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tables/table4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029"/>
  <workbookPr hidePivotFieldList="1" defaultThemeVersion="166925"/>
  <mc:AlternateContent xmlns:mc="http://schemas.openxmlformats.org/markup-compatibility/2006">
    <mc:Choice Requires="x15">
      <x15ac:absPath xmlns:x15ac="http://schemas.microsoft.com/office/spreadsheetml/2010/11/ac" url="D:\秘笈\#8 Wordpress\20220601_Excel資料模型入門介紹\"/>
    </mc:Choice>
  </mc:AlternateContent>
  <xr:revisionPtr revIDLastSave="0" documentId="13_ncr:1_{1ACD9C79-B9C8-4883-8203-D13B62F14CFE}" xr6:coauthVersionLast="47" xr6:coauthVersionMax="47" xr10:uidLastSave="{00000000-0000-0000-0000-000000000000}"/>
  <bookViews>
    <workbookView xWindow="-120" yWindow="-120" windowWidth="38640" windowHeight="21240" xr2:uid="{DDA8019B-9513-403E-811C-738690BB38C9}"/>
  </bookViews>
  <sheets>
    <sheet name="Sales" sheetId="6" r:id="rId1"/>
    <sheet name="Product" sheetId="5" r:id="rId2"/>
    <sheet name="Calendar" sheetId="4" r:id="rId3"/>
    <sheet name="Customer" sheetId="3" r:id="rId4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sharedStrings.xml><?xml version="1.0" encoding="utf-8"?>
<sst xmlns="http://schemas.openxmlformats.org/spreadsheetml/2006/main" count="79721" uniqueCount="20017">
  <si>
    <t>Order Number</t>
  </si>
  <si>
    <t>Line Number</t>
  </si>
  <si>
    <t>Order Date</t>
  </si>
  <si>
    <t>Delivery Date</t>
  </si>
  <si>
    <t>CustomerKey</t>
  </si>
  <si>
    <t>StoreKey</t>
  </si>
  <si>
    <t>ProductKey</t>
  </si>
  <si>
    <t>Quantity</t>
  </si>
  <si>
    <t>Unit Price</t>
  </si>
  <si>
    <t>Net Price</t>
  </si>
  <si>
    <t>Unit Cost</t>
  </si>
  <si>
    <t>Currency Code</t>
  </si>
  <si>
    <t>Exchange Rate</t>
  </si>
  <si>
    <t>USD</t>
  </si>
  <si>
    <t>EUR</t>
  </si>
  <si>
    <t>CAD</t>
  </si>
  <si>
    <t>GBP</t>
  </si>
  <si>
    <t>AUD</t>
  </si>
  <si>
    <t>Product Code</t>
  </si>
  <si>
    <t>Product Name</t>
  </si>
  <si>
    <t>Manufacturer</t>
  </si>
  <si>
    <t>Brand</t>
  </si>
  <si>
    <t>Color</t>
  </si>
  <si>
    <t>Weight Unit Measure</t>
  </si>
  <si>
    <t>Weight</t>
  </si>
  <si>
    <t>Subcategory Code</t>
  </si>
  <si>
    <t>Subcategory</t>
  </si>
  <si>
    <t>Category Code</t>
  </si>
  <si>
    <t>Category</t>
  </si>
  <si>
    <t>0101001</t>
  </si>
  <si>
    <t>Contoso 512MB MP3 Player E51 Silver</t>
  </si>
  <si>
    <t>Contoso, Ltd</t>
  </si>
  <si>
    <t>Contoso</t>
  </si>
  <si>
    <t>Silver</t>
  </si>
  <si>
    <t>ounces</t>
  </si>
  <si>
    <t>0101</t>
  </si>
  <si>
    <t>MP4&amp;MP3</t>
  </si>
  <si>
    <t>01</t>
  </si>
  <si>
    <t>Audio</t>
  </si>
  <si>
    <t>0101002</t>
  </si>
  <si>
    <t>Contoso 512MB MP3 Player E51 Blue</t>
  </si>
  <si>
    <t>Blue</t>
  </si>
  <si>
    <t>0101003</t>
  </si>
  <si>
    <t>Contoso 1G MP3 Player E100 White</t>
  </si>
  <si>
    <t>White</t>
  </si>
  <si>
    <t>0101004</t>
  </si>
  <si>
    <t>Contoso 2G MP3 Player E200 Silver</t>
  </si>
  <si>
    <t>0101005</t>
  </si>
  <si>
    <t>Contoso 2G MP3 Player E200 Red</t>
  </si>
  <si>
    <t>Red</t>
  </si>
  <si>
    <t>0101006</t>
  </si>
  <si>
    <t>Contoso 2G MP3 Player E200 Black</t>
  </si>
  <si>
    <t>Black</t>
  </si>
  <si>
    <t>0101007</t>
  </si>
  <si>
    <t>Contoso 2G MP3 Player E200 Blue</t>
  </si>
  <si>
    <t>0101008</t>
  </si>
  <si>
    <t>Contoso 4G MP3 Player E400 Silver</t>
  </si>
  <si>
    <t>0101009</t>
  </si>
  <si>
    <t>Contoso 4G MP3 Player E400 Black</t>
  </si>
  <si>
    <t>0101010</t>
  </si>
  <si>
    <t>Contoso 4G MP3 Player E400 Green</t>
  </si>
  <si>
    <t>Green</t>
  </si>
  <si>
    <t>0101011</t>
  </si>
  <si>
    <t>Contoso 4G MP3 Player E400 Orange</t>
  </si>
  <si>
    <t>Orange</t>
  </si>
  <si>
    <t>0101012</t>
  </si>
  <si>
    <t>Contoso 4GB Flash MP3 Player E401 Blue</t>
  </si>
  <si>
    <t>0101013</t>
  </si>
  <si>
    <t>Contoso 4GB Flash MP3 Player E401 Black</t>
  </si>
  <si>
    <t>0101014</t>
  </si>
  <si>
    <t>Contoso 4GB Flash MP3 Player E401 Silver</t>
  </si>
  <si>
    <t>0101015</t>
  </si>
  <si>
    <t>Contoso 4GB Flash MP3 Player E401 White</t>
  </si>
  <si>
    <t>0101016</t>
  </si>
  <si>
    <t>Contoso 8GB Super-Slim MP3/Video Player M800 White</t>
  </si>
  <si>
    <t>0101017</t>
  </si>
  <si>
    <t>Contoso 8GB Super-Slim MP3/Video Player M800 Red</t>
  </si>
  <si>
    <t>0101018</t>
  </si>
  <si>
    <t>Contoso 8GB Super-Slim MP3/Video Player M800 Green</t>
  </si>
  <si>
    <t>0101019</t>
  </si>
  <si>
    <t>Contoso 8GB Super-Slim MP3/Video Player M800 Pink</t>
  </si>
  <si>
    <t>Pink</t>
  </si>
  <si>
    <t>0101020</t>
  </si>
  <si>
    <t>Contoso 8GB MP3 Player new model M820 Black</t>
  </si>
  <si>
    <t>pounds</t>
  </si>
  <si>
    <t>0101021</t>
  </si>
  <si>
    <t>Contoso 8GB MP3 Player new model M820 Blue</t>
  </si>
  <si>
    <t>0101022</t>
  </si>
  <si>
    <t>Contoso 8GB MP3 Player new model M820 Yellow</t>
  </si>
  <si>
    <t>Yellow</t>
  </si>
  <si>
    <t>0101023</t>
  </si>
  <si>
    <t>Contoso 8GB MP3 Player new model M820 White</t>
  </si>
  <si>
    <t>0101024</t>
  </si>
  <si>
    <t>Contoso 16GB Mp5 Player M1600 Blue</t>
  </si>
  <si>
    <t>0101025</t>
  </si>
  <si>
    <t>Contoso 16GB Mp5 Player M1600 Black</t>
  </si>
  <si>
    <t>0101026</t>
  </si>
  <si>
    <t>Contoso 16GB Mp5 Player M1600 Green</t>
  </si>
  <si>
    <t>0101027</t>
  </si>
  <si>
    <t>Contoso 16GB Mp5 Player M1600 White</t>
  </si>
  <si>
    <t>0101028</t>
  </si>
  <si>
    <t>Contoso 16GB Mp5 Player M1600 Red</t>
  </si>
  <si>
    <t>0101029</t>
  </si>
  <si>
    <t>Contoso 32GB Video MP3 Player M3200 White</t>
  </si>
  <si>
    <t>0101030</t>
  </si>
  <si>
    <t>Contoso 32GB Video MP3 Player M3200 Red</t>
  </si>
  <si>
    <t>0101031</t>
  </si>
  <si>
    <t>Contoso 32GB Video MP3 Player M3200 Orange</t>
  </si>
  <si>
    <t>0101032</t>
  </si>
  <si>
    <t>Contoso 32GB Video MP3 Player M3200 Pink</t>
  </si>
  <si>
    <t>0101033</t>
  </si>
  <si>
    <t>Contoso 32GB Video MP3 Player M3200 Black</t>
  </si>
  <si>
    <t>0101034</t>
  </si>
  <si>
    <t>Contoso 4GB Portable MP3 Player M450 Black</t>
  </si>
  <si>
    <t>0101035</t>
  </si>
  <si>
    <t>Contoso 4GB Portable MP3 Player M450 White</t>
  </si>
  <si>
    <t>0101036</t>
  </si>
  <si>
    <t>Contoso 4GB Portable MP3 Player M450 Yellow</t>
  </si>
  <si>
    <t>0101037</t>
  </si>
  <si>
    <t>Contoso 8GB Clock &amp; Radio MP3 Player X850 Silver</t>
  </si>
  <si>
    <t>0101038</t>
  </si>
  <si>
    <t>Contoso 8GB Clock &amp; Radio MP3 Player X850 Black</t>
  </si>
  <si>
    <t>0101039</t>
  </si>
  <si>
    <t>Contoso 8GB Clock &amp; Radio MP3 Player X850 Green</t>
  </si>
  <si>
    <t>0101040</t>
  </si>
  <si>
    <t>Contoso 8GB Clock &amp; Radio MP3 Player X850 Blue</t>
  </si>
  <si>
    <t>0101041</t>
  </si>
  <si>
    <t>Contoso 16GB New Generation MP5 Player M1650 Silver</t>
  </si>
  <si>
    <t>0101042</t>
  </si>
  <si>
    <t>Contoso 16GB New Generation MP5 Player M1650 White</t>
  </si>
  <si>
    <t>0101043</t>
  </si>
  <si>
    <t>Contoso 16GB New Generation MP5 Player M1650 Black</t>
  </si>
  <si>
    <t>0101044</t>
  </si>
  <si>
    <t>Contoso 16GB New Generation MP5 Player M1650 blue</t>
  </si>
  <si>
    <t>blue</t>
  </si>
  <si>
    <t>0101045</t>
  </si>
  <si>
    <t>Contoso 16GB New Generation MP5 Player M1650 Pink</t>
  </si>
  <si>
    <t>0104001</t>
  </si>
  <si>
    <t>WWI 1GB Pulse Smart pen E50 White</t>
  </si>
  <si>
    <t>Wide World Importers</t>
  </si>
  <si>
    <t>0104</t>
  </si>
  <si>
    <t>Recording Pen</t>
  </si>
  <si>
    <t>0104002</t>
  </si>
  <si>
    <t>WWI 1GBPulse Smart pen E50 Black</t>
  </si>
  <si>
    <t>0104003</t>
  </si>
  <si>
    <t>WWI 1GB Pulse Smart pen E50 Silver</t>
  </si>
  <si>
    <t>grams</t>
  </si>
  <si>
    <t>0104004</t>
  </si>
  <si>
    <t>WWI 2GB Pulse Smart pen M100 White</t>
  </si>
  <si>
    <t>0104005</t>
  </si>
  <si>
    <t>WWI 2GB Pulse Smart pen M100 Black</t>
  </si>
  <si>
    <t>0104006</t>
  </si>
  <si>
    <t>WWI 2GB Pulse Smart pen M100 Blue</t>
  </si>
  <si>
    <t>0104007</t>
  </si>
  <si>
    <t>WWI 2GB Pulse Smart pen M100 Silver</t>
  </si>
  <si>
    <t>0104008</t>
  </si>
  <si>
    <t>WWI 4GB Video Recording Pen X200 Black</t>
  </si>
  <si>
    <t>0104009</t>
  </si>
  <si>
    <t>WWI 4GB Video Recording Pen X200 Red</t>
  </si>
  <si>
    <t>0104010</t>
  </si>
  <si>
    <t>WWI 4GB Video Recording Pen X200 Pink</t>
  </si>
  <si>
    <t>0104011</t>
  </si>
  <si>
    <t>WWI 4GB Video Recording Pen X200 Yellow</t>
  </si>
  <si>
    <t>0104012</t>
  </si>
  <si>
    <t>WWI 1GB Digital Voice Recorder Pen E100 Black</t>
  </si>
  <si>
    <t>0104013</t>
  </si>
  <si>
    <t>WWI 1GB Digital Voice Recorder Pen E100 Red</t>
  </si>
  <si>
    <t>0104014</t>
  </si>
  <si>
    <t>WWI 1GB Digital Voice Recorder Pen E100 Pink</t>
  </si>
  <si>
    <t>0104015</t>
  </si>
  <si>
    <t>WWI 1GB Digital Voice Recorder Pen E100 White</t>
  </si>
  <si>
    <t>0104016</t>
  </si>
  <si>
    <t>WWI 2GB Spy Video Recorder Pen M300 Black</t>
  </si>
  <si>
    <t>0104017</t>
  </si>
  <si>
    <t>WWI 2GB Spy Video Recorder Pen M300 White</t>
  </si>
  <si>
    <t>0104018</t>
  </si>
  <si>
    <t>WWI 2GB Spy Video Recorder Pen M300 Blue</t>
  </si>
  <si>
    <t>0104019</t>
  </si>
  <si>
    <t>WWI 2GB Spy Video Recorder Pen M300 Silver</t>
  </si>
  <si>
    <t>0104020</t>
  </si>
  <si>
    <t>WWI 2GB Spy Video Recorder Pen M300 Purple</t>
  </si>
  <si>
    <t>Purple</t>
  </si>
  <si>
    <t>0106001</t>
  </si>
  <si>
    <t>NT Bluetooth Stereo Headphones E52 Blue</t>
  </si>
  <si>
    <t>Northwind Traders</t>
  </si>
  <si>
    <t>0106</t>
  </si>
  <si>
    <t>Bluetooth Headphones</t>
  </si>
  <si>
    <t>0106002</t>
  </si>
  <si>
    <t>NT Bluetooth Stereo Headphones E52 Black</t>
  </si>
  <si>
    <t>0106003</t>
  </si>
  <si>
    <t>NT Bluetooth Stereo Headphones E52 Yellow</t>
  </si>
  <si>
    <t>0106004</t>
  </si>
  <si>
    <t>NT Bluetooth Stereo Headphones E52 Pink</t>
  </si>
  <si>
    <t>0106005</t>
  </si>
  <si>
    <t>NT Wireless Bluetooth Stereo Headphones E102 Silver</t>
  </si>
  <si>
    <t>0106006</t>
  </si>
  <si>
    <t>NT Wireless Bluetooth Stereo Headphones E102 Black</t>
  </si>
  <si>
    <t>0106007</t>
  </si>
  <si>
    <t>NT Wireless Bluetooth Stereo Headphones E102 Blue</t>
  </si>
  <si>
    <t>0106008</t>
  </si>
  <si>
    <t>NT Wireless Bluetooth Stereo Headphones E102 White</t>
  </si>
  <si>
    <t>0106009</t>
  </si>
  <si>
    <t>NT Bluetooth Active Headphones E202 Black</t>
  </si>
  <si>
    <t>0106010</t>
  </si>
  <si>
    <t>NT Bluetooth Active Headphones E202 White</t>
  </si>
  <si>
    <t>0106011</t>
  </si>
  <si>
    <t>NT Bluetooth Active Headphones E202 Red</t>
  </si>
  <si>
    <t>0106012</t>
  </si>
  <si>
    <t>NT Bluetooth Active Headphones E202 Silver</t>
  </si>
  <si>
    <t>0106013</t>
  </si>
  <si>
    <t>NT Wireless Bluetooth Stereo Headphones E302 Silver</t>
  </si>
  <si>
    <t>0106014</t>
  </si>
  <si>
    <t>NT Wireless Bluetooth Stereo Headphones E302 White</t>
  </si>
  <si>
    <t>0106015</t>
  </si>
  <si>
    <t>NT Wireless Bluetooth Stereo Headphones E302 Yellow</t>
  </si>
  <si>
    <t>0106016</t>
  </si>
  <si>
    <t>NT Wireless Bluetooth Stereo Headphones E302 Black</t>
  </si>
  <si>
    <t>0106017</t>
  </si>
  <si>
    <t>NT Wireless Bluetooth Stereo Headphones E302 Pink</t>
  </si>
  <si>
    <t>0106018</t>
  </si>
  <si>
    <t>NT Wireless Bluetooth Stereo Headphones M402 Silver</t>
  </si>
  <si>
    <t>0106019</t>
  </si>
  <si>
    <t>NT Wireless Bluetooth Stereo Headphones M402 Red</t>
  </si>
  <si>
    <t>0106020</t>
  </si>
  <si>
    <t>NT Wireless Bluetooth Stereo Headphones M402 Green</t>
  </si>
  <si>
    <t>0106021</t>
  </si>
  <si>
    <t>NT Wireless Bluetooth Stereo Headphones M402 Black</t>
  </si>
  <si>
    <t>0106022</t>
  </si>
  <si>
    <t>NT Wireless Bluetooth Stereo Headphones M402 Purple</t>
  </si>
  <si>
    <t>0106023</t>
  </si>
  <si>
    <t>NT Wireless Transmitter and Bluetooth Headphones M150 Black</t>
  </si>
  <si>
    <t>0106024</t>
  </si>
  <si>
    <t>NT Wireless Transmitter and Bluetooth Headphones M150 Blue</t>
  </si>
  <si>
    <t>0106025</t>
  </si>
  <si>
    <t>NT Wireless Transmitter and Bluetooth Headphones M150 Silver</t>
  </si>
  <si>
    <t>0106026</t>
  </si>
  <si>
    <t>NT Wireless Transmitter and Bluetooth Headphones M150 Green</t>
  </si>
  <si>
    <t>0106027</t>
  </si>
  <si>
    <t>NT Wireless Transmitter and Bluetooth Headphones M150 Red</t>
  </si>
  <si>
    <t>0106028</t>
  </si>
  <si>
    <t>WWI Stereo Bluetooth Headphones E1000 Blue</t>
  </si>
  <si>
    <t>0106029</t>
  </si>
  <si>
    <t>WWI Stereo Bluetooth Headphones E1000 Black</t>
  </si>
  <si>
    <t>0106030</t>
  </si>
  <si>
    <t>WWI Stereo Bluetooth Headphones E1000 Silver</t>
  </si>
  <si>
    <t>0106031</t>
  </si>
  <si>
    <t>WWI Stereo Bluetooth Headphones E1000 White</t>
  </si>
  <si>
    <t>0106032</t>
  </si>
  <si>
    <t>WWI Stereo Bluetooth Headphones E1000 Green</t>
  </si>
  <si>
    <t>0106033</t>
  </si>
  <si>
    <t>WWI Wireless Bluetooth Stereo Headphones M170 Silver</t>
  </si>
  <si>
    <t>0106034</t>
  </si>
  <si>
    <t>WWI Wireless Bluetooth Stereo Headphones M170 Black</t>
  </si>
  <si>
    <t>0106035</t>
  </si>
  <si>
    <t>WWI Wireless Bluetooth Stereo Headphones M170 White</t>
  </si>
  <si>
    <t>0106036</t>
  </si>
  <si>
    <t>WWI Wireless Bluetooth Stereo Headphones M170 Pink</t>
  </si>
  <si>
    <t>0106037</t>
  </si>
  <si>
    <t>WWI Wireless Bluetooth Stereo Headphones M270 Silver</t>
  </si>
  <si>
    <t>0106038</t>
  </si>
  <si>
    <t>WWI Wireless Bluetooth Stereo Headphones M270 Black</t>
  </si>
  <si>
    <t>0106039</t>
  </si>
  <si>
    <t>WWI Wireless Bluetooth Stereo Headphones M270 White</t>
  </si>
  <si>
    <t>0106040</t>
  </si>
  <si>
    <t>WWI Wireless Bluetooth Stereo Headphones M270 Pink</t>
  </si>
  <si>
    <t>0106041</t>
  </si>
  <si>
    <t>WWI Stereo Bluetooth Headphones New Generation M370 Black</t>
  </si>
  <si>
    <t>0106042</t>
  </si>
  <si>
    <t>WWI Stereo Bluetooth Headphones New Generation M370 White</t>
  </si>
  <si>
    <t>0106043</t>
  </si>
  <si>
    <t>WWI Stereo Bluetooth Headphones New Generation M370 Yellow</t>
  </si>
  <si>
    <t>0106044</t>
  </si>
  <si>
    <t>WWI Stereo Bluetooth Headphones New Generation M370 Orange</t>
  </si>
  <si>
    <t>0106045</t>
  </si>
  <si>
    <t>WWI Stereo Bluetooth Headphones New Generation M370 Blue</t>
  </si>
  <si>
    <t>0106046</t>
  </si>
  <si>
    <t>WWI Wireless Transmitter and Bluetooth Headphones X250 Black</t>
  </si>
  <si>
    <t>0106047</t>
  </si>
  <si>
    <t>WWI Wireless Transmitter and Bluetooth Headphones X250 Blue</t>
  </si>
  <si>
    <t>0106048</t>
  </si>
  <si>
    <t>WWI Wireless Transmitter and Bluetooth Headphones X250 White</t>
  </si>
  <si>
    <t>0106049</t>
  </si>
  <si>
    <t>WWI Wireless Transmitter and Bluetooth Headphones X250 Red</t>
  </si>
  <si>
    <t>0106050</t>
  </si>
  <si>
    <t>WWI Wireless Transmitter and Bluetooth Headphones X250 Silver</t>
  </si>
  <si>
    <t>0201001</t>
  </si>
  <si>
    <t>Adventure Works 20" CRT TV E15 Silver</t>
  </si>
  <si>
    <t>Adventure Works</t>
  </si>
  <si>
    <t xml:space="preserve">Adventure Works </t>
  </si>
  <si>
    <t>0201</t>
  </si>
  <si>
    <t>Televisions</t>
  </si>
  <si>
    <t>02</t>
  </si>
  <si>
    <t>TV and Video</t>
  </si>
  <si>
    <t>0201002</t>
  </si>
  <si>
    <t>Adventure Works 20" CRT TV E15 Black</t>
  </si>
  <si>
    <t>0201003</t>
  </si>
  <si>
    <t>Adventure Works 20" CRT TV E15 White</t>
  </si>
  <si>
    <t>0201004</t>
  </si>
  <si>
    <t>Adventure Works 13" Color TV E25 Silver</t>
  </si>
  <si>
    <t>0201005</t>
  </si>
  <si>
    <t>Adventure Works 13" Color TV E25 Black</t>
  </si>
  <si>
    <t>0201006</t>
  </si>
  <si>
    <t>Adventure Works 13" Color TV E25 White</t>
  </si>
  <si>
    <t>0201007</t>
  </si>
  <si>
    <t>Adventure Works 19" Portable LCD HDTV M110 Silver</t>
  </si>
  <si>
    <t>0201008</t>
  </si>
  <si>
    <t>Adventure Works 19" Portable LCD HDTV M110 Black</t>
  </si>
  <si>
    <t>0201009</t>
  </si>
  <si>
    <t>Adventure Works 19" Portable LCD HDTV M110 White</t>
  </si>
  <si>
    <t>0201010</t>
  </si>
  <si>
    <t>Adventure Works 19" Color Digital TV E35 Silver</t>
  </si>
  <si>
    <t>0201011</t>
  </si>
  <si>
    <t>Adventure Works 19" Color Digital TV E35 Black</t>
  </si>
  <si>
    <t>0201012</t>
  </si>
  <si>
    <t>Adventure Works 19" Color Digital TV E35 White</t>
  </si>
  <si>
    <t>0201013</t>
  </si>
  <si>
    <t>Adventure Works 19" Color Digital TV E35 Brown</t>
  </si>
  <si>
    <t>Brown</t>
  </si>
  <si>
    <t>0201014</t>
  </si>
  <si>
    <t>Adventure Works 20" Analog CRT TV E45 Silver</t>
  </si>
  <si>
    <t>0201015</t>
  </si>
  <si>
    <t>Adventure Works 20" Analog CRT TV E45 Black</t>
  </si>
  <si>
    <t>0201016</t>
  </si>
  <si>
    <t>Adventure Works 20" Analog CRT TV E45 White</t>
  </si>
  <si>
    <t>0201017</t>
  </si>
  <si>
    <t>Adventure Works 20" Analog CRT TV E45 Brown</t>
  </si>
  <si>
    <t>0201018</t>
  </si>
  <si>
    <t>Adventure Works 20" LCD HDTV M120 Silver</t>
  </si>
  <si>
    <t>0201019</t>
  </si>
  <si>
    <t>Adventure Works 20" LCD HDTV M120 Black</t>
  </si>
  <si>
    <t>0201020</t>
  </si>
  <si>
    <t>Adventure Works 20" LCD HDTV M120 White</t>
  </si>
  <si>
    <t>0201021</t>
  </si>
  <si>
    <t>Adventure Works 20" LCD HDTV M120 Brown</t>
  </si>
  <si>
    <t>0201022</t>
  </si>
  <si>
    <t>Adventure Works 32" LCD HDTV M130 Silver</t>
  </si>
  <si>
    <t>0201023</t>
  </si>
  <si>
    <t>Adventure Works 32" LCD HDTV M130 Black</t>
  </si>
  <si>
    <t>0201024</t>
  </si>
  <si>
    <t>Adventure Works 32" LCD HDTV M130 White</t>
  </si>
  <si>
    <t>0201025</t>
  </si>
  <si>
    <t>Adventure Works 32" LCD HDTV M130 Brown</t>
  </si>
  <si>
    <t>0201026</t>
  </si>
  <si>
    <t>Adventure Works 15.6" LCD TV M130W Silver</t>
  </si>
  <si>
    <t>0201027</t>
  </si>
  <si>
    <t>Adventure Works 15.6" LCD TV M130W Black</t>
  </si>
  <si>
    <t>0201028</t>
  </si>
  <si>
    <t>Adventure Works 15.6" LCD TV M130W White</t>
  </si>
  <si>
    <t>0201029</t>
  </si>
  <si>
    <t>Adventure Works 15.6" LCD TV M130W Brown</t>
  </si>
  <si>
    <t>0201030</t>
  </si>
  <si>
    <t>Adventure Works 52" LCD HDTV X590 Silver</t>
  </si>
  <si>
    <t>0201031</t>
  </si>
  <si>
    <t>Adventure Works 52" LCD HDTV X590 Black</t>
  </si>
  <si>
    <t>0201032</t>
  </si>
  <si>
    <t>Adventure Works 52" LCD HDTV X590 White</t>
  </si>
  <si>
    <t>0201033</t>
  </si>
  <si>
    <t>Adventure Works 52" LCD HDTV X590 Brown</t>
  </si>
  <si>
    <t>0201034</t>
  </si>
  <si>
    <t>Adventure Works 40" LCD HDTV M690 Silver</t>
  </si>
  <si>
    <t>0201035</t>
  </si>
  <si>
    <t>Adventure Works 40" LCD HDTV M690 Black</t>
  </si>
  <si>
    <t>0201036</t>
  </si>
  <si>
    <t>Adventure Works 40" LCD HDTV M690 White</t>
  </si>
  <si>
    <t>0201037</t>
  </si>
  <si>
    <t>Adventure Works 40" LCD HDTV M690 Brown</t>
  </si>
  <si>
    <t>0201038</t>
  </si>
  <si>
    <t>Adventure Works 26" 720p LCD HDTV M140 Silver</t>
  </si>
  <si>
    <t>0201039</t>
  </si>
  <si>
    <t>Adventure Works 26" 720p LCD HDTV M140 Black</t>
  </si>
  <si>
    <t>0201040</t>
  </si>
  <si>
    <t>Adventure Works 26" 720p LCD HDTV M140 White</t>
  </si>
  <si>
    <t>0201041</t>
  </si>
  <si>
    <t>Adventure Works 26" 720p LCD HDTV M140 Brown</t>
  </si>
  <si>
    <t>0201042</t>
  </si>
  <si>
    <t>Adventure Works 37" 1080p LCD HDTV M150W Silver</t>
  </si>
  <si>
    <t>0201043</t>
  </si>
  <si>
    <t>Adventure Works 37" 1080p LCD HDTV M150W Black</t>
  </si>
  <si>
    <t>0201044</t>
  </si>
  <si>
    <t>Adventure Works 37" 1080p LCD HDTV M150W White</t>
  </si>
  <si>
    <t>0201045</t>
  </si>
  <si>
    <t>Adventure Works 37" 1080p LCD HDTV M150W Brown</t>
  </si>
  <si>
    <t>0201046</t>
  </si>
  <si>
    <t>Adventure Works 52" LCD HDTV X790W Silver</t>
  </si>
  <si>
    <t>0201047</t>
  </si>
  <si>
    <t>Adventure Works 52" LCD HDTV X790W Black</t>
  </si>
  <si>
    <t>0201048</t>
  </si>
  <si>
    <t>Adventure Works 52" LCD HDTV X790W White</t>
  </si>
  <si>
    <t>0201049</t>
  </si>
  <si>
    <t>Adventure Works 52" LCD HDTV X790W Brown</t>
  </si>
  <si>
    <t>0201050</t>
  </si>
  <si>
    <t>Adventure Works 42" LCD HDTV M55 Black</t>
  </si>
  <si>
    <t>0202001</t>
  </si>
  <si>
    <t>SV 16xDVD M300 Black</t>
  </si>
  <si>
    <t>Southridge Video</t>
  </si>
  <si>
    <t>0202</t>
  </si>
  <si>
    <t>VCD &amp; DVD</t>
  </si>
  <si>
    <t>0202002</t>
  </si>
  <si>
    <t>SV 8xDVD E100 Black</t>
  </si>
  <si>
    <t>0202003</t>
  </si>
  <si>
    <t>SV 16xDVD M310 Black</t>
  </si>
  <si>
    <t>0202004</t>
  </si>
  <si>
    <t>SV 16xDVD M320 Black</t>
  </si>
  <si>
    <t>0202005</t>
  </si>
  <si>
    <t>SV 16xDVD M330 Black</t>
  </si>
  <si>
    <t>0202006</t>
  </si>
  <si>
    <t>SV 16xDVD E340 Black</t>
  </si>
  <si>
    <t>0202007</t>
  </si>
  <si>
    <t>SV 22xDVD X680 Black</t>
  </si>
  <si>
    <t>0202008</t>
  </si>
  <si>
    <t>SV 8xDVD E120 Black</t>
  </si>
  <si>
    <t>0202009</t>
  </si>
  <si>
    <t>SV 22xDVD M600 Black</t>
  </si>
  <si>
    <t>0202010</t>
  </si>
  <si>
    <t>SV 16xDVD M350 Black</t>
  </si>
  <si>
    <t>0202011</t>
  </si>
  <si>
    <t>SV 16xDVD M360 Black</t>
  </si>
  <si>
    <t>0202012</t>
  </si>
  <si>
    <t>SV 8xDVD E130 Black</t>
  </si>
  <si>
    <t>0202013</t>
  </si>
  <si>
    <t>SV 8xDVD E140 Black</t>
  </si>
  <si>
    <t>0202014</t>
  </si>
  <si>
    <t>SV 16xDVD M300 Silver</t>
  </si>
  <si>
    <t>0202015</t>
  </si>
  <si>
    <t>SV 8xDVD E100 Silver</t>
  </si>
  <si>
    <t>0202016</t>
  </si>
  <si>
    <t>SV 16xDVD M310 Silver</t>
  </si>
  <si>
    <t>0202017</t>
  </si>
  <si>
    <t>SV 16xDVD M320 Silver</t>
  </si>
  <si>
    <t>0202018</t>
  </si>
  <si>
    <t>SV 16xDVD M330 Silver</t>
  </si>
  <si>
    <t>0202019</t>
  </si>
  <si>
    <t>SV 16xDVD E340 Silver</t>
  </si>
  <si>
    <t>0202020</t>
  </si>
  <si>
    <t>SV 22xDVD X680 Silver</t>
  </si>
  <si>
    <t>0202021</t>
  </si>
  <si>
    <t>SV 8xDVD E120 Silver</t>
  </si>
  <si>
    <t>0202022</t>
  </si>
  <si>
    <t>SV 22xDVD M600 Silver</t>
  </si>
  <si>
    <t>0202023</t>
  </si>
  <si>
    <t>SV 16xDVD M350 Silver</t>
  </si>
  <si>
    <t>0202024</t>
  </si>
  <si>
    <t>SV 16xDVD M360 Silver</t>
  </si>
  <si>
    <t>0202025</t>
  </si>
  <si>
    <t>SV 8xDVD E130 Silver</t>
  </si>
  <si>
    <t>0202026</t>
  </si>
  <si>
    <t>SV 8xDVD E140 Silver</t>
  </si>
  <si>
    <t>0203001</t>
  </si>
  <si>
    <t>Litware Home Theater System 4.1 Channel M410 Black</t>
  </si>
  <si>
    <t>Litware, Inc.</t>
  </si>
  <si>
    <t>Litware</t>
  </si>
  <si>
    <t>0203</t>
  </si>
  <si>
    <t>Home Theater System</t>
  </si>
  <si>
    <t>0203002</t>
  </si>
  <si>
    <t>Litware Home Theater System 5.1 Channel M511 Black</t>
  </si>
  <si>
    <t xml:space="preserve">Litware </t>
  </si>
  <si>
    <t>0203003</t>
  </si>
  <si>
    <t>Litware Home Theater System 2.1 Channel E210 Black</t>
  </si>
  <si>
    <t>0203004</t>
  </si>
  <si>
    <t>Litware Home Theater System 5.1 Channel M510 Black</t>
  </si>
  <si>
    <t>0203005</t>
  </si>
  <si>
    <t>Litware Home Theater System 2.1 Channel E211 Black</t>
  </si>
  <si>
    <t>0203006</t>
  </si>
  <si>
    <t>Litware Home Theater System 2.1 Channel E212 Black</t>
  </si>
  <si>
    <t>0203007</t>
  </si>
  <si>
    <t>Litware Home Theater System 4.1 Channel M411 Black</t>
  </si>
  <si>
    <t>0203008</t>
  </si>
  <si>
    <t>Litware Home Theater System 4.1 Channel M412 Black</t>
  </si>
  <si>
    <t>0203009</t>
  </si>
  <si>
    <t>Litware Home Theater System 4.1 Channel M413 Black</t>
  </si>
  <si>
    <t>0203010</t>
  </si>
  <si>
    <t>Litware Home Theater System 5.1 Channel M512 Black</t>
  </si>
  <si>
    <t>0203011</t>
  </si>
  <si>
    <t>Litware Home Theater System 5.1 Channel M513 Black</t>
  </si>
  <si>
    <t>0203012</t>
  </si>
  <si>
    <t>Litware Home Theater System 7.1 Channel M710 Black</t>
  </si>
  <si>
    <t>0203013</t>
  </si>
  <si>
    <t>Litware Home Theater System 7.1 Channel X711 Black</t>
  </si>
  <si>
    <t>0203014</t>
  </si>
  <si>
    <t>Litware Home Theater System 5.1 Channel M514 Black</t>
  </si>
  <si>
    <t>0203015</t>
  </si>
  <si>
    <t>Litware Home Theater System 5.1 Channel M515 Black</t>
  </si>
  <si>
    <t>0203016</t>
  </si>
  <si>
    <t>Litware Home Theater System 5.1 Channel M516 Black</t>
  </si>
  <si>
    <t>0203017</t>
  </si>
  <si>
    <t>Litware Home Theater System 4.1 Channel M410 Silver</t>
  </si>
  <si>
    <t>0203018</t>
  </si>
  <si>
    <t>Litware Home Theater System 5.1 Channel M511 Silver</t>
  </si>
  <si>
    <t>0203019</t>
  </si>
  <si>
    <t>Litware Home Theater System 2.1 Channel E210 Silver</t>
  </si>
  <si>
    <t>0203020</t>
  </si>
  <si>
    <t>Litware Home Theater System 5.1 Channel M510 Silver</t>
  </si>
  <si>
    <t>0203021</t>
  </si>
  <si>
    <t>Litware Home Theater System 2.1 Channel E211 Silver</t>
  </si>
  <si>
    <t>0203022</t>
  </si>
  <si>
    <t>Litware Home Theater System 2.1 Channel E212 Silver</t>
  </si>
  <si>
    <t>0203023</t>
  </si>
  <si>
    <t>Litware Home Theater System 4.1 Channel M411 Silver</t>
  </si>
  <si>
    <t>0203024</t>
  </si>
  <si>
    <t>Litware Home Theater System 4.1 Channel M412 Silver</t>
  </si>
  <si>
    <t>0203025</t>
  </si>
  <si>
    <t>Litware Home Theater System 4.1 Channel M413 Silver</t>
  </si>
  <si>
    <t>0203026</t>
  </si>
  <si>
    <t>Litware Home Theater System 5.1 Channel M512 Silver</t>
  </si>
  <si>
    <t>0203027</t>
  </si>
  <si>
    <t>Litware Home Theater System 5.1 Channel M513 Silver</t>
  </si>
  <si>
    <t>0203028</t>
  </si>
  <si>
    <t>Litware Home Theater System 7.1 Channel M710 Silver</t>
  </si>
  <si>
    <t>0203029</t>
  </si>
  <si>
    <t>Litware Home Theater System 7.1 Channel X711 Silver</t>
  </si>
  <si>
    <t>0203030</t>
  </si>
  <si>
    <t>Litware Home Theater System 5.1 Channel M514 Silver</t>
  </si>
  <si>
    <t>0203031</t>
  </si>
  <si>
    <t>Litware Home Theater System 5.1 Channel M515 Silver</t>
  </si>
  <si>
    <t>0203032</t>
  </si>
  <si>
    <t>Litware Home Theater System 5.1 Channel M516 Silver</t>
  </si>
  <si>
    <t>0203033</t>
  </si>
  <si>
    <t>Litware Home Theater System 4.1 Channel M410 Brown</t>
  </si>
  <si>
    <t>0203034</t>
  </si>
  <si>
    <t>Litware Home Theater System 5.1 Channel M511 Brown</t>
  </si>
  <si>
    <t>0203035</t>
  </si>
  <si>
    <t>Litware Home Theater System 2.1 Channel E210 Brown</t>
  </si>
  <si>
    <t>0203036</t>
  </si>
  <si>
    <t>Litware Home Theater System 5.1 Channel M510 Brown</t>
  </si>
  <si>
    <t>0203037</t>
  </si>
  <si>
    <t>Litware Home Theater System 2.1 Channel E211 Brown</t>
  </si>
  <si>
    <t>0203038</t>
  </si>
  <si>
    <t>Litware Home Theater System 2.1 Channel E212 Brown</t>
  </si>
  <si>
    <t>0203039</t>
  </si>
  <si>
    <t>Litware Home Theater System 4.1 Channel M411 Brown</t>
  </si>
  <si>
    <t>0203040</t>
  </si>
  <si>
    <t>Litware Home Theater System 4.1 Channel M412 Brown</t>
  </si>
  <si>
    <t>0203041</t>
  </si>
  <si>
    <t>Litware Home Theater System 4.1 Channel M413 Brown</t>
  </si>
  <si>
    <t>0203042</t>
  </si>
  <si>
    <t>Litware Home Theater System 5.1 Channel M512 Brown</t>
  </si>
  <si>
    <t>0203043</t>
  </si>
  <si>
    <t>Litware Home Theater System 5.1 Channel M513 Brown</t>
  </si>
  <si>
    <t>0203044</t>
  </si>
  <si>
    <t>Litware Home Theater System 7.1 Channel M710 Brown</t>
  </si>
  <si>
    <t>0203045</t>
  </si>
  <si>
    <t>Litware Home Theater System 7.1 Channel X711 Brown</t>
  </si>
  <si>
    <t>0203046</t>
  </si>
  <si>
    <t>Litware Home Theater System 5.1 Channel M514 Brown</t>
  </si>
  <si>
    <t>0203047</t>
  </si>
  <si>
    <t>Litware Home Theater System 5.1 Channel M515 Brown</t>
  </si>
  <si>
    <t>0203048</t>
  </si>
  <si>
    <t>Litware Home Theater System 5.1 Channel M516 Brown</t>
  </si>
  <si>
    <t>0203049</t>
  </si>
  <si>
    <t>Contoso Home Theater System 2.1 Channel E1200 Black</t>
  </si>
  <si>
    <t>0203050</t>
  </si>
  <si>
    <t>Contoso Home Theater System 2.1 Channel M1210 Black</t>
  </si>
  <si>
    <t>0203051</t>
  </si>
  <si>
    <t>Contoso Home Theater System 7.1 Channel M1700 Black</t>
  </si>
  <si>
    <t>0203052</t>
  </si>
  <si>
    <t>Contoso Home Theater System 4.1 Channel M1400 Black</t>
  </si>
  <si>
    <t>0203053</t>
  </si>
  <si>
    <t>Contoso Home Theater System 5.1 Channel M1500 Black</t>
  </si>
  <si>
    <t>0203054</t>
  </si>
  <si>
    <t>Contoso Home Theater System 5.1 Channel M1510 Black</t>
  </si>
  <si>
    <t>0203055</t>
  </si>
  <si>
    <t>Contoso Home Theater System 4.1 Channel M1410 Black</t>
  </si>
  <si>
    <t>0203056</t>
  </si>
  <si>
    <t>Contoso Home Theater System 5.1 Channel M1520 Black</t>
  </si>
  <si>
    <t>0203057</t>
  </si>
  <si>
    <t>Contoso Home Theater System 5.1 Channel M1530 Black</t>
  </si>
  <si>
    <t>0203058</t>
  </si>
  <si>
    <t>Contoso Home Theater System 2.1 Channel E1220 Black</t>
  </si>
  <si>
    <t>0203059</t>
  </si>
  <si>
    <t>Contoso Home Theater System 5.1 Channel M1540 Black</t>
  </si>
  <si>
    <t>0203060</t>
  </si>
  <si>
    <t>Contoso Home Theater System 4.1 Channel M1420 Black</t>
  </si>
  <si>
    <t>0203061</t>
  </si>
  <si>
    <t>Contoso Home Theater System 2.1 Channel M1230 Black</t>
  </si>
  <si>
    <t>0203062</t>
  </si>
  <si>
    <t>Contoso Home Theater System 2.1 Channel E1200 Silver</t>
  </si>
  <si>
    <t>0203063</t>
  </si>
  <si>
    <t>Contoso Home Theater System 2.1 Channel M1210 Silver</t>
  </si>
  <si>
    <t>0203064</t>
  </si>
  <si>
    <t>Contoso Home Theater System 7.1 Channel M1700 Silver</t>
  </si>
  <si>
    <t>0203065</t>
  </si>
  <si>
    <t>Contoso Home Theater System 4.1 Channel M1400 Silver</t>
  </si>
  <si>
    <t>0203066</t>
  </si>
  <si>
    <t>Contoso Home Theater System 5.1 Channel M1500 Silver</t>
  </si>
  <si>
    <t>0203067</t>
  </si>
  <si>
    <t>Contoso Home Theater System 5.1 Channel M1510 Silver</t>
  </si>
  <si>
    <t>0203068</t>
  </si>
  <si>
    <t>Contoso Home Theater System 4.1 Channel M1410 Silver</t>
  </si>
  <si>
    <t>0203069</t>
  </si>
  <si>
    <t>Contoso Home Theater System 5.1 Channel M1520 Silver</t>
  </si>
  <si>
    <t>0203070</t>
  </si>
  <si>
    <t>Contoso Home Theater System 5.1 Channel M1530 Silver</t>
  </si>
  <si>
    <t>0203071</t>
  </si>
  <si>
    <t>Contoso Home Theater System 2.1 Channel E1220 Silver</t>
  </si>
  <si>
    <t>0203072</t>
  </si>
  <si>
    <t>Contoso Home Theater System 5.1 Channel M1540 Silver</t>
  </si>
  <si>
    <t>0203073</t>
  </si>
  <si>
    <t>Contoso Home Theater System 4.1 Channel M1420 Silver</t>
  </si>
  <si>
    <t>0203074</t>
  </si>
  <si>
    <t>Contoso Home Theater System 2.1 Channel M1230 Silver</t>
  </si>
  <si>
    <t>0203075</t>
  </si>
  <si>
    <t>Contoso Home Theater System 2.1 Channel E1200 White</t>
  </si>
  <si>
    <t>0203076</t>
  </si>
  <si>
    <t>Contoso Home Theater System 2.1 Channel M1210 White</t>
  </si>
  <si>
    <t>0203077</t>
  </si>
  <si>
    <t>Contoso Home Theater System 7.1 Channel M1700 White</t>
  </si>
  <si>
    <t>0203078</t>
  </si>
  <si>
    <t>Contoso Home Theater System 4.1 Channel M1400 White</t>
  </si>
  <si>
    <t>0203079</t>
  </si>
  <si>
    <t>Contoso Home Theater System 5.1 Channel M1500 White</t>
  </si>
  <si>
    <t>0203080</t>
  </si>
  <si>
    <t>Contoso Home Theater System 5.1 Channel M1510 White</t>
  </si>
  <si>
    <t>0203081</t>
  </si>
  <si>
    <t>Contoso Home Theater System 4.1 Channel M1410 White</t>
  </si>
  <si>
    <t>0203082</t>
  </si>
  <si>
    <t>Contoso Home Theater System 5.1 Channel M1520 White</t>
  </si>
  <si>
    <t>0203083</t>
  </si>
  <si>
    <t>Contoso Home Theater System 5.1 Channel M1530 White</t>
  </si>
  <si>
    <t>0203084</t>
  </si>
  <si>
    <t>Contoso Home Theater System 2.1 Channel E1220 White</t>
  </si>
  <si>
    <t>0203085</t>
  </si>
  <si>
    <t>Contoso Home Theater System 5.1 Channel M1540 White</t>
  </si>
  <si>
    <t>0203086</t>
  </si>
  <si>
    <t>Contoso Home Theater System 4.1 Channel M1420 White</t>
  </si>
  <si>
    <t>0203087</t>
  </si>
  <si>
    <t>Contoso Home Theater System 2.1 Channel M1230 White</t>
  </si>
  <si>
    <t>0203088</t>
  </si>
  <si>
    <t>Contoso Home Theater System 2.1 Channel E1200 Brown</t>
  </si>
  <si>
    <t>0203089</t>
  </si>
  <si>
    <t>Contoso Home Theater System 2.1 Channel M1210 Brown</t>
  </si>
  <si>
    <t>0203090</t>
  </si>
  <si>
    <t>Contoso Home Theater System 7.1 Channel M1700 Brown</t>
  </si>
  <si>
    <t>0203091</t>
  </si>
  <si>
    <t>Contoso Home Theater System 4.1 Channel M1400 Brown</t>
  </si>
  <si>
    <t>0203092</t>
  </si>
  <si>
    <t>Contoso Home Theater System 5.1 Channel M1500 Brown</t>
  </si>
  <si>
    <t>0203093</t>
  </si>
  <si>
    <t>Contoso Home Theater System 5.1 Channel M1510 Brown</t>
  </si>
  <si>
    <t>0203094</t>
  </si>
  <si>
    <t>Contoso Home Theater System 4.1 Channel M1410 Brown</t>
  </si>
  <si>
    <t>0203095</t>
  </si>
  <si>
    <t>Contoso Home Theater System 5.1 Channel M1520 Brown</t>
  </si>
  <si>
    <t>0203096</t>
  </si>
  <si>
    <t>Contoso Home Theater System 5.1 Channel M1530 Brown</t>
  </si>
  <si>
    <t>0203097</t>
  </si>
  <si>
    <t>Contoso Home Theater System 2.1 Channel E1220 Brown</t>
  </si>
  <si>
    <t>0203098</t>
  </si>
  <si>
    <t>Contoso Home Theater System 5.1 Channel M1540 Brown</t>
  </si>
  <si>
    <t>0203099</t>
  </si>
  <si>
    <t>Contoso Home Theater System 4.1 Channel M1420 Brown</t>
  </si>
  <si>
    <t>0203100</t>
  </si>
  <si>
    <t>Contoso Home Theater System 2.1 Channel M1230 Brown</t>
  </si>
  <si>
    <t>0205001</t>
  </si>
  <si>
    <t>SV Car Video LCD7W M7080 Black</t>
  </si>
  <si>
    <t>0205</t>
  </si>
  <si>
    <t>Car Video</t>
  </si>
  <si>
    <t>0205002</t>
  </si>
  <si>
    <t>SV Car Video LCD7W M7081 Black</t>
  </si>
  <si>
    <t>0205003</t>
  </si>
  <si>
    <t>SV Car Video TFT7 M7000 Black</t>
  </si>
  <si>
    <t>0205004</t>
  </si>
  <si>
    <t>SV Car Video TFT6.2W E6280 Black</t>
  </si>
  <si>
    <t>0205005</t>
  </si>
  <si>
    <t>SV Car Video TFT6.2W E6281 Black</t>
  </si>
  <si>
    <t>0205006</t>
  </si>
  <si>
    <t>SV Car Video TFT6.2W E6282 Black</t>
  </si>
  <si>
    <t>0205007</t>
  </si>
  <si>
    <t>SV Car Video TFT7 M7001 Black</t>
  </si>
  <si>
    <t>0205008</t>
  </si>
  <si>
    <t>SV Car Video AM/FM E1000 Black</t>
  </si>
  <si>
    <t>0205009</t>
  </si>
  <si>
    <t>SV Car Video AM/FM E1001 Black</t>
  </si>
  <si>
    <t>0205010</t>
  </si>
  <si>
    <t>SV Car Video TFT7 M7002 Black</t>
  </si>
  <si>
    <t>0205011</t>
  </si>
  <si>
    <t>SV Car Video LCD9.2W X9280 Black</t>
  </si>
  <si>
    <t>0205012</t>
  </si>
  <si>
    <t>SV Car Video LCD9.2W X9281 Black</t>
  </si>
  <si>
    <t>0205013</t>
  </si>
  <si>
    <t>SV Car Video LCD7W M7082 Black</t>
  </si>
  <si>
    <t>0205014</t>
  </si>
  <si>
    <t>SV Car Video LCD7 M7001 Black</t>
  </si>
  <si>
    <t>0205015</t>
  </si>
  <si>
    <t>SV Car Video LCD7 M7002 Black</t>
  </si>
  <si>
    <t>0205016</t>
  </si>
  <si>
    <t>SV Car Video LCD7 M7003 Black</t>
  </si>
  <si>
    <t>0205017</t>
  </si>
  <si>
    <t>SV Car Video LCD7W M7080 Silver</t>
  </si>
  <si>
    <t>0205018</t>
  </si>
  <si>
    <t>SV Car Video LCD7W M7081 Silver</t>
  </si>
  <si>
    <t>0205019</t>
  </si>
  <si>
    <t>SV Car Video TFT7 M7000 Silver</t>
  </si>
  <si>
    <t>0205020</t>
  </si>
  <si>
    <t>SV Car Video TFT6.2W E6280 Silver</t>
  </si>
  <si>
    <t>0205021</t>
  </si>
  <si>
    <t>SV Car Video TFT6.2W E6281 Silver</t>
  </si>
  <si>
    <t>0205022</t>
  </si>
  <si>
    <t>SV Car Video TFT6.2W E6282 Silver</t>
  </si>
  <si>
    <t>0205023</t>
  </si>
  <si>
    <t>SV Car Video TFT7 M7001 Silver</t>
  </si>
  <si>
    <t>0205024</t>
  </si>
  <si>
    <t>SV Car Video AM/FM E1000 Silver</t>
  </si>
  <si>
    <t>0205025</t>
  </si>
  <si>
    <t>SV Car Video AM/FM E1001 Silver</t>
  </si>
  <si>
    <t>0205026</t>
  </si>
  <si>
    <t>SV Car Video TFT7 M7002 Silver</t>
  </si>
  <si>
    <t>0205027</t>
  </si>
  <si>
    <t>SV Car Video LCD9.2W X9280 Silver</t>
  </si>
  <si>
    <t>0205028</t>
  </si>
  <si>
    <t>SV Car Video LCD9.2W X9281 Silver</t>
  </si>
  <si>
    <t>0205029</t>
  </si>
  <si>
    <t>SV Car Video LCD7W M7082 Silver</t>
  </si>
  <si>
    <t>0205030</t>
  </si>
  <si>
    <t>SV Car Video LCD7 M7001 Silver</t>
  </si>
  <si>
    <t>0205031</t>
  </si>
  <si>
    <t>SV Car Video LCD7 M7002 Silver</t>
  </si>
  <si>
    <t>0205032</t>
  </si>
  <si>
    <t>SV Car Video LCD7 M7003 Silver</t>
  </si>
  <si>
    <t>0205033</t>
  </si>
  <si>
    <t>SV Car Video LCD7W M7080 Brown</t>
  </si>
  <si>
    <t>0205034</t>
  </si>
  <si>
    <t>SV Car Video LCD7W M7081 Brown</t>
  </si>
  <si>
    <t>0205035</t>
  </si>
  <si>
    <t>SV Car Video TFT7 M7000 Brown</t>
  </si>
  <si>
    <t>0205036</t>
  </si>
  <si>
    <t>SV Car Video TFT6.2W E6280 Brown</t>
  </si>
  <si>
    <t>0205037</t>
  </si>
  <si>
    <t>SV Car Video TFT6.2W E6281 Brown</t>
  </si>
  <si>
    <t>0205038</t>
  </si>
  <si>
    <t>SV Car Video TFT6.2W E6282 Brown</t>
  </si>
  <si>
    <t>0205039</t>
  </si>
  <si>
    <t>SV Car Video TFT7 M7001 Brown</t>
  </si>
  <si>
    <t>0205040</t>
  </si>
  <si>
    <t>SV Car Video AM/FM E1000 Brown</t>
  </si>
  <si>
    <t>0205041</t>
  </si>
  <si>
    <t>SV Car Video AM/FM E1001 Brown</t>
  </si>
  <si>
    <t>0205042</t>
  </si>
  <si>
    <t>SV Car Video TFT7 M7002 Brown</t>
  </si>
  <si>
    <t>0205043</t>
  </si>
  <si>
    <t>SV Car Video LCD9.2W X9280 Brown</t>
  </si>
  <si>
    <t>0205044</t>
  </si>
  <si>
    <t>SV Car Video LCD9.2W X9281 Brown</t>
  </si>
  <si>
    <t>0205045</t>
  </si>
  <si>
    <t>SV Car Video LCD7W M7082 Brown</t>
  </si>
  <si>
    <t>0205046</t>
  </si>
  <si>
    <t>SV Car Video LCD7 M7001 Brown</t>
  </si>
  <si>
    <t>0301001</t>
  </si>
  <si>
    <t>Fabrikam Laptop19W M9800 Black</t>
  </si>
  <si>
    <t>Fabrikam, Inc.</t>
  </si>
  <si>
    <t>Fabrikam</t>
  </si>
  <si>
    <t>0301</t>
  </si>
  <si>
    <t>Laptops</t>
  </si>
  <si>
    <t>03</t>
  </si>
  <si>
    <t>Computers</t>
  </si>
  <si>
    <t>0301002</t>
  </si>
  <si>
    <t>Fabrikam Laptop17W M7080 Black</t>
  </si>
  <si>
    <t>0301003</t>
  </si>
  <si>
    <t>Fabrikam Laptop17 M7000 Black</t>
  </si>
  <si>
    <t>0301004</t>
  </si>
  <si>
    <t>Fabrikam Laptop16W M6080 Black</t>
  </si>
  <si>
    <t>0301005</t>
  </si>
  <si>
    <t>Fabrikam Laptop16 M6000 Black</t>
  </si>
  <si>
    <t>0301006</t>
  </si>
  <si>
    <t>Fabrikam Laptop19 M9000 Black</t>
  </si>
  <si>
    <t>0301007</t>
  </si>
  <si>
    <t>Fabrikam Laptop12 M2000 White</t>
  </si>
  <si>
    <t>0301008</t>
  </si>
  <si>
    <t>Fabrikam Laptop15 M5000 White</t>
  </si>
  <si>
    <t>0301009</t>
  </si>
  <si>
    <t>Fabrikam Laptop15.4 M5400 White</t>
  </si>
  <si>
    <t>0301010</t>
  </si>
  <si>
    <t>Fabrikam Laptop14.1 M4100 White</t>
  </si>
  <si>
    <t>0301011</t>
  </si>
  <si>
    <t>Fabrikam Laptop15.4W M5480 White</t>
  </si>
  <si>
    <t>0301012</t>
  </si>
  <si>
    <t>Fabrikam Laptop10.1 M0100 White</t>
  </si>
  <si>
    <t>0301013</t>
  </si>
  <si>
    <t>Fabrikam Laptop12W M2080 Silver</t>
  </si>
  <si>
    <t>0301014</t>
  </si>
  <si>
    <t>Fabrikam Laptop8.9W E0880 Silver</t>
  </si>
  <si>
    <t>0301015</t>
  </si>
  <si>
    <t>Fabrikam Laptop8.9 E0800 Silver</t>
  </si>
  <si>
    <t>0301016</t>
  </si>
  <si>
    <t>Fabrikam Laptop10.1 M0101 Silver</t>
  </si>
  <si>
    <t>0301017</t>
  </si>
  <si>
    <t>Fabrikam Laptop12 M2001 Silver</t>
  </si>
  <si>
    <t>0301018</t>
  </si>
  <si>
    <t>Fabrikam Laptop8.9 M0801 Silver</t>
  </si>
  <si>
    <t>0301019</t>
  </si>
  <si>
    <t>Fabrikam Laptop14.1W M4180 Red</t>
  </si>
  <si>
    <t>0301020</t>
  </si>
  <si>
    <t>Fabrikam Laptop14.1 E4101 Red</t>
  </si>
  <si>
    <t>0301021</t>
  </si>
  <si>
    <t>Fabrikam Laptop8.9 E8002 Red</t>
  </si>
  <si>
    <t>0301022</t>
  </si>
  <si>
    <t>Fabrikam Laptop12 M2002 Red</t>
  </si>
  <si>
    <t>0301023</t>
  </si>
  <si>
    <t>Fabrikam Laptop13.3 M3000 Red</t>
  </si>
  <si>
    <t>0301024</t>
  </si>
  <si>
    <t>Fabrikam Laptop13.3W M3080 Red</t>
  </si>
  <si>
    <t>0301025</t>
  </si>
  <si>
    <t>Adventure Works Laptop19 X1900 Black</t>
  </si>
  <si>
    <t>0301026</t>
  </si>
  <si>
    <t>Adventure Works Laptop15 M1500 Black</t>
  </si>
  <si>
    <t>0301027</t>
  </si>
  <si>
    <t>Adventure Works Laptop12 M1200 Black</t>
  </si>
  <si>
    <t>0301028</t>
  </si>
  <si>
    <t>Adventure Works Laptop16 M1600 Black</t>
  </si>
  <si>
    <t>0301029</t>
  </si>
  <si>
    <t>Adventure Works Laptop15.4W M1548 Black</t>
  </si>
  <si>
    <t>0301030</t>
  </si>
  <si>
    <t>Adventure Works Laptop8.9 E0890 Black</t>
  </si>
  <si>
    <t>0301031</t>
  </si>
  <si>
    <t>Adventure Works Laptop19W X1980 White</t>
  </si>
  <si>
    <t>0301032</t>
  </si>
  <si>
    <t>Adventure Works Laptop15 M1501 White</t>
  </si>
  <si>
    <t>0301033</t>
  </si>
  <si>
    <t>Adventure Works Laptop12 M1201 White</t>
  </si>
  <si>
    <t>0301034</t>
  </si>
  <si>
    <t>Adventure Works Laptop16 M1601 White</t>
  </si>
  <si>
    <t>0301035</t>
  </si>
  <si>
    <t>Adventure Works Laptop15.4W M1548 White</t>
  </si>
  <si>
    <t>0301036</t>
  </si>
  <si>
    <t>Adventure Works Laptop8.9 E0890 White</t>
  </si>
  <si>
    <t>0301037</t>
  </si>
  <si>
    <t>Adventure Works Laptop19W X1980 Silver</t>
  </si>
  <si>
    <t>0301038</t>
  </si>
  <si>
    <t>Adventure Works Laptop15 M1501 Silver</t>
  </si>
  <si>
    <t>0301039</t>
  </si>
  <si>
    <t>Adventure Works Laptop12 M1201 Silver</t>
  </si>
  <si>
    <t>0301040</t>
  </si>
  <si>
    <t>Adventure Works Laptop16 M1601 Silver</t>
  </si>
  <si>
    <t>0301041</t>
  </si>
  <si>
    <t>Adventure Works Laptop15.4W M1548 Silver</t>
  </si>
  <si>
    <t>0301042</t>
  </si>
  <si>
    <t>Adventure Works Laptop8.9 E0890 Silver</t>
  </si>
  <si>
    <t>0301043</t>
  </si>
  <si>
    <t>Adventure Works Laptop19W X1980 Red</t>
  </si>
  <si>
    <t>0301044</t>
  </si>
  <si>
    <t>Adventure Works Laptop15 M1501 Red</t>
  </si>
  <si>
    <t>0301045</t>
  </si>
  <si>
    <t>Adventure Works Laptop12 M1201 Red</t>
  </si>
  <si>
    <t>0301046</t>
  </si>
  <si>
    <t>Adventure Works Laptop16 M1601 Red</t>
  </si>
  <si>
    <t>0301047</t>
  </si>
  <si>
    <t>Adventure Works Laptop15.4W M1548 Red</t>
  </si>
  <si>
    <t>0301048</t>
  </si>
  <si>
    <t>Adventure Works Laptop8.9 E0890 Red</t>
  </si>
  <si>
    <t>0301049</t>
  </si>
  <si>
    <t>Adventure Works Laptop19W X1980 Blue</t>
  </si>
  <si>
    <t>0301050</t>
  </si>
  <si>
    <t>Adventure Works Laptop15 M1501 Blue</t>
  </si>
  <si>
    <t>0301051</t>
  </si>
  <si>
    <t>Adventure Works Laptop12 M1201 Blue</t>
  </si>
  <si>
    <t>0301052</t>
  </si>
  <si>
    <t>Adventure Works Laptop16 M1601 Blue</t>
  </si>
  <si>
    <t>0301053</t>
  </si>
  <si>
    <t>WWI Laptop19W X0196 Black</t>
  </si>
  <si>
    <t>0301054</t>
  </si>
  <si>
    <t>WWI Laptop15 M0150 Black</t>
  </si>
  <si>
    <t>0301055</t>
  </si>
  <si>
    <t>WWI Laptop12 M0120 Black</t>
  </si>
  <si>
    <t>0301056</t>
  </si>
  <si>
    <t>WWI Laptop16 M0160 Black</t>
  </si>
  <si>
    <t>0301057</t>
  </si>
  <si>
    <t>WWI Laptop15.4W M0156 Black</t>
  </si>
  <si>
    <t>0301058</t>
  </si>
  <si>
    <t>WWI Laptop8.9 E0089 Black</t>
  </si>
  <si>
    <t>0301059</t>
  </si>
  <si>
    <t>WWI Laptop19W X0196 White</t>
  </si>
  <si>
    <t>0301060</t>
  </si>
  <si>
    <t>WWI Laptop15 M0150 White</t>
  </si>
  <si>
    <t>0301061</t>
  </si>
  <si>
    <t>WWI Laptop12 M0120 White</t>
  </si>
  <si>
    <t>0301062</t>
  </si>
  <si>
    <t>WWI Laptop16 M0160 White</t>
  </si>
  <si>
    <t>0301063</t>
  </si>
  <si>
    <t>WWI Laptop15.4W M0156 White</t>
  </si>
  <si>
    <t>0301064</t>
  </si>
  <si>
    <t>WWI Laptop8.9 E0089 White</t>
  </si>
  <si>
    <t>0301065</t>
  </si>
  <si>
    <t>WWI Laptop19W X0196 Blue</t>
  </si>
  <si>
    <t>0301066</t>
  </si>
  <si>
    <t>WWI Laptop15 M0150 Blue</t>
  </si>
  <si>
    <t>0301067</t>
  </si>
  <si>
    <t>Proseware Laptop19 X910 Black</t>
  </si>
  <si>
    <t>Proseware, Inc.</t>
  </si>
  <si>
    <t>Proseware</t>
  </si>
  <si>
    <t>0301068</t>
  </si>
  <si>
    <t>Proseware Laptop15 M510 Black</t>
  </si>
  <si>
    <t>0301069</t>
  </si>
  <si>
    <t>Proseware Laptop12 M210 Black</t>
  </si>
  <si>
    <t>0301070</t>
  </si>
  <si>
    <t>Proseware Laptop16 M610 Black</t>
  </si>
  <si>
    <t>0301071</t>
  </si>
  <si>
    <t>Proseware Laptop15.4W M518 Black</t>
  </si>
  <si>
    <t>0301072</t>
  </si>
  <si>
    <t>Proseware Laptop8.9 E089 Black</t>
  </si>
  <si>
    <t>0301073</t>
  </si>
  <si>
    <t>Proseware Laptop19W X910 White</t>
  </si>
  <si>
    <t>0301074</t>
  </si>
  <si>
    <t>Proseware Laptop15 M510 White</t>
  </si>
  <si>
    <t>0301075</t>
  </si>
  <si>
    <t>Proseware Laptop12 M210 White</t>
  </si>
  <si>
    <t>0301076</t>
  </si>
  <si>
    <t>Proseware Laptop16 M610 White</t>
  </si>
  <si>
    <t>0301077</t>
  </si>
  <si>
    <t>Proseware Laptop15.4W M518 White</t>
  </si>
  <si>
    <t>0301078</t>
  </si>
  <si>
    <t>Proseware Laptop8.9 E089 White</t>
  </si>
  <si>
    <t>0303001</t>
  </si>
  <si>
    <t>Adventure Works Desktop PC2.33 XD233 Silver</t>
  </si>
  <si>
    <t>0303</t>
  </si>
  <si>
    <t>Desktops</t>
  </si>
  <si>
    <t>0303002</t>
  </si>
  <si>
    <t>Adventure Works Desktop PC2.30 MD230 Silver</t>
  </si>
  <si>
    <t>0303003</t>
  </si>
  <si>
    <t>Adventure Works Desktop PC1.60 ED160 Silver</t>
  </si>
  <si>
    <t>0303004</t>
  </si>
  <si>
    <t>Adventure Works Desktop PC1.80 ED180 Silver</t>
  </si>
  <si>
    <t>0303005</t>
  </si>
  <si>
    <t>Adventure Works Desktop PC1.80 ED182 Silver</t>
  </si>
  <si>
    <t>0303006</t>
  </si>
  <si>
    <t>Adventure Works Desktop PC3.0 MS300 Silver</t>
  </si>
  <si>
    <t>0303007</t>
  </si>
  <si>
    <t>Adventure Works Desktop PC2.33 XD233 Black</t>
  </si>
  <si>
    <t>0303008</t>
  </si>
  <si>
    <t>Adventure Works Desktop PC2.30 MD230 Black</t>
  </si>
  <si>
    <t>0303009</t>
  </si>
  <si>
    <t>Adventure Works Desktop PC1.60 ED160 Black</t>
  </si>
  <si>
    <t>0303010</t>
  </si>
  <si>
    <t>Adventure Works Desktop PC1.80 ED180 Black</t>
  </si>
  <si>
    <t>0303011</t>
  </si>
  <si>
    <t>Adventure Works Desktop PC1.80 ED182 Black</t>
  </si>
  <si>
    <t>0303012</t>
  </si>
  <si>
    <t>Adventure Works Desktop PC3.0 MS300 Black</t>
  </si>
  <si>
    <t>0303013</t>
  </si>
  <si>
    <t>Adventure Works Desktop PC2.33 XD233 Brown</t>
  </si>
  <si>
    <t>0303014</t>
  </si>
  <si>
    <t>Adventure Works Desktop PC2.30 MD230 Brown</t>
  </si>
  <si>
    <t>0303015</t>
  </si>
  <si>
    <t>Adventure Works Desktop PC1.60 ED160 Brown</t>
  </si>
  <si>
    <t>0303016</t>
  </si>
  <si>
    <t>Adventure Works Desktop PC1.80 ED180 Brown</t>
  </si>
  <si>
    <t>0303017</t>
  </si>
  <si>
    <t>Adventure Works Desktop PC1.80 ED182 Brown</t>
  </si>
  <si>
    <t>0303018</t>
  </si>
  <si>
    <t>Adventure Works Desktop PC2.33 XD233 White</t>
  </si>
  <si>
    <t>0303019</t>
  </si>
  <si>
    <t>Adventure Works Desktop PC2.30 MD230 White</t>
  </si>
  <si>
    <t>0303020</t>
  </si>
  <si>
    <t>Adventure Works Desktop PC1.60 ED160 White</t>
  </si>
  <si>
    <t>0303021</t>
  </si>
  <si>
    <t>Adventure Works Desktop PC1.80 ED180 White</t>
  </si>
  <si>
    <t>0303022</t>
  </si>
  <si>
    <t>Adventure Works Desktop PC1.80 ED182 White</t>
  </si>
  <si>
    <t>0303023</t>
  </si>
  <si>
    <t>WWI Desktop PC2.33 X2330 Silver</t>
  </si>
  <si>
    <t>0303024</t>
  </si>
  <si>
    <t>WWI Desktop PC2.30 M2300 Brown</t>
  </si>
  <si>
    <t>0303025</t>
  </si>
  <si>
    <t>WWI Desktop PC1.60 E1600 Silver</t>
  </si>
  <si>
    <t>0303026</t>
  </si>
  <si>
    <t>WWI Desktop PC1.80 E1800 Brown</t>
  </si>
  <si>
    <t>0303027</t>
  </si>
  <si>
    <t>WWI Desktop PC1.80 E1801 Silver</t>
  </si>
  <si>
    <t>0303028</t>
  </si>
  <si>
    <t>WWI Desktop PC3.0 M0300 Silver</t>
  </si>
  <si>
    <t>0303029</t>
  </si>
  <si>
    <t>WWI Desktop PC2.33 X2330 Black</t>
  </si>
  <si>
    <t>0303030</t>
  </si>
  <si>
    <t>WWI Desktop PC2.30 M2300 Black</t>
  </si>
  <si>
    <t>0303031</t>
  </si>
  <si>
    <t>WWI Desktop PC1.60 E1600 Black</t>
  </si>
  <si>
    <t>0303032</t>
  </si>
  <si>
    <t>WWI Desktop PC1.80 E1800 Black</t>
  </si>
  <si>
    <t>0303033</t>
  </si>
  <si>
    <t>WWI Desktop PC1.80 E1801 Black</t>
  </si>
  <si>
    <t>0303034</t>
  </si>
  <si>
    <t>WWI Desktop PC3.0 M0300 Black</t>
  </si>
  <si>
    <t>0303035</t>
  </si>
  <si>
    <t>WWI Desktop PC2.33 X2330 Brown</t>
  </si>
  <si>
    <t>0303036</t>
  </si>
  <si>
    <t>WWI Desktop PC2.30 M2300 Silver</t>
  </si>
  <si>
    <t>0303037</t>
  </si>
  <si>
    <t>WWI Desktop PC1.60 E1600 Red</t>
  </si>
  <si>
    <t>0303038</t>
  </si>
  <si>
    <t>WWI Desktop PC1.80 E1800 Silver</t>
  </si>
  <si>
    <t>0303039</t>
  </si>
  <si>
    <t>WWI Desktop PC1.80 E1801 Brown</t>
  </si>
  <si>
    <t>0303040</t>
  </si>
  <si>
    <t>WWI Desktop PC2.33 X2330 White</t>
  </si>
  <si>
    <t>0303041</t>
  </si>
  <si>
    <t>WWI Desktop PC2.30 M2300 White</t>
  </si>
  <si>
    <t>0303042</t>
  </si>
  <si>
    <t>WWI Desktop PC1.60 E1600 White</t>
  </si>
  <si>
    <t>0303043</t>
  </si>
  <si>
    <t>WWI Desktop PC1.80 E1800 White</t>
  </si>
  <si>
    <t>0303044</t>
  </si>
  <si>
    <t>WWI Desktop PC1.80 E1801 White</t>
  </si>
  <si>
    <t>0303045</t>
  </si>
  <si>
    <t>WWI Desktop PC1.80 E1802 White</t>
  </si>
  <si>
    <t>0304001</t>
  </si>
  <si>
    <t>Proseware LCD24 X300 Black</t>
  </si>
  <si>
    <t>0304</t>
  </si>
  <si>
    <t>Monitors</t>
  </si>
  <si>
    <t>0304002</t>
  </si>
  <si>
    <t>Proseware LCD24W X300 Black</t>
  </si>
  <si>
    <t>0304003</t>
  </si>
  <si>
    <t>Proseware LCD22 M2000 Black</t>
  </si>
  <si>
    <t>0304004</t>
  </si>
  <si>
    <t>Proseware LCD22W M2001 Black</t>
  </si>
  <si>
    <t>0304005</t>
  </si>
  <si>
    <t>Proseware LCD20 M200 Black</t>
  </si>
  <si>
    <t>0304006</t>
  </si>
  <si>
    <t>Proseware LCD20W M230 Black</t>
  </si>
  <si>
    <t>0304007</t>
  </si>
  <si>
    <t>Proseware LCD19 E1000 Black</t>
  </si>
  <si>
    <t>0304008</t>
  </si>
  <si>
    <t>Proseware LCD19W M100 Black</t>
  </si>
  <si>
    <t>0304009</t>
  </si>
  <si>
    <t>Proseware LCD17 E200 Black</t>
  </si>
  <si>
    <t>0304010</t>
  </si>
  <si>
    <t>Proseware LCD17W E202 Black</t>
  </si>
  <si>
    <t>0304011</t>
  </si>
  <si>
    <t>Proseware LCD15 E103 Black</t>
  </si>
  <si>
    <t>0304012</t>
  </si>
  <si>
    <t>Proseware CRT19 E201 Black</t>
  </si>
  <si>
    <t>0304013</t>
  </si>
  <si>
    <t>Proseware CRT17 E104 Black</t>
  </si>
  <si>
    <t>0304014</t>
  </si>
  <si>
    <t>Proseware CRT15 E10 Black</t>
  </si>
  <si>
    <t>0304015</t>
  </si>
  <si>
    <t>Proseware LCD24 X300 White</t>
  </si>
  <si>
    <t>0304016</t>
  </si>
  <si>
    <t>Proseware LCD24W X300 White</t>
  </si>
  <si>
    <t>0304017</t>
  </si>
  <si>
    <t>Proseware LCD22 M2000 White</t>
  </si>
  <si>
    <t>0304018</t>
  </si>
  <si>
    <t>Proseware LCD22W M2001 White</t>
  </si>
  <si>
    <t>0304019</t>
  </si>
  <si>
    <t>Proseware LCD20 M200 White</t>
  </si>
  <si>
    <t>0304020</t>
  </si>
  <si>
    <t>Proseware LCD20W M230 White</t>
  </si>
  <si>
    <t>0304021</t>
  </si>
  <si>
    <t>Proseware LCD19 E1000 White</t>
  </si>
  <si>
    <t>0304022</t>
  </si>
  <si>
    <t>Proseware LCD19W M100 White</t>
  </si>
  <si>
    <t>0304023</t>
  </si>
  <si>
    <t>Proseware LCD17 E200 White</t>
  </si>
  <si>
    <t>0304024</t>
  </si>
  <si>
    <t>Proseware LCD17W E202 White</t>
  </si>
  <si>
    <t>0304025</t>
  </si>
  <si>
    <t>Proseware LCD15 E103 White</t>
  </si>
  <si>
    <t>0304026</t>
  </si>
  <si>
    <t>Proseware CRT19 E201 White</t>
  </si>
  <si>
    <t>0304027</t>
  </si>
  <si>
    <t>Proseware CRT17 E104 White</t>
  </si>
  <si>
    <t>0304028</t>
  </si>
  <si>
    <t>Proseware CRT15 E10 White</t>
  </si>
  <si>
    <t>0304029</t>
  </si>
  <si>
    <t>Adventure Works LCD24 X300 Black</t>
  </si>
  <si>
    <t>0304030</t>
  </si>
  <si>
    <t>Adventure Works LCD24W X300 Black</t>
  </si>
  <si>
    <t>0304031</t>
  </si>
  <si>
    <t>Adventure Works LCD22 M200 Black</t>
  </si>
  <si>
    <t>0304032</t>
  </si>
  <si>
    <t>Adventure Works LCD22W M200 Black</t>
  </si>
  <si>
    <t>0304033</t>
  </si>
  <si>
    <t>Adventure Works LCD20 M210 Black</t>
  </si>
  <si>
    <t>0304034</t>
  </si>
  <si>
    <t>Adventure Works LCD20W M240 Black</t>
  </si>
  <si>
    <t>0304035</t>
  </si>
  <si>
    <t>Adventure Works LCD19 E108 Black</t>
  </si>
  <si>
    <t>0304036</t>
  </si>
  <si>
    <t>Adventure Works LCD19W M100 Black</t>
  </si>
  <si>
    <t>0304037</t>
  </si>
  <si>
    <t>Adventure Works LCD17 E200 Black</t>
  </si>
  <si>
    <t>0304038</t>
  </si>
  <si>
    <t>Adventure Works LCD17W E203 Black</t>
  </si>
  <si>
    <t>0304039</t>
  </si>
  <si>
    <t>Adventure Works LCD15 E100 Black</t>
  </si>
  <si>
    <t>0304040</t>
  </si>
  <si>
    <t>Adventure Works CRT19 E10 Black</t>
  </si>
  <si>
    <t>0304041</t>
  </si>
  <si>
    <t>Adventure Works CRT17 E105 Black</t>
  </si>
  <si>
    <t>0304042</t>
  </si>
  <si>
    <t>Adventure Works CRT15 E101 Black</t>
  </si>
  <si>
    <t>0304043</t>
  </si>
  <si>
    <t>Adventure Works LCD24 X300 White</t>
  </si>
  <si>
    <t>0304044</t>
  </si>
  <si>
    <t>Adventure Works LCD24W X300 White</t>
  </si>
  <si>
    <t>0304045</t>
  </si>
  <si>
    <t>Adventure Works LCD22 M200 White</t>
  </si>
  <si>
    <t>0304046</t>
  </si>
  <si>
    <t>Adventure Works LCD22W M200 White</t>
  </si>
  <si>
    <t>0304047</t>
  </si>
  <si>
    <t>Adventure Works LCD20 M210 White</t>
  </si>
  <si>
    <t>0304048</t>
  </si>
  <si>
    <t>Adventure Works LCD20W M240 White</t>
  </si>
  <si>
    <t>0304049</t>
  </si>
  <si>
    <t>Adventure Works LCD19 E108 White</t>
  </si>
  <si>
    <t>0304050</t>
  </si>
  <si>
    <t>Adventure Works LCD19W M100 White</t>
  </si>
  <si>
    <t>0304051</t>
  </si>
  <si>
    <t>Adventure Works LCD17 E200 White</t>
  </si>
  <si>
    <t>0304052</t>
  </si>
  <si>
    <t>Adventure Works LCD17W E203 White</t>
  </si>
  <si>
    <t>0304053</t>
  </si>
  <si>
    <t>Adventure Works LCD15 E100 White</t>
  </si>
  <si>
    <t>0304054</t>
  </si>
  <si>
    <t>Adventure Works CRT19 E10 White</t>
  </si>
  <si>
    <t>0304055</t>
  </si>
  <si>
    <t>Adventure Works CRT17 E105 White</t>
  </si>
  <si>
    <t>0304056</t>
  </si>
  <si>
    <t>Adventure Works CRT15 E101 White</t>
  </si>
  <si>
    <t>0304057</t>
  </si>
  <si>
    <t>WWI LCD24 X300 Black</t>
  </si>
  <si>
    <t>0304058</t>
  </si>
  <si>
    <t>WWI LCD24W X300 Black</t>
  </si>
  <si>
    <t>0304059</t>
  </si>
  <si>
    <t>WWI LCD22 M2002 Black</t>
  </si>
  <si>
    <t>0304060</t>
  </si>
  <si>
    <t>WWI LCD22W M2003 Black</t>
  </si>
  <si>
    <t>0304061</t>
  </si>
  <si>
    <t>WWI LCD20 M220 Black</t>
  </si>
  <si>
    <t>0304062</t>
  </si>
  <si>
    <t>WWI LCD20W M250 Black</t>
  </si>
  <si>
    <t>0304063</t>
  </si>
  <si>
    <t>WWI LCD19 E107 Black</t>
  </si>
  <si>
    <t>0304064</t>
  </si>
  <si>
    <t>WWI LCD19W M100 Black</t>
  </si>
  <si>
    <t>0304065</t>
  </si>
  <si>
    <t>WWI LCD17 E200 Black</t>
  </si>
  <si>
    <t>0304066</t>
  </si>
  <si>
    <t>WWI LCD17W E200 Black</t>
  </si>
  <si>
    <t>0304067</t>
  </si>
  <si>
    <t>WWI CRT17 E106 Black</t>
  </si>
  <si>
    <t>0304068</t>
  </si>
  <si>
    <t>WWI LCD24 X300 White</t>
  </si>
  <si>
    <t>0304069</t>
  </si>
  <si>
    <t>WWI LCD24W X300 White</t>
  </si>
  <si>
    <t>0304070</t>
  </si>
  <si>
    <t>WWI LCD22 M2002 White</t>
  </si>
  <si>
    <t>0304071</t>
  </si>
  <si>
    <t>WWI LCD22W M2003 White</t>
  </si>
  <si>
    <t>0304072</t>
  </si>
  <si>
    <t>WWI LCD20 M220 White</t>
  </si>
  <si>
    <t>0304073</t>
  </si>
  <si>
    <t>WWI LCD20W M250 White</t>
  </si>
  <si>
    <t>0304074</t>
  </si>
  <si>
    <t>WWI LCD19 E107 White</t>
  </si>
  <si>
    <t>0304075</t>
  </si>
  <si>
    <t>WWI LCD19W M100 White</t>
  </si>
  <si>
    <t>0304076</t>
  </si>
  <si>
    <t>WWI LCD17 E205 White</t>
  </si>
  <si>
    <t>0304077</t>
  </si>
  <si>
    <t>WWI LCD17W E200 White</t>
  </si>
  <si>
    <t>0304078</t>
  </si>
  <si>
    <t>WWI CRT17 E106 White</t>
  </si>
  <si>
    <t>0305001</t>
  </si>
  <si>
    <t>Proseware Projector 1080p LCD86 Black</t>
  </si>
  <si>
    <t>0305</t>
  </si>
  <si>
    <t>Projectors &amp; Screens</t>
  </si>
  <si>
    <t>0305002</t>
  </si>
  <si>
    <t>Proseware Projector 1080p DLP86 Black</t>
  </si>
  <si>
    <t>0305003</t>
  </si>
  <si>
    <t>Proseware Projector 720p LCD56 Black</t>
  </si>
  <si>
    <t>0305004</t>
  </si>
  <si>
    <t>Proseware Projector 720p DLP56 Black</t>
  </si>
  <si>
    <t>0305005</t>
  </si>
  <si>
    <t>Proseware Projector 480p LCD12 Black</t>
  </si>
  <si>
    <t>0305006</t>
  </si>
  <si>
    <t>Proseware Projector 480p DLP12 Black</t>
  </si>
  <si>
    <t>0305007</t>
  </si>
  <si>
    <t>Proseware Screen 125in X1609 Black</t>
  </si>
  <si>
    <t>0305008</t>
  </si>
  <si>
    <t>Proseware Screen 113in X1609 Black</t>
  </si>
  <si>
    <t>0305009</t>
  </si>
  <si>
    <t>Proseware Screen 106in M1609 Black</t>
  </si>
  <si>
    <t>0305010</t>
  </si>
  <si>
    <t>Proseware Screen 100in M1609 Black</t>
  </si>
  <si>
    <t>0305011</t>
  </si>
  <si>
    <t>Proseware Screen 85in E1010 Black</t>
  </si>
  <si>
    <t>0305012</t>
  </si>
  <si>
    <t>Proseware Screen 80in E1010 Black</t>
  </si>
  <si>
    <t>0305013</t>
  </si>
  <si>
    <t>Proseware Projector 1080p LCD86 White</t>
  </si>
  <si>
    <t>0305014</t>
  </si>
  <si>
    <t>Proseware Projector 1080p DLP86 White</t>
  </si>
  <si>
    <t>0305015</t>
  </si>
  <si>
    <t>Proseware Projector 720p LCD56 White</t>
  </si>
  <si>
    <t>0305016</t>
  </si>
  <si>
    <t>Proseware Projector 720p DLP56 White</t>
  </si>
  <si>
    <t>0305017</t>
  </si>
  <si>
    <t>Proseware Projector 480p LCD12 White</t>
  </si>
  <si>
    <t>0305018</t>
  </si>
  <si>
    <t>Proseware Projector 480p DLP12 White</t>
  </si>
  <si>
    <t>0305019</t>
  </si>
  <si>
    <t>Proseware Screen 125in X1609 White</t>
  </si>
  <si>
    <t>0305020</t>
  </si>
  <si>
    <t>Proseware Screen 113in X1609 White</t>
  </si>
  <si>
    <t>0305021</t>
  </si>
  <si>
    <t>Proseware Screen 106in M1609 White</t>
  </si>
  <si>
    <t>0305022</t>
  </si>
  <si>
    <t>Proseware Screen 100in M1609 White</t>
  </si>
  <si>
    <t>0305023</t>
  </si>
  <si>
    <t>Proseware Screen 85in E1010 White</t>
  </si>
  <si>
    <t>0305024</t>
  </si>
  <si>
    <t>Proseware Screen 80in E1010 White</t>
  </si>
  <si>
    <t>0305025</t>
  </si>
  <si>
    <t>Proseware Projector 1080p LCD86 Silver</t>
  </si>
  <si>
    <t>0305026</t>
  </si>
  <si>
    <t>Proseware Projector 1080p DLP86 Silver</t>
  </si>
  <si>
    <t>0305027</t>
  </si>
  <si>
    <t>Proseware Projector 720p LCD56 Silver</t>
  </si>
  <si>
    <t>0305028</t>
  </si>
  <si>
    <t>Proseware Projector 720p DLP56 Silver</t>
  </si>
  <si>
    <t>0305029</t>
  </si>
  <si>
    <t>Proseware Projector 480p LCD12 Silver</t>
  </si>
  <si>
    <t>0305030</t>
  </si>
  <si>
    <t>Proseware Projector 480p DLP12 Silver</t>
  </si>
  <si>
    <t>0305031</t>
  </si>
  <si>
    <t>Proseware Screen 125in X1609 Silver</t>
  </si>
  <si>
    <t>0305032</t>
  </si>
  <si>
    <t>Proseware Screen 113in X1609 Silver</t>
  </si>
  <si>
    <t>0305033</t>
  </si>
  <si>
    <t>Proseware Screen 106in M1609 Silver</t>
  </si>
  <si>
    <t>0305034</t>
  </si>
  <si>
    <t>Proseware Screen 100in M1609 Silver</t>
  </si>
  <si>
    <t>0305035</t>
  </si>
  <si>
    <t>Proseware Screen 85in E1010 Silver</t>
  </si>
  <si>
    <t>0305036</t>
  </si>
  <si>
    <t>Proseware Screen 80in E1010 Silver</t>
  </si>
  <si>
    <t>0305037</t>
  </si>
  <si>
    <t>Contoso Projector 1080p X980 Black</t>
  </si>
  <si>
    <t>0305038</t>
  </si>
  <si>
    <t>Contoso Projector 1080p X981 Black</t>
  </si>
  <si>
    <t>0305039</t>
  </si>
  <si>
    <t>Contoso Projector 720p M620 Black</t>
  </si>
  <si>
    <t>0305040</t>
  </si>
  <si>
    <t>Contoso Projector 720p M621 Black</t>
  </si>
  <si>
    <t>0305041</t>
  </si>
  <si>
    <t>Contoso Projector 480p M480 Black</t>
  </si>
  <si>
    <t>0305042</t>
  </si>
  <si>
    <t>Contoso Projector 480p M481 Black</t>
  </si>
  <si>
    <t>0305043</t>
  </si>
  <si>
    <t>Contoso Screen 125in M250 Black</t>
  </si>
  <si>
    <t>0305044</t>
  </si>
  <si>
    <t>Contoso Screen 113in M251 Black</t>
  </si>
  <si>
    <t>0305045</t>
  </si>
  <si>
    <t>Contoso Screen 106in M060 Black</t>
  </si>
  <si>
    <t>0305046</t>
  </si>
  <si>
    <t>Contoso Screen 100in E010 Black</t>
  </si>
  <si>
    <t>0305047</t>
  </si>
  <si>
    <t>Contoso Screen 85in E085 Black</t>
  </si>
  <si>
    <t>0305048</t>
  </si>
  <si>
    <t>Contoso Screen 80in E080 Black</t>
  </si>
  <si>
    <t>0305049</t>
  </si>
  <si>
    <t>Contoso Projector 1080p X980 White</t>
  </si>
  <si>
    <t>0305050</t>
  </si>
  <si>
    <t>Contoso Projector 1080p X981 White</t>
  </si>
  <si>
    <t>0305051</t>
  </si>
  <si>
    <t>Contoso Projector 720p M620 White</t>
  </si>
  <si>
    <t>0305052</t>
  </si>
  <si>
    <t>Contoso Projector 720p M621 White</t>
  </si>
  <si>
    <t>0305053</t>
  </si>
  <si>
    <t>Contoso Projector 480p M480 White</t>
  </si>
  <si>
    <t>0305054</t>
  </si>
  <si>
    <t>Contoso Projector 480p M481 White</t>
  </si>
  <si>
    <t>0305055</t>
  </si>
  <si>
    <t>Contoso Screen 125in M250 White</t>
  </si>
  <si>
    <t>0305056</t>
  </si>
  <si>
    <t>Contoso Screen 113in M251 White</t>
  </si>
  <si>
    <t>0305057</t>
  </si>
  <si>
    <t>Contoso Screen 106in M060 White</t>
  </si>
  <si>
    <t>0305058</t>
  </si>
  <si>
    <t>Contoso Screen 100in E010 White</t>
  </si>
  <si>
    <t>0305059</t>
  </si>
  <si>
    <t>Contoso Screen 85in E085 White</t>
  </si>
  <si>
    <t>0305060</t>
  </si>
  <si>
    <t>Contoso Screen 80in E080 White</t>
  </si>
  <si>
    <t>0305061</t>
  </si>
  <si>
    <t>Contoso Projector 1080p X980 Silver</t>
  </si>
  <si>
    <t>0305062</t>
  </si>
  <si>
    <t>Contoso Projector 1080p X981 Silver</t>
  </si>
  <si>
    <t>0305063</t>
  </si>
  <si>
    <t>Contoso Projector 720p M620 Silver</t>
  </si>
  <si>
    <t>0305064</t>
  </si>
  <si>
    <t>Contoso Projector 720p M621 Silver</t>
  </si>
  <si>
    <t>0305065</t>
  </si>
  <si>
    <t>Contoso Projector 480p M480 Silver</t>
  </si>
  <si>
    <t>0305066</t>
  </si>
  <si>
    <t>Contoso Projector 480p M481 Silver</t>
  </si>
  <si>
    <t>0305067</t>
  </si>
  <si>
    <t>Contoso Screen 125in M250 Silver</t>
  </si>
  <si>
    <t>0305068</t>
  </si>
  <si>
    <t>Contoso Screen 113in M251 Silver</t>
  </si>
  <si>
    <t>0305069</t>
  </si>
  <si>
    <t>Contoso Screen 106in M060 Silver</t>
  </si>
  <si>
    <t>0305070</t>
  </si>
  <si>
    <t>Contoso Screen 100in E010 Silver</t>
  </si>
  <si>
    <t>0305071</t>
  </si>
  <si>
    <t>Contoso Screen 85in E085 Silver</t>
  </si>
  <si>
    <t>0305072</t>
  </si>
  <si>
    <t>Contoso Screen 80in E080 Silver</t>
  </si>
  <si>
    <t>0305073</t>
  </si>
  <si>
    <t>WWI Projector 1080p LCD86 Black</t>
  </si>
  <si>
    <t>0305074</t>
  </si>
  <si>
    <t>WWI Projector 1080p DLP86 Black</t>
  </si>
  <si>
    <t>0305075</t>
  </si>
  <si>
    <t>WWI Projector 720p LCD56 Black</t>
  </si>
  <si>
    <t>0305076</t>
  </si>
  <si>
    <t>WWI Projector 720p DLP56 Black</t>
  </si>
  <si>
    <t>0305077</t>
  </si>
  <si>
    <t>WWI Projector 480p LCD12 Black</t>
  </si>
  <si>
    <t>0305078</t>
  </si>
  <si>
    <t>WWI Projector 480p DLP12 Black</t>
  </si>
  <si>
    <t>0305079</t>
  </si>
  <si>
    <t>WWI Screen 125in M1611 Black</t>
  </si>
  <si>
    <t>0305080</t>
  </si>
  <si>
    <t>WWI Screen 113in M1610 Black</t>
  </si>
  <si>
    <t>0305081</t>
  </si>
  <si>
    <t>WWI Screen 106in M1609 Black</t>
  </si>
  <si>
    <t>0305082</t>
  </si>
  <si>
    <t>WWI Screen 100in M1609 Black</t>
  </si>
  <si>
    <t>0305083</t>
  </si>
  <si>
    <t>WWI Screen 85in E1010 Black</t>
  </si>
  <si>
    <t>0305084</t>
  </si>
  <si>
    <t>WWI Projector 1080p LCD86 White</t>
  </si>
  <si>
    <t>0305085</t>
  </si>
  <si>
    <t>WWI Projector 1080p DLP86 White</t>
  </si>
  <si>
    <t>0305086</t>
  </si>
  <si>
    <t>WWI Projector 720p LCD56 White</t>
  </si>
  <si>
    <t>0305087</t>
  </si>
  <si>
    <t>WWI Projector 720p DLP56 White</t>
  </si>
  <si>
    <t>0305088</t>
  </si>
  <si>
    <t>WWI Projector 480p LCD12 White</t>
  </si>
  <si>
    <t>0305089</t>
  </si>
  <si>
    <t>WWI Projector 480p DLP12 White</t>
  </si>
  <si>
    <t>0305090</t>
  </si>
  <si>
    <t>WWI Screen 125in M1611 White</t>
  </si>
  <si>
    <t>0305091</t>
  </si>
  <si>
    <t>WWI Screen 113in M1610 White</t>
  </si>
  <si>
    <t>0305092</t>
  </si>
  <si>
    <t>WWI Screen 106in M1609 White</t>
  </si>
  <si>
    <t>0305093</t>
  </si>
  <si>
    <t>WWI Screen 100in M1609 White</t>
  </si>
  <si>
    <t>0305094</t>
  </si>
  <si>
    <t>WWI Screen 85in E1010 White</t>
  </si>
  <si>
    <t>0305095</t>
  </si>
  <si>
    <t>WWI Projector 1080p LCD86 Silver</t>
  </si>
  <si>
    <t>0305096</t>
  </si>
  <si>
    <t>WWI Projector 1080p DLP86 Silver</t>
  </si>
  <si>
    <t>0305097</t>
  </si>
  <si>
    <t>WWI Projector 720p LCD56 Silver</t>
  </si>
  <si>
    <t>0305098</t>
  </si>
  <si>
    <t>WWI Projector 720p DLP56 Silver</t>
  </si>
  <si>
    <t>0305099</t>
  </si>
  <si>
    <t>WWI Projector 480p LCD12 Silver</t>
  </si>
  <si>
    <t>0305100</t>
  </si>
  <si>
    <t>WWI Projector 480p DLP12 Silver</t>
  </si>
  <si>
    <t>0305101</t>
  </si>
  <si>
    <t>WWI Screen 125in M1611 Silver</t>
  </si>
  <si>
    <t>0305102</t>
  </si>
  <si>
    <t>WWI Screen 113in M1610 Silver</t>
  </si>
  <si>
    <t>0305103</t>
  </si>
  <si>
    <t>WWI Screen 106in M1609 Silver</t>
  </si>
  <si>
    <t>0306001</t>
  </si>
  <si>
    <t>Proseware Photo Ink Jet Printer M100 Black</t>
  </si>
  <si>
    <t>0306</t>
  </si>
  <si>
    <t>Printers, Scanners &amp; Fax</t>
  </si>
  <si>
    <t>0306002</t>
  </si>
  <si>
    <t>Proseware Ink Jet All in one M300 Black</t>
  </si>
  <si>
    <t>0306003</t>
  </si>
  <si>
    <t>Proseware Laser Jet Printer E100 Black</t>
  </si>
  <si>
    <t>0306004</t>
  </si>
  <si>
    <t>Proseware Laser Jet Color Printer X300 Black</t>
  </si>
  <si>
    <t>0306005</t>
  </si>
  <si>
    <t>Proseware Laser Jet All in one X300 Black</t>
  </si>
  <si>
    <t>0306006</t>
  </si>
  <si>
    <t>Proseware Fax phone E100 Black</t>
  </si>
  <si>
    <t>0306007</t>
  </si>
  <si>
    <t>Proseware Fax Machine E100 Black</t>
  </si>
  <si>
    <t>0306008</t>
  </si>
  <si>
    <t>Proseware Laser Fax Printer E100 Black</t>
  </si>
  <si>
    <t>0306009</t>
  </si>
  <si>
    <t>Proseware Ink Jet Fax Machine E100 Black</t>
  </si>
  <si>
    <t>0306010</t>
  </si>
  <si>
    <t>Proseware Mobile Receipt and Document Scanner M200 Black</t>
  </si>
  <si>
    <t>0306011</t>
  </si>
  <si>
    <t>Proseware Scan Jet Digital Flat Bed Scanner M300 Black</t>
  </si>
  <si>
    <t>0306012</t>
  </si>
  <si>
    <t>Proseware All-In-One Photo Printer M200 Black</t>
  </si>
  <si>
    <t>0306013</t>
  </si>
  <si>
    <t>Proseware Ink Jet Wireless All-In-One Printer M400 Black</t>
  </si>
  <si>
    <t>0306014</t>
  </si>
  <si>
    <t>Proseware Ink Jet Instant PDF Sheet-Fed Scanner M300 Black</t>
  </si>
  <si>
    <t>0306015</t>
  </si>
  <si>
    <t>Proseware Desk Jet All-in-One Printer, Scanner, Copier M350 Black</t>
  </si>
  <si>
    <t>0306016</t>
  </si>
  <si>
    <t>Proseware Duplex Scanner M200 Black</t>
  </si>
  <si>
    <t>0306017</t>
  </si>
  <si>
    <t>Proseware High Speed Laser M2000 Black</t>
  </si>
  <si>
    <t>0306018</t>
  </si>
  <si>
    <t>Proseware Laser Fax Printer M250 Black</t>
  </si>
  <si>
    <t>0306019</t>
  </si>
  <si>
    <t>Proseware Color Ink Jet Fax, Copier, Phone M250 Black</t>
  </si>
  <si>
    <t>0306020</t>
  </si>
  <si>
    <t>Proseware Color Inkjet Fax with 5.8 GHz Cordless Handset X250 Black</t>
  </si>
  <si>
    <t>0306021</t>
  </si>
  <si>
    <t>Proseware Slim-Design Fax Machine with Answering System X180 Black</t>
  </si>
  <si>
    <t>0306022</t>
  </si>
  <si>
    <t>Proseware High-Performance Business-Class Laser Fax X200 Black</t>
  </si>
  <si>
    <t>0306023</t>
  </si>
  <si>
    <t>Proseware Professional Quality Plain-Paper Fax and Copier X100 Black</t>
  </si>
  <si>
    <t>0306024</t>
  </si>
  <si>
    <t>Proseware Photo Inkjet Printer E290 Black</t>
  </si>
  <si>
    <t>0306025</t>
  </si>
  <si>
    <t>Proseware Office Jet All-in-One Printer M500 Black</t>
  </si>
  <si>
    <t>0306026</t>
  </si>
  <si>
    <t>Proseware Office Jet Wireless All-in-One Inkjet Printer M600 Black</t>
  </si>
  <si>
    <t>0306027</t>
  </si>
  <si>
    <t>Proseware Photo smart All-in-One Printer M380 Black</t>
  </si>
  <si>
    <t>0306028</t>
  </si>
  <si>
    <t>Proseware Wireless Photo All-in-One Printer M390 Black</t>
  </si>
  <si>
    <t>0306029</t>
  </si>
  <si>
    <t>Proseware 23ppm Laser Printer with Wireless and Wired Network Interfaces M680 Black</t>
  </si>
  <si>
    <t>0306030</t>
  </si>
  <si>
    <t>Proseware Photo Inkjet Printer M100 Grey</t>
  </si>
  <si>
    <t>Grey</t>
  </si>
  <si>
    <t>0306031</t>
  </si>
  <si>
    <t>Proseware Ink Jet All in one M300 Grey</t>
  </si>
  <si>
    <t>0306032</t>
  </si>
  <si>
    <t>Proseware Laser Jet Printer E100 Grey</t>
  </si>
  <si>
    <t>0306033</t>
  </si>
  <si>
    <t>Proseware Laser Jet Color Printer X300 Grey</t>
  </si>
  <si>
    <t>0306034</t>
  </si>
  <si>
    <t>Proseware Laser Jet All in one X300 Grey</t>
  </si>
  <si>
    <t>0306035</t>
  </si>
  <si>
    <t>Proseware Fax phone E100 Grey</t>
  </si>
  <si>
    <t>0306036</t>
  </si>
  <si>
    <t>Proseware Fax Machine E100 Grey</t>
  </si>
  <si>
    <t>0306037</t>
  </si>
  <si>
    <t>Proseware Laser Fax Printer E100 Grey</t>
  </si>
  <si>
    <t>0306038</t>
  </si>
  <si>
    <t>Proseware Ink Jet Fax Machine E100 Grey</t>
  </si>
  <si>
    <t>0306039</t>
  </si>
  <si>
    <t>Proseware Mobile Receipt and Document Scanner M200 Grey</t>
  </si>
  <si>
    <t>0306040</t>
  </si>
  <si>
    <t>Proseware Scan Jet Digital Flat Bed Scanner M300 Grey</t>
  </si>
  <si>
    <t>0306041</t>
  </si>
  <si>
    <t>Proseware All-In-One Photo Printer M200 Grey</t>
  </si>
  <si>
    <t>0306042</t>
  </si>
  <si>
    <t>Proseware Ink Jet Wireless All-In-One Printer M400 Grey</t>
  </si>
  <si>
    <t>0306043</t>
  </si>
  <si>
    <t>Proseware Ink Jet Instant PDF Sheet-Fed Scanner M300 Grey</t>
  </si>
  <si>
    <t>0306044</t>
  </si>
  <si>
    <t>Proseware Desk Jet All-in-One Printer, Scanner, Copier M350 Grey</t>
  </si>
  <si>
    <t>0306045</t>
  </si>
  <si>
    <t>Proseware Duplex Scanner M200 Grey</t>
  </si>
  <si>
    <t>0306046</t>
  </si>
  <si>
    <t>Proseware High Speed Laser Fax M2000 Grey</t>
  </si>
  <si>
    <t>0306047</t>
  </si>
  <si>
    <t>Proseware Laser Fax Printer M250 Grey</t>
  </si>
  <si>
    <t>0306048</t>
  </si>
  <si>
    <t>Proseware Color Ink Jet Fax, Copier, Phone M250 Grey</t>
  </si>
  <si>
    <t>0306049</t>
  </si>
  <si>
    <t>Proseware Color Ink Jet Fax with 5.8 GHz Cordless Handset X250 Grey</t>
  </si>
  <si>
    <t>0306050</t>
  </si>
  <si>
    <t>Proseware Slim-Design Fax Machine with Answering System X180 Grey</t>
  </si>
  <si>
    <t>0306051</t>
  </si>
  <si>
    <t>Proseware High-Performance Business-Class Laser Fax X200 Grey</t>
  </si>
  <si>
    <t>0306052</t>
  </si>
  <si>
    <t>Proseware Professional Quality Plain-Paper Fax and Copier X100 Grey</t>
  </si>
  <si>
    <t>0306053</t>
  </si>
  <si>
    <t>Proseware Photo Ink Jet Printer E290 Grey</t>
  </si>
  <si>
    <t>0306054</t>
  </si>
  <si>
    <t>Proseware Office Jet All-in-One Printer M500 Grey</t>
  </si>
  <si>
    <t>0306055</t>
  </si>
  <si>
    <t>Proseware Office Jet Wireless All-in-One Inkjet Printer M600 Grey</t>
  </si>
  <si>
    <t>0306056</t>
  </si>
  <si>
    <t>Proseware Photo Smart All-in-One Printer M380 Grey</t>
  </si>
  <si>
    <t>0306057</t>
  </si>
  <si>
    <t>Proseware Wireless Photo All-in-One Printer M390 Grey</t>
  </si>
  <si>
    <t>0306058</t>
  </si>
  <si>
    <t>Proseware 23ppm Laser Printer with Wireless and Wired Network Interfaces M680 Grey</t>
  </si>
  <si>
    <t>0306059</t>
  </si>
  <si>
    <t>Proseware Photo Ink Jet Printer M100 White</t>
  </si>
  <si>
    <t>0306060</t>
  </si>
  <si>
    <t>Proseware Ink Jet All in one M300 White</t>
  </si>
  <si>
    <t>0306061</t>
  </si>
  <si>
    <t>Proseware Laser Jet Printer E100 White</t>
  </si>
  <si>
    <t>0306062</t>
  </si>
  <si>
    <t>Proseware Laser Jet Color Printer X300 White</t>
  </si>
  <si>
    <t>0306063</t>
  </si>
  <si>
    <t>Proseware Laser Jet All in one X300 White</t>
  </si>
  <si>
    <t>0306064</t>
  </si>
  <si>
    <t>Proseware Fax Phone E100 White</t>
  </si>
  <si>
    <t>0306065</t>
  </si>
  <si>
    <t>Proseware Fax Machine E100 White</t>
  </si>
  <si>
    <t>0306066</t>
  </si>
  <si>
    <t>Proseware Laser Fax Printer E100 White</t>
  </si>
  <si>
    <t>0306067</t>
  </si>
  <si>
    <t>Proseware Ink Jet Fax Machine E100 White</t>
  </si>
  <si>
    <t>0306068</t>
  </si>
  <si>
    <t>Proseware Mobile Receipt and Document Scanner M200 White</t>
  </si>
  <si>
    <t>0306069</t>
  </si>
  <si>
    <t>Proseware Scan Jet Digital Flat Bed Scanner M300 White</t>
  </si>
  <si>
    <t>0306070</t>
  </si>
  <si>
    <t>Proseware All-In-One Photo Printer M200 White</t>
  </si>
  <si>
    <t>0306071</t>
  </si>
  <si>
    <t>Proseware Ink Jet Wireless All-In-One Printer M400 White</t>
  </si>
  <si>
    <t>0306072</t>
  </si>
  <si>
    <t>Proseware Ink Jet Instant PDF Sheet-Fed Scanner M300 White</t>
  </si>
  <si>
    <t>0306073</t>
  </si>
  <si>
    <t>Proseware Desk Jet All-in-One Printer, Scanner, Copier M350 White</t>
  </si>
  <si>
    <t>0306074</t>
  </si>
  <si>
    <t>Proseware Duplex Scanner M200 White</t>
  </si>
  <si>
    <t>0306075</t>
  </si>
  <si>
    <t>Proseware High Speed Laser M2000 White</t>
  </si>
  <si>
    <t>0306076</t>
  </si>
  <si>
    <t>Proseware Laser Fax Printer M250 White</t>
  </si>
  <si>
    <t>0306077</t>
  </si>
  <si>
    <t>Proseware Color Ink jet Fax, Copier, Phone M250 White</t>
  </si>
  <si>
    <t>0306078</t>
  </si>
  <si>
    <t>Proseware Color Ink Jet Fax with 5.8 GHz Cordless Handset X250 White</t>
  </si>
  <si>
    <t>0306079</t>
  </si>
  <si>
    <t>Proseware Slim-Design Fax Machine with Answering System X180 White</t>
  </si>
  <si>
    <t>0306080</t>
  </si>
  <si>
    <t>Proseware High-Performance Business-Class Laser Fax X200 White</t>
  </si>
  <si>
    <t>0306081</t>
  </si>
  <si>
    <t>Proseware Professional Quality Plain-Paper Fax and Copier X100 White</t>
  </si>
  <si>
    <t>0306082</t>
  </si>
  <si>
    <t>Proseware Photo Ink jet Printer E290 White</t>
  </si>
  <si>
    <t>0306083</t>
  </si>
  <si>
    <t>Proseware Office Jet All-in-One Printer M500 White</t>
  </si>
  <si>
    <t>0306084</t>
  </si>
  <si>
    <t>Proseware Office Jet Wireless All-in-One Inkjet Printer M600 White</t>
  </si>
  <si>
    <t>0306085</t>
  </si>
  <si>
    <t>Proseware Photo Smart All-in-One Printer M380 White</t>
  </si>
  <si>
    <t>0306086</t>
  </si>
  <si>
    <t>Proseware Wireless Photo All-in-One Printer M390 White</t>
  </si>
  <si>
    <t>0306087</t>
  </si>
  <si>
    <t>Proseware 23ppm Laser Printer with Wireless and Wired Network Interfaces M680 White</t>
  </si>
  <si>
    <t>0306088</t>
  </si>
  <si>
    <t>Proseware Scan Jet Digital Flat Bed Scanner M300 Green</t>
  </si>
  <si>
    <t>0306089</t>
  </si>
  <si>
    <t>Proseware All-In-One Photo Printer M200 Green</t>
  </si>
  <si>
    <t>0306090</t>
  </si>
  <si>
    <t>Proseware Ink Jet Wireless All-In-One Printer M400 Green</t>
  </si>
  <si>
    <t>0306091</t>
  </si>
  <si>
    <t>Proseware Ink Jet Instant PDF Sheet-Fed Scanner M300 Green</t>
  </si>
  <si>
    <t>0306092</t>
  </si>
  <si>
    <t>Proseware Desk Jet All-in-One Printer, Scanner, Copier M350 Green</t>
  </si>
  <si>
    <t>0306093</t>
  </si>
  <si>
    <t>Proseware Duplex Scanner M200 Green</t>
  </si>
  <si>
    <t>0306094</t>
  </si>
  <si>
    <t>Proseware High Speed Laser M2000 Green</t>
  </si>
  <si>
    <t>0306095</t>
  </si>
  <si>
    <t>Proseware Laser Fax Printer M250 Green</t>
  </si>
  <si>
    <t>0306096</t>
  </si>
  <si>
    <t>Proseware Color Ink Jet Fax, Copier, Phone M250 Green</t>
  </si>
  <si>
    <t>0306097</t>
  </si>
  <si>
    <t>Proseware Color Ink Jet Fax with 5.8 GHz Cordless Handset X250 Green</t>
  </si>
  <si>
    <t>0306098</t>
  </si>
  <si>
    <t>Proseware Slim-Design Fax Machine with Answering System X180 Green</t>
  </si>
  <si>
    <t>0306099</t>
  </si>
  <si>
    <t>Proseware High-Performance Business-Class Laser Fax X200 Green</t>
  </si>
  <si>
    <t>0306100</t>
  </si>
  <si>
    <t>Proseware Professional Quality Plain-Paper Fax and Copier X100 Green</t>
  </si>
  <si>
    <t>0306101</t>
  </si>
  <si>
    <t>Proseware Photo Inkjet Printer E290 Green</t>
  </si>
  <si>
    <t>0308001</t>
  </si>
  <si>
    <t>Contoso Rechargeable Battery E100 Black</t>
  </si>
  <si>
    <t>0308</t>
  </si>
  <si>
    <t>Computers Accessories</t>
  </si>
  <si>
    <t>0308002</t>
  </si>
  <si>
    <t>Contoso Dual USB Power Adapter - power adapter E300 Black</t>
  </si>
  <si>
    <t>0308003</t>
  </si>
  <si>
    <t>Contoso Car power adapter M90 Black</t>
  </si>
  <si>
    <t>0308004</t>
  </si>
  <si>
    <t>Contoso Notebook Peripheral Kit M69 Black</t>
  </si>
  <si>
    <t>0308005</t>
  </si>
  <si>
    <t>Contoso Mouse Lock Bundle E200 Black</t>
  </si>
  <si>
    <t>0308006</t>
  </si>
  <si>
    <t>Contoso Education Supplies Bundle E200 Black</t>
  </si>
  <si>
    <t>0308007</t>
  </si>
  <si>
    <t>Contoso Laptop Starter Bundle M200 Black</t>
  </si>
  <si>
    <t>0308008</t>
  </si>
  <si>
    <t>Contoso Education Essentials Bundle M300 Black</t>
  </si>
  <si>
    <t>0308009</t>
  </si>
  <si>
    <t>Contoso Desktop Alternative Bundle E200 Black</t>
  </si>
  <si>
    <t>0308010</t>
  </si>
  <si>
    <t>Contoso Power Inverter - DC to AC power inverter E900 Black</t>
  </si>
  <si>
    <t>0308011</t>
  </si>
  <si>
    <t>Contoso Smart Battery M901 Black</t>
  </si>
  <si>
    <t>0308012</t>
  </si>
  <si>
    <t>Contoso Laptop Cooling Hub notebook fan with 4 ports USB hub E80 Black</t>
  </si>
  <si>
    <t>0308013</t>
  </si>
  <si>
    <t>Contoso Home/Office Laptop Power Adapter E300 Black</t>
  </si>
  <si>
    <t>0308014</t>
  </si>
  <si>
    <t>Contoso USB 2.0 Dock Station docking station M800 Black</t>
  </si>
  <si>
    <t>0308015</t>
  </si>
  <si>
    <t>Contoso Enhanced Capacity Battery M800 Black</t>
  </si>
  <si>
    <t>0308016</t>
  </si>
  <si>
    <t>Contoso Connectivity Starter Kit Smart Buy M680 Black</t>
  </si>
  <si>
    <t>0308017</t>
  </si>
  <si>
    <t>Contoso 90W AC/DC Power Adapter E300 Black</t>
  </si>
  <si>
    <t>0308018</t>
  </si>
  <si>
    <t>Contoso Reserve Pen - Tablet Pen E200 Black</t>
  </si>
  <si>
    <t>0308019</t>
  </si>
  <si>
    <t>Contoso USB Data Link-direct connect adapter E600 Black</t>
  </si>
  <si>
    <t>0308020</t>
  </si>
  <si>
    <t>Contoso Primary Extended Capacity Battery Pack - notebook battery X100 Black</t>
  </si>
  <si>
    <t>0308021</t>
  </si>
  <si>
    <t>Contoso Digital camera accessory kit M200 Black</t>
  </si>
  <si>
    <t>0308022</t>
  </si>
  <si>
    <t>Contoso Leather Case - case for digital photo camera X20 Black</t>
  </si>
  <si>
    <t>0308023</t>
  </si>
  <si>
    <t>Contoso Lens cap E80 Black</t>
  </si>
  <si>
    <t>0308024</t>
  </si>
  <si>
    <t>Contoso Battery charger - bike E200 Black</t>
  </si>
  <si>
    <t>0308025</t>
  </si>
  <si>
    <t>Contoso USB Optical Mouse E200 Black</t>
  </si>
  <si>
    <t>0308026</t>
  </si>
  <si>
    <t>Contoso ADSL Modem Splitter/Filter X 1 E100 Black</t>
  </si>
  <si>
    <t>0308027</t>
  </si>
  <si>
    <t>Contoso ADSL Modem Splitter/Filter X 2 E200 Black</t>
  </si>
  <si>
    <t>0308028</t>
  </si>
  <si>
    <t>Contoso ADSL Modem Splitter/Filter X 3 E300 Black</t>
  </si>
  <si>
    <t>0308029</t>
  </si>
  <si>
    <t>Contoso USB Wave Multi-media Keyboard E280 Black</t>
  </si>
  <si>
    <t>0308030</t>
  </si>
  <si>
    <t>Contoso Cables To Go USB 2.0 Hard Drive Enclosure E920 Black</t>
  </si>
  <si>
    <t>0308031</t>
  </si>
  <si>
    <t>Contoso USB Wave Multi-media Keyboard E280 Blue</t>
  </si>
  <si>
    <t>0308032</t>
  </si>
  <si>
    <t>Contoso USB Optical Mouse E200 Blue</t>
  </si>
  <si>
    <t>0308033</t>
  </si>
  <si>
    <t>Contoso Smart Battery M901 Blue</t>
  </si>
  <si>
    <t>0308034</t>
  </si>
  <si>
    <t>Contoso Digital Camera Accessory kit M200 Blue</t>
  </si>
  <si>
    <t>0308035</t>
  </si>
  <si>
    <t>Contoso Reserve Pen -Tablet Pen E200 Blue</t>
  </si>
  <si>
    <t>0308036</t>
  </si>
  <si>
    <t>Contoso Rechargeable Battery E100 White</t>
  </si>
  <si>
    <t>0308037</t>
  </si>
  <si>
    <t>Contoso Dual USB Power Adapter - power adapter E300 White</t>
  </si>
  <si>
    <t>0308038</t>
  </si>
  <si>
    <t>Contoso Car power adapter M90 White</t>
  </si>
  <si>
    <t>0308039</t>
  </si>
  <si>
    <t>Contoso Notebook Peripheral Kit M69 White</t>
  </si>
  <si>
    <t>0308040</t>
  </si>
  <si>
    <t>Contoso Mouse Lock Bundle E200 White</t>
  </si>
  <si>
    <t>0308041</t>
  </si>
  <si>
    <t>Contoso Education Supplies Bundle E200 White</t>
  </si>
  <si>
    <t>0308042</t>
  </si>
  <si>
    <t>Contoso Laptop Starter Bundle M200 White</t>
  </si>
  <si>
    <t>0308043</t>
  </si>
  <si>
    <t>Contoso Education Essentials Bundle M300 White</t>
  </si>
  <si>
    <t>0308044</t>
  </si>
  <si>
    <t>Contoso Desktop Alternative Bundle E200 White</t>
  </si>
  <si>
    <t>0308045</t>
  </si>
  <si>
    <t>Contoso Power Inverter - DC to AC power inverter E900 White</t>
  </si>
  <si>
    <t>0308046</t>
  </si>
  <si>
    <t>Contoso Smart Battery M901 White</t>
  </si>
  <si>
    <t>0308047</t>
  </si>
  <si>
    <t>Contoso Laptop Cooling Hub notebook fan with 4 ports USB hub E80 White</t>
  </si>
  <si>
    <t>0308048</t>
  </si>
  <si>
    <t>Contoso Home/Office Laptop Power Adapter E300 White</t>
  </si>
  <si>
    <t>0308049</t>
  </si>
  <si>
    <t>Contoso USB 2.0 Dock Station docking station M800 White</t>
  </si>
  <si>
    <t>0308050</t>
  </si>
  <si>
    <t>Contoso Enhanced Capacity Battery M800 White</t>
  </si>
  <si>
    <t>0308051</t>
  </si>
  <si>
    <t>Contoso Connectivity Starter Kit Smart Buy M680 White</t>
  </si>
  <si>
    <t>0308052</t>
  </si>
  <si>
    <t>Contoso 90W AC/DC Power Adapter E300 White</t>
  </si>
  <si>
    <t>0308053</t>
  </si>
  <si>
    <t>Contoso Reserve Pen - Tablet Pen E200 White</t>
  </si>
  <si>
    <t>0308054</t>
  </si>
  <si>
    <t>Contoso USB Data Link - direct connect adapter E600 White</t>
  </si>
  <si>
    <t>0308055</t>
  </si>
  <si>
    <t>Contoso Primary Extended Capacity Battery Pack - notebook battery X100 White</t>
  </si>
  <si>
    <t>0308056</t>
  </si>
  <si>
    <t>Contoso Digital camera accessory kit M200 White</t>
  </si>
  <si>
    <t>0308057</t>
  </si>
  <si>
    <t>Contoso Leather Case - case for digital photo camera X20 White</t>
  </si>
  <si>
    <t>0308058</t>
  </si>
  <si>
    <t>Contoso Lens cap E80 White</t>
  </si>
  <si>
    <t>0308059</t>
  </si>
  <si>
    <t>Contoso Battery charger - bike E200 White</t>
  </si>
  <si>
    <t>0308060</t>
  </si>
  <si>
    <t>Contoso USB Optical Mouse E200 White</t>
  </si>
  <si>
    <t>0308061</t>
  </si>
  <si>
    <t>Contoso ADSL Modem Splitter/Filter X 1 E100 White</t>
  </si>
  <si>
    <t>0308062</t>
  </si>
  <si>
    <t>Contoso ADSL Modem Splitter/Filter X 2 E200 White</t>
  </si>
  <si>
    <t>0308063</t>
  </si>
  <si>
    <t>Contoso ADSL Modem Splitter/Filter X 3 E300 White</t>
  </si>
  <si>
    <t>0308064</t>
  </si>
  <si>
    <t>Contoso USB Wave Multi-media Keyboard E280 White</t>
  </si>
  <si>
    <t>0308065</t>
  </si>
  <si>
    <t>Contoso Cables To Go USB 2.0 Hard Drive Enclosure E920 White</t>
  </si>
  <si>
    <t>0308066</t>
  </si>
  <si>
    <t>Contoso Rechargeable Battery E100 Grey</t>
  </si>
  <si>
    <t>0308067</t>
  </si>
  <si>
    <t>Contoso Dual USB Power Adapter - power adapter E300 Grey</t>
  </si>
  <si>
    <t>0308068</t>
  </si>
  <si>
    <t>Contoso Car power adapter M90 Grey</t>
  </si>
  <si>
    <t>0308069</t>
  </si>
  <si>
    <t>Contoso Notebook Peripheral Kit M69 Grey</t>
  </si>
  <si>
    <t>0308070</t>
  </si>
  <si>
    <t>Contoso Mouse Lock Bundle E200 Grey</t>
  </si>
  <si>
    <t>0308071</t>
  </si>
  <si>
    <t>Contoso Education Supplies Bundle E200 Grey</t>
  </si>
  <si>
    <t>0308072</t>
  </si>
  <si>
    <t>Contoso Laptop Starter Bundle M200 Grey</t>
  </si>
  <si>
    <t>0308073</t>
  </si>
  <si>
    <t>Contoso Education Essentials Bundle M300 Grey</t>
  </si>
  <si>
    <t>0308074</t>
  </si>
  <si>
    <t>Contoso Desktop Alternative Bundle E200 Grey</t>
  </si>
  <si>
    <t>0308075</t>
  </si>
  <si>
    <t>Contoso Power Inverter - DC to AC power inverter E900 Grey</t>
  </si>
  <si>
    <t>0308076</t>
  </si>
  <si>
    <t>Contoso Smart Battery M901 Grey</t>
  </si>
  <si>
    <t>0308077</t>
  </si>
  <si>
    <t>Contoso Laptop Cooling Hub notebook fan with 4 ports USB hub E80 Grey</t>
  </si>
  <si>
    <t>0308078</t>
  </si>
  <si>
    <t>Contoso Home/Office Laptop Power Adapter E300 Grey</t>
  </si>
  <si>
    <t>0308079</t>
  </si>
  <si>
    <t>Contoso USB 2.0 Dock Station docking station M800 Grey</t>
  </si>
  <si>
    <t>0308080</t>
  </si>
  <si>
    <t>Contoso Enhanced Capacity Battery M800 Grey</t>
  </si>
  <si>
    <t>0308081</t>
  </si>
  <si>
    <t>Contoso Connectivity Starter Kit Smart Buy M680 Grey</t>
  </si>
  <si>
    <t>0308082</t>
  </si>
  <si>
    <t>Contoso 90W AC/DC Power Adapter E300 Grey</t>
  </si>
  <si>
    <t>0308083</t>
  </si>
  <si>
    <t>Contoso Reserve Pen - Tablet Pen E200 Grey</t>
  </si>
  <si>
    <t>0308084</t>
  </si>
  <si>
    <t>Contoso USB Data Link - direct connect adapter E600 Grey</t>
  </si>
  <si>
    <t>0308085</t>
  </si>
  <si>
    <t>Contoso Primary Extended Capacity Battery Pack - notebook battery X100 Grey</t>
  </si>
  <si>
    <t>0308086</t>
  </si>
  <si>
    <t>Contoso Digital camera accessory kit M200 Grey</t>
  </si>
  <si>
    <t>0308087</t>
  </si>
  <si>
    <t>Contoso Leather Case - case for digital photo camera X20 Grey</t>
  </si>
  <si>
    <t>0308088</t>
  </si>
  <si>
    <t>Contoso Lens cap E80 Grey</t>
  </si>
  <si>
    <t>0308089</t>
  </si>
  <si>
    <t>Contoso Battery charger - bike E200 Grey</t>
  </si>
  <si>
    <t>0308090</t>
  </si>
  <si>
    <t>Contoso USB Optical Mouse E200 Grey</t>
  </si>
  <si>
    <t>0308091</t>
  </si>
  <si>
    <t>Contoso ADSL Modem Splitter/Filter X 1 E100 Grey</t>
  </si>
  <si>
    <t>0308092</t>
  </si>
  <si>
    <t>Contoso ADSL Modem Splitter/Filter X 2 E200 Grey</t>
  </si>
  <si>
    <t>0308093</t>
  </si>
  <si>
    <t>Contoso ADSL Modem Splitter/Filter X 3 E300 Grey</t>
  </si>
  <si>
    <t>0308094</t>
  </si>
  <si>
    <t>Contoso USB Wave Multi-Media Keyboard E280 Grey</t>
  </si>
  <si>
    <t>0308095</t>
  </si>
  <si>
    <t>Contoso Cables To Go USB 2.0 Hard Drive Enclosure E920 Grey</t>
  </si>
  <si>
    <t>0308096</t>
  </si>
  <si>
    <t>Contoso USB Optical Mouse E200 Gold</t>
  </si>
  <si>
    <t>Gold</t>
  </si>
  <si>
    <t>0308097</t>
  </si>
  <si>
    <t>Contoso USB Wave Multi-Media Keyboard M901 Gold</t>
  </si>
  <si>
    <t>0308098</t>
  </si>
  <si>
    <t>Contoso Laptop Cooling Hub notebook fan with 4 ports USB hub M200 Gold</t>
  </si>
  <si>
    <t>0308099</t>
  </si>
  <si>
    <t>Contoso Reserve Pen - Tablet Pen E200 Gold</t>
  </si>
  <si>
    <t>0308100</t>
  </si>
  <si>
    <t>Contoso Bright Light battery E20 Black</t>
  </si>
  <si>
    <t>0308101</t>
  </si>
  <si>
    <t>Contoso Bright Light battery E20 blue</t>
  </si>
  <si>
    <t>0308102</t>
  </si>
  <si>
    <t>Contoso Bright Light battery E20 Pink</t>
  </si>
  <si>
    <t>0308103</t>
  </si>
  <si>
    <t>Contoso Bright Light battery E20 White</t>
  </si>
  <si>
    <t>0308104</t>
  </si>
  <si>
    <t>Contoso Ultraportable Neoprene Sleeve E30 Black</t>
  </si>
  <si>
    <t>0308105</t>
  </si>
  <si>
    <t>Contoso Ultraportable Neoprene Sleeve E30 Pink</t>
  </si>
  <si>
    <t>0308106</t>
  </si>
  <si>
    <t>Contoso Ultraportable Neoprene Sleeve E30 Yellow</t>
  </si>
  <si>
    <t>0308107</t>
  </si>
  <si>
    <t>Contoso Ultraportable Neoprene Sleeve E30 Green</t>
  </si>
  <si>
    <t>0308108</t>
  </si>
  <si>
    <t>Contoso Laptop Keyboard X105 Black</t>
  </si>
  <si>
    <t>0308109</t>
  </si>
  <si>
    <t>Contoso Laptop Keyboard X105 White</t>
  </si>
  <si>
    <t>0308110</t>
  </si>
  <si>
    <t>Contoso Laptop Keyboard X105 Brown</t>
  </si>
  <si>
    <t>0308111</t>
  </si>
  <si>
    <t>Contoso Laptop Keyboard X105 Silver</t>
  </si>
  <si>
    <t>0308112</t>
  </si>
  <si>
    <t>Contoso Multimedia Speakers M25 Brown</t>
  </si>
  <si>
    <t>0308113</t>
  </si>
  <si>
    <t>Contoso Multimedia Speakers M25 Blue</t>
  </si>
  <si>
    <t>0308114</t>
  </si>
  <si>
    <t>Contoso Multimedia Speakers M25 Black</t>
  </si>
  <si>
    <t>0308115</t>
  </si>
  <si>
    <t>Contoso Multimedia Speakers M25 White</t>
  </si>
  <si>
    <t>0308116</t>
  </si>
  <si>
    <t>Contoso Wireless Notebook Optical Mouse M35 Black</t>
  </si>
  <si>
    <t>0308117</t>
  </si>
  <si>
    <t>Contoso Wireless Notebook Optical Mouse M35 White</t>
  </si>
  <si>
    <t>0308118</t>
  </si>
  <si>
    <t>Contoso Wireless Notebook Optical Mouse M35 Blue</t>
  </si>
  <si>
    <t>0308119</t>
  </si>
  <si>
    <t>Contoso Wireless Notebook Optical Mouse M35 Silver</t>
  </si>
  <si>
    <t>0308120</t>
  </si>
  <si>
    <t>Contoso Wireless Notebook Optical Mouse M35 Orange</t>
  </si>
  <si>
    <t>0308121</t>
  </si>
  <si>
    <t>Contoso Optical USB Mouse M45 Black</t>
  </si>
  <si>
    <t>0308122</t>
  </si>
  <si>
    <t>Contoso Optical USB Mouse M45 White</t>
  </si>
  <si>
    <t>0308123</t>
  </si>
  <si>
    <t>Contoso Optical USB Mouse M45 Grey</t>
  </si>
  <si>
    <t>0308124</t>
  </si>
  <si>
    <t>Contoso Wireless Laser Mouse M55 Black</t>
  </si>
  <si>
    <t>0308125</t>
  </si>
  <si>
    <t>Contoso Wireless Laser Mouse M55 White</t>
  </si>
  <si>
    <t>0308126</t>
  </si>
  <si>
    <t>Contoso Wireless Laser Mouse M55 Grey</t>
  </si>
  <si>
    <t>0308127</t>
  </si>
  <si>
    <t>Contoso Wireless Laser Mouse M55 Silver</t>
  </si>
  <si>
    <t>0308128</t>
  </si>
  <si>
    <t>Contoso Wireless Laser Mouse E50 Black</t>
  </si>
  <si>
    <t>0308129</t>
  </si>
  <si>
    <t>Contoso Wireless Laser Mouse E50 White</t>
  </si>
  <si>
    <t>0308130</t>
  </si>
  <si>
    <t>Contoso Wireless Laser Mouse E50 Silver</t>
  </si>
  <si>
    <t>0308131</t>
  </si>
  <si>
    <t>Contoso Wireless Laser Mouse E50 Grey</t>
  </si>
  <si>
    <t>0308132</t>
  </si>
  <si>
    <t>Contoso Wireless Notebook Optical Mouse X205 Black</t>
  </si>
  <si>
    <t>0308133</t>
  </si>
  <si>
    <t>Contoso Wireless Notebook Optical Mouse X205 White</t>
  </si>
  <si>
    <t>0308134</t>
  </si>
  <si>
    <t>Contoso Wireless Notebook Optical Mouse X205 Blue</t>
  </si>
  <si>
    <t>0308135</t>
  </si>
  <si>
    <t>Contoso Wireless Notebook Optical Mouse X205 Silver</t>
  </si>
  <si>
    <t>0308136</t>
  </si>
  <si>
    <t>Contoso Wireless Notebook Optical Mouse X205 Orange</t>
  </si>
  <si>
    <t>0308137</t>
  </si>
  <si>
    <t>Contoso Optical Wheel OEM PS/2 Mouse E60 Grey</t>
  </si>
  <si>
    <t>0308138</t>
  </si>
  <si>
    <t>Contoso Optical Wheel OEM PS/2 Mouse E60 Black</t>
  </si>
  <si>
    <t>0308139</t>
  </si>
  <si>
    <t>Contoso Optical Wheel OEM PS/2 Mouse E60 White</t>
  </si>
  <si>
    <t>0308140</t>
  </si>
  <si>
    <t>Contoso Optical Wheel OEM PS/2 Mouse E60 Silver</t>
  </si>
  <si>
    <t>0308141</t>
  </si>
  <si>
    <t>Contoso Bluetooth Notebook Mouse X305 Black</t>
  </si>
  <si>
    <t>0308142</t>
  </si>
  <si>
    <t>Contoso Bluetooth Notebook Mouse X305 White</t>
  </si>
  <si>
    <t>0308143</t>
  </si>
  <si>
    <t>Contoso Bluetooth Notebook Mouse X305 Silver</t>
  </si>
  <si>
    <t>0308144</t>
  </si>
  <si>
    <t>Contoso Bluetooth Notebook Mouse X305 Grey</t>
  </si>
  <si>
    <t>0308145</t>
  </si>
  <si>
    <t>Contoso Bluetooth Notebook Mouse E70 Black</t>
  </si>
  <si>
    <t>0308146</t>
  </si>
  <si>
    <t>Contoso Bluetooth Notebook Mouse E70 White</t>
  </si>
  <si>
    <t>0308147</t>
  </si>
  <si>
    <t>Contoso Bluetooth Notebook Mouse E70 Silver</t>
  </si>
  <si>
    <t>0308148</t>
  </si>
  <si>
    <t>Contoso Bluetooth Notebook Mouse E70 Grey</t>
  </si>
  <si>
    <t>0308149</t>
  </si>
  <si>
    <t>SV Rechargeable Bluetooth Notebook Mouse E80 Silver</t>
  </si>
  <si>
    <t>0308150</t>
  </si>
  <si>
    <t>SV Rechargeable Bluetooth Notebook Mouse E80 Black</t>
  </si>
  <si>
    <t>0308151</t>
  </si>
  <si>
    <t>SV Rechargeable Bluetooth Notebook Mouse E80 White</t>
  </si>
  <si>
    <t>0308152</t>
  </si>
  <si>
    <t>SV Rechargeable Bluetooth Notebook Mouse E80 Grey</t>
  </si>
  <si>
    <t>0308153</t>
  </si>
  <si>
    <t>SV Keyboard E90 Silver</t>
  </si>
  <si>
    <t>0308154</t>
  </si>
  <si>
    <t>SV Keyboard E90 White</t>
  </si>
  <si>
    <t>0308155</t>
  </si>
  <si>
    <t>SV Keyboard E90 Black</t>
  </si>
  <si>
    <t>0308156</t>
  </si>
  <si>
    <t>SV Keyboard E90 Grey</t>
  </si>
  <si>
    <t>0308157</t>
  </si>
  <si>
    <t>SV Keyboard E10 Silver</t>
  </si>
  <si>
    <t>0308158</t>
  </si>
  <si>
    <t>SV Keyboard E10 White</t>
  </si>
  <si>
    <t>0308159</t>
  </si>
  <si>
    <t>SV Keyboard E10 Black</t>
  </si>
  <si>
    <t>0308160</t>
  </si>
  <si>
    <t>SV Keyboard E10 Grey</t>
  </si>
  <si>
    <t>0308161</t>
  </si>
  <si>
    <t>SV 40GB USB2.0 Portable Hard Disk E400 Red</t>
  </si>
  <si>
    <t>0308162</t>
  </si>
  <si>
    <t>SV 40GB USB2.0 Portable Hard Disk E400 Silver</t>
  </si>
  <si>
    <t>0308163</t>
  </si>
  <si>
    <t>SV 40GB USB2.0 Portable Hard Disk E400 Blue</t>
  </si>
  <si>
    <t>0308164</t>
  </si>
  <si>
    <t>SV 40GB USB2.0 Portable Hard Disk E400 Yellow</t>
  </si>
  <si>
    <t>0308165</t>
  </si>
  <si>
    <t>SV 80GB USB2.0 Portable Hard Disk E500 Red</t>
  </si>
  <si>
    <t>0308166</t>
  </si>
  <si>
    <t>SV 80GB USB2.0 Portable Hard Disk E500 Silver</t>
  </si>
  <si>
    <t>0308167</t>
  </si>
  <si>
    <t>SV 80GB USB2.0 Portable Hard Disk E500 Blue</t>
  </si>
  <si>
    <t>0308168</t>
  </si>
  <si>
    <t>SV 80GB USB2.0 Portable Hard Disk E500 Yellow</t>
  </si>
  <si>
    <t>0308169</t>
  </si>
  <si>
    <t>SV 160GB USB2.0 Portable Hard Disk M65 Silver</t>
  </si>
  <si>
    <t>0308170</t>
  </si>
  <si>
    <t>SV 160GB USB2.0 Portable Hard Disk M65 Black</t>
  </si>
  <si>
    <t>0308171</t>
  </si>
  <si>
    <t>SV 160GB USB2.0 Portable Hard Disk M65 White</t>
  </si>
  <si>
    <t>0308172</t>
  </si>
  <si>
    <t>SV 160GB USB2.0 Portable Hard Disk M65 Grey</t>
  </si>
  <si>
    <t>0308173</t>
  </si>
  <si>
    <t>SV 500GB USB 2.0 Portable External Hard Drive X405 Pink</t>
  </si>
  <si>
    <t>0308174</t>
  </si>
  <si>
    <t>SV 500GB USB 2.0 Portable External Hard Drive X405 Blue</t>
  </si>
  <si>
    <t>0308175</t>
  </si>
  <si>
    <t>SV 500GB USB 2.0 Portable External Hard Drive X405 White</t>
  </si>
  <si>
    <t>0308176</t>
  </si>
  <si>
    <t>SV 500GB USB 2.0 Portable External Hard Drive X405 Black</t>
  </si>
  <si>
    <t>0308177</t>
  </si>
  <si>
    <t>SV USB Data Cable E600 Pink</t>
  </si>
  <si>
    <t>0308178</t>
  </si>
  <si>
    <t>SV USB Data Cable E600 Black</t>
  </si>
  <si>
    <t>0308179</t>
  </si>
  <si>
    <t>SV USB Data Cable E600 Silver</t>
  </si>
  <si>
    <t>0308180</t>
  </si>
  <si>
    <t>SV USB Data Cable E600 Grey</t>
  </si>
  <si>
    <t>0308181</t>
  </si>
  <si>
    <t>SV USB Sync Charge Cable E700 Blue</t>
  </si>
  <si>
    <t>0308182</t>
  </si>
  <si>
    <t>SV USB Sync Charge Cable E700 Black</t>
  </si>
  <si>
    <t>0308183</t>
  </si>
  <si>
    <t>SV USB Sync Charge Cable E700 White</t>
  </si>
  <si>
    <t>0308184</t>
  </si>
  <si>
    <t>SV USB Sync Charge Cable E700 Silver</t>
  </si>
  <si>
    <t>0308185</t>
  </si>
  <si>
    <t>SV 512MB Laptop memory E800 White</t>
  </si>
  <si>
    <t>0308186</t>
  </si>
  <si>
    <t>SV 512MB Laptop memory E800 Silver</t>
  </si>
  <si>
    <t>0308187</t>
  </si>
  <si>
    <t>SV 512MB Laptop memory E800 Black</t>
  </si>
  <si>
    <t>0308188</t>
  </si>
  <si>
    <t>SV 512MB Laptop memory E800 Yellow</t>
  </si>
  <si>
    <t>0308189</t>
  </si>
  <si>
    <t>SV 2GB Laptop memory E800 Silver</t>
  </si>
  <si>
    <t>0308190</t>
  </si>
  <si>
    <t>SV 2GB Laptop memory E800 Black</t>
  </si>
  <si>
    <t>0308191</t>
  </si>
  <si>
    <t>SV 2GB Laptop memory E800 White</t>
  </si>
  <si>
    <t>0308192</t>
  </si>
  <si>
    <t>SV 4GB Laptop Memory M65 Blue</t>
  </si>
  <si>
    <t>0308193</t>
  </si>
  <si>
    <t>SV 4GB Laptop Memory M65 Yellow</t>
  </si>
  <si>
    <t>0308194</t>
  </si>
  <si>
    <t>SV 4GB Laptop Memory M65 Black</t>
  </si>
  <si>
    <t>0308195</t>
  </si>
  <si>
    <t>SV 4GB Laptop Memory M65 White</t>
  </si>
  <si>
    <t>0308196</t>
  </si>
  <si>
    <t>SV Wireless LAN PCI Network Card Adapter E900 Black</t>
  </si>
  <si>
    <t>0308197</t>
  </si>
  <si>
    <t>SV Wireless LAN PCI Network Card Adapter E901 Black</t>
  </si>
  <si>
    <t>0308198</t>
  </si>
  <si>
    <t>SV Wireless LAN PCI Network Card Adapter E902 Black</t>
  </si>
  <si>
    <t>0308199</t>
  </si>
  <si>
    <t>SV PCI Network Adapter E903 Silver</t>
  </si>
  <si>
    <t>0308200</t>
  </si>
  <si>
    <t>SV PCI Network Adapter E904 Silver</t>
  </si>
  <si>
    <t>0308201</t>
  </si>
  <si>
    <t>SV PCI Network Adapter E905 Silver</t>
  </si>
  <si>
    <t>0401001</t>
  </si>
  <si>
    <t>A. Datum Compact Digital Camera M200 Black</t>
  </si>
  <si>
    <t>A. Datum Corporation</t>
  </si>
  <si>
    <t>A. Datum</t>
  </si>
  <si>
    <t>0401</t>
  </si>
  <si>
    <t>Digital Cameras</t>
  </si>
  <si>
    <t>04</t>
  </si>
  <si>
    <t xml:space="preserve">Cameras and camcorders </t>
  </si>
  <si>
    <t>0401002</t>
  </si>
  <si>
    <t>A. Datum Rangefinder Digital Camera X200 Black</t>
  </si>
  <si>
    <t>0401003</t>
  </si>
  <si>
    <t>A. Datum Slim Digital Camera M180 Black</t>
  </si>
  <si>
    <t>0401004</t>
  </si>
  <si>
    <t>A. Datum Ultra Compact Digital Camera M190 Black</t>
  </si>
  <si>
    <t>0401005</t>
  </si>
  <si>
    <t>A. Datum All in One Digital Camera M200 Black</t>
  </si>
  <si>
    <t>0401006</t>
  </si>
  <si>
    <t>A. Datum Interchangeable lens Non-SLR Digital Camera X250 Black</t>
  </si>
  <si>
    <t>0401007</t>
  </si>
  <si>
    <t>A. Datum Super-zoom Digital Camera X300 Black</t>
  </si>
  <si>
    <t>0401008</t>
  </si>
  <si>
    <t>A. Datum Consumer Digital Camera E100 Black</t>
  </si>
  <si>
    <t>0401009</t>
  </si>
  <si>
    <t>A. Datum Consumer Digital Camera M300 Black</t>
  </si>
  <si>
    <t>0401010</t>
  </si>
  <si>
    <t>A. Datum Advanced Digital Camera M300 Black</t>
  </si>
  <si>
    <t>0401011</t>
  </si>
  <si>
    <t>A. Datum Bridge Digital Camera M300 Black</t>
  </si>
  <si>
    <t>0401012</t>
  </si>
  <si>
    <t>A. Datum SLR-like Digital Camera M400 Black</t>
  </si>
  <si>
    <t>0401013</t>
  </si>
  <si>
    <t>A. Datum Point Shoot Digital Camera M500 Black</t>
  </si>
  <si>
    <t>0401014</t>
  </si>
  <si>
    <t>A. Datum Full Frame Digital Camera X300 Black</t>
  </si>
  <si>
    <t>0401015</t>
  </si>
  <si>
    <t>A. Datum Compact Digital Camera M200 Grey</t>
  </si>
  <si>
    <t>0401016</t>
  </si>
  <si>
    <t>A. Datum Rangefinder Digital Camera X200 Grey</t>
  </si>
  <si>
    <t>0401017</t>
  </si>
  <si>
    <t>A. Datum Slim Digital Camera M180 Grey</t>
  </si>
  <si>
    <t>0401018</t>
  </si>
  <si>
    <t>A. Datum Ultra Compact Digital Camera M190 Grey</t>
  </si>
  <si>
    <t>0401019</t>
  </si>
  <si>
    <t>A. Datum All in One Digital Camera M200 Grey</t>
  </si>
  <si>
    <t>0401020</t>
  </si>
  <si>
    <t>A. Datum Interchangeable lens Non-SLR Digital Camera X250 Grey</t>
  </si>
  <si>
    <t>0401021</t>
  </si>
  <si>
    <t>A. Datum Super-zoom Digital Camera X300 Grey</t>
  </si>
  <si>
    <t>0401022</t>
  </si>
  <si>
    <t>A. Datum Consumer Digital Camera E100 Grey</t>
  </si>
  <si>
    <t>0401023</t>
  </si>
  <si>
    <t>A. Datum Consumer Digital Camera M300 Grey</t>
  </si>
  <si>
    <t>0401024</t>
  </si>
  <si>
    <t>A. Datum Advanced Digital Camera M300 Grey</t>
  </si>
  <si>
    <t>0401025</t>
  </si>
  <si>
    <t>A. Datum Bridge Digital Camera M300 Grey</t>
  </si>
  <si>
    <t>0401026</t>
  </si>
  <si>
    <t>A. Datum SLR-like Digital Camera M400 Grey</t>
  </si>
  <si>
    <t>0401027</t>
  </si>
  <si>
    <t>A. Datum Point n' Shoot Digital Camera M500 Grey</t>
  </si>
  <si>
    <t>0401028</t>
  </si>
  <si>
    <t>A. Datum Full Frame Digital Camera X300 Grey</t>
  </si>
  <si>
    <t>0401029</t>
  </si>
  <si>
    <t>A. Datum Compact Digital Camera M200 Pink</t>
  </si>
  <si>
    <t>0401030</t>
  </si>
  <si>
    <t>A. Datum Rangefinder Digital Camera X200 Pink</t>
  </si>
  <si>
    <t>0401031</t>
  </si>
  <si>
    <t>A. Datum Slim Digital Camera M180 Pink</t>
  </si>
  <si>
    <t>0401032</t>
  </si>
  <si>
    <t>A. Datum Ultra Compact Digital Camera M190 Pink</t>
  </si>
  <si>
    <t>0401033</t>
  </si>
  <si>
    <t>A. Datum All in One Digital Camera M200 Pink</t>
  </si>
  <si>
    <t>0401034</t>
  </si>
  <si>
    <t>A. Datum Interchangeable lens Non-SLR Digital Camera X250 Pink</t>
  </si>
  <si>
    <t>0401035</t>
  </si>
  <si>
    <t>A. Datum Super-zoom Digital Camera X300 Pink</t>
  </si>
  <si>
    <t>0401036</t>
  </si>
  <si>
    <t>A. Datum Consumer Digital Camera E100 Pink</t>
  </si>
  <si>
    <t>0401037</t>
  </si>
  <si>
    <t>A. Datum Consumer Digital Camera M300 Pink</t>
  </si>
  <si>
    <t>0401038</t>
  </si>
  <si>
    <t>A. Datum Advanced Digital Camera M300 Pink</t>
  </si>
  <si>
    <t>0401039</t>
  </si>
  <si>
    <t>A. Datum Bridge Digital Camera M300 Pink</t>
  </si>
  <si>
    <t>0401040</t>
  </si>
  <si>
    <t>A. Datum SLR-like Digital Camera M400 Pink</t>
  </si>
  <si>
    <t>0401041</t>
  </si>
  <si>
    <t>A. Datum Point Shoot Digital Camera M500 Pink</t>
  </si>
  <si>
    <t>0401042</t>
  </si>
  <si>
    <t>A. Datum Full Frame Digital Camera X300 Pink</t>
  </si>
  <si>
    <t>0401043</t>
  </si>
  <si>
    <t>A. Datum Compact Digital Camera M200 Silver</t>
  </si>
  <si>
    <t>0401044</t>
  </si>
  <si>
    <t>A. Datum Rangefinder Digital Camera X200 Silver</t>
  </si>
  <si>
    <t>0401045</t>
  </si>
  <si>
    <t>A. Datum Slim Digital Camera M180 Silver</t>
  </si>
  <si>
    <t>0401046</t>
  </si>
  <si>
    <t>A. Datum Ultra Compact Digital Camera M190 Silver</t>
  </si>
  <si>
    <t>0401047</t>
  </si>
  <si>
    <t>A. Datum All in One Digital Camera M200 Silver</t>
  </si>
  <si>
    <t>0401048</t>
  </si>
  <si>
    <t>A. Datum Interchangeable lens Non-SLR Digital Camera X250 Silver</t>
  </si>
  <si>
    <t>0401049</t>
  </si>
  <si>
    <t>A. Datum Super-zoom Digital Camera X300 Silver</t>
  </si>
  <si>
    <t>0401050</t>
  </si>
  <si>
    <t>A. Datum Consumer Digital Camera E100 Silver</t>
  </si>
  <si>
    <t>0401051</t>
  </si>
  <si>
    <t>A. Datum Consumer Digital Camera M300 Silver</t>
  </si>
  <si>
    <t>0401052</t>
  </si>
  <si>
    <t>A. Datum Advanced Digital Camera M300 Silver</t>
  </si>
  <si>
    <t>0401053</t>
  </si>
  <si>
    <t>A. Datum Bridge Digital Camera M300 Silver</t>
  </si>
  <si>
    <t>0401054</t>
  </si>
  <si>
    <t>A. Datum SLR-like Digital Camera M400 Silver</t>
  </si>
  <si>
    <t>0401055</t>
  </si>
  <si>
    <t>A. Datum Point Shoot Digital Camera M500 Silver</t>
  </si>
  <si>
    <t>0401056</t>
  </si>
  <si>
    <t>A. Datum Full Frame Digital Camera X300 Silver</t>
  </si>
  <si>
    <t>0401057</t>
  </si>
  <si>
    <t>A. Datum Compact Digital Camera M200 Orange</t>
  </si>
  <si>
    <t>0401058</t>
  </si>
  <si>
    <t>A. Datum Rangefinder Digital Camera X200 Orange</t>
  </si>
  <si>
    <t>0401059</t>
  </si>
  <si>
    <t>A. Datum Slim Digital Camera M180 Orange</t>
  </si>
  <si>
    <t>0401060</t>
  </si>
  <si>
    <t>A. Datum Ultra Compact Digital Camera M190 Orange</t>
  </si>
  <si>
    <t>0401061</t>
  </si>
  <si>
    <t>A. Datum All in One Digital Camera M200 Orange</t>
  </si>
  <si>
    <t>0401062</t>
  </si>
  <si>
    <t>A. Datum Interchangeable lens Non-SLR Digital Camera X250 Orange</t>
  </si>
  <si>
    <t>0401063</t>
  </si>
  <si>
    <t>A. Datum Super-zoom Digital Camera X300 Orange</t>
  </si>
  <si>
    <t>0401064</t>
  </si>
  <si>
    <t>A. Datum Consumer Digital Camera E100 Orange</t>
  </si>
  <si>
    <t>0401065</t>
  </si>
  <si>
    <t>A. Datum Consumer Digital Camera M300 Orange</t>
  </si>
  <si>
    <t>0401066</t>
  </si>
  <si>
    <t>A. Datum Advanced Digital Camera M300 Orange</t>
  </si>
  <si>
    <t>0401067</t>
  </si>
  <si>
    <t>A. Datum Bridge Digital Camera M300 Orange</t>
  </si>
  <si>
    <t>0401068</t>
  </si>
  <si>
    <t>A. Datum SLR-like Digital Camera M400 Orange</t>
  </si>
  <si>
    <t>0401069</t>
  </si>
  <si>
    <t>A. Datum Point Shoot Digital Camera M500 Orange</t>
  </si>
  <si>
    <t>0401070</t>
  </si>
  <si>
    <t>A. Datum Full Frame Digital Camera X300 Orange</t>
  </si>
  <si>
    <t>0401071</t>
  </si>
  <si>
    <t>A. Datum Compact Digital Camera M200 Green</t>
  </si>
  <si>
    <t>0401072</t>
  </si>
  <si>
    <t>A. Datum Rangefinder Digital Camera X200 Green</t>
  </si>
  <si>
    <t>0401073</t>
  </si>
  <si>
    <t>A. Datum Slim Digital Camera M180 Green</t>
  </si>
  <si>
    <t>0401074</t>
  </si>
  <si>
    <t>A. Datum Ultra Compact Digital Camera M190 Green</t>
  </si>
  <si>
    <t>0401075</t>
  </si>
  <si>
    <t>A. Datum All in One Digital Camera M200 Green</t>
  </si>
  <si>
    <t>0401076</t>
  </si>
  <si>
    <t>A. Datum Interchangeable lens Non-SLR Digital Camera X250 Green</t>
  </si>
  <si>
    <t>0401077</t>
  </si>
  <si>
    <t>A. Datum Super-zoom Digital Camera X300 Green</t>
  </si>
  <si>
    <t>0401078</t>
  </si>
  <si>
    <t>A. Datum Consumer Digital Camera E100 Green</t>
  </si>
  <si>
    <t>0401079</t>
  </si>
  <si>
    <t>A. Datum Consumer Digital Camera M300 Green</t>
  </si>
  <si>
    <t>0401080</t>
  </si>
  <si>
    <t>A. Datum Advanced Digital Camera M300 Green</t>
  </si>
  <si>
    <t>0401081</t>
  </si>
  <si>
    <t>A. Datum Bridge Digital Camera M300 Green</t>
  </si>
  <si>
    <t>0401082</t>
  </si>
  <si>
    <t>A. Datum SLR-like Digital Camera M400 Green</t>
  </si>
  <si>
    <t>0401083</t>
  </si>
  <si>
    <t>A. Datum Point Shoot Digital Camera M500 Green</t>
  </si>
  <si>
    <t>0401084</t>
  </si>
  <si>
    <t>A. Datum Full Frame Digital Camera X300 Green</t>
  </si>
  <si>
    <t>0401085</t>
  </si>
  <si>
    <t>A. Datum Compact Digital Camera M200 Azure</t>
  </si>
  <si>
    <t>Azure</t>
  </si>
  <si>
    <t>0401086</t>
  </si>
  <si>
    <t>A. Datum Rangefinder Digital Camera X200 Azure</t>
  </si>
  <si>
    <t>0401087</t>
  </si>
  <si>
    <t>A. Datum Slim Digital Camera M180 Azure</t>
  </si>
  <si>
    <t>0401088</t>
  </si>
  <si>
    <t>A. Datum Ultra Compact Digital Camera M190 Azure</t>
  </si>
  <si>
    <t>0401089</t>
  </si>
  <si>
    <t>A. Datum All in One Digital Camera M200 Azure</t>
  </si>
  <si>
    <t>0401090</t>
  </si>
  <si>
    <t>A. Datum Interchangeable lens Non-SLR Digital Camera X250 Azure</t>
  </si>
  <si>
    <t>0401091</t>
  </si>
  <si>
    <t>A. Datum Super-zoom Digital Camera X300 Azure</t>
  </si>
  <si>
    <t>0401092</t>
  </si>
  <si>
    <t>A. Datum Consumer Digital Camera E100 Azure</t>
  </si>
  <si>
    <t>0401093</t>
  </si>
  <si>
    <t>A. Datum Consumer Digital Camera M300 Azure</t>
  </si>
  <si>
    <t>0401094</t>
  </si>
  <si>
    <t>A. Datum Advanced Digital Camera M300 Azure</t>
  </si>
  <si>
    <t>0401095</t>
  </si>
  <si>
    <t>A. Datum Bridge Digital Camera M300 Azure</t>
  </si>
  <si>
    <t>0401096</t>
  </si>
  <si>
    <t>A. Datum SLR-like Digital Camera M400 Azure</t>
  </si>
  <si>
    <t>0401097</t>
  </si>
  <si>
    <t>A. Datum Point n' Shoot Digital Camera M500 Azure</t>
  </si>
  <si>
    <t>0401098</t>
  </si>
  <si>
    <t>A. Datum Full Frame Digital Camera X300 Azure</t>
  </si>
  <si>
    <t>0401099</t>
  </si>
  <si>
    <t>A. Datum Point Shoot Digital Camera M500 Silver Grey</t>
  </si>
  <si>
    <t>Silver Grey</t>
  </si>
  <si>
    <t>0401100</t>
  </si>
  <si>
    <t>A. Datum Full Frame Digital Camera X300 Silver Grey</t>
  </si>
  <si>
    <t>0402001</t>
  </si>
  <si>
    <t>A. Datum SLR Camera X135 Black</t>
  </si>
  <si>
    <t>0402</t>
  </si>
  <si>
    <t>Digital SLR Cameras</t>
  </si>
  <si>
    <t>0402002</t>
  </si>
  <si>
    <t>A. Datum SLR Camera 35" X358 Black</t>
  </si>
  <si>
    <t>0402003</t>
  </si>
  <si>
    <t>A. Datum SLR Camera M135 Black</t>
  </si>
  <si>
    <t>0402004</t>
  </si>
  <si>
    <t>A. Datum SLR Camera 35" M358 Black</t>
  </si>
  <si>
    <t>0402005</t>
  </si>
  <si>
    <t>A. Datum SLR Camera X136 Silver</t>
  </si>
  <si>
    <t>0402006</t>
  </si>
  <si>
    <t>A. Datum SLR Camera 35" X358 Silver</t>
  </si>
  <si>
    <t>0402007</t>
  </si>
  <si>
    <t>A. Datum SLR Camera M136 Silver</t>
  </si>
  <si>
    <t>0402008</t>
  </si>
  <si>
    <t>A. Datum SLR Camera 35" M358 Silver</t>
  </si>
  <si>
    <t>0402009</t>
  </si>
  <si>
    <t>A. Datum SLR Camera X137 Grey</t>
  </si>
  <si>
    <t>0402010</t>
  </si>
  <si>
    <t>A. Datum SLR Camera 35" X358 Grey</t>
  </si>
  <si>
    <t>0402011</t>
  </si>
  <si>
    <t>A. Datum SLR Camera M137 Grey</t>
  </si>
  <si>
    <t>0402012</t>
  </si>
  <si>
    <t>A. Datum SLR Camera 35" M358 Grey</t>
  </si>
  <si>
    <t>0402013</t>
  </si>
  <si>
    <t>A. Datum SLR Camera X138 Silver Grey</t>
  </si>
  <si>
    <t>0402014</t>
  </si>
  <si>
    <t>A. Datum SLR Camera 35" X358 Silver Grey</t>
  </si>
  <si>
    <t>0402015</t>
  </si>
  <si>
    <t>A. Datum SLR Camera M138 Silver Grey</t>
  </si>
  <si>
    <t>0402016</t>
  </si>
  <si>
    <t>A. Datum SLR Camera 35" M358 Silver Grey</t>
  </si>
  <si>
    <t>0402017</t>
  </si>
  <si>
    <t>A. Datum SLR Camera X139 Gold</t>
  </si>
  <si>
    <t>0402018</t>
  </si>
  <si>
    <t>A. Datum SLR Camera 35" X358 Gold</t>
  </si>
  <si>
    <t>0402019</t>
  </si>
  <si>
    <t>A. Datum SLR Camera M139 Gold</t>
  </si>
  <si>
    <t>0402020</t>
  </si>
  <si>
    <t>A. Datum SLR Camera 35" M358 Gold</t>
  </si>
  <si>
    <t>0402021</t>
  </si>
  <si>
    <t>A. Datum SLR Camera X140 Pink</t>
  </si>
  <si>
    <t>0402022</t>
  </si>
  <si>
    <t>A. Datum SLR Camera 35" X358 Pink</t>
  </si>
  <si>
    <t>0402023</t>
  </si>
  <si>
    <t>A. Datum SLR Camera M140 Pink</t>
  </si>
  <si>
    <t>0402024</t>
  </si>
  <si>
    <t>A. Datum SLR Camera 35" M358 Pink</t>
  </si>
  <si>
    <t>0402025</t>
  </si>
  <si>
    <t>A. Datum SLR Camera X141 Blue</t>
  </si>
  <si>
    <t>0402026</t>
  </si>
  <si>
    <t>A. Datum SLR Camera 35" X358 Blue</t>
  </si>
  <si>
    <t>0402027</t>
  </si>
  <si>
    <t>A. Datum SLR Camera M141 Blue</t>
  </si>
  <si>
    <t>0402028</t>
  </si>
  <si>
    <t>A. Datum SLR Camera 35" M358 Blue</t>
  </si>
  <si>
    <t>0402029</t>
  </si>
  <si>
    <t>A. Datum SLR Camera X142 Orange</t>
  </si>
  <si>
    <t>0402030</t>
  </si>
  <si>
    <t>A. Datum SLR Camera 35" X358 Orange</t>
  </si>
  <si>
    <t>0402031</t>
  </si>
  <si>
    <t>A. Datum SLR Camera M142 Orange</t>
  </si>
  <si>
    <t>0402032</t>
  </si>
  <si>
    <t>A. Datum SLR Camera 35" M358 Orange</t>
  </si>
  <si>
    <t>0402033</t>
  </si>
  <si>
    <t>Contoso SLR Camera X142 Black</t>
  </si>
  <si>
    <t>0402034</t>
  </si>
  <si>
    <t>Contoso SLR Camera 35" X358 Black</t>
  </si>
  <si>
    <t>0402035</t>
  </si>
  <si>
    <t>Contoso SLR Camera M142 Black</t>
  </si>
  <si>
    <t>0402036</t>
  </si>
  <si>
    <t>Contoso SLR Camera 35" M358 Black</t>
  </si>
  <si>
    <t>0402037</t>
  </si>
  <si>
    <t>Contoso SLR Camera X143 Silver</t>
  </si>
  <si>
    <t>0402038</t>
  </si>
  <si>
    <t>Contoso SLR Camera 35" X358 Silver</t>
  </si>
  <si>
    <t>0402039</t>
  </si>
  <si>
    <t>Contoso SLR Camera M143 Silver</t>
  </si>
  <si>
    <t>0402040</t>
  </si>
  <si>
    <t>Contoso SLR Camera 35" M358 Silver</t>
  </si>
  <si>
    <t>0402041</t>
  </si>
  <si>
    <t>Contoso SLR Camera X143 Grey</t>
  </si>
  <si>
    <t>0402042</t>
  </si>
  <si>
    <t>Contoso SLR Camera 35" X358 Grey</t>
  </si>
  <si>
    <t>0402043</t>
  </si>
  <si>
    <t>Contoso SLR Camera M143 Grey</t>
  </si>
  <si>
    <t>0402044</t>
  </si>
  <si>
    <t>Contoso SLR Camera 35" M358 Grey</t>
  </si>
  <si>
    <t>0402045</t>
  </si>
  <si>
    <t>Contoso SLR Camera X144 Silver Grey</t>
  </si>
  <si>
    <t>0402046</t>
  </si>
  <si>
    <t>Contoso SLR Camera 35" X358 Silver Grey</t>
  </si>
  <si>
    <t>0402047</t>
  </si>
  <si>
    <t>Contoso SLR Camera M144 Silver Grey</t>
  </si>
  <si>
    <t>0402048</t>
  </si>
  <si>
    <t>Contoso SLR Camera 35" M358 Silver Grey</t>
  </si>
  <si>
    <t>0402049</t>
  </si>
  <si>
    <t>Contoso SLR Camera X144 Gold</t>
  </si>
  <si>
    <t>0402050</t>
  </si>
  <si>
    <t>Contoso SLR Camera 35" X358 Gold</t>
  </si>
  <si>
    <t>0402051</t>
  </si>
  <si>
    <t>Contoso SLR Camera M144 Gold</t>
  </si>
  <si>
    <t>0402052</t>
  </si>
  <si>
    <t>Contoso SLR Camera 35" M358 Gold</t>
  </si>
  <si>
    <t>0402053</t>
  </si>
  <si>
    <t>Contoso SLR Camera X145 Pink</t>
  </si>
  <si>
    <t>0402054</t>
  </si>
  <si>
    <t>Contoso SLR Camera 35" X358 Pink</t>
  </si>
  <si>
    <t>0402055</t>
  </si>
  <si>
    <t>Contoso SLR Camera M145 Pink</t>
  </si>
  <si>
    <t>0402056</t>
  </si>
  <si>
    <t>Contoso SLR Camera 35" M358 Pink</t>
  </si>
  <si>
    <t>0402057</t>
  </si>
  <si>
    <t>Contoso SLR Camera X145 Blue</t>
  </si>
  <si>
    <t>0402058</t>
  </si>
  <si>
    <t>Contoso SLR Camera 35" X358 Blue</t>
  </si>
  <si>
    <t>0402059</t>
  </si>
  <si>
    <t>Contoso SLR Camera M145 Blue</t>
  </si>
  <si>
    <t>0402060</t>
  </si>
  <si>
    <t>Contoso SLR Camera 35" M358 Blue</t>
  </si>
  <si>
    <t>0402061</t>
  </si>
  <si>
    <t>Contoso SLR Camera X146 Orange</t>
  </si>
  <si>
    <t>0402062</t>
  </si>
  <si>
    <t>Contoso SLR Camera 35" X358 Orange</t>
  </si>
  <si>
    <t>0402063</t>
  </si>
  <si>
    <t>Contoso SLR Camera M146 Orange</t>
  </si>
  <si>
    <t>0402064</t>
  </si>
  <si>
    <t>Contoso SLR Camera 35" M358 Orange</t>
  </si>
  <si>
    <t>0402065</t>
  </si>
  <si>
    <t>Fabrikam SLR Camera X146 Black</t>
  </si>
  <si>
    <t>0402066</t>
  </si>
  <si>
    <t>Fabrikam SLR Camera 35" X358 Black</t>
  </si>
  <si>
    <t>0402067</t>
  </si>
  <si>
    <t>Fabrikam SLR Camera M146 Black</t>
  </si>
  <si>
    <t>0402068</t>
  </si>
  <si>
    <t>Fabrikam SLR Camera 35" M358 Black</t>
  </si>
  <si>
    <t>0402069</t>
  </si>
  <si>
    <t>Fabrikam SLR Camera X147 Silver</t>
  </si>
  <si>
    <t>0402070</t>
  </si>
  <si>
    <t>Fabrikam SLR Camera 35" X358 Silver</t>
  </si>
  <si>
    <t>0402071</t>
  </si>
  <si>
    <t>Fabrikam SLR Camera M147 Silver</t>
  </si>
  <si>
    <t>0402072</t>
  </si>
  <si>
    <t>Fabrikam SLR Camera 35" M358 Silver</t>
  </si>
  <si>
    <t>0402073</t>
  </si>
  <si>
    <t>Fabrikam SLR Camera X147 Grey</t>
  </si>
  <si>
    <t>0402074</t>
  </si>
  <si>
    <t>Fabrikam SLR Camera 35" X358 Grey</t>
  </si>
  <si>
    <t>0402075</t>
  </si>
  <si>
    <t>Fabrikam SLR Camera M147 Grey</t>
  </si>
  <si>
    <t>0402076</t>
  </si>
  <si>
    <t>Fabrikam SLR Camera 35" M358 Grey</t>
  </si>
  <si>
    <t>0402077</t>
  </si>
  <si>
    <t>Fabrikam SLR Camera X148 Silver Grey</t>
  </si>
  <si>
    <t>0402078</t>
  </si>
  <si>
    <t>Fabrikam SLR Camera 35" X358 Silver Grey</t>
  </si>
  <si>
    <t>0402079</t>
  </si>
  <si>
    <t>Fabrikam SLR Camera M148 Silver Grey</t>
  </si>
  <si>
    <t>0402080</t>
  </si>
  <si>
    <t>Fabrikam SLR Camera 35" M358 Silver Grey</t>
  </si>
  <si>
    <t>0402081</t>
  </si>
  <si>
    <t>Fabrikam SLR Camera X148 Gold</t>
  </si>
  <si>
    <t>0402082</t>
  </si>
  <si>
    <t>Fabrikam SLR Camera 35" X358 Gold</t>
  </si>
  <si>
    <t>0402083</t>
  </si>
  <si>
    <t>Fabrikam SLR Camera M148 Gold</t>
  </si>
  <si>
    <t>0402084</t>
  </si>
  <si>
    <t>Fabrikam SLR Camera 35" M358 Gold</t>
  </si>
  <si>
    <t>0402085</t>
  </si>
  <si>
    <t>Fabrikam SLR Camera X149 Pink</t>
  </si>
  <si>
    <t>0402086</t>
  </si>
  <si>
    <t>Fabrikam SLR Camera 35" X358 Pink</t>
  </si>
  <si>
    <t>0402087</t>
  </si>
  <si>
    <t>Fabrikam SLR Camera M149 Pink</t>
  </si>
  <si>
    <t>0402088</t>
  </si>
  <si>
    <t>Fabrikam SLR Camera 35" M358 Pink</t>
  </si>
  <si>
    <t>0402089</t>
  </si>
  <si>
    <t>Fabrikam SLR Camera X149 Blue</t>
  </si>
  <si>
    <t>0402090</t>
  </si>
  <si>
    <t>Fabrikam SLR Camera 35" X358 Blue</t>
  </si>
  <si>
    <t>0402091</t>
  </si>
  <si>
    <t>Fabrikam SLR Camera M149 Blue</t>
  </si>
  <si>
    <t>0402092</t>
  </si>
  <si>
    <t>Fabrikam SLR Camera 35" M358 Blue</t>
  </si>
  <si>
    <t>0402093</t>
  </si>
  <si>
    <t>Fabrikam SLR Camera X150 Orange</t>
  </si>
  <si>
    <t>0402094</t>
  </si>
  <si>
    <t>Fabrikam SLR Camera 35" X358 Orange</t>
  </si>
  <si>
    <t>0402095</t>
  </si>
  <si>
    <t>Fabrikam SLR Camera M150 Orange</t>
  </si>
  <si>
    <t>0402096</t>
  </si>
  <si>
    <t>Fabrikam SLR Camera 35" M358 Orange</t>
  </si>
  <si>
    <t>0402097</t>
  </si>
  <si>
    <t>Fabrikam SLR Camera X150 Green</t>
  </si>
  <si>
    <t>0402098</t>
  </si>
  <si>
    <t>Fabrikam SLR Camera 35" X358 Green</t>
  </si>
  <si>
    <t>0402099</t>
  </si>
  <si>
    <t>Fabrikam SLR Camera M150 Green</t>
  </si>
  <si>
    <t>0402100</t>
  </si>
  <si>
    <t>Fabrikam SLR Camera 35" M358 Green</t>
  </si>
  <si>
    <t>0405001</t>
  </si>
  <si>
    <t>Fabrikam Home and Vacation Moviemaker 1" 25mm M400 Blue</t>
  </si>
  <si>
    <t xml:space="preserve">Fabrikam  </t>
  </si>
  <si>
    <t>0405</t>
  </si>
  <si>
    <t>Camcorders</t>
  </si>
  <si>
    <t>0405002</t>
  </si>
  <si>
    <t>Fabrikam Home and Vacation Moviemaker 1/2" 3mm M300 Orange</t>
  </si>
  <si>
    <t>0405003</t>
  </si>
  <si>
    <t>Fabrikam Home and vacation moviemaker 1/3" 8.5mm M200 Blue</t>
  </si>
  <si>
    <t>0405004</t>
  </si>
  <si>
    <t>Fabrikam Home and vacation moviemaker 2/3'' 17mm M103 Black</t>
  </si>
  <si>
    <t>0405005</t>
  </si>
  <si>
    <t>Fabrikam Budget Movie-Maker 1'' 25mm E400 Black</t>
  </si>
  <si>
    <t>0405006</t>
  </si>
  <si>
    <t>Fabrikam Budget Movie-Maker 1/2'' 3mm E300 Black</t>
  </si>
  <si>
    <t>0405007</t>
  </si>
  <si>
    <t>Fabrikam Budget Movie-Maker 1/3'' 8.5mm E200 Black</t>
  </si>
  <si>
    <t>0405008</t>
  </si>
  <si>
    <t>Fabrikam Budget Movie-Maker 2/3'' 17mm E100 Black</t>
  </si>
  <si>
    <t>0405009</t>
  </si>
  <si>
    <t>Fabrikam Trendsetter 1" 25mm X400 Blue</t>
  </si>
  <si>
    <t>0405010</t>
  </si>
  <si>
    <t>Fabrikam Trendsetter 1/2'' 3mm X300 Black</t>
  </si>
  <si>
    <t>0405011</t>
  </si>
  <si>
    <t>Fabrikam Trendsetter 1/3" 8.5mm X200 Blue</t>
  </si>
  <si>
    <t>0405012</t>
  </si>
  <si>
    <t>Fabrikam Trendsetter 2/3'' 17mm X100 Black</t>
  </si>
  <si>
    <t>0405013</t>
  </si>
  <si>
    <t>Fabrikam Independent Filmmaker 1'' 25mm X400 Black</t>
  </si>
  <si>
    <t>0405014</t>
  </si>
  <si>
    <t>Fabrikam Independent Filmmaker 1/2" 3mm X300 Orange</t>
  </si>
  <si>
    <t>0405015</t>
  </si>
  <si>
    <t>Fabrikam Independent Filmmaker 1/3'' 8.5mm X200 Black</t>
  </si>
  <si>
    <t>0405016</t>
  </si>
  <si>
    <t>Fabrikam Independent Filmmaker 2/3" 17mm X100 Blue</t>
  </si>
  <si>
    <t>0405017</t>
  </si>
  <si>
    <t>Fabrikam Business Videographer 1" 25mm M600 Blue</t>
  </si>
  <si>
    <t>0405018</t>
  </si>
  <si>
    <t>Fabrikam Business Videographer 1/2'' 3mm M500 Black</t>
  </si>
  <si>
    <t>0405019</t>
  </si>
  <si>
    <t>Fabrikam Business Videographer 1/3'' 8.5mm M380 Black</t>
  </si>
  <si>
    <t>0405020</t>
  </si>
  <si>
    <t>Fabrikam Business Videographer 2/3'' 17mm M280 Black</t>
  </si>
  <si>
    <t>0405021</t>
  </si>
  <si>
    <t>Fabrikam Social videographer 1'' 25mm E400 Black</t>
  </si>
  <si>
    <t>0405022</t>
  </si>
  <si>
    <t>Fabrikam Social Videographer 1/2'' 3mm E300 Black</t>
  </si>
  <si>
    <t>0405023</t>
  </si>
  <si>
    <t>Fabrikam Social Videographer 1/3'' 8.5mm E200 Black</t>
  </si>
  <si>
    <t>0405024</t>
  </si>
  <si>
    <t>Fabrikam Social Videographer 2/3'' 17mm E100 Black</t>
  </si>
  <si>
    <t>0405025</t>
  </si>
  <si>
    <t>Fabrikam Home and Vacation Moviemaker 1'' 25mm M400 White</t>
  </si>
  <si>
    <t>0405026</t>
  </si>
  <si>
    <t>Fabrikam Home and Vacation Moviemaker 1/2'' 3mm M300 White</t>
  </si>
  <si>
    <t>0405027</t>
  </si>
  <si>
    <t>Fabrikam Home and Vacation Moviemaker 1/3'' 8.5mm M200 White</t>
  </si>
  <si>
    <t>0405028</t>
  </si>
  <si>
    <t>Fabrikam Home and Vacation Moviemaker 2/3'' 17mm M103 White</t>
  </si>
  <si>
    <t>0405029</t>
  </si>
  <si>
    <t>Fabrikam Budget Moviemaker 1'' 25mm E400 White</t>
  </si>
  <si>
    <t>0405030</t>
  </si>
  <si>
    <t>Fabrikam Budget Moviemaker 1/2'' 3mm E300 White</t>
  </si>
  <si>
    <t>0405031</t>
  </si>
  <si>
    <t>Fabrikam Budget Moviemaker 1/3'' 8.5mm E200 White</t>
  </si>
  <si>
    <t>0405032</t>
  </si>
  <si>
    <t>Fabrikam Budget Moviemaker 2/3'' 17mm E100 White</t>
  </si>
  <si>
    <t>0405033</t>
  </si>
  <si>
    <t>Fabrikam Trendsetter 1'' 25mm X400 White</t>
  </si>
  <si>
    <t>0405034</t>
  </si>
  <si>
    <t>Fabrikam Trendsetter 1/2'' 3mm X300 White</t>
  </si>
  <si>
    <t>0405035</t>
  </si>
  <si>
    <t>Fabrikam Trendsetter 1/3'' 8.5mm X200 White</t>
  </si>
  <si>
    <t>0405036</t>
  </si>
  <si>
    <t>Fabrikam Trendsetter 2/3'' 17mm X100 White</t>
  </si>
  <si>
    <t>0405037</t>
  </si>
  <si>
    <t>Fabrikam Independent filmmaker 1'' 25mm X400 White</t>
  </si>
  <si>
    <t>0405038</t>
  </si>
  <si>
    <t>Fabrikam Independent filmmaker 1/2'' 3mm X300 White</t>
  </si>
  <si>
    <t>0405039</t>
  </si>
  <si>
    <t>Fabrikam Independent filmmaker 1/3'' 8.5mm X200 White</t>
  </si>
  <si>
    <t>0405040</t>
  </si>
  <si>
    <t>Fabrikam Independent filmmaker 2/3'' 17mm X100 White</t>
  </si>
  <si>
    <t>0405041</t>
  </si>
  <si>
    <t>Fabrikam Business Videographer 1'' 25mm M600 White</t>
  </si>
  <si>
    <t>0405042</t>
  </si>
  <si>
    <t>Fabrikam Business Videographer 1/2" 3mm M500 Orange</t>
  </si>
  <si>
    <t>0405043</t>
  </si>
  <si>
    <t>Fabrikam Business Videographer 1/3" 8.5mm M380 Orange</t>
  </si>
  <si>
    <t>0405044</t>
  </si>
  <si>
    <t>Fabrikam Business Videographer 2/3" 17mm M280 Orange</t>
  </si>
  <si>
    <t>0405045</t>
  </si>
  <si>
    <t>Fabrikam Social Videographer 1" 25mm E400 Orange</t>
  </si>
  <si>
    <t>0405046</t>
  </si>
  <si>
    <t>Fabrikam Social Videographer 1/2" 3mm E300 Orange</t>
  </si>
  <si>
    <t>0405047</t>
  </si>
  <si>
    <t>Fabrikam Social Videographer 1/3" 8.5mm E200 Orange</t>
  </si>
  <si>
    <t>0405048</t>
  </si>
  <si>
    <t>Fabrikam Social Videographer 2/3" 17mm E100 Orange</t>
  </si>
  <si>
    <t>0405049</t>
  </si>
  <si>
    <t>Fabrikam Home and Vacation Moviemaker 1'' 25mm M400 Grey</t>
  </si>
  <si>
    <t>0405050</t>
  </si>
  <si>
    <t>Fabrikam Home and Vacation Moviemaker 1/2'' 3mm M300 Grey</t>
  </si>
  <si>
    <t>0405051</t>
  </si>
  <si>
    <t>Fabrikam Home and Vacation Moviemaker 1/3'' 8.5mm M200 Grey</t>
  </si>
  <si>
    <t>0405052</t>
  </si>
  <si>
    <t>Fabrikam Home and Vacation Moviemaker 2/3'' 17mm M103 Grey</t>
  </si>
  <si>
    <t>0405053</t>
  </si>
  <si>
    <t>Fabrikam Budget Moviemaker 1'' 25mm E400 Grey</t>
  </si>
  <si>
    <t>0405054</t>
  </si>
  <si>
    <t>Fabrikam Budget Moviemaker 1/2'' 3mm E300 Grey</t>
  </si>
  <si>
    <t>0405055</t>
  </si>
  <si>
    <t>Fabrikam Budget Moviemaker 1/3'' 8.5mm E200 Grey</t>
  </si>
  <si>
    <t>0405056</t>
  </si>
  <si>
    <t>Fabrikam Budget Moviemaker 2/3'' 17mm E100 Grey</t>
  </si>
  <si>
    <t>0405057</t>
  </si>
  <si>
    <t>Fabrikam Trendsetter 1'' 25mm X400 Grey</t>
  </si>
  <si>
    <t>0405058</t>
  </si>
  <si>
    <t>Fabrikam Trendsetter 1/2'' 3mm X300 Grey</t>
  </si>
  <si>
    <t>0405059</t>
  </si>
  <si>
    <t>Fabrikam Trendsetter 1/3'' 8.5mm X200 Grey</t>
  </si>
  <si>
    <t>0405060</t>
  </si>
  <si>
    <t>Fabrikam Trendsetter 2/3'' 17mm X100 Grey</t>
  </si>
  <si>
    <t>0405061</t>
  </si>
  <si>
    <t>Fabrikam Independent Filmmaker 1'' 25mm X400 Grey</t>
  </si>
  <si>
    <t>0405062</t>
  </si>
  <si>
    <t>Fabrikam Independent Filmmaker 1/2'' 3mm X300 Grey</t>
  </si>
  <si>
    <t>0405063</t>
  </si>
  <si>
    <t>Fabrikam Independent Filmmaker 1/3'' 8.5mm X200 Grey</t>
  </si>
  <si>
    <t>0405064</t>
  </si>
  <si>
    <t>Fabrikam Independent Filmmaker 2/3'' 17mm X100 Grey</t>
  </si>
  <si>
    <t>0405065</t>
  </si>
  <si>
    <t>Fabrikam Business Videographer 1'' 25mm M600 Grey</t>
  </si>
  <si>
    <t>0405066</t>
  </si>
  <si>
    <t>Fabrikam Business Videographer 1/2'' 3mm M500 Grey</t>
  </si>
  <si>
    <t>0405067</t>
  </si>
  <si>
    <t>Fabrikam Business Videographer 1/3'' 8.5mm M380 Grey</t>
  </si>
  <si>
    <t>0405068</t>
  </si>
  <si>
    <t>Fabrikam Business Videographer 2/3'' 17mm M280 Grey</t>
  </si>
  <si>
    <t>0405069</t>
  </si>
  <si>
    <t>Fabrikam Social Videographer 1'' 25mm E400 Grey</t>
  </si>
  <si>
    <t>0405070</t>
  </si>
  <si>
    <t>Fabrikam Social Videographer 1/2'' 3mm E300 Grey</t>
  </si>
  <si>
    <t>0405071</t>
  </si>
  <si>
    <t>Fabrikam Social Videographer 1/3'' 8.5mm E200 Grey</t>
  </si>
  <si>
    <t>0405072</t>
  </si>
  <si>
    <t>Fabrikam Social Videographer 2/3'' 17mm E100 Grey</t>
  </si>
  <si>
    <t>0405073</t>
  </si>
  <si>
    <t>Fabrikam Home and Vacation Moviemaker 1'' 25mm M400 Black</t>
  </si>
  <si>
    <t>0405074</t>
  </si>
  <si>
    <t>Fabrikam Home and Vacation Moviemaker 1/2'' 3mm M300 Black</t>
  </si>
  <si>
    <t>0405075</t>
  </si>
  <si>
    <t>Fabrikam Home and Vacation Moviemaker 1/3'' 8.5mm M200 Black</t>
  </si>
  <si>
    <t>0405076</t>
  </si>
  <si>
    <t>Fabrikam Home and Vacation Moviemaker 2/3" 17mm M103 Blue</t>
  </si>
  <si>
    <t>0405077</t>
  </si>
  <si>
    <t>Fabrikam Budget Moviemaker 1'' 25mm E400 Black</t>
  </si>
  <si>
    <t>0405078</t>
  </si>
  <si>
    <t>Fabrikam Budget Moviemaker 1/2'' 3mm E300 Black</t>
  </si>
  <si>
    <t>0405079</t>
  </si>
  <si>
    <t>Fabrikam Budget Moviemaker 1/3'' 8.5mm E200 Black</t>
  </si>
  <si>
    <t>0405080</t>
  </si>
  <si>
    <t>Fabrikam Budget Moviemaker 2/3'' 17mm E100 Black</t>
  </si>
  <si>
    <t>0405081</t>
  </si>
  <si>
    <t>Fabrikam Trendsetter 1'' 25mm X400 Black</t>
  </si>
  <si>
    <t>0405082</t>
  </si>
  <si>
    <t>Fabrikam Trendsetter 1/2" 3mm X300 Orange</t>
  </si>
  <si>
    <t>0405083</t>
  </si>
  <si>
    <t>Fabrikam Trendsetter 1/3'' 8.5mm X200 Black</t>
  </si>
  <si>
    <t>0405084</t>
  </si>
  <si>
    <t>Fabrikam Trendsetter 2/3" 17mm X100 Orange</t>
  </si>
  <si>
    <t>0405085</t>
  </si>
  <si>
    <t>Fabrikam Independent Filmmaker 1" 25mm X400 Blue</t>
  </si>
  <si>
    <t>0405086</t>
  </si>
  <si>
    <t>Fabrikam Independent Filmmaker 1/2'' 3mm X300 Black</t>
  </si>
  <si>
    <t>0405087</t>
  </si>
  <si>
    <t>Fabrikam Independent Filmmaker 1/3" 8.5mm X200 Blue</t>
  </si>
  <si>
    <t>0405088</t>
  </si>
  <si>
    <t>Fabrikam Independent Filmmaker 2/3'' 17mm X100 Black</t>
  </si>
  <si>
    <t>0405089</t>
  </si>
  <si>
    <t>Fabrikam Business Videographer 1'' 25mm M600 Black</t>
  </si>
  <si>
    <t>0405090</t>
  </si>
  <si>
    <t>Fabrikam Business Videographer 1/2" 3mm M500 Blue</t>
  </si>
  <si>
    <t>0405091</t>
  </si>
  <si>
    <t>Fabrikam Business Videographer 1/3" 8.5mm M380 Blue</t>
  </si>
  <si>
    <t>0405092</t>
  </si>
  <si>
    <t>Fabrikam Business Videographer 2/3" 17mm M280 Blue</t>
  </si>
  <si>
    <t>0405093</t>
  </si>
  <si>
    <t>Fabrikam Social Videographer 1" 25mm E400 Blue</t>
  </si>
  <si>
    <t>0405094</t>
  </si>
  <si>
    <t>Fabrikam Social Videographer 1/2" 3mm E300 Blue</t>
  </si>
  <si>
    <t>0405095</t>
  </si>
  <si>
    <t>Fabrikam Social Videographer 1/3" 8.5mm E200 Blue</t>
  </si>
  <si>
    <t>0405096</t>
  </si>
  <si>
    <t>Fabrikam Social Videographer 2/3" 17mm E100 Blue</t>
  </si>
  <si>
    <t>0405097</t>
  </si>
  <si>
    <t>Fabrikam Business Videographer 1/2'' 3mm M500 White</t>
  </si>
  <si>
    <t>0405098</t>
  </si>
  <si>
    <t>Fabrikam Business Videographer 1/3'' 8.5mm M380 White</t>
  </si>
  <si>
    <t>0405099</t>
  </si>
  <si>
    <t>Fabrikam Business Videographer 2/3'' 17mm M280 White</t>
  </si>
  <si>
    <t>0405100</t>
  </si>
  <si>
    <t>Fabrikam Social Videographer 1'' 25mm E400 White</t>
  </si>
  <si>
    <t>0405101</t>
  </si>
  <si>
    <t>Fabrikam Social Videographer 1/2'' 3mm E300 White</t>
  </si>
  <si>
    <t>0405102</t>
  </si>
  <si>
    <t>Fabrikam Social Videographer 1/3'' 8.5mm E200 White</t>
  </si>
  <si>
    <t>0405103</t>
  </si>
  <si>
    <t>Fabrikam Social Videographer 2/3'' 17mm E100 White</t>
  </si>
  <si>
    <t>0406001</t>
  </si>
  <si>
    <t>Contoso Rechargeable Li-Ion Battery Pack E300 Silver</t>
  </si>
  <si>
    <t>0406</t>
  </si>
  <si>
    <t>Cameras &amp; Camcorders Accessories</t>
  </si>
  <si>
    <t>0406002</t>
  </si>
  <si>
    <t>Contoso Rechargeable Li-Ion Battery Pack E300 Black</t>
  </si>
  <si>
    <t>0406003</t>
  </si>
  <si>
    <t>Contoso Rechargeable Li-Ion Battery Pack E300 White</t>
  </si>
  <si>
    <t>0406004</t>
  </si>
  <si>
    <t>Contoso Travel Charger for S-Series Battery E302 Silver</t>
  </si>
  <si>
    <t>0406005</t>
  </si>
  <si>
    <t>Contoso Travel Charger for S-Series Battery E302 Black</t>
  </si>
  <si>
    <t>0406006</t>
  </si>
  <si>
    <t>Contoso Travel Charger for S-Series Battery E302 White</t>
  </si>
  <si>
    <t>0406007</t>
  </si>
  <si>
    <t>Contoso General Carrying Case E304 Silver</t>
  </si>
  <si>
    <t>0406008</t>
  </si>
  <si>
    <t>Contoso General Carrying Case E304 Black</t>
  </si>
  <si>
    <t>0406009</t>
  </si>
  <si>
    <t>Contoso General Carrying Case E304 White</t>
  </si>
  <si>
    <t>0406010</t>
  </si>
  <si>
    <t>Contoso General Carrying Case E304 Blue</t>
  </si>
  <si>
    <t>0406011</t>
  </si>
  <si>
    <t>Contoso Cyber Shot Digital Cameras Adapter E306 Pink</t>
  </si>
  <si>
    <t>0406012</t>
  </si>
  <si>
    <t>Contoso Cyber Shot Digital Cameras Adapter E306 Blue</t>
  </si>
  <si>
    <t>0406013</t>
  </si>
  <si>
    <t>Contoso Cyber Shot Digital Cameras Adapter E306 Black</t>
  </si>
  <si>
    <t>0406014</t>
  </si>
  <si>
    <t>Contoso Multi-Use Terminal Cable E308 Silver</t>
  </si>
  <si>
    <t>0406015</t>
  </si>
  <si>
    <t>Contoso Multi-Use Terminal Cable E308 White</t>
  </si>
  <si>
    <t>0406016</t>
  </si>
  <si>
    <t>Contoso Multi-Use Terminal Cable E308 Black</t>
  </si>
  <si>
    <t>0406017</t>
  </si>
  <si>
    <t>Contoso Rechargeable Battery Pack E310 Silver</t>
  </si>
  <si>
    <t>0406018</t>
  </si>
  <si>
    <t>Contoso Rechargeable Battery Pack E310 Black</t>
  </si>
  <si>
    <t>0406019</t>
  </si>
  <si>
    <t>Contoso Rechargeable Battery Pack E310 White</t>
  </si>
  <si>
    <t>0406020</t>
  </si>
  <si>
    <t>Contoso Carrying Case E312 Silver</t>
  </si>
  <si>
    <t>0406021</t>
  </si>
  <si>
    <t>Contoso Carrying Case E312 Pink</t>
  </si>
  <si>
    <t>0406022</t>
  </si>
  <si>
    <t>Contoso Carrying Case E312 White</t>
  </si>
  <si>
    <t>0406023</t>
  </si>
  <si>
    <t>Contoso Carrying Case E312 Blue</t>
  </si>
  <si>
    <t>0406024</t>
  </si>
  <si>
    <t>Contoso Lens Cap Keeper E314 Pink</t>
  </si>
  <si>
    <t>0406025</t>
  </si>
  <si>
    <t>Contoso Lens Cap Keeper E314 Yellow</t>
  </si>
  <si>
    <t>0406026</t>
  </si>
  <si>
    <t>Contoso Lens Cap Keeper E314 White</t>
  </si>
  <si>
    <t>0406027</t>
  </si>
  <si>
    <t>Contoso Lens Cap Keeper E314 Silver</t>
  </si>
  <si>
    <t>0406028</t>
  </si>
  <si>
    <t>Contoso Digital Cameras Lightweight Tripod E316 White</t>
  </si>
  <si>
    <t>0406029</t>
  </si>
  <si>
    <t>Contoso Digital Cameras Lightweight Tripod E316 Black</t>
  </si>
  <si>
    <t>0406030</t>
  </si>
  <si>
    <t>Contoso Digital Cameras Lightweight Tripod E316 Pink</t>
  </si>
  <si>
    <t>0406031</t>
  </si>
  <si>
    <t>Contoso Digital Cameras Lightweight Tripod E316 Silver</t>
  </si>
  <si>
    <t>0406032</t>
  </si>
  <si>
    <t>Contoso General Soft Carrying Case E318 Blue</t>
  </si>
  <si>
    <t>0406033</t>
  </si>
  <si>
    <t>Contoso General Soft Carrying Case E318 Black</t>
  </si>
  <si>
    <t>0406034</t>
  </si>
  <si>
    <t>Contoso General Soft Carrying Case E318 Silver</t>
  </si>
  <si>
    <t>0406035</t>
  </si>
  <si>
    <t>Contoso General Soft Carrying Case E318 White</t>
  </si>
  <si>
    <t>0406036</t>
  </si>
  <si>
    <t>Contoso Mini Battery Charger Kit E320 Red</t>
  </si>
  <si>
    <t>0406037</t>
  </si>
  <si>
    <t>Contoso Mini Battery Charger Kit E320 White</t>
  </si>
  <si>
    <t>0406038</t>
  </si>
  <si>
    <t>Contoso Mini Battery Charger Kit E320 Black</t>
  </si>
  <si>
    <t>0406039</t>
  </si>
  <si>
    <t>Contoso Mini Battery Charger Kit E320 Silver</t>
  </si>
  <si>
    <t>0406040</t>
  </si>
  <si>
    <t>Contoso Genuine Leather Grip Belt E322 Black</t>
  </si>
  <si>
    <t>0406041</t>
  </si>
  <si>
    <t>Contoso Genuine Leather Grip Belt E322 White</t>
  </si>
  <si>
    <t>0406042</t>
  </si>
  <si>
    <t>Contoso Genuine Leather Grip Belt E322 Silver</t>
  </si>
  <si>
    <t>0406043</t>
  </si>
  <si>
    <t>Contoso Genuine Leather Grip Belt E322 Grey</t>
  </si>
  <si>
    <t>0406044</t>
  </si>
  <si>
    <t>Contoso Macro Zoom Lens X300 Silver</t>
  </si>
  <si>
    <t>0406045</t>
  </si>
  <si>
    <t>Contoso Macro Zoom Lens X300 White</t>
  </si>
  <si>
    <t>0406046</t>
  </si>
  <si>
    <t>Contoso Macro Zoom Lens X300 Black</t>
  </si>
  <si>
    <t>0406047</t>
  </si>
  <si>
    <t>Contoso Telephoto Conversion Lens X400 Silver</t>
  </si>
  <si>
    <t>0406048</t>
  </si>
  <si>
    <t>Contoso Telephoto Conversion Lens X400 White</t>
  </si>
  <si>
    <t>0406049</t>
  </si>
  <si>
    <t>Contoso Telephoto Conversion Lens X400 Black</t>
  </si>
  <si>
    <t>0406050</t>
  </si>
  <si>
    <t>Contoso USB Cable M250 Black</t>
  </si>
  <si>
    <t>0406051</t>
  </si>
  <si>
    <t>Contoso USB Cable M250 White</t>
  </si>
  <si>
    <t>0406052</t>
  </si>
  <si>
    <t>Contoso USB Cable M250 Yellow</t>
  </si>
  <si>
    <t>0406053</t>
  </si>
  <si>
    <t>Contoso USB Cable M250 Blue</t>
  </si>
  <si>
    <t>0406054</t>
  </si>
  <si>
    <t>Contoso Telephoto Conversion Lens M350 Black</t>
  </si>
  <si>
    <t>0406055</t>
  </si>
  <si>
    <t>Contoso Telephoto Conversion Lens M350 White</t>
  </si>
  <si>
    <t>0406056</t>
  </si>
  <si>
    <t>Contoso Telephoto Conversion Lens M350 Silver</t>
  </si>
  <si>
    <t>0406057</t>
  </si>
  <si>
    <t>Contoso Telephoto Conversion Lens M350 Blue</t>
  </si>
  <si>
    <t>0406058</t>
  </si>
  <si>
    <t>Contoso Lens Adapter M450 White</t>
  </si>
  <si>
    <t>0406059</t>
  </si>
  <si>
    <t>Contoso Lens Adapter M450 Silver</t>
  </si>
  <si>
    <t>0406060</t>
  </si>
  <si>
    <t>Contoso Lens Adapter M450 Black</t>
  </si>
  <si>
    <t>0406061</t>
  </si>
  <si>
    <t>Contoso Lens Adapter M450 Grey</t>
  </si>
  <si>
    <t>0406062</t>
  </si>
  <si>
    <t>Contoso Digital Camera/Camcorder USB Cable E324 Purple</t>
  </si>
  <si>
    <t>0406063</t>
  </si>
  <si>
    <t>Contoso Digital Camera/Camcorder USB Cable E324 Black</t>
  </si>
  <si>
    <t>0406064</t>
  </si>
  <si>
    <t>Contoso Digital Camera/Camcorder USB Cable E324 Silver</t>
  </si>
  <si>
    <t>0406065</t>
  </si>
  <si>
    <t>Contoso Digital Camera/Camcorder USB Cable E324 White</t>
  </si>
  <si>
    <t>0406066</t>
  </si>
  <si>
    <t>Contoso Conversion Lens M550 Blue</t>
  </si>
  <si>
    <t>0406067</t>
  </si>
  <si>
    <t>Contoso Conversion Lens M550 Black</t>
  </si>
  <si>
    <t>0406068</t>
  </si>
  <si>
    <t>Contoso Conversion Lens M550 Silver</t>
  </si>
  <si>
    <t>0406069</t>
  </si>
  <si>
    <t>Contoso Conversion Lens M550 Pink</t>
  </si>
  <si>
    <t>0501001</t>
  </si>
  <si>
    <t>Contoso Single-line phones E10 Black</t>
  </si>
  <si>
    <t>0501</t>
  </si>
  <si>
    <t>Home &amp; Office Phones</t>
  </si>
  <si>
    <t>05</t>
  </si>
  <si>
    <t>Cell phones</t>
  </si>
  <si>
    <t>0501002</t>
  </si>
  <si>
    <t>Contoso Dual Handset Cordless Phone System  E20 Black</t>
  </si>
  <si>
    <t>0501003</t>
  </si>
  <si>
    <t>Contoso 3 Handset Cordless Phone System  E30 Black</t>
  </si>
  <si>
    <t>0501004</t>
  </si>
  <si>
    <t>Contoso Multi-line phones M30 Black</t>
  </si>
  <si>
    <t>0501005</t>
  </si>
  <si>
    <t>Contoso KSU-less key system M38 Black</t>
  </si>
  <si>
    <t>0501006</t>
  </si>
  <si>
    <t>Contoso Hybrid system M60 Black</t>
  </si>
  <si>
    <t>0501007</t>
  </si>
  <si>
    <t>Contoso Private Branch Exchange M88 Black</t>
  </si>
  <si>
    <t>0501008</t>
  </si>
  <si>
    <t>Contoso 4 Handset Cordless Phone System M86 Black</t>
  </si>
  <si>
    <t>0501009</t>
  </si>
  <si>
    <t>Contoso Private Automatic Branch Exchange M65 Black</t>
  </si>
  <si>
    <t>0501010</t>
  </si>
  <si>
    <t>Contoso Electronic Private Automatic Branch Exchange M90 Black</t>
  </si>
  <si>
    <t>0501011</t>
  </si>
  <si>
    <t>Contoso Centrex Phone System L10 Black</t>
  </si>
  <si>
    <t>0501012</t>
  </si>
  <si>
    <t>Contoso In front of Centrex L15 Black</t>
  </si>
  <si>
    <t>0501013</t>
  </si>
  <si>
    <t>Contoso behind Centrex X15 Black</t>
  </si>
  <si>
    <t>0501014</t>
  </si>
  <si>
    <t>Contoso Phone with 13-Number Memory (210) M301 Black</t>
  </si>
  <si>
    <t>0501015</t>
  </si>
  <si>
    <t>Contoso Expandable Cordless Phone System M008 Black</t>
  </si>
  <si>
    <t>0501016</t>
  </si>
  <si>
    <t>Contoso Phone System Accessory Handset with Charger M308 Black</t>
  </si>
  <si>
    <t>0501017</t>
  </si>
  <si>
    <t>Contoso 2-Line Corded Cordless Telephone M202 Black</t>
  </si>
  <si>
    <t>0501018</t>
  </si>
  <si>
    <t>Contoso 4-Line Corded Cordless Telephone M203 Black</t>
  </si>
  <si>
    <t>0501019</t>
  </si>
  <si>
    <t>Contoso Expandable 3-Handset Cordless Phone System M204 Black</t>
  </si>
  <si>
    <t>0501020</t>
  </si>
  <si>
    <t>Contoso Expandable 2-Handset Cordless Phone System M205 Black</t>
  </si>
  <si>
    <t>0501021</t>
  </si>
  <si>
    <t>Contoso Expandable 4-Handset Cordless Phone System M206 Black</t>
  </si>
  <si>
    <t>0501022</t>
  </si>
  <si>
    <t>Contoso Expandable1-Handset Cordless Phone System M207 Black</t>
  </si>
  <si>
    <t>0501023</t>
  </si>
  <si>
    <t>Contoso Digital Cordless Expansion Handset Phone M900 Black</t>
  </si>
  <si>
    <t>0501024</t>
  </si>
  <si>
    <t>Contoso 2-Line Speakerphone M109 Black</t>
  </si>
  <si>
    <t>0501025</t>
  </si>
  <si>
    <t>Contoso Phone with Memory Dialing-single line E88 Black</t>
  </si>
  <si>
    <t>0501026</t>
  </si>
  <si>
    <t>Contoso Phone with Memory Dialing-2 lines E90 Black</t>
  </si>
  <si>
    <t>0501027</t>
  </si>
  <si>
    <t>Contoso Integrated Business Phone With card L10 Black</t>
  </si>
  <si>
    <t>0501028</t>
  </si>
  <si>
    <t>Contoso Integrated Business Phone L08 Black</t>
  </si>
  <si>
    <t>0501029</t>
  </si>
  <si>
    <t>Contoso Phone for MSN E200 Black</t>
  </si>
  <si>
    <t>0501030</t>
  </si>
  <si>
    <t>Contoso 4-Line Expandable Cordless Phone System M900 Black</t>
  </si>
  <si>
    <t>0501031</t>
  </si>
  <si>
    <t>Contoso Lifestyles Series - Big Button Cordless phone M800 Black</t>
  </si>
  <si>
    <t>0501032</t>
  </si>
  <si>
    <t>Contoso Bedroom Phone with AM/FM Stereo and Call Waiting Caller ID M600 Black</t>
  </si>
  <si>
    <t>0501033</t>
  </si>
  <si>
    <t>Contoso Waterproof Accessory Handset and Charging Cradle M609 Black</t>
  </si>
  <si>
    <t>0501034</t>
  </si>
  <si>
    <t>Contoso Single-line phones E10 White</t>
  </si>
  <si>
    <t>0501035</t>
  </si>
  <si>
    <t>Contoso Dual Handset Cordless Phone System E20 White</t>
  </si>
  <si>
    <t>0501036</t>
  </si>
  <si>
    <t>Contoso 3 Handset Cordless Phone System E30 White</t>
  </si>
  <si>
    <t>0501037</t>
  </si>
  <si>
    <t>Contoso Multi-line phones M30 White</t>
  </si>
  <si>
    <t>0501038</t>
  </si>
  <si>
    <t>Contoso KSU-less key system M38 White</t>
  </si>
  <si>
    <t>0501039</t>
  </si>
  <si>
    <t>Contoso Hybrid system M60 White</t>
  </si>
  <si>
    <t>0501040</t>
  </si>
  <si>
    <t>Contoso Private Branch Exchange M88 White</t>
  </si>
  <si>
    <t>0501041</t>
  </si>
  <si>
    <t>Contoso 4 Handset Cordless Phone System M86 White</t>
  </si>
  <si>
    <t>0501042</t>
  </si>
  <si>
    <t>Contoso Private Automatic Branch Exchange M65 White</t>
  </si>
  <si>
    <t>0501043</t>
  </si>
  <si>
    <t>Contoso Electronic Private Automatic Branch Exchange M90 White</t>
  </si>
  <si>
    <t>0501044</t>
  </si>
  <si>
    <t>Contoso Centrex Phone System L10 White</t>
  </si>
  <si>
    <t>0501045</t>
  </si>
  <si>
    <t>Contoso In front of Centrex L15 White</t>
  </si>
  <si>
    <t>0501046</t>
  </si>
  <si>
    <t>Contoso Behind Centrex X15 White</t>
  </si>
  <si>
    <t>0501047</t>
  </si>
  <si>
    <t>Contoso Phone with 13-Number Memory (210) M301 White</t>
  </si>
  <si>
    <t>0501048</t>
  </si>
  <si>
    <t>Contoso Expandable Cordless Phone System M008 White</t>
  </si>
  <si>
    <t>0501049</t>
  </si>
  <si>
    <t>Contoso Phone System Accessory Handset with Charger M308 White</t>
  </si>
  <si>
    <t>0501050</t>
  </si>
  <si>
    <t>Contoso 2-Line Corded Cordless Telephone M202 White</t>
  </si>
  <si>
    <t>0501051</t>
  </si>
  <si>
    <t>Contoso 4-Line Corded Cordless Telephone M203 White</t>
  </si>
  <si>
    <t>0501052</t>
  </si>
  <si>
    <t>Contoso Expandable 3-Handset Cordless Phone System M204 White</t>
  </si>
  <si>
    <t>0501053</t>
  </si>
  <si>
    <t>Contoso Expandable 2-Handset Cordless Phone System M205 White</t>
  </si>
  <si>
    <t>0501054</t>
  </si>
  <si>
    <t>Contoso Expandable 4-Handset Cordless Phone System M206 White</t>
  </si>
  <si>
    <t>0501055</t>
  </si>
  <si>
    <t>Contoso Expandable1-Handset Cordless Phone System M207 White</t>
  </si>
  <si>
    <t>0501056</t>
  </si>
  <si>
    <t>Contoso Digital Cordless Expansion Handset Phone M900 White</t>
  </si>
  <si>
    <t>0501057</t>
  </si>
  <si>
    <t>Contoso 2-Line Speakerphone M109 White</t>
  </si>
  <si>
    <t>0501058</t>
  </si>
  <si>
    <t>Contoso Phone with Memory Dialing-single line E88 White</t>
  </si>
  <si>
    <t>0501059</t>
  </si>
  <si>
    <t>Contoso Phone with Memory Dialing-2 lines E90 White</t>
  </si>
  <si>
    <t>0501060</t>
  </si>
  <si>
    <t>Contoso Integrated Business Phone With card L10 White</t>
  </si>
  <si>
    <t>0501061</t>
  </si>
  <si>
    <t>Contoso Integrated Business Phone L08 White</t>
  </si>
  <si>
    <t>0501062</t>
  </si>
  <si>
    <t>Contoso Phone for MSN E200 White</t>
  </si>
  <si>
    <t>0501063</t>
  </si>
  <si>
    <t>Contoso 4-Line Expandable Cordless Phone System M900 White</t>
  </si>
  <si>
    <t>0501064</t>
  </si>
  <si>
    <t>Contoso Lifestyles Series - Big Button Cordless phone M800 White</t>
  </si>
  <si>
    <t>0501065</t>
  </si>
  <si>
    <t>Contoso Bedroom Phone with AM/FM Stereo and Call Waiting Caller ID M600 White</t>
  </si>
  <si>
    <t>0501066</t>
  </si>
  <si>
    <t>Contoso Waterproof Accessory Handset and Charging Cradle M609 White</t>
  </si>
  <si>
    <t>0501067</t>
  </si>
  <si>
    <t>Contoso Single-line phones E10 Grey</t>
  </si>
  <si>
    <t>0501068</t>
  </si>
  <si>
    <t>Contoso Dual Handset Cordless Phone System E20 Grey</t>
  </si>
  <si>
    <t>0501069</t>
  </si>
  <si>
    <t>Contoso 3 Handset Cordless Phone System E30 Grey</t>
  </si>
  <si>
    <t>0501070</t>
  </si>
  <si>
    <t>Contoso Multi-line phones M30 Grey</t>
  </si>
  <si>
    <t>0501071</t>
  </si>
  <si>
    <t>Contoso KSU-less key system M38 Grey</t>
  </si>
  <si>
    <t>0501072</t>
  </si>
  <si>
    <t>Contoso Hybrid system M60 Grey</t>
  </si>
  <si>
    <t>0501073</t>
  </si>
  <si>
    <t>Contoso Private Branch Exchange M88 Grey</t>
  </si>
  <si>
    <t>0501074</t>
  </si>
  <si>
    <t>Contoso 4 Handset Cordless Phone System M86 Grey</t>
  </si>
  <si>
    <t>0501075</t>
  </si>
  <si>
    <t>Contoso Private Automatic Branch Exchange M65 Grey</t>
  </si>
  <si>
    <t>0501076</t>
  </si>
  <si>
    <t>Contoso Electronic Private Automatic Branch Exchange M90 Grey</t>
  </si>
  <si>
    <t>0501077</t>
  </si>
  <si>
    <t>Contoso Centrex Phone System L10 Grey</t>
  </si>
  <si>
    <t>0501078</t>
  </si>
  <si>
    <t>Contoso In front of Centrex L15 Grey</t>
  </si>
  <si>
    <t>0501079</t>
  </si>
  <si>
    <t>Contoso behind Centrex X15 Grey</t>
  </si>
  <si>
    <t>0501080</t>
  </si>
  <si>
    <t>Contoso Phone with 13-Number Memory (210) M301 Grey</t>
  </si>
  <si>
    <t>0501081</t>
  </si>
  <si>
    <t>Contoso Expandable Cordless Phone System M008 Grey</t>
  </si>
  <si>
    <t>0501082</t>
  </si>
  <si>
    <t>Contoso Phone System Accessory Handset with Charger M308 Grey</t>
  </si>
  <si>
    <t>0501083</t>
  </si>
  <si>
    <t>Contoso 2-Line Corded Cordless Telephone M202 Grey</t>
  </si>
  <si>
    <t>0501084</t>
  </si>
  <si>
    <t>Contoso 4-Line Corded Cordless Telephone M203 Grey</t>
  </si>
  <si>
    <t>0501085</t>
  </si>
  <si>
    <t>Contoso Expandable 3-Handset Cordless Phone System M204 Grey</t>
  </si>
  <si>
    <t>0501086</t>
  </si>
  <si>
    <t>Contoso Expandable 2-Handset Cordless Phone System M205 Grey</t>
  </si>
  <si>
    <t>0501087</t>
  </si>
  <si>
    <t>Contoso Expandable 4-Handset Cordless Phone System M206 Grey</t>
  </si>
  <si>
    <t>0501088</t>
  </si>
  <si>
    <t>Contoso Expandable1-Handset Cordless Phone System M207 Grey</t>
  </si>
  <si>
    <t>0501089</t>
  </si>
  <si>
    <t>Contoso Digital Cordless Expansion Handset Phone M900 Grey</t>
  </si>
  <si>
    <t>0501090</t>
  </si>
  <si>
    <t>Contoso 2-Line Speakerphone M109 Grey</t>
  </si>
  <si>
    <t>0501091</t>
  </si>
  <si>
    <t>Contoso Phone with Memory Dialing-single line E88 Grey</t>
  </si>
  <si>
    <t>0501092</t>
  </si>
  <si>
    <t>Contoso Phone with Memory Dialing-2 lines E90 Grey</t>
  </si>
  <si>
    <t>0503001</t>
  </si>
  <si>
    <t>The Phone Company Touch Screen Phone 1600 TFT-2.2" L200 Black</t>
  </si>
  <si>
    <t>The Phone Company</t>
  </si>
  <si>
    <t>0503</t>
  </si>
  <si>
    <t xml:space="preserve">Touch Screen Phones </t>
  </si>
  <si>
    <t>0503002</t>
  </si>
  <si>
    <t>The Phone Company Touch Screen Phone 1600 TFT-1.4" L250 Black</t>
  </si>
  <si>
    <t>0503003</t>
  </si>
  <si>
    <t>The Phone Company Touch Screen Phones 26-2.2" M200 Black</t>
  </si>
  <si>
    <t>0503004</t>
  </si>
  <si>
    <t>The Phone Company Touch Screen Phones 26-1.4" M250 Black</t>
  </si>
  <si>
    <t>0503005</t>
  </si>
  <si>
    <t>The Phone Company Touch Screen Phones 4-Wire/On-wall M302 Black</t>
  </si>
  <si>
    <t>0503006</t>
  </si>
  <si>
    <t>The Phone Company Touch Screen Phones SAW/Built-in M801 Black</t>
  </si>
  <si>
    <t>0503007</t>
  </si>
  <si>
    <t>The Phone Company Touch Screen Phones 5-Wire/Built-in M500 Black</t>
  </si>
  <si>
    <t>0503008</t>
  </si>
  <si>
    <t>The Phone Company Touch Screen Phones Infrared M901 Black</t>
  </si>
  <si>
    <t>0503009</t>
  </si>
  <si>
    <t>The Phone Company Touch Screen Phones Capacitive M908 Black</t>
  </si>
  <si>
    <t>0503010</t>
  </si>
  <si>
    <t>The Phone Company Touch Screen Phones 4-Wire/ Built-in M205 Black</t>
  </si>
  <si>
    <t>0503011</t>
  </si>
  <si>
    <t>The Phone Company Touch Screen Phones SAW/On-wall M806 Black</t>
  </si>
  <si>
    <t>0503012</t>
  </si>
  <si>
    <t>The Phone Company Touch Screen Phones 5-Wire/On-wall M508 Black</t>
  </si>
  <si>
    <t>0503013</t>
  </si>
  <si>
    <t>The Phone Company Finger Touch Screen Phones M30 Black</t>
  </si>
  <si>
    <t>0503014</t>
  </si>
  <si>
    <t>The Phone Company Pen Touch Screen Phones-2.6" M320 Black</t>
  </si>
  <si>
    <t>0503015</t>
  </si>
  <si>
    <t>The Phone Company Sharp Touch Screen Phones M910 Black</t>
  </si>
  <si>
    <t>0503016</t>
  </si>
  <si>
    <t>The Phone Company Touch Screen Phones - CRT M11 Black</t>
  </si>
  <si>
    <t>0503017</t>
  </si>
  <si>
    <t>The Phone Company Touch Screen Phones - LCD M12 Black</t>
  </si>
  <si>
    <t>0503018</t>
  </si>
  <si>
    <t>The Phone Company Touch Screen Phone 1600 TFT-2.2" L200 Grey</t>
  </si>
  <si>
    <t>0503019</t>
  </si>
  <si>
    <t>The Phone Company Touch Screen Phone 1600 TFT-1.4" L250 Grey</t>
  </si>
  <si>
    <t>0503020</t>
  </si>
  <si>
    <t>The Phone Company Touch Screen Phones 26-2.2" M200 Grey</t>
  </si>
  <si>
    <t>0503021</t>
  </si>
  <si>
    <t>The Phone Company Touch Screen Phones 26-1.4" M250 Grey</t>
  </si>
  <si>
    <t>0503022</t>
  </si>
  <si>
    <t>The Phone Company Touch Screen Phones 4-Wire/On-wall M302 Grey</t>
  </si>
  <si>
    <t>0503023</t>
  </si>
  <si>
    <t>The Phone Company Touch Screen Phones SAW/Built-in M801 Grey</t>
  </si>
  <si>
    <t>0503024</t>
  </si>
  <si>
    <t>The Phone Company Touch Screen Phones 5-Wire/Built-in M500 Grey</t>
  </si>
  <si>
    <t>0503025</t>
  </si>
  <si>
    <t>The Phone Company Touch Screen Phones Infrared M901 Grey</t>
  </si>
  <si>
    <t>0503026</t>
  </si>
  <si>
    <t>The Phone Company Touch Screen Phones Capacitive M908 Grey</t>
  </si>
  <si>
    <t>0503027</t>
  </si>
  <si>
    <t>The Phone Company Touch Screen Phones 4-Wire/ Built-in M205 Grey</t>
  </si>
  <si>
    <t>0503028</t>
  </si>
  <si>
    <t>The Phone Company Touch Screen Phones SAW/On-wall M806 Grey</t>
  </si>
  <si>
    <t>0503029</t>
  </si>
  <si>
    <t>The Phone Company Touch Screen Phones 5-Wire/On-wall M508 Grey</t>
  </si>
  <si>
    <t>0503030</t>
  </si>
  <si>
    <t>The Phone Company Finger Touch Screen Phones M30 Grey</t>
  </si>
  <si>
    <t>0503031</t>
  </si>
  <si>
    <t>The Phone Company Pen Touch Screen Phones M320 Grey</t>
  </si>
  <si>
    <t>0503032</t>
  </si>
  <si>
    <t>The Phone Company Sharp Touch Screen Phones M910 Grey</t>
  </si>
  <si>
    <t>0503033</t>
  </si>
  <si>
    <t>The Phone Company Touch Screen Phones - CRT M11 Grey</t>
  </si>
  <si>
    <t>0503034</t>
  </si>
  <si>
    <t>The Phone Company Touch Screen Phones - LCD M12 Grey</t>
  </si>
  <si>
    <t>0503035</t>
  </si>
  <si>
    <t>The Phone Company Touch Screen Phone 1600 TFT-2.2" L200 Gold</t>
  </si>
  <si>
    <t>0503036</t>
  </si>
  <si>
    <t>The Phone Company Touch Screen Phone 1600 TFT-1.4" L250 Gold</t>
  </si>
  <si>
    <t>0503037</t>
  </si>
  <si>
    <t>The Phone Company Touch Screen Phones 26-2.2" M200 Gold</t>
  </si>
  <si>
    <t>0503038</t>
  </si>
  <si>
    <t>The Phone Company Touch Screen Phones 26-1.4" M250 Gold</t>
  </si>
  <si>
    <t>0503039</t>
  </si>
  <si>
    <t>The Phone Company Touch Screen Phones 4-Wire/On-wall M302 Gold</t>
  </si>
  <si>
    <t>0503040</t>
  </si>
  <si>
    <t>The Phone Company Touch Screen Phones SAW/Built-in M801 Gold</t>
  </si>
  <si>
    <t>0503041</t>
  </si>
  <si>
    <t>The Phone Company Touch Screen Phones 5-Wire/Built-in M500 Gold</t>
  </si>
  <si>
    <t>0503042</t>
  </si>
  <si>
    <t>The Phone Company Touch Screen Phones Infrared M901 Gold</t>
  </si>
  <si>
    <t>0503043</t>
  </si>
  <si>
    <t>The Phone Company Touch Screen Phones Capacitive M908 Gold</t>
  </si>
  <si>
    <t>0503044</t>
  </si>
  <si>
    <t>The Phone Company Touch Screen Phones 4-Wire/ Built-in M205 Gold</t>
  </si>
  <si>
    <t>0503045</t>
  </si>
  <si>
    <t>The Phone Company Touch Screen Phones SAW/On-wall M806 Gold</t>
  </si>
  <si>
    <t>0503046</t>
  </si>
  <si>
    <t>The Phone Company Touch Screen Phones 5-Wire/On-wall M508 Gold</t>
  </si>
  <si>
    <t>0503047</t>
  </si>
  <si>
    <t>The Phone Company Finger Touch Screen Phones M30 Gold</t>
  </si>
  <si>
    <t>0503048</t>
  </si>
  <si>
    <t>The Phone Company Pen Touch Screen Phones M320 Gold</t>
  </si>
  <si>
    <t>0503049</t>
  </si>
  <si>
    <t>The Phone Company Sharp Touch Screen Phones M910 Gold</t>
  </si>
  <si>
    <t>0503050</t>
  </si>
  <si>
    <t>The Phone Company Touch Screen Phones - CRT M11 Gold</t>
  </si>
  <si>
    <t>0503051</t>
  </si>
  <si>
    <t>The Phone Company Touch Screen Phones - LCD M12 Gold</t>
  </si>
  <si>
    <t>0503052</t>
  </si>
  <si>
    <t>Contoso Touch Screen Phones 5-Wire/Built-in M500 Black</t>
  </si>
  <si>
    <t>0503053</t>
  </si>
  <si>
    <t>Contoso Touch Screen Phones Infrared M901 Black</t>
  </si>
  <si>
    <t>0503054</t>
  </si>
  <si>
    <t>Contoso Touch Screen Phones Capacitive M908 Black</t>
  </si>
  <si>
    <t>0503055</t>
  </si>
  <si>
    <t>Contoso Touch Screen Phones 4-Wire/ Built-in M205 Black</t>
  </si>
  <si>
    <t>0503056</t>
  </si>
  <si>
    <t>Contoso Touch Screen Phones SAW/On-wall M806 Black</t>
  </si>
  <si>
    <t>0503057</t>
  </si>
  <si>
    <t>Contoso Touch Screen Phones 5-Wire/On-wall M508 Black</t>
  </si>
  <si>
    <t>0503058</t>
  </si>
  <si>
    <t>Contoso Finger Touch Screen Phones M30 Black</t>
  </si>
  <si>
    <t>0503059</t>
  </si>
  <si>
    <t>Contoso Pen Touch Screen Phones M320 Black</t>
  </si>
  <si>
    <t>0503060</t>
  </si>
  <si>
    <t>Contoso Sharp Touch Screen Phones M910 Black</t>
  </si>
  <si>
    <t>0503061</t>
  </si>
  <si>
    <t>Contoso Touch Screen Phones - CRT M11 Black</t>
  </si>
  <si>
    <t>0503062</t>
  </si>
  <si>
    <t>Contoso Touch Screen Phones  - LCD M12 Black</t>
  </si>
  <si>
    <t>0504001</t>
  </si>
  <si>
    <t>The Phone Company Smart phones without camera E100 Black</t>
  </si>
  <si>
    <t>0504</t>
  </si>
  <si>
    <t xml:space="preserve">Smart phones &amp; PDAs </t>
  </si>
  <si>
    <t>0504002</t>
  </si>
  <si>
    <t>The Phone Company Microsoft Windows Mobile M200 Black</t>
  </si>
  <si>
    <t>0504003</t>
  </si>
  <si>
    <t>The Phone Company Smart phones 4 GB of Memory M300 Black</t>
  </si>
  <si>
    <t>0504004</t>
  </si>
  <si>
    <t>The Phone Company Smart phones 8 GB of Memory M400 Black</t>
  </si>
  <si>
    <t>0504005</t>
  </si>
  <si>
    <t>The Phone Company Smart phones 160x160 M26 Black</t>
  </si>
  <si>
    <t>0504006</t>
  </si>
  <si>
    <t>The Phone Company Smart phones 6-LINE SCREEN M21 Black</t>
  </si>
  <si>
    <t>0504007</t>
  </si>
  <si>
    <t>The Phone Company Smart phones -320 x 320 M86 Black</t>
  </si>
  <si>
    <t>0504008</t>
  </si>
  <si>
    <t>The Phone Company Smart phones Unlocked M300 Black</t>
  </si>
  <si>
    <t>0504009</t>
  </si>
  <si>
    <t>The Phone Company Smart phones Expert M400 Black</t>
  </si>
  <si>
    <t>0504010</t>
  </si>
  <si>
    <t>The Phone Company Smart phones Unlocked International M800 Black</t>
  </si>
  <si>
    <t>0504011</t>
  </si>
  <si>
    <t>The Phone Company Smart phones without camera E100 Grey</t>
  </si>
  <si>
    <t>0504012</t>
  </si>
  <si>
    <t>The Phone Company Microsoft Windows Mobile M200 Grey</t>
  </si>
  <si>
    <t>0504013</t>
  </si>
  <si>
    <t>The Phone Company Smart phones 4 GB of Memory M300 Grey</t>
  </si>
  <si>
    <t>0504014</t>
  </si>
  <si>
    <t>The Phone Company Smart phones 8 GB of Memory M400 Grey</t>
  </si>
  <si>
    <t>0504015</t>
  </si>
  <si>
    <t>The Phone Company Smart phones 160x160 M26 Grey</t>
  </si>
  <si>
    <t>0504016</t>
  </si>
  <si>
    <t>The Phone Company Smart phones 6-LINE SCREEN M21 Grey</t>
  </si>
  <si>
    <t>0504017</t>
  </si>
  <si>
    <t>The Phone Company Smart phones 320 x 320 M86 Grey</t>
  </si>
  <si>
    <t>0504018</t>
  </si>
  <si>
    <t>The Phone Company Smart phones Unlocked M300 Grey</t>
  </si>
  <si>
    <t>0504019</t>
  </si>
  <si>
    <t>The Phone Company Smart phones Expert M400 Grey</t>
  </si>
  <si>
    <t>0504020</t>
  </si>
  <si>
    <t>The Phone Company Smart phones Unlocked International M800 Grey</t>
  </si>
  <si>
    <t>0504021</t>
  </si>
  <si>
    <t>The Phone Company Smart phones without camera E100 White</t>
  </si>
  <si>
    <t>0504022</t>
  </si>
  <si>
    <t>The Phone Company Microsoft Windows Mobile M200 White</t>
  </si>
  <si>
    <t>0504023</t>
  </si>
  <si>
    <t>The Phone Company Smart phones 4 GB of Memory M300 White</t>
  </si>
  <si>
    <t>0504024</t>
  </si>
  <si>
    <t>The Phone Company Smart phones 8 GB of Memory M400 White</t>
  </si>
  <si>
    <t>0504025</t>
  </si>
  <si>
    <t>The Phone Company Smart phones 160x160 M26 White</t>
  </si>
  <si>
    <t>0504026</t>
  </si>
  <si>
    <t>The Phone Company Smart phones 6-LINE SCREEN M21 White</t>
  </si>
  <si>
    <t>0504027</t>
  </si>
  <si>
    <t>The Phone Company Smart phones 320 x 320 M86 White</t>
  </si>
  <si>
    <t>0504028</t>
  </si>
  <si>
    <t>The Phone Company Smart phones Unlocked M300 White</t>
  </si>
  <si>
    <t>0504029</t>
  </si>
  <si>
    <t>The Phone Company Smart phones Expert M400 White</t>
  </si>
  <si>
    <t>0504030</t>
  </si>
  <si>
    <t>The Phone Company Smart phones Unlocked International M800 White</t>
  </si>
  <si>
    <t>0504031</t>
  </si>
  <si>
    <t>The Phone Company Smart phones without camera E100 Pink</t>
  </si>
  <si>
    <t>0504032</t>
  </si>
  <si>
    <t>The Phone Company Microsoft Windows Mobile M200 Pink</t>
  </si>
  <si>
    <t>0504033</t>
  </si>
  <si>
    <t>The Phone Company Smart phones 4 GB of Memory M300 Pink</t>
  </si>
  <si>
    <t>0504034</t>
  </si>
  <si>
    <t>The Phone Company Smart phones 8 GB of Memory M400 Pink</t>
  </si>
  <si>
    <t>0504035</t>
  </si>
  <si>
    <t>The Phone Company Smart phones 160x160 M26 Pink</t>
  </si>
  <si>
    <t>0504036</t>
  </si>
  <si>
    <t>The Phone Company Smart phones 6-LINE SCREEN M21 Pink</t>
  </si>
  <si>
    <t>0504037</t>
  </si>
  <si>
    <t>The Phone Company Smart phones 320 x 320 M86 Pink</t>
  </si>
  <si>
    <t>0504038</t>
  </si>
  <si>
    <t>The Phone Company Smart phones Unlocked M300 Pink</t>
  </si>
  <si>
    <t>0504039</t>
  </si>
  <si>
    <t>The Phone Company Smart phones Expert M400 Pink</t>
  </si>
  <si>
    <t>0504040</t>
  </si>
  <si>
    <t>The Phone Company Smart phones Unlocked International M800 Pink</t>
  </si>
  <si>
    <t>0504041</t>
  </si>
  <si>
    <t>The Phone Company Smart phones without camera E100 Gold</t>
  </si>
  <si>
    <t>0504042</t>
  </si>
  <si>
    <t>The Phone Company Microsoft Windows Mobile M200 Gold</t>
  </si>
  <si>
    <t>0504043</t>
  </si>
  <si>
    <t>The Phone Company Smart phones 4 GB of Memory M300 Gold</t>
  </si>
  <si>
    <t>0504044</t>
  </si>
  <si>
    <t>The Phone Company Smart phones 8 GB of Memory M400 Gold</t>
  </si>
  <si>
    <t>0504045</t>
  </si>
  <si>
    <t>The Phone Company Smart phones 160x160 M26 Gold</t>
  </si>
  <si>
    <t>0504046</t>
  </si>
  <si>
    <t>The Phone Company Smart phones 6-LINE SCREEN M21 Gold</t>
  </si>
  <si>
    <t>0504047</t>
  </si>
  <si>
    <t>The Phone Company Smart phones 320 x 320 M86 Gold</t>
  </si>
  <si>
    <t>0504048</t>
  </si>
  <si>
    <t>The Phone Company Smart phones Unlocked M300 Gold</t>
  </si>
  <si>
    <t>0504049</t>
  </si>
  <si>
    <t>The Phone Company Smart phones Expert M400 Gold</t>
  </si>
  <si>
    <t>0504050</t>
  </si>
  <si>
    <t>The Phone Company Smart phones Unlocked International M800 Gold</t>
  </si>
  <si>
    <t>0504051</t>
  </si>
  <si>
    <t>The Phone Company PDA Wifi 3.5-inch M200 Black</t>
  </si>
  <si>
    <t>0504052</t>
  </si>
  <si>
    <t>The Phone Company PDA Wifi 3.7-inch M250 Black</t>
  </si>
  <si>
    <t>0504053</t>
  </si>
  <si>
    <t>The Phone Company PDA Wifi 4.7-inch L290 Black</t>
  </si>
  <si>
    <t>0504054</t>
  </si>
  <si>
    <t>The Phone Company PDA Phone 3.5 inches M320 Black</t>
  </si>
  <si>
    <t>0504055</t>
  </si>
  <si>
    <t>The Phone Company PDA Phone 3.7 inches M340 Black</t>
  </si>
  <si>
    <t>0504056</t>
  </si>
  <si>
    <t>The Phone Company PDA Phone 4.7 inches L360 Black</t>
  </si>
  <si>
    <t>0504057</t>
  </si>
  <si>
    <t>The Phone Company PDA Phone Unlocked 3.7 inches M510 Black</t>
  </si>
  <si>
    <t>0504058</t>
  </si>
  <si>
    <t>The Phone Company PDA Phone Unlocked 3.5 inches M530 Black</t>
  </si>
  <si>
    <t>0504059</t>
  </si>
  <si>
    <t>The Phone Company PDA Phone Unlocked 4.7 inches L550 Black</t>
  </si>
  <si>
    <t>0504060</t>
  </si>
  <si>
    <t>The Phone Company PDA Handheld 3.5 inch M610 Black</t>
  </si>
  <si>
    <t>0504061</t>
  </si>
  <si>
    <t>The Phone Company PDA Handheld 3.7 inch M630 Black</t>
  </si>
  <si>
    <t>0504062</t>
  </si>
  <si>
    <t>The Phone Company PDA Handheld 4.7 inch L650 Black</t>
  </si>
  <si>
    <t>0504063</t>
  </si>
  <si>
    <t>The Phone Company PDA Palm 3.5 inch M810 Black</t>
  </si>
  <si>
    <t>0504064</t>
  </si>
  <si>
    <t>The Phone Company PDA Palm 3.7 inch M830 Black</t>
  </si>
  <si>
    <t>0504065</t>
  </si>
  <si>
    <t>The Phone Company PDA Palm 4.7 inch L850 Black</t>
  </si>
  <si>
    <t>0504066</t>
  </si>
  <si>
    <t>The Phone Company PDA GPS Phone 3.5 inch M910 Black</t>
  </si>
  <si>
    <t>0504067</t>
  </si>
  <si>
    <t>The Phone Company PDA GPS Phone 3.7 inch M930 Black</t>
  </si>
  <si>
    <t>0504068</t>
  </si>
  <si>
    <t>The Phone Company PDA GPS Phone 4.7 inch L950 Black</t>
  </si>
  <si>
    <t>0504069</t>
  </si>
  <si>
    <t>The Phone Company PDA Wifi 3.5-inch M200 Silver</t>
  </si>
  <si>
    <t>0504070</t>
  </si>
  <si>
    <t>The Phone Company PDA Wifi 3.7-inch M250 Silver</t>
  </si>
  <si>
    <t>0504071</t>
  </si>
  <si>
    <t>The Phone Company PDA Wifi 4.7-inch L290 Silver</t>
  </si>
  <si>
    <t>0504072</t>
  </si>
  <si>
    <t>The Phone Company PDA Phone 3.5 inches M320 Silver</t>
  </si>
  <si>
    <t>0504073</t>
  </si>
  <si>
    <t>The Phone Company PDA Phone 3.7 inches M340 Silver</t>
  </si>
  <si>
    <t>0504074</t>
  </si>
  <si>
    <t>The Phone Company PDA Phone 4.7 inches L360 Silver</t>
  </si>
  <si>
    <t>0504075</t>
  </si>
  <si>
    <t>The Phone Company PDA Phone Unlocked 3.7 inches M510 Silver</t>
  </si>
  <si>
    <t>0504076</t>
  </si>
  <si>
    <t>The Phone Company PDA Phone Unlocked 3.5 inches M530 Silver</t>
  </si>
  <si>
    <t>0504077</t>
  </si>
  <si>
    <t>The Phone Company PDA Phone Unlocked 4.7 inches L550 Silver</t>
  </si>
  <si>
    <t>0504078</t>
  </si>
  <si>
    <t>The Phone Company PDA Handheld 3.5 inch M610 Silver</t>
  </si>
  <si>
    <t>0504079</t>
  </si>
  <si>
    <t>The Phone Company PDA Handheld 3.7 inch M630 Silver</t>
  </si>
  <si>
    <t>0504080</t>
  </si>
  <si>
    <t>The Phone Company PDA Handheld 4.7 inch L650 Silver</t>
  </si>
  <si>
    <t>0504081</t>
  </si>
  <si>
    <t>The Phone Company PDA Palm 3.5 inch M810 Silver</t>
  </si>
  <si>
    <t>0504082</t>
  </si>
  <si>
    <t>The Phone Company PDA Palm 3.7 inch M830 Silver</t>
  </si>
  <si>
    <t>0504083</t>
  </si>
  <si>
    <t>The Phone Company PDA Palm 4.7 inch L850 Silver</t>
  </si>
  <si>
    <t>0504084</t>
  </si>
  <si>
    <t>The Phone Company PDA GPS Phone 3.5 inch M910 Silver</t>
  </si>
  <si>
    <t>0504085</t>
  </si>
  <si>
    <t>The Phone Company PDA GPS Phone 3.7 inch M930 Silver</t>
  </si>
  <si>
    <t>0504086</t>
  </si>
  <si>
    <t>The Phone Company PDA GPS Phone 4.7 inch L950 Silver</t>
  </si>
  <si>
    <t>0504087</t>
  </si>
  <si>
    <t>The Phone Company PDA Wifi 3.5-inch M200 White</t>
  </si>
  <si>
    <t>0504088</t>
  </si>
  <si>
    <t>The Phone Company PDA Wifi 3.7-inch M250 White</t>
  </si>
  <si>
    <t>0504089</t>
  </si>
  <si>
    <t>The Phone Company PDA Wifi 4.7-inch L290 White</t>
  </si>
  <si>
    <t>0504090</t>
  </si>
  <si>
    <t>The Phone Company PDA Phone 3.5 inches M320 White</t>
  </si>
  <si>
    <t>0504091</t>
  </si>
  <si>
    <t>The Phone Company PDA Phone 3.7 inches M340 White</t>
  </si>
  <si>
    <t>0504092</t>
  </si>
  <si>
    <t>The Phone Company PDA Phone 4.7 inches L360 White</t>
  </si>
  <si>
    <t>0504093</t>
  </si>
  <si>
    <t>The Phone Company PDA Phone Unlocked 3.7 inches M510 White</t>
  </si>
  <si>
    <t>0504094</t>
  </si>
  <si>
    <t>The Phone Company PDA Phone Unlocked 3.5 inches M530 White</t>
  </si>
  <si>
    <t>0504095</t>
  </si>
  <si>
    <t>The Phone Company PDA Phone Unlocked 4.7 inches L550 White</t>
  </si>
  <si>
    <t>0504096</t>
  </si>
  <si>
    <t>The Phone Company PDA Handheld 3.5 inch M610 White</t>
  </si>
  <si>
    <t>0504097</t>
  </si>
  <si>
    <t>The Phone Company PDA Handheld 3.7 inch M630 White</t>
  </si>
  <si>
    <t>0504098</t>
  </si>
  <si>
    <t>The Phone Company PDA Handheld 4.7 inch L650 White</t>
  </si>
  <si>
    <t>0504099</t>
  </si>
  <si>
    <t>The Phone Company PDA Palm 3.5 inch M810 White</t>
  </si>
  <si>
    <t>0504100</t>
  </si>
  <si>
    <t>The Phone Company PDA Palm 3.7 inch M830 White</t>
  </si>
  <si>
    <t>0504101</t>
  </si>
  <si>
    <t>The Phone Company PDA Palm 4.7 inch L850 White</t>
  </si>
  <si>
    <t>0602001</t>
  </si>
  <si>
    <t>SV DVD Player M100 Black</t>
  </si>
  <si>
    <t>0602</t>
  </si>
  <si>
    <t>Movie DVD</t>
  </si>
  <si>
    <t>06</t>
  </si>
  <si>
    <t>Music, Movies and Audio Books</t>
  </si>
  <si>
    <t>0602002</t>
  </si>
  <si>
    <t>SV DVD Player M110 Silver</t>
  </si>
  <si>
    <t>0602003</t>
  </si>
  <si>
    <t>SV DVD Player M120 White</t>
  </si>
  <si>
    <t>0602004</t>
  </si>
  <si>
    <t>SV DVD Player M130 Grey</t>
  </si>
  <si>
    <t>0602005</t>
  </si>
  <si>
    <t>SV DVD Player M140 Gold</t>
  </si>
  <si>
    <t>0602006</t>
  </si>
  <si>
    <t>SV DVD Movies E100 Yellow</t>
  </si>
  <si>
    <t>0602007</t>
  </si>
  <si>
    <t>SV DVD Recorder L200 Black</t>
  </si>
  <si>
    <t>0602008</t>
  </si>
  <si>
    <t>SV DVD Recorder L210 Silver</t>
  </si>
  <si>
    <t>0602009</t>
  </si>
  <si>
    <t>SV DVD Recorder L220 White</t>
  </si>
  <si>
    <t>0602010</t>
  </si>
  <si>
    <t>SV DVD Recorder L230 Grey</t>
  </si>
  <si>
    <t>0602011</t>
  </si>
  <si>
    <t>SV DVD Recorder L240 Gold</t>
  </si>
  <si>
    <t>0602012</t>
  </si>
  <si>
    <t>SV DVD 48 DVD Storage Binder M50 Black</t>
  </si>
  <si>
    <t>0602013</t>
  </si>
  <si>
    <t>SV DVD 58 DVD Storage Binder M55 Black</t>
  </si>
  <si>
    <t>0602014</t>
  </si>
  <si>
    <t>SV DVD 38 DVD Storage Binder E25 Black</t>
  </si>
  <si>
    <t>0602015</t>
  </si>
  <si>
    <t>SV DVD 60 DVD Storage Binder L20 Black</t>
  </si>
  <si>
    <t>0602016</t>
  </si>
  <si>
    <t>SV DVD 55DVD Storage Binder M56 Black</t>
  </si>
  <si>
    <t>0602017</t>
  </si>
  <si>
    <t>SV DVD 48 DVD Storage Binder M50 Silver</t>
  </si>
  <si>
    <t>0602018</t>
  </si>
  <si>
    <t>SV DVD 58 DVD Storage Binder M55 Silver</t>
  </si>
  <si>
    <t>0602019</t>
  </si>
  <si>
    <t>SV DVD 38 DVD Storage Binder E25 Silver</t>
  </si>
  <si>
    <t>0602020</t>
  </si>
  <si>
    <t>SV DVD 60 DVD Storage Binder L20 Silver</t>
  </si>
  <si>
    <t>0602021</t>
  </si>
  <si>
    <t>SV DVD 55DVD Storage Binder M56 Silver</t>
  </si>
  <si>
    <t>0602022</t>
  </si>
  <si>
    <t>SV DVD 48 DVD Storage Binder M50 Red</t>
  </si>
  <si>
    <t>0602023</t>
  </si>
  <si>
    <t>SV DVD 58 DVD Storage Binder M55 Red</t>
  </si>
  <si>
    <t>0602024</t>
  </si>
  <si>
    <t>SV DVD 38 DVD Storage Binder E25 Red</t>
  </si>
  <si>
    <t>0602025</t>
  </si>
  <si>
    <t>SV DVD 60 DVD Storage Binder L20 Red</t>
  </si>
  <si>
    <t>0602026</t>
  </si>
  <si>
    <t>SV DVD 55DVD Storage Binder M56 Red</t>
  </si>
  <si>
    <t>0602027</t>
  </si>
  <si>
    <t>SV DVD External DVD Burner M200 Black</t>
  </si>
  <si>
    <t>0602028</t>
  </si>
  <si>
    <t>SV DVD External DVD Burner M200 Grey</t>
  </si>
  <si>
    <t>0602029</t>
  </si>
  <si>
    <t>SV DVD External DVD Burner M200 Blue</t>
  </si>
  <si>
    <t>0602030</t>
  </si>
  <si>
    <t>SV DVD External DVD Burner M200 Silver</t>
  </si>
  <si>
    <t>0602031</t>
  </si>
  <si>
    <t>SV DVD 9-Inch Player Portable M300 Black</t>
  </si>
  <si>
    <t>0602032</t>
  </si>
  <si>
    <t>SV DVD 12-Inch Player Portable M400 Black</t>
  </si>
  <si>
    <t>0602033</t>
  </si>
  <si>
    <t>SV DVD 7-Inch Player Portable E200 Black</t>
  </si>
  <si>
    <t>0602034</t>
  </si>
  <si>
    <t>SV DVD 14-Inch Player Portable L100 Black</t>
  </si>
  <si>
    <t>0602035</t>
  </si>
  <si>
    <t>SV DVD 15-Inch Player Portable L200 Black</t>
  </si>
  <si>
    <t>0602036</t>
  </si>
  <si>
    <t>SV DVD 9-Inch Player Portable M300 Silver</t>
  </si>
  <si>
    <t>0602037</t>
  </si>
  <si>
    <t>SV DVD 12-Inch Player Portable M400 Silver</t>
  </si>
  <si>
    <t>0602038</t>
  </si>
  <si>
    <t>SV DVD 7-Inch Player Portable E200 Silver</t>
  </si>
  <si>
    <t>0602039</t>
  </si>
  <si>
    <t>SV DVD 14-Inch Player Portable L100 Silver</t>
  </si>
  <si>
    <t>0602040</t>
  </si>
  <si>
    <t>SV DVD 15-Inch Player Portable L200 Silver</t>
  </si>
  <si>
    <t>0602041</t>
  </si>
  <si>
    <t>SV DVD 9-Inch Player Portable M300 White</t>
  </si>
  <si>
    <t>0602042</t>
  </si>
  <si>
    <t>SV DVD 12-Inch Player Portable M400 White</t>
  </si>
  <si>
    <t>0602043</t>
  </si>
  <si>
    <t>SV DVD 7-Inch Player Portable E200 White</t>
  </si>
  <si>
    <t>0602044</t>
  </si>
  <si>
    <t>SV DVD 14-Inch Player Portable L100 White</t>
  </si>
  <si>
    <t>0602045</t>
  </si>
  <si>
    <t>SV DVD 15-Inch Player Portable L200 White</t>
  </si>
  <si>
    <t>0602046</t>
  </si>
  <si>
    <t>Contoso DVD Player M100 Black</t>
  </si>
  <si>
    <t>0602047</t>
  </si>
  <si>
    <t>Contoso DVD Player M110 Silver</t>
  </si>
  <si>
    <t>0602048</t>
  </si>
  <si>
    <t>Contoso DVD Player M120 White</t>
  </si>
  <si>
    <t>0602049</t>
  </si>
  <si>
    <t>Contoso DVD Player M130 Grey</t>
  </si>
  <si>
    <t>0602050</t>
  </si>
  <si>
    <t>Contoso DVD Player M140 Gold</t>
  </si>
  <si>
    <t>0602051</t>
  </si>
  <si>
    <t>Contoso DVD Movies E100 Yellow</t>
  </si>
  <si>
    <t>0602052</t>
  </si>
  <si>
    <t>Contoso DVD Recorder L200 Black</t>
  </si>
  <si>
    <t>0602053</t>
  </si>
  <si>
    <t>Contoso DVD Recorder L210 Silver</t>
  </si>
  <si>
    <t>0602054</t>
  </si>
  <si>
    <t>Contoso DVD Recorder L220 White</t>
  </si>
  <si>
    <t>0602055</t>
  </si>
  <si>
    <t>Contoso DVD Recorder L230 Grey</t>
  </si>
  <si>
    <t>0602056</t>
  </si>
  <si>
    <t>Contoso DVD Recorder L240 Gold</t>
  </si>
  <si>
    <t>0602057</t>
  </si>
  <si>
    <t>Contoso DVD 48 DVD Storage Binder M50 Black</t>
  </si>
  <si>
    <t>0602058</t>
  </si>
  <si>
    <t>Contoso DVD 58 DVD Storage Binder M55 Black</t>
  </si>
  <si>
    <t>0602059</t>
  </si>
  <si>
    <t>Contoso DVD 38 DVD Storage Binder E25 Black</t>
  </si>
  <si>
    <t>0602060</t>
  </si>
  <si>
    <t>Contoso DVD 60 DVD Storage Binder L20 Black</t>
  </si>
  <si>
    <t>0602061</t>
  </si>
  <si>
    <t>Contoso DVD 55DVD Storage Binder M56 Black</t>
  </si>
  <si>
    <t>0602062</t>
  </si>
  <si>
    <t>Contoso DVD 48 DVD Storage Binder M50 Silver</t>
  </si>
  <si>
    <t>0602063</t>
  </si>
  <si>
    <t>Contoso DVD 58 DVD Storage Binder M55 Silver</t>
  </si>
  <si>
    <t>0602064</t>
  </si>
  <si>
    <t>Contoso DVD 38 DVD Storage Binder E25 Silver</t>
  </si>
  <si>
    <t>0602065</t>
  </si>
  <si>
    <t>Contoso DVD 60 DVD Storage Binder L20 Silver</t>
  </si>
  <si>
    <t>0602066</t>
  </si>
  <si>
    <t>Contoso DVD 55DVD Storage Binder M56 Silver</t>
  </si>
  <si>
    <t>0602067</t>
  </si>
  <si>
    <t>Contoso DVD 48 DVD Storage Binder M50 Red</t>
  </si>
  <si>
    <t>0602068</t>
  </si>
  <si>
    <t>Contoso DVD 58 DVD Storage Binder M55 Red</t>
  </si>
  <si>
    <t>0602069</t>
  </si>
  <si>
    <t>Contoso DVD 38 DVD Storage Binder E25 Red</t>
  </si>
  <si>
    <t>0602070</t>
  </si>
  <si>
    <t>Contoso DVD 60 DVD Storage Binder L20 Red</t>
  </si>
  <si>
    <t>0602071</t>
  </si>
  <si>
    <t>Contoso DVD 55DVD Storage Binder M56 Red</t>
  </si>
  <si>
    <t>0602072</t>
  </si>
  <si>
    <t>Contoso DVD External DVD Burner M200 Black</t>
  </si>
  <si>
    <t>0602073</t>
  </si>
  <si>
    <t>Contoso DVD External DVD Burner M200 Grey</t>
  </si>
  <si>
    <t>0602074</t>
  </si>
  <si>
    <t>Contoso DVD External DVD Burner M200 Blue</t>
  </si>
  <si>
    <t>0602075</t>
  </si>
  <si>
    <t>Contoso DVD External DVD Burner M200 Silver</t>
  </si>
  <si>
    <t>0602076</t>
  </si>
  <si>
    <t>Contoso DVD 9-Inch Player Portable M300 Black</t>
  </si>
  <si>
    <t>0602077</t>
  </si>
  <si>
    <t>Contoso DVD 12-Inch Player Portable M400 Black</t>
  </si>
  <si>
    <t>0602078</t>
  </si>
  <si>
    <t>Contoso DVD 7-Inch Player Portable E200 Black</t>
  </si>
  <si>
    <t>0602079</t>
  </si>
  <si>
    <t>Contoso DVD 14-Inch Player Portable L100 Black</t>
  </si>
  <si>
    <t>0602080</t>
  </si>
  <si>
    <t>Contoso DVD 15-Inch Player Portable L200 Black</t>
  </si>
  <si>
    <t>0602081</t>
  </si>
  <si>
    <t>Contoso DVD 9-Inch Player Portable M300 Silver</t>
  </si>
  <si>
    <t>0602082</t>
  </si>
  <si>
    <t>Contoso DVD 12-Inch Player Portable M400 Silver</t>
  </si>
  <si>
    <t>0602083</t>
  </si>
  <si>
    <t>Contoso DVD 7-Inch Player Portable E200 Silver</t>
  </si>
  <si>
    <t>0602084</t>
  </si>
  <si>
    <t>Contoso DVD 14-Inch Player Portable L100 Silver</t>
  </si>
  <si>
    <t>0602085</t>
  </si>
  <si>
    <t>Contoso DVD 15-Inch Player Portable L200 Silver</t>
  </si>
  <si>
    <t>0602086</t>
  </si>
  <si>
    <t>Contoso DVD 9-Inch Player Portable M300 White</t>
  </si>
  <si>
    <t>0602087</t>
  </si>
  <si>
    <t>Contoso DVD 12-Inch Player Portable M400 White</t>
  </si>
  <si>
    <t>0602088</t>
  </si>
  <si>
    <t>Contoso DVD 7-Inch Player Portable E200 White</t>
  </si>
  <si>
    <t>0602089</t>
  </si>
  <si>
    <t>Contoso DVD 14-Inch Player Portable L100 White</t>
  </si>
  <si>
    <t>0602090</t>
  </si>
  <si>
    <t>Contoso DVD 15-Inch Player Portable L200 White</t>
  </si>
  <si>
    <t>0701001</t>
  </si>
  <si>
    <t>MGS Hand Games for kids E300 Yellow</t>
  </si>
  <si>
    <t>Tailspin Toys</t>
  </si>
  <si>
    <t>0701</t>
  </si>
  <si>
    <t>Boxed Games</t>
  </si>
  <si>
    <t>07</t>
  </si>
  <si>
    <t>Games and Toys</t>
  </si>
  <si>
    <t>0701002</t>
  </si>
  <si>
    <t>MGS Hand Games for students E400 Yellow</t>
  </si>
  <si>
    <t>0701003</t>
  </si>
  <si>
    <t>MGS Hand Games men M300 Yellow</t>
  </si>
  <si>
    <t>0701004</t>
  </si>
  <si>
    <t>MGS Hand Games women M400 Yellow</t>
  </si>
  <si>
    <t>0701005</t>
  </si>
  <si>
    <t>MGS Hand Games for 12-16 boys E600 Yellow</t>
  </si>
  <si>
    <t>0701006</t>
  </si>
  <si>
    <t>MGS Hand Games for Office worker L299 Yellow</t>
  </si>
  <si>
    <t>0701007</t>
  </si>
  <si>
    <t>MGS Hand Games for kids E300 Black</t>
  </si>
  <si>
    <t>0701008</t>
  </si>
  <si>
    <t>MGS Hand Games for students E400 Black</t>
  </si>
  <si>
    <t>0701009</t>
  </si>
  <si>
    <t>MGS Hand Games men M300 Black</t>
  </si>
  <si>
    <t>0701010</t>
  </si>
  <si>
    <t>MGS Hand Games women M400 Black</t>
  </si>
  <si>
    <t>0701011</t>
  </si>
  <si>
    <t>MGS Hand Games for 12-16 boys E600 Black</t>
  </si>
  <si>
    <t>0701012</t>
  </si>
  <si>
    <t>MGS Hand Games for Office worker L299 Black</t>
  </si>
  <si>
    <t>0701013</t>
  </si>
  <si>
    <t>MGS Hand Games for kids E300 Red</t>
  </si>
  <si>
    <t>0701014</t>
  </si>
  <si>
    <t>MGS Hand Games for students E400 Red</t>
  </si>
  <si>
    <t>0701015</t>
  </si>
  <si>
    <t>MGS Hand Games men M300 Red</t>
  </si>
  <si>
    <t>0701016</t>
  </si>
  <si>
    <t>MGS Hand Games women M400 Red</t>
  </si>
  <si>
    <t>0701017</t>
  </si>
  <si>
    <t>MGS Hand Games for 12-16 boys E600 Red</t>
  </si>
  <si>
    <t>0701018</t>
  </si>
  <si>
    <t>MGS Hand Games for Office worker L299 Red</t>
  </si>
  <si>
    <t>0701019</t>
  </si>
  <si>
    <t>MGS Hand Games for kids E300 Silver</t>
  </si>
  <si>
    <t>0701020</t>
  </si>
  <si>
    <t>MGS Hand Games for students E400 Silver</t>
  </si>
  <si>
    <t>0701021</t>
  </si>
  <si>
    <t>MGS Hand Games men M300 Silver</t>
  </si>
  <si>
    <t>0701022</t>
  </si>
  <si>
    <t>MGS Hand Games women M400 Silver</t>
  </si>
  <si>
    <t>0701023</t>
  </si>
  <si>
    <t>MGS Hand Games for 12-16 boys E600 Silver</t>
  </si>
  <si>
    <t>0701024</t>
  </si>
  <si>
    <t>MGS Hand Games for Office worker L299 Silver</t>
  </si>
  <si>
    <t>0701025</t>
  </si>
  <si>
    <t>SV Hand Games for kids E30 Yellow</t>
  </si>
  <si>
    <t>0701026</t>
  </si>
  <si>
    <t>SV Hand Games for students E40 Yellow</t>
  </si>
  <si>
    <t>0701027</t>
  </si>
  <si>
    <t>SV Hand Games men M30 Yellow</t>
  </si>
  <si>
    <t>0701028</t>
  </si>
  <si>
    <t>SV Hand Games women M40 Yellow</t>
  </si>
  <si>
    <t>0701029</t>
  </si>
  <si>
    <t>SV Hand Games for 12-16 boys E60 Yellow</t>
  </si>
  <si>
    <t>0701030</t>
  </si>
  <si>
    <t>SV Hand Games for Office worker L28 Yellow</t>
  </si>
  <si>
    <t>0701031</t>
  </si>
  <si>
    <t>SV Hand Games for kids E30 Black</t>
  </si>
  <si>
    <t>0701032</t>
  </si>
  <si>
    <t>SV Hand Games for students E40 Black</t>
  </si>
  <si>
    <t>0701033</t>
  </si>
  <si>
    <t>SV Hand Games men M30 Black</t>
  </si>
  <si>
    <t>0701034</t>
  </si>
  <si>
    <t>SV Hand Games women M40 Black</t>
  </si>
  <si>
    <t>0701035</t>
  </si>
  <si>
    <t>SV Hand Games for 12-16 boys E60 Black</t>
  </si>
  <si>
    <t>0701036</t>
  </si>
  <si>
    <t>SV Hand Games for Office worker L28 Black</t>
  </si>
  <si>
    <t>0701037</t>
  </si>
  <si>
    <t>SV Hand Games for kids E30 Red</t>
  </si>
  <si>
    <t>0701038</t>
  </si>
  <si>
    <t>SV Hand Games for students E40 Red</t>
  </si>
  <si>
    <t>0701039</t>
  </si>
  <si>
    <t>SV Hand Games men M30 Red</t>
  </si>
  <si>
    <t>0701040</t>
  </si>
  <si>
    <t>SV Hand Games women M40 Red</t>
  </si>
  <si>
    <t>0701041</t>
  </si>
  <si>
    <t>SV Hand Games for 12-16 boys E60 Red</t>
  </si>
  <si>
    <t>0701042</t>
  </si>
  <si>
    <t>SV Hand Games for Office worker L28 Red</t>
  </si>
  <si>
    <t>0701043</t>
  </si>
  <si>
    <t>SV Hand Games for kids E30 Silver</t>
  </si>
  <si>
    <t>0701044</t>
  </si>
  <si>
    <t>SV Hand Games for students E40 Silver</t>
  </si>
  <si>
    <t>0701045</t>
  </si>
  <si>
    <t>SV Hand Games men M30 Silver</t>
  </si>
  <si>
    <t>0701046</t>
  </si>
  <si>
    <t>SV Hand Games women M40 Silver</t>
  </si>
  <si>
    <t>0702001</t>
  </si>
  <si>
    <t>MGS Dal of Honor Airborne M150</t>
  </si>
  <si>
    <t>0702</t>
  </si>
  <si>
    <t>Download Games</t>
  </si>
  <si>
    <t>0702002</t>
  </si>
  <si>
    <t>MGS Collector's M160</t>
  </si>
  <si>
    <t>0702003</t>
  </si>
  <si>
    <t>MGS Gears of War M170</t>
  </si>
  <si>
    <t>0702004</t>
  </si>
  <si>
    <t>MGS Age of Empires III: The Asian Dynasties M180</t>
  </si>
  <si>
    <t>0702005</t>
  </si>
  <si>
    <t>MGS Age of Empires III: The Asian Dynasties M190</t>
  </si>
  <si>
    <t>0702006</t>
  </si>
  <si>
    <t>MGS Flight Simulator X Acceleration Expansion Pack M200</t>
  </si>
  <si>
    <t>0702007</t>
  </si>
  <si>
    <t>MGS Zoo Tycoon 2: Extinct Animals M210</t>
  </si>
  <si>
    <t>0702008</t>
  </si>
  <si>
    <t>MGS Halo 2 for Windows Vista M220</t>
  </si>
  <si>
    <t>0702009</t>
  </si>
  <si>
    <t>MGS Shadow-run M230</t>
  </si>
  <si>
    <t>0702010</t>
  </si>
  <si>
    <t>MGS Age of Empires III: The War Chiefs M240</t>
  </si>
  <si>
    <t>0702011</t>
  </si>
  <si>
    <t>MGS Flight Simulator X M250</t>
  </si>
  <si>
    <t>0702012</t>
  </si>
  <si>
    <t>MGS Zoo Tycoon 2: Zookeeper Collection M260</t>
  </si>
  <si>
    <t>0702013</t>
  </si>
  <si>
    <t>MGS Zoo Tycoon 2: Marine Mania Expansion Pack M270</t>
  </si>
  <si>
    <t>0702014</t>
  </si>
  <si>
    <t>MGS Zoo Tycoon 2: African Adventure M280</t>
  </si>
  <si>
    <t>0702015</t>
  </si>
  <si>
    <t>MGS Rise of Nations: Rise of Legends M290</t>
  </si>
  <si>
    <t>0702016</t>
  </si>
  <si>
    <t>MGS Zoo Tycoon 2: End range Species Expansion Pack E105</t>
  </si>
  <si>
    <t>0702017</t>
  </si>
  <si>
    <t>MGS Age of Empires III: The Asian Dynasties E106</t>
  </si>
  <si>
    <t>0702018</t>
  </si>
  <si>
    <t>MGS Fable: The Lost Chapters E107</t>
  </si>
  <si>
    <t>0702019</t>
  </si>
  <si>
    <t>MGS Dungeon Siege II E105</t>
  </si>
  <si>
    <t>0702020</t>
  </si>
  <si>
    <t>MGS Zoo Tycoon 2 E108</t>
  </si>
  <si>
    <t>0702021</t>
  </si>
  <si>
    <t>MGS Rise of Nations: Gold Edition M300</t>
  </si>
  <si>
    <t>0702022</t>
  </si>
  <si>
    <t>MGS Age of Mythology: Gold Edition M310</t>
  </si>
  <si>
    <t>0702023</t>
  </si>
  <si>
    <t>MGS Rise of Nations: Thrones and Patriots M320</t>
  </si>
  <si>
    <t>0702024</t>
  </si>
  <si>
    <t>MGS Dungeon Siege: Legends of Aranna M330</t>
  </si>
  <si>
    <t>0702025</t>
  </si>
  <si>
    <t>MGS King&amp; Myths: The Age Collection M340</t>
  </si>
  <si>
    <t>0702026</t>
  </si>
  <si>
    <t>MGS Age of Mythology: The Titans Expansion M350</t>
  </si>
  <si>
    <t>0702027</t>
  </si>
  <si>
    <t>MGS Halo: Combat Evolved E109</t>
  </si>
  <si>
    <t>0702028</t>
  </si>
  <si>
    <t>MGS Zoo Tycoon Complete Collection E110</t>
  </si>
  <si>
    <t>0702029</t>
  </si>
  <si>
    <t>MGS Flight Simulator 2004: A Century of Flight E111</t>
  </si>
  <si>
    <t>0702030</t>
  </si>
  <si>
    <t>MGS Rise of Nations E112</t>
  </si>
  <si>
    <t>0702031</t>
  </si>
  <si>
    <t>MGS Freelancer E113</t>
  </si>
  <si>
    <t>0702032</t>
  </si>
  <si>
    <t>MGS Impossible Creatures E114</t>
  </si>
  <si>
    <t>0702033</t>
  </si>
  <si>
    <t>MGS RalliSport Challenge E115</t>
  </si>
  <si>
    <t>0702034</t>
  </si>
  <si>
    <t>MGS MechCollection E116</t>
  </si>
  <si>
    <t>0702035</t>
  </si>
  <si>
    <t>MGS MechWarrior 4: Mercenaries E117</t>
  </si>
  <si>
    <t>0702036</t>
  </si>
  <si>
    <t>MGS Age of Mythology E118</t>
  </si>
  <si>
    <t>0702037</t>
  </si>
  <si>
    <t>MGS Combat Flight Simulator 3 E119</t>
  </si>
  <si>
    <t>0702038</t>
  </si>
  <si>
    <t>MGS Zoo Tycoon Marine Mania E120</t>
  </si>
  <si>
    <t>0702039</t>
  </si>
  <si>
    <t>MGS MechWarrior 4 Mach Packs X100</t>
  </si>
  <si>
    <t>0702040</t>
  </si>
  <si>
    <t>MGS Zoo Tycoon Dinosaur Digs X200</t>
  </si>
  <si>
    <t>0702041</t>
  </si>
  <si>
    <t>MGS Dungeon Siege X300</t>
  </si>
  <si>
    <t>0702042</t>
  </si>
  <si>
    <t>MGS Classic Flight Collection X400</t>
  </si>
  <si>
    <t>0702043</t>
  </si>
  <si>
    <t>MGS Bicycle Board Games X500</t>
  </si>
  <si>
    <t>0702044</t>
  </si>
  <si>
    <t>MGS Bicycle Card Games X600</t>
  </si>
  <si>
    <t>0702045</t>
  </si>
  <si>
    <t>MGS Bicycle Casino Games X700</t>
  </si>
  <si>
    <t>0702046</t>
  </si>
  <si>
    <t>MGS Flight Simulator 2002 M360</t>
  </si>
  <si>
    <t>0702047</t>
  </si>
  <si>
    <t>MGS Racing Madness 2 M370</t>
  </si>
  <si>
    <t>0702048</t>
  </si>
  <si>
    <t>MGS Zoo Tycoon M380</t>
  </si>
  <si>
    <t>0702049</t>
  </si>
  <si>
    <t>MGS MechWarrior 4: Knight E121</t>
  </si>
  <si>
    <t>0702050</t>
  </si>
  <si>
    <t>MGS Age of Empires II Gold Edition E122</t>
  </si>
  <si>
    <t>0702051</t>
  </si>
  <si>
    <t>MGS MechCommander 2 E123</t>
  </si>
  <si>
    <t>0702052</t>
  </si>
  <si>
    <t>MGS Train Simulator E124</t>
  </si>
  <si>
    <t>0702053</t>
  </si>
  <si>
    <t>MGS MechWarrior 4: Vengeance X800</t>
  </si>
  <si>
    <t>0702054</t>
  </si>
  <si>
    <t>MGS Return of Arcade Anniversary Edition M390</t>
  </si>
  <si>
    <t>0702055</t>
  </si>
  <si>
    <t>MGS Combat Flight Simulator 2 M400</t>
  </si>
  <si>
    <t>0702056</t>
  </si>
  <si>
    <t>MGS Age of Empires II: The Conquerors Expansion E125</t>
  </si>
  <si>
    <t>0702057</t>
  </si>
  <si>
    <t>MGS Flight Simulator 2000 M410</t>
  </si>
  <si>
    <t>0702058</t>
  </si>
  <si>
    <t>MGS Age of Empires II: The Age of Kings E126</t>
  </si>
  <si>
    <t>0702059</t>
  </si>
  <si>
    <t>MGS Age of Empires Expansion: The Rise of Rome X900</t>
  </si>
  <si>
    <t>0702060</t>
  </si>
  <si>
    <t>MGS Age of Empires 2008new M420</t>
  </si>
  <si>
    <t>0702061</t>
  </si>
  <si>
    <t>MGS Dal of Honor Airborne 2008 M430</t>
  </si>
  <si>
    <t>0702062</t>
  </si>
  <si>
    <t>MGS Empires Collector's 2008 M440</t>
  </si>
  <si>
    <t>0702063</t>
  </si>
  <si>
    <t>MGS Gears of War 2008 M450</t>
  </si>
  <si>
    <t>0702064</t>
  </si>
  <si>
    <t>MGS Age of Empires III: The Asian Dynasties 2008 E126</t>
  </si>
  <si>
    <t>0702065</t>
  </si>
  <si>
    <t>MGS Age of Empires III: The Asian Dynasties 2009 E127</t>
  </si>
  <si>
    <t>0702066</t>
  </si>
  <si>
    <t>MGS Flight Simulator X Acceleration Expansion Pack 2009 E128</t>
  </si>
  <si>
    <t>0702067</t>
  </si>
  <si>
    <t>MGS Zoo Tycoon 2: Extinct Animals 2008 E129</t>
  </si>
  <si>
    <t>0702068</t>
  </si>
  <si>
    <t>MGS Halo 2 for Windows Vista 2009 E130</t>
  </si>
  <si>
    <t>0702069</t>
  </si>
  <si>
    <t>MGS Shadow-run 2008 E131</t>
  </si>
  <si>
    <t>0702070</t>
  </si>
  <si>
    <t>MGS Age of Empires III: The War Chiefs 2007 E132</t>
  </si>
  <si>
    <t>0702071</t>
  </si>
  <si>
    <t>MGS Flight Simulator X 2008 E133</t>
  </si>
  <si>
    <t>0702072</t>
  </si>
  <si>
    <t>MGS Zoo Tycoon 2: Zookeeper Collection 2008 E134</t>
  </si>
  <si>
    <t>0702073</t>
  </si>
  <si>
    <t>MGS Zoo Tycoon2: Marine Mania Expansion Pack 2008 E135</t>
  </si>
  <si>
    <t>0702074</t>
  </si>
  <si>
    <t>MGS Zoo Tycoon 2: African Adventure 2008 E136</t>
  </si>
  <si>
    <t>0702075</t>
  </si>
  <si>
    <t>MGS Rise of Nations: Rise of Legends 2008 E137</t>
  </si>
  <si>
    <t>0702076</t>
  </si>
  <si>
    <t>MGS Zoo Tycoon 2: End Range Species Expansion Pack 2008 E138</t>
  </si>
  <si>
    <t>0702077</t>
  </si>
  <si>
    <t>MGS Age of Empires III 2008 E139</t>
  </si>
  <si>
    <t>0702078</t>
  </si>
  <si>
    <t>MGS Fable: The Lost Chapters2008 E140</t>
  </si>
  <si>
    <t>0702079</t>
  </si>
  <si>
    <t>MGS Dungeon 2007 E141</t>
  </si>
  <si>
    <t>0702080</t>
  </si>
  <si>
    <t>MGS Zoo Tycoon 2008 E142</t>
  </si>
  <si>
    <t>0702081</t>
  </si>
  <si>
    <t>MGS Rise of Nations: Gold Edition 2009 E143</t>
  </si>
  <si>
    <t>0702082</t>
  </si>
  <si>
    <t>MGS Age of Mythology: Gold Edition 2009 E144</t>
  </si>
  <si>
    <t>0702083</t>
  </si>
  <si>
    <t>MGS Rise of Nations: Thrones and Patriots2009 E145</t>
  </si>
  <si>
    <t>0702084</t>
  </si>
  <si>
    <t>MGS Dungeon Siege: Legends of Aranna 2009 E146</t>
  </si>
  <si>
    <t>0702085</t>
  </si>
  <si>
    <t>MGS Kings &amp; Myths: The Age Collection2009 E147</t>
  </si>
  <si>
    <t>0702086</t>
  </si>
  <si>
    <t>MGS Age of Mythology: The Titans Expansion 2009 E148</t>
  </si>
  <si>
    <t>0702087</t>
  </si>
  <si>
    <t>MGS Halo: Combat Evolved2009 E149</t>
  </si>
  <si>
    <t>0702088</t>
  </si>
  <si>
    <t>MGS Zoo Tycoon Complete Collection2009 E150</t>
  </si>
  <si>
    <t>0702089</t>
  </si>
  <si>
    <t>MGS Flight Simulator 2009: A Century of Flight E151</t>
  </si>
  <si>
    <t>0702090</t>
  </si>
  <si>
    <t>MGS Rise of Nations2009 E152</t>
  </si>
  <si>
    <t>0702091</t>
  </si>
  <si>
    <t>MGS Freelancer 2009 E153</t>
  </si>
  <si>
    <t>0702092</t>
  </si>
  <si>
    <t>MGS Impossible Creatures2009 E154</t>
  </si>
  <si>
    <t>0702093</t>
  </si>
  <si>
    <t>MGS RalliSport Challenge2009 E155</t>
  </si>
  <si>
    <t>0702094</t>
  </si>
  <si>
    <t>MGS MechCollection2009 E156</t>
  </si>
  <si>
    <t>0702095</t>
  </si>
  <si>
    <t>MGS MechWarrior4: Mercenaries2009 E157</t>
  </si>
  <si>
    <t>0702096</t>
  </si>
  <si>
    <t>MGS Age of Mythology 2009 E158</t>
  </si>
  <si>
    <t>0702097</t>
  </si>
  <si>
    <t>MGS Combat Flight Simulator 2009 E159</t>
  </si>
  <si>
    <t>0702098</t>
  </si>
  <si>
    <t>MGS Zoo Tycoon Marine Mania 2009 E160</t>
  </si>
  <si>
    <t>0702099</t>
  </si>
  <si>
    <t>MGS MechWarrior 4 Mach Paks2009 E161</t>
  </si>
  <si>
    <t>0702100</t>
  </si>
  <si>
    <t>MGS Zoo Tycoon Dinosaur Digs2009 E162</t>
  </si>
  <si>
    <t>0702101</t>
  </si>
  <si>
    <t>MGS Dungeon Siege 2009 E163</t>
  </si>
  <si>
    <t>0702102</t>
  </si>
  <si>
    <t>MGS Classic Flight Collection2009 E164</t>
  </si>
  <si>
    <t>0702103</t>
  </si>
  <si>
    <t>MGS Bicycle Board Games2009 E165</t>
  </si>
  <si>
    <t>0702104</t>
  </si>
  <si>
    <t>MGS Bicycle Card Games2009 E166</t>
  </si>
  <si>
    <t>0702105</t>
  </si>
  <si>
    <t>MGS Bicycle Casino Games2009 E167</t>
  </si>
  <si>
    <t>0702106</t>
  </si>
  <si>
    <t>MGS Flight Simulator 2009 E168</t>
  </si>
  <si>
    <t>0702107</t>
  </si>
  <si>
    <t>MGS Racing Madness 2009 E169</t>
  </si>
  <si>
    <t>0702108</t>
  </si>
  <si>
    <t>MGS Zoo Tycoon2009 E170</t>
  </si>
  <si>
    <t>0702109</t>
  </si>
  <si>
    <t>MGS MechWarrior 4:Knight2009 E171</t>
  </si>
  <si>
    <t>0702110</t>
  </si>
  <si>
    <t>MGS Age of Empires II Gold Edition2009 E172</t>
  </si>
  <si>
    <t>0702111</t>
  </si>
  <si>
    <t>MGS MechCommander 2009 E173</t>
  </si>
  <si>
    <t>0702112</t>
  </si>
  <si>
    <t>MGS Train Simulator 2009 E174</t>
  </si>
  <si>
    <t>0702113</t>
  </si>
  <si>
    <t>MGS MechWarrior 4: Vengeance 2009 E175</t>
  </si>
  <si>
    <t>0702114</t>
  </si>
  <si>
    <t>MGS Return of Arcade Anniversary Edition 2009 E176</t>
  </si>
  <si>
    <t>0702115</t>
  </si>
  <si>
    <t>MGS Combat Flight Simulator 2009 E177</t>
  </si>
  <si>
    <t>0702116</t>
  </si>
  <si>
    <t>MGS Age of Empires II: The Conquerors Expansion 2009 E178</t>
  </si>
  <si>
    <t>0702117</t>
  </si>
  <si>
    <t>MGS Flight Simulator 2009 E179</t>
  </si>
  <si>
    <t>0702118</t>
  </si>
  <si>
    <t>MGS Age of Empires II: The Age of Kings 2009 E180</t>
  </si>
  <si>
    <t>0702119</t>
  </si>
  <si>
    <t>MGS Age of Empires Expansion: The Rise of Rome 2009 E181</t>
  </si>
  <si>
    <t>0702120</t>
  </si>
  <si>
    <t>MGS Age of Empires, 2009 E182</t>
  </si>
  <si>
    <t>0801001</t>
  </si>
  <si>
    <t>Litware Washer &amp; Dryer 27in L420 White</t>
  </si>
  <si>
    <t>0801</t>
  </si>
  <si>
    <t>Washers &amp; Dryers</t>
  </si>
  <si>
    <t>08</t>
  </si>
  <si>
    <t>Home Appliances</t>
  </si>
  <si>
    <t>0801002</t>
  </si>
  <si>
    <t>Litware Washer &amp; Dryer 25.5in M350 White</t>
  </si>
  <si>
    <t>0801003</t>
  </si>
  <si>
    <t>Litware Washer &amp; Dryer 24in M260 White</t>
  </si>
  <si>
    <t>0801004</t>
  </si>
  <si>
    <t>Litware Washer &amp; Dryer 21in E214 White</t>
  </si>
  <si>
    <t>0801005</t>
  </si>
  <si>
    <t>Litware Washer &amp; Dryer 15.5in E150 White</t>
  </si>
  <si>
    <t>0801006</t>
  </si>
  <si>
    <t>Litware Washer &amp; Dryer 27in L420 Silver</t>
  </si>
  <si>
    <t>0801007</t>
  </si>
  <si>
    <t>Litware Washer &amp; Dryer 25.5in M350 Silver</t>
  </si>
  <si>
    <t>0801008</t>
  </si>
  <si>
    <t>Litware Washer &amp; Dryer 24in M260 Silver</t>
  </si>
  <si>
    <t>0801009</t>
  </si>
  <si>
    <t>Litware Washer &amp; Dryer 21in E214 Silver</t>
  </si>
  <si>
    <t>0801010</t>
  </si>
  <si>
    <t>Litware Washer &amp; Dryer 15.5in E150 Silver</t>
  </si>
  <si>
    <t>0801011</t>
  </si>
  <si>
    <t>Litware Washer &amp; Dryer 27in L420 Blue</t>
  </si>
  <si>
    <t>0801012</t>
  </si>
  <si>
    <t>Litware Washer &amp; Dryer 25.5in M350 Blue</t>
  </si>
  <si>
    <t>0801013</t>
  </si>
  <si>
    <t>Litware Washer &amp; Dryer 24in M260 Blue</t>
  </si>
  <si>
    <t>0801014</t>
  </si>
  <si>
    <t>Litware Washer &amp; Dryer 21in E214 Blue</t>
  </si>
  <si>
    <t>0801015</t>
  </si>
  <si>
    <t>Litware Washer &amp; Dryer 15.5in E150 Blue</t>
  </si>
  <si>
    <t>0801016</t>
  </si>
  <si>
    <t>Litware Washer &amp; Dryer 27in L420 Green</t>
  </si>
  <si>
    <t>0801017</t>
  </si>
  <si>
    <t>Litware Washer &amp; Dryer 25.5in M350 Green</t>
  </si>
  <si>
    <t>0801018</t>
  </si>
  <si>
    <t>Litware Washer &amp; Dryer 24in M260 Green</t>
  </si>
  <si>
    <t>0801019</t>
  </si>
  <si>
    <t>Litware Washer &amp; Dryer 21in E214 Green</t>
  </si>
  <si>
    <t>0801020</t>
  </si>
  <si>
    <t>Litware Washer &amp; Dryer 15.5in E150 Green</t>
  </si>
  <si>
    <t>0801021</t>
  </si>
  <si>
    <t>NT Washer &amp; Dryer 27in L2700 White</t>
  </si>
  <si>
    <t>0801022</t>
  </si>
  <si>
    <t>NT Washer &amp; Dryer 25.5in M2550 White</t>
  </si>
  <si>
    <t>0801023</t>
  </si>
  <si>
    <t>NT Washer &amp; Dryer 24in M2400 White</t>
  </si>
  <si>
    <t>0801024</t>
  </si>
  <si>
    <t>NT Washer &amp; Dryer 21in E2100 White</t>
  </si>
  <si>
    <t>0801025</t>
  </si>
  <si>
    <t>NT Washer &amp; Dryer 15.5in E1550 White</t>
  </si>
  <si>
    <t>0801026</t>
  </si>
  <si>
    <t>NT Washer &amp; Dryer 27in L2700 Silver</t>
  </si>
  <si>
    <t>0801027</t>
  </si>
  <si>
    <t>NT Washer &amp; Dryer 25.5in M2550 Silver</t>
  </si>
  <si>
    <t>0801028</t>
  </si>
  <si>
    <t>NT Washer &amp; Dryer 24in M2400 Silver</t>
  </si>
  <si>
    <t>0801029</t>
  </si>
  <si>
    <t>NT Washer &amp; Dryer 21in E2100 Silver</t>
  </si>
  <si>
    <t>0801030</t>
  </si>
  <si>
    <t>NT Washer &amp; Dryer 15.5in E1550 Silver</t>
  </si>
  <si>
    <t>0801031</t>
  </si>
  <si>
    <t>NT Washer &amp; Dryer 27in L2700 Blue</t>
  </si>
  <si>
    <t>0801032</t>
  </si>
  <si>
    <t>NT Washer &amp; Dryer 25.5in M2550 Blue</t>
  </si>
  <si>
    <t>0801033</t>
  </si>
  <si>
    <t>NT Washer &amp; Dryer 24in M2400 Blue</t>
  </si>
  <si>
    <t>0801034</t>
  </si>
  <si>
    <t>NT Washer &amp; Dryer 21in E2100 Blue</t>
  </si>
  <si>
    <t>0801035</t>
  </si>
  <si>
    <t>NT Washer &amp; Dryer 15.5in E1550 Blue</t>
  </si>
  <si>
    <t>0801036</t>
  </si>
  <si>
    <t>NT Washer &amp; Dryer 27in L2700 Green</t>
  </si>
  <si>
    <t>0801037</t>
  </si>
  <si>
    <t>NT Washer &amp; Dryer 25.5in M2550 Green</t>
  </si>
  <si>
    <t>0801038</t>
  </si>
  <si>
    <t>NT Washer &amp; Dryer 24in M2400 Green</t>
  </si>
  <si>
    <t>0801039</t>
  </si>
  <si>
    <t>NT Washer &amp; Dryer 21in E2100 Green</t>
  </si>
  <si>
    <t>0801040</t>
  </si>
  <si>
    <t>NT Washer &amp; Dryer 15.5in E1550 Green</t>
  </si>
  <si>
    <t>0801041</t>
  </si>
  <si>
    <t>Contoso Washer &amp; Dryer 27in L270 White</t>
  </si>
  <si>
    <t>0801042</t>
  </si>
  <si>
    <t>Contoso Washer &amp; Dryer 25.5in M255 White</t>
  </si>
  <si>
    <t>0801043</t>
  </si>
  <si>
    <t>Contoso Washer &amp; Dryer 24in M240 White</t>
  </si>
  <si>
    <t>0801044</t>
  </si>
  <si>
    <t>Contoso Washer &amp; Dryer 21in E210 White</t>
  </si>
  <si>
    <t>0801045</t>
  </si>
  <si>
    <t>Contoso Washer &amp; Dryer 15.5in E155 White</t>
  </si>
  <si>
    <t>0801046</t>
  </si>
  <si>
    <t>Contoso Washer &amp; Dryer 27in L270 Silver</t>
  </si>
  <si>
    <t>0801047</t>
  </si>
  <si>
    <t>Contoso Washer &amp; Dryer 25.5in M255 Silver</t>
  </si>
  <si>
    <t>0801048</t>
  </si>
  <si>
    <t>Contoso Washer &amp; Dryer 24in M240 Silver</t>
  </si>
  <si>
    <t>0801049</t>
  </si>
  <si>
    <t>Contoso Washer &amp; Dryer 21in E210 Silver</t>
  </si>
  <si>
    <t>0801050</t>
  </si>
  <si>
    <t>Contoso Washer &amp; Dryer 15.5in E155 Silver</t>
  </si>
  <si>
    <t>0801051</t>
  </si>
  <si>
    <t>Contoso Washer &amp; Dryer 27in L270 Blue</t>
  </si>
  <si>
    <t>0801052</t>
  </si>
  <si>
    <t>Contoso Washer &amp; Dryer 25.5in M255 Blue</t>
  </si>
  <si>
    <t>0801053</t>
  </si>
  <si>
    <t>Contoso Washer &amp; Dryer 24in M240 Blue</t>
  </si>
  <si>
    <t>0801054</t>
  </si>
  <si>
    <t>Contoso Washer &amp; Dryer 21in E210 Blue</t>
  </si>
  <si>
    <t>0801055</t>
  </si>
  <si>
    <t>Contoso Washer &amp; Dryer 15.5in E155 Blue</t>
  </si>
  <si>
    <t>0801056</t>
  </si>
  <si>
    <t>Contoso Washer &amp; Dryer 27in L270 Green</t>
  </si>
  <si>
    <t>0801057</t>
  </si>
  <si>
    <t>Contoso Washer &amp; Dryer 25.5in M255 Green</t>
  </si>
  <si>
    <t>0801058</t>
  </si>
  <si>
    <t>Contoso Washer &amp; Dryer 24in M240 Green</t>
  </si>
  <si>
    <t>0801059</t>
  </si>
  <si>
    <t>Contoso Washer &amp; Dryer 21in E210 Green</t>
  </si>
  <si>
    <t>0801060</t>
  </si>
  <si>
    <t>Contoso Washer &amp; Dryer 15.5in E155 Green</t>
  </si>
  <si>
    <t>0801061</t>
  </si>
  <si>
    <t>Contoso Washer &amp; Dryer 27in L270 Red</t>
  </si>
  <si>
    <t>0801062</t>
  </si>
  <si>
    <t>Contoso Washer &amp; Dryer 25.5in M255 Red</t>
  </si>
  <si>
    <t>0801063</t>
  </si>
  <si>
    <t>Contoso Washer &amp; Dryer 24in M240 Red</t>
  </si>
  <si>
    <t>0801064</t>
  </si>
  <si>
    <t>Contoso Washer &amp; Dryer 21in E210 Red</t>
  </si>
  <si>
    <t>0801065</t>
  </si>
  <si>
    <t>Contoso Washer &amp; Dryer 15.5in E155 Red</t>
  </si>
  <si>
    <t>0801066</t>
  </si>
  <si>
    <t>Contoso Washer &amp; Dryer 27in L270 Pink</t>
  </si>
  <si>
    <t>0801067</t>
  </si>
  <si>
    <t>Contoso Washer &amp; Dryer 25.5in M255 Pink</t>
  </si>
  <si>
    <t>0801068</t>
  </si>
  <si>
    <t>Contoso Washer &amp; Dryer 24in M240 Pink</t>
  </si>
  <si>
    <t>0801069</t>
  </si>
  <si>
    <t>Contoso Washer &amp; Dryer 21in E210 Pink</t>
  </si>
  <si>
    <t>0801070</t>
  </si>
  <si>
    <t>Contoso Washer &amp; Dryer 15.5in E155 Pink</t>
  </si>
  <si>
    <t>0802001</t>
  </si>
  <si>
    <t>Fabrikam Refrigerator 24.7CuFt X9800 White</t>
  </si>
  <si>
    <t>0802</t>
  </si>
  <si>
    <t>Refrigerators</t>
  </si>
  <si>
    <t>0802002</t>
  </si>
  <si>
    <t>Fabrikam Refrigerator 19CuFt M7600 White</t>
  </si>
  <si>
    <t>0802003</t>
  </si>
  <si>
    <t>Fabrikam Refrigerator 9.7CuFt M5600 White</t>
  </si>
  <si>
    <t>0802004</t>
  </si>
  <si>
    <t>Fabrikam Refrigerator 4.6CuFt E2800 White</t>
  </si>
  <si>
    <t>0802005</t>
  </si>
  <si>
    <t>Fabrikam Refrigerator 3.2CuFt E1600 White</t>
  </si>
  <si>
    <t>0802006</t>
  </si>
  <si>
    <t>Fabrikam Refrigerator 1.7CuFt E1200 White</t>
  </si>
  <si>
    <t>0802007</t>
  </si>
  <si>
    <t>Fabrikam Refrigerator 24.7CuFt X9800 Brown</t>
  </si>
  <si>
    <t>0802008</t>
  </si>
  <si>
    <t>Fabrikam Refrigerator 19CuFt M7600 Brown</t>
  </si>
  <si>
    <t>0802009</t>
  </si>
  <si>
    <t>Fabrikam Refrigerator 9.7CuFt M5600 Brown</t>
  </si>
  <si>
    <t>0802010</t>
  </si>
  <si>
    <t>Fabrikam Refrigerator 4.6CuFt E2800 Brown</t>
  </si>
  <si>
    <t>0802011</t>
  </si>
  <si>
    <t>Fabrikam Refrigerator 3.2CuFt E1600 Brown</t>
  </si>
  <si>
    <t>0802012</t>
  </si>
  <si>
    <t>Fabrikam Refrigerator 1.7CuFt E1200 Brown</t>
  </si>
  <si>
    <t>0802013</t>
  </si>
  <si>
    <t>Fabrikam Refrigerator 24.7CuFt X9800 Silver</t>
  </si>
  <si>
    <t>0802014</t>
  </si>
  <si>
    <t>Fabrikam Refrigerator 19CuFt M7600 Silver</t>
  </si>
  <si>
    <t>0802015</t>
  </si>
  <si>
    <t>Fabrikam Refrigerator 9.7CuFt M5600 Silver</t>
  </si>
  <si>
    <t>0802016</t>
  </si>
  <si>
    <t>Fabrikam Refrigerator 4.6CuFt E2800 Silver</t>
  </si>
  <si>
    <t>0802017</t>
  </si>
  <si>
    <t>Fabrikam Refrigerator 3.2CuFt E1600 Silver</t>
  </si>
  <si>
    <t>0802018</t>
  </si>
  <si>
    <t>Fabrikam Refrigerator 1.7CuFt E1200 Silver</t>
  </si>
  <si>
    <t>0802019</t>
  </si>
  <si>
    <t>Fabrikam Refrigerator 24.7CuFt X9800 Green</t>
  </si>
  <si>
    <t>0802020</t>
  </si>
  <si>
    <t>Fabrikam Refrigerator 19CuFt M7600 Green</t>
  </si>
  <si>
    <t>0802021</t>
  </si>
  <si>
    <t>Fabrikam Refrigerator 9.7CuFt M5600 Green</t>
  </si>
  <si>
    <t>0802022</t>
  </si>
  <si>
    <t>Fabrikam Refrigerator 4.6CuFt E2800 Green</t>
  </si>
  <si>
    <t>0802023</t>
  </si>
  <si>
    <t>Fabrikam Refrigerator 3.2CuFt E1600 Green</t>
  </si>
  <si>
    <t>0802024</t>
  </si>
  <si>
    <t>Fabrikam Refrigerator 1.7CuFt E1200 Green</t>
  </si>
  <si>
    <t>0802025</t>
  </si>
  <si>
    <t>Fabrikam Refrigerator 24.7CuFt X9800 Blue</t>
  </si>
  <si>
    <t>0802026</t>
  </si>
  <si>
    <t>Fabrikam Refrigerator 19CuFt M7600 Blue</t>
  </si>
  <si>
    <t>0802027</t>
  </si>
  <si>
    <t>Fabrikam Refrigerator 9.7CuFt M5600 Blue</t>
  </si>
  <si>
    <t>0802028</t>
  </si>
  <si>
    <t>Fabrikam Refrigerator 4.6CuFt E2800 Blue</t>
  </si>
  <si>
    <t>0802029</t>
  </si>
  <si>
    <t>Fabrikam Refrigerator 3.2CuFt E1600 Blue</t>
  </si>
  <si>
    <t>0802030</t>
  </si>
  <si>
    <t>Fabrikam Refrigerator 1.7CuFt E1200 Blue</t>
  </si>
  <si>
    <t>0802031</t>
  </si>
  <si>
    <t>Fabrikam Refrigerator 24.7CuFt X9800 Grey</t>
  </si>
  <si>
    <t>0802032</t>
  </si>
  <si>
    <t>Fabrikam Refrigerator 19CuFt M7600 Grey</t>
  </si>
  <si>
    <t>0802033</t>
  </si>
  <si>
    <t>Fabrikam Refrigerator 9.7CuFt M5600 Grey</t>
  </si>
  <si>
    <t>0802034</t>
  </si>
  <si>
    <t>Fabrikam Refrigerator 4.6CuFt E2800 Grey</t>
  </si>
  <si>
    <t>0802035</t>
  </si>
  <si>
    <t>Fabrikam Refrigerator 3.2CuFt E1600 Grey</t>
  </si>
  <si>
    <t>0802036</t>
  </si>
  <si>
    <t>Fabrikam Refrigerator 1.7CuFt E1200 Grey</t>
  </si>
  <si>
    <t>0802037</t>
  </si>
  <si>
    <t>Fabrikam Refrigerator 24.7CuFt X9800 Orange</t>
  </si>
  <si>
    <t>0802038</t>
  </si>
  <si>
    <t>Fabrikam Refrigerator 19CuFt M7600 Orange</t>
  </si>
  <si>
    <t>0802039</t>
  </si>
  <si>
    <t>Fabrikam Refrigerator 9.7CuFt M5600 Orange</t>
  </si>
  <si>
    <t>0802040</t>
  </si>
  <si>
    <t>Fabrikam Refrigerator 4.6CuFt E2800 Orange</t>
  </si>
  <si>
    <t>0802041</t>
  </si>
  <si>
    <t>Fabrikam Refrigerator 3.2CuFt E1600 Orange</t>
  </si>
  <si>
    <t>0802042</t>
  </si>
  <si>
    <t>Fabrikam Refrigerator 1.7CuFt E1200 Orange</t>
  </si>
  <si>
    <t>0802043</t>
  </si>
  <si>
    <t>Litware Refrigerator 24.7CuFt X980 White</t>
  </si>
  <si>
    <t>0802044</t>
  </si>
  <si>
    <t>Litware Refrigerator 19CuFt M760 White</t>
  </si>
  <si>
    <t>0802045</t>
  </si>
  <si>
    <t>Litware Refrigerator 9.7CuFt M560 White</t>
  </si>
  <si>
    <t>0802046</t>
  </si>
  <si>
    <t>Litware Refrigerator 4.6CuFt E280 White</t>
  </si>
  <si>
    <t>0802047</t>
  </si>
  <si>
    <t>Litware Refrigerator 3.2CuFt E160 White</t>
  </si>
  <si>
    <t>0802048</t>
  </si>
  <si>
    <t>Litware Refrigerator 1.7CuFt E120 White</t>
  </si>
  <si>
    <t>0802049</t>
  </si>
  <si>
    <t>Litware Refrigerator 24.7CuFt X980 Brown</t>
  </si>
  <si>
    <t>0802050</t>
  </si>
  <si>
    <t>Litware Refrigerator 19CuFt M760 Brown</t>
  </si>
  <si>
    <t>0802051</t>
  </si>
  <si>
    <t>Litware Refrigerator 9.7CuFt M560 Brown</t>
  </si>
  <si>
    <t>0802052</t>
  </si>
  <si>
    <t>Litware Refrigerator 4.6CuFt E280 Brown</t>
  </si>
  <si>
    <t>0802053</t>
  </si>
  <si>
    <t>Litware Refrigerator 3.2CuFt E160 Brown</t>
  </si>
  <si>
    <t>0802054</t>
  </si>
  <si>
    <t>Litware Refrigerator 1.7CuFt E120 Brown</t>
  </si>
  <si>
    <t>0802055</t>
  </si>
  <si>
    <t>Litware Refrigerator 24.7CuFt X980 Silver</t>
  </si>
  <si>
    <t>0802056</t>
  </si>
  <si>
    <t>Litware Refrigerator 19CuFt M760 Silver</t>
  </si>
  <si>
    <t>0802057</t>
  </si>
  <si>
    <t>Litware Refrigerator 9.7CuFt M560 Silver</t>
  </si>
  <si>
    <t>0802058</t>
  </si>
  <si>
    <t>Litware Refrigerator 4.6CuFt E280 Silver</t>
  </si>
  <si>
    <t>0802059</t>
  </si>
  <si>
    <t>Litware Refrigerator 3.2CuFt E160 Silver</t>
  </si>
  <si>
    <t>0802060</t>
  </si>
  <si>
    <t>Litware Refrigerator 1.7CuFt E120 Silver</t>
  </si>
  <si>
    <t>0802061</t>
  </si>
  <si>
    <t>Litware Refrigerator 24.7CuFt X980 Green</t>
  </si>
  <si>
    <t>0802062</t>
  </si>
  <si>
    <t>Litware Refrigerator 19CuFt M760 Green</t>
  </si>
  <si>
    <t>0802063</t>
  </si>
  <si>
    <t>Litware Refrigerator 9.7CuFt M560 Green</t>
  </si>
  <si>
    <t>0802064</t>
  </si>
  <si>
    <t>Litware Refrigerator 4.6CuFt E280 Green</t>
  </si>
  <si>
    <t>0802065</t>
  </si>
  <si>
    <t>Litware Refrigerator 3.2CuFt E160 Green</t>
  </si>
  <si>
    <t>0802066</t>
  </si>
  <si>
    <t>Litware Refrigerator 1.7CuFt E120 Green</t>
  </si>
  <si>
    <t>0802067</t>
  </si>
  <si>
    <t>Litware Refrigerator 24.7CuFt X980 Blue</t>
  </si>
  <si>
    <t>0802068</t>
  </si>
  <si>
    <t>Litware Refrigerator 19CuFt M760 Blue</t>
  </si>
  <si>
    <t>0802069</t>
  </si>
  <si>
    <t>Litware Refrigerator 9.7CuFt M560 Blue</t>
  </si>
  <si>
    <t>0802070</t>
  </si>
  <si>
    <t>Litware Refrigerator 4.6CuFt E280 Blue</t>
  </si>
  <si>
    <t>0802071</t>
  </si>
  <si>
    <t>Litware Refrigerator 3.2CuFt E160 Blue</t>
  </si>
  <si>
    <t>0802072</t>
  </si>
  <si>
    <t>Litware Refrigerator 1.7CuFt E120 Blue</t>
  </si>
  <si>
    <t>0802073</t>
  </si>
  <si>
    <t>Litware Refrigerator 24.7CuFt X980 Grey</t>
  </si>
  <si>
    <t>0802074</t>
  </si>
  <si>
    <t>Litware Refrigerator 19CuFt M760 Grey</t>
  </si>
  <si>
    <t>0802075</t>
  </si>
  <si>
    <t>Litware Refrigerator 9.7CuFt M560 Grey</t>
  </si>
  <si>
    <t>0802076</t>
  </si>
  <si>
    <t>Litware Refrigerator 4.6CuFt E280 Grey</t>
  </si>
  <si>
    <t>0802077</t>
  </si>
  <si>
    <t>Litware Refrigerator 3.2CuFt E160 Grey</t>
  </si>
  <si>
    <t>0802078</t>
  </si>
  <si>
    <t>Litware Refrigerator 1.7CuFt E120 Grey</t>
  </si>
  <si>
    <t>0802079</t>
  </si>
  <si>
    <t>Litware Refrigerator L1200 Orange</t>
  </si>
  <si>
    <t>0802080</t>
  </si>
  <si>
    <t>Litware Refrigerator 19CuFt M760 Orange</t>
  </si>
  <si>
    <t>0802081</t>
  </si>
  <si>
    <t>Litware Refrigerator 9.7CuFt M560 Orange</t>
  </si>
  <si>
    <t>0802082</t>
  </si>
  <si>
    <t>Litware Refrigerator 4.6CuFt E280 Orange</t>
  </si>
  <si>
    <t>0802083</t>
  </si>
  <si>
    <t>Litware Refrigerator 3.2CuFt E160 Orange</t>
  </si>
  <si>
    <t>0802084</t>
  </si>
  <si>
    <t>Litware Refrigerator 1.7CuFt E120 Orange</t>
  </si>
  <si>
    <t>0802085</t>
  </si>
  <si>
    <t>Litware Refrigerator 19CuFt M760 Red</t>
  </si>
  <si>
    <t>0802086</t>
  </si>
  <si>
    <t>Litware Refrigerator 9.7CuFt M560 Red</t>
  </si>
  <si>
    <t>0803001</t>
  </si>
  <si>
    <t>Fabrikam Microwave 1.5CuFt X1100 White</t>
  </si>
  <si>
    <t>0803</t>
  </si>
  <si>
    <t>Microwaves</t>
  </si>
  <si>
    <t>0803002</t>
  </si>
  <si>
    <t>Fabrikam Microwave 2.2CuFt M1250 White</t>
  </si>
  <si>
    <t>0803003</t>
  </si>
  <si>
    <t>Fabrikam Microwave 1.6CuFt M1250 White</t>
  </si>
  <si>
    <t>0803004</t>
  </si>
  <si>
    <t>Fabrikam Microwave 1.0CuFt E1100 White</t>
  </si>
  <si>
    <t>0803005</t>
  </si>
  <si>
    <t>Fabrikam Microwave 0.9CuFt E0900 White</t>
  </si>
  <si>
    <t>0803006</t>
  </si>
  <si>
    <t>Fabrikam Microwave 0.8CuFt E0800 White</t>
  </si>
  <si>
    <t>0803007</t>
  </si>
  <si>
    <t>Fabrikam Microwave 1.5CuFt X1100 Silver</t>
  </si>
  <si>
    <t>0803008</t>
  </si>
  <si>
    <t>Fabrikam Microwave 2.2CuFt M1250 Silver</t>
  </si>
  <si>
    <t>0803009</t>
  </si>
  <si>
    <t>Fabrikam Microwave 1.6CuFt M1250 Silver</t>
  </si>
  <si>
    <t>0803010</t>
  </si>
  <si>
    <t>Fabrikam Microwave 1.0CuFt E1100 Silver</t>
  </si>
  <si>
    <t>0803011</t>
  </si>
  <si>
    <t>Fabrikam Microwave 0.9CuFt E0900 Silver</t>
  </si>
  <si>
    <t>0803012</t>
  </si>
  <si>
    <t>Fabrikam Microwave 0.8CuFt E0800 Silver</t>
  </si>
  <si>
    <t>0803013</t>
  </si>
  <si>
    <t>Fabrikam Microwave 1.5CuFt X1100 Grey</t>
  </si>
  <si>
    <t>0803014</t>
  </si>
  <si>
    <t>Fabrikam Microwave 2.2CuFt M1250 Grey</t>
  </si>
  <si>
    <t>0803015</t>
  </si>
  <si>
    <t>Fabrikam Microwave 1.6CuFt M1250 Grey</t>
  </si>
  <si>
    <t>0803016</t>
  </si>
  <si>
    <t>Fabrikam Microwave 1.0CuFt E1100 Grey</t>
  </si>
  <si>
    <t>0803017</t>
  </si>
  <si>
    <t>Fabrikam Microwave 0.9CuFt E0900 Grey</t>
  </si>
  <si>
    <t>0803018</t>
  </si>
  <si>
    <t>Fabrikam Microwave 0.8CuFt E0800 Grey</t>
  </si>
  <si>
    <t>0803019</t>
  </si>
  <si>
    <t>Fabrikam Microwave 1.5CuFt X1100 Red</t>
  </si>
  <si>
    <t>0803020</t>
  </si>
  <si>
    <t>Fabrikam Microwave 2.2CuFt M1250 Red</t>
  </si>
  <si>
    <t>0803021</t>
  </si>
  <si>
    <t>Fabrikam Microwave 1.6CuFt M1250 Red</t>
  </si>
  <si>
    <t>0803022</t>
  </si>
  <si>
    <t>Fabrikam Microwave 1.0CuFt E1100 Red</t>
  </si>
  <si>
    <t>0803023</t>
  </si>
  <si>
    <t>Fabrikam Microwave 0.9CuFt E0900 Red</t>
  </si>
  <si>
    <t>0803024</t>
  </si>
  <si>
    <t>Fabrikam Microwave 0.8CuFt E0800 Red</t>
  </si>
  <si>
    <t>0803025</t>
  </si>
  <si>
    <t>Fabrikam Microwave 1.5CuFt X1100 Black</t>
  </si>
  <si>
    <t>0803026</t>
  </si>
  <si>
    <t>Fabrikam Microwave 2.2CuFt M1250 Black</t>
  </si>
  <si>
    <t>0803027</t>
  </si>
  <si>
    <t>Fabrikam Microwave 1.6CuFt M1250 Black</t>
  </si>
  <si>
    <t>0803028</t>
  </si>
  <si>
    <t>Fabrikam Microwave 1.0CuFt E1100 Black</t>
  </si>
  <si>
    <t>0803029</t>
  </si>
  <si>
    <t>Fabrikam Microwave 0.9CuFt E0900 Black</t>
  </si>
  <si>
    <t>0803030</t>
  </si>
  <si>
    <t>Fabrikam Microwave 0.8CuFt E0800 Black</t>
  </si>
  <si>
    <t>0803031</t>
  </si>
  <si>
    <t>Fabrikam Microwave 1.5CuFt X1100 Blue</t>
  </si>
  <si>
    <t>0803032</t>
  </si>
  <si>
    <t>Fabrikam Microwave 2.2CuFt M1250 Blue</t>
  </si>
  <si>
    <t>0803033</t>
  </si>
  <si>
    <t>Fabrikam Microwave 1.6CuFt M1250 Blue</t>
  </si>
  <si>
    <t>0803034</t>
  </si>
  <si>
    <t>Fabrikam Microwave 1.0CuFt E1100 Blue</t>
  </si>
  <si>
    <t>0803035</t>
  </si>
  <si>
    <t>Fabrikam Microwave 0.9CuFt E0900 Blue</t>
  </si>
  <si>
    <t>0803036</t>
  </si>
  <si>
    <t>Fabrikam Microwave 0.8CuFt E0800 Blue</t>
  </si>
  <si>
    <t>0803037</t>
  </si>
  <si>
    <t>Litware Microwave 1.5CuFt X110 White</t>
  </si>
  <si>
    <t>0803038</t>
  </si>
  <si>
    <t>Litware Microwave 2.2CuFt M125 White</t>
  </si>
  <si>
    <t>0803039</t>
  </si>
  <si>
    <t>Litware Microwave 1.6CuFt M125 White</t>
  </si>
  <si>
    <t>0803040</t>
  </si>
  <si>
    <t>Litware Microwave 1.0CuFt E110 White</t>
  </si>
  <si>
    <t>0803041</t>
  </si>
  <si>
    <t>Litware Microwave 0.9CuFt E090 White</t>
  </si>
  <si>
    <t>0803042</t>
  </si>
  <si>
    <t>Litware Microwave 0.8CuFt E080 White</t>
  </si>
  <si>
    <t>0803043</t>
  </si>
  <si>
    <t>Litware Microwave 1.5CuFt X110 Silver</t>
  </si>
  <si>
    <t>0803044</t>
  </si>
  <si>
    <t>Litware Microwave 2.2CuFt M125 Silver</t>
  </si>
  <si>
    <t>0803045</t>
  </si>
  <si>
    <t>Litware Microwave 1.6CuFt M125 Silver</t>
  </si>
  <si>
    <t>0803046</t>
  </si>
  <si>
    <t>Litware Microwave 1.0CuFt E110 Silver</t>
  </si>
  <si>
    <t>0803047</t>
  </si>
  <si>
    <t>Litware Microwave 0.9CuFt E090 Silver</t>
  </si>
  <si>
    <t>0803048</t>
  </si>
  <si>
    <t>Litware Microwave 0.8CuFt E080 Silver</t>
  </si>
  <si>
    <t>0803049</t>
  </si>
  <si>
    <t>Litware Microwave 1.5CuFt X110 Grey</t>
  </si>
  <si>
    <t>0803050</t>
  </si>
  <si>
    <t>Litware Microwave 2.2CuFt M125 Grey</t>
  </si>
  <si>
    <t>0803051</t>
  </si>
  <si>
    <t>Litware Microwave 1.6CuFt M125 Grey</t>
  </si>
  <si>
    <t>0803052</t>
  </si>
  <si>
    <t>Litware Microwave 1.0CuFt E110 Grey</t>
  </si>
  <si>
    <t>0803053</t>
  </si>
  <si>
    <t>Litware Microwave 0.9CuFt E090 Grey</t>
  </si>
  <si>
    <t>0803054</t>
  </si>
  <si>
    <t>Litware Microwave 0.8CuFt E080 Grey</t>
  </si>
  <si>
    <t>0803055</t>
  </si>
  <si>
    <t>Litware Microwave 1.5CuFt X110 Red</t>
  </si>
  <si>
    <t>0803056</t>
  </si>
  <si>
    <t>Litware Microwave 2.2CuFt M125 Red</t>
  </si>
  <si>
    <t>0803057</t>
  </si>
  <si>
    <t>Litware Microwave 1.6CuFt M125 Red</t>
  </si>
  <si>
    <t>0803058</t>
  </si>
  <si>
    <t>Litware Microwave 1.0CuFt E110 Red</t>
  </si>
  <si>
    <t>0803059</t>
  </si>
  <si>
    <t>Litware Microwave 0.9CuFt E090 Red</t>
  </si>
  <si>
    <t>0803060</t>
  </si>
  <si>
    <t>Litware Microwave 0.8CuFt E080 Red</t>
  </si>
  <si>
    <t>0803061</t>
  </si>
  <si>
    <t>Litware Microwave 1.5CuFt X110 Black</t>
  </si>
  <si>
    <t>0803062</t>
  </si>
  <si>
    <t>Litware Microwave 2.2CuFt M125 Black</t>
  </si>
  <si>
    <t>0803063</t>
  </si>
  <si>
    <t>Litware Microwave 1.6CuFt M125 Black</t>
  </si>
  <si>
    <t>0803064</t>
  </si>
  <si>
    <t>Litware Microwave 1.0CuFt E110 Black</t>
  </si>
  <si>
    <t>0803065</t>
  </si>
  <si>
    <t>Litware Microwave 0.9CuFt E090 Black</t>
  </si>
  <si>
    <t>0803066</t>
  </si>
  <si>
    <t>Litware Microwave 0.8CuFt E080 Black</t>
  </si>
  <si>
    <t>0803067</t>
  </si>
  <si>
    <t>Litware Microwave 1.5CuFt X110 Blue</t>
  </si>
  <si>
    <t>0803068</t>
  </si>
  <si>
    <t>Litware Microwave 2.2CuFt M125 Blue</t>
  </si>
  <si>
    <t>0803069</t>
  </si>
  <si>
    <t>Litware Microwave 1.6CuFt M125 Blue</t>
  </si>
  <si>
    <t>0803070</t>
  </si>
  <si>
    <t>Litware Microwave 1.0CuFt E110 Blue</t>
  </si>
  <si>
    <t>0803071</t>
  </si>
  <si>
    <t>Litware Microwave 0.9CuFt E090 Blue</t>
  </si>
  <si>
    <t>0803072</t>
  </si>
  <si>
    <t>Litware Microwave 0.8CuFt E080 Blue</t>
  </si>
  <si>
    <t>0803073</t>
  </si>
  <si>
    <t>Contoso Microwave 1.5CuFt X0110 White</t>
  </si>
  <si>
    <t>0803074</t>
  </si>
  <si>
    <t>Contoso Microwave 2.2CuFt M0125 White</t>
  </si>
  <si>
    <t>0803075</t>
  </si>
  <si>
    <t>Contoso Microwave 1.6CuFt M0125 White</t>
  </si>
  <si>
    <t>0803076</t>
  </si>
  <si>
    <t>Contoso Microwave 1.0CuFt E0110 White</t>
  </si>
  <si>
    <t>0803077</t>
  </si>
  <si>
    <t>Contoso Microwave 0.9CuFt E0090 White</t>
  </si>
  <si>
    <t>0803078</t>
  </si>
  <si>
    <t>Contoso Microwave 0.8CuFt E0080 White</t>
  </si>
  <si>
    <t>0803079</t>
  </si>
  <si>
    <t>Contoso Microwave 1.5CuFt X0110 Silver</t>
  </si>
  <si>
    <t>0803080</t>
  </si>
  <si>
    <t>Contoso Microwave 2.2CuFt M0125 Silver</t>
  </si>
  <si>
    <t>0803081</t>
  </si>
  <si>
    <t>Contoso Microwave 1.6CuFt M0125 Silver</t>
  </si>
  <si>
    <t>0803082</t>
  </si>
  <si>
    <t>Contoso Microwave 1.0CuFt E0110 Silver</t>
  </si>
  <si>
    <t>0803083</t>
  </si>
  <si>
    <t>Contoso Microwave 0.9CuFt E0090 Silver</t>
  </si>
  <si>
    <t>0803084</t>
  </si>
  <si>
    <t>Contoso Microwave 0.8CuFt E0080 Silver</t>
  </si>
  <si>
    <t>0803085</t>
  </si>
  <si>
    <t>Contoso Microwave 1.5CuFt X0110 Grey</t>
  </si>
  <si>
    <t>0803086</t>
  </si>
  <si>
    <t>Contoso Microwave 2.2CuFt M0125 Grey</t>
  </si>
  <si>
    <t>0803087</t>
  </si>
  <si>
    <t>Contoso Microwave 2.2CuFt M0126 Grey</t>
  </si>
  <si>
    <t>0803088</t>
  </si>
  <si>
    <t>Contoso Microwave 1.0CuFt E0110 Grey</t>
  </si>
  <si>
    <t>0803089</t>
  </si>
  <si>
    <t>Contoso Microwave 0.9CuFt E0090 Grey</t>
  </si>
  <si>
    <t>0803090</t>
  </si>
  <si>
    <t>Contoso Microwave 0.8CuFt E0080 Grey</t>
  </si>
  <si>
    <t>0803091</t>
  </si>
  <si>
    <t>Contoso Microwave 1.5CuFt X0110 Red</t>
  </si>
  <si>
    <t>0803092</t>
  </si>
  <si>
    <t>Contoso Microwave 2.2CuFt M0125 Red</t>
  </si>
  <si>
    <t>0803093</t>
  </si>
  <si>
    <t>Contoso Microwave 1.6CuFt M0125 Red</t>
  </si>
  <si>
    <t>0803094</t>
  </si>
  <si>
    <t>Contoso Microwave 1.0CuFt E0110 Red</t>
  </si>
  <si>
    <t>0803095</t>
  </si>
  <si>
    <t>Contoso Microwave 0.9CuFt E0090 Red</t>
  </si>
  <si>
    <t>0803096</t>
  </si>
  <si>
    <t>Contoso Microwave 0.8CuFt E0080 Red</t>
  </si>
  <si>
    <t>0803097</t>
  </si>
  <si>
    <t>Contoso Microwave 1.5CuFt X0110 Black</t>
  </si>
  <si>
    <t>0803098</t>
  </si>
  <si>
    <t>Contoso Microwave 2.2CuFt M0125 Black</t>
  </si>
  <si>
    <t>0803099</t>
  </si>
  <si>
    <t>Contoso Microwave 1.6CuFt M0125 Black</t>
  </si>
  <si>
    <t>0803100</t>
  </si>
  <si>
    <t>Contoso Microwave 1.0CuFt E0110 Black</t>
  </si>
  <si>
    <t>0803101</t>
  </si>
  <si>
    <t>Contoso Microwave 0.9CuFt E0090 Black</t>
  </si>
  <si>
    <t>0803102</t>
  </si>
  <si>
    <t>Contoso Microwave 0.8CuFt E0080 Black</t>
  </si>
  <si>
    <t>0804001</t>
  </si>
  <si>
    <t>Contoso Water Heater 7.2GPM X1800 White</t>
  </si>
  <si>
    <t xml:space="preserve">Contoso </t>
  </si>
  <si>
    <t>0804</t>
  </si>
  <si>
    <t>Water Heaters</t>
  </si>
  <si>
    <t>0804002</t>
  </si>
  <si>
    <t>Contoso Water Heater 4.3GPM M1250 White</t>
  </si>
  <si>
    <t>0804003</t>
  </si>
  <si>
    <t>Contoso Water Heater 4.0GPM M1250 White</t>
  </si>
  <si>
    <t>0804004</t>
  </si>
  <si>
    <t>Contoso Water Heater 2.6GPM E0900 White</t>
  </si>
  <si>
    <t>0804005</t>
  </si>
  <si>
    <t>Contoso Water Heater 1.5GPM E0800 White</t>
  </si>
  <si>
    <t>0804006</t>
  </si>
  <si>
    <t>Contoso Water Heater 7.2GPM X1800 Blue</t>
  </si>
  <si>
    <t>0804007</t>
  </si>
  <si>
    <t>Contoso Water Heater 4.3GPM M1250 Blue</t>
  </si>
  <si>
    <t>0804008</t>
  </si>
  <si>
    <t>Contoso Water Heater 4.0GPM M1250 Blue</t>
  </si>
  <si>
    <t>0804009</t>
  </si>
  <si>
    <t>Contoso Water Heater 2.6GPM E0900 Blue</t>
  </si>
  <si>
    <t>0804010</t>
  </si>
  <si>
    <t>Contoso Water Heater 1.5GPM E0800 Blue</t>
  </si>
  <si>
    <t>0804011</t>
  </si>
  <si>
    <t>Contoso Water Heater 7.2GPM X1800 Green</t>
  </si>
  <si>
    <t>0804012</t>
  </si>
  <si>
    <t>Contoso Water Heater 4.3GPM M1250 Green</t>
  </si>
  <si>
    <t>0804013</t>
  </si>
  <si>
    <t>Contoso Water Heater 4.0GPM M1250 Green</t>
  </si>
  <si>
    <t>0804014</t>
  </si>
  <si>
    <t>Contoso Water Heater 2.6GPM E0900 Green</t>
  </si>
  <si>
    <t>0804015</t>
  </si>
  <si>
    <t>Contoso Water Heater 1.5GPM E0800 Green</t>
  </si>
  <si>
    <t>0804016</t>
  </si>
  <si>
    <t>Contoso Water Heater 7.2GPM X1800 Silver</t>
  </si>
  <si>
    <t>0804017</t>
  </si>
  <si>
    <t>Contoso Water Heater 4.3GPM M1250 Silver</t>
  </si>
  <si>
    <t>0804018</t>
  </si>
  <si>
    <t>Contoso Water Heater 4.0GPM M1250 Silver</t>
  </si>
  <si>
    <t>0804019</t>
  </si>
  <si>
    <t>Contoso Water Heater 2.6GPM E0900 Silver</t>
  </si>
  <si>
    <t>0804020</t>
  </si>
  <si>
    <t>Contoso Water Heater 1.5GPM E0800 Silver</t>
  </si>
  <si>
    <t>0804021</t>
  </si>
  <si>
    <t>Contoso Water Heater 7.2GPM X1800 Grey</t>
  </si>
  <si>
    <t>0804022</t>
  </si>
  <si>
    <t>Contoso Water Heater 4.3GPM M1250 Grey</t>
  </si>
  <si>
    <t>0804023</t>
  </si>
  <si>
    <t>Contoso Water Heater 4.0GPM M1250 Grey</t>
  </si>
  <si>
    <t>0804024</t>
  </si>
  <si>
    <t>Contoso Water Heater 2.6GPM E0900 Grey</t>
  </si>
  <si>
    <t>0804025</t>
  </si>
  <si>
    <t>Contoso Water Heater 1.5GPM E0800 Grey</t>
  </si>
  <si>
    <t>0804026</t>
  </si>
  <si>
    <t>Contoso Water Heater 7.2GPM X1800 Red</t>
  </si>
  <si>
    <t>0804027</t>
  </si>
  <si>
    <t>Contoso Water Heater 4.3GPM M1250 Red</t>
  </si>
  <si>
    <t>0804028</t>
  </si>
  <si>
    <t>Contoso Water Heater 4.0GPM M1250 Red</t>
  </si>
  <si>
    <t>0804029</t>
  </si>
  <si>
    <t>Contoso Water Heater 2.6GPM E0900 Red</t>
  </si>
  <si>
    <t>0804030</t>
  </si>
  <si>
    <t>Contoso Water Heater 1.5GPM E0800 Red</t>
  </si>
  <si>
    <t>0804031</t>
  </si>
  <si>
    <t>Contoso Water Heater 4.3GPM M1250 Yellow</t>
  </si>
  <si>
    <t>0805001</t>
  </si>
  <si>
    <t>Contoso Coffee Maker Super-Auto 12C X1250 Black</t>
  </si>
  <si>
    <t>0805</t>
  </si>
  <si>
    <t>Coffee Machines</t>
  </si>
  <si>
    <t>0805002</t>
  </si>
  <si>
    <t>Contoso Coffee Maker Auto 10C M1000 Black</t>
  </si>
  <si>
    <t>0805003</t>
  </si>
  <si>
    <t>Contoso Coffee Maker 12C M1000 Black</t>
  </si>
  <si>
    <t>0805004</t>
  </si>
  <si>
    <t>Contoso Coffee Maker Auto 5C E0900 Black</t>
  </si>
  <si>
    <t>0805005</t>
  </si>
  <si>
    <t>Contoso Coffee Maker 5C E0900 Black</t>
  </si>
  <si>
    <t>0805006</t>
  </si>
  <si>
    <t>Contoso Coffee Maker 4C E0800 Black</t>
  </si>
  <si>
    <t>0805007</t>
  </si>
  <si>
    <t>Contoso Coffee Maker Super-Auto 12C X1250 Silver</t>
  </si>
  <si>
    <t>0805008</t>
  </si>
  <si>
    <t>Contoso Coffee Maker Auto 10C M1000 Silver</t>
  </si>
  <si>
    <t>0805009</t>
  </si>
  <si>
    <t>Contoso Coffee Maker 12C M1000 Silver</t>
  </si>
  <si>
    <t>0805010</t>
  </si>
  <si>
    <t>Contoso Coffee Maker Auto 5C E0900 Silver</t>
  </si>
  <si>
    <t>0805011</t>
  </si>
  <si>
    <t>Contoso Coffee Maker 5C E0900 Silver</t>
  </si>
  <si>
    <t>0805012</t>
  </si>
  <si>
    <t>Contoso Coffee Maker 4C E0800 Silver</t>
  </si>
  <si>
    <t>0805013</t>
  </si>
  <si>
    <t>Contoso Coffee Maker Super-Auto 12C X1250 White</t>
  </si>
  <si>
    <t>0805014</t>
  </si>
  <si>
    <t>Contoso Coffee Maker Auto 10C M1000 White</t>
  </si>
  <si>
    <t>0805015</t>
  </si>
  <si>
    <t>Contoso Coffee Maker 12C M1000 White</t>
  </si>
  <si>
    <t>0805016</t>
  </si>
  <si>
    <t>Contoso Coffee Maker Auto 5C E0900 White</t>
  </si>
  <si>
    <t>0805017</t>
  </si>
  <si>
    <t>Contoso Coffee Maker 5C E0900 White</t>
  </si>
  <si>
    <t>0805018</t>
  </si>
  <si>
    <t>Contoso Coffee Maker 4C E0800 White</t>
  </si>
  <si>
    <t>0805019</t>
  </si>
  <si>
    <t>Contoso Coffee Maker Super-Auto 12C X1250 Grey</t>
  </si>
  <si>
    <t>0805020</t>
  </si>
  <si>
    <t>Contoso Coffee Maker Auto 10C M1000 Grey</t>
  </si>
  <si>
    <t>0805021</t>
  </si>
  <si>
    <t>Contoso Coffee Maker 12C M1000 Grey</t>
  </si>
  <si>
    <t>0805022</t>
  </si>
  <si>
    <t>Contoso Coffee Maker Auto 5C E0900 Grey</t>
  </si>
  <si>
    <t>0805023</t>
  </si>
  <si>
    <t>Contoso Coffee Maker 5C E0900 Grey</t>
  </si>
  <si>
    <t>0805024</t>
  </si>
  <si>
    <t>Contoso Coffee Maker 4C E0800 Grey</t>
  </si>
  <si>
    <t>0805025</t>
  </si>
  <si>
    <t>Adventure Works Coffee Maker Super-Auto 12C X125 Black</t>
  </si>
  <si>
    <t>0805026</t>
  </si>
  <si>
    <t>Adventure Works Coffee Maker Auto 10C M100 Black</t>
  </si>
  <si>
    <t>0805027</t>
  </si>
  <si>
    <t>Adventure Works Coffee Maker 12C M100 Black</t>
  </si>
  <si>
    <t>0805028</t>
  </si>
  <si>
    <t>Adventure Works Coffee Maker Auto 5C E090 Black</t>
  </si>
  <si>
    <t>0805029</t>
  </si>
  <si>
    <t>Adventure Works Coffee Maker 5C E090 Black</t>
  </si>
  <si>
    <t>0805030</t>
  </si>
  <si>
    <t>Adventure Works Coffee Maker 4C E080 Black</t>
  </si>
  <si>
    <t>0805031</t>
  </si>
  <si>
    <t>Adventure Works Coffee Maker Super-Auto 12C X125 Silver</t>
  </si>
  <si>
    <t>0805032</t>
  </si>
  <si>
    <t>Adventure Works Coffee Maker Auto 10C M100 Silver</t>
  </si>
  <si>
    <t>0805033</t>
  </si>
  <si>
    <t>Adventure Works Coffee Maker 12C M100 Silver</t>
  </si>
  <si>
    <t>0805034</t>
  </si>
  <si>
    <t>Adventure Works Coffee Maker Auto 5C E090 Silver</t>
  </si>
  <si>
    <t>0805035</t>
  </si>
  <si>
    <t>Adventure Works Coffee Maker 5C E090 Silver</t>
  </si>
  <si>
    <t>0805036</t>
  </si>
  <si>
    <t>Adventure Works Coffee Maker 4C E080 Silver</t>
  </si>
  <si>
    <t>0805037</t>
  </si>
  <si>
    <t>Adventure Works Coffee Maker Super-Auto 12C X125 White</t>
  </si>
  <si>
    <t>0805038</t>
  </si>
  <si>
    <t>Adventure Works Coffee Maker Auto 10C M100 White</t>
  </si>
  <si>
    <t>0805039</t>
  </si>
  <si>
    <t>Adventure Works Coffee Maker 12C M100 White</t>
  </si>
  <si>
    <t>0805040</t>
  </si>
  <si>
    <t>Adventure Works Coffee Maker Auto 5C E090 White</t>
  </si>
  <si>
    <t>0805041</t>
  </si>
  <si>
    <t>Adventure Works Coffee Maker 5C E090 White</t>
  </si>
  <si>
    <t>0805042</t>
  </si>
  <si>
    <t>Adventure Works Coffee Maker 4C E080 White</t>
  </si>
  <si>
    <t>0805043</t>
  </si>
  <si>
    <t>Adventure Works Coffee Maker Super-Auto 12C X125 Grey</t>
  </si>
  <si>
    <t>0805044</t>
  </si>
  <si>
    <t>Adventure Works Coffee Maker Auto 10C M100 Grey</t>
  </si>
  <si>
    <t>0805045</t>
  </si>
  <si>
    <t>Adventure Works Coffee Maker 12C M100 Grey</t>
  </si>
  <si>
    <t>0805046</t>
  </si>
  <si>
    <t>Adventure Works Coffee Maker Auto 5C E090 Grey</t>
  </si>
  <si>
    <t>0805047</t>
  </si>
  <si>
    <t>Adventure Works Coffee Maker 5C E090 Grey</t>
  </si>
  <si>
    <t>0805048</t>
  </si>
  <si>
    <t>Adventure Works Coffee Maker 4C E080 Grey</t>
  </si>
  <si>
    <t>0805049</t>
  </si>
  <si>
    <t>Fabrikam Coffee Maker Super-Auto 12C X125 Black</t>
  </si>
  <si>
    <t>0805050</t>
  </si>
  <si>
    <t>Fabrikam Coffee Maker Auto 10C M100 Black</t>
  </si>
  <si>
    <t>0805051</t>
  </si>
  <si>
    <t>Fabrikam Coffee Maker 12C M100 Black</t>
  </si>
  <si>
    <t>0805052</t>
  </si>
  <si>
    <t>Fabrikam Coffee Maker Auto 5C E090 Black</t>
  </si>
  <si>
    <t>0805053</t>
  </si>
  <si>
    <t>Fabrikam Coffee Maker 5C E090 Black</t>
  </si>
  <si>
    <t>0805054</t>
  </si>
  <si>
    <t>Fabrikam Coffee Maker 4C E080 Black</t>
  </si>
  <si>
    <t>0805055</t>
  </si>
  <si>
    <t>Fabrikam Coffee Maker Super-Auto 12C X125 Silver</t>
  </si>
  <si>
    <t>0805056</t>
  </si>
  <si>
    <t>Fabrikam Coffee Maker Auto 10C M100 Silver</t>
  </si>
  <si>
    <t>0805057</t>
  </si>
  <si>
    <t>Fabrikam Coffee Maker 12C M100 Silver</t>
  </si>
  <si>
    <t>0805058</t>
  </si>
  <si>
    <t>Fabrikam Coffee Maker Auto 5C E090 Silver</t>
  </si>
  <si>
    <t>0805059</t>
  </si>
  <si>
    <t>Fabrikam Coffee Maker 5C E090 Silver</t>
  </si>
  <si>
    <t>0805060</t>
  </si>
  <si>
    <t>Fabrikam Coffee Maker 4C E080 Silver</t>
  </si>
  <si>
    <t>0805061</t>
  </si>
  <si>
    <t>Fabrikam Coffee Maker Super-Auto 12C X125 White</t>
  </si>
  <si>
    <t>0805062</t>
  </si>
  <si>
    <t>Fabrikam Coffee Maker Auto 10C M100 White</t>
  </si>
  <si>
    <t>0805063</t>
  </si>
  <si>
    <t>Fabrikam Coffee Maker 12C M100 White</t>
  </si>
  <si>
    <t>0805064</t>
  </si>
  <si>
    <t>Fabrikam Coffee Maker Auto 5C E090 White</t>
  </si>
  <si>
    <t>0805065</t>
  </si>
  <si>
    <t>Fabrikam Coffee Maker 5C E090 White</t>
  </si>
  <si>
    <t>0805066</t>
  </si>
  <si>
    <t>Fabrikam Coffee Maker 4C E080 White</t>
  </si>
  <si>
    <t>0805067</t>
  </si>
  <si>
    <t>Fabrikam Coffee Maker Super-Auto 12C X125 Grey</t>
  </si>
  <si>
    <t>0805068</t>
  </si>
  <si>
    <t>Fabrikam Coffee Maker Auto 10C M100 Grey</t>
  </si>
  <si>
    <t>0805069</t>
  </si>
  <si>
    <t>Fabrikam Coffee Maker 12C M100 Grey</t>
  </si>
  <si>
    <t>0805070</t>
  </si>
  <si>
    <t>Fabrikam Coffee Maker Auto 5C E090 Grey</t>
  </si>
  <si>
    <t>0805071</t>
  </si>
  <si>
    <t>Fabrikam Coffee Maker 5C E090 Grey</t>
  </si>
  <si>
    <t>0805072</t>
  </si>
  <si>
    <t>Fabrikam Coffee Maker 4C E080 Grey</t>
  </si>
  <si>
    <t>0805073</t>
  </si>
  <si>
    <t>Fabrikam Coffee Maker 12C M100 Gold</t>
  </si>
  <si>
    <t>0805074</t>
  </si>
  <si>
    <t>Fabrikam Coffee Maker Auto 5C E090 Gold</t>
  </si>
  <si>
    <t>0806001</t>
  </si>
  <si>
    <t>Adventure Works Floor Lamp X1150 Black</t>
  </si>
  <si>
    <t>0806</t>
  </si>
  <si>
    <t>Lamps</t>
  </si>
  <si>
    <t>0806002</t>
  </si>
  <si>
    <t>Adventure Works Floor Lamp M2150 Black</t>
  </si>
  <si>
    <t>0806003</t>
  </si>
  <si>
    <t>Adventure Works Chandelier M8150 Black</t>
  </si>
  <si>
    <t>0806004</t>
  </si>
  <si>
    <t>Adventure Works Chandelier M6150 Black</t>
  </si>
  <si>
    <t>0806005</t>
  </si>
  <si>
    <t>Adventure Works Wall Lamp E2150 Black</t>
  </si>
  <si>
    <t>0806006</t>
  </si>
  <si>
    <t>Adventure Works Wall Lamp E3150 Black</t>
  </si>
  <si>
    <t>0806007</t>
  </si>
  <si>
    <t>Adventure Works Desk Lamp E1300 Black</t>
  </si>
  <si>
    <t>0806008</t>
  </si>
  <si>
    <t>Adventure Works Desk Lamp E1200 Black</t>
  </si>
  <si>
    <t>0806009</t>
  </si>
  <si>
    <t>Adventure Works Floor Lamp X1150 White</t>
  </si>
  <si>
    <t>0806010</t>
  </si>
  <si>
    <t>Adventure Works Floor Lamp M2150 White</t>
  </si>
  <si>
    <t>0806011</t>
  </si>
  <si>
    <t>Adventure Works Chandelier M8150 White</t>
  </si>
  <si>
    <t>0806012</t>
  </si>
  <si>
    <t>Adventure Works Chandelier M6150 White</t>
  </si>
  <si>
    <t>0806013</t>
  </si>
  <si>
    <t>Adventure Works Wall Lamp E2150 White</t>
  </si>
  <si>
    <t>0806014</t>
  </si>
  <si>
    <t>Adventure Works Wall Lamp E3150 White</t>
  </si>
  <si>
    <t>0806015</t>
  </si>
  <si>
    <t>Adventure Works Desk Lamp E1300 White</t>
  </si>
  <si>
    <t>0806016</t>
  </si>
  <si>
    <t>Adventure Works Desk Lamp E1200 White</t>
  </si>
  <si>
    <t>0806017</t>
  </si>
  <si>
    <t>Adventure Works Floor Lamp X1150 Silver</t>
  </si>
  <si>
    <t>0806018</t>
  </si>
  <si>
    <t>Adventure Works Floor Lamp M2150 Silver</t>
  </si>
  <si>
    <t>0806019</t>
  </si>
  <si>
    <t>Adventure Works Chandelier M8150 Silver</t>
  </si>
  <si>
    <t>0806020</t>
  </si>
  <si>
    <t>Adventure Works Chandelier M6150 Silver</t>
  </si>
  <si>
    <t>0806021</t>
  </si>
  <si>
    <t>Adventure Works Wall Lamp E2150 Silver</t>
  </si>
  <si>
    <t>0806022</t>
  </si>
  <si>
    <t>Adventure Works Wall Lamp E3150 Silver</t>
  </si>
  <si>
    <t>0806023</t>
  </si>
  <si>
    <t>Adventure Works Desk Lamp E1300 Silver</t>
  </si>
  <si>
    <t>0806024</t>
  </si>
  <si>
    <t>Adventure Works Desk Lamp E1200 Silver</t>
  </si>
  <si>
    <t>0806025</t>
  </si>
  <si>
    <t>Adventure Works Floor Lamp X1150 Grey</t>
  </si>
  <si>
    <t>0806026</t>
  </si>
  <si>
    <t>Adventure Works Floor Lamp M2150 Grey</t>
  </si>
  <si>
    <t>0806027</t>
  </si>
  <si>
    <t>Adventure Works Chandelier M8150 Grey</t>
  </si>
  <si>
    <t>0806028</t>
  </si>
  <si>
    <t>Adventure Works Chandelier M6150 Grey</t>
  </si>
  <si>
    <t>0806029</t>
  </si>
  <si>
    <t>Adventure Works Wall Lamp E2150 Grey</t>
  </si>
  <si>
    <t>0806030</t>
  </si>
  <si>
    <t>Adventure Works Wall Lamp E3150 Grey</t>
  </si>
  <si>
    <t>0806031</t>
  </si>
  <si>
    <t>Adventure Works Desk Lamp E1300 Grey</t>
  </si>
  <si>
    <t>0806032</t>
  </si>
  <si>
    <t>Adventure Works Desk Lamp E1200 Grey</t>
  </si>
  <si>
    <t>0806033</t>
  </si>
  <si>
    <t>Adventure Works Floor Lamp X1150 Blue</t>
  </si>
  <si>
    <t>0806034</t>
  </si>
  <si>
    <t>Adventure Works Floor Lamp M2150 Blue</t>
  </si>
  <si>
    <t>0806035</t>
  </si>
  <si>
    <t>Adventure Works Chandelier M8150 Blue</t>
  </si>
  <si>
    <t>0806036</t>
  </si>
  <si>
    <t>Adventure Works Chandelier M6150 Blue</t>
  </si>
  <si>
    <t>0806037</t>
  </si>
  <si>
    <t>Adventure Works Wall Lamp E2150 Blue</t>
  </si>
  <si>
    <t>0806038</t>
  </si>
  <si>
    <t>Adventure Works Wall Lamp E3150 Blue</t>
  </si>
  <si>
    <t>0806039</t>
  </si>
  <si>
    <t>Adventure Works Desk Lamp E1300 Blue</t>
  </si>
  <si>
    <t>0806040</t>
  </si>
  <si>
    <t>Adventure Works Desk Lamp E1200 Blue</t>
  </si>
  <si>
    <t>0806041</t>
  </si>
  <si>
    <t>WWI Floor Lamp X115 Black</t>
  </si>
  <si>
    <t>0806042</t>
  </si>
  <si>
    <t>WWI Floor Lamp M215 Black</t>
  </si>
  <si>
    <t>0806043</t>
  </si>
  <si>
    <t>WWI Chandelier M815 Black</t>
  </si>
  <si>
    <t>0806044</t>
  </si>
  <si>
    <t>WWI Chandelier M615 Black</t>
  </si>
  <si>
    <t>0806045</t>
  </si>
  <si>
    <t>WWI Wall Lamp E215 Black</t>
  </si>
  <si>
    <t>0806046</t>
  </si>
  <si>
    <t>WWI Wall Lamp E315 Black</t>
  </si>
  <si>
    <t>0806047</t>
  </si>
  <si>
    <t>WWI Desk Lamp E130 Black</t>
  </si>
  <si>
    <t>0806048</t>
  </si>
  <si>
    <t>WWI Desk Lamp E120 Black</t>
  </si>
  <si>
    <t>0806049</t>
  </si>
  <si>
    <t>WWI Floor Lamp X115 White</t>
  </si>
  <si>
    <t>0806050</t>
  </si>
  <si>
    <t>WWI Floor Lamp M215 White</t>
  </si>
  <si>
    <t>0806051</t>
  </si>
  <si>
    <t>WWI Chandelier M815 White</t>
  </si>
  <si>
    <t>0806052</t>
  </si>
  <si>
    <t>WWI Chandelier M615 White</t>
  </si>
  <si>
    <t>0806053</t>
  </si>
  <si>
    <t>WWI Wall Lamp E215 White</t>
  </si>
  <si>
    <t>0806054</t>
  </si>
  <si>
    <t>WWI Wall Lamp E315 White</t>
  </si>
  <si>
    <t>0806055</t>
  </si>
  <si>
    <t>WWI Desk Lamp E130 White</t>
  </si>
  <si>
    <t>0806056</t>
  </si>
  <si>
    <t>WWI Desk Lamp E120 White</t>
  </si>
  <si>
    <t>0806057</t>
  </si>
  <si>
    <t>WWI Floor Lamp X115 Silver</t>
  </si>
  <si>
    <t>0806058</t>
  </si>
  <si>
    <t>WWI Floor Lamp M215 Silver</t>
  </si>
  <si>
    <t>0806059</t>
  </si>
  <si>
    <t>WWI Chandelier M815 Silver</t>
  </si>
  <si>
    <t>0806060</t>
  </si>
  <si>
    <t>WWI Chandelier M615 Silver</t>
  </si>
  <si>
    <t>0806061</t>
  </si>
  <si>
    <t>WWI Wall Lamp E215 Silver</t>
  </si>
  <si>
    <t>0806062</t>
  </si>
  <si>
    <t>WWI Wall Lamp E315 Silver</t>
  </si>
  <si>
    <t>0806063</t>
  </si>
  <si>
    <t>WWI Desk Lamp E130 Silver</t>
  </si>
  <si>
    <t>0806064</t>
  </si>
  <si>
    <t>WWI Desk Lamp E120 Silver</t>
  </si>
  <si>
    <t>0806065</t>
  </si>
  <si>
    <t>WWI Floor Lamp X115 Grey</t>
  </si>
  <si>
    <t>0806066</t>
  </si>
  <si>
    <t>WWI Floor Lamp M215 Grey</t>
  </si>
  <si>
    <t>0806067</t>
  </si>
  <si>
    <t>WWI Chandelier M815 Grey</t>
  </si>
  <si>
    <t>0806068</t>
  </si>
  <si>
    <t>WWI Chandelier M615 Grey</t>
  </si>
  <si>
    <t>0806069</t>
  </si>
  <si>
    <t>WWI Wall Lamp E215 Grey</t>
  </si>
  <si>
    <t>0806070</t>
  </si>
  <si>
    <t>WWI Wall Lamp E315 Grey</t>
  </si>
  <si>
    <t>0806071</t>
  </si>
  <si>
    <t>WWI Desk Lamp E130 Grey</t>
  </si>
  <si>
    <t>0806072</t>
  </si>
  <si>
    <t>WWI Desk Lamp E120 Grey</t>
  </si>
  <si>
    <t>0806073</t>
  </si>
  <si>
    <t>WWI Floor Lamp X115 Blue</t>
  </si>
  <si>
    <t>0806074</t>
  </si>
  <si>
    <t>WWI Floor Lamp M215 Blue</t>
  </si>
  <si>
    <t>0806075</t>
  </si>
  <si>
    <t>WWI Chandelier M815 Blue</t>
  </si>
  <si>
    <t>0806076</t>
  </si>
  <si>
    <t>WWI Chandelier M615 Blue</t>
  </si>
  <si>
    <t>0806077</t>
  </si>
  <si>
    <t>WWI Wall Lamp E215 Blue</t>
  </si>
  <si>
    <t>0806078</t>
  </si>
  <si>
    <t>WWI Wall Lamp E315 Blue</t>
  </si>
  <si>
    <t>0806079</t>
  </si>
  <si>
    <t>WWI Desk Lamp E130 Blue</t>
  </si>
  <si>
    <t>0806080</t>
  </si>
  <si>
    <t>WWI Desk Lamp E120 Blue</t>
  </si>
  <si>
    <t>0806081</t>
  </si>
  <si>
    <t>Proseware Floor Lamp X0115 Black</t>
  </si>
  <si>
    <t>0806082</t>
  </si>
  <si>
    <t>Proseware Floor Lamp M0215 Black</t>
  </si>
  <si>
    <t>0806083</t>
  </si>
  <si>
    <t>Proseware Chandelier M0815 Black</t>
  </si>
  <si>
    <t>0806084</t>
  </si>
  <si>
    <t>Proseware Chandelier M0615 Black</t>
  </si>
  <si>
    <t>0806085</t>
  </si>
  <si>
    <t>Proseware Wall Lamp E0215 Black</t>
  </si>
  <si>
    <t>0806086</t>
  </si>
  <si>
    <t>Proseware Wall Lamp E0315 Black</t>
  </si>
  <si>
    <t>0806087</t>
  </si>
  <si>
    <t>Proseware Desk Lamp E0130 Black</t>
  </si>
  <si>
    <t>0806088</t>
  </si>
  <si>
    <t>Proseware Desk Lamp E0120 Black</t>
  </si>
  <si>
    <t>0806089</t>
  </si>
  <si>
    <t>Proseware Floor Lamp X0115 White</t>
  </si>
  <si>
    <t>0806090</t>
  </si>
  <si>
    <t>Proseware Floor Lamp M0215 White</t>
  </si>
  <si>
    <t>0806091</t>
  </si>
  <si>
    <t>Proseware Chandelier M0815 White</t>
  </si>
  <si>
    <t>0806092</t>
  </si>
  <si>
    <t>Proseware Chandelier M0615 White</t>
  </si>
  <si>
    <t>0806093</t>
  </si>
  <si>
    <t>Proseware Wall Lamp E0215 White</t>
  </si>
  <si>
    <t>0806094</t>
  </si>
  <si>
    <t>Proseware Wall Lamp E0315 White</t>
  </si>
  <si>
    <t>0806095</t>
  </si>
  <si>
    <t>Proseware Desk Lamp E0130 White</t>
  </si>
  <si>
    <t>0806096</t>
  </si>
  <si>
    <t>Proseware Desk Lamp E0120 White</t>
  </si>
  <si>
    <t>0806097</t>
  </si>
  <si>
    <t>Proseware Floor Lamp X0115 Silver</t>
  </si>
  <si>
    <t>0806098</t>
  </si>
  <si>
    <t>Proseware Floor Lamp M0215 Silver</t>
  </si>
  <si>
    <t>0806099</t>
  </si>
  <si>
    <t>Proseware Chandelier M0815 Silver</t>
  </si>
  <si>
    <t>0806100</t>
  </si>
  <si>
    <t>Proseware Chandelier M0615 Silver</t>
  </si>
  <si>
    <t>0806101</t>
  </si>
  <si>
    <t>Proseware Wall Lamp E0215 Silver</t>
  </si>
  <si>
    <t>0806102</t>
  </si>
  <si>
    <t>Proseware Wall Lamp E0315 Silver</t>
  </si>
  <si>
    <t>0806103</t>
  </si>
  <si>
    <t>Proseware Desk Lamp E0130 Silver</t>
  </si>
  <si>
    <t>0806104</t>
  </si>
  <si>
    <t>Proseware Desk Lamp E0120 Silver</t>
  </si>
  <si>
    <t>0806105</t>
  </si>
  <si>
    <t>Proseware Floor Lamp X0115 Grey</t>
  </si>
  <si>
    <t>0806106</t>
  </si>
  <si>
    <t>Proseware Floor Lamp M0215 Grey</t>
  </si>
  <si>
    <t>0806107</t>
  </si>
  <si>
    <t>Proseware Chandelier M0815 Grey</t>
  </si>
  <si>
    <t>0806108</t>
  </si>
  <si>
    <t>Proseware Chandelier M0615 Grey</t>
  </si>
  <si>
    <t>0806109</t>
  </si>
  <si>
    <t>Proseware Wall Lamp E0215 Grey</t>
  </si>
  <si>
    <t>0806110</t>
  </si>
  <si>
    <t>Proseware Wall Lamp E0315 Grey</t>
  </si>
  <si>
    <t>0806111</t>
  </si>
  <si>
    <t>Proseware Desk Lamp E0130 Grey</t>
  </si>
  <si>
    <t>0806112</t>
  </si>
  <si>
    <t>Proseware Desk Lamp E0120 Grey</t>
  </si>
  <si>
    <t>0806113</t>
  </si>
  <si>
    <t>Proseware Floor Lamp X0115 Blue</t>
  </si>
  <si>
    <t>0806114</t>
  </si>
  <si>
    <t>Proseware Floor Lamp M0215 Blue</t>
  </si>
  <si>
    <t>0806115</t>
  </si>
  <si>
    <t>Proseware Chandelier M0815 Blue</t>
  </si>
  <si>
    <t>0806116</t>
  </si>
  <si>
    <t>Proseware Chandelier M0615 Blue</t>
  </si>
  <si>
    <t>0806117</t>
  </si>
  <si>
    <t>Proseware Wall Lamp E0215 Blue</t>
  </si>
  <si>
    <t>0806118</t>
  </si>
  <si>
    <t>Proseware Wall Lamp E0315 Blue</t>
  </si>
  <si>
    <t>0806119</t>
  </si>
  <si>
    <t>Proseware Desk Lamp E0130 Blue</t>
  </si>
  <si>
    <t>0806120</t>
  </si>
  <si>
    <t>Proseware Desk Lamp E0120 Blue</t>
  </si>
  <si>
    <t>0806121</t>
  </si>
  <si>
    <t>Litware Floor Lamp X1015 Black</t>
  </si>
  <si>
    <t>0806122</t>
  </si>
  <si>
    <t>Litware Floor Lamp M2015 Black</t>
  </si>
  <si>
    <t>0806123</t>
  </si>
  <si>
    <t>Litware Chandelier M8015 Black</t>
  </si>
  <si>
    <t>0806124</t>
  </si>
  <si>
    <t>Litware Chandelier M6015 Black</t>
  </si>
  <si>
    <t>0806125</t>
  </si>
  <si>
    <t>Litware Wall Lamp E2015 Black</t>
  </si>
  <si>
    <t>0806126</t>
  </si>
  <si>
    <t>Litware Wall Lamp E3015 Black</t>
  </si>
  <si>
    <t>0806127</t>
  </si>
  <si>
    <t>Litware Desk Lamp E1030 Black</t>
  </si>
  <si>
    <t>0806128</t>
  </si>
  <si>
    <t>Litware Desk Lamp E1020 Black</t>
  </si>
  <si>
    <t>0806129</t>
  </si>
  <si>
    <t>Litware Floor Lamp X1015 White</t>
  </si>
  <si>
    <t>0806130</t>
  </si>
  <si>
    <t>Litware Floor Lamp M2015 White</t>
  </si>
  <si>
    <t>0806131</t>
  </si>
  <si>
    <t>Litware Chandelier M8015 White</t>
  </si>
  <si>
    <t>0806132</t>
  </si>
  <si>
    <t>Litware Chandelier M6015 White</t>
  </si>
  <si>
    <t>0806133</t>
  </si>
  <si>
    <t>Litware Wall Lamp E2015 White</t>
  </si>
  <si>
    <t>0806134</t>
  </si>
  <si>
    <t>Litware Wall Lamp E3015 White</t>
  </si>
  <si>
    <t>0806135</t>
  </si>
  <si>
    <t>Litware Desk Lamp E1030 White</t>
  </si>
  <si>
    <t>0806136</t>
  </si>
  <si>
    <t>Litware Desk Lamp E1020 White</t>
  </si>
  <si>
    <t>0806137</t>
  </si>
  <si>
    <t>Litware Floor Lamp X1015 Silver</t>
  </si>
  <si>
    <t>0806138</t>
  </si>
  <si>
    <t>Litware Floor Lamp M2015 Silver</t>
  </si>
  <si>
    <t>0806139</t>
  </si>
  <si>
    <t>Litware Chandelier M8015 Silver</t>
  </si>
  <si>
    <t>0806140</t>
  </si>
  <si>
    <t>Litware Chandelier M6015 Silver</t>
  </si>
  <si>
    <t>0806141</t>
  </si>
  <si>
    <t>Litware Wall Lamp E2015 Silver</t>
  </si>
  <si>
    <t>0806142</t>
  </si>
  <si>
    <t>Litware Wall Lamp E3015 Silver</t>
  </si>
  <si>
    <t>0806143</t>
  </si>
  <si>
    <t>Litware Desk Lamp E1030 Silver</t>
  </si>
  <si>
    <t>0806144</t>
  </si>
  <si>
    <t>Litware Desk Lamp E1020 Silver</t>
  </si>
  <si>
    <t>0806145</t>
  </si>
  <si>
    <t>Litware Floor Lamp X1015 Grey</t>
  </si>
  <si>
    <t>0806146</t>
  </si>
  <si>
    <t>Litware Floor Lamp M2015 Grey</t>
  </si>
  <si>
    <t>0806147</t>
  </si>
  <si>
    <t>Litware Chandelier M8015 Grey</t>
  </si>
  <si>
    <t>0806148</t>
  </si>
  <si>
    <t>Litware Chandelier M6015 Grey</t>
  </si>
  <si>
    <t>0806149</t>
  </si>
  <si>
    <t>Litware Wall Lamp E2015 Grey</t>
  </si>
  <si>
    <t>0806150</t>
  </si>
  <si>
    <t>Litware Wall Lamp E3015 Grey</t>
  </si>
  <si>
    <t>0806151</t>
  </si>
  <si>
    <t>Litware Desk Lamp E1030 Grey</t>
  </si>
  <si>
    <t>0806152</t>
  </si>
  <si>
    <t>Litware Desk Lamp E1020 Grey</t>
  </si>
  <si>
    <t>0806153</t>
  </si>
  <si>
    <t>Litware Floor Lamp X1015 Blue</t>
  </si>
  <si>
    <t>0806154</t>
  </si>
  <si>
    <t>Litware Floor Lamp M2015 Blue</t>
  </si>
  <si>
    <t>0806155</t>
  </si>
  <si>
    <t>Litware Chandelier M8015 Blue</t>
  </si>
  <si>
    <t>0806156</t>
  </si>
  <si>
    <t>Litware Chandelier M6015 Blue</t>
  </si>
  <si>
    <t>0806157</t>
  </si>
  <si>
    <t>Litware Wall Lamp E2015 Blue</t>
  </si>
  <si>
    <t>0806158</t>
  </si>
  <si>
    <t>Litware Wall Lamp E3015 Blue</t>
  </si>
  <si>
    <t>0807001</t>
  </si>
  <si>
    <t>Contoso Air conditioner 25000BTU L1672 White</t>
  </si>
  <si>
    <t>0807</t>
  </si>
  <si>
    <t>Air Conditioners</t>
  </si>
  <si>
    <t>0807002</t>
  </si>
  <si>
    <t>Contoso Air conditioner 12000BTU M0640 White</t>
  </si>
  <si>
    <t>0807003</t>
  </si>
  <si>
    <t>Contoso Air conditioner 10000BTU M0490 White</t>
  </si>
  <si>
    <t>0807004</t>
  </si>
  <si>
    <t>Contoso Air conditioner 8000BTU M0320 White</t>
  </si>
  <si>
    <t>0807005</t>
  </si>
  <si>
    <t>Contoso Air conditioner 7000BTU E0260 White</t>
  </si>
  <si>
    <t>0807006</t>
  </si>
  <si>
    <t>Contoso Air conditioner 6000BTU E0180 White</t>
  </si>
  <si>
    <t>0807007</t>
  </si>
  <si>
    <t>Contoso Air conditioner 5200BTU E0100 White</t>
  </si>
  <si>
    <t>0807008</t>
  </si>
  <si>
    <t>Contoso Air conditioner 25000BTU L1672 Red</t>
  </si>
  <si>
    <t>0807009</t>
  </si>
  <si>
    <t>Contoso Air conditioner 12000BTU M0640 Red</t>
  </si>
  <si>
    <t>0807010</t>
  </si>
  <si>
    <t>Contoso Air conditioner 10000BTU M0490 Red</t>
  </si>
  <si>
    <t>0807011</t>
  </si>
  <si>
    <t>Contoso Air conditioner 8000BTU M0320 Red</t>
  </si>
  <si>
    <t>0807012</t>
  </si>
  <si>
    <t>Contoso Air conditioner 7000BTU E0260 Red</t>
  </si>
  <si>
    <t>0807013</t>
  </si>
  <si>
    <t>Contoso Air conditioner 6000BTU E0180 Red</t>
  </si>
  <si>
    <t>0807014</t>
  </si>
  <si>
    <t>Contoso Air conditioner 5200BTU E0100 Red</t>
  </si>
  <si>
    <t>0807015</t>
  </si>
  <si>
    <t>Contoso Air conditioner 25000BTU L1672 Silver</t>
  </si>
  <si>
    <t>0807016</t>
  </si>
  <si>
    <t>Contoso Air conditioner 12000BTU M0640 Silver</t>
  </si>
  <si>
    <t>0807017</t>
  </si>
  <si>
    <t>Contoso Air conditioner 10000BTU M0490 Silver</t>
  </si>
  <si>
    <t>0807018</t>
  </si>
  <si>
    <t>Contoso Air conditioner 8000BTU M0320 Silver</t>
  </si>
  <si>
    <t>0807019</t>
  </si>
  <si>
    <t>Contoso Air conditioner 7000BTU E0260 Silver</t>
  </si>
  <si>
    <t>0807020</t>
  </si>
  <si>
    <t>Contoso Air conditioner 6000BTU E0180 Silver</t>
  </si>
  <si>
    <t>0807021</t>
  </si>
  <si>
    <t>Contoso Air conditioner 5200BTU E0100 Silver</t>
  </si>
  <si>
    <t>0807022</t>
  </si>
  <si>
    <t>Contoso Air conditioner 25000BTU L1672 Grey</t>
  </si>
  <si>
    <t>0807023</t>
  </si>
  <si>
    <t>Contoso Air conditioner 12000BTU M0640 Grey</t>
  </si>
  <si>
    <t>0807024</t>
  </si>
  <si>
    <t>Contoso Air conditioner 10000BTU M0490 Grey</t>
  </si>
  <si>
    <t>0807025</t>
  </si>
  <si>
    <t>Contoso Air conditioner 8000BTU M0320 Grey</t>
  </si>
  <si>
    <t>0807026</t>
  </si>
  <si>
    <t>Contoso Air conditioner 7000BTU E0260 Grey</t>
  </si>
  <si>
    <t>0807027</t>
  </si>
  <si>
    <t>Contoso Air conditioner 6000BTU E0180 Grey</t>
  </si>
  <si>
    <t>0807028</t>
  </si>
  <si>
    <t>Contoso Air conditioner 5200BTU E0100 Grey</t>
  </si>
  <si>
    <t>0807029</t>
  </si>
  <si>
    <t>Contoso Air conditioner 25000BTU L1672 Blue</t>
  </si>
  <si>
    <t>0807030</t>
  </si>
  <si>
    <t>Contoso Air conditioner 12000BTU M0640 Blue</t>
  </si>
  <si>
    <t>0807031</t>
  </si>
  <si>
    <t>Contoso Air conditioner 10000BTU M0490 Blue</t>
  </si>
  <si>
    <t>0807032</t>
  </si>
  <si>
    <t>Contoso Air conditioner 8000BTU M0320 Blue</t>
  </si>
  <si>
    <t>0807033</t>
  </si>
  <si>
    <t>Contoso Air conditioner 7000BTU E0260 Blue</t>
  </si>
  <si>
    <t>0807034</t>
  </si>
  <si>
    <t>Contoso Air conditioner 6000BTU E0180 Blue</t>
  </si>
  <si>
    <t>0807035</t>
  </si>
  <si>
    <t>Contoso Air conditioner 5200BTU E0100 Blue</t>
  </si>
  <si>
    <t>0807036</t>
  </si>
  <si>
    <t>Proseware Air conditioner 25000BTU L167 White</t>
  </si>
  <si>
    <t>0807037</t>
  </si>
  <si>
    <t>Proseware Air conditioner 12000BTU M640 White</t>
  </si>
  <si>
    <t>0807038</t>
  </si>
  <si>
    <t>Proseware Air conditioner 10000BTU M490 White</t>
  </si>
  <si>
    <t>0807039</t>
  </si>
  <si>
    <t>Proseware Air conditioner 8000BTU M320 White</t>
  </si>
  <si>
    <t>0807040</t>
  </si>
  <si>
    <t>Proseware Air conditioner 7000BTU E260 White</t>
  </si>
  <si>
    <t>0807041</t>
  </si>
  <si>
    <t>Proseware Air conditioner 6000BTU E180 White</t>
  </si>
  <si>
    <t>0807042</t>
  </si>
  <si>
    <t>Proseware Air conditioner 5200BTU E100 White</t>
  </si>
  <si>
    <t>0807043</t>
  </si>
  <si>
    <t>Proseware Air conditioner 25000BTU L167 Red</t>
  </si>
  <si>
    <t>0807044</t>
  </si>
  <si>
    <t>Proseware Air conditioner 12000BTU M640 Red</t>
  </si>
  <si>
    <t>0807045</t>
  </si>
  <si>
    <t>Proseware Air conditioner 10000BTU M490 Red</t>
  </si>
  <si>
    <t>0807046</t>
  </si>
  <si>
    <t>Proseware Air conditioner 8000BTU M320 Red</t>
  </si>
  <si>
    <t>0807047</t>
  </si>
  <si>
    <t>Proseware Air conditioner 7000BTU E260 Red</t>
  </si>
  <si>
    <t>0807048</t>
  </si>
  <si>
    <t>Proseware Air conditioner 6000BTU E180 Red</t>
  </si>
  <si>
    <t>0807049</t>
  </si>
  <si>
    <t>Proseware Air conditioner 5200BTU E100 Red</t>
  </si>
  <si>
    <t>0807050</t>
  </si>
  <si>
    <t>Proseware Air conditioner 25000BTU L167 Silver</t>
  </si>
  <si>
    <t>0807051</t>
  </si>
  <si>
    <t>Proseware Air conditioner 12000BTU M640 Silver</t>
  </si>
  <si>
    <t>0807052</t>
  </si>
  <si>
    <t>Proseware Air conditioner 10000BTU M490 Silver</t>
  </si>
  <si>
    <t>0807053</t>
  </si>
  <si>
    <t>Proseware Air conditioner 8000BTU M320 Silver</t>
  </si>
  <si>
    <t>0807054</t>
  </si>
  <si>
    <t>Proseware Air conditioner 7000BTU E260 Silver</t>
  </si>
  <si>
    <t>0807055</t>
  </si>
  <si>
    <t>Proseware Air conditioner 6000BTU E180 Silver</t>
  </si>
  <si>
    <t>0807056</t>
  </si>
  <si>
    <t>Proseware Air conditioner 5200BTU E100 Silver</t>
  </si>
  <si>
    <t>0807057</t>
  </si>
  <si>
    <t>Proseware Air conditioner 25000BTU L167 Grey</t>
  </si>
  <si>
    <t>0807058</t>
  </si>
  <si>
    <t>Proseware Air conditioner 12000BTU M640 Grey</t>
  </si>
  <si>
    <t>0807059</t>
  </si>
  <si>
    <t>Proseware Air conditioner 10000BTU M490 Grey</t>
  </si>
  <si>
    <t>0807060</t>
  </si>
  <si>
    <t>Proseware Air conditioner 8000BTU M320 Grey</t>
  </si>
  <si>
    <t>0807061</t>
  </si>
  <si>
    <t>Proseware Air conditioner 7000BTU E260 Grey</t>
  </si>
  <si>
    <t>0807062</t>
  </si>
  <si>
    <t>Proseware Air conditioner 6000BTU E180 Grey</t>
  </si>
  <si>
    <t>0808001</t>
  </si>
  <si>
    <t>Litware 3-Speed Oscillating High-Performance Fan E201 Black</t>
  </si>
  <si>
    <t>0808</t>
  </si>
  <si>
    <t>Fans</t>
  </si>
  <si>
    <t>0808002</t>
  </si>
  <si>
    <t>Litware 3-Speed Oscillating High-Performance Fan E201 White</t>
  </si>
  <si>
    <t>0808003</t>
  </si>
  <si>
    <t>Litware 3-Speed Oscillating High-Performance Fan E201 Silver</t>
  </si>
  <si>
    <t>0808004</t>
  </si>
  <si>
    <t>Litware 18'' Adjustable Oscillating Pedestal Fan E301 Black</t>
  </si>
  <si>
    <t>0808005</t>
  </si>
  <si>
    <t>Litware 18'' Adjustable Oscillating Pedestal Fan E301 White</t>
  </si>
  <si>
    <t>0808006</t>
  </si>
  <si>
    <t>Litware 18'' Adjustable Oscillating Pedestal Fan E301 Silver</t>
  </si>
  <si>
    <t>0808007</t>
  </si>
  <si>
    <t>Litware 3-Speed Oscillating Blower Fan M115 White</t>
  </si>
  <si>
    <t>0808008</t>
  </si>
  <si>
    <t>Litware 3-Speed Oscillating Blower Fan M115 Black</t>
  </si>
  <si>
    <t>0808009</t>
  </si>
  <si>
    <t>Litware 3-Speed Oscillating Blower Fan M115 Silver</t>
  </si>
  <si>
    <t>0808010</t>
  </si>
  <si>
    <t>Litware 20'' Box Fan E401 Blue</t>
  </si>
  <si>
    <t>0808011</t>
  </si>
  <si>
    <t>Litware 20'' Box Fan E401 Black</t>
  </si>
  <si>
    <t>0808012</t>
  </si>
  <si>
    <t>Litware 20'' Box Fan E401 White</t>
  </si>
  <si>
    <t>0808013</t>
  </si>
  <si>
    <t>Litware 20'' Box Fan E401 Yellow</t>
  </si>
  <si>
    <t>0808014</t>
  </si>
  <si>
    <t>Litware Tower Fan E501 Black</t>
  </si>
  <si>
    <t>0808015</t>
  </si>
  <si>
    <t>Litware Tower Fan E501 White</t>
  </si>
  <si>
    <t>0808016</t>
  </si>
  <si>
    <t>Litware Tower Fan E501 Yellow</t>
  </si>
  <si>
    <t>0808017</t>
  </si>
  <si>
    <t>Litware Tower Fan E501 Silver</t>
  </si>
  <si>
    <t>0808018</t>
  </si>
  <si>
    <t>Litware Mobile Fan External USB Cooling Fan E601 Silver</t>
  </si>
  <si>
    <t>0808019</t>
  </si>
  <si>
    <t>Litware Mobile Fan External USB Cooling Fan E601 White</t>
  </si>
  <si>
    <t>0808020</t>
  </si>
  <si>
    <t>Litware Mobile Fan External USB Cooling Fan E601 Pink</t>
  </si>
  <si>
    <t>0808021</t>
  </si>
  <si>
    <t>Litware Mobile Fan External USB Cooling Fan E601 Black</t>
  </si>
  <si>
    <t>0808022</t>
  </si>
  <si>
    <t>Litware 16" White Oscillating Stand Fan E701 White</t>
  </si>
  <si>
    <t>0808023</t>
  </si>
  <si>
    <t>Litware 16" White Oscillating Stand Fan E701 Black</t>
  </si>
  <si>
    <t>0808024</t>
  </si>
  <si>
    <t>Litware 16" White Oscillating Stand Fan E701 Silver</t>
  </si>
  <si>
    <t>0808025</t>
  </si>
  <si>
    <t>Litware 16" White Oscillating Stand Fan E701 Grey</t>
  </si>
  <si>
    <t>0808026</t>
  </si>
  <si>
    <t>Litware 14" High Velocity Floor Fan E801 Silver</t>
  </si>
  <si>
    <t>0808027</t>
  </si>
  <si>
    <t>Litware 14" High Velocity Floor Fan E801 White</t>
  </si>
  <si>
    <t>0808028</t>
  </si>
  <si>
    <t>Litware 14" High Velocity Floor Fan E801 Black</t>
  </si>
  <si>
    <t>0808029</t>
  </si>
  <si>
    <t>Litware 14" High Velocity Floor Fan E801 Pink</t>
  </si>
  <si>
    <t>0808030</t>
  </si>
  <si>
    <t>Litware 120mm Blue LED Case Fan E901 Black</t>
  </si>
  <si>
    <t>0808031</t>
  </si>
  <si>
    <t>Litware 120mm Blue LED Case Fan E901 White</t>
  </si>
  <si>
    <t>0808032</t>
  </si>
  <si>
    <t>Litware 120mm Blue LED Case Fan E901 blue</t>
  </si>
  <si>
    <t>0808033</t>
  </si>
  <si>
    <t>Litware 120mm Blue LED Case Fan E901 Grey</t>
  </si>
  <si>
    <t>0808034</t>
  </si>
  <si>
    <t>Litware 80mm Dual Ball Bearing Case Fan E1001 Black</t>
  </si>
  <si>
    <t>0808035</t>
  </si>
  <si>
    <t>Litware 80mm Dual Ball Bearing Case Fan E1001 White</t>
  </si>
  <si>
    <t>0808036</t>
  </si>
  <si>
    <t>Litware 80mm Dual Ball Bearing Case Fan E1001 Green</t>
  </si>
  <si>
    <t>0808037</t>
  </si>
  <si>
    <t>Litware 80mm Dual Ball Bearing Case Fan E1001 Pink</t>
  </si>
  <si>
    <t>0808038</t>
  </si>
  <si>
    <t>Litware 92mm DBB Case Fan E1101 Silver</t>
  </si>
  <si>
    <t>0808039</t>
  </si>
  <si>
    <t>Litware 92mm DBB Case Fan E1101 Black</t>
  </si>
  <si>
    <t>0808040</t>
  </si>
  <si>
    <t>Litware 92mm DBB Case Fan E1101 White</t>
  </si>
  <si>
    <t>0808041</t>
  </si>
  <si>
    <t>Litware 92mm DBB Case Fan E1101 Grey</t>
  </si>
  <si>
    <t>0808042</t>
  </si>
  <si>
    <t>Litware Desktop Wind Tower Oscillating Fan E1201 Brown</t>
  </si>
  <si>
    <t>0808043</t>
  </si>
  <si>
    <t>Litware Desktop Wind Tower Oscillating Fan E1201 Purple</t>
  </si>
  <si>
    <t>0808044</t>
  </si>
  <si>
    <t>Litware Desktop Wind Tower Oscillating Fan E1201 Black</t>
  </si>
  <si>
    <t>0808045</t>
  </si>
  <si>
    <t>Litware Desktop Wind Tower Oscillating Fan E1201 White</t>
  </si>
  <si>
    <t>0808046</t>
  </si>
  <si>
    <t>Litware USB Foam Fan E1301 Pink</t>
  </si>
  <si>
    <t>0808047</t>
  </si>
  <si>
    <t>Litware USB Foam Fan E1301 White</t>
  </si>
  <si>
    <t>0808048</t>
  </si>
  <si>
    <t>Litware USB Foam Fan E1301 Black</t>
  </si>
  <si>
    <t>0808049</t>
  </si>
  <si>
    <t>Litware USB Foam Fan E1301 Red</t>
  </si>
  <si>
    <t>0808050</t>
  </si>
  <si>
    <t>Litware 180 CFM Vertical Discharge Fan X450 Red</t>
  </si>
  <si>
    <t>0808051</t>
  </si>
  <si>
    <t>Litware 180 CFM Vertical Discharge Fan X450 Black</t>
  </si>
  <si>
    <t>0808052</t>
  </si>
  <si>
    <t>Litware 180 CFM Vertical Discharge Fan X450 White</t>
  </si>
  <si>
    <t>0808053</t>
  </si>
  <si>
    <t>Litware 180 CFM Vertical Discharge Fan X450 Blue</t>
  </si>
  <si>
    <t>0808054</t>
  </si>
  <si>
    <t>Litware USB Durable Desk Soft Fan E1401 White</t>
  </si>
  <si>
    <t>0808055</t>
  </si>
  <si>
    <t>Litware USB Durable Desk Soft Fan E1401 Black</t>
  </si>
  <si>
    <t>0808056</t>
  </si>
  <si>
    <t>Litware USB Durable Desk Soft Fan E1401 Blue</t>
  </si>
  <si>
    <t>0808057</t>
  </si>
  <si>
    <t>Litware USB Durable Desk Soft Fan E1401 Red</t>
  </si>
  <si>
    <t>0808058</t>
  </si>
  <si>
    <t>Litware 80mm LED Dual PCI Slot Fan E1501 Yellow</t>
  </si>
  <si>
    <t>0808059</t>
  </si>
  <si>
    <t>Litware 80mm LED Dual PCI Slot Fan E1501 Red</t>
  </si>
  <si>
    <t>0808060</t>
  </si>
  <si>
    <t>Litware 80mm LED Dual PCI Slot Fan E1501 Blue</t>
  </si>
  <si>
    <t>0808061</t>
  </si>
  <si>
    <t>Litware 80mm LED Dual PCI Slot Fan E1501 Pink</t>
  </si>
  <si>
    <t>0808062</t>
  </si>
  <si>
    <t>Litware 80mm LED Dual PCI Slot Fan E1501 White</t>
  </si>
  <si>
    <t>0808063</t>
  </si>
  <si>
    <t>Litware 20'' Weather-Shield Performance Box Fan E1601 Orange</t>
  </si>
  <si>
    <t>0808064</t>
  </si>
  <si>
    <t>Litware 20'' Weather-Shield Performance Box Fan E1601 Yellow</t>
  </si>
  <si>
    <t>0808065</t>
  </si>
  <si>
    <t>Litware 20'' Weather-Shield Performance Box Fan E1601 White</t>
  </si>
  <si>
    <t>0808066</t>
  </si>
  <si>
    <t>Litware 20'' Weather-Shield Performance Box Fan E1601 Black</t>
  </si>
  <si>
    <t>0808067</t>
  </si>
  <si>
    <t>Litware 17'' Oscillating Pedestal Fan M125 Pink</t>
  </si>
  <si>
    <t>0808068</t>
  </si>
  <si>
    <t>Litware 17'' Oscillating Pedestal Fan M125 Yellow</t>
  </si>
  <si>
    <t>0808069</t>
  </si>
  <si>
    <t>Litware 17'' Oscillating Pedestal Fan M125 Blue</t>
  </si>
  <si>
    <t>0808070</t>
  </si>
  <si>
    <t>Litware 17'' Oscillating Pedestal Fan M125 White</t>
  </si>
  <si>
    <t>0808071</t>
  </si>
  <si>
    <t>Litware 18'' Oscillating Pedestal Fan M135 Pink</t>
  </si>
  <si>
    <t>0808072</t>
  </si>
  <si>
    <t>Litware 18'' Oscillating Pedestal Fan M135 Yellow</t>
  </si>
  <si>
    <t>0808073</t>
  </si>
  <si>
    <t>Litware 18'' Oscillating Pedestal Fan M135 Blue</t>
  </si>
  <si>
    <t>0808074</t>
  </si>
  <si>
    <t>Litware 18'' Oscillating Pedestal Fan M135 White</t>
  </si>
  <si>
    <t>0808075</t>
  </si>
  <si>
    <t>Litware 18'' Oscillating Pedestal Fan M145 Pink</t>
  </si>
  <si>
    <t>0808076</t>
  </si>
  <si>
    <t>Litware 18'' Oscillating Pedestal Fan M145 Yellow</t>
  </si>
  <si>
    <t>0808077</t>
  </si>
  <si>
    <t>Litware 18'' Oscillating Pedestal Fan M145 Blue</t>
  </si>
  <si>
    <t>0808078</t>
  </si>
  <si>
    <t>Litware 18'' Oscillating Pedestal Fan M145 White</t>
  </si>
  <si>
    <t>0505001</t>
  </si>
  <si>
    <t>Contoso Rubberized Skin BlackBerry E100 Black</t>
  </si>
  <si>
    <t>0505</t>
  </si>
  <si>
    <t>Cell phones Accessories</t>
  </si>
  <si>
    <t>0505002</t>
  </si>
  <si>
    <t>Contoso Rubberized Skin BlackBerry E100 Silver</t>
  </si>
  <si>
    <t>0505003</t>
  </si>
  <si>
    <t>Contoso Rubberized Skin BlackBerry E100 White</t>
  </si>
  <si>
    <t>0505004</t>
  </si>
  <si>
    <t>Cigarette Lighter Adapter for Contoso Phones E110 Black</t>
  </si>
  <si>
    <t>0505005</t>
  </si>
  <si>
    <t>Cigarette Lighter Adapter for Contoso Phones E110 White</t>
  </si>
  <si>
    <t>0505006</t>
  </si>
  <si>
    <t>Cigarette Lighter Adapter for Contoso Phones E110 Red</t>
  </si>
  <si>
    <t>0505007</t>
  </si>
  <si>
    <t>Reusable Phone Screen Protector E120</t>
  </si>
  <si>
    <t>Transparent</t>
  </si>
  <si>
    <t>0505008</t>
  </si>
  <si>
    <t>Headphone Adapter for Contoso Phone E130 Black</t>
  </si>
  <si>
    <t>0505009</t>
  </si>
  <si>
    <t>Headphone Adapter for Contoso Phone E130 Silver</t>
  </si>
  <si>
    <t>0505010</t>
  </si>
  <si>
    <t>Headphone Adapter for Contoso Phone E130 White</t>
  </si>
  <si>
    <t>0505011</t>
  </si>
  <si>
    <t>Contoso Phone Tough Skin Case E140 Black</t>
  </si>
  <si>
    <t>0505012</t>
  </si>
  <si>
    <t>Contoso Phone Tough Skin Case E140 White</t>
  </si>
  <si>
    <t>0505013</t>
  </si>
  <si>
    <t>Contoso Phone Tough Skin Case E140 Silver</t>
  </si>
  <si>
    <t>0505014</t>
  </si>
  <si>
    <t>Contoso Phone Tough Skin Case E140 Pink</t>
  </si>
  <si>
    <t>0505015</t>
  </si>
  <si>
    <t>Contoso Touch Stylus Pen E150 Black</t>
  </si>
  <si>
    <t>0505016</t>
  </si>
  <si>
    <t>Contoso Touch Stylus Pen E150 Silver</t>
  </si>
  <si>
    <t>0505017</t>
  </si>
  <si>
    <t>Contoso Touch Stylus Pen E150 White</t>
  </si>
  <si>
    <t>0505018</t>
  </si>
  <si>
    <t>Contoso Touch Stylus Pen E150 Red</t>
  </si>
  <si>
    <t>0505019</t>
  </si>
  <si>
    <t>Contoso Rubberized Snap-On Cover Hard Case Cell Phone Protector E160 Pink</t>
  </si>
  <si>
    <t>0505020</t>
  </si>
  <si>
    <t>Contoso Rubberized Snap-On Cover Hard Case Cell Phone Protector E160 White</t>
  </si>
  <si>
    <t>0505021</t>
  </si>
  <si>
    <t>Contoso Rubberized Snap-On Cover Hard Case Cell Phone Protector E160 Silver</t>
  </si>
  <si>
    <t>0505022</t>
  </si>
  <si>
    <t>Contoso Original K1m Li-Ion Standard Battery E170 Black</t>
  </si>
  <si>
    <t>0505023</t>
  </si>
  <si>
    <t>Contoso Original K1m Li-Ion Standard Battery E170 White</t>
  </si>
  <si>
    <t>0505024</t>
  </si>
  <si>
    <t>Contoso Original K1m Li-Ion Standard Battery E170 Silver</t>
  </si>
  <si>
    <t>0505025</t>
  </si>
  <si>
    <t>Contoso Bluetooth Active Headphones L15 Black</t>
  </si>
  <si>
    <t>0505026</t>
  </si>
  <si>
    <t>Contoso Bluetooth Active Headphones L15 Red</t>
  </si>
  <si>
    <t>0505027</t>
  </si>
  <si>
    <t>Contoso Bluetooth Active Headphones L15 White</t>
  </si>
  <si>
    <t>0505028</t>
  </si>
  <si>
    <t>Contoso In-Line Coupler E180 White</t>
  </si>
  <si>
    <t>0505029</t>
  </si>
  <si>
    <t>Contoso In-Line Coupler E180 Black</t>
  </si>
  <si>
    <t>0505030</t>
  </si>
  <si>
    <t>Contoso In-Line Coupler E180 Silver</t>
  </si>
  <si>
    <t>Date</t>
  </si>
  <si>
    <t>Year</t>
  </si>
  <si>
    <t>Quarter</t>
  </si>
  <si>
    <t>Month</t>
  </si>
  <si>
    <t>Month Short</t>
  </si>
  <si>
    <t>Month Number</t>
  </si>
  <si>
    <t>Day of Week</t>
  </si>
  <si>
    <t>Day of Week Short</t>
  </si>
  <si>
    <t>Day of Week Number</t>
  </si>
  <si>
    <t>Q1</t>
  </si>
  <si>
    <t>January</t>
  </si>
  <si>
    <t>Jan</t>
  </si>
  <si>
    <t>Sunday</t>
  </si>
  <si>
    <t>Sun</t>
  </si>
  <si>
    <t>Monday</t>
  </si>
  <si>
    <t>Mon</t>
  </si>
  <si>
    <t>Tuesday</t>
  </si>
  <si>
    <t>Tue</t>
  </si>
  <si>
    <t>Wednesday</t>
  </si>
  <si>
    <t>Wed</t>
  </si>
  <si>
    <t>Thursday</t>
  </si>
  <si>
    <t>Thu</t>
  </si>
  <si>
    <t>Friday</t>
  </si>
  <si>
    <t>Fri</t>
  </si>
  <si>
    <t>Saturday</t>
  </si>
  <si>
    <t>Sat</t>
  </si>
  <si>
    <t>February</t>
  </si>
  <si>
    <t>Feb</t>
  </si>
  <si>
    <t>March</t>
  </si>
  <si>
    <t>Mar</t>
  </si>
  <si>
    <t>Q2</t>
  </si>
  <si>
    <t>April</t>
  </si>
  <si>
    <t>Apr</t>
  </si>
  <si>
    <t>May</t>
  </si>
  <si>
    <t>June</t>
  </si>
  <si>
    <t>Jun</t>
  </si>
  <si>
    <t>Q3</t>
  </si>
  <si>
    <t>July</t>
  </si>
  <si>
    <t>Jul</t>
  </si>
  <si>
    <t>August</t>
  </si>
  <si>
    <t>Aug</t>
  </si>
  <si>
    <t>September</t>
  </si>
  <si>
    <t>Sep</t>
  </si>
  <si>
    <t>Q4</t>
  </si>
  <si>
    <t>October</t>
  </si>
  <si>
    <t>Oct</t>
  </si>
  <si>
    <t>November</t>
  </si>
  <si>
    <t>Nov</t>
  </si>
  <si>
    <t>December</t>
  </si>
  <si>
    <t>Dec</t>
  </si>
  <si>
    <t>Gender</t>
  </si>
  <si>
    <t>Name</t>
  </si>
  <si>
    <t>Address</t>
  </si>
  <si>
    <t>City</t>
  </si>
  <si>
    <t>State</t>
  </si>
  <si>
    <t>Country Code</t>
  </si>
  <si>
    <t>Male</t>
  </si>
  <si>
    <t>David Puente</t>
  </si>
  <si>
    <t>189 Koontz Lane</t>
  </si>
  <si>
    <t>Los Angeles</t>
  </si>
  <si>
    <t>CA</t>
  </si>
  <si>
    <t>California</t>
  </si>
  <si>
    <t>US</t>
  </si>
  <si>
    <t>William Gaughan</t>
  </si>
  <si>
    <t>4384 Euclid Avenue</t>
  </si>
  <si>
    <t>Guadalupe</t>
  </si>
  <si>
    <t>Micheal Boyers</t>
  </si>
  <si>
    <t>655 Carriage Court</t>
  </si>
  <si>
    <t>John Lally</t>
  </si>
  <si>
    <t>3886 Kerry Way</t>
  </si>
  <si>
    <t>Irvine</t>
  </si>
  <si>
    <t>Chad Walker</t>
  </si>
  <si>
    <t>3405 Oakway Lane</t>
  </si>
  <si>
    <t>Sherman Oaks</t>
  </si>
  <si>
    <t>Bob Medina</t>
  </si>
  <si>
    <t>2510 Brookview Drive</t>
  </si>
  <si>
    <t>San Jose</t>
  </si>
  <si>
    <t>Matthew White</t>
  </si>
  <si>
    <t>860 Hood Avenue</t>
  </si>
  <si>
    <t>San Diego</t>
  </si>
  <si>
    <t>Robert Huerta</t>
  </si>
  <si>
    <t>2186 Wolf Pen Road</t>
  </si>
  <si>
    <t>San Mateo</t>
  </si>
  <si>
    <t>James Carpenter</t>
  </si>
  <si>
    <t>2414 Providence Lane</t>
  </si>
  <si>
    <t>Michael Curry</t>
  </si>
  <si>
    <t>632 Woodstock Drive</t>
  </si>
  <si>
    <t>Rosemead</t>
  </si>
  <si>
    <t>Larry Olsen</t>
  </si>
  <si>
    <t>2034 Evergreen Lane</t>
  </si>
  <si>
    <t>South Gate</t>
  </si>
  <si>
    <t>David Chang</t>
  </si>
  <si>
    <t>1328 Hillhaven Drive</t>
  </si>
  <si>
    <t>Jose Hill</t>
  </si>
  <si>
    <t>3251 Bel Meadow Drive</t>
  </si>
  <si>
    <t>Ontario</t>
  </si>
  <si>
    <t>Carl Roberts</t>
  </si>
  <si>
    <t>4898 Parrish Avenue</t>
  </si>
  <si>
    <t>Salinas</t>
  </si>
  <si>
    <t>Clifford Greene</t>
  </si>
  <si>
    <t>1281 Duck Creek Road</t>
  </si>
  <si>
    <t>San Carlos</t>
  </si>
  <si>
    <t>Todd Mendez</t>
  </si>
  <si>
    <t>4444 Thunder Road</t>
  </si>
  <si>
    <t>Los Altos</t>
  </si>
  <si>
    <t>Clarence Devoe</t>
  </si>
  <si>
    <t>1721 Grim Avenue</t>
  </si>
  <si>
    <t>Duane Lang</t>
  </si>
  <si>
    <t>199 Red Maple Drive</t>
  </si>
  <si>
    <t>Hollywood</t>
  </si>
  <si>
    <t>Gerald Parkin</t>
  </si>
  <si>
    <t>4344 Harvest Lane</t>
  </si>
  <si>
    <t>Roberto Rodgers</t>
  </si>
  <si>
    <t>2300 Locust Court</t>
  </si>
  <si>
    <t>Long Beach</t>
  </si>
  <si>
    <t>Leonard Jacks</t>
  </si>
  <si>
    <t>648 Hillhaven Drive</t>
  </si>
  <si>
    <t>William Williams</t>
  </si>
  <si>
    <t>2505 Par Drive</t>
  </si>
  <si>
    <t>Morro Bay</t>
  </si>
  <si>
    <t>Kenneth Carroll</t>
  </si>
  <si>
    <t>4666 Alexander Avenue</t>
  </si>
  <si>
    <t>Concord</t>
  </si>
  <si>
    <t>Thomas Jack</t>
  </si>
  <si>
    <t>1013 Parrish Avenue</t>
  </si>
  <si>
    <t>Monterey</t>
  </si>
  <si>
    <t>Mark Brown</t>
  </si>
  <si>
    <t>467 Red Maple Drive</t>
  </si>
  <si>
    <t>Charles Conyers</t>
  </si>
  <si>
    <t>900 Carriage Court</t>
  </si>
  <si>
    <t>Matthew Dunavant</t>
  </si>
  <si>
    <t>3059 Grim Avenue</t>
  </si>
  <si>
    <t>Luke Watson</t>
  </si>
  <si>
    <t>3354 Prospect Valley Road</t>
  </si>
  <si>
    <t>Burbank</t>
  </si>
  <si>
    <t>Frank Walker</t>
  </si>
  <si>
    <t>433 Leisure Lane</t>
  </si>
  <si>
    <t>San Luis Obispo</t>
  </si>
  <si>
    <t>Manuel Jenkins</t>
  </si>
  <si>
    <t>441 Heavens Way</t>
  </si>
  <si>
    <t>Micheal Bailey</t>
  </si>
  <si>
    <t>4071 Meadow Lane</t>
  </si>
  <si>
    <t>Oakland</t>
  </si>
  <si>
    <t>Walter Eldridge</t>
  </si>
  <si>
    <t>2910 Leisure Lane</t>
  </si>
  <si>
    <t>Steve Caulfield</t>
  </si>
  <si>
    <t>1104 Doctors Drive</t>
  </si>
  <si>
    <t>Hermosa Beach</t>
  </si>
  <si>
    <t>James Webster</t>
  </si>
  <si>
    <t>3331 Haul Road</t>
  </si>
  <si>
    <t>Daly City</t>
  </si>
  <si>
    <t>Harry Ponder</t>
  </si>
  <si>
    <t>3948 Beech Street</t>
  </si>
  <si>
    <t>James Wehrle</t>
  </si>
  <si>
    <t>3037 Prospect Valley Road</t>
  </si>
  <si>
    <t>Bel Air</t>
  </si>
  <si>
    <t>Clarence Chestnut</t>
  </si>
  <si>
    <t>1359 Black Oak Hollow Road</t>
  </si>
  <si>
    <t>Robert Gemmill</t>
  </si>
  <si>
    <t>1776 Black Oak Hollow Road</t>
  </si>
  <si>
    <t>Morgan Hill</t>
  </si>
  <si>
    <t>Calvin Schaffer</t>
  </si>
  <si>
    <t>2014 Diane Street</t>
  </si>
  <si>
    <t>Randy Devries</t>
  </si>
  <si>
    <t>247 Friendship Lane</t>
  </si>
  <si>
    <t>Santa Clara</t>
  </si>
  <si>
    <t>Roy Genest</t>
  </si>
  <si>
    <t>3611 Carson Street</t>
  </si>
  <si>
    <t>John Powell</t>
  </si>
  <si>
    <t>140 Lindale Avenue</t>
  </si>
  <si>
    <t>Fremont</t>
  </si>
  <si>
    <t>Sheldon Cravens</t>
  </si>
  <si>
    <t>2748 Hide A Way Road</t>
  </si>
  <si>
    <t>Milpitas</t>
  </si>
  <si>
    <t>Keith Willis</t>
  </si>
  <si>
    <t>1116 Edsel Road</t>
  </si>
  <si>
    <t>Peter Bury</t>
  </si>
  <si>
    <t>4849 Hillhaven Drive</t>
  </si>
  <si>
    <t>David Robinett</t>
  </si>
  <si>
    <t>3766 Nickel Road</t>
  </si>
  <si>
    <t>Pomona</t>
  </si>
  <si>
    <t>Loren Graham</t>
  </si>
  <si>
    <t>2682 Gateway Avenue</t>
  </si>
  <si>
    <t>Bakersfield</t>
  </si>
  <si>
    <t>Isaac Hall</t>
  </si>
  <si>
    <t>4526 Bel Meadow Drive</t>
  </si>
  <si>
    <t>San Bernardino</t>
  </si>
  <si>
    <t>John Estrella</t>
  </si>
  <si>
    <t>3949 Alexander Avenue</t>
  </si>
  <si>
    <t>San Rafael</t>
  </si>
  <si>
    <t>Peter Tickle</t>
  </si>
  <si>
    <t>1404 Pike Street</t>
  </si>
  <si>
    <t>La Jolla</t>
  </si>
  <si>
    <t>Charles Howell</t>
  </si>
  <si>
    <t>1997 Bel Meadow Drive</t>
  </si>
  <si>
    <t>Colton</t>
  </si>
  <si>
    <t>Billy Howell</t>
  </si>
  <si>
    <t>76 Marietta Street</t>
  </si>
  <si>
    <t>Martin Wimbush</t>
  </si>
  <si>
    <t>1839 Diane Street</t>
  </si>
  <si>
    <t>Parkfield</t>
  </si>
  <si>
    <t>Edward Votaw</t>
  </si>
  <si>
    <t>334 Carriage Court</t>
  </si>
  <si>
    <t>Randsburg</t>
  </si>
  <si>
    <t>Valentine Fulton</t>
  </si>
  <si>
    <t>4367 Thunder Road</t>
  </si>
  <si>
    <t>San Francisco</t>
  </si>
  <si>
    <t>Frederick Sowell</t>
  </si>
  <si>
    <t>3314 Metz Lane</t>
  </si>
  <si>
    <t>Carlsbad</t>
  </si>
  <si>
    <t>Bryant Clevenger</t>
  </si>
  <si>
    <t>1051 Emily Renzelli Boulevard</t>
  </si>
  <si>
    <t>Ismael Jones</t>
  </si>
  <si>
    <t>3253 Francis Mine</t>
  </si>
  <si>
    <t>Sacramento</t>
  </si>
  <si>
    <t>Jerry Durand</t>
  </si>
  <si>
    <t>1197 Station Street</t>
  </si>
  <si>
    <t>Hercules</t>
  </si>
  <si>
    <t>Jose Inman</t>
  </si>
  <si>
    <t>611 Rosemont Avenue</t>
  </si>
  <si>
    <t>Anaheim</t>
  </si>
  <si>
    <t>Alfred Burns</t>
  </si>
  <si>
    <t>2155 Hillcrest Lane</t>
  </si>
  <si>
    <t>Jack Huffman</t>
  </si>
  <si>
    <t>3962 Leisure Lane</t>
  </si>
  <si>
    <t>Santa Barbara</t>
  </si>
  <si>
    <t>Joseph Peters</t>
  </si>
  <si>
    <t>1078 Hood Avenue</t>
  </si>
  <si>
    <t>Nicholas Brumfield</t>
  </si>
  <si>
    <t>489 Pearl Street</t>
  </si>
  <si>
    <t>Morgan Odum</t>
  </si>
  <si>
    <t>69 Fincham Road</t>
  </si>
  <si>
    <t>Danny Guidry</t>
  </si>
  <si>
    <t>917 Ella Street</t>
  </si>
  <si>
    <t>San Bruno</t>
  </si>
  <si>
    <t>Kenneth Sundberg</t>
  </si>
  <si>
    <t>4190 Center Avenue</t>
  </si>
  <si>
    <t>Fresno</t>
  </si>
  <si>
    <t>Roger Burgan</t>
  </si>
  <si>
    <t>799 Poplar Avenue</t>
  </si>
  <si>
    <t>Eric Vargas</t>
  </si>
  <si>
    <t>2344 Delaware Avenue</t>
  </si>
  <si>
    <t>Louis Davis</t>
  </si>
  <si>
    <t>2190 Roosevelt Wilson Lane</t>
  </si>
  <si>
    <t>Matthew Pence</t>
  </si>
  <si>
    <t>1805 Hamill Avenue</t>
  </si>
  <si>
    <t>Samuel Dehart</t>
  </si>
  <si>
    <t>173 Emily Renzelli Boulevard</t>
  </si>
  <si>
    <t>James Hicks</t>
  </si>
  <si>
    <t>1585 Chicago Avenue</t>
  </si>
  <si>
    <t>Reedley</t>
  </si>
  <si>
    <t>Valentin Cuevas</t>
  </si>
  <si>
    <t>850 Riverwood Drive</t>
  </si>
  <si>
    <t>Christopher Batchelor</t>
  </si>
  <si>
    <t>4954 Parkway Street</t>
  </si>
  <si>
    <t>Palm Springs</t>
  </si>
  <si>
    <t>Grover Duncan</t>
  </si>
  <si>
    <t>2823 Paradise Lane</t>
  </si>
  <si>
    <t>Fullerton</t>
  </si>
  <si>
    <t>Patricia Spearman</t>
  </si>
  <si>
    <t>1026 Lowndes Hill Park Road</t>
  </si>
  <si>
    <t>Baldwin Park</t>
  </si>
  <si>
    <t>Ronnie Morton</t>
  </si>
  <si>
    <t>1743 Woodland Terrace</t>
  </si>
  <si>
    <t>Citrus Heights</t>
  </si>
  <si>
    <t>Daniel Smith</t>
  </si>
  <si>
    <t>463 Emily Renzelli Boulevard</t>
  </si>
  <si>
    <t>Seaside</t>
  </si>
  <si>
    <t>Daniel Jordan</t>
  </si>
  <si>
    <t>2189 Meadow Lane</t>
  </si>
  <si>
    <t>Napa</t>
  </si>
  <si>
    <t>Dennis Davis</t>
  </si>
  <si>
    <t>3264 Maple Street</t>
  </si>
  <si>
    <t>Wesley Henkel</t>
  </si>
  <si>
    <t>1599 Oakway Lane</t>
  </si>
  <si>
    <t>Woodland Hills</t>
  </si>
  <si>
    <t>Robert White</t>
  </si>
  <si>
    <t>3373 Nickel Road</t>
  </si>
  <si>
    <t>Jeremy Esquivel</t>
  </si>
  <si>
    <t>1480 Zimmerman Lane</t>
  </si>
  <si>
    <t>Santa Ana</t>
  </si>
  <si>
    <t>Landon Jenkins</t>
  </si>
  <si>
    <t>4437 Canis Heights Drive</t>
  </si>
  <si>
    <t>James Enger</t>
  </si>
  <si>
    <t>4035 Denver Avenue</t>
  </si>
  <si>
    <t>Nathaniel Tuohy</t>
  </si>
  <si>
    <t>2429 Water Street</t>
  </si>
  <si>
    <t>Patrick Yeung</t>
  </si>
  <si>
    <t>2863 Clifford Street</t>
  </si>
  <si>
    <t>John Rabago</t>
  </si>
  <si>
    <t>3373 Meadow Lane</t>
  </si>
  <si>
    <t>David Baze</t>
  </si>
  <si>
    <t>533 Maple Avenue</t>
  </si>
  <si>
    <t>Ione</t>
  </si>
  <si>
    <t>Derek Myles</t>
  </si>
  <si>
    <t>120 Ford Street</t>
  </si>
  <si>
    <t>Warren Goodman</t>
  </si>
  <si>
    <t>3495 Paradise Lane</t>
  </si>
  <si>
    <t>Cecil Flora</t>
  </si>
  <si>
    <t>3294 Carriage Court</t>
  </si>
  <si>
    <t>Lake Isabella</t>
  </si>
  <si>
    <t>John Schroeder</t>
  </si>
  <si>
    <t>661 Angie Drive</t>
  </si>
  <si>
    <t>Wade Buckman</t>
  </si>
  <si>
    <t>1525 Creekside Lane</t>
  </si>
  <si>
    <t>Clifton Walters</t>
  </si>
  <si>
    <t>3369 Black Oak Hollow Road</t>
  </si>
  <si>
    <t>Sunnyvale</t>
  </si>
  <si>
    <t>Harold Hayes</t>
  </si>
  <si>
    <t>4049 Thompson Street</t>
  </si>
  <si>
    <t>John Caballero</t>
  </si>
  <si>
    <t>4664 Maple Street</t>
  </si>
  <si>
    <t>Donald White</t>
  </si>
  <si>
    <t>3463 Frederick Street</t>
  </si>
  <si>
    <t>Casey Sanders</t>
  </si>
  <si>
    <t>3443 Diane Street</t>
  </si>
  <si>
    <t>Newbury Park</t>
  </si>
  <si>
    <t>Chad Scheffler</t>
  </si>
  <si>
    <t>4589 Poplar Avenue</t>
  </si>
  <si>
    <t>Imperial Beach</t>
  </si>
  <si>
    <t>Edgar Loftus</t>
  </si>
  <si>
    <t>3055 Emily Renzelli Boulevard</t>
  </si>
  <si>
    <t>Barry Tarnowski</t>
  </si>
  <si>
    <t>3141 Black Oak Hollow Road</t>
  </si>
  <si>
    <t>Larry Carter</t>
  </si>
  <si>
    <t>3005 Delaware Avenue</t>
  </si>
  <si>
    <t>Sausalito</t>
  </si>
  <si>
    <t>Lonnie Brindley</t>
  </si>
  <si>
    <t>4685 Nickel Road</t>
  </si>
  <si>
    <t>Jose Rhyne</t>
  </si>
  <si>
    <t>1704 Armbrester Drive</t>
  </si>
  <si>
    <t>West Los Angeles</t>
  </si>
  <si>
    <t>Raymond Macy</t>
  </si>
  <si>
    <t>2134 Joy Lane</t>
  </si>
  <si>
    <t>Jeremy Roll</t>
  </si>
  <si>
    <t>2596 Nickel Road</t>
  </si>
  <si>
    <t>Pasadena</t>
  </si>
  <si>
    <t>Kevin Legendre</t>
  </si>
  <si>
    <t>2890 Alexander Avenue</t>
  </si>
  <si>
    <t>Santa Rosa</t>
  </si>
  <si>
    <t>Aaron Harbor</t>
  </si>
  <si>
    <t>3672 Gateway Avenue</t>
  </si>
  <si>
    <t>Tehachapi</t>
  </si>
  <si>
    <t>David Boyd</t>
  </si>
  <si>
    <t>4429 Maple Avenue</t>
  </si>
  <si>
    <t>Stockton</t>
  </si>
  <si>
    <t>Thomas Williams</t>
  </si>
  <si>
    <t>1906 Thompson Street</t>
  </si>
  <si>
    <t>Michael Atlas</t>
  </si>
  <si>
    <t>829 Reynolds Alley</t>
  </si>
  <si>
    <t>La Habra</t>
  </si>
  <si>
    <t>Craig Donaldson</t>
  </si>
  <si>
    <t>2994 Holden Street</t>
  </si>
  <si>
    <t>Justin Zak</t>
  </si>
  <si>
    <t>1493 Murphy Court</t>
  </si>
  <si>
    <t>Riverside</t>
  </si>
  <si>
    <t>Fred Kea</t>
  </si>
  <si>
    <t>1744 Park Street</t>
  </si>
  <si>
    <t>Pleasanton</t>
  </si>
  <si>
    <t>Michael Chapman</t>
  </si>
  <si>
    <t>733 Byers Lane</t>
  </si>
  <si>
    <t>Davis</t>
  </si>
  <si>
    <t>Richard Fitzgerald</t>
  </si>
  <si>
    <t>1623 Tenmile</t>
  </si>
  <si>
    <t>Thomas McElhannon</t>
  </si>
  <si>
    <t>2626 Byers Lane</t>
  </si>
  <si>
    <t>Chico</t>
  </si>
  <si>
    <t>Barney Sanders</t>
  </si>
  <si>
    <t>2413 Fairway Drive</t>
  </si>
  <si>
    <t>Carlos Whitney</t>
  </si>
  <si>
    <t>1050 Thompson Street</t>
  </si>
  <si>
    <t>Gardena</t>
  </si>
  <si>
    <t>Edwin McDonald</t>
  </si>
  <si>
    <t>3028 Southside Lane</t>
  </si>
  <si>
    <t>Floyd Lyons</t>
  </si>
  <si>
    <t>1812 Alpaca Way</t>
  </si>
  <si>
    <t>Raleigh Dietz</t>
  </si>
  <si>
    <t>1466 Ventura Drive</t>
  </si>
  <si>
    <t>Santa Cruz</t>
  </si>
  <si>
    <t>Johnnie Infante</t>
  </si>
  <si>
    <t>4120 Providence Lane</t>
  </si>
  <si>
    <t>La Puente</t>
  </si>
  <si>
    <t>Randall Mitchell</t>
  </si>
  <si>
    <t>4343 Angie Drive</t>
  </si>
  <si>
    <t>Restituto Riojas</t>
  </si>
  <si>
    <t>4276 Maple Avenue</t>
  </si>
  <si>
    <t>Arthur Warren</t>
  </si>
  <si>
    <t>1868 Murphy Court</t>
  </si>
  <si>
    <t>Šime Matijevic</t>
  </si>
  <si>
    <t>626 Coleman Avenue</t>
  </si>
  <si>
    <t>Palm Desert</t>
  </si>
  <si>
    <t>Rastislav Pekárek</t>
  </si>
  <si>
    <t>889 Lindale Avenue</t>
  </si>
  <si>
    <t>Kauan Cardoso</t>
  </si>
  <si>
    <t>1022 Woodland Terrace</t>
  </si>
  <si>
    <t>Thomas Glenny</t>
  </si>
  <si>
    <t>2116 Maple Street</t>
  </si>
  <si>
    <t>Noël Batard</t>
  </si>
  <si>
    <t>1161 Glendale Avenue</t>
  </si>
  <si>
    <t>Nino Bacic</t>
  </si>
  <si>
    <t>2841 Prospect Valley Road</t>
  </si>
  <si>
    <t>Santa Monica</t>
  </si>
  <si>
    <t>Howard Theus</t>
  </si>
  <si>
    <t>527 Nickel Road</t>
  </si>
  <si>
    <t>Santa Fe Springs</t>
  </si>
  <si>
    <t>Bernd Becker</t>
  </si>
  <si>
    <t>614 Grim Avenue</t>
  </si>
  <si>
    <t>Joseph Flockhart</t>
  </si>
  <si>
    <t>3285 Eagles Nest Drive</t>
  </si>
  <si>
    <t>Mateo Olsson</t>
  </si>
  <si>
    <t>395 Locust View Drive</t>
  </si>
  <si>
    <t>Marlon Mårtensson</t>
  </si>
  <si>
    <t>988 Cimmaron Road</t>
  </si>
  <si>
    <t>Jerry Åkesson</t>
  </si>
  <si>
    <t>2545 Pike Street</t>
  </si>
  <si>
    <t>Alexander Alexander</t>
  </si>
  <si>
    <t>1719 Evergreen Lane</t>
  </si>
  <si>
    <t>Janusz Czarnecki</t>
  </si>
  <si>
    <t>4138 Hide A Way Road</t>
  </si>
  <si>
    <t>Kim Møller</t>
  </si>
  <si>
    <t>3103 Woodland Terrace</t>
  </si>
  <si>
    <t>Orangevale</t>
  </si>
  <si>
    <t>Bernd Herz</t>
  </si>
  <si>
    <t>4135 Harrison Street</t>
  </si>
  <si>
    <t>Cairn Taylor</t>
  </si>
  <si>
    <t>542 Eagles Nest Drive</t>
  </si>
  <si>
    <t>Susanville</t>
  </si>
  <si>
    <t>David Malík</t>
  </si>
  <si>
    <t>2558 Lowndes Hill Park Road</t>
  </si>
  <si>
    <t>Bobby Wallace</t>
  </si>
  <si>
    <t>1233 Delaware Avenue</t>
  </si>
  <si>
    <t>Filip Söderberg</t>
  </si>
  <si>
    <t>3376 Hide A Way Road</t>
  </si>
  <si>
    <t>Ludvig Lundblad</t>
  </si>
  <si>
    <t>1537 Sumner Street</t>
  </si>
  <si>
    <t>Alexej Hübner</t>
  </si>
  <si>
    <t>3250 Glendale Avenue</t>
  </si>
  <si>
    <t>James Fentress</t>
  </si>
  <si>
    <t>1893 Cinnamon Lane</t>
  </si>
  <si>
    <t>San Antonio</t>
  </si>
  <si>
    <t>Texas</t>
  </si>
  <si>
    <t>Steven Tomlinson</t>
  </si>
  <si>
    <t>3287 Weekley Street</t>
  </si>
  <si>
    <t>Pedro Waggener</t>
  </si>
  <si>
    <t>3196 Werninger Street</t>
  </si>
  <si>
    <t>Houston</t>
  </si>
  <si>
    <t>Jay Murillo</t>
  </si>
  <si>
    <t>3175 Sardis Sta</t>
  </si>
  <si>
    <t>Fort Worth</t>
  </si>
  <si>
    <t>James Vaughn</t>
  </si>
  <si>
    <t>185 Moore Avenue</t>
  </si>
  <si>
    <t>Ollie O'Sullivan</t>
  </si>
  <si>
    <t>3294 Laurel Lane</t>
  </si>
  <si>
    <t>Midlands</t>
  </si>
  <si>
    <t>Leon Broadwater</t>
  </si>
  <si>
    <t>649 Grey Fox Farm Road</t>
  </si>
  <si>
    <t>Nicolas Correa</t>
  </si>
  <si>
    <t>1819 Monroe Street</t>
  </si>
  <si>
    <t>Allen Goldberg</t>
  </si>
  <si>
    <t>2274 Anthony Avenue</t>
  </si>
  <si>
    <t>Abilene</t>
  </si>
  <si>
    <t>Joseph James</t>
  </si>
  <si>
    <t>4118 Todds Lane</t>
  </si>
  <si>
    <t>David Delacruz</t>
  </si>
  <si>
    <t>470 Boone Street</t>
  </si>
  <si>
    <t>Victoria</t>
  </si>
  <si>
    <t>Louis Stalnaker</t>
  </si>
  <si>
    <t>2709 Pickens Way</t>
  </si>
  <si>
    <t>Douglassville</t>
  </si>
  <si>
    <t>Scott Clarke</t>
  </si>
  <si>
    <t>4053 Valley Lane</t>
  </si>
  <si>
    <t>Austin</t>
  </si>
  <si>
    <t>Rickey Johnson</t>
  </si>
  <si>
    <t>1489 Baker Avenue</t>
  </si>
  <si>
    <t>Plano</t>
  </si>
  <si>
    <t>Robert Powell</t>
  </si>
  <si>
    <t>1213 Bird Spring Lane</t>
  </si>
  <si>
    <t>Humble</t>
  </si>
  <si>
    <t>James Parks</t>
  </si>
  <si>
    <t>3982 Woodrow Way</t>
  </si>
  <si>
    <t>Livingston</t>
  </si>
  <si>
    <t>Michael Lopez</t>
  </si>
  <si>
    <t>846 Sundown Lane</t>
  </si>
  <si>
    <t>Larry Fong</t>
  </si>
  <si>
    <t>1077 Ashton Lane</t>
  </si>
  <si>
    <t>Harold Aceves</t>
  </si>
  <si>
    <t>4798 Brooke Street</t>
  </si>
  <si>
    <t>Sugar Land</t>
  </si>
  <si>
    <t>Justin Hutchinson</t>
  </si>
  <si>
    <t>2317 Smithfield Avenue</t>
  </si>
  <si>
    <t>Amarillo</t>
  </si>
  <si>
    <t>Robert Butts</t>
  </si>
  <si>
    <t>2893 Hemlock Lane</t>
  </si>
  <si>
    <t>Harlingen</t>
  </si>
  <si>
    <t>Peter Golden</t>
  </si>
  <si>
    <t>744 Fidler Drive</t>
  </si>
  <si>
    <t>Fred Gonzalez</t>
  </si>
  <si>
    <t>1028 Morris Street</t>
  </si>
  <si>
    <t>Charlotte</t>
  </si>
  <si>
    <t>Anthony Clark</t>
  </si>
  <si>
    <t>1838 Wines Lane</t>
  </si>
  <si>
    <t>Harry Baughman</t>
  </si>
  <si>
    <t>3128 Whitetail Lane</t>
  </si>
  <si>
    <t>Dallas</t>
  </si>
  <si>
    <t>David Earle</t>
  </si>
  <si>
    <t>517 Sundown Lane</t>
  </si>
  <si>
    <t>Lorenzo Smith</t>
  </si>
  <si>
    <t>4845 Werninger Street</t>
  </si>
  <si>
    <t>Ralph Valdez</t>
  </si>
  <si>
    <t>4681 Candlelight Drive</t>
  </si>
  <si>
    <t>David Centeno</t>
  </si>
  <si>
    <t>3327 Anthony Avenue</t>
  </si>
  <si>
    <t>Peter Graham</t>
  </si>
  <si>
    <t>3851 Richland Avenue</t>
  </si>
  <si>
    <t>Owen Price</t>
  </si>
  <si>
    <t>4313 Ersel Street</t>
  </si>
  <si>
    <t>Trevor Gervais</t>
  </si>
  <si>
    <t>1372 Whispering Pines Circle</t>
  </si>
  <si>
    <t>Frisco</t>
  </si>
  <si>
    <t>Jeffrey Hinerman</t>
  </si>
  <si>
    <t>164 Florence Street</t>
  </si>
  <si>
    <t>Jacksonville</t>
  </si>
  <si>
    <t>Robert Barnes</t>
  </si>
  <si>
    <t>4919 Grant Street</t>
  </si>
  <si>
    <t>Anthony Chavez</t>
  </si>
  <si>
    <t>955 Thrash Trail</t>
  </si>
  <si>
    <t>Celeste</t>
  </si>
  <si>
    <t>Bobby Hill</t>
  </si>
  <si>
    <t>2908 Poco Mas Drive</t>
  </si>
  <si>
    <t>Garland</t>
  </si>
  <si>
    <t>Joseph Roye</t>
  </si>
  <si>
    <t>4983 Grant Street</t>
  </si>
  <si>
    <t>Tyler</t>
  </si>
  <si>
    <t>Timothy Collins</t>
  </si>
  <si>
    <t>4746 Seth Street</t>
  </si>
  <si>
    <t>San Angelo</t>
  </si>
  <si>
    <t>Dean Wilson</t>
  </si>
  <si>
    <t>2608 Formula Lane</t>
  </si>
  <si>
    <t>Joseph Walker</t>
  </si>
  <si>
    <t>647 Patterson Street</t>
  </si>
  <si>
    <t>Nicholas McRae</t>
  </si>
  <si>
    <t>648 Poco Mas Drive</t>
  </si>
  <si>
    <t>Mc Kinney</t>
  </si>
  <si>
    <t>John Brown</t>
  </si>
  <si>
    <t>1330 Clair Street</t>
  </si>
  <si>
    <t>Waco</t>
  </si>
  <si>
    <t>Andrew Boyce</t>
  </si>
  <si>
    <t>4541 Bell Street</t>
  </si>
  <si>
    <t>Caleb Crabtree</t>
  </si>
  <si>
    <t>257 Smithfield Avenue</t>
  </si>
  <si>
    <t>Lubbock</t>
  </si>
  <si>
    <t>Gilbert Vasquez</t>
  </si>
  <si>
    <t>4243 Michael Street</t>
  </si>
  <si>
    <t>Jose O'Donnell</t>
  </si>
  <si>
    <t>1067 Gladwell Street</t>
  </si>
  <si>
    <t>Longview</t>
  </si>
  <si>
    <t>George Merrick</t>
  </si>
  <si>
    <t>3781 Florence Street</t>
  </si>
  <si>
    <t>Marc Jenkins</t>
  </si>
  <si>
    <t>4596 Alexander Drive</t>
  </si>
  <si>
    <t>Loving</t>
  </si>
  <si>
    <t>Andrew Totten</t>
  </si>
  <si>
    <t>4929 Thrash Trail</t>
  </si>
  <si>
    <t>Thomas Bartley</t>
  </si>
  <si>
    <t>702 Clair Street</t>
  </si>
  <si>
    <t>Eastland</t>
  </si>
  <si>
    <t>Adrian Wolbert</t>
  </si>
  <si>
    <t>1350 Thrash Trail</t>
  </si>
  <si>
    <t>Daniel Eddy</t>
  </si>
  <si>
    <t>4156 Lunetta Street</t>
  </si>
  <si>
    <t>Chillicothe</t>
  </si>
  <si>
    <t>John Braud</t>
  </si>
  <si>
    <t>566 Romines Mill Road</t>
  </si>
  <si>
    <t>Grand Prairie</t>
  </si>
  <si>
    <t>Samuel Garrison</t>
  </si>
  <si>
    <t>352 Poco Mas Drive</t>
  </si>
  <si>
    <t>Lewisville</t>
  </si>
  <si>
    <t>William McKeown</t>
  </si>
  <si>
    <t>3498 Gore Street</t>
  </si>
  <si>
    <t>Wilfredo Pitts</t>
  </si>
  <si>
    <t>2081 Burwell Heights Road</t>
  </si>
  <si>
    <t>Beaumont</t>
  </si>
  <si>
    <t>Marvin Hobbs</t>
  </si>
  <si>
    <t>3050 Brooke Street</t>
  </si>
  <si>
    <t>James Terry</t>
  </si>
  <si>
    <t>1256 Anthony Avenue</t>
  </si>
  <si>
    <t>Cory Allen</t>
  </si>
  <si>
    <t>3706 Emma Street</t>
  </si>
  <si>
    <t>Wendell Covington</t>
  </si>
  <si>
    <t>2687 Sycamore Circle</t>
  </si>
  <si>
    <t>Ernest Briggs</t>
  </si>
  <si>
    <t>4445 Loving Acres Road</t>
  </si>
  <si>
    <t>Manuel Colwell</t>
  </si>
  <si>
    <t>504 Gladwell Street</t>
  </si>
  <si>
    <t>Herman Charlton</t>
  </si>
  <si>
    <t>2553 Patterson Street</t>
  </si>
  <si>
    <t>Matthew Montanez</t>
  </si>
  <si>
    <t>2345 Laurel Lane</t>
  </si>
  <si>
    <t>Valentine</t>
  </si>
  <si>
    <t>Kenneth Sandlin</t>
  </si>
  <si>
    <t>2201 Oliver Street</t>
  </si>
  <si>
    <t>Arlington</t>
  </si>
  <si>
    <t>Ivan Sweatt</t>
  </si>
  <si>
    <t>1669 Freshour Circle</t>
  </si>
  <si>
    <t>Myron Burton</t>
  </si>
  <si>
    <t>3533 Farland Avenue</t>
  </si>
  <si>
    <t>Fredericksburg</t>
  </si>
  <si>
    <t>Horace Funke</t>
  </si>
  <si>
    <t>4753 Hill Haven Drive</t>
  </si>
  <si>
    <t>Hillsboro</t>
  </si>
  <si>
    <t>Keith Harris</t>
  </si>
  <si>
    <t>3106 South Street</t>
  </si>
  <si>
    <t>Midland</t>
  </si>
  <si>
    <t>Willie Kane</t>
  </si>
  <si>
    <t>2431 White Avenue</t>
  </si>
  <si>
    <t>Bruni</t>
  </si>
  <si>
    <t>Jason Hairston</t>
  </si>
  <si>
    <t>2839 Weekley Street</t>
  </si>
  <si>
    <t>Leon Pyle</t>
  </si>
  <si>
    <t>4629 Boone Street</t>
  </si>
  <si>
    <t>Benavides</t>
  </si>
  <si>
    <t>Michael Knighten</t>
  </si>
  <si>
    <t>2577 Valley Lane</t>
  </si>
  <si>
    <t>Caleb Martin</t>
  </si>
  <si>
    <t>1696 Oliver Street</t>
  </si>
  <si>
    <t>Titus Fitzpatrick</t>
  </si>
  <si>
    <t>4966 Bird Spring Lane</t>
  </si>
  <si>
    <t>Troy Lowery</t>
  </si>
  <si>
    <t>4342 Clair Street</t>
  </si>
  <si>
    <t>Thomas Holloman</t>
  </si>
  <si>
    <t>2518 Weekley Street</t>
  </si>
  <si>
    <t>Joel Bond</t>
  </si>
  <si>
    <t>3527 Todds Lane</t>
  </si>
  <si>
    <t>Michael Burton</t>
  </si>
  <si>
    <t>2482 Washington Street</t>
  </si>
  <si>
    <t>Corpus Christi</t>
  </si>
  <si>
    <t>Edward Spalding</t>
  </si>
  <si>
    <t>3619 Scenicview Drive</t>
  </si>
  <si>
    <t>Toyah</t>
  </si>
  <si>
    <t>Mitchell Nelson</t>
  </si>
  <si>
    <t>2715 Short Street</t>
  </si>
  <si>
    <t>James Babb</t>
  </si>
  <si>
    <t>4307 Whispering Pines Circle</t>
  </si>
  <si>
    <t>Venus</t>
  </si>
  <si>
    <t>Kauê Alves</t>
  </si>
  <si>
    <t>3359 Margaret Street</t>
  </si>
  <si>
    <t>Hannes Jantunen</t>
  </si>
  <si>
    <t>1757 Ersel Street</t>
  </si>
  <si>
    <t>Christien Chabot</t>
  </si>
  <si>
    <t>3769 Charmaine Lane</t>
  </si>
  <si>
    <t>Castimir Bašic</t>
  </si>
  <si>
    <t>279 Charmaine Lane</t>
  </si>
  <si>
    <t>Karri Hietamies</t>
  </si>
  <si>
    <t>2572 Whitetail Lane</t>
  </si>
  <si>
    <t>Cedar Hill</t>
  </si>
  <si>
    <t>Julien Giroux</t>
  </si>
  <si>
    <t>4160 Jones Street</t>
  </si>
  <si>
    <t>Courtland Aupry</t>
  </si>
  <si>
    <t>656 Sundown Lane</t>
  </si>
  <si>
    <t>Simon Danielsen</t>
  </si>
  <si>
    <t>849 Brooke Street</t>
  </si>
  <si>
    <t>Daniel Fernandes</t>
  </si>
  <si>
    <t>2964 Worthington Drive</t>
  </si>
  <si>
    <t>Luan Ferreira</t>
  </si>
  <si>
    <t>1211 Anthony Avenue</t>
  </si>
  <si>
    <t>Barry Sabourin</t>
  </si>
  <si>
    <t>122 Wilson Avenue</t>
  </si>
  <si>
    <t>Rowlett</t>
  </si>
  <si>
    <t>Stanislav Šimic</t>
  </si>
  <si>
    <t>266 Gore Street</t>
  </si>
  <si>
    <t>Boris Tkalcic</t>
  </si>
  <si>
    <t>3685 Brentwood Drive</t>
  </si>
  <si>
    <t>Cody Hoy</t>
  </si>
  <si>
    <t>561 Whitetail Lane</t>
  </si>
  <si>
    <t>Iven Deschamps</t>
  </si>
  <si>
    <t>2740 Grant Street</t>
  </si>
  <si>
    <t>Pine Acres</t>
  </si>
  <si>
    <t>Eligiusz Olszewski</t>
  </si>
  <si>
    <t>1845 Loving Acres Road</t>
  </si>
  <si>
    <t>Cleburne</t>
  </si>
  <si>
    <t>Kenneth Alonzo</t>
  </si>
  <si>
    <t>1791 Smithfield Avenue</t>
  </si>
  <si>
    <t>Bernard Posavec</t>
  </si>
  <si>
    <t>370 Crestview Terrace</t>
  </si>
  <si>
    <t>Del Rio</t>
  </si>
  <si>
    <t>Marco Wallace</t>
  </si>
  <si>
    <t>2586 Hall Place</t>
  </si>
  <si>
    <t>Texarkana</t>
  </si>
  <si>
    <t>Edgar Shier</t>
  </si>
  <si>
    <t>1025 Candlelight Drive</t>
  </si>
  <si>
    <t>Baytown</t>
  </si>
  <si>
    <t>Robert Rothschild</t>
  </si>
  <si>
    <t>1158 Chapel Street</t>
  </si>
  <si>
    <t>Randy Vance</t>
  </si>
  <si>
    <t>4561 Saint Marys Avenue</t>
  </si>
  <si>
    <t>Syracuse</t>
  </si>
  <si>
    <t>New York</t>
  </si>
  <si>
    <t>Clifton Kline</t>
  </si>
  <si>
    <t>1482 Farnum Road</t>
  </si>
  <si>
    <t>Anthony Leon</t>
  </si>
  <si>
    <t>1429 Gandy Street</t>
  </si>
  <si>
    <t>Oswego</t>
  </si>
  <si>
    <t>Robert Cummings</t>
  </si>
  <si>
    <t>3805 Bicetown Road</t>
  </si>
  <si>
    <t>Dale Graig</t>
  </si>
  <si>
    <t>2358 Elm Drive</t>
  </si>
  <si>
    <t>Garden City</t>
  </si>
  <si>
    <t>Kevin Commons</t>
  </si>
  <si>
    <t>3361 Golden Ridge Road</t>
  </si>
  <si>
    <t>Albany</t>
  </si>
  <si>
    <t>Travis Smith</t>
  </si>
  <si>
    <t>4642 Feathers Hooves Drive</t>
  </si>
  <si>
    <t>Wantagh</t>
  </si>
  <si>
    <t>Oscar Miller</t>
  </si>
  <si>
    <t>3378 Farnum Road</t>
  </si>
  <si>
    <t>1611 Rosewood Lane</t>
  </si>
  <si>
    <t>Napoleon Cantu</t>
  </si>
  <si>
    <t>250 Cameron Road</t>
  </si>
  <si>
    <t>Buffalo</t>
  </si>
  <si>
    <t>Anthony Fleming</t>
  </si>
  <si>
    <t>2698 Jarvisville Road</t>
  </si>
  <si>
    <t>Matthew Govan</t>
  </si>
  <si>
    <t>1728 Lady Bug Drive</t>
  </si>
  <si>
    <t>Whitestone</t>
  </si>
  <si>
    <t>Edward Ayers</t>
  </si>
  <si>
    <t>4002 Benedum Drive</t>
  </si>
  <si>
    <t>Marlin Kendrick</t>
  </si>
  <si>
    <t>4006 Shinn Street</t>
  </si>
  <si>
    <t>John Jenkins</t>
  </si>
  <si>
    <t>3283 Marshville Road</t>
  </si>
  <si>
    <t>West Nyack</t>
  </si>
  <si>
    <t>Daniel Powers</t>
  </si>
  <si>
    <t>2691 Briercliff Road</t>
  </si>
  <si>
    <t>Brooklyn</t>
  </si>
  <si>
    <t>Shane Foster</t>
  </si>
  <si>
    <t>2273 West Virginia Avenue</t>
  </si>
  <si>
    <t>Wells</t>
  </si>
  <si>
    <t>Alvaro Crigger</t>
  </si>
  <si>
    <t>2145 Old Dear Lane</t>
  </si>
  <si>
    <t>Poughkeepsie</t>
  </si>
  <si>
    <t>Miguel Young</t>
  </si>
  <si>
    <t>2413 Marshville Road</t>
  </si>
  <si>
    <t>Michael Danielson</t>
  </si>
  <si>
    <t>3285 Hardesty Street</t>
  </si>
  <si>
    <t>North Greenbush</t>
  </si>
  <si>
    <t>Tyson Tremper</t>
  </si>
  <si>
    <t>3592 Settlers Lane</t>
  </si>
  <si>
    <t>Syosset</t>
  </si>
  <si>
    <t>Wyatt Holquin</t>
  </si>
  <si>
    <t>1523 Hoffman Avenue</t>
  </si>
  <si>
    <t>Huntington</t>
  </si>
  <si>
    <t>Lorenzo Cumming</t>
  </si>
  <si>
    <t>4103 Taylor Street</t>
  </si>
  <si>
    <t>Dobbs Ferry</t>
  </si>
  <si>
    <t>Larry Kelley</t>
  </si>
  <si>
    <t>1948 Wayback Lane</t>
  </si>
  <si>
    <t>Port Jefferson Stati</t>
  </si>
  <si>
    <t>Donald Hull</t>
  </si>
  <si>
    <t>1629 Southern Street</t>
  </si>
  <si>
    <t>Levittown</t>
  </si>
  <si>
    <t>Charles Cathcart</t>
  </si>
  <si>
    <t>4621 Lady Bug Drive</t>
  </si>
  <si>
    <t>Peter Brady</t>
  </si>
  <si>
    <t>1623 West Virginia Avenue</t>
  </si>
  <si>
    <t>Amsterdam</t>
  </si>
  <si>
    <t>Derek Hamilton</t>
  </si>
  <si>
    <t>786 Farnum Road</t>
  </si>
  <si>
    <t>John Mudd</t>
  </si>
  <si>
    <t>3586 Lady Bug Drive</t>
  </si>
  <si>
    <t>Bronx</t>
  </si>
  <si>
    <t>Henry Walsh</t>
  </si>
  <si>
    <t>4229 Oakwood Avenue</t>
  </si>
  <si>
    <t>Kendall Thompson</t>
  </si>
  <si>
    <t>69 Confederate Drive</t>
  </si>
  <si>
    <t>Phoenix</t>
  </si>
  <si>
    <t>Alvin Tobin</t>
  </si>
  <si>
    <t>2695 Stanley Avenue</t>
  </si>
  <si>
    <t>Henry Lewis</t>
  </si>
  <si>
    <t>1053 Confederate Drive</t>
  </si>
  <si>
    <t>Carthage</t>
  </si>
  <si>
    <t>Mike Sample</t>
  </si>
  <si>
    <t>1482 Plainfield Avenue</t>
  </si>
  <si>
    <t>Raymond Patterson</t>
  </si>
  <si>
    <t>3448 Clark Street</t>
  </si>
  <si>
    <t>Riverhead</t>
  </si>
  <si>
    <t>Troy Butler</t>
  </si>
  <si>
    <t>636 Frosty Lane</t>
  </si>
  <si>
    <t>Binghamton</t>
  </si>
  <si>
    <t>Julio Headrick</t>
  </si>
  <si>
    <t>4713 Confederate Drive</t>
  </si>
  <si>
    <t>Adam Dean</t>
  </si>
  <si>
    <t>3642 Jarvis Street</t>
  </si>
  <si>
    <t>Claude Shelton</t>
  </si>
  <si>
    <t>1466 Scott Street</t>
  </si>
  <si>
    <t>Chad McQuiston</t>
  </si>
  <si>
    <t>2318 Pallet Street</t>
  </si>
  <si>
    <t>Stephen Dunmire</t>
  </si>
  <si>
    <t>740 Browning Lane</t>
  </si>
  <si>
    <t>Daniel House</t>
  </si>
  <si>
    <t>1016 Gandy Street</t>
  </si>
  <si>
    <t>Potsdam</t>
  </si>
  <si>
    <t>Stephen Freda</t>
  </si>
  <si>
    <t>2524 Oakwood Avenue</t>
  </si>
  <si>
    <t>George Miller</t>
  </si>
  <si>
    <t>3025 West Virginia Avenue</t>
  </si>
  <si>
    <t>Ballston</t>
  </si>
  <si>
    <t>Paul Hartline</t>
  </si>
  <si>
    <t>1167 Pallet Street</t>
  </si>
  <si>
    <t>Major Campbell</t>
  </si>
  <si>
    <t>4561 Bicetown Road</t>
  </si>
  <si>
    <t>Steven Diaz</t>
  </si>
  <si>
    <t>4957 Southern Street</t>
  </si>
  <si>
    <t>Westbury</t>
  </si>
  <si>
    <t>Henry Haynes</t>
  </si>
  <si>
    <t>4181 Geraldine Lane</t>
  </si>
  <si>
    <t>Mark Hutcheson</t>
  </si>
  <si>
    <t>740 Cantebury Drive</t>
  </si>
  <si>
    <t>Elmsford</t>
  </si>
  <si>
    <t>John Cunha</t>
  </si>
  <si>
    <t>371 Duncan Avenue</t>
  </si>
  <si>
    <t>Arturo Fox</t>
  </si>
  <si>
    <t>1148 Mount Tabor</t>
  </si>
  <si>
    <t>Monsey</t>
  </si>
  <si>
    <t>Marshall Hernandez</t>
  </si>
  <si>
    <t>1234 Elm Drive</t>
  </si>
  <si>
    <t>Ellis Stamm</t>
  </si>
  <si>
    <t>3743 Hanover Street</t>
  </si>
  <si>
    <t>Richard Siegfried</t>
  </si>
  <si>
    <t>4132 Browning Lane</t>
  </si>
  <si>
    <t>Horseheads</t>
  </si>
  <si>
    <t>Jarvis Davenport</t>
  </si>
  <si>
    <t>58 Deans Lane</t>
  </si>
  <si>
    <t>James Jackson</t>
  </si>
  <si>
    <t>440 Godfrey Road</t>
  </si>
  <si>
    <t>Leon Dieter</t>
  </si>
  <si>
    <t>850 Nuzum Court</t>
  </si>
  <si>
    <t>Getzville</t>
  </si>
  <si>
    <t>Jeffrey Lake</t>
  </si>
  <si>
    <t>59 Benedum Drive</t>
  </si>
  <si>
    <t>James Hatchett</t>
  </si>
  <si>
    <t>3379 Cherry Ridge Drive</t>
  </si>
  <si>
    <t>Fairport</t>
  </si>
  <si>
    <t>Ernest Mendenhall</t>
  </si>
  <si>
    <t>3022 Duncan Avenue</t>
  </si>
  <si>
    <t>Salvador McCray</t>
  </si>
  <si>
    <t>2725 Settlers Lane</t>
  </si>
  <si>
    <t>Manhattan</t>
  </si>
  <si>
    <t>Arron Carreon</t>
  </si>
  <si>
    <t>4719 Oak Street</t>
  </si>
  <si>
    <t>Norwood</t>
  </si>
  <si>
    <t>4109 Turkey Pen Road</t>
  </si>
  <si>
    <t>Anthony Baird</t>
  </si>
  <si>
    <t>1869 Pallet Street</t>
  </si>
  <si>
    <t>Derek Calhoun</t>
  </si>
  <si>
    <t>1670 Jarvisville Road</t>
  </si>
  <si>
    <t>Hicksville</t>
  </si>
  <si>
    <t>Alex Gordon</t>
  </si>
  <si>
    <t>3921 Joes Road</t>
  </si>
  <si>
    <t>Lyon Mountain</t>
  </si>
  <si>
    <t>Bart Gutierrez</t>
  </si>
  <si>
    <t>1029 Wayback Lane</t>
  </si>
  <si>
    <t>Raymond Whitehurst</t>
  </si>
  <si>
    <t>1925 Hoffman Avenue</t>
  </si>
  <si>
    <t>Ryan Oberle</t>
  </si>
  <si>
    <t>3120 Geneva Street</t>
  </si>
  <si>
    <t>David White</t>
  </si>
  <si>
    <t>1866 Briercliff Road</t>
  </si>
  <si>
    <t>Terry Brown</t>
  </si>
  <si>
    <t>3850 Geneva Street</t>
  </si>
  <si>
    <t>Matthew Bates</t>
  </si>
  <si>
    <t>4531 My Drive</t>
  </si>
  <si>
    <t>Mark Williams</t>
  </si>
  <si>
    <t>3922 James Street</t>
  </si>
  <si>
    <t>Rochester</t>
  </si>
  <si>
    <t>Robert Young</t>
  </si>
  <si>
    <t>3692 Irving Place</t>
  </si>
  <si>
    <t>David Bishop</t>
  </si>
  <si>
    <t>1270 Bottom Lane</t>
  </si>
  <si>
    <t>Dreux Clavet</t>
  </si>
  <si>
    <t>1301 Alfred Drive</t>
  </si>
  <si>
    <t>Queens</t>
  </si>
  <si>
    <t>Josef Votava</t>
  </si>
  <si>
    <t>4453 Saint Marys Avenue</t>
  </si>
  <si>
    <t>Severi Polvi</t>
  </si>
  <si>
    <t>4609 Dancing Dove Lane</t>
  </si>
  <si>
    <t>Martim Rodrigues</t>
  </si>
  <si>
    <t>458 Dancing Dove Lane</t>
  </si>
  <si>
    <t>Marin Šimic</t>
  </si>
  <si>
    <t>2902 Nuzum Court</t>
  </si>
  <si>
    <t>Markku Hirvi</t>
  </si>
  <si>
    <t>1965 Duncan Avenue</t>
  </si>
  <si>
    <t>Isto Rislakki</t>
  </si>
  <si>
    <t>1900 Church Street</t>
  </si>
  <si>
    <t>Laurits Mathiasen</t>
  </si>
  <si>
    <t>4984 Rosewood Lane</t>
  </si>
  <si>
    <t>José Dias</t>
  </si>
  <si>
    <t>1094 Rosewood Lane</t>
  </si>
  <si>
    <t>Florus Raymond</t>
  </si>
  <si>
    <t>732 Grove Street</t>
  </si>
  <si>
    <t>Lars Fleischer</t>
  </si>
  <si>
    <t>3935 Scott Street</t>
  </si>
  <si>
    <t>Billy Blom</t>
  </si>
  <si>
    <t>1022 Benedum Drive</t>
  </si>
  <si>
    <t>Ossian Bergqvist</t>
  </si>
  <si>
    <t>536 Bingamon Branch Road</t>
  </si>
  <si>
    <t>Lake Huntington</t>
  </si>
  <si>
    <t>Krzys Symanski</t>
  </si>
  <si>
    <t>1360 Jarvis Street</t>
  </si>
  <si>
    <t>Vlatko Vukovic</t>
  </si>
  <si>
    <t>4910 Longview Avenue</t>
  </si>
  <si>
    <t>Zdenek Synek</t>
  </si>
  <si>
    <t>1758 Confederate Drive</t>
  </si>
  <si>
    <t>Jordan</t>
  </si>
  <si>
    <t>Brayden Tallis</t>
  </si>
  <si>
    <t>4592 Taylor Street</t>
  </si>
  <si>
    <t>Edgar Carson</t>
  </si>
  <si>
    <t>1368 Redbud Drive</t>
  </si>
  <si>
    <t>Phillipp Berg</t>
  </si>
  <si>
    <t>2537 Turkey Pen Road</t>
  </si>
  <si>
    <t>Angus Helbig</t>
  </si>
  <si>
    <t>4599 Oakwood Avenue</t>
  </si>
  <si>
    <t>Louie Stribling</t>
  </si>
  <si>
    <t>298 Oak Avenue</t>
  </si>
  <si>
    <t>Northbrook</t>
  </si>
  <si>
    <t>Illinois</t>
  </si>
  <si>
    <t>Tony Delagarza</t>
  </si>
  <si>
    <t>3332 Star Route</t>
  </si>
  <si>
    <t>Chicago</t>
  </si>
  <si>
    <t>Jonathon Santana</t>
  </si>
  <si>
    <t>4187 Bolman Court</t>
  </si>
  <si>
    <t>Terre Haute</t>
  </si>
  <si>
    <t>Ross Mack</t>
  </si>
  <si>
    <t>2675 Star Route</t>
  </si>
  <si>
    <t>Arlington Heights</t>
  </si>
  <si>
    <t>Scott Collins</t>
  </si>
  <si>
    <t>4699 Jadewood Drive</t>
  </si>
  <si>
    <t>Lombard</t>
  </si>
  <si>
    <t>John Sherrer</t>
  </si>
  <si>
    <t>2437 West Drive</t>
  </si>
  <si>
    <t>Earl Swett</t>
  </si>
  <si>
    <t>419 University Hill Road</t>
  </si>
  <si>
    <t>Decatur</t>
  </si>
  <si>
    <t>Kevin Patterson</t>
  </si>
  <si>
    <t>1417 Matthews Street</t>
  </si>
  <si>
    <t>Rockford</t>
  </si>
  <si>
    <t>Juan Jenkins</t>
  </si>
  <si>
    <t>1555 Cherry Camp Road</t>
  </si>
  <si>
    <t>Alex Rees</t>
  </si>
  <si>
    <t>3273 Simpson Street</t>
  </si>
  <si>
    <t>Peoria</t>
  </si>
  <si>
    <t>Christopher Snyder</t>
  </si>
  <si>
    <t>1093 Johnstown Road</t>
  </si>
  <si>
    <t>Burr Ridge</t>
  </si>
  <si>
    <t>George Garber</t>
  </si>
  <si>
    <t>308 Davis Court</t>
  </si>
  <si>
    <t>Chauncey</t>
  </si>
  <si>
    <t>Charles Leanos</t>
  </si>
  <si>
    <t>4071 Bolman Court</t>
  </si>
  <si>
    <t>Springfield</t>
  </si>
  <si>
    <t>Kenneth Ferrier</t>
  </si>
  <si>
    <t>540 Pringle Drive</t>
  </si>
  <si>
    <t>Mike Ybarra</t>
  </si>
  <si>
    <t>4870 Scenic Way</t>
  </si>
  <si>
    <t>Derek Cram</t>
  </si>
  <si>
    <t>582 Vine Street</t>
  </si>
  <si>
    <t>Hoffman Estates</t>
  </si>
  <si>
    <t>Emil Bailey</t>
  </si>
  <si>
    <t>261 Arthur Avenue</t>
  </si>
  <si>
    <t>Freeport</t>
  </si>
  <si>
    <t>David Kalb</t>
  </si>
  <si>
    <t>1580 Emeral Dreams Drive</t>
  </si>
  <si>
    <t>David Kopecky</t>
  </si>
  <si>
    <t>3981 Cecil Street</t>
  </si>
  <si>
    <t>Westchester</t>
  </si>
  <si>
    <t>Jerry Peters</t>
  </si>
  <si>
    <t>1941 Arthur Avenue</t>
  </si>
  <si>
    <t>Clemente Lowry</t>
  </si>
  <si>
    <t>4945 Davis Court</t>
  </si>
  <si>
    <t>Benton</t>
  </si>
  <si>
    <t>John Huerta</t>
  </si>
  <si>
    <t>1890 Thomas Street</t>
  </si>
  <si>
    <t>Lake Zurich</t>
  </si>
  <si>
    <t>Bernard Boyd</t>
  </si>
  <si>
    <t>1058 College View</t>
  </si>
  <si>
    <t>Stlouis</t>
  </si>
  <si>
    <t>James Walton</t>
  </si>
  <si>
    <t>1562 Oakmound Drive</t>
  </si>
  <si>
    <t>James Grace</t>
  </si>
  <si>
    <t>3910 Fraggle Drive</t>
  </si>
  <si>
    <t>Salvador Bell</t>
  </si>
  <si>
    <t>2293 Virginia Street</t>
  </si>
  <si>
    <t>Casey Pringle</t>
  </si>
  <si>
    <t>3467 Memory Lane</t>
  </si>
  <si>
    <t>William Wells</t>
  </si>
  <si>
    <t>1344 Bolman Court</t>
  </si>
  <si>
    <t>Quincy</t>
  </si>
  <si>
    <t>Hector Hernandez</t>
  </si>
  <si>
    <t>2149 West Drive</t>
  </si>
  <si>
    <t>Hickory Hills</t>
  </si>
  <si>
    <t>Steven Kincer</t>
  </si>
  <si>
    <t>1358 Nash Street</t>
  </si>
  <si>
    <t>Jonathan Capps</t>
  </si>
  <si>
    <t>3478 Braxton Street</t>
  </si>
  <si>
    <t>Justin Camp</t>
  </si>
  <si>
    <t>1836 Emeral Dreams Drive</t>
  </si>
  <si>
    <t>Dekalb</t>
  </si>
  <si>
    <t>Willie Miller</t>
  </si>
  <si>
    <t>740 Farland Street</t>
  </si>
  <si>
    <t>William Gill</t>
  </si>
  <si>
    <t>4821 Isaacs Creek Road</t>
  </si>
  <si>
    <t>Chatham</t>
  </si>
  <si>
    <t>Ernest Slone</t>
  </si>
  <si>
    <t>4646 Thomas Street</t>
  </si>
  <si>
    <t>Albert Smith</t>
  </si>
  <si>
    <t>364 Walkers Ridge Way</t>
  </si>
  <si>
    <t>Wheaton</t>
  </si>
  <si>
    <t>John Castillo</t>
  </si>
  <si>
    <t>3322 Poplar Street</t>
  </si>
  <si>
    <t>Brian Taylor</t>
  </si>
  <si>
    <t>2517 Coburn Hollow Road</t>
  </si>
  <si>
    <t>James Smith</t>
  </si>
  <si>
    <t>3140 Tator Patch Road</t>
  </si>
  <si>
    <t>Herbert Rogers</t>
  </si>
  <si>
    <t>4219 Davis Court</t>
  </si>
  <si>
    <t>Fairfield</t>
  </si>
  <si>
    <t>Donald Fraser</t>
  </si>
  <si>
    <t>1163 Dovetail Drive</t>
  </si>
  <si>
    <t>Roselle</t>
  </si>
  <si>
    <t>Edward Gallant</t>
  </si>
  <si>
    <t>4242 Point Street</t>
  </si>
  <si>
    <t>Summit</t>
  </si>
  <si>
    <t>Douglas Ritenour</t>
  </si>
  <si>
    <t>1080 Spring Street</t>
  </si>
  <si>
    <t>Lincoln</t>
  </si>
  <si>
    <t>Joseph Bigelow</t>
  </si>
  <si>
    <t>4111 Hog Camp Road</t>
  </si>
  <si>
    <t>John Griffin</t>
  </si>
  <si>
    <t>2856 Fraggle Drive</t>
  </si>
  <si>
    <t>Wood Dale</t>
  </si>
  <si>
    <t>Anthony Morgan</t>
  </si>
  <si>
    <t>561 Thomas Street</t>
  </si>
  <si>
    <t>Libertyville</t>
  </si>
  <si>
    <t>Ramiro Tolley</t>
  </si>
  <si>
    <t>3844 Steele Street</t>
  </si>
  <si>
    <t>Aurora</t>
  </si>
  <si>
    <t>Mario Snyder</t>
  </si>
  <si>
    <t>809 Cherry Camp Road</t>
  </si>
  <si>
    <t>Eddie Frank</t>
  </si>
  <si>
    <t>4394 Hickman Street</t>
  </si>
  <si>
    <t>Bartlett</t>
  </si>
  <si>
    <t>Garry Curtis</t>
  </si>
  <si>
    <t>2524 Oakmound Drive</t>
  </si>
  <si>
    <t>Herbert Sill</t>
  </si>
  <si>
    <t>4304 Memory Lane</t>
  </si>
  <si>
    <t>Forreston</t>
  </si>
  <si>
    <t>Steven Mullaney</t>
  </si>
  <si>
    <t>4564 Steele Street</t>
  </si>
  <si>
    <t>Bensenville</t>
  </si>
  <si>
    <t>Marcio Garica</t>
  </si>
  <si>
    <t>2326 Simpson Street</t>
  </si>
  <si>
    <t>Bloomington</t>
  </si>
  <si>
    <t>Atalo Ferrer</t>
  </si>
  <si>
    <t>4500 University Drive</t>
  </si>
  <si>
    <t>Frank Dresdner</t>
  </si>
  <si>
    <t>4680 Tator Patch Road</t>
  </si>
  <si>
    <t>Logan Sher</t>
  </si>
  <si>
    <t>3956 Patterson Fork Road</t>
  </si>
  <si>
    <t>Topias Harju</t>
  </si>
  <si>
    <t>1086 Eagle Street</t>
  </si>
  <si>
    <t>Collinsville</t>
  </si>
  <si>
    <t>Silvio Horvatincic</t>
  </si>
  <si>
    <t>4288 Spring Street</t>
  </si>
  <si>
    <t>Mattoon</t>
  </si>
  <si>
    <t>Peter Zeeb</t>
  </si>
  <si>
    <t>2163 Coburn Hollow Road</t>
  </si>
  <si>
    <t>Pomeroy Dumont</t>
  </si>
  <si>
    <t>3964 Spinnaker Lane</t>
  </si>
  <si>
    <t>Sharon</t>
  </si>
  <si>
    <t>Logan Rodius</t>
  </si>
  <si>
    <t>3902 Cherry Camp Road</t>
  </si>
  <si>
    <t>Jan Pabst</t>
  </si>
  <si>
    <t>1023 West Drive</t>
  </si>
  <si>
    <t>Toni Perkovic</t>
  </si>
  <si>
    <t>4018 Point Street</t>
  </si>
  <si>
    <t>Buffalo Grove</t>
  </si>
  <si>
    <t>Talbot Bourgeau</t>
  </si>
  <si>
    <t>3538 Carter Street</t>
  </si>
  <si>
    <t>St Libory</t>
  </si>
  <si>
    <t>Kevin Winkle</t>
  </si>
  <si>
    <t>2083 Wildwood Street</t>
  </si>
  <si>
    <t>Akron</t>
  </si>
  <si>
    <t>Ohio</t>
  </si>
  <si>
    <t>Howard Morton</t>
  </si>
  <si>
    <t>2785 Fulton Street</t>
  </si>
  <si>
    <t>Beech Bottom</t>
  </si>
  <si>
    <t>West Virginia</t>
  </si>
  <si>
    <t>Gordon Williams</t>
  </si>
  <si>
    <t>2575 Earnhardt Drive</t>
  </si>
  <si>
    <t>Rose Terrace</t>
  </si>
  <si>
    <t>Kentucky</t>
  </si>
  <si>
    <t>Aaron Collins</t>
  </si>
  <si>
    <t>4605 Neuport Lane</t>
  </si>
  <si>
    <t>Covington</t>
  </si>
  <si>
    <t>Georgia</t>
  </si>
  <si>
    <t>Chris Toothaker</t>
  </si>
  <si>
    <t>1075 Melody Lane</t>
  </si>
  <si>
    <t>Hague</t>
  </si>
  <si>
    <t>Virginia</t>
  </si>
  <si>
    <t>Duane Siegfried</t>
  </si>
  <si>
    <t>229 Broaddus Avenue</t>
  </si>
  <si>
    <t>Paducah</t>
  </si>
  <si>
    <t>David Thiele</t>
  </si>
  <si>
    <t>1687 Bobcat Drive</t>
  </si>
  <si>
    <t>Baltimore</t>
  </si>
  <si>
    <t>Maryland</t>
  </si>
  <si>
    <t>Randy Williams</t>
  </si>
  <si>
    <t>3553 Ottis Street</t>
  </si>
  <si>
    <t>El Reno</t>
  </si>
  <si>
    <t>Oklahoma</t>
  </si>
  <si>
    <t>Nickolas Phillips</t>
  </si>
  <si>
    <t>1904 Mercer Street</t>
  </si>
  <si>
    <t>Wausau</t>
  </si>
  <si>
    <t>Wisconsin</t>
  </si>
  <si>
    <t>Justin Aiello</t>
  </si>
  <si>
    <t>2053 Briarwood Road</t>
  </si>
  <si>
    <t>Morrisville</t>
  </si>
  <si>
    <t>Missouri</t>
  </si>
  <si>
    <t>Pierre Humphreys</t>
  </si>
  <si>
    <t>3849 Round Table Drive</t>
  </si>
  <si>
    <t>Morrow</t>
  </si>
  <si>
    <t>Michael Miller</t>
  </si>
  <si>
    <t>931 Goodwin Avenue</t>
  </si>
  <si>
    <t>Warden</t>
  </si>
  <si>
    <t>Washington</t>
  </si>
  <si>
    <t>James Marquez</t>
  </si>
  <si>
    <t>1738 Pinnickinnick Street</t>
  </si>
  <si>
    <t>Lakewood</t>
  </si>
  <si>
    <t>New Jersey</t>
  </si>
  <si>
    <t>David Hayes</t>
  </si>
  <si>
    <t>3870 Hope Street</t>
  </si>
  <si>
    <t>Portland</t>
  </si>
  <si>
    <t>Oregon</t>
  </si>
  <si>
    <t>Rodney Dickerson</t>
  </si>
  <si>
    <t>209 Karen Lane</t>
  </si>
  <si>
    <t>Wayne Iddings</t>
  </si>
  <si>
    <t>1750 Drainer Avenue</t>
  </si>
  <si>
    <t>Greenwood</t>
  </si>
  <si>
    <t>Florida</t>
  </si>
  <si>
    <t>2753 Nelm Street</t>
  </si>
  <si>
    <t>Herndon</t>
  </si>
  <si>
    <t>Preston Richard</t>
  </si>
  <si>
    <t>3917 Patton Lane</t>
  </si>
  <si>
    <t>North Carolina</t>
  </si>
  <si>
    <t>Melvin Gill</t>
  </si>
  <si>
    <t>2442 Conifer Drive</t>
  </si>
  <si>
    <t>Seattle</t>
  </si>
  <si>
    <t>Eric Mancilla</t>
  </si>
  <si>
    <t>4398 Randolph Street</t>
  </si>
  <si>
    <t>Fall River</t>
  </si>
  <si>
    <t>Massachusetts</t>
  </si>
  <si>
    <t>Rodney Johnson</t>
  </si>
  <si>
    <t>1874 Cedar Street</t>
  </si>
  <si>
    <t>Altheimer</t>
  </si>
  <si>
    <t>Arkansas</t>
  </si>
  <si>
    <t>Michael Furlong</t>
  </si>
  <si>
    <t>3977 Tree Top Lane</t>
  </si>
  <si>
    <t>Paoli</t>
  </si>
  <si>
    <t>Pennsylvania</t>
  </si>
  <si>
    <t>Anthony Tipton</t>
  </si>
  <si>
    <t>4330 Progress Way</t>
  </si>
  <si>
    <t>Saint Cloud</t>
  </si>
  <si>
    <t>Minnesota</t>
  </si>
  <si>
    <t>David Garrett</t>
  </si>
  <si>
    <t>3344 Maple Lane</t>
  </si>
  <si>
    <t>Birmingham</t>
  </si>
  <si>
    <t>Alabama</t>
  </si>
  <si>
    <t>Raymond Ferrell</t>
  </si>
  <si>
    <t>4090 Smith Street</t>
  </si>
  <si>
    <t>Worcester</t>
  </si>
  <si>
    <t>Tomas Hodge</t>
  </si>
  <si>
    <t>418 Lucy Lane</t>
  </si>
  <si>
    <t>Guilford</t>
  </si>
  <si>
    <t>Indiana</t>
  </si>
  <si>
    <t>Maurice Armstrong</t>
  </si>
  <si>
    <t>1187 Raintree Boulevard</t>
  </si>
  <si>
    <t>Richmond</t>
  </si>
  <si>
    <t>Kelly Vinci</t>
  </si>
  <si>
    <t>713 Woodside Circle</t>
  </si>
  <si>
    <t>Youngstown</t>
  </si>
  <si>
    <t>Roy Whitley</t>
  </si>
  <si>
    <t>1222 Southern Avenue</t>
  </si>
  <si>
    <t>Eureka</t>
  </si>
  <si>
    <t>Richard Ray</t>
  </si>
  <si>
    <t>1786 Ferguson Street</t>
  </si>
  <si>
    <t>Jorge Worcester</t>
  </si>
  <si>
    <t>2411 Main Street</t>
  </si>
  <si>
    <t>Kirkland</t>
  </si>
  <si>
    <t>Brent Perez</t>
  </si>
  <si>
    <t>2881 White Oak Drive</t>
  </si>
  <si>
    <t>Blue Springs</t>
  </si>
  <si>
    <t>Greg Cosper</t>
  </si>
  <si>
    <t>309 Fannie Street</t>
  </si>
  <si>
    <t>Cambridge</t>
  </si>
  <si>
    <t>Willie Bob</t>
  </si>
  <si>
    <t>2269 Johnny Lane</t>
  </si>
  <si>
    <t>Milwaukee</t>
  </si>
  <si>
    <t>Sheldon Brooks</t>
  </si>
  <si>
    <t>64 Indiana Avenue</t>
  </si>
  <si>
    <t>Waipahu</t>
  </si>
  <si>
    <t>Hawaii</t>
  </si>
  <si>
    <t>Carl Roehl</t>
  </si>
  <si>
    <t>957 Saint Clair Street</t>
  </si>
  <si>
    <t>Mississippi</t>
  </si>
  <si>
    <t>Michael Garcia</t>
  </si>
  <si>
    <t>1956 Luke Lane</t>
  </si>
  <si>
    <t>Enid</t>
  </si>
  <si>
    <t>Ronnie Smith</t>
  </si>
  <si>
    <t>4742 Luke Lane</t>
  </si>
  <si>
    <t>Ardmore</t>
  </si>
  <si>
    <t>Joe Castillo</t>
  </si>
  <si>
    <t>3496 Jewell Road</t>
  </si>
  <si>
    <t>Roseville</t>
  </si>
  <si>
    <t>James Perez</t>
  </si>
  <si>
    <t>2169 Hinkle Deegan Lake Road</t>
  </si>
  <si>
    <t>Lexington</t>
  </si>
  <si>
    <t>Jonathan Moss</t>
  </si>
  <si>
    <t>878 Calvin Street</t>
  </si>
  <si>
    <t>Annapolis</t>
  </si>
  <si>
    <t>John Green</t>
  </si>
  <si>
    <t>4946 Goodwin Avenue</t>
  </si>
  <si>
    <t>Spokane</t>
  </si>
  <si>
    <t>Thomas Guerra</t>
  </si>
  <si>
    <t>1280 August Lane</t>
  </si>
  <si>
    <t>Monroe</t>
  </si>
  <si>
    <t>Louisiana</t>
  </si>
  <si>
    <t>Franklin Evans</t>
  </si>
  <si>
    <t>22 Perry Street</t>
  </si>
  <si>
    <t>North Branch</t>
  </si>
  <si>
    <t>Michigan</t>
  </si>
  <si>
    <t>David Greer</t>
  </si>
  <si>
    <t>4295 Hayhurst Lane</t>
  </si>
  <si>
    <t>Detroit</t>
  </si>
  <si>
    <t>Walter Flores</t>
  </si>
  <si>
    <t>4081 Wilkinson Street</t>
  </si>
  <si>
    <t>Nashville</t>
  </si>
  <si>
    <t>Tennessee</t>
  </si>
  <si>
    <t>Donald Martinez</t>
  </si>
  <si>
    <t>4099 Brookside Drive</t>
  </si>
  <si>
    <t>Jasper</t>
  </si>
  <si>
    <t>James Huckins</t>
  </si>
  <si>
    <t>1155 Junkins Avenue</t>
  </si>
  <si>
    <t>George Crumpton</t>
  </si>
  <si>
    <t>843 Mattson Street</t>
  </si>
  <si>
    <t>Earl Schrock</t>
  </si>
  <si>
    <t>1748 Robinson Lane</t>
  </si>
  <si>
    <t>Delaware</t>
  </si>
  <si>
    <t>Emanuel Lewis</t>
  </si>
  <si>
    <t>1482 Lake Road</t>
  </si>
  <si>
    <t>Pleasantville</t>
  </si>
  <si>
    <t>Aaron Enos</t>
  </si>
  <si>
    <t>3515 Leo Street</t>
  </si>
  <si>
    <t>Freddie Obryan</t>
  </si>
  <si>
    <t>2781 Irving Place</t>
  </si>
  <si>
    <t>Manchester</t>
  </si>
  <si>
    <t>Michael Saunders</t>
  </si>
  <si>
    <t>4912 Hillcrest Drive</t>
  </si>
  <si>
    <t>Puyallup</t>
  </si>
  <si>
    <t>David Crow</t>
  </si>
  <si>
    <t>4946 Hickory Street</t>
  </si>
  <si>
    <t>Salt Lake City</t>
  </si>
  <si>
    <t>Utah</t>
  </si>
  <si>
    <t>George Castle</t>
  </si>
  <si>
    <t>4872 Michigan Avenue</t>
  </si>
  <si>
    <t>Bridgeville</t>
  </si>
  <si>
    <t>Gary Chapman</t>
  </si>
  <si>
    <t>3703 Mayo Street</t>
  </si>
  <si>
    <t>Lowell Kennard</t>
  </si>
  <si>
    <t>3984 Wilkinson Court</t>
  </si>
  <si>
    <t>Cypress Lake</t>
  </si>
  <si>
    <t>Mario Martinez</t>
  </si>
  <si>
    <t>259 Briarwood Road</t>
  </si>
  <si>
    <t>Rudy Long</t>
  </si>
  <si>
    <t>2179 Amethyst Drive</t>
  </si>
  <si>
    <t>Lansing</t>
  </si>
  <si>
    <t>Clifford Wagner</t>
  </si>
  <si>
    <t>2013 Irish Lane</t>
  </si>
  <si>
    <t>Dodgeville</t>
  </si>
  <si>
    <t>Richard Hepworth</t>
  </si>
  <si>
    <t>1478 Still Pastures Drive</t>
  </si>
  <si>
    <t>Augusta</t>
  </si>
  <si>
    <t>South Carolina</t>
  </si>
  <si>
    <t>Michael Greene</t>
  </si>
  <si>
    <t>2674 North Street</t>
  </si>
  <si>
    <t>Charlottesville</t>
  </si>
  <si>
    <t>Michael Gonzalez</t>
  </si>
  <si>
    <t>4490 Bagwell Avenue</t>
  </si>
  <si>
    <t>Gainesville</t>
  </si>
  <si>
    <t>Robert Gamboa</t>
  </si>
  <si>
    <t>1569 Masonic Hill Road</t>
  </si>
  <si>
    <t>Morrilton</t>
  </si>
  <si>
    <t>Lester Migues</t>
  </si>
  <si>
    <t>1855 Ashford Drive</t>
  </si>
  <si>
    <t>Alexandria</t>
  </si>
  <si>
    <t>Alexander Wolf</t>
  </si>
  <si>
    <t>4636 Kincheloe Road</t>
  </si>
  <si>
    <t>Newberg</t>
  </si>
  <si>
    <t>Thomas Stevens</t>
  </si>
  <si>
    <t>2051 Hawks Nest Lane</t>
  </si>
  <si>
    <t>St Louis</t>
  </si>
  <si>
    <t>Edward Hollifield</t>
  </si>
  <si>
    <t>554 Parkway Drive</t>
  </si>
  <si>
    <t>Tucson</t>
  </si>
  <si>
    <t>Arizona</t>
  </si>
  <si>
    <t>Joey Robertson</t>
  </si>
  <si>
    <t>2650 Golden Street</t>
  </si>
  <si>
    <t>Miami</t>
  </si>
  <si>
    <t>Troy Adams</t>
  </si>
  <si>
    <t>3183 Green Gate Lane</t>
  </si>
  <si>
    <t>Hanover</t>
  </si>
  <si>
    <t>Jose Clark</t>
  </si>
  <si>
    <t>2477 Briarwood Road</t>
  </si>
  <si>
    <t>Thomasville</t>
  </si>
  <si>
    <t>Willie Thompson</t>
  </si>
  <si>
    <t>1760 Hayhurst Lane</t>
  </si>
  <si>
    <t>Farmington Hills</t>
  </si>
  <si>
    <t>Robert Watson</t>
  </si>
  <si>
    <t>4065 Duff Avenue</t>
  </si>
  <si>
    <t>Proctor</t>
  </si>
  <si>
    <t>Vermont</t>
  </si>
  <si>
    <t>Leslie Willer</t>
  </si>
  <si>
    <t>328 West Street</t>
  </si>
  <si>
    <t>Holland</t>
  </si>
  <si>
    <t>Paul Reder</t>
  </si>
  <si>
    <t>500 Christie Way</t>
  </si>
  <si>
    <t>Marlboro</t>
  </si>
  <si>
    <t>Juan Faulkner</t>
  </si>
  <si>
    <t>4057 North Street</t>
  </si>
  <si>
    <t>Tooele</t>
  </si>
  <si>
    <t>Daren Kelly</t>
  </si>
  <si>
    <t>3935 Passaic Street</t>
  </si>
  <si>
    <t>Washington DC</t>
  </si>
  <si>
    <t>Anthony Kennedy</t>
  </si>
  <si>
    <t>1391 Marshall Street</t>
  </si>
  <si>
    <t>Jarrettsville</t>
  </si>
  <si>
    <t>Mark Martin</t>
  </si>
  <si>
    <t>4554 Chapmans Lane</t>
  </si>
  <si>
    <t>Albuquerque</t>
  </si>
  <si>
    <t>New Mexico</t>
  </si>
  <si>
    <t>Brian Tucker</t>
  </si>
  <si>
    <t>3262 Andell Road</t>
  </si>
  <si>
    <t>Tyrone Salter</t>
  </si>
  <si>
    <t>3785 Perry Street</t>
  </si>
  <si>
    <t>Flint</t>
  </si>
  <si>
    <t>Robert Hernandez</t>
  </si>
  <si>
    <t>2346 Diamond Cove</t>
  </si>
  <si>
    <t>Ashton</t>
  </si>
  <si>
    <t>Rhode Island</t>
  </si>
  <si>
    <t>Paul Baker</t>
  </si>
  <si>
    <t>1551 Hidden Meadow Drive</t>
  </si>
  <si>
    <t>Carrington</t>
  </si>
  <si>
    <t>North Dakota</t>
  </si>
  <si>
    <t>David Moreno</t>
  </si>
  <si>
    <t>3555 Sunburst Drive</t>
  </si>
  <si>
    <t>Fort Myers</t>
  </si>
  <si>
    <t>Doyle Hutchinson</t>
  </si>
  <si>
    <t>4788 Barfield Lane</t>
  </si>
  <si>
    <t>Indianapolis</t>
  </si>
  <si>
    <t>Fidel Daly</t>
  </si>
  <si>
    <t>2852 Beechwood Drive</t>
  </si>
  <si>
    <t>Pittsburgh</t>
  </si>
  <si>
    <t>Ernesto Yocum</t>
  </si>
  <si>
    <t>1989 Sun Valley Road</t>
  </si>
  <si>
    <t>Robert Rosenberg</t>
  </si>
  <si>
    <t>4650 Ashmor Drive</t>
  </si>
  <si>
    <t>Duluth</t>
  </si>
  <si>
    <t>Daniel Clark</t>
  </si>
  <si>
    <t>50 Tavern Place</t>
  </si>
  <si>
    <t>James Fowler</t>
  </si>
  <si>
    <t>1267 Ottis Street</t>
  </si>
  <si>
    <t>Oklahoma City</t>
  </si>
  <si>
    <t>Charles Arent</t>
  </si>
  <si>
    <t>3227 Doe Meadow Drive</t>
  </si>
  <si>
    <t>Olney</t>
  </si>
  <si>
    <t>Jose Hartsock</t>
  </si>
  <si>
    <t>3693 Hickory Ridge Drive</t>
  </si>
  <si>
    <t>Las Vegas</t>
  </si>
  <si>
    <t>Nevada</t>
  </si>
  <si>
    <t>George Alvarado</t>
  </si>
  <si>
    <t>96 Terry Lane</t>
  </si>
  <si>
    <t>Orlando</t>
  </si>
  <si>
    <t>Keith Baker</t>
  </si>
  <si>
    <t>3125 Red Bud Lane</t>
  </si>
  <si>
    <t>Rochelle Park</t>
  </si>
  <si>
    <t>Joseph Jennings</t>
  </si>
  <si>
    <t>814 Sweetwood Drive</t>
  </si>
  <si>
    <t>Denver</t>
  </si>
  <si>
    <t>Colorado</t>
  </si>
  <si>
    <t>Charles Gagliardi</t>
  </si>
  <si>
    <t>1492 Calvin Street</t>
  </si>
  <si>
    <t>Salisbury</t>
  </si>
  <si>
    <t>William Todd</t>
  </si>
  <si>
    <t>507 Goldie Lane</t>
  </si>
  <si>
    <t>Harrison</t>
  </si>
  <si>
    <t>Robert Marshall</t>
  </si>
  <si>
    <t>2576 Blue Spruce Lane</t>
  </si>
  <si>
    <t>Dundalk</t>
  </si>
  <si>
    <t>Mark Lyle</t>
  </si>
  <si>
    <t>4953 John Avenue</t>
  </si>
  <si>
    <t>Jackson</t>
  </si>
  <si>
    <t>Theodore Hanson</t>
  </si>
  <si>
    <t>4515 Lake Road</t>
  </si>
  <si>
    <t>Camden</t>
  </si>
  <si>
    <t>Don Young</t>
  </si>
  <si>
    <t>4450 Columbia Mine Road</t>
  </si>
  <si>
    <t>Wheeling</t>
  </si>
  <si>
    <t>Joshua Santiago</t>
  </si>
  <si>
    <t>1142 Stockert Hollow Road</t>
  </si>
  <si>
    <t>Lynnwood</t>
  </si>
  <si>
    <t>Gerry Denney</t>
  </si>
  <si>
    <t>4706 Augusta Park</t>
  </si>
  <si>
    <t>Barboursville</t>
  </si>
  <si>
    <t>Christopher Willey</t>
  </si>
  <si>
    <t>1372 Mutton Town Road</t>
  </si>
  <si>
    <t>Jesse King</t>
  </si>
  <si>
    <t>595 Hall Valley Drive</t>
  </si>
  <si>
    <t>Elkins</t>
  </si>
  <si>
    <t>Roy Carpino</t>
  </si>
  <si>
    <t>4096 Henery Street</t>
  </si>
  <si>
    <t>Carmel</t>
  </si>
  <si>
    <t>James Fitz</t>
  </si>
  <si>
    <t>1963 Kessla Way</t>
  </si>
  <si>
    <t>Myrtle Beach</t>
  </si>
  <si>
    <t>Kevin Williams</t>
  </si>
  <si>
    <t>1215 Maryland Avenue</t>
  </si>
  <si>
    <t>Plant City</t>
  </si>
  <si>
    <t>Randy Josey</t>
  </si>
  <si>
    <t>2032 Clarksburg Park Road</t>
  </si>
  <si>
    <t>Yuma</t>
  </si>
  <si>
    <t>Christian Thomas</t>
  </si>
  <si>
    <t>1602 Johnny Lane</t>
  </si>
  <si>
    <t>Carlton Hicklin</t>
  </si>
  <si>
    <t>3973 Coolidge Street</t>
  </si>
  <si>
    <t>Broadus</t>
  </si>
  <si>
    <t>Montana</t>
  </si>
  <si>
    <t>Rogelio Thompson</t>
  </si>
  <si>
    <t>4038 Granville Lane</t>
  </si>
  <si>
    <t>Douglas Gipson</t>
  </si>
  <si>
    <t>4046 Barfield Lane</t>
  </si>
  <si>
    <t>Kenneth Gunter</t>
  </si>
  <si>
    <t>4048 Layman Court</t>
  </si>
  <si>
    <t>Norcross</t>
  </si>
  <si>
    <t>Wm Allen</t>
  </si>
  <si>
    <t>4780 Kennedy Court</t>
  </si>
  <si>
    <t>Bedford</t>
  </si>
  <si>
    <t>William Myers</t>
  </si>
  <si>
    <t>3446 August Lane</t>
  </si>
  <si>
    <t>Shreveport</t>
  </si>
  <si>
    <t>Mark Daugherty</t>
  </si>
  <si>
    <t>3882 Ashford Drive</t>
  </si>
  <si>
    <t>Quantico</t>
  </si>
  <si>
    <t>David Hall</t>
  </si>
  <si>
    <t>3397 Dane Street</t>
  </si>
  <si>
    <t>Jonathan Henderson</t>
  </si>
  <si>
    <t>2885 Musgrave Street</t>
  </si>
  <si>
    <t>Atlanta</t>
  </si>
  <si>
    <t>Mark Engelmann</t>
  </si>
  <si>
    <t>1785 John Daniel Drive</t>
  </si>
  <si>
    <t>Wally Bise</t>
  </si>
  <si>
    <t>3454 Riverside Drive</t>
  </si>
  <si>
    <t>Danielsville</t>
  </si>
  <si>
    <t>Howard Chrisman</t>
  </si>
  <si>
    <t>4989 Cityview Drive</t>
  </si>
  <si>
    <t>Philadelphia</t>
  </si>
  <si>
    <t>Christopher Caron</t>
  </si>
  <si>
    <t>2764 North Bend River Road</t>
  </si>
  <si>
    <t>Angelo Renda</t>
  </si>
  <si>
    <t>1856 Sycamore Fork Road</t>
  </si>
  <si>
    <t>David Sullivan</t>
  </si>
  <si>
    <t>1574 Hall Street</t>
  </si>
  <si>
    <t>Henderson</t>
  </si>
  <si>
    <t>Clinton Dye</t>
  </si>
  <si>
    <t>4959 Oxford Court</t>
  </si>
  <si>
    <t>Haywood Noonan</t>
  </si>
  <si>
    <t>3047 Oral Lake Road</t>
  </si>
  <si>
    <t>Prior Lake</t>
  </si>
  <si>
    <t>James Boyd</t>
  </si>
  <si>
    <t>2288 Clinton Street</t>
  </si>
  <si>
    <t>Marshall Stallman</t>
  </si>
  <si>
    <t>4306 Black Stallion Road</t>
  </si>
  <si>
    <t>Lawrence Baggett</t>
  </si>
  <si>
    <t>3870 Chipmunk Lane</t>
  </si>
  <si>
    <t>Bangor</t>
  </si>
  <si>
    <t>Maine</t>
  </si>
  <si>
    <t>Michael Stiltner</t>
  </si>
  <si>
    <t>2724 Oxford Court</t>
  </si>
  <si>
    <t>Columbus</t>
  </si>
  <si>
    <t>John Cooley</t>
  </si>
  <si>
    <t>471 Primrose Lane</t>
  </si>
  <si>
    <t>Willie Heenan</t>
  </si>
  <si>
    <t>251 Cambridge Place</t>
  </si>
  <si>
    <t>Elkridge</t>
  </si>
  <si>
    <t>Fernando Jones</t>
  </si>
  <si>
    <t>255 North Street</t>
  </si>
  <si>
    <t>Stanardsville</t>
  </si>
  <si>
    <t>Corey French</t>
  </si>
  <si>
    <t>959 Melm Street</t>
  </si>
  <si>
    <t>Providence</t>
  </si>
  <si>
    <t>Lee Baldwin</t>
  </si>
  <si>
    <t>502 Norma Avenue</t>
  </si>
  <si>
    <t>Dayton</t>
  </si>
  <si>
    <t>Jeremy Hudgins</t>
  </si>
  <si>
    <t>2351 Better Street</t>
  </si>
  <si>
    <t>Overland Park</t>
  </si>
  <si>
    <t>Kansas</t>
  </si>
  <si>
    <t>Paul Keller</t>
  </si>
  <si>
    <t>1192 Bridge Street</t>
  </si>
  <si>
    <t>Mccurtain</t>
  </si>
  <si>
    <t>Taylor Wilson</t>
  </si>
  <si>
    <t>1208 Wiseman Street</t>
  </si>
  <si>
    <t>Knoxville</t>
  </si>
  <si>
    <t>Clifford Hill</t>
  </si>
  <si>
    <t>1309 Tea Berry Lane</t>
  </si>
  <si>
    <t>Eau Claire</t>
  </si>
  <si>
    <t>Larry Reese</t>
  </si>
  <si>
    <t>3050 Ferrell Street</t>
  </si>
  <si>
    <t>Carlton</t>
  </si>
  <si>
    <t>Curtis Bayer</t>
  </si>
  <si>
    <t>4225 Still Pastures Drive</t>
  </si>
  <si>
    <t>Columbia</t>
  </si>
  <si>
    <t>Jack Blais</t>
  </si>
  <si>
    <t>1700 Mutton Town Road</t>
  </si>
  <si>
    <t>Olympia</t>
  </si>
  <si>
    <t>Bradley Riley</t>
  </si>
  <si>
    <t>1579 Ocala Street</t>
  </si>
  <si>
    <t>Eugene Farrell</t>
  </si>
  <si>
    <t>3048 Tibbs Avenue</t>
  </si>
  <si>
    <t>Missoula</t>
  </si>
  <si>
    <t>Travis Lester</t>
  </si>
  <si>
    <t>2095 Lost Creek Road</t>
  </si>
  <si>
    <t>Bethlehem</t>
  </si>
  <si>
    <t>Eric Ranson</t>
  </si>
  <si>
    <t>199 West Street</t>
  </si>
  <si>
    <t>Casnovia</t>
  </si>
  <si>
    <t>Maria Strawn</t>
  </si>
  <si>
    <t>235 Bombardier Way</t>
  </si>
  <si>
    <t>Southfield</t>
  </si>
  <si>
    <t>Joseph Ratliff</t>
  </si>
  <si>
    <t>2595 Willow Oaks Lane</t>
  </si>
  <si>
    <t>Lake Charles</t>
  </si>
  <si>
    <t>Robert Anderson</t>
  </si>
  <si>
    <t>383 Spring Avenue</t>
  </si>
  <si>
    <t>John Steinberg</t>
  </si>
  <si>
    <t>304 Simpson Square</t>
  </si>
  <si>
    <t>Vinson</t>
  </si>
  <si>
    <t>Robert Chapman</t>
  </si>
  <si>
    <t>2725 Yorkie Lane</t>
  </si>
  <si>
    <t>Nevils</t>
  </si>
  <si>
    <t>Randall Williams</t>
  </si>
  <si>
    <t>4319 Fittro Street</t>
  </si>
  <si>
    <t>Fisher</t>
  </si>
  <si>
    <t>Joshua Huffman</t>
  </si>
  <si>
    <t>2566 Ritter Street</t>
  </si>
  <si>
    <t>Sheffield</t>
  </si>
  <si>
    <t>Michael Skeens</t>
  </si>
  <si>
    <t>4831 Armory Road</t>
  </si>
  <si>
    <t>Fayetteville</t>
  </si>
  <si>
    <t>Joseph Harvey</t>
  </si>
  <si>
    <t>2283 Timberbrook Lane</t>
  </si>
  <si>
    <t>Joes</t>
  </si>
  <si>
    <t>Jose Eubank</t>
  </si>
  <si>
    <t>623 Neville Street</t>
  </si>
  <si>
    <t>Evansville</t>
  </si>
  <si>
    <t>Tomas Powell</t>
  </si>
  <si>
    <t>2434 Losh Lane</t>
  </si>
  <si>
    <t>Crafton</t>
  </si>
  <si>
    <t>William Urich</t>
  </si>
  <si>
    <t>3889 Crosswind Drive</t>
  </si>
  <si>
    <t>Sebree</t>
  </si>
  <si>
    <t>Travis Cacho</t>
  </si>
  <si>
    <t>3921 Ottis Street</t>
  </si>
  <si>
    <t>Norman</t>
  </si>
  <si>
    <t>Albert Norton</t>
  </si>
  <si>
    <t>2343 Dogwood Lane</t>
  </si>
  <si>
    <t>Mathew Kingsley</t>
  </si>
  <si>
    <t>4387 Rainbow Drive</t>
  </si>
  <si>
    <t>Mansfield</t>
  </si>
  <si>
    <t>James Stiltner</t>
  </si>
  <si>
    <t>3311 High Meadow Lane</t>
  </si>
  <si>
    <t>Pittston</t>
  </si>
  <si>
    <t>Christopher Hunter</t>
  </si>
  <si>
    <t>1127 Twin Oaks Drive</t>
  </si>
  <si>
    <t>Traverse City</t>
  </si>
  <si>
    <t>Joseph Brown</t>
  </si>
  <si>
    <t>1128 Horseshoe Lane</t>
  </si>
  <si>
    <t>Jeffrey Dickerson</t>
  </si>
  <si>
    <t>4843 Jones Avenue</t>
  </si>
  <si>
    <t>Greensboro</t>
  </si>
  <si>
    <t>Edward Parmer</t>
  </si>
  <si>
    <t>3917 Armory Road</t>
  </si>
  <si>
    <t>Laurinburg</t>
  </si>
  <si>
    <t>Roberto Moulton</t>
  </si>
  <si>
    <t>2038 Frank Avenue</t>
  </si>
  <si>
    <t>Esteban Krieger</t>
  </si>
  <si>
    <t>3540 Badger Pond Lane</t>
  </si>
  <si>
    <t>Tampa</t>
  </si>
  <si>
    <t>Donald Zimmerman</t>
  </si>
  <si>
    <t>804 Clover Drive</t>
  </si>
  <si>
    <t>Colorado Springs</t>
  </si>
  <si>
    <t>Lloyd Gunter</t>
  </si>
  <si>
    <t>4236 Reppert Coal Road</t>
  </si>
  <si>
    <t>David Breton</t>
  </si>
  <si>
    <t>1528 Hanifan Lane</t>
  </si>
  <si>
    <t>Justin Adams</t>
  </si>
  <si>
    <t>1684 Kovar Road</t>
  </si>
  <si>
    <t>Foxborough</t>
  </si>
  <si>
    <t>Irvin Marshall</t>
  </si>
  <si>
    <t>2184 Stratford Court</t>
  </si>
  <si>
    <t>Nathan Ruelas</t>
  </si>
  <si>
    <t>2778 Maud Street</t>
  </si>
  <si>
    <t>Wilmington</t>
  </si>
  <si>
    <t>DE</t>
  </si>
  <si>
    <t>Darrin Jones</t>
  </si>
  <si>
    <t>3890 Lincoln Drive</t>
  </si>
  <si>
    <t>Harrisburg</t>
  </si>
  <si>
    <t>Thomas Olson</t>
  </si>
  <si>
    <t>4170 Ferguson Street</t>
  </si>
  <si>
    <t>Bolton</t>
  </si>
  <si>
    <t>Hugh Young</t>
  </si>
  <si>
    <t>4505 Kidd Avenue</t>
  </si>
  <si>
    <t>Valdez</t>
  </si>
  <si>
    <t>Alaska</t>
  </si>
  <si>
    <t>Ed Johnson</t>
  </si>
  <si>
    <t>2362 Columbia Boulevard</t>
  </si>
  <si>
    <t>Ellicott City</t>
  </si>
  <si>
    <t>Donald Klein</t>
  </si>
  <si>
    <t>394 Stratford Park</t>
  </si>
  <si>
    <t>Gosport</t>
  </si>
  <si>
    <t>Luther McKinney</t>
  </si>
  <si>
    <t>4788 White River Way</t>
  </si>
  <si>
    <t>Mark Ruvalcaba</t>
  </si>
  <si>
    <t>3479 Commerce Boulevard</t>
  </si>
  <si>
    <t>Omaha</t>
  </si>
  <si>
    <t>Nebraska</t>
  </si>
  <si>
    <t>Charles Babb</t>
  </si>
  <si>
    <t>749 Wood Duck Drive</t>
  </si>
  <si>
    <t>Watton</t>
  </si>
  <si>
    <t>Rodger Combs</t>
  </si>
  <si>
    <t>4697 Buck Drive</t>
  </si>
  <si>
    <t>Edwin Greene</t>
  </si>
  <si>
    <t>3580 Fantages Way</t>
  </si>
  <si>
    <t>Francisco Bingham</t>
  </si>
  <si>
    <t>2820 Metz Lane</t>
  </si>
  <si>
    <t>Pennsauken</t>
  </si>
  <si>
    <t>Cedric Kellison</t>
  </si>
  <si>
    <t>1439 Ripple Street</t>
  </si>
  <si>
    <t>Oscoda</t>
  </si>
  <si>
    <t>Scott Fisher</t>
  </si>
  <si>
    <t>3501 Patton Lane</t>
  </si>
  <si>
    <t>Raleigh</t>
  </si>
  <si>
    <t>John Morrison</t>
  </si>
  <si>
    <t>3381 Roy Alley</t>
  </si>
  <si>
    <t>Englewood</t>
  </si>
  <si>
    <t>Randy Steed</t>
  </si>
  <si>
    <t>3087 Still Pastures Drive</t>
  </si>
  <si>
    <t>Ray Freeman</t>
  </si>
  <si>
    <t>3900 Harter Street</t>
  </si>
  <si>
    <t>Huntsville</t>
  </si>
  <si>
    <t>Bobby Bowman</t>
  </si>
  <si>
    <t>983 Broadcast Drive</t>
  </si>
  <si>
    <t>Carl Dickerson</t>
  </si>
  <si>
    <t>4755 Fittro Street</t>
  </si>
  <si>
    <t>Little Rock</t>
  </si>
  <si>
    <t>Ryan Langley</t>
  </si>
  <si>
    <t>4937 West Street</t>
  </si>
  <si>
    <t>Grand Rapids</t>
  </si>
  <si>
    <t>Jerry West</t>
  </si>
  <si>
    <t>4665 Corpening Drive</t>
  </si>
  <si>
    <t>Harley Wilson</t>
  </si>
  <si>
    <t>3867 Pinchelone Street</t>
  </si>
  <si>
    <t>Portsmouth</t>
  </si>
  <si>
    <t>Paul Miller</t>
  </si>
  <si>
    <t>970 Pinnickinnick Street</t>
  </si>
  <si>
    <t>Keyport</t>
  </si>
  <si>
    <t>Stephen Evans</t>
  </si>
  <si>
    <t>2552 Blair Court</t>
  </si>
  <si>
    <t>Kansas City</t>
  </si>
  <si>
    <t>Edward Miller</t>
  </si>
  <si>
    <t>2754 Wakefield Street</t>
  </si>
  <si>
    <t>Bensalem</t>
  </si>
  <si>
    <t>Thomas Ward</t>
  </si>
  <si>
    <t>3387 Maloy Court</t>
  </si>
  <si>
    <t>Fairview</t>
  </si>
  <si>
    <t>George Lee</t>
  </si>
  <si>
    <t>2153 Ritter Avenue</t>
  </si>
  <si>
    <t>Richard Glover</t>
  </si>
  <si>
    <t>4733 Briarhill Lane</t>
  </si>
  <si>
    <t>Wooster</t>
  </si>
  <si>
    <t>Joshua Huber</t>
  </si>
  <si>
    <t>2333 Kuhl Avenue</t>
  </si>
  <si>
    <t>Thomas Barnett</t>
  </si>
  <si>
    <t>3708 Webster Street</t>
  </si>
  <si>
    <t>Newark</t>
  </si>
  <si>
    <t>Jonathan Mier</t>
  </si>
  <si>
    <t>4739 Clay Lick Road</t>
  </si>
  <si>
    <t>Gregory Beckman</t>
  </si>
  <si>
    <t>3122 Mill Street</t>
  </si>
  <si>
    <t>Greenville</t>
  </si>
  <si>
    <t>Larry Howe</t>
  </si>
  <si>
    <t>1350 Rafe Lane</t>
  </si>
  <si>
    <t>Drew</t>
  </si>
  <si>
    <t>Raymond Roberts</t>
  </si>
  <si>
    <t>4415 Quincy Street</t>
  </si>
  <si>
    <t>William Kime</t>
  </si>
  <si>
    <t>3954 Joseph Street</t>
  </si>
  <si>
    <t>Kenneth Gilmer</t>
  </si>
  <si>
    <t>2573 Cedar Lane</t>
  </si>
  <si>
    <t>South Boston</t>
  </si>
  <si>
    <t>Brian Hollen</t>
  </si>
  <si>
    <t>2331 Larry Street</t>
  </si>
  <si>
    <t>John Garcia</t>
  </si>
  <si>
    <t>3276 Wildwood Street</t>
  </si>
  <si>
    <t>Mechanicstown</t>
  </si>
  <si>
    <t>Michael McIntyre</t>
  </si>
  <si>
    <t>167 Pinnickinnick Street</t>
  </si>
  <si>
    <t>Joseph Teal</t>
  </si>
  <si>
    <t>3484 Joseph Street</t>
  </si>
  <si>
    <t>Brookfield</t>
  </si>
  <si>
    <t>Wayne Long</t>
  </si>
  <si>
    <t>4463 Comfort Court</t>
  </si>
  <si>
    <t>Madison</t>
  </si>
  <si>
    <t>Anthony Connolly</t>
  </si>
  <si>
    <t>2817 Green Acres Road</t>
  </si>
  <si>
    <t>Ryan Gallo</t>
  </si>
  <si>
    <t>1663 Kildeer Drive</t>
  </si>
  <si>
    <t>Norfolk</t>
  </si>
  <si>
    <t>James Boren</t>
  </si>
  <si>
    <t>1081 Cedarstone Drive</t>
  </si>
  <si>
    <t>Toledo</t>
  </si>
  <si>
    <t>James Hanson</t>
  </si>
  <si>
    <t>3874 Pinnickinnick Street</t>
  </si>
  <si>
    <t>Jose Kocher</t>
  </si>
  <si>
    <t>811 Arbutus Drive</t>
  </si>
  <si>
    <t>Jerry Buchanan</t>
  </si>
  <si>
    <t>3892 Cardinal Lane</t>
  </si>
  <si>
    <t>Mayfield Heights</t>
  </si>
  <si>
    <t>Jared Maier</t>
  </si>
  <si>
    <t>1986 Central Avenue</t>
  </si>
  <si>
    <t>Jersey City</t>
  </si>
  <si>
    <t>Clayton Goetz</t>
  </si>
  <si>
    <t>376 Laurel Lee</t>
  </si>
  <si>
    <t>Maplewood</t>
  </si>
  <si>
    <t>David Weatherly</t>
  </si>
  <si>
    <t>3573 Hamilton Drive</t>
  </si>
  <si>
    <t>Matthew Bowen</t>
  </si>
  <si>
    <t>1412 Andell Road</t>
  </si>
  <si>
    <t>Keith Bristol</t>
  </si>
  <si>
    <t>4234 Douglas Dairy Road</t>
  </si>
  <si>
    <t>Bristol</t>
  </si>
  <si>
    <t>Wayne Enriquez</t>
  </si>
  <si>
    <t>1519 Elk Rd Little</t>
  </si>
  <si>
    <t>James Hays</t>
  </si>
  <si>
    <t>2684 Tavern Place</t>
  </si>
  <si>
    <t>Timothy Robinson</t>
  </si>
  <si>
    <t>4469 Shady Pines Drive</t>
  </si>
  <si>
    <t>Martinsville</t>
  </si>
  <si>
    <t>Jason Casella</t>
  </si>
  <si>
    <t>2894 Lodgeville Road</t>
  </si>
  <si>
    <t>Minneapolis</t>
  </si>
  <si>
    <t>Tony Walling</t>
  </si>
  <si>
    <t>3753 Hidden Meadow Drive</t>
  </si>
  <si>
    <t>Deering</t>
  </si>
  <si>
    <t>Frederic Miller</t>
  </si>
  <si>
    <t>4140 Five Points</t>
  </si>
  <si>
    <t>Garrett Larson</t>
  </si>
  <si>
    <t>385 Lena Lane</t>
  </si>
  <si>
    <t>Jonathan Harvey</t>
  </si>
  <si>
    <t>3850 Rivendell Drive</t>
  </si>
  <si>
    <t>Alliance</t>
  </si>
  <si>
    <t>Robert Arrant</t>
  </si>
  <si>
    <t>4281 Conaway Street</t>
  </si>
  <si>
    <t>Gail Ruiz</t>
  </si>
  <si>
    <t>1581 Drainer Avenue</t>
  </si>
  <si>
    <t>Destin</t>
  </si>
  <si>
    <t>Jerold Crawley</t>
  </si>
  <si>
    <t>571 Michigan Avenue</t>
  </si>
  <si>
    <t>William Streetman</t>
  </si>
  <si>
    <t>70 Bagwell Avenue</t>
  </si>
  <si>
    <t>Wildwood</t>
  </si>
  <si>
    <t>Larry Oropeza</t>
  </si>
  <si>
    <t>501 Havanna Street</t>
  </si>
  <si>
    <t>Richard Lunsford</t>
  </si>
  <si>
    <t>2271 Coulter Lane</t>
  </si>
  <si>
    <t>Jackie Hayes</t>
  </si>
  <si>
    <t>1575 Hart Country Lane</t>
  </si>
  <si>
    <t>Athens</t>
  </si>
  <si>
    <t>Mark Kelly</t>
  </si>
  <si>
    <t>2732 Byrd Lane</t>
  </si>
  <si>
    <t>Clovis</t>
  </si>
  <si>
    <t>Marcus Gross</t>
  </si>
  <si>
    <t>3896 Riverside Drive</t>
  </si>
  <si>
    <t>Joe Ronald</t>
  </si>
  <si>
    <t>2838 Clover Drive</t>
  </si>
  <si>
    <t>Rodney Clark</t>
  </si>
  <si>
    <t>1706 Pearlman Avenue</t>
  </si>
  <si>
    <t>Woburn</t>
  </si>
  <si>
    <t>Kyle Gothard</t>
  </si>
  <si>
    <t>1945 Jadewood Farms</t>
  </si>
  <si>
    <t>New Brunswick</t>
  </si>
  <si>
    <t>John Selby</t>
  </si>
  <si>
    <t>3157 Walnut Hill Drive</t>
  </si>
  <si>
    <t>Cincinnati</t>
  </si>
  <si>
    <t>David O'Connor</t>
  </si>
  <si>
    <t>1115 Little Acres Lane</t>
  </si>
  <si>
    <t>Angle Inlet</t>
  </si>
  <si>
    <t>Victor Simmons</t>
  </si>
  <si>
    <t>1324 Ferguson Street</t>
  </si>
  <si>
    <t>Jerry Hyde</t>
  </si>
  <si>
    <t>1327 C Street</t>
  </si>
  <si>
    <t>Joseph Carswell</t>
  </si>
  <si>
    <t>4299 Woodbridge Lane</t>
  </si>
  <si>
    <t>Livonia</t>
  </si>
  <si>
    <t>Jerry Duhon</t>
  </si>
  <si>
    <t>774 Nutters Barn Lane</t>
  </si>
  <si>
    <t>Des Moines</t>
  </si>
  <si>
    <t>Iowa</t>
  </si>
  <si>
    <t>Albert John</t>
  </si>
  <si>
    <t>3133 Polk Street</t>
  </si>
  <si>
    <t>Phillip Johnson</t>
  </si>
  <si>
    <t>1122 Bartlett Avenue</t>
  </si>
  <si>
    <t>Mark Sorensen</t>
  </si>
  <si>
    <t>2040 Johnson Street</t>
  </si>
  <si>
    <t>Durham</t>
  </si>
  <si>
    <t>Gerald McLean</t>
  </si>
  <si>
    <t>4561 Sampson Street</t>
  </si>
  <si>
    <t>James Walker</t>
  </si>
  <si>
    <t>1396 Westfall Avenue</t>
  </si>
  <si>
    <t>Luverne</t>
  </si>
  <si>
    <t>Ronald Webster</t>
  </si>
  <si>
    <t>137 Golf Course Drive</t>
  </si>
  <si>
    <t>Mclean</t>
  </si>
  <si>
    <t>Alfonso McClure</t>
  </si>
  <si>
    <t>93 Henery Street</t>
  </si>
  <si>
    <t>Wichita</t>
  </si>
  <si>
    <t>Max Smith</t>
  </si>
  <si>
    <t>3328 Woodbridge Lane</t>
  </si>
  <si>
    <t>Frank Perez</t>
  </si>
  <si>
    <t>1682 Prospect Street</t>
  </si>
  <si>
    <t>Ned King</t>
  </si>
  <si>
    <t>3152 Terra Street</t>
  </si>
  <si>
    <t>Kenneth Robinson</t>
  </si>
  <si>
    <t>3380 Nicholas Street</t>
  </si>
  <si>
    <t>Salina</t>
  </si>
  <si>
    <t>George Mains</t>
  </si>
  <si>
    <t>2077 Sweetwood Drive</t>
  </si>
  <si>
    <t>James Stalker</t>
  </si>
  <si>
    <t>740 Single Street</t>
  </si>
  <si>
    <t>Danny Huffman</t>
  </si>
  <si>
    <t>3938 College Street</t>
  </si>
  <si>
    <t>Daniel McGoldrick</t>
  </si>
  <si>
    <t>2485 Levy Court</t>
  </si>
  <si>
    <t>Boston</t>
  </si>
  <si>
    <t>Garrett Goss</t>
  </si>
  <si>
    <t>3795 Hiney Road</t>
  </si>
  <si>
    <t>North Las Vegas</t>
  </si>
  <si>
    <t>Angel Tosh</t>
  </si>
  <si>
    <t>545 Stiles Street</t>
  </si>
  <si>
    <t>Ryan Sullivan</t>
  </si>
  <si>
    <t>2879 Traction Street</t>
  </si>
  <si>
    <t>Woodruff</t>
  </si>
  <si>
    <t>Stanley McIlvain</t>
  </si>
  <si>
    <t>943 Poling Farm Road</t>
  </si>
  <si>
    <t>Schuyler</t>
  </si>
  <si>
    <t>Kelvin Torres</t>
  </si>
  <si>
    <t>959 Young Road</t>
  </si>
  <si>
    <t>Weippe</t>
  </si>
  <si>
    <t>Idaho</t>
  </si>
  <si>
    <t>Thomas Farnham</t>
  </si>
  <si>
    <t>1585 Bloomfield Way</t>
  </si>
  <si>
    <t>Milbridge</t>
  </si>
  <si>
    <t>Manuel Thomson</t>
  </si>
  <si>
    <t>2875 Hudson Street</t>
  </si>
  <si>
    <t>Weehawken</t>
  </si>
  <si>
    <t>Joseph Rosales</t>
  </si>
  <si>
    <t>1916 Marigold Lane</t>
  </si>
  <si>
    <t>Don Word</t>
  </si>
  <si>
    <t>895 Crowfield Road</t>
  </si>
  <si>
    <t>Clayton Sullivan</t>
  </si>
  <si>
    <t>1780 Bird Street</t>
  </si>
  <si>
    <t>Richard Scott</t>
  </si>
  <si>
    <t>24 Hartland Avenue</t>
  </si>
  <si>
    <t>Appleton</t>
  </si>
  <si>
    <t>Eldon Nelson</t>
  </si>
  <si>
    <t>4670 Chandler Hollow Road</t>
  </si>
  <si>
    <t>Gibsonia</t>
  </si>
  <si>
    <t>Kenneth Chambers</t>
  </si>
  <si>
    <t>3761 Harry Place</t>
  </si>
  <si>
    <t>Curtis Jefferies</t>
  </si>
  <si>
    <t>898 Tenmile</t>
  </si>
  <si>
    <t>Newport News</t>
  </si>
  <si>
    <t>Gary Lopez</t>
  </si>
  <si>
    <t>2145 Centennial Farm Road</t>
  </si>
  <si>
    <t>Odebolt</t>
  </si>
  <si>
    <t>Sherman Fincher</t>
  </si>
  <si>
    <t>4705 School House Road</t>
  </si>
  <si>
    <t>Taylorsville</t>
  </si>
  <si>
    <t>William Kidd</t>
  </si>
  <si>
    <t>4347 Lincoln Drive</t>
  </si>
  <si>
    <t>David Mullins</t>
  </si>
  <si>
    <t>4257 Crowfield Road</t>
  </si>
  <si>
    <t>Eric Kennedy</t>
  </si>
  <si>
    <t>2377 Cost Avenue</t>
  </si>
  <si>
    <t>Savage</t>
  </si>
  <si>
    <t>Carlos Tiemann</t>
  </si>
  <si>
    <t>1904 Bassel Street</t>
  </si>
  <si>
    <t>Harahan</t>
  </si>
  <si>
    <t>Jonathan Livingston</t>
  </si>
  <si>
    <t>3514 Morgan Street</t>
  </si>
  <si>
    <t>Pensacola</t>
  </si>
  <si>
    <t>Eduardo Turner</t>
  </si>
  <si>
    <t>3079 George Avenue</t>
  </si>
  <si>
    <t>Mobile</t>
  </si>
  <si>
    <t>John McDonald</t>
  </si>
  <si>
    <t>2726 Pritchard Court</t>
  </si>
  <si>
    <t>Owatonna</t>
  </si>
  <si>
    <t>Arthur Miron</t>
  </si>
  <si>
    <t>693 Renwick Drive</t>
  </si>
  <si>
    <t>Steven Fields</t>
  </si>
  <si>
    <t>443 Pine Garden Lane</t>
  </si>
  <si>
    <t>Nelson</t>
  </si>
  <si>
    <t>Hugh Justin</t>
  </si>
  <si>
    <t>3195 Stiles Street</t>
  </si>
  <si>
    <t>Jose Brinkerhoff</t>
  </si>
  <si>
    <t>4506 Fleming Street</t>
  </si>
  <si>
    <t>Montgomery</t>
  </si>
  <si>
    <t>Steven Crawford</t>
  </si>
  <si>
    <t>1376 Williams Lane</t>
  </si>
  <si>
    <t>John Mills</t>
  </si>
  <si>
    <t>4678 Sycamore Fork Road</t>
  </si>
  <si>
    <t>Benjamin Murphy</t>
  </si>
  <si>
    <t>4491 Nixon Avenue</t>
  </si>
  <si>
    <t>Chattanooga</t>
  </si>
  <si>
    <t>Rex Hughes</t>
  </si>
  <si>
    <t>93 Pick Street</t>
  </si>
  <si>
    <t>Loveland</t>
  </si>
  <si>
    <t>Luis Roth</t>
  </si>
  <si>
    <t>1364 Jenna Lane</t>
  </si>
  <si>
    <t>Urbandale</t>
  </si>
  <si>
    <t>John Johnson</t>
  </si>
  <si>
    <t>4150 Medical Center Drive</t>
  </si>
  <si>
    <t>Thomas Gallo</t>
  </si>
  <si>
    <t>649 Straford Park</t>
  </si>
  <si>
    <t>Harold</t>
  </si>
  <si>
    <t>Glenn Johnson</t>
  </si>
  <si>
    <t>2733 Lightning Point Drive</t>
  </si>
  <si>
    <t>Anthony Arnold</t>
  </si>
  <si>
    <t>2756 Oakridge Lane</t>
  </si>
  <si>
    <t>Milledgeville</t>
  </si>
  <si>
    <t>Karl Martinez</t>
  </si>
  <si>
    <t>3979 Allison Avenue</t>
  </si>
  <si>
    <t>Chesapeake</t>
  </si>
  <si>
    <t>Walter Jeffrey</t>
  </si>
  <si>
    <t>1496 Ottis Street</t>
  </si>
  <si>
    <t>Harry George</t>
  </si>
  <si>
    <t>2910 West Fork Street</t>
  </si>
  <si>
    <t>Michael Grijalva</t>
  </si>
  <si>
    <t>2980 Passaic Street</t>
  </si>
  <si>
    <t>Ridgewood</t>
  </si>
  <si>
    <t>Alden Croft</t>
  </si>
  <si>
    <t>3050 Pine Street</t>
  </si>
  <si>
    <t>Bill Robles</t>
  </si>
  <si>
    <t>3921 McDowell Street</t>
  </si>
  <si>
    <t>Sango</t>
  </si>
  <si>
    <t>Scott Brown</t>
  </si>
  <si>
    <t>390 Cottrill Lane</t>
  </si>
  <si>
    <t>Saint Louis</t>
  </si>
  <si>
    <t>William Diggs</t>
  </si>
  <si>
    <t>445 Harter Street</t>
  </si>
  <si>
    <t>Marysville</t>
  </si>
  <si>
    <t>Christopher Schwartz</t>
  </si>
  <si>
    <t>33 Progress Way</t>
  </si>
  <si>
    <t>Waterloo</t>
  </si>
  <si>
    <t>Bennie Gardner</t>
  </si>
  <si>
    <t>1946 Dola Mine Road</t>
  </si>
  <si>
    <t>1325 Buena Vista Avenue</t>
  </si>
  <si>
    <t>Philomath</t>
  </si>
  <si>
    <t>Benjamin Patrick</t>
  </si>
  <si>
    <t>4939 Cost Avenue</t>
  </si>
  <si>
    <t>Lanham</t>
  </si>
  <si>
    <t>Brian Smith</t>
  </si>
  <si>
    <t>2075 Hall Street</t>
  </si>
  <si>
    <t>Paul Hughes</t>
  </si>
  <si>
    <t>2788 Platinum Drive</t>
  </si>
  <si>
    <t>Donald Owens</t>
  </si>
  <si>
    <t>2389 Sigley Road</t>
  </si>
  <si>
    <t>Dusty Goldston</t>
  </si>
  <si>
    <t>1768 Bond Street</t>
  </si>
  <si>
    <t>Johnston</t>
  </si>
  <si>
    <t>Dexter Ayers</t>
  </si>
  <si>
    <t>4514 Overlook Drive</t>
  </si>
  <si>
    <t>Crawfordsville</t>
  </si>
  <si>
    <t>Joshua O'Connor</t>
  </si>
  <si>
    <t>713 George Street</t>
  </si>
  <si>
    <t>Dunnellon</t>
  </si>
  <si>
    <t>Chris Owens</t>
  </si>
  <si>
    <t>2059 Smith Road</t>
  </si>
  <si>
    <t>Douglasville</t>
  </si>
  <si>
    <t>James Forsythe</t>
  </si>
  <si>
    <t>1258 Rocket Drive</t>
  </si>
  <si>
    <t>Sam Martin</t>
  </si>
  <si>
    <t>4677 Roosevelt Road</t>
  </si>
  <si>
    <t>Charles Middleton</t>
  </si>
  <si>
    <t>3732 Arbutus Drive</t>
  </si>
  <si>
    <t>Key Largo</t>
  </si>
  <si>
    <t>Philip Velasquez</t>
  </si>
  <si>
    <t>3399 Hidden Valley Road</t>
  </si>
  <si>
    <t>Donald Herzog</t>
  </si>
  <si>
    <t>2425 Fire Access Road</t>
  </si>
  <si>
    <t>Arthur Sarver</t>
  </si>
  <si>
    <t>2792 Colony Street</t>
  </si>
  <si>
    <t>Hartford</t>
  </si>
  <si>
    <t>Connecticut</t>
  </si>
  <si>
    <t>Joseph Cooper</t>
  </si>
  <si>
    <t>2260 School Street</t>
  </si>
  <si>
    <t>Marion Southard</t>
  </si>
  <si>
    <t>1971 Brannon Avenue</t>
  </si>
  <si>
    <t>David Dingle</t>
  </si>
  <si>
    <t>4512 Bedford Street</t>
  </si>
  <si>
    <t>William Watkins</t>
  </si>
  <si>
    <t>3337 Flanigan Oaks Drive</t>
  </si>
  <si>
    <t>Piedmont</t>
  </si>
  <si>
    <t>Albert West</t>
  </si>
  <si>
    <t>77 Bryan Avenue</t>
  </si>
  <si>
    <t>Saint Paul</t>
  </si>
  <si>
    <t>Gregg Hodges</t>
  </si>
  <si>
    <t>1114 Lyndon Street</t>
  </si>
  <si>
    <t>Fort Washington</t>
  </si>
  <si>
    <t>Douglas Andrews</t>
  </si>
  <si>
    <t>4737 Tuna Street</t>
  </si>
  <si>
    <t>Port Huron</t>
  </si>
  <si>
    <t>James Demar</t>
  </si>
  <si>
    <t>1057 Dola Mine Road</t>
  </si>
  <si>
    <t>Joseph Payne</t>
  </si>
  <si>
    <t>2305 Nutters Barn Lane</t>
  </si>
  <si>
    <t>Galen Frazier</t>
  </si>
  <si>
    <t>4251 Jehovah Drive</t>
  </si>
  <si>
    <t>Roanoke</t>
  </si>
  <si>
    <t>Leroy Rice</t>
  </si>
  <si>
    <t>403 Hill Street</t>
  </si>
  <si>
    <t>Ada</t>
  </si>
  <si>
    <t>4842 Berkley Street</t>
  </si>
  <si>
    <t>Allentown</t>
  </si>
  <si>
    <t>Richard Thompson</t>
  </si>
  <si>
    <t>2869 Tuna Street</t>
  </si>
  <si>
    <t>Croswell</t>
  </si>
  <si>
    <t>Michael White</t>
  </si>
  <si>
    <t>714 Elkview Drive</t>
  </si>
  <si>
    <t>West Palm Beach</t>
  </si>
  <si>
    <t>Christopher Jackson</t>
  </si>
  <si>
    <t>4100 Rockford Mountain Lane</t>
  </si>
  <si>
    <t>New Berlin</t>
  </si>
  <si>
    <t>Jose Duffy</t>
  </si>
  <si>
    <t>3124 Rinehart Road</t>
  </si>
  <si>
    <t>Fort Lauderdale</t>
  </si>
  <si>
    <t>Alexander Brown</t>
  </si>
  <si>
    <t>894 Marshall Street</t>
  </si>
  <si>
    <t>Enrique Wright</t>
  </si>
  <si>
    <t>4352 Viking Drive</t>
  </si>
  <si>
    <t>Gratiot</t>
  </si>
  <si>
    <t>Alex Lopez</t>
  </si>
  <si>
    <t>1621 Bassel Street</t>
  </si>
  <si>
    <t>Hammond</t>
  </si>
  <si>
    <t>Charles Velasquez</t>
  </si>
  <si>
    <t>2796 Pursglove Court</t>
  </si>
  <si>
    <t>Gary Haynie</t>
  </si>
  <si>
    <t>1443 White Pine Lane</t>
  </si>
  <si>
    <t>Winchester</t>
  </si>
  <si>
    <t>Keith Powell</t>
  </si>
  <si>
    <t>1812 Cody Ridge Road</t>
  </si>
  <si>
    <t>Clinton</t>
  </si>
  <si>
    <t>Ed Coyle</t>
  </si>
  <si>
    <t>3089 Franklin Avenue</t>
  </si>
  <si>
    <t>Daytona Beach</t>
  </si>
  <si>
    <t>Peter Milner</t>
  </si>
  <si>
    <t>2388 Poling Farm Road</t>
  </si>
  <si>
    <t>Stanley Brough</t>
  </si>
  <si>
    <t>2248 Sycamore Lake Road</t>
  </si>
  <si>
    <t>Menasha</t>
  </si>
  <si>
    <t>Michael Blomberg</t>
  </si>
  <si>
    <t>3638 Jefferson Street</t>
  </si>
  <si>
    <t>Rodney Larson</t>
  </si>
  <si>
    <t>2151 Cessna Drive</t>
  </si>
  <si>
    <t>Fort Wayne</t>
  </si>
  <si>
    <t>Kent Jordan</t>
  </si>
  <si>
    <t>2642 Goff Avenue</t>
  </si>
  <si>
    <t>Eric Grady</t>
  </si>
  <si>
    <t>4550 Renwick Drive</t>
  </si>
  <si>
    <t>Cecil Reif</t>
  </si>
  <si>
    <t>4717 White Lane</t>
  </si>
  <si>
    <t>Cochran</t>
  </si>
  <si>
    <t>Robert Triplett</t>
  </si>
  <si>
    <t>2635 Perry Street</t>
  </si>
  <si>
    <t>Clinton Rausch</t>
  </si>
  <si>
    <t>3842 Arbor Court</t>
  </si>
  <si>
    <t>Driggs</t>
  </si>
  <si>
    <t>Wyoming</t>
  </si>
  <si>
    <t>Kent Bell</t>
  </si>
  <si>
    <t>3986 Dye Street</t>
  </si>
  <si>
    <t>Tempe</t>
  </si>
  <si>
    <t>Steve Whitson</t>
  </si>
  <si>
    <t>3742 Simpson Square</t>
  </si>
  <si>
    <t>Woodford</t>
  </si>
  <si>
    <t>Gerald Quintana</t>
  </si>
  <si>
    <t>4877 Rivendell Drive</t>
  </si>
  <si>
    <t>Michael Heyward</t>
  </si>
  <si>
    <t>3145 Commerce Boulevard</t>
  </si>
  <si>
    <t>Raymond Kriner</t>
  </si>
  <si>
    <t>4840 Broadway Avenue</t>
  </si>
  <si>
    <t>Blountville</t>
  </si>
  <si>
    <t>Douglas England</t>
  </si>
  <si>
    <t>641 Stadium Drive</t>
  </si>
  <si>
    <t>Uxbridge</t>
  </si>
  <si>
    <t>Michael Maldonado</t>
  </si>
  <si>
    <t>439 Columbia Mine Road</t>
  </si>
  <si>
    <t>Charleston</t>
  </si>
  <si>
    <t>Neil Hough</t>
  </si>
  <si>
    <t>1305 Kincheloe Road</t>
  </si>
  <si>
    <t>Jaime Miller</t>
  </si>
  <si>
    <t>2372 Godfrey Street</t>
  </si>
  <si>
    <t>Russell Munroe</t>
  </si>
  <si>
    <t>3882 Eagle Drive</t>
  </si>
  <si>
    <t>Russell Luciano</t>
  </si>
  <si>
    <t>4999 Franklee Lane</t>
  </si>
  <si>
    <t>Melvin Harding</t>
  </si>
  <si>
    <t>419 Cooks Mine Road</t>
  </si>
  <si>
    <t>Truth Or Consequences</t>
  </si>
  <si>
    <t>Stuart Witherspoon</t>
  </si>
  <si>
    <t>573 Jerry Dove Drive</t>
  </si>
  <si>
    <t>Florence</t>
  </si>
  <si>
    <t>Miguel Hudson</t>
  </si>
  <si>
    <t>4418 Ferguson Street</t>
  </si>
  <si>
    <t>Nicholas Pedroza</t>
  </si>
  <si>
    <t>3551 Holly Street</t>
  </si>
  <si>
    <t>Dawsonville</t>
  </si>
  <si>
    <t>Ted White</t>
  </si>
  <si>
    <t>3532 Leverton Cove Road</t>
  </si>
  <si>
    <t>Charles Cross</t>
  </si>
  <si>
    <t>1153 Rafe Lane</t>
  </si>
  <si>
    <t>Antonio Salazar</t>
  </si>
  <si>
    <t>2516 Berry Street</t>
  </si>
  <si>
    <t>Genoa</t>
  </si>
  <si>
    <t>Andrew Sanchez</t>
  </si>
  <si>
    <t>3263 Edgewood Road</t>
  </si>
  <si>
    <t>Memphis</t>
  </si>
  <si>
    <t>Steve Beard</t>
  </si>
  <si>
    <t>4234 Shearwood Forest Drive</t>
  </si>
  <si>
    <t>New Hampshire</t>
  </si>
  <si>
    <t>Matt Hopkins</t>
  </si>
  <si>
    <t>3800 Java Lane</t>
  </si>
  <si>
    <t>Lewis Pittman</t>
  </si>
  <si>
    <t>3915 Edwards Street</t>
  </si>
  <si>
    <t>Russell Sikes</t>
  </si>
  <si>
    <t>3977 Bryan Street</t>
  </si>
  <si>
    <t>David Berg</t>
  </si>
  <si>
    <t>3860 Washburn Street</t>
  </si>
  <si>
    <t>Baton Rouge</t>
  </si>
  <si>
    <t>George Torres</t>
  </si>
  <si>
    <t>1825 Burnside Court</t>
  </si>
  <si>
    <t>Gilbert</t>
  </si>
  <si>
    <t>Jason Ramirez</t>
  </si>
  <si>
    <t>2218 Lyon Avenue</t>
  </si>
  <si>
    <t>Alton Perkins</t>
  </si>
  <si>
    <t>1632 University Street</t>
  </si>
  <si>
    <t>James Fiore</t>
  </si>
  <si>
    <t>3688 Lonely Oak Drive</t>
  </si>
  <si>
    <t>Donald Sinclair</t>
  </si>
  <si>
    <t>3452 Fairmont Avenue</t>
  </si>
  <si>
    <t>Marshall</t>
  </si>
  <si>
    <t>Willie Adams</t>
  </si>
  <si>
    <t>2115 Juniper Drive</t>
  </si>
  <si>
    <t>Saginaw</t>
  </si>
  <si>
    <t>Ernest Robinson</t>
  </si>
  <si>
    <t>816 Oxford Court</t>
  </si>
  <si>
    <t>David Donato</t>
  </si>
  <si>
    <t>4503 Collins Street</t>
  </si>
  <si>
    <t>Robert Thigpen</t>
  </si>
  <si>
    <t>954 Summit Park Avenue</t>
  </si>
  <si>
    <t>Harry Lindley</t>
  </si>
  <si>
    <t>2561 Oak Way</t>
  </si>
  <si>
    <t>Christopher Tipton</t>
  </si>
  <si>
    <t>283 North Bend River Road</t>
  </si>
  <si>
    <t>Brian McCloud</t>
  </si>
  <si>
    <t>3276 Foley Street</t>
  </si>
  <si>
    <t>Ernest McLaughlin</t>
  </si>
  <si>
    <t>118 Horizon Circle</t>
  </si>
  <si>
    <t>Tukwila</t>
  </si>
  <si>
    <t>John Hensley</t>
  </si>
  <si>
    <t>4511 Arbutus Drive</t>
  </si>
  <si>
    <t>Miami Springs</t>
  </si>
  <si>
    <t>Matthew Barr</t>
  </si>
  <si>
    <t>4719 Elk City Road</t>
  </si>
  <si>
    <t>Roy Dubois</t>
  </si>
  <si>
    <t>3536 McDowell Street</t>
  </si>
  <si>
    <t>Hampshire</t>
  </si>
  <si>
    <t>Paul Brown</t>
  </si>
  <si>
    <t>898 Cerullo Road</t>
  </si>
  <si>
    <t>Louisville</t>
  </si>
  <si>
    <t>David Schroeder</t>
  </si>
  <si>
    <t>362 Fulton Street</t>
  </si>
  <si>
    <t>Dan Scott</t>
  </si>
  <si>
    <t>2763 Payne Street</t>
  </si>
  <si>
    <t>Marvin Berry</t>
  </si>
  <si>
    <t>1903 Tibbs Avenue</t>
  </si>
  <si>
    <t>Helena</t>
  </si>
  <si>
    <t>Steven Schnell</t>
  </si>
  <si>
    <t>3519 Cody Ridge Road</t>
  </si>
  <si>
    <t>Forgan</t>
  </si>
  <si>
    <t>Mark Slane</t>
  </si>
  <si>
    <t>226 Oak Avenue</t>
  </si>
  <si>
    <t>Wayne</t>
  </si>
  <si>
    <t>William Powell</t>
  </si>
  <si>
    <t>3924 Berkshire Circle</t>
  </si>
  <si>
    <t>Mitchell Crow</t>
  </si>
  <si>
    <t>830 Medical Center Drive</t>
  </si>
  <si>
    <t>Sarasota</t>
  </si>
  <si>
    <t>Michael Ewing</t>
  </si>
  <si>
    <t>3901 Neuport Lane</t>
  </si>
  <si>
    <t>Lawrenceville</t>
  </si>
  <si>
    <t>Mike Wingfield</t>
  </si>
  <si>
    <t>4182 White River Way</t>
  </si>
  <si>
    <t>Ryan Palmer</t>
  </si>
  <si>
    <t>2264 White Pine Lane</t>
  </si>
  <si>
    <t>Curtis Hanna</t>
  </si>
  <si>
    <t>1891 Wildrose Lane</t>
  </si>
  <si>
    <t>David Williams</t>
  </si>
  <si>
    <t>1310 Kennedy Court</t>
  </si>
  <si>
    <t>Allen Leday</t>
  </si>
  <si>
    <t>4393 Norma Lane</t>
  </si>
  <si>
    <t>Saline</t>
  </si>
  <si>
    <t>Benjamin Carrasco</t>
  </si>
  <si>
    <t>2921 Riverside Drive</t>
  </si>
  <si>
    <t>Thomas Dingman</t>
  </si>
  <si>
    <t>2285 Meadow Drive</t>
  </si>
  <si>
    <t>Great Falls</t>
  </si>
  <si>
    <t>Darnell Lett</t>
  </si>
  <si>
    <t>2284 Holly Street</t>
  </si>
  <si>
    <t>Albemarle</t>
  </si>
  <si>
    <t>Walter Mead</t>
  </si>
  <si>
    <t>174 Birch Street</t>
  </si>
  <si>
    <t>Pittsboro</t>
  </si>
  <si>
    <t>Dennis Solorzano</t>
  </si>
  <si>
    <t>4989 Grand Avenue</t>
  </si>
  <si>
    <t>Winter Park</t>
  </si>
  <si>
    <t>Javier Roberts</t>
  </si>
  <si>
    <t>883 Walnut Avenue</t>
  </si>
  <si>
    <t>Red Bank</t>
  </si>
  <si>
    <t>Harold Ramos</t>
  </si>
  <si>
    <t>1349 Ocala Street</t>
  </si>
  <si>
    <t>Kissimmee</t>
  </si>
  <si>
    <t>Robert Sandoval</t>
  </si>
  <si>
    <t>2517 Lost Creek Road</t>
  </si>
  <si>
    <t>Golden Valley</t>
  </si>
  <si>
    <t>Mark Thomas</t>
  </si>
  <si>
    <t>4640 Broad Street</t>
  </si>
  <si>
    <t>Clanton</t>
  </si>
  <si>
    <t>David Fowlkes</t>
  </si>
  <si>
    <t>486 Wood Duck Drive</t>
  </si>
  <si>
    <t>Marquette</t>
  </si>
  <si>
    <t>Jack Hipps</t>
  </si>
  <si>
    <t>1206 John Daniel Drive</t>
  </si>
  <si>
    <t>Licking</t>
  </si>
  <si>
    <t>Richard Avery</t>
  </si>
  <si>
    <t>2552 Lightning Point Drive</t>
  </si>
  <si>
    <t>Kenneth Wilson</t>
  </si>
  <si>
    <t>1463 Calico Drive</t>
  </si>
  <si>
    <t>Allen Romero</t>
  </si>
  <si>
    <t>1005 Jacobs Street</t>
  </si>
  <si>
    <t>Charles Rodrigues</t>
  </si>
  <si>
    <t>1949 Traders Alley</t>
  </si>
  <si>
    <t>David Barbosa</t>
  </si>
  <si>
    <t>3436 Farland Street</t>
  </si>
  <si>
    <t>Westborough</t>
  </si>
  <si>
    <t>William Klatt</t>
  </si>
  <si>
    <t>4775 Granville Lane</t>
  </si>
  <si>
    <t>Danny Thomas</t>
  </si>
  <si>
    <t>4302 Mudlick Road</t>
  </si>
  <si>
    <t>Edwin Brew</t>
  </si>
  <si>
    <t>4767 Pineview Drive</t>
  </si>
  <si>
    <t>Charles McGhee</t>
  </si>
  <si>
    <t>4500 Birch Street</t>
  </si>
  <si>
    <t>Mike McQueen</t>
  </si>
  <si>
    <t>3359 Jerry Dove Drive</t>
  </si>
  <si>
    <t>David Ferris</t>
  </si>
  <si>
    <t>2440 Ray Court</t>
  </si>
  <si>
    <t>Steven Parker</t>
  </si>
  <si>
    <t>1722 Pratt Avenue</t>
  </si>
  <si>
    <t>John McCullough</t>
  </si>
  <si>
    <t>3106 Sycamore Fork Road</t>
  </si>
  <si>
    <t>Brad Bryant</t>
  </si>
  <si>
    <t>4188 Cabell Avenue</t>
  </si>
  <si>
    <t>Chantilly</t>
  </si>
  <si>
    <t>Fred Starnes</t>
  </si>
  <si>
    <t>4263 Westfall Avenue</t>
  </si>
  <si>
    <t>Richard Harper</t>
  </si>
  <si>
    <t>1474 Hill Street</t>
  </si>
  <si>
    <t>Defiance</t>
  </si>
  <si>
    <t>Mark Remy</t>
  </si>
  <si>
    <t>3603 Watson Street</t>
  </si>
  <si>
    <t>Ferdinand Green</t>
  </si>
  <si>
    <t>690 Sugar Camp Road</t>
  </si>
  <si>
    <t>St James</t>
  </si>
  <si>
    <t>Maurice Tilman</t>
  </si>
  <si>
    <t>1919 Joseph Street</t>
  </si>
  <si>
    <t>Virgil Potter</t>
  </si>
  <si>
    <t>2127 Stark Hollow Road</t>
  </si>
  <si>
    <t>Rusty Miller</t>
  </si>
  <si>
    <t>1192 Trails End Road</t>
  </si>
  <si>
    <t>Boca Raton</t>
  </si>
  <si>
    <t>Larry Maio</t>
  </si>
  <si>
    <t>2389 Ripple Street</t>
  </si>
  <si>
    <t>John Ray</t>
  </si>
  <si>
    <t>2338 Main Street</t>
  </si>
  <si>
    <t>Louis Miller</t>
  </si>
  <si>
    <t>3850 Willison Street</t>
  </si>
  <si>
    <t>Michael Nitz</t>
  </si>
  <si>
    <t>775 Marigold Lane</t>
  </si>
  <si>
    <t>Eric Webster</t>
  </si>
  <si>
    <t>3438 Stanton Hollow Road</t>
  </si>
  <si>
    <t>Edward Tilghman</t>
  </si>
  <si>
    <t>971 Morgan Street</t>
  </si>
  <si>
    <t>Ken Petty</t>
  </si>
  <si>
    <t>982 Coolidge Street</t>
  </si>
  <si>
    <t>Cut Bank</t>
  </si>
  <si>
    <t>Michel Schuster</t>
  </si>
  <si>
    <t>136 Lake Floyd Circle</t>
  </si>
  <si>
    <t>Rehoboth Beach</t>
  </si>
  <si>
    <t>Jeffrey Zoll</t>
  </si>
  <si>
    <t>3601 Elk Rd Little</t>
  </si>
  <si>
    <t>John Jack</t>
  </si>
  <si>
    <t>1346 Custer Street</t>
  </si>
  <si>
    <t>Altoona</t>
  </si>
  <si>
    <t>Vernon King</t>
  </si>
  <si>
    <t>3792 Gateway Road</t>
  </si>
  <si>
    <t>Michael Ferguson</t>
  </si>
  <si>
    <t>2270 Brownton Road</t>
  </si>
  <si>
    <t>Starkville</t>
  </si>
  <si>
    <t>Jorge Moses</t>
  </si>
  <si>
    <t>3966 Harley Brook Lane</t>
  </si>
  <si>
    <t>Meyersdale</t>
  </si>
  <si>
    <t>Mike Spivey</t>
  </si>
  <si>
    <t>3536 Spruce Drive</t>
  </si>
  <si>
    <t>Edward Slaughter</t>
  </si>
  <si>
    <t>4216 Washburn Street</t>
  </si>
  <si>
    <t>Ramon Jackson</t>
  </si>
  <si>
    <t>3272 Del Dew Drive</t>
  </si>
  <si>
    <t>Bethesda</t>
  </si>
  <si>
    <t>Ben Turney</t>
  </si>
  <si>
    <t>738 Maryland Avenue</t>
  </si>
  <si>
    <t>Andre Dow</t>
  </si>
  <si>
    <t>4320 Marcus Street</t>
  </si>
  <si>
    <t>Robert Perreault</t>
  </si>
  <si>
    <t>1560 Bird Street</t>
  </si>
  <si>
    <t>Nara Visa</t>
  </si>
  <si>
    <t>James Carlson</t>
  </si>
  <si>
    <t>1009 Turnpike Drive</t>
  </si>
  <si>
    <t>Barry Hensley</t>
  </si>
  <si>
    <t>4063 McDowell Street</t>
  </si>
  <si>
    <t>Dale Beaver</t>
  </si>
  <si>
    <t>2789 O Conner Street</t>
  </si>
  <si>
    <t>Gulfport</t>
  </si>
  <si>
    <t>Norman Santiago</t>
  </si>
  <si>
    <t>4440 Hillview Street</t>
  </si>
  <si>
    <t>Zachary Schmidt</t>
  </si>
  <si>
    <t>1682 Ingram Street</t>
  </si>
  <si>
    <t>Harold Boswell</t>
  </si>
  <si>
    <t>4104 Kennedy Court</t>
  </si>
  <si>
    <t>Fernando Campbell</t>
  </si>
  <si>
    <t>1895 Winifred Way</t>
  </si>
  <si>
    <t>Eugene Hohn</t>
  </si>
  <si>
    <t>3209 Cook Hill Road</t>
  </si>
  <si>
    <t>New Haven</t>
  </si>
  <si>
    <t>Paul Moreno</t>
  </si>
  <si>
    <t>4386 Tree Frog Lane</t>
  </si>
  <si>
    <t>Joseph Wiley</t>
  </si>
  <si>
    <t>460 Henry Ford Avenue</t>
  </si>
  <si>
    <t>Prue</t>
  </si>
  <si>
    <t>Mike Raymond</t>
  </si>
  <si>
    <t>3047 Barfield Lane</t>
  </si>
  <si>
    <t>Anthony Moran</t>
  </si>
  <si>
    <t>217 Jerry Toth Drive</t>
  </si>
  <si>
    <t>Clear</t>
  </si>
  <si>
    <t>Walter Sletten</t>
  </si>
  <si>
    <t>195 Wilkinson Court</t>
  </si>
  <si>
    <t>Gregory Arnold</t>
  </si>
  <si>
    <t>886 Elsie Drive</t>
  </si>
  <si>
    <t>Sioux Falls</t>
  </si>
  <si>
    <t>South Dakota</t>
  </si>
  <si>
    <t>David Flanagan</t>
  </si>
  <si>
    <t>3741 Saint James Drive</t>
  </si>
  <si>
    <t>Carlisle</t>
  </si>
  <si>
    <t>Vincent Vue</t>
  </si>
  <si>
    <t>322 Sunny Glen Lane</t>
  </si>
  <si>
    <t>Cleveland</t>
  </si>
  <si>
    <t>Joseph Paige</t>
  </si>
  <si>
    <t>3509 Lochmere Lane</t>
  </si>
  <si>
    <t>Old Lyme</t>
  </si>
  <si>
    <t>Michael Vasquez</t>
  </si>
  <si>
    <t>3874 Pratt Avenue</t>
  </si>
  <si>
    <t>Elvis Cowgill</t>
  </si>
  <si>
    <t>1104 Burning Memory Lane</t>
  </si>
  <si>
    <t>Kenneth Martin</t>
  </si>
  <si>
    <t>1343 Courtright Street</t>
  </si>
  <si>
    <t>Thompson</t>
  </si>
  <si>
    <t>John Lewis</t>
  </si>
  <si>
    <t>1781 Ferguson Street</t>
  </si>
  <si>
    <t>Donnie Parrish</t>
  </si>
  <si>
    <t>4502 Red Dog Road</t>
  </si>
  <si>
    <t>Roosevelt Ho</t>
  </si>
  <si>
    <t>4163 Rainy Day Drive</t>
  </si>
  <si>
    <t>Douglas Johnson</t>
  </si>
  <si>
    <t>3800 Public Works Drive</t>
  </si>
  <si>
    <t>Ball Play</t>
  </si>
  <si>
    <t>Raymundo Polly</t>
  </si>
  <si>
    <t>3917 Bingamon Road</t>
  </si>
  <si>
    <t>Independence</t>
  </si>
  <si>
    <t>Brian Twyman</t>
  </si>
  <si>
    <t>96 Simpson Avenue</t>
  </si>
  <si>
    <t>Aaron Louis</t>
  </si>
  <si>
    <t>1809 Hampton Meadows</t>
  </si>
  <si>
    <t>Fitchburg</t>
  </si>
  <si>
    <t>Samuel Debose</t>
  </si>
  <si>
    <t>2552 Midway Road</t>
  </si>
  <si>
    <t>Clarksville</t>
  </si>
  <si>
    <t>Darrin Cain</t>
  </si>
  <si>
    <t>637 Bedford Street</t>
  </si>
  <si>
    <t>Derby</t>
  </si>
  <si>
    <t>Dee Pickens</t>
  </si>
  <si>
    <t>2463 Pooh Bear Lane</t>
  </si>
  <si>
    <t>Ralph Arsenault</t>
  </si>
  <si>
    <t>4642 Southern Avenue</t>
  </si>
  <si>
    <t>Saint Charles</t>
  </si>
  <si>
    <t>Frank Olivo</t>
  </si>
  <si>
    <t>848 Brookside Drive</t>
  </si>
  <si>
    <t>Harold Haggins</t>
  </si>
  <si>
    <t>496 Tetrick Road</t>
  </si>
  <si>
    <t>Leroy Coleman</t>
  </si>
  <si>
    <t>1438 Palmer Road</t>
  </si>
  <si>
    <t>Westerville</t>
  </si>
  <si>
    <t>Frank Fowler</t>
  </si>
  <si>
    <t>706 Barnes Street</t>
  </si>
  <si>
    <t>Sanford</t>
  </si>
  <si>
    <t>Robert Hagar</t>
  </si>
  <si>
    <t>3538 Robinson Court</t>
  </si>
  <si>
    <t>Robert Linden</t>
  </si>
  <si>
    <t>1581 Maxwell Street</t>
  </si>
  <si>
    <t>Bloomfield</t>
  </si>
  <si>
    <t>Daniel Morgan</t>
  </si>
  <si>
    <t>95 Flynn Street</t>
  </si>
  <si>
    <t>Lawrence Wilson</t>
  </si>
  <si>
    <t>1607 Seltice Way</t>
  </si>
  <si>
    <t>Albion</t>
  </si>
  <si>
    <t>Miquel Cotter</t>
  </si>
  <si>
    <t>3937 Rose Avenue</t>
  </si>
  <si>
    <t>New Orleans</t>
  </si>
  <si>
    <t>Aldo Ritenour</t>
  </si>
  <si>
    <t>314 Hall Street</t>
  </si>
  <si>
    <t>Al Porter</t>
  </si>
  <si>
    <t>3375 Terry Lane</t>
  </si>
  <si>
    <t>Clifford Oconnell</t>
  </si>
  <si>
    <t>1808 Shearwood Forest Drive</t>
  </si>
  <si>
    <t>Brattleboro</t>
  </si>
  <si>
    <t>Eugene Munoz</t>
  </si>
  <si>
    <t>4160 Briarhill Lane</t>
  </si>
  <si>
    <t>Nelson Stewart</t>
  </si>
  <si>
    <t>865 Forest Drive</t>
  </si>
  <si>
    <t>Kenny Ramirez</t>
  </si>
  <si>
    <t>3384 Rocket Drive</t>
  </si>
  <si>
    <t>John Hales</t>
  </si>
  <si>
    <t>676 Valley Street</t>
  </si>
  <si>
    <t>Lester Gilliam</t>
  </si>
  <si>
    <t>4912 O Conner Street</t>
  </si>
  <si>
    <t>Pascagoula</t>
  </si>
  <si>
    <t>Kenneth Prettyman</t>
  </si>
  <si>
    <t>3446 Junior Avenue</t>
  </si>
  <si>
    <t>William Bingham</t>
  </si>
  <si>
    <t>4001 Pearcy Avenue</t>
  </si>
  <si>
    <t>Tracy Shelton</t>
  </si>
  <si>
    <t>3348 Stark Hollow Road</t>
  </si>
  <si>
    <t>Steamboat Springs</t>
  </si>
  <si>
    <t>Harold Martin</t>
  </si>
  <si>
    <t>2424 Caynor Circle</t>
  </si>
  <si>
    <t>Dan Robinson</t>
  </si>
  <si>
    <t>1809 Melm Street</t>
  </si>
  <si>
    <t>Raymond Leeson</t>
  </si>
  <si>
    <t>2571 Edington Drive</t>
  </si>
  <si>
    <t>Roswell</t>
  </si>
  <si>
    <t>Eric Coleman</t>
  </si>
  <si>
    <t>3559 Haven Lane</t>
  </si>
  <si>
    <t>Laingsburg</t>
  </si>
  <si>
    <t>Ryan Dixon</t>
  </si>
  <si>
    <t>1295 Goodwin Avenue</t>
  </si>
  <si>
    <t>Glenwood</t>
  </si>
  <si>
    <t>Frank Terrell</t>
  </si>
  <si>
    <t>3171 Woodside Circle</t>
  </si>
  <si>
    <t>Bruce Cordova</t>
  </si>
  <si>
    <t>4815 Retreat Avenue</t>
  </si>
  <si>
    <t>Charles Trent</t>
  </si>
  <si>
    <t>1439 Eagle Lane</t>
  </si>
  <si>
    <t>Pembina</t>
  </si>
  <si>
    <t>Jeff Burnett</t>
  </si>
  <si>
    <t>4376 Happy Hollow Road</t>
  </si>
  <si>
    <t>Brian Lopez</t>
  </si>
  <si>
    <t>3240 Progress Way</t>
  </si>
  <si>
    <t>Cedar Falls</t>
  </si>
  <si>
    <t>Jerald Moore</t>
  </si>
  <si>
    <t>1291 Simpson Square</t>
  </si>
  <si>
    <t>Guymon</t>
  </si>
  <si>
    <t>Julio Howard</t>
  </si>
  <si>
    <t>4429 Pooh Bear Lane</t>
  </si>
  <si>
    <t>Terry Yoon</t>
  </si>
  <si>
    <t>2821 Birch Street</t>
  </si>
  <si>
    <t>Peter Dorsey</t>
  </si>
  <si>
    <t>1945 Archwood Avenue</t>
  </si>
  <si>
    <t>Kemmerer</t>
  </si>
  <si>
    <t>Steven Curry</t>
  </si>
  <si>
    <t>1486 Fairmont Avenue</t>
  </si>
  <si>
    <t>Charlie Smith</t>
  </si>
  <si>
    <t>371 Dola Mine Road</t>
  </si>
  <si>
    <t>Jeremy Mora</t>
  </si>
  <si>
    <t>2074 Conference Center Way</t>
  </si>
  <si>
    <t>Maurice Sampson</t>
  </si>
  <si>
    <t>1827 Hill Street</t>
  </si>
  <si>
    <t>Mathew Johnson</t>
  </si>
  <si>
    <t>1902 Blane Street</t>
  </si>
  <si>
    <t>Gerald Harley</t>
  </si>
  <si>
    <t>416 Maple Court</t>
  </si>
  <si>
    <t>Rolla</t>
  </si>
  <si>
    <t>Michael Swigert</t>
  </si>
  <si>
    <t>244 Stratford Court</t>
  </si>
  <si>
    <t>Tim Knott</t>
  </si>
  <si>
    <t>1536 Kimberly Way</t>
  </si>
  <si>
    <t>Franklin</t>
  </si>
  <si>
    <t>Charles Cohen</t>
  </si>
  <si>
    <t>2039 Lochmere Lane</t>
  </si>
  <si>
    <t>Torrington</t>
  </si>
  <si>
    <t>Eric Kinney</t>
  </si>
  <si>
    <t>1798 Bombardier Way</t>
  </si>
  <si>
    <t>Worthington</t>
  </si>
  <si>
    <t>Lonnie Diehl</t>
  </si>
  <si>
    <t>4592 Austin Avenue</t>
  </si>
  <si>
    <t>Douglas</t>
  </si>
  <si>
    <t>Craig Hoppe</t>
  </si>
  <si>
    <t>2822 Elliot Avenue</t>
  </si>
  <si>
    <t>Robert Stott</t>
  </si>
  <si>
    <t>1313 Marshall Street</t>
  </si>
  <si>
    <t>Michael Johnson</t>
  </si>
  <si>
    <t>729 Pearlman Avenue</t>
  </si>
  <si>
    <t>James Chadwick</t>
  </si>
  <si>
    <t>2661 Hiddenview Drive</t>
  </si>
  <si>
    <t>Ambler</t>
  </si>
  <si>
    <t>Keith Kruse</t>
  </si>
  <si>
    <t>1634 Ripple Street</t>
  </si>
  <si>
    <t>Mount Pleasant</t>
  </si>
  <si>
    <t>Bernie Wright</t>
  </si>
  <si>
    <t>2630 Hart Country Lane</t>
  </si>
  <si>
    <t>Jesse Fisher</t>
  </si>
  <si>
    <t>526 Harley Vincent Drive</t>
  </si>
  <si>
    <t>Jose Claussen</t>
  </si>
  <si>
    <t>3749 Tyler Avenue</t>
  </si>
  <si>
    <t>Aaron Coley</t>
  </si>
  <si>
    <t>966 Walnut Hill Drive</t>
  </si>
  <si>
    <t>Frank Bingham</t>
  </si>
  <si>
    <t>814 Finwood Road</t>
  </si>
  <si>
    <t>Walker Mitchell</t>
  </si>
  <si>
    <t>2198 Mandan Road</t>
  </si>
  <si>
    <t>Belgrade</t>
  </si>
  <si>
    <t>Christopher Lopp</t>
  </si>
  <si>
    <t>1834 Windy Ridge Road</t>
  </si>
  <si>
    <t>Plymouth</t>
  </si>
  <si>
    <t>Samuel White</t>
  </si>
  <si>
    <t>207 Owagner Lane</t>
  </si>
  <si>
    <t>Burien</t>
  </si>
  <si>
    <t>Steve Parrish</t>
  </si>
  <si>
    <t>3214 Scheuvront Drive</t>
  </si>
  <si>
    <t>Matthew Hoffman</t>
  </si>
  <si>
    <t>3708 Clousson Road</t>
  </si>
  <si>
    <t>Lake Park</t>
  </si>
  <si>
    <t>Delmer Moorefield</t>
  </si>
  <si>
    <t>1352 Leo Street</t>
  </si>
  <si>
    <t>Justin Garcia</t>
  </si>
  <si>
    <t>3526 Echo Lane</t>
  </si>
  <si>
    <t>Benton Harbor</t>
  </si>
  <si>
    <t>Orville Payne</t>
  </si>
  <si>
    <t>3230 Heather Sees Way</t>
  </si>
  <si>
    <t>Tulsa</t>
  </si>
  <si>
    <t>Damon Meadows</t>
  </si>
  <si>
    <t>1532 Perry Street</t>
  </si>
  <si>
    <t>Harvey Pittman</t>
  </si>
  <si>
    <t>3864 Stratford Drive</t>
  </si>
  <si>
    <t>Honolulu</t>
  </si>
  <si>
    <t>Zachary Hopkins</t>
  </si>
  <si>
    <t>3719 Melm Street</t>
  </si>
  <si>
    <t>West Warwick</t>
  </si>
  <si>
    <t>Carl Lucero</t>
  </si>
  <si>
    <t>3780 Barrington Court</t>
  </si>
  <si>
    <t>Umpire</t>
  </si>
  <si>
    <t>John Shelton</t>
  </si>
  <si>
    <t>3745 University Street</t>
  </si>
  <si>
    <t>David Whitfield</t>
  </si>
  <si>
    <t>4797 Biddie Lane</t>
  </si>
  <si>
    <t>Craig Klingensmith</t>
  </si>
  <si>
    <t>181 Kessla Way</t>
  </si>
  <si>
    <t>Daniel Williams</t>
  </si>
  <si>
    <t>2127 Maple Court</t>
  </si>
  <si>
    <t>Macks Creek</t>
  </si>
  <si>
    <t>Steven Smith</t>
  </si>
  <si>
    <t>1274 Juniper Drive</t>
  </si>
  <si>
    <t>Ervin Boatwright</t>
  </si>
  <si>
    <t>462 Sycamore Road</t>
  </si>
  <si>
    <t>Chemult</t>
  </si>
  <si>
    <t>Timothy Carignan</t>
  </si>
  <si>
    <t>1764 Sugar Camp Road</t>
  </si>
  <si>
    <t>Steven Callaghan</t>
  </si>
  <si>
    <t>3079 Lynn Avenue</t>
  </si>
  <si>
    <t>Dwayne Pierce</t>
  </si>
  <si>
    <t>1273 Saint James Drive</t>
  </si>
  <si>
    <t>Thompsontown (Juniata)</t>
  </si>
  <si>
    <t>Lee Erickson</t>
  </si>
  <si>
    <t>4949 Cost Avenue</t>
  </si>
  <si>
    <t>Oldtown</t>
  </si>
  <si>
    <t>Scott Edwards</t>
  </si>
  <si>
    <t>1883 Blackwell Street</t>
  </si>
  <si>
    <t>Anchorage</t>
  </si>
  <si>
    <t>Kris Coleman</t>
  </si>
  <si>
    <t>4049 Douglas Dairy Road</t>
  </si>
  <si>
    <t>Big Prater</t>
  </si>
  <si>
    <t>William Johnson</t>
  </si>
  <si>
    <t>3910 Granville Lane</t>
  </si>
  <si>
    <t>Belleville</t>
  </si>
  <si>
    <t>David Lopez</t>
  </si>
  <si>
    <t>3782 Raoul Wallenberg Place</t>
  </si>
  <si>
    <t>Milford</t>
  </si>
  <si>
    <t>David Santana</t>
  </si>
  <si>
    <t>2289 Upland Avenue</t>
  </si>
  <si>
    <t>Sylvania</t>
  </si>
  <si>
    <t>Richard Maldonado</t>
  </si>
  <si>
    <t>4505 Nelm Street</t>
  </si>
  <si>
    <t>Beltsville</t>
  </si>
  <si>
    <t>James Kelly</t>
  </si>
  <si>
    <t>818 Pooh Bear Lane</t>
  </si>
  <si>
    <t>Louis Halverson</t>
  </si>
  <si>
    <t>4224 Ridge Road</t>
  </si>
  <si>
    <t>Hutchinson</t>
  </si>
  <si>
    <t>Salvatore George</t>
  </si>
  <si>
    <t>426 Lucky Duck Drive</t>
  </si>
  <si>
    <t>Dane Lee</t>
  </si>
  <si>
    <t>1836 Parkway Drive</t>
  </si>
  <si>
    <t>Palominas</t>
  </si>
  <si>
    <t>Robert Roloff</t>
  </si>
  <si>
    <t>3763 County Line Road</t>
  </si>
  <si>
    <t>New Port Richey</t>
  </si>
  <si>
    <t>Joseph Lambert</t>
  </si>
  <si>
    <t>151 Chandler Hollow Road</t>
  </si>
  <si>
    <t>James Lafon</t>
  </si>
  <si>
    <t>3107 Davis Street</t>
  </si>
  <si>
    <t>Jerry Walls</t>
  </si>
  <si>
    <t>270 Sand Fork Road</t>
  </si>
  <si>
    <t>Logansport</t>
  </si>
  <si>
    <t>Dino Horrell</t>
  </si>
  <si>
    <t>1158 Grasselli Street</t>
  </si>
  <si>
    <t>Gilmanton</t>
  </si>
  <si>
    <t>Micheal Washington</t>
  </si>
  <si>
    <t>2917 Sigley Road</t>
  </si>
  <si>
    <t>Glen Elder</t>
  </si>
  <si>
    <t>Robert Cravens</t>
  </si>
  <si>
    <t>2505 Sun Valley Road</t>
  </si>
  <si>
    <t>Sunnyside</t>
  </si>
  <si>
    <t>Daniel Pena</t>
  </si>
  <si>
    <t>3049 Despard Street</t>
  </si>
  <si>
    <t>Darrell Pritchett</t>
  </si>
  <si>
    <t>4963 Coal Street</t>
  </si>
  <si>
    <t>Meadville</t>
  </si>
  <si>
    <t>Daniel Jenkins</t>
  </si>
  <si>
    <t>2227 Cottrill Lane</t>
  </si>
  <si>
    <t>Bridgeton</t>
  </si>
  <si>
    <t>Robert Harrington</t>
  </si>
  <si>
    <t>3731 Beechwood Avenue</t>
  </si>
  <si>
    <t>Efrain Thompson</t>
  </si>
  <si>
    <t>2951 Harley Vincent Drive</t>
  </si>
  <si>
    <t>Jeffrey Peterson</t>
  </si>
  <si>
    <t>1427 Bailey Drive</t>
  </si>
  <si>
    <t>Cedar Rapids</t>
  </si>
  <si>
    <t>James Salas</t>
  </si>
  <si>
    <t>1001 Villa Drive</t>
  </si>
  <si>
    <t>South Bend</t>
  </si>
  <si>
    <t>Keith Timmons</t>
  </si>
  <si>
    <t>1818 Kinney Street</t>
  </si>
  <si>
    <t>Longmeadow</t>
  </si>
  <si>
    <t>Daniel Crowell</t>
  </si>
  <si>
    <t>2983 James Martin Circle</t>
  </si>
  <si>
    <t>Jose McKenna</t>
  </si>
  <si>
    <t>4970 Woodland Drive</t>
  </si>
  <si>
    <t>Sioux City</t>
  </si>
  <si>
    <t>Alfredo Martin</t>
  </si>
  <si>
    <t>1443 Cabell Avenue</t>
  </si>
  <si>
    <t>Andrew Levitt</t>
  </si>
  <si>
    <t>1369 Viking Drive</t>
  </si>
  <si>
    <t>Morristown</t>
  </si>
  <si>
    <t>Christopher Baty</t>
  </si>
  <si>
    <t>429 Gerald L. Bates Drive</t>
  </si>
  <si>
    <t>Jose Stodola</t>
  </si>
  <si>
    <t>1204 Flanigan Oaks Drive</t>
  </si>
  <si>
    <t>Dwayne Perkins</t>
  </si>
  <si>
    <t>2721 Dovetail Estates</t>
  </si>
  <si>
    <t>Tupelo</t>
  </si>
  <si>
    <t>David Boyce</t>
  </si>
  <si>
    <t>4372 Arbor Court</t>
  </si>
  <si>
    <t>Rawlins</t>
  </si>
  <si>
    <t>Herman Morgan</t>
  </si>
  <si>
    <t>4585 Valley Drive</t>
  </si>
  <si>
    <t>David Stennett</t>
  </si>
  <si>
    <t>837 East Avenue</t>
  </si>
  <si>
    <t>Dino Sullivan</t>
  </si>
  <si>
    <t>3024 Agriculture Lane</t>
  </si>
  <si>
    <t>Charles Thompson</t>
  </si>
  <si>
    <t>1105 Ryder Avenue</t>
  </si>
  <si>
    <t>Warren Edwards</t>
  </si>
  <si>
    <t>699 Radio Park Drive</t>
  </si>
  <si>
    <t>Richard Alexander</t>
  </si>
  <si>
    <t>4648 Goldleaf Lane</t>
  </si>
  <si>
    <t>Branchburg</t>
  </si>
  <si>
    <t>John Owens</t>
  </si>
  <si>
    <t>2337 Grant View Drive</t>
  </si>
  <si>
    <t>Tyrone Lewis</t>
  </si>
  <si>
    <t>3910 Saint Francis Way</t>
  </si>
  <si>
    <t>Sturtevant</t>
  </si>
  <si>
    <t>Walter Miller</t>
  </si>
  <si>
    <t>866 Flanigan Oaks Drive</t>
  </si>
  <si>
    <t>Thayerville</t>
  </si>
  <si>
    <t>Rex Rankin</t>
  </si>
  <si>
    <t>459 Shadowmar Drive</t>
  </si>
  <si>
    <t>Kenner</t>
  </si>
  <si>
    <t>Ronnie Taylor</t>
  </si>
  <si>
    <t>3542 Veltri Drive</t>
  </si>
  <si>
    <t>Conrad Sanders</t>
  </si>
  <si>
    <t>1206 Young Road</t>
  </si>
  <si>
    <t>Brandon Williams</t>
  </si>
  <si>
    <t>4451 Snowbird Lane</t>
  </si>
  <si>
    <t>David Sokol</t>
  </si>
  <si>
    <t>4776 Cunningham Court</t>
  </si>
  <si>
    <t>Alfred Silva</t>
  </si>
  <si>
    <t>4937 Martha Street</t>
  </si>
  <si>
    <t>Page</t>
  </si>
  <si>
    <t>Kyle Pinder</t>
  </si>
  <si>
    <t>1051 Patton Lane</t>
  </si>
  <si>
    <t>Robert Troupe</t>
  </si>
  <si>
    <t>3558 Passaic Street</t>
  </si>
  <si>
    <t>Benny Jackson</t>
  </si>
  <si>
    <t>3831 Saint James Drive</t>
  </si>
  <si>
    <t>Joshua Griswold</t>
  </si>
  <si>
    <t>959 Melville Street</t>
  </si>
  <si>
    <t>Douglas Hill</t>
  </si>
  <si>
    <t>4623 New Creek Road</t>
  </si>
  <si>
    <t>David Lilly</t>
  </si>
  <si>
    <t>2621 Green Hill Road</t>
  </si>
  <si>
    <t>Bentonville</t>
  </si>
  <si>
    <t>Robert Kinnison</t>
  </si>
  <si>
    <t>958 Wakefield Street</t>
  </si>
  <si>
    <t>Robert Brown</t>
  </si>
  <si>
    <t>957 Kemper Lane</t>
  </si>
  <si>
    <t>Bryan Knight</t>
  </si>
  <si>
    <t>1062 Crim Lane</t>
  </si>
  <si>
    <t>Georgetown</t>
  </si>
  <si>
    <t>Marcus Lane</t>
  </si>
  <si>
    <t>2998 Court Street</t>
  </si>
  <si>
    <t>Robert Caldwell</t>
  </si>
  <si>
    <t>1064 Harry Place</t>
  </si>
  <si>
    <t>Lincolnton</t>
  </si>
  <si>
    <t>Thomas Harper</t>
  </si>
  <si>
    <t>601 Williams Mine Road</t>
  </si>
  <si>
    <t>Bernard Colon</t>
  </si>
  <si>
    <t>1867 Valley Street</t>
  </si>
  <si>
    <t>Clarence Harris</t>
  </si>
  <si>
    <t>1895 Turnpike Drive</t>
  </si>
  <si>
    <t>Kevin Ardoin</t>
  </si>
  <si>
    <t>4053 Hurry Street</t>
  </si>
  <si>
    <t>Larry Lewis</t>
  </si>
  <si>
    <t>176 Bee Street</t>
  </si>
  <si>
    <t>Norton Shores</t>
  </si>
  <si>
    <t>Richard Jeter</t>
  </si>
  <si>
    <t>4043 Corpening Drive</t>
  </si>
  <si>
    <t>Mark Lee</t>
  </si>
  <si>
    <t>2904 Star Trek Drive</t>
  </si>
  <si>
    <t>Tallahassee</t>
  </si>
  <si>
    <t>Walter Luevano</t>
  </si>
  <si>
    <t>3155 Hall Valley Drive</t>
  </si>
  <si>
    <t>Robert Elder</t>
  </si>
  <si>
    <t>956 Bryan Avenue</t>
  </si>
  <si>
    <t>Robert Miller</t>
  </si>
  <si>
    <t>3925 Dane Street</t>
  </si>
  <si>
    <t>Spokane Valley</t>
  </si>
  <si>
    <t>James Imes</t>
  </si>
  <si>
    <t>679 Main Street</t>
  </si>
  <si>
    <t>David Chaves</t>
  </si>
  <si>
    <t>80 Hedge Street</t>
  </si>
  <si>
    <t>Clarence Dunlap</t>
  </si>
  <si>
    <t>3814 Jerry Toth Drive</t>
  </si>
  <si>
    <t>Willow</t>
  </si>
  <si>
    <t>Brent Dalton</t>
  </si>
  <si>
    <t>4190 Elk Avenue</t>
  </si>
  <si>
    <t>Ransom</t>
  </si>
  <si>
    <t>Richard Boyle</t>
  </si>
  <si>
    <t>1127 Bastin Drive</t>
  </si>
  <si>
    <t>Brandon Hay</t>
  </si>
  <si>
    <t>2467 Diamond Street</t>
  </si>
  <si>
    <t>Boone</t>
  </si>
  <si>
    <t>George Brown</t>
  </si>
  <si>
    <t>3805 Skinner Hollow Road</t>
  </si>
  <si>
    <t>The Dalles</t>
  </si>
  <si>
    <t>Michael Haley</t>
  </si>
  <si>
    <t>4565 Virgil Street</t>
  </si>
  <si>
    <t>Todd Favreau</t>
  </si>
  <si>
    <t>3983 Rogers Street</t>
  </si>
  <si>
    <t>Hamilton</t>
  </si>
  <si>
    <t>James Burt</t>
  </si>
  <si>
    <t>1060 Java Lane</t>
  </si>
  <si>
    <t>Fairfax</t>
  </si>
  <si>
    <t>Steven Miller</t>
  </si>
  <si>
    <t>1907 Ralph Drive</t>
  </si>
  <si>
    <t>Willoughby</t>
  </si>
  <si>
    <t>Emery Gatlin</t>
  </si>
  <si>
    <t>1573 Breezewood Court</t>
  </si>
  <si>
    <t>Macksville</t>
  </si>
  <si>
    <t>Charles Walls</t>
  </si>
  <si>
    <t>3038 Alpha Avenue</t>
  </si>
  <si>
    <t>Orange Park</t>
  </si>
  <si>
    <t>Douglas McCampbell</t>
  </si>
  <si>
    <t>166 Langtown Road</t>
  </si>
  <si>
    <t>Doyle Hall</t>
  </si>
  <si>
    <t>1417 Horner Street</t>
  </si>
  <si>
    <t>David Spear</t>
  </si>
  <si>
    <t>2403 Preston Street</t>
  </si>
  <si>
    <t>William Keeton</t>
  </si>
  <si>
    <t>4818 Mount Olive Road</t>
  </si>
  <si>
    <t>Tim Mitchell</t>
  </si>
  <si>
    <t>542 Fairmont Avenue</t>
  </si>
  <si>
    <t>Purdin</t>
  </si>
  <si>
    <t>Albert Fusco</t>
  </si>
  <si>
    <t>1953 Worley Avenue</t>
  </si>
  <si>
    <t>Lynchburg</t>
  </si>
  <si>
    <t>Donald Jones</t>
  </si>
  <si>
    <t>4166 Scheuvront Drive</t>
  </si>
  <si>
    <t>Boulder</t>
  </si>
  <si>
    <t>Clayton Guo</t>
  </si>
  <si>
    <t>2725 Roosevelt Road</t>
  </si>
  <si>
    <t>Omar Richard</t>
  </si>
  <si>
    <t>778 Jenna Lane</t>
  </si>
  <si>
    <t>West Des Moines</t>
  </si>
  <si>
    <t>Oliver Scott</t>
  </si>
  <si>
    <t>3152 Ingram Road</t>
  </si>
  <si>
    <t>Orville Fowler</t>
  </si>
  <si>
    <t>2167 Harvest Lane</t>
  </si>
  <si>
    <t>Marshall Junction</t>
  </si>
  <si>
    <t>David Hawkins</t>
  </si>
  <si>
    <t>4471 Martha Ellen Drive</t>
  </si>
  <si>
    <t>Reno</t>
  </si>
  <si>
    <t>Trevor Pack</t>
  </si>
  <si>
    <t>3571 Conaway Street</t>
  </si>
  <si>
    <t>Kirk Wurm</t>
  </si>
  <si>
    <t>4375 Austin Secret Lane</t>
  </si>
  <si>
    <t>Bear River City</t>
  </si>
  <si>
    <t>Jonathan Parkhill</t>
  </si>
  <si>
    <t>4750 Edwards Street</t>
  </si>
  <si>
    <t>Rocky Mount</t>
  </si>
  <si>
    <t>Paul Mills</t>
  </si>
  <si>
    <t>3130 Big Indian</t>
  </si>
  <si>
    <t>James Ferguson</t>
  </si>
  <si>
    <t>4436 Sunburst Drive</t>
  </si>
  <si>
    <t>Lehigh Acres</t>
  </si>
  <si>
    <t>Frank Long</t>
  </si>
  <si>
    <t>3716 Austin Avenue</t>
  </si>
  <si>
    <t>Brunswick</t>
  </si>
  <si>
    <t>Carlos Chandler</t>
  </si>
  <si>
    <t>2188 Rockford Mountain Lane</t>
  </si>
  <si>
    <t>Chapel Hill</t>
  </si>
  <si>
    <t>Steven Reid</t>
  </si>
  <si>
    <t>3553 Fantages Way</t>
  </si>
  <si>
    <t>Meridian</t>
  </si>
  <si>
    <t>Vito Wiggins</t>
  </si>
  <si>
    <t>1432 Goldcliff Circle</t>
  </si>
  <si>
    <t>Adelphi</t>
  </si>
  <si>
    <t>4375 Nixon Avenue</t>
  </si>
  <si>
    <t>Peter Moseley</t>
  </si>
  <si>
    <t>4402 Virgil Street</t>
  </si>
  <si>
    <t>David Chandler</t>
  </si>
  <si>
    <t>568 School Street</t>
  </si>
  <si>
    <t>Stamford</t>
  </si>
  <si>
    <t>Kenneth Patten</t>
  </si>
  <si>
    <t>26 Victoria Street</t>
  </si>
  <si>
    <t>Robert Hickey</t>
  </si>
  <si>
    <t>1618 Hayhurst Lane</t>
  </si>
  <si>
    <t>Bloomfield Township</t>
  </si>
  <si>
    <t>Dennis Richards</t>
  </si>
  <si>
    <t>1305 Poplar Chase Lane</t>
  </si>
  <si>
    <t>Boise</t>
  </si>
  <si>
    <t>Charles Anderson</t>
  </si>
  <si>
    <t>186 Prospect Street</t>
  </si>
  <si>
    <t>Vineland</t>
  </si>
  <si>
    <t>Michael Grant</t>
  </si>
  <si>
    <t>4672 Hornor Avenue</t>
  </si>
  <si>
    <t>Clarence Martinez</t>
  </si>
  <si>
    <t>566 Still Street</t>
  </si>
  <si>
    <t>Bryan</t>
  </si>
  <si>
    <t>James Rivera</t>
  </si>
  <si>
    <t>1827 Ferguson Street</t>
  </si>
  <si>
    <t>Westboro</t>
  </si>
  <si>
    <t>Nicholas Lowe</t>
  </si>
  <si>
    <t>2967 Quarry Drive</t>
  </si>
  <si>
    <t>Enterprise</t>
  </si>
  <si>
    <t>Jesse Hammock</t>
  </si>
  <si>
    <t>1136 Morgan Street</t>
  </si>
  <si>
    <t>Marty Wells</t>
  </si>
  <si>
    <t>4797 Hart Country Lane</t>
  </si>
  <si>
    <t>Dalton</t>
  </si>
  <si>
    <t>Christopher Sherman</t>
  </si>
  <si>
    <t>4784 Joseph Street</t>
  </si>
  <si>
    <t>Norbert Wade</t>
  </si>
  <si>
    <t>2045 North Avenue</t>
  </si>
  <si>
    <t>Saul McFadden</t>
  </si>
  <si>
    <t>3729 Washington Avenue</t>
  </si>
  <si>
    <t>Gordon Benitez</t>
  </si>
  <si>
    <t>3758 Terry Lane</t>
  </si>
  <si>
    <t>Maitland</t>
  </si>
  <si>
    <t>James Wilson</t>
  </si>
  <si>
    <t>167 Lincoln Drive</t>
  </si>
  <si>
    <t>York</t>
  </si>
  <si>
    <t>Roland Denzer</t>
  </si>
  <si>
    <t>4296 Science Center Drive</t>
  </si>
  <si>
    <t>Saint Anthony</t>
  </si>
  <si>
    <t>Robert Runnels</t>
  </si>
  <si>
    <t>121 Late Avenue</t>
  </si>
  <si>
    <t>Jean Hahli</t>
  </si>
  <si>
    <t>2468 Robinson Lane</t>
  </si>
  <si>
    <t>Vinton</t>
  </si>
  <si>
    <t>Oliver Gouger</t>
  </si>
  <si>
    <t>2278 Sunburst Drive</t>
  </si>
  <si>
    <t>Jan Limón</t>
  </si>
  <si>
    <t>3897 Byrd Lane</t>
  </si>
  <si>
    <t>Dorian Cindric</t>
  </si>
  <si>
    <t>4047 Crim Lane</t>
  </si>
  <si>
    <t>New Carlisle</t>
  </si>
  <si>
    <t>Cauã Correia</t>
  </si>
  <si>
    <t>4254 Bedford Street</t>
  </si>
  <si>
    <t>Tomás Santos</t>
  </si>
  <si>
    <t>2059 Chandler Drive</t>
  </si>
  <si>
    <t>Branson</t>
  </si>
  <si>
    <t>Charles Prieto</t>
  </si>
  <si>
    <t>4879 Golf Course Drive</t>
  </si>
  <si>
    <t>Manassas</t>
  </si>
  <si>
    <t>Atso Häggman</t>
  </si>
  <si>
    <t>530 Lauren Drive</t>
  </si>
  <si>
    <t>Platteville</t>
  </si>
  <si>
    <t>Jakub Mach</t>
  </si>
  <si>
    <t>1460 Chipmunk Lane</t>
  </si>
  <si>
    <t>Waterboro</t>
  </si>
  <si>
    <t>Paul Taylor</t>
  </si>
  <si>
    <t>4901 Abner Road</t>
  </si>
  <si>
    <t>Stevens Point</t>
  </si>
  <si>
    <t>Sumner Barjavel</t>
  </si>
  <si>
    <t>542 Luke Lane</t>
  </si>
  <si>
    <t>Esa Enestam</t>
  </si>
  <si>
    <t>3495 Marion Street</t>
  </si>
  <si>
    <t>Sumter</t>
  </si>
  <si>
    <t>Faustin Daigneault</t>
  </si>
  <si>
    <t>2526 Lake Forest Drive</t>
  </si>
  <si>
    <t>Parker</t>
  </si>
  <si>
    <t>Jimmie Reed</t>
  </si>
  <si>
    <t>1316 Pick Street</t>
  </si>
  <si>
    <t>Andrej Mihaljevic</t>
  </si>
  <si>
    <t>2853 Lake Floyd Circle</t>
  </si>
  <si>
    <t>Gumboro</t>
  </si>
  <si>
    <t>Laurindo Montanez</t>
  </si>
  <si>
    <t>403 Rowes Lane</t>
  </si>
  <si>
    <t>Dino Šaric</t>
  </si>
  <si>
    <t>4961 Sugar Camp Road</t>
  </si>
  <si>
    <t>Trimont</t>
  </si>
  <si>
    <t>Miroslav ?Veselý</t>
  </si>
  <si>
    <t>496 Mutton Town Road</t>
  </si>
  <si>
    <t>Skykomish</t>
  </si>
  <si>
    <t>Slavoljub Cindric</t>
  </si>
  <si>
    <t>683 Owen Lane</t>
  </si>
  <si>
    <t>Satordi Favreau</t>
  </si>
  <si>
    <t>3755 Moonlight Drive</t>
  </si>
  <si>
    <t>Manahawkin</t>
  </si>
  <si>
    <t>Mandel Foucault</t>
  </si>
  <si>
    <t>4647 Juniper Drive</t>
  </si>
  <si>
    <t>Elsie</t>
  </si>
  <si>
    <t>Asger Mathiasen</t>
  </si>
  <si>
    <t>2547 Bond Street</t>
  </si>
  <si>
    <t>Newport</t>
  </si>
  <si>
    <t>Arttu Koskela</t>
  </si>
  <si>
    <t>1170 Deer Haven Drive</t>
  </si>
  <si>
    <t>Timothée Cliche</t>
  </si>
  <si>
    <t>16 Lakeland Park Drive</t>
  </si>
  <si>
    <t>Marietta</t>
  </si>
  <si>
    <t>Antônio Rodrigues</t>
  </si>
  <si>
    <t>1130 Mount Street</t>
  </si>
  <si>
    <t>Scott Whitmire</t>
  </si>
  <si>
    <t>2276 Lucy Lane</t>
  </si>
  <si>
    <t>Petr Richtr</t>
  </si>
  <si>
    <t>4622 Seneca Drive</t>
  </si>
  <si>
    <t>Veijo Hyyppä</t>
  </si>
  <si>
    <t>3978 Diamond Street</t>
  </si>
  <si>
    <t>Asheville</t>
  </si>
  <si>
    <t>Sidney Dubois</t>
  </si>
  <si>
    <t>542 Edwards Street</t>
  </si>
  <si>
    <t>Havelock</t>
  </si>
  <si>
    <t>Jai Jacoby</t>
  </si>
  <si>
    <t>1292 Timbercrest Road</t>
  </si>
  <si>
    <t>Haines</t>
  </si>
  <si>
    <t>Luis Dias</t>
  </si>
  <si>
    <t>173 Arron Smith Drive</t>
  </si>
  <si>
    <t>Romeo Pagan</t>
  </si>
  <si>
    <t>3709 Fantages Way</t>
  </si>
  <si>
    <t>Harmony</t>
  </si>
  <si>
    <t>Daniel Santo</t>
  </si>
  <si>
    <t>1222 Meadowview Drive</t>
  </si>
  <si>
    <t>Staunton</t>
  </si>
  <si>
    <t>Reinardo Riojas</t>
  </si>
  <si>
    <t>901 Bassel Street</t>
  </si>
  <si>
    <t>Metairie</t>
  </si>
  <si>
    <t>Nuri Briseño</t>
  </si>
  <si>
    <t>3377 Tenmile Road</t>
  </si>
  <si>
    <t>Torsten Dietrich</t>
  </si>
  <si>
    <t>2244 Coal Road</t>
  </si>
  <si>
    <t>Stroudsburg</t>
  </si>
  <si>
    <t>Cooper Strutt</t>
  </si>
  <si>
    <t>73 Wood Street</t>
  </si>
  <si>
    <t>Josef Petrák</t>
  </si>
  <si>
    <t>2621 Hedge Street</t>
  </si>
  <si>
    <t>Vuk Pavlovic</t>
  </si>
  <si>
    <t>4283 Deercove Drive</t>
  </si>
  <si>
    <t>Plymouth Meeting</t>
  </si>
  <si>
    <t>Todd Roe</t>
  </si>
  <si>
    <t>4614 Twin House Lane</t>
  </si>
  <si>
    <t>Lanagan</t>
  </si>
  <si>
    <t>Dennis Weissmuller</t>
  </si>
  <si>
    <t>3836 Horseshoe Lane</t>
  </si>
  <si>
    <t>Aulis Hirvi</t>
  </si>
  <si>
    <t>1252 Dane Street</t>
  </si>
  <si>
    <t>Oxford</t>
  </si>
  <si>
    <t>Van Williams</t>
  </si>
  <si>
    <t>2900 Perry Street</t>
  </si>
  <si>
    <t>Romildo Moreno</t>
  </si>
  <si>
    <t>3640 Preston Street</t>
  </si>
  <si>
    <t>Hadrian Orta</t>
  </si>
  <si>
    <t>2742 Whaley Lane</t>
  </si>
  <si>
    <t>Belgium</t>
  </si>
  <si>
    <t>Vulcano Sauceda</t>
  </si>
  <si>
    <t>3113 Ben Street</t>
  </si>
  <si>
    <t>Lukáš Marák</t>
  </si>
  <si>
    <t>1017 Pheasant Ridge Road</t>
  </si>
  <si>
    <t>Milan Kucera</t>
  </si>
  <si>
    <t>2695 Snider Street</t>
  </si>
  <si>
    <t>Ari-Pekka Holkeri</t>
  </si>
  <si>
    <t>1615 Palmer Road</t>
  </si>
  <si>
    <t>Ari Berglund</t>
  </si>
  <si>
    <t>4 Westfall Avenue</t>
  </si>
  <si>
    <t>James Thurston</t>
  </si>
  <si>
    <t>606 Cook Hill Road</t>
  </si>
  <si>
    <t>Branford</t>
  </si>
  <si>
    <t>Branimir Kovacic</t>
  </si>
  <si>
    <t>4088 Seltice Way</t>
  </si>
  <si>
    <t>Noah Christensen</t>
  </si>
  <si>
    <t>1672 Upton Avenue</t>
  </si>
  <si>
    <t>Wiscasset</t>
  </si>
  <si>
    <t>Martim Rocha</t>
  </si>
  <si>
    <t>478 Sand Fork Road</t>
  </si>
  <si>
    <t>Kewanna</t>
  </si>
  <si>
    <t>Joshua Helms</t>
  </si>
  <si>
    <t>2678 Victoria Street</t>
  </si>
  <si>
    <t>Leonardo Barros</t>
  </si>
  <si>
    <t>4541 Webster Street</t>
  </si>
  <si>
    <t>Julius Jensen</t>
  </si>
  <si>
    <t>4304 Hiney Road</t>
  </si>
  <si>
    <t>Max Loewe</t>
  </si>
  <si>
    <t>1430 Callison Lane</t>
  </si>
  <si>
    <t>New Castle</t>
  </si>
  <si>
    <t>Esko Aunola</t>
  </si>
  <si>
    <t>243 Westfall Avenue</t>
  </si>
  <si>
    <t>Filemón Ríos</t>
  </si>
  <si>
    <t>1427 Dogwood Lane</t>
  </si>
  <si>
    <t>Elfrida</t>
  </si>
  <si>
    <t>Jarno Vasala</t>
  </si>
  <si>
    <t>4710 Flynn Street</t>
  </si>
  <si>
    <t>Oliver Robillard</t>
  </si>
  <si>
    <t>2079 Ingram Street</t>
  </si>
  <si>
    <t>Samuel Alves</t>
  </si>
  <si>
    <t>296 Maud Street</t>
  </si>
  <si>
    <t>Svatopluk Kovár</t>
  </si>
  <si>
    <t>2507 Marie Street</t>
  </si>
  <si>
    <t>Noah Nørgaard</t>
  </si>
  <si>
    <t>4714 Meadowcrest Lane</t>
  </si>
  <si>
    <t>Danville</t>
  </si>
  <si>
    <t>Neptuno Colón</t>
  </si>
  <si>
    <t>808 Desert Broom Court</t>
  </si>
  <si>
    <t>Rutherford</t>
  </si>
  <si>
    <t>Ganix Grijalva</t>
  </si>
  <si>
    <t>3185 Woodland Avenue</t>
  </si>
  <si>
    <t>Marco Sanger</t>
  </si>
  <si>
    <t>860 White River Way</t>
  </si>
  <si>
    <t>Quennel St-Jacques</t>
  </si>
  <si>
    <t>2048 George Avenue</t>
  </si>
  <si>
    <t>Slavomír Liška</t>
  </si>
  <si>
    <t>1598 College Street</t>
  </si>
  <si>
    <t>East Point</t>
  </si>
  <si>
    <t>Nicolash Barbosa</t>
  </si>
  <si>
    <t>306 Fire Access Road</t>
  </si>
  <si>
    <t>Bruno Barrette</t>
  </si>
  <si>
    <t>691 Late Avenue</t>
  </si>
  <si>
    <t>Madill</t>
  </si>
  <si>
    <t>Mislav Tkalcic</t>
  </si>
  <si>
    <t>3307 Chapmans Lane</t>
  </si>
  <si>
    <t>Taos</t>
  </si>
  <si>
    <t>Heinz Rodarte</t>
  </si>
  <si>
    <t>1897 Renwick Drive</t>
  </si>
  <si>
    <t>King Of Prussia</t>
  </si>
  <si>
    <t>Luca Goldschmidt</t>
  </si>
  <si>
    <t>2270 Drummond Street</t>
  </si>
  <si>
    <t>Teterboro</t>
  </si>
  <si>
    <t>Kai Loftus-Hills</t>
  </si>
  <si>
    <t>1240 Harron Drive</t>
  </si>
  <si>
    <t>Matthew Ingle</t>
  </si>
  <si>
    <t>2363 Kovar Road</t>
  </si>
  <si>
    <t>Oliver Lund</t>
  </si>
  <si>
    <t>4864 Tail Ends Road</t>
  </si>
  <si>
    <t>Robert Fuchs</t>
  </si>
  <si>
    <t>1303 Hershell Hollow Road</t>
  </si>
  <si>
    <t>Lucho Castillo</t>
  </si>
  <si>
    <t>649 Hott Street</t>
  </si>
  <si>
    <t>Chickasha</t>
  </si>
  <si>
    <t>Martin Suchý</t>
  </si>
  <si>
    <t>430 Pritchard Court</t>
  </si>
  <si>
    <t>Medford</t>
  </si>
  <si>
    <t>Laurent Parrot</t>
  </si>
  <si>
    <t>2641 Lincoln Drive</t>
  </si>
  <si>
    <t>Javier Parrot</t>
  </si>
  <si>
    <t>4310 Masonic Drive</t>
  </si>
  <si>
    <t>Seeley Lake</t>
  </si>
  <si>
    <t>Vinícius Souza</t>
  </si>
  <si>
    <t>3094 Clinton Street</t>
  </si>
  <si>
    <t>Searcy</t>
  </si>
  <si>
    <t>2133 Jody Road</t>
  </si>
  <si>
    <t>Shillington</t>
  </si>
  <si>
    <t>Hamilton Piedalue</t>
  </si>
  <si>
    <t>1104 Travis Street</t>
  </si>
  <si>
    <t>Hobe Sound</t>
  </si>
  <si>
    <t>Petr Lerch</t>
  </si>
  <si>
    <t>523 Reeves Street</t>
  </si>
  <si>
    <t>Larsen</t>
  </si>
  <si>
    <t>Daniel Alves</t>
  </si>
  <si>
    <t>771 Meadowcrest Lane</t>
  </si>
  <si>
    <t>Osmar Tovar</t>
  </si>
  <si>
    <t>548 Arbor Court</t>
  </si>
  <si>
    <t>Ten Sleep</t>
  </si>
  <si>
    <t>Arthur Fernandes</t>
  </si>
  <si>
    <t>1798 Everette Alley</t>
  </si>
  <si>
    <t>Ft Lauderdale</t>
  </si>
  <si>
    <t>Domagoj Galic</t>
  </si>
  <si>
    <t>3765 Stiles Street</t>
  </si>
  <si>
    <t>Miroslav Mencík</t>
  </si>
  <si>
    <t>1244 Hillview Street</t>
  </si>
  <si>
    <t>Jackson Field</t>
  </si>
  <si>
    <t>1815 North Avenue</t>
  </si>
  <si>
    <t>Viviano Terán</t>
  </si>
  <si>
    <t>4212 Deer Ridge Drive</t>
  </si>
  <si>
    <t>Clifton</t>
  </si>
  <si>
    <t>Marmion Desrosiers</t>
  </si>
  <si>
    <t>186 Skinner Hollow Road</t>
  </si>
  <si>
    <t>Drain</t>
  </si>
  <si>
    <t>Teemu Monto</t>
  </si>
  <si>
    <t>786 Burton Avenue</t>
  </si>
  <si>
    <t>Gabriel Standley</t>
  </si>
  <si>
    <t>1285 Armory Road</t>
  </si>
  <si>
    <t>Michel Dubeau</t>
  </si>
  <si>
    <t>4916 Fleming Street</t>
  </si>
  <si>
    <t>Mckenzie</t>
  </si>
  <si>
    <t>Jonne Hartonen</t>
  </si>
  <si>
    <t>1760 Laurel Lee</t>
  </si>
  <si>
    <t>Jirí Kánský</t>
  </si>
  <si>
    <t>70 May Street</t>
  </si>
  <si>
    <t>Morehead</t>
  </si>
  <si>
    <t>Lovre Jankovic</t>
  </si>
  <si>
    <t>4393 Birch Street</t>
  </si>
  <si>
    <t>Noblesville</t>
  </si>
  <si>
    <t>Henri Vääräniemi</t>
  </si>
  <si>
    <t>254 Shadowmar Drive</t>
  </si>
  <si>
    <t>Jérôme Paré</t>
  </si>
  <si>
    <t>2794 Corbin Branch Road</t>
  </si>
  <si>
    <t>Jurica Blaževic</t>
  </si>
  <si>
    <t>412 Wetzel Lane</t>
  </si>
  <si>
    <t>Isto Rautavaara</t>
  </si>
  <si>
    <t>3849 Lincoln Street</t>
  </si>
  <si>
    <t>Chalten Roybal</t>
  </si>
  <si>
    <t>4950 Norma Lane</t>
  </si>
  <si>
    <t>Harrison Pownall</t>
  </si>
  <si>
    <t>3582 Berkley Street</t>
  </si>
  <si>
    <t>Mathias Schwartz</t>
  </si>
  <si>
    <t>4118 Coffman Alley</t>
  </si>
  <si>
    <t>Panther</t>
  </si>
  <si>
    <t>Charles Bayerl</t>
  </si>
  <si>
    <t>1788 White Oak Drive</t>
  </si>
  <si>
    <t>Holden</t>
  </si>
  <si>
    <t>Jules de Chateaub</t>
  </si>
  <si>
    <t>1760 Jerry Toth Drive</t>
  </si>
  <si>
    <t>Bethel</t>
  </si>
  <si>
    <t>Bernd Drescher</t>
  </si>
  <si>
    <t>2295 Rosebud Avenue</t>
  </si>
  <si>
    <t>Pine Bluff</t>
  </si>
  <si>
    <t>Elijah Charteris</t>
  </si>
  <si>
    <t>1950 Christie Way</t>
  </si>
  <si>
    <t>Burlington</t>
  </si>
  <si>
    <t>Karel Mejzlík</t>
  </si>
  <si>
    <t>714 Worley Avenue</t>
  </si>
  <si>
    <t>Altavista</t>
  </si>
  <si>
    <t>Nikolaj Damgaard</t>
  </si>
  <si>
    <t>4150 Petunia Way</t>
  </si>
  <si>
    <t>Vestavia Hills</t>
  </si>
  <si>
    <t>Slaviša Radic</t>
  </si>
  <si>
    <t>1794 Rafe Lane</t>
  </si>
  <si>
    <t>Yazoo City</t>
  </si>
  <si>
    <t>Wolfgang Kohler</t>
  </si>
  <si>
    <t>2179 Jerry Dove Drive</t>
  </si>
  <si>
    <t>Milan Matyska</t>
  </si>
  <si>
    <t>4829 Valley View Drive</t>
  </si>
  <si>
    <t>Sauli Kuismanen</t>
  </si>
  <si>
    <t>1853 Crosswind Drive</t>
  </si>
  <si>
    <t>Union City</t>
  </si>
  <si>
    <t>Max Scholz</t>
  </si>
  <si>
    <t>1134 Mercer Street</t>
  </si>
  <si>
    <t>Rosholt</t>
  </si>
  <si>
    <t>Florismart Lespérance</t>
  </si>
  <si>
    <t>530 School Street</t>
  </si>
  <si>
    <t>Jindrich Matuška</t>
  </si>
  <si>
    <t>3783 Lake Forest Drive</t>
  </si>
  <si>
    <t>Erick Pereira</t>
  </si>
  <si>
    <t>4235 Lincoln Drive</t>
  </si>
  <si>
    <t>Leola</t>
  </si>
  <si>
    <t>Veselko Pavlovic</t>
  </si>
  <si>
    <t>1559 Timberbrook Lane</t>
  </si>
  <si>
    <t>Greeley</t>
  </si>
  <si>
    <t>Noah Forbes</t>
  </si>
  <si>
    <t>3856 Maple Avenue</t>
  </si>
  <si>
    <t>Pocatello</t>
  </si>
  <si>
    <t>Brennan McKenzie</t>
  </si>
  <si>
    <t>2945 Boundary Street</t>
  </si>
  <si>
    <t>Danijel Jankovic</t>
  </si>
  <si>
    <t>3251 Broadcast Drive</t>
  </si>
  <si>
    <t>Searlas Plouffe</t>
  </si>
  <si>
    <t>2600 Pine Tree Lane</t>
  </si>
  <si>
    <t>Henrik Sakariassen</t>
  </si>
  <si>
    <t>799 North Bend River Road</t>
  </si>
  <si>
    <t>Ryley Aitken</t>
  </si>
  <si>
    <t>1018 Browning Lane</t>
  </si>
  <si>
    <t>Dylan McKenzie</t>
  </si>
  <si>
    <t>2193 Mercer Street</t>
  </si>
  <si>
    <t>Držiha Petrovic</t>
  </si>
  <si>
    <t>144 Gregory Lane</t>
  </si>
  <si>
    <t>Wlodzimierz Kaminski</t>
  </si>
  <si>
    <t>964 Still Street</t>
  </si>
  <si>
    <t>Jensen Johnstone</t>
  </si>
  <si>
    <t>2194 Heavner Court</t>
  </si>
  <si>
    <t>Van Meter</t>
  </si>
  <si>
    <t>Anders Berthelsen</t>
  </si>
  <si>
    <t>3567 Steve Hunt Road</t>
  </si>
  <si>
    <t>Chandler Vadeboncoeur</t>
  </si>
  <si>
    <t>4656 Private Lane</t>
  </si>
  <si>
    <t>Tifton</t>
  </si>
  <si>
    <t>Eustache Lefèbvre</t>
  </si>
  <si>
    <t>1764 Bluff Street</t>
  </si>
  <si>
    <t>Waldorf</t>
  </si>
  <si>
    <t>Vitomir Cindric</t>
  </si>
  <si>
    <t>3756 Lochmere Lane</t>
  </si>
  <si>
    <t>Meriden</t>
  </si>
  <si>
    <t>Derek Clark</t>
  </si>
  <si>
    <t>1232 Harley Vincent Drive</t>
  </si>
  <si>
    <t>North Olmsted</t>
  </si>
  <si>
    <t>Mario Weisz</t>
  </si>
  <si>
    <t>228 Smith Road</t>
  </si>
  <si>
    <t>Nathan Plowman</t>
  </si>
  <si>
    <t>2562 Arbutus Drive</t>
  </si>
  <si>
    <t>North Miami</t>
  </si>
  <si>
    <t>Robert Wilson</t>
  </si>
  <si>
    <t>951 Walnut Hill Drive</t>
  </si>
  <si>
    <t>Radek Popovych</t>
  </si>
  <si>
    <t>3836 Broadway Street</t>
  </si>
  <si>
    <t>Andreas Johnsen</t>
  </si>
  <si>
    <t>279 Havanna Street</t>
  </si>
  <si>
    <t>Patrik Cervený</t>
  </si>
  <si>
    <t>1490 Wyatt Street</t>
  </si>
  <si>
    <t>Milan Krupka</t>
  </si>
  <si>
    <t>2091 Duff Avenue</t>
  </si>
  <si>
    <t>Winooski</t>
  </si>
  <si>
    <t>Lars Kreutzmann</t>
  </si>
  <si>
    <t>103 Kelley Road</t>
  </si>
  <si>
    <t>Niels Petersen</t>
  </si>
  <si>
    <t>4119 Palmer Road</t>
  </si>
  <si>
    <t>Peter Mauer</t>
  </si>
  <si>
    <t>4468 Stuart Street</t>
  </si>
  <si>
    <t>Keith Tiner</t>
  </si>
  <si>
    <t>3305 Bruce Street</t>
  </si>
  <si>
    <t>Mathias Zeeb</t>
  </si>
  <si>
    <t>4457 Bridge Avenue</t>
  </si>
  <si>
    <t>Cankton</t>
  </si>
  <si>
    <t>Thor Öberg</t>
  </si>
  <si>
    <t>4587 Willis Avenue</t>
  </si>
  <si>
    <t>Palm Coast</t>
  </si>
  <si>
    <t>Jan Berthelsen</t>
  </si>
  <si>
    <t>4224 Pratt Avenue</t>
  </si>
  <si>
    <t>Snohomish</t>
  </si>
  <si>
    <t>Bernd Gersten</t>
  </si>
  <si>
    <t>2451 Green Hill Road</t>
  </si>
  <si>
    <t>Benoît Martel</t>
  </si>
  <si>
    <t>1363 Tully Street</t>
  </si>
  <si>
    <t>Christopher Jørgensen</t>
  </si>
  <si>
    <t>498 Fantages Way</t>
  </si>
  <si>
    <t>Sherman Mills</t>
  </si>
  <si>
    <t>Anas Samuelsson</t>
  </si>
  <si>
    <t>1448 Edwards Street</t>
  </si>
  <si>
    <t>Sigve Olsen</t>
  </si>
  <si>
    <t>4610 College Street</t>
  </si>
  <si>
    <t>Max Reime</t>
  </si>
  <si>
    <t>444 John Daniel Drive</t>
  </si>
  <si>
    <t>Wellsville</t>
  </si>
  <si>
    <t>Clyde Coffman</t>
  </si>
  <si>
    <t>3609 Fairfield Road</t>
  </si>
  <si>
    <t>Racine</t>
  </si>
  <si>
    <t>Edvard Brandt</t>
  </si>
  <si>
    <t>3746 Ruckman Road</t>
  </si>
  <si>
    <t>Sebastian Dresdner</t>
  </si>
  <si>
    <t>4082 Graystone Lakes</t>
  </si>
  <si>
    <t>Macon</t>
  </si>
  <si>
    <t>Torsten Herman</t>
  </si>
  <si>
    <t>1762 Johnny Lane</t>
  </si>
  <si>
    <t>Luca Jung</t>
  </si>
  <si>
    <t>4896 Collins Street</t>
  </si>
  <si>
    <t>Dayton (Armstrong)</t>
  </si>
  <si>
    <t>Timothy Zenon</t>
  </si>
  <si>
    <t>4166 Payne Street</t>
  </si>
  <si>
    <t>Marion</t>
  </si>
  <si>
    <t>Gordon Marshall</t>
  </si>
  <si>
    <t>4492 Pooz Street</t>
  </si>
  <si>
    <t>Jeronim Wojciechowski</t>
  </si>
  <si>
    <t>567 Steve Hunt Road</t>
  </si>
  <si>
    <t>Jan Schwartz</t>
  </si>
  <si>
    <t>2512 Valley View Drive</t>
  </si>
  <si>
    <t>Audric Vallée</t>
  </si>
  <si>
    <t>4940 Dogwood Road</t>
  </si>
  <si>
    <t>Mikolaj Szczepanski</t>
  </si>
  <si>
    <t>637 John Daniel Drive</t>
  </si>
  <si>
    <t>Jefferson City</t>
  </si>
  <si>
    <t>Armando Ware</t>
  </si>
  <si>
    <t>1822 Mesa Drive</t>
  </si>
  <si>
    <t>Alucio Pina</t>
  </si>
  <si>
    <t>3002 Austin Secret Lane</t>
  </si>
  <si>
    <t>St George</t>
  </si>
  <si>
    <t>Perseo Macías</t>
  </si>
  <si>
    <t>865 Filbert Street</t>
  </si>
  <si>
    <t>Jasper Dodery</t>
  </si>
  <si>
    <t>519 Hickory Heights Drive</t>
  </si>
  <si>
    <t>Milenko Stipanov</t>
  </si>
  <si>
    <t>3664 Fairfield Road</t>
  </si>
  <si>
    <t>Stefan Lemann</t>
  </si>
  <si>
    <t>529 Newton Street</t>
  </si>
  <si>
    <t>Tobias Heilmann</t>
  </si>
  <si>
    <t>4513 Maloy Court</t>
  </si>
  <si>
    <t>Ellsworth</t>
  </si>
  <si>
    <t>Gano Royer</t>
  </si>
  <si>
    <t>4765 Jadewood Drive</t>
  </si>
  <si>
    <t>Chesterton</t>
  </si>
  <si>
    <t>Stephen McNeese</t>
  </si>
  <si>
    <t>3517 Elk Creek Road</t>
  </si>
  <si>
    <t>Jonathan Darcy</t>
  </si>
  <si>
    <t>2012 Cook Hill Road</t>
  </si>
  <si>
    <t>Norwalk</t>
  </si>
  <si>
    <t>Felicjan Rutkowski</t>
  </si>
  <si>
    <t>1483 Grove Avenue</t>
  </si>
  <si>
    <t>Emiliano Alejandro</t>
  </si>
  <si>
    <t>4042 Quilly Lane</t>
  </si>
  <si>
    <t>Verrill Legault</t>
  </si>
  <si>
    <t>275 Single Street</t>
  </si>
  <si>
    <t>Florian Adler</t>
  </si>
  <si>
    <t>2867 Johnny Lane</t>
  </si>
  <si>
    <t>Vid Jozic</t>
  </si>
  <si>
    <t>3963 Post Avenue</t>
  </si>
  <si>
    <t>Mostafa Arvidsson</t>
  </si>
  <si>
    <t>1354 Nelm Street</t>
  </si>
  <si>
    <t>Frank Hueber</t>
  </si>
  <si>
    <t>3276 Randall Drive</t>
  </si>
  <si>
    <t>Mathías Posada</t>
  </si>
  <si>
    <t>1214 Shingleton Road</t>
  </si>
  <si>
    <t>Berrien Springs</t>
  </si>
  <si>
    <t>Kristian Mikulic</t>
  </si>
  <si>
    <t>338 Stark Hollow Road</t>
  </si>
  <si>
    <t>Thierry Charest</t>
  </si>
  <si>
    <t>2643 Garrett Street</t>
  </si>
  <si>
    <t>Prokop Kánský</t>
  </si>
  <si>
    <t>2704 Illinois Avenue</t>
  </si>
  <si>
    <t>Turner</t>
  </si>
  <si>
    <t>Franko Miletic</t>
  </si>
  <si>
    <t>68 Walnut Drive</t>
  </si>
  <si>
    <t>Metigoshe</t>
  </si>
  <si>
    <t>David Mikaelsen</t>
  </si>
  <si>
    <t>4426 Keyser Ridge Road</t>
  </si>
  <si>
    <t>Jules Faucher</t>
  </si>
  <si>
    <t>3021 Ryan Road</t>
  </si>
  <si>
    <t>Iroquois</t>
  </si>
  <si>
    <t>Torsten Zimmermann</t>
  </si>
  <si>
    <t>4113 Tori Lane</t>
  </si>
  <si>
    <t>Veselko Marušic</t>
  </si>
  <si>
    <t>2964 Ferry Street</t>
  </si>
  <si>
    <t>Nicon Valentín</t>
  </si>
  <si>
    <t>2841 Garrett Street</t>
  </si>
  <si>
    <t>Rolando Swain</t>
  </si>
  <si>
    <t>2479 Brooklyn Street</t>
  </si>
  <si>
    <t>Hudson Moffatt</t>
  </si>
  <si>
    <t>4963 Birch Street</t>
  </si>
  <si>
    <t>Stephan Frei</t>
  </si>
  <si>
    <t>2623 Wilkinson Court</t>
  </si>
  <si>
    <t>North Naples</t>
  </si>
  <si>
    <t>Erik Cruz</t>
  </si>
  <si>
    <t>1340 Woodside Circle</t>
  </si>
  <si>
    <t>Panama City</t>
  </si>
  <si>
    <t>Martin Synek</t>
  </si>
  <si>
    <t>572 Ryan Road</t>
  </si>
  <si>
    <t>New Effington</t>
  </si>
  <si>
    <t>Alexander Kortig</t>
  </si>
  <si>
    <t>2472 Dane Street</t>
  </si>
  <si>
    <t>Adelmar Baez</t>
  </si>
  <si>
    <t>2393 Carson Street</t>
  </si>
  <si>
    <t>Nuka Nielsen</t>
  </si>
  <si>
    <t>2359 Buck Drive</t>
  </si>
  <si>
    <t>Waterbury</t>
  </si>
  <si>
    <t>Wilhelm Torsvik</t>
  </si>
  <si>
    <t>1581 College Street</t>
  </si>
  <si>
    <t>Jan Fruehauf</t>
  </si>
  <si>
    <t>4964 Pineview Drive</t>
  </si>
  <si>
    <t>Mankato</t>
  </si>
  <si>
    <t>Mieszko Jasinski</t>
  </si>
  <si>
    <t>4040 Bloomfield Way</t>
  </si>
  <si>
    <t>Standish</t>
  </si>
  <si>
    <t>Swen Neudorf</t>
  </si>
  <si>
    <t>2928 Lincoln Street</t>
  </si>
  <si>
    <t>Laurel Springs</t>
  </si>
  <si>
    <t>Jaromír Vrba</t>
  </si>
  <si>
    <t>147 Randolph Street</t>
  </si>
  <si>
    <t>Zdenek Kos</t>
  </si>
  <si>
    <t>4946 Coolidge Street</t>
  </si>
  <si>
    <t>Johannes Støa</t>
  </si>
  <si>
    <t>3030 Tyler Avenue</t>
  </si>
  <si>
    <t>Petr Palecek</t>
  </si>
  <si>
    <t>1386 Hardman Road</t>
  </si>
  <si>
    <t>Rutland</t>
  </si>
  <si>
    <t>Natan Morrison</t>
  </si>
  <si>
    <t>167 Chardonnay Drive</t>
  </si>
  <si>
    <t>Ocala</t>
  </si>
  <si>
    <t>Christian Sørensen</t>
  </si>
  <si>
    <t>2496 Chandler Drive</t>
  </si>
  <si>
    <t>Bazyli Pawlak</t>
  </si>
  <si>
    <t>4751 Science Center Drive</t>
  </si>
  <si>
    <t>Buhl</t>
  </si>
  <si>
    <t>Rayyan Mackenzie</t>
  </si>
  <si>
    <t>2914 Walnut Drive</t>
  </si>
  <si>
    <t>Minot</t>
  </si>
  <si>
    <t>Tom Hudgens</t>
  </si>
  <si>
    <t>2106 Tecumsah Lane</t>
  </si>
  <si>
    <t>Natchitoches</t>
  </si>
  <si>
    <t>William Womack</t>
  </si>
  <si>
    <t>4740 Hamilton Drive</t>
  </si>
  <si>
    <t>Richard Mays</t>
  </si>
  <si>
    <t>552 Norma Lane</t>
  </si>
  <si>
    <t>Jerry Collier</t>
  </si>
  <si>
    <t>3857 Worley Avenue</t>
  </si>
  <si>
    <t>Farmville</t>
  </si>
  <si>
    <t>Mark Perkins</t>
  </si>
  <si>
    <t>4923 Spring Street</t>
  </si>
  <si>
    <t>Newman</t>
  </si>
  <si>
    <t>John Herrera</t>
  </si>
  <si>
    <t>298 Froe Street</t>
  </si>
  <si>
    <t>Mill Creek</t>
  </si>
  <si>
    <t>Elliot Lammers</t>
  </si>
  <si>
    <t>4240 Russell Street</t>
  </si>
  <si>
    <t>Juan Adams</t>
  </si>
  <si>
    <t>2376 Norma Avenue</t>
  </si>
  <si>
    <t>Gregg Pfeiffer</t>
  </si>
  <si>
    <t>389 Willis Avenue</t>
  </si>
  <si>
    <t>Charlie Bess</t>
  </si>
  <si>
    <t>3149 Black Stallion Road</t>
  </si>
  <si>
    <t>Steven Schulze</t>
  </si>
  <si>
    <t>2067 Pine Street</t>
  </si>
  <si>
    <t>William Lang</t>
  </si>
  <si>
    <t>4269 Masonic Hill Road</t>
  </si>
  <si>
    <t>Frank Harvey</t>
  </si>
  <si>
    <t>1962 High Meadow Lane</t>
  </si>
  <si>
    <t>Millville</t>
  </si>
  <si>
    <t>Jimmy Colombo</t>
  </si>
  <si>
    <t>913 Khale Street</t>
  </si>
  <si>
    <t>John Hults</t>
  </si>
  <si>
    <t>4995 Fraggle Drive</t>
  </si>
  <si>
    <t>Tommy Pelletier</t>
  </si>
  <si>
    <t>4410 Still Street</t>
  </si>
  <si>
    <t>Jeff Gonzalez</t>
  </si>
  <si>
    <t>2184 Hornor Avenue</t>
  </si>
  <si>
    <t>Hallett</t>
  </si>
  <si>
    <t>Brian Hart</t>
  </si>
  <si>
    <t>4247 Modoc Alley</t>
  </si>
  <si>
    <t>Preston</t>
  </si>
  <si>
    <t>Carl Baker</t>
  </si>
  <si>
    <t>4162 Hartland Avenue</t>
  </si>
  <si>
    <t>Green Lake</t>
  </si>
  <si>
    <t>Joseph McDonald</t>
  </si>
  <si>
    <t>3387 Queens Lane</t>
  </si>
  <si>
    <t>Emporia</t>
  </si>
  <si>
    <t>Tyrone Hurley</t>
  </si>
  <si>
    <t>4165 Clearview Drive</t>
  </si>
  <si>
    <t>Centennial</t>
  </si>
  <si>
    <t>Jose Skillman</t>
  </si>
  <si>
    <t>119 Farland Street</t>
  </si>
  <si>
    <t>Kelvin Hobdy</t>
  </si>
  <si>
    <t>4442 Cabell Avenue</t>
  </si>
  <si>
    <t>Reston</t>
  </si>
  <si>
    <t>Luis Stewart</t>
  </si>
  <si>
    <t>2309 Hurry Street</t>
  </si>
  <si>
    <t>Ken Maddox</t>
  </si>
  <si>
    <t>3388 Kuhl Avenue</t>
  </si>
  <si>
    <t>Paul Gray</t>
  </si>
  <si>
    <t>1522 Coffman Alley</t>
  </si>
  <si>
    <t>Horse Cave</t>
  </si>
  <si>
    <t>George Heath</t>
  </si>
  <si>
    <t>3177 Stratford Drive</t>
  </si>
  <si>
    <t>Jeff Lackey</t>
  </si>
  <si>
    <t>1852 Mahlon Street</t>
  </si>
  <si>
    <t>Sayreville</t>
  </si>
  <si>
    <t>Isiah Colby</t>
  </si>
  <si>
    <t>2004 Carter Street</t>
  </si>
  <si>
    <t>Centralia</t>
  </si>
  <si>
    <t>Frank Wall</t>
  </si>
  <si>
    <t>3755 Tyler Avenue</t>
  </si>
  <si>
    <t>Michael Heinrich</t>
  </si>
  <si>
    <t>1339 Jefferson Street</t>
  </si>
  <si>
    <t>Craig Henry</t>
  </si>
  <si>
    <t>56 West Fork Drive</t>
  </si>
  <si>
    <t>Joseph Leath</t>
  </si>
  <si>
    <t>2298 James Avenue</t>
  </si>
  <si>
    <t>Gary Hagood</t>
  </si>
  <si>
    <t>4475 Eva Pearl Street</t>
  </si>
  <si>
    <t>Ricky McNeal</t>
  </si>
  <si>
    <t>4469 Goldie Lane</t>
  </si>
  <si>
    <t>Bill Ogle</t>
  </si>
  <si>
    <t>4498 Bruce Street</t>
  </si>
  <si>
    <t>Larry Tharp</t>
  </si>
  <si>
    <t>4812 Ferrell Street</t>
  </si>
  <si>
    <t>Frank Smith</t>
  </si>
  <si>
    <t>486 Tully Street</t>
  </si>
  <si>
    <t>Dearborn</t>
  </si>
  <si>
    <t>Scott Dennis</t>
  </si>
  <si>
    <t>3705 Lawman Avenue</t>
  </si>
  <si>
    <t>Michael Rivera</t>
  </si>
  <si>
    <t>945 Concord Street</t>
  </si>
  <si>
    <t>Matthews</t>
  </si>
  <si>
    <t>Enrique Ruhland</t>
  </si>
  <si>
    <t>4928 Mapleview Drive</t>
  </si>
  <si>
    <t>Willie Ramsey</t>
  </si>
  <si>
    <t>4873 Bailey Drive</t>
  </si>
  <si>
    <t>Scott Means</t>
  </si>
  <si>
    <t>4429 O Conner Street</t>
  </si>
  <si>
    <t>Mark Olivera</t>
  </si>
  <si>
    <t>984 Timbercrest Road</t>
  </si>
  <si>
    <t>Chisana</t>
  </si>
  <si>
    <t>David Harden</t>
  </si>
  <si>
    <t>3379 Jacobs Street</t>
  </si>
  <si>
    <t>Mc Kees Rocks</t>
  </si>
  <si>
    <t>Vernon Perry</t>
  </si>
  <si>
    <t>3574 Briarwood Road</t>
  </si>
  <si>
    <t>Raymond Ector</t>
  </si>
  <si>
    <t>2351 Eagle Lane</t>
  </si>
  <si>
    <t>Bemidji</t>
  </si>
  <si>
    <t>Randall Bohanan</t>
  </si>
  <si>
    <t>3570 Tea Berry Lane</t>
  </si>
  <si>
    <t>Green Bay</t>
  </si>
  <si>
    <t>Kristofer Ortiz</t>
  </si>
  <si>
    <t>3194 Lake Road</t>
  </si>
  <si>
    <t>Shawn Arce</t>
  </si>
  <si>
    <t>3183 Stratford Park</t>
  </si>
  <si>
    <t>Brian Durante</t>
  </si>
  <si>
    <t>464 Airplane Avenue</t>
  </si>
  <si>
    <t>Michael Mountain</t>
  </si>
  <si>
    <t>220 Clay Lick Road</t>
  </si>
  <si>
    <t>3777 Arlington Avenue</t>
  </si>
  <si>
    <t>Arkadelphia</t>
  </si>
  <si>
    <t>Carlos Booker</t>
  </si>
  <si>
    <t>4004 Milford Street</t>
  </si>
  <si>
    <t>Nashua</t>
  </si>
  <si>
    <t>Roy Marty</t>
  </si>
  <si>
    <t>4531 Hillcrest Circle</t>
  </si>
  <si>
    <t>Deon Wright</t>
  </si>
  <si>
    <t>2445 Cedar Lane</t>
  </si>
  <si>
    <t>Mark Higgins</t>
  </si>
  <si>
    <t>3947 Pyramid Valley Road</t>
  </si>
  <si>
    <t>Victor</t>
  </si>
  <si>
    <t>Charles Johnson</t>
  </si>
  <si>
    <t>703 Cedar Lane</t>
  </si>
  <si>
    <t>Lorenzo Herrera</t>
  </si>
  <si>
    <t>202 Burnside Court</t>
  </si>
  <si>
    <t>Scottsdale</t>
  </si>
  <si>
    <t>Robert McMaster</t>
  </si>
  <si>
    <t>4887 Emeral Dreams Drive</t>
  </si>
  <si>
    <t>Enrique Colella</t>
  </si>
  <si>
    <t>914 Meadow View Drive</t>
  </si>
  <si>
    <t>Nick Pepper</t>
  </si>
  <si>
    <t>3852 Brownton Road</t>
  </si>
  <si>
    <t>Larry Winder</t>
  </si>
  <si>
    <t>2336 Franklin Avenue</t>
  </si>
  <si>
    <t>Manuel Sutton</t>
  </si>
  <si>
    <t>1647 Young Road</t>
  </si>
  <si>
    <t>Gary Bennett</t>
  </si>
  <si>
    <t>2539 Stone Lane</t>
  </si>
  <si>
    <t>Easton</t>
  </si>
  <si>
    <t>Marlon Spence</t>
  </si>
  <si>
    <t>62 Lake Forest Drive</t>
  </si>
  <si>
    <t>James Boatwright</t>
  </si>
  <si>
    <t>1500 Johnny Lane</t>
  </si>
  <si>
    <t>Frank Cathey</t>
  </si>
  <si>
    <t>2898 Burning Memory Lane</t>
  </si>
  <si>
    <t>Hatboro</t>
  </si>
  <si>
    <t>Francisco Butler</t>
  </si>
  <si>
    <t>3814 Bailey Drive</t>
  </si>
  <si>
    <t>Roy Cox</t>
  </si>
  <si>
    <t>4925 Rockford Mountain Lane</t>
  </si>
  <si>
    <t>Watertown</t>
  </si>
  <si>
    <t>Thomas Black</t>
  </si>
  <si>
    <t>3037 Roosevelt Road</t>
  </si>
  <si>
    <t>Moundridge</t>
  </si>
  <si>
    <t>John Curry</t>
  </si>
  <si>
    <t>124 Hewes Avenue</t>
  </si>
  <si>
    <t>David Antonelli</t>
  </si>
  <si>
    <t>387 Lakeland Park Drive</t>
  </si>
  <si>
    <t>Kevin Schultz</t>
  </si>
  <si>
    <t>1100 Radford Street</t>
  </si>
  <si>
    <t>Eric Stevenson</t>
  </si>
  <si>
    <t>4848 Quincy Street</t>
  </si>
  <si>
    <t>Jesus Vega</t>
  </si>
  <si>
    <t>2072 Clarence Court</t>
  </si>
  <si>
    <t>Calvin Prieto</t>
  </si>
  <si>
    <t>3355 Williams Mine Road</t>
  </si>
  <si>
    <t>Manuel Nassar</t>
  </si>
  <si>
    <t>1708 Little Street</t>
  </si>
  <si>
    <t>Warren</t>
  </si>
  <si>
    <t>Matthew Ellis</t>
  </si>
  <si>
    <t>3611 Rodney Street</t>
  </si>
  <si>
    <t>Olivette</t>
  </si>
  <si>
    <t>Howard Allen</t>
  </si>
  <si>
    <t>2591 Cooks Mine Road</t>
  </si>
  <si>
    <t>David Baugh</t>
  </si>
  <si>
    <t>4377 Haymond Rocks Road</t>
  </si>
  <si>
    <t>Vale</t>
  </si>
  <si>
    <t>John Flores</t>
  </si>
  <si>
    <t>3823 Franklee Lane</t>
  </si>
  <si>
    <t>William Chancey</t>
  </si>
  <si>
    <t>2692 Coal Street</t>
  </si>
  <si>
    <t>Clarion</t>
  </si>
  <si>
    <t>Kenneth Denny</t>
  </si>
  <si>
    <t>1618 Joyce Street</t>
  </si>
  <si>
    <t>Pollocksville</t>
  </si>
  <si>
    <t>Jack Scalia</t>
  </si>
  <si>
    <t>3083 Kimberly Way</t>
  </si>
  <si>
    <t>Robert Diggins</t>
  </si>
  <si>
    <t>3192 Cottonwood Lane</t>
  </si>
  <si>
    <t>Ralph Gossman</t>
  </si>
  <si>
    <t>4548 Junior Avenue</t>
  </si>
  <si>
    <t>Steven Noack</t>
  </si>
  <si>
    <t>4624 Stout Street</t>
  </si>
  <si>
    <t>Dry Run</t>
  </si>
  <si>
    <t>Jackson Frederick</t>
  </si>
  <si>
    <t>148 Maud Street</t>
  </si>
  <si>
    <t>Ivan Eastridge</t>
  </si>
  <si>
    <t>231 Leo Street</t>
  </si>
  <si>
    <t>Jim Wright</t>
  </si>
  <si>
    <t>3139 Trymore Road</t>
  </si>
  <si>
    <t>Rodney Arrington</t>
  </si>
  <si>
    <t>3812 Twin Oaks Drive</t>
  </si>
  <si>
    <t>1998 Berkshire Circle</t>
  </si>
  <si>
    <t>Francis Luttrell</t>
  </si>
  <si>
    <t>2725 Lynch Street</t>
  </si>
  <si>
    <t>Glenn Healy</t>
  </si>
  <si>
    <t>4611 Mill Street</t>
  </si>
  <si>
    <t>Manuel Paul</t>
  </si>
  <si>
    <t>4246 Heavens Way</t>
  </si>
  <si>
    <t>Victor Casas</t>
  </si>
  <si>
    <t>4924 Owen Lane</t>
  </si>
  <si>
    <t>Dana Dehart</t>
  </si>
  <si>
    <t>1571 Villa Drive</t>
  </si>
  <si>
    <t>Lafayette</t>
  </si>
  <si>
    <t>Conrad Chambers</t>
  </si>
  <si>
    <t>4010 Earnhardt Drive</t>
  </si>
  <si>
    <t>James Becerra</t>
  </si>
  <si>
    <t>4855 Shobe Lane</t>
  </si>
  <si>
    <t>Fort Collins</t>
  </si>
  <si>
    <t>Kenneth Hendershot</t>
  </si>
  <si>
    <t>1157 Corbin Branch Road</t>
  </si>
  <si>
    <t>Corbin</t>
  </si>
  <si>
    <t>Robert Jeffers</t>
  </si>
  <si>
    <t>495 Barfield Lane</t>
  </si>
  <si>
    <t>Andrew Swindler</t>
  </si>
  <si>
    <t>4569 Red Dog Road</t>
  </si>
  <si>
    <t>Mark Bell</t>
  </si>
  <si>
    <t>2071 Lakewood Drive</t>
  </si>
  <si>
    <t>Bayonne</t>
  </si>
  <si>
    <t>Robert Moore</t>
  </si>
  <si>
    <t>829 Jessie Street</t>
  </si>
  <si>
    <t>Jacob Thomas</t>
  </si>
  <si>
    <t>2480 Marigold Lane</t>
  </si>
  <si>
    <t>Ernesto Neill</t>
  </si>
  <si>
    <t>4189 Cottonwood Lane</t>
  </si>
  <si>
    <t>Genaro Becker</t>
  </si>
  <si>
    <t>1021 Java Lane</t>
  </si>
  <si>
    <t>George Busch</t>
  </si>
  <si>
    <t>3940 Kembery Drive</t>
  </si>
  <si>
    <t>Jason Morgan</t>
  </si>
  <si>
    <t>1794 Newton Street</t>
  </si>
  <si>
    <t>Montevideo</t>
  </si>
  <si>
    <t>John Mann</t>
  </si>
  <si>
    <t>3498 Bingamon Branch Road</t>
  </si>
  <si>
    <t>David Munday</t>
  </si>
  <si>
    <t>1488 Spring Avenue</t>
  </si>
  <si>
    <t>Jose McCord</t>
  </si>
  <si>
    <t>2298 Hinkle Lake Road</t>
  </si>
  <si>
    <t>David Goodrich</t>
  </si>
  <si>
    <t>1928 Matthews Street</t>
  </si>
  <si>
    <t>Plainfield</t>
  </si>
  <si>
    <t>James Baxter</t>
  </si>
  <si>
    <t>1582 Dogwood Road</t>
  </si>
  <si>
    <t>Troy Dobbins</t>
  </si>
  <si>
    <t>2824 Stroop Hill Road</t>
  </si>
  <si>
    <t>Ralph Labbe</t>
  </si>
  <si>
    <t>3467 Veltri Drive</t>
  </si>
  <si>
    <t>James Lanford</t>
  </si>
  <si>
    <t>52 Stroop Hill Road</t>
  </si>
  <si>
    <t>Gary Galey</t>
  </si>
  <si>
    <t>2007 Old House Drive</t>
  </si>
  <si>
    <t>London</t>
  </si>
  <si>
    <t>Roger McClary</t>
  </si>
  <si>
    <t>1730 Holly Street</t>
  </si>
  <si>
    <t>Clarence Kendrick</t>
  </si>
  <si>
    <t>3657 Woodbridge Lane</t>
  </si>
  <si>
    <t>Robert Reagan</t>
  </si>
  <si>
    <t>2953 Scenic Way</t>
  </si>
  <si>
    <t>Travis Cramer</t>
  </si>
  <si>
    <t>1010 Blane Street</t>
  </si>
  <si>
    <t>Andy Abbott</t>
  </si>
  <si>
    <t>3309 Asylum Avenue</t>
  </si>
  <si>
    <t>Gus Odonoghue</t>
  </si>
  <si>
    <t>2556 Upland Avenue</t>
  </si>
  <si>
    <t>Tobias Fink</t>
  </si>
  <si>
    <t>1563 Davis Court</t>
  </si>
  <si>
    <t>Victor Olesen</t>
  </si>
  <si>
    <t>2460 Columbia Mine Road</t>
  </si>
  <si>
    <t>Laurits Juhl</t>
  </si>
  <si>
    <t>1179 Oakdale Avenue</t>
  </si>
  <si>
    <t>Winter Haven</t>
  </si>
  <si>
    <t>Mike Gaertner</t>
  </si>
  <si>
    <t>4268 Callison Lane</t>
  </si>
  <si>
    <t>Ocean View</t>
  </si>
  <si>
    <t>Florian Aachen</t>
  </si>
  <si>
    <t>4627 Hewes Avenue</t>
  </si>
  <si>
    <t>Henrey Carranza</t>
  </si>
  <si>
    <t>1568 Old House Drive</t>
  </si>
  <si>
    <t>West Portsmouth</t>
  </si>
  <si>
    <t>Erik Mahler</t>
  </si>
  <si>
    <t>3725 Gladwell Street</t>
  </si>
  <si>
    <t>Mika Forssell</t>
  </si>
  <si>
    <t>2968 Woodland Avenue</t>
  </si>
  <si>
    <t>Hullen Najera</t>
  </si>
  <si>
    <t>2792 Berry Street</t>
  </si>
  <si>
    <t>Markus Wurfel</t>
  </si>
  <si>
    <t>3106 Duke Lane</t>
  </si>
  <si>
    <t>Fords</t>
  </si>
  <si>
    <t>Veljko Kralj</t>
  </si>
  <si>
    <t>909 Breezewood Court</t>
  </si>
  <si>
    <t>Pretty Prairie</t>
  </si>
  <si>
    <t>Maik Krüger</t>
  </si>
  <si>
    <t>2463 Dog Hill Lane</t>
  </si>
  <si>
    <t>Barnes</t>
  </si>
  <si>
    <t>Peter Baader</t>
  </si>
  <si>
    <t>1294 Clay Street</t>
  </si>
  <si>
    <t>Thomas Criddle</t>
  </si>
  <si>
    <t>3305 Foley Street</t>
  </si>
  <si>
    <t>Samuel Pettersen</t>
  </si>
  <si>
    <t>4482 John Calvin Drive</t>
  </si>
  <si>
    <t>Krystian Walczak</t>
  </si>
  <si>
    <t>3372 Bastin Drive</t>
  </si>
  <si>
    <t>Samuel Elphinstone</t>
  </si>
  <si>
    <t>4909 Coulter Lane</t>
  </si>
  <si>
    <t>White Oak</t>
  </si>
  <si>
    <t>Shay Hunter</t>
  </si>
  <si>
    <t>1961 Broaddus Avenue</t>
  </si>
  <si>
    <t>Bandana</t>
  </si>
  <si>
    <t>René Vašícek</t>
  </si>
  <si>
    <t>299 Levy Court</t>
  </si>
  <si>
    <t>Danvers</t>
  </si>
  <si>
    <t>Conor Miller</t>
  </si>
  <si>
    <t>255 Dog Hill Lane</t>
  </si>
  <si>
    <t>Kensington</t>
  </si>
  <si>
    <t>Dino Jurkovic</t>
  </si>
  <si>
    <t>2588 Perine Street</t>
  </si>
  <si>
    <t>Anthony Ayres</t>
  </si>
  <si>
    <t>210 Cherry Tree Drive</t>
  </si>
  <si>
    <t>Miloslav Gábor</t>
  </si>
  <si>
    <t>2296 Raintree Boulevard</t>
  </si>
  <si>
    <t>Blaine</t>
  </si>
  <si>
    <t>Štepán Šenkýr</t>
  </si>
  <si>
    <t>1591 Bassell Avenue</t>
  </si>
  <si>
    <t>Tomasz Kaše</t>
  </si>
  <si>
    <t>4454 Bird Street</t>
  </si>
  <si>
    <t>Anes Lind</t>
  </si>
  <si>
    <t>3438 Passaic Street</t>
  </si>
  <si>
    <t>Noam Merino</t>
  </si>
  <si>
    <t>4310 Green Street</t>
  </si>
  <si>
    <t>Milian Nes</t>
  </si>
  <si>
    <t>4221 Rose Street</t>
  </si>
  <si>
    <t>La Grange</t>
  </si>
  <si>
    <t>Pelle Hermansson</t>
  </si>
  <si>
    <t>3928 Midway Road</t>
  </si>
  <si>
    <t>Springdale</t>
  </si>
  <si>
    <t>Female</t>
  </si>
  <si>
    <t>Marjorie Cooke</t>
  </si>
  <si>
    <t>2424 Big Indian</t>
  </si>
  <si>
    <t>Lela Chasteen</t>
  </si>
  <si>
    <t>2174 Oakridge Farm Lane</t>
  </si>
  <si>
    <t>West Allis</t>
  </si>
  <si>
    <t>Ada Hanlon</t>
  </si>
  <si>
    <t>2147 Duff Avenue</t>
  </si>
  <si>
    <t>Holly Eastland</t>
  </si>
  <si>
    <t>3009 Goodwin Avenue</t>
  </si>
  <si>
    <t>Lyle</t>
  </si>
  <si>
    <t>Tiffany Cheshire</t>
  </si>
  <si>
    <t>893 Bryan Avenue</t>
  </si>
  <si>
    <t>Theresa Olsen</t>
  </si>
  <si>
    <t>2759 Broaddus Avenue</t>
  </si>
  <si>
    <t>Radcliff</t>
  </si>
  <si>
    <t>Marlene Miles</t>
  </si>
  <si>
    <t>3615 Union Street</t>
  </si>
  <si>
    <t>Karen George</t>
  </si>
  <si>
    <t>1909 Young Road</t>
  </si>
  <si>
    <t>Debbie Sylvester</t>
  </si>
  <si>
    <t>1132 Huntz Lane</t>
  </si>
  <si>
    <t>West Peabody</t>
  </si>
  <si>
    <t>Terry Singleton</t>
  </si>
  <si>
    <t>2640 Nutter Street</t>
  </si>
  <si>
    <t>Ashley Reed</t>
  </si>
  <si>
    <t>3971 Deer Ridge Drive</t>
  </si>
  <si>
    <t>Montclair</t>
  </si>
  <si>
    <t>Angela Stamps</t>
  </si>
  <si>
    <t>3988 Limer Street</t>
  </si>
  <si>
    <t>Rochelle Albritton</t>
  </si>
  <si>
    <t>1621 Coal Road</t>
  </si>
  <si>
    <t>Plains</t>
  </si>
  <si>
    <t>Kim Dupre</t>
  </si>
  <si>
    <t>787 Smithfield Avenue</t>
  </si>
  <si>
    <t>Cathleen Amendola</t>
  </si>
  <si>
    <t>1815 Bernardo Street</t>
  </si>
  <si>
    <t>Seymour</t>
  </si>
  <si>
    <t>Ginny Keeton</t>
  </si>
  <si>
    <t>1406 Fraggle Drive</t>
  </si>
  <si>
    <t>Naperville</t>
  </si>
  <si>
    <t>Regina Seal</t>
  </si>
  <si>
    <t>947 Swick Hill Street</t>
  </si>
  <si>
    <t>Patricia Bush</t>
  </si>
  <si>
    <t>4728 Fantages Way</t>
  </si>
  <si>
    <t>Peaks Island</t>
  </si>
  <si>
    <t>Harriett Johnson</t>
  </si>
  <si>
    <t>388 Williams Mine Road</t>
  </si>
  <si>
    <t>Amanda Hall</t>
  </si>
  <si>
    <t>1419 Fairfax Drive</t>
  </si>
  <si>
    <t>Heather Potter</t>
  </si>
  <si>
    <t>3567 Willison Street</t>
  </si>
  <si>
    <t>Eagan</t>
  </si>
  <si>
    <t>Vicky Thomas</t>
  </si>
  <si>
    <t>4207 Milford Street</t>
  </si>
  <si>
    <t>Exeter</t>
  </si>
  <si>
    <t>Barbara Mathews</t>
  </si>
  <si>
    <t>3621 Bond Street</t>
  </si>
  <si>
    <t>Theresa Creger</t>
  </si>
  <si>
    <t>2968 Northwest Boulevard</t>
  </si>
  <si>
    <t>Hackensack</t>
  </si>
  <si>
    <t>Kerrie Williams</t>
  </si>
  <si>
    <t>353 Broadcast Drive</t>
  </si>
  <si>
    <t>Justine Gallagher</t>
  </si>
  <si>
    <t>1509 Gorby Lane</t>
  </si>
  <si>
    <t>Jean Boyd</t>
  </si>
  <si>
    <t>4076 Dogwood Road</t>
  </si>
  <si>
    <t>Dorothy Lauer</t>
  </si>
  <si>
    <t>668 Lords Way</t>
  </si>
  <si>
    <t>Shirley Jakubowski</t>
  </si>
  <si>
    <t>3438 McDowell Street</t>
  </si>
  <si>
    <t>Doris Wood</t>
  </si>
  <si>
    <t>4599 Modoc Alley</t>
  </si>
  <si>
    <t>Carmen Mallett</t>
  </si>
  <si>
    <t>2752 Levy Court</t>
  </si>
  <si>
    <t>Gardner</t>
  </si>
  <si>
    <t>Helen Venters</t>
  </si>
  <si>
    <t>3541 Cambridge Court</t>
  </si>
  <si>
    <t>Russellville</t>
  </si>
  <si>
    <t>Barbara Wehr</t>
  </si>
  <si>
    <t>301 Cook Hill Road</t>
  </si>
  <si>
    <t>Melinda Stickles</t>
  </si>
  <si>
    <t>3516 Palmer Road</t>
  </si>
  <si>
    <t>Janet Lee</t>
  </si>
  <si>
    <t>1595 Jehovah Drive</t>
  </si>
  <si>
    <t>Harrisonburg</t>
  </si>
  <si>
    <t>Emilia Magee</t>
  </si>
  <si>
    <t>492 Goldcliff Circle</t>
  </si>
  <si>
    <t>Heather Yates</t>
  </si>
  <si>
    <t>1427 Mill Street</t>
  </si>
  <si>
    <t>Angela Fulks</t>
  </si>
  <si>
    <t>3426 Columbia Road</t>
  </si>
  <si>
    <t>Ashley Buchman</t>
  </si>
  <si>
    <t>3839 Weekley Street</t>
  </si>
  <si>
    <t>Karina Sibley</t>
  </si>
  <si>
    <t>3303 Johnny Lane</t>
  </si>
  <si>
    <t>Nell Rey</t>
  </si>
  <si>
    <t>3520 Earnhardt Drive</t>
  </si>
  <si>
    <t>Mae Silva</t>
  </si>
  <si>
    <t>3818 Shinn Street</t>
  </si>
  <si>
    <t>Stephanie Oden</t>
  </si>
  <si>
    <t>1867 Bombardier Way</t>
  </si>
  <si>
    <t>Cheryl Fisher</t>
  </si>
  <si>
    <t>666 College Avenue</t>
  </si>
  <si>
    <t>Xenia</t>
  </si>
  <si>
    <t>Susan Schroeder</t>
  </si>
  <si>
    <t>2296 Sycamore Lake Road</t>
  </si>
  <si>
    <t>Cheryl Gustin</t>
  </si>
  <si>
    <t>2523 Elsie Drive</t>
  </si>
  <si>
    <t>Londonderry</t>
  </si>
  <si>
    <t>Valerie Wiggins</t>
  </si>
  <si>
    <t>3222 Elkview Drive</t>
  </si>
  <si>
    <t>Port St Lucie</t>
  </si>
  <si>
    <t>Frances Hoffer</t>
  </si>
  <si>
    <t>3704 Tator Patch Road</t>
  </si>
  <si>
    <t>Bessie Peyton</t>
  </si>
  <si>
    <t>2009 Ritter Street</t>
  </si>
  <si>
    <t>Chulafinnee</t>
  </si>
  <si>
    <t>Jessica Kent</t>
  </si>
  <si>
    <t>3108 George Avenue</t>
  </si>
  <si>
    <t>Kelly Morabito</t>
  </si>
  <si>
    <t>3348 Passaic Street</t>
  </si>
  <si>
    <t>Jacqueline Clark</t>
  </si>
  <si>
    <t>47 Bailey Drive</t>
  </si>
  <si>
    <t>Parkersburg</t>
  </si>
  <si>
    <t>Kathy Koch</t>
  </si>
  <si>
    <t>4428 Pheasant Ridge Road</t>
  </si>
  <si>
    <t>Quakertown</t>
  </si>
  <si>
    <t>Laura Winston</t>
  </si>
  <si>
    <t>388 Grasselli Street</t>
  </si>
  <si>
    <t>Errol</t>
  </si>
  <si>
    <t>Mabel Crump</t>
  </si>
  <si>
    <t>1757 Brownton Road</t>
  </si>
  <si>
    <t>Jami Hutchens</t>
  </si>
  <si>
    <t>4801 Edington Drive</t>
  </si>
  <si>
    <t>Elizabeth Rankin</t>
  </si>
  <si>
    <t>3289 Little Acres Lane</t>
  </si>
  <si>
    <t>Linda Derosa</t>
  </si>
  <si>
    <t>4477 Aspen Court</t>
  </si>
  <si>
    <t>West Roxbury</t>
  </si>
  <si>
    <t>Olive Hope</t>
  </si>
  <si>
    <t>885 Seneca Drive</t>
  </si>
  <si>
    <t>Gaston</t>
  </si>
  <si>
    <t>Hazel Grayson</t>
  </si>
  <si>
    <t>3344 Calico Drive</t>
  </si>
  <si>
    <t>Endicott</t>
  </si>
  <si>
    <t>Lorraine Green</t>
  </si>
  <si>
    <t>4497 Bailey Drive</t>
  </si>
  <si>
    <t>Billie Ashby</t>
  </si>
  <si>
    <t>4604 Valley Street</t>
  </si>
  <si>
    <t>Woodbury</t>
  </si>
  <si>
    <t>Isabel Garrett</t>
  </si>
  <si>
    <t>3611 Elliot Avenue</t>
  </si>
  <si>
    <t>Anisha Nash</t>
  </si>
  <si>
    <t>3824 Hidden Valley Road</t>
  </si>
  <si>
    <t>Red Lion</t>
  </si>
  <si>
    <t>Kimberly Cherry</t>
  </si>
  <si>
    <t>3483 Peck Street</t>
  </si>
  <si>
    <t>West Lebanon</t>
  </si>
  <si>
    <t>Mary Mendoza</t>
  </si>
  <si>
    <t>751 Augusta Park</t>
  </si>
  <si>
    <t>Alloy</t>
  </si>
  <si>
    <t>Maria Sears</t>
  </si>
  <si>
    <t>1435 Central Avenue</t>
  </si>
  <si>
    <t>Tonya Jacobson</t>
  </si>
  <si>
    <t>1239 Pearcy Avenue</t>
  </si>
  <si>
    <t>Sandra Kirkland</t>
  </si>
  <si>
    <t>1547 Crestview Terrace</t>
  </si>
  <si>
    <t>Bonnie Pepper</t>
  </si>
  <si>
    <t>2013 Crim Lane</t>
  </si>
  <si>
    <t>Lois Combs</t>
  </si>
  <si>
    <t>913 Woodrow Way</t>
  </si>
  <si>
    <t>Linda Lloyd</t>
  </si>
  <si>
    <t>3649 Cameron Road</t>
  </si>
  <si>
    <t>Desiree Stark</t>
  </si>
  <si>
    <t>811 High Meadow Lane</t>
  </si>
  <si>
    <t>Rebecca Moon</t>
  </si>
  <si>
    <t>4577 Ferrell Street</t>
  </si>
  <si>
    <t>Tintah</t>
  </si>
  <si>
    <t>Ann Griffin</t>
  </si>
  <si>
    <t>63 Lunetta Street</t>
  </si>
  <si>
    <t>Ena Humphrey</t>
  </si>
  <si>
    <t>4233 Airplane Avenue</t>
  </si>
  <si>
    <t>Cheryl Smith</t>
  </si>
  <si>
    <t>4853 Charter Street</t>
  </si>
  <si>
    <t>Brenda Cuyler</t>
  </si>
  <si>
    <t>2273 Lords Way</t>
  </si>
  <si>
    <t>Kenton</t>
  </si>
  <si>
    <t>Piuque Roque</t>
  </si>
  <si>
    <t>1687 Granville Lane</t>
  </si>
  <si>
    <t>Suvi Kolkka</t>
  </si>
  <si>
    <t>1184 McVaney Road</t>
  </si>
  <si>
    <t>Alberte Friis</t>
  </si>
  <si>
    <t>2483 Roane Avenue</t>
  </si>
  <si>
    <t>Fedora Ávila</t>
  </si>
  <si>
    <t>738 Forest Drive</t>
  </si>
  <si>
    <t>Jaroslava Balonová</t>
  </si>
  <si>
    <t>1817 Lynn Street</t>
  </si>
  <si>
    <t>Charlestown</t>
  </si>
  <si>
    <t>Signe Paulsen</t>
  </si>
  <si>
    <t>4965 Preston Street</t>
  </si>
  <si>
    <t>Medicine Lodge</t>
  </si>
  <si>
    <t>Isla Brownell</t>
  </si>
  <si>
    <t>1888 Meadowcrest Lane</t>
  </si>
  <si>
    <t>Pikeville</t>
  </si>
  <si>
    <t>Kiara Kernot</t>
  </si>
  <si>
    <t>4826 Mayo Street</t>
  </si>
  <si>
    <t>Oona Petelius</t>
  </si>
  <si>
    <t>1758 Jarvis Street</t>
  </si>
  <si>
    <t>Bella Gask</t>
  </si>
  <si>
    <t>147 Polk Street</t>
  </si>
  <si>
    <t>Chanelle Gibson</t>
  </si>
  <si>
    <t>817 Jarvis Street</t>
  </si>
  <si>
    <t>Forestville</t>
  </si>
  <si>
    <t>Helena Andresová</t>
  </si>
  <si>
    <t>4999 Brannon Avenue</t>
  </si>
  <si>
    <t>Pipaluk Løvstrøm</t>
  </si>
  <si>
    <t>1757 Arbor Court</t>
  </si>
  <si>
    <t>Rock Springs</t>
  </si>
  <si>
    <t>Diane Harrison</t>
  </si>
  <si>
    <t>2134 Stoney Lane</t>
  </si>
  <si>
    <t>Marie Hanusová</t>
  </si>
  <si>
    <t>3926 Taylor Street</t>
  </si>
  <si>
    <t>Patricie Vanecková</t>
  </si>
  <si>
    <t>3081 Emeral Dreams Drive</t>
  </si>
  <si>
    <t>Ellis Russell</t>
  </si>
  <si>
    <t>791 Whispering Pines Circle</t>
  </si>
  <si>
    <t>Wylie</t>
  </si>
  <si>
    <t>Tilde Svendsen</t>
  </si>
  <si>
    <t>803 Hickory Lane</t>
  </si>
  <si>
    <t>Christine Walker</t>
  </si>
  <si>
    <t>4695 Watson Lane</t>
  </si>
  <si>
    <t>Allie Begay</t>
  </si>
  <si>
    <t>2345 Pinewood Avenue</t>
  </si>
  <si>
    <t>Wallace</t>
  </si>
  <si>
    <t>Lindsey Cook</t>
  </si>
  <si>
    <t>1437 College Avenue</t>
  </si>
  <si>
    <t>Carmen Landwehr</t>
  </si>
  <si>
    <t>348 Hillcrest Circle</t>
  </si>
  <si>
    <t>Crystal</t>
  </si>
  <si>
    <t>Margie White</t>
  </si>
  <si>
    <t>4665 Heavens Way</t>
  </si>
  <si>
    <t>Port Charlotte</t>
  </si>
  <si>
    <t>Ruby Beal</t>
  </si>
  <si>
    <t>1710 Sugarfoot Lane</t>
  </si>
  <si>
    <t>Carrie Ritchie</t>
  </si>
  <si>
    <t>4975 Kincheloe Road</t>
  </si>
  <si>
    <t>Mallory Sales</t>
  </si>
  <si>
    <t>4389 Custer Street</t>
  </si>
  <si>
    <t>Dolores Westerberg</t>
  </si>
  <si>
    <t>3923 Arbutus Drive</t>
  </si>
  <si>
    <t>Carol Slinkard</t>
  </si>
  <si>
    <t>3341 Todds Lane</t>
  </si>
  <si>
    <t>Kathleen Jolliff</t>
  </si>
  <si>
    <t>2530 Bingamon Branch Road</t>
  </si>
  <si>
    <t>Elk Grove Village</t>
  </si>
  <si>
    <t>Suzanne Connell</t>
  </si>
  <si>
    <t>268 Garfield Road</t>
  </si>
  <si>
    <t>Davenport</t>
  </si>
  <si>
    <t>Jessica Cantrell</t>
  </si>
  <si>
    <t>4013 Hillcrest Drive</t>
  </si>
  <si>
    <t>Epifania Denny</t>
  </si>
  <si>
    <t>1069 Garrett Street</t>
  </si>
  <si>
    <t>Mary Burnell</t>
  </si>
  <si>
    <t>259 Oakridge Farm Lane</t>
  </si>
  <si>
    <t>Veronica Traylor</t>
  </si>
  <si>
    <t>2680 Jerome Avenue</t>
  </si>
  <si>
    <t>Mcallen</t>
  </si>
  <si>
    <t>Cathie Allen</t>
  </si>
  <si>
    <t>1535 Ross Street</t>
  </si>
  <si>
    <t>Christine Sanford</t>
  </si>
  <si>
    <t>2789 Oak Drive</t>
  </si>
  <si>
    <t>Fort Ann</t>
  </si>
  <si>
    <t>Lisa Lechuga</t>
  </si>
  <si>
    <t>793 Retreat Avenue</t>
  </si>
  <si>
    <t>Elke Shea</t>
  </si>
  <si>
    <t>1994 Anthony Avenue</t>
  </si>
  <si>
    <t>Zephyr</t>
  </si>
  <si>
    <t>Monica Reagle</t>
  </si>
  <si>
    <t>4743 Yorkie Lane</t>
  </si>
  <si>
    <t>Ellabelle</t>
  </si>
  <si>
    <t>Opal Stephens</t>
  </si>
  <si>
    <t>1930 Hog Camp Road</t>
  </si>
  <si>
    <t>Park Forest</t>
  </si>
  <si>
    <t>Matilde Grant</t>
  </si>
  <si>
    <t>667 Drainer Avenue</t>
  </si>
  <si>
    <t>Fort Walton Beach</t>
  </si>
  <si>
    <t>Mary Heaton</t>
  </si>
  <si>
    <t>380 Ash Avenue</t>
  </si>
  <si>
    <t>Maryland Heights</t>
  </si>
  <si>
    <t>Sharon Withers</t>
  </si>
  <si>
    <t>2688 Kildeer Drive</t>
  </si>
  <si>
    <t>Crittenden</t>
  </si>
  <si>
    <t>Peggy Iser</t>
  </si>
  <si>
    <t>1231 Stout Street</t>
  </si>
  <si>
    <t>Leona Harper</t>
  </si>
  <si>
    <t>1059 Owagner Lane</t>
  </si>
  <si>
    <t>Nancy Waterman</t>
  </si>
  <si>
    <t>2609 Wright Court</t>
  </si>
  <si>
    <t>Jean Higgins</t>
  </si>
  <si>
    <t>909 Spruce Drive</t>
  </si>
  <si>
    <t>Julia Peters</t>
  </si>
  <si>
    <t>1836 Bassell Avenue</t>
  </si>
  <si>
    <t>Colleen Lafortune</t>
  </si>
  <si>
    <t>4820 Locust Street</t>
  </si>
  <si>
    <t>Rose Adrian</t>
  </si>
  <si>
    <t>959 Derek Drive</t>
  </si>
  <si>
    <t>Patricia Wade</t>
  </si>
  <si>
    <t>810 Rocket Drive</t>
  </si>
  <si>
    <t>Edith Cotton</t>
  </si>
  <si>
    <t>2122 Orphan Road</t>
  </si>
  <si>
    <t>Elk Lake</t>
  </si>
  <si>
    <t>Rose Wilke</t>
  </si>
  <si>
    <t>59 Heavens Way</t>
  </si>
  <si>
    <t>Saint Petersburg</t>
  </si>
  <si>
    <t>Tracy Spence</t>
  </si>
  <si>
    <t>4487 Kelley Road</t>
  </si>
  <si>
    <t>Virginia Martines</t>
  </si>
  <si>
    <t>1062 Flint Street</t>
  </si>
  <si>
    <t>Natasha Williamson</t>
  </si>
  <si>
    <t>3137 Oxford Court</t>
  </si>
  <si>
    <t>Holly Springs</t>
  </si>
  <si>
    <t>Becky Amend</t>
  </si>
  <si>
    <t>4743 Henry Ford Avenue</t>
  </si>
  <si>
    <t>Jamie Blair</t>
  </si>
  <si>
    <t>1337 Shinn Street</t>
  </si>
  <si>
    <t>Edna Skillern</t>
  </si>
  <si>
    <t>1283 Ottis Street</t>
  </si>
  <si>
    <t>Edmond</t>
  </si>
  <si>
    <t>Kimberly Larson</t>
  </si>
  <si>
    <t>4254 Retreat Avenue</t>
  </si>
  <si>
    <t>Mount Vernon</t>
  </si>
  <si>
    <t>Angela Leach</t>
  </si>
  <si>
    <t>3893 Sycamore Lake Road</t>
  </si>
  <si>
    <t>Yasmine Greene</t>
  </si>
  <si>
    <t>4266 Hartland Avenue</t>
  </si>
  <si>
    <t>Lorrie Numbers</t>
  </si>
  <si>
    <t>2900 Chapel Street</t>
  </si>
  <si>
    <t>Helene Homer</t>
  </si>
  <si>
    <t>4956 Anmoore Road</t>
  </si>
  <si>
    <t>Jacqueline Kocher</t>
  </si>
  <si>
    <t>2793 Granville Lane</t>
  </si>
  <si>
    <t>Judi Harper</t>
  </si>
  <si>
    <t>1849 Brown Avenue</t>
  </si>
  <si>
    <t>Oak Ridge</t>
  </si>
  <si>
    <t>Kathy Patrick</t>
  </si>
  <si>
    <t>1724 Lawman Avenue</t>
  </si>
  <si>
    <t>Felicia Read</t>
  </si>
  <si>
    <t>4837 Argonne Street</t>
  </si>
  <si>
    <t>Middletown</t>
  </si>
  <si>
    <t>Kristin Wells</t>
  </si>
  <si>
    <t>2057 Stanton Hollow Road</t>
  </si>
  <si>
    <t>Shawna Gomez</t>
  </si>
  <si>
    <t>1824 Romano Street</t>
  </si>
  <si>
    <t>Rochelle Hughes</t>
  </si>
  <si>
    <t>2371 Valley Drive</t>
  </si>
  <si>
    <t>Norristown</t>
  </si>
  <si>
    <t>Carmen Erickson</t>
  </si>
  <si>
    <t>4037 Eastland Avenue</t>
  </si>
  <si>
    <t>Jennifer Goins</t>
  </si>
  <si>
    <t>4833 Polk Street</t>
  </si>
  <si>
    <t>Cristina Orosco</t>
  </si>
  <si>
    <t>3273 Point Street</t>
  </si>
  <si>
    <t>Cynthia Roberts</t>
  </si>
  <si>
    <t>4798 Oak Lane</t>
  </si>
  <si>
    <t>Braymer</t>
  </si>
  <si>
    <t>Sarah Johnson</t>
  </si>
  <si>
    <t>4244 Elmwood Avenue</t>
  </si>
  <si>
    <t>Eleanor Herrington</t>
  </si>
  <si>
    <t>1577 Poplar Street</t>
  </si>
  <si>
    <t>Oak Brook</t>
  </si>
  <si>
    <t>Hazel Graves</t>
  </si>
  <si>
    <t>2003 Platinum Drive</t>
  </si>
  <si>
    <t>Petrolia</t>
  </si>
  <si>
    <t>Carolyn Eugene</t>
  </si>
  <si>
    <t>3366 Griffin Street</t>
  </si>
  <si>
    <t>Loretta Moffet</t>
  </si>
  <si>
    <t>392 Mcwhorter Road</t>
  </si>
  <si>
    <t>Iuka</t>
  </si>
  <si>
    <t>Linda Dowling</t>
  </si>
  <si>
    <t>2972 Marshall Street</t>
  </si>
  <si>
    <t>April Brown</t>
  </si>
  <si>
    <t>185 Twin House Lane</t>
  </si>
  <si>
    <t>Noel</t>
  </si>
  <si>
    <t>Donna Norris</t>
  </si>
  <si>
    <t>3611 Pine Tree Lane</t>
  </si>
  <si>
    <t>Myersville</t>
  </si>
  <si>
    <t>Carolyn Jackson</t>
  </si>
  <si>
    <t>4677 Bartlett Avenue</t>
  </si>
  <si>
    <t>Barbara Roling</t>
  </si>
  <si>
    <t>793 Travis Street</t>
  </si>
  <si>
    <t>Gina McBride</t>
  </si>
  <si>
    <t>3683 Paul Wayne Haggerty Road</t>
  </si>
  <si>
    <t>Edna Martinez</t>
  </si>
  <si>
    <t>493 Blane Street</t>
  </si>
  <si>
    <t>Jane Torres</t>
  </si>
  <si>
    <t>832 Calvin Street</t>
  </si>
  <si>
    <t>Mary Palmer</t>
  </si>
  <si>
    <t>25 Courtright Street</t>
  </si>
  <si>
    <t>Williston</t>
  </si>
  <si>
    <t>Amanda Mullins</t>
  </si>
  <si>
    <t>3630 Don Jackson Lane</t>
  </si>
  <si>
    <t>Brighton</t>
  </si>
  <si>
    <t>Evelyn Blewett</t>
  </si>
  <si>
    <t>3997 Mandan Road</t>
  </si>
  <si>
    <t>Poplar Bluff</t>
  </si>
  <si>
    <t>Lenora Anthony</t>
  </si>
  <si>
    <t>3929 Hill Street</t>
  </si>
  <si>
    <t>Michele Bowden</t>
  </si>
  <si>
    <t>1940 Courtright Street</t>
  </si>
  <si>
    <t>Leeds</t>
  </si>
  <si>
    <t>Debora Rollings</t>
  </si>
  <si>
    <t>841 Late Avenue</t>
  </si>
  <si>
    <t>Frances Schwartz</t>
  </si>
  <si>
    <t>603 Stutler Lane</t>
  </si>
  <si>
    <t>Erie</t>
  </si>
  <si>
    <t>Bernice Green</t>
  </si>
  <si>
    <t>854 Wines Lane</t>
  </si>
  <si>
    <t>Ann Medina</t>
  </si>
  <si>
    <t>2045 Steve Hunt Road</t>
  </si>
  <si>
    <t>Opa Locka</t>
  </si>
  <si>
    <t>Melissa Crawford</t>
  </si>
  <si>
    <t>4861 Mahlon Street</t>
  </si>
  <si>
    <t>Carrie Jones</t>
  </si>
  <si>
    <t>1208 Harper Street</t>
  </si>
  <si>
    <t>Corydon</t>
  </si>
  <si>
    <t>Kathleen Bower</t>
  </si>
  <si>
    <t>3852 Hilltop Street</t>
  </si>
  <si>
    <t>Margaret Bakker</t>
  </si>
  <si>
    <t>831 Ash Street</t>
  </si>
  <si>
    <t>Christina Hernandez</t>
  </si>
  <si>
    <t>620 Jerome Avenue</t>
  </si>
  <si>
    <t>Catherine Thompson</t>
  </si>
  <si>
    <t>4306 Davisson Street</t>
  </si>
  <si>
    <t>Kempton</t>
  </si>
  <si>
    <t>Barbara Gordon</t>
  </si>
  <si>
    <t>1823 Cambridge Place</t>
  </si>
  <si>
    <t>Glen Burnie</t>
  </si>
  <si>
    <t>Christine Gutierrez</t>
  </si>
  <si>
    <t>1338 Rainy Day Drive</t>
  </si>
  <si>
    <t>Judy Speece</t>
  </si>
  <si>
    <t>3634 Linden Avenue</t>
  </si>
  <si>
    <t>Maura Arnold</t>
  </si>
  <si>
    <t>3975 Scenic Way</t>
  </si>
  <si>
    <t>Rossville</t>
  </si>
  <si>
    <t>Jennifer Anderson</t>
  </si>
  <si>
    <t>4523 Bloomfield Way</t>
  </si>
  <si>
    <t>Dolores Key</t>
  </si>
  <si>
    <t>263 Davis Street</t>
  </si>
  <si>
    <t>Rome</t>
  </si>
  <si>
    <t>Heather Arriola</t>
  </si>
  <si>
    <t>3021 Bingamon Road</t>
  </si>
  <si>
    <t>Jefferson</t>
  </si>
  <si>
    <t>Maria Lewis</t>
  </si>
  <si>
    <t>1420 Cambridge Place</t>
  </si>
  <si>
    <t>Perry Hall</t>
  </si>
  <si>
    <t>Tammy Hendershot</t>
  </si>
  <si>
    <t>2160 Boundary Street</t>
  </si>
  <si>
    <t>Lisa Kimbrough</t>
  </si>
  <si>
    <t>288 Randolph Street</t>
  </si>
  <si>
    <t>Pricilla Elliott</t>
  </si>
  <si>
    <t>725 Briercliff Road</t>
  </si>
  <si>
    <t>Doris Grossman</t>
  </si>
  <si>
    <t>3314 Jenna Lane</t>
  </si>
  <si>
    <t>Dorothy Hammond</t>
  </si>
  <si>
    <t>700 Rowes Lane</t>
  </si>
  <si>
    <t>Beulah Sutton</t>
  </si>
  <si>
    <t>1350 Saint Marys Avenue</t>
  </si>
  <si>
    <t>East Syracuse</t>
  </si>
  <si>
    <t>Shari Weiss</t>
  </si>
  <si>
    <t>2933 Melm Street</t>
  </si>
  <si>
    <t>Mabel Vasquez</t>
  </si>
  <si>
    <t>3678 Harvest Lane</t>
  </si>
  <si>
    <t>Julia Navarra</t>
  </si>
  <si>
    <t>4832 Bassell Avenue</t>
  </si>
  <si>
    <t>Cynthia Peters</t>
  </si>
  <si>
    <t>2232 Summit Street</t>
  </si>
  <si>
    <t>La Motte</t>
  </si>
  <si>
    <t>Alma Atencio</t>
  </si>
  <si>
    <t>2443 Echo Lane</t>
  </si>
  <si>
    <t>Janice Pearson</t>
  </si>
  <si>
    <t>1339 Rosewood Court</t>
  </si>
  <si>
    <t>Green Isle</t>
  </si>
  <si>
    <t>Doris Bingham</t>
  </si>
  <si>
    <t>3820 Hilltop Street</t>
  </si>
  <si>
    <t>Sharon Caruso</t>
  </si>
  <si>
    <t>993 Limer Street</t>
  </si>
  <si>
    <t>Ruth McMullen</t>
  </si>
  <si>
    <t>348 Five Points</t>
  </si>
  <si>
    <t>Syble Hughes</t>
  </si>
  <si>
    <t>785 Kovar Road</t>
  </si>
  <si>
    <t>Charlotte Munson</t>
  </si>
  <si>
    <t>4042 Clay Street</t>
  </si>
  <si>
    <t>Debra Pohl</t>
  </si>
  <si>
    <t>3744 Johnny Lane</t>
  </si>
  <si>
    <t>Robin Wright</t>
  </si>
  <si>
    <t>4904 Hickory Street</t>
  </si>
  <si>
    <t>Maria Williams</t>
  </si>
  <si>
    <t>430 Angus Road</t>
  </si>
  <si>
    <t>Megan Howell</t>
  </si>
  <si>
    <t>1720 Poe Road</t>
  </si>
  <si>
    <t>Scranton</t>
  </si>
  <si>
    <t>Cheri Baxter</t>
  </si>
  <si>
    <t>1128 Wayback Lane</t>
  </si>
  <si>
    <t>Bohemia</t>
  </si>
  <si>
    <t>Lisa King</t>
  </si>
  <si>
    <t>829 Hannah Street</t>
  </si>
  <si>
    <t>Hickory</t>
  </si>
  <si>
    <t>Colleen Marino</t>
  </si>
  <si>
    <t>2239 Conaway Street</t>
  </si>
  <si>
    <t>Thelma Guy</t>
  </si>
  <si>
    <t>2587 Nutter Street</t>
  </si>
  <si>
    <t>Emma McIlvain</t>
  </si>
  <si>
    <t>3831 Mulberry Street</t>
  </si>
  <si>
    <t>Conroe</t>
  </si>
  <si>
    <t>Brittany McBride</t>
  </si>
  <si>
    <t>4515 Lucy Lane</t>
  </si>
  <si>
    <t>Lois Moore</t>
  </si>
  <si>
    <t>3404 Travis Street</t>
  </si>
  <si>
    <t>Jupiter</t>
  </si>
  <si>
    <t>Ruth Roberson</t>
  </si>
  <si>
    <t>4417 Davisson Street</t>
  </si>
  <si>
    <t>Kokomo</t>
  </si>
  <si>
    <t>Maria Slade</t>
  </si>
  <si>
    <t>4899 Grant Street</t>
  </si>
  <si>
    <t>Karen Ngo</t>
  </si>
  <si>
    <t>2852 Cook Hill Road</t>
  </si>
  <si>
    <t>Angela Ambrose</t>
  </si>
  <si>
    <t>4794 Broadway Street</t>
  </si>
  <si>
    <t>Karen Klinger</t>
  </si>
  <si>
    <t>4591 Centennial Farm Road</t>
  </si>
  <si>
    <t>Le Mars</t>
  </si>
  <si>
    <t>Hang Macmillan</t>
  </si>
  <si>
    <t>3583 Limer Street</t>
  </si>
  <si>
    <t>Julie Harper</t>
  </si>
  <si>
    <t>4289 Florence Street</t>
  </si>
  <si>
    <t>Denison</t>
  </si>
  <si>
    <t>Minerva Wills</t>
  </si>
  <si>
    <t>4592 Essex Court</t>
  </si>
  <si>
    <t>Judith Baum</t>
  </si>
  <si>
    <t>986 Oakmound Drive</t>
  </si>
  <si>
    <t>Leigh Thompson</t>
  </si>
  <si>
    <t>2516 Village View Drive</t>
  </si>
  <si>
    <t>Rachal Norris</t>
  </si>
  <si>
    <t>1022 Brighton Circle Road</t>
  </si>
  <si>
    <t>Morris</t>
  </si>
  <si>
    <t>Sarah Childs</t>
  </si>
  <si>
    <t>2822 Pearcy Avenue</t>
  </si>
  <si>
    <t>Cromwell</t>
  </si>
  <si>
    <t>Mafalda Wagner</t>
  </si>
  <si>
    <t>3176 Hall Valley Drive</t>
  </si>
  <si>
    <t>Frances Szabo</t>
  </si>
  <si>
    <t>3209 Robinson Court</t>
  </si>
  <si>
    <t>Caro</t>
  </si>
  <si>
    <t>Nicole Ashford</t>
  </si>
  <si>
    <t>1639 Tree Frog Lane</t>
  </si>
  <si>
    <t>Atchison</t>
  </si>
  <si>
    <t>Mary Gibson</t>
  </si>
  <si>
    <t>956 Valley View Drive</t>
  </si>
  <si>
    <t>Deborah Lau</t>
  </si>
  <si>
    <t>1541 Science Center Drive</t>
  </si>
  <si>
    <t>Eagle</t>
  </si>
  <si>
    <t>Sonia Hall</t>
  </si>
  <si>
    <t>1897 Wakefield Street</t>
  </si>
  <si>
    <t>Lansdale</t>
  </si>
  <si>
    <t>Gail Pena</t>
  </si>
  <si>
    <t>3881 George Street</t>
  </si>
  <si>
    <t>Miriam Leedom</t>
  </si>
  <si>
    <t>375 Cherry Ridge Drive</t>
  </si>
  <si>
    <t>Webster</t>
  </si>
  <si>
    <t>Dawn Meza</t>
  </si>
  <si>
    <t>2477 Shinn Avenue</t>
  </si>
  <si>
    <t>Heather Blose</t>
  </si>
  <si>
    <t>3240 Thomas Street</t>
  </si>
  <si>
    <t>Rachel Beckstead</t>
  </si>
  <si>
    <t>4119 Capitol Avenue</t>
  </si>
  <si>
    <t>Alice Fluker</t>
  </si>
  <si>
    <t>3510 Coplin Avenue</t>
  </si>
  <si>
    <t>Connie Fredrick</t>
  </si>
  <si>
    <t>625 Douglas Dairy Road</t>
  </si>
  <si>
    <t>Delia Christenson</t>
  </si>
  <si>
    <t>2919 Cooks Mine Road</t>
  </si>
  <si>
    <t>Esther Vargas</t>
  </si>
  <si>
    <t>1434 Hilltop Haven Drive</t>
  </si>
  <si>
    <t>Constance Collins</t>
  </si>
  <si>
    <t>2610 Gore Street</t>
  </si>
  <si>
    <t>Mabel Bustamante</t>
  </si>
  <si>
    <t>4872 Yorkshire Circle</t>
  </si>
  <si>
    <t>Tonya Stamps</t>
  </si>
  <si>
    <t>1767 O Conner Street</t>
  </si>
  <si>
    <t>Wanda Zimmerman</t>
  </si>
  <si>
    <t>4786 Powder House Road</t>
  </si>
  <si>
    <t>Lilly Brown</t>
  </si>
  <si>
    <t>1561 Renwick Drive</t>
  </si>
  <si>
    <t>Lynette Carrington</t>
  </si>
  <si>
    <t>2876 Wexford Way</t>
  </si>
  <si>
    <t>Rock Hill</t>
  </si>
  <si>
    <t>Martine Engles</t>
  </si>
  <si>
    <t>285 Gnatty Creek Road</t>
  </si>
  <si>
    <t>Yong Bastarache</t>
  </si>
  <si>
    <t>1129 Ingram Street</t>
  </si>
  <si>
    <t>Betty Kutcher</t>
  </si>
  <si>
    <t>4759 High Meadow Lane</t>
  </si>
  <si>
    <t>Bloomsburg</t>
  </si>
  <si>
    <t>Phyllis Hubbard</t>
  </si>
  <si>
    <t>4665 Keyser Ridge Road</t>
  </si>
  <si>
    <t>Jackie Truett</t>
  </si>
  <si>
    <t>4040 Anmoore Road</t>
  </si>
  <si>
    <t>Marie Pierce</t>
  </si>
  <si>
    <t>3830 White Oak Drive</t>
  </si>
  <si>
    <t>Buckner</t>
  </si>
  <si>
    <t>Theresa Kirk</t>
  </si>
  <si>
    <t>1048 Coal Road</t>
  </si>
  <si>
    <t>Shamokin</t>
  </si>
  <si>
    <t>Melissa Eckert</t>
  </si>
  <si>
    <t>4382 Del Dew Drive</t>
  </si>
  <si>
    <t>Linda Lee</t>
  </si>
  <si>
    <t>2326 Dovetail Drive</t>
  </si>
  <si>
    <t>Delora Francis</t>
  </si>
  <si>
    <t>597 Farland Street</t>
  </si>
  <si>
    <t>Dedham</t>
  </si>
  <si>
    <t>Shirley Cotton</t>
  </si>
  <si>
    <t>2123 White Pine Lane</t>
  </si>
  <si>
    <t>Upperville</t>
  </si>
  <si>
    <t>Vicki Cagle</t>
  </si>
  <si>
    <t>3352 Maryland Avenue</t>
  </si>
  <si>
    <t>Eloise Tollefson</t>
  </si>
  <si>
    <t>1291 Russell Street</t>
  </si>
  <si>
    <t>Iva Croom</t>
  </si>
  <si>
    <t>1763 Young Road</t>
  </si>
  <si>
    <t>Idaho Falls</t>
  </si>
  <si>
    <t>Valencia Valencia</t>
  </si>
  <si>
    <t>896 Whispering Pines Circle</t>
  </si>
  <si>
    <t>Prosper</t>
  </si>
  <si>
    <t>Carolyn Tostado</t>
  </si>
  <si>
    <t>4199 East Avenue</t>
  </si>
  <si>
    <t>Dorothy Pouliot</t>
  </si>
  <si>
    <t>574 Ash Avenue</t>
  </si>
  <si>
    <t>Mildred Swopes</t>
  </si>
  <si>
    <t>3985 Froe Street</t>
  </si>
  <si>
    <t>Fairmont</t>
  </si>
  <si>
    <t>Lisa Rall</t>
  </si>
  <si>
    <t>4219 Augusta Park</t>
  </si>
  <si>
    <t>Mount Airy</t>
  </si>
  <si>
    <t>Joan Borland</t>
  </si>
  <si>
    <t>2432 Main Street</t>
  </si>
  <si>
    <t>Everett</t>
  </si>
  <si>
    <t>Dominga Barrentine</t>
  </si>
  <si>
    <t>2173 Cinnamon Lane</t>
  </si>
  <si>
    <t>Catrina Rivera</t>
  </si>
  <si>
    <t>1126 Murry Street</t>
  </si>
  <si>
    <t>Mary Kircher</t>
  </si>
  <si>
    <t>722 Lochmere Lane</t>
  </si>
  <si>
    <t>Norma Lizotte</t>
  </si>
  <si>
    <t>391 Catherine Drive</t>
  </si>
  <si>
    <t>Bismarck</t>
  </si>
  <si>
    <t>Katherine Torres</t>
  </si>
  <si>
    <t>2032 Winifred Way</t>
  </si>
  <si>
    <t>Mary Andrews</t>
  </si>
  <si>
    <t>36 Walnut Avenue</t>
  </si>
  <si>
    <t>Lewiston</t>
  </si>
  <si>
    <t>Berenice Drake</t>
  </si>
  <si>
    <t>29 Briercliff Road</t>
  </si>
  <si>
    <t>Christine Kerner</t>
  </si>
  <si>
    <t>4228 Augusta Park</t>
  </si>
  <si>
    <t>Lisa Owens</t>
  </si>
  <si>
    <t>2873 Cherry Ridge Drive</t>
  </si>
  <si>
    <t>Kathleen Bassett</t>
  </si>
  <si>
    <t>1408 Goodwin Avenue</t>
  </si>
  <si>
    <t>Hatton</t>
  </si>
  <si>
    <t>Mary Reid</t>
  </si>
  <si>
    <t>1148 Lamberts Branch Road</t>
  </si>
  <si>
    <t>Sunrise</t>
  </si>
  <si>
    <t>Harriet Lord</t>
  </si>
  <si>
    <t>2332 Jones Avenue</t>
  </si>
  <si>
    <t>Lisa Hutchins</t>
  </si>
  <si>
    <t>4169 Watson Lane</t>
  </si>
  <si>
    <t>Michele Davidson</t>
  </si>
  <si>
    <t>2984 Arbutus Drive</t>
  </si>
  <si>
    <t>Emily Davila</t>
  </si>
  <si>
    <t>1993 Beechwood Drive</t>
  </si>
  <si>
    <t>Kimberly Taylor</t>
  </si>
  <si>
    <t>4727 Zappia Drive</t>
  </si>
  <si>
    <t>Christina Vang</t>
  </si>
  <si>
    <t>3508 Cost Avenue</t>
  </si>
  <si>
    <t>Stacey Thompson</t>
  </si>
  <si>
    <t>2650 Thorn Street</t>
  </si>
  <si>
    <t>Clark</t>
  </si>
  <si>
    <t>Laura Forest</t>
  </si>
  <si>
    <t>1126 Ashmor Drive</t>
  </si>
  <si>
    <t>Rosalee Jensen</t>
  </si>
  <si>
    <t>4790 Ash Avenue</t>
  </si>
  <si>
    <t>Marlene Harrington</t>
  </si>
  <si>
    <t>3273 North Avenue</t>
  </si>
  <si>
    <t>Malcolm</t>
  </si>
  <si>
    <t>Mary Locke</t>
  </si>
  <si>
    <t>3568 Broad Street</t>
  </si>
  <si>
    <t>Jana People</t>
  </si>
  <si>
    <t>4414 Roane Avenue</t>
  </si>
  <si>
    <t>Silver Spring</t>
  </si>
  <si>
    <t>Mary Sibley</t>
  </si>
  <si>
    <t>3648 Norma Avenue</t>
  </si>
  <si>
    <t>Kimberly Sowell</t>
  </si>
  <si>
    <t>1989 Skips Lane</t>
  </si>
  <si>
    <t>Prescott</t>
  </si>
  <si>
    <t>Amy Gibson</t>
  </si>
  <si>
    <t>2850 Pride Avenue</t>
  </si>
  <si>
    <t>Jennifer Streit</t>
  </si>
  <si>
    <t>1000 Hudson Street</t>
  </si>
  <si>
    <t>Martina Dean</t>
  </si>
  <si>
    <t>4483 Poe Lane</t>
  </si>
  <si>
    <t>Jennifer Powell</t>
  </si>
  <si>
    <t>3220 Hickory Ridge Drive</t>
  </si>
  <si>
    <t>Nancy Anderson</t>
  </si>
  <si>
    <t>4040 Haven Lane</t>
  </si>
  <si>
    <t>Pontiac</t>
  </si>
  <si>
    <t>Debra Stockwell</t>
  </si>
  <si>
    <t>2781 Longview Avenue</t>
  </si>
  <si>
    <t>Lorraine Hofmeister</t>
  </si>
  <si>
    <t>1052 White Avenue</t>
  </si>
  <si>
    <t>Susan Vickers</t>
  </si>
  <si>
    <t>4210 Larry Street</t>
  </si>
  <si>
    <t>Sandra Webster</t>
  </si>
  <si>
    <t>2537 Daylene Drive</t>
  </si>
  <si>
    <t>Mary Getchell</t>
  </si>
  <si>
    <t>4614 Harron Drive</t>
  </si>
  <si>
    <t>Marceline McSpadden</t>
  </si>
  <si>
    <t>461 Bloomfield Way</t>
  </si>
  <si>
    <t>Rockwood</t>
  </si>
  <si>
    <t>Cynthia Chavez</t>
  </si>
  <si>
    <t>3653 Losh Lane</t>
  </si>
  <si>
    <t>Sewickley</t>
  </si>
  <si>
    <t>Patricia Sherrill</t>
  </si>
  <si>
    <t>4551 Crosswind Drive</t>
  </si>
  <si>
    <t>Bowling Green</t>
  </si>
  <si>
    <t>Frances Worthy</t>
  </si>
  <si>
    <t>574 Blackwell Street</t>
  </si>
  <si>
    <t>Heather Abbey</t>
  </si>
  <si>
    <t>1358 Tator Patch Road</t>
  </si>
  <si>
    <t>Loretta Antoine</t>
  </si>
  <si>
    <t>1045 Coal Road</t>
  </si>
  <si>
    <t>Williamsport</t>
  </si>
  <si>
    <t>Janell Chien</t>
  </si>
  <si>
    <t>3255 Fire Access Road</t>
  </si>
  <si>
    <t>Anita Price</t>
  </si>
  <si>
    <t>2563 Hickman Street</t>
  </si>
  <si>
    <t>Andrea Lloyd</t>
  </si>
  <si>
    <t>3473 Willis Avenue</t>
  </si>
  <si>
    <t>Bunnell</t>
  </si>
  <si>
    <t>Esperanza Ross</t>
  </si>
  <si>
    <t>939 Horizon Circle</t>
  </si>
  <si>
    <t>Tacoma</t>
  </si>
  <si>
    <t>Kathy Hatcher</t>
  </si>
  <si>
    <t>4032 Flynn Street</t>
  </si>
  <si>
    <t>Avon Lake</t>
  </si>
  <si>
    <t>Emily Cason</t>
  </si>
  <si>
    <t>2752 Crestview Terrace</t>
  </si>
  <si>
    <t>Jourdanton</t>
  </si>
  <si>
    <t>Arlene Eddy</t>
  </si>
  <si>
    <t>3212 Maloy Court</t>
  </si>
  <si>
    <t>Russell</t>
  </si>
  <si>
    <t>Christine Demers</t>
  </si>
  <si>
    <t>1781 Ferrell Street</t>
  </si>
  <si>
    <t>Perham</t>
  </si>
  <si>
    <t>Pattie Conrad</t>
  </si>
  <si>
    <t>1922 Tuna Street</t>
  </si>
  <si>
    <t>Irene Lee</t>
  </si>
  <si>
    <t>1039 Birch Street</t>
  </si>
  <si>
    <t>Oaklandon</t>
  </si>
  <si>
    <t>Corene Lynn</t>
  </si>
  <si>
    <t>4682 Clover Drive</t>
  </si>
  <si>
    <t>Patricia Thornton</t>
  </si>
  <si>
    <t>73 Red Bud Lane</t>
  </si>
  <si>
    <t>Leah Gardner</t>
  </si>
  <si>
    <t>44 Golden Street</t>
  </si>
  <si>
    <t>Mary Bogart</t>
  </si>
  <si>
    <t>1205 Horner Street</t>
  </si>
  <si>
    <t>Laverne Boggs</t>
  </si>
  <si>
    <t>654 Losh Lane</t>
  </si>
  <si>
    <t>Anna Ouellette</t>
  </si>
  <si>
    <t>2349 Owagner Lane</t>
  </si>
  <si>
    <t>Evelyn Serrato</t>
  </si>
  <si>
    <t>2845 Franklee Lane</t>
  </si>
  <si>
    <t>Elizabeth Tucker</t>
  </si>
  <si>
    <t>3606 Arron Smith Drive</t>
  </si>
  <si>
    <t>Matilda Reddick</t>
  </si>
  <si>
    <t>2771 Blue Spruce Lane</t>
  </si>
  <si>
    <t>Kathleen Wyrick</t>
  </si>
  <si>
    <t>4147 Olen Thomas Drive</t>
  </si>
  <si>
    <t>Wichita Falls</t>
  </si>
  <si>
    <t>Mae Eddie</t>
  </si>
  <si>
    <t>1444 Goldcliff Circle</t>
  </si>
  <si>
    <t>Ora Dudley</t>
  </si>
  <si>
    <t>4217 Benson Park Drive</t>
  </si>
  <si>
    <t>Maria Gray</t>
  </si>
  <si>
    <t>2311 Holt Street</t>
  </si>
  <si>
    <t>Angelina Adams</t>
  </si>
  <si>
    <t>2572 Gregory Lane</t>
  </si>
  <si>
    <t>Amy Hansen</t>
  </si>
  <si>
    <t>3817 Romano Street</t>
  </si>
  <si>
    <t>Foxboro</t>
  </si>
  <si>
    <t>Suzanne Koller</t>
  </si>
  <si>
    <t>1051 Illinois Avenue</t>
  </si>
  <si>
    <t>Clatskanie</t>
  </si>
  <si>
    <t>Theresa Perry</t>
  </si>
  <si>
    <t>4933 Philli Lane</t>
  </si>
  <si>
    <t>Coweta</t>
  </si>
  <si>
    <t>Irene Thomas</t>
  </si>
  <si>
    <t>3219 Allison Avenue</t>
  </si>
  <si>
    <t>Rochelle Deangelo</t>
  </si>
  <si>
    <t>436 Rocket Drive</t>
  </si>
  <si>
    <t>Nancy Godbout</t>
  </si>
  <si>
    <t>1536 Glenwood Avenue</t>
  </si>
  <si>
    <t>Valerie Holley</t>
  </si>
  <si>
    <t>1459 Payne Street</t>
  </si>
  <si>
    <t>Meadows Of Dan</t>
  </si>
  <si>
    <t>Elizabeth Townsend</t>
  </si>
  <si>
    <t>637 Hidden Valley Road</t>
  </si>
  <si>
    <t>Shannon Savage</t>
  </si>
  <si>
    <t>446 Sigley Road</t>
  </si>
  <si>
    <t>Hope</t>
  </si>
  <si>
    <t>Dora Murph</t>
  </si>
  <si>
    <t>4762 Brown Avenue</t>
  </si>
  <si>
    <t>Gray Court</t>
  </si>
  <si>
    <t>Elnora Ainsworth</t>
  </si>
  <si>
    <t>2209 Mount Tabor</t>
  </si>
  <si>
    <t>Sherry Hernandez</t>
  </si>
  <si>
    <t>23 Capitol Avenue</t>
  </si>
  <si>
    <t>Debrah Moretti</t>
  </si>
  <si>
    <t>2390 Hazelwood Avenue</t>
  </si>
  <si>
    <t>Francis Arce</t>
  </si>
  <si>
    <t>4606 Kooter Lane</t>
  </si>
  <si>
    <t>Tonya Parker</t>
  </si>
  <si>
    <t>2798 Roosevelt Road</t>
  </si>
  <si>
    <t>Stafford</t>
  </si>
  <si>
    <t>Teresa Lindley</t>
  </si>
  <si>
    <t>4567 Bicetown Road</t>
  </si>
  <si>
    <t>Denise Williams</t>
  </si>
  <si>
    <t>1521 Sun Valley Road</t>
  </si>
  <si>
    <t>Ronda Smith</t>
  </si>
  <si>
    <t>1713 Dawson Drive</t>
  </si>
  <si>
    <t>Beverly Diaz</t>
  </si>
  <si>
    <t>3272 Burwell Heights Road</t>
  </si>
  <si>
    <t>Sandra Bridges</t>
  </si>
  <si>
    <t>2370 Millbrook Road</t>
  </si>
  <si>
    <t>Sharon Hudson</t>
  </si>
  <si>
    <t>693 Pringle Drive</t>
  </si>
  <si>
    <t>Judy Siegel</t>
  </si>
  <si>
    <t>771 Crowfield Road</t>
  </si>
  <si>
    <t>Olga Crawford</t>
  </si>
  <si>
    <t>3538 Marion Street</t>
  </si>
  <si>
    <t>South Burlington</t>
  </si>
  <si>
    <t>Barbara Lambert</t>
  </si>
  <si>
    <t>251 Mutton Town Road</t>
  </si>
  <si>
    <t>Lake Goodwin</t>
  </si>
  <si>
    <t>Abby Redmon</t>
  </si>
  <si>
    <t>821 Crestview Terrace</t>
  </si>
  <si>
    <t>Kerrville</t>
  </si>
  <si>
    <t>Christine Weems</t>
  </si>
  <si>
    <t>4983 Fancher Drive</t>
  </si>
  <si>
    <t>Beth King</t>
  </si>
  <si>
    <t>3915 Joseph Street</t>
  </si>
  <si>
    <t>Stephanie Brown</t>
  </si>
  <si>
    <t>1561 Roy Alley</t>
  </si>
  <si>
    <t>Westminster</t>
  </si>
  <si>
    <t>Dalila Lampe</t>
  </si>
  <si>
    <t>4721 Pinchelone Street</t>
  </si>
  <si>
    <t>Edith Hall</t>
  </si>
  <si>
    <t>2318 Wines Lane</t>
  </si>
  <si>
    <t>Brenda Rodriguez</t>
  </si>
  <si>
    <t>35 Pooh Bear Lane</t>
  </si>
  <si>
    <t>Barbara Myers</t>
  </si>
  <si>
    <t>3030 Perry Street</t>
  </si>
  <si>
    <t>Lapeer</t>
  </si>
  <si>
    <t>Mellissa White</t>
  </si>
  <si>
    <t>678 Stark Hollow Road</t>
  </si>
  <si>
    <t>Snowmass</t>
  </si>
  <si>
    <t>Erna Henry</t>
  </si>
  <si>
    <t>1760 Ridenour Street</t>
  </si>
  <si>
    <t>June Sousa</t>
  </si>
  <si>
    <t>1386 Barfield Lane</t>
  </si>
  <si>
    <t>Stephanie Singh</t>
  </si>
  <si>
    <t>2035 Maud Street</t>
  </si>
  <si>
    <t>Bessie Gaeta</t>
  </si>
  <si>
    <t>1179 Mulberry Lane</t>
  </si>
  <si>
    <t>Lillie Samuelson</t>
  </si>
  <si>
    <t>129 Oak Street</t>
  </si>
  <si>
    <t>Forestport</t>
  </si>
  <si>
    <t>Becky Torres</t>
  </si>
  <si>
    <t>426 Scott Street</t>
  </si>
  <si>
    <t>Jeffersonville</t>
  </si>
  <si>
    <t>Erin Garcia</t>
  </si>
  <si>
    <t>1890 Rebecca Street</t>
  </si>
  <si>
    <t>Gwen Minton</t>
  </si>
  <si>
    <t>2156 Grant Street</t>
  </si>
  <si>
    <t>Bagwell</t>
  </si>
  <si>
    <t>Janet Graves</t>
  </si>
  <si>
    <t>1141 Augusta Park</t>
  </si>
  <si>
    <t>Laura Velez</t>
  </si>
  <si>
    <t>2238 Zappia Drive</t>
  </si>
  <si>
    <t>Emily McKeon</t>
  </si>
  <si>
    <t>4640 Big Elm</t>
  </si>
  <si>
    <t>Virginia Griffen</t>
  </si>
  <si>
    <t>3171 River Road</t>
  </si>
  <si>
    <t>Kathryn Cruz</t>
  </si>
  <si>
    <t>505 Keyser Ridge Road</t>
  </si>
  <si>
    <t>Dorothy Lancaster</t>
  </si>
  <si>
    <t>679 Lodgeville Road</t>
  </si>
  <si>
    <t>Bonnie Baker</t>
  </si>
  <si>
    <t>1166 Briercliff Road</t>
  </si>
  <si>
    <t>Rose Brown</t>
  </si>
  <si>
    <t>907 Star Route</t>
  </si>
  <si>
    <t>Oak Park</t>
  </si>
  <si>
    <t>Tanya Clark</t>
  </si>
  <si>
    <t>2271 Alfred Drive</t>
  </si>
  <si>
    <t>Clara Warren</t>
  </si>
  <si>
    <t>1961 Jadewood Farms</t>
  </si>
  <si>
    <t>Irvington</t>
  </si>
  <si>
    <t>Jill Silvia</t>
  </si>
  <si>
    <t>478 Timber Oak Drive</t>
  </si>
  <si>
    <t>Andrea Moore</t>
  </si>
  <si>
    <t>4068 Despard Street</t>
  </si>
  <si>
    <t>Louise Bush</t>
  </si>
  <si>
    <t>3064 Tree Frog Lane</t>
  </si>
  <si>
    <t>Anna Sifford</t>
  </si>
  <si>
    <t>2032 Barnes Street</t>
  </si>
  <si>
    <t>Janet Luke</t>
  </si>
  <si>
    <t>1052 Columbia Mine Road</t>
  </si>
  <si>
    <t>Snowshoe</t>
  </si>
  <si>
    <t>Deborah Hammond</t>
  </si>
  <si>
    <t>4337 Maxwell Street</t>
  </si>
  <si>
    <t>Danielson</t>
  </si>
  <si>
    <t>Georgia Waller</t>
  </si>
  <si>
    <t>883 Trymore Road</t>
  </si>
  <si>
    <t>Woodstock</t>
  </si>
  <si>
    <t>Minerva Acord</t>
  </si>
  <si>
    <t>2152 Eagle Street</t>
  </si>
  <si>
    <t>Lisa Torrey</t>
  </si>
  <si>
    <t>431 Jehovah Drive</t>
  </si>
  <si>
    <t>Joan Harris</t>
  </si>
  <si>
    <t>264 Spinnaker Lane</t>
  </si>
  <si>
    <t>Maria McBride</t>
  </si>
  <si>
    <t>3175 Lamberts Branch Road</t>
  </si>
  <si>
    <t>Christine Cruz</t>
  </si>
  <si>
    <t>521 Broad Street</t>
  </si>
  <si>
    <t>April Ware</t>
  </si>
  <si>
    <t>3710 Rainbow Drive</t>
  </si>
  <si>
    <t>North Canton</t>
  </si>
  <si>
    <t>Elvia Williams</t>
  </si>
  <si>
    <t>4945 Brookview Drive</t>
  </si>
  <si>
    <t>High Island</t>
  </si>
  <si>
    <t>Patricia Smith</t>
  </si>
  <si>
    <t>2405 Davis Court</t>
  </si>
  <si>
    <t>Helen Turney</t>
  </si>
  <si>
    <t>1060 Lowes Alley</t>
  </si>
  <si>
    <t>Tyesha Vela</t>
  </si>
  <si>
    <t>3950 Summit Street</t>
  </si>
  <si>
    <t>Hazel Shearer</t>
  </si>
  <si>
    <t>3067 Golden Ridge Road</t>
  </si>
  <si>
    <t>Helen Ford</t>
  </si>
  <si>
    <t>4701 Hidden Meadow Drive</t>
  </si>
  <si>
    <t>Oakes</t>
  </si>
  <si>
    <t>Paula Le</t>
  </si>
  <si>
    <t>1967 Oak Street</t>
  </si>
  <si>
    <t>Edna Finnegan</t>
  </si>
  <si>
    <t>2951 Bailey Drive</t>
  </si>
  <si>
    <t>Atkins</t>
  </si>
  <si>
    <t>Tressie Mitchell</t>
  </si>
  <si>
    <t>3379 Star Route</t>
  </si>
  <si>
    <t>Janice Archuleta</t>
  </si>
  <si>
    <t>3788 Martha Ellen Drive</t>
  </si>
  <si>
    <t>Stateline</t>
  </si>
  <si>
    <t>Beverly Armstead</t>
  </si>
  <si>
    <t>3132 Mulberry Street</t>
  </si>
  <si>
    <t>Lufkin</t>
  </si>
  <si>
    <t>Carmen Moore</t>
  </si>
  <si>
    <t>1280 Tanglewood Road</t>
  </si>
  <si>
    <t>Cheryl Barker</t>
  </si>
  <si>
    <t>3262 Goldleaf Lane</t>
  </si>
  <si>
    <t>Juanita Ladd</t>
  </si>
  <si>
    <t>4231 Copperhead Road</t>
  </si>
  <si>
    <t>Debra Arnold</t>
  </si>
  <si>
    <t>1469 Khale Street</t>
  </si>
  <si>
    <t>Samantha Irwin</t>
  </si>
  <si>
    <t>2733 B Street</t>
  </si>
  <si>
    <t>Mary Morgan</t>
  </si>
  <si>
    <t>3339 Woodridge Lane</t>
  </si>
  <si>
    <t>Anne Davis</t>
  </si>
  <si>
    <t>2653 Joseph Street</t>
  </si>
  <si>
    <t>Sheboygan Falls</t>
  </si>
  <si>
    <t>Clara Ward</t>
  </si>
  <si>
    <t>1528 Moore Avenue</t>
  </si>
  <si>
    <t>Troy Collins</t>
  </si>
  <si>
    <t>295 Woodridge Lane</t>
  </si>
  <si>
    <t>Frances Eller</t>
  </si>
  <si>
    <t>2929 Jehovah Drive</t>
  </si>
  <si>
    <t>Mildred Oberle</t>
  </si>
  <si>
    <t>2868 Beechwood Drive</t>
  </si>
  <si>
    <t>Clairton</t>
  </si>
  <si>
    <t>Grace Jones</t>
  </si>
  <si>
    <t>4314 Cemetery Street</t>
  </si>
  <si>
    <t>Theresa Smelser</t>
  </si>
  <si>
    <t>1436 Khale Street</t>
  </si>
  <si>
    <t>Maribel Wieland</t>
  </si>
  <si>
    <t>204 Shadowmar Drive</t>
  </si>
  <si>
    <t>Lori Allen</t>
  </si>
  <si>
    <t>1886 Earnhardt Drive</t>
  </si>
  <si>
    <t>Crystal Calhoun</t>
  </si>
  <si>
    <t>1020 Victoria Street</t>
  </si>
  <si>
    <t>Helen Brown</t>
  </si>
  <si>
    <t>3392 Jehovah Drive</t>
  </si>
  <si>
    <t>Serafina Garcia</t>
  </si>
  <si>
    <t>306 West Fork Drive</t>
  </si>
  <si>
    <t>Deerfield Beach</t>
  </si>
  <si>
    <t>Meghan Meyer</t>
  </si>
  <si>
    <t>4921 Longview Avenue</t>
  </si>
  <si>
    <t>Delilah Attaway</t>
  </si>
  <si>
    <t>543 Zappia Drive</t>
  </si>
  <si>
    <t>Elaine Bradley</t>
  </si>
  <si>
    <t>4420 Kelley Road</t>
  </si>
  <si>
    <t>Jeanette Brewer</t>
  </si>
  <si>
    <t>4669 Logan Lane</t>
  </si>
  <si>
    <t>Rebecca Owen</t>
  </si>
  <si>
    <t>4924 Timbercrest Road</t>
  </si>
  <si>
    <t>Tonya Akins</t>
  </si>
  <si>
    <t>4663 Hanover Street</t>
  </si>
  <si>
    <t>Betty Reichard</t>
  </si>
  <si>
    <t>4976 Steve Hunt Road</t>
  </si>
  <si>
    <t>Cara Paquette</t>
  </si>
  <si>
    <t>2355 Woodhill Avenue</t>
  </si>
  <si>
    <t>Elizabeth Littlejohn</t>
  </si>
  <si>
    <t>2427 Simons Hollow Road</t>
  </si>
  <si>
    <t>Mahanoy City</t>
  </si>
  <si>
    <t>Sharon Carter</t>
  </si>
  <si>
    <t>1757 Hawks Nest Lane</t>
  </si>
  <si>
    <t>Isabel Chang</t>
  </si>
  <si>
    <t>548 Stark Hollow Road</t>
  </si>
  <si>
    <t>Nucla</t>
  </si>
  <si>
    <t>Martha Layne</t>
  </si>
  <si>
    <t>4152 Hill Street</t>
  </si>
  <si>
    <t>Gloria Stewart</t>
  </si>
  <si>
    <t>2664 Woodbridge Lane</t>
  </si>
  <si>
    <t>Westland</t>
  </si>
  <si>
    <t>Mary Weingartner</t>
  </si>
  <si>
    <t>771 Williams Mine Road</t>
  </si>
  <si>
    <t>Dorthy Castro</t>
  </si>
  <si>
    <t>475 Brown Avenue</t>
  </si>
  <si>
    <t>Pamela Alvarez</t>
  </si>
  <si>
    <t>3091 School House Road</t>
  </si>
  <si>
    <t>Diedre Kelly</t>
  </si>
  <si>
    <t>4429 Pheasant Ridge Road</t>
  </si>
  <si>
    <t>Florinda Swinney</t>
  </si>
  <si>
    <t>1077 Tavern Place</t>
  </si>
  <si>
    <t>Phyllis Stevenson</t>
  </si>
  <si>
    <t>2335 Freshour Circle</t>
  </si>
  <si>
    <t>Ofelia Altom</t>
  </si>
  <si>
    <t>1596 Simpson Square</t>
  </si>
  <si>
    <t>Ringling</t>
  </si>
  <si>
    <t>Anne Gibson</t>
  </si>
  <si>
    <t>3626 Rose Street</t>
  </si>
  <si>
    <t>Magdalene Taylor</t>
  </si>
  <si>
    <t>2516 Breezewood Court</t>
  </si>
  <si>
    <t>Dorothy Delano</t>
  </si>
  <si>
    <t>1906 Lynn Street</t>
  </si>
  <si>
    <t>Lucille Wherry</t>
  </si>
  <si>
    <t>3840 Briarhill Lane</t>
  </si>
  <si>
    <t>Jeanne Taylor</t>
  </si>
  <si>
    <t>1742 Fannie Street</t>
  </si>
  <si>
    <t>Susan Cruz</t>
  </si>
  <si>
    <t>3948 Cottrill Lane</t>
  </si>
  <si>
    <t>Jessica Siddiqui</t>
  </si>
  <si>
    <t>3601 Maxwell Farm Road</t>
  </si>
  <si>
    <t>Carrie Brown</t>
  </si>
  <si>
    <t>2386 John Daniel Drive</t>
  </si>
  <si>
    <t>Cape Girardeau</t>
  </si>
  <si>
    <t>Ellen White</t>
  </si>
  <si>
    <t>4200 Buena Vista Avenue</t>
  </si>
  <si>
    <t>Eugene</t>
  </si>
  <si>
    <t>Barbara Goodlett</t>
  </si>
  <si>
    <t>754 Freshour Circle</t>
  </si>
  <si>
    <t>Mary Miller</t>
  </si>
  <si>
    <t>327 Oak Way</t>
  </si>
  <si>
    <t>Barbara Seger</t>
  </si>
  <si>
    <t>4560 Stoney Lonesome Road</t>
  </si>
  <si>
    <t>Lee Dawson</t>
  </si>
  <si>
    <t>3465 Cost Avenue</t>
  </si>
  <si>
    <t>Bowie</t>
  </si>
  <si>
    <t>Nancy Edwards</t>
  </si>
  <si>
    <t>1508 Pritchard Court</t>
  </si>
  <si>
    <t>Mary George</t>
  </si>
  <si>
    <t>924 Pennsylvania Avenue</t>
  </si>
  <si>
    <t>Piscataway</t>
  </si>
  <si>
    <t>Frances Holst</t>
  </si>
  <si>
    <t>249 Stonecoal Road</t>
  </si>
  <si>
    <t>Lois Fane</t>
  </si>
  <si>
    <t>3839 Wood Duck Drive</t>
  </si>
  <si>
    <t>Kristen Bair</t>
  </si>
  <si>
    <t>1899 Wilkinson Court</t>
  </si>
  <si>
    <t>Joan Littlefield</t>
  </si>
  <si>
    <t>463 Holly Street</t>
  </si>
  <si>
    <t>Nancy Stevens</t>
  </si>
  <si>
    <t>622 Honeysuckle Lane</t>
  </si>
  <si>
    <t>Vancouver</t>
  </si>
  <si>
    <t>Cleta Jones</t>
  </si>
  <si>
    <t>1470 Devils Hill Road</t>
  </si>
  <si>
    <t>Raymond</t>
  </si>
  <si>
    <t>Roxane Aguirre</t>
  </si>
  <si>
    <t>456 Calvin Street</t>
  </si>
  <si>
    <t>Janice Lilly</t>
  </si>
  <si>
    <t>2092 Columbia Road</t>
  </si>
  <si>
    <t>Mabel Barrett</t>
  </si>
  <si>
    <t>3590 Pinewood Avenue</t>
  </si>
  <si>
    <t>Crystal Falls</t>
  </si>
  <si>
    <t>Angela McQuay</t>
  </si>
  <si>
    <t>221 Chenoweth Drive</t>
  </si>
  <si>
    <t>Crawford</t>
  </si>
  <si>
    <t>Elaina Lohr</t>
  </si>
  <si>
    <t>3623 Bobcat Drive</t>
  </si>
  <si>
    <t>Tasha Mosquera</t>
  </si>
  <si>
    <t>1482 Jessie Street</t>
  </si>
  <si>
    <t>Martins Ferry</t>
  </si>
  <si>
    <t>Paula Dobson</t>
  </si>
  <si>
    <t>2936 Broad Street</t>
  </si>
  <si>
    <t>Bessemer</t>
  </si>
  <si>
    <t>Abbie Murray</t>
  </si>
  <si>
    <t>4997 Five Points</t>
  </si>
  <si>
    <t>Rosemary Lemons</t>
  </si>
  <si>
    <t>2909 Wilson Avenue</t>
  </si>
  <si>
    <t>Roberta McCray</t>
  </si>
  <si>
    <t>778 Spring Street</t>
  </si>
  <si>
    <t>Paulette Paull</t>
  </si>
  <si>
    <t>417 Scenicview Drive</t>
  </si>
  <si>
    <t>Odessa</t>
  </si>
  <si>
    <t>Kathleen Bermudez</t>
  </si>
  <si>
    <t>2063 Sherman Street</t>
  </si>
  <si>
    <t>Mayetta</t>
  </si>
  <si>
    <t>Theresa Keller</t>
  </si>
  <si>
    <t>1279 Sampson Street</t>
  </si>
  <si>
    <t>Araceli Brown</t>
  </si>
  <si>
    <t>1685 Lynn Ogden Lane</t>
  </si>
  <si>
    <t>Celina Winther</t>
  </si>
  <si>
    <t>2942 Davisson Street</t>
  </si>
  <si>
    <t>Gabriel Bean</t>
  </si>
  <si>
    <t>2835 Ferry Street</t>
  </si>
  <si>
    <t>Vedette Paiement</t>
  </si>
  <si>
    <t>2128 Simpson Avenue</t>
  </si>
  <si>
    <t>Tânia Rocha</t>
  </si>
  <si>
    <t>2867 Kembery Drive</t>
  </si>
  <si>
    <t>Zdenka Strnadová</t>
  </si>
  <si>
    <t>997 Farland Street</t>
  </si>
  <si>
    <t>Aria Tafoya</t>
  </si>
  <si>
    <t>4542 Eagle Lane</t>
  </si>
  <si>
    <t>Natalie Dorsch</t>
  </si>
  <si>
    <t>1761 Gregory Lane</t>
  </si>
  <si>
    <t>Vitoria Santos</t>
  </si>
  <si>
    <t>3541 Alexander Drive</t>
  </si>
  <si>
    <t>Aubrey</t>
  </si>
  <si>
    <t>Evie Cuper</t>
  </si>
  <si>
    <t>2853 Memory Lane</t>
  </si>
  <si>
    <t>Ophelia Bolduc</t>
  </si>
  <si>
    <t>4205 Finwood Road</t>
  </si>
  <si>
    <t>Sofie Rasmussen</t>
  </si>
  <si>
    <t>2600 Lodgeville Road</t>
  </si>
  <si>
    <t>Katrin Vogt</t>
  </si>
  <si>
    <t>205 Stanley Avenue</t>
  </si>
  <si>
    <t>Andrea Thorsen</t>
  </si>
  <si>
    <t>2257 Jerry Toth Drive</t>
  </si>
  <si>
    <t>Kaltag</t>
  </si>
  <si>
    <t>Kristen Carmona</t>
  </si>
  <si>
    <t>3435 Irving Place</t>
  </si>
  <si>
    <t>Arnold</t>
  </si>
  <si>
    <t>Siiri Korjus</t>
  </si>
  <si>
    <t>4690 Kelly Drive</t>
  </si>
  <si>
    <t>Lost River</t>
  </si>
  <si>
    <t>Hilaire Tétrault</t>
  </si>
  <si>
    <t>3522 Sunny Glen Lane</t>
  </si>
  <si>
    <t>Brook Park</t>
  </si>
  <si>
    <t>Donna Almanza</t>
  </si>
  <si>
    <t>2315 Saint Francis Way</t>
  </si>
  <si>
    <t>Amorette Leclerc</t>
  </si>
  <si>
    <t>4680 Kimberly Way</t>
  </si>
  <si>
    <t>Irena Hušková</t>
  </si>
  <si>
    <t>3057 Sussex Court</t>
  </si>
  <si>
    <t>Roxanne Jaramillo</t>
  </si>
  <si>
    <t>2066 Hog Camp Road</t>
  </si>
  <si>
    <t>Gabriele Muench</t>
  </si>
  <si>
    <t>4401 Cherry Ridge Drive</t>
  </si>
  <si>
    <t>Linette Lépicier</t>
  </si>
  <si>
    <t>2575 Lakeland Terrace</t>
  </si>
  <si>
    <t>Petersburg</t>
  </si>
  <si>
    <t>Villette Turgeon</t>
  </si>
  <si>
    <t>315 Long Street</t>
  </si>
  <si>
    <t>Brooksville</t>
  </si>
  <si>
    <t>Marie Scholz</t>
  </si>
  <si>
    <t>4285 Nutters Barn Lane</t>
  </si>
  <si>
    <t>Moorland</t>
  </si>
  <si>
    <t>Brianna Roderic</t>
  </si>
  <si>
    <t>4448 Clement Street</t>
  </si>
  <si>
    <t>Camila Silva</t>
  </si>
  <si>
    <t>4275 Bagwell Avenue</t>
  </si>
  <si>
    <t>Dixie Thibodeau</t>
  </si>
  <si>
    <t>3074 Conaway Street</t>
  </si>
  <si>
    <t>Brazil</t>
  </si>
  <si>
    <t>Odette Carr</t>
  </si>
  <si>
    <t>417 Tipple Road</t>
  </si>
  <si>
    <t>Liane Lamour</t>
  </si>
  <si>
    <t>1634 Hillcrest Circle</t>
  </si>
  <si>
    <t>Tatána Kucerová</t>
  </si>
  <si>
    <t>1618 Red Hawk Road</t>
  </si>
  <si>
    <t>Atwater</t>
  </si>
  <si>
    <t>Eider Aparicio</t>
  </si>
  <si>
    <t>1057 Post Avenue</t>
  </si>
  <si>
    <t>St Hilaire</t>
  </si>
  <si>
    <t>Cosette Parent</t>
  </si>
  <si>
    <t>4046 Harley Vincent Drive</t>
  </si>
  <si>
    <t>Wellington</t>
  </si>
  <si>
    <t>Darija Jurišic</t>
  </si>
  <si>
    <t>330 Randolph Street</t>
  </si>
  <si>
    <t>Carolina Goncalves</t>
  </si>
  <si>
    <t>2005 School Street</t>
  </si>
  <si>
    <t>Paige Lafrenière</t>
  </si>
  <si>
    <t>2181 Trouser Leg Road</t>
  </si>
  <si>
    <t>Oona Haapakoski</t>
  </si>
  <si>
    <t>2556 Coventry Court</t>
  </si>
  <si>
    <t>Blažena Salabová</t>
  </si>
  <si>
    <t>416 August Lane</t>
  </si>
  <si>
    <t>Hemilce Ríos</t>
  </si>
  <si>
    <t>4607 Boundary Street</t>
  </si>
  <si>
    <t>Alena Chalupová</t>
  </si>
  <si>
    <t>1425 George Avenue</t>
  </si>
  <si>
    <t>Ankica Ilic</t>
  </si>
  <si>
    <t>1987 Cook Hill Road</t>
  </si>
  <si>
    <t>Wallingford</t>
  </si>
  <si>
    <t>Lucija Brkic</t>
  </si>
  <si>
    <t>3961 Wilson Avenue</t>
  </si>
  <si>
    <t>Milka Jovanovic</t>
  </si>
  <si>
    <t>1963 Rodney Street</t>
  </si>
  <si>
    <t>Davorka Milic</t>
  </si>
  <si>
    <t>1164 Wildwood Street</t>
  </si>
  <si>
    <t>Medina</t>
  </si>
  <si>
    <t>Eva Hampton</t>
  </si>
  <si>
    <t>3463 Hartway Street</t>
  </si>
  <si>
    <t>South Shore</t>
  </si>
  <si>
    <t>Angelina Wentworth-Shields</t>
  </si>
  <si>
    <t>2626 New Street</t>
  </si>
  <si>
    <t>Bend</t>
  </si>
  <si>
    <t>Julia Schweitzer</t>
  </si>
  <si>
    <t>284 Hope Street</t>
  </si>
  <si>
    <t>Hutchins</t>
  </si>
  <si>
    <t>Robinette Sabourin</t>
  </si>
  <si>
    <t>2199 Cherry Tree Drive</t>
  </si>
  <si>
    <t>Julia Maur</t>
  </si>
  <si>
    <t>4487 Redbud Drive</t>
  </si>
  <si>
    <t>Kellie Vargas</t>
  </si>
  <si>
    <t>3752 Stiles Street</t>
  </si>
  <si>
    <t>Numeria Velásquez</t>
  </si>
  <si>
    <t>640 Mill Street</t>
  </si>
  <si>
    <t>Eva Borgersen</t>
  </si>
  <si>
    <t>4087 Hawks Nest Lane</t>
  </si>
  <si>
    <t>Mary Fowles</t>
  </si>
  <si>
    <t>761 Virginia Street</t>
  </si>
  <si>
    <t>Eduarda Oliveira</t>
  </si>
  <si>
    <t>3423 Lena Lane</t>
  </si>
  <si>
    <t>Irene Campbell</t>
  </si>
  <si>
    <t>58 Cecil Street</t>
  </si>
  <si>
    <t>Jirina Svobodová</t>
  </si>
  <si>
    <t>2941 Steele Street</t>
  </si>
  <si>
    <t>Vlatka Juric</t>
  </si>
  <si>
    <t>2761 Sugar Camp Road</t>
  </si>
  <si>
    <t>Milburga Burgos</t>
  </si>
  <si>
    <t>3404 Hanifan Lane</t>
  </si>
  <si>
    <t>Newnan</t>
  </si>
  <si>
    <t>Leea Kankaanperä</t>
  </si>
  <si>
    <t>331 Sherman Street</t>
  </si>
  <si>
    <t>Lawrence</t>
  </si>
  <si>
    <t>Frédérique Lussier</t>
  </si>
  <si>
    <t>2990 Apple Lane</t>
  </si>
  <si>
    <t>Livia Fernandes</t>
  </si>
  <si>
    <t>3952 Golden Street</t>
  </si>
  <si>
    <t>Arlinda Barrera</t>
  </si>
  <si>
    <t>3760 Lawman Avenue</t>
  </si>
  <si>
    <t>Julia Schmidt</t>
  </si>
  <si>
    <t>3327 Dogwood Road</t>
  </si>
  <si>
    <t>Keira Hann</t>
  </si>
  <si>
    <t>4815 Karen Lane</t>
  </si>
  <si>
    <t>Annett Saenger</t>
  </si>
  <si>
    <t>1125 Hidden Valley Road</t>
  </si>
  <si>
    <t>Chambersburg</t>
  </si>
  <si>
    <t>Rosa Clausen</t>
  </si>
  <si>
    <t>4598 Everette Alley</t>
  </si>
  <si>
    <t>Coral Springs</t>
  </si>
  <si>
    <t>Andela Ivancic</t>
  </si>
  <si>
    <t>3533 Coffman Alley</t>
  </si>
  <si>
    <t>Pia Pekkanen</t>
  </si>
  <si>
    <t>2808 Benedum Drive</t>
  </si>
  <si>
    <t>Jana Schreiner</t>
  </si>
  <si>
    <t>4616 Ritter Avenue</t>
  </si>
  <si>
    <t>Silvija Grgic</t>
  </si>
  <si>
    <t>4938 Beechwood Drive</t>
  </si>
  <si>
    <t>Churchville</t>
  </si>
  <si>
    <t>Lidija Ilic</t>
  </si>
  <si>
    <t>833 Doe Meadow Drive</t>
  </si>
  <si>
    <t>Rockville</t>
  </si>
  <si>
    <t>Sabine Lowe</t>
  </si>
  <si>
    <t>2506 New York Avenue</t>
  </si>
  <si>
    <t>Euless</t>
  </si>
  <si>
    <t>Helena Chládková</t>
  </si>
  <si>
    <t>2701 Conaway Street</t>
  </si>
  <si>
    <t>Adélaïde Sabourin</t>
  </si>
  <si>
    <t>403 Stark Hollow Road</t>
  </si>
  <si>
    <t>Allison</t>
  </si>
  <si>
    <t>Gemma Summerfield</t>
  </si>
  <si>
    <t>Brandi Hoover</t>
  </si>
  <si>
    <t>284 Tenmile</t>
  </si>
  <si>
    <t>Silje Dybdal</t>
  </si>
  <si>
    <t>3671 Lena Lane</t>
  </si>
  <si>
    <t>Sara Stenvik</t>
  </si>
  <si>
    <t>3010 Wilkinson Court</t>
  </si>
  <si>
    <t>Cape Coral</t>
  </si>
  <si>
    <t>Milla Andersen</t>
  </si>
  <si>
    <t>4440 Snowbird Lane</t>
  </si>
  <si>
    <t>Billie Martin</t>
  </si>
  <si>
    <t>393 West Side Avenue</t>
  </si>
  <si>
    <t>Liane Mailly</t>
  </si>
  <si>
    <t>365 Austin Avenue</t>
  </si>
  <si>
    <t>Savannah</t>
  </si>
  <si>
    <t>Nela Kynclová</t>
  </si>
  <si>
    <t>4785 Lamberts Branch Road</t>
  </si>
  <si>
    <t>Avice Jobin</t>
  </si>
  <si>
    <t>1103 Penn Street</t>
  </si>
  <si>
    <t>Alita Bourget</t>
  </si>
  <si>
    <t>1625 Cliffside Drive</t>
  </si>
  <si>
    <t>Concordia Rojo</t>
  </si>
  <si>
    <t>1980 Locust Street</t>
  </si>
  <si>
    <t>Ellie Kraus</t>
  </si>
  <si>
    <t>819 Dale Avenue</t>
  </si>
  <si>
    <t>Mihaela Kneževic</t>
  </si>
  <si>
    <t>3229 Davis Street</t>
  </si>
  <si>
    <t>Young Harris</t>
  </si>
  <si>
    <t>Tekla Blom</t>
  </si>
  <si>
    <t>3984 Camden Place</t>
  </si>
  <si>
    <t>Conway</t>
  </si>
  <si>
    <t>Florence Miller</t>
  </si>
  <si>
    <t>1073 Thrash Trail</t>
  </si>
  <si>
    <t>Bedriška Bucharová</t>
  </si>
  <si>
    <t>4441 Brooklyn Street</t>
  </si>
  <si>
    <t>Waynesboro</t>
  </si>
  <si>
    <t>Wiktoria Wisniewska</t>
  </si>
  <si>
    <t>3028 Griffin Street</t>
  </si>
  <si>
    <t>Christin Egger</t>
  </si>
  <si>
    <t>1486 Brentwood Drive</t>
  </si>
  <si>
    <t>Burnet</t>
  </si>
  <si>
    <t>Lucy Balsillie</t>
  </si>
  <si>
    <t>51 Coal Road</t>
  </si>
  <si>
    <t>Amanda Nordvik</t>
  </si>
  <si>
    <t>1240 My Drive</t>
  </si>
  <si>
    <t>Julie Bøe</t>
  </si>
  <si>
    <t>4316 Farm Meadow Drive</t>
  </si>
  <si>
    <t>Vilma Gallegos</t>
  </si>
  <si>
    <t>4546 Davis Street</t>
  </si>
  <si>
    <t>Lagrange</t>
  </si>
  <si>
    <t>Jodi Sinclair</t>
  </si>
  <si>
    <t>763 Cook Hill Road</t>
  </si>
  <si>
    <t>Fantina Therriault</t>
  </si>
  <si>
    <t>36 Fittro Street</t>
  </si>
  <si>
    <t>Crossett</t>
  </si>
  <si>
    <t>Ivanka Jurišic</t>
  </si>
  <si>
    <t>725 Hayhurst Lane</t>
  </si>
  <si>
    <t>Tanya Blakely</t>
  </si>
  <si>
    <t>1933 Heavner Avenue</t>
  </si>
  <si>
    <t>Anneli Lund</t>
  </si>
  <si>
    <t>3831 Private Lane</t>
  </si>
  <si>
    <t>Nicole Roux</t>
  </si>
  <si>
    <t>565 Union Street</t>
  </si>
  <si>
    <t>Gertruda Zajac</t>
  </si>
  <si>
    <t>1018 Vineyard Drive</t>
  </si>
  <si>
    <t>Elyria</t>
  </si>
  <si>
    <t>Stephanie Pfeffer</t>
  </si>
  <si>
    <t>1579 Melville Street</t>
  </si>
  <si>
    <t>Musette Étoile</t>
  </si>
  <si>
    <t>3909 Rogers Street</t>
  </si>
  <si>
    <t>Mason</t>
  </si>
  <si>
    <t>Marina Olsson</t>
  </si>
  <si>
    <t>583 Philadelphia Avenue</t>
  </si>
  <si>
    <t>Holladay</t>
  </si>
  <si>
    <t>Mia Blom</t>
  </si>
  <si>
    <t>813 Redbud Drive</t>
  </si>
  <si>
    <t>Long Island City</t>
  </si>
  <si>
    <t>Stephanie Lang</t>
  </si>
  <si>
    <t>19 Java Lane</t>
  </si>
  <si>
    <t>Silvija Vukovic</t>
  </si>
  <si>
    <t>639 Longview Avenue</t>
  </si>
  <si>
    <t>Andrea Jurišic</t>
  </si>
  <si>
    <t>142 Prospect Street</t>
  </si>
  <si>
    <t>Helene Lyberth</t>
  </si>
  <si>
    <t>2003 Cambridge Drive</t>
  </si>
  <si>
    <t>Celina Ekström</t>
  </si>
  <si>
    <t>1257 Yorkshire Circle</t>
  </si>
  <si>
    <t>Wilson</t>
  </si>
  <si>
    <t>Juni Söderström</t>
  </si>
  <si>
    <t>1583 Oxford Court</t>
  </si>
  <si>
    <t>Corinth</t>
  </si>
  <si>
    <t>Tora Pedersen</t>
  </si>
  <si>
    <t>650 Masonic Drive</t>
  </si>
  <si>
    <t>Barbora Petrícková</t>
  </si>
  <si>
    <t>3105 Kincheloe Road</t>
  </si>
  <si>
    <t>Beaverton</t>
  </si>
  <si>
    <t>Mali Grande</t>
  </si>
  <si>
    <t>1400 Coplin Avenue</t>
  </si>
  <si>
    <t>Inga Nilsen</t>
  </si>
  <si>
    <t>3922 North Bend River Road</t>
  </si>
  <si>
    <t>Elkhorn City</t>
  </si>
  <si>
    <t>Tracy Acuna</t>
  </si>
  <si>
    <t>2320 Edington Drive</t>
  </si>
  <si>
    <t>Julie Broberg</t>
  </si>
  <si>
    <t>3044 Walkers Ridge Way</t>
  </si>
  <si>
    <t>Pernille Lilletvedt</t>
  </si>
  <si>
    <t>3784 Fannie Street</t>
  </si>
  <si>
    <t>Karlotta Senneville</t>
  </si>
  <si>
    <t>4688 Boundary Street</t>
  </si>
  <si>
    <t>Emma Bissett</t>
  </si>
  <si>
    <t>2365 Adonais Way</t>
  </si>
  <si>
    <t>Celestyna Wisniewska</t>
  </si>
  <si>
    <t>3708 Turnpike Drive</t>
  </si>
  <si>
    <t>Gadsden</t>
  </si>
  <si>
    <t>Edita Nemcová</t>
  </si>
  <si>
    <t>877 Sunset Drive</t>
  </si>
  <si>
    <t>Batesville</t>
  </si>
  <si>
    <t>Ellinor Oppegaard</t>
  </si>
  <si>
    <t>1471 Heavner Avenue</t>
  </si>
  <si>
    <t>Winder</t>
  </si>
  <si>
    <t>Beatrycze Olszewska</t>
  </si>
  <si>
    <t>4329 Abia Martin Drive</t>
  </si>
  <si>
    <t>Sayville</t>
  </si>
  <si>
    <t>Krystiana Adamczyk</t>
  </si>
  <si>
    <t>1171 Sycamore Circle</t>
  </si>
  <si>
    <t>Danika Zayas</t>
  </si>
  <si>
    <t>4420 Cameron Road</t>
  </si>
  <si>
    <t>Greta Lindgren</t>
  </si>
  <si>
    <t>1614 Kelly Drive</t>
  </si>
  <si>
    <t>Martinsburg</t>
  </si>
  <si>
    <t>Herendiara Guerrero</t>
  </si>
  <si>
    <t>3083 Monroe Street</t>
  </si>
  <si>
    <t>Vesna Kolar</t>
  </si>
  <si>
    <t>4167 Hilltop Haven Drive</t>
  </si>
  <si>
    <t>Anke Koehler</t>
  </si>
  <si>
    <t>4022 Kenwood Place</t>
  </si>
  <si>
    <t>Stephanie Pfaff</t>
  </si>
  <si>
    <t>2897 Stratford Drive</t>
  </si>
  <si>
    <t>Ylva Abrahamsson</t>
  </si>
  <si>
    <t>4720 Frum Street</t>
  </si>
  <si>
    <t>Evelyn Wallace</t>
  </si>
  <si>
    <t>4102 Riverside Drive</t>
  </si>
  <si>
    <t>Zvjezdana Stanic</t>
  </si>
  <si>
    <t>3598 Stonepot Road</t>
  </si>
  <si>
    <t>Yolanda Jett</t>
  </si>
  <si>
    <t>2855 Coal Road</t>
  </si>
  <si>
    <t>Clarks Summit</t>
  </si>
  <si>
    <t>4100 Horizon Circle</t>
  </si>
  <si>
    <t>Renee Read</t>
  </si>
  <si>
    <t>1725 Lucy Lane</t>
  </si>
  <si>
    <t>Alisa Townsend</t>
  </si>
  <si>
    <t>4791 Layman Court</t>
  </si>
  <si>
    <t>Bonnie Newman</t>
  </si>
  <si>
    <t>3103 Pratt Avenue</t>
  </si>
  <si>
    <t>Stevens Pass</t>
  </si>
  <si>
    <t>Kelli McCalla</t>
  </si>
  <si>
    <t>127 Hidden Meadow Drive</t>
  </si>
  <si>
    <t>Veblen</t>
  </si>
  <si>
    <t>Lillia Fuller</t>
  </si>
  <si>
    <t>2336 Griffin Street</t>
  </si>
  <si>
    <t>Catherine Anderson</t>
  </si>
  <si>
    <t>1150 Masonic Drive</t>
  </si>
  <si>
    <t>Saco</t>
  </si>
  <si>
    <t>Ruby Nicholson</t>
  </si>
  <si>
    <t>3410 Williams Mine Road</t>
  </si>
  <si>
    <t>Cranford</t>
  </si>
  <si>
    <t>Erin Lee</t>
  </si>
  <si>
    <t>4485 Thrash Trail</t>
  </si>
  <si>
    <t>Jewett</t>
  </si>
  <si>
    <t>Edwina Howe</t>
  </si>
  <si>
    <t>1091 Buena Vista Avenue</t>
  </si>
  <si>
    <t>Corvallis</t>
  </si>
  <si>
    <t>Shirley Moran</t>
  </si>
  <si>
    <t>732 Wyatt Street</t>
  </si>
  <si>
    <t>Diane Gardner</t>
  </si>
  <si>
    <t>4841 Dovetail Estates</t>
  </si>
  <si>
    <t>Camargo</t>
  </si>
  <si>
    <t>Clare Hansen</t>
  </si>
  <si>
    <t>3422 Whitetail Lane</t>
  </si>
  <si>
    <t>Mary Snelson</t>
  </si>
  <si>
    <t>390 Charter Street</t>
  </si>
  <si>
    <t>Darcy Nathan</t>
  </si>
  <si>
    <t>3212 Five Points</t>
  </si>
  <si>
    <t>Eunice Warfield</t>
  </si>
  <si>
    <t>928 Lonely Oak Drive</t>
  </si>
  <si>
    <t>Alice Locascio</t>
  </si>
  <si>
    <t>1733 Saint Francis Way</t>
  </si>
  <si>
    <t>Florence Salazar</t>
  </si>
  <si>
    <t>4975 Millbrook Road</t>
  </si>
  <si>
    <t>Geneva</t>
  </si>
  <si>
    <t>Hilary Alford</t>
  </si>
  <si>
    <t>3319 Todds Lane</t>
  </si>
  <si>
    <t>Meagan Gibson</t>
  </si>
  <si>
    <t>2106 Simpson Avenue</t>
  </si>
  <si>
    <t>Ericka Wimmer</t>
  </si>
  <si>
    <t>3188 Lyon Avenue</t>
  </si>
  <si>
    <t>Ruth Spicer</t>
  </si>
  <si>
    <t>2201 Argonne Street</t>
  </si>
  <si>
    <t>Cynthia Shepherd</t>
  </si>
  <si>
    <t>553 Oliverio Drive</t>
  </si>
  <si>
    <t>Arma</t>
  </si>
  <si>
    <t>Cindy Shih</t>
  </si>
  <si>
    <t>4162 Lochmere Lane</t>
  </si>
  <si>
    <t>Willimantic</t>
  </si>
  <si>
    <t>Amy Worsham</t>
  </si>
  <si>
    <t>3789 Church Street</t>
  </si>
  <si>
    <t>Sarah Pressley</t>
  </si>
  <si>
    <t>205 Whitman Court</t>
  </si>
  <si>
    <t>Greenwich</t>
  </si>
  <si>
    <t>Colette Looney</t>
  </si>
  <si>
    <t>4672 Sunny Glen Lane</t>
  </si>
  <si>
    <t>Warrensville Heights</t>
  </si>
  <si>
    <t>Jessica Bell</t>
  </si>
  <si>
    <t>1548 Ashwood Drive</t>
  </si>
  <si>
    <t>Council Bluffs</t>
  </si>
  <si>
    <t>Tina Dolloff</t>
  </si>
  <si>
    <t>2403 Collins Street</t>
  </si>
  <si>
    <t>Frenchville</t>
  </si>
  <si>
    <t>Sandra Benninger</t>
  </si>
  <si>
    <t>4766 Ingram Road</t>
  </si>
  <si>
    <t>Winston Salem</t>
  </si>
  <si>
    <t>Diana Smith</t>
  </si>
  <si>
    <t>176 Jennifer Lane</t>
  </si>
  <si>
    <t>Cary</t>
  </si>
  <si>
    <t>Linda Jackson</t>
  </si>
  <si>
    <t>47 Broaddus Avenue</t>
  </si>
  <si>
    <t>Battle Creek</t>
  </si>
  <si>
    <t>Karen Smith</t>
  </si>
  <si>
    <t>3335 Main Street</t>
  </si>
  <si>
    <t>Donna Hunt</t>
  </si>
  <si>
    <t>1450 Court Street</t>
  </si>
  <si>
    <t>High Ridge</t>
  </si>
  <si>
    <t>Mona Wilds</t>
  </si>
  <si>
    <t>3534 Pinewood Drive</t>
  </si>
  <si>
    <t>East Dundee</t>
  </si>
  <si>
    <t>Mary Kinman</t>
  </si>
  <si>
    <t>1684 Valley Drive</t>
  </si>
  <si>
    <t>Jennifer Venable</t>
  </si>
  <si>
    <t>1913 Lightning Point Drive</t>
  </si>
  <si>
    <t>Dawn Sager</t>
  </si>
  <si>
    <t>3460 Morgan Street</t>
  </si>
  <si>
    <t>Alicia Amick</t>
  </si>
  <si>
    <t>4115 Rafe Lane</t>
  </si>
  <si>
    <t>Annette Han</t>
  </si>
  <si>
    <t>2583 Marshville Road</t>
  </si>
  <si>
    <t>Ellen Rios</t>
  </si>
  <si>
    <t>1146 Stonepot Road</t>
  </si>
  <si>
    <t>Virginia Rascon</t>
  </si>
  <si>
    <t>87 Stonepot Road</t>
  </si>
  <si>
    <t>Janessa Morgan</t>
  </si>
  <si>
    <t>1612 Byrd Lane</t>
  </si>
  <si>
    <t>Phyllis Forsberg</t>
  </si>
  <si>
    <t>1319 Adams Avenue</t>
  </si>
  <si>
    <t>Viola Varga</t>
  </si>
  <si>
    <t>503 Boone Crockett Lane</t>
  </si>
  <si>
    <t>Sadie Tate</t>
  </si>
  <si>
    <t>515 Ashton Lane</t>
  </si>
  <si>
    <t>Briggs</t>
  </si>
  <si>
    <t>Marissa Pulver</t>
  </si>
  <si>
    <t>4255 Hewes Avenue</t>
  </si>
  <si>
    <t>Opal Abbott</t>
  </si>
  <si>
    <t>2796 Blue Spruce Lane</t>
  </si>
  <si>
    <t>Towson</t>
  </si>
  <si>
    <t>Darla Lopez</t>
  </si>
  <si>
    <t>643 Powder House Road</t>
  </si>
  <si>
    <t>Sarah Brown</t>
  </si>
  <si>
    <t>1016 College Street</t>
  </si>
  <si>
    <t>Barbara Umberger</t>
  </si>
  <si>
    <t>2768 Sampson Street</t>
  </si>
  <si>
    <t>Carolyn Haas</t>
  </si>
  <si>
    <t>2164 Wakefield Street</t>
  </si>
  <si>
    <t>Elizabeth Gambill</t>
  </si>
  <si>
    <t>3694 Broad Street</t>
  </si>
  <si>
    <t>Dorothy Jeffcoat</t>
  </si>
  <si>
    <t>560 Private Lane</t>
  </si>
  <si>
    <t>Michelle Wallace</t>
  </si>
  <si>
    <t>2840 Golden Street</t>
  </si>
  <si>
    <t>Kim Allen</t>
  </si>
  <si>
    <t>304 Railroad Street</t>
  </si>
  <si>
    <t>Dorothy Palmer</t>
  </si>
  <si>
    <t>3349 Pheasant Ridge Road</t>
  </si>
  <si>
    <t>Loida Leahy</t>
  </si>
  <si>
    <t>4228 Pickens Way</t>
  </si>
  <si>
    <t>Katherine Richert</t>
  </si>
  <si>
    <t>1527 Late Avenue</t>
  </si>
  <si>
    <t>Griselda Johnson</t>
  </si>
  <si>
    <t>1577 Adams Drive</t>
  </si>
  <si>
    <t>4917 West Street</t>
  </si>
  <si>
    <t>Belding</t>
  </si>
  <si>
    <t>Pamela Green</t>
  </si>
  <si>
    <t>737 Braxton Street</t>
  </si>
  <si>
    <t>Leland</t>
  </si>
  <si>
    <t>Marie Thedford</t>
  </si>
  <si>
    <t>2769 Sharon Lane</t>
  </si>
  <si>
    <t>Janet Hess</t>
  </si>
  <si>
    <t>3974 Scheuvront Drive</t>
  </si>
  <si>
    <t>Audrey Osborne</t>
  </si>
  <si>
    <t>4777 Tator Patch Road</t>
  </si>
  <si>
    <t>Linda Osborne</t>
  </si>
  <si>
    <t>587 Stanton Hollow Road</t>
  </si>
  <si>
    <t>Walpole</t>
  </si>
  <si>
    <t>Willie Martin</t>
  </si>
  <si>
    <t>1663 Copperhead Road</t>
  </si>
  <si>
    <t>Joan Wheeler</t>
  </si>
  <si>
    <t>4215 Pearcy Avenue</t>
  </si>
  <si>
    <t>Urbana</t>
  </si>
  <si>
    <t>Soila Winfrey</t>
  </si>
  <si>
    <t>1500 Masonic Hill Road</t>
  </si>
  <si>
    <t>Cheri Phillips</t>
  </si>
  <si>
    <t>4776 Allison Avenue</t>
  </si>
  <si>
    <t>Michelle Farnham</t>
  </si>
  <si>
    <t>4256 Chandler Hollow Road</t>
  </si>
  <si>
    <t>Amy Klar</t>
  </si>
  <si>
    <t>4170 Khale Street</t>
  </si>
  <si>
    <t>Tomika Yi</t>
  </si>
  <si>
    <t>2559 Rollins Road</t>
  </si>
  <si>
    <t>Evelyn Nieves</t>
  </si>
  <si>
    <t>587 Butternut Lane</t>
  </si>
  <si>
    <t>Millstadt</t>
  </si>
  <si>
    <t>Maria Vance</t>
  </si>
  <si>
    <t>2323 Corpening Drive</t>
  </si>
  <si>
    <t>Susanne Watlington</t>
  </si>
  <si>
    <t>2509 Short Street</t>
  </si>
  <si>
    <t>Allison Wood</t>
  </si>
  <si>
    <t>2642 Mulberry Lane</t>
  </si>
  <si>
    <t>Joanne Hawkins</t>
  </si>
  <si>
    <t>4600 Parkway Drive</t>
  </si>
  <si>
    <t>Kearny</t>
  </si>
  <si>
    <t>Nicki Whiting</t>
  </si>
  <si>
    <t>1851 Upland Avenue</t>
  </si>
  <si>
    <t>Margaretta (Township)</t>
  </si>
  <si>
    <t>Minnie Williams</t>
  </si>
  <si>
    <t>717 Poe Road</t>
  </si>
  <si>
    <t>Andrews</t>
  </si>
  <si>
    <t>Tracy Anderson</t>
  </si>
  <si>
    <t>865 Smith Street</t>
  </si>
  <si>
    <t>Mary Lupo</t>
  </si>
  <si>
    <t>271 Neuport Lane</t>
  </si>
  <si>
    <t>Angela Forrester</t>
  </si>
  <si>
    <t>2239 Beeghley Street</t>
  </si>
  <si>
    <t>Clara Cable</t>
  </si>
  <si>
    <t>398 Buck Drive</t>
  </si>
  <si>
    <t>Cindy Epps</t>
  </si>
  <si>
    <t>4672 Turkey Pen Road</t>
  </si>
  <si>
    <t>Charlotte Houston</t>
  </si>
  <si>
    <t>3555 Cedar Lane</t>
  </si>
  <si>
    <t>Carrie Byrd</t>
  </si>
  <si>
    <t>996 Lawman Avenue</t>
  </si>
  <si>
    <t>Elizabeth Ramirez</t>
  </si>
  <si>
    <t>891 Centennial Farm Road</t>
  </si>
  <si>
    <t>Zelda Brant</t>
  </si>
  <si>
    <t>1247 New Street</t>
  </si>
  <si>
    <t>Hood River</t>
  </si>
  <si>
    <t>Christina Vasquez</t>
  </si>
  <si>
    <t>935 Young Road</t>
  </si>
  <si>
    <t>Rebecca Southard</t>
  </si>
  <si>
    <t>2236 Masonic Drive</t>
  </si>
  <si>
    <t>Molt</t>
  </si>
  <si>
    <t>Sigrid Quiroz</t>
  </si>
  <si>
    <t>429 Twin Oaks Drive</t>
  </si>
  <si>
    <t>Elizabeth McKnight</t>
  </si>
  <si>
    <t>1464 Liberty Street</t>
  </si>
  <si>
    <t>Cindy Terry</t>
  </si>
  <si>
    <t>1727 Hawks Nest Lane</t>
  </si>
  <si>
    <t>Candace Mills</t>
  </si>
  <si>
    <t>3826 Walnut Drive</t>
  </si>
  <si>
    <t>Teresa Hall</t>
  </si>
  <si>
    <t>4774 Tavern Place</t>
  </si>
  <si>
    <t>Mildred Collins</t>
  </si>
  <si>
    <t>3719 Kovar Road</t>
  </si>
  <si>
    <t>Tiffany Monsen</t>
  </si>
  <si>
    <t>1164 Chardonnay Drive</t>
  </si>
  <si>
    <t>Veronica Bowler</t>
  </si>
  <si>
    <t>3268 Big Elm</t>
  </si>
  <si>
    <t>Lenexa</t>
  </si>
  <si>
    <t>Laura Harmon</t>
  </si>
  <si>
    <t>3506 Chestnut Street</t>
  </si>
  <si>
    <t>Sharon Fawcett</t>
  </si>
  <si>
    <t>3878 Clinton Street</t>
  </si>
  <si>
    <t>Kris Mendenhall</t>
  </si>
  <si>
    <t>3440 Railroad Street</t>
  </si>
  <si>
    <t>Silvia Ross</t>
  </si>
  <si>
    <t>3220 Patterson Fork Road</t>
  </si>
  <si>
    <t>Evelyn Ramirez</t>
  </si>
  <si>
    <t>2659 Southern Avenue</t>
  </si>
  <si>
    <t>Weldon</t>
  </si>
  <si>
    <t>Rose Seeman</t>
  </si>
  <si>
    <t>2040 Caldwell Road</t>
  </si>
  <si>
    <t>Cheryl Gonzalez</t>
  </si>
  <si>
    <t>1973 Benson Street</t>
  </si>
  <si>
    <t>Millicent George</t>
  </si>
  <si>
    <t>3535 Wildrose Lane</t>
  </si>
  <si>
    <t>Gladys Martin</t>
  </si>
  <si>
    <t>4024 Anthony Avenue</t>
  </si>
  <si>
    <t>Lisa Wagner</t>
  </si>
  <si>
    <t>2244 Hardman Road</t>
  </si>
  <si>
    <t>Colchester</t>
  </si>
  <si>
    <t>Amy Byrd</t>
  </si>
  <si>
    <t>2818 Hedge Street</t>
  </si>
  <si>
    <t>Eleanor Mock</t>
  </si>
  <si>
    <t>3004 Jessie Street</t>
  </si>
  <si>
    <t>Wheelersburg</t>
  </si>
  <si>
    <t>Yvonne Knudsen</t>
  </si>
  <si>
    <t>4812 Jones Street</t>
  </si>
  <si>
    <t>Susan Elliott</t>
  </si>
  <si>
    <t>343 Corpening Drive</t>
  </si>
  <si>
    <t>Renee Lee</t>
  </si>
  <si>
    <t>3804 Mulberry Street</t>
  </si>
  <si>
    <t>Kristine Myers</t>
  </si>
  <si>
    <t>4119 Ross Street</t>
  </si>
  <si>
    <t>Cassandra Russo</t>
  </si>
  <si>
    <t>4572 Leroy Lane</t>
  </si>
  <si>
    <t>Jessie Huizar</t>
  </si>
  <si>
    <t>4003 Steve Hunt Road</t>
  </si>
  <si>
    <t>Bonnie Moskowitz</t>
  </si>
  <si>
    <t>183 Clarksburg Park Road</t>
  </si>
  <si>
    <t>Seligman</t>
  </si>
  <si>
    <t>Andrea Leggett</t>
  </si>
  <si>
    <t>368 Hamilton Drive</t>
  </si>
  <si>
    <t>Sherry Kopp</t>
  </si>
  <si>
    <t>2087 Austin Avenue</t>
  </si>
  <si>
    <t>Pooler</t>
  </si>
  <si>
    <t>Kimberly Barnes</t>
  </si>
  <si>
    <t>2625 Melm Street</t>
  </si>
  <si>
    <t>Bonita Miller</t>
  </si>
  <si>
    <t>2233 Watson Lane</t>
  </si>
  <si>
    <t>Rachael Slaughter</t>
  </si>
  <si>
    <t>2814 Dogwood Road</t>
  </si>
  <si>
    <t>Teresa Bennett</t>
  </si>
  <si>
    <t>2584 Glenview Drive</t>
  </si>
  <si>
    <t>Brenda Sullivan</t>
  </si>
  <si>
    <t>308 Brooke Street</t>
  </si>
  <si>
    <t>Jan Field</t>
  </si>
  <si>
    <t>2616 Thomas Street</t>
  </si>
  <si>
    <t>Grayslake</t>
  </si>
  <si>
    <t>Barbara Matlock</t>
  </si>
  <si>
    <t>4969 Frosty Lane</t>
  </si>
  <si>
    <t>Sidney</t>
  </si>
  <si>
    <t>Frances Kinder</t>
  </si>
  <si>
    <t>4875 Bryan Avenue</t>
  </si>
  <si>
    <t>Phyllis Nash</t>
  </si>
  <si>
    <t>3155 Riverside Drive</t>
  </si>
  <si>
    <t>Kathryne Francis</t>
  </si>
  <si>
    <t>2879 Bobcat Drive</t>
  </si>
  <si>
    <t>Judy Hart</t>
  </si>
  <si>
    <t>1582 Blair Court</t>
  </si>
  <si>
    <t>Stet</t>
  </si>
  <si>
    <t>Dawn Dooley</t>
  </si>
  <si>
    <t>2694 Sardis Sta</t>
  </si>
  <si>
    <t>Barbara Broderick</t>
  </si>
  <si>
    <t>4745 Fleming Way</t>
  </si>
  <si>
    <t>Laura Sheeley</t>
  </si>
  <si>
    <t>2853 Rosewood Court</t>
  </si>
  <si>
    <t>Marie Soto</t>
  </si>
  <si>
    <t>2106 Terry Lane</t>
  </si>
  <si>
    <t>Alfreda Linkous</t>
  </si>
  <si>
    <t>4601 Pooh Bear Lane</t>
  </si>
  <si>
    <t>Judy Carter</t>
  </si>
  <si>
    <t>508 Cambridge Place</t>
  </si>
  <si>
    <t>Dorcas Wise</t>
  </si>
  <si>
    <t>3086 Randolph Street</t>
  </si>
  <si>
    <t>Brockton</t>
  </si>
  <si>
    <t>Audrie Smith</t>
  </si>
  <si>
    <t>3551 Amethyst Drive</t>
  </si>
  <si>
    <t>Waldron</t>
  </si>
  <si>
    <t>Lydia David</t>
  </si>
  <si>
    <t>274 Stone Lane</t>
  </si>
  <si>
    <t>Nicole Chapin</t>
  </si>
  <si>
    <t>2903 Sand Fork Road</t>
  </si>
  <si>
    <t>Katherine Brunetti</t>
  </si>
  <si>
    <t>884 White Avenue</t>
  </si>
  <si>
    <t>Brittany Sargent</t>
  </si>
  <si>
    <t>4526 Archwood Avenue</t>
  </si>
  <si>
    <t>Sheridan</t>
  </si>
  <si>
    <t>Margaret Musser</t>
  </si>
  <si>
    <t>163 College View</t>
  </si>
  <si>
    <t>Junie Carter</t>
  </si>
  <si>
    <t>1581 Duff Avenue</t>
  </si>
  <si>
    <t>Mona Blodgett</t>
  </si>
  <si>
    <t>1410 Tuna Street</t>
  </si>
  <si>
    <t>Anne Romero</t>
  </si>
  <si>
    <t>2571 Foley Street</t>
  </si>
  <si>
    <t>Mary Moats</t>
  </si>
  <si>
    <t>1167 Twin Willow Lane</t>
  </si>
  <si>
    <t>Frances Muniz</t>
  </si>
  <si>
    <t>3702 Lakeland Terrace</t>
  </si>
  <si>
    <t>Ida</t>
  </si>
  <si>
    <t>Leigh Hunt</t>
  </si>
  <si>
    <t>4065 Dola Mine Road</t>
  </si>
  <si>
    <t>Dorothy Finch</t>
  </si>
  <si>
    <t>2826 Red Bud Lane</t>
  </si>
  <si>
    <t>Melissa Herrera</t>
  </si>
  <si>
    <t>4691 Rainbow Drive</t>
  </si>
  <si>
    <t>Jane Trejo</t>
  </si>
  <si>
    <t>64 Flinderation Road</t>
  </si>
  <si>
    <t>Tinley Park</t>
  </si>
  <si>
    <t>Cheryl Sierra</t>
  </si>
  <si>
    <t>4950 Adams Drive</t>
  </si>
  <si>
    <t>Melissa Herzberg</t>
  </si>
  <si>
    <t>3560 Simons Hollow Road</t>
  </si>
  <si>
    <t>Wilkes Barre</t>
  </si>
  <si>
    <t>Lisa Hohl</t>
  </si>
  <si>
    <t>114 Ash Avenue</t>
  </si>
  <si>
    <t>Bernice Bryant</t>
  </si>
  <si>
    <t>3870 Michael Street</t>
  </si>
  <si>
    <t>Heidi Hughes</t>
  </si>
  <si>
    <t>1258 Hall Valley Drive</t>
  </si>
  <si>
    <t>Weirton</t>
  </si>
  <si>
    <t>Nancy Winston</t>
  </si>
  <si>
    <t>33 Jerome Avenue</t>
  </si>
  <si>
    <t>Mary Cisneros</t>
  </si>
  <si>
    <t>3601 Elk City Road</t>
  </si>
  <si>
    <t>Helen Bartz</t>
  </si>
  <si>
    <t>1927 Thrash Trail</t>
  </si>
  <si>
    <t>Sue Murph</t>
  </si>
  <si>
    <t>1381 Hog Camp Road</t>
  </si>
  <si>
    <t>Kathryn Hunter</t>
  </si>
  <si>
    <t>465 Trails End Road</t>
  </si>
  <si>
    <t>Pamela Dean</t>
  </si>
  <si>
    <t>2699 College Avenue</t>
  </si>
  <si>
    <t>Rose Johnson</t>
  </si>
  <si>
    <t>1466 Preston Street</t>
  </si>
  <si>
    <t>Helen Metcalf</t>
  </si>
  <si>
    <t>1474 Poplar Chase Lane</t>
  </si>
  <si>
    <t>Shoup</t>
  </si>
  <si>
    <t>Elizabeth Blough</t>
  </si>
  <si>
    <t>1795 Oxford Court</t>
  </si>
  <si>
    <t>Evelyn Matherly</t>
  </si>
  <si>
    <t>2319 Tennessee Avenue</t>
  </si>
  <si>
    <t>Heather Johnson</t>
  </si>
  <si>
    <t>3305 Froe Street</t>
  </si>
  <si>
    <t>Mary Larson</t>
  </si>
  <si>
    <t>2933 Fleming Way</t>
  </si>
  <si>
    <t>Mechanicsville</t>
  </si>
  <si>
    <t>Rosario Brown</t>
  </si>
  <si>
    <t>1849 Dola Mine Road</t>
  </si>
  <si>
    <t>Apex</t>
  </si>
  <si>
    <t>Suzan Bullock</t>
  </si>
  <si>
    <t>4350 Hickory Heights Drive</t>
  </si>
  <si>
    <t>Theresa Sharp</t>
  </si>
  <si>
    <t>473 Joanne Lane</t>
  </si>
  <si>
    <t>Catharine Martinez</t>
  </si>
  <si>
    <t>502 Mulberry Lane</t>
  </si>
  <si>
    <t>Jessica Cox</t>
  </si>
  <si>
    <t>2585 Brookview Drive</t>
  </si>
  <si>
    <t>Ruth Rickett</t>
  </si>
  <si>
    <t>4845 Melody Lane</t>
  </si>
  <si>
    <t>Mayola Bell</t>
  </si>
  <si>
    <t>2157 Rainbow Road</t>
  </si>
  <si>
    <t>Glendale</t>
  </si>
  <si>
    <t>Julie Hill</t>
  </si>
  <si>
    <t>477 Argonne Street</t>
  </si>
  <si>
    <t>Janet Shores</t>
  </si>
  <si>
    <t>1326 Moonlight Drive</t>
  </si>
  <si>
    <t>Lisa Reed</t>
  </si>
  <si>
    <t>1524 Badger Pond Lane</t>
  </si>
  <si>
    <t>Jennie Britt</t>
  </si>
  <si>
    <t>1148 Hillview Drive</t>
  </si>
  <si>
    <t>Cusseta</t>
  </si>
  <si>
    <t>Norma Pugh</t>
  </si>
  <si>
    <t>3922 Logan Lane</t>
  </si>
  <si>
    <t>Lisa Norris</t>
  </si>
  <si>
    <t>1846 Emerson Road</t>
  </si>
  <si>
    <t>Mary Brown</t>
  </si>
  <si>
    <t>3767 Coolidge Street</t>
  </si>
  <si>
    <t>Big Timber</t>
  </si>
  <si>
    <t>Linda Leach</t>
  </si>
  <si>
    <t>4670 Mutton Town Road</t>
  </si>
  <si>
    <t>Silverdale</t>
  </si>
  <si>
    <t>Crystal Rhodes</t>
  </si>
  <si>
    <t>2900 Goldleaf Lane</t>
  </si>
  <si>
    <t>Barbara Gonzales</t>
  </si>
  <si>
    <t>3667 Brannon Avenue</t>
  </si>
  <si>
    <t>St Augustine</t>
  </si>
  <si>
    <t>Jean Grasso</t>
  </si>
  <si>
    <t>3628 Sunny Glen Lane</t>
  </si>
  <si>
    <t>Orpha Aguirre</t>
  </si>
  <si>
    <t>2055 Rogers Street</t>
  </si>
  <si>
    <t>Susan Haskell</t>
  </si>
  <si>
    <t>4972 Reel Avenue</t>
  </si>
  <si>
    <t>Espanola</t>
  </si>
  <si>
    <t>Andrea Lytle</t>
  </si>
  <si>
    <t>77 Wexford Way</t>
  </si>
  <si>
    <t>Irmo</t>
  </si>
  <si>
    <t>Sybil Lockard</t>
  </si>
  <si>
    <t>3353 Rocket Drive</t>
  </si>
  <si>
    <t>Domonique Williams</t>
  </si>
  <si>
    <t>1299 Central Avenue</t>
  </si>
  <si>
    <t>Julia Ramos</t>
  </si>
  <si>
    <t>962 Pinewood Avenue</t>
  </si>
  <si>
    <t>Sarah Moncayo</t>
  </si>
  <si>
    <t>2831 Coplin Avenue</t>
  </si>
  <si>
    <t>Margo Vaca</t>
  </si>
  <si>
    <t>1414 Weekley Street</t>
  </si>
  <si>
    <t>Melissa Rogers</t>
  </si>
  <si>
    <t>3114 Concord Street</t>
  </si>
  <si>
    <t>Ruby Brown</t>
  </si>
  <si>
    <t>94 Custer Street</t>
  </si>
  <si>
    <t>Rose Rudd</t>
  </si>
  <si>
    <t>3147 Hope Street</t>
  </si>
  <si>
    <t>Mary Leisure</t>
  </si>
  <si>
    <t>51 Fidler Drive</t>
  </si>
  <si>
    <t>Lucretia Curci</t>
  </si>
  <si>
    <t>3013 Camel Back Road</t>
  </si>
  <si>
    <t>Gwendolyn Carrillo</t>
  </si>
  <si>
    <t>3485 Reeves Street</t>
  </si>
  <si>
    <t>Erica Parker</t>
  </si>
  <si>
    <t>2541 Grey Fox Farm Road</t>
  </si>
  <si>
    <t>Tomball</t>
  </si>
  <si>
    <t>Faye Johnson</t>
  </si>
  <si>
    <t>4050 Lakewood Drive</t>
  </si>
  <si>
    <t>Terra Doyle</t>
  </si>
  <si>
    <t>763 Grove Street</t>
  </si>
  <si>
    <t>Barbara Mahmood</t>
  </si>
  <si>
    <t>4839 Buck Drive</t>
  </si>
  <si>
    <t>Cecilia Jones</t>
  </si>
  <si>
    <t>382 Terra Street</t>
  </si>
  <si>
    <t>Vickie Grimmer</t>
  </si>
  <si>
    <t>3787 Sun Valley Road</t>
  </si>
  <si>
    <t>Wenatchee</t>
  </si>
  <si>
    <t>Diane Dodd</t>
  </si>
  <si>
    <t>619 Weekley Street</t>
  </si>
  <si>
    <t>Bettye Weathers</t>
  </si>
  <si>
    <t>3013 Nixon Avenue</t>
  </si>
  <si>
    <t>Karen Schultz</t>
  </si>
  <si>
    <t>3676 Austin Secret Lane</t>
  </si>
  <si>
    <t>Price</t>
  </si>
  <si>
    <t>Terri McDaniel</t>
  </si>
  <si>
    <t>2404 Rhode Island Avenue</t>
  </si>
  <si>
    <t>Laurie Velasquez</t>
  </si>
  <si>
    <t>3719 Poplar Lane</t>
  </si>
  <si>
    <t>Louanne Lugo</t>
  </si>
  <si>
    <t>1772 Polk Street</t>
  </si>
  <si>
    <t>Pearce</t>
  </si>
  <si>
    <t>Sara Glynn</t>
  </si>
  <si>
    <t>687 Godfrey Street</t>
  </si>
  <si>
    <t>Jeane Obrien</t>
  </si>
  <si>
    <t>4915 Upland Avenue</t>
  </si>
  <si>
    <t>Willard</t>
  </si>
  <si>
    <t>Robin Porter</t>
  </si>
  <si>
    <t>110 Deer Ridge Drive</t>
  </si>
  <si>
    <t>Charlene Glenn</t>
  </si>
  <si>
    <t>2014 Filbert Street</t>
  </si>
  <si>
    <t>Evelyn Gray</t>
  </si>
  <si>
    <t>4697 Bassell Avenue</t>
  </si>
  <si>
    <t>Maurine Davis</t>
  </si>
  <si>
    <t>1163 Glen Street</t>
  </si>
  <si>
    <t>Summer Shade</t>
  </si>
  <si>
    <t>Josephine Colburn</t>
  </si>
  <si>
    <t>3765 Golden Street</t>
  </si>
  <si>
    <t>Deanna Williams</t>
  </si>
  <si>
    <t>3116 Pinnickinick Street</t>
  </si>
  <si>
    <t>Angel Huckstep</t>
  </si>
  <si>
    <t>1522 Woodland Drive</t>
  </si>
  <si>
    <t>Spencer</t>
  </si>
  <si>
    <t>Mabel Goodsell</t>
  </si>
  <si>
    <t>395 Taylor Street</t>
  </si>
  <si>
    <t>Nancy Gagne</t>
  </si>
  <si>
    <t>4748 Simpson Square</t>
  </si>
  <si>
    <t>Beaver</t>
  </si>
  <si>
    <t>Catherine Johnson</t>
  </si>
  <si>
    <t>1828 Capitol Avenue</t>
  </si>
  <si>
    <t>Suzanne Stephens</t>
  </si>
  <si>
    <t>1007 Chardonnay Drive</t>
  </si>
  <si>
    <t>Anita Spinney</t>
  </si>
  <si>
    <t>3000 Summit Park Avenue</t>
  </si>
  <si>
    <t>Walled Lake</t>
  </si>
  <si>
    <t>Janice McKnight</t>
  </si>
  <si>
    <t>2821 Sycamore Circle</t>
  </si>
  <si>
    <t>Cathy Kilmer</t>
  </si>
  <si>
    <t>1179 Layman Court</t>
  </si>
  <si>
    <t>Tina Mason</t>
  </si>
  <si>
    <t>4249 Crim Lane</t>
  </si>
  <si>
    <t>Cedarville</t>
  </si>
  <si>
    <t>Barbara Farrell</t>
  </si>
  <si>
    <t>736 Stonecoal Road</t>
  </si>
  <si>
    <t>Chiquita Boyd</t>
  </si>
  <si>
    <t>3716 Frosty Lane</t>
  </si>
  <si>
    <t>Candor</t>
  </si>
  <si>
    <t>Billie Nash</t>
  </si>
  <si>
    <t>139 Michael Street</t>
  </si>
  <si>
    <t>Joyce Haskins</t>
  </si>
  <si>
    <t>3072 Stanley Avenue</t>
  </si>
  <si>
    <t>Georgia Borland</t>
  </si>
  <si>
    <t>748 Pooh Bear Lane</t>
  </si>
  <si>
    <t>Jennifer Hanson</t>
  </si>
  <si>
    <t>1192 Lilac Lane</t>
  </si>
  <si>
    <t>Hinesville</t>
  </si>
  <si>
    <t>Nancy Bustillos</t>
  </si>
  <si>
    <t>4789 Late Avenue</t>
  </si>
  <si>
    <t>Mary McGinnis</t>
  </si>
  <si>
    <t>3993 Hinkle Deegan Lake Road</t>
  </si>
  <si>
    <t>Ithaca</t>
  </si>
  <si>
    <t>Ana Richardson</t>
  </si>
  <si>
    <t>2796 Davis Lane</t>
  </si>
  <si>
    <t>Louise Dykes</t>
  </si>
  <si>
    <t>1631 Woodridge Lane</t>
  </si>
  <si>
    <t>Patricia Sawyer</t>
  </si>
  <si>
    <t>4000 Ashford Drive</t>
  </si>
  <si>
    <t>Keisha Mills</t>
  </si>
  <si>
    <t>950 Jones Street</t>
  </si>
  <si>
    <t>Kennedale</t>
  </si>
  <si>
    <t>Robin Nichols</t>
  </si>
  <si>
    <t>2023 Custer Street</t>
  </si>
  <si>
    <t>Stoystown</t>
  </si>
  <si>
    <t>Dorothy Thompson</t>
  </si>
  <si>
    <t>3524 Brannon Avenue</t>
  </si>
  <si>
    <t>Starke</t>
  </si>
  <si>
    <t>Sara Bernal</t>
  </si>
  <si>
    <t>4209 Brannon Avenue</t>
  </si>
  <si>
    <t>Kathryn Jones</t>
  </si>
  <si>
    <t>542 Mulberry Avenue</t>
  </si>
  <si>
    <t>Debra Pool</t>
  </si>
  <si>
    <t>2977 Harry Place</t>
  </si>
  <si>
    <t>Jennifer Acevedo</t>
  </si>
  <si>
    <t>1960 Adamsville Road</t>
  </si>
  <si>
    <t>Laredo</t>
  </si>
  <si>
    <t>Jennifer Gill</t>
  </si>
  <si>
    <t>2409 Red Dog Road</t>
  </si>
  <si>
    <t>Carla Thomas</t>
  </si>
  <si>
    <t>2227 Hampton Meadows</t>
  </si>
  <si>
    <t>Joan Heintz</t>
  </si>
  <si>
    <t>4759 Logan Lane</t>
  </si>
  <si>
    <t>Linda Conn</t>
  </si>
  <si>
    <t>435 Cambridge Drive</t>
  </si>
  <si>
    <t>Litchfield Park</t>
  </si>
  <si>
    <t>Lisa Marden</t>
  </si>
  <si>
    <t>3128 Chandler Hollow Road</t>
  </si>
  <si>
    <t>Debra Wilson</t>
  </si>
  <si>
    <t>3747 Green Street</t>
  </si>
  <si>
    <t>Anthony Baker</t>
  </si>
  <si>
    <t>2872 Crestview Manor</t>
  </si>
  <si>
    <t>Mary Bentley</t>
  </si>
  <si>
    <t>1429 Upton Avenue</t>
  </si>
  <si>
    <t>Westbrook</t>
  </si>
  <si>
    <t>Amy Buzard</t>
  </si>
  <si>
    <t>3191 Dola Mine Road</t>
  </si>
  <si>
    <t>Leah Spencer</t>
  </si>
  <si>
    <t>1014 Ashford Drive</t>
  </si>
  <si>
    <t>Denise McCain</t>
  </si>
  <si>
    <t>174 Green Street</t>
  </si>
  <si>
    <t>Brentwood</t>
  </si>
  <si>
    <t>Alicia Barton</t>
  </si>
  <si>
    <t>1479 Catherine Drive</t>
  </si>
  <si>
    <t>Bottineau</t>
  </si>
  <si>
    <t>Violet Campbell</t>
  </si>
  <si>
    <t>1859 Corpening Drive</t>
  </si>
  <si>
    <t>Dorothy Landry</t>
  </si>
  <si>
    <t>2760 Del Dew Drive</t>
  </si>
  <si>
    <t>Landover</t>
  </si>
  <si>
    <t>Willie Lopez</t>
  </si>
  <si>
    <t>4921 Briercliff Road</t>
  </si>
  <si>
    <t>Bridget Mollett</t>
  </si>
  <si>
    <t>2747 Beechwood Avenue</t>
  </si>
  <si>
    <t>Sara Falzone</t>
  </si>
  <si>
    <t>2974 Lamberts Branch Road</t>
  </si>
  <si>
    <t>Miramar</t>
  </si>
  <si>
    <t>Michelle Barnes</t>
  </si>
  <si>
    <t>4528 Vineyard Drive</t>
  </si>
  <si>
    <t>Marylee Acosta</t>
  </si>
  <si>
    <t>3339 Crestview Manor</t>
  </si>
  <si>
    <t>Dorothy Peery</t>
  </si>
  <si>
    <t>2204 Elk Avenue</t>
  </si>
  <si>
    <t>Natalie Waterman</t>
  </si>
  <si>
    <t>2184 Ray Court</t>
  </si>
  <si>
    <t>Warsaw</t>
  </si>
  <si>
    <t>Sandra Vaughn</t>
  </si>
  <si>
    <t>3520 Cecil Street</t>
  </si>
  <si>
    <t>Tonya Ziolkowski</t>
  </si>
  <si>
    <t>2895 Ottis Street</t>
  </si>
  <si>
    <t>Kathleen Leonard</t>
  </si>
  <si>
    <t>206 Wexford Way</t>
  </si>
  <si>
    <t>Prosperity</t>
  </si>
  <si>
    <t>Olivia Gibbs</t>
  </si>
  <si>
    <t>2096 Turkey Pen Lane</t>
  </si>
  <si>
    <t>Marina Ward</t>
  </si>
  <si>
    <t>2287 Woodland Drive</t>
  </si>
  <si>
    <t>Isabel Williams</t>
  </si>
  <si>
    <t>3372 Ridge Road</t>
  </si>
  <si>
    <t>Great Bend</t>
  </si>
  <si>
    <t>Heather Zamora</t>
  </si>
  <si>
    <t>455 Barrington Court</t>
  </si>
  <si>
    <t>Elizabeth Bartz</t>
  </si>
  <si>
    <t>2969 Hillcrest Avenue</t>
  </si>
  <si>
    <t>Effie Gonzalez</t>
  </si>
  <si>
    <t>3901 Sunset Drive</t>
  </si>
  <si>
    <t>Peggy Bustamante</t>
  </si>
  <si>
    <t>4034 Bryan Street</t>
  </si>
  <si>
    <t>Nancy Simmons</t>
  </si>
  <si>
    <t>2508 Anthony Avenue</t>
  </si>
  <si>
    <t>Big Valley</t>
  </si>
  <si>
    <t>Jeanne Bruce</t>
  </si>
  <si>
    <t>2877 Hart Ridge Road</t>
  </si>
  <si>
    <t>Christina Simpson</t>
  </si>
  <si>
    <t>1295 Argonne Street</t>
  </si>
  <si>
    <t>Edna Hodges</t>
  </si>
  <si>
    <t>2404 Allison Avenue</t>
  </si>
  <si>
    <t>Marilyn Ayala</t>
  </si>
  <si>
    <t>3446 Drainer Avenue</t>
  </si>
  <si>
    <t>Blountstown</t>
  </si>
  <si>
    <t>Dawn Spikes</t>
  </si>
  <si>
    <t>502 Holt Street</t>
  </si>
  <si>
    <t>Heather Brown</t>
  </si>
  <si>
    <t>3956 Sun Valley Road</t>
  </si>
  <si>
    <t>Ellensburg</t>
  </si>
  <si>
    <t>Terri Steed</t>
  </si>
  <si>
    <t>2877 Single Street</t>
  </si>
  <si>
    <t>Sarah Tran</t>
  </si>
  <si>
    <t>4779 Pine Garden Lane</t>
  </si>
  <si>
    <t>Anne Knight</t>
  </si>
  <si>
    <t>4480 Kincheloe Road</t>
  </si>
  <si>
    <t>Mary Quiros</t>
  </si>
  <si>
    <t>910 Taylor Street</t>
  </si>
  <si>
    <t>Olivia Reynolds</t>
  </si>
  <si>
    <t>2635 Frosty Lane</t>
  </si>
  <si>
    <t>Anne Bunger</t>
  </si>
  <si>
    <t>3753 Melody Lane</t>
  </si>
  <si>
    <t>Virginia Gorman</t>
  </si>
  <si>
    <t>4521 James Martin Circle</t>
  </si>
  <si>
    <t>Lisa Grant</t>
  </si>
  <si>
    <t>522 Massachusetts Avenue</t>
  </si>
  <si>
    <t>Stephanie Wilson</t>
  </si>
  <si>
    <t>2917 Jones Street</t>
  </si>
  <si>
    <t>Pearl Jackson</t>
  </si>
  <si>
    <t>4062 Calico Drive</t>
  </si>
  <si>
    <t>Melissa Jones</t>
  </si>
  <si>
    <t>2110 Hanifan Lane</t>
  </si>
  <si>
    <t>Lucille Hines</t>
  </si>
  <si>
    <t>4418 Gnatty Creek Road</t>
  </si>
  <si>
    <t>Patricia Ramirez</t>
  </si>
  <si>
    <t>3173 Stout Street</t>
  </si>
  <si>
    <t>Tina Owen</t>
  </si>
  <si>
    <t>1905 Golden Ridge Road</t>
  </si>
  <si>
    <t>Hillsdale</t>
  </si>
  <si>
    <t>Amanda Bourdon</t>
  </si>
  <si>
    <t>4964 Kennedy Court</t>
  </si>
  <si>
    <t>Michelle Hardin</t>
  </si>
  <si>
    <t>3157 Shady Pines Drive</t>
  </si>
  <si>
    <t>Ararat</t>
  </si>
  <si>
    <t>Josephine Moore</t>
  </si>
  <si>
    <t>4850 Sardis Sta</t>
  </si>
  <si>
    <t>Rona Williams</t>
  </si>
  <si>
    <t>2115 Spinnaker Lane</t>
  </si>
  <si>
    <t>Robin Tillison</t>
  </si>
  <si>
    <t>206 North Street</t>
  </si>
  <si>
    <t>Geraldine Parmelee</t>
  </si>
  <si>
    <t>4708 Olive Street</t>
  </si>
  <si>
    <t>Upper Sandusky</t>
  </si>
  <si>
    <t>Alicia Chin</t>
  </si>
  <si>
    <t>187 Parker Drive</t>
  </si>
  <si>
    <t>Garfield Heights</t>
  </si>
  <si>
    <t>Sharon Phillips</t>
  </si>
  <si>
    <t>4233 Valley Lane</t>
  </si>
  <si>
    <t>Stella Baltes</t>
  </si>
  <si>
    <t>2615 Wyatt Street</t>
  </si>
  <si>
    <t>Pompano Beach</t>
  </si>
  <si>
    <t>Dorothy Black</t>
  </si>
  <si>
    <t>1411 Coulter Lane</t>
  </si>
  <si>
    <t>Mary Salgado</t>
  </si>
  <si>
    <t>52 Willow Greene Drive</t>
  </si>
  <si>
    <t>Linden</t>
  </si>
  <si>
    <t>Victoria McDaniel</t>
  </si>
  <si>
    <t>2151 Oakridge Farm Lane</t>
  </si>
  <si>
    <t>Waukesha</t>
  </si>
  <si>
    <t>Elizabeth Odum</t>
  </si>
  <si>
    <t>3968 Selah Way</t>
  </si>
  <si>
    <t>Kari Austin</t>
  </si>
  <si>
    <t>751 Mesa Drive</t>
  </si>
  <si>
    <t>Patrica Hayes</t>
  </si>
  <si>
    <t>2559 Michael Street</t>
  </si>
  <si>
    <t>Gwendolyn Guy</t>
  </si>
  <si>
    <t>4335 Reppert Coal Road</t>
  </si>
  <si>
    <t>Theresa Leonard</t>
  </si>
  <si>
    <t>2533 Kembery Drive</t>
  </si>
  <si>
    <t>Deborah Hastings</t>
  </si>
  <si>
    <t>2876 Hanover Street</t>
  </si>
  <si>
    <t>Ruby Williams</t>
  </si>
  <si>
    <t>2035 Mapleview Drive</t>
  </si>
  <si>
    <t>Kate Murphy</t>
  </si>
  <si>
    <t>4853 Godfrey Street</t>
  </si>
  <si>
    <t>Mary Son</t>
  </si>
  <si>
    <t>3023 Wright Court</t>
  </si>
  <si>
    <t>Linda Howard</t>
  </si>
  <si>
    <t>2829 Clark Street</t>
  </si>
  <si>
    <t>Ronkonkoma</t>
  </si>
  <si>
    <t>Irene Baird</t>
  </si>
  <si>
    <t>3931 Eden Drive</t>
  </si>
  <si>
    <t>Glenda Ealy</t>
  </si>
  <si>
    <t>1534 Shinn Avenue</t>
  </si>
  <si>
    <t>Latrobe</t>
  </si>
  <si>
    <t>Sharon Matthews</t>
  </si>
  <si>
    <t>2053 Pointe Lane</t>
  </si>
  <si>
    <t>Verna Anderson</t>
  </si>
  <si>
    <t>1355 Granville Lane</t>
  </si>
  <si>
    <t>Martha Caban</t>
  </si>
  <si>
    <t>2339 Moore Avenue</t>
  </si>
  <si>
    <t>Helen Mendez</t>
  </si>
  <si>
    <t>2301 Mulberry Street</t>
  </si>
  <si>
    <t>Kathryn Jiminez</t>
  </si>
  <si>
    <t>112 Ash Avenue</t>
  </si>
  <si>
    <t>Rebecca Roach</t>
  </si>
  <si>
    <t>1329 Irving Road</t>
  </si>
  <si>
    <t>Saint Clairsville</t>
  </si>
  <si>
    <t>Victor McQueen</t>
  </si>
  <si>
    <t>2746 Whitetail Lane</t>
  </si>
  <si>
    <t>Emily Peters</t>
  </si>
  <si>
    <t>3139 Stewart Street</t>
  </si>
  <si>
    <t>Yolonda Freeman</t>
  </si>
  <si>
    <t>2410 State Street</t>
  </si>
  <si>
    <t>Elizabeth Gabbert</t>
  </si>
  <si>
    <t>3131 Tree Top Lane</t>
  </si>
  <si>
    <t>Terri Green</t>
  </si>
  <si>
    <t>4897 Pennsylvania Avenue</t>
  </si>
  <si>
    <t>Jennifer Rodriquez</t>
  </si>
  <si>
    <t>1229 Layman Court</t>
  </si>
  <si>
    <t>Gladys Rosenberg</t>
  </si>
  <si>
    <t>2278 Radford Street</t>
  </si>
  <si>
    <t>Marta Goins</t>
  </si>
  <si>
    <t>668 New Creek Road</t>
  </si>
  <si>
    <t>Virginia Hatmaker</t>
  </si>
  <si>
    <t>1982 Sussex Court</t>
  </si>
  <si>
    <t>Renay Shaw</t>
  </si>
  <si>
    <t>197 August Lane</t>
  </si>
  <si>
    <t>Frances Wood</t>
  </si>
  <si>
    <t>607 Camel Back Road</t>
  </si>
  <si>
    <t>Margaret Purdy</t>
  </si>
  <si>
    <t>732 Heavner Court</t>
  </si>
  <si>
    <t>Charlotte Costa</t>
  </si>
  <si>
    <t>4303 Brownton Road</t>
  </si>
  <si>
    <t>Shelby</t>
  </si>
  <si>
    <t>Sharon Collier</t>
  </si>
  <si>
    <t>1624 Hillcrest Drive</t>
  </si>
  <si>
    <t>Mindy Garcia</t>
  </si>
  <si>
    <t>4498 Skips Lane</t>
  </si>
  <si>
    <t>Flagstaff</t>
  </si>
  <si>
    <t>Natalie Collier</t>
  </si>
  <si>
    <t>4999 Nelm Street</t>
  </si>
  <si>
    <t>Victoria Perez</t>
  </si>
  <si>
    <t>1949 Penn Street</t>
  </si>
  <si>
    <t>Center</t>
  </si>
  <si>
    <t>Felicita Whitlock</t>
  </si>
  <si>
    <t>2948 Grand Avenue</t>
  </si>
  <si>
    <t>Cassandra Stanley</t>
  </si>
  <si>
    <t>559 Crummit Lane</t>
  </si>
  <si>
    <t>Caitlin Lovell</t>
  </si>
  <si>
    <t>3635 Perine Street</t>
  </si>
  <si>
    <t>Judith Nicastro</t>
  </si>
  <si>
    <t>2470 Bolman Court</t>
  </si>
  <si>
    <t>Paxton</t>
  </si>
  <si>
    <t>1367 Hanifan Lane</t>
  </si>
  <si>
    <t>Ramona Briggs</t>
  </si>
  <si>
    <t>2916 Burwell Heights Road</t>
  </si>
  <si>
    <t>Ashley Johnsen</t>
  </si>
  <si>
    <t>3946 Reeves Street</t>
  </si>
  <si>
    <t>Socorro Woodard</t>
  </si>
  <si>
    <t>1718 Fraggle Drive</t>
  </si>
  <si>
    <t>Jeanette Rodriquez</t>
  </si>
  <si>
    <t>2432 Romano Street</t>
  </si>
  <si>
    <t>Sonja Woodruff</t>
  </si>
  <si>
    <t>4641 Tetrick Road</t>
  </si>
  <si>
    <t>Georgia Sanders</t>
  </si>
  <si>
    <t>3170 Overlook Drive</t>
  </si>
  <si>
    <t>Elisa Terhune</t>
  </si>
  <si>
    <t>4477 Stiles Street</t>
  </si>
  <si>
    <t>Carolyn Griffin</t>
  </si>
  <si>
    <t>4971 Maxwell Street</t>
  </si>
  <si>
    <t>Anita Thomas</t>
  </si>
  <si>
    <t>4318 Ferry Street</t>
  </si>
  <si>
    <t>Cullman</t>
  </si>
  <si>
    <t>Elaine Farrior</t>
  </si>
  <si>
    <t>361 Raver Croft Drive</t>
  </si>
  <si>
    <t>Jayme Exley</t>
  </si>
  <si>
    <t>3375 Archwood Avenue</t>
  </si>
  <si>
    <t>Cheyenne</t>
  </si>
  <si>
    <t>Sara Ross</t>
  </si>
  <si>
    <t>3802 Parkview Drive</t>
  </si>
  <si>
    <t>Iola Chadwick</t>
  </si>
  <si>
    <t>4971 Snowbird Lane</t>
  </si>
  <si>
    <t>Ila Bennett</t>
  </si>
  <si>
    <t>2297 Brown Avenue</t>
  </si>
  <si>
    <t>Marisol Beckles</t>
  </si>
  <si>
    <t>2455 Emily Drive</t>
  </si>
  <si>
    <t>Alice Kuykendall</t>
  </si>
  <si>
    <t>4739 Taylor Street</t>
  </si>
  <si>
    <t>Beverly Difiore</t>
  </si>
  <si>
    <t>3680 Beechwood Drive</t>
  </si>
  <si>
    <t>Deanne Jones</t>
  </si>
  <si>
    <t>1460 Patterson Fork Road</t>
  </si>
  <si>
    <t>Erika Duran</t>
  </si>
  <si>
    <t>2236 Bombardier Way</t>
  </si>
  <si>
    <t>Taylor</t>
  </si>
  <si>
    <t>Holly Quick</t>
  </si>
  <si>
    <t>82 Nancy Street</t>
  </si>
  <si>
    <t>Fuquay Varina</t>
  </si>
  <si>
    <t>Mildred Livingston</t>
  </si>
  <si>
    <t>1739 Maple Avenue</t>
  </si>
  <si>
    <t>Emma Sirois</t>
  </si>
  <si>
    <t>4675 Woodland Avenue</t>
  </si>
  <si>
    <t>Larose</t>
  </si>
  <si>
    <t>Sarah Weston</t>
  </si>
  <si>
    <t>3985 Franklee Lane</t>
  </si>
  <si>
    <t>Cindy Kauffman</t>
  </si>
  <si>
    <t>2103 August Lane</t>
  </si>
  <si>
    <t>Mary Newman</t>
  </si>
  <si>
    <t>4678 Hart Street</t>
  </si>
  <si>
    <t>Ashley Ramey</t>
  </si>
  <si>
    <t>2972 Red Hawk Road</t>
  </si>
  <si>
    <t>Donna Carrasco</t>
  </si>
  <si>
    <t>4105 McDowell Street</t>
  </si>
  <si>
    <t>Cookeville</t>
  </si>
  <si>
    <t>Abigail Spruill</t>
  </si>
  <si>
    <t>3342 Boundary Street</t>
  </si>
  <si>
    <t>Sadie Dubois</t>
  </si>
  <si>
    <t>4669 Johnny Lane</t>
  </si>
  <si>
    <t>Claudette Burt</t>
  </si>
  <si>
    <t>1248 Levy Court</t>
  </si>
  <si>
    <t>Suzie Haney</t>
  </si>
  <si>
    <t>3471 Lonely Oak Drive</t>
  </si>
  <si>
    <t>Sharon Bensen</t>
  </si>
  <si>
    <t>2387 Shadowmar Drive</t>
  </si>
  <si>
    <t>Isabel Miranda</t>
  </si>
  <si>
    <t>3256 Waldeck Street</t>
  </si>
  <si>
    <t>Leanna Tunstall</t>
  </si>
  <si>
    <t>1261 Stewart Street</t>
  </si>
  <si>
    <t>Betty Sanroman</t>
  </si>
  <si>
    <t>1078 Little Acres Lane</t>
  </si>
  <si>
    <t>Fergus Falls</t>
  </si>
  <si>
    <t>Deborah Valle</t>
  </si>
  <si>
    <t>4291 Caldwell Road</t>
  </si>
  <si>
    <t>Margarita English</t>
  </si>
  <si>
    <t>3793 Emma Street</t>
  </si>
  <si>
    <t>Levelland</t>
  </si>
  <si>
    <t>Ernestine Gray</t>
  </si>
  <si>
    <t>1522 Andell Road</t>
  </si>
  <si>
    <t>Beatrice Struck</t>
  </si>
  <si>
    <t>1119 Buffalo Creek Road</t>
  </si>
  <si>
    <t>Goodlettsville</t>
  </si>
  <si>
    <t>Cathy Savino</t>
  </si>
  <si>
    <t>1250 Clarence Court</t>
  </si>
  <si>
    <t>Southern Pines</t>
  </si>
  <si>
    <t>Emily Grider</t>
  </si>
  <si>
    <t>4406 Agriculture Lane</t>
  </si>
  <si>
    <t>Laurel Joseph</t>
  </si>
  <si>
    <t>1227 New Creek Road</t>
  </si>
  <si>
    <t>Marian Roberts</t>
  </si>
  <si>
    <t>3576 Alfred Drive</t>
  </si>
  <si>
    <t>Bayside</t>
  </si>
  <si>
    <t>Gertrude King</t>
  </si>
  <si>
    <t>4966 Crummit Lane</t>
  </si>
  <si>
    <t>Allison Laird</t>
  </si>
  <si>
    <t>424 Edwards Street</t>
  </si>
  <si>
    <t>Harriett Alvarez</t>
  </si>
  <si>
    <t>4894 Arron Smith Drive</t>
  </si>
  <si>
    <t>Viviana Estevez</t>
  </si>
  <si>
    <t>4184 Lucy Lane</t>
  </si>
  <si>
    <t>Laura Teal</t>
  </si>
  <si>
    <t>2592 Rafe Lane</t>
  </si>
  <si>
    <t>Coffeeville</t>
  </si>
  <si>
    <t>Kerri Williamson</t>
  </si>
  <si>
    <t>689 Main Street</t>
  </si>
  <si>
    <t>Kent</t>
  </si>
  <si>
    <t>Dianna Miller</t>
  </si>
  <si>
    <t>247 Sardis Sta</t>
  </si>
  <si>
    <t>Lisa Hinojosa</t>
  </si>
  <si>
    <t>3124 Earnhardt Drive</t>
  </si>
  <si>
    <t>Luz York</t>
  </si>
  <si>
    <t>4159 Emily Drive</t>
  </si>
  <si>
    <t>North Sumter</t>
  </si>
  <si>
    <t>Molly Williams</t>
  </si>
  <si>
    <t>3275 Crosswind Drive</t>
  </si>
  <si>
    <t>Elizabethtown</t>
  </si>
  <si>
    <t>Pearl Carter</t>
  </si>
  <si>
    <t>4342 Alpha Avenue</t>
  </si>
  <si>
    <t>Jacksonville Beach</t>
  </si>
  <si>
    <t>Rosie Wilson</t>
  </si>
  <si>
    <t>44 Hamilton Drive</t>
  </si>
  <si>
    <t>Sandra Robinson</t>
  </si>
  <si>
    <t>3262 Khale Street</t>
  </si>
  <si>
    <t>Traci Butler</t>
  </si>
  <si>
    <t>155 Terra Street</t>
  </si>
  <si>
    <t>Janet Peterson</t>
  </si>
  <si>
    <t>4122 Henery Street</t>
  </si>
  <si>
    <t>Mary Albert</t>
  </si>
  <si>
    <t>2575 Jewell Road</t>
  </si>
  <si>
    <t>Fannie Hahn</t>
  </si>
  <si>
    <t>3309 Parrill Court</t>
  </si>
  <si>
    <t>Stephanie Butler</t>
  </si>
  <si>
    <t>3512 Morris Street</t>
  </si>
  <si>
    <t>Dilley</t>
  </si>
  <si>
    <t>Claire Pryor</t>
  </si>
  <si>
    <t>3989 Abner Road</t>
  </si>
  <si>
    <t>Consuelo Kirk</t>
  </si>
  <si>
    <t>2863 Patton Lane</t>
  </si>
  <si>
    <t>Goldsboro</t>
  </si>
  <si>
    <t>Pamela Williams</t>
  </si>
  <si>
    <t>498 Locust Street</t>
  </si>
  <si>
    <t>Iron City</t>
  </si>
  <si>
    <t>Mary Candler</t>
  </si>
  <si>
    <t>2028 Farnum Road</t>
  </si>
  <si>
    <t>Roxie Turner</t>
  </si>
  <si>
    <t>2913 Calico Drive</t>
  </si>
  <si>
    <t>Katharine Main</t>
  </si>
  <si>
    <t>1733 Camden Place</t>
  </si>
  <si>
    <t>Anamaria Carroll</t>
  </si>
  <si>
    <t>4954 Pine Street</t>
  </si>
  <si>
    <t>Butler</t>
  </si>
  <si>
    <t>Sheila Scott</t>
  </si>
  <si>
    <t>4386 Quilly Lane</t>
  </si>
  <si>
    <t>Candy Martin</t>
  </si>
  <si>
    <t>230 Sherman Street</t>
  </si>
  <si>
    <t>Barbara Harris</t>
  </si>
  <si>
    <t>42 Kinney Street</t>
  </si>
  <si>
    <t>Williamstown</t>
  </si>
  <si>
    <t>Deborah Davis</t>
  </si>
  <si>
    <t>1004 Thomas Street</t>
  </si>
  <si>
    <t>Martha Huntington</t>
  </si>
  <si>
    <t>928 Vesta Drive</t>
  </si>
  <si>
    <t>Marlene Bullock</t>
  </si>
  <si>
    <t>2072 Barnes Avenue</t>
  </si>
  <si>
    <t>Seven Mile</t>
  </si>
  <si>
    <t>Katherine Haakenson</t>
  </si>
  <si>
    <t>4092 Lynn Ogden Lane</t>
  </si>
  <si>
    <t>Monica Bates</t>
  </si>
  <si>
    <t>746 Clousson Road</t>
  </si>
  <si>
    <t>Mapleton</t>
  </si>
  <si>
    <t>Pinja Rinne</t>
  </si>
  <si>
    <t>4817 Poco Mas Drive</t>
  </si>
  <si>
    <t>Terrell</t>
  </si>
  <si>
    <t>Susanne Frueh</t>
  </si>
  <si>
    <t>2292 Augusta Park</t>
  </si>
  <si>
    <t>Maysville</t>
  </si>
  <si>
    <t>Amanda Dias</t>
  </si>
  <si>
    <t>1952 Trymore Road</t>
  </si>
  <si>
    <t>Denisa Holecková</t>
  </si>
  <si>
    <t>2751 Tetrick Road</t>
  </si>
  <si>
    <t>Rose Haining</t>
  </si>
  <si>
    <t>3232 Lucy Lane</t>
  </si>
  <si>
    <t>Borislava Bilic</t>
  </si>
  <si>
    <t>2992 Harper Street</t>
  </si>
  <si>
    <t>Trenton</t>
  </si>
  <si>
    <t>Ursula Finkel</t>
  </si>
  <si>
    <t>1091 Lowland Drive</t>
  </si>
  <si>
    <t>Sarah Lind</t>
  </si>
  <si>
    <t>2842 Sherwood Circle</t>
  </si>
  <si>
    <t>Eva Koudelková</t>
  </si>
  <si>
    <t>435 Swick Hill Street</t>
  </si>
  <si>
    <t>Marva Terrell</t>
  </si>
  <si>
    <t>822 Colony Street</t>
  </si>
  <si>
    <t>Southbury</t>
  </si>
  <si>
    <t>Jana Šebková</t>
  </si>
  <si>
    <t>3356 Boone Street</t>
  </si>
  <si>
    <t>Rebecca Whinham</t>
  </si>
  <si>
    <t>4738 Whiteman Street</t>
  </si>
  <si>
    <t>Brianna McKivat</t>
  </si>
  <si>
    <t>3409 Charla Lane</t>
  </si>
  <si>
    <t>Stefania Becerra</t>
  </si>
  <si>
    <t>2042 Tree Top Lane</t>
  </si>
  <si>
    <t>Gayla Brown</t>
  </si>
  <si>
    <t>1280 Hillcrest Drive</t>
  </si>
  <si>
    <t>Božidarka Vuckovic</t>
  </si>
  <si>
    <t>4502 Daylene Drive</t>
  </si>
  <si>
    <t>Smiljana Posavec</t>
  </si>
  <si>
    <t>1426 Short Street</t>
  </si>
  <si>
    <t>Ellie Truchanas</t>
  </si>
  <si>
    <t>3218 Sunrise Road</t>
  </si>
  <si>
    <t>Nina Møller</t>
  </si>
  <si>
    <t>3194 Bingamon Road</t>
  </si>
  <si>
    <t>Tiia Rajamäki</t>
  </si>
  <si>
    <t>4267 Derek Drive</t>
  </si>
  <si>
    <t>Navarre</t>
  </si>
  <si>
    <t>Asta Carlsen</t>
  </si>
  <si>
    <t>3062 Adamsville Road</t>
  </si>
  <si>
    <t>Iva Klosová</t>
  </si>
  <si>
    <t>581 Crestview Manor</t>
  </si>
  <si>
    <t>Marie Patenaude</t>
  </si>
  <si>
    <t>3371 Karen Lane</t>
  </si>
  <si>
    <t>Charlotte Briard</t>
  </si>
  <si>
    <t>2162 Chenoweth Drive</t>
  </si>
  <si>
    <t>Sarah Fuhrmann</t>
  </si>
  <si>
    <t>2725 Riverside Drive</t>
  </si>
  <si>
    <t>Ratka Jankovic</t>
  </si>
  <si>
    <t>2295 Caldwell Road</t>
  </si>
  <si>
    <t>Cvijeta Cindric</t>
  </si>
  <si>
    <t>4294 Hog Camp Road</t>
  </si>
  <si>
    <t>Barbara Deaton</t>
  </si>
  <si>
    <t>4157 Hiney Road</t>
  </si>
  <si>
    <t>Birgit Sankt</t>
  </si>
  <si>
    <t>1961 Straford Park</t>
  </si>
  <si>
    <t>Wallins Creek</t>
  </si>
  <si>
    <t>Ella Bach</t>
  </si>
  <si>
    <t>2022 Glenwood Avenue</t>
  </si>
  <si>
    <t>Brice Racine</t>
  </si>
  <si>
    <t>3429 Marion Street</t>
  </si>
  <si>
    <t>Elcira Colunga</t>
  </si>
  <si>
    <t>2421 Elk City Road</t>
  </si>
  <si>
    <t>Partenia Amador</t>
  </si>
  <si>
    <t>3062 Angie Drive</t>
  </si>
  <si>
    <t>Catalina Kaye</t>
  </si>
  <si>
    <t>3246 Lady Bug Drive</t>
  </si>
  <si>
    <t>Maurelle Brunault</t>
  </si>
  <si>
    <t>3743 Westfall Avenue</t>
  </si>
  <si>
    <t>Michelle Johansen</t>
  </si>
  <si>
    <t>1664 Oakridge Farm Lane</t>
  </si>
  <si>
    <t>Julie Svendsen</t>
  </si>
  <si>
    <t>3531 Winifred Way</t>
  </si>
  <si>
    <t>Anderson</t>
  </si>
  <si>
    <t>Tahlia Macnamara</t>
  </si>
  <si>
    <t>555 Green Street</t>
  </si>
  <si>
    <t>Jeannine Aubin</t>
  </si>
  <si>
    <t>597 Loving Acres Road</t>
  </si>
  <si>
    <t>Tea Mandic</t>
  </si>
  <si>
    <t>299 Rockford Mountain Lane</t>
  </si>
  <si>
    <t>Sheboygan</t>
  </si>
  <si>
    <t>Carolyn Thompson</t>
  </si>
  <si>
    <t>768 Nelm Street</t>
  </si>
  <si>
    <t>Laurette Sicard</t>
  </si>
  <si>
    <t>84 Lake Forest Drive</t>
  </si>
  <si>
    <t>Signe Bak</t>
  </si>
  <si>
    <t>4691 Ferrell Street</t>
  </si>
  <si>
    <t>Argyle</t>
  </si>
  <si>
    <t>Ariadne Montenegro</t>
  </si>
  <si>
    <t>4147 River Road</t>
  </si>
  <si>
    <t>Rafaela Barbosa</t>
  </si>
  <si>
    <t>3485 Beechwood Avenue</t>
  </si>
  <si>
    <t>Tanja Madar</t>
  </si>
  <si>
    <t>3865 Kenwood Place</t>
  </si>
  <si>
    <t>Anna Horvátová</t>
  </si>
  <si>
    <t>2738 Marshall Street</t>
  </si>
  <si>
    <t>Vlasta Fišerová</t>
  </si>
  <si>
    <t>1273 Jehovah Drive</t>
  </si>
  <si>
    <t>Abellona Hermansen</t>
  </si>
  <si>
    <t>81 Giraffe Hill Drive</t>
  </si>
  <si>
    <t>Tanja Papst</t>
  </si>
  <si>
    <t>252 McVaney Road</t>
  </si>
  <si>
    <t>Sugar Grove</t>
  </si>
  <si>
    <t>Riia Huovinen</t>
  </si>
  <si>
    <t>4519 Stratford Park</t>
  </si>
  <si>
    <t>Pierrette Bernard</t>
  </si>
  <si>
    <t>2328 Farland Street</t>
  </si>
  <si>
    <t>Clara Frederiksen</t>
  </si>
  <si>
    <t>4990 Monroe Street</t>
  </si>
  <si>
    <t>Aline Costa</t>
  </si>
  <si>
    <t>2892 Ferrell Street</t>
  </si>
  <si>
    <t>Roseau</t>
  </si>
  <si>
    <t>Aileen Rodriguez</t>
  </si>
  <si>
    <t>3458 Ingram Street</t>
  </si>
  <si>
    <t>Walkyria Grijalva</t>
  </si>
  <si>
    <t>639 Nash Street</t>
  </si>
  <si>
    <t>Tuula Haanpää</t>
  </si>
  <si>
    <t>97 Bryan Avenue</t>
  </si>
  <si>
    <t>Magdalena Vidovic</t>
  </si>
  <si>
    <t>3900 Nash Street</t>
  </si>
  <si>
    <t>Emmi Jussilainen</t>
  </si>
  <si>
    <t>2477 Willow Oaks Lane</t>
  </si>
  <si>
    <t>Tanja Herlevi</t>
  </si>
  <si>
    <t>602 Lynch Street</t>
  </si>
  <si>
    <t>Eliane Baca</t>
  </si>
  <si>
    <t>4953 George Avenue</t>
  </si>
  <si>
    <t>Marianela Bahena</t>
  </si>
  <si>
    <t>1411 Elk Avenue</t>
  </si>
  <si>
    <t>Eeva Korhola</t>
  </si>
  <si>
    <t>4427 Crim Lane</t>
  </si>
  <si>
    <t>Zrina Ilic</t>
  </si>
  <si>
    <t>948 Green Gate Lane</t>
  </si>
  <si>
    <t>Leila Cunha</t>
  </si>
  <si>
    <t>1871 Carson Street</t>
  </si>
  <si>
    <t>Elizabeth Melton</t>
  </si>
  <si>
    <t>226 Buena Vista Avenue</t>
  </si>
  <si>
    <t>Vlasta Varga</t>
  </si>
  <si>
    <t>209 Spring Street</t>
  </si>
  <si>
    <t>Stella Vaca</t>
  </si>
  <si>
    <t>1363 Mahlon Street</t>
  </si>
  <si>
    <t>Danuše Linková</t>
  </si>
  <si>
    <t>4105 School House Road</t>
  </si>
  <si>
    <t>Brandon</t>
  </si>
  <si>
    <t>Brunela Aragón</t>
  </si>
  <si>
    <t>2913 Waterview Lane</t>
  </si>
  <si>
    <t>Élodie Bédard</t>
  </si>
  <si>
    <t>2566 Better Street</t>
  </si>
  <si>
    <t>Vidalia</t>
  </si>
  <si>
    <t>Leah Stevenson</t>
  </si>
  <si>
    <t>1704 Franklin Street</t>
  </si>
  <si>
    <t>Gabrielle Rodrigues</t>
  </si>
  <si>
    <t>2972 Jadewood Farms</t>
  </si>
  <si>
    <t>Gabriele Sommer</t>
  </si>
  <si>
    <t>2479 C Street</t>
  </si>
  <si>
    <t>Aira Hahli</t>
  </si>
  <si>
    <t>352 Simpson Avenue</t>
  </si>
  <si>
    <t>Schaefferstown</t>
  </si>
  <si>
    <t>Elizabeth Martinková</t>
  </si>
  <si>
    <t>2093 Hiddenview Drive</t>
  </si>
  <si>
    <t>Betania Domínquez</t>
  </si>
  <si>
    <t>1909 Clarksburg Park Road</t>
  </si>
  <si>
    <t>Svitlana Posavec</t>
  </si>
  <si>
    <t>1240 Fairfax Drive</t>
  </si>
  <si>
    <t>New Providence</t>
  </si>
  <si>
    <t>Sarah Wyche</t>
  </si>
  <si>
    <t>1815 James Avenue</t>
  </si>
  <si>
    <t>Jenna Ferguson</t>
  </si>
  <si>
    <t>3123 East Avenue</t>
  </si>
  <si>
    <t>Jaroslava Šimecková</t>
  </si>
  <si>
    <t>1351 Hinkle Deegan Lake Road</t>
  </si>
  <si>
    <t>Somerset</t>
  </si>
  <si>
    <t>Sara Spicer</t>
  </si>
  <si>
    <t>3318 Kelly Drive</t>
  </si>
  <si>
    <t>Antje Keller</t>
  </si>
  <si>
    <t>1542 Logan Lane</t>
  </si>
  <si>
    <t>Cecilie Isaksen</t>
  </si>
  <si>
    <t>2281 Saint Francis Way</t>
  </si>
  <si>
    <t>Sarah Gloeckner</t>
  </si>
  <si>
    <t>1991 Bicetown Road</t>
  </si>
  <si>
    <t>Katherine Ritchie</t>
  </si>
  <si>
    <t>3379 Ersel Street</t>
  </si>
  <si>
    <t>Emilie Sandgreen</t>
  </si>
  <si>
    <t>2217 Hillside Street</t>
  </si>
  <si>
    <t>Kacey Reilly</t>
  </si>
  <si>
    <t>1096 Big Indian</t>
  </si>
  <si>
    <t>Annett Hertz</t>
  </si>
  <si>
    <t>1058 Veltri Drive</t>
  </si>
  <si>
    <t>Hana Vanátková</t>
  </si>
  <si>
    <t>746 Pratt Avenue</t>
  </si>
  <si>
    <t>Orchards</t>
  </si>
  <si>
    <t>Vera Radová</t>
  </si>
  <si>
    <t>3106 Hoffman Avenue</t>
  </si>
  <si>
    <t>Uta Finkel</t>
  </si>
  <si>
    <t>2570 Charles Street</t>
  </si>
  <si>
    <t>Sabrina Lindqvist</t>
  </si>
  <si>
    <t>2204 Raccoon Run</t>
  </si>
  <si>
    <t>Ane Lyberth</t>
  </si>
  <si>
    <t>1849 Dawson Drive</t>
  </si>
  <si>
    <t>Fairfield Bay</t>
  </si>
  <si>
    <t>Ina Carmona</t>
  </si>
  <si>
    <t>3705 Trainer Avenue</t>
  </si>
  <si>
    <t>Katja Luft</t>
  </si>
  <si>
    <t>4873 Ash Avenue</t>
  </si>
  <si>
    <t>Milla McClemans</t>
  </si>
  <si>
    <t>4647 Tavern Place</t>
  </si>
  <si>
    <t>Avice Voisine</t>
  </si>
  <si>
    <t>3322 Haymond Rocks Road</t>
  </si>
  <si>
    <t>Lostine</t>
  </si>
  <si>
    <t>Marphisa Couturier</t>
  </si>
  <si>
    <t>2834 Concord Street</t>
  </si>
  <si>
    <t xml:space="preserve">Anastazja Nowak </t>
  </si>
  <si>
    <t>3202 Coal Street</t>
  </si>
  <si>
    <t>Ledicia Fernández</t>
  </si>
  <si>
    <t>355 Stiles Street</t>
  </si>
  <si>
    <t>Ludmila Rutkowska</t>
  </si>
  <si>
    <t>3208 Fancher Drive</t>
  </si>
  <si>
    <t>Shawna Reddy</t>
  </si>
  <si>
    <t>2488 Renwick Drive</t>
  </si>
  <si>
    <t>Martha Jeremiassen</t>
  </si>
  <si>
    <t>1194 Whitetail Lane</t>
  </si>
  <si>
    <t>Palmer</t>
  </si>
  <si>
    <t>Kathrine Josefsen</t>
  </si>
  <si>
    <t>2694 Post Avenue</t>
  </si>
  <si>
    <t>Hibbing</t>
  </si>
  <si>
    <t>Jana Fajkusová</t>
  </si>
  <si>
    <t>4402 Reel Avenue</t>
  </si>
  <si>
    <t>Estancia</t>
  </si>
  <si>
    <t>Lillian Lewis</t>
  </si>
  <si>
    <t>4727 Trails End Road</t>
  </si>
  <si>
    <t>Leonora Griego</t>
  </si>
  <si>
    <t>740 Leo Street</t>
  </si>
  <si>
    <t>Jessica Eggers</t>
  </si>
  <si>
    <t>4309 Junior Avenue</t>
  </si>
  <si>
    <t>Brankica Barišic</t>
  </si>
  <si>
    <t>2087 Clay Street</t>
  </si>
  <si>
    <t>Ameera Graham</t>
  </si>
  <si>
    <t>2944 Armory Road</t>
  </si>
  <si>
    <t>Halina Šímová</t>
  </si>
  <si>
    <t>4152 Hall Place</t>
  </si>
  <si>
    <t>Uncertain</t>
  </si>
  <si>
    <t>Klaudia Eichelberger</t>
  </si>
  <si>
    <t>4528 Kelley Road</t>
  </si>
  <si>
    <t>Bay St Louis</t>
  </si>
  <si>
    <t>Ana Naranjo</t>
  </si>
  <si>
    <t>1045 Lowland Drive</t>
  </si>
  <si>
    <t>Hermine Henriksen</t>
  </si>
  <si>
    <t>3117 Stanton Hollow Road</t>
  </si>
  <si>
    <t>Olivia Lundqvist</t>
  </si>
  <si>
    <t>3309 Ashwood Drive</t>
  </si>
  <si>
    <t>Sloan</t>
  </si>
  <si>
    <t>Viktoria Andresen</t>
  </si>
  <si>
    <t>803 Hamilton Drive</t>
  </si>
  <si>
    <t>Buna</t>
  </si>
  <si>
    <t>Vjekoslava Delic</t>
  </si>
  <si>
    <t>4540 Martha Street</t>
  </si>
  <si>
    <t>Aguila</t>
  </si>
  <si>
    <t>Viola Isaksson</t>
  </si>
  <si>
    <t>3681 Modoc Alley</t>
  </si>
  <si>
    <t>Nina Fleischer</t>
  </si>
  <si>
    <t>4923 Adamsville Road</t>
  </si>
  <si>
    <t>Antje Baumgartner</t>
  </si>
  <si>
    <t>4858 Echo Lane</t>
  </si>
  <si>
    <t>Dowagiac</t>
  </si>
  <si>
    <t>Alicia St Ledger</t>
  </si>
  <si>
    <t>4977 Hill Street</t>
  </si>
  <si>
    <t>Marie Kappel</t>
  </si>
  <si>
    <t>1782 Lynn Ogden Lane</t>
  </si>
  <si>
    <t>Summer Burfitt</t>
  </si>
  <si>
    <t>2809 Beechwood Drive</t>
  </si>
  <si>
    <t>Wilkinsburg</t>
  </si>
  <si>
    <t>Lenka Zemanová</t>
  </si>
  <si>
    <t>3917 Roguski Road</t>
  </si>
  <si>
    <t>Johanne Austbø</t>
  </si>
  <si>
    <t>1751 Shinn Avenue</t>
  </si>
  <si>
    <t>Charleroi</t>
  </si>
  <si>
    <t>4176 Kelley Road</t>
  </si>
  <si>
    <t>Biloxi</t>
  </si>
  <si>
    <t>Ludwika Gorska</t>
  </si>
  <si>
    <t>1578 Ferrell Street</t>
  </si>
  <si>
    <t>Ericsburg</t>
  </si>
  <si>
    <t>Desiree McDonald</t>
  </si>
  <si>
    <t>924 Emeral Dreams Drive</t>
  </si>
  <si>
    <t>Kristin Utheim</t>
  </si>
  <si>
    <t>2484 Spring Street</t>
  </si>
  <si>
    <t>Monticello</t>
  </si>
  <si>
    <t>Marissa Galvez</t>
  </si>
  <si>
    <t>1681 College View</t>
  </si>
  <si>
    <t>Makayla Windich</t>
  </si>
  <si>
    <t>3615 Hall Valley Drive</t>
  </si>
  <si>
    <t>Clarksburg</t>
  </si>
  <si>
    <t>Cynthia Rayburn</t>
  </si>
  <si>
    <t>4932 George Avenue</t>
  </si>
  <si>
    <t>Alyssa Worrall</t>
  </si>
  <si>
    <t>4681 Caldwell Road</t>
  </si>
  <si>
    <t>Libuše Fuksová</t>
  </si>
  <si>
    <t>4741 Wexford Way</t>
  </si>
  <si>
    <t>Holly Buxton</t>
  </si>
  <si>
    <t>4456 Cedarstone Drive</t>
  </si>
  <si>
    <t>Findlay</t>
  </si>
  <si>
    <t>Jacqueline Bonham</t>
  </si>
  <si>
    <t>4695 Bastin Drive</t>
  </si>
  <si>
    <t>Edyta Pawlak</t>
  </si>
  <si>
    <t>931 Aaron Smith Drive</t>
  </si>
  <si>
    <t>Ephrata</t>
  </si>
  <si>
    <t>Jarmila Hájková</t>
  </si>
  <si>
    <t>3589 Beechwood Avenue</t>
  </si>
  <si>
    <t>Ariana Myhre</t>
  </si>
  <si>
    <t>3114 Zappia Drive</t>
  </si>
  <si>
    <t>Alexandra Hernádez</t>
  </si>
  <si>
    <t>1043 Beechwood Drive</t>
  </si>
  <si>
    <t>Beatrice Vega</t>
  </si>
  <si>
    <t>2751 Washington Street</t>
  </si>
  <si>
    <t>Marie Blackmon</t>
  </si>
  <si>
    <t>4503 Bolman Court</t>
  </si>
  <si>
    <t>Ashley Ritchey</t>
  </si>
  <si>
    <t>2786 Simpson Avenue</t>
  </si>
  <si>
    <t>Jamie Schwartz</t>
  </si>
  <si>
    <t>4670 Seltice Way</t>
  </si>
  <si>
    <t>Dara Marquez</t>
  </si>
  <si>
    <t>2669 Henry Ford Avenue</t>
  </si>
  <si>
    <t>Iola Flowers</t>
  </si>
  <si>
    <t>4715 Willow Greene Drive</t>
  </si>
  <si>
    <t>Juanita Deal</t>
  </si>
  <si>
    <t>1579 American Drive</t>
  </si>
  <si>
    <t>Robyn Yoshida</t>
  </si>
  <si>
    <t>3117 Olive Street</t>
  </si>
  <si>
    <t>Danielle Keil</t>
  </si>
  <si>
    <t>2032 Lewis Street</t>
  </si>
  <si>
    <t>Elmhurst</t>
  </si>
  <si>
    <t>Rosetta Snider</t>
  </si>
  <si>
    <t>3781 Ferrell Street</t>
  </si>
  <si>
    <t>Wadena</t>
  </si>
  <si>
    <t>William Tabb</t>
  </si>
  <si>
    <t>2414 Whiteman Street</t>
  </si>
  <si>
    <t>Princeton</t>
  </si>
  <si>
    <t>Ronald Patterson</t>
  </si>
  <si>
    <t>3241 Burnside Avenue</t>
  </si>
  <si>
    <t>Panguitch</t>
  </si>
  <si>
    <t>Rochelle Barragan</t>
  </si>
  <si>
    <t>4588 Stratford Park</t>
  </si>
  <si>
    <t>Crane</t>
  </si>
  <si>
    <t>Katie Harwell</t>
  </si>
  <si>
    <t>2399 Walkers Ridge Way</t>
  </si>
  <si>
    <t>Lemont</t>
  </si>
  <si>
    <t>2985 Wyatt Street</t>
  </si>
  <si>
    <t>Krista Bass</t>
  </si>
  <si>
    <t>3267 C Street</t>
  </si>
  <si>
    <t>Framingham</t>
  </si>
  <si>
    <t>Charlie Concepcion</t>
  </si>
  <si>
    <t>1190 Warner Street</t>
  </si>
  <si>
    <t>James Oneal</t>
  </si>
  <si>
    <t>4602 Hartland Avenue</t>
  </si>
  <si>
    <t>Ashwaubenon</t>
  </si>
  <si>
    <t>Scott Spada</t>
  </si>
  <si>
    <t>3156 Pine Garden Lane</t>
  </si>
  <si>
    <t>Bogart</t>
  </si>
  <si>
    <t>Brittany Rios</t>
  </si>
  <si>
    <t>2480 Melrose Street</t>
  </si>
  <si>
    <t>Norma Milbourn</t>
  </si>
  <si>
    <t>3525 Longview Avenue</t>
  </si>
  <si>
    <t>Tina Spencer</t>
  </si>
  <si>
    <t>4333 Barrington Court</t>
  </si>
  <si>
    <t>Osceola</t>
  </si>
  <si>
    <t>Matthew Murphy</t>
  </si>
  <si>
    <t>2361 Hilltop Drive</t>
  </si>
  <si>
    <t>Arnett</t>
  </si>
  <si>
    <t>Leslie Johnson</t>
  </si>
  <si>
    <t>2394 Jerry Dove Drive</t>
  </si>
  <si>
    <t>Pritchardville</t>
  </si>
  <si>
    <t>Felipe Baty</t>
  </si>
  <si>
    <t>1967 Goff Avenue</t>
  </si>
  <si>
    <t>Schoolcraft</t>
  </si>
  <si>
    <t>Francisco Thomas</t>
  </si>
  <si>
    <t>720 Elk City Road</t>
  </si>
  <si>
    <t>Virginia Garcia</t>
  </si>
  <si>
    <t>2911 Prudence Street</t>
  </si>
  <si>
    <t>Lincoln Park</t>
  </si>
  <si>
    <t>Ronald Ahern</t>
  </si>
  <si>
    <t>404 Rubaiyat Road</t>
  </si>
  <si>
    <t>Virginia Richards</t>
  </si>
  <si>
    <t>4771 Charack Road</t>
  </si>
  <si>
    <t>Emily Williams</t>
  </si>
  <si>
    <t>1237 Stratford Drive</t>
  </si>
  <si>
    <t>Hanapepe</t>
  </si>
  <si>
    <t>Mary Gallaher</t>
  </si>
  <si>
    <t>1809 Juniper Drive</t>
  </si>
  <si>
    <t>Ashley</t>
  </si>
  <si>
    <t>Viola Parra</t>
  </si>
  <si>
    <t>4961 Bee Street</t>
  </si>
  <si>
    <t>Wellston</t>
  </si>
  <si>
    <t>James Laub</t>
  </si>
  <si>
    <t>28 Morningview Lane</t>
  </si>
  <si>
    <t>Miguel Robinson</t>
  </si>
  <si>
    <t>81 Tenmile</t>
  </si>
  <si>
    <t>Suffolk</t>
  </si>
  <si>
    <t>Marilyn Braden</t>
  </si>
  <si>
    <t>2890 Goldleaf Lane</t>
  </si>
  <si>
    <t>Joseph Champ</t>
  </si>
  <si>
    <t>949 Pride Avenue</t>
  </si>
  <si>
    <t>Karen Strong</t>
  </si>
  <si>
    <t>1622 James Street</t>
  </si>
  <si>
    <t>Robert Henry</t>
  </si>
  <si>
    <t>421 Werninger Street</t>
  </si>
  <si>
    <t>Jennie Timmerman</t>
  </si>
  <si>
    <t>3072 Beechwood Avenue</t>
  </si>
  <si>
    <t>James Warren</t>
  </si>
  <si>
    <t>838 Romrog Way</t>
  </si>
  <si>
    <t>Grand Island</t>
  </si>
  <si>
    <t>Charles Padgett</t>
  </si>
  <si>
    <t>761 Mutton Town Road</t>
  </si>
  <si>
    <t>Melissa Sharp</t>
  </si>
  <si>
    <t>1706 White Lane</t>
  </si>
  <si>
    <t>Fort Valley</t>
  </si>
  <si>
    <t>Virginia Taylor</t>
  </si>
  <si>
    <t>69 Ridge Road</t>
  </si>
  <si>
    <t>Timothy Lopez</t>
  </si>
  <si>
    <t>834 Matthews Street</t>
  </si>
  <si>
    <t>Winfred Clark</t>
  </si>
  <si>
    <t>319 Garrett Street</t>
  </si>
  <si>
    <t>Patrice Horowitz</t>
  </si>
  <si>
    <t>2560 Stiles Street</t>
  </si>
  <si>
    <t>Carlos Trudeau</t>
  </si>
  <si>
    <t>1437 Perry Street</t>
  </si>
  <si>
    <t>Clio</t>
  </si>
  <si>
    <t>Felix Winston</t>
  </si>
  <si>
    <t>240 Parkway Drive</t>
  </si>
  <si>
    <t>Sierra Vista</t>
  </si>
  <si>
    <t>Chung Straub</t>
  </si>
  <si>
    <t>830 Columbia Mine Road</t>
  </si>
  <si>
    <t>Roberto Torres</t>
  </si>
  <si>
    <t>2717 Bernardo Street</t>
  </si>
  <si>
    <t>Prairie Creek</t>
  </si>
  <si>
    <t>Alice Jackson</t>
  </si>
  <si>
    <t>3574 Alexander Drive</t>
  </si>
  <si>
    <t>Windthorst</t>
  </si>
  <si>
    <t>Edgar Wood</t>
  </si>
  <si>
    <t>57 Bingamon Branch Road</t>
  </si>
  <si>
    <t>Rebeca Cavalcanti</t>
  </si>
  <si>
    <t>1183 Henery Street</t>
  </si>
  <si>
    <t>Vaniria Padilla</t>
  </si>
  <si>
    <t>1401 Austin Secret Lane</t>
  </si>
  <si>
    <t>Ferron</t>
  </si>
  <si>
    <t>Uwe Mayer</t>
  </si>
  <si>
    <t>1563 Shadowmar Drive</t>
  </si>
  <si>
    <t>Ethan Coaldrake</t>
  </si>
  <si>
    <t>2507 Thrash Trail</t>
  </si>
  <si>
    <t>Weaver</t>
  </si>
  <si>
    <t>Ramses Aguayo</t>
  </si>
  <si>
    <t>787 Berkshire Circle</t>
  </si>
  <si>
    <t>Larissa Gomes</t>
  </si>
  <si>
    <t>3283 Philadelphia Avenue</t>
  </si>
  <si>
    <t>Orem</t>
  </si>
  <si>
    <t>Else Berthelsen</t>
  </si>
  <si>
    <t>3903 Hornor Avenue</t>
  </si>
  <si>
    <t>Colcord</t>
  </si>
  <si>
    <t>Øystein Fløysvik</t>
  </si>
  <si>
    <t>3764 South Street</t>
  </si>
  <si>
    <t>Hedvige Sabourin</t>
  </si>
  <si>
    <t>842 West Fork Street</t>
  </si>
  <si>
    <t>Iven Lépicier</t>
  </si>
  <si>
    <t>2660 Briarhill Lane</t>
  </si>
  <si>
    <t>Salem</t>
  </si>
  <si>
    <t>Elina Apodaca</t>
  </si>
  <si>
    <t>4150 Bicetown Road</t>
  </si>
  <si>
    <t>Donat Dennis</t>
  </si>
  <si>
    <t>1574 Langtown Road</t>
  </si>
  <si>
    <t>Zbigniew Jaworski</t>
  </si>
  <si>
    <t>2029 Steele Street</t>
  </si>
  <si>
    <t>Stephen Thompson</t>
  </si>
  <si>
    <t>233 Clarence Court</t>
  </si>
  <si>
    <t>Carl Crowley</t>
  </si>
  <si>
    <t>3326 Peck Court</t>
  </si>
  <si>
    <t>590 Harrison Street</t>
  </si>
  <si>
    <t>David Eberhart</t>
  </si>
  <si>
    <t>4032 Hide A Way Road</t>
  </si>
  <si>
    <t>Maria Nichols</t>
  </si>
  <si>
    <t>459 Sunny Day Drive</t>
  </si>
  <si>
    <t>Amy Moore</t>
  </si>
  <si>
    <t>4775 Meadow Lane</t>
  </si>
  <si>
    <t>Melinda Yates</t>
  </si>
  <si>
    <t>862 Maxwell Farm Road</t>
  </si>
  <si>
    <t>Virginia Mims</t>
  </si>
  <si>
    <t>3864 Parkway Street</t>
  </si>
  <si>
    <t>Marlene Long</t>
  </si>
  <si>
    <t>3186 Pike Street</t>
  </si>
  <si>
    <t>Margot Young</t>
  </si>
  <si>
    <t>2097 Elk Street</t>
  </si>
  <si>
    <t>Kristen Sarno</t>
  </si>
  <si>
    <t>1392 Armbrester Drive</t>
  </si>
  <si>
    <t>Mary Allen</t>
  </si>
  <si>
    <t>4336 Thunder Road</t>
  </si>
  <si>
    <t>Marilyn Ware</t>
  </si>
  <si>
    <t>1710 Evergreen Lane</t>
  </si>
  <si>
    <t>Ruth Wrigley</t>
  </si>
  <si>
    <t>2173 Hillview Drive</t>
  </si>
  <si>
    <t>Ernestine Cooks</t>
  </si>
  <si>
    <t>1516 Clifford Street</t>
  </si>
  <si>
    <t>Annie Danford</t>
  </si>
  <si>
    <t>4493 Brown Bear Drive</t>
  </si>
  <si>
    <t>Sharon Waller</t>
  </si>
  <si>
    <t>872 Driftwood Road</t>
  </si>
  <si>
    <t>Mildred Attebery</t>
  </si>
  <si>
    <t>398 Elk Street</t>
  </si>
  <si>
    <t>Newport Beach</t>
  </si>
  <si>
    <t>Linda Torres</t>
  </si>
  <si>
    <t>1012 Red Maple Drive</t>
  </si>
  <si>
    <t>Josephine Richardson</t>
  </si>
  <si>
    <t>537 Wolf Pen Road</t>
  </si>
  <si>
    <t>Burlingame</t>
  </si>
  <si>
    <t>Irene Reynolds</t>
  </si>
  <si>
    <t>661 Norman Street</t>
  </si>
  <si>
    <t>Bellflower</t>
  </si>
  <si>
    <t>Leslie Tejada</t>
  </si>
  <si>
    <t>2714 Williams Avenue</t>
  </si>
  <si>
    <t>Solamint</t>
  </si>
  <si>
    <t>Trisha Brown</t>
  </si>
  <si>
    <t>1480 Providence Lane</t>
  </si>
  <si>
    <t>Mary Braun</t>
  </si>
  <si>
    <t>1407 Carriage Court</t>
  </si>
  <si>
    <t>Pamela Elliott</t>
  </si>
  <si>
    <t>2199 Harrison Street</t>
  </si>
  <si>
    <t>Ora Harrison</t>
  </si>
  <si>
    <t>1095 Duck Creek Road</t>
  </si>
  <si>
    <t>Amelia Davis</t>
  </si>
  <si>
    <t>1431 Koontz Lane</t>
  </si>
  <si>
    <t>North Hollywood</t>
  </si>
  <si>
    <t>Ann Ta</t>
  </si>
  <si>
    <t>1513 Parrish Avenue</t>
  </si>
  <si>
    <t>Eunice Pierce</t>
  </si>
  <si>
    <t>4582 Jett Lane</t>
  </si>
  <si>
    <t>Rancho Dominguez</t>
  </si>
  <si>
    <t>Cathleen Quick</t>
  </si>
  <si>
    <t>3363 Center Avenue</t>
  </si>
  <si>
    <t>Gloria Doughty</t>
  </si>
  <si>
    <t>222 Freedom Lane</t>
  </si>
  <si>
    <t>Desire Goodman</t>
  </si>
  <si>
    <t>4042 Koontz Lane</t>
  </si>
  <si>
    <t>Van Nuys</t>
  </si>
  <si>
    <t>Marilyn Rearick</t>
  </si>
  <si>
    <t>371 Libby Street</t>
  </si>
  <si>
    <t>Lomita</t>
  </si>
  <si>
    <t>Kimberly Chestnut</t>
  </si>
  <si>
    <t>3981 Timber Ridge Road</t>
  </si>
  <si>
    <t>Karrie Chavez</t>
  </si>
  <si>
    <t>4263 Davis Avenue</t>
  </si>
  <si>
    <t>Phylis Smiley</t>
  </si>
  <si>
    <t>3526 Par Drive</t>
  </si>
  <si>
    <t>Lompoc</t>
  </si>
  <si>
    <t>Clara Hicks</t>
  </si>
  <si>
    <t>3290 Par Drive</t>
  </si>
  <si>
    <t>Carey Lindsey</t>
  </si>
  <si>
    <t>2612 Davis Avenue</t>
  </si>
  <si>
    <t>Benicia</t>
  </si>
  <si>
    <t>Brittney Jefferson</t>
  </si>
  <si>
    <t>1000 Pike Street</t>
  </si>
  <si>
    <t>Lucille Curry</t>
  </si>
  <si>
    <t>4958 Poplar Avenue</t>
  </si>
  <si>
    <t>Maria Hudson</t>
  </si>
  <si>
    <t>703 Thompson Drive</t>
  </si>
  <si>
    <t>Angelica Francisco</t>
  </si>
  <si>
    <t>2730 Coleman Avenue</t>
  </si>
  <si>
    <t>San Marcos</t>
  </si>
  <si>
    <t>Kerry Pagan</t>
  </si>
  <si>
    <t>4553 Marietta Street</t>
  </si>
  <si>
    <t>Gloria Klein</t>
  </si>
  <si>
    <t>391 Davis Avenue</t>
  </si>
  <si>
    <t>Petaluma</t>
  </si>
  <si>
    <t>Dorothy Hale</t>
  </si>
  <si>
    <t>703 Paradise Lane</t>
  </si>
  <si>
    <t>Claremont</t>
  </si>
  <si>
    <t>Mary Marlin</t>
  </si>
  <si>
    <t>3186 Dennison Street</t>
  </si>
  <si>
    <t>Jillian Cedillo</t>
  </si>
  <si>
    <t>4596 Clarence Court</t>
  </si>
  <si>
    <t>Geraldine Kane</t>
  </si>
  <si>
    <t>2062 Friendship Lane</t>
  </si>
  <si>
    <t>Cassandra Turner</t>
  </si>
  <si>
    <t>3379 Jim Rosa Lane</t>
  </si>
  <si>
    <t>Stella Palmer</t>
  </si>
  <si>
    <t>1047 Creekside Lane</t>
  </si>
  <si>
    <t>Irma Tovar</t>
  </si>
  <si>
    <t>4803 Oakwood Circle</t>
  </si>
  <si>
    <t>Jackie Petersen</t>
  </si>
  <si>
    <t>1343 Lowndes Hill Park Road</t>
  </si>
  <si>
    <t>Dorothy Kindred</t>
  </si>
  <si>
    <t>13 Red Maple Drive</t>
  </si>
  <si>
    <t>Serena Miller</t>
  </si>
  <si>
    <t>630 Doctors Drive</t>
  </si>
  <si>
    <t>Peggy Hartley</t>
  </si>
  <si>
    <t>4853 Rainbow Road</t>
  </si>
  <si>
    <t>San Gabriel</t>
  </si>
  <si>
    <t>Johnnie Jamieson</t>
  </si>
  <si>
    <t>3721 Diane Street</t>
  </si>
  <si>
    <t>Robin Evans</t>
  </si>
  <si>
    <t>2898 Par Drive</t>
  </si>
  <si>
    <t>Yolanda Franks</t>
  </si>
  <si>
    <t>2626 Timber Ridge Road</t>
  </si>
  <si>
    <t>Rancho Cordova</t>
  </si>
  <si>
    <t>Carmen Smith</t>
  </si>
  <si>
    <t>1188 Elk Street</t>
  </si>
  <si>
    <t>Rncho Snta Margarita</t>
  </si>
  <si>
    <t>Janette Payeur</t>
  </si>
  <si>
    <t>2125 Par Drive</t>
  </si>
  <si>
    <t>Ruth Emerson</t>
  </si>
  <si>
    <t>4095 Ventura Drive</t>
  </si>
  <si>
    <t>Claire Daniel</t>
  </si>
  <si>
    <t>3908 Meadow Lane</t>
  </si>
  <si>
    <t>Brenda Ward</t>
  </si>
  <si>
    <t>1894 Pike Street</t>
  </si>
  <si>
    <t>Arlene Morrison</t>
  </si>
  <si>
    <t>643 Woodland Terrace</t>
  </si>
  <si>
    <t>Fair Oaks</t>
  </si>
  <si>
    <t>Nicole Shinn</t>
  </si>
  <si>
    <t>1967 Pin Oak Drive</t>
  </si>
  <si>
    <t>Jane Hill</t>
  </si>
  <si>
    <t>2542 Denver Avenue</t>
  </si>
  <si>
    <t>Chong Camden</t>
  </si>
  <si>
    <t>4609 Park Avenue</t>
  </si>
  <si>
    <t>Dana George</t>
  </si>
  <si>
    <t>1149 Clarence Court</t>
  </si>
  <si>
    <t>Georgia Gutierrez</t>
  </si>
  <si>
    <t>3789 Black Oak Hollow Road</t>
  </si>
  <si>
    <t>Ksenija Filipovic</t>
  </si>
  <si>
    <t>208 Canis Heights Drive</t>
  </si>
  <si>
    <t>Claire Bidencope</t>
  </si>
  <si>
    <t>3433 Hillcrest Lane</t>
  </si>
  <si>
    <t>Melodie Viens</t>
  </si>
  <si>
    <t>3210 Gateway Avenue</t>
  </si>
  <si>
    <t>Lancaster</t>
  </si>
  <si>
    <t>Mathilda Virolainen</t>
  </si>
  <si>
    <t>2192 Parkway Street</t>
  </si>
  <si>
    <t>Cher Batard</t>
  </si>
  <si>
    <t>1661 Alexander Avenue</t>
  </si>
  <si>
    <t>Kristy Evans</t>
  </si>
  <si>
    <t>4405 Pretty View Lane</t>
  </si>
  <si>
    <t>Karla Dudová</t>
  </si>
  <si>
    <t>896 Canis Heights Drive</t>
  </si>
  <si>
    <t>Leonie Gloeckner</t>
  </si>
  <si>
    <t>2187 Hamill Avenue</t>
  </si>
  <si>
    <t>Del Mar</t>
  </si>
  <si>
    <t>Roosa Lenkkeri</t>
  </si>
  <si>
    <t>2592 Freed Drive</t>
  </si>
  <si>
    <t>Merced</t>
  </si>
  <si>
    <t>Nadzieja Sobczak</t>
  </si>
  <si>
    <t>4856 Edgewood Avenue</t>
  </si>
  <si>
    <t>Mimmi Sundberg</t>
  </si>
  <si>
    <t>1503 Kerry Way</t>
  </si>
  <si>
    <t>Melinda Patino</t>
  </si>
  <si>
    <t>4986 Brannon Street</t>
  </si>
  <si>
    <t>Gemma Breton</t>
  </si>
  <si>
    <t>3568 Prospect Valley Road</t>
  </si>
  <si>
    <t>Emma Ruud</t>
  </si>
  <si>
    <t>892 Woodland Terrace</t>
  </si>
  <si>
    <t>Valerie Bridges</t>
  </si>
  <si>
    <t>4342 Locust View Drive</t>
  </si>
  <si>
    <t>Larkspur</t>
  </si>
  <si>
    <t>Jill Schultz</t>
  </si>
  <si>
    <t>1349 Eden Drive</t>
  </si>
  <si>
    <t>Paso Robles</t>
  </si>
  <si>
    <t>Rhonda Krawczyk</t>
  </si>
  <si>
    <t>2007 Denver Avenue</t>
  </si>
  <si>
    <t>Lela Maier</t>
  </si>
  <si>
    <t>941 Jim Rosa Lane</t>
  </si>
  <si>
    <t>Carmen Bevill</t>
  </si>
  <si>
    <t>1678 Thompson Street</t>
  </si>
  <si>
    <t>Connie Daly</t>
  </si>
  <si>
    <t>4924 Creekside Lane</t>
  </si>
  <si>
    <t>Ventura</t>
  </si>
  <si>
    <t>Tricia Saiz</t>
  </si>
  <si>
    <t>3100 Wayside Lane</t>
  </si>
  <si>
    <t>Terri Young</t>
  </si>
  <si>
    <t>4099 Vernon Street</t>
  </si>
  <si>
    <t>Glenda Carey</t>
  </si>
  <si>
    <t>4338 Timber Oak Drive</t>
  </si>
  <si>
    <t>Mugu</t>
  </si>
  <si>
    <t>Cheryl Huff</t>
  </si>
  <si>
    <t>1414 Euclid Avenue</t>
  </si>
  <si>
    <t>Darlene Trimble</t>
  </si>
  <si>
    <t>2651 Brown Bear Drive</t>
  </si>
  <si>
    <t>Tamesha Blackburn</t>
  </si>
  <si>
    <t>2060 Sumner Street</t>
  </si>
  <si>
    <t>Marianne Grogan</t>
  </si>
  <si>
    <t>884 Armbrester Drive</t>
  </si>
  <si>
    <t>Virginia Swain</t>
  </si>
  <si>
    <t>1749 Friendship Lane</t>
  </si>
  <si>
    <t>Beverly Tapp</t>
  </si>
  <si>
    <t>2250 Pike Street</t>
  </si>
  <si>
    <t>Donna Lemons</t>
  </si>
  <si>
    <t>3839 Aviation Way</t>
  </si>
  <si>
    <t>Kelly Blair</t>
  </si>
  <si>
    <t>5 Southside Lane</t>
  </si>
  <si>
    <t>Chelsea Stockton</t>
  </si>
  <si>
    <t>2305 Kerry Way</t>
  </si>
  <si>
    <t>Downey</t>
  </si>
  <si>
    <t>Katheryn Wallace</t>
  </si>
  <si>
    <t>55 Beech Street</t>
  </si>
  <si>
    <t>San Ramon</t>
  </si>
  <si>
    <t>Diana Morales</t>
  </si>
  <si>
    <t>3834 Diane Street</t>
  </si>
  <si>
    <t>Simi Valley</t>
  </si>
  <si>
    <t>Gracie Galvan</t>
  </si>
  <si>
    <t>4491 Brannon Street</t>
  </si>
  <si>
    <t>Theresa Harris</t>
  </si>
  <si>
    <t>1436 Peck Court</t>
  </si>
  <si>
    <t>Kellie Siebert</t>
  </si>
  <si>
    <t>4259 Pretty View Lane</t>
  </si>
  <si>
    <t>Trisha Morton</t>
  </si>
  <si>
    <t>3230 Gateway Avenue</t>
  </si>
  <si>
    <t>Catherine Marshall</t>
  </si>
  <si>
    <t>4392 Center Avenue</t>
  </si>
  <si>
    <t>Cara Shortt</t>
  </si>
  <si>
    <t>1610 Brannon Street</t>
  </si>
  <si>
    <t>Lorena Ybarra</t>
  </si>
  <si>
    <t>3195 Roosevelt Street</t>
  </si>
  <si>
    <t>Kirsten Moore</t>
  </si>
  <si>
    <t>1953 Denver Avenue</t>
  </si>
  <si>
    <t>Sharon Bigham</t>
  </si>
  <si>
    <t>4255 Heritage Road</t>
  </si>
  <si>
    <t>Elizabeth Hedrick</t>
  </si>
  <si>
    <t>2763 Duck Creek Road</t>
  </si>
  <si>
    <t>Dublin</t>
  </si>
  <si>
    <t>Carol Adams</t>
  </si>
  <si>
    <t>3146 Bel Meadow Drive</t>
  </si>
  <si>
    <t>Charlene Browne</t>
  </si>
  <si>
    <t>4322 Liberty Avenue</t>
  </si>
  <si>
    <t>Rita Nutter</t>
  </si>
  <si>
    <t>4105 Station Street</t>
  </si>
  <si>
    <t>Maria Steel</t>
  </si>
  <si>
    <t>3929 Angie Drive</t>
  </si>
  <si>
    <t>Amanda Smith</t>
  </si>
  <si>
    <t>4942 Brannon Street</t>
  </si>
  <si>
    <t>Gracie Neece</t>
  </si>
  <si>
    <t>1952 Lowndes Hill Park Road</t>
  </si>
  <si>
    <t>Eleanor Stephen</t>
  </si>
  <si>
    <t>3609 Liberty Avenue</t>
  </si>
  <si>
    <t>Lisa Johnson</t>
  </si>
  <si>
    <t>2959 Koontz Lane</t>
  </si>
  <si>
    <t>Reseda</t>
  </si>
  <si>
    <t>Mary Rios</t>
  </si>
  <si>
    <t>1280 Quiet Valley Lane</t>
  </si>
  <si>
    <t>Pacoima</t>
  </si>
  <si>
    <t>Nicole Munoz</t>
  </si>
  <si>
    <t>431 Marietta Street</t>
  </si>
  <si>
    <t>Norene Turner</t>
  </si>
  <si>
    <t>2190 Doctors Drive</t>
  </si>
  <si>
    <t>Cypress</t>
  </si>
  <si>
    <t>Brenda Olmos</t>
  </si>
  <si>
    <t>1509 Roosevelt Street</t>
  </si>
  <si>
    <t>Lisa McDonald</t>
  </si>
  <si>
    <t>2208 Fincham Road</t>
  </si>
  <si>
    <t>La Mesa</t>
  </si>
  <si>
    <t>Stephanie Nugent</t>
  </si>
  <si>
    <t>660 Ford Street</t>
  </si>
  <si>
    <t>Yun McGee</t>
  </si>
  <si>
    <t>2738 Peck Court</t>
  </si>
  <si>
    <t>Tiffany Fike</t>
  </si>
  <si>
    <t>1409 Ocello Street</t>
  </si>
  <si>
    <t>Gertrude Franklin</t>
  </si>
  <si>
    <t>2201 Maple Street</t>
  </si>
  <si>
    <t>Josefina Hartigan</t>
  </si>
  <si>
    <t>4114 Rainbow Road</t>
  </si>
  <si>
    <t>Alhambra</t>
  </si>
  <si>
    <t>Vera Hidalgo</t>
  </si>
  <si>
    <t>3226 Norman Street</t>
  </si>
  <si>
    <t>Kendall Papenfuss</t>
  </si>
  <si>
    <t>1982 Lowndes Hill Park Road</t>
  </si>
  <si>
    <t>Patricia Diehl</t>
  </si>
  <si>
    <t>4813 Woodstock Drive</t>
  </si>
  <si>
    <t>Patricia Cleland</t>
  </si>
  <si>
    <t>3488 Peck Court</t>
  </si>
  <si>
    <t>Laguna Niguel</t>
  </si>
  <si>
    <t>Josephine Crespo</t>
  </si>
  <si>
    <t>3614 Bel Meadow Drive</t>
  </si>
  <si>
    <t>Judy Morris</t>
  </si>
  <si>
    <t>3698 Gordon Street</t>
  </si>
  <si>
    <t>Inez Heaney</t>
  </si>
  <si>
    <t>2370 Evergreen Lane</t>
  </si>
  <si>
    <t>City Of Commerce</t>
  </si>
  <si>
    <t>Heather Sosa</t>
  </si>
  <si>
    <t>341 Atha Drive</t>
  </si>
  <si>
    <t>Felicitas Coble</t>
  </si>
  <si>
    <t>1800 Ashcraft Court</t>
  </si>
  <si>
    <t>Constance Pépin</t>
  </si>
  <si>
    <t>4830 Maple Street</t>
  </si>
  <si>
    <t>Saara Nurminen</t>
  </si>
  <si>
    <t>4330 Sunny Day Drive</t>
  </si>
  <si>
    <t>Amelie Geils</t>
  </si>
  <si>
    <t>1977 Pike Street</t>
  </si>
  <si>
    <t>Scarlett Angus</t>
  </si>
  <si>
    <t>1798 Koontz Lane</t>
  </si>
  <si>
    <t>Yvonne Peters</t>
  </si>
  <si>
    <t>1831 Freedom Lane</t>
  </si>
  <si>
    <t>French Camp</t>
  </si>
  <si>
    <t>Tarja Sundqvist</t>
  </si>
  <si>
    <t>4434 Driftwood Road</t>
  </si>
  <si>
    <t>Jelena Kovacevic</t>
  </si>
  <si>
    <t>1392 Francis Mine</t>
  </si>
  <si>
    <t>Grass Valley</t>
  </si>
  <si>
    <t>Lilly Alcorn</t>
  </si>
  <si>
    <t>4836 Delaware Avenue</t>
  </si>
  <si>
    <t>Sarah Brandt</t>
  </si>
  <si>
    <t>161 Joy Lane</t>
  </si>
  <si>
    <t>Rebecca Rae</t>
  </si>
  <si>
    <t>1707 Richards Avenue</t>
  </si>
  <si>
    <t>Modesto</t>
  </si>
  <si>
    <t>Lana Klobucar</t>
  </si>
  <si>
    <t>2096 Sunny Day Drive</t>
  </si>
  <si>
    <t>Dorothée Loiseau</t>
  </si>
  <si>
    <t>1525 Rardin Drive</t>
  </si>
  <si>
    <t>Patricia Beaudouin</t>
  </si>
  <si>
    <t>4001 Clarence Court</t>
  </si>
  <si>
    <t>Hanna Wozniak</t>
  </si>
  <si>
    <t>3934 Haul Road</t>
  </si>
  <si>
    <t>Lindsey Higgins</t>
  </si>
  <si>
    <t>1461 Eagles Nest Drive</t>
  </si>
  <si>
    <t>Tahoe Paradise</t>
  </si>
  <si>
    <t>Marie Koch</t>
  </si>
  <si>
    <t>4264 Park Street</t>
  </si>
  <si>
    <t>Brigitte Grunewald</t>
  </si>
  <si>
    <t>4491 Maple Street</t>
  </si>
  <si>
    <t>Meghan MacDonald</t>
  </si>
  <si>
    <t>2824 Creekside Lane</t>
  </si>
  <si>
    <t>Surf</t>
  </si>
  <si>
    <t>Cassie Christie</t>
  </si>
  <si>
    <t>1743 Prospect Valley Road</t>
  </si>
  <si>
    <t>Joyce Neil</t>
  </si>
  <si>
    <t>4951 Richards Avenue</t>
  </si>
  <si>
    <t>Linnea Frigstad</t>
  </si>
  <si>
    <t>3802 Rainbow Road</t>
  </si>
  <si>
    <t>Sophie Austerlitz</t>
  </si>
  <si>
    <t>Esplanade 6</t>
  </si>
  <si>
    <t>Volkach</t>
  </si>
  <si>
    <t>Freistaat Bayern</t>
  </si>
  <si>
    <t>Monika Drescher</t>
  </si>
  <si>
    <t>Gubener Str. 86</t>
  </si>
  <si>
    <t>Söchtenau</t>
  </si>
  <si>
    <t>Brigitte Rothschild</t>
  </si>
  <si>
    <t>Alt-Moabit 66</t>
  </si>
  <si>
    <t>Mittenwald</t>
  </si>
  <si>
    <t>Marie Schweitzer</t>
  </si>
  <si>
    <t>Alter Wall 91</t>
  </si>
  <si>
    <t>Kitzingen</t>
  </si>
  <si>
    <t>Janina Kappel</t>
  </si>
  <si>
    <t>Rhinstrasse 86</t>
  </si>
  <si>
    <t>München</t>
  </si>
  <si>
    <t>Karin Jung</t>
  </si>
  <si>
    <t>Kantstrasse 10</t>
  </si>
  <si>
    <t>Schwaig</t>
  </si>
  <si>
    <t>Anne Drechsler</t>
  </si>
  <si>
    <t>Alter Wall 47</t>
  </si>
  <si>
    <t>Arnstein</t>
  </si>
  <si>
    <t>Stephanie Engel</t>
  </si>
  <si>
    <t>Kurfuerstendamm 47</t>
  </si>
  <si>
    <t>Garching</t>
  </si>
  <si>
    <t>Manuela Gottlieb</t>
  </si>
  <si>
    <t>Billwerder Neuer Deich 44</t>
  </si>
  <si>
    <t>Rehau</t>
  </si>
  <si>
    <t>Sophia Kastner</t>
  </si>
  <si>
    <t>Büsingstrasse 1</t>
  </si>
  <si>
    <t>Grafing</t>
  </si>
  <si>
    <t>Laura Osterhagen</t>
  </si>
  <si>
    <t>Rhinstrasse 5</t>
  </si>
  <si>
    <t>Lea Feierabend</t>
  </si>
  <si>
    <t>Brandenburgische Str. 70</t>
  </si>
  <si>
    <t>Erlenbach</t>
  </si>
  <si>
    <t>Leah Schultz</t>
  </si>
  <si>
    <t>Albrechtstrasse 17</t>
  </si>
  <si>
    <t>Kempten</t>
  </si>
  <si>
    <t>Diana Austerlitz</t>
  </si>
  <si>
    <t>Langenhorner Chaussee 10</t>
  </si>
  <si>
    <t>Schneizlreuth</t>
  </si>
  <si>
    <t>Vanessa Wurfel</t>
  </si>
  <si>
    <t>Alter Wall 22</t>
  </si>
  <si>
    <t>Wartmannsroth</t>
  </si>
  <si>
    <t>Katrin Friedmann</t>
  </si>
  <si>
    <t>Landsberger Allee 23</t>
  </si>
  <si>
    <t>Petra Beckenbauer</t>
  </si>
  <si>
    <t>Paderborner Strasse 27</t>
  </si>
  <si>
    <t>Königsbrunn</t>
  </si>
  <si>
    <t>Jessica Abt</t>
  </si>
  <si>
    <t>Alsterkrugchaussee 59</t>
  </si>
  <si>
    <t>Lauf</t>
  </si>
  <si>
    <t>Sarah Vogel</t>
  </si>
  <si>
    <t>Rathausstrasse 57</t>
  </si>
  <si>
    <t>Nürnberg</t>
  </si>
  <si>
    <t>Janina Duerr</t>
  </si>
  <si>
    <t>Alsterkrugchaussee 64</t>
  </si>
  <si>
    <t>Schwabach</t>
  </si>
  <si>
    <t>Birgit Mayer</t>
  </si>
  <si>
    <t>Kantstrasse 37</t>
  </si>
  <si>
    <t>Jessika Egger</t>
  </si>
  <si>
    <t>Potsdamer Platz 30</t>
  </si>
  <si>
    <t>Scheidegg</t>
  </si>
  <si>
    <t>Anja Schultheiss</t>
  </si>
  <si>
    <t>Fontenay 86</t>
  </si>
  <si>
    <t>Bad Alexandersbad</t>
  </si>
  <si>
    <t>Katja Frankfurter</t>
  </si>
  <si>
    <t>Eichendorffstr. 52</t>
  </si>
  <si>
    <t>Rottenburg</t>
  </si>
  <si>
    <t>Sarah Eisenhauer</t>
  </si>
  <si>
    <t>Rathausstrasse 92</t>
  </si>
  <si>
    <t>Fürth</t>
  </si>
  <si>
    <t>Ursula Thalberg</t>
  </si>
  <si>
    <t>Konstanzer Strasse 45</t>
  </si>
  <si>
    <t>Babenhausen</t>
  </si>
  <si>
    <t>Brigitte Egger</t>
  </si>
  <si>
    <t>Ufnau Strasse 29</t>
  </si>
  <si>
    <t>Memmingen</t>
  </si>
  <si>
    <t>Brigitte Mahler</t>
  </si>
  <si>
    <t>Büsingstrasse 39</t>
  </si>
  <si>
    <t>Karlsfeld</t>
  </si>
  <si>
    <t>Kerstin Amsel</t>
  </si>
  <si>
    <t>Mühlenstrasse 97</t>
  </si>
  <si>
    <t>Regensburg</t>
  </si>
  <si>
    <t>Sabrina Scholz</t>
  </si>
  <si>
    <t>Jenaer Strasse 75</t>
  </si>
  <si>
    <t>Krailling</t>
  </si>
  <si>
    <t>Ulrike Finkel</t>
  </si>
  <si>
    <t>Jahnstrasse 19</t>
  </si>
  <si>
    <t>Grassau</t>
  </si>
  <si>
    <t>Christine Werfel</t>
  </si>
  <si>
    <t>Mellingburgredder 44</t>
  </si>
  <si>
    <t>Zirndorf</t>
  </si>
  <si>
    <t>Stephanie Seiler</t>
  </si>
  <si>
    <t>Paul-Nevermann-Platz 71</t>
  </si>
  <si>
    <t>Waigolshausen</t>
  </si>
  <si>
    <t>Brigitte Gloeckner</t>
  </si>
  <si>
    <t>Kieler Strasse 48</t>
  </si>
  <si>
    <t>Hauzenberg</t>
  </si>
  <si>
    <t>Sophia Barth</t>
  </si>
  <si>
    <t>Landsberger Allee 21</t>
  </si>
  <si>
    <t>Christine Scherer</t>
  </si>
  <si>
    <t>Alt Reinickendorf 3</t>
  </si>
  <si>
    <t>Immenstadt</t>
  </si>
  <si>
    <t>Daniela Konig</t>
  </si>
  <si>
    <t>Büsingstrasse 46</t>
  </si>
  <si>
    <t>Dachau</t>
  </si>
  <si>
    <t>Sophie Unger</t>
  </si>
  <si>
    <t>Langenhorner Chaussee 89</t>
  </si>
  <si>
    <t>Saaldorf</t>
  </si>
  <si>
    <t>Sabrina Pfeifer</t>
  </si>
  <si>
    <t>Fontenay 28</t>
  </si>
  <si>
    <t>Schirnding</t>
  </si>
  <si>
    <t>Laura Metzger</t>
  </si>
  <si>
    <t>Flughafenstrasse 23</t>
  </si>
  <si>
    <t>Pressath</t>
  </si>
  <si>
    <t>Leah Faust</t>
  </si>
  <si>
    <t>Flughafenstrasse 8</t>
  </si>
  <si>
    <t>Dieterskirchen</t>
  </si>
  <si>
    <t>Christin Gerste</t>
  </si>
  <si>
    <t>Ellmenreichstrasse 6</t>
  </si>
  <si>
    <t>Bindlach</t>
  </si>
  <si>
    <t>Kathrin Möller</t>
  </si>
  <si>
    <t>Borstelmannsweg 88</t>
  </si>
  <si>
    <t>Coburg</t>
  </si>
  <si>
    <t>Klaudia Wulf</t>
  </si>
  <si>
    <t>Marseiller Strasse 69</t>
  </si>
  <si>
    <t>Murnau</t>
  </si>
  <si>
    <t>Kristin Krueger</t>
  </si>
  <si>
    <t>Albrechtstrasse 63</t>
  </si>
  <si>
    <t>Stadtbergen</t>
  </si>
  <si>
    <t>Annett Waechter</t>
  </si>
  <si>
    <t>Heinrich Heine Platz 69</t>
  </si>
  <si>
    <t>Heiligenstadt</t>
  </si>
  <si>
    <t>Diana Schuhmacher</t>
  </si>
  <si>
    <t>Borstelmannsweg 8</t>
  </si>
  <si>
    <t>Grafenwöhr</t>
  </si>
  <si>
    <t>Katharina Engel</t>
  </si>
  <si>
    <t>Rankestraße 28</t>
  </si>
  <si>
    <t>Berg im Gau</t>
  </si>
  <si>
    <t>Christine Richter</t>
  </si>
  <si>
    <t>Alt Reinickendorf 77</t>
  </si>
  <si>
    <t>Deisenhausen</t>
  </si>
  <si>
    <t>Doreen Baumgartner</t>
  </si>
  <si>
    <t>Borstelmannsweg 84</t>
  </si>
  <si>
    <t>Amberg</t>
  </si>
  <si>
    <t>Ursula Wolf</t>
  </si>
  <si>
    <t>Invalidenstrasse 30</t>
  </si>
  <si>
    <t>Lindenberg</t>
  </si>
  <si>
    <t>Anne Fleischer</t>
  </si>
  <si>
    <t>Kantstrasse 92</t>
  </si>
  <si>
    <t>Oberasbach</t>
  </si>
  <si>
    <t>Monika Glockner</t>
  </si>
  <si>
    <t>Alt Reinickendorf 6</t>
  </si>
  <si>
    <t>Sonthofen</t>
  </si>
  <si>
    <t>Manuela Reiniger</t>
  </si>
  <si>
    <t>Ufnau Strasse 26</t>
  </si>
  <si>
    <t>Pfronten</t>
  </si>
  <si>
    <t>Stephanie Maur</t>
  </si>
  <si>
    <t>Pasewalker Straße 34</t>
  </si>
  <si>
    <t>Bühl</t>
  </si>
  <si>
    <t>Michelle Fischer</t>
  </si>
  <si>
    <t>Wallstrasse 35</t>
  </si>
  <si>
    <t>Ettringen</t>
  </si>
  <si>
    <t>Antje Schwab</t>
  </si>
  <si>
    <t>Kurfuerstendamm 17</t>
  </si>
  <si>
    <t>Ute Cole</t>
  </si>
  <si>
    <t>Ufnau Strasse 54</t>
  </si>
  <si>
    <t>Wolfertschwenden</t>
  </si>
  <si>
    <t>Lena Müller</t>
  </si>
  <si>
    <t>Neuer Jungfernstieg 82</t>
  </si>
  <si>
    <t>Mengkofen</t>
  </si>
  <si>
    <t>Franziska Schweitzer</t>
  </si>
  <si>
    <t>Thannhausen</t>
  </si>
  <si>
    <t>Gabriele Maur</t>
  </si>
  <si>
    <t>Kirchenallee 77</t>
  </si>
  <si>
    <t>Kötzting</t>
  </si>
  <si>
    <t>Daniela Fiedler</t>
  </si>
  <si>
    <t>Büsingstrasse 8</t>
  </si>
  <si>
    <t>Grasbrunn</t>
  </si>
  <si>
    <t>Uta Junker</t>
  </si>
  <si>
    <t>Fontenay 75</t>
  </si>
  <si>
    <t>Marktleuthen</t>
  </si>
  <si>
    <t>Melanie Lowe</t>
  </si>
  <si>
    <t>Potsdamer Platz 12</t>
  </si>
  <si>
    <t>Lindau</t>
  </si>
  <si>
    <t>Martina Herz</t>
  </si>
  <si>
    <t>Ziegelstr. 11</t>
  </si>
  <si>
    <t>Mauth</t>
  </si>
  <si>
    <t>Petra Weiß</t>
  </si>
  <si>
    <t>Schaarsteinweg 79</t>
  </si>
  <si>
    <t>Falkenstein</t>
  </si>
  <si>
    <t>Angelika Shuster</t>
  </si>
  <si>
    <t>Potsdamer Platz 48</t>
  </si>
  <si>
    <t>Oberstaufen</t>
  </si>
  <si>
    <t>Ursula Fleischer</t>
  </si>
  <si>
    <t>Mühlenstrasse 79</t>
  </si>
  <si>
    <t>Würzburg</t>
  </si>
  <si>
    <t>Klaudia Kluge</t>
  </si>
  <si>
    <t>Fischerinsel 31</t>
  </si>
  <si>
    <t>Bergheim</t>
  </si>
  <si>
    <t>Sabine Neumann</t>
  </si>
  <si>
    <t>Fontenay 34</t>
  </si>
  <si>
    <t>Konnersreuth</t>
  </si>
  <si>
    <t>Sabrina Eberhardt</t>
  </si>
  <si>
    <t>Rhinstrasse 2</t>
  </si>
  <si>
    <t>Brigitte Schmid</t>
  </si>
  <si>
    <t>Rathausstrasse 75</t>
  </si>
  <si>
    <t>Petra Urner</t>
  </si>
  <si>
    <t>Rhinstrasse 39</t>
  </si>
  <si>
    <t>Kerstin Vogel</t>
  </si>
  <si>
    <t>Kurfuerstendamm 10</t>
  </si>
  <si>
    <t>Johanna Baier</t>
  </si>
  <si>
    <t>Rathausstrasse 46</t>
  </si>
  <si>
    <t>Gabriele Glockner</t>
  </si>
  <si>
    <t>An der Schillingbrucke 86</t>
  </si>
  <si>
    <t>Rammingen</t>
  </si>
  <si>
    <t>Ulrich Maur</t>
  </si>
  <si>
    <t>Konstanzer Strasse 66</t>
  </si>
  <si>
    <t>Niedernberg</t>
  </si>
  <si>
    <t>Claudia Fried</t>
  </si>
  <si>
    <t>Rudower Chaussee 49</t>
  </si>
  <si>
    <t>Bad Kissingen</t>
  </si>
  <si>
    <t>Lisa Bergmann</t>
  </si>
  <si>
    <t>Marseiller Strasse 82</t>
  </si>
  <si>
    <t>Bad Kohlgrub</t>
  </si>
  <si>
    <t>Michelle Frei</t>
  </si>
  <si>
    <t>Alter Wall 10</t>
  </si>
  <si>
    <t>Unterpleichfeld</t>
  </si>
  <si>
    <t>Sophie Papst</t>
  </si>
  <si>
    <t>Prager Str 67</t>
  </si>
  <si>
    <t>Gröbenzell</t>
  </si>
  <si>
    <t>Ines Fleischer</t>
  </si>
  <si>
    <t>Paderborner Strasse 18</t>
  </si>
  <si>
    <t>Altomünster</t>
  </si>
  <si>
    <t>Ute Mayer</t>
  </si>
  <si>
    <t>Flughafenstrasse 15</t>
  </si>
  <si>
    <t>Waidhaus</t>
  </si>
  <si>
    <t>Sabine Kortig</t>
  </si>
  <si>
    <t>Paderborner Strasse 52</t>
  </si>
  <si>
    <t>Schiltberg</t>
  </si>
  <si>
    <t>Sabrina Rothschild</t>
  </si>
  <si>
    <t>Neue Roßstr. 3</t>
  </si>
  <si>
    <t>Denkendorf</t>
  </si>
  <si>
    <t>Jennifer Shuster</t>
  </si>
  <si>
    <t>Rathausstrasse 28</t>
  </si>
  <si>
    <t>Andrea Schultheiss</t>
  </si>
  <si>
    <t>Heiligengeistbrücke 63</t>
  </si>
  <si>
    <t>Burgoberbach</t>
  </si>
  <si>
    <t>Petra Lemann</t>
  </si>
  <si>
    <t>Landhausstraße 56</t>
  </si>
  <si>
    <t>Lichtenau</t>
  </si>
  <si>
    <t>Jessika Diederich</t>
  </si>
  <si>
    <t>Schillerstrasse 42</t>
  </si>
  <si>
    <t>Münsing</t>
  </si>
  <si>
    <t>Melanie Oster</t>
  </si>
  <si>
    <t>Schillerstrasse 28</t>
  </si>
  <si>
    <t>Attenkirchen</t>
  </si>
  <si>
    <t>Andrea Decker</t>
  </si>
  <si>
    <t>Rudower Chaussee 32</t>
  </si>
  <si>
    <t>Bamberg</t>
  </si>
  <si>
    <t>Katharina Weisz</t>
  </si>
  <si>
    <t>Borstelmannsweg 22</t>
  </si>
  <si>
    <t>Staffelstein</t>
  </si>
  <si>
    <t>Manuela Nussbaum</t>
  </si>
  <si>
    <t>Alter Wall 94</t>
  </si>
  <si>
    <t>Karlstadt</t>
  </si>
  <si>
    <t>Silke Probst</t>
  </si>
  <si>
    <t>Prager Str 42</t>
  </si>
  <si>
    <t>Starnberg</t>
  </si>
  <si>
    <t>Karolin Theiss</t>
  </si>
  <si>
    <t>Landsberger Allee 29</t>
  </si>
  <si>
    <t>Max Sanger</t>
  </si>
  <si>
    <t>Rudower Chaussee 66</t>
  </si>
  <si>
    <t>Martin Lang</t>
  </si>
  <si>
    <t>Rudower Chaussee 78</t>
  </si>
  <si>
    <t>Hallstadt</t>
  </si>
  <si>
    <t>Niklas Kaufmann</t>
  </si>
  <si>
    <t>Waldowstr. 63</t>
  </si>
  <si>
    <t>Rottach-Egern</t>
  </si>
  <si>
    <t>Marko Gersten</t>
  </si>
  <si>
    <t>Luebecker Strasse 47</t>
  </si>
  <si>
    <t>Lauter</t>
  </si>
  <si>
    <t>Florian Frankfurter</t>
  </si>
  <si>
    <t>Kantstrasse 36</t>
  </si>
  <si>
    <t>Peter Brandt</t>
  </si>
  <si>
    <t>Marseiller Strasse 38</t>
  </si>
  <si>
    <t>Grainau</t>
  </si>
  <si>
    <t>Tom Gerber</t>
  </si>
  <si>
    <t>Esplanade 69</t>
  </si>
  <si>
    <t>Mintraching</t>
  </si>
  <si>
    <t>Christian Shuster</t>
  </si>
  <si>
    <t>Lange Strasse 26</t>
  </si>
  <si>
    <t>Dennis Eberhart</t>
  </si>
  <si>
    <t>Luebecker Strasse 58</t>
  </si>
  <si>
    <t>Itzgrund</t>
  </si>
  <si>
    <t>Dirk Goldschmidt</t>
  </si>
  <si>
    <t>Kastanienallee 88</t>
  </si>
  <si>
    <t>Seefeld</t>
  </si>
  <si>
    <t>Michael Pfaff</t>
  </si>
  <si>
    <t>Langenhorner Chaussee 82</t>
  </si>
  <si>
    <t>Eric Kuhn</t>
  </si>
  <si>
    <t>Esplanade 5</t>
  </si>
  <si>
    <t>Duggendorf</t>
  </si>
  <si>
    <t>Lukas Hueber</t>
  </si>
  <si>
    <t>Lange Strasse 38</t>
  </si>
  <si>
    <t>Putzbrunn</t>
  </si>
  <si>
    <t>Frank Frueh</t>
  </si>
  <si>
    <t>Gubener Str. 80</t>
  </si>
  <si>
    <t>Greiling</t>
  </si>
  <si>
    <t>Leon Koehler</t>
  </si>
  <si>
    <t>Mellingburgredder 56</t>
  </si>
  <si>
    <t>Ellingen</t>
  </si>
  <si>
    <t>Jan Fuchs</t>
  </si>
  <si>
    <t>Billwerder Neuer Deich 58</t>
  </si>
  <si>
    <t>Issigau</t>
  </si>
  <si>
    <t>Philipp Schwartz</t>
  </si>
  <si>
    <t>Alsterkrugchaussee 63</t>
  </si>
  <si>
    <t>Cadolzburg</t>
  </si>
  <si>
    <t>Frank Vogel</t>
  </si>
  <si>
    <t>Schaarsteinweg 12</t>
  </si>
  <si>
    <t>Mötzing</t>
  </si>
  <si>
    <t>Phillipp Peters</t>
  </si>
  <si>
    <t>Alter Wall 34</t>
  </si>
  <si>
    <t>Kleinrinderfeld</t>
  </si>
  <si>
    <t>Thomas Neustadt</t>
  </si>
  <si>
    <t>Flughafenstrasse 38</t>
  </si>
  <si>
    <t>Tirschenreuth</t>
  </si>
  <si>
    <t>Dieter Faber</t>
  </si>
  <si>
    <t>Fontenay 40</t>
  </si>
  <si>
    <t>Mainleus</t>
  </si>
  <si>
    <t>Jens Baader</t>
  </si>
  <si>
    <t>Rosenstrasse 37</t>
  </si>
  <si>
    <t>Luca Theiss</t>
  </si>
  <si>
    <t>Kirchenallee 93</t>
  </si>
  <si>
    <t>Hunding</t>
  </si>
  <si>
    <t>Maik Ebersbacher</t>
  </si>
  <si>
    <t>Alter Wall 93</t>
  </si>
  <si>
    <t>Sebastian Rothstein</t>
  </si>
  <si>
    <t>Burggen</t>
  </si>
  <si>
    <t>Paul Faber</t>
  </si>
  <si>
    <t>Büsingstrasse 21</t>
  </si>
  <si>
    <t>Hebertshausen</t>
  </si>
  <si>
    <t>Paul Maurer</t>
  </si>
  <si>
    <t>Am Borsigturm 27</t>
  </si>
  <si>
    <t>Rollhäusl</t>
  </si>
  <si>
    <t>Jonas Blau</t>
  </si>
  <si>
    <t>Paderborner Strasse 99</t>
  </si>
  <si>
    <t>Waidhofen</t>
  </si>
  <si>
    <t>Marko Nagel</t>
  </si>
  <si>
    <t>Jahnstrasse 2</t>
  </si>
  <si>
    <t>Lucas Probst</t>
  </si>
  <si>
    <t>Brandenburgische Str. 62</t>
  </si>
  <si>
    <t>Pfaffenhofen</t>
  </si>
  <si>
    <t>Martin Kastner</t>
  </si>
  <si>
    <t>Paul-Nevermann-Platz 65</t>
  </si>
  <si>
    <t>Schweinfurt</t>
  </si>
  <si>
    <t>Erik Gerber</t>
  </si>
  <si>
    <t>Rathausstrasse 88</t>
  </si>
  <si>
    <t>Sven Nagel</t>
  </si>
  <si>
    <t>Kieler Strasse 77</t>
  </si>
  <si>
    <t>Trostberg</t>
  </si>
  <si>
    <t>Mike Cole</t>
  </si>
  <si>
    <t>Fontenay 63</t>
  </si>
  <si>
    <t>Helmbrechts</t>
  </si>
  <si>
    <t>Marcel Konig</t>
  </si>
  <si>
    <t>Mühlenstrasse 14</t>
  </si>
  <si>
    <t>Lukas Schulz</t>
  </si>
  <si>
    <t>Jenaer Strasse 50</t>
  </si>
  <si>
    <t>Unterföhring</t>
  </si>
  <si>
    <t>Maximilian Keller</t>
  </si>
  <si>
    <t>Esplanade 4</t>
  </si>
  <si>
    <t>Frankenwinheim</t>
  </si>
  <si>
    <t>Michael Schneider</t>
  </si>
  <si>
    <t>Albrechtstrasse 1</t>
  </si>
  <si>
    <t>David Baer</t>
  </si>
  <si>
    <t>Kurfuerstendamm 77</t>
  </si>
  <si>
    <t>Aschheim</t>
  </si>
  <si>
    <t>Alexander Eisenberg</t>
  </si>
  <si>
    <t>Esplanade 93</t>
  </si>
  <si>
    <t>Pettendorf</t>
  </si>
  <si>
    <t>Jens Gloeckner</t>
  </si>
  <si>
    <t>Gubener Str. 84</t>
  </si>
  <si>
    <t>Raubling</t>
  </si>
  <si>
    <t>Florian Kappel</t>
  </si>
  <si>
    <t>Kirchenallee 96</t>
  </si>
  <si>
    <t>Osterhofen</t>
  </si>
  <si>
    <t>Frank Kortig</t>
  </si>
  <si>
    <t>Landsberger Allee 73</t>
  </si>
  <si>
    <t>Sebastian Kruger</t>
  </si>
  <si>
    <t>Sonnenallee 10</t>
  </si>
  <si>
    <t>Augsburg</t>
  </si>
  <si>
    <t>Philipp Schuster</t>
  </si>
  <si>
    <t>Jahnstrasse 35</t>
  </si>
  <si>
    <t>Tuntenhausen</t>
  </si>
  <si>
    <t>Tim Daecher</t>
  </si>
  <si>
    <t>Frankfurter Allee 93</t>
  </si>
  <si>
    <t>Neu-Ulm</t>
  </si>
  <si>
    <t>Eric Kaiser</t>
  </si>
  <si>
    <t>Ufnau Strasse 93</t>
  </si>
  <si>
    <t>Thorsten Kuster</t>
  </si>
  <si>
    <t>Rhinstrasse 20</t>
  </si>
  <si>
    <t>Torsten Fisher</t>
  </si>
  <si>
    <t>Mühlenstrasse 36</t>
  </si>
  <si>
    <t>Paul Fuchs</t>
  </si>
  <si>
    <t>Alter Wall 33</t>
  </si>
  <si>
    <t>Miltenberg</t>
  </si>
  <si>
    <t>Mike Papst</t>
  </si>
  <si>
    <t>Neuer Jungfernstieg 94</t>
  </si>
  <si>
    <t>Geratskirchen</t>
  </si>
  <si>
    <t>Eric Luft</t>
  </si>
  <si>
    <t>Esplanade 48</t>
  </si>
  <si>
    <t>Lappersdorf</t>
  </si>
  <si>
    <t>Tom Kuhn</t>
  </si>
  <si>
    <t>Rankestraße 59</t>
  </si>
  <si>
    <t>Neuburg</t>
  </si>
  <si>
    <t>Sebastian Gruenewald</t>
  </si>
  <si>
    <t>Potsdamer Platz 75</t>
  </si>
  <si>
    <t>Rettenbach</t>
  </si>
  <si>
    <t>Erik Gersten</t>
  </si>
  <si>
    <t>Paul-Nevermann-Platz 11</t>
  </si>
  <si>
    <t>Thorsten Fisher</t>
  </si>
  <si>
    <t>Paul-Nevermann-Platz 56</t>
  </si>
  <si>
    <t>Bad Neustadt</t>
  </si>
  <si>
    <t>Leon Glockner</t>
  </si>
  <si>
    <t>Rosenstrasse 44</t>
  </si>
  <si>
    <t>Robert Freud</t>
  </si>
  <si>
    <t>Marseiller Strasse 84</t>
  </si>
  <si>
    <t>Wallgau</t>
  </si>
  <si>
    <t>Swen Faust</t>
  </si>
  <si>
    <t>Prager Str 38</t>
  </si>
  <si>
    <t>Grafrath</t>
  </si>
  <si>
    <t>Daniel Zimmer</t>
  </si>
  <si>
    <t>Esplanade 27</t>
  </si>
  <si>
    <t>Neutraubling</t>
  </si>
  <si>
    <t>Kevin Loewe</t>
  </si>
  <si>
    <t>Mühlenstrasse 67</t>
  </si>
  <si>
    <t>Dieter Frueh</t>
  </si>
  <si>
    <t>Büsingstrasse 7</t>
  </si>
  <si>
    <t>Hohenlinden</t>
  </si>
  <si>
    <t>Mario Beich</t>
  </si>
  <si>
    <t>Lange Strasse 18</t>
  </si>
  <si>
    <t>Peter Pfeifer</t>
  </si>
  <si>
    <t>Neuer Jungfernstieg 19</t>
  </si>
  <si>
    <t>Neufraunhofen</t>
  </si>
  <si>
    <t>Mathias Ackermann</t>
  </si>
  <si>
    <t>Alsterkrugchaussee 52</t>
  </si>
  <si>
    <t>Nördlingen</t>
  </si>
  <si>
    <t>Lucas Pfeffer</t>
  </si>
  <si>
    <t>Lange Strasse 82</t>
  </si>
  <si>
    <t>Dennis Koertig</t>
  </si>
  <si>
    <t>Ziegelstr. 3</t>
  </si>
  <si>
    <t>Spiegelau</t>
  </si>
  <si>
    <t>Dennis Baer</t>
  </si>
  <si>
    <t>Rathausstrasse 60</t>
  </si>
  <si>
    <t>Leon Lang</t>
  </si>
  <si>
    <t>Schaarsteinweg 78</t>
  </si>
  <si>
    <t>Michelsneukirchen</t>
  </si>
  <si>
    <t>Patrick Pfeffer</t>
  </si>
  <si>
    <t>Kirchenallee 44</t>
  </si>
  <si>
    <t>Aholming</t>
  </si>
  <si>
    <t>Mathias Gaertner</t>
  </si>
  <si>
    <t>Jahnstrasse 7</t>
  </si>
  <si>
    <t>Stephanskirchen</t>
  </si>
  <si>
    <t>Maik Vogel</t>
  </si>
  <si>
    <t>Luebeckertordamm 40</t>
  </si>
  <si>
    <t>Scheinfeld</t>
  </si>
  <si>
    <t>Benjamin Wurfel</t>
  </si>
  <si>
    <t>Lange Strasse 2</t>
  </si>
  <si>
    <t>Neubiberg</t>
  </si>
  <si>
    <t>Lucas Wechsler</t>
  </si>
  <si>
    <t>Marseiller Strasse 56</t>
  </si>
  <si>
    <t>Schongau</t>
  </si>
  <si>
    <t>Dominik Cole</t>
  </si>
  <si>
    <t>Ellmenreichstrasse 74</t>
  </si>
  <si>
    <t>Goldkronach</t>
  </si>
  <si>
    <t>Sven Krueger</t>
  </si>
  <si>
    <t>Ziegelstr. 31</t>
  </si>
  <si>
    <t>Simbach</t>
  </si>
  <si>
    <t>Mike Barth</t>
  </si>
  <si>
    <t>Gubener Str. 47</t>
  </si>
  <si>
    <t>Jachenau</t>
  </si>
  <si>
    <t>Christian Kirsch</t>
  </si>
  <si>
    <t>Esplanade 49</t>
  </si>
  <si>
    <t>Dieter Vogler</t>
  </si>
  <si>
    <t>Alter Wall 15</t>
  </si>
  <si>
    <t>Dettelbach</t>
  </si>
  <si>
    <t>Patrick Freitag</t>
  </si>
  <si>
    <t>Rudower Chaussee 26</t>
  </si>
  <si>
    <t>Steffen Ostermann</t>
  </si>
  <si>
    <t>Rudower Chaussee 57</t>
  </si>
  <si>
    <t>Maximilian Schaefer</t>
  </si>
  <si>
    <t>Kantstrasse 62</t>
  </si>
  <si>
    <t>Michael Schweitzer</t>
  </si>
  <si>
    <t>Ziegelstr. 22</t>
  </si>
  <si>
    <t>Griesbach</t>
  </si>
  <si>
    <t>Torsten Duerr</t>
  </si>
  <si>
    <t>Schillerstrasse 89</t>
  </si>
  <si>
    <t>Wolfratshausen</t>
  </si>
  <si>
    <t>Kevin Schmitt</t>
  </si>
  <si>
    <t>Gubener Str. 61</t>
  </si>
  <si>
    <t>Frauenneuharting</t>
  </si>
  <si>
    <t>Daniel Faerber</t>
  </si>
  <si>
    <t>Schaarsteinweg 16</t>
  </si>
  <si>
    <t>Perkam</t>
  </si>
  <si>
    <t>Matthias Peters</t>
  </si>
  <si>
    <t>Alsterkrugchaussee 61</t>
  </si>
  <si>
    <t>Mario Bauer</t>
  </si>
  <si>
    <t>Rosenstrasse 57</t>
  </si>
  <si>
    <t>Martin Fink</t>
  </si>
  <si>
    <t>Billwerder Neuer Deich 34</t>
  </si>
  <si>
    <t>Bad Berneck</t>
  </si>
  <si>
    <t>Kristian Herman</t>
  </si>
  <si>
    <t>Billwerder Neuer Deich 72</t>
  </si>
  <si>
    <t>Kirchenlamitz</t>
  </si>
  <si>
    <t>Sebastian Beckenbauer</t>
  </si>
  <si>
    <t>Albrechtstrasse 95</t>
  </si>
  <si>
    <t>Ingolstadt</t>
  </si>
  <si>
    <t>Kristian Ackerman</t>
  </si>
  <si>
    <t>Luebeckertordamm 14</t>
  </si>
  <si>
    <t>Dietersheim</t>
  </si>
  <si>
    <t>Franziska Meister</t>
  </si>
  <si>
    <t>Joachimstaler Str. 47</t>
  </si>
  <si>
    <t>Korweiler</t>
  </si>
  <si>
    <t>Rheinland-Pfalz</t>
  </si>
  <si>
    <t>Ulrich Drechsler</t>
  </si>
  <si>
    <t>Neue Roßstr. 19</t>
  </si>
  <si>
    <t>Trier Trier-West-Pallien</t>
  </si>
  <si>
    <t>Marie Werfel</t>
  </si>
  <si>
    <t>Anhalter Strasse 33</t>
  </si>
  <si>
    <t>Mannweiler-Cölln</t>
  </si>
  <si>
    <t>Max Weissmuller</t>
  </si>
  <si>
    <t>Ansbacher Strasse 77</t>
  </si>
  <si>
    <t>Mastershausen</t>
  </si>
  <si>
    <t>Karolin Nagel</t>
  </si>
  <si>
    <t>Güntzelstrasse 52</t>
  </si>
  <si>
    <t>Rivenich</t>
  </si>
  <si>
    <t>Florian Ziegler</t>
  </si>
  <si>
    <t>Guentzelstrasse 69</t>
  </si>
  <si>
    <t>Kerschenbach</t>
  </si>
  <si>
    <t>Silke Baumgartner</t>
  </si>
  <si>
    <t>Brandenburgische Str 86</t>
  </si>
  <si>
    <t>Rehbach</t>
  </si>
  <si>
    <t>Antje Reinhardt</t>
  </si>
  <si>
    <t>Leipziger Strasse 58</t>
  </si>
  <si>
    <t>Mertesdorf</t>
  </si>
  <si>
    <t>Niklas Krause</t>
  </si>
  <si>
    <t>Motzstr. 66</t>
  </si>
  <si>
    <t>Hillesheim</t>
  </si>
  <si>
    <t>Johanna Pabst</t>
  </si>
  <si>
    <t>Meininger Strasse 67</t>
  </si>
  <si>
    <t>Sensweiler</t>
  </si>
  <si>
    <t>Mathias Nussbaum</t>
  </si>
  <si>
    <t>Luetzowplatz 72</t>
  </si>
  <si>
    <t>Plein</t>
  </si>
  <si>
    <t>Michael Engel</t>
  </si>
  <si>
    <t>Brandenburgische Strasse 10</t>
  </si>
  <si>
    <t>Zeiskam</t>
  </si>
  <si>
    <t>Kristian Abt</t>
  </si>
  <si>
    <t>Guentzelstrasse 65</t>
  </si>
  <si>
    <t>Hergenfeld</t>
  </si>
  <si>
    <t>Marco Ackerman</t>
  </si>
  <si>
    <t>Joachimstaler Str. 56</t>
  </si>
  <si>
    <t>Neuerkirch</t>
  </si>
  <si>
    <t>Petra Achen</t>
  </si>
  <si>
    <t>Luetzowplatz 65</t>
  </si>
  <si>
    <t>Sülm</t>
  </si>
  <si>
    <t>Leonie Wurfel</t>
  </si>
  <si>
    <t>Brandenburgische Strasse 56</t>
  </si>
  <si>
    <t>Einselthum</t>
  </si>
  <si>
    <t>Tom Müller</t>
  </si>
  <si>
    <t>Meininger Strasse 24</t>
  </si>
  <si>
    <t>Berglangenbach</t>
  </si>
  <si>
    <t>Birgit Ackermann</t>
  </si>
  <si>
    <t>Ansbacher Strasse 59</t>
  </si>
  <si>
    <t>Altlay</t>
  </si>
  <si>
    <t>Torsten Hueber</t>
  </si>
  <si>
    <t>Knesebeckstrasse 61</t>
  </si>
  <si>
    <t>Hanroth</t>
  </si>
  <si>
    <t>Monika Klug</t>
  </si>
  <si>
    <t>Wallstrasse 74</t>
  </si>
  <si>
    <t>Kurtscheid</t>
  </si>
  <si>
    <t>Maik Hirsch</t>
  </si>
  <si>
    <t>Grosse Praesidenten Str. 55</t>
  </si>
  <si>
    <t>Otterberg</t>
  </si>
  <si>
    <t>Bernd Muench</t>
  </si>
  <si>
    <t>Budapester Straße 94</t>
  </si>
  <si>
    <t>Riegenroth</t>
  </si>
  <si>
    <t>Stefanie Gruenewald</t>
  </si>
  <si>
    <t>Gotzkowskystrasse 31</t>
  </si>
  <si>
    <t>Schöneberg</t>
  </si>
  <si>
    <t>Swen Amsel</t>
  </si>
  <si>
    <t>Lützowplatz 74</t>
  </si>
  <si>
    <t>Schoden</t>
  </si>
  <si>
    <t>Klaus Jung</t>
  </si>
  <si>
    <t>Ansbacher Strasse 53</t>
  </si>
  <si>
    <t>Eilscheid</t>
  </si>
  <si>
    <t>Nicole Weiß</t>
  </si>
  <si>
    <t>Hardenbergstraße 46</t>
  </si>
  <si>
    <t>Hohenöllen</t>
  </si>
  <si>
    <t>Dennis Egger</t>
  </si>
  <si>
    <t>Invalidenstrasse 38</t>
  </si>
  <si>
    <t>Hornbach</t>
  </si>
  <si>
    <t>Tim Durr</t>
  </si>
  <si>
    <t>Gotzkowskystrasse 50</t>
  </si>
  <si>
    <t>Urschmitt</t>
  </si>
  <si>
    <t>Patrick Eberhart</t>
  </si>
  <si>
    <t>Fugger Strasse 44</t>
  </si>
  <si>
    <t>Koblenz Ehrenbreitstein</t>
  </si>
  <si>
    <t>Dieter Baier</t>
  </si>
  <si>
    <t>Knesebeckstrasse 75</t>
  </si>
  <si>
    <t>Kottenborn</t>
  </si>
  <si>
    <t>Uwe Eiffel</t>
  </si>
  <si>
    <t>Ansbacher Strasse 13</t>
  </si>
  <si>
    <t>Raversbeuren</t>
  </si>
  <si>
    <t>Tim Koertig</t>
  </si>
  <si>
    <t>Wallstrasse 71</t>
  </si>
  <si>
    <t>Oberzissen</t>
  </si>
  <si>
    <t>Jana Wannemaker</t>
  </si>
  <si>
    <t>Gotzkowskystrasse 6</t>
  </si>
  <si>
    <t>Willingen</t>
  </si>
  <si>
    <t>Dominik Fuerst</t>
  </si>
  <si>
    <t>Invalidenstrasse 18</t>
  </si>
  <si>
    <t>Neustadt an der Weinstraße Geinsheim</t>
  </si>
  <si>
    <t>Karolin Schwartz</t>
  </si>
  <si>
    <t>Rudower Strasse 10</t>
  </si>
  <si>
    <t>Neuheilenbach</t>
  </si>
  <si>
    <t>Lea Busch</t>
  </si>
  <si>
    <t>Guentzelstrasse 64</t>
  </si>
  <si>
    <t>Lissendorf</t>
  </si>
  <si>
    <t>Doreen Herzog</t>
  </si>
  <si>
    <t>Guentzelstrasse 87</t>
  </si>
  <si>
    <t>Burgsponheim</t>
  </si>
  <si>
    <t>Frank Eberhart</t>
  </si>
  <si>
    <t>Storkower Strasse 68</t>
  </si>
  <si>
    <t>Saffig</t>
  </si>
  <si>
    <t>Philipp Schweitzer</t>
  </si>
  <si>
    <t>Fugger Strasse 91</t>
  </si>
  <si>
    <t>Koblenz Rauental</t>
  </si>
  <si>
    <t>Peter Konig</t>
  </si>
  <si>
    <t>Hollander Strasse 67</t>
  </si>
  <si>
    <t>Gutenacker</t>
  </si>
  <si>
    <t>Lena Abendroth</t>
  </si>
  <si>
    <t>Knesebeckstrasse 72</t>
  </si>
  <si>
    <t>Mandy Beckenbauer</t>
  </si>
  <si>
    <t>Guentzelstrasse 39</t>
  </si>
  <si>
    <t>Braunweiler</t>
  </si>
  <si>
    <t>Lucas Lemann</t>
  </si>
  <si>
    <t>Gotzkowskystrasse 87</t>
  </si>
  <si>
    <t>Mesenich</t>
  </si>
  <si>
    <t>Maximilian Schultz</t>
  </si>
  <si>
    <t>Guentzelstrasse 80</t>
  </si>
  <si>
    <t>Weidenbach</t>
  </si>
  <si>
    <t>Ralph Koertig</t>
  </si>
  <si>
    <t>Joachimstaler Str. 42</t>
  </si>
  <si>
    <t>Reckershausen</t>
  </si>
  <si>
    <t>Leah Probst</t>
  </si>
  <si>
    <t>Invalidenstrasse 82</t>
  </si>
  <si>
    <t>Vinningen</t>
  </si>
  <si>
    <t>Franziska Busch</t>
  </si>
  <si>
    <t>Augsburger Strasse 73</t>
  </si>
  <si>
    <t>Dankerath</t>
  </si>
  <si>
    <t>Tanja Brandt</t>
  </si>
  <si>
    <t>Joachimstaler Str. 34</t>
  </si>
  <si>
    <t>Kümbdchen</t>
  </si>
  <si>
    <t>Monika Mauer</t>
  </si>
  <si>
    <t>Guentzelstrasse 25</t>
  </si>
  <si>
    <t>Wöllstein</t>
  </si>
  <si>
    <t>Dirk Schwarz</t>
  </si>
  <si>
    <t>Fugger Strasse 63</t>
  </si>
  <si>
    <t>Swen Traugott</t>
  </si>
  <si>
    <t>Luetzowplatz 56</t>
  </si>
  <si>
    <t>Altscheid</t>
  </si>
  <si>
    <t>Ralf Winkel</t>
  </si>
  <si>
    <t>Mülbach</t>
  </si>
  <si>
    <t>Torsten Fleischer</t>
  </si>
  <si>
    <t>Koepenicker Str. 7</t>
  </si>
  <si>
    <t>Reichenbach</t>
  </si>
  <si>
    <t>David Baum</t>
  </si>
  <si>
    <t>Güntzelstrasse 92</t>
  </si>
  <si>
    <t>Minheim</t>
  </si>
  <si>
    <t>Leah Lange</t>
  </si>
  <si>
    <t>Anhalter Strasse 58</t>
  </si>
  <si>
    <t>Bayerfeld-Steckweiler</t>
  </si>
  <si>
    <t>Claudia Bader</t>
  </si>
  <si>
    <t>An der Alster 21</t>
  </si>
  <si>
    <t>Ellenberg</t>
  </si>
  <si>
    <t>Marcel Hertzog</t>
  </si>
  <si>
    <t>Lietzenburger Strasse 46</t>
  </si>
  <si>
    <t>Sankt Alban</t>
  </si>
  <si>
    <t>Frank Baader</t>
  </si>
  <si>
    <t>Motzstr. 52</t>
  </si>
  <si>
    <t>Feilbingert</t>
  </si>
  <si>
    <t>Jessika Neudorf</t>
  </si>
  <si>
    <t>Stuttgarter Platz 17</t>
  </si>
  <si>
    <t>Horbach</t>
  </si>
  <si>
    <t>Christin Herman</t>
  </si>
  <si>
    <t>Güntzelstrasse 29</t>
  </si>
  <si>
    <t>Neumagen-Dhron</t>
  </si>
  <si>
    <t>Christian Weissmuller</t>
  </si>
  <si>
    <t>Koepenicker Str. 98</t>
  </si>
  <si>
    <t>Siesbach</t>
  </si>
  <si>
    <t>Alexander Frey</t>
  </si>
  <si>
    <t>Hollander Strasse 8</t>
  </si>
  <si>
    <t>Weltersburg</t>
  </si>
  <si>
    <t>Sara Theiss</t>
  </si>
  <si>
    <t>Meininger Strasse 14</t>
  </si>
  <si>
    <t>Wickenrodt</t>
  </si>
  <si>
    <t>Angelika Wurfel</t>
  </si>
  <si>
    <t>Wallstrasse 28</t>
  </si>
  <si>
    <t>Mertloch</t>
  </si>
  <si>
    <t>Maximilian Krüger</t>
  </si>
  <si>
    <t>Hermannstrasse 5</t>
  </si>
  <si>
    <t>Offstein</t>
  </si>
  <si>
    <t>Leon Muller</t>
  </si>
  <si>
    <t>Knesebeckstrasse 19</t>
  </si>
  <si>
    <t>Niederhofen</t>
  </si>
  <si>
    <t>Barbara Kalb</t>
  </si>
  <si>
    <t>Luetzowplatz 63</t>
  </si>
  <si>
    <t>Kruchten</t>
  </si>
  <si>
    <t>Lucas Busch</t>
  </si>
  <si>
    <t>Storkower Strasse 5</t>
  </si>
  <si>
    <t>Sessenhausen</t>
  </si>
  <si>
    <t>Leonie Baum</t>
  </si>
  <si>
    <t>Gotzkowskystrasse 57</t>
  </si>
  <si>
    <t>Marco Bachmeier</t>
  </si>
  <si>
    <t>Gotzkowskystrasse 38</t>
  </si>
  <si>
    <t>Alflen</t>
  </si>
  <si>
    <t>Jennifer Fischer</t>
  </si>
  <si>
    <t>Anhalter Strasse 64</t>
  </si>
  <si>
    <t>Hallgarten</t>
  </si>
  <si>
    <t>Barbara Hertz</t>
  </si>
  <si>
    <t>Brandenburgische Strasse 62</t>
  </si>
  <si>
    <t>Hettenleidelheim</t>
  </si>
  <si>
    <t>Frank Kruger</t>
  </si>
  <si>
    <t>Anhalter Strasse 54</t>
  </si>
  <si>
    <t>Steinwenden</t>
  </si>
  <si>
    <t>Laura Muench</t>
  </si>
  <si>
    <t>Hollander Strasse 39</t>
  </si>
  <si>
    <t>Laurenburg</t>
  </si>
  <si>
    <t>Angelika Barth</t>
  </si>
  <si>
    <t>Stuttgarter Platz 6</t>
  </si>
  <si>
    <t>Montabaur</t>
  </si>
  <si>
    <t>Buelowstrasse 7</t>
  </si>
  <si>
    <t>Hirten</t>
  </si>
  <si>
    <t>Sophia Fenstermacher</t>
  </si>
  <si>
    <t>Fugger Strasse 48</t>
  </si>
  <si>
    <t>Koblenz Karthause</t>
  </si>
  <si>
    <t>Ines Bosch</t>
  </si>
  <si>
    <t>Hollander Strasse 28</t>
  </si>
  <si>
    <t>Girkenroth</t>
  </si>
  <si>
    <t>Leon Kuefer</t>
  </si>
  <si>
    <t>Wallstrasse 98</t>
  </si>
  <si>
    <t>Dedenbach</t>
  </si>
  <si>
    <t>Michelle Shuster</t>
  </si>
  <si>
    <t>Güntzelstrasse 18</t>
  </si>
  <si>
    <t>Damflos</t>
  </si>
  <si>
    <t>Lukas Nussbaum</t>
  </si>
  <si>
    <t>Joachimstaler Str. 12</t>
  </si>
  <si>
    <t>Hollnich</t>
  </si>
  <si>
    <t>Sabrina Keller</t>
  </si>
  <si>
    <t>Knesebeckstrasse 41</t>
  </si>
  <si>
    <t>Seifen</t>
  </si>
  <si>
    <t>Sophie Kalb</t>
  </si>
  <si>
    <t>Brandenburgische Str 44</t>
  </si>
  <si>
    <t>Halsenbach</t>
  </si>
  <si>
    <t>Simone Bar</t>
  </si>
  <si>
    <t>Rudower Strasse 77</t>
  </si>
  <si>
    <t>Strickscheid</t>
  </si>
  <si>
    <t>Manuela Boehm</t>
  </si>
  <si>
    <t>Motzstr. 38</t>
  </si>
  <si>
    <t>Wintersheim</t>
  </si>
  <si>
    <t>Paul Freeh</t>
  </si>
  <si>
    <t>Augsburger Strasse 33</t>
  </si>
  <si>
    <t>Wershofen</t>
  </si>
  <si>
    <t>Sabine Busch</t>
  </si>
  <si>
    <t>Storkower Strasse 66</t>
  </si>
  <si>
    <t>Macken</t>
  </si>
  <si>
    <t>Kerstin Gersten</t>
  </si>
  <si>
    <t>An der Alster 82</t>
  </si>
  <si>
    <t>Lübz</t>
  </si>
  <si>
    <t>Mecklenburg-Vorpommern</t>
  </si>
  <si>
    <t>Michelle Neumann</t>
  </si>
  <si>
    <t>Alt-Moabit 52</t>
  </si>
  <si>
    <t>Döbeln</t>
  </si>
  <si>
    <t>Freistaat Sachsen</t>
  </si>
  <si>
    <t>Tobias Engel</t>
  </si>
  <si>
    <t>Unter den Linden 64</t>
  </si>
  <si>
    <t>Magdeburg</t>
  </si>
  <si>
    <t>Sachsen-Anhalt</t>
  </si>
  <si>
    <t>Anna Schröder</t>
  </si>
  <si>
    <t>Park Str. 97</t>
  </si>
  <si>
    <t>Köln Chorweiler</t>
  </si>
  <si>
    <t>Nordrhein-Westfalen</t>
  </si>
  <si>
    <t>Jessica Braun</t>
  </si>
  <si>
    <t>Hans-Grade-Allee 90</t>
  </si>
  <si>
    <t>Lütjensee</t>
  </si>
  <si>
    <t>Schleswig-Holstein</t>
  </si>
  <si>
    <t>Susanne Beckenbauer</t>
  </si>
  <si>
    <t>Budapester Straße 88</t>
  </si>
  <si>
    <t>Mengerskirchen</t>
  </si>
  <si>
    <t>Hessen</t>
  </si>
  <si>
    <t>Birgit Sommer</t>
  </si>
  <si>
    <t>An Der Urania 16</t>
  </si>
  <si>
    <t>Christianslust</t>
  </si>
  <si>
    <t>Leah Becker</t>
  </si>
  <si>
    <t>Waldowstr. 14</t>
  </si>
  <si>
    <t>Kappelrodeck</t>
  </si>
  <si>
    <t>Baden-Württemberg</t>
  </si>
  <si>
    <t>Torsten Schwartz</t>
  </si>
  <si>
    <t>Knesebeckstraße 78</t>
  </si>
  <si>
    <t>Würselen</t>
  </si>
  <si>
    <t>Kevin Ebersbach</t>
  </si>
  <si>
    <t>Chausseestr. 3</t>
  </si>
  <si>
    <t>Waren</t>
  </si>
  <si>
    <t>Niklas Lang</t>
  </si>
  <si>
    <t>Messedamm 77</t>
  </si>
  <si>
    <t>Halle</t>
  </si>
  <si>
    <t>Lucas Strauss</t>
  </si>
  <si>
    <t>Park Str. 95</t>
  </si>
  <si>
    <t>Solingen Solingen-Mitte</t>
  </si>
  <si>
    <t>Dirk Loewe</t>
  </si>
  <si>
    <t>Lietzensee-Ufer 30</t>
  </si>
  <si>
    <t>Senftenberg</t>
  </si>
  <si>
    <t>Brandenburg</t>
  </si>
  <si>
    <t>Juliane Fiedler</t>
  </si>
  <si>
    <t>Waßmannsdorfer Chaussee 27</t>
  </si>
  <si>
    <t>Berlin Zehlendorf</t>
  </si>
  <si>
    <t>Berlin</t>
  </si>
  <si>
    <t>Yvonne Schäfer</t>
  </si>
  <si>
    <t>Ruschestrasse 95</t>
  </si>
  <si>
    <t>Zerbst</t>
  </si>
  <si>
    <t>Julia Beike</t>
  </si>
  <si>
    <t>Feldstrasse 75</t>
  </si>
  <si>
    <t>Ueckermünde</t>
  </si>
  <si>
    <t>Jens Naumann</t>
  </si>
  <si>
    <t>Schmarjestrasse 79</t>
  </si>
  <si>
    <t>Treuenbrietzen</t>
  </si>
  <si>
    <t>Andreas Cole</t>
  </si>
  <si>
    <t>Leipziger Straße 25</t>
  </si>
  <si>
    <t>Alheim</t>
  </si>
  <si>
    <t>René Becker</t>
  </si>
  <si>
    <t>Rohrdamm 25</t>
  </si>
  <si>
    <t>Herford Innenstadt</t>
  </si>
  <si>
    <t>Max Gloeckner</t>
  </si>
  <si>
    <t>Schönwalder Allee 52</t>
  </si>
  <si>
    <t>Laboe</t>
  </si>
  <si>
    <t>Felix Ritter</t>
  </si>
  <si>
    <t>Luckenwalder Strasse 97</t>
  </si>
  <si>
    <t>Eldingen</t>
  </si>
  <si>
    <t>Niedersachsen</t>
  </si>
  <si>
    <t>Matthias Keller</t>
  </si>
  <si>
    <t>Eschenweg 89</t>
  </si>
  <si>
    <t>Apolda</t>
  </si>
  <si>
    <t>Freistaat Thüringen</t>
  </si>
  <si>
    <t>Lea Baer</t>
  </si>
  <si>
    <t>Prenzlauer Allee 72</t>
  </si>
  <si>
    <t>Sara Furst</t>
  </si>
  <si>
    <t>Jenaer Strasse 83</t>
  </si>
  <si>
    <t>Mülheim an der Ruhr</t>
  </si>
  <si>
    <t>Laura Bürger</t>
  </si>
  <si>
    <t>Gruenauer Strasse 90</t>
  </si>
  <si>
    <t>Kuddewörde</t>
  </si>
  <si>
    <t>Annett Freitag</t>
  </si>
  <si>
    <t>An der Schillingbrucke 74</t>
  </si>
  <si>
    <t>Nattheim</t>
  </si>
  <si>
    <t>Paul Jung</t>
  </si>
  <si>
    <t>Luetzowplatz 61</t>
  </si>
  <si>
    <t>Schwarzenborn</t>
  </si>
  <si>
    <t>Thorsten Wagner</t>
  </si>
  <si>
    <t>Eichendorffstr. 72</t>
  </si>
  <si>
    <t>Amtzell</t>
  </si>
  <si>
    <t>Stefan Vogler</t>
  </si>
  <si>
    <t>Leopoldstraße 6</t>
  </si>
  <si>
    <t>Berlin Britz</t>
  </si>
  <si>
    <t>Tim Möller</t>
  </si>
  <si>
    <t>Alt-Moabit 32</t>
  </si>
  <si>
    <t>Rathenow</t>
  </si>
  <si>
    <t>Alexander Baumgaertner</t>
  </si>
  <si>
    <t>Fischerinsel 89</t>
  </si>
  <si>
    <t>Viersen Rahser</t>
  </si>
  <si>
    <t>Stephanie Krüger</t>
  </si>
  <si>
    <t>Hans-Grade-Allee 85</t>
  </si>
  <si>
    <t>Großenwiehe</t>
  </si>
  <si>
    <t>Marko Huber</t>
  </si>
  <si>
    <t>Hans-Grade-Allee 15</t>
  </si>
  <si>
    <t>Nahe</t>
  </si>
  <si>
    <t>Jessica Adler</t>
  </si>
  <si>
    <t>Ruschestrasse 69</t>
  </si>
  <si>
    <t>Crivitz</t>
  </si>
  <si>
    <t>Tanja Blau</t>
  </si>
  <si>
    <t>Rudolstaedter Strasse 72</t>
  </si>
  <si>
    <t>Wielen</t>
  </si>
  <si>
    <t>Markus Abt</t>
  </si>
  <si>
    <t>Sömmeringstr. 78</t>
  </si>
  <si>
    <t>Karlsdorf-Neuthard</t>
  </si>
  <si>
    <t>Dieter Kruger</t>
  </si>
  <si>
    <t>Luckenwalder Strasse 71</t>
  </si>
  <si>
    <t>Auetal</t>
  </si>
  <si>
    <t>Gabriele Gottlieb</t>
  </si>
  <si>
    <t>Gotzkowskystraße 89</t>
  </si>
  <si>
    <t>Kamp-Lintfort</t>
  </si>
  <si>
    <t>Diana Mahler</t>
  </si>
  <si>
    <t>Knesebeckstraße 29</t>
  </si>
  <si>
    <t>Eschweiler</t>
  </si>
  <si>
    <t>Tim Adler</t>
  </si>
  <si>
    <t>Schoenebergerstrasse 97</t>
  </si>
  <si>
    <t>Grevesmühlen</t>
  </si>
  <si>
    <t>Simone Dietrich</t>
  </si>
  <si>
    <t>Hans-Grade-Allee 45</t>
  </si>
  <si>
    <t>Mölln</t>
  </si>
  <si>
    <t>Anna Baumgaertner</t>
  </si>
  <si>
    <t>Sömmeringstr. 65</t>
  </si>
  <si>
    <t>Waghäusel</t>
  </si>
  <si>
    <t>Jennifer Konig</t>
  </si>
  <si>
    <t>Neue Roßstr. 94</t>
  </si>
  <si>
    <t>Esslingen Zollberg</t>
  </si>
  <si>
    <t>Mike Brandt</t>
  </si>
  <si>
    <t>An der Schillingbrucke 94</t>
  </si>
  <si>
    <t>Lauchheim</t>
  </si>
  <si>
    <t>Kevin Moench</t>
  </si>
  <si>
    <t>Lietzenburger Straße 3</t>
  </si>
  <si>
    <t>Stoetze</t>
  </si>
  <si>
    <t>Leon Vogel</t>
  </si>
  <si>
    <t>Leipziger Straße 12</t>
  </si>
  <si>
    <t>Sandra Maier</t>
  </si>
  <si>
    <t>Fasanenstrasse 73</t>
  </si>
  <si>
    <t>Hamburg Nienstedten</t>
  </si>
  <si>
    <t>Hamburg</t>
  </si>
  <si>
    <t>Maik Kuefer</t>
  </si>
  <si>
    <t>Genterstrasse 11</t>
  </si>
  <si>
    <t>Kiel</t>
  </si>
  <si>
    <t>Anke Müller</t>
  </si>
  <si>
    <t>Fischerinsel 69</t>
  </si>
  <si>
    <t>Viersen Bistard</t>
  </si>
  <si>
    <t>Karin Pfeifer</t>
  </si>
  <si>
    <t>Chausseestr. 79</t>
  </si>
  <si>
    <t>Kummerfeld</t>
  </si>
  <si>
    <t>Lukas Ackerman</t>
  </si>
  <si>
    <t>Michaelkirchstr. 64</t>
  </si>
  <si>
    <t>Bad Oeynhausen Werste</t>
  </si>
  <si>
    <t>Antje Pfeiffer</t>
  </si>
  <si>
    <t>Schönhauser Allee 76</t>
  </si>
  <si>
    <t>Villingen-Schwenningen Zollhaus</t>
  </si>
  <si>
    <t>Dirk Hoffmann</t>
  </si>
  <si>
    <t>Messedamm 61</t>
  </si>
  <si>
    <t>Jörg Hertz</t>
  </si>
  <si>
    <t>Kantstraße 91</t>
  </si>
  <si>
    <t>Großolbersdorf</t>
  </si>
  <si>
    <t>Daniela Gottlieb</t>
  </si>
  <si>
    <t>Gruenauer Strasse 10</t>
  </si>
  <si>
    <t>Dohren</t>
  </si>
  <si>
    <t>Wolfgang Pfeffer</t>
  </si>
  <si>
    <t>Amsinckstrasse 67</t>
  </si>
  <si>
    <t>Bad Liebenwerda</t>
  </si>
  <si>
    <t>Dominik Werner</t>
  </si>
  <si>
    <t>Neue Roßstr. 43</t>
  </si>
  <si>
    <t>Korntal-Münchingen</t>
  </si>
  <si>
    <t>Johanna Naumann</t>
  </si>
  <si>
    <t>Genslerstraße 21</t>
  </si>
  <si>
    <t>Berlin Reinickendorf</t>
  </si>
  <si>
    <t>Jens Reinhardt</t>
  </si>
  <si>
    <t>Meinekestraße 50</t>
  </si>
  <si>
    <t>Alfhausen</t>
  </si>
  <si>
    <t>Johanna Eberhardt</t>
  </si>
  <si>
    <t>Schoenebergerstrasse 65</t>
  </si>
  <si>
    <t>Raschau</t>
  </si>
  <si>
    <t>Tim Ehrlichmann</t>
  </si>
  <si>
    <t>Eschenweg 41</t>
  </si>
  <si>
    <t>Jena</t>
  </si>
  <si>
    <t>Kristian Drechsler</t>
  </si>
  <si>
    <t>Straße der Pariser Kommune 59</t>
  </si>
  <si>
    <t>Dortmund</t>
  </si>
  <si>
    <t>Mandy Maier</t>
  </si>
  <si>
    <t>Lietzenburger Strasse 49</t>
  </si>
  <si>
    <t>Halver</t>
  </si>
  <si>
    <t>Angelika Huber</t>
  </si>
  <si>
    <t>Waldowstr. 54</t>
  </si>
  <si>
    <t>Kehl</t>
  </si>
  <si>
    <t>Birgit Keller</t>
  </si>
  <si>
    <t>Augsburger Straße 8</t>
  </si>
  <si>
    <t>Hattingen Niederelfringhausen</t>
  </si>
  <si>
    <t>Alexander Eberhardt</t>
  </si>
  <si>
    <t>Los-Angeles-Platz 27</t>
  </si>
  <si>
    <t>Schenefeld</t>
  </si>
  <si>
    <t>Fischerinsel 1</t>
  </si>
  <si>
    <t>Mönchengladbach Ohler</t>
  </si>
  <si>
    <t>Marina Bachmeier</t>
  </si>
  <si>
    <t>Genslerstraße 43</t>
  </si>
  <si>
    <t>Berlin Tegel</t>
  </si>
  <si>
    <t>Doreen Kluge</t>
  </si>
  <si>
    <t>Eichendorffstr. 67</t>
  </si>
  <si>
    <t>Egenhausen</t>
  </si>
  <si>
    <t>Maik Weiß</t>
  </si>
  <si>
    <t>Hallesches Ufer 24</t>
  </si>
  <si>
    <t>Jettingen</t>
  </si>
  <si>
    <t>Marco Saenger</t>
  </si>
  <si>
    <t>An der Schillingbrucke 29</t>
  </si>
  <si>
    <t>Giengen</t>
  </si>
  <si>
    <t>Stephanie Weisz</t>
  </si>
  <si>
    <t>Mollstrasse 55</t>
  </si>
  <si>
    <t>Walluf</t>
  </si>
  <si>
    <t>Vanessa Nussbaum</t>
  </si>
  <si>
    <t>Spresstrasse 68</t>
  </si>
  <si>
    <t>Flensburg</t>
  </si>
  <si>
    <t>Karolin Eichel</t>
  </si>
  <si>
    <t>Hedemannstasse 52</t>
  </si>
  <si>
    <t>Krauchenwies</t>
  </si>
  <si>
    <t>Sandra Frueh</t>
  </si>
  <si>
    <t>Bissingzeile 86</t>
  </si>
  <si>
    <t>Helgoland</t>
  </si>
  <si>
    <t>Luca Moench</t>
  </si>
  <si>
    <t>Inge Beisheim Platz 3</t>
  </si>
  <si>
    <t>Lüneburg</t>
  </si>
  <si>
    <t>Maria Weissmuller</t>
  </si>
  <si>
    <t>Heinrich Heine Platz 43</t>
  </si>
  <si>
    <t>Seifhennersdorf</t>
  </si>
  <si>
    <t>Katja Berg</t>
  </si>
  <si>
    <t>Pasewalker Straße 99</t>
  </si>
  <si>
    <t>Rudersberg</t>
  </si>
  <si>
    <t>Michelle Maurer</t>
  </si>
  <si>
    <t>Kastanienallee 14</t>
  </si>
  <si>
    <t>Aurich</t>
  </si>
  <si>
    <t>Stephan Gruenewald</t>
  </si>
  <si>
    <t>Gotthardstrasse 66</t>
  </si>
  <si>
    <t>Chemnitz</t>
  </si>
  <si>
    <t>René Keller</t>
  </si>
  <si>
    <t>Flotowstr. 36</t>
  </si>
  <si>
    <t>Altenburg</t>
  </si>
  <si>
    <t>Vanessa Moeller</t>
  </si>
  <si>
    <t>Michaelkirchstr. 96</t>
  </si>
  <si>
    <t>Hespe</t>
  </si>
  <si>
    <t>Torsten Meister</t>
  </si>
  <si>
    <t>Meinekestraße 49</t>
  </si>
  <si>
    <t>Ostercappeln</t>
  </si>
  <si>
    <t>Maik Kruger</t>
  </si>
  <si>
    <t>Los-Angeles-Platz 85</t>
  </si>
  <si>
    <t>Hamburg Steilshoop</t>
  </si>
  <si>
    <t>Kathrin Drescher</t>
  </si>
  <si>
    <t>Waßmannsdorfer Chaussee 47</t>
  </si>
  <si>
    <t>Hamburg Altona-Nord</t>
  </si>
  <si>
    <t>Christin Waechter</t>
  </si>
  <si>
    <t>Pasewalker Straße 53</t>
  </si>
  <si>
    <t>Baden-Baden</t>
  </si>
  <si>
    <t>Michael Dietrich</t>
  </si>
  <si>
    <t>Meininger Strasse 13</t>
  </si>
  <si>
    <t>Neunkirchen</t>
  </si>
  <si>
    <t>Tobias Schweizer</t>
  </si>
  <si>
    <t>Fugger Strasse 16</t>
  </si>
  <si>
    <t>Ralf Eisenberg</t>
  </si>
  <si>
    <t>Holstenwall 88</t>
  </si>
  <si>
    <t>Allstedt</t>
  </si>
  <si>
    <t>Mohrenstrasse 9</t>
  </si>
  <si>
    <t>Obermarchtal</t>
  </si>
  <si>
    <t>Matthias Abendroth</t>
  </si>
  <si>
    <t>Waßmannsdorfer Chaussee 22</t>
  </si>
  <si>
    <t>Glinde</t>
  </si>
  <si>
    <t>Tim Schmitz</t>
  </si>
  <si>
    <t>Oldesloer Strasse 57</t>
  </si>
  <si>
    <t>Altersbach</t>
  </si>
  <si>
    <t>Klaudia Achen</t>
  </si>
  <si>
    <t>Lange Strasse 16</t>
  </si>
  <si>
    <t>Ober-Mörlen</t>
  </si>
  <si>
    <t>Eric Oster</t>
  </si>
  <si>
    <t>Los-Angeles-Platz 9</t>
  </si>
  <si>
    <t>Norderstedt</t>
  </si>
  <si>
    <t>Marcel Furst</t>
  </si>
  <si>
    <t>Ollenhauer Str. 44</t>
  </si>
  <si>
    <t>Stuttgart Sillenbuch</t>
  </si>
  <si>
    <t>Simone Junker</t>
  </si>
  <si>
    <t>Unter den Linden 66</t>
  </si>
  <si>
    <t>Stefan Gerste</t>
  </si>
  <si>
    <t>Budapester Straße 87</t>
  </si>
  <si>
    <t>Steffenberg</t>
  </si>
  <si>
    <t>Christian Pabst</t>
  </si>
  <si>
    <t>Gotzkowskystraße 69</t>
  </si>
  <si>
    <t>Kalkar</t>
  </si>
  <si>
    <t>Thorsten Strauss</t>
  </si>
  <si>
    <t>Eichendorffstr. 32</t>
  </si>
  <si>
    <t>Kißlegg</t>
  </si>
  <si>
    <t>Angelika Burger</t>
  </si>
  <si>
    <t>Alter Wall 44</t>
  </si>
  <si>
    <t>Wertheim</t>
  </si>
  <si>
    <t>Ralph Lang</t>
  </si>
  <si>
    <t>Am Borsigturm 28</t>
  </si>
  <si>
    <t>Aken</t>
  </si>
  <si>
    <t>Oldesloer Strasse 56</t>
  </si>
  <si>
    <t>Trusetal</t>
  </si>
  <si>
    <t>Leonie Möller</t>
  </si>
  <si>
    <t>Gotthardstrasse 86</t>
  </si>
  <si>
    <t>Gera</t>
  </si>
  <si>
    <t>Alexander Faerber</t>
  </si>
  <si>
    <t>Kurfürstendamm 96</t>
  </si>
  <si>
    <t>Karolin Fuerst</t>
  </si>
  <si>
    <t>Amsinckstrasse 51</t>
  </si>
  <si>
    <t>Peitz</t>
  </si>
  <si>
    <t>Ines Theiss</t>
  </si>
  <si>
    <t>Gotzkowskystraße 62</t>
  </si>
  <si>
    <t>Sonsbeck</t>
  </si>
  <si>
    <t>Ulrich Schwab</t>
  </si>
  <si>
    <t>Fischerinsel 4</t>
  </si>
  <si>
    <t>Tobias Pfeffer</t>
  </si>
  <si>
    <t>Charlottenstrasse 25</t>
  </si>
  <si>
    <t>Dresden</t>
  </si>
  <si>
    <t>Jonas Kuefer</t>
  </si>
  <si>
    <t>Kurfürstenstraße 87</t>
  </si>
  <si>
    <t>Pleidelsheim</t>
  </si>
  <si>
    <t>Dominik Kohler</t>
  </si>
  <si>
    <t>Schönhauser Allee 6</t>
  </si>
  <si>
    <t>Wolfgang Schultheiss</t>
  </si>
  <si>
    <t>Spresstrasse 97</t>
  </si>
  <si>
    <t>Frankfurter Allee 25</t>
  </si>
  <si>
    <t>Karlsruhe Beiertheim-Bulach</t>
  </si>
  <si>
    <t>Nicole Frei</t>
  </si>
  <si>
    <t>Stuttgarter Platz 87</t>
  </si>
  <si>
    <t>Dülmen</t>
  </si>
  <si>
    <t>Kevin Eisenberg</t>
  </si>
  <si>
    <t>Friedrichstrasse 8</t>
  </si>
  <si>
    <t>Düsseldorf Grafenberg</t>
  </si>
  <si>
    <t>Christine Lang</t>
  </si>
  <si>
    <t>Genslerstraße 84</t>
  </si>
  <si>
    <t>Berlin Wedding</t>
  </si>
  <si>
    <t>Thorsten Finkel</t>
  </si>
  <si>
    <t>Hochstrasse 87</t>
  </si>
  <si>
    <t>Westerland</t>
  </si>
  <si>
    <t>Bernd Baer</t>
  </si>
  <si>
    <t>Schönwalder Allee 2</t>
  </si>
  <si>
    <t>Wangels</t>
  </si>
  <si>
    <t>Ines Fassbinder</t>
  </si>
  <si>
    <t>Feldstrasse 18</t>
  </si>
  <si>
    <t>Wegeleben</t>
  </si>
  <si>
    <t>Janina Moeller</t>
  </si>
  <si>
    <t>Hoheluftchaussee 90</t>
  </si>
  <si>
    <t>Ablaß</t>
  </si>
  <si>
    <t>Lucas Junker</t>
  </si>
  <si>
    <t>Friedrichstrasse 71</t>
  </si>
  <si>
    <t>Düsseldorf Friedrichstadt</t>
  </si>
  <si>
    <t>Jens Jager</t>
  </si>
  <si>
    <t>Ollenhauer Str. 64</t>
  </si>
  <si>
    <t>Stuttgart Zazenhausen</t>
  </si>
  <si>
    <t>Nicole Thalberg</t>
  </si>
  <si>
    <t>Stuttgarter Platz 28</t>
  </si>
  <si>
    <t>Lüdinghausen</t>
  </si>
  <si>
    <t>Franziska Schwab</t>
  </si>
  <si>
    <t>Stuttgarter Platz 3</t>
  </si>
  <si>
    <t>Heek</t>
  </si>
  <si>
    <t>Kevin Bauer</t>
  </si>
  <si>
    <t>Chausseestr. 23</t>
  </si>
  <si>
    <t>Robert Seiler</t>
  </si>
  <si>
    <t>Meinekestraße 12</t>
  </si>
  <si>
    <t>Bad Gandersheim</t>
  </si>
  <si>
    <t>Alexander Osterhagen</t>
  </si>
  <si>
    <t>Fischerinsel 15</t>
  </si>
  <si>
    <t>Viersen Robend</t>
  </si>
  <si>
    <t>Nicole Berg</t>
  </si>
  <si>
    <t>Hallesches Ufer 60</t>
  </si>
  <si>
    <t>Losheim</t>
  </si>
  <si>
    <t>Maximilian Dresdner</t>
  </si>
  <si>
    <t>Schoenebergerstrasse 94</t>
  </si>
  <si>
    <t>Stralsund</t>
  </si>
  <si>
    <t>Sabine Kirsch</t>
  </si>
  <si>
    <t>Gotthardstrasse 68</t>
  </si>
  <si>
    <t>Eric Theissen</t>
  </si>
  <si>
    <t>Reeperbahn 85</t>
  </si>
  <si>
    <t>Zinnowitz</t>
  </si>
  <si>
    <t>Stefanie Kuster</t>
  </si>
  <si>
    <t>Brandenburgische Straße 69</t>
  </si>
  <si>
    <t>Berlin Marzahn</t>
  </si>
  <si>
    <t>Michelle Vogel</t>
  </si>
  <si>
    <t>Lietzenburger Straße 54</t>
  </si>
  <si>
    <t>Waddeweitz</t>
  </si>
  <si>
    <t>Christina Maurer</t>
  </si>
  <si>
    <t>Jenaer Strasse 88</t>
  </si>
  <si>
    <t>Essen</t>
  </si>
  <si>
    <t>Kristin Goldschmidt</t>
  </si>
  <si>
    <t>Hallesches Ufer 82</t>
  </si>
  <si>
    <t>Merzig</t>
  </si>
  <si>
    <t>Marcel Reiniger</t>
  </si>
  <si>
    <t>Friedrichstrasse 58</t>
  </si>
  <si>
    <t>Gelsenkirchen</t>
  </si>
  <si>
    <t>Lukas Lehrer</t>
  </si>
  <si>
    <t>Heinrich Heine Platz 45</t>
  </si>
  <si>
    <t>Friedrichroda</t>
  </si>
  <si>
    <t>Uta Unger</t>
  </si>
  <si>
    <t>Spresstrasse 36</t>
  </si>
  <si>
    <t>Bremerhaven Überseehafen</t>
  </si>
  <si>
    <t>Freie Hansestadt Bremen</t>
  </si>
  <si>
    <t>Sabine Gärtner</t>
  </si>
  <si>
    <t>Stresemannstr. 74</t>
  </si>
  <si>
    <t>Saarlouis</t>
  </si>
  <si>
    <t>Sven Kastner</t>
  </si>
  <si>
    <t>Friedrichstrasse 82</t>
  </si>
  <si>
    <t>Düsseldorf Karlstadt</t>
  </si>
  <si>
    <t>Sandra Winkel</t>
  </si>
  <si>
    <t>Los-Angeles-Platz 63</t>
  </si>
  <si>
    <t>Hamburg Uhlenhorst</t>
  </si>
  <si>
    <t>Matthias Bachmeier</t>
  </si>
  <si>
    <t>Rohrdamm 30</t>
  </si>
  <si>
    <t>Bad Salzuflen Retzen</t>
  </si>
  <si>
    <t>Claudia Ackerman</t>
  </si>
  <si>
    <t>Knesebeckstraße 58</t>
  </si>
  <si>
    <t>Daniel Sankt</t>
  </si>
  <si>
    <t>Alt-Moabit 57</t>
  </si>
  <si>
    <t>Mandy Kuester</t>
  </si>
  <si>
    <t>Grosse Praesidenten Str. 47</t>
  </si>
  <si>
    <t>Lorsch</t>
  </si>
  <si>
    <t>Claudia Eichmann</t>
  </si>
  <si>
    <t>Feldstrasse 67</t>
  </si>
  <si>
    <t>Amesdorf</t>
  </si>
  <si>
    <t>Tobias Urner</t>
  </si>
  <si>
    <t>Charlottenstrasse 56</t>
  </si>
  <si>
    <t>Radebeul</t>
  </si>
  <si>
    <t>Kerstin Weissmuller</t>
  </si>
  <si>
    <t>Bissingzeile 7</t>
  </si>
  <si>
    <t>Ebersdorf</t>
  </si>
  <si>
    <t>Melanie Boehm</t>
  </si>
  <si>
    <t>Mollstrasse 25</t>
  </si>
  <si>
    <t>Bischofsheim</t>
  </si>
  <si>
    <t>Leah Vogler</t>
  </si>
  <si>
    <t>Stresemannstr. 60</t>
  </si>
  <si>
    <t>Tholey</t>
  </si>
  <si>
    <t>Christina Krueger</t>
  </si>
  <si>
    <t>Lietzenburger Straße 83</t>
  </si>
  <si>
    <t>Suderburg</t>
  </si>
  <si>
    <t>Dennis Fenstermacher</t>
  </si>
  <si>
    <t>Eichendorffstr. 87</t>
  </si>
  <si>
    <t>Mössingen</t>
  </si>
  <si>
    <t>Tanja Klug</t>
  </si>
  <si>
    <t>Augsburger Straße 21</t>
  </si>
  <si>
    <t>Lüdenscheid Wehberg</t>
  </si>
  <si>
    <t>Anna Lehrer</t>
  </si>
  <si>
    <t>Michaelkirchstr. 46</t>
  </si>
  <si>
    <t>Suthfeld</t>
  </si>
  <si>
    <t>Kevin Lehrer</t>
  </si>
  <si>
    <t>Pappelallee 74</t>
  </si>
  <si>
    <t>Bauer</t>
  </si>
  <si>
    <t>Marie Freeh</t>
  </si>
  <si>
    <t>Sonnenallee 97</t>
  </si>
  <si>
    <t>Wittnau</t>
  </si>
  <si>
    <t>Melanie Austerlitz</t>
  </si>
  <si>
    <t>Ruschestrasse 97</t>
  </si>
  <si>
    <t>Tangerhütte</t>
  </si>
  <si>
    <t>Marie Hertzog</t>
  </si>
  <si>
    <t>Flotowstr. 54</t>
  </si>
  <si>
    <t>Köthen</t>
  </si>
  <si>
    <t>Ralph Hahn</t>
  </si>
  <si>
    <t>Stresemannstr. 29</t>
  </si>
  <si>
    <t>Sebastian Himmel</t>
  </si>
  <si>
    <t>Leopoldstraße 25</t>
  </si>
  <si>
    <t>Berlin Buchholz</t>
  </si>
  <si>
    <t>Silke Waechter</t>
  </si>
  <si>
    <t>Bissingzeile 15</t>
  </si>
  <si>
    <t>Beverstedt</t>
  </si>
  <si>
    <t>Ralph Schreiber</t>
  </si>
  <si>
    <t>Michaelkirchstr. 19</t>
  </si>
  <si>
    <t>Vlotho</t>
  </si>
  <si>
    <t>Sabine Wurfel</t>
  </si>
  <si>
    <t>Schönhauser Allee 47</t>
  </si>
  <si>
    <t>Schluchsee</t>
  </si>
  <si>
    <t>Klaus Burger</t>
  </si>
  <si>
    <t>Hochstrasse 60</t>
  </si>
  <si>
    <t>List</t>
  </si>
  <si>
    <t>Anna Eisenhauer</t>
  </si>
  <si>
    <t>Pasewalker Straße 96</t>
  </si>
  <si>
    <t>Bischweier</t>
  </si>
  <si>
    <t>Leah Pfeifer</t>
  </si>
  <si>
    <t>Schönwalder Allee 47</t>
  </si>
  <si>
    <t>Nübbel</t>
  </si>
  <si>
    <t>Marko Oster</t>
  </si>
  <si>
    <t>Pappelallee 46</t>
  </si>
  <si>
    <t>Geyer</t>
  </si>
  <si>
    <t>Robert Krause</t>
  </si>
  <si>
    <t>Kantstraße 41</t>
  </si>
  <si>
    <t>Meiningen</t>
  </si>
  <si>
    <t>Ute Finkel</t>
  </si>
  <si>
    <t>Schönhauser Allee 71</t>
  </si>
  <si>
    <t>Stephanie Sanger</t>
  </si>
  <si>
    <t>Meininger Strasse 18</t>
  </si>
  <si>
    <t>Jörg Moench</t>
  </si>
  <si>
    <t>Konstanzer Strasse 37</t>
  </si>
  <si>
    <t>Brombachtal</t>
  </si>
  <si>
    <t>Mike Koertig</t>
  </si>
  <si>
    <t>Knesebeckstraße 8</t>
  </si>
  <si>
    <t>Hamm</t>
  </si>
  <si>
    <t>Anne Junker</t>
  </si>
  <si>
    <t>Bayreuther Strasse 25</t>
  </si>
  <si>
    <t>Reutlingen Voller Brunnen</t>
  </si>
  <si>
    <t>Monika Moench</t>
  </si>
  <si>
    <t>Pohlstrasse 87</t>
  </si>
  <si>
    <t>Ingeleben</t>
  </si>
  <si>
    <t>Anna Wirtz</t>
  </si>
  <si>
    <t>Leipziger Strasse 29</t>
  </si>
  <si>
    <t>Wiesbaden</t>
  </si>
  <si>
    <t>Ulrike Brandt</t>
  </si>
  <si>
    <t>Lietzenburger Straße 25</t>
  </si>
  <si>
    <t>Lüder</t>
  </si>
  <si>
    <t>Nadine Becker</t>
  </si>
  <si>
    <t>Inge Beisheim Platz 66</t>
  </si>
  <si>
    <t>Grünendeich</t>
  </si>
  <si>
    <t>Markus Kuhn</t>
  </si>
  <si>
    <t>Hans-Grade-Allee 17</t>
  </si>
  <si>
    <t>Ratzeburg</t>
  </si>
  <si>
    <t>Jürgen Mahler</t>
  </si>
  <si>
    <t>Meininger Strasse 72</t>
  </si>
  <si>
    <t>Juliane Köhler</t>
  </si>
  <si>
    <t>An der Alster 52</t>
  </si>
  <si>
    <t>Calvörde</t>
  </si>
  <si>
    <t>Manuela Gaertner</t>
  </si>
  <si>
    <t>Bissingzeile 50</t>
  </si>
  <si>
    <t>Delve</t>
  </si>
  <si>
    <t>Katrin Scholz</t>
  </si>
  <si>
    <t>Los-Angeles-Platz 66</t>
  </si>
  <si>
    <t>Hamburg Tonndorf</t>
  </si>
  <si>
    <t>Brigitte Wirtz</t>
  </si>
  <si>
    <t>Augsburger Straße 50</t>
  </si>
  <si>
    <t>Castrop-Rauxel</t>
  </si>
  <si>
    <t>Barbara Amsel</t>
  </si>
  <si>
    <t>Gruenauer Strasse 94</t>
  </si>
  <si>
    <t>Basthorst</t>
  </si>
  <si>
    <t>Jana Peters</t>
  </si>
  <si>
    <t>Luckenwalder Strasse 91</t>
  </si>
  <si>
    <t>Faßberg</t>
  </si>
  <si>
    <t>Uwe Adler</t>
  </si>
  <si>
    <t>Hoheluftchaussee 41</t>
  </si>
  <si>
    <t>Delitzsch</t>
  </si>
  <si>
    <t>Kristian Koch</t>
  </si>
  <si>
    <t>Genslerstraße 12</t>
  </si>
  <si>
    <t>Ines Bauer</t>
  </si>
  <si>
    <t>Heinrich Heine Platz 44</t>
  </si>
  <si>
    <t>Horka</t>
  </si>
  <si>
    <t>Christine Dietrich</t>
  </si>
  <si>
    <t>Boxhagener Str. 77</t>
  </si>
  <si>
    <t>Hamburg Hammerbrook</t>
  </si>
  <si>
    <t>Mario König</t>
  </si>
  <si>
    <t>Park Str. 12</t>
  </si>
  <si>
    <t>Köln Innenstadt</t>
  </si>
  <si>
    <t>Gabriele Scholz</t>
  </si>
  <si>
    <t>Pohlstrasse 21</t>
  </si>
  <si>
    <t>Danndorf</t>
  </si>
  <si>
    <t>Dirk Berg</t>
  </si>
  <si>
    <t>Budapester Strasse 66</t>
  </si>
  <si>
    <t>Hepstedt</t>
  </si>
  <si>
    <t>Andrea Bach</t>
  </si>
  <si>
    <t>Feldstrasse 53</t>
  </si>
  <si>
    <t>Drewitz</t>
  </si>
  <si>
    <t>Vanessa Schaefer</t>
  </si>
  <si>
    <t>Rohrdamm 13</t>
  </si>
  <si>
    <t>Edemissen</t>
  </si>
  <si>
    <t>Jessika Bürger</t>
  </si>
  <si>
    <t>Bissingzeile 33</t>
  </si>
  <si>
    <t>Lübberstedt</t>
  </si>
  <si>
    <t>Niklas Kruger</t>
  </si>
  <si>
    <t>Charlottenstrasse 2</t>
  </si>
  <si>
    <t>Radeberg</t>
  </si>
  <si>
    <t>Daniel Becker</t>
  </si>
  <si>
    <t>Unter den Linden 50</t>
  </si>
  <si>
    <t>Neubrandenburg</t>
  </si>
  <si>
    <t>Martina Kluge</t>
  </si>
  <si>
    <t>Kantstraße 67</t>
  </si>
  <si>
    <t>Mittweida</t>
  </si>
  <si>
    <t>Patrick Theissen</t>
  </si>
  <si>
    <t>Waßmannsdorfer Chaussee 89</t>
  </si>
  <si>
    <t>Hamburg Bergedorf</t>
  </si>
  <si>
    <t>Sara Ackerman</t>
  </si>
  <si>
    <t>Koenigstrasse 79</t>
  </si>
  <si>
    <t>Bad Sülze</t>
  </si>
  <si>
    <t>Daniela Lang</t>
  </si>
  <si>
    <t>Kantstraße 45</t>
  </si>
  <si>
    <t>Freiberg</t>
  </si>
  <si>
    <t>Annett Meyer</t>
  </si>
  <si>
    <t>Kurfuerstendamm 27</t>
  </si>
  <si>
    <t>Ulm Söflingen</t>
  </si>
  <si>
    <t>Franziska Fruehauf</t>
  </si>
  <si>
    <t>Budapester Strasse 62</t>
  </si>
  <si>
    <t>Raisdorf</t>
  </si>
  <si>
    <t>Johanna Winkel</t>
  </si>
  <si>
    <t>Schmarjestrasse 28</t>
  </si>
  <si>
    <t>Baruth</t>
  </si>
  <si>
    <t>Torsten Blau</t>
  </si>
  <si>
    <t>Amsinckstrasse 78</t>
  </si>
  <si>
    <t>Arnsdorf</t>
  </si>
  <si>
    <t>Anna Osterhagen</t>
  </si>
  <si>
    <t>Koenigstrasse 66</t>
  </si>
  <si>
    <t>Teistungen</t>
  </si>
  <si>
    <t>Vanessa Wolf</t>
  </si>
  <si>
    <t>Alt-Moabit 33</t>
  </si>
  <si>
    <t>Kristin Schmid</t>
  </si>
  <si>
    <t>An der Schillingbrucke 48</t>
  </si>
  <si>
    <t>Königsbronn</t>
  </si>
  <si>
    <t>Kevin Kortig</t>
  </si>
  <si>
    <t>An der Alster 35</t>
  </si>
  <si>
    <t>Goldberg</t>
  </si>
  <si>
    <t>Monika Loewe</t>
  </si>
  <si>
    <t>Oldesloer Strasse 63</t>
  </si>
  <si>
    <t>Suhl</t>
  </si>
  <si>
    <t>Maximilian Engel</t>
  </si>
  <si>
    <t>Park Str. 21</t>
  </si>
  <si>
    <t>Düsseldorf Pempelfort</t>
  </si>
  <si>
    <t>Lena Propst</t>
  </si>
  <si>
    <t>Lietzensee-Ufer 90</t>
  </si>
  <si>
    <t>Lohmen</t>
  </si>
  <si>
    <t>Marco Goldschmidt</t>
  </si>
  <si>
    <t>Gotthardstrasse 63</t>
  </si>
  <si>
    <t>Mario Lehmann</t>
  </si>
  <si>
    <t>Anhalter Strasse 44</t>
  </si>
  <si>
    <t>Auerberg</t>
  </si>
  <si>
    <t>Silke Schwartz</t>
  </si>
  <si>
    <t>Hoheluftchaussee 98</t>
  </si>
  <si>
    <t>Bad Bibra</t>
  </si>
  <si>
    <t>Mandy Glockner</t>
  </si>
  <si>
    <t>Flotowstr. 28</t>
  </si>
  <si>
    <t>Julia Weiss</t>
  </si>
  <si>
    <t>Eschenweg 42</t>
  </si>
  <si>
    <t>Heike Moeller</t>
  </si>
  <si>
    <t>Landhausstraße 16</t>
  </si>
  <si>
    <t>Eisenhüttenstadt</t>
  </si>
  <si>
    <t>Ines Goldschmidt</t>
  </si>
  <si>
    <t>Fischerinsel 72</t>
  </si>
  <si>
    <t>Viersen Süchteln</t>
  </si>
  <si>
    <t>Vanessa Farber</t>
  </si>
  <si>
    <t>Boxhagener Str. 34</t>
  </si>
  <si>
    <t>Hamburg Eimsbüttel</t>
  </si>
  <si>
    <t>Maik Theissen</t>
  </si>
  <si>
    <t>Hedemannstasse 76</t>
  </si>
  <si>
    <t>Lörrach Haagen</t>
  </si>
  <si>
    <t>Susanne Kortig</t>
  </si>
  <si>
    <t>Lange Strasse 5</t>
  </si>
  <si>
    <t>Mühlacker</t>
  </si>
  <si>
    <t>Stefan Ehrlichmann</t>
  </si>
  <si>
    <t>Frankfurter Allee 56</t>
  </si>
  <si>
    <t>Karlsruhe Weiherfeld-Dammerstock</t>
  </si>
  <si>
    <t>Susanne Frankfurter</t>
  </si>
  <si>
    <t>Hollander Strasse 61</t>
  </si>
  <si>
    <t>Wohratal</t>
  </si>
  <si>
    <t>Eric Grunwald</t>
  </si>
  <si>
    <t>Amsinckstrasse 14</t>
  </si>
  <si>
    <t>Döbern</t>
  </si>
  <si>
    <t>Johanna Hertzog</t>
  </si>
  <si>
    <t>Fischerinsel 75</t>
  </si>
  <si>
    <t>Remscheid Lüttringhausen</t>
  </si>
  <si>
    <t>Anke Baader</t>
  </si>
  <si>
    <t>Kantstraße 22</t>
  </si>
  <si>
    <t>Taura</t>
  </si>
  <si>
    <t>Sven Vogt</t>
  </si>
  <si>
    <t>Meinekestraße 87</t>
  </si>
  <si>
    <t>Eggermühlen</t>
  </si>
  <si>
    <t>Christian König</t>
  </si>
  <si>
    <t>Hochstrasse 45</t>
  </si>
  <si>
    <t>Kampen</t>
  </si>
  <si>
    <t>Franziska Saenger</t>
  </si>
  <si>
    <t>Leipziger Strasse 87</t>
  </si>
  <si>
    <t>Sandra Lehmann</t>
  </si>
  <si>
    <t>Hochstrasse 9</t>
  </si>
  <si>
    <t>Elmlohe</t>
  </si>
  <si>
    <t>Jan Kappel</t>
  </si>
  <si>
    <t>Messedamm 3</t>
  </si>
  <si>
    <t>Kristian Blau</t>
  </si>
  <si>
    <t>Eschenweg 95</t>
  </si>
  <si>
    <t>Sonneberg</t>
  </si>
  <si>
    <t>Sven Ackerman</t>
  </si>
  <si>
    <t>Brandenburgische Str. 26</t>
  </si>
  <si>
    <t>Schwaigern</t>
  </si>
  <si>
    <t>Martin Ackerman</t>
  </si>
  <si>
    <t>Fasanenstrasse 58</t>
  </si>
  <si>
    <t>Hamburg Rothenburgsort</t>
  </si>
  <si>
    <t>Dennis Nadel</t>
  </si>
  <si>
    <t>Schmarjestrasse 86</t>
  </si>
  <si>
    <t>Friedland</t>
  </si>
  <si>
    <t>Gabriele Saenger</t>
  </si>
  <si>
    <t>Gruenauer Strasse 16</t>
  </si>
  <si>
    <t>Garlstorf</t>
  </si>
  <si>
    <t>Peter Fleischer</t>
  </si>
  <si>
    <t>Landhausstraße 33</t>
  </si>
  <si>
    <t>Woltersdorf</t>
  </si>
  <si>
    <t>Dominik Beckenbauer</t>
  </si>
  <si>
    <t>Eschenweg 13</t>
  </si>
  <si>
    <t>Zella-Mehlis</t>
  </si>
  <si>
    <t>Marco Gaertner</t>
  </si>
  <si>
    <t>Straße der Pariser Kommune 74</t>
  </si>
  <si>
    <t>Köln Lindenthal</t>
  </si>
  <si>
    <t>Andreas Dietrich</t>
  </si>
  <si>
    <t>Jenaer Strasse 64</t>
  </si>
  <si>
    <t>Florian Engel</t>
  </si>
  <si>
    <t>Straße der Pariser Kommune 35</t>
  </si>
  <si>
    <t>Köln Rodenkirchen</t>
  </si>
  <si>
    <t>Sara Freeh</t>
  </si>
  <si>
    <t>Rudolstaedter Strasse 24</t>
  </si>
  <si>
    <t>Breddenberg</t>
  </si>
  <si>
    <t>Marie Schäfer</t>
  </si>
  <si>
    <t>Ollenhauer Str. 94</t>
  </si>
  <si>
    <t>Stuttgart Nord</t>
  </si>
  <si>
    <t>Anja Amsel</t>
  </si>
  <si>
    <t>Augsburger Strasse 23</t>
  </si>
  <si>
    <t>Bodenbach</t>
  </si>
  <si>
    <t>Antje Walter</t>
  </si>
  <si>
    <t>Meinekestraße 64</t>
  </si>
  <si>
    <t>Glandorf</t>
  </si>
  <si>
    <t>Sophie Herz</t>
  </si>
  <si>
    <t>Neue Roßstr. 6</t>
  </si>
  <si>
    <t>Esslingen Zell</t>
  </si>
  <si>
    <t>Daniel Lang</t>
  </si>
  <si>
    <t>Nuernbergerstrasse 84</t>
  </si>
  <si>
    <t>Wangerooge</t>
  </si>
  <si>
    <t>Mike Kohler</t>
  </si>
  <si>
    <t>Straße der Pariser Kommune 6</t>
  </si>
  <si>
    <t>Sandra Herrmann</t>
  </si>
  <si>
    <t>Boxhagener Str. 22</t>
  </si>
  <si>
    <t>Hamburg Horn</t>
  </si>
  <si>
    <t>Kevin Pfeifer</t>
  </si>
  <si>
    <t>Hallesches Ufer 16</t>
  </si>
  <si>
    <t>Nonnweiler</t>
  </si>
  <si>
    <t>Tobias Vogel</t>
  </si>
  <si>
    <t>Leopoldstraße 28</t>
  </si>
  <si>
    <t>Berlin Falkenberg</t>
  </si>
  <si>
    <t>Kristin Wexler</t>
  </si>
  <si>
    <t>Boxhagener Str. 38</t>
  </si>
  <si>
    <t>Hamburg Hamm-Nord</t>
  </si>
  <si>
    <t>Kristian Lang</t>
  </si>
  <si>
    <t>Rudower Chaussee 17</t>
  </si>
  <si>
    <t>Lübeck</t>
  </si>
  <si>
    <t>Julia Herz</t>
  </si>
  <si>
    <t>Gruenauer Strasse 75</t>
  </si>
  <si>
    <t>Sauensiek</t>
  </si>
  <si>
    <t>Dennis Wechsler</t>
  </si>
  <si>
    <t>Reeperbahn 35</t>
  </si>
  <si>
    <t>Wolkenburg</t>
  </si>
  <si>
    <t>Matthias Bumgarner</t>
  </si>
  <si>
    <t>Karl-Liebknecht-Strasse 27</t>
  </si>
  <si>
    <t>Dörverden</t>
  </si>
  <si>
    <t>Katja Gerber</t>
  </si>
  <si>
    <t>Pappelallee 75</t>
  </si>
  <si>
    <t>Steffen Papst</t>
  </si>
  <si>
    <t>Spresstrasse 98</t>
  </si>
  <si>
    <t>Bremerhaven Lehe</t>
  </si>
  <si>
    <t>Paul Beich</t>
  </si>
  <si>
    <t>Reeperbahn 9</t>
  </si>
  <si>
    <t>Eibenstock</t>
  </si>
  <si>
    <t>Mathias Krueger</t>
  </si>
  <si>
    <t>Feldstrasse 65</t>
  </si>
  <si>
    <t>Wernigerode</t>
  </si>
  <si>
    <t>Sebastian Baier</t>
  </si>
  <si>
    <t>Westerholt</t>
  </si>
  <si>
    <t>Barbara Pfeiffer</t>
  </si>
  <si>
    <t>Gotzkowskystraße 38</t>
  </si>
  <si>
    <t>Wünnenberg</t>
  </si>
  <si>
    <t>Heike Faerber</t>
  </si>
  <si>
    <t>Charlottenstrasse 81</t>
  </si>
  <si>
    <t>Erfurt</t>
  </si>
  <si>
    <t>Phillipp Bergmann</t>
  </si>
  <si>
    <t>Am Borsigturm 51</t>
  </si>
  <si>
    <t>Meerbusch Langst-Kierst</t>
  </si>
  <si>
    <t>Lena Fassbinder</t>
  </si>
  <si>
    <t>Amsinckstrasse 68</t>
  </si>
  <si>
    <t>Mühlberg</t>
  </si>
  <si>
    <t>Diana Abend</t>
  </si>
  <si>
    <t>Holstenwall 87</t>
  </si>
  <si>
    <t>Abberode</t>
  </si>
  <si>
    <t>Ralf Beckenbauer</t>
  </si>
  <si>
    <t>Inge Beisheim Platz 27</t>
  </si>
  <si>
    <t>Hittbergen</t>
  </si>
  <si>
    <t>Yvonne Winkel</t>
  </si>
  <si>
    <t>Leipziger Strasse 37</t>
  </si>
  <si>
    <t>Bielefeld Theesen</t>
  </si>
  <si>
    <t>Anne Nussbaum</t>
  </si>
  <si>
    <t>Gruenauer Strasse 46</t>
  </si>
  <si>
    <t>Wohnste</t>
  </si>
  <si>
    <t>Mike Ackerman</t>
  </si>
  <si>
    <t>Brandenburgische Str. 40</t>
  </si>
  <si>
    <t>Bad Rappenau</t>
  </si>
  <si>
    <t>Lea Gloeckner</t>
  </si>
  <si>
    <t>Bayreuther Strasse 17</t>
  </si>
  <si>
    <t>Reutlingen Römerschanze</t>
  </si>
  <si>
    <t>Maximilian Baumgaertner</t>
  </si>
  <si>
    <t>Franziska Bader</t>
  </si>
  <si>
    <t>Hochstrasse 80</t>
  </si>
  <si>
    <t>Wyk</t>
  </si>
  <si>
    <t>Manuela Ziegler</t>
  </si>
  <si>
    <t>Schönhauser Allee 40</t>
  </si>
  <si>
    <t>Villingen-Schwenningen Villingen</t>
  </si>
  <si>
    <t>Mario Ehrlichmann</t>
  </si>
  <si>
    <t>Lietzenburger Straße 30</t>
  </si>
  <si>
    <t>Höhbeck</t>
  </si>
  <si>
    <t>Ralph Daecher</t>
  </si>
  <si>
    <t>Münster</t>
  </si>
  <si>
    <t>Tom Peters</t>
  </si>
  <si>
    <t>Schönwalder Allee 89</t>
  </si>
  <si>
    <t>Holtsee</t>
  </si>
  <si>
    <t>Jennifer Schaefer</t>
  </si>
  <si>
    <t>Brandenburgische Str. 14</t>
  </si>
  <si>
    <t>Gechingen</t>
  </si>
  <si>
    <t>Sandra Wagner</t>
  </si>
  <si>
    <t>Reeperbahn 52</t>
  </si>
  <si>
    <t>Tribsees</t>
  </si>
  <si>
    <t>Tanja Aachen</t>
  </si>
  <si>
    <t>Prenzlauer Allee 18</t>
  </si>
  <si>
    <t>Leipzig</t>
  </si>
  <si>
    <t>Peter Faust</t>
  </si>
  <si>
    <t>Gotzkowskystraße 4</t>
  </si>
  <si>
    <t>Weeze</t>
  </si>
  <si>
    <t>Sophie Schmidt</t>
  </si>
  <si>
    <t>Luckenwalder Strasse 67</t>
  </si>
  <si>
    <t>Springe</t>
  </si>
  <si>
    <t>Lisa Kuhn</t>
  </si>
  <si>
    <t>Eschenweg 67</t>
  </si>
  <si>
    <t>Hildburghausen</t>
  </si>
  <si>
    <t>Sabine Osterhagen</t>
  </si>
  <si>
    <t>Saarbrücken Altenkessel</t>
  </si>
  <si>
    <t>Saarland</t>
  </si>
  <si>
    <t>Jana Adler</t>
  </si>
  <si>
    <t>Oldesloer Strasse 24</t>
  </si>
  <si>
    <t>Probstzella</t>
  </si>
  <si>
    <t>Jessica Mueller</t>
  </si>
  <si>
    <t>Allmannsweiler</t>
  </si>
  <si>
    <t>Florian Eisenhower</t>
  </si>
  <si>
    <t>Scharnweberstrasse 31</t>
  </si>
  <si>
    <t>Mörlenbach</t>
  </si>
  <si>
    <t>Bernd Koenig</t>
  </si>
  <si>
    <t>Genslerstraße 65</t>
  </si>
  <si>
    <t>Berlin Treptow</t>
  </si>
  <si>
    <t>Mathias Wagner</t>
  </si>
  <si>
    <t>Brandenburgische Straße 26</t>
  </si>
  <si>
    <t>Berlin Mariendorf</t>
  </si>
  <si>
    <t>David Zimmer</t>
  </si>
  <si>
    <t>Brandenburgische Str. 2</t>
  </si>
  <si>
    <t>Oedheim</t>
  </si>
  <si>
    <t>Torsten Muench</t>
  </si>
  <si>
    <t>An der Schillingbrucke 33</t>
  </si>
  <si>
    <t>Oberstadion</t>
  </si>
  <si>
    <t>Philipp Reiniger</t>
  </si>
  <si>
    <t>Prenzlauer Allee 48</t>
  </si>
  <si>
    <t>Sarah Bergmann</t>
  </si>
  <si>
    <t>Kurfürstendamm 45</t>
  </si>
  <si>
    <t>Rostock</t>
  </si>
  <si>
    <t>Dieter Gerber</t>
  </si>
  <si>
    <t>Fischerinsel 86</t>
  </si>
  <si>
    <t>Brüggen</t>
  </si>
  <si>
    <t>René Rothstein</t>
  </si>
  <si>
    <t>Karl-Liebknecht-Strasse 50</t>
  </si>
  <si>
    <t>Attendorf</t>
  </si>
  <si>
    <t>Marco Moeller</t>
  </si>
  <si>
    <t>Fugger Strasse 52</t>
  </si>
  <si>
    <t>Kathrin Krueger</t>
  </si>
  <si>
    <t>Stuttgarter Platz 44</t>
  </si>
  <si>
    <t>Sebastian Drechsler</t>
  </si>
  <si>
    <t>Hollander Strasse 74</t>
  </si>
  <si>
    <t>Runkel</t>
  </si>
  <si>
    <t>Andrea Herz</t>
  </si>
  <si>
    <t>Bleibtreustrasse 29</t>
  </si>
  <si>
    <t>Oelde</t>
  </si>
  <si>
    <t>Yvonne Herzog</t>
  </si>
  <si>
    <t>Flotowstr. 45</t>
  </si>
  <si>
    <t>Wolfen</t>
  </si>
  <si>
    <t>Monika Zimmermann</t>
  </si>
  <si>
    <t>Am Borsigturm 57</t>
  </si>
  <si>
    <t>Franziska Keller</t>
  </si>
  <si>
    <t>An der Schillingbrucke 35</t>
  </si>
  <si>
    <t>Wiesensteig</t>
  </si>
  <si>
    <t>Leon Bayer</t>
  </si>
  <si>
    <t>Motzstr. 50</t>
  </si>
  <si>
    <t>Lorch</t>
  </si>
  <si>
    <t>Paul Hertz</t>
  </si>
  <si>
    <t>Mollstrasse 83</t>
  </si>
  <si>
    <t>Darmstadt</t>
  </si>
  <si>
    <t>Monika Bieber</t>
  </si>
  <si>
    <t>Hoheluftchaussee 96</t>
  </si>
  <si>
    <t>Phillipp Mauer</t>
  </si>
  <si>
    <t>Pappelallee 44</t>
  </si>
  <si>
    <t>Bad Elster</t>
  </si>
  <si>
    <t>Phillipp Eberhardt</t>
  </si>
  <si>
    <t>Dorf Mecklenburg</t>
  </si>
  <si>
    <t>Manuela Baader</t>
  </si>
  <si>
    <t>Lietzenburger Strasse 29</t>
  </si>
  <si>
    <t>Rösrath</t>
  </si>
  <si>
    <t>Jonas Konig</t>
  </si>
  <si>
    <t>Nuernbergerstrasse 47</t>
  </si>
  <si>
    <t>Boostedt</t>
  </si>
  <si>
    <t>Leah Eichelberger</t>
  </si>
  <si>
    <t>Luckenwalder Strasse 4</t>
  </si>
  <si>
    <t>Harsum</t>
  </si>
  <si>
    <t>Christin Dresner</t>
  </si>
  <si>
    <t>Gotzkowskystraße 49</t>
  </si>
  <si>
    <t>Salzkotten</t>
  </si>
  <si>
    <t>Christin Schäfer</t>
  </si>
  <si>
    <t>Mohrenstrasse 14</t>
  </si>
  <si>
    <t>Lauterach</t>
  </si>
  <si>
    <t>Anna Duerr</t>
  </si>
  <si>
    <t>Bissingzeile 69</t>
  </si>
  <si>
    <t>Anderlingen</t>
  </si>
  <si>
    <t>Tanja Pfeiffer</t>
  </si>
  <si>
    <t>Landhausstraße 43</t>
  </si>
  <si>
    <t>Twistetal</t>
  </si>
  <si>
    <t>Michelle Osterhagen</t>
  </si>
  <si>
    <t>Charlottenstrasse 57</t>
  </si>
  <si>
    <t>Cottbus</t>
  </si>
  <si>
    <t>Kathrin Fenstermacher</t>
  </si>
  <si>
    <t>Waßmannsdorfer Chaussee 70</t>
  </si>
  <si>
    <t>Hamburg Blankenese</t>
  </si>
  <si>
    <t>Tanja Jager</t>
  </si>
  <si>
    <t>Park Str. 58</t>
  </si>
  <si>
    <t>Solingen Wald</t>
  </si>
  <si>
    <t>Martin Berg</t>
  </si>
  <si>
    <t>Grosse Praesidenten Str. 42</t>
  </si>
  <si>
    <t>Heddesbach</t>
  </si>
  <si>
    <t>Benjamin Naumann</t>
  </si>
  <si>
    <t>Genterstrasse 66</t>
  </si>
  <si>
    <t>Stefan Goldschmidt</t>
  </si>
  <si>
    <t>Kitzen</t>
  </si>
  <si>
    <t>Kristin Baum</t>
  </si>
  <si>
    <t>An Der Urania 98</t>
  </si>
  <si>
    <t>Itzehoe</t>
  </si>
  <si>
    <t>Gabriele Vogler</t>
  </si>
  <si>
    <t>Unter den Linden 1</t>
  </si>
  <si>
    <t>Petra Mayer</t>
  </si>
  <si>
    <t>Kantstraße 49</t>
  </si>
  <si>
    <t>Ernstthal</t>
  </si>
  <si>
    <t>Kristian Amsel</t>
  </si>
  <si>
    <t>Chausseestr. 89</t>
  </si>
  <si>
    <t>Rellingen</t>
  </si>
  <si>
    <t>Yvonne Bayer</t>
  </si>
  <si>
    <t>Luckenwalder Strasse 60</t>
  </si>
  <si>
    <t>Esens</t>
  </si>
  <si>
    <t>René Loewe</t>
  </si>
  <si>
    <t>Schönwalder Allee 92</t>
  </si>
  <si>
    <t>Heiligenhafen</t>
  </si>
  <si>
    <t>Nadine Moeller</t>
  </si>
  <si>
    <t>Schönwalder Allee 38</t>
  </si>
  <si>
    <t>Lütjenburg</t>
  </si>
  <si>
    <t>Jan Blau</t>
  </si>
  <si>
    <t>Neue Roßstr. 33</t>
  </si>
  <si>
    <t>Esslingen Rüdern</t>
  </si>
  <si>
    <t>Juliane Shuster</t>
  </si>
  <si>
    <t>Alt-Moabit 86</t>
  </si>
  <si>
    <t>Breunsdorf</t>
  </si>
  <si>
    <t>Patrick Schneider</t>
  </si>
  <si>
    <t>Eichendorffstr. 57</t>
  </si>
  <si>
    <t>Friedrichshafen Ailingen</t>
  </si>
  <si>
    <t>Erik Fisher</t>
  </si>
  <si>
    <t>Stresemannstr. 32</t>
  </si>
  <si>
    <t>Namborn</t>
  </si>
  <si>
    <t>Maximilian Theiss</t>
  </si>
  <si>
    <t>Grosse Praesidenten Str. 53</t>
  </si>
  <si>
    <t>Mosbach</t>
  </si>
  <si>
    <t>Yvonne Wirtz</t>
  </si>
  <si>
    <t>Spresstrasse 46</t>
  </si>
  <si>
    <t>Bielefeld Innenstadt</t>
  </si>
  <si>
    <t>Uwe Kluge</t>
  </si>
  <si>
    <t>Rohrdamm 12</t>
  </si>
  <si>
    <t>Bad Salzuflen Holzhausen</t>
  </si>
  <si>
    <t>Markus Beckenbauer</t>
  </si>
  <si>
    <t>Prenzlauer Allee 73</t>
  </si>
  <si>
    <t>Markkleeberg</t>
  </si>
  <si>
    <t>Katharina Nacht</t>
  </si>
  <si>
    <t>Waßmannsdorfer Chaussee 11</t>
  </si>
  <si>
    <t>Eichwalde</t>
  </si>
  <si>
    <t>Felix Cole</t>
  </si>
  <si>
    <t>Bleibtreustraße 25</t>
  </si>
  <si>
    <t>Ühlingen-Birkendorf</t>
  </si>
  <si>
    <t>Kristian Pfaff</t>
  </si>
  <si>
    <t>Leopoldstraße 48</t>
  </si>
  <si>
    <t>Berlin Heinersdorf</t>
  </si>
  <si>
    <t>Phillipp Kunze</t>
  </si>
  <si>
    <t>Knesebeckstraße 70</t>
  </si>
  <si>
    <t>Übach-Palenberg</t>
  </si>
  <si>
    <t>Torsten Frey</t>
  </si>
  <si>
    <t>Landhausstraße 22</t>
  </si>
  <si>
    <t>Schwedt</t>
  </si>
  <si>
    <t>Martin Hartmann</t>
  </si>
  <si>
    <t>Inge Beisheim Platz 32</t>
  </si>
  <si>
    <t>Altenmoor</t>
  </si>
  <si>
    <t>Karin Mehler</t>
  </si>
  <si>
    <t>Heinrich Heine Platz 37</t>
  </si>
  <si>
    <t>Niesky</t>
  </si>
  <si>
    <t>Jessica Muller</t>
  </si>
  <si>
    <t>Brandenburgische Straße 47</t>
  </si>
  <si>
    <t>Karolin Friedmann</t>
  </si>
  <si>
    <t>An der Schillingbrucke 39</t>
  </si>
  <si>
    <t>Uttenweiler</t>
  </si>
  <si>
    <t>Wolfgang König</t>
  </si>
  <si>
    <t>Genslerstraße 82</t>
  </si>
  <si>
    <t>Berlin Rudow</t>
  </si>
  <si>
    <t>Robert Freitag</t>
  </si>
  <si>
    <t>Meinekestraße 67</t>
  </si>
  <si>
    <t>Diepholz</t>
  </si>
  <si>
    <t>Paul Metzger</t>
  </si>
  <si>
    <t>Kurfürstenstraße 75</t>
  </si>
  <si>
    <t>Ostfildern</t>
  </si>
  <si>
    <t>Robert Austerlitz</t>
  </si>
  <si>
    <t>Eschenweg 56</t>
  </si>
  <si>
    <t>Tim Gerber</t>
  </si>
  <si>
    <t>Pohlstrasse 31</t>
  </si>
  <si>
    <t>Warberg</t>
  </si>
  <si>
    <t>Dieter Maur</t>
  </si>
  <si>
    <t>Schönhauser Allee 53</t>
  </si>
  <si>
    <t>Utzenfeld</t>
  </si>
  <si>
    <t>Sophia Kuester</t>
  </si>
  <si>
    <t>Leipziger Strasse 77</t>
  </si>
  <si>
    <t>Minden Dankersen</t>
  </si>
  <si>
    <t>Christina Luft</t>
  </si>
  <si>
    <t>Kyritz</t>
  </si>
  <si>
    <t>Nicole Hoffmann</t>
  </si>
  <si>
    <t>Rohrdamm 90</t>
  </si>
  <si>
    <t>Eickeloh</t>
  </si>
  <si>
    <t>Andrea Freitag</t>
  </si>
  <si>
    <t>Hochstrasse 48</t>
  </si>
  <si>
    <t>Niebüll</t>
  </si>
  <si>
    <t>Leon Farber</t>
  </si>
  <si>
    <t>Waßmannsdorfer Chaussee 54</t>
  </si>
  <si>
    <t>Hamburg Alsterdorf</t>
  </si>
  <si>
    <t>Riley Sheppard</t>
  </si>
  <si>
    <t>80 Traill Street</t>
  </si>
  <si>
    <t>ROUGHAM</t>
  </si>
  <si>
    <t>West Norfolk</t>
  </si>
  <si>
    <t>GB</t>
  </si>
  <si>
    <t>Samuel Butler</t>
  </si>
  <si>
    <t>57 Tonbridge Rd</t>
  </si>
  <si>
    <t>CONSETT</t>
  </si>
  <si>
    <t>County Durham</t>
  </si>
  <si>
    <t>Skye Begum</t>
  </si>
  <si>
    <t>17 Ploughley Rd</t>
  </si>
  <si>
    <t>TOLPUDDLE</t>
  </si>
  <si>
    <t>West Dorset</t>
  </si>
  <si>
    <t>Ben Hodgson</t>
  </si>
  <si>
    <t>87 Bury Rd</t>
  </si>
  <si>
    <t>HALWILL</t>
  </si>
  <si>
    <t>Grace Butler</t>
  </si>
  <si>
    <t>72 Pier Road</t>
  </si>
  <si>
    <t>STAPLE FITZPAINE</t>
  </si>
  <si>
    <t>Georgia Black</t>
  </si>
  <si>
    <t>72 Warren St</t>
  </si>
  <si>
    <t>WEST END</t>
  </si>
  <si>
    <t>Zachary Martin</t>
  </si>
  <si>
    <t>41 Scotswood Road</t>
  </si>
  <si>
    <t>HOMERSFIELD</t>
  </si>
  <si>
    <t>Waveney</t>
  </si>
  <si>
    <t>George Rowe</t>
  </si>
  <si>
    <t>45 Marlborough Crescent</t>
  </si>
  <si>
    <t>SOUTH MUSKHAM</t>
  </si>
  <si>
    <t>Newark and Sherwood</t>
  </si>
  <si>
    <t>Grace Bruce</t>
  </si>
  <si>
    <t>8 Southlands Road</t>
  </si>
  <si>
    <t>POLZEATH</t>
  </si>
  <si>
    <t>Cornwall</t>
  </si>
  <si>
    <t>Nicholas Bray</t>
  </si>
  <si>
    <t>42 Earls Avenue</t>
  </si>
  <si>
    <t>WHITLEY ROW</t>
  </si>
  <si>
    <t>Bromley</t>
  </si>
  <si>
    <t>William Parker</t>
  </si>
  <si>
    <t>51 Uxbridge Road</t>
  </si>
  <si>
    <t>SKILLINGTON</t>
  </si>
  <si>
    <t>South Kesteven</t>
  </si>
  <si>
    <t>Connor Hussain</t>
  </si>
  <si>
    <t>61 Park Row</t>
  </si>
  <si>
    <t>EDINGTHORPE</t>
  </si>
  <si>
    <t>Isabelle Yates</t>
  </si>
  <si>
    <t>72 Annfield Rd</t>
  </si>
  <si>
    <t>BAYSHAM</t>
  </si>
  <si>
    <t>Hereford</t>
  </si>
  <si>
    <t>Rachel Bennett</t>
  </si>
  <si>
    <t>20 Ramsgate Rd</t>
  </si>
  <si>
    <t>WILKIESTON</t>
  </si>
  <si>
    <t>West Lothian</t>
  </si>
  <si>
    <t>Sienna Preston</t>
  </si>
  <si>
    <t>34 Cunnery Rd</t>
  </si>
  <si>
    <t>MAINS OF ARDESTIE</t>
  </si>
  <si>
    <t>Dundee</t>
  </si>
  <si>
    <t>Harry Ross</t>
  </si>
  <si>
    <t>29 Bridge Street</t>
  </si>
  <si>
    <t>GOMSHALL</t>
  </si>
  <si>
    <t>Guildford</t>
  </si>
  <si>
    <t>Libby Newton</t>
  </si>
  <si>
    <t>74 Earls Avenue</t>
  </si>
  <si>
    <t>WHITEFIELD</t>
  </si>
  <si>
    <t>Highland</t>
  </si>
  <si>
    <t>Victoria Alexander</t>
  </si>
  <si>
    <t>19 Tonbridge Rd</t>
  </si>
  <si>
    <t>COOKSMILL GREEN</t>
  </si>
  <si>
    <t>Chelmsford</t>
  </si>
  <si>
    <t>Phoebe Smart</t>
  </si>
  <si>
    <t>73 Cunnery Rd</t>
  </si>
  <si>
    <t>MAINS OF BURGIE</t>
  </si>
  <si>
    <t>Moray</t>
  </si>
  <si>
    <t>Daisy Barton</t>
  </si>
  <si>
    <t>78 Prospect Hill</t>
  </si>
  <si>
    <t>DRAYCOTT</t>
  </si>
  <si>
    <t>Rachel Hale</t>
  </si>
  <si>
    <t>41 Ermin Street</t>
  </si>
  <si>
    <t>WROTHAM PARK</t>
  </si>
  <si>
    <t>Barnet</t>
  </si>
  <si>
    <t>Emma Gibson</t>
  </si>
  <si>
    <t>86 Ermin Street</t>
  </si>
  <si>
    <t>WYCOMB</t>
  </si>
  <si>
    <t>Melton</t>
  </si>
  <si>
    <t>Brooke Foster</t>
  </si>
  <si>
    <t>22 Argyll Street</t>
  </si>
  <si>
    <t>STAINTON</t>
  </si>
  <si>
    <t>Eden</t>
  </si>
  <si>
    <t>Holly Sykes</t>
  </si>
  <si>
    <t>5 High Street</t>
  </si>
  <si>
    <t>ASHLEY</t>
  </si>
  <si>
    <t>Shropshire</t>
  </si>
  <si>
    <t>Hollie Lee</t>
  </si>
  <si>
    <t>22 Bullwood Rd</t>
  </si>
  <si>
    <t>SPRINGSIDE</t>
  </si>
  <si>
    <t>North Ayrshire</t>
  </si>
  <si>
    <t>Caitlin Fletcher</t>
  </si>
  <si>
    <t>67 Harrogate Road</t>
  </si>
  <si>
    <t>RUSHALL</t>
  </si>
  <si>
    <t>Walsall</t>
  </si>
  <si>
    <t>Isobel Connor</t>
  </si>
  <si>
    <t>69 Glenurquhart Road</t>
  </si>
  <si>
    <t>BALGY</t>
  </si>
  <si>
    <t>Abigail Turner</t>
  </si>
  <si>
    <t>62 Boroughbridge Road</t>
  </si>
  <si>
    <t>BISHOP MONKTON</t>
  </si>
  <si>
    <t>Harrogate</t>
  </si>
  <si>
    <t>Sophia Lambert</t>
  </si>
  <si>
    <t>87 East Street</t>
  </si>
  <si>
    <t>MARGARET MARSH</t>
  </si>
  <si>
    <t>North Dorset</t>
  </si>
  <si>
    <t>Emma Brookes</t>
  </si>
  <si>
    <t>5 Dunmow Road</t>
  </si>
  <si>
    <t>GRIMPO</t>
  </si>
  <si>
    <t>Charlotte Robinson</t>
  </si>
  <si>
    <t>40 Hounslow Rd</t>
  </si>
  <si>
    <t>SMALLRIDGE</t>
  </si>
  <si>
    <t>Poppy Taylor</t>
  </si>
  <si>
    <t>4 Ermin Street</t>
  </si>
  <si>
    <t>WYTHBURN</t>
  </si>
  <si>
    <t>Allerdale</t>
  </si>
  <si>
    <t>Molly Walters</t>
  </si>
  <si>
    <t>95 Jesmond Rd</t>
  </si>
  <si>
    <t>KILNINVER</t>
  </si>
  <si>
    <t>Argyllshire</t>
  </si>
  <si>
    <t>Alisha Manning</t>
  </si>
  <si>
    <t>20 Russell Rd</t>
  </si>
  <si>
    <t>SHIPTON MOYNE</t>
  </si>
  <si>
    <t>Cotswold</t>
  </si>
  <si>
    <t>Olivia Sims</t>
  </si>
  <si>
    <t>80 Petworth Rd</t>
  </si>
  <si>
    <t>DUNTOCHER</t>
  </si>
  <si>
    <t>West Dunbartonshire</t>
  </si>
  <si>
    <t>Sophie Daniels</t>
  </si>
  <si>
    <t>41 Nith Street</t>
  </si>
  <si>
    <t>GLEANN GHRABHAIR</t>
  </si>
  <si>
    <t>Comhairle nan Eilean Siar</t>
  </si>
  <si>
    <t>Chloe Wilkins</t>
  </si>
  <si>
    <t>41 Freezeland Lane</t>
  </si>
  <si>
    <t>CRABTREE</t>
  </si>
  <si>
    <t>Horsham</t>
  </si>
  <si>
    <t>Sarah Perry</t>
  </si>
  <si>
    <t>90 Jubilee Drive</t>
  </si>
  <si>
    <t>CATSFIELD</t>
  </si>
  <si>
    <t>Rother</t>
  </si>
  <si>
    <t>Chelsea Lees</t>
  </si>
  <si>
    <t>57 Wade Lane</t>
  </si>
  <si>
    <t>SALTASH</t>
  </si>
  <si>
    <t>Madeleine Carpenter</t>
  </si>
  <si>
    <t>58 Botley Road</t>
  </si>
  <si>
    <t>MIDDLETON</t>
  </si>
  <si>
    <t>Swansea</t>
  </si>
  <si>
    <t>Matilda Sutton</t>
  </si>
  <si>
    <t>82 Essex Rd</t>
  </si>
  <si>
    <t>TARRINGTON</t>
  </si>
  <si>
    <t>Demi Page</t>
  </si>
  <si>
    <t>10 Thirsk Road</t>
  </si>
  <si>
    <t>BLAIRNAMARROW</t>
  </si>
  <si>
    <t>Caitlin Davis</t>
  </si>
  <si>
    <t>21 Caxton Place</t>
  </si>
  <si>
    <t>BWLCH-Y-SARNAU</t>
  </si>
  <si>
    <t>Llandrindod Wells</t>
  </si>
  <si>
    <t>Amber Dodd</t>
  </si>
  <si>
    <t>59 Eastbourne Rd</t>
  </si>
  <si>
    <t>COLEBY</t>
  </si>
  <si>
    <t>Kayleigh Taylor</t>
  </si>
  <si>
    <t>93 Wrexham Rd</t>
  </si>
  <si>
    <t>EXNABOE</t>
  </si>
  <si>
    <t>Shetland</t>
  </si>
  <si>
    <t>Isabella Smart</t>
  </si>
  <si>
    <t>25 Lairg Road</t>
  </si>
  <si>
    <t>NEWBRIDGE</t>
  </si>
  <si>
    <t>Keira Wells</t>
  </si>
  <si>
    <t>28 London Road</t>
  </si>
  <si>
    <t>COLTON</t>
  </si>
  <si>
    <t>Cannock Chase</t>
  </si>
  <si>
    <t>Sarah Green</t>
  </si>
  <si>
    <t>22 Park Avenue</t>
  </si>
  <si>
    <t>LAVERSTOCK</t>
  </si>
  <si>
    <t>Wiltshire</t>
  </si>
  <si>
    <t>Eva Hargreaves</t>
  </si>
  <si>
    <t>73 Kingsway North</t>
  </si>
  <si>
    <t>HOLMBUSH</t>
  </si>
  <si>
    <t>Phoebe Foster</t>
  </si>
  <si>
    <t>55 North Promenade</t>
  </si>
  <si>
    <t>DOLGOCH</t>
  </si>
  <si>
    <t>Gwynedd</t>
  </si>
  <si>
    <t>Courtney Owens</t>
  </si>
  <si>
    <t>81 Petworth Rd</t>
  </si>
  <si>
    <t>DWYGYFYLCHI</t>
  </si>
  <si>
    <t>Conwy</t>
  </si>
  <si>
    <t>Grace Waters</t>
  </si>
  <si>
    <t>91 Tadcaster Rd</t>
  </si>
  <si>
    <t>PIPE RIDWARE</t>
  </si>
  <si>
    <t>Aimee Bowen</t>
  </si>
  <si>
    <t>92 Hexham Road</t>
  </si>
  <si>
    <t>IREBY</t>
  </si>
  <si>
    <t>Jasmine Robertson</t>
  </si>
  <si>
    <t>35 High Street</t>
  </si>
  <si>
    <t>ASHFORD HILL</t>
  </si>
  <si>
    <t>Berkshire</t>
  </si>
  <si>
    <t>Poppy Lawrence</t>
  </si>
  <si>
    <t>50 Witney Way</t>
  </si>
  <si>
    <t>KNOCK</t>
  </si>
  <si>
    <t>Libby Bailey</t>
  </si>
  <si>
    <t>98 Ings Lane</t>
  </si>
  <si>
    <t>DEANSHANGER</t>
  </si>
  <si>
    <t>Aylesbury Vale</t>
  </si>
  <si>
    <t>Mollie Shepherd</t>
  </si>
  <si>
    <t>20 Overton Circle</t>
  </si>
  <si>
    <t>LITTLE WRATTING</t>
  </si>
  <si>
    <t>St Edmundsbury</t>
  </si>
  <si>
    <t>Freya Miah</t>
  </si>
  <si>
    <t>77 Wrexham Road</t>
  </si>
  <si>
    <t>FELTON</t>
  </si>
  <si>
    <t>Imogen Stewart</t>
  </si>
  <si>
    <t>69 Bath Rd</t>
  </si>
  <si>
    <t>WOODFORD HALSE</t>
  </si>
  <si>
    <t>Daventry</t>
  </si>
  <si>
    <t>Ellie Campbell</t>
  </si>
  <si>
    <t>73 Boat Lane</t>
  </si>
  <si>
    <t>REEDHAM</t>
  </si>
  <si>
    <t>Zara Jarvis</t>
  </si>
  <si>
    <t>37 Well Lane</t>
  </si>
  <si>
    <t>PARK GATE</t>
  </si>
  <si>
    <t>Eastleigh</t>
  </si>
  <si>
    <t>Lilly Henderson</t>
  </si>
  <si>
    <t>13 South Western Terrace</t>
  </si>
  <si>
    <t>MINEHEAD</t>
  </si>
  <si>
    <t>Lola Cartwright</t>
  </si>
  <si>
    <t>49 Redcliffe Way</t>
  </si>
  <si>
    <t>WOODHEAD</t>
  </si>
  <si>
    <t>Aberdeenshire</t>
  </si>
  <si>
    <t>Ella Jackson</t>
  </si>
  <si>
    <t>31 Bury Rd</t>
  </si>
  <si>
    <t>HANDSACRE</t>
  </si>
  <si>
    <t>Lauren Bell</t>
  </si>
  <si>
    <t>65 Traill Street</t>
  </si>
  <si>
    <t>ROSSKEEN</t>
  </si>
  <si>
    <t>Rosie Collins</t>
  </si>
  <si>
    <t>79 Huntly Street</t>
  </si>
  <si>
    <t>BARSHAM</t>
  </si>
  <si>
    <t>Lucy Davison</t>
  </si>
  <si>
    <t>65 Consett Rd</t>
  </si>
  <si>
    <t>HIGHWAY</t>
  </si>
  <si>
    <t>Abbie Arnold</t>
  </si>
  <si>
    <t>42 Trehafod Road</t>
  </si>
  <si>
    <t>BUCKTON</t>
  </si>
  <si>
    <t>Alice Bull</t>
  </si>
  <si>
    <t>32 Dunmow Road</t>
  </si>
  <si>
    <t>GRINDLETON</t>
  </si>
  <si>
    <t>Ribble Valley</t>
  </si>
  <si>
    <t>Gracie Boyle</t>
  </si>
  <si>
    <t>38 Southend Avenue</t>
  </si>
  <si>
    <t>BLACKWELL</t>
  </si>
  <si>
    <t>Amber Valley</t>
  </si>
  <si>
    <t>Rebecca Warner</t>
  </si>
  <si>
    <t>21 Ramsgate Rd</t>
  </si>
  <si>
    <t>WILBURTON</t>
  </si>
  <si>
    <t>Ely</t>
  </si>
  <si>
    <t>Charlie Knight</t>
  </si>
  <si>
    <t>29 Rowland Rd</t>
  </si>
  <si>
    <t>ORCADIA</t>
  </si>
  <si>
    <t>Buteshire</t>
  </si>
  <si>
    <t>Lily Griffin</t>
  </si>
  <si>
    <t>31 Main St</t>
  </si>
  <si>
    <t>ACHNAFAULD</t>
  </si>
  <si>
    <t>Perth and Kinross</t>
  </si>
  <si>
    <t>Evie Steele</t>
  </si>
  <si>
    <t>51 Jubilee Drive</t>
  </si>
  <si>
    <t>CATTERICK</t>
  </si>
  <si>
    <t>North Yorkshire</t>
  </si>
  <si>
    <t>Kiera Cole</t>
  </si>
  <si>
    <t>82 Lincoln Green Lane</t>
  </si>
  <si>
    <t>CHURCH END</t>
  </si>
  <si>
    <t>Uttlesford</t>
  </si>
  <si>
    <t>Victoria Birch</t>
  </si>
  <si>
    <t>69 Withers Close</t>
  </si>
  <si>
    <t>ALFORD</t>
  </si>
  <si>
    <t>Tilly Watts</t>
  </si>
  <si>
    <t>49 Scrimshire Lane</t>
  </si>
  <si>
    <t>ASTON CANTLOW</t>
  </si>
  <si>
    <t>Stratford-on-Avon</t>
  </si>
  <si>
    <t>Cerys Perkins</t>
  </si>
  <si>
    <t>52 Walwyn Rd</t>
  </si>
  <si>
    <t>CHARLESTOWN</t>
  </si>
  <si>
    <t>Molly Owens</t>
  </si>
  <si>
    <t>39 Malcolm Rd</t>
  </si>
  <si>
    <t>LLANELLTYD</t>
  </si>
  <si>
    <t>Georgia Humphries</t>
  </si>
  <si>
    <t>8 Manor Close</t>
  </si>
  <si>
    <t>DODLESTON</t>
  </si>
  <si>
    <t>Cheshire West and Chester</t>
  </si>
  <si>
    <t>Mollie Coles</t>
  </si>
  <si>
    <t>96 Traill Street</t>
  </si>
  <si>
    <t>ROSSETT</t>
  </si>
  <si>
    <t>Wrexham</t>
  </si>
  <si>
    <t>Madeleine Pugh</t>
  </si>
  <si>
    <t>93 Main St</t>
  </si>
  <si>
    <t>ACHNACLYTH</t>
  </si>
  <si>
    <t>Chloe Sykes</t>
  </si>
  <si>
    <t>50 Station Rd</t>
  </si>
  <si>
    <t>PYRTON</t>
  </si>
  <si>
    <t>South Oxfordshire</t>
  </si>
  <si>
    <t>Brooke Burton</t>
  </si>
  <si>
    <t>42 Cunnery Rd</t>
  </si>
  <si>
    <t>MAINSTONE</t>
  </si>
  <si>
    <t>Mollie Savage</t>
  </si>
  <si>
    <t>27 Cloch Rd</t>
  </si>
  <si>
    <t>ST JOHN'S TOWN OF DALRY</t>
  </si>
  <si>
    <t>Kirkcudbrightshire</t>
  </si>
  <si>
    <t>Freya Humphries</t>
  </si>
  <si>
    <t>45 Glenurquhart Road</t>
  </si>
  <si>
    <t>BALGOWAN</t>
  </si>
  <si>
    <t>Wigtownshire</t>
  </si>
  <si>
    <t>Paige Morton</t>
  </si>
  <si>
    <t>41 Station Rd</t>
  </si>
  <si>
    <t>QUIDENHAM</t>
  </si>
  <si>
    <t>Sienna Holt</t>
  </si>
  <si>
    <t>70 Peachfield Road</t>
  </si>
  <si>
    <t>CHAPEL ALLERTON</t>
  </si>
  <si>
    <t>Shannon McDonald</t>
  </si>
  <si>
    <t>70 Lammas Street</t>
  </si>
  <si>
    <t>GREAT CHATWELL</t>
  </si>
  <si>
    <t>Telford and Wrekin</t>
  </si>
  <si>
    <t>Nicole Kelly</t>
  </si>
  <si>
    <t>4 City Walls Rd</t>
  </si>
  <si>
    <t>CLOTHALL</t>
  </si>
  <si>
    <t>North Hertfordshire</t>
  </si>
  <si>
    <t>Ruby Joyce</t>
  </si>
  <si>
    <t>66 Leicester Road</t>
  </si>
  <si>
    <t>AVIEMORE</t>
  </si>
  <si>
    <t>Demi Hughes</t>
  </si>
  <si>
    <t>31 Main Rd</t>
  </si>
  <si>
    <t>FOOTS CRAY</t>
  </si>
  <si>
    <t>Bexley</t>
  </si>
  <si>
    <t>Yasmin Connor</t>
  </si>
  <si>
    <t>20 Stone Cellar Road</t>
  </si>
  <si>
    <t>KINGTON</t>
  </si>
  <si>
    <t>Sienna Knowles</t>
  </si>
  <si>
    <t>12 Marcham Road</t>
  </si>
  <si>
    <t>BOSTON SPA</t>
  </si>
  <si>
    <t>Jodie James</t>
  </si>
  <si>
    <t>32 Neville Street</t>
  </si>
  <si>
    <t>IDVIES</t>
  </si>
  <si>
    <t>Angus</t>
  </si>
  <si>
    <t>Charlie Barker</t>
  </si>
  <si>
    <t>75 North Road</t>
  </si>
  <si>
    <t>NESTON</t>
  </si>
  <si>
    <t>Liverpool</t>
  </si>
  <si>
    <t>Aaliyah Sullivan</t>
  </si>
  <si>
    <t>61 Thornton St</t>
  </si>
  <si>
    <t>HUNTONBRIDGE</t>
  </si>
  <si>
    <t>Dacorum</t>
  </si>
  <si>
    <t>Rachel Newton</t>
  </si>
  <si>
    <t>75 Colorado Way</t>
  </si>
  <si>
    <t>RHYD</t>
  </si>
  <si>
    <t>Georgia Mistry</t>
  </si>
  <si>
    <t>11 Temple Way</t>
  </si>
  <si>
    <t>WISBECH ST MARY</t>
  </si>
  <si>
    <t>Fenland</t>
  </si>
  <si>
    <t>Amelie Howarth</t>
  </si>
  <si>
    <t>36 Cunnery Rd</t>
  </si>
  <si>
    <t>MAIDENWELL</t>
  </si>
  <si>
    <t>Melissa Adams</t>
  </si>
  <si>
    <t>19 Temple Way</t>
  </si>
  <si>
    <t>WIRSWALL</t>
  </si>
  <si>
    <t>Niamh Burton</t>
  </si>
  <si>
    <t>73 Ings Lane</t>
  </si>
  <si>
    <t>DEANBURNHAUGH</t>
  </si>
  <si>
    <t>Scottish Borders</t>
  </si>
  <si>
    <t>Sofia Shah</t>
  </si>
  <si>
    <t>22 Iffley Road</t>
  </si>
  <si>
    <t>BROCKDISH</t>
  </si>
  <si>
    <t>Mid Suffolk</t>
  </si>
  <si>
    <t>Madeleine Lambert</t>
  </si>
  <si>
    <t>90 Mill Lane</t>
  </si>
  <si>
    <t>CORNHILL</t>
  </si>
  <si>
    <t>Shannon Burrows</t>
  </si>
  <si>
    <t>80 Ploughley Rd</t>
  </si>
  <si>
    <t>TINSLEY GREEN</t>
  </si>
  <si>
    <t>Crawley</t>
  </si>
  <si>
    <t>Zoe Curtis</t>
  </si>
  <si>
    <t>19 Winchester Rd</t>
  </si>
  <si>
    <t>MERROW</t>
  </si>
  <si>
    <t>Melissa Macdonald</t>
  </si>
  <si>
    <t>59 Jubilee Drive</t>
  </si>
  <si>
    <t>CAUDWORTHY</t>
  </si>
  <si>
    <t>Sienna Bartlett</t>
  </si>
  <si>
    <t>60 Middlewich Road</t>
  </si>
  <si>
    <t>FIVE ASH DOWN</t>
  </si>
  <si>
    <t>Wealden</t>
  </si>
  <si>
    <t>Madeleine Parsons</t>
  </si>
  <si>
    <t>50 Mill Lane</t>
  </si>
  <si>
    <t>CORRYMUCKLOCH</t>
  </si>
  <si>
    <t>Maisie Chamberlain</t>
  </si>
  <si>
    <t>81 Moulton Road</t>
  </si>
  <si>
    <t>GUISELEY</t>
  </si>
  <si>
    <t>Abigail Myers</t>
  </si>
  <si>
    <t>67 Temple Way</t>
  </si>
  <si>
    <t>WITTON GILBERT</t>
  </si>
  <si>
    <t>Rebecca Dean</t>
  </si>
  <si>
    <t>58 Nenthead Road</t>
  </si>
  <si>
    <t>HIGH BULLEN</t>
  </si>
  <si>
    <t>Isabel Cooper</t>
  </si>
  <si>
    <t>6 Vicar Lane</t>
  </si>
  <si>
    <t>SANDHURST</t>
  </si>
  <si>
    <t>Tunbridge Wells</t>
  </si>
  <si>
    <t>Poppy Whitehead</t>
  </si>
  <si>
    <t>87 Holgate Rd</t>
  </si>
  <si>
    <t>RANNOCH SCHOOL</t>
  </si>
  <si>
    <t>Cerys White</t>
  </si>
  <si>
    <t>66 Prestwick Road</t>
  </si>
  <si>
    <t>INGHAM</t>
  </si>
  <si>
    <t>Zara Flynn</t>
  </si>
  <si>
    <t>86 Argyll Street</t>
  </si>
  <si>
    <t>STAFFIN</t>
  </si>
  <si>
    <t>Libby Houghton</t>
  </si>
  <si>
    <t>57 Southern Way</t>
  </si>
  <si>
    <t>NORTH STOKE</t>
  </si>
  <si>
    <t>Daisy Osborne</t>
  </si>
  <si>
    <t>66 Ockham Road</t>
  </si>
  <si>
    <t>EAST OGWELL</t>
  </si>
  <si>
    <t>Teignbridge</t>
  </si>
  <si>
    <t>Jennifer Nicholls</t>
  </si>
  <si>
    <t>85 Maidstone Road</t>
  </si>
  <si>
    <t>WELLOW</t>
  </si>
  <si>
    <t>Isle of Wight</t>
  </si>
  <si>
    <t>Natasha Watson</t>
  </si>
  <si>
    <t>93 Hindhead Road</t>
  </si>
  <si>
    <t>EAST CHILTINGTON</t>
  </si>
  <si>
    <t>Lewes</t>
  </si>
  <si>
    <t>Eleanor Kelly</t>
  </si>
  <si>
    <t>78 Hampton Court Rd</t>
  </si>
  <si>
    <t>SOUTHWELL</t>
  </si>
  <si>
    <t>Weymouth and Portland</t>
  </si>
  <si>
    <t>Hannah Dennis</t>
  </si>
  <si>
    <t>12 York Road</t>
  </si>
  <si>
    <t>OUTLANDS</t>
  </si>
  <si>
    <t>Staffordshire</t>
  </si>
  <si>
    <t>Anna Skinner</t>
  </si>
  <si>
    <t>49 Ockham Road</t>
  </si>
  <si>
    <t>EAST STOKE</t>
  </si>
  <si>
    <t>Scarlett Collins</t>
  </si>
  <si>
    <t>3 Nith Street</t>
  </si>
  <si>
    <t>GLAN-DWYFACH</t>
  </si>
  <si>
    <t>Jennifer Nelson</t>
  </si>
  <si>
    <t>30 Newport Road</t>
  </si>
  <si>
    <t>CARLTON CURLIEU</t>
  </si>
  <si>
    <t>Leicester</t>
  </si>
  <si>
    <t>Lydia Cameron</t>
  </si>
  <si>
    <t>81 Cloch Rd</t>
  </si>
  <si>
    <t>ST MICHAEL CAERHAYS</t>
  </si>
  <si>
    <t>Cerys Doyle</t>
  </si>
  <si>
    <t>74 Wartnaby Road</t>
  </si>
  <si>
    <t>ADWELL</t>
  </si>
  <si>
    <t>Brooke Mason</t>
  </si>
  <si>
    <t>71 Russell Rd</t>
  </si>
  <si>
    <t>SHIPTON-UNDER-WYCHWOOD</t>
  </si>
  <si>
    <t>West Oxfordshire</t>
  </si>
  <si>
    <t>Isabelle Baldwin</t>
  </si>
  <si>
    <t>49 Walwyn Rd</t>
  </si>
  <si>
    <t>CHARING</t>
  </si>
  <si>
    <t>Ashford</t>
  </si>
  <si>
    <t>Phoebe Murray</t>
  </si>
  <si>
    <t>69 Boroughbridge Road</t>
  </si>
  <si>
    <t>BISHOP'S HULL</t>
  </si>
  <si>
    <t>Isobel Steele</t>
  </si>
  <si>
    <t>46 Cunnery Rd</t>
  </si>
  <si>
    <t>MALLENY MILLS</t>
  </si>
  <si>
    <t>Edinburgh</t>
  </si>
  <si>
    <t>Phoebe Short</t>
  </si>
  <si>
    <t>80 Stamford Road</t>
  </si>
  <si>
    <t>ANSTRUTHER</t>
  </si>
  <si>
    <t>Fife</t>
  </si>
  <si>
    <t>Demi Taylor</t>
  </si>
  <si>
    <t>37 Front St</t>
  </si>
  <si>
    <t>HENLEY CORNER</t>
  </si>
  <si>
    <t>Bethany Turner</t>
  </si>
  <si>
    <t>14 Canterbury Road</t>
  </si>
  <si>
    <t>UPTON CROSS</t>
  </si>
  <si>
    <t>Alice Begum</t>
  </si>
  <si>
    <t>7 Scotswood Road</t>
  </si>
  <si>
    <t>HONEY TYE</t>
  </si>
  <si>
    <t>Skye Todd</t>
  </si>
  <si>
    <t>7 Hexham Road</t>
  </si>
  <si>
    <t>IRELAND</t>
  </si>
  <si>
    <t>Orkney Islands</t>
  </si>
  <si>
    <t>Maisie Miah</t>
  </si>
  <si>
    <t>38 Buckingham Rd</t>
  </si>
  <si>
    <t>THORNTON</t>
  </si>
  <si>
    <t>Isobel Simpson</t>
  </si>
  <si>
    <t>54 Buckingham Rd</t>
  </si>
  <si>
    <t>Daisy Pollard</t>
  </si>
  <si>
    <t>69 Manor Way</t>
  </si>
  <si>
    <t>GREAT HATFIELD</t>
  </si>
  <si>
    <t>East Riding of Yorkshire</t>
  </si>
  <si>
    <t>Lucy Lawson</t>
  </si>
  <si>
    <t>62 Golden Knowes Road</t>
  </si>
  <si>
    <t>FRENICH</t>
  </si>
  <si>
    <t>Falkirk</t>
  </si>
  <si>
    <t>Francesca Porter</t>
  </si>
  <si>
    <t>67 Newgate Street</t>
  </si>
  <si>
    <t>KEADBY</t>
  </si>
  <si>
    <t>North Lincolnshire</t>
  </si>
  <si>
    <t>Lily Sheppard</t>
  </si>
  <si>
    <t>13 Abbey Row</t>
  </si>
  <si>
    <t>NYTHE</t>
  </si>
  <si>
    <t>Charlotte Sharpe</t>
  </si>
  <si>
    <t>72 Ermin Street</t>
  </si>
  <si>
    <t>WROXETER</t>
  </si>
  <si>
    <t>Eve Ross</t>
  </si>
  <si>
    <t>9 Lamphey Road</t>
  </si>
  <si>
    <t>THE ISLE</t>
  </si>
  <si>
    <t>Kayleigh Hayward</t>
  </si>
  <si>
    <t>47 Argyll Road</t>
  </si>
  <si>
    <t>LLANDDOWROR</t>
  </si>
  <si>
    <t>Carmarthenshire</t>
  </si>
  <si>
    <t>Lauren Dean</t>
  </si>
  <si>
    <t>44 Brynglas Road</t>
  </si>
  <si>
    <t>GLENWHILLY</t>
  </si>
  <si>
    <t>Alicia Gregory</t>
  </si>
  <si>
    <t>39 Harrogate Road</t>
  </si>
  <si>
    <t>RUSHMERE</t>
  </si>
  <si>
    <t>Francesca Cooper</t>
  </si>
  <si>
    <t>77 Shire Oak Road</t>
  </si>
  <si>
    <t>SCARTH HILL</t>
  </si>
  <si>
    <t>West Lancashire</t>
  </si>
  <si>
    <t>Holly Savage</t>
  </si>
  <si>
    <t>27 Bootham Crescent</t>
  </si>
  <si>
    <t>RIDGEWELL</t>
  </si>
  <si>
    <t>Braintree</t>
  </si>
  <si>
    <t>Ellie Moss</t>
  </si>
  <si>
    <t>75 West Lane</t>
  </si>
  <si>
    <t>DALTRA</t>
  </si>
  <si>
    <t>Charlie Morris</t>
  </si>
  <si>
    <t>71 Bath Rd</t>
  </si>
  <si>
    <t>WOKINGHAM</t>
  </si>
  <si>
    <t>Wokingham</t>
  </si>
  <si>
    <t>Nicole Sullivan</t>
  </si>
  <si>
    <t>5 Wenlock Terrace</t>
  </si>
  <si>
    <t>PENZANCE</t>
  </si>
  <si>
    <t>Faith Patel</t>
  </si>
  <si>
    <t>78 Ballifeary Road</t>
  </si>
  <si>
    <t>BALNAMOON</t>
  </si>
  <si>
    <t>Isabella Cooke</t>
  </si>
  <si>
    <t>88 Sloe Lane</t>
  </si>
  <si>
    <t>CROSTHWAITE</t>
  </si>
  <si>
    <t>South Lakeland</t>
  </si>
  <si>
    <t>Danielle Ingram</t>
  </si>
  <si>
    <t>78 Ings Lane</t>
  </si>
  <si>
    <t>DEERHILL</t>
  </si>
  <si>
    <t>Lara Sheppard</t>
  </si>
  <si>
    <t>85 Kingsway North</t>
  </si>
  <si>
    <t>HOLTBY</t>
  </si>
  <si>
    <t>Shannon Turnbull</t>
  </si>
  <si>
    <t>77 Park Place</t>
  </si>
  <si>
    <t>CARSETHORN</t>
  </si>
  <si>
    <t>Dumfriesshire</t>
  </si>
  <si>
    <t>Harriet Savage</t>
  </si>
  <si>
    <t>41 Whitchurch Road</t>
  </si>
  <si>
    <t>ELMSTONE HARDWICKE</t>
  </si>
  <si>
    <t>Tewkesbury</t>
  </si>
  <si>
    <t>Faith Potts</t>
  </si>
  <si>
    <t>13 Temple Way</t>
  </si>
  <si>
    <t>WINTERBOURNE STOKE</t>
  </si>
  <si>
    <t>Sienna Stevenson</t>
  </si>
  <si>
    <t>65 Caxton Place</t>
  </si>
  <si>
    <t>BYERS GREEN</t>
  </si>
  <si>
    <t>Matilda Shepherd</t>
  </si>
  <si>
    <t>11 Dover Road</t>
  </si>
  <si>
    <t>WESTHAM</t>
  </si>
  <si>
    <t>Alicia Lane</t>
  </si>
  <si>
    <t>74 Red Lane</t>
  </si>
  <si>
    <t>EVERINGHAM</t>
  </si>
  <si>
    <t>Scarlett Warner</t>
  </si>
  <si>
    <t>69 Southern Way</t>
  </si>
  <si>
    <t>NORTH END</t>
  </si>
  <si>
    <t>Anna Talbot</t>
  </si>
  <si>
    <t>12 South Street</t>
  </si>
  <si>
    <t>MONKTON HEATHFIELD</t>
  </si>
  <si>
    <t>Megan Sinclair</t>
  </si>
  <si>
    <t>95 Overton Circle</t>
  </si>
  <si>
    <t>LITTLE SUTTON</t>
  </si>
  <si>
    <t>Mia Middleton</t>
  </si>
  <si>
    <t>71 Old Edinburgh Road</t>
  </si>
  <si>
    <t>BELLSQUARRY</t>
  </si>
  <si>
    <t>Maisie Hancock</t>
  </si>
  <si>
    <t>23 Exning Road</t>
  </si>
  <si>
    <t>HANKERTON</t>
  </si>
  <si>
    <t>Brooke Hutchinson</t>
  </si>
  <si>
    <t>64 Tadcaster Rd</t>
  </si>
  <si>
    <t>PITCHCOMBE</t>
  </si>
  <si>
    <t>Stroud</t>
  </si>
  <si>
    <t>Amelia Spencer</t>
  </si>
  <si>
    <t>7 Annfield Rd</t>
  </si>
  <si>
    <t>BECKWITHSHAW</t>
  </si>
  <si>
    <t>Alicia Burgess</t>
  </si>
  <si>
    <t>32 Bridge Street</t>
  </si>
  <si>
    <t>GOLDEN GROVE</t>
  </si>
  <si>
    <t>Danielle Woodward</t>
  </si>
  <si>
    <t>8 West Lane</t>
  </si>
  <si>
    <t>DALGIG</t>
  </si>
  <si>
    <t>East Ayrshire</t>
  </si>
  <si>
    <t>Faith Marsh</t>
  </si>
  <si>
    <t>90 Buckingham Rd</t>
  </si>
  <si>
    <t>THORNTONLOCH</t>
  </si>
  <si>
    <t>East Lothian</t>
  </si>
  <si>
    <t>Molly Noble</t>
  </si>
  <si>
    <t>33 Prince Consort Road</t>
  </si>
  <si>
    <t>KENNYTHORPE</t>
  </si>
  <si>
    <t>Sofia Ward</t>
  </si>
  <si>
    <t>48 Folkestone Road</t>
  </si>
  <si>
    <t>WILTON</t>
  </si>
  <si>
    <t>Megan Gibson</t>
  </si>
  <si>
    <t>81 Spilman Street</t>
  </si>
  <si>
    <t>GOURDAS</t>
  </si>
  <si>
    <t>Libby Mistry</t>
  </si>
  <si>
    <t>93 Scrimshire Lane</t>
  </si>
  <si>
    <t>ASTON FLAMVILLE</t>
  </si>
  <si>
    <t>Niamh Norris</t>
  </si>
  <si>
    <t>67 Wrexham Rd</t>
  </si>
  <si>
    <t>FAIRWARP</t>
  </si>
  <si>
    <t>Elise McKenzie</t>
  </si>
  <si>
    <t>22 Annfield Rd</t>
  </si>
  <si>
    <t>BECK SIDE</t>
  </si>
  <si>
    <t>Sarah North</t>
  </si>
  <si>
    <t>4 Seaford Road</t>
  </si>
  <si>
    <t>CUMSTOUN</t>
  </si>
  <si>
    <t>Tegan Spencer</t>
  </si>
  <si>
    <t>54 Station Rd</t>
  </si>
  <si>
    <t>QUEMERFORD</t>
  </si>
  <si>
    <t>Lilly Hope</t>
  </si>
  <si>
    <t>56 Wrexham Rd</t>
  </si>
  <si>
    <t>EWYAS HAROLD</t>
  </si>
  <si>
    <t>Lola Read</t>
  </si>
  <si>
    <t>81 Leicester Road</t>
  </si>
  <si>
    <t>AUNK</t>
  </si>
  <si>
    <t>Amelia Parkin</t>
  </si>
  <si>
    <t>90 Warren St</t>
  </si>
  <si>
    <t>WEST FARNDON</t>
  </si>
  <si>
    <t>Yasmin Rowe</t>
  </si>
  <si>
    <t>66 Main St</t>
  </si>
  <si>
    <t>ACHAROSSON</t>
  </si>
  <si>
    <t>Kate Begum</t>
  </si>
  <si>
    <t>48 Ash Lane</t>
  </si>
  <si>
    <t>YENSTON</t>
  </si>
  <si>
    <t>South Somerset</t>
  </si>
  <si>
    <t>Elise Ahmed</t>
  </si>
  <si>
    <t>14 Fraserburgh Rd</t>
  </si>
  <si>
    <t>LIGHTWOOD GREEN</t>
  </si>
  <si>
    <t>Isabel Bailey</t>
  </si>
  <si>
    <t>6 Main St</t>
  </si>
  <si>
    <t>ABERYSCIR</t>
  </si>
  <si>
    <t>Alice Freeman</t>
  </si>
  <si>
    <t>SANDRINGHAM</t>
  </si>
  <si>
    <t>Holly Booth</t>
  </si>
  <si>
    <t>5 Ash Lane</t>
  </si>
  <si>
    <t>YELLING</t>
  </si>
  <si>
    <t>Huntingdonshire</t>
  </si>
  <si>
    <t>Jade Wilkins</t>
  </si>
  <si>
    <t>64 Park End St</t>
  </si>
  <si>
    <t>BROMSASH</t>
  </si>
  <si>
    <t>Jennifer Hicks</t>
  </si>
  <si>
    <t>84 Mounthoolie Lane</t>
  </si>
  <si>
    <t>SUNNY BANK</t>
  </si>
  <si>
    <t>Abby Mitchell</t>
  </si>
  <si>
    <t>19 New Dover Rd</t>
  </si>
  <si>
    <t>WAKEFIELD</t>
  </si>
  <si>
    <t>Wakefield</t>
  </si>
  <si>
    <t>Lily Chapman</t>
  </si>
  <si>
    <t>25 Station Rd</t>
  </si>
  <si>
    <t>PURY END</t>
  </si>
  <si>
    <t>South Northamptonshire</t>
  </si>
  <si>
    <t>Holly Sinclair</t>
  </si>
  <si>
    <t>31 York Road</t>
  </si>
  <si>
    <t>OVINGDEAN</t>
  </si>
  <si>
    <t>Brighton and Hove</t>
  </si>
  <si>
    <t>Jade Dyer</t>
  </si>
  <si>
    <t>35 Scrimshire Lane</t>
  </si>
  <si>
    <t>ASTON</t>
  </si>
  <si>
    <t>Rotherham</t>
  </si>
  <si>
    <t>Sarah Brookes</t>
  </si>
  <si>
    <t>86 North Road</t>
  </si>
  <si>
    <t>NENTHEAD</t>
  </si>
  <si>
    <t>Caitlin Gough</t>
  </si>
  <si>
    <t>17 Manor Close</t>
  </si>
  <si>
    <t>DINAS</t>
  </si>
  <si>
    <t>Pembrokeshire</t>
  </si>
  <si>
    <t>45 Ockham Road</t>
  </si>
  <si>
    <t>EAST TORRINGTON</t>
  </si>
  <si>
    <t>Eva Archer</t>
  </si>
  <si>
    <t>15 Peachfield Road</t>
  </si>
  <si>
    <t>CEDIG</t>
  </si>
  <si>
    <t>Summer Pearson</t>
  </si>
  <si>
    <t>62 Netherpark Crescent</t>
  </si>
  <si>
    <t>STAVELEY</t>
  </si>
  <si>
    <t>Poppy Harding</t>
  </si>
  <si>
    <t>36 Church Way</t>
  </si>
  <si>
    <t>BRAEMAR</t>
  </si>
  <si>
    <t>Hollie Lambert</t>
  </si>
  <si>
    <t>27 Prince Consort Road</t>
  </si>
  <si>
    <t>KELTNEYBURN</t>
  </si>
  <si>
    <t>Sophia Hart</t>
  </si>
  <si>
    <t>99 Stroud Rd</t>
  </si>
  <si>
    <t>ODDINGTON</t>
  </si>
  <si>
    <t>Cherwell</t>
  </si>
  <si>
    <t>Jessica Barton</t>
  </si>
  <si>
    <t>99 Prince Consort Road</t>
  </si>
  <si>
    <t>KENNERLEIGH</t>
  </si>
  <si>
    <t>Mid Devon</t>
  </si>
  <si>
    <t>Phoebe Woods</t>
  </si>
  <si>
    <t>60 Roker Terrace</t>
  </si>
  <si>
    <t>LANREATH</t>
  </si>
  <si>
    <t>Demi Lee</t>
  </si>
  <si>
    <t>88 Annfield Rd</t>
  </si>
  <si>
    <t>BEDMOND</t>
  </si>
  <si>
    <t>Three Rivers</t>
  </si>
  <si>
    <t>Brooke Scott</t>
  </si>
  <si>
    <t>63 Wressle Road</t>
  </si>
  <si>
    <t>POCOMBE BRIDGE</t>
  </si>
  <si>
    <t>Kiera Adams</t>
  </si>
  <si>
    <t>93 Princes Street</t>
  </si>
  <si>
    <t>ROFFEY</t>
  </si>
  <si>
    <t>Shannon Wells</t>
  </si>
  <si>
    <t>79 Middlewich Road</t>
  </si>
  <si>
    <t>FLECKNEY</t>
  </si>
  <si>
    <t>Lauren Marsden</t>
  </si>
  <si>
    <t>27 Trinity Crescent</t>
  </si>
  <si>
    <t>WHINBURGH</t>
  </si>
  <si>
    <t>Victoria Mann</t>
  </si>
  <si>
    <t>86 Abingdon Road</t>
  </si>
  <si>
    <t>BRAMFORD</t>
  </si>
  <si>
    <t>Babergh</t>
  </si>
  <si>
    <t>Rebecca Lawrence</t>
  </si>
  <si>
    <t>59 Grey Street</t>
  </si>
  <si>
    <t>KETTLETHORPE</t>
  </si>
  <si>
    <t>West Lindsey</t>
  </si>
  <si>
    <t>Keira Francis</t>
  </si>
  <si>
    <t>94 Union Terrace</t>
  </si>
  <si>
    <t>LOCHURR</t>
  </si>
  <si>
    <t>Isabelle Mistry</t>
  </si>
  <si>
    <t>70 Union Terrace</t>
  </si>
  <si>
    <t>LONDON</t>
  </si>
  <si>
    <t>Hackney</t>
  </si>
  <si>
    <t>Charlotte Kemp</t>
  </si>
  <si>
    <t>43 Merthyr Road</t>
  </si>
  <si>
    <t>BULPHAN</t>
  </si>
  <si>
    <t>Havering</t>
  </si>
  <si>
    <t>Jennifer Barnett</t>
  </si>
  <si>
    <t>69 Telford Street</t>
  </si>
  <si>
    <t>BARKSTON</t>
  </si>
  <si>
    <t>Imogen Wong</t>
  </si>
  <si>
    <t>85 Moulton Road</t>
  </si>
  <si>
    <t>GUAY</t>
  </si>
  <si>
    <t>Alice Anderson</t>
  </si>
  <si>
    <t>27 Eastbourne Rd</t>
  </si>
  <si>
    <t>Eloise Ali</t>
  </si>
  <si>
    <t>45 Trinity Crescent</t>
  </si>
  <si>
    <t>WHITBECK</t>
  </si>
  <si>
    <t>Copeland</t>
  </si>
  <si>
    <t>Megan Robson</t>
  </si>
  <si>
    <t>71 Seafield Street</t>
  </si>
  <si>
    <t>LLANUWCHLLYN</t>
  </si>
  <si>
    <t>Grace Cox</t>
  </si>
  <si>
    <t>95 Tadcaster Rd</t>
  </si>
  <si>
    <t>PILLERTON PRIORS</t>
  </si>
  <si>
    <t>Warwick</t>
  </si>
  <si>
    <t>Lydia Ball</t>
  </si>
  <si>
    <t>7 Ploughley Rd</t>
  </si>
  <si>
    <t>TOAB</t>
  </si>
  <si>
    <t>Tegan Pugh</t>
  </si>
  <si>
    <t>54 High St</t>
  </si>
  <si>
    <t>THURSLEY</t>
  </si>
  <si>
    <t>Waverley</t>
  </si>
  <si>
    <t>Nicole Poole</t>
  </si>
  <si>
    <t>76 Hart Road</t>
  </si>
  <si>
    <t>NORTHWAY</t>
  </si>
  <si>
    <t>Sarah Norton</t>
  </si>
  <si>
    <t>57 Sloe Lane</t>
  </si>
  <si>
    <t>CROSSWAY</t>
  </si>
  <si>
    <t>Lola Jenkins</t>
  </si>
  <si>
    <t>8 Carriers Road</t>
  </si>
  <si>
    <t>CRIGGION</t>
  </si>
  <si>
    <t>Madison Burns</t>
  </si>
  <si>
    <t>26 Neville Street</t>
  </si>
  <si>
    <t>IMACHAR</t>
  </si>
  <si>
    <t>Kate Shaw</t>
  </si>
  <si>
    <t>13 Maidstone Road</t>
  </si>
  <si>
    <t>WELSH BICKNOR</t>
  </si>
  <si>
    <t>Gloucester</t>
  </si>
  <si>
    <t>Millie Brown</t>
  </si>
  <si>
    <t>52 Shire Oak Road</t>
  </si>
  <si>
    <t>SCOLTON</t>
  </si>
  <si>
    <t>Ellie Talbot</t>
  </si>
  <si>
    <t>39 Constitution St</t>
  </si>
  <si>
    <t>LLANGWYLLOG</t>
  </si>
  <si>
    <t>Anglesey</t>
  </si>
  <si>
    <t>Evie McCarthy</t>
  </si>
  <si>
    <t>89 Victoria Road</t>
  </si>
  <si>
    <t>LINTON</t>
  </si>
  <si>
    <t>South Derbyshire</t>
  </si>
  <si>
    <t>Holly Ross</t>
  </si>
  <si>
    <t>61 Grey Street</t>
  </si>
  <si>
    <t>KEYHAM</t>
  </si>
  <si>
    <t>Sarah Gill</t>
  </si>
  <si>
    <t>96 Tadcaster Rd</t>
  </si>
  <si>
    <t>PILHAM</t>
  </si>
  <si>
    <t>55 Marcham Road</t>
  </si>
  <si>
    <t>BOUGHSPRING</t>
  </si>
  <si>
    <t>Emma Hutchinson</t>
  </si>
  <si>
    <t>39 Quay Street</t>
  </si>
  <si>
    <t>NAUGHTON</t>
  </si>
  <si>
    <t>Ipswich</t>
  </si>
  <si>
    <t>Elizabeth Gibbons</t>
  </si>
  <si>
    <t>89 Iffley Road</t>
  </si>
  <si>
    <t>BROADGROVES</t>
  </si>
  <si>
    <t>Alice Rahman</t>
  </si>
  <si>
    <t>59 Duckpit Lane</t>
  </si>
  <si>
    <t>UPPER MITTON</t>
  </si>
  <si>
    <t>Wyre Forest</t>
  </si>
  <si>
    <t>Demi Vaughan</t>
  </si>
  <si>
    <t>16 Town Lane</t>
  </si>
  <si>
    <t>SOUTH CREAKE</t>
  </si>
  <si>
    <t>Shannon Parker</t>
  </si>
  <si>
    <t>60 City Walls Rd</t>
  </si>
  <si>
    <t>CLYDEBANK</t>
  </si>
  <si>
    <t>Imogen Norris</t>
  </si>
  <si>
    <t>88 Oxford Rd</t>
  </si>
  <si>
    <t>WORMIT</t>
  </si>
  <si>
    <t>Francesca Duncan</t>
  </si>
  <si>
    <t>59 Stroud Rd</t>
  </si>
  <si>
    <t>ODDSTA</t>
  </si>
  <si>
    <t>Eloise Pickering</t>
  </si>
  <si>
    <t>82 Hertingfordbury Rd</t>
  </si>
  <si>
    <t>NEWTON</t>
  </si>
  <si>
    <t>North Kesteven</t>
  </si>
  <si>
    <t>Anna Long</t>
  </si>
  <si>
    <t>50 Boar Lane</t>
  </si>
  <si>
    <t>SHABBINGTON</t>
  </si>
  <si>
    <t>Chloe Cole</t>
  </si>
  <si>
    <t>30 St Dunstans Street</t>
  </si>
  <si>
    <t>WATER ORTON</t>
  </si>
  <si>
    <t>North Warwickshire</t>
  </si>
  <si>
    <t>Bethany Peters</t>
  </si>
  <si>
    <t>25 Fraserburgh Rd</t>
  </si>
  <si>
    <t>LILLEY</t>
  </si>
  <si>
    <t>Luton</t>
  </si>
  <si>
    <t>Freddie Blackburn</t>
  </si>
  <si>
    <t>72 Middlewich Road</t>
  </si>
  <si>
    <t>FISHERFORD</t>
  </si>
  <si>
    <t>Toby Stewart</t>
  </si>
  <si>
    <t>26 Gloddaeth Street</t>
  </si>
  <si>
    <t>BILTING</t>
  </si>
  <si>
    <t>Cameron Harrison</t>
  </si>
  <si>
    <t>11 Castledore Road</t>
  </si>
  <si>
    <t>TURIN</t>
  </si>
  <si>
    <t>Josh Talbot</t>
  </si>
  <si>
    <t>51 Balsham Road</t>
  </si>
  <si>
    <t>HARTLEY</t>
  </si>
  <si>
    <t>Dartford</t>
  </si>
  <si>
    <t>James Wong</t>
  </si>
  <si>
    <t>4 Folkestone Road</t>
  </si>
  <si>
    <t>WINKSLEY BANKS</t>
  </si>
  <si>
    <t>Ripon</t>
  </si>
  <si>
    <t>Dominic O'Neill</t>
  </si>
  <si>
    <t>20 Nottingham Rd</t>
  </si>
  <si>
    <t>ABER BARGOED</t>
  </si>
  <si>
    <t>Caerphilly</t>
  </si>
  <si>
    <t>Jude Nash</t>
  </si>
  <si>
    <t>99 Rhosddu Rd</t>
  </si>
  <si>
    <t>FERNIE</t>
  </si>
  <si>
    <t>Gabriel Hewitt</t>
  </si>
  <si>
    <t>36 Park Avenue</t>
  </si>
  <si>
    <t>LAUNCELLS</t>
  </si>
  <si>
    <t>Riley Pearce</t>
  </si>
  <si>
    <t>32 Boat Lane</t>
  </si>
  <si>
    <t>REDWORTH</t>
  </si>
  <si>
    <t>Riley Whittaker</t>
  </si>
  <si>
    <t>90 Malcolm Rd</t>
  </si>
  <si>
    <t>LLANFAIR-YN-NEUBWLL</t>
  </si>
  <si>
    <t>Mohammed Hayes</t>
  </si>
  <si>
    <t>80 Fosse Way</t>
  </si>
  <si>
    <t>ARDNAHEIN</t>
  </si>
  <si>
    <t>Harry Stevenson</t>
  </si>
  <si>
    <t>69 City Walls Rd</t>
  </si>
  <si>
    <t>CLOUGH</t>
  </si>
  <si>
    <t>Rochdale</t>
  </si>
  <si>
    <t>Zak Fitzgerald</t>
  </si>
  <si>
    <t>54 Seafield Street</t>
  </si>
  <si>
    <t>LLIDIARDAU</t>
  </si>
  <si>
    <t>Liam Frost</t>
  </si>
  <si>
    <t>87 Vicar Lane</t>
  </si>
  <si>
    <t>SANDYGATE</t>
  </si>
  <si>
    <t>Isle of Man</t>
  </si>
  <si>
    <t>Oliver Cameron</t>
  </si>
  <si>
    <t>41 Caradon Hill</t>
  </si>
  <si>
    <t>UIGSHADER</t>
  </si>
  <si>
    <t>Alexander Smart</t>
  </si>
  <si>
    <t>73 Clasper Way</t>
  </si>
  <si>
    <t>HIGH BALANTYRE</t>
  </si>
  <si>
    <t>Aidan Baldwin</t>
  </si>
  <si>
    <t>3 Oxford Rd</t>
  </si>
  <si>
    <t>WRANGLE</t>
  </si>
  <si>
    <t>Louis Dixon</t>
  </si>
  <si>
    <t>45 Jedburgh Road</t>
  </si>
  <si>
    <t>LEY GREEN</t>
  </si>
  <si>
    <t>Daniel Page</t>
  </si>
  <si>
    <t>89 Marlborough Crescent</t>
  </si>
  <si>
    <t>SOUTH STREET</t>
  </si>
  <si>
    <t>Reece Booth</t>
  </si>
  <si>
    <t>95 Constitution St</t>
  </si>
  <si>
    <t>LLANMILOE</t>
  </si>
  <si>
    <t>71 Marlborough Crescent</t>
  </si>
  <si>
    <t>SOUTH STOKE</t>
  </si>
  <si>
    <t>Arun</t>
  </si>
  <si>
    <t>Kai Barnett</t>
  </si>
  <si>
    <t>94 Whitchurch Road</t>
  </si>
  <si>
    <t>ENGLESEA-BROOK</t>
  </si>
  <si>
    <t>Cheshire East</t>
  </si>
  <si>
    <t>Peter Duffy</t>
  </si>
  <si>
    <t>13 Fordham Rd</t>
  </si>
  <si>
    <t>HAILSHAM</t>
  </si>
  <si>
    <t>Jacob Ellis</t>
  </si>
  <si>
    <t>43 Broomfield Place</t>
  </si>
  <si>
    <t>STOURTON</t>
  </si>
  <si>
    <t>Jacob Nicholls</t>
  </si>
  <si>
    <t>98 Hampton Court Rd</t>
  </si>
  <si>
    <t>SPITHURST</t>
  </si>
  <si>
    <t>Jay Webster</t>
  </si>
  <si>
    <t>96 Cambridge Road</t>
  </si>
  <si>
    <t>NORTH ASTON</t>
  </si>
  <si>
    <t>Jay Franklin</t>
  </si>
  <si>
    <t>31 Hampton Court Rd</t>
  </si>
  <si>
    <t>SOWERBY</t>
  </si>
  <si>
    <t>Sebastian Manning</t>
  </si>
  <si>
    <t>6 Southend Avenue</t>
  </si>
  <si>
    <t>BLACKLUNANS</t>
  </si>
  <si>
    <t>Henry Whitehead</t>
  </si>
  <si>
    <t>19 Brackley Road</t>
  </si>
  <si>
    <t>TIMBLE</t>
  </si>
  <si>
    <t>Mason Watkins</t>
  </si>
  <si>
    <t>17 Botley Road</t>
  </si>
  <si>
    <t>Jack Davidson</t>
  </si>
  <si>
    <t>64 Felix Lane</t>
  </si>
  <si>
    <t>SHIRLEY</t>
  </si>
  <si>
    <t>Christchurch</t>
  </si>
  <si>
    <t>Jake Cook</t>
  </si>
  <si>
    <t>71 Clasper Way</t>
  </si>
  <si>
    <t>HERODSFOOT</t>
  </si>
  <si>
    <t>Anthony Sykes</t>
  </si>
  <si>
    <t>60 Argyll Road</t>
  </si>
  <si>
    <t>LLANDDOGED</t>
  </si>
  <si>
    <t>Andrew Howard</t>
  </si>
  <si>
    <t>75 Osborne Road</t>
  </si>
  <si>
    <t>KING'S SOMBORNE</t>
  </si>
  <si>
    <t>Test Valley</t>
  </si>
  <si>
    <t>Taylor Morris</t>
  </si>
  <si>
    <t>43 Spilman Street</t>
  </si>
  <si>
    <t>GRANTOWN-ON-SPEY</t>
  </si>
  <si>
    <t>Muhammad O'Donnell</t>
  </si>
  <si>
    <t>72 Golden Knowes Road</t>
  </si>
  <si>
    <t>FRENCHAY</t>
  </si>
  <si>
    <t>Toby Burgess</t>
  </si>
  <si>
    <t>96 Manor Way</t>
  </si>
  <si>
    <t>GREAT MASSINGHAM</t>
  </si>
  <si>
    <t>Brandon Johnston</t>
  </si>
  <si>
    <t>1 Preston Rd</t>
  </si>
  <si>
    <t>MORTON</t>
  </si>
  <si>
    <t>William Atkinson</t>
  </si>
  <si>
    <t>65 Uxbridge Road</t>
  </si>
  <si>
    <t>SLIGACHAN</t>
  </si>
  <si>
    <t>Archie Hancock</t>
  </si>
  <si>
    <t>71 Walwyn Rd</t>
  </si>
  <si>
    <t>Aberdeen</t>
  </si>
  <si>
    <t>James King</t>
  </si>
  <si>
    <t>27 Iolaire Road</t>
  </si>
  <si>
    <t>NEW INN</t>
  </si>
  <si>
    <t>Monmouthshire</t>
  </si>
  <si>
    <t>Luca Jennings</t>
  </si>
  <si>
    <t>2 Gloddaeth Street</t>
  </si>
  <si>
    <t>BILLINGSLEY</t>
  </si>
  <si>
    <t>Elliot Morris</t>
  </si>
  <si>
    <t>6 Mill Lane</t>
  </si>
  <si>
    <t>CORROUR SHOOTING LODGE</t>
  </si>
  <si>
    <t>Spencer Riley</t>
  </si>
  <si>
    <t>92 Castledore Road</t>
  </si>
  <si>
    <t>TWYN-YR-ODYN</t>
  </si>
  <si>
    <t>Cardiff</t>
  </si>
  <si>
    <t>Bailey Williams</t>
  </si>
  <si>
    <t>27 Earls Avenue</t>
  </si>
  <si>
    <t>WHITLETTS</t>
  </si>
  <si>
    <t>South Ayrshire</t>
  </si>
  <si>
    <t>Kian Cunningham</t>
  </si>
  <si>
    <t>66 Manor Close</t>
  </si>
  <si>
    <t>DITTON PRIORS</t>
  </si>
  <si>
    <t>Max Atkinson</t>
  </si>
  <si>
    <t>64 Holburn Lane</t>
  </si>
  <si>
    <t>HEARTHSTANE</t>
  </si>
  <si>
    <t>South Lanarkshire</t>
  </si>
  <si>
    <t>Benjamin Doherty</t>
  </si>
  <si>
    <t>99 Withers Close</t>
  </si>
  <si>
    <t>ALLENHEADS</t>
  </si>
  <si>
    <t>Northumberland</t>
  </si>
  <si>
    <t>Charlie Charlton</t>
  </si>
  <si>
    <t>45 Park Avenue</t>
  </si>
  <si>
    <t>LATTERIDGE</t>
  </si>
  <si>
    <t>South Gloucestershire</t>
  </si>
  <si>
    <t>Jonathan Heath</t>
  </si>
  <si>
    <t>54 Nottingham Rd</t>
  </si>
  <si>
    <t>ABERNANT</t>
  </si>
  <si>
    <t>Jack Field</t>
  </si>
  <si>
    <t>51 Consett Rd</t>
  </si>
  <si>
    <t>HILLESDEN</t>
  </si>
  <si>
    <t>Luke Sullivan</t>
  </si>
  <si>
    <t>63 Sea Road</t>
  </si>
  <si>
    <t>LAMBLEY</t>
  </si>
  <si>
    <t>Michael Ryan</t>
  </si>
  <si>
    <t>BURNHAM</t>
  </si>
  <si>
    <t>South Buckinghamshire</t>
  </si>
  <si>
    <t>Harvey Winter</t>
  </si>
  <si>
    <t>37 Monks Way</t>
  </si>
  <si>
    <t>TORMSDALE</t>
  </si>
  <si>
    <t>Lucas Hall</t>
  </si>
  <si>
    <t>20 High Street</t>
  </si>
  <si>
    <t>ASHCOTT</t>
  </si>
  <si>
    <t>Max Hargreaves</t>
  </si>
  <si>
    <t>95 Petworth Rd</t>
  </si>
  <si>
    <t>DUNTON</t>
  </si>
  <si>
    <t>Isaac Cartwright</t>
  </si>
  <si>
    <t>30 Henley Road</t>
  </si>
  <si>
    <t>BOVENEY</t>
  </si>
  <si>
    <t>Bracknell Forest</t>
  </si>
  <si>
    <t>Noah Hyde</t>
  </si>
  <si>
    <t>17 Redcliffe Way</t>
  </si>
  <si>
    <t>WOOLSTON GREEN</t>
  </si>
  <si>
    <t>Lucas Burke</t>
  </si>
  <si>
    <t>80 Ings Lane</t>
  </si>
  <si>
    <t>DEEPING ST JAMES</t>
  </si>
  <si>
    <t>Leo Marsh</t>
  </si>
  <si>
    <t>45 Park End St</t>
  </si>
  <si>
    <t>BROMFIELD</t>
  </si>
  <si>
    <t>Spencer Sanders</t>
  </si>
  <si>
    <t>96 Front Street</t>
  </si>
  <si>
    <t>LADY HALL</t>
  </si>
  <si>
    <t>Daniel Forster</t>
  </si>
  <si>
    <t>15 Botley Road</t>
  </si>
  <si>
    <t>Bradford</t>
  </si>
  <si>
    <t>Archie Burke</t>
  </si>
  <si>
    <t>52 Petworth Rd</t>
  </si>
  <si>
    <t>DUNTON GREEN</t>
  </si>
  <si>
    <t>Sevenoaks</t>
  </si>
  <si>
    <t>Mohammed Austin</t>
  </si>
  <si>
    <t>82 Golf Road</t>
  </si>
  <si>
    <t>SWANMORE</t>
  </si>
  <si>
    <t>Rhys Webster</t>
  </si>
  <si>
    <t>11 Overton Circle</t>
  </si>
  <si>
    <t>LITTLEWORTH</t>
  </si>
  <si>
    <t>Vale of White Horse</t>
  </si>
  <si>
    <t>Jordan O'Brien</t>
  </si>
  <si>
    <t>65 Sloe Lane</t>
  </si>
  <si>
    <t>CROUCH HILL</t>
  </si>
  <si>
    <t>Joseph Banks</t>
  </si>
  <si>
    <t>74 Layburn Court</t>
  </si>
  <si>
    <t>TRABOE</t>
  </si>
  <si>
    <t>Lewis Brookes</t>
  </si>
  <si>
    <t>33 Ponteland Rd</t>
  </si>
  <si>
    <t>HOUGHTON ST GILES</t>
  </si>
  <si>
    <t>Zachary Curtis</t>
  </si>
  <si>
    <t>6 Iffley Road</t>
  </si>
  <si>
    <t>BRITHEM BOTTOM</t>
  </si>
  <si>
    <t>Bradley Coles</t>
  </si>
  <si>
    <t>43 St Maurices Road</t>
  </si>
  <si>
    <t>PUDDINGTON</t>
  </si>
  <si>
    <t>Josh Donnelly</t>
  </si>
  <si>
    <t>87 Felix Lane</t>
  </si>
  <si>
    <t>SHUCKNALL</t>
  </si>
  <si>
    <t>Finlay Butcher</t>
  </si>
  <si>
    <t>4 Union Terrace</t>
  </si>
  <si>
    <t>LOCKERLEY</t>
  </si>
  <si>
    <t>Taylor Flynn</t>
  </si>
  <si>
    <t>86 Prestwick Road</t>
  </si>
  <si>
    <t>INGROW</t>
  </si>
  <si>
    <t>Anthony White</t>
  </si>
  <si>
    <t>48 Dover Road</t>
  </si>
  <si>
    <t>WEST WELLOW</t>
  </si>
  <si>
    <t>Jamie Robertson</t>
  </si>
  <si>
    <t>8 Long Street</t>
  </si>
  <si>
    <t>MILSON</t>
  </si>
  <si>
    <t>Hayden Bruce</t>
  </si>
  <si>
    <t>25 Great Western Road</t>
  </si>
  <si>
    <t>LONGFIELD</t>
  </si>
  <si>
    <t>Sean Wright</t>
  </si>
  <si>
    <t>64 Crescent Avenue</t>
  </si>
  <si>
    <t>DRUMINE</t>
  </si>
  <si>
    <t>Leo Storey</t>
  </si>
  <si>
    <t>59 Boat Lane</t>
  </si>
  <si>
    <t>REMONY</t>
  </si>
  <si>
    <t>Connor Sykes</t>
  </si>
  <si>
    <t>10 York Road</t>
  </si>
  <si>
    <t>OVERBISTER</t>
  </si>
  <si>
    <t>Jamie Parkes</t>
  </si>
  <si>
    <t>19 Academy Street</t>
  </si>
  <si>
    <t>BERKLEY</t>
  </si>
  <si>
    <t>Mendip</t>
  </si>
  <si>
    <t>Hayden Taylor</t>
  </si>
  <si>
    <t>67 Newport Road</t>
  </si>
  <si>
    <t>CARR VALE</t>
  </si>
  <si>
    <t>Bolsover</t>
  </si>
  <si>
    <t>Jude Mahmood</t>
  </si>
  <si>
    <t>72 Gloddaeth Street</t>
  </si>
  <si>
    <t>BILSTON</t>
  </si>
  <si>
    <t>Midlothian</t>
  </si>
  <si>
    <t>Gabriel Davey</t>
  </si>
  <si>
    <t>68 Argyll Road</t>
  </si>
  <si>
    <t>LLANBOIDY</t>
  </si>
  <si>
    <t>Edward Gough</t>
  </si>
  <si>
    <t>52 York Road</t>
  </si>
  <si>
    <t>OULTON STREET</t>
  </si>
  <si>
    <t>Scott West</t>
  </si>
  <si>
    <t>51 Baldock Street</t>
  </si>
  <si>
    <t>NEWTOWN</t>
  </si>
  <si>
    <t>Zak Wilkinson</t>
  </si>
  <si>
    <t>22 Fosse Way</t>
  </si>
  <si>
    <t>ARDNAVE</t>
  </si>
  <si>
    <t>Ewan Barber</t>
  </si>
  <si>
    <t>76 Fox Lane</t>
  </si>
  <si>
    <t>BLUNDESTON</t>
  </si>
  <si>
    <t>Anthony Jackson</t>
  </si>
  <si>
    <t>66 Uxbridge Road</t>
  </si>
  <si>
    <t>SLEAGILL</t>
  </si>
  <si>
    <t>Joshua Douglas</t>
  </si>
  <si>
    <t>64 Shire Oak Road</t>
  </si>
  <si>
    <t>SCOLE</t>
  </si>
  <si>
    <t>William Atkins</t>
  </si>
  <si>
    <t>68 Bootham Terrace</t>
  </si>
  <si>
    <t>RAYDON</t>
  </si>
  <si>
    <t>Sam Stokes</t>
  </si>
  <si>
    <t>44 Sloe Lane</t>
  </si>
  <si>
    <t>CRUNDALE</t>
  </si>
  <si>
    <t>Harvey Lee</t>
  </si>
  <si>
    <t>14 High Street</t>
  </si>
  <si>
    <t>ASHBY DE LA ZOUCH</t>
  </si>
  <si>
    <t>Jayden Dyer</t>
  </si>
  <si>
    <t>38 Cefn Road</t>
  </si>
  <si>
    <t>FARLINGTON</t>
  </si>
  <si>
    <t>Daniel Walton</t>
  </si>
  <si>
    <t>16 Roker Terrace</t>
  </si>
  <si>
    <t>LARG</t>
  </si>
  <si>
    <t>Tyler Edwards</t>
  </si>
  <si>
    <t>82 Tonbridge Rd</t>
  </si>
  <si>
    <t>COPPLESTONE</t>
  </si>
  <si>
    <t>Oliver Giles</t>
  </si>
  <si>
    <t>88 St Omers Road</t>
  </si>
  <si>
    <t>HIRWAEN</t>
  </si>
  <si>
    <t>Denbighshire</t>
  </si>
  <si>
    <t>Kieran Barnett</t>
  </si>
  <si>
    <t>61 Gloddaeth Street</t>
  </si>
  <si>
    <t>BIGGLESWADE</t>
  </si>
  <si>
    <t>Central Bedfordshire</t>
  </si>
  <si>
    <t>Kian Bond</t>
  </si>
  <si>
    <t>62 West Lane</t>
  </si>
  <si>
    <t>DALNAVIE</t>
  </si>
  <si>
    <t>Taylor Green</t>
  </si>
  <si>
    <t>25 Simone Weil Avenue</t>
  </si>
  <si>
    <t>WEDDINGTON</t>
  </si>
  <si>
    <t>Nuneaton &amp; Bedworth</t>
  </si>
  <si>
    <t>Riley Shah</t>
  </si>
  <si>
    <t>95 Nith Street</t>
  </si>
  <si>
    <t>GLEDRID</t>
  </si>
  <si>
    <t>Toby Hope</t>
  </si>
  <si>
    <t>28 Harehills Lane</t>
  </si>
  <si>
    <t>RUDRY</t>
  </si>
  <si>
    <t>Tom Gallagher</t>
  </si>
  <si>
    <t>85 Mill Lane</t>
  </si>
  <si>
    <t>CORRIELORNE</t>
  </si>
  <si>
    <t>Ben Hammond</t>
  </si>
  <si>
    <t>12 Grenoble Road</t>
  </si>
  <si>
    <t>BRIDGE END</t>
  </si>
  <si>
    <t>Declan Lees</t>
  </si>
  <si>
    <t>25 Scrimshire Lane</t>
  </si>
  <si>
    <t>ASHURST</t>
  </si>
  <si>
    <t>Isaac Kelly</t>
  </si>
  <si>
    <t>17 South Crescent</t>
  </si>
  <si>
    <t>MADELEY HEATH</t>
  </si>
  <si>
    <t>Owen Martin</t>
  </si>
  <si>
    <t>75 Essex Rd</t>
  </si>
  <si>
    <t>TATTERFORD</t>
  </si>
  <si>
    <t>Jack Lawson</t>
  </si>
  <si>
    <t>50 Davids Lane</t>
  </si>
  <si>
    <t>STRINGSTON</t>
  </si>
  <si>
    <t>Kai Hutchinson</t>
  </si>
  <si>
    <t>67 Winchester Rd</t>
  </si>
  <si>
    <t>MESSING</t>
  </si>
  <si>
    <t>Leo Cook</t>
  </si>
  <si>
    <t>1 South Street</t>
  </si>
  <si>
    <t>MONK'S GATE</t>
  </si>
  <si>
    <t>David Hunt</t>
  </si>
  <si>
    <t>23 Ramsgate Rd</t>
  </si>
  <si>
    <t>WIGTHORPE</t>
  </si>
  <si>
    <t>Bassetlaw</t>
  </si>
  <si>
    <t>Brandon Henderson</t>
  </si>
  <si>
    <t>96 Nith Street</t>
  </si>
  <si>
    <t>GLASAHOILE</t>
  </si>
  <si>
    <t>Adam Newman</t>
  </si>
  <si>
    <t>56 Duckpit Lane</t>
  </si>
  <si>
    <t>UPPER SONACHAN</t>
  </si>
  <si>
    <t>Zak West</t>
  </si>
  <si>
    <t>15 Brackley Road</t>
  </si>
  <si>
    <t>TIDPIT</t>
  </si>
  <si>
    <t>New Forest</t>
  </si>
  <si>
    <t>Dylan Shaw</t>
  </si>
  <si>
    <t>93 Horsefair Green</t>
  </si>
  <si>
    <t>OLLERTON</t>
  </si>
  <si>
    <t>Kai Griffiths</t>
  </si>
  <si>
    <t>17 Bouverie Road</t>
  </si>
  <si>
    <t>WESTWOODSIDE</t>
  </si>
  <si>
    <t>Doncaster</t>
  </si>
  <si>
    <t>Sam Patterson</t>
  </si>
  <si>
    <t>3 Peachfield Road</t>
  </si>
  <si>
    <t>CEIDIO FAWR</t>
  </si>
  <si>
    <t>Aaron Bates</t>
  </si>
  <si>
    <t>82 Wade Lane</t>
  </si>
  <si>
    <t>SAMHLA</t>
  </si>
  <si>
    <t>Nathan Freeman</t>
  </si>
  <si>
    <t>72 Traill Street</t>
  </si>
  <si>
    <t>ROSARIE</t>
  </si>
  <si>
    <t>Riley Hawkins</t>
  </si>
  <si>
    <t>5 Fosse Way</t>
  </si>
  <si>
    <t>ARDTOE</t>
  </si>
  <si>
    <t>Sean Henry</t>
  </si>
  <si>
    <t>20 Simone Weil Avenue</t>
  </si>
  <si>
    <t>Jordan Andrews</t>
  </si>
  <si>
    <t>92 Buckingham Rd</t>
  </si>
  <si>
    <t>THORNEY</t>
  </si>
  <si>
    <t>Sebastian Curtis</t>
  </si>
  <si>
    <t>71 Southlands Road</t>
  </si>
  <si>
    <t>POLBETH</t>
  </si>
  <si>
    <t>Cameron Briggs</t>
  </si>
  <si>
    <t>15 Prospect Hill</t>
  </si>
  <si>
    <t>DOWNSIDE</t>
  </si>
  <si>
    <t>Jamie Lamb</t>
  </si>
  <si>
    <t>48 Jedburgh Road</t>
  </si>
  <si>
    <t>LEWDOWN</t>
  </si>
  <si>
    <t>Lewis Barlow</t>
  </si>
  <si>
    <t>70 Church Way</t>
  </si>
  <si>
    <t>BRADFIELD COMBUST</t>
  </si>
  <si>
    <t>Thomas Ball</t>
  </si>
  <si>
    <t>16 Stamford Road</t>
  </si>
  <si>
    <t>APPERKNOWLE</t>
  </si>
  <si>
    <t>North East Derbyshire</t>
  </si>
  <si>
    <t>Joe Bruce</t>
  </si>
  <si>
    <t>82 Bath Rd</t>
  </si>
  <si>
    <t>WOLVERTON</t>
  </si>
  <si>
    <t>Muhammad Richards</t>
  </si>
  <si>
    <t>65 Helland Bridge</t>
  </si>
  <si>
    <t>UPPER EATHIE</t>
  </si>
  <si>
    <t>Finley Bolton</t>
  </si>
  <si>
    <t>26 Great Western Road</t>
  </si>
  <si>
    <t>LONGCROSS</t>
  </si>
  <si>
    <t>West Devon</t>
  </si>
  <si>
    <t>Connor Dyer</t>
  </si>
  <si>
    <t>57 Jubilee Drive</t>
  </si>
  <si>
    <t>CATSHILL</t>
  </si>
  <si>
    <t>Bromsgrove</t>
  </si>
  <si>
    <t>Bradley Rice</t>
  </si>
  <si>
    <t>96 Shire Oak Road</t>
  </si>
  <si>
    <t>SCALEBY</t>
  </si>
  <si>
    <t>Mason Brown</t>
  </si>
  <si>
    <t>85 Hindhead Road</t>
  </si>
  <si>
    <t>EARNLEY</t>
  </si>
  <si>
    <t>Sussex</t>
  </si>
  <si>
    <t>Jay Wall</t>
  </si>
  <si>
    <t>18 Front St</t>
  </si>
  <si>
    <t>HENSTING</t>
  </si>
  <si>
    <t>Joel Stone</t>
  </si>
  <si>
    <t>98 High Street</t>
  </si>
  <si>
    <t>ASHFIELD</t>
  </si>
  <si>
    <t>Daniel Gough</t>
  </si>
  <si>
    <t>53 Circle Way</t>
  </si>
  <si>
    <t>CALDY</t>
  </si>
  <si>
    <t>Wirral</t>
  </si>
  <si>
    <t>Bradley Bruce</t>
  </si>
  <si>
    <t>43 Crescent Avenue</t>
  </si>
  <si>
    <t>DRUMRASH</t>
  </si>
  <si>
    <t>Nicholas Holmes</t>
  </si>
  <si>
    <t>77 Wade Lane</t>
  </si>
  <si>
    <t>SALE</t>
  </si>
  <si>
    <t>Trafford</t>
  </si>
  <si>
    <t>Christopher Gardner</t>
  </si>
  <si>
    <t>24 Argyll Street</t>
  </si>
  <si>
    <t>STANFORD IN THE VALE</t>
  </si>
  <si>
    <t>Oliver Walsh</t>
  </si>
  <si>
    <t>80 Church Way</t>
  </si>
  <si>
    <t>BRADLEY</t>
  </si>
  <si>
    <t>Derbyshire Dales</t>
  </si>
  <si>
    <t>Benjamin Bishop</t>
  </si>
  <si>
    <t>78 Withers Close</t>
  </si>
  <si>
    <t>ALDWARK</t>
  </si>
  <si>
    <t>Jude Oliver</t>
  </si>
  <si>
    <t>95 Lincoln Green Lane</t>
  </si>
  <si>
    <t>CHURCH LEIGH</t>
  </si>
  <si>
    <t>Taylor Wilkinson</t>
  </si>
  <si>
    <t>51 Boar Lane</t>
  </si>
  <si>
    <t>SETCHEY</t>
  </si>
  <si>
    <t>Adam Marsden</t>
  </si>
  <si>
    <t>31 Ponteland Rd</t>
  </si>
  <si>
    <t>HOUNSDOWN</t>
  </si>
  <si>
    <t>Rhys Edwards</t>
  </si>
  <si>
    <t>91 Trinity Crescent</t>
  </si>
  <si>
    <t>WHEATLEY HILL</t>
  </si>
  <si>
    <t>Charlie Ashton</t>
  </si>
  <si>
    <t>44 Freezeland Lane</t>
  </si>
  <si>
    <t>CRAIG</t>
  </si>
  <si>
    <t>Elliot Holland</t>
  </si>
  <si>
    <t>49 Warner Close</t>
  </si>
  <si>
    <t>HATHERDEN</t>
  </si>
  <si>
    <t>Mohammed Sykes</t>
  </si>
  <si>
    <t>15 Tadcaster Rd</t>
  </si>
  <si>
    <t>PIPER'S POOL</t>
  </si>
  <si>
    <t>Josh Bradley</t>
  </si>
  <si>
    <t>87 Main St</t>
  </si>
  <si>
    <t>ACHINTEE HO</t>
  </si>
  <si>
    <t>Ewan Phillips</t>
  </si>
  <si>
    <t>63 Station Rd</t>
  </si>
  <si>
    <t>QUEENSFERRY</t>
  </si>
  <si>
    <t>Flintshire</t>
  </si>
  <si>
    <t>Louis Robinson</t>
  </si>
  <si>
    <t>96 Bootham Terrace</t>
  </si>
  <si>
    <t>RED POST</t>
  </si>
  <si>
    <t>South Hams</t>
  </si>
  <si>
    <t>Gabriel Cross</t>
  </si>
  <si>
    <t>95 City Walls Rd</t>
  </si>
  <si>
    <t>CLOVA</t>
  </si>
  <si>
    <t>Corey Coleman</t>
  </si>
  <si>
    <t>1 Fulford Road</t>
  </si>
  <si>
    <t>PENTRE'R-FELIN</t>
  </si>
  <si>
    <t>Michael Butcher</t>
  </si>
  <si>
    <t>88 Warner Close</t>
  </si>
  <si>
    <t>HAUGHHEAD</t>
  </si>
  <si>
    <t>North Lanarkshire</t>
  </si>
  <si>
    <t>Corey Davison</t>
  </si>
  <si>
    <t>6 Stroude Road</t>
  </si>
  <si>
    <t>SILKSTONE</t>
  </si>
  <si>
    <t>Barnsley</t>
  </si>
  <si>
    <t>Ryan Marshall</t>
  </si>
  <si>
    <t>28 Union Terrace</t>
  </si>
  <si>
    <t>LOANHEAD</t>
  </si>
  <si>
    <t>John Burns</t>
  </si>
  <si>
    <t>27 Pendwyallt Road</t>
  </si>
  <si>
    <t>BURNSIDE</t>
  </si>
  <si>
    <t>Zachary Butcher</t>
  </si>
  <si>
    <t>34 Ivy Lane</t>
  </si>
  <si>
    <t>WALTON</t>
  </si>
  <si>
    <t>Finlay Kirby</t>
  </si>
  <si>
    <t>9 Middlewich Road</t>
  </si>
  <si>
    <t>FISKERTON</t>
  </si>
  <si>
    <t>Morgan Gray</t>
  </si>
  <si>
    <t>96 Stamford Road</t>
  </si>
  <si>
    <t>ANNFIELD PLAIN</t>
  </si>
  <si>
    <t>Owen Lees</t>
  </si>
  <si>
    <t>96 Dunmow Road</t>
  </si>
  <si>
    <t>GROGPORT</t>
  </si>
  <si>
    <t>Kieran Parry</t>
  </si>
  <si>
    <t>52 Boat Lane</t>
  </si>
  <si>
    <t>REDLAND</t>
  </si>
  <si>
    <t>John Jarvis</t>
  </si>
  <si>
    <t>38 Whitchurch Road</t>
  </si>
  <si>
    <t>ELVANFOOT</t>
  </si>
  <si>
    <t>Declan Rose</t>
  </si>
  <si>
    <t>66 Ash Lane</t>
  </si>
  <si>
    <t>YTHSIE</t>
  </si>
  <si>
    <t>Alfie Ashton</t>
  </si>
  <si>
    <t>48 Russell Rd</t>
  </si>
  <si>
    <t>SHILLINGFORD</t>
  </si>
  <si>
    <t>Patrick Woods</t>
  </si>
  <si>
    <t>14 Baldock Street</t>
  </si>
  <si>
    <t>NEWTON SOLNEY</t>
  </si>
  <si>
    <t>East Staffordshire</t>
  </si>
  <si>
    <t>Finlay Pugh</t>
  </si>
  <si>
    <t>6 Sutton Wick Lane</t>
  </si>
  <si>
    <t>BRIERLEY</t>
  </si>
  <si>
    <t>Louie Schofield</t>
  </si>
  <si>
    <t>47 Davids Lane</t>
  </si>
  <si>
    <t>STUNTNEY</t>
  </si>
  <si>
    <t>Luke Howells</t>
  </si>
  <si>
    <t>44 North Promenade</t>
  </si>
  <si>
    <t>DOVERSGREEN</t>
  </si>
  <si>
    <t>Reigate and Banstead</t>
  </si>
  <si>
    <t>Hayden Dobson</t>
  </si>
  <si>
    <t>7 Merthyr Road</t>
  </si>
  <si>
    <t>BUNESS</t>
  </si>
  <si>
    <t>Jay Gardiner</t>
  </si>
  <si>
    <t>53 Stroud Rd</t>
  </si>
  <si>
    <t>OLD FELIXSTOWE</t>
  </si>
  <si>
    <t>Suffolk Coastal</t>
  </si>
  <si>
    <t>Taylor Brookes</t>
  </si>
  <si>
    <t>78 Hull Road</t>
  </si>
  <si>
    <t>PAGLESHAM EASTEND</t>
  </si>
  <si>
    <t>Rochford</t>
  </si>
  <si>
    <t>Spencer Foster</t>
  </si>
  <si>
    <t>51 Lincoln Green Lane</t>
  </si>
  <si>
    <t>CHULMLEIGH</t>
  </si>
  <si>
    <t>Jack Hyde</t>
  </si>
  <si>
    <t>55 Princes Street</t>
  </si>
  <si>
    <t>ROGERSTONE</t>
  </si>
  <si>
    <t>Kieran Burke</t>
  </si>
  <si>
    <t>95 Glandovey Terrace</t>
  </si>
  <si>
    <t>TRESCOTT</t>
  </si>
  <si>
    <t>Wolverhampton</t>
  </si>
  <si>
    <t>Freddie Godfrey</t>
  </si>
  <si>
    <t>86 Union Terrace</t>
  </si>
  <si>
    <t>LOFTHOUSE</t>
  </si>
  <si>
    <t>Harley Davies</t>
  </si>
  <si>
    <t>60 Park End St</t>
  </si>
  <si>
    <t>BROMESWELL</t>
  </si>
  <si>
    <t>Rhys Murphy</t>
  </si>
  <si>
    <t>10 Maidstone Road</t>
  </si>
  <si>
    <t>WEREHAM</t>
  </si>
  <si>
    <t>Owen Short</t>
  </si>
  <si>
    <t>92 Station Rd</t>
  </si>
  <si>
    <t>PWLL-Y-GLAW</t>
  </si>
  <si>
    <t>Neath Port Talbot</t>
  </si>
  <si>
    <t>Jay Hunt</t>
  </si>
  <si>
    <t>78 Harehills Lane</t>
  </si>
  <si>
    <t>ROWFOOT</t>
  </si>
  <si>
    <t>Leon Hobbs</t>
  </si>
  <si>
    <t>6 Davids Lane</t>
  </si>
  <si>
    <t>SUDBURY</t>
  </si>
  <si>
    <t>Oscar Buckley</t>
  </si>
  <si>
    <t>35 Bridge Street</t>
  </si>
  <si>
    <t>GONFIRTH</t>
  </si>
  <si>
    <t>Jack Tyler</t>
  </si>
  <si>
    <t>91 Crescent Avenue</t>
  </si>
  <si>
    <t>DRUMACHLOY</t>
  </si>
  <si>
    <t>Finley Short</t>
  </si>
  <si>
    <t>39 Trinity Crescent</t>
  </si>
  <si>
    <t>WHATTON</t>
  </si>
  <si>
    <t>Rushcliffe</t>
  </si>
  <si>
    <t>Josh Houghton</t>
  </si>
  <si>
    <t>49 St Dunstans Street</t>
  </si>
  <si>
    <t>WATERSIDE</t>
  </si>
  <si>
    <t>East Dunbartonshire</t>
  </si>
  <si>
    <t>Sean Hudson</t>
  </si>
  <si>
    <t>46 Fulford Road</t>
  </si>
  <si>
    <t>PENTRE-BACH</t>
  </si>
  <si>
    <t>Billy Howe</t>
  </si>
  <si>
    <t>90 Guildry Street</t>
  </si>
  <si>
    <t>GARTBRECK</t>
  </si>
  <si>
    <t>Charlie Bray</t>
  </si>
  <si>
    <t>38 Brynglas Road</t>
  </si>
  <si>
    <t>GLOUCESTER</t>
  </si>
  <si>
    <t>Nicholas Little</t>
  </si>
  <si>
    <t>25 Princes Street</t>
  </si>
  <si>
    <t>ROMNEY STREET</t>
  </si>
  <si>
    <t>Mohammad Oliver</t>
  </si>
  <si>
    <t>34 York Road</t>
  </si>
  <si>
    <t>OVERCOMBE</t>
  </si>
  <si>
    <t>Rhys Hunt</t>
  </si>
  <si>
    <t>89 Shore Street</t>
  </si>
  <si>
    <t>STOKEHAM</t>
  </si>
  <si>
    <t>Aaron Schofield</t>
  </si>
  <si>
    <t>14 Netherpark Crescent</t>
  </si>
  <si>
    <t>STIBBINGTON</t>
  </si>
  <si>
    <t>East Northamptonshire</t>
  </si>
  <si>
    <t>Gabriel Dawson</t>
  </si>
  <si>
    <t>4 Temple Way</t>
  </si>
  <si>
    <t>WISBECH</t>
  </si>
  <si>
    <t>Charlie Lewis</t>
  </si>
  <si>
    <t>52 Stroud Rd</t>
  </si>
  <si>
    <t>OBORNE</t>
  </si>
  <si>
    <t>Jordan Russell</t>
  </si>
  <si>
    <t>20 Iolaire Road</t>
  </si>
  <si>
    <t>NEW ENGLAND</t>
  </si>
  <si>
    <t>Peterborough</t>
  </si>
  <si>
    <t>Bradley Lee</t>
  </si>
  <si>
    <t>36 Southern Way</t>
  </si>
  <si>
    <t>NORTH SHIELDS</t>
  </si>
  <si>
    <t>North Tyneside</t>
  </si>
  <si>
    <t>Brandon Bradshaw</t>
  </si>
  <si>
    <t>68 Bullwood Rd</t>
  </si>
  <si>
    <t>ST ALLEN</t>
  </si>
  <si>
    <t>Anthony Horton</t>
  </si>
  <si>
    <t>38 Huntly Street</t>
  </si>
  <si>
    <t>BARNSTONE</t>
  </si>
  <si>
    <t>Taylor Mann</t>
  </si>
  <si>
    <t>48 Ponteland Rd</t>
  </si>
  <si>
    <t>HUMBERSTONE</t>
  </si>
  <si>
    <t>Bailey Clements</t>
  </si>
  <si>
    <t>31 Freezeland Lane</t>
  </si>
  <si>
    <t>CRAIGDHU</t>
  </si>
  <si>
    <t>Attila van Reenen</t>
  </si>
  <si>
    <t>Hoefblad 123</t>
  </si>
  <si>
    <t>Luyksgestel</t>
  </si>
  <si>
    <t>Noord-Brabant</t>
  </si>
  <si>
    <t>NL</t>
  </si>
  <si>
    <t>Jacobje van Oppen</t>
  </si>
  <si>
    <t>Coevordenstraat 71</t>
  </si>
  <si>
    <t>Den Haag</t>
  </si>
  <si>
    <t>Zuid-Holland</t>
  </si>
  <si>
    <t>Eke Houdijk</t>
  </si>
  <si>
    <t>Auguste Renoirrade 101</t>
  </si>
  <si>
    <t>Capelle aan den IJssel</t>
  </si>
  <si>
    <t>Jaap de Looff</t>
  </si>
  <si>
    <t>Clermontlunet 31</t>
  </si>
  <si>
    <t>Maastricht</t>
  </si>
  <si>
    <t>Limburg</t>
  </si>
  <si>
    <t>Ingrid Don</t>
  </si>
  <si>
    <t>Houtersweg 103</t>
  </si>
  <si>
    <t>Nunspeet</t>
  </si>
  <si>
    <t>Gelderland</t>
  </si>
  <si>
    <t>Eldert Weeda</t>
  </si>
  <si>
    <t>Julianastraat 5</t>
  </si>
  <si>
    <t>Haaksbergen</t>
  </si>
  <si>
    <t>Overijssel</t>
  </si>
  <si>
    <t>Ninah Meulendijk</t>
  </si>
  <si>
    <t>Molenstraat 8</t>
  </si>
  <si>
    <t>Zoetermeer</t>
  </si>
  <si>
    <t>Rafika Wams</t>
  </si>
  <si>
    <t>Steur 128</t>
  </si>
  <si>
    <t>Ridderkerk</t>
  </si>
  <si>
    <t>Nout Veuger</t>
  </si>
  <si>
    <t>De Helleweikes 142</t>
  </si>
  <si>
    <t>Oirschot</t>
  </si>
  <si>
    <t>Baris Overes</t>
  </si>
  <si>
    <t>Burgemeester Malcorpslaan 186</t>
  </si>
  <si>
    <t>Hasselt</t>
  </si>
  <si>
    <t>Shane Drenth</t>
  </si>
  <si>
    <t>Het Zool 67</t>
  </si>
  <si>
    <t>Leeuwarden</t>
  </si>
  <si>
    <t>FR</t>
  </si>
  <si>
    <t>Friesland</t>
  </si>
  <si>
    <t>Neha Brekelmans</t>
  </si>
  <si>
    <t>De Beo 149</t>
  </si>
  <si>
    <t>Almelo</t>
  </si>
  <si>
    <t>Joram de Bresser</t>
  </si>
  <si>
    <t>Goudveil 10</t>
  </si>
  <si>
    <t>Twello</t>
  </si>
  <si>
    <t>Jeanet Sital</t>
  </si>
  <si>
    <t>Beakendijk 117</t>
  </si>
  <si>
    <t>Ureterp</t>
  </si>
  <si>
    <t>Aria Poolman</t>
  </si>
  <si>
    <t>Westerweg 144</t>
  </si>
  <si>
    <t>Heerhugowaard</t>
  </si>
  <si>
    <t>Noord-Holland</t>
  </si>
  <si>
    <t>Marianne Knibbe</t>
  </si>
  <si>
    <t>Staringstraat 144</t>
  </si>
  <si>
    <t>Hengelo</t>
  </si>
  <si>
    <t>Jemima Hazeleger</t>
  </si>
  <si>
    <t>Sondervick 168</t>
  </si>
  <si>
    <t>Veldhoven</t>
  </si>
  <si>
    <t>Khadija de Buck</t>
  </si>
  <si>
    <t>Harderwijkerweg 200</t>
  </si>
  <si>
    <t>Arnhem</t>
  </si>
  <si>
    <t>Jess Goedemans</t>
  </si>
  <si>
    <t>Stationsstraat 54</t>
  </si>
  <si>
    <t>Best</t>
  </si>
  <si>
    <t>Sheranie Rombout</t>
  </si>
  <si>
    <t>Wilhelmina Druckererf 17</t>
  </si>
  <si>
    <t>Voorschoten</t>
  </si>
  <si>
    <t>Elizabeth Mertens</t>
  </si>
  <si>
    <t>Gerrit van der Veenlaan 33</t>
  </si>
  <si>
    <t>Lieveke van Ast</t>
  </si>
  <si>
    <t>Kastanjelaan 156</t>
  </si>
  <si>
    <t>Emmer-Compascuum</t>
  </si>
  <si>
    <t>Drenthe</t>
  </si>
  <si>
    <t>Hendrieka Wijngaarden</t>
  </si>
  <si>
    <t>Wilhelminastraat 144</t>
  </si>
  <si>
    <t>Annegien Hempenius</t>
  </si>
  <si>
    <t>Brussellaan 200</t>
  </si>
  <si>
    <t>Eindhoven</t>
  </si>
  <si>
    <t>Gerhard Rikkert</t>
  </si>
  <si>
    <t>Beiersestraat 64</t>
  </si>
  <si>
    <t>Hodan van Eijden</t>
  </si>
  <si>
    <t>d'Heule 168</t>
  </si>
  <si>
    <t>Nieuwerkerk</t>
  </si>
  <si>
    <t>Zeeland</t>
  </si>
  <si>
    <t>Joes van der Hagen</t>
  </si>
  <si>
    <t>Populierenlaan 185</t>
  </si>
  <si>
    <t>Rotterdam</t>
  </si>
  <si>
    <t>Jurian Kuiperij</t>
  </si>
  <si>
    <t>Schuttersweg 191</t>
  </si>
  <si>
    <t>Beesd</t>
  </si>
  <si>
    <t>Dorothy Struiksma</t>
  </si>
  <si>
    <t>Zonnebloemlaan 19</t>
  </si>
  <si>
    <t>Drunen</t>
  </si>
  <si>
    <t>Linn Elshout</t>
  </si>
  <si>
    <t>Mondriaanstraat 40</t>
  </si>
  <si>
    <t>Goes</t>
  </si>
  <si>
    <t>Yfke van Oosten</t>
  </si>
  <si>
    <t>Groenhoek 39</t>
  </si>
  <si>
    <t>Driebergen-Rijsenburg</t>
  </si>
  <si>
    <t>Utrecht</t>
  </si>
  <si>
    <t>Corien van der Giesen</t>
  </si>
  <si>
    <t>Nieuweweg 119</t>
  </si>
  <si>
    <t>Feanwâlden</t>
  </si>
  <si>
    <t>Darja Bouterse</t>
  </si>
  <si>
    <t>Grotestraat 43</t>
  </si>
  <si>
    <t>Edna Balm</t>
  </si>
  <si>
    <t>Dokter de Boerstraat 116</t>
  </si>
  <si>
    <t>Nieuwe Niedorp</t>
  </si>
  <si>
    <t>Louiza Walstra</t>
  </si>
  <si>
    <t>Weststraat 164</t>
  </si>
  <si>
    <t>Scherpenisse</t>
  </si>
  <si>
    <t>Lysan Krebbers</t>
  </si>
  <si>
    <t>Stuurboord 107</t>
  </si>
  <si>
    <t>Drachten</t>
  </si>
  <si>
    <t>Minouche Ankone</t>
  </si>
  <si>
    <t>Keggehof 27</t>
  </si>
  <si>
    <t>Espel</t>
  </si>
  <si>
    <t>Flevoland</t>
  </si>
  <si>
    <t>Linette Okken</t>
  </si>
  <si>
    <t>De Oude School 187</t>
  </si>
  <si>
    <t>Almkerk</t>
  </si>
  <si>
    <t>Meintje Bartholomeus</t>
  </si>
  <si>
    <t>Noortberghmoeren 54</t>
  </si>
  <si>
    <t>Breda</t>
  </si>
  <si>
    <t>Theodore Duran</t>
  </si>
  <si>
    <t>Eerste Drift Spilsluizen 35</t>
  </si>
  <si>
    <t>Groningen</t>
  </si>
  <si>
    <t>Siert Korporaal</t>
  </si>
  <si>
    <t>Nassaulaan 30</t>
  </si>
  <si>
    <t>Oegstgeest</t>
  </si>
  <si>
    <t>Adaja Joustra</t>
  </si>
  <si>
    <t>Hekerbeek 51</t>
  </si>
  <si>
    <t>Geleen</t>
  </si>
  <si>
    <t>Ariena Richter</t>
  </si>
  <si>
    <t>De Tuintjes 44</t>
  </si>
  <si>
    <t>Zundert</t>
  </si>
  <si>
    <t>Juda Vreman</t>
  </si>
  <si>
    <t>De Koamscher 127</t>
  </si>
  <si>
    <t>Mariëtte Millenaar</t>
  </si>
  <si>
    <t>Vriendschapslaan 128</t>
  </si>
  <si>
    <t>Nijmegen</t>
  </si>
  <si>
    <t>Yorin Kollen</t>
  </si>
  <si>
    <t>Hillenraad 138</t>
  </si>
  <si>
    <t>Zwijndrecht</t>
  </si>
  <si>
    <t>Matteüs Tieleman</t>
  </si>
  <si>
    <t>Dreesdestraat 200</t>
  </si>
  <si>
    <t>Roden</t>
  </si>
  <si>
    <t>Luitzen van de Kant</t>
  </si>
  <si>
    <t>Zuidburg 2</t>
  </si>
  <si>
    <t>Rhoon</t>
  </si>
  <si>
    <t>Iza Huntink</t>
  </si>
  <si>
    <t>Kleine Bleekstraat 164</t>
  </si>
  <si>
    <t>Ino den Hartigh</t>
  </si>
  <si>
    <t>Geraniumlaan 86</t>
  </si>
  <si>
    <t>Vlissingen</t>
  </si>
  <si>
    <t>Jibbe Onink</t>
  </si>
  <si>
    <t>Neerhem 82</t>
  </si>
  <si>
    <t>Valkenburg</t>
  </si>
  <si>
    <t>Sien Berkhof</t>
  </si>
  <si>
    <t>Amsteldiep 105</t>
  </si>
  <si>
    <t>Lelystad</t>
  </si>
  <si>
    <t>Nicoliene Bevelander</t>
  </si>
  <si>
    <t>Munnikenweg 127</t>
  </si>
  <si>
    <t>Alkmaar</t>
  </si>
  <si>
    <t>Celina Broens</t>
  </si>
  <si>
    <t>De Haarstraat 197</t>
  </si>
  <si>
    <t>Nijkerk</t>
  </si>
  <si>
    <t>Rikst Breukink</t>
  </si>
  <si>
    <t>Burgemeester Nieuwenhuijsenstraat 16</t>
  </si>
  <si>
    <t>Limmen</t>
  </si>
  <si>
    <t>Silke Putman</t>
  </si>
  <si>
    <t>Van Tuijllaan 174</t>
  </si>
  <si>
    <t>Schijndel</t>
  </si>
  <si>
    <t>Jassin van Leersum</t>
  </si>
  <si>
    <t>Zandhaai 165</t>
  </si>
  <si>
    <t>Wart Keeris</t>
  </si>
  <si>
    <t>Hendrick Staetsweg 51</t>
  </si>
  <si>
    <t>Purdy Cremer</t>
  </si>
  <si>
    <t>Lijsterbesstraat 168</t>
  </si>
  <si>
    <t>Schipluiden</t>
  </si>
  <si>
    <t>Danique Knop</t>
  </si>
  <si>
    <t>Munsel 174</t>
  </si>
  <si>
    <t>Boxtel</t>
  </si>
  <si>
    <t>Jantje Elderhorst</t>
  </si>
  <si>
    <t>Rijnstraat 24</t>
  </si>
  <si>
    <t>s-Hertogenbosch</t>
  </si>
  <si>
    <t>Ismahan Hidding</t>
  </si>
  <si>
    <t>Munnikenpad 50</t>
  </si>
  <si>
    <t>Ashwin van Duijn</t>
  </si>
  <si>
    <t>Schaapsweg 22</t>
  </si>
  <si>
    <t>Herkenbosch</t>
  </si>
  <si>
    <t>Ferdie Lassche</t>
  </si>
  <si>
    <t>Jephtastraat 9</t>
  </si>
  <si>
    <t>Nijs Dautzenberg</t>
  </si>
  <si>
    <t>Valeriaan 98</t>
  </si>
  <si>
    <t>Rieneke van der Wind</t>
  </si>
  <si>
    <t>Veltkeweg 13</t>
  </si>
  <si>
    <t>Sellingen</t>
  </si>
  <si>
    <t>Suzanna Jongeling</t>
  </si>
  <si>
    <t>Molenaarserf 7</t>
  </si>
  <si>
    <t>Houten</t>
  </si>
  <si>
    <t>Nadieh Veenhuizen</t>
  </si>
  <si>
    <t>Van Berlostraat 110</t>
  </si>
  <si>
    <t>Weert</t>
  </si>
  <si>
    <t>Arnaud Liemburg</t>
  </si>
  <si>
    <t>Valkenhorst 199</t>
  </si>
  <si>
    <t>Cuijk</t>
  </si>
  <si>
    <t>Silvie Robijn</t>
  </si>
  <si>
    <t>Javalaan 105</t>
  </si>
  <si>
    <t>Roelofje Carels</t>
  </si>
  <si>
    <t>Oudewerfslaan 156</t>
  </si>
  <si>
    <t>Winschoten</t>
  </si>
  <si>
    <t>Ilias Pors</t>
  </si>
  <si>
    <t>Lathmerstraat 145</t>
  </si>
  <si>
    <t>Deventer</t>
  </si>
  <si>
    <t>Wiesje Kicken</t>
  </si>
  <si>
    <t>De Eg 154</t>
  </si>
  <si>
    <t>Heesch</t>
  </si>
  <si>
    <t>Funda Beije</t>
  </si>
  <si>
    <t>Kromveld 30</t>
  </si>
  <si>
    <t>Deurne</t>
  </si>
  <si>
    <t>Mari Dalm</t>
  </si>
  <si>
    <t>Lepelaarstraat 133</t>
  </si>
  <si>
    <t>Baarn</t>
  </si>
  <si>
    <t>Yoshua Fung</t>
  </si>
  <si>
    <t>Oeverloper 160</t>
  </si>
  <si>
    <t>Hoogkarspel</t>
  </si>
  <si>
    <t>Narek Appelhof</t>
  </si>
  <si>
    <t>Van Goghlaan 33</t>
  </si>
  <si>
    <t>Woudenberg</t>
  </si>
  <si>
    <t>Birte Norbart</t>
  </si>
  <si>
    <t>De Chamillylaan 189</t>
  </si>
  <si>
    <t>Grave</t>
  </si>
  <si>
    <t>Haroun Vonck</t>
  </si>
  <si>
    <t>Morgensterstraat 5</t>
  </si>
  <si>
    <t>Zaandam</t>
  </si>
  <si>
    <t>Juliette Degeling</t>
  </si>
  <si>
    <t>Johannes Ruijterstraat 199</t>
  </si>
  <si>
    <t>Middenbeemster</t>
  </si>
  <si>
    <t>Rhianne Lemmers</t>
  </si>
  <si>
    <t>Parkhof 84</t>
  </si>
  <si>
    <t>Nuenen</t>
  </si>
  <si>
    <t>Herre Beltman</t>
  </si>
  <si>
    <t>Margarethaland 181</t>
  </si>
  <si>
    <t>Angel Mesu</t>
  </si>
  <si>
    <t>Prins Johan Frisolaan 133</t>
  </si>
  <si>
    <t>Amersfoort</t>
  </si>
  <si>
    <t>Else Handgraaf</t>
  </si>
  <si>
    <t>Patrijzenlaan 17</t>
  </si>
  <si>
    <t>Doorwerth</t>
  </si>
  <si>
    <t>Marlou Verbraak</t>
  </si>
  <si>
    <t>Beuningerveldweg 98</t>
  </si>
  <si>
    <t>Beuningen</t>
  </si>
  <si>
    <t>Marlotte Lintsen</t>
  </si>
  <si>
    <t>Schotveldsweg 37</t>
  </si>
  <si>
    <t>Albergen</t>
  </si>
  <si>
    <t>Christy van der Hoeven</t>
  </si>
  <si>
    <t>Norremeerstraat 64</t>
  </si>
  <si>
    <t>Warmond</t>
  </si>
  <si>
    <t>Yoram Beukhof</t>
  </si>
  <si>
    <t>Zuiderstraat 188</t>
  </si>
  <si>
    <t>Muntendam</t>
  </si>
  <si>
    <t>Yuri Atema</t>
  </si>
  <si>
    <t>Remise 154</t>
  </si>
  <si>
    <t>Marknesse</t>
  </si>
  <si>
    <t>Geerke Terhorst</t>
  </si>
  <si>
    <t>Martinushof 37</t>
  </si>
  <si>
    <t>Violet Pisters</t>
  </si>
  <si>
    <t>Hooge Molenstraat 121</t>
  </si>
  <si>
    <t>Doetinchem</t>
  </si>
  <si>
    <t>Zhi Schutten</t>
  </si>
  <si>
    <t>Hilvertsweg 123</t>
  </si>
  <si>
    <t>Hilversum</t>
  </si>
  <si>
    <t>Celeste Wildeman</t>
  </si>
  <si>
    <t>De Kline 120</t>
  </si>
  <si>
    <t>Bitgum</t>
  </si>
  <si>
    <t>Caithlin Bek</t>
  </si>
  <si>
    <t>Zoeterwoudsesingel 52</t>
  </si>
  <si>
    <t>Leiden</t>
  </si>
  <si>
    <t>Theodor Notermans</t>
  </si>
  <si>
    <t>Pieter Holmstraat 192</t>
  </si>
  <si>
    <t>Riëtte Snoeks</t>
  </si>
  <si>
    <t>Baak 10</t>
  </si>
  <si>
    <t>Urk</t>
  </si>
  <si>
    <t>Laurine Pouw</t>
  </si>
  <si>
    <t>Keppelseweg 104</t>
  </si>
  <si>
    <t>Nicci Hilhorst</t>
  </si>
  <si>
    <t>G.S. Ruiterstrjitte 96</t>
  </si>
  <si>
    <t>Akkrum</t>
  </si>
  <si>
    <t>Jeron Arentsen</t>
  </si>
  <si>
    <t>Frombergstraat 186</t>
  </si>
  <si>
    <t>Edin Andeweg</t>
  </si>
  <si>
    <t>Bergweg 1</t>
  </si>
  <si>
    <t>Overberg</t>
  </si>
  <si>
    <t>Obbe Warner</t>
  </si>
  <si>
    <t>Zalmkolk 143</t>
  </si>
  <si>
    <t>Zwolle</t>
  </si>
  <si>
    <t>Tjebbe van Dun</t>
  </si>
  <si>
    <t>Prins Bernhardstraat 87</t>
  </si>
  <si>
    <t>Andelst</t>
  </si>
  <si>
    <t>Emme Vermij</t>
  </si>
  <si>
    <t>Impuls 49</t>
  </si>
  <si>
    <t>Purmerend</t>
  </si>
  <si>
    <t>Kyan Huigen</t>
  </si>
  <si>
    <t>Valkenierspad 152</t>
  </si>
  <si>
    <t>Rozendaal</t>
  </si>
  <si>
    <t>Pamela Hanssen</t>
  </si>
  <si>
    <t>Jonker Rispensstraat 122</t>
  </si>
  <si>
    <t>IJlst</t>
  </si>
  <si>
    <t>Cyanne Kruizinga</t>
  </si>
  <si>
    <t>Munnikstraat 88</t>
  </si>
  <si>
    <t>Heerenveen</t>
  </si>
  <si>
    <t>Diego Degeling</t>
  </si>
  <si>
    <t>Balsemienlaan 17</t>
  </si>
  <si>
    <t>Dilano Vlasveld</t>
  </si>
  <si>
    <t>Elsland 135</t>
  </si>
  <si>
    <t>Wijchen</t>
  </si>
  <si>
    <t>Kayla Strijbis</t>
  </si>
  <si>
    <t>Zoom 122</t>
  </si>
  <si>
    <t>Dingeman den Breejen</t>
  </si>
  <si>
    <t>Vissteeg 188</t>
  </si>
  <si>
    <t>Wietse Coenraad</t>
  </si>
  <si>
    <t>Daalstraat 22</t>
  </si>
  <si>
    <t>Feline Steeghs</t>
  </si>
  <si>
    <t>Antumerweg 75</t>
  </si>
  <si>
    <t>Garnwerd</t>
  </si>
  <si>
    <t>Pieter-Bas Mazereeuw</t>
  </si>
  <si>
    <t>Wega 153</t>
  </si>
  <si>
    <t>Klazienaveen</t>
  </si>
  <si>
    <t>Ephraim Kamperman</t>
  </si>
  <si>
    <t>Koestraat 75</t>
  </si>
  <si>
    <t>Koningsbosch</t>
  </si>
  <si>
    <t>Michel Janse</t>
  </si>
  <si>
    <t>John Fitzgerald Kennedyplein 196</t>
  </si>
  <si>
    <t>Chimène Keereweer</t>
  </si>
  <si>
    <t>Haven 23</t>
  </si>
  <si>
    <t>Eduardo van de Bovenkamp</t>
  </si>
  <si>
    <t>Caroluslaan 148</t>
  </si>
  <si>
    <t>Helmond</t>
  </si>
  <si>
    <t>Rubina Last</t>
  </si>
  <si>
    <t>Ridder van Asenrodeweg 127</t>
  </si>
  <si>
    <t>Roermond</t>
  </si>
  <si>
    <t>Vita van Erkelens</t>
  </si>
  <si>
    <t>Poptastate 104</t>
  </si>
  <si>
    <t>Salim Krabbendam</t>
  </si>
  <si>
    <t>Plevier 186</t>
  </si>
  <si>
    <t>Hoorn</t>
  </si>
  <si>
    <t>Joseline Laagland</t>
  </si>
  <si>
    <t>Gerbrand Bakkerstraat 100</t>
  </si>
  <si>
    <t>Lammert Kienhuis</t>
  </si>
  <si>
    <t>Celebesstraat 196</t>
  </si>
  <si>
    <t>Stephanie Verdoorn</t>
  </si>
  <si>
    <t>Lentestraat 47</t>
  </si>
  <si>
    <t>Heerlen</t>
  </si>
  <si>
    <t>Ilonca Schasfoort</t>
  </si>
  <si>
    <t>Gildestraat 117</t>
  </si>
  <si>
    <t>Karima Schäfer</t>
  </si>
  <si>
    <t>Hoofdstraat 114</t>
  </si>
  <si>
    <t>Zuidhorn</t>
  </si>
  <si>
    <t>Engelien van Roemburg</t>
  </si>
  <si>
    <t>Middenweg 167</t>
  </si>
  <si>
    <t>Hellendoorn</t>
  </si>
  <si>
    <t>Silvan Machielse</t>
  </si>
  <si>
    <t>Buschgensstraat 99</t>
  </si>
  <si>
    <t>Cothen</t>
  </si>
  <si>
    <t>Tobias Beekers</t>
  </si>
  <si>
    <t>Kapellestraat 101</t>
  </si>
  <si>
    <t>Ellewoutsdijk</t>
  </si>
  <si>
    <t>Inés Rijntjes</t>
  </si>
  <si>
    <t>Eemkerkstraat 10</t>
  </si>
  <si>
    <t>Dordrecht</t>
  </si>
  <si>
    <t>Huberdina de Kruif</t>
  </si>
  <si>
    <t>Dommeldal 152</t>
  </si>
  <si>
    <t>Fleurine Sieben</t>
  </si>
  <si>
    <t>Tolsteegsingel 172</t>
  </si>
  <si>
    <t>Bibiana Köhler</t>
  </si>
  <si>
    <t>Finsterwoldepad 157</t>
  </si>
  <si>
    <t>Bilal ten Bosch</t>
  </si>
  <si>
    <t>Wilhelminastraat 35</t>
  </si>
  <si>
    <t>Annemarieke Stolp</t>
  </si>
  <si>
    <t>Griene Leane 130</t>
  </si>
  <si>
    <t>Stiens</t>
  </si>
  <si>
    <t>Henrick Lemaire</t>
  </si>
  <si>
    <t>Kruiwiel 164</t>
  </si>
  <si>
    <t>Mijdrecht</t>
  </si>
  <si>
    <t>Selami Nobel</t>
  </si>
  <si>
    <t>Singel 153</t>
  </si>
  <si>
    <t>Wijk bij Duurstede</t>
  </si>
  <si>
    <t>Alessandro den Butter</t>
  </si>
  <si>
    <t>Singel 8</t>
  </si>
  <si>
    <t>Oldeberkoop</t>
  </si>
  <si>
    <t>Müzeyyen Kamsteeg</t>
  </si>
  <si>
    <t>Sumatrakade 22</t>
  </si>
  <si>
    <t>Seyyed Piket</t>
  </si>
  <si>
    <t>Laan van Meerdervoort 46</t>
  </si>
  <si>
    <t>Ceren Bloemen</t>
  </si>
  <si>
    <t>Doarpsstrjitte 150</t>
  </si>
  <si>
    <t>Lioessens</t>
  </si>
  <si>
    <t>Pieternella Haanstra</t>
  </si>
  <si>
    <t>Van Isselmudenstraat 148</t>
  </si>
  <si>
    <t>Sint Jansklooster</t>
  </si>
  <si>
    <t>Phebe Meester</t>
  </si>
  <si>
    <t>Rijsbosch 161</t>
  </si>
  <si>
    <t>Beusichem</t>
  </si>
  <si>
    <t>Eeuwe Möller</t>
  </si>
  <si>
    <t>Bosbeeklaan 98</t>
  </si>
  <si>
    <t>Santpoort-Noord</t>
  </si>
  <si>
    <t>Wiecher Kliphuis</t>
  </si>
  <si>
    <t>Rijksstraatweg 14</t>
  </si>
  <si>
    <t>Alide Rexwinkel</t>
  </si>
  <si>
    <t>Gouverneurlaan 120</t>
  </si>
  <si>
    <t>Wesley Buitink</t>
  </si>
  <si>
    <t>Schweitzerstraat 143</t>
  </si>
  <si>
    <t>Eygelshoven</t>
  </si>
  <si>
    <t>Hilbertus van Gorkom</t>
  </si>
  <si>
    <t>Land voor Water 149</t>
  </si>
  <si>
    <t>Moordrecht</t>
  </si>
  <si>
    <t>Yuka Le</t>
  </si>
  <si>
    <t>Fazantenkamp 161</t>
  </si>
  <si>
    <t>Maarssen</t>
  </si>
  <si>
    <t>Luitzen van Egmond</t>
  </si>
  <si>
    <t>Academielaan 111</t>
  </si>
  <si>
    <t>Tilburg</t>
  </si>
  <si>
    <t>Teunie Happel</t>
  </si>
  <si>
    <t>Plantage 107</t>
  </si>
  <si>
    <t>Oude Wetering</t>
  </si>
  <si>
    <t>Aradhna Bukkems</t>
  </si>
  <si>
    <t>Galhoeke 192</t>
  </si>
  <si>
    <t>Kortehemmen</t>
  </si>
  <si>
    <t>Martin El Azzouzi</t>
  </si>
  <si>
    <t>Nieuwe Kerkhof 54</t>
  </si>
  <si>
    <t>Siena Faro</t>
  </si>
  <si>
    <t>Kroatenstraat 192</t>
  </si>
  <si>
    <t>Volkel</t>
  </si>
  <si>
    <t>Branko Eijsink</t>
  </si>
  <si>
    <t>Fluitersstraat 197</t>
  </si>
  <si>
    <t>Veenendaal</t>
  </si>
  <si>
    <t>Christ Reijerkerk</t>
  </si>
  <si>
    <t>Paviljoenshof 156</t>
  </si>
  <si>
    <t>Darya Verlinden</t>
  </si>
  <si>
    <t>Karel van Gelderlaan 171</t>
  </si>
  <si>
    <t>Oosterbeek</t>
  </si>
  <si>
    <t>Rifka Moorman</t>
  </si>
  <si>
    <t>Zuiderkruis 154</t>
  </si>
  <si>
    <t>Nanda van Houten</t>
  </si>
  <si>
    <t>Loosdrechtse Bos 49</t>
  </si>
  <si>
    <t>Jillian Dreijer</t>
  </si>
  <si>
    <t>Smeestraat 111</t>
  </si>
  <si>
    <t>Veessen</t>
  </si>
  <si>
    <t>Hanneke Mourits</t>
  </si>
  <si>
    <t>Lievershil 66</t>
  </si>
  <si>
    <t>Toon van der Maat</t>
  </si>
  <si>
    <t>Vendelstraat 146</t>
  </si>
  <si>
    <t>Noor van der Avoird</t>
  </si>
  <si>
    <t>Marius Bauerstraat 136</t>
  </si>
  <si>
    <t>Muna Wagensveld</t>
  </si>
  <si>
    <t>Hoekwierde 137</t>
  </si>
  <si>
    <t>Almere</t>
  </si>
  <si>
    <t>Rayn Rasing</t>
  </si>
  <si>
    <t>Nassaulaan 4</t>
  </si>
  <si>
    <t>Delft</t>
  </si>
  <si>
    <t>Imre Hovens</t>
  </si>
  <si>
    <t>Oxerstraat 187</t>
  </si>
  <si>
    <t>Sheldon van Luijk</t>
  </si>
  <si>
    <t>Heelsumstraat 100</t>
  </si>
  <si>
    <t>Thieu Möller</t>
  </si>
  <si>
    <t>IJsselkade 31</t>
  </si>
  <si>
    <t>Volkan Vendel</t>
  </si>
  <si>
    <t>Lemmerstraat 163</t>
  </si>
  <si>
    <t>Djonno van den Enden</t>
  </si>
  <si>
    <t>Van Brechtstraat 55</t>
  </si>
  <si>
    <t>Bowy van Vessem</t>
  </si>
  <si>
    <t>Notebomenlaan 14</t>
  </si>
  <si>
    <t>Mareno Ossewaarde</t>
  </si>
  <si>
    <t>De Bjirken 130</t>
  </si>
  <si>
    <t>Harkema</t>
  </si>
  <si>
    <t>Ivanna Siebring</t>
  </si>
  <si>
    <t>Dorpstraat 143</t>
  </si>
  <si>
    <t>Grathem</t>
  </si>
  <si>
    <t>Wick Moors</t>
  </si>
  <si>
    <t>Groenendaalseweg 98</t>
  </si>
  <si>
    <t>Renkum</t>
  </si>
  <si>
    <t>Wan Vonck</t>
  </si>
  <si>
    <t>Taandersstraat 93</t>
  </si>
  <si>
    <t>Dorris Leene</t>
  </si>
  <si>
    <t>Caumerbeeklaan 13</t>
  </si>
  <si>
    <t>Rosemary van den Ouden</t>
  </si>
  <si>
    <t>Driespijnt 38</t>
  </si>
  <si>
    <t>Valkenswaard</t>
  </si>
  <si>
    <t>Maks Spuijbroek</t>
  </si>
  <si>
    <t>Appelzakweg 91</t>
  </si>
  <si>
    <t>Biervliet</t>
  </si>
  <si>
    <t>Sayed Kaiser</t>
  </si>
  <si>
    <t>De Vinkenslag 162</t>
  </si>
  <si>
    <t>Berlicum</t>
  </si>
  <si>
    <t>Yael Sommers</t>
  </si>
  <si>
    <t>Voltastraat 25</t>
  </si>
  <si>
    <t>Franeker</t>
  </si>
  <si>
    <t>Geerke Hulzebosch</t>
  </si>
  <si>
    <t>Kotterstraat 57</t>
  </si>
  <si>
    <t>Zaza Bruggeman</t>
  </si>
  <si>
    <t>Zutphenseweg 46</t>
  </si>
  <si>
    <t>Vorden</t>
  </si>
  <si>
    <t>Stefanie Weeda</t>
  </si>
  <si>
    <t>Sint Annahof 24</t>
  </si>
  <si>
    <t>Soest</t>
  </si>
  <si>
    <t>Shaira Viergever</t>
  </si>
  <si>
    <t>Ratelaar 59</t>
  </si>
  <si>
    <t>Perry Siebert</t>
  </si>
  <si>
    <t>Karnemelkstraat 19</t>
  </si>
  <si>
    <t>Hani van der Pasch</t>
  </si>
  <si>
    <t>Gildeplein 167</t>
  </si>
  <si>
    <t>Nederasselt</t>
  </si>
  <si>
    <t>Arthur Krekels</t>
  </si>
  <si>
    <t>Geertruyt van Oostenstr 128</t>
  </si>
  <si>
    <t>Jerremy Pelzer</t>
  </si>
  <si>
    <t>Korte Hovenstraat 108</t>
  </si>
  <si>
    <t>Landgraaf</t>
  </si>
  <si>
    <t>Abd Strous</t>
  </si>
  <si>
    <t>Zethuisterweg 58</t>
  </si>
  <si>
    <t>Marum</t>
  </si>
  <si>
    <t>Lieven Hartkamp</t>
  </si>
  <si>
    <t>Keizersgracht 144</t>
  </si>
  <si>
    <t>Yuna Bonhof</t>
  </si>
  <si>
    <t>Vinkstraat 37</t>
  </si>
  <si>
    <t>Chanelle Tang</t>
  </si>
  <si>
    <t>Dorpsstraat 178</t>
  </si>
  <si>
    <t>Tonia Hamelink</t>
  </si>
  <si>
    <t>Olgerweg 25</t>
  </si>
  <si>
    <t>Sandrine Dane</t>
  </si>
  <si>
    <t>Windmolen 178</t>
  </si>
  <si>
    <t>Wateringen</t>
  </si>
  <si>
    <t>Christiena Ringelberg</t>
  </si>
  <si>
    <t>Roelof Bootstraat 55</t>
  </si>
  <si>
    <t>Edam</t>
  </si>
  <si>
    <t>Tos Kastermans</t>
  </si>
  <si>
    <t>Rooseveltstraat 14</t>
  </si>
  <si>
    <t>Oudenbosch</t>
  </si>
  <si>
    <t>Freke van Thiel</t>
  </si>
  <si>
    <t>Jan van Galenstraat 139</t>
  </si>
  <si>
    <t>Hermien de Roo</t>
  </si>
  <si>
    <t>Het Schild 133</t>
  </si>
  <si>
    <t>Marek Gotink</t>
  </si>
  <si>
    <t>Pastoor van Limbergenplein 74</t>
  </si>
  <si>
    <t>Gilze</t>
  </si>
  <si>
    <t>Lizet Rooker</t>
  </si>
  <si>
    <t>Het Laagt 25</t>
  </si>
  <si>
    <t>Sandhia Oortwijn</t>
  </si>
  <si>
    <t>Sibculoseweg 187</t>
  </si>
  <si>
    <t>Sibculo</t>
  </si>
  <si>
    <t>Christina Koolstra</t>
  </si>
  <si>
    <t>Hertenkamp 110</t>
  </si>
  <si>
    <t>Assen</t>
  </si>
  <si>
    <t>Amal Woortman</t>
  </si>
  <si>
    <t>J.A. Lebbinklaan 147</t>
  </si>
  <si>
    <t>Isaï Apon</t>
  </si>
  <si>
    <t>Daalmeerpad 188</t>
  </si>
  <si>
    <t>Pieter-Bas van der Sande</t>
  </si>
  <si>
    <t>Carbeel 163</t>
  </si>
  <si>
    <t>Lemmer</t>
  </si>
  <si>
    <t>Priscillia Hink</t>
  </si>
  <si>
    <t>Joan van Broekhuizenlaan 121</t>
  </si>
  <si>
    <t>Amstelveen</t>
  </si>
  <si>
    <t>Geneviève Slagboom</t>
  </si>
  <si>
    <t>Stolberglaan 133</t>
  </si>
  <si>
    <t>Moad Olierook</t>
  </si>
  <si>
    <t>Meidoornweg 109</t>
  </si>
  <si>
    <t>Lorraine van den Boom</t>
  </si>
  <si>
    <t>Flamingostraat 191</t>
  </si>
  <si>
    <t>Losser</t>
  </si>
  <si>
    <t>Jafar Talen</t>
  </si>
  <si>
    <t>Flankstraat 44</t>
  </si>
  <si>
    <t>Sas van Gent</t>
  </si>
  <si>
    <t>Nouh Leito</t>
  </si>
  <si>
    <t>Overtoom 83</t>
  </si>
  <si>
    <t>Robbin Oegema</t>
  </si>
  <si>
    <t>M. Buschstraat 129</t>
  </si>
  <si>
    <t>Delfzijl</t>
  </si>
  <si>
    <t>Apollonia Bitter</t>
  </si>
  <si>
    <t>Ooievaarstraat 130</t>
  </si>
  <si>
    <t>Lev Verouden</t>
  </si>
  <si>
    <t>Donker Curtiusstraat 200</t>
  </si>
  <si>
    <t>Hoogezand</t>
  </si>
  <si>
    <t>Aislinn Berns</t>
  </si>
  <si>
    <t>Kleebergerweg 108</t>
  </si>
  <si>
    <t>Mechelen</t>
  </si>
  <si>
    <t>Hilbertus Dunnink</t>
  </si>
  <si>
    <t>Handelstraat 62</t>
  </si>
  <si>
    <t>Andréas Horsman</t>
  </si>
  <si>
    <t>Dijkgraafstraat 184</t>
  </si>
  <si>
    <t>Krimpen aan den IJssel</t>
  </si>
  <si>
    <t>Herman Broersma</t>
  </si>
  <si>
    <t>Cattenhool 8</t>
  </si>
  <si>
    <t>Lieshout</t>
  </si>
  <si>
    <t>Shay Bernhard</t>
  </si>
  <si>
    <t>Clematisstraat 21</t>
  </si>
  <si>
    <t>Denekamp</t>
  </si>
  <si>
    <t>Audrey Nieuwboer</t>
  </si>
  <si>
    <t>Griekenlandlaan 37</t>
  </si>
  <si>
    <t>Ericus Kesselaar</t>
  </si>
  <si>
    <t>Prinses Christinalaan 87</t>
  </si>
  <si>
    <t>Koekange</t>
  </si>
  <si>
    <t>Joni van de Laak</t>
  </si>
  <si>
    <t>Insulindelaan 109</t>
  </si>
  <si>
    <t>Wormerveer</t>
  </si>
  <si>
    <t>Carline Houtman</t>
  </si>
  <si>
    <t>Weststraat 13</t>
  </si>
  <si>
    <t>Manasse van Enk</t>
  </si>
  <si>
    <t>Troyeshof 68</t>
  </si>
  <si>
    <t>Dominic Westera</t>
  </si>
  <si>
    <t>Ambonstraat 41</t>
  </si>
  <si>
    <t>Den Helder</t>
  </si>
  <si>
    <t>Josje Pool</t>
  </si>
  <si>
    <t>Maniladreef 160</t>
  </si>
  <si>
    <t>Alicja Philippi</t>
  </si>
  <si>
    <t>Watermolen 153</t>
  </si>
  <si>
    <t>Dirkshorn</t>
  </si>
  <si>
    <t>Binck ter Steege</t>
  </si>
  <si>
    <t>Narcisstraat 67</t>
  </si>
  <si>
    <t>Bing Schulten</t>
  </si>
  <si>
    <t>Pastoor Arnold Somyasingel 172</t>
  </si>
  <si>
    <t>Meerssen</t>
  </si>
  <si>
    <t>Lindsay Meekel</t>
  </si>
  <si>
    <t>Gerard Doustraat 119</t>
  </si>
  <si>
    <t>Ede</t>
  </si>
  <si>
    <t>Tjarko van Os</t>
  </si>
  <si>
    <t>Nederhoflaan 173</t>
  </si>
  <si>
    <t>Patricia Erdem</t>
  </si>
  <si>
    <t>Dunantstraat 87</t>
  </si>
  <si>
    <t>Etten-Leur</t>
  </si>
  <si>
    <t>Bruce Ye</t>
  </si>
  <si>
    <t>Steenhouwersgaarde 53</t>
  </si>
  <si>
    <t>Anna Altena</t>
  </si>
  <si>
    <t>Pepermuntstraat 7</t>
  </si>
  <si>
    <t>Silver Ringnalda</t>
  </si>
  <si>
    <t>Aalsmeerderweg 86</t>
  </si>
  <si>
    <t>Rijsenhout</t>
  </si>
  <si>
    <t>Nour Christiaanse</t>
  </si>
  <si>
    <t>Eigendomweg 195</t>
  </si>
  <si>
    <t>Djura Boskamp</t>
  </si>
  <si>
    <t>Biestraat 8</t>
  </si>
  <si>
    <t>IJzendijke</t>
  </si>
  <si>
    <t>0 Hoogduin</t>
  </si>
  <si>
    <t>Hegedijk 24</t>
  </si>
  <si>
    <t>Weidum</t>
  </si>
  <si>
    <t>Jodie Snepvangers</t>
  </si>
  <si>
    <t>Vervoornstraat 116</t>
  </si>
  <si>
    <t>Putten</t>
  </si>
  <si>
    <t>Maan Koerts</t>
  </si>
  <si>
    <t>Eligiusstraat 113</t>
  </si>
  <si>
    <t>Aalten</t>
  </si>
  <si>
    <t>Mariano Fens</t>
  </si>
  <si>
    <t>Vlaggemanstraat 186</t>
  </si>
  <si>
    <t>Jacobus Windster</t>
  </si>
  <si>
    <t>Gijsbrecht van Amstelstraat 116</t>
  </si>
  <si>
    <t>Gertine de Bonte</t>
  </si>
  <si>
    <t>Lazaruskade 42</t>
  </si>
  <si>
    <t>Gouda</t>
  </si>
  <si>
    <t>Aram van den Ham</t>
  </si>
  <si>
    <t>Oude Hoofdweg 35</t>
  </si>
  <si>
    <t>Kerkwerve</t>
  </si>
  <si>
    <t>Francois van der Sterren</t>
  </si>
  <si>
    <t>Pijlkruidpad 162</t>
  </si>
  <si>
    <t>Berkel en Rodenrijs</t>
  </si>
  <si>
    <t>Fimme Smetsers</t>
  </si>
  <si>
    <t>Aalsmeerstraat 23</t>
  </si>
  <si>
    <t>Elvie Schuitemaker</t>
  </si>
  <si>
    <t>Aagje Dekenlaan 11</t>
  </si>
  <si>
    <t>Alara Schokkenbroek</t>
  </si>
  <si>
    <t>Amalia van Solmsstraat 16</t>
  </si>
  <si>
    <t>Alphen aan den Rijn</t>
  </si>
  <si>
    <t>Sterre Pardijs</t>
  </si>
  <si>
    <t>Von Liebigweg 84</t>
  </si>
  <si>
    <t>Jasmine Marx</t>
  </si>
  <si>
    <t>Prins Johan Friso Promenade 24</t>
  </si>
  <si>
    <t>Rijswijk</t>
  </si>
  <si>
    <t>Anne-Roos de Valk</t>
  </si>
  <si>
    <t>De Ziel 194</t>
  </si>
  <si>
    <t>Rolde</t>
  </si>
  <si>
    <t>Damiën Otterspeer</t>
  </si>
  <si>
    <t>Ferdinand Huyckburg 161</t>
  </si>
  <si>
    <t>Ariane van der Wilk</t>
  </si>
  <si>
    <t>Pasteurstraat 45</t>
  </si>
  <si>
    <t>Apeldoorn</t>
  </si>
  <si>
    <t>Rowena Steenbergen</t>
  </si>
  <si>
    <t>Haagwinde 45</t>
  </si>
  <si>
    <t>Maasland</t>
  </si>
  <si>
    <t>Saifeddine Geluk</t>
  </si>
  <si>
    <t>Weverstraat 200</t>
  </si>
  <si>
    <t>Duiven</t>
  </si>
  <si>
    <t>Judith Hellinga</t>
  </si>
  <si>
    <t>Statendamweg 10</t>
  </si>
  <si>
    <t>Oosterhout</t>
  </si>
  <si>
    <t>Jair Hesen</t>
  </si>
  <si>
    <t>Kievitsweg 149</t>
  </si>
  <si>
    <t>Wilp</t>
  </si>
  <si>
    <t>Darrel Kon</t>
  </si>
  <si>
    <t>Constantijn Huygenslaan 111</t>
  </si>
  <si>
    <t>Uithoorn</t>
  </si>
  <si>
    <t>Dimara Munter</t>
  </si>
  <si>
    <t>Stadshaven 28</t>
  </si>
  <si>
    <t>Appingedam</t>
  </si>
  <si>
    <t>Andre de Nijs</t>
  </si>
  <si>
    <t>Distel 44</t>
  </si>
  <si>
    <t>Zwaag</t>
  </si>
  <si>
    <t>Sannah de Blaauw</t>
  </si>
  <si>
    <t>Afslag 117</t>
  </si>
  <si>
    <t>Hardinxveld-Giessendam</t>
  </si>
  <si>
    <t>Lisenka Vennik</t>
  </si>
  <si>
    <t>Meanderlaan 105</t>
  </si>
  <si>
    <t>Zenna Lievers</t>
  </si>
  <si>
    <t>Puntmosstraat 31</t>
  </si>
  <si>
    <t>Jordana van der Rest</t>
  </si>
  <si>
    <t>Lange Nieuwstraat 1</t>
  </si>
  <si>
    <t>IJmuiden</t>
  </si>
  <si>
    <t>Penny van Balkom</t>
  </si>
  <si>
    <t>Wagnerstraat 93</t>
  </si>
  <si>
    <t>Maassluis</t>
  </si>
  <si>
    <t>Isolde Barentsen</t>
  </si>
  <si>
    <t>Wiltenweg 116</t>
  </si>
  <si>
    <t>De Wijk</t>
  </si>
  <si>
    <t>Zeno Roelse</t>
  </si>
  <si>
    <t>Govert Flinckstraat 77</t>
  </si>
  <si>
    <t>Jess Peereboom</t>
  </si>
  <si>
    <t>Koningin Julianastraat 88</t>
  </si>
  <si>
    <t>Baarlo</t>
  </si>
  <si>
    <t>Emmie Talboom</t>
  </si>
  <si>
    <t>De Greide 118</t>
  </si>
  <si>
    <t>Jorden Meuwese</t>
  </si>
  <si>
    <t>Oranjestraat 177</t>
  </si>
  <si>
    <t>Eenrum</t>
  </si>
  <si>
    <t>Sonay Kalshoven</t>
  </si>
  <si>
    <t>Meidoorn 121</t>
  </si>
  <si>
    <t>Mels Bosscher</t>
  </si>
  <si>
    <t>Rijksstraatweg 29</t>
  </si>
  <si>
    <t>Haren</t>
  </si>
  <si>
    <t>Marika Grievink</t>
  </si>
  <si>
    <t>Ewisweg 11</t>
  </si>
  <si>
    <t>Heiloo</t>
  </si>
  <si>
    <t>Godefridus Boerma</t>
  </si>
  <si>
    <t>Jan Palachstraat 21</t>
  </si>
  <si>
    <t>Frida Welman</t>
  </si>
  <si>
    <t>Koumansburg 106</t>
  </si>
  <si>
    <t>Haulerwijk</t>
  </si>
  <si>
    <t>Wang Erdem</t>
  </si>
  <si>
    <t>Stockholmpad 52</t>
  </si>
  <si>
    <t>Mira Thoolen</t>
  </si>
  <si>
    <t>Widelanken 110</t>
  </si>
  <si>
    <t>Kyano Buys</t>
  </si>
  <si>
    <t>Kortedreef 12</t>
  </si>
  <si>
    <t>Filip Melis</t>
  </si>
  <si>
    <t>Slappedel 31</t>
  </si>
  <si>
    <t>Annemay van der Meeren</t>
  </si>
  <si>
    <t>Hereweg 65</t>
  </si>
  <si>
    <t>Ieke Wattel</t>
  </si>
  <si>
    <t>Goudsbloemstraat 142</t>
  </si>
  <si>
    <t>Enkhuizen</t>
  </si>
  <si>
    <t>Denley van Rinsum</t>
  </si>
  <si>
    <t>Amstel 105</t>
  </si>
  <si>
    <t>Ozlem Voll</t>
  </si>
  <si>
    <t>Raadssingel 39</t>
  </si>
  <si>
    <t>Steenwijk</t>
  </si>
  <si>
    <t>Jinte Olthuis</t>
  </si>
  <si>
    <t>Trompweg 154</t>
  </si>
  <si>
    <t>Nijverdal</t>
  </si>
  <si>
    <t>Allan Orie</t>
  </si>
  <si>
    <t>Kalkwijk 100</t>
  </si>
  <si>
    <t>Ramy Damsma</t>
  </si>
  <si>
    <t>Pad van Dikkertje Dap 10</t>
  </si>
  <si>
    <t>Wageningen</t>
  </si>
  <si>
    <t>Nemanja Huntjens</t>
  </si>
  <si>
    <t>Rode Schutplein 59</t>
  </si>
  <si>
    <t>Aarle-Rixtel</t>
  </si>
  <si>
    <t>Chislaine Lievers</t>
  </si>
  <si>
    <t>De Schelf 170</t>
  </si>
  <si>
    <t>Meredith Groenen</t>
  </si>
  <si>
    <t>Voorhaven 11</t>
  </si>
  <si>
    <t>Samson Waal</t>
  </si>
  <si>
    <t>Charles Ruysstraat 107</t>
  </si>
  <si>
    <t>Arthur Thielen</t>
  </si>
  <si>
    <t>Binnenhaven 28</t>
  </si>
  <si>
    <t>Mayhew Vernadeau</t>
  </si>
  <si>
    <t>49 rue Porte d'Orange</t>
  </si>
  <si>
    <t>CENON</t>
  </si>
  <si>
    <t>Aquitaine</t>
  </si>
  <si>
    <t>Arridano Guédry</t>
  </si>
  <si>
    <t>62 rue Sadi Carnot</t>
  </si>
  <si>
    <t>AUXERRE</t>
  </si>
  <si>
    <t>Bourgogne</t>
  </si>
  <si>
    <t>Charline Charette</t>
  </si>
  <si>
    <t>97 rue Cazade</t>
  </si>
  <si>
    <t>DREUX</t>
  </si>
  <si>
    <t>Centre</t>
  </si>
  <si>
    <t>Philip Sanschagrin</t>
  </si>
  <si>
    <t>88 rue Jean Vilar</t>
  </si>
  <si>
    <t>BEAUVAIS</t>
  </si>
  <si>
    <t>Picardie</t>
  </si>
  <si>
    <t>Namo Savoie</t>
  </si>
  <si>
    <t>43 rue des Chaligny</t>
  </si>
  <si>
    <t>NICE</t>
  </si>
  <si>
    <t>Provence-Alpes-Côte d'Azur</t>
  </si>
  <si>
    <t>Fusberta Bonnet</t>
  </si>
  <si>
    <t>58 rue Bonneterie</t>
  </si>
  <si>
    <t>MONS-EN-BAROEUL</t>
  </si>
  <si>
    <t>Nord-Pas-de-Calais</t>
  </si>
  <si>
    <t>Aubrey Plaisance</t>
  </si>
  <si>
    <t>40 Avenue De Marlioz</t>
  </si>
  <si>
    <t>ANTIBES</t>
  </si>
  <si>
    <t>Mallory Bisaillon</t>
  </si>
  <si>
    <t>18 rue de Lille</t>
  </si>
  <si>
    <t>ARMENTIÈRES</t>
  </si>
  <si>
    <t>Julien Grondin</t>
  </si>
  <si>
    <t>68 rue du Faubourg National</t>
  </si>
  <si>
    <t>TARBES</t>
  </si>
  <si>
    <t>Midi-Pyrénées</t>
  </si>
  <si>
    <t>Langley Dumoulin</t>
  </si>
  <si>
    <t>63 rue du Clair Bocage</t>
  </si>
  <si>
    <t>LA VALETTE-DU-VAR</t>
  </si>
  <si>
    <t>Diane Moïse</t>
  </si>
  <si>
    <t>83 rue des Soeurs</t>
  </si>
  <si>
    <t>JUAN-LES-PINS</t>
  </si>
  <si>
    <t>Nathalie Vallée</t>
  </si>
  <si>
    <t>86 rue Gontier-Patin</t>
  </si>
  <si>
    <t>AIX-EN-PROVENCE</t>
  </si>
  <si>
    <t>Flordelis Quirion</t>
  </si>
  <si>
    <t>55 Rue Marie De Médicis</t>
  </si>
  <si>
    <t>CALUIRE-ET-CUIRE</t>
  </si>
  <si>
    <t>Rhône-Alpes</t>
  </si>
  <si>
    <t>Comforte Bédard</t>
  </si>
  <si>
    <t>67 rue des lieutemants Thomazo</t>
  </si>
  <si>
    <t>DOLE</t>
  </si>
  <si>
    <t>Franche-Comté</t>
  </si>
  <si>
    <t>Lance Lemelin</t>
  </si>
  <si>
    <t>13 rue Petite Fusterie</t>
  </si>
  <si>
    <t>BREST</t>
  </si>
  <si>
    <t>Bretagne</t>
  </si>
  <si>
    <t>Comforte Angélil</t>
  </si>
  <si>
    <t>61 avenue de Bouvines</t>
  </si>
  <si>
    <t>SEDAN</t>
  </si>
  <si>
    <t>Champagne-Ardenne</t>
  </si>
  <si>
    <t>Hélène Pichette</t>
  </si>
  <si>
    <t>10 boulevard Amiral Courbet</t>
  </si>
  <si>
    <t>ORLÉANS</t>
  </si>
  <si>
    <t>Harbin Duplessis</t>
  </si>
  <si>
    <t>44 Rue du Limas</t>
  </si>
  <si>
    <t>BASTIA</t>
  </si>
  <si>
    <t>Corse</t>
  </si>
  <si>
    <t>William Vertefeuille</t>
  </si>
  <si>
    <t>63 Chemin des Bateliers</t>
  </si>
  <si>
    <t>AJACCIO</t>
  </si>
  <si>
    <t>Ancelote Duval</t>
  </si>
  <si>
    <t>64 Rue Roussy</t>
  </si>
  <si>
    <t>ORANGE</t>
  </si>
  <si>
    <t>Cécile Lemieux</t>
  </si>
  <si>
    <t>2 Place du Jeu de Paume</t>
  </si>
  <si>
    <t>VIERZON</t>
  </si>
  <si>
    <t>Audrey Huard</t>
  </si>
  <si>
    <t>39 rue Gouin de Beauchesne</t>
  </si>
  <si>
    <t>SAINT-PIERRE</t>
  </si>
  <si>
    <t>Guyane</t>
  </si>
  <si>
    <t>Hamilton Sirois</t>
  </si>
  <si>
    <t>23 rue Beauvau</t>
  </si>
  <si>
    <t>MARSEILLE</t>
  </si>
  <si>
    <t>Anton de Brisay</t>
  </si>
  <si>
    <t>43 avenue du Marechal Juin</t>
  </si>
  <si>
    <t>SAINT-LOUIS</t>
  </si>
  <si>
    <t>Alsace</t>
  </si>
  <si>
    <t>Hugues Grivois</t>
  </si>
  <si>
    <t>4 rue Charles Corbeau</t>
  </si>
  <si>
    <t>FLEURY-LES-AUBRAIS</t>
  </si>
  <si>
    <t>Auda Chauvin</t>
  </si>
  <si>
    <t>77 rue des Chaligny</t>
  </si>
  <si>
    <t>Luce Narcisse</t>
  </si>
  <si>
    <t>41 boulevard Albin Durand</t>
  </si>
  <si>
    <t>CHAMBÉRY</t>
  </si>
  <si>
    <t>Victorine Tachel</t>
  </si>
  <si>
    <t>76 avenue Ferdinand de Lesseps</t>
  </si>
  <si>
    <t>GRASSE</t>
  </si>
  <si>
    <t>Burkett Lépicier</t>
  </si>
  <si>
    <t>19 Rue de Strasbourg</t>
  </si>
  <si>
    <t>CLERMONT-FERRAND</t>
  </si>
  <si>
    <t>AU</t>
  </si>
  <si>
    <t>Auvergne</t>
  </si>
  <si>
    <t>Morgana Ferland</t>
  </si>
  <si>
    <t>62 route de Lyon</t>
  </si>
  <si>
    <t>ISTRES</t>
  </si>
  <si>
    <t>Leal Gareau</t>
  </si>
  <si>
    <t>72 boulevard Amiral Courbet</t>
  </si>
  <si>
    <t>OULLINS</t>
  </si>
  <si>
    <t>Henry Busson</t>
  </si>
  <si>
    <t>26 Rue Hubert de Lisle</t>
  </si>
  <si>
    <t>LORMONT</t>
  </si>
  <si>
    <t>Luce Soucy</t>
  </si>
  <si>
    <t>51 rue Pierre Motte</t>
  </si>
  <si>
    <t>SAINTE-ANNE</t>
  </si>
  <si>
    <t>Guadeloupe</t>
  </si>
  <si>
    <t>Azura Fluet</t>
  </si>
  <si>
    <t>86 Rue Bonnet</t>
  </si>
  <si>
    <t>VOIRON</t>
  </si>
  <si>
    <t>Ormazd Archambault</t>
  </si>
  <si>
    <t>62 avenue de Bouvines</t>
  </si>
  <si>
    <t>SENS</t>
  </si>
  <si>
    <t>Arnaude Boivin</t>
  </si>
  <si>
    <t>15 boulevard Albin Durand</t>
  </si>
  <si>
    <t>CHÂLONS-EN-CHAMPAGNE</t>
  </si>
  <si>
    <t>Merle Bélair</t>
  </si>
  <si>
    <t>6 rue Grande Fusterie</t>
  </si>
  <si>
    <t>BRUAY-LA-BUISSIÈRE</t>
  </si>
  <si>
    <t>Charmaine Laurent</t>
  </si>
  <si>
    <t>23 Rue Marie De Médicis</t>
  </si>
  <si>
    <t>Richard Gougeon</t>
  </si>
  <si>
    <t>71 Rue de Strasbourg</t>
  </si>
  <si>
    <t>Hugh Labrie</t>
  </si>
  <si>
    <t>81 Chemin Challet</t>
  </si>
  <si>
    <t>LILLE</t>
  </si>
  <si>
    <t>Maurice Loiselle</t>
  </si>
  <si>
    <t>71 cours Franklin Roosevelt</t>
  </si>
  <si>
    <t>Gifford Routhier</t>
  </si>
  <si>
    <t>87 rue des Soeurs</t>
  </si>
  <si>
    <t>LA CIOTAT</t>
  </si>
  <si>
    <t>Beltane Veronneau</t>
  </si>
  <si>
    <t>45 rue des Chaligny</t>
  </si>
  <si>
    <t>Avenall Du Trieux</t>
  </si>
  <si>
    <t>41 rue du Faubourg National</t>
  </si>
  <si>
    <t>THIONVILLE</t>
  </si>
  <si>
    <t>Lorraine</t>
  </si>
  <si>
    <t>Odelette Beaujolie</t>
  </si>
  <si>
    <t>17 Rue Roussy</t>
  </si>
  <si>
    <t>Colette LaGrande</t>
  </si>
  <si>
    <t>75 rue des Chaligny</t>
  </si>
  <si>
    <t>Quincy Savard</t>
  </si>
  <si>
    <t>24 rue des Coudriers</t>
  </si>
  <si>
    <t>MULHOUSE</t>
  </si>
  <si>
    <t>Marlon Aubé</t>
  </si>
  <si>
    <t>18 rue Bonneterie</t>
  </si>
  <si>
    <t>MIRAMAS</t>
  </si>
  <si>
    <t>Soren Melanson</t>
  </si>
  <si>
    <t>1 rue Porte d'Orange</t>
  </si>
  <si>
    <t>CARPENTRAS</t>
  </si>
  <si>
    <t>Michèle Brochu</t>
  </si>
  <si>
    <t>26 rue de l'Epeule</t>
  </si>
  <si>
    <t>ROUEN</t>
  </si>
  <si>
    <t>Haute-Normandie</t>
  </si>
  <si>
    <t>Angelette Monty</t>
  </si>
  <si>
    <t>68 rue du Clair Bocage</t>
  </si>
  <si>
    <t>Ninette Lavallée</t>
  </si>
  <si>
    <t>4 rue du Château</t>
  </si>
  <si>
    <t>SAINT-JOSEPH</t>
  </si>
  <si>
    <t>Esperanza Camus</t>
  </si>
  <si>
    <t>79 Place Napoléon</t>
  </si>
  <si>
    <t>LAVAL</t>
  </si>
  <si>
    <t>Pays de la Loire</t>
  </si>
  <si>
    <t>Ansel Lesage</t>
  </si>
  <si>
    <t>5 rue Sébastopol</t>
  </si>
  <si>
    <t>SAINT-ÉTIENNE</t>
  </si>
  <si>
    <t>Julienne Chenard</t>
  </si>
  <si>
    <t>63 quai Saint-Nicolas</t>
  </si>
  <si>
    <t>TOURNEFEUILLE</t>
  </si>
  <si>
    <t>Sabine Turgeon</t>
  </si>
  <si>
    <t>74 rue de l'Epeule</t>
  </si>
  <si>
    <t>D'Arcy Simard</t>
  </si>
  <si>
    <t>93 rue Banaudon</t>
  </si>
  <si>
    <t>LYON</t>
  </si>
  <si>
    <t>Gauthier Benjamin</t>
  </si>
  <si>
    <t>22 Avenue Millies Lacroix</t>
  </si>
  <si>
    <t>DUNKERQUE</t>
  </si>
  <si>
    <t>Danielle Pomerleau</t>
  </si>
  <si>
    <t>19 rue de Penthièvre</t>
  </si>
  <si>
    <t>PRIVAS</t>
  </si>
  <si>
    <t>Linette Paquette</t>
  </si>
  <si>
    <t>23 rue de Geneve</t>
  </si>
  <si>
    <t>ALÈS</t>
  </si>
  <si>
    <t>Languedoc-Roussillon</t>
  </si>
  <si>
    <t>Hugues Thériault</t>
  </si>
  <si>
    <t>35 rue Banaudon</t>
  </si>
  <si>
    <t>Malagigi Lespérance</t>
  </si>
  <si>
    <t>40 rue Beauvau</t>
  </si>
  <si>
    <t>Fleurette Leclair</t>
  </si>
  <si>
    <t>56 Rue de Verdun</t>
  </si>
  <si>
    <t>MONTCEAU-LES-MINES</t>
  </si>
  <si>
    <t>Avice Legault</t>
  </si>
  <si>
    <t>82 rue de l'Epeule</t>
  </si>
  <si>
    <t>Hedvige Cinq-Mars</t>
  </si>
  <si>
    <t>99 rue Gontier-Patin</t>
  </si>
  <si>
    <t>AGEN</t>
  </si>
  <si>
    <t>Dixie Lamarre</t>
  </si>
  <si>
    <t>39 rue Bonneterie</t>
  </si>
  <si>
    <t>Thibaut Laforest</t>
  </si>
  <si>
    <t>52 rue Porte d'Orange</t>
  </si>
  <si>
    <t>CAVAILLON</t>
  </si>
  <si>
    <t>Garland Patry</t>
  </si>
  <si>
    <t>81 rue du Gue Jacquet</t>
  </si>
  <si>
    <t>CHÂTEAUROUX</t>
  </si>
  <si>
    <t>Rabican Beaulac</t>
  </si>
  <si>
    <t>3 boulevard Albin Durand</t>
  </si>
  <si>
    <t>Patricia Létourneau</t>
  </si>
  <si>
    <t>71 rue Banaudon</t>
  </si>
  <si>
    <t>Auriville Mailloux</t>
  </si>
  <si>
    <t>94 rue de Groussay</t>
  </si>
  <si>
    <t>ROMANS-SUR-ISÈRE</t>
  </si>
  <si>
    <t>Didiane Mousseau</t>
  </si>
  <si>
    <t>15 rue Pierre Motte</t>
  </si>
  <si>
    <t>SAINT-DIZIER</t>
  </si>
  <si>
    <t>Sophie Chenard</t>
  </si>
  <si>
    <t>86 Avenue Millies Lacroix</t>
  </si>
  <si>
    <t>ÉCHIROLLES</t>
  </si>
  <si>
    <t>Brier Ricard</t>
  </si>
  <si>
    <t>83 boulevard de la Liberation</t>
  </si>
  <si>
    <t>Elita Mercure</t>
  </si>
  <si>
    <t>54 rue des six frères Ruellan</t>
  </si>
  <si>
    <t>SARREGUEMINES</t>
  </si>
  <si>
    <t>Fusberta Lebrun</t>
  </si>
  <si>
    <t>95 rue Bonneterie</t>
  </si>
  <si>
    <t>MILLAU</t>
  </si>
  <si>
    <t>Cerise Narcisse</t>
  </si>
  <si>
    <t>ARLES</t>
  </si>
  <si>
    <t>Inès Demers</t>
  </si>
  <si>
    <t>78 rue Porte d'Orange</t>
  </si>
  <si>
    <t>Tabor Daigneault</t>
  </si>
  <si>
    <t>95 cours Franklin Roosevelt</t>
  </si>
  <si>
    <t>Madelene Deschamps</t>
  </si>
  <si>
    <t>30 boulevard Bryas</t>
  </si>
  <si>
    <t>CROIX</t>
  </si>
  <si>
    <t>Michèle Labelle</t>
  </si>
  <si>
    <t>28 Chemin Challet</t>
  </si>
  <si>
    <t>Madelene Chouinard</t>
  </si>
  <si>
    <t>53 rue Banaudon</t>
  </si>
  <si>
    <t>Josette Brault</t>
  </si>
  <si>
    <t>92 rue des six frères Ruellan</t>
  </si>
  <si>
    <t>SAINT-SÉBASTIEN-SUR-LOIRE</t>
  </si>
  <si>
    <t>Cécile Corbeil</t>
  </si>
  <si>
    <t>46 Chemin Challet</t>
  </si>
  <si>
    <t>Landers Belisle</t>
  </si>
  <si>
    <t>34 rue du Château</t>
  </si>
  <si>
    <t>SAINT-HERBLAIN</t>
  </si>
  <si>
    <t>Alexandrin Doyon</t>
  </si>
  <si>
    <t>36 rue Marie de Médicis</t>
  </si>
  <si>
    <t>BLAGNAC</t>
  </si>
  <si>
    <t>Orville Norbert</t>
  </si>
  <si>
    <t>80 rue Sébastopol</t>
  </si>
  <si>
    <t>SAINTES</t>
  </si>
  <si>
    <t>Poitou-Charentes</t>
  </si>
  <si>
    <t>Creissant Lamothe</t>
  </si>
  <si>
    <t>2 Chemin des Bateliers</t>
  </si>
  <si>
    <t>ALENÇON</t>
  </si>
  <si>
    <t>Basse-Normandie</t>
  </si>
  <si>
    <t>Manon Robitaille</t>
  </si>
  <si>
    <t>71 Boulevard de Normandie</t>
  </si>
  <si>
    <t>FONTAINE</t>
  </si>
  <si>
    <t>Philippine Clavette</t>
  </si>
  <si>
    <t>63 rue Gontier-Patin</t>
  </si>
  <si>
    <t>Audric Arcouet</t>
  </si>
  <si>
    <t>9 rue Sadi Carnot</t>
  </si>
  <si>
    <t>Richard Jomphe</t>
  </si>
  <si>
    <t>86 Rue de Strasbourg</t>
  </si>
  <si>
    <t>Audric Gaulin</t>
  </si>
  <si>
    <t>43 cours Franklin Roosevelt</t>
  </si>
  <si>
    <t>Pierrette Bériault</t>
  </si>
  <si>
    <t>65 rue Gouin de Beauchesne</t>
  </si>
  <si>
    <t>SAINT-NAZAIRE</t>
  </si>
  <si>
    <t>Caroline Thibodeau</t>
  </si>
  <si>
    <t>22 rue de l'Epeule</t>
  </si>
  <si>
    <t>SAINT-ANDRÉ</t>
  </si>
  <si>
    <t>Christiane Moquin</t>
  </si>
  <si>
    <t>61 avenue Ferdinand de Lesseps</t>
  </si>
  <si>
    <t>GRANDE-SYNTHE</t>
  </si>
  <si>
    <t>Lucas Busson</t>
  </si>
  <si>
    <t>43 avenue de Provence</t>
  </si>
  <si>
    <t>VANDOEUVRE-LÈS-NANCY</t>
  </si>
  <si>
    <t>Aurélie Mailly</t>
  </si>
  <si>
    <t>85 rue Sébastopol</t>
  </si>
  <si>
    <t>SAINTE-MARIE</t>
  </si>
  <si>
    <t>Martinique</t>
  </si>
  <si>
    <t>Eulalie Beaupré</t>
  </si>
  <si>
    <t>62 Chemin Des Bateliers</t>
  </si>
  <si>
    <t>ANGERS</t>
  </si>
  <si>
    <t>Liane Bonsaint</t>
  </si>
  <si>
    <t>4 rue Jean Vilar</t>
  </si>
  <si>
    <t>Norris Jetté</t>
  </si>
  <si>
    <t>10 cours Franklin Roosevelt</t>
  </si>
  <si>
    <t>Brier Langelier</t>
  </si>
  <si>
    <t>38 rue Gustave Eiffel</t>
  </si>
  <si>
    <t>RILLIEUX-LA-PAPE</t>
  </si>
  <si>
    <t>Fortun Parenteau</t>
  </si>
  <si>
    <t>72 avenue de Provence</t>
  </si>
  <si>
    <t>VALENCE</t>
  </si>
  <si>
    <t>Channing Mothé</t>
  </si>
  <si>
    <t>48 rue des Coudriers</t>
  </si>
  <si>
    <t>Orane Gervais</t>
  </si>
  <si>
    <t>44 rue Charles Corbeau</t>
  </si>
  <si>
    <t>FÉCAMP</t>
  </si>
  <si>
    <t>Pansy Rochon</t>
  </si>
  <si>
    <t>41 rue Pierre De Coubertin</t>
  </si>
  <si>
    <t>TOULOUSE</t>
  </si>
  <si>
    <t>Pinabel Auclair</t>
  </si>
  <si>
    <t>1 Boulevard de Normandie</t>
  </si>
  <si>
    <t>FORBACH</t>
  </si>
  <si>
    <t>Javier Duclos</t>
  </si>
  <si>
    <t>97 Quai des Belges</t>
  </si>
  <si>
    <t>MARTIGUES</t>
  </si>
  <si>
    <t>Rosamonde Charette</t>
  </si>
  <si>
    <t>86 rue de la République</t>
  </si>
  <si>
    <t>Brice Berthiaume</t>
  </si>
  <si>
    <t>8 cours Franklin Roosevelt</t>
  </si>
  <si>
    <t>Gustave Caron</t>
  </si>
  <si>
    <t>64 rue Gustave Eiffel</t>
  </si>
  <si>
    <t>ROANNE</t>
  </si>
  <si>
    <t>Guerin Archambault</t>
  </si>
  <si>
    <t>82 rue Clement Marot</t>
  </si>
  <si>
    <t>PERPIGNAN</t>
  </si>
  <si>
    <t>Azura Lessard</t>
  </si>
  <si>
    <t>54 boulevard de Prague</t>
  </si>
  <si>
    <t>NIORT</t>
  </si>
  <si>
    <t>Ogier Berthiaume</t>
  </si>
  <si>
    <t>37 avenue Jean Portalis</t>
  </si>
  <si>
    <t>TULLE</t>
  </si>
  <si>
    <t>Limousin</t>
  </si>
  <si>
    <t>Romaine Authier</t>
  </si>
  <si>
    <t>25 rue des Nations Unies</t>
  </si>
  <si>
    <t>SAINT-BENOÎT</t>
  </si>
  <si>
    <t>Prewitt Tardif</t>
  </si>
  <si>
    <t>11 Rue Marie De Médicis</t>
  </si>
  <si>
    <t>Blanche Archambault</t>
  </si>
  <si>
    <t>48 rue Adolphe Wurtz</t>
  </si>
  <si>
    <t>LE PUY-EN-VELAY</t>
  </si>
  <si>
    <t>Eustache Saindon</t>
  </si>
  <si>
    <t>52 rue de la Hulotais</t>
  </si>
  <si>
    <t>SAINT-PRIEST</t>
  </si>
  <si>
    <t>Frédéric Édouard</t>
  </si>
  <si>
    <t>76 rue du Gue Jacquet</t>
  </si>
  <si>
    <t>Leonida Mazzi</t>
  </si>
  <si>
    <t>Vicolo Calcirelli 114</t>
  </si>
  <si>
    <t>Anghebeni Di Vallarsa</t>
  </si>
  <si>
    <t>Trento</t>
  </si>
  <si>
    <t>IT</t>
  </si>
  <si>
    <t>Agata Castiglione</t>
  </si>
  <si>
    <t>Via Alfredo Fusco 113</t>
  </si>
  <si>
    <t>Torano Castello</t>
  </si>
  <si>
    <t>Cosenza</t>
  </si>
  <si>
    <t>Lelia Calabrese</t>
  </si>
  <si>
    <t>Via Bonafous Alfonso 131</t>
  </si>
  <si>
    <t>Campolongo Al Torre</t>
  </si>
  <si>
    <t>Udine</t>
  </si>
  <si>
    <t>Bellina Marino</t>
  </si>
  <si>
    <t>Piazzetta Concordia 42</t>
  </si>
  <si>
    <t>San Michele Cavana</t>
  </si>
  <si>
    <t>Parma</t>
  </si>
  <si>
    <t>Alarico Romani</t>
  </si>
  <si>
    <t>Corso Porta Borsari 142</t>
  </si>
  <si>
    <t>Monte Di Mezzo</t>
  </si>
  <si>
    <t>Lilla Arcuri</t>
  </si>
  <si>
    <t>Piazza Mercato 64</t>
  </si>
  <si>
    <t>Ascensione</t>
  </si>
  <si>
    <t>Ravenna</t>
  </si>
  <si>
    <t>Edoardo Folliero</t>
  </si>
  <si>
    <t>Via Nolana 53</t>
  </si>
  <si>
    <t>Bottagna</t>
  </si>
  <si>
    <t>La Spezia</t>
  </si>
  <si>
    <t>Elia Napolitani</t>
  </si>
  <si>
    <t>Via delle Azalee 34</t>
  </si>
  <si>
    <t>Gavonata</t>
  </si>
  <si>
    <t>Alessandria</t>
  </si>
  <si>
    <t>Claudia Trentino</t>
  </si>
  <si>
    <t>Via di Santa Melania 27</t>
  </si>
  <si>
    <t>Prettau</t>
  </si>
  <si>
    <t>Bolzano</t>
  </si>
  <si>
    <t>Liberata Loggia</t>
  </si>
  <si>
    <t>Via Torricelli 34</t>
  </si>
  <si>
    <t>Cembra</t>
  </si>
  <si>
    <t>Imelda Bergamaschi</t>
  </si>
  <si>
    <t>Via Foria 43</t>
  </si>
  <si>
    <t>Barisano</t>
  </si>
  <si>
    <t>Forli</t>
  </si>
  <si>
    <t>Bruno Barese</t>
  </si>
  <si>
    <t>Piazza Garibaldi 19</t>
  </si>
  <si>
    <t>Scurcola Marsicana</t>
  </si>
  <si>
    <t>L'Aquila</t>
  </si>
  <si>
    <t>Elisabetta Siciliani</t>
  </si>
  <si>
    <t>Via Sacchi 36</t>
  </si>
  <si>
    <t>Vedronza</t>
  </si>
  <si>
    <t>Paciano Piccio</t>
  </si>
  <si>
    <t>Via Vipacco 46</t>
  </si>
  <si>
    <t>Tottubella</t>
  </si>
  <si>
    <t>Sassari</t>
  </si>
  <si>
    <t>Filippo Giordano</t>
  </si>
  <si>
    <t>Via Volto San Luca 148</t>
  </si>
  <si>
    <t>Riclaretto</t>
  </si>
  <si>
    <t>Torino</t>
  </si>
  <si>
    <t>Scolastica Padovano</t>
  </si>
  <si>
    <t>Viale Augusto 27</t>
  </si>
  <si>
    <t>Sermoneta</t>
  </si>
  <si>
    <t>Latina</t>
  </si>
  <si>
    <t>Giuseppe De Luca</t>
  </si>
  <si>
    <t>Via Vico Ferrovia 43</t>
  </si>
  <si>
    <t>Gavello</t>
  </si>
  <si>
    <t>Ferrara</t>
  </si>
  <si>
    <t>Fulvia Genovesi</t>
  </si>
  <si>
    <t>Piazzetta Scalette Rubiani 124</t>
  </si>
  <si>
    <t>Stella Cilento</t>
  </si>
  <si>
    <t>Salerno</t>
  </si>
  <si>
    <t>Serena Russo</t>
  </si>
  <si>
    <t>Piazza della Repubblica 111</t>
  </si>
  <si>
    <t>Cancello</t>
  </si>
  <si>
    <t>Catanzaro</t>
  </si>
  <si>
    <t>Fedele Costa</t>
  </si>
  <si>
    <t>Via Piave 55</t>
  </si>
  <si>
    <t>Frisa</t>
  </si>
  <si>
    <t>Chieti</t>
  </si>
  <si>
    <t>Severo Rizzo</t>
  </si>
  <si>
    <t>Via Piccinni 123</t>
  </si>
  <si>
    <t>Faicchio</t>
  </si>
  <si>
    <t>Benevento</t>
  </si>
  <si>
    <t>Lucilla Lori</t>
  </si>
  <si>
    <t>Via Nicola Mignogna 71</t>
  </si>
  <si>
    <t>Saviano</t>
  </si>
  <si>
    <t>Napoli</t>
  </si>
  <si>
    <t>Concetta Calabrese</t>
  </si>
  <si>
    <t>Via A.G. Alaimo 100</t>
  </si>
  <si>
    <t>Cabernardi</t>
  </si>
  <si>
    <t>Ancona</t>
  </si>
  <si>
    <t>Filippa Greece</t>
  </si>
  <si>
    <t>Strada Bresciana 56</t>
  </si>
  <si>
    <t>Castagneto</t>
  </si>
  <si>
    <t>Teramo</t>
  </si>
  <si>
    <t>Muzio Lettiere</t>
  </si>
  <si>
    <t>Piazza Principe Umberto 146</t>
  </si>
  <si>
    <t>Firenzuola</t>
  </si>
  <si>
    <t>Firenze</t>
  </si>
  <si>
    <t>Nunzio Costa</t>
  </si>
  <si>
    <t>Via Loreto 106</t>
  </si>
  <si>
    <t>Ripatransone</t>
  </si>
  <si>
    <t>Ascoli Piceno</t>
  </si>
  <si>
    <t>Irene Pisano</t>
  </si>
  <si>
    <t>Via delle Azalee 132</t>
  </si>
  <si>
    <t>Gamalero</t>
  </si>
  <si>
    <t>Germano Davide</t>
  </si>
  <si>
    <t>Via delle Viole 140</t>
  </si>
  <si>
    <t>Sant'Elia</t>
  </si>
  <si>
    <t>Albertina Castiglione</t>
  </si>
  <si>
    <t>Strada Bresciana 123</t>
  </si>
  <si>
    <t>Grottaglie</t>
  </si>
  <si>
    <t>Taranto</t>
  </si>
  <si>
    <t>Abramo Fiorentini</t>
  </si>
  <si>
    <t>Via Francesco Saverio Correra 79</t>
  </si>
  <si>
    <t>Bersezio</t>
  </si>
  <si>
    <t>Cuneo</t>
  </si>
  <si>
    <t>Dante Piccio</t>
  </si>
  <si>
    <t>Via Roma 130</t>
  </si>
  <si>
    <t>Calosso</t>
  </si>
  <si>
    <t>Asti</t>
  </si>
  <si>
    <t>Norma Buccho</t>
  </si>
  <si>
    <t>Largo Febo 37</t>
  </si>
  <si>
    <t>Centenaro</t>
  </si>
  <si>
    <t>Brescia</t>
  </si>
  <si>
    <t>Maria Rosa Napolitano</t>
  </si>
  <si>
    <t>Via Antonio Beccadelli 35</t>
  </si>
  <si>
    <t>Nociglia</t>
  </si>
  <si>
    <t>Lecce</t>
  </si>
  <si>
    <t>Gabriele Pinto</t>
  </si>
  <si>
    <t>Via del Caggio 84</t>
  </si>
  <si>
    <t>Rigutino</t>
  </si>
  <si>
    <t>Arezzo</t>
  </si>
  <si>
    <t>Odetta  Fiorentini</t>
  </si>
  <si>
    <t>Via Piccinni 131</t>
  </si>
  <si>
    <t>Pietraroja</t>
  </si>
  <si>
    <t>Ambrogio Fanucci</t>
  </si>
  <si>
    <t>Corso Garibaldi 118</t>
  </si>
  <si>
    <t>Piedimonte San Germano</t>
  </si>
  <si>
    <t>Frosinone</t>
  </si>
  <si>
    <t>Belinda Li Fonti</t>
  </si>
  <si>
    <t>Via Stadera 79</t>
  </si>
  <si>
    <t>Molino Di Bascio</t>
  </si>
  <si>
    <t>Perugia</t>
  </si>
  <si>
    <t>Ambra Sagese</t>
  </si>
  <si>
    <t>Via dei Fiorentini 89</t>
  </si>
  <si>
    <t>Pomigliano D'Arco</t>
  </si>
  <si>
    <t>Geraldino Lombardi</t>
  </si>
  <si>
    <t>Via Silvio Spaventa 104</t>
  </si>
  <si>
    <t>Bellisio Solfare</t>
  </si>
  <si>
    <t>Carisio DeRose</t>
  </si>
  <si>
    <t>Via Rosmini 43</t>
  </si>
  <si>
    <t>Lone</t>
  </si>
  <si>
    <t>Oberto Arcuri</t>
  </si>
  <si>
    <t>Piazza Bovio 140</t>
  </si>
  <si>
    <t>Dogana Nuova</t>
  </si>
  <si>
    <t>Modena</t>
  </si>
  <si>
    <t>Basso Mazzanti</t>
  </si>
  <si>
    <t>Via Tasso 132</t>
  </si>
  <si>
    <t>Pozzo Di Gualdo Cattaneo</t>
  </si>
  <si>
    <t>Benvenuto Palermo</t>
  </si>
  <si>
    <t>Via Varrone 117</t>
  </si>
  <si>
    <t>Trentola</t>
  </si>
  <si>
    <t>Caserta</t>
  </si>
  <si>
    <t>Amalia Zito</t>
  </si>
  <si>
    <t>Via Torricelli 77</t>
  </si>
  <si>
    <t>Lomaso</t>
  </si>
  <si>
    <t>Elide Russo</t>
  </si>
  <si>
    <t>Via Medina 23</t>
  </si>
  <si>
    <t>Lucinico</t>
  </si>
  <si>
    <t>Gorizia</t>
  </si>
  <si>
    <t>Rosarmosario Fiorentino</t>
  </si>
  <si>
    <t>Via Nicola Mignogna 44</t>
  </si>
  <si>
    <t>Galliate</t>
  </si>
  <si>
    <t>Novara</t>
  </si>
  <si>
    <t>Antonina Cocci</t>
  </si>
  <si>
    <t>Via Cavour 146</t>
  </si>
  <si>
    <t>Castello Matese</t>
  </si>
  <si>
    <t>Ferruccio Bianchi</t>
  </si>
  <si>
    <t>Corso Porta Nuova 122</t>
  </si>
  <si>
    <t>Rio Saliceto</t>
  </si>
  <si>
    <t>Reggio Emilia</t>
  </si>
  <si>
    <t>Celso Pirozzi</t>
  </si>
  <si>
    <t>Via Firenze 147</t>
  </si>
  <si>
    <t>Carovilli</t>
  </si>
  <si>
    <t>Isernia</t>
  </si>
  <si>
    <t>Ireneo Piccio</t>
  </si>
  <si>
    <t>Via San Domenico 126</t>
  </si>
  <si>
    <t>Montagna</t>
  </si>
  <si>
    <t>Igor Pagnotto</t>
  </si>
  <si>
    <t>Via Castelfidardo 109</t>
  </si>
  <si>
    <t>Campana</t>
  </si>
  <si>
    <t>Vittore Udinesi</t>
  </si>
  <si>
    <t>Via Corio 70</t>
  </si>
  <si>
    <t>Gallarate</t>
  </si>
  <si>
    <t>Varese</t>
  </si>
  <si>
    <t>Manfredo Russo</t>
  </si>
  <si>
    <t>Via Giulio Camuzzoni 111</t>
  </si>
  <si>
    <t>Reggio Calabria</t>
  </si>
  <si>
    <t>Linda Moretti</t>
  </si>
  <si>
    <t>Via Matteo Schilizzi 54</t>
  </si>
  <si>
    <t>Genova</t>
  </si>
  <si>
    <t>Anna Genovese</t>
  </si>
  <si>
    <t>Via delle Coste 58</t>
  </si>
  <si>
    <t>Casperia</t>
  </si>
  <si>
    <t>Rieti</t>
  </si>
  <si>
    <t>Veronica Padovano</t>
  </si>
  <si>
    <t>Piazza Pilastri 146</t>
  </si>
  <si>
    <t>Lecco</t>
  </si>
  <si>
    <t>Rebecca Conti</t>
  </si>
  <si>
    <t>Via Colonnello Galliano 150</t>
  </si>
  <si>
    <t>Casal Palocco</t>
  </si>
  <si>
    <t>Roma</t>
  </si>
  <si>
    <t>Amedeo Lombardi</t>
  </si>
  <si>
    <t>Via Donnalbina 15</t>
  </si>
  <si>
    <t>Paruzzaro</t>
  </si>
  <si>
    <t>Abela Piazza</t>
  </si>
  <si>
    <t>Via Pisanelli 109</t>
  </si>
  <si>
    <t>San Cassiano</t>
  </si>
  <si>
    <t>Isacco Schiavone</t>
  </si>
  <si>
    <t>Via Silvio Spaventa 61</t>
  </si>
  <si>
    <t>Cartoceto</t>
  </si>
  <si>
    <t>Osvaldo Mazzanti</t>
  </si>
  <si>
    <t>Via Giotto 32</t>
  </si>
  <si>
    <t>San Pietro Di Legnago</t>
  </si>
  <si>
    <t>Verona</t>
  </si>
  <si>
    <t>Sara Panicucci</t>
  </si>
  <si>
    <t>Viale delle Province 135</t>
  </si>
  <si>
    <t>Motta Sant'Anastasia</t>
  </si>
  <si>
    <t>Catania</t>
  </si>
  <si>
    <t>Leonida Panicucci</t>
  </si>
  <si>
    <t>Via Nuova del Campo 38</t>
  </si>
  <si>
    <t>Porto Salvo</t>
  </si>
  <si>
    <t>Messina</t>
  </si>
  <si>
    <t>Luciano Bergamaschi</t>
  </si>
  <si>
    <t>Via Colonnello Galliano 19</t>
  </si>
  <si>
    <t>Ariccia</t>
  </si>
  <si>
    <t>Quirino Fiorentino</t>
  </si>
  <si>
    <t>Via San Domenico Soriano 15</t>
  </si>
  <si>
    <t>Divieto</t>
  </si>
  <si>
    <t>Candido Pisano</t>
  </si>
  <si>
    <t>Via del Viminale 95</t>
  </si>
  <si>
    <t>San Nicolo' Gerrei</t>
  </si>
  <si>
    <t>Cagliari</t>
  </si>
  <si>
    <t>Natalia Conti</t>
  </si>
  <si>
    <t>Piazzetta Scalette Rubiani 122</t>
  </si>
  <si>
    <t>San Marzano Sul Sarno</t>
  </si>
  <si>
    <t>Giosuè De Luca</t>
  </si>
  <si>
    <t>Via Francesco Del Giudice 22</t>
  </si>
  <si>
    <t>Borselli</t>
  </si>
  <si>
    <t>Mattia Napolitani</t>
  </si>
  <si>
    <t>Via delle Azalee 58</t>
  </si>
  <si>
    <t>Castagnola Di Fraconalto</t>
  </si>
  <si>
    <t>Bruna Sal</t>
  </si>
  <si>
    <t>Via Francesco Saverio Correra 112</t>
  </si>
  <si>
    <t>Savelli</t>
  </si>
  <si>
    <t>Crotone</t>
  </si>
  <si>
    <t>Alessandra Romani</t>
  </si>
  <si>
    <t>Piazza Trieste e Trento 77</t>
  </si>
  <si>
    <t>Robilante</t>
  </si>
  <si>
    <t>Adelia Davide</t>
  </si>
  <si>
    <t>Via del Pontiere 125</t>
  </si>
  <si>
    <t>Trana</t>
  </si>
  <si>
    <t>Marcella Marchesi</t>
  </si>
  <si>
    <t>Via Sergente Maggiore 136</t>
  </si>
  <si>
    <t>Legoli</t>
  </si>
  <si>
    <t>Pisa</t>
  </si>
  <si>
    <t>Artemisia Russo</t>
  </si>
  <si>
    <t>Via delle Viole 54</t>
  </si>
  <si>
    <t>Epinel</t>
  </si>
  <si>
    <t>Aosta</t>
  </si>
  <si>
    <t>Merigo Ricci</t>
  </si>
  <si>
    <t>Via Paolo Gaidano 28</t>
  </si>
  <si>
    <t>Ligosullo</t>
  </si>
  <si>
    <t>Giorgio Toscani</t>
  </si>
  <si>
    <t>Piazza Giuseppe Garibaldi 109</t>
  </si>
  <si>
    <t>Pie' Di Via</t>
  </si>
  <si>
    <t>Gustavo Cattaneo</t>
  </si>
  <si>
    <t>Via Archimede 108</t>
  </si>
  <si>
    <t>Savigno</t>
  </si>
  <si>
    <t>Bologna</t>
  </si>
  <si>
    <t>Deodata Lori</t>
  </si>
  <si>
    <t>Via Licola Patria 82</t>
  </si>
  <si>
    <t>Contrada</t>
  </si>
  <si>
    <t>Avellino</t>
  </si>
  <si>
    <t>Alfredina Siciliano</t>
  </si>
  <si>
    <t>Via Galvani 126</t>
  </si>
  <si>
    <t>Tor De' Cenci</t>
  </si>
  <si>
    <t>Massimo Esposito</t>
  </si>
  <si>
    <t>Via Stadera 1</t>
  </si>
  <si>
    <t>Isola Di Fano</t>
  </si>
  <si>
    <t>Marcello Romano</t>
  </si>
  <si>
    <t>Via Varrone 146</t>
  </si>
  <si>
    <t>Alide Mazzanti</t>
  </si>
  <si>
    <t>Via Duomo 90</t>
  </si>
  <si>
    <t>La Pila</t>
  </si>
  <si>
    <t>Livorno</t>
  </si>
  <si>
    <t>Diego Toscani</t>
  </si>
  <si>
    <t>Via Santa Maria di Costantinopoli 87</t>
  </si>
  <si>
    <t>Chiesa Di Rossano</t>
  </si>
  <si>
    <t>Massa</t>
  </si>
  <si>
    <t>Elvia Nucci</t>
  </si>
  <si>
    <t>Via Domenico Morelli 59</t>
  </si>
  <si>
    <t>Pescara</t>
  </si>
  <si>
    <t>Armando Cattaneo</t>
  </si>
  <si>
    <t>Piazza San Carlo 120</t>
  </si>
  <si>
    <t>Santhia</t>
  </si>
  <si>
    <t>Vercelli</t>
  </si>
  <si>
    <t>Raniero Marcelo</t>
  </si>
  <si>
    <t>Corso Porta Borsari 56</t>
  </si>
  <si>
    <t>Ossana</t>
  </si>
  <si>
    <t>Monica Greco</t>
  </si>
  <si>
    <t>Via Galileo Ferraris 95</t>
  </si>
  <si>
    <t>Governolo</t>
  </si>
  <si>
    <t>Mantova</t>
  </si>
  <si>
    <t>Enzo Trevisano</t>
  </si>
  <si>
    <t>Via Licola Patria 95</t>
  </si>
  <si>
    <t>Montecalvo Irpino</t>
  </si>
  <si>
    <t>Germana Dellucci</t>
  </si>
  <si>
    <t>Via Antonio da Legnago 78</t>
  </si>
  <si>
    <t>Palizzi</t>
  </si>
  <si>
    <t>Aleardo Cattaneo</t>
  </si>
  <si>
    <t>Stradone Antonio Provolo 122</t>
  </si>
  <si>
    <t>Avigliano Umbro</t>
  </si>
  <si>
    <t>Termi</t>
  </si>
  <si>
    <t>Ariosto Romani</t>
  </si>
  <si>
    <t>Via Bologna 148</t>
  </si>
  <si>
    <t>Benabbio</t>
  </si>
  <si>
    <t>Lucca</t>
  </si>
  <si>
    <t>Marzio Bellucci</t>
  </si>
  <si>
    <t>Via Foria 32</t>
  </si>
  <si>
    <t>Mattine</t>
  </si>
  <si>
    <t>Foggia</t>
  </si>
  <si>
    <t>Deborah Siciliani</t>
  </si>
  <si>
    <t>Via Matteo Schilizzi 58</t>
  </si>
  <si>
    <t>Roccatagliata</t>
  </si>
  <si>
    <t>Eustorgio Esposito</t>
  </si>
  <si>
    <t>Via Valpantena 146</t>
  </si>
  <si>
    <t>Fiesso Umbertiano</t>
  </si>
  <si>
    <t>Rovigo</t>
  </si>
  <si>
    <t>Frida Folliero</t>
  </si>
  <si>
    <t>Via Archimede 124</t>
  </si>
  <si>
    <t>Piratello</t>
  </si>
  <si>
    <t>Olindo Arcuri</t>
  </si>
  <si>
    <t>Vicolo Calcirelli 132</t>
  </si>
  <si>
    <t>Tre Fontane</t>
  </si>
  <si>
    <t>Trapani</t>
  </si>
  <si>
    <t>Arduino Barese</t>
  </si>
  <si>
    <t>Via Solfatara 25</t>
  </si>
  <si>
    <t>Schierano</t>
  </si>
  <si>
    <t>Eugenia Bruno</t>
  </si>
  <si>
    <t>Via Carlo Alberto 130</t>
  </si>
  <si>
    <t>Lipomo</t>
  </si>
  <si>
    <t>Como</t>
  </si>
  <si>
    <t>Teresio Romano</t>
  </si>
  <si>
    <t>Piazza Giuseppe Garibaldi 129</t>
  </si>
  <si>
    <t>Felegara</t>
  </si>
  <si>
    <t>Geraldo Lori</t>
  </si>
  <si>
    <t>Via Giotto 41</t>
  </si>
  <si>
    <t>San Vittore</t>
  </si>
  <si>
    <t>Roux Ménard</t>
  </si>
  <si>
    <t>58 avenue Jules Ferry</t>
  </si>
  <si>
    <t>SÈVRES</t>
  </si>
  <si>
    <t>Île-de-France</t>
  </si>
  <si>
    <t>Ganelon L'Anglais</t>
  </si>
  <si>
    <t>24 Place de la Madeleine</t>
  </si>
  <si>
    <t>PARIS</t>
  </si>
  <si>
    <t>Eglantine Briard</t>
  </si>
  <si>
    <t>51 rue de l'Aigle</t>
  </si>
  <si>
    <t>LA PLAINE-SAINT-DENIS</t>
  </si>
  <si>
    <t>Gano Jalbert</t>
  </si>
  <si>
    <t>83 Place Napoléon</t>
  </si>
  <si>
    <t>LE BLANC-MESNIL</t>
  </si>
  <si>
    <t>Charles Bureau</t>
  </si>
  <si>
    <t>84 boulevard Amiral Courbet</t>
  </si>
  <si>
    <t>ORLY</t>
  </si>
  <si>
    <t>Logistilla Duplanty</t>
  </si>
  <si>
    <t>78 boulevard d'Alsace</t>
  </si>
  <si>
    <t>VANVES</t>
  </si>
  <si>
    <t>Aubert Brodeur</t>
  </si>
  <si>
    <t>86 rue Nationale</t>
  </si>
  <si>
    <t>Pierpont Duperré</t>
  </si>
  <si>
    <t>19 rue du Fossé des Tanneurs</t>
  </si>
  <si>
    <t>TORCY</t>
  </si>
  <si>
    <t>Jessamine Marleau</t>
  </si>
  <si>
    <t>33 rue des Dunes</t>
  </si>
  <si>
    <t>SAINT-MAUR-DES-FOSSÈS</t>
  </si>
  <si>
    <t>Prewitt Berthiaume</t>
  </si>
  <si>
    <t>77 boulevard Bryas</t>
  </si>
  <si>
    <t>DAMMARIE-LES-LYS</t>
  </si>
  <si>
    <t>Neville Barteaux</t>
  </si>
  <si>
    <t>40 rue des Soeurs</t>
  </si>
  <si>
    <t>LA COURNEUVE</t>
  </si>
  <si>
    <t>Corinne Jetté</t>
  </si>
  <si>
    <t>63 avenue de Bouvines</t>
  </si>
  <si>
    <t>SEVRAN</t>
  </si>
  <si>
    <t>Clementine Flamand</t>
  </si>
  <si>
    <t>50 rue Michel Ange</t>
  </si>
  <si>
    <t>LE KREMLIN-BICÊTRE</t>
  </si>
  <si>
    <t>Belisarda Bédard</t>
  </si>
  <si>
    <t>44 Rue Bonnet</t>
  </si>
  <si>
    <t>YERRES</t>
  </si>
  <si>
    <t>Morgana Roux</t>
  </si>
  <si>
    <t>96 Place de la Madeleine</t>
  </si>
  <si>
    <t>Fabien Robitaille</t>
  </si>
  <si>
    <t>41 rue Marguerite</t>
  </si>
  <si>
    <t>VILLIERS-SUR-MARNE</t>
  </si>
  <si>
    <t>Geoffrey Grandpré</t>
  </si>
  <si>
    <t>91 place de Miremont</t>
  </si>
  <si>
    <t>VILLENEUVE-LA-GARENNE</t>
  </si>
  <si>
    <t>Channing Sauvé</t>
  </si>
  <si>
    <t>57 rue des Nations Unies</t>
  </si>
  <si>
    <t>SAINT-CLOUD</t>
  </si>
  <si>
    <t>Stéphanie Gaulin</t>
  </si>
  <si>
    <t>87 place Maurice-Charretier</t>
  </si>
  <si>
    <t>CHAMPS-SUR-MARNE</t>
  </si>
  <si>
    <t>Arber Gilbert</t>
  </si>
  <si>
    <t>73 Avenue des Tuileries</t>
  </si>
  <si>
    <t>GRIGNY</t>
  </si>
  <si>
    <t>Fleur Paré</t>
  </si>
  <si>
    <t>9 rue de l'Epeule</t>
  </si>
  <si>
    <t>RUEIL-MALMAISON</t>
  </si>
  <si>
    <t>Gaspar Marchesseault</t>
  </si>
  <si>
    <t>38 Quai des Belges</t>
  </si>
  <si>
    <t>MEAUX</t>
  </si>
  <si>
    <t>Inès Dubois</t>
  </si>
  <si>
    <t>35 rue de la Mare aux Carats</t>
  </si>
  <si>
    <t>MONTREUIL</t>
  </si>
  <si>
    <t>Moore Bourassa</t>
  </si>
  <si>
    <t>82 Rue du Palais</t>
  </si>
  <si>
    <t>ERMONT</t>
  </si>
  <si>
    <t>Victoire Briard</t>
  </si>
  <si>
    <t>94 Place de la Madeleine</t>
  </si>
  <si>
    <t>Kerman Marcheterre</t>
  </si>
  <si>
    <t>8 Square de la Couronne</t>
  </si>
  <si>
    <t>PALAISEAU</t>
  </si>
  <si>
    <t>René Marleau</t>
  </si>
  <si>
    <t>91 avenue Voltaire</t>
  </si>
  <si>
    <t>MAISONS-ALFORT</t>
  </si>
  <si>
    <t>Laurette Plouffe</t>
  </si>
  <si>
    <t>40 rue Isambard</t>
  </si>
  <si>
    <t>FRESNES</t>
  </si>
  <si>
    <t>Pauline Forest</t>
  </si>
  <si>
    <t>50 rue Saint Germain</t>
  </si>
  <si>
    <t>GARGES-LÈS-GONESSE</t>
  </si>
  <si>
    <t>Fanette Robitaille</t>
  </si>
  <si>
    <t>12 Rue du Palais</t>
  </si>
  <si>
    <t>Montague Doucet</t>
  </si>
  <si>
    <t>65 rue du Général Ailleret</t>
  </si>
  <si>
    <t>LES LILAS</t>
  </si>
  <si>
    <t>Céline Lebel</t>
  </si>
  <si>
    <t>15 rue Isambard</t>
  </si>
  <si>
    <t>Belda Rousseau</t>
  </si>
  <si>
    <t>25 rue Sadi Carnot</t>
  </si>
  <si>
    <t>AUBERVILLIERS</t>
  </si>
  <si>
    <t>Yves D'Aoust</t>
  </si>
  <si>
    <t>90 Rue Joseph Vernet</t>
  </si>
  <si>
    <t>BAGNEUX</t>
  </si>
  <si>
    <t>Geoffrey Gadbois</t>
  </si>
  <si>
    <t>16 avenue Jules Ferry</t>
  </si>
  <si>
    <t>Eloise Sevier</t>
  </si>
  <si>
    <t>26 rue Goya</t>
  </si>
  <si>
    <t>LE PERREUX-SUR-MARNE</t>
  </si>
  <si>
    <t>Cloridan Landry</t>
  </si>
  <si>
    <t>32 rue Cazade</t>
  </si>
  <si>
    <t>DRAVEIL</t>
  </si>
  <si>
    <t>Melusina Patenaude</t>
  </si>
  <si>
    <t>47 rue Goya</t>
  </si>
  <si>
    <t>LE MÉE-SUR-SEINE</t>
  </si>
  <si>
    <t>Louise Crête</t>
  </si>
  <si>
    <t>67 boulevard Aristide Briand</t>
  </si>
  <si>
    <t>LE CHESNAY</t>
  </si>
  <si>
    <t>Brice Bérard</t>
  </si>
  <si>
    <t>46 rue de Raymond Poincaré</t>
  </si>
  <si>
    <t>NEUILLY-SUR-SEINE</t>
  </si>
  <si>
    <t>Sabine Allain</t>
  </si>
  <si>
    <t>77 boulevard Albin Durand</t>
  </si>
  <si>
    <t>CERGY</t>
  </si>
  <si>
    <t>Edmee Chouinard</t>
  </si>
  <si>
    <t>98 rue Nationale</t>
  </si>
  <si>
    <t>Seymour St-Jean</t>
  </si>
  <si>
    <t>74 rue des Lacs</t>
  </si>
  <si>
    <t>HOUILLES</t>
  </si>
  <si>
    <t>Merlin Boutot</t>
  </si>
  <si>
    <t>3 rue Ernest Renan</t>
  </si>
  <si>
    <t>CHOISY-LE-ROI</t>
  </si>
  <si>
    <t>Karlotta Roy</t>
  </si>
  <si>
    <t>50 rue de la Boétie</t>
  </si>
  <si>
    <t>PLAISIR</t>
  </si>
  <si>
    <t>Vedette Bazinet</t>
  </si>
  <si>
    <t>18 place Stanislas</t>
  </si>
  <si>
    <t>NANTERRE</t>
  </si>
  <si>
    <t>Mariette Auger</t>
  </si>
  <si>
    <t>19 rue du Château</t>
  </si>
  <si>
    <t>SAINT-GERMAIN-EN-LAYE</t>
  </si>
  <si>
    <t>Ferrau Brault</t>
  </si>
  <si>
    <t>67 rue Saint Germain</t>
  </si>
  <si>
    <t>Granville Chatigny</t>
  </si>
  <si>
    <t>73 rue Nationale</t>
  </si>
  <si>
    <t>Alexandrie Reault</t>
  </si>
  <si>
    <t>62 rue de l'Epeule</t>
  </si>
  <si>
    <t>Vincent Parizeau</t>
  </si>
  <si>
    <t>96 rue de l'Epeule</t>
  </si>
  <si>
    <t>Laurent Quinn</t>
  </si>
  <si>
    <t>54 Rue de Strasbourg</t>
  </si>
  <si>
    <t>CLICHY-SOUS-BOIS</t>
  </si>
  <si>
    <t>Mallory Casgrain</t>
  </si>
  <si>
    <t>71 rue Cazade</t>
  </si>
  <si>
    <t>Honore Roux</t>
  </si>
  <si>
    <t>98 rue La Boétie</t>
  </si>
  <si>
    <t>Prewitt Lussier</t>
  </si>
  <si>
    <t>82 rue La Boétie</t>
  </si>
  <si>
    <t>Grégoire Henrichon</t>
  </si>
  <si>
    <t>80 Place de la Madeleine</t>
  </si>
  <si>
    <t>Ormazd Lagacé</t>
  </si>
  <si>
    <t>68 rue du Château</t>
  </si>
  <si>
    <t>Platt Abril</t>
  </si>
  <si>
    <t>51 Quai des Belges</t>
  </si>
  <si>
    <t>Royce Loiseau</t>
  </si>
  <si>
    <t>68 avenue Voltaire</t>
  </si>
  <si>
    <t>MAISONS-LAFFITTE</t>
  </si>
  <si>
    <t>Benjamin Labelle</t>
  </si>
  <si>
    <t>40 rue de Penthièvre</t>
  </si>
  <si>
    <t>PUTEAUX</t>
  </si>
  <si>
    <t>Pinabel Laderoute</t>
  </si>
  <si>
    <t>14 rue du Paillle en queue</t>
  </si>
  <si>
    <t>L'HAŸ-LES-ROSES</t>
  </si>
  <si>
    <t>Armand Vaillancourt</t>
  </si>
  <si>
    <t>46 rue de la Mare aux Carats</t>
  </si>
  <si>
    <t>Wyatt Thibault</t>
  </si>
  <si>
    <t>78 Boulevard de Normandie</t>
  </si>
  <si>
    <t>FONTENAY-SOUS-BOIS</t>
  </si>
  <si>
    <t>Loring Lagacé</t>
  </si>
  <si>
    <t>Angelique Gour</t>
  </si>
  <si>
    <t>62 rue de Geneve</t>
  </si>
  <si>
    <t>ALFORTVILLE</t>
  </si>
  <si>
    <t>Astrid Barjavel</t>
  </si>
  <si>
    <t>9 boulevard Bryas</t>
  </si>
  <si>
    <t>Noël Sylvain</t>
  </si>
  <si>
    <t>48 rue de la Boétie</t>
  </si>
  <si>
    <t>Renée Arcouet</t>
  </si>
  <si>
    <t>70 rue des Soeurs</t>
  </si>
  <si>
    <t>Melville De La Ronde</t>
  </si>
  <si>
    <t>23 Square de la Couronne</t>
  </si>
  <si>
    <t>Antoine Bilodeau</t>
  </si>
  <si>
    <t>98 rue du Président Roosevelt</t>
  </si>
  <si>
    <t>SARTROUVILLE</t>
  </si>
  <si>
    <t>Michel Jodoin</t>
  </si>
  <si>
    <t>91 rue Léon Dierx</t>
  </si>
  <si>
    <t>LONGJUMEAU</t>
  </si>
  <si>
    <t>Emmanuel Dumont</t>
  </si>
  <si>
    <t>31 rue du Faubourg National</t>
  </si>
  <si>
    <t>TAVERNY</t>
  </si>
  <si>
    <t>Fleurette DeGrasse</t>
  </si>
  <si>
    <t>20 rue des Soeurs</t>
  </si>
  <si>
    <t>LA CELLE-SAINT-CLOUD</t>
  </si>
  <si>
    <t>Maryse Chrétien</t>
  </si>
  <si>
    <t>36 boulevard de Prague</t>
  </si>
  <si>
    <t>NOGENT-SUR-MARNE</t>
  </si>
  <si>
    <t>Chantal Boivin</t>
  </si>
  <si>
    <t>5 rue de la Mare aux Carats</t>
  </si>
  <si>
    <t>Namo Soucy</t>
  </si>
  <si>
    <t>54 Quai des Belges</t>
  </si>
  <si>
    <t>MASSY</t>
  </si>
  <si>
    <t>Willie Bartlett</t>
  </si>
  <si>
    <t>3462 184th Street</t>
  </si>
  <si>
    <t>Edmonton</t>
  </si>
  <si>
    <t>Alberta</t>
  </si>
  <si>
    <t>Stephanie Lemaire</t>
  </si>
  <si>
    <t>3633 47th Avenue</t>
  </si>
  <si>
    <t>Boyle</t>
  </si>
  <si>
    <t>Anne Sessums</t>
  </si>
  <si>
    <t>2109 137th Avenue</t>
  </si>
  <si>
    <t>Jill Schwan</t>
  </si>
  <si>
    <t>1980 184th Street</t>
  </si>
  <si>
    <t>Laura McFarland</t>
  </si>
  <si>
    <t>414 Port Washington Road</t>
  </si>
  <si>
    <t>Canmore</t>
  </si>
  <si>
    <t>Mary Ulmer</t>
  </si>
  <si>
    <t>3775 Brant Ave</t>
  </si>
  <si>
    <t>Bear Canyon</t>
  </si>
  <si>
    <t>Daniel Mason</t>
  </si>
  <si>
    <t>3287 5th Avenue</t>
  </si>
  <si>
    <t>High Level</t>
  </si>
  <si>
    <t>James Albee</t>
  </si>
  <si>
    <t>3139 50th Avenue</t>
  </si>
  <si>
    <t>Whitecourt</t>
  </si>
  <si>
    <t>Herman Jones</t>
  </si>
  <si>
    <t>2691 Bloor Street</t>
  </si>
  <si>
    <t>Galahad</t>
  </si>
  <si>
    <t>Timothy Watkins</t>
  </si>
  <si>
    <t>1375 Port Washington Road</t>
  </si>
  <si>
    <t>Arrowwood</t>
  </si>
  <si>
    <t>Jorge Trapani</t>
  </si>
  <si>
    <t>1017 Bloor Street</t>
  </si>
  <si>
    <t>Minburn</t>
  </si>
  <si>
    <t>Maryellen Brown</t>
  </si>
  <si>
    <t>2600 5th Avenue</t>
  </si>
  <si>
    <t>Manning</t>
  </si>
  <si>
    <t>Kevin Jefferson</t>
  </si>
  <si>
    <t>1277 Bloor Street</t>
  </si>
  <si>
    <t>Lavoy</t>
  </si>
  <si>
    <t>Helen Grant</t>
  </si>
  <si>
    <t>3942 5th Avenue</t>
  </si>
  <si>
    <t>Nampa</t>
  </si>
  <si>
    <t>Carolyn Anderson</t>
  </si>
  <si>
    <t>685 40th Street</t>
  </si>
  <si>
    <t>Calgary</t>
  </si>
  <si>
    <t>Clara Francis</t>
  </si>
  <si>
    <t>1562 Port Washington Road</t>
  </si>
  <si>
    <t>Enchant</t>
  </si>
  <si>
    <t>Lydia Coyle</t>
  </si>
  <si>
    <t>1420 137th Avenue</t>
  </si>
  <si>
    <t>Robert Branch</t>
  </si>
  <si>
    <t>1909 Richmond Road</t>
  </si>
  <si>
    <t>Raven Pratt</t>
  </si>
  <si>
    <t>2779 Port Washington Road</t>
  </si>
  <si>
    <t>Grassy Lake</t>
  </si>
  <si>
    <t>Sarah Hall</t>
  </si>
  <si>
    <t>4289 Galts Ave</t>
  </si>
  <si>
    <t>Red Deer</t>
  </si>
  <si>
    <t>Edward Barnes</t>
  </si>
  <si>
    <t>3519 99th St</t>
  </si>
  <si>
    <t>Grande Prairie</t>
  </si>
  <si>
    <t>Amber Church</t>
  </si>
  <si>
    <t>1964 Fourth Avenue</t>
  </si>
  <si>
    <t>Craig Boden</t>
  </si>
  <si>
    <t>332 40th Street</t>
  </si>
  <si>
    <t>Kevin Coker</t>
  </si>
  <si>
    <t>3012 Heritage Drive</t>
  </si>
  <si>
    <t>Fred Abel</t>
  </si>
  <si>
    <t>2932 Riedel Street</t>
  </si>
  <si>
    <t>Fort Mcmurray</t>
  </si>
  <si>
    <t>Frank Rivers</t>
  </si>
  <si>
    <t>4138 184th Street</t>
  </si>
  <si>
    <t>David Ramsey</t>
  </si>
  <si>
    <t>3435 40th Street</t>
  </si>
  <si>
    <t>Daniel Shirey</t>
  </si>
  <si>
    <t>2005 9th Ave</t>
  </si>
  <si>
    <t>Lethbridge</t>
  </si>
  <si>
    <t>Joan Lee</t>
  </si>
  <si>
    <t>3665 184th Street</t>
  </si>
  <si>
    <t>Fernando Elliott</t>
  </si>
  <si>
    <t>3704 11th Ave</t>
  </si>
  <si>
    <t>Gail Tucker</t>
  </si>
  <si>
    <t>456 184th Street</t>
  </si>
  <si>
    <t>Stephanie Manning</t>
  </si>
  <si>
    <t>4093 3rd Avenue</t>
  </si>
  <si>
    <t>Dorothy Torbett</t>
  </si>
  <si>
    <t>3874 40th Street</t>
  </si>
  <si>
    <t>Kirk Dotson</t>
  </si>
  <si>
    <t>2969 Maynard Rd</t>
  </si>
  <si>
    <t>Melissa Beck</t>
  </si>
  <si>
    <t>966 A Avenue</t>
  </si>
  <si>
    <t>Richard Coil</t>
  </si>
  <si>
    <t>1409 40th Street</t>
  </si>
  <si>
    <t>Gerald Powers</t>
  </si>
  <si>
    <t>3613 Bloor Street</t>
  </si>
  <si>
    <t>Chauvin</t>
  </si>
  <si>
    <t>Patrica Ferry</t>
  </si>
  <si>
    <t>2227 40th Street</t>
  </si>
  <si>
    <t>Janet Woods</t>
  </si>
  <si>
    <t>3315 40th Street</t>
  </si>
  <si>
    <t>Joe Morris</t>
  </si>
  <si>
    <t>1605 40th Street</t>
  </si>
  <si>
    <t>Laura Davis</t>
  </si>
  <si>
    <t>261 47th Avenue</t>
  </si>
  <si>
    <t>Plamondon</t>
  </si>
  <si>
    <t>Melissa Graham</t>
  </si>
  <si>
    <t>3647 50th Street</t>
  </si>
  <si>
    <t>Vegreville</t>
  </si>
  <si>
    <t>Harvey Bastien</t>
  </si>
  <si>
    <t>1269 40th Street</t>
  </si>
  <si>
    <t>Rose Leger</t>
  </si>
  <si>
    <t>3915 Heritage Drive</t>
  </si>
  <si>
    <t>Doris Chapman</t>
  </si>
  <si>
    <t>4851 7th Ave</t>
  </si>
  <si>
    <t>Damien Bush</t>
  </si>
  <si>
    <t>3010 Riedel Street</t>
  </si>
  <si>
    <t>Ernestina Olivera</t>
  </si>
  <si>
    <t>4035 Riedel Street</t>
  </si>
  <si>
    <t>John Bentley</t>
  </si>
  <si>
    <t>4874 40th Street</t>
  </si>
  <si>
    <t>Andres Morales</t>
  </si>
  <si>
    <t>4709 40th Street</t>
  </si>
  <si>
    <t>Elizabeth Ackerson</t>
  </si>
  <si>
    <t>4227 Fourth Avenue</t>
  </si>
  <si>
    <t>Danielle Handy</t>
  </si>
  <si>
    <t>3817 Port Washington Road</t>
  </si>
  <si>
    <t>Granum</t>
  </si>
  <si>
    <t>Harry Pearson</t>
  </si>
  <si>
    <t>2541 Venture Place</t>
  </si>
  <si>
    <t>Flatbush</t>
  </si>
  <si>
    <t>Alfred Souliere</t>
  </si>
  <si>
    <t>3691 11th Ave</t>
  </si>
  <si>
    <t>Matthew Delacruz</t>
  </si>
  <si>
    <t>3763 40th Street</t>
  </si>
  <si>
    <t>Chris West</t>
  </si>
  <si>
    <t>4498 Heritage Drive</t>
  </si>
  <si>
    <t>Carlos Thomas</t>
  </si>
  <si>
    <t>3795 90th Avenue</t>
  </si>
  <si>
    <t>Tilley</t>
  </si>
  <si>
    <t>Ronald Cleghorn</t>
  </si>
  <si>
    <t>400 184th Street</t>
  </si>
  <si>
    <t>Ralph Ross</t>
  </si>
  <si>
    <t>2243 50th Street</t>
  </si>
  <si>
    <t>Bobby Dixson</t>
  </si>
  <si>
    <t>1813 184th Street</t>
  </si>
  <si>
    <t>David Holloway</t>
  </si>
  <si>
    <t>1182 Galts Ave</t>
  </si>
  <si>
    <t>William Ellenberger</t>
  </si>
  <si>
    <t>2972 90th Avenue</t>
  </si>
  <si>
    <t>Standard</t>
  </si>
  <si>
    <t>Jennifer Petry</t>
  </si>
  <si>
    <t>4147 Craven Place</t>
  </si>
  <si>
    <t>Medicine Hat</t>
  </si>
  <si>
    <t>Helen Louque</t>
  </si>
  <si>
    <t>4821 Port Washington Road</t>
  </si>
  <si>
    <t>Irricana</t>
  </si>
  <si>
    <t>Dennis Ferguson</t>
  </si>
  <si>
    <t>1772 Park Ct</t>
  </si>
  <si>
    <t>Niton Junction</t>
  </si>
  <si>
    <t>Janet Worrell</t>
  </si>
  <si>
    <t>493 99th St</t>
  </si>
  <si>
    <t>Noelle Beavers</t>
  </si>
  <si>
    <t>4215 5th Avenue</t>
  </si>
  <si>
    <t>Kenneth Tracy</t>
  </si>
  <si>
    <t>1157 40th Street</t>
  </si>
  <si>
    <t>Kazuko Densmore</t>
  </si>
  <si>
    <t>766 184th Street</t>
  </si>
  <si>
    <t>James Russell</t>
  </si>
  <si>
    <t>1701 137th Avenue</t>
  </si>
  <si>
    <t>Lisa Smith</t>
  </si>
  <si>
    <t>2180 5th Avenue</t>
  </si>
  <si>
    <t>La Crete</t>
  </si>
  <si>
    <t>Myrtle Mickey</t>
  </si>
  <si>
    <t>366 Galts Ave</t>
  </si>
  <si>
    <t>Debbie Christianson</t>
  </si>
  <si>
    <t>3499 5th Avenue</t>
  </si>
  <si>
    <t>Spirit River</t>
  </si>
  <si>
    <t>Oliver Deane</t>
  </si>
  <si>
    <t>1619 5th Avenue</t>
  </si>
  <si>
    <t>John D'or Prairie</t>
  </si>
  <si>
    <t>Howard Smith</t>
  </si>
  <si>
    <t>4376 9th Ave</t>
  </si>
  <si>
    <t>Robert Vickers</t>
  </si>
  <si>
    <t>879 11th Ave</t>
  </si>
  <si>
    <t>Paul Sullivan</t>
  </si>
  <si>
    <t>4155 Summerfield Blvd</t>
  </si>
  <si>
    <t>Airdrie</t>
  </si>
  <si>
    <t>Debra Schumacher</t>
  </si>
  <si>
    <t>4325 A Avenue</t>
  </si>
  <si>
    <t>Carol Horn</t>
  </si>
  <si>
    <t>3276 90th Avenue</t>
  </si>
  <si>
    <t>Hussar</t>
  </si>
  <si>
    <t>Todd Mendoza</t>
  </si>
  <si>
    <t>1880 40th Street</t>
  </si>
  <si>
    <t>Jacob Scott</t>
  </si>
  <si>
    <t>2692 Heritage Drive</t>
  </si>
  <si>
    <t>Benjamin Albers</t>
  </si>
  <si>
    <t>3186 Bloor Street</t>
  </si>
  <si>
    <t>Rosalind</t>
  </si>
  <si>
    <t>Claude Cavender</t>
  </si>
  <si>
    <t>375 137th Avenue</t>
  </si>
  <si>
    <t>Peggy Jimenez</t>
  </si>
  <si>
    <t>3220 40th Street</t>
  </si>
  <si>
    <t>Lori Rhodes</t>
  </si>
  <si>
    <t>2642 Maynard Rd</t>
  </si>
  <si>
    <t>Kevin Bush</t>
  </si>
  <si>
    <t>1931 11th Ave</t>
  </si>
  <si>
    <t>Norma Wills</t>
  </si>
  <si>
    <t>1728 Port Washington Road</t>
  </si>
  <si>
    <t>Coutts</t>
  </si>
  <si>
    <t>Frank Mata</t>
  </si>
  <si>
    <t>827 184th Street</t>
  </si>
  <si>
    <t>Laurie Jones</t>
  </si>
  <si>
    <t>3612 A Avenue</t>
  </si>
  <si>
    <t>Zachery Brown</t>
  </si>
  <si>
    <t>1011 Bloor Street</t>
  </si>
  <si>
    <t>Innisfree</t>
  </si>
  <si>
    <t>Julia Hobbs</t>
  </si>
  <si>
    <t>2134 Galts Ave</t>
  </si>
  <si>
    <t>David Johnson</t>
  </si>
  <si>
    <t>1786 Sturgeon Drive</t>
  </si>
  <si>
    <t>Susan Bills</t>
  </si>
  <si>
    <t>3493 Maynard Rd</t>
  </si>
  <si>
    <t>Holly Henslee</t>
  </si>
  <si>
    <t>2963 Drinnan St</t>
  </si>
  <si>
    <t>Seven Persons</t>
  </si>
  <si>
    <t>Francis Mendoza</t>
  </si>
  <si>
    <t>3926 Venture Place</t>
  </si>
  <si>
    <t>Smith</t>
  </si>
  <si>
    <t>Stephanie Ward</t>
  </si>
  <si>
    <t>1790 Boulevard Laflèche</t>
  </si>
  <si>
    <t>St Georges</t>
  </si>
  <si>
    <t>Quebec</t>
  </si>
  <si>
    <t>Dawn Beck</t>
  </si>
  <si>
    <t>902 chemin Hudson</t>
  </si>
  <si>
    <t>Montreal</t>
  </si>
  <si>
    <t>Walter Armstrong</t>
  </si>
  <si>
    <t>802 St Jean Baptiste St</t>
  </si>
  <si>
    <t>Sanmaur</t>
  </si>
  <si>
    <t>Ashley Rendon</t>
  </si>
  <si>
    <t>4325 rue des Églises Est</t>
  </si>
  <si>
    <t>Bearn</t>
  </si>
  <si>
    <t>Jackie Albright</t>
  </si>
  <si>
    <t>3656 rue Levy</t>
  </si>
  <si>
    <t>Brenda Mata</t>
  </si>
  <si>
    <t>63 chemin Hudson</t>
  </si>
  <si>
    <t>Lourdes Tenney</t>
  </si>
  <si>
    <t>3025 rue Saint-Charles</t>
  </si>
  <si>
    <t>Longueuil</t>
  </si>
  <si>
    <t>Linda Beyer</t>
  </si>
  <si>
    <t>2202 rue Levy</t>
  </si>
  <si>
    <t>Allen Zorn</t>
  </si>
  <si>
    <t>2096 René-Lévesque Blvd</t>
  </si>
  <si>
    <t>Juliana Godby</t>
  </si>
  <si>
    <t>2822 St-Jerome Street</t>
  </si>
  <si>
    <t>St Jerome</t>
  </si>
  <si>
    <t>Larry Johnson</t>
  </si>
  <si>
    <t>3998 Boulevard Cremazie</t>
  </si>
  <si>
    <t>Denise Manes</t>
  </si>
  <si>
    <t>2496 rue Saint-Édouard</t>
  </si>
  <si>
    <t>Trois Rivieres</t>
  </si>
  <si>
    <t>Lou Crain</t>
  </si>
  <si>
    <t>4143 rue Principale</t>
  </si>
  <si>
    <t>Rouyn</t>
  </si>
  <si>
    <t>Shara Sadler</t>
  </si>
  <si>
    <t>3783 Rue King</t>
  </si>
  <si>
    <t>Sherbrooke</t>
  </si>
  <si>
    <t>Donna Case</t>
  </si>
  <si>
    <t>3901 St-Jacques Est</t>
  </si>
  <si>
    <t>Victoriaville</t>
  </si>
  <si>
    <t>Thomas Lobdell</t>
  </si>
  <si>
    <t>978 rue Ellice</t>
  </si>
  <si>
    <t>Joliette</t>
  </si>
  <si>
    <t>Arthur Boucher</t>
  </si>
  <si>
    <t>4220 René-Lévesque Blvd</t>
  </si>
  <si>
    <t>Catherine Carpenter</t>
  </si>
  <si>
    <t>1029 chemin Hudson</t>
  </si>
  <si>
    <t>2375 Côte Joyeuse</t>
  </si>
  <si>
    <t>Bromptonville</t>
  </si>
  <si>
    <t>Charles Edwards</t>
  </si>
  <si>
    <t>304 chemin Hudson</t>
  </si>
  <si>
    <t>Jose Turner</t>
  </si>
  <si>
    <t>2559 rue Fournier</t>
  </si>
  <si>
    <t>St-Jerome</t>
  </si>
  <si>
    <t>Adan Harvey</t>
  </si>
  <si>
    <t>2538 rue Levy</t>
  </si>
  <si>
    <t>Joan Showers</t>
  </si>
  <si>
    <t>3920 rue Garneau</t>
  </si>
  <si>
    <t>Betty Trout</t>
  </si>
  <si>
    <t>2203 St-Jacques Est</t>
  </si>
  <si>
    <t>Thetford Mines</t>
  </si>
  <si>
    <t>Gladys Dumont</t>
  </si>
  <si>
    <t>758 rue Levy</t>
  </si>
  <si>
    <t>Matthew Ward</t>
  </si>
  <si>
    <t>2118 rue Parc</t>
  </si>
  <si>
    <t>Kathleen Mendoza</t>
  </si>
  <si>
    <t>1294 rue Ontario Ouest</t>
  </si>
  <si>
    <t>Althea Bird</t>
  </si>
  <si>
    <t>4637 René-Lévesque Blvd</t>
  </si>
  <si>
    <t>William Rich</t>
  </si>
  <si>
    <t>2580 rue Levy</t>
  </si>
  <si>
    <t>Ruth Rose</t>
  </si>
  <si>
    <t>130 rue de la Gauchetière</t>
  </si>
  <si>
    <t>John Guzman</t>
  </si>
  <si>
    <t>4997 St Jean Baptiste St</t>
  </si>
  <si>
    <t>Sayabec</t>
  </si>
  <si>
    <t>Linda Carroll</t>
  </si>
  <si>
    <t>2231 rue de la Gauchetière</t>
  </si>
  <si>
    <t>Gregory Day</t>
  </si>
  <si>
    <t>95 De la Providence Avenue</t>
  </si>
  <si>
    <t>Hull</t>
  </si>
  <si>
    <t>Margaret Pittman</t>
  </si>
  <si>
    <t>4516 St-Jacques Est</t>
  </si>
  <si>
    <t>Matt Thompson</t>
  </si>
  <si>
    <t>45 René-Lévesque Blvd</t>
  </si>
  <si>
    <t>Laura Wynn</t>
  </si>
  <si>
    <t>247 chemin Georges</t>
  </si>
  <si>
    <t>Lavaltrie</t>
  </si>
  <si>
    <t>Howard Johnson</t>
  </si>
  <si>
    <t>551 avenue Royale</t>
  </si>
  <si>
    <t>Lovetta Hudson</t>
  </si>
  <si>
    <t>3772 Côte Joyeuse</t>
  </si>
  <si>
    <t>St Apollinaire</t>
  </si>
  <si>
    <t>Teri Collins</t>
  </si>
  <si>
    <t>3738 Pitfield Blvd</t>
  </si>
  <si>
    <t>St Laurent</t>
  </si>
  <si>
    <t>Heather Ritter</t>
  </si>
  <si>
    <t>3174 St Jean Baptiste St</t>
  </si>
  <si>
    <t>Laurierville</t>
  </si>
  <si>
    <t>Ruby Phelan</t>
  </si>
  <si>
    <t>2478 Papineau Avenue</t>
  </si>
  <si>
    <t>Pedro Wade</t>
  </si>
  <si>
    <t>2187 rue Levy</t>
  </si>
  <si>
    <t>Erik Malcolm</t>
  </si>
  <si>
    <t>218 Duke Street</t>
  </si>
  <si>
    <t>Clara Hanson</t>
  </si>
  <si>
    <t>793 rue Levy</t>
  </si>
  <si>
    <t>James Noel</t>
  </si>
  <si>
    <t>3087 Papineau Avenue</t>
  </si>
  <si>
    <t>Bernard Majors</t>
  </si>
  <si>
    <t>846 avenue de Port-Royal</t>
  </si>
  <si>
    <t>Bonaventure</t>
  </si>
  <si>
    <t>Alvin Wrobel</t>
  </si>
  <si>
    <t>3934 rue Saint-Charles</t>
  </si>
  <si>
    <t>Kathryn Reed</t>
  </si>
  <si>
    <t>153 boulevard des Laurentides</t>
  </si>
  <si>
    <t>Pont Viau</t>
  </si>
  <si>
    <t>Richard Blom</t>
  </si>
  <si>
    <t>3809 Scarth Street</t>
  </si>
  <si>
    <t>Jennifer Brown</t>
  </si>
  <si>
    <t>401 Boulevard Laflèche</t>
  </si>
  <si>
    <t>Rosalyn Harrell</t>
  </si>
  <si>
    <t>3448 rue des Églises Est</t>
  </si>
  <si>
    <t>Duparquet</t>
  </si>
  <si>
    <t>4764 De L'Acadie Boul</t>
  </si>
  <si>
    <t>Dawn Walker</t>
  </si>
  <si>
    <t>1927 rue Garneau</t>
  </si>
  <si>
    <t>Julie Carnes</t>
  </si>
  <si>
    <t>3882 St Jean Baptiste St</t>
  </si>
  <si>
    <t>Sainte-Gertrude</t>
  </si>
  <si>
    <t>Mary Simms</t>
  </si>
  <si>
    <t>67 Duke Street</t>
  </si>
  <si>
    <t>Kristina Taylor</t>
  </si>
  <si>
    <t>1448 René-Lévesque Blvd</t>
  </si>
  <si>
    <t>Cynthia Neblett</t>
  </si>
  <si>
    <t>2490 avenue Royale</t>
  </si>
  <si>
    <t>Elaine Eggers</t>
  </si>
  <si>
    <t>3203 rue Ellice</t>
  </si>
  <si>
    <t>Beauharnois</t>
  </si>
  <si>
    <t>Helen Booze</t>
  </si>
  <si>
    <t>3249 rue des Érables</t>
  </si>
  <si>
    <t>Clermont</t>
  </si>
  <si>
    <t>Heather Mireles</t>
  </si>
  <si>
    <t>1879 chemin Hudson</t>
  </si>
  <si>
    <t>Caleb Pratt</t>
  </si>
  <si>
    <t>2311 De la Providence Avenue</t>
  </si>
  <si>
    <t>Lachute</t>
  </si>
  <si>
    <t>Kathryn Vannorman</t>
  </si>
  <si>
    <t>3787 St Jean Baptiste St</t>
  </si>
  <si>
    <t>St Just De Breteniere</t>
  </si>
  <si>
    <t>Louise Romeo</t>
  </si>
  <si>
    <t>3086 chemin du Lac</t>
  </si>
  <si>
    <t>St Lambert</t>
  </si>
  <si>
    <t>Floyd Quinonez</t>
  </si>
  <si>
    <t>103 Duke Street</t>
  </si>
  <si>
    <t>Melissa Colton</t>
  </si>
  <si>
    <t>490 rue des Champs</t>
  </si>
  <si>
    <t>Chicoutimi</t>
  </si>
  <si>
    <t>Shelia Mullinax</t>
  </si>
  <si>
    <t>3980 Pitfield Blvd</t>
  </si>
  <si>
    <t>Dorval</t>
  </si>
  <si>
    <t>Patricia Laramie</t>
  </si>
  <si>
    <t>474 De la Providence Avenue</t>
  </si>
  <si>
    <t>Justin Lozano</t>
  </si>
  <si>
    <t>2917 rue Levy</t>
  </si>
  <si>
    <t>Ivan Wise</t>
  </si>
  <si>
    <t>3497 rue des Églises Est</t>
  </si>
  <si>
    <t>Belleterre</t>
  </si>
  <si>
    <t>Isabelle Garner</t>
  </si>
  <si>
    <t>4158 St Jean Baptiste St</t>
  </si>
  <si>
    <t>Clova</t>
  </si>
  <si>
    <t>Ruth Borja</t>
  </si>
  <si>
    <t>646 René-Lévesque Blvd</t>
  </si>
  <si>
    <t>Tina Hall</t>
  </si>
  <si>
    <t>1831 rue Saint-Édouard</t>
  </si>
  <si>
    <t>Raymond Dixon</t>
  </si>
  <si>
    <t>4125 rue Saint-Édouard</t>
  </si>
  <si>
    <t>Scott Fennell</t>
  </si>
  <si>
    <t>809 De L'Acadie Boul</t>
  </si>
  <si>
    <t>Christopher Sullivan</t>
  </si>
  <si>
    <t>1464 St Jean Baptiste St</t>
  </si>
  <si>
    <t>Ferland</t>
  </si>
  <si>
    <t>Patricia Hancock</t>
  </si>
  <si>
    <t>1594 chemin Hudson</t>
  </si>
  <si>
    <t>Kenneth Griffith</t>
  </si>
  <si>
    <t>394 rue des Églises Est</t>
  </si>
  <si>
    <t>Macamic</t>
  </si>
  <si>
    <t>Sarah Mills</t>
  </si>
  <si>
    <t>1673 avenue Royale</t>
  </si>
  <si>
    <t>Kim Braun</t>
  </si>
  <si>
    <t>1622 Pitfield Blvd</t>
  </si>
  <si>
    <t>Alan Pruitt</t>
  </si>
  <si>
    <t>435 De la Providence Avenue</t>
  </si>
  <si>
    <t>Buckingham</t>
  </si>
  <si>
    <t>Ramona Mills</t>
  </si>
  <si>
    <t>4582 rue St-Paul</t>
  </si>
  <si>
    <t>Sorel</t>
  </si>
  <si>
    <t>Stuart Grimes</t>
  </si>
  <si>
    <t>1127 rue des Églises Est</t>
  </si>
  <si>
    <t>Joutel</t>
  </si>
  <si>
    <t>Karen Lee</t>
  </si>
  <si>
    <t>3072 rue Levy</t>
  </si>
  <si>
    <t>Simon Brumley</t>
  </si>
  <si>
    <t>3059 De L'Acadie Boul</t>
  </si>
  <si>
    <t>Mary Korman</t>
  </si>
  <si>
    <t>3501 rue Saint-Édouard</t>
  </si>
  <si>
    <t>Shenita Andrews</t>
  </si>
  <si>
    <t>2369 Papineau Avenue</t>
  </si>
  <si>
    <t>Trinidad Bramlett</t>
  </si>
  <si>
    <t>175 Thurston Dr</t>
  </si>
  <si>
    <t>Helen Childs</t>
  </si>
  <si>
    <t>4788 rue des Églises Est</t>
  </si>
  <si>
    <t>Angliers</t>
  </si>
  <si>
    <t>Daniel Bray</t>
  </si>
  <si>
    <t>2882 Papineau Avenue</t>
  </si>
  <si>
    <t>Andrew Hemphill</t>
  </si>
  <si>
    <t>1365 avenue de Port-Royal</t>
  </si>
  <si>
    <t>Martha Edwards</t>
  </si>
  <si>
    <t>436 49th Avenue</t>
  </si>
  <si>
    <t>Arviat</t>
  </si>
  <si>
    <t>Nunavut</t>
  </si>
  <si>
    <t>Lisa Coats</t>
  </si>
  <si>
    <t>2307 Granville St</t>
  </si>
  <si>
    <t>Halifax</t>
  </si>
  <si>
    <t>Nova Scotia</t>
  </si>
  <si>
    <t>Luther Albert</t>
  </si>
  <si>
    <t>2140 Brand Road</t>
  </si>
  <si>
    <t>Saskatoon</t>
  </si>
  <si>
    <t>Saskatchewan</t>
  </si>
  <si>
    <t>Donald Hamilton</t>
  </si>
  <si>
    <t>3004 Carter Crescent</t>
  </si>
  <si>
    <t>New Glasgow</t>
  </si>
  <si>
    <t>Marie Manchester</t>
  </si>
  <si>
    <t>1746 chemin Saint-Ignace</t>
  </si>
  <si>
    <t>Tom Wyant</t>
  </si>
  <si>
    <t>68 Kenmount Road</t>
  </si>
  <si>
    <t>St Johns</t>
  </si>
  <si>
    <t>Newfoundland and Labrador</t>
  </si>
  <si>
    <t>Sherley Torres</t>
  </si>
  <si>
    <t>296 Alexandra Ct</t>
  </si>
  <si>
    <t>Alexandra</t>
  </si>
  <si>
    <t>Prince Edward Island</t>
  </si>
  <si>
    <t>Michael Marks</t>
  </si>
  <si>
    <t>410 St. John Street</t>
  </si>
  <si>
    <t>Brock</t>
  </si>
  <si>
    <t>Nellie Bond</t>
  </si>
  <si>
    <t>2638 Granville St</t>
  </si>
  <si>
    <t>Prospect Road</t>
  </si>
  <si>
    <t>Lucas Carter</t>
  </si>
  <si>
    <t>3194 Glencoe Drive</t>
  </si>
  <si>
    <t>Change Islands</t>
  </si>
  <si>
    <t>Michael Turner</t>
  </si>
  <si>
    <t>4290 Carter Crescent</t>
  </si>
  <si>
    <t>Antigonish</t>
  </si>
  <si>
    <t>Dara Wiggins</t>
  </si>
  <si>
    <t>3128 Wascana Parkway</t>
  </si>
  <si>
    <t>Regina</t>
  </si>
  <si>
    <t>Burl Newman</t>
  </si>
  <si>
    <t>4727 49th Avenue</t>
  </si>
  <si>
    <t>Hay River</t>
  </si>
  <si>
    <t>Northwest Territories</t>
  </si>
  <si>
    <t>Richard Harkey</t>
  </si>
  <si>
    <t>1227 2nd Street</t>
  </si>
  <si>
    <t>Cormorant</t>
  </si>
  <si>
    <t>Manitoba</t>
  </si>
  <si>
    <t>Martin Clark</t>
  </si>
  <si>
    <t>4565 Church Street</t>
  </si>
  <si>
    <t>Tignish</t>
  </si>
  <si>
    <t>Marvin Reyes</t>
  </si>
  <si>
    <t>2202 Dromore Road</t>
  </si>
  <si>
    <t>Pisquid West</t>
  </si>
  <si>
    <t>Barbara Crowder</t>
  </si>
  <si>
    <t>4646 Albert Street</t>
  </si>
  <si>
    <t>Hafford</t>
  </si>
  <si>
    <t>David Smith</t>
  </si>
  <si>
    <t>2688 Howletts Lane</t>
  </si>
  <si>
    <t>Fort Augustus</t>
  </si>
  <si>
    <t>Richard Diggs</t>
  </si>
  <si>
    <t>190 Glencoe Drive</t>
  </si>
  <si>
    <t>Jesus Williams</t>
  </si>
  <si>
    <t>316 Rose Street</t>
  </si>
  <si>
    <t>Eileen Owens</t>
  </si>
  <si>
    <t>4737 43rd Avenue</t>
  </si>
  <si>
    <t>Tagish</t>
  </si>
  <si>
    <t>Yukon</t>
  </si>
  <si>
    <t>Sarah Bork</t>
  </si>
  <si>
    <t>1281 Lillooet Street</t>
  </si>
  <si>
    <t>Prince Albert</t>
  </si>
  <si>
    <t>Paul Horne</t>
  </si>
  <si>
    <t>239 Ross Terrasse</t>
  </si>
  <si>
    <t>Fredericton</t>
  </si>
  <si>
    <t>Victor Gaston</t>
  </si>
  <si>
    <t>4689 Albert Street</t>
  </si>
  <si>
    <t>Humboldt</t>
  </si>
  <si>
    <t>Miguel Jordan</t>
  </si>
  <si>
    <t>2808 47th Avenue</t>
  </si>
  <si>
    <t>Old Crow</t>
  </si>
  <si>
    <t>Elizabeth Williams</t>
  </si>
  <si>
    <t>2705 St. John Street</t>
  </si>
  <si>
    <t>Bredenbury</t>
  </si>
  <si>
    <t>Jack Client</t>
  </si>
  <si>
    <t>1235 Brand Road</t>
  </si>
  <si>
    <t>Assiniboia</t>
  </si>
  <si>
    <t>Anna Miller</t>
  </si>
  <si>
    <t>1981 2nd Street</t>
  </si>
  <si>
    <t>Neepawa</t>
  </si>
  <si>
    <t>Jessica Wedel</t>
  </si>
  <si>
    <t>3771 Cornwall Street</t>
  </si>
  <si>
    <t>Weyburn</t>
  </si>
  <si>
    <t>Irving Johnson</t>
  </si>
  <si>
    <t>538 49th Avenue</t>
  </si>
  <si>
    <t>Paulatuk</t>
  </si>
  <si>
    <t>Heather Martin</t>
  </si>
  <si>
    <t>478 St. John Street</t>
  </si>
  <si>
    <t>Abbey</t>
  </si>
  <si>
    <t>Donald Roberts</t>
  </si>
  <si>
    <t>3883 Main St</t>
  </si>
  <si>
    <t>Maple Creek</t>
  </si>
  <si>
    <t>Donald Coughlin</t>
  </si>
  <si>
    <t>1846 Brand Road</t>
  </si>
  <si>
    <t>Angela Black</t>
  </si>
  <si>
    <t>1278 Main St</t>
  </si>
  <si>
    <t>Kindersley</t>
  </si>
  <si>
    <t>Wilbur Clay</t>
  </si>
  <si>
    <t>1165 Rose Street</t>
  </si>
  <si>
    <t>Rebbecca Gayle</t>
  </si>
  <si>
    <t>1213 Albert Street</t>
  </si>
  <si>
    <t>Herschel</t>
  </si>
  <si>
    <t>Jeffrey McManus</t>
  </si>
  <si>
    <t>4805 King Street</t>
  </si>
  <si>
    <t>Chester</t>
  </si>
  <si>
    <t>Kathy Ramirez</t>
  </si>
  <si>
    <t>334 Brand Road</t>
  </si>
  <si>
    <t>Phillip Bethel</t>
  </si>
  <si>
    <t>2595 St. John Street</t>
  </si>
  <si>
    <t>Calder</t>
  </si>
  <si>
    <t>Melvin Tucker</t>
  </si>
  <si>
    <t>4948 Main St</t>
  </si>
  <si>
    <t>Broadview</t>
  </si>
  <si>
    <t>Jean Zuniga</t>
  </si>
  <si>
    <t>273 Lillooet Street</t>
  </si>
  <si>
    <t>Moose Jaw</t>
  </si>
  <si>
    <t>Brian Diggs</t>
  </si>
  <si>
    <t>192 Wascana Parkway</t>
  </si>
  <si>
    <t>Wilson Ramos</t>
  </si>
  <si>
    <t>771 Brand Road</t>
  </si>
  <si>
    <t>Scott Hill</t>
  </si>
  <si>
    <t>3419 Ostrea Lake Rd</t>
  </si>
  <si>
    <t>Musquodoboit Harbour</t>
  </si>
  <si>
    <t>Edwin Wong</t>
  </si>
  <si>
    <t>2863 Garfield Road</t>
  </si>
  <si>
    <t>Belfast</t>
  </si>
  <si>
    <t>Henry Milo</t>
  </si>
  <si>
    <t>2156 Wentz Avenue</t>
  </si>
  <si>
    <t>Jean Alexander</t>
  </si>
  <si>
    <t>3545 Main St</t>
  </si>
  <si>
    <t>Webb</t>
  </si>
  <si>
    <t>Tammy Kendall</t>
  </si>
  <si>
    <t>2868 Brand Road</t>
  </si>
  <si>
    <t>Patricia Anthony</t>
  </si>
  <si>
    <t>1099 Garden Drive</t>
  </si>
  <si>
    <t>Judith Roberts</t>
  </si>
  <si>
    <t>469 Brook St</t>
  </si>
  <si>
    <t>West Leicester</t>
  </si>
  <si>
    <t>Clifton Hutson</t>
  </si>
  <si>
    <t>3061 47th Avenue</t>
  </si>
  <si>
    <t>Destruction Bay</t>
  </si>
  <si>
    <t>Robert Re</t>
  </si>
  <si>
    <t>2216 St Marys Rd</t>
  </si>
  <si>
    <t>Winnipeg</t>
  </si>
  <si>
    <t>Luther Scaife</t>
  </si>
  <si>
    <t>1524 2nd Street</t>
  </si>
  <si>
    <t>Rivers</t>
  </si>
  <si>
    <t>Linda Clements</t>
  </si>
  <si>
    <t>2322 St. John Street</t>
  </si>
  <si>
    <t>Birsay</t>
  </si>
  <si>
    <t>Edward Highland</t>
  </si>
  <si>
    <t>3686 St. John Street</t>
  </si>
  <si>
    <t>Archerwill</t>
  </si>
  <si>
    <t>Jon Carlson</t>
  </si>
  <si>
    <t>1780 Wentz Avenue</t>
  </si>
  <si>
    <t>Joe Withers</t>
  </si>
  <si>
    <t>95 St. John Street</t>
  </si>
  <si>
    <t>Craik</t>
  </si>
  <si>
    <t>Mary Hargrove</t>
  </si>
  <si>
    <t>2331 St. John Street</t>
  </si>
  <si>
    <t>Geri Harrison</t>
  </si>
  <si>
    <t>4614 St. John Street</t>
  </si>
  <si>
    <t>Cudworth</t>
  </si>
  <si>
    <t>William Brown</t>
  </si>
  <si>
    <t>245 Lillooet Street</t>
  </si>
  <si>
    <t>Douglas Lopez</t>
  </si>
  <si>
    <t>2232 St Marys Rd</t>
  </si>
  <si>
    <t>Raul Stapleton</t>
  </si>
  <si>
    <t>2592 St. John Street</t>
  </si>
  <si>
    <t>Battleford</t>
  </si>
  <si>
    <t>Anthony Cartwright</t>
  </si>
  <si>
    <t>3575 Brand Road</t>
  </si>
  <si>
    <t>Debra Reyes</t>
  </si>
  <si>
    <t>3881 Kinchant St</t>
  </si>
  <si>
    <t>Mission</t>
  </si>
  <si>
    <t>British Columbia</t>
  </si>
  <si>
    <t>James Carter</t>
  </si>
  <si>
    <t>3513 Wallace Street</t>
  </si>
  <si>
    <t>Nanaimo</t>
  </si>
  <si>
    <t>Donald Gabriel</t>
  </si>
  <si>
    <t>3248 Robson St</t>
  </si>
  <si>
    <t>Pauline Andre</t>
  </si>
  <si>
    <t>1127 Findlay Creek Road</t>
  </si>
  <si>
    <t>Creston</t>
  </si>
  <si>
    <t>Joel Burgess</t>
  </si>
  <si>
    <t>1246 Blanshard</t>
  </si>
  <si>
    <t>Rodolfo Lock</t>
  </si>
  <si>
    <t>381 Brew Creek Rd</t>
  </si>
  <si>
    <t>Whistler</t>
  </si>
  <si>
    <t>Donald Snoddy</t>
  </si>
  <si>
    <t>2052 Blind Bay Road</t>
  </si>
  <si>
    <t>Salmon Arm</t>
  </si>
  <si>
    <t>Sherri Smith</t>
  </si>
  <si>
    <t>909 Quayside Dr</t>
  </si>
  <si>
    <t>New Westminster</t>
  </si>
  <si>
    <t>Geraldine Hastings</t>
  </si>
  <si>
    <t>218 102nd Avenue</t>
  </si>
  <si>
    <t>Trail</t>
  </si>
  <si>
    <t>Anthony Shue</t>
  </si>
  <si>
    <t>2887 Kinchant St</t>
  </si>
  <si>
    <t>Noel Wright</t>
  </si>
  <si>
    <t>810 Brew Creek Rd</t>
  </si>
  <si>
    <t>Gibsons</t>
  </si>
  <si>
    <t>Jill Slifer</t>
  </si>
  <si>
    <t>4640 Tchesinkut Lake Rd</t>
  </si>
  <si>
    <t>Mackenzie</t>
  </si>
  <si>
    <t>Mary Hendrick</t>
  </si>
  <si>
    <t>3392 Lake City Way</t>
  </si>
  <si>
    <t>Burnaby</t>
  </si>
  <si>
    <t>Mark Reese</t>
  </si>
  <si>
    <t>553 Royal Avenue</t>
  </si>
  <si>
    <t>Marie Garcia</t>
  </si>
  <si>
    <t>2964 Glover Road</t>
  </si>
  <si>
    <t>Surrey</t>
  </si>
  <si>
    <t>Marlene Morales</t>
  </si>
  <si>
    <t>4350 Brew Creek Rd</t>
  </si>
  <si>
    <t>Marlena Martinez</t>
  </si>
  <si>
    <t>1743 Scotts Lane</t>
  </si>
  <si>
    <t>Qualicum Beach</t>
  </si>
  <si>
    <t>Bessie Ingram</t>
  </si>
  <si>
    <t>4901 Keith Road</t>
  </si>
  <si>
    <t>North Vancouver</t>
  </si>
  <si>
    <t>Richard Burger</t>
  </si>
  <si>
    <t>2373 Blind Bay Road</t>
  </si>
  <si>
    <t>Westwold</t>
  </si>
  <si>
    <t>Judith Davis</t>
  </si>
  <si>
    <t>3721 Kinchant St</t>
  </si>
  <si>
    <t>Chief Lake</t>
  </si>
  <si>
    <t>Laurie Smith</t>
  </si>
  <si>
    <t>1820 Brew Creek Rd</t>
  </si>
  <si>
    <t>Harriet Ford</t>
  </si>
  <si>
    <t>3237 Brew Creek Rd</t>
  </si>
  <si>
    <t>Port Mcneill</t>
  </si>
  <si>
    <t>Rickey Eddy</t>
  </si>
  <si>
    <t>2458 Hammarskjold Dr</t>
  </si>
  <si>
    <t>4536 James Street</t>
  </si>
  <si>
    <t>Ingrid Lawrence</t>
  </si>
  <si>
    <t>3037 Roger Street</t>
  </si>
  <si>
    <t>Port Alberni</t>
  </si>
  <si>
    <t>Marta Ramm</t>
  </si>
  <si>
    <t>2628 No. 3 Road</t>
  </si>
  <si>
    <t>Grace Campbell</t>
  </si>
  <si>
    <t>2919 Robson St</t>
  </si>
  <si>
    <t>Joanna Hampton</t>
  </si>
  <si>
    <t>3753 Sixth Street</t>
  </si>
  <si>
    <t>Rick Hogsett</t>
  </si>
  <si>
    <t>4116 James Street</t>
  </si>
  <si>
    <t>Mary Walters</t>
  </si>
  <si>
    <t>3105 Kinchant St</t>
  </si>
  <si>
    <t>Kamloops</t>
  </si>
  <si>
    <t>Ivette Boyce</t>
  </si>
  <si>
    <t>2047 Kinchant St</t>
  </si>
  <si>
    <t>Haney</t>
  </si>
  <si>
    <t>Bruce Clark</t>
  </si>
  <si>
    <t>1895 Robson St</t>
  </si>
  <si>
    <t>Ben Thompson</t>
  </si>
  <si>
    <t>4438 102nd Avenue</t>
  </si>
  <si>
    <t>William Eley</t>
  </si>
  <si>
    <t>755 Blanshard</t>
  </si>
  <si>
    <t>Daniela Hamblin</t>
  </si>
  <si>
    <t>992 Nootka Street</t>
  </si>
  <si>
    <t>Wanda Delisle</t>
  </si>
  <si>
    <t>4395 Robson St</t>
  </si>
  <si>
    <t>Donald Jessup</t>
  </si>
  <si>
    <t>1224 Keith Road</t>
  </si>
  <si>
    <t>Mollie Bailey</t>
  </si>
  <si>
    <t>1041 Holdom Avenue</t>
  </si>
  <si>
    <t>Rose Madewell</t>
  </si>
  <si>
    <t>1157 Findlay Creek Road</t>
  </si>
  <si>
    <t>Fairmont Hot Springs</t>
  </si>
  <si>
    <t>Timothy Maloney</t>
  </si>
  <si>
    <t>3020 Burdett Avenue</t>
  </si>
  <si>
    <t>Herman Wilcox</t>
  </si>
  <si>
    <t>858 Tchesinkut Lake Rd</t>
  </si>
  <si>
    <t>Hixon</t>
  </si>
  <si>
    <t>Blanche Via</t>
  </si>
  <si>
    <t>4521 Scotts Lane</t>
  </si>
  <si>
    <t>Manuela Hubbard</t>
  </si>
  <si>
    <t>4582 No. 3 Road</t>
  </si>
  <si>
    <t>Jessica Wade</t>
  </si>
  <si>
    <t>3749 Tolmie St</t>
  </si>
  <si>
    <t>William Baxter</t>
  </si>
  <si>
    <t>503 Blanshard</t>
  </si>
  <si>
    <t>Douglas Michel</t>
  </si>
  <si>
    <t>1457 Queens Bay</t>
  </si>
  <si>
    <t>Slocan</t>
  </si>
  <si>
    <t>Betty Wilson</t>
  </si>
  <si>
    <t>600 Wallace Street</t>
  </si>
  <si>
    <t>Frank Butler</t>
  </si>
  <si>
    <t>4912 Cordova Street</t>
  </si>
  <si>
    <t>Marion Kirkley</t>
  </si>
  <si>
    <t>2190 Stum Lake Road</t>
  </si>
  <si>
    <t>Horsefly</t>
  </si>
  <si>
    <t>Ladonna Young</t>
  </si>
  <si>
    <t>1977 102nd Avenue</t>
  </si>
  <si>
    <t>Fort St John</t>
  </si>
  <si>
    <t>Rose Lemons</t>
  </si>
  <si>
    <t>2319 Alaska Hwy</t>
  </si>
  <si>
    <t>Chetwynd</t>
  </si>
  <si>
    <t>Martin Fergerson</t>
  </si>
  <si>
    <t>2475 Tolmie St</t>
  </si>
  <si>
    <t>Robert Stanfill</t>
  </si>
  <si>
    <t>3973 102nd Avenue</t>
  </si>
  <si>
    <t>Vincent Null</t>
  </si>
  <si>
    <t>1787 Scotts Lane</t>
  </si>
  <si>
    <t>Chemainus</t>
  </si>
  <si>
    <t>Matthew Mobley</t>
  </si>
  <si>
    <t>19 Mesa Vista Drive</t>
  </si>
  <si>
    <t>Logan Lake</t>
  </si>
  <si>
    <t>Doyle Fults</t>
  </si>
  <si>
    <t>2952 Kinchant St</t>
  </si>
  <si>
    <t>Lauren Jeffords</t>
  </si>
  <si>
    <t>322 Robson St</t>
  </si>
  <si>
    <t>Larry Bailey</t>
  </si>
  <si>
    <t>48 King George Hwy</t>
  </si>
  <si>
    <t>Helen Bryant</t>
  </si>
  <si>
    <t>685 Old Spallumcheen Rd</t>
  </si>
  <si>
    <t>Kevin Hemphill</t>
  </si>
  <si>
    <t>4623 Blind Bay Road</t>
  </si>
  <si>
    <t>Tappen</t>
  </si>
  <si>
    <t>Gene Wilson</t>
  </si>
  <si>
    <t>4722 102nd Avenue</t>
  </si>
  <si>
    <t>Esperanza Porter</t>
  </si>
  <si>
    <t>2356 Sixth Street</t>
  </si>
  <si>
    <t>New Westminister</t>
  </si>
  <si>
    <t>Stephanie Cooper</t>
  </si>
  <si>
    <t>898 Hardy Street</t>
  </si>
  <si>
    <t>Kelowna</t>
  </si>
  <si>
    <t>Richard Hopkins</t>
  </si>
  <si>
    <t>1774 James Street</t>
  </si>
  <si>
    <t>Troy Bobbitt</t>
  </si>
  <si>
    <t>1133 Cordova Street</t>
  </si>
  <si>
    <t>Hattie McCormick</t>
  </si>
  <si>
    <t>1830 Roger Street</t>
  </si>
  <si>
    <t>Angel Moak</t>
  </si>
  <si>
    <t>4705 Queens Bay</t>
  </si>
  <si>
    <t>Fauquier</t>
  </si>
  <si>
    <t>Dorothy Bisson</t>
  </si>
  <si>
    <t>4061 Blanshard</t>
  </si>
  <si>
    <t>Thu Mack</t>
  </si>
  <si>
    <t>4354 Holdom Avenue</t>
  </si>
  <si>
    <t>Cheryl Farrington</t>
  </si>
  <si>
    <t>916 Essendene Avenue</t>
  </si>
  <si>
    <t>Abbotsford</t>
  </si>
  <si>
    <t>Ginger Paine</t>
  </si>
  <si>
    <t>3894 Roger Street</t>
  </si>
  <si>
    <t>Robert Meeks</t>
  </si>
  <si>
    <t>2366 Shaughnessy St</t>
  </si>
  <si>
    <t>Port Coquitlam</t>
  </si>
  <si>
    <t>Frances Warren</t>
  </si>
  <si>
    <t>4157 Glover Road</t>
  </si>
  <si>
    <t>Fort Langley</t>
  </si>
  <si>
    <t>Trevor Leblanc</t>
  </si>
  <si>
    <t>4766 Kinchant St</t>
  </si>
  <si>
    <t>Craig Morales</t>
  </si>
  <si>
    <t>4367 Queens Bay</t>
  </si>
  <si>
    <t>William Scott</t>
  </si>
  <si>
    <t>2911 Quayside Dr</t>
  </si>
  <si>
    <t>Marvin Gourley</t>
  </si>
  <si>
    <t>4156 Tolmie St</t>
  </si>
  <si>
    <t>Wayne Ryder</t>
  </si>
  <si>
    <t>3965 James Street</t>
  </si>
  <si>
    <t>Mary James</t>
  </si>
  <si>
    <t>859 102nd Avenue</t>
  </si>
  <si>
    <t>Cranbrook</t>
  </si>
  <si>
    <t>Scott Flores</t>
  </si>
  <si>
    <t>373 Keith Road</t>
  </si>
  <si>
    <t>Dominic Parker</t>
  </si>
  <si>
    <t>726 King George Hwy</t>
  </si>
  <si>
    <t>Rachel Lutz</t>
  </si>
  <si>
    <t>934 Keith Road</t>
  </si>
  <si>
    <t>Albert Schild</t>
  </si>
  <si>
    <t>3949 Blind Bay Road</t>
  </si>
  <si>
    <t>Little Fort</t>
  </si>
  <si>
    <t>Sherika McCoy</t>
  </si>
  <si>
    <t>872 Haaglund Rd</t>
  </si>
  <si>
    <t>Oliver</t>
  </si>
  <si>
    <t>Diana Lively</t>
  </si>
  <si>
    <t>3346 Old Spallumcheen Rd</t>
  </si>
  <si>
    <t>John Marshall</t>
  </si>
  <si>
    <t>850 102nd Avenue</t>
  </si>
  <si>
    <t>Tim Weaver</t>
  </si>
  <si>
    <t>940 Carlson Road</t>
  </si>
  <si>
    <t>Prince George</t>
  </si>
  <si>
    <t>Jack Rickard</t>
  </si>
  <si>
    <t>1929 Tanner Street</t>
  </si>
  <si>
    <t>Michael Dennis</t>
  </si>
  <si>
    <t>4629 Glover Road</t>
  </si>
  <si>
    <t>Randy Horton</t>
  </si>
  <si>
    <t>3187 Tanner Street</t>
  </si>
  <si>
    <t>Craig Wasson</t>
  </si>
  <si>
    <t>3995 Cardero St</t>
  </si>
  <si>
    <t>Lisa Aaron</t>
  </si>
  <si>
    <t>2606 Shaughnessy St</t>
  </si>
  <si>
    <t>Sarah Robinson</t>
  </si>
  <si>
    <t>3320 Findlay Creek Road</t>
  </si>
  <si>
    <t>Yahk</t>
  </si>
  <si>
    <t>Karen Walters</t>
  </si>
  <si>
    <t>1172 Tanner Street</t>
  </si>
  <si>
    <t>Michael Dougherty</t>
  </si>
  <si>
    <t>4181 Stum Lake Road</t>
  </si>
  <si>
    <t>Likely</t>
  </si>
  <si>
    <t>Brent Fulton</t>
  </si>
  <si>
    <t>993 Blind Bay Road</t>
  </si>
  <si>
    <t>Celista</t>
  </si>
  <si>
    <t>Don Lavoie</t>
  </si>
  <si>
    <t>1648 Roger Street</t>
  </si>
  <si>
    <t>Michael Bradley</t>
  </si>
  <si>
    <t>3683 Tolmie St</t>
  </si>
  <si>
    <t>Stacy Holmes</t>
  </si>
  <si>
    <t>4150 Mesa Vista Drive</t>
  </si>
  <si>
    <t>Richard Moore</t>
  </si>
  <si>
    <t>4887 Tolmie St</t>
  </si>
  <si>
    <t>Jeff Smart</t>
  </si>
  <si>
    <t>4088 Robson St</t>
  </si>
  <si>
    <t>Sabrina Martin</t>
  </si>
  <si>
    <t>276 Burdett Avenue</t>
  </si>
  <si>
    <t>Black Point</t>
  </si>
  <si>
    <t>John Craig</t>
  </si>
  <si>
    <t>3436 Kinchant St</t>
  </si>
  <si>
    <t>Amanda Powell</t>
  </si>
  <si>
    <t>3140 Blanshard</t>
  </si>
  <si>
    <t>Rosalie Davis</t>
  </si>
  <si>
    <t>1604 Mesa Vista Drive</t>
  </si>
  <si>
    <t>Merritt</t>
  </si>
  <si>
    <t>Carol Wages</t>
  </si>
  <si>
    <t>2931 Essendene Avenue</t>
  </si>
  <si>
    <t>Ervin Turner</t>
  </si>
  <si>
    <t>2493 King George Hwy</t>
  </si>
  <si>
    <t>Peter Dunbar</t>
  </si>
  <si>
    <t>456 Roger Street</t>
  </si>
  <si>
    <t>Parksville</t>
  </si>
  <si>
    <t>Sharon Novotny</t>
  </si>
  <si>
    <t>2502 Scotts Lane</t>
  </si>
  <si>
    <t>Ucluelet</t>
  </si>
  <si>
    <t>Kendra Espinosa</t>
  </si>
  <si>
    <t>462 Sixth Street</t>
  </si>
  <si>
    <t>Thomas Bennett</t>
  </si>
  <si>
    <t>1015 Old Spallumcheen Rd</t>
  </si>
  <si>
    <t>Atlin</t>
  </si>
  <si>
    <t>Santina Kelly</t>
  </si>
  <si>
    <t>1718 Scotts Lane</t>
  </si>
  <si>
    <t>Gabriola Island</t>
  </si>
  <si>
    <t>Troy Johnson</t>
  </si>
  <si>
    <t>1625 McGill Road</t>
  </si>
  <si>
    <t>Mary Wainwright</t>
  </si>
  <si>
    <t>27 George Street</t>
  </si>
  <si>
    <t>TANBAR</t>
  </si>
  <si>
    <t>Queensland</t>
  </si>
  <si>
    <t>Jonathan Van Otterloo</t>
  </si>
  <si>
    <t>63 Glen William Road</t>
  </si>
  <si>
    <t>BLACKBULL</t>
  </si>
  <si>
    <t>Scarlett Irvine</t>
  </si>
  <si>
    <t>91 McLeans Road</t>
  </si>
  <si>
    <t>HERVEY BAY</t>
  </si>
  <si>
    <t>Jade Stuart</t>
  </si>
  <si>
    <t>53 Reynolds Road</t>
  </si>
  <si>
    <t>GYMPIE</t>
  </si>
  <si>
    <t>Austin Crotty</t>
  </si>
  <si>
    <t>14 Thyme Avenue</t>
  </si>
  <si>
    <t>WEST HALDON</t>
  </si>
  <si>
    <t>Katie Tyas</t>
  </si>
  <si>
    <t>24 Cunningham Street</t>
  </si>
  <si>
    <t>COOMRITH</t>
  </si>
  <si>
    <t>Skye Pawsey</t>
  </si>
  <si>
    <t>67 Seninis Road</t>
  </si>
  <si>
    <t>SWANS LAGOON</t>
  </si>
  <si>
    <t>Timothy Rudall</t>
  </si>
  <si>
    <t>53 Shirley Street</t>
  </si>
  <si>
    <t>WONGAWALLAN</t>
  </si>
  <si>
    <t>Nathan Penfold</t>
  </si>
  <si>
    <t>24 Derry Street</t>
  </si>
  <si>
    <t>WARNER</t>
  </si>
  <si>
    <t>Joel Barrow</t>
  </si>
  <si>
    <t>46 Jones Road</t>
  </si>
  <si>
    <t>RICHLANDS</t>
  </si>
  <si>
    <t>Jaxon Sodersten</t>
  </si>
  <si>
    <t>50 Capper Street</t>
  </si>
  <si>
    <t>ARANBANGA</t>
  </si>
  <si>
    <t>Riley Haswell</t>
  </si>
  <si>
    <t>50 Davidson Street</t>
  </si>
  <si>
    <t>WEST WELLESLEY ISLANDS</t>
  </si>
  <si>
    <t>Zachary Marriott</t>
  </si>
  <si>
    <t>1 Passage Avenue</t>
  </si>
  <si>
    <t>CHEWKO</t>
  </si>
  <si>
    <t>Alex Weedon</t>
  </si>
  <si>
    <t>15 Quintin Street</t>
  </si>
  <si>
    <t>HAZELDEAN</t>
  </si>
  <si>
    <t>Daniel Vincent</t>
  </si>
  <si>
    <t>97 McLeans Road</t>
  </si>
  <si>
    <t>KAWUNGAN</t>
  </si>
  <si>
    <t>Caitlyn Oakden</t>
  </si>
  <si>
    <t>4 Spencer Street</t>
  </si>
  <si>
    <t>MANYUNG</t>
  </si>
  <si>
    <t>Charles Barunga</t>
  </si>
  <si>
    <t>70 Bapaume Road</t>
  </si>
  <si>
    <t>PERANGA</t>
  </si>
  <si>
    <t>Paige Locke</t>
  </si>
  <si>
    <t>86 Punchs Creek Road</t>
  </si>
  <si>
    <t>BEEBO</t>
  </si>
  <si>
    <t>Austin Nickle</t>
  </si>
  <si>
    <t>91 Spencer Street</t>
  </si>
  <si>
    <t>GOOMERIBONG</t>
  </si>
  <si>
    <t>Archer Woodruff</t>
  </si>
  <si>
    <t>28 Davidson Street</t>
  </si>
  <si>
    <t>WELLESLEY ISLANDS</t>
  </si>
  <si>
    <t>Nate Calyute</t>
  </si>
  <si>
    <t>7 Jones Road</t>
  </si>
  <si>
    <t>MOGGILL</t>
  </si>
  <si>
    <t>Ali Anderson</t>
  </si>
  <si>
    <t>56 Buoro Street</t>
  </si>
  <si>
    <t>OWENS CREEK</t>
  </si>
  <si>
    <t>Flynn Broome</t>
  </si>
  <si>
    <t>63 Elizabeth Street</t>
  </si>
  <si>
    <t>TWO MILE</t>
  </si>
  <si>
    <t>Claire Kerr</t>
  </si>
  <si>
    <t>35 Hodgson St</t>
  </si>
  <si>
    <t>GREYMARE</t>
  </si>
  <si>
    <t>Grace Osburn</t>
  </si>
  <si>
    <t>45 Goebels Road</t>
  </si>
  <si>
    <t>TOWNSON</t>
  </si>
  <si>
    <t>Isabel Trollope</t>
  </si>
  <si>
    <t>44 George Street</t>
  </si>
  <si>
    <t>DUNKELD</t>
  </si>
  <si>
    <t>Laura Loynes</t>
  </si>
  <si>
    <t>61 Goldfields Road</t>
  </si>
  <si>
    <t>EVERGREEN</t>
  </si>
  <si>
    <t>Joshua Chevalier</t>
  </si>
  <si>
    <t>56 Hillsdale Road</t>
  </si>
  <si>
    <t>WATTLE CAMP</t>
  </si>
  <si>
    <t>Aaron Sasse</t>
  </si>
  <si>
    <t>31 Railway Street</t>
  </si>
  <si>
    <t>CANNING CREEK</t>
  </si>
  <si>
    <t>Tyson Spears</t>
  </si>
  <si>
    <t>5 Boonah Qld</t>
  </si>
  <si>
    <t>YIMBUN</t>
  </si>
  <si>
    <t>Zachary Demaine</t>
  </si>
  <si>
    <t>7 Davis Street</t>
  </si>
  <si>
    <t>WILSTON</t>
  </si>
  <si>
    <t>Jesse Tazewell</t>
  </si>
  <si>
    <t>51 Jones Road</t>
  </si>
  <si>
    <t>SOUTH BRISBANE</t>
  </si>
  <si>
    <t>Jesse Hawken</t>
  </si>
  <si>
    <t>49 Cedar Street</t>
  </si>
  <si>
    <t>ORIENT</t>
  </si>
  <si>
    <t>Cooper Cummins</t>
  </si>
  <si>
    <t>81 McLaughlin Road</t>
  </si>
  <si>
    <t>WIVENHOE POCKET</t>
  </si>
  <si>
    <t>Max Kenneally</t>
  </si>
  <si>
    <t>70 Ferny Avenue</t>
  </si>
  <si>
    <t>GIVELDA</t>
  </si>
  <si>
    <t>Annabelle Appel</t>
  </si>
  <si>
    <t>50 Quintin Street</t>
  </si>
  <si>
    <t>KINGAHAM</t>
  </si>
  <si>
    <t>Rory Kopsen</t>
  </si>
  <si>
    <t>67 Boulter Close</t>
  </si>
  <si>
    <t>EAST PALMERSTON</t>
  </si>
  <si>
    <t>George Truscott</t>
  </si>
  <si>
    <t>81 Eshelby Drive</t>
  </si>
  <si>
    <t>HERVEY RANGE</t>
  </si>
  <si>
    <t>Lachlan Custance</t>
  </si>
  <si>
    <t>34 Kintyre Street</t>
  </si>
  <si>
    <t>MARSDEN</t>
  </si>
  <si>
    <t>Jaxon Hornibrook</t>
  </si>
  <si>
    <t>74 Boonah Qld</t>
  </si>
  <si>
    <t>COOLANA</t>
  </si>
  <si>
    <t>Sophia Symes</t>
  </si>
  <si>
    <t>49 Ridge Road</t>
  </si>
  <si>
    <t>APPLE TREE CREEK</t>
  </si>
  <si>
    <t>Matilda Taubman</t>
  </si>
  <si>
    <t>29 Seninis Road</t>
  </si>
  <si>
    <t>CROMARTY</t>
  </si>
  <si>
    <t>Sienna Mathews</t>
  </si>
  <si>
    <t>85 Mills Street</t>
  </si>
  <si>
    <t>HAMILTON CENTRAL</t>
  </si>
  <si>
    <t>Sam Dalrymple</t>
  </si>
  <si>
    <t>33 Hay Point Road</t>
  </si>
  <si>
    <t>MOUNT PLEASANT</t>
  </si>
  <si>
    <t>Isabella De Groot</t>
  </si>
  <si>
    <t>20 Hargrave Road</t>
  </si>
  <si>
    <t>HAIGSLEA</t>
  </si>
  <si>
    <t>Austin Cairnduff</t>
  </si>
  <si>
    <t>BAFFLE CREEK</t>
  </si>
  <si>
    <t>Alexandra Dorsch</t>
  </si>
  <si>
    <t>62 Hunter Street</t>
  </si>
  <si>
    <t>KEARNEYS SPRING</t>
  </si>
  <si>
    <t>David Muir</t>
  </si>
  <si>
    <t>53 Hunter Street</t>
  </si>
  <si>
    <t>DRAYTON NORTH</t>
  </si>
  <si>
    <t>Darcy Paten</t>
  </si>
  <si>
    <t>21 Ross Street</t>
  </si>
  <si>
    <t>O'REILLY</t>
  </si>
  <si>
    <t>Lara Dashwood</t>
  </si>
  <si>
    <t>87 Cunningham Street</t>
  </si>
  <si>
    <t>CLIFFORD</t>
  </si>
  <si>
    <t>Taj Vickery</t>
  </si>
  <si>
    <t>29 Glen William Road</t>
  </si>
  <si>
    <t>BOMBEETA</t>
  </si>
  <si>
    <t>James Wales</t>
  </si>
  <si>
    <t>45 Banksia Court</t>
  </si>
  <si>
    <t>WOOLGAR</t>
  </si>
  <si>
    <t>Grace McKinnon</t>
  </si>
  <si>
    <t>12 Walder Crescent</t>
  </si>
  <si>
    <t>ETNA CREEK</t>
  </si>
  <si>
    <t>Matilda Stonehaven</t>
  </si>
  <si>
    <t>46 Treasure Island Avenue</t>
  </si>
  <si>
    <t>WITHEREN</t>
  </si>
  <si>
    <t>Connor McLaren</t>
  </si>
  <si>
    <t>30 Spencer Street</t>
  </si>
  <si>
    <t>CINNABAR</t>
  </si>
  <si>
    <t>Abigail Bon</t>
  </si>
  <si>
    <t>80 Ronald Crescent</t>
  </si>
  <si>
    <t>SOUTH END</t>
  </si>
  <si>
    <t>Layla Saranealis</t>
  </si>
  <si>
    <t>91 Gralow Court</t>
  </si>
  <si>
    <t>DOLPHIN HEADS</t>
  </si>
  <si>
    <t>Matthew Kitamura</t>
  </si>
  <si>
    <t>83 Cunningham Street</t>
  </si>
  <si>
    <t>SPRING CREEK</t>
  </si>
  <si>
    <t>Isaac Musquito</t>
  </si>
  <si>
    <t>96 Reynolds Road</t>
  </si>
  <si>
    <t>BOLLIER</t>
  </si>
  <si>
    <t>Skye Lowe</t>
  </si>
  <si>
    <t>20 Eshelby Drive</t>
  </si>
  <si>
    <t>THURINGOWA DC</t>
  </si>
  <si>
    <t>Victoria McGlinn</t>
  </si>
  <si>
    <t>79 Walder Crescent</t>
  </si>
  <si>
    <t>KOKOTUNGO</t>
  </si>
  <si>
    <t>Ethan Bateson</t>
  </si>
  <si>
    <t>7 Elizabeth Street</t>
  </si>
  <si>
    <t>THE DAWN</t>
  </si>
  <si>
    <t>Annabelle Langler</t>
  </si>
  <si>
    <t>66 Wright Street</t>
  </si>
  <si>
    <t>BRIDGES</t>
  </si>
  <si>
    <t>Christian Erlikilyika</t>
  </si>
  <si>
    <t>41 Cunningham Street</t>
  </si>
  <si>
    <t>MEANDARRA</t>
  </si>
  <si>
    <t>Amber Parry</t>
  </si>
  <si>
    <t>13 Creek Street</t>
  </si>
  <si>
    <t>GREENWOOD</t>
  </si>
  <si>
    <t>Julian Macredie</t>
  </si>
  <si>
    <t>88 Buoro Street</t>
  </si>
  <si>
    <t>ETON NORTH</t>
  </si>
  <si>
    <t>Abbey Bullen</t>
  </si>
  <si>
    <t>36 Walder Crescent</t>
  </si>
  <si>
    <t>GOOVIGEN</t>
  </si>
  <si>
    <t>Cameron Woolley</t>
  </si>
  <si>
    <t>97 Shirley Street</t>
  </si>
  <si>
    <t>ADVANCETOWN</t>
  </si>
  <si>
    <t>Gemma Tubb</t>
  </si>
  <si>
    <t>93 Bapaume Road</t>
  </si>
  <si>
    <t>POZIERES</t>
  </si>
  <si>
    <t>Dylan Freehill</t>
  </si>
  <si>
    <t>77 Martens Place</t>
  </si>
  <si>
    <t>BURBANK</t>
  </si>
  <si>
    <t>Isabel Bennetts</t>
  </si>
  <si>
    <t>50 Jones Road</t>
  </si>
  <si>
    <t>KENMORE DC</t>
  </si>
  <si>
    <t>Jacob Henning</t>
  </si>
  <si>
    <t>81 Hillsdale Road</t>
  </si>
  <si>
    <t>DYKEHEAD</t>
  </si>
  <si>
    <t>Elijah Goldman</t>
  </si>
  <si>
    <t>76 Shirley Street</t>
  </si>
  <si>
    <t>HOLMVIEW</t>
  </si>
  <si>
    <t>Sienna McKivat</t>
  </si>
  <si>
    <t>13 Mills Street</t>
  </si>
  <si>
    <t>TOOMBUL</t>
  </si>
  <si>
    <t>Savannah Reddall</t>
  </si>
  <si>
    <t>74 Ridge Road</t>
  </si>
  <si>
    <t>Brianna McBryde</t>
  </si>
  <si>
    <t>56 Ronald Crescent</t>
  </si>
  <si>
    <t>IVERAGH</t>
  </si>
  <si>
    <t>Joshua Davidson</t>
  </si>
  <si>
    <t>58 Reynolds Road</t>
  </si>
  <si>
    <t>CHATSWORTH</t>
  </si>
  <si>
    <t>Keira Gandon</t>
  </si>
  <si>
    <t>79 Buoro Street</t>
  </si>
  <si>
    <t>LONG ISLAND</t>
  </si>
  <si>
    <t>Archer Ah Ket</t>
  </si>
  <si>
    <t>16 McDowall Street</t>
  </si>
  <si>
    <t>MALENY</t>
  </si>
  <si>
    <t>Jordan Nivison</t>
  </si>
  <si>
    <t>62 Spencer Street</t>
  </si>
  <si>
    <t>BUDDINA</t>
  </si>
  <si>
    <t>Jett Cardus</t>
  </si>
  <si>
    <t>97 Martens Place</t>
  </si>
  <si>
    <t>SHELDON</t>
  </si>
  <si>
    <t>Kai Lester</t>
  </si>
  <si>
    <t>68 Sunset Drive</t>
  </si>
  <si>
    <t>SPRINGSURE</t>
  </si>
  <si>
    <t>Sara Fetherston</t>
  </si>
  <si>
    <t>12 McLeans Road</t>
  </si>
  <si>
    <t>MONAL</t>
  </si>
  <si>
    <t>Zac Wynn</t>
  </si>
  <si>
    <t>30 Ferny Avenue</t>
  </si>
  <si>
    <t>WOONGARRA</t>
  </si>
  <si>
    <t>Gemma Lampungmeiua</t>
  </si>
  <si>
    <t>42 Hay Point Road</t>
  </si>
  <si>
    <t>RURAL VIEW</t>
  </si>
  <si>
    <t>Luca Hoadley</t>
  </si>
  <si>
    <t>74 Masthead Drive</t>
  </si>
  <si>
    <t>TURKEY BEACH</t>
  </si>
  <si>
    <t>Henry Bowhay</t>
  </si>
  <si>
    <t>40 Mt Berryman Road</t>
  </si>
  <si>
    <t>BROXBURN</t>
  </si>
  <si>
    <t>Zoe Nolan</t>
  </si>
  <si>
    <t>84 Lowe Street</t>
  </si>
  <si>
    <t>NANGWEE</t>
  </si>
  <si>
    <t>Keira Heap</t>
  </si>
  <si>
    <t>76 Hillsdale Road</t>
  </si>
  <si>
    <t>MALARGA</t>
  </si>
  <si>
    <t>Zoe Vernon</t>
  </si>
  <si>
    <t>63 Hodgson St</t>
  </si>
  <si>
    <t>THANES CREEK</t>
  </si>
  <si>
    <t>Annabelle Cazneaux</t>
  </si>
  <si>
    <t>65 Kintyre Street</t>
  </si>
  <si>
    <t>Lachlan Dennis</t>
  </si>
  <si>
    <t>8 Seninis Road</t>
  </si>
  <si>
    <t>DALBEG</t>
  </si>
  <si>
    <t>Laura Le Rennetel</t>
  </si>
  <si>
    <t>56 Shadforth Street</t>
  </si>
  <si>
    <t>BEAUCHAMP</t>
  </si>
  <si>
    <t>Dominic Morant</t>
  </si>
  <si>
    <t>43 Learmouth Street</t>
  </si>
  <si>
    <t>BRANXHOLME</t>
  </si>
  <si>
    <t>William Prenzel</t>
  </si>
  <si>
    <t>21 Flax Court</t>
  </si>
  <si>
    <t>KILLARA</t>
  </si>
  <si>
    <t>Beau Muecke</t>
  </si>
  <si>
    <t>99 Shaw Drive</t>
  </si>
  <si>
    <t>BEALIBA</t>
  </si>
  <si>
    <t>Makayla Sherlock</t>
  </si>
  <si>
    <t>5 Myrtle Street</t>
  </si>
  <si>
    <t>HOWQUA HILLS</t>
  </si>
  <si>
    <t>Patrick Dittmer</t>
  </si>
  <si>
    <t>58 Cherokee Road</t>
  </si>
  <si>
    <t>SPARGO CREEK</t>
  </si>
  <si>
    <t>George Tooth</t>
  </si>
  <si>
    <t>94 Sullivan Court</t>
  </si>
  <si>
    <t>RICH AVON WEST</t>
  </si>
  <si>
    <t>Ellie Stanley</t>
  </si>
  <si>
    <t>51 Nerrigundah Drive</t>
  </si>
  <si>
    <t>BAYLES</t>
  </si>
  <si>
    <t>Sam Dunlea</t>
  </si>
  <si>
    <t>45 Rose Street</t>
  </si>
  <si>
    <t>PAKENHAM</t>
  </si>
  <si>
    <t>Jesse Carroll</t>
  </si>
  <si>
    <t>25 Nerrigundah Drive</t>
  </si>
  <si>
    <t>TENBY POINT</t>
  </si>
  <si>
    <t>Luke Casimaty</t>
  </si>
  <si>
    <t>3 Garden Place</t>
  </si>
  <si>
    <t>KURRACA</t>
  </si>
  <si>
    <t>Gemma Kirk</t>
  </si>
  <si>
    <t>39 Lane Street</t>
  </si>
  <si>
    <t>BRIAR HILL</t>
  </si>
  <si>
    <t>Angus Gosman</t>
  </si>
  <si>
    <t>42 Garden Place</t>
  </si>
  <si>
    <t>HEATHCOTE SOUTH</t>
  </si>
  <si>
    <t>Rose Frater</t>
  </si>
  <si>
    <t>38 Girvan Grove</t>
  </si>
  <si>
    <t>BENDIGO SOUTH</t>
  </si>
  <si>
    <t>Molly Boyer</t>
  </si>
  <si>
    <t>68 Learmouth Street</t>
  </si>
  <si>
    <t>MILLTOWN</t>
  </si>
  <si>
    <t>Cameron Tebbutt</t>
  </si>
  <si>
    <t>11 Little Myers Street</t>
  </si>
  <si>
    <t>BANNOCKBURN</t>
  </si>
  <si>
    <t>Hamish Secombe</t>
  </si>
  <si>
    <t>86 Rose Street</t>
  </si>
  <si>
    <t>GILDEROY</t>
  </si>
  <si>
    <t>Luke Eddy</t>
  </si>
  <si>
    <t>4 Clifton Street</t>
  </si>
  <si>
    <t>SWAN HILL</t>
  </si>
  <si>
    <t>Lauren Grainger</t>
  </si>
  <si>
    <t>28 Inglewood Court</t>
  </si>
  <si>
    <t>FERN HILL</t>
  </si>
  <si>
    <t>Spencer Coppleson</t>
  </si>
  <si>
    <t>37 Cherokee Road</t>
  </si>
  <si>
    <t>LYONVILLE</t>
  </si>
  <si>
    <t>Matthew Rawson</t>
  </si>
  <si>
    <t>95 Wilson Street</t>
  </si>
  <si>
    <t>LAKE TYRRELL</t>
  </si>
  <si>
    <t>Alana Littlejohn</t>
  </si>
  <si>
    <t>30 Fairview Street</t>
  </si>
  <si>
    <t>DIXIE</t>
  </si>
  <si>
    <t>Mary Rowntree</t>
  </si>
  <si>
    <t>70 Parkes Road</t>
  </si>
  <si>
    <t>EAST MELBOURNE</t>
  </si>
  <si>
    <t>Jordan Lea</t>
  </si>
  <si>
    <t>22 Garden Place</t>
  </si>
  <si>
    <t>MYSIA</t>
  </si>
  <si>
    <t>Jett Foxton</t>
  </si>
  <si>
    <t>28 Bourke Crescent</t>
  </si>
  <si>
    <t>GATUM</t>
  </si>
  <si>
    <t>Jasmine Octoman</t>
  </si>
  <si>
    <t>64 Walters Street</t>
  </si>
  <si>
    <t>CORNISHTOWN</t>
  </si>
  <si>
    <t>Evie Wieck</t>
  </si>
  <si>
    <t>57 Patton Street</t>
  </si>
  <si>
    <t>SEVILLE</t>
  </si>
  <si>
    <t>Ryan Hagelthorn</t>
  </si>
  <si>
    <t>91 Swanston Street</t>
  </si>
  <si>
    <t>AUBREY</t>
  </si>
  <si>
    <t>Hugo Finnis</t>
  </si>
  <si>
    <t>7 Hebbard Street</t>
  </si>
  <si>
    <t>KNOXFIELD</t>
  </si>
  <si>
    <t>Alana Sticht</t>
  </si>
  <si>
    <t>53 Cornish Street</t>
  </si>
  <si>
    <t>KEILOR NORTH</t>
  </si>
  <si>
    <t>Rose McBryde</t>
  </si>
  <si>
    <t>23 Boughtman Street</t>
  </si>
  <si>
    <t>SPRINGVALE SOUTH</t>
  </si>
  <si>
    <t>Lara Sachse</t>
  </si>
  <si>
    <t>78 Armstrong Street</t>
  </si>
  <si>
    <t>SYLVATERRE</t>
  </si>
  <si>
    <t>Alyssa Margaret</t>
  </si>
  <si>
    <t>60 Inglewood Court</t>
  </si>
  <si>
    <t>DRUMMOND NORTH</t>
  </si>
  <si>
    <t>Jonathan Soares</t>
  </si>
  <si>
    <t>73 Roseda-Tinamba Road</t>
  </si>
  <si>
    <t>MOUNT BEST</t>
  </si>
  <si>
    <t>Makayla Ballard</t>
  </si>
  <si>
    <t>19 Redesdale Rd</t>
  </si>
  <si>
    <t>JUNORTOUN</t>
  </si>
  <si>
    <t>James Steinfeld</t>
  </si>
  <si>
    <t>72 Creedon Street</t>
  </si>
  <si>
    <t>MERLYNSTON</t>
  </si>
  <si>
    <t>Jaxon Vonwiller</t>
  </si>
  <si>
    <t>39 Yarra Street</t>
  </si>
  <si>
    <t>KINGSTON</t>
  </si>
  <si>
    <t>Daniel Woodd</t>
  </si>
  <si>
    <t>90 Sunraysia Road</t>
  </si>
  <si>
    <t>DUNNSTOWN</t>
  </si>
  <si>
    <t>Beau Oakden</t>
  </si>
  <si>
    <t>96 Crofts Road</t>
  </si>
  <si>
    <t>WEERAGUA</t>
  </si>
  <si>
    <t>Hunter Ranking</t>
  </si>
  <si>
    <t>43 Commercial Street</t>
  </si>
  <si>
    <t>BULLA</t>
  </si>
  <si>
    <t>Isabel Hyman</t>
  </si>
  <si>
    <t>97 Swanston Street</t>
  </si>
  <si>
    <t>BOLANGUM</t>
  </si>
  <si>
    <t>Sam Haenke</t>
  </si>
  <si>
    <t>91 Henry Street</t>
  </si>
  <si>
    <t>GNARWARRE</t>
  </si>
  <si>
    <t>Abigail Dashwood</t>
  </si>
  <si>
    <t>15 Horsington Street</t>
  </si>
  <si>
    <t>WATTLE PARK</t>
  </si>
  <si>
    <t>Bianca Bride</t>
  </si>
  <si>
    <t>8 Shadforth Street</t>
  </si>
  <si>
    <t>EAST YEOBURN</t>
  </si>
  <si>
    <t>Ashton Macintyre</t>
  </si>
  <si>
    <t>51 Myrtle Street</t>
  </si>
  <si>
    <t>HOWQUA INLET</t>
  </si>
  <si>
    <t>Lilly Macgeorge</t>
  </si>
  <si>
    <t>11 Taylor Street</t>
  </si>
  <si>
    <t>NALINGA</t>
  </si>
  <si>
    <t>Milla Labilliere</t>
  </si>
  <si>
    <t>40 Carlisle Street</t>
  </si>
  <si>
    <t>REEDY CREEK</t>
  </si>
  <si>
    <t>Jack Rumsey</t>
  </si>
  <si>
    <t>50 Armstrong Street</t>
  </si>
  <si>
    <t>LAKE BOGA</t>
  </si>
  <si>
    <t>David Frewin</t>
  </si>
  <si>
    <t>85 Bailey Street</t>
  </si>
  <si>
    <t>BOCHARA</t>
  </si>
  <si>
    <t>Declan Cowie</t>
  </si>
  <si>
    <t>14 Clifton Street</t>
  </si>
  <si>
    <t>WIRRATE</t>
  </si>
  <si>
    <t>Rory Dennys</t>
  </si>
  <si>
    <t>78 McLachlan Street</t>
  </si>
  <si>
    <t>BLACKHEATH</t>
  </si>
  <si>
    <t>Hamish Grieve</t>
  </si>
  <si>
    <t>15 Watson Street</t>
  </si>
  <si>
    <t>BAMAWM EXTENSION</t>
  </si>
  <si>
    <t>Kaitlyn Elmslie</t>
  </si>
  <si>
    <t>82 Little Myers Street</t>
  </si>
  <si>
    <t>COIMADAI</t>
  </si>
  <si>
    <t>Jaxon Bowden</t>
  </si>
  <si>
    <t>96 Mills Street</t>
  </si>
  <si>
    <t>BLACKWOOD FOREST</t>
  </si>
  <si>
    <t>Caleb Greene</t>
  </si>
  <si>
    <t>58 Commercial Street</t>
  </si>
  <si>
    <t>SERVICETON</t>
  </si>
  <si>
    <t>Julian Nevile</t>
  </si>
  <si>
    <t>16 Nerrigundah Drive</t>
  </si>
  <si>
    <t>WARNEET</t>
  </si>
  <si>
    <t>Leo McLaughlin</t>
  </si>
  <si>
    <t>90 Frouds Road</t>
  </si>
  <si>
    <t>ANGLERS REST</t>
  </si>
  <si>
    <t>Caitlin McIntosh</t>
  </si>
  <si>
    <t>9 Cornish Street</t>
  </si>
  <si>
    <t>AVONDALE HEIGHTS</t>
  </si>
  <si>
    <t>Lucas Farnell</t>
  </si>
  <si>
    <t>59 Henry Street</t>
  </si>
  <si>
    <t>NEWCOMB</t>
  </si>
  <si>
    <t>Zac Chester</t>
  </si>
  <si>
    <t>18 Frouds Road</t>
  </si>
  <si>
    <t>ENSAY NORTH</t>
  </si>
  <si>
    <t>Xavier Clay</t>
  </si>
  <si>
    <t>48 Wilson Street</t>
  </si>
  <si>
    <t>MURNUNGIN</t>
  </si>
  <si>
    <t>Luca Fry</t>
  </si>
  <si>
    <t>61 Gaffney Street</t>
  </si>
  <si>
    <t>MIDDLE PARK</t>
  </si>
  <si>
    <t>Isla Blumenthal</t>
  </si>
  <si>
    <t>82 McLachlan Street</t>
  </si>
  <si>
    <t>LAHARUM</t>
  </si>
  <si>
    <t>Lilly Dougherty</t>
  </si>
  <si>
    <t>32 Shaw Drive</t>
  </si>
  <si>
    <t>BOWENVALE</t>
  </si>
  <si>
    <t>Noah Cecilia</t>
  </si>
  <si>
    <t>6 Villeneuve Street</t>
  </si>
  <si>
    <t>WANDILIGONG</t>
  </si>
  <si>
    <t>John McEncroe</t>
  </si>
  <si>
    <t>80 Thomas Lane</t>
  </si>
  <si>
    <t>GILBERTON</t>
  </si>
  <si>
    <t>Sofia Morant</t>
  </si>
  <si>
    <t>84 Walpole Avenue</t>
  </si>
  <si>
    <t>PORT CAMPBELL</t>
  </si>
  <si>
    <t>Chelsea Burges</t>
  </si>
  <si>
    <t>26 Creedon Street</t>
  </si>
  <si>
    <t>CAMPBELLFIELD</t>
  </si>
  <si>
    <t>Bella McCall</t>
  </si>
  <si>
    <t>88 Boughtman Street</t>
  </si>
  <si>
    <t>BOORAN ROAD PO</t>
  </si>
  <si>
    <t>Daniel Newman-Morris</t>
  </si>
  <si>
    <t>71 Flax Court</t>
  </si>
  <si>
    <t>BARNAWARTHA NORTH</t>
  </si>
  <si>
    <t>Alexis Kaberry</t>
  </si>
  <si>
    <t>34 Denison Road</t>
  </si>
  <si>
    <t>COWES</t>
  </si>
  <si>
    <t>Natasha Esmond</t>
  </si>
  <si>
    <t>93 Fairview Street</t>
  </si>
  <si>
    <t>KOLORA</t>
  </si>
  <si>
    <t>Emma Coldham</t>
  </si>
  <si>
    <t>70 Crofts Road</t>
  </si>
  <si>
    <t>MARLO</t>
  </si>
  <si>
    <t>Jade Beaurepaire</t>
  </si>
  <si>
    <t>94 Villeneuve Street</t>
  </si>
  <si>
    <t>WOODSTOCK</t>
  </si>
  <si>
    <t>Sean Mummery</t>
  </si>
  <si>
    <t>47 McPherson Road</t>
  </si>
  <si>
    <t>BARNAWARTHA</t>
  </si>
  <si>
    <t>Rachel Cochran</t>
  </si>
  <si>
    <t>77 Parkes Road</t>
  </si>
  <si>
    <t>KINGSVILLE</t>
  </si>
  <si>
    <t>Matthew Lemberg</t>
  </si>
  <si>
    <t>50 Clifton Street</t>
  </si>
  <si>
    <t>BOUNDARY BEND</t>
  </si>
  <si>
    <t>Lola Eather</t>
  </si>
  <si>
    <t>97 Redesdale Rd</t>
  </si>
  <si>
    <t>MAIDEN GULLY</t>
  </si>
  <si>
    <t>Rose O'Conor</t>
  </si>
  <si>
    <t>89 McPherson Road</t>
  </si>
  <si>
    <t>TALLANGATTA</t>
  </si>
  <si>
    <t>Jasmine Mulley</t>
  </si>
  <si>
    <t>61 Carnegie Avenue</t>
  </si>
  <si>
    <t>MARRAH</t>
  </si>
  <si>
    <t>Western Australia</t>
  </si>
  <si>
    <t>Alicia Carandini</t>
  </si>
  <si>
    <t>25 Henley Beach Road</t>
  </si>
  <si>
    <t>MOUNT GEORGE</t>
  </si>
  <si>
    <t>South Australia</t>
  </si>
  <si>
    <t>Sophie Stobie</t>
  </si>
  <si>
    <t>43 Insignia Way</t>
  </si>
  <si>
    <t>VICTORIA ROCK</t>
  </si>
  <si>
    <t>Ashton Ridley</t>
  </si>
  <si>
    <t>66 Holthouse Road</t>
  </si>
  <si>
    <t>SPRINGTON</t>
  </si>
  <si>
    <t>Michael Godson</t>
  </si>
  <si>
    <t>12 Tapleys Hill Road</t>
  </si>
  <si>
    <t>PARAFIELD</t>
  </si>
  <si>
    <t>Gabrielle Tillyard</t>
  </si>
  <si>
    <t>28 Todd Street</t>
  </si>
  <si>
    <t>BOOKARA</t>
  </si>
  <si>
    <t>Matthew Masel</t>
  </si>
  <si>
    <t>2 Burnley Street</t>
  </si>
  <si>
    <t>PORT NOARLUNGA</t>
  </si>
  <si>
    <t>Sebastian Stiles</t>
  </si>
  <si>
    <t>84 Weigall Avenue</t>
  </si>
  <si>
    <t>LEIGHTON</t>
  </si>
  <si>
    <t>Owen Waddy</t>
  </si>
  <si>
    <t>24 Henley Beach Road</t>
  </si>
  <si>
    <t>ECHUNGA</t>
  </si>
  <si>
    <t>Jade Springfield</t>
  </si>
  <si>
    <t>84 Mildura Street</t>
  </si>
  <si>
    <t>WESTERN JUNCTION</t>
  </si>
  <si>
    <t>Tasmania</t>
  </si>
  <si>
    <t>Milla Fleetwood-Smith</t>
  </si>
  <si>
    <t>71 Cherry Grove</t>
  </si>
  <si>
    <t>TOGARI</t>
  </si>
  <si>
    <t>Charles Tildesley</t>
  </si>
  <si>
    <t>79 Point Walter Road</t>
  </si>
  <si>
    <t>SUCCESS</t>
  </si>
  <si>
    <t>Alica Kermode</t>
  </si>
  <si>
    <t>74 Saggers Road</t>
  </si>
  <si>
    <t>HOPETOUN</t>
  </si>
  <si>
    <t>Maddison Portus</t>
  </si>
  <si>
    <t>92 Pelican Road</t>
  </si>
  <si>
    <t>MOUNT NELSON</t>
  </si>
  <si>
    <t>Blake Mullan</t>
  </si>
  <si>
    <t>47 Muscat Street</t>
  </si>
  <si>
    <t>KULJA</t>
  </si>
  <si>
    <t>Lily Davies</t>
  </si>
  <si>
    <t>58 South Street</t>
  </si>
  <si>
    <t>NEIKA</t>
  </si>
  <si>
    <t>Joshua Mott</t>
  </si>
  <si>
    <t>82 English Street</t>
  </si>
  <si>
    <t>LITTLEHAMPTON</t>
  </si>
  <si>
    <t>Brayden Campion</t>
  </si>
  <si>
    <t>56 Corny Court</t>
  </si>
  <si>
    <t>KINGOONYA</t>
  </si>
  <si>
    <t>Lucas Sergeyev</t>
  </si>
  <si>
    <t>56 High Street</t>
  </si>
  <si>
    <t>STANSBURY</t>
  </si>
  <si>
    <t>Xavier Keysor</t>
  </si>
  <si>
    <t>6 Church Street</t>
  </si>
  <si>
    <t>MUNDULLA</t>
  </si>
  <si>
    <t>Anna Morwood</t>
  </si>
  <si>
    <t>34 Point Walter Road</t>
  </si>
  <si>
    <t>ANKETELL</t>
  </si>
  <si>
    <t>Jordan Carington</t>
  </si>
  <si>
    <t>25 Kooljak Rd</t>
  </si>
  <si>
    <t>ANNIEBROOK</t>
  </si>
  <si>
    <t>Hannah Carrodus</t>
  </si>
  <si>
    <t>40 Porana Place</t>
  </si>
  <si>
    <t>NERRAMYNE</t>
  </si>
  <si>
    <t>Sara De Neeve</t>
  </si>
  <si>
    <t>67 Beach Street</t>
  </si>
  <si>
    <t>LADY BARRON</t>
  </si>
  <si>
    <t>Sienna Boothby</t>
  </si>
  <si>
    <t>42 Shannon Court</t>
  </si>
  <si>
    <t>WILLOWIE</t>
  </si>
  <si>
    <t>Harrison Potter</t>
  </si>
  <si>
    <t>54 English Street</t>
  </si>
  <si>
    <t>MOUNT BARKER</t>
  </si>
  <si>
    <t>Brooke Mullah</t>
  </si>
  <si>
    <t>5 Isaac Road</t>
  </si>
  <si>
    <t>KARANJA</t>
  </si>
  <si>
    <t>Brock Edden</t>
  </si>
  <si>
    <t>28 Hill Street</t>
  </si>
  <si>
    <t>ORIELTON</t>
  </si>
  <si>
    <t>Edward Reibey</t>
  </si>
  <si>
    <t>50 Barker Street</t>
  </si>
  <si>
    <t>MINDING</t>
  </si>
  <si>
    <t>Natasha Moroney</t>
  </si>
  <si>
    <t>57 Burnley Street</t>
  </si>
  <si>
    <t>ALDINGA BEACH</t>
  </si>
  <si>
    <t>Oliver McCloughry</t>
  </si>
  <si>
    <t>33 Monteagle Road</t>
  </si>
  <si>
    <t>MELBA</t>
  </si>
  <si>
    <t>Australian Capital Territory</t>
  </si>
  <si>
    <t>Bethany Hose</t>
  </si>
  <si>
    <t>21 Alfred Street</t>
  </si>
  <si>
    <t>NULSEN</t>
  </si>
  <si>
    <t>Amy Post</t>
  </si>
  <si>
    <t>30 Murphy Street</t>
  </si>
  <si>
    <t>GRASS VALLEY</t>
  </si>
  <si>
    <t>Annabelle Barlee</t>
  </si>
  <si>
    <t>22 Southwell Crescent</t>
  </si>
  <si>
    <t>MILLBRIDGE</t>
  </si>
  <si>
    <t>Joel Luxton</t>
  </si>
  <si>
    <t>54 Point Walter Road</t>
  </si>
  <si>
    <t>PALMYRA DC</t>
  </si>
  <si>
    <t>Brianna Takasuka</t>
  </si>
  <si>
    <t>21 Souttar Terrace</t>
  </si>
  <si>
    <t>CITY BEACH</t>
  </si>
  <si>
    <t>Taylah Anderson</t>
  </si>
  <si>
    <t>5 Wigley Street</t>
  </si>
  <si>
    <t>PARK HOLME</t>
  </si>
  <si>
    <t>Charlie Catani</t>
  </si>
  <si>
    <t>66 Hereford Avenue</t>
  </si>
  <si>
    <t>LAKE PLAINS</t>
  </si>
  <si>
    <t>Ali Takasuka</t>
  </si>
  <si>
    <t>54 Quayside Vista</t>
  </si>
  <si>
    <t>DUNTROON</t>
  </si>
  <si>
    <t>Madison Raws</t>
  </si>
  <si>
    <t>81 Rupara Street</t>
  </si>
  <si>
    <t>MODBURY NORTH DC</t>
  </si>
  <si>
    <t>Lilian Liardet</t>
  </si>
  <si>
    <t>95 Bayfield Street</t>
  </si>
  <si>
    <t>BURNS CREEK</t>
  </si>
  <si>
    <t>Christopher O'Connell</t>
  </si>
  <si>
    <t>25 Southwell Crescent</t>
  </si>
  <si>
    <t>SOUTH BUNBURY</t>
  </si>
  <si>
    <t>Taj Buckland</t>
  </si>
  <si>
    <t>57 Darwinia Loop</t>
  </si>
  <si>
    <t>DRYSDALE RIVER</t>
  </si>
  <si>
    <t>Noah Lyons</t>
  </si>
  <si>
    <t>26 Bayfield Street</t>
  </si>
  <si>
    <t>COPPING</t>
  </si>
  <si>
    <t>Finn Jephcott</t>
  </si>
  <si>
    <t>33 Holthouse Road</t>
  </si>
  <si>
    <t>CHAIN OF PONDS</t>
  </si>
  <si>
    <t>Stephanie Crotty</t>
  </si>
  <si>
    <t>86 High Street</t>
  </si>
  <si>
    <t>EDITHBURGH</t>
  </si>
  <si>
    <t>Rachel Cope</t>
  </si>
  <si>
    <t>45 Foreshore Road</t>
  </si>
  <si>
    <t>LEXIA</t>
  </si>
  <si>
    <t>Isabella Rutherford</t>
  </si>
  <si>
    <t>30 Benny Street</t>
  </si>
  <si>
    <t>TUGRAH</t>
  </si>
  <si>
    <t>Will Wang</t>
  </si>
  <si>
    <t>80 Loris Way</t>
  </si>
  <si>
    <t>JALORAN</t>
  </si>
  <si>
    <t>Lilian Ovens</t>
  </si>
  <si>
    <t>73 Southwell Crescent</t>
  </si>
  <si>
    <t>WELLINGTON FOREST</t>
  </si>
  <si>
    <t>Lucas Frazer</t>
  </si>
  <si>
    <t>97 Benny Street</t>
  </si>
  <si>
    <t>WESLEY VALE</t>
  </si>
  <si>
    <t>Piper Child</t>
  </si>
  <si>
    <t>5 Friar John Way</t>
  </si>
  <si>
    <t>ROCKINGHAM BEACH</t>
  </si>
  <si>
    <t>Amy Cover</t>
  </si>
  <si>
    <t>28 Ashton Road</t>
  </si>
  <si>
    <t>QUINDANNING</t>
  </si>
  <si>
    <t>Matthew Lascelles</t>
  </si>
  <si>
    <t>16 Holthouse Road</t>
  </si>
  <si>
    <t>ANTECHAMBER BAY</t>
  </si>
  <si>
    <t>Savannah Carandini</t>
  </si>
  <si>
    <t>28 Cubbine Road</t>
  </si>
  <si>
    <t>DAADENNING CREEK</t>
  </si>
  <si>
    <t>Joseph Pitcairn</t>
  </si>
  <si>
    <t>37 Devon Street</t>
  </si>
  <si>
    <t>MARLESTON</t>
  </si>
  <si>
    <t>Ashley Isaachsen</t>
  </si>
  <si>
    <t>12 High Street</t>
  </si>
  <si>
    <t>YORKETOWN</t>
  </si>
  <si>
    <t>Jade FitzGibbon</t>
  </si>
  <si>
    <t>62 Maritime Avenue</t>
  </si>
  <si>
    <t>FOREST GROVE</t>
  </si>
  <si>
    <t>Ethan Kirk</t>
  </si>
  <si>
    <t>43 Springhill Bottom Road</t>
  </si>
  <si>
    <t>LIFFEY</t>
  </si>
  <si>
    <t>Angelina Hay</t>
  </si>
  <si>
    <t>20 Chatsworth Drive</t>
  </si>
  <si>
    <t>CANNING MILLS</t>
  </si>
  <si>
    <t>Tayla Whitelegge</t>
  </si>
  <si>
    <t>77 Pelican Road</t>
  </si>
  <si>
    <t>DOWSING POINT</t>
  </si>
  <si>
    <t>Natalie Wyndham</t>
  </si>
  <si>
    <t>58 Meyer Road</t>
  </si>
  <si>
    <t>ALTONA</t>
  </si>
  <si>
    <t>Hunter Fairbairn</t>
  </si>
  <si>
    <t>54 Tanner Street</t>
  </si>
  <si>
    <t>ANTEWENEGERRDE</t>
  </si>
  <si>
    <t>Northern Territory</t>
  </si>
  <si>
    <t>Amelia Steinberg</t>
  </si>
  <si>
    <t>44 Pelican Road</t>
  </si>
  <si>
    <t>LUTANA</t>
  </si>
  <si>
    <t>Skye Bonney</t>
  </si>
  <si>
    <t>72 Isaac Road</t>
  </si>
  <si>
    <t>MALBINA</t>
  </si>
  <si>
    <t>Lily Batchelor</t>
  </si>
  <si>
    <t>46 Porana Place</t>
  </si>
  <si>
    <t>TENINDEWA</t>
  </si>
  <si>
    <t>Samuel O'Dowd</t>
  </si>
  <si>
    <t>69 Pelican Road</t>
  </si>
  <si>
    <t>BELLERIVE</t>
  </si>
  <si>
    <t>Chloe O'Donovan</t>
  </si>
  <si>
    <t>24 Duff Street</t>
  </si>
  <si>
    <t>NUNGARIN</t>
  </si>
  <si>
    <t>Joseph Louat</t>
  </si>
  <si>
    <t>68 Bayfield Street</t>
  </si>
  <si>
    <t>HIGHCROFT</t>
  </si>
  <si>
    <t>Natalie Binney</t>
  </si>
  <si>
    <t>31 Maritime Avenue</t>
  </si>
  <si>
    <t>NILLUP</t>
  </si>
  <si>
    <t>Lincoln Egge</t>
  </si>
  <si>
    <t>93 Hummocky Road</t>
  </si>
  <si>
    <t>KINGSCOTE</t>
  </si>
  <si>
    <t>Lara Goodchap</t>
  </si>
  <si>
    <t>15 Maritime Avenue</t>
  </si>
  <si>
    <t>BALLADONG</t>
  </si>
  <si>
    <t>Harrison De Little</t>
  </si>
  <si>
    <t>97 Quoin Road</t>
  </si>
  <si>
    <t>HOLWELL</t>
  </si>
  <si>
    <t>Edward Lee</t>
  </si>
  <si>
    <t>9 Tapleys Hill Road</t>
  </si>
  <si>
    <t>WATERLOO CORNER</t>
  </si>
  <si>
    <t>Jackson Jauncey</t>
  </si>
  <si>
    <t>79 Church Street</t>
  </si>
  <si>
    <t>MOUNT CHARLES</t>
  </si>
  <si>
    <t>Eva Dahlenburg</t>
  </si>
  <si>
    <t>6 Saggers Road</t>
  </si>
  <si>
    <t>KULIN WEST</t>
  </si>
  <si>
    <t>Adam Wearing</t>
  </si>
  <si>
    <t>62 Flinstone Drive</t>
  </si>
  <si>
    <t>KEMPTON</t>
  </si>
  <si>
    <t>Jasmine Chambers</t>
  </si>
  <si>
    <t>33 Corny Court</t>
  </si>
  <si>
    <t>KALANBI</t>
  </si>
  <si>
    <t>Scarlett Maund</t>
  </si>
  <si>
    <t>80 Barker Street</t>
  </si>
  <si>
    <t>David Cobbett</t>
  </si>
  <si>
    <t>24 Lapko Road</t>
  </si>
  <si>
    <t>KOJANEERUP SOUTH</t>
  </si>
  <si>
    <t>64 Porana Place</t>
  </si>
  <si>
    <t>BOWGADA</t>
  </si>
  <si>
    <t>Angus Newell</t>
  </si>
  <si>
    <t>14 Corny Court</t>
  </si>
  <si>
    <t>NUNDROO</t>
  </si>
  <si>
    <t>Joel Morell</t>
  </si>
  <si>
    <t>4 Cubbine Road</t>
  </si>
  <si>
    <t>SOUTH DOODLAKINE</t>
  </si>
  <si>
    <t>Brock Charleston</t>
  </si>
  <si>
    <t>82 Henry Moss Court</t>
  </si>
  <si>
    <t>AVON</t>
  </si>
  <si>
    <t>Mackenzie Blaubaum</t>
  </si>
  <si>
    <t>69 Bayview Road</t>
  </si>
  <si>
    <t>BAIRD BAY</t>
  </si>
  <si>
    <t>Brock Goldstein</t>
  </si>
  <si>
    <t>44 Todd Street</t>
  </si>
  <si>
    <t>BOWES</t>
  </si>
  <si>
    <t>Ashton Donoghue</t>
  </si>
  <si>
    <t>19 Baker Street</t>
  </si>
  <si>
    <t>DROME</t>
  </si>
  <si>
    <t>Lara Labilliere</t>
  </si>
  <si>
    <t>10 Peterho Boulevard</t>
  </si>
  <si>
    <t>HILLIER</t>
  </si>
  <si>
    <t>Hannah Fitzsimons</t>
  </si>
  <si>
    <t>74 Auricht Road</t>
  </si>
  <si>
    <t>AVENUE RANGE</t>
  </si>
  <si>
    <t>Charlie McCaughey</t>
  </si>
  <si>
    <t>66 Benny Street</t>
  </si>
  <si>
    <t>FORTHSIDE</t>
  </si>
  <si>
    <t>Nathan Ling</t>
  </si>
  <si>
    <t>74 Springhill Bottom Road</t>
  </si>
  <si>
    <t>ROSEVALE</t>
  </si>
  <si>
    <t>Poppy Simmonds</t>
  </si>
  <si>
    <t>31 Friar John Way</t>
  </si>
  <si>
    <t>GOLDEN BAY</t>
  </si>
  <si>
    <t>Patrick Edgell</t>
  </si>
  <si>
    <t>38 English Street</t>
  </si>
  <si>
    <t>MURRAY BRIDGE SOUTH</t>
  </si>
  <si>
    <t>Maya Degotardi</t>
  </si>
  <si>
    <t>72 Moores Drive</t>
  </si>
  <si>
    <t>PERTH GPO</t>
  </si>
  <si>
    <t>Holly Deasey</t>
  </si>
  <si>
    <t>61 Atkinson Way</t>
  </si>
  <si>
    <t>ROEBOURNE</t>
  </si>
  <si>
    <t>Ellie McBride</t>
  </si>
  <si>
    <t>63 Ranworth Road</t>
  </si>
  <si>
    <t>MANNING</t>
  </si>
  <si>
    <t>Madeline Bowmaker</t>
  </si>
  <si>
    <t>19 Weigall Avenue</t>
  </si>
  <si>
    <t>MINTARO</t>
  </si>
  <si>
    <t>Isaac Siddins</t>
  </si>
  <si>
    <t>74 Maritime Avenue</t>
  </si>
  <si>
    <t>GILGERING</t>
  </si>
  <si>
    <t>Jordan Proctor</t>
  </si>
  <si>
    <t>4 Austin Road</t>
  </si>
  <si>
    <t>KATHERINE</t>
  </si>
  <si>
    <t>Gabriel Isaacs</t>
  </si>
  <si>
    <t>48 Berambing Crescent</t>
  </si>
  <si>
    <t>WOODCROFT</t>
  </si>
  <si>
    <t>New South Wales</t>
  </si>
  <si>
    <t>Abby Loewe</t>
  </si>
  <si>
    <t>51 Fernleigh Ave</t>
  </si>
  <si>
    <t>EUMUNGERIE</t>
  </si>
  <si>
    <t>Dean Storey</t>
  </si>
  <si>
    <t>14 Webb Road</t>
  </si>
  <si>
    <t>NEWCASTLE EAST</t>
  </si>
  <si>
    <t>Ruby Howe</t>
  </si>
  <si>
    <t>32 Fergusson Street</t>
  </si>
  <si>
    <t>CASINO</t>
  </si>
  <si>
    <t>Katie Lihou</t>
  </si>
  <si>
    <t>27 Sale Street</t>
  </si>
  <si>
    <t>ORANGE EAST</t>
  </si>
  <si>
    <t>Kayla Downey</t>
  </si>
  <si>
    <t>28 Timms Drive</t>
  </si>
  <si>
    <t>GILEAD</t>
  </si>
  <si>
    <t>Isabel Alice</t>
  </si>
  <si>
    <t>88 Forrest Road</t>
  </si>
  <si>
    <t>CHARBON</t>
  </si>
  <si>
    <t>Zane McAulay</t>
  </si>
  <si>
    <t>2 Shamrock Avenue</t>
  </si>
  <si>
    <t>WOODBURN</t>
  </si>
  <si>
    <t>Madison Merrylees</t>
  </si>
  <si>
    <t>13 Boobialla Street</t>
  </si>
  <si>
    <t>WIDGIEWA</t>
  </si>
  <si>
    <t>Oscar Verbrugghen</t>
  </si>
  <si>
    <t>83 Ghost Hill Road</t>
  </si>
  <si>
    <t>GLENDENNING DC</t>
  </si>
  <si>
    <t>Zac Pryor</t>
  </si>
  <si>
    <t>2 Wharf St</t>
  </si>
  <si>
    <t>GOSFORD</t>
  </si>
  <si>
    <t>Victoria Fitzsimmons</t>
  </si>
  <si>
    <t>94 Cambridge Street</t>
  </si>
  <si>
    <t>CAMBRIDGE GARDENS</t>
  </si>
  <si>
    <t>Christian Hughes</t>
  </si>
  <si>
    <t>3 Norton Street</t>
  </si>
  <si>
    <t>CREMORNE</t>
  </si>
  <si>
    <t>Angelina Kates</t>
  </si>
  <si>
    <t>8 Creegans Road</t>
  </si>
  <si>
    <t>WEST WIANGAREE</t>
  </si>
  <si>
    <t>Caitlyn Courtice</t>
  </si>
  <si>
    <t>19 Ugoa Street</t>
  </si>
  <si>
    <t>TARBUCK BAY</t>
  </si>
  <si>
    <t>Bethany Tiegs</t>
  </si>
  <si>
    <t>48 Hart Street</t>
  </si>
  <si>
    <t>DAVIS CREEK</t>
  </si>
  <si>
    <t>Jake O'Connell</t>
  </si>
  <si>
    <t>3 Cassinia Street</t>
  </si>
  <si>
    <t>MOUNT HOREB</t>
  </si>
  <si>
    <t>Tyler Galvin</t>
  </si>
  <si>
    <t>87 Weemala Avenue</t>
  </si>
  <si>
    <t>BYNG</t>
  </si>
  <si>
    <t>Oscar Manifold</t>
  </si>
  <si>
    <t>22 Pipeclay Road</t>
  </si>
  <si>
    <t>LONG FLAT</t>
  </si>
  <si>
    <t>Archer Marquet</t>
  </si>
  <si>
    <t>88 Edgewater Close</t>
  </si>
  <si>
    <t>BEWONG</t>
  </si>
  <si>
    <t>Isabel Dettmann</t>
  </si>
  <si>
    <t>95 Brown Street</t>
  </si>
  <si>
    <t>WAVERTON</t>
  </si>
  <si>
    <t>Bailey Palfreyman</t>
  </si>
  <si>
    <t>30 Queen Street</t>
  </si>
  <si>
    <t>DEE WHY</t>
  </si>
  <si>
    <t>Taj Le Couteur</t>
  </si>
  <si>
    <t>89 Cofton Close</t>
  </si>
  <si>
    <t>DEER VALE</t>
  </si>
  <si>
    <t>Rory Mummery</t>
  </si>
  <si>
    <t>32 Adavale Road</t>
  </si>
  <si>
    <t>RUN-O-WATERS</t>
  </si>
  <si>
    <t>Aaron Docker</t>
  </si>
  <si>
    <t>18 Eurack Court</t>
  </si>
  <si>
    <t>TAYLORS FLAT</t>
  </si>
  <si>
    <t>Annabelle Bourne</t>
  </si>
  <si>
    <t>81 Marx Hill Road</t>
  </si>
  <si>
    <t>BUFFER CREEK</t>
  </si>
  <si>
    <t>Matilda Kindler</t>
  </si>
  <si>
    <t>97 Ghost Hill Road</t>
  </si>
  <si>
    <t>COLEBEE</t>
  </si>
  <si>
    <t>Hamish Farncomb</t>
  </si>
  <si>
    <t>33 Ghost Hill Road</t>
  </si>
  <si>
    <t>BOX HILL</t>
  </si>
  <si>
    <t>Samuel Atherton</t>
  </si>
  <si>
    <t>47 Thone Street</t>
  </si>
  <si>
    <t>DOLLYS FLAT</t>
  </si>
  <si>
    <t>Hamish Walter</t>
  </si>
  <si>
    <t>13 Bathurst Road</t>
  </si>
  <si>
    <t>WISEMANS CREEK</t>
  </si>
  <si>
    <t>Eliza Lee</t>
  </si>
  <si>
    <t>31 Plantation Place</t>
  </si>
  <si>
    <t>GLANMIRE</t>
  </si>
  <si>
    <t>Brayden Lazarev</t>
  </si>
  <si>
    <t>54 Prince Street</t>
  </si>
  <si>
    <t>SANDY CROSSING</t>
  </si>
  <si>
    <t>Adam Wollaston</t>
  </si>
  <si>
    <t>77 Blairgowrie Avenue</t>
  </si>
  <si>
    <t>RHINE FALLS</t>
  </si>
  <si>
    <t>Caitlyn Makinson</t>
  </si>
  <si>
    <t>39 Purcell Place</t>
  </si>
  <si>
    <t>KANGAROO CREEK</t>
  </si>
  <si>
    <t>Brooke Pemulwuy</t>
  </si>
  <si>
    <t>30 Boobialla Street</t>
  </si>
  <si>
    <t>ONE TREE</t>
  </si>
  <si>
    <t>Lucinda Baile</t>
  </si>
  <si>
    <t>67 Tooraweenah Road</t>
  </si>
  <si>
    <t>FAIRHOLME</t>
  </si>
  <si>
    <t>Michael Lorimer</t>
  </si>
  <si>
    <t>TRUNKEY CREEK</t>
  </si>
  <si>
    <t>Ruby Hawthorn</t>
  </si>
  <si>
    <t>86 Plug Street</t>
  </si>
  <si>
    <t>BLACK MOUNTAIN</t>
  </si>
  <si>
    <t>Mariam Dannevig</t>
  </si>
  <si>
    <t>89 Adavale Road</t>
  </si>
  <si>
    <t>LEIGHWOOD</t>
  </si>
  <si>
    <t>Rebecca Gentile</t>
  </si>
  <si>
    <t>57 Butler Crescent</t>
  </si>
  <si>
    <t>BOREE</t>
  </si>
  <si>
    <t>Stephanie Ancher</t>
  </si>
  <si>
    <t>68 Kerma Crescent</t>
  </si>
  <si>
    <t>HERMITAGE FLAT</t>
  </si>
  <si>
    <t>Sam Balmer</t>
  </si>
  <si>
    <t>46 Dalgarno Street</t>
  </si>
  <si>
    <t>NEA</t>
  </si>
  <si>
    <t>Aidan Foran</t>
  </si>
  <si>
    <t>35 Butler Crescent</t>
  </si>
  <si>
    <t>NARONE CREEK</t>
  </si>
  <si>
    <t>Jett Caffyn</t>
  </si>
  <si>
    <t>30 Scenic Road</t>
  </si>
  <si>
    <t>EAST JINDABYNE</t>
  </si>
  <si>
    <t>George McKinnon</t>
  </si>
  <si>
    <t>4 Bette McNee Street</t>
  </si>
  <si>
    <t>WALLACIA</t>
  </si>
  <si>
    <t>Luke Sinclaire</t>
  </si>
  <si>
    <t>8 Ugoa Street</t>
  </si>
  <si>
    <t>COOMBA PARK</t>
  </si>
  <si>
    <t>Justin FitzGibbon</t>
  </si>
  <si>
    <t>53 Weemala Avenue</t>
  </si>
  <si>
    <t>CROWTHER</t>
  </si>
  <si>
    <t>Maddison Goward</t>
  </si>
  <si>
    <t>87 Bresnahans Lane</t>
  </si>
  <si>
    <t>FITZROY FALLS</t>
  </si>
  <si>
    <t>David Geake</t>
  </si>
  <si>
    <t>29 Forrest Road</t>
  </si>
  <si>
    <t>PORTLAND</t>
  </si>
  <si>
    <t>Blake Bird</t>
  </si>
  <si>
    <t>73 Boobialla Street</t>
  </si>
  <si>
    <t>Tristan Andronicus</t>
  </si>
  <si>
    <t>59 Prince Street</t>
  </si>
  <si>
    <t>LANITZA</t>
  </si>
  <si>
    <t>Grace Meany</t>
  </si>
  <si>
    <t>24 Nandewar Street</t>
  </si>
  <si>
    <t>BROOKLANA</t>
  </si>
  <si>
    <t>Alexandra Theodor</t>
  </si>
  <si>
    <t>72 Carolina Park Road</t>
  </si>
  <si>
    <t>BLACKWALL</t>
  </si>
  <si>
    <t>Layla Bateson</t>
  </si>
  <si>
    <t>87 Cecil Street</t>
  </si>
  <si>
    <t>RYDE</t>
  </si>
  <si>
    <t>Savannah Whitley</t>
  </si>
  <si>
    <t>88 Scenic Road</t>
  </si>
  <si>
    <t>BOLARO</t>
  </si>
  <si>
    <t>Madeline Hackett</t>
  </si>
  <si>
    <t>65 Edward Bennett Drive</t>
  </si>
  <si>
    <t>WESTMEAD</t>
  </si>
  <si>
    <t>Mia Anderson</t>
  </si>
  <si>
    <t>79 Tennyson Road</t>
  </si>
  <si>
    <t>EDENSOR PARK</t>
  </si>
  <si>
    <t>Finn Bussell</t>
  </si>
  <si>
    <t>12 Webb Road</t>
  </si>
  <si>
    <t>CARRINGTON</t>
  </si>
  <si>
    <t>Charlotte McAulay</t>
  </si>
  <si>
    <t>84 Webb Road</t>
  </si>
  <si>
    <t>MEREWETHER</t>
  </si>
  <si>
    <t>Milla Reveley</t>
  </si>
  <si>
    <t>20 Bette McNee Street</t>
  </si>
  <si>
    <t>NACURRIE</t>
  </si>
  <si>
    <t>Christian Cooper</t>
  </si>
  <si>
    <t>61 Yangan Drive</t>
  </si>
  <si>
    <t>CAROONA</t>
  </si>
  <si>
    <t>Tyson Speckman</t>
  </si>
  <si>
    <t>84 Grandis Road</t>
  </si>
  <si>
    <t>KINCHELA</t>
  </si>
  <si>
    <t>Spencer Vernon</t>
  </si>
  <si>
    <t>3 Chapman Avenue</t>
  </si>
  <si>
    <t>MOUNT COLLINS</t>
  </si>
  <si>
    <t>Alexander Goldman</t>
  </si>
  <si>
    <t>14 Prince Street</t>
  </si>
  <si>
    <t>LILYDALE</t>
  </si>
  <si>
    <t>Ava Stonehaven</t>
  </si>
  <si>
    <t>11 Boland Drive</t>
  </si>
  <si>
    <t>WOODENBONG</t>
  </si>
  <si>
    <t>Bailey Pepper</t>
  </si>
  <si>
    <t>14 Gaggin Street</t>
  </si>
  <si>
    <t>OSWALD</t>
  </si>
  <si>
    <t>Sarah Archibald</t>
  </si>
  <si>
    <t>6 Aquatic Road</t>
  </si>
  <si>
    <t>OXLEY ISLAND</t>
  </si>
  <si>
    <t>Zane Goldsmith</t>
  </si>
  <si>
    <t>95 Cambridge Street</t>
  </si>
  <si>
    <t>Madison Drake</t>
  </si>
  <si>
    <t>99 Mnimbah Road</t>
  </si>
  <si>
    <t>WINDALE</t>
  </si>
  <si>
    <t>Sebastian Liversidge</t>
  </si>
  <si>
    <t>6 Hart Street</t>
  </si>
  <si>
    <t>UPPER ROUCHEL</t>
  </si>
  <si>
    <t>Archie McMaster</t>
  </si>
  <si>
    <t>91 Eurack Court</t>
  </si>
  <si>
    <t>WHEEO</t>
  </si>
  <si>
    <t>Sophie Ryland</t>
  </si>
  <si>
    <t>63 Boobialla Street</t>
  </si>
  <si>
    <t>COLINROOBIE</t>
  </si>
  <si>
    <t>Taj Morey</t>
  </si>
  <si>
    <t>53 Kogil Street</t>
  </si>
  <si>
    <t>KENEBRI</t>
  </si>
  <si>
    <t>Angelina Kilgour</t>
  </si>
  <si>
    <t>64 Woodlands Avenue</t>
  </si>
  <si>
    <t>ROUSE HILL</t>
  </si>
  <si>
    <t>Nate Tallis</t>
  </si>
  <si>
    <t>38 Peninsula Drive</t>
  </si>
  <si>
    <t>BONNET BAY</t>
  </si>
  <si>
    <t>Mia Korner</t>
  </si>
  <si>
    <t>63 Sydney Road</t>
  </si>
  <si>
    <t>TRIAMBLE</t>
  </si>
  <si>
    <t>Michael Borella</t>
  </si>
  <si>
    <t>51 Jacabina Court</t>
  </si>
  <si>
    <t>CONISTON</t>
  </si>
  <si>
    <t>Harrison Gibson</t>
  </si>
  <si>
    <t>56 Weemala Avenue</t>
  </si>
  <si>
    <t>ARTHURVILLE</t>
  </si>
  <si>
    <t>Victoria Carson</t>
  </si>
  <si>
    <t>79 Magnolia Drive</t>
  </si>
  <si>
    <t>PADSTOW</t>
  </si>
  <si>
    <t>Hannah Boothby</t>
  </si>
  <si>
    <t>53 Hart Street</t>
  </si>
  <si>
    <t>GLENROCK</t>
  </si>
  <si>
    <t>Anthony Lambert</t>
  </si>
  <si>
    <t>38 Noalimba Avenue</t>
  </si>
  <si>
    <t>PURLEWAUGH</t>
  </si>
  <si>
    <t>Brock Short</t>
  </si>
  <si>
    <t>59 Oriana Street</t>
  </si>
  <si>
    <t>CHAIN VALLEY BAY</t>
  </si>
  <si>
    <t>Patrick Gepp</t>
  </si>
  <si>
    <t>57 Grandis Road</t>
  </si>
  <si>
    <t>KEMPSEY</t>
  </si>
  <si>
    <t>Abby Wark</t>
  </si>
  <si>
    <t>50 Boobialla Street</t>
  </si>
  <si>
    <t>STANBRIDGE</t>
  </si>
  <si>
    <t>Ashley Rylah</t>
  </si>
  <si>
    <t>48 Scenic Road</t>
  </si>
  <si>
    <t>EUCUMBENE</t>
  </si>
  <si>
    <t>Jonathan Foll</t>
  </si>
  <si>
    <t>10 Panorama Road</t>
  </si>
  <si>
    <t>HILLVUE</t>
  </si>
  <si>
    <t>Claudia Horner</t>
  </si>
  <si>
    <t>8 Mnimbah Road</t>
  </si>
  <si>
    <t>FULLERTON COVE</t>
  </si>
  <si>
    <t>Georgia Waterhouse</t>
  </si>
  <si>
    <t>59 Brown Street</t>
  </si>
  <si>
    <t>LANE COVE</t>
  </si>
  <si>
    <t>Jacob Cousens</t>
  </si>
  <si>
    <t>90 Dalgarno Street</t>
  </si>
  <si>
    <t>JEWS LAGOON</t>
  </si>
  <si>
    <t>Zane Tisdall</t>
  </si>
  <si>
    <t>71 Oriana Street</t>
  </si>
  <si>
    <t>WYEE POINT</t>
  </si>
  <si>
    <t>Alexandra Dugan</t>
  </si>
  <si>
    <t>11 Grandis Road</t>
  </si>
  <si>
    <t>COMARA</t>
  </si>
  <si>
    <t>Skye Gartrell</t>
  </si>
  <si>
    <t>54 Junction St</t>
  </si>
  <si>
    <t>JIMARINGLE</t>
  </si>
  <si>
    <t>Isabel Kinchela</t>
  </si>
  <si>
    <t>70 Boobialla Street</t>
  </si>
  <si>
    <t>MORUNDAH</t>
  </si>
  <si>
    <t>Rebecca Arida</t>
  </si>
  <si>
    <t>51 Ulomogo Street</t>
  </si>
  <si>
    <t>JAYMARK</t>
  </si>
  <si>
    <t>Jack Dumaresq</t>
  </si>
  <si>
    <t>17 Boland Drive</t>
  </si>
  <si>
    <t>OLD KOREELAH</t>
  </si>
  <si>
    <t>Jessica Reed</t>
  </si>
  <si>
    <t>12 Edward Bennett Drive</t>
  </si>
  <si>
    <t>CROYDON</t>
  </si>
  <si>
    <t>Audrey Tiegs</t>
  </si>
  <si>
    <t>46 Avondale Drive</t>
  </si>
  <si>
    <t>OAK FLATS</t>
  </si>
  <si>
    <t>Hudson Woollacott</t>
  </si>
  <si>
    <t>22 Warren Avenue</t>
  </si>
  <si>
    <t>CHARMHAVEN</t>
  </si>
  <si>
    <t>Hugo Charlesworth</t>
  </si>
  <si>
    <t>66 Panorama Road</t>
  </si>
  <si>
    <t>NORTH TAMWORTH</t>
  </si>
  <si>
    <t>Daniel Leehy</t>
  </si>
  <si>
    <t>63 Kogil Street</t>
  </si>
  <si>
    <t>YETMAN</t>
  </si>
  <si>
    <t>Rory Castles</t>
  </si>
  <si>
    <t>2 Chester Street</t>
  </si>
  <si>
    <t>UPPER WILSONS CREEK</t>
  </si>
  <si>
    <t>Kate Gant</t>
  </si>
  <si>
    <t>71 Plug Street</t>
  </si>
  <si>
    <t>TINGHA</t>
  </si>
  <si>
    <t>Grace Felton</t>
  </si>
  <si>
    <t>29 Black Range Road</t>
  </si>
  <si>
    <t>ROCKY HALL</t>
  </si>
  <si>
    <t>Sam Holt</t>
  </si>
  <si>
    <t>69 Bathurst Road</t>
  </si>
  <si>
    <t>RAGLAN</t>
  </si>
  <si>
    <t>Kiara Putilin</t>
  </si>
  <si>
    <t>3 Balonne Street</t>
  </si>
  <si>
    <t>WEST HAVEN</t>
  </si>
  <si>
    <t>Levi Hawker</t>
  </si>
  <si>
    <t>80 Creegans Road</t>
  </si>
  <si>
    <t>EDENVILLE</t>
  </si>
  <si>
    <t>Spencer Lawlor</t>
  </si>
  <si>
    <t>50 Kogil Street</t>
  </si>
  <si>
    <t>TULLOONA</t>
  </si>
  <si>
    <t>Benjamin Waley</t>
  </si>
  <si>
    <t>76 Faunce Crescent</t>
  </si>
  <si>
    <t>REEFTON</t>
  </si>
  <si>
    <t>Kayla McGrowdie</t>
  </si>
  <si>
    <t>98 Hart Street</t>
  </si>
  <si>
    <t>DARTBROOK</t>
  </si>
  <si>
    <t>Amelia De Mestre</t>
  </si>
  <si>
    <t>72 Dalgarno Street</t>
  </si>
  <si>
    <t>YARRIE LAKE</t>
  </si>
  <si>
    <t>Georgia Gillan</t>
  </si>
  <si>
    <t>81 Davenport Street</t>
  </si>
  <si>
    <t>LORDS HILL</t>
  </si>
  <si>
    <t>Alica Sampson</t>
  </si>
  <si>
    <t>54 Queen Street</t>
  </si>
  <si>
    <t>TAYLORS POINT</t>
  </si>
  <si>
    <t>Isaac Rutherford</t>
  </si>
  <si>
    <t>17 Weemala Avenue</t>
  </si>
  <si>
    <t>Gabriella Heathershaw</t>
  </si>
  <si>
    <t>76 Tooraweenah Road</t>
  </si>
  <si>
    <t>EREMERANG</t>
  </si>
  <si>
    <t>Ben Gatehouse</t>
  </si>
  <si>
    <t>16 Cassinia Street</t>
  </si>
  <si>
    <t>CALIFAT</t>
  </si>
  <si>
    <t>Stella Gooseberry</t>
  </si>
  <si>
    <t>43 Plug Street</t>
  </si>
  <si>
    <t>TENTERDEN</t>
  </si>
  <si>
    <t>Sophie Carlile</t>
  </si>
  <si>
    <t>96 Fergusson Street</t>
  </si>
  <si>
    <t>IRVINGTON</t>
  </si>
  <si>
    <t>Blake Allnutt</t>
  </si>
  <si>
    <t>51 Wharf St</t>
  </si>
  <si>
    <t>POINT CLARE</t>
  </si>
  <si>
    <t>Gemma Shipp</t>
  </si>
  <si>
    <t>67 Pipeclay Road</t>
  </si>
  <si>
    <t>YARRAS</t>
  </si>
  <si>
    <t>Kiara Brewer</t>
  </si>
  <si>
    <t>67 Grandis Road</t>
  </si>
  <si>
    <t>EUROKA</t>
  </si>
  <si>
    <t>Jacob Lindon</t>
  </si>
  <si>
    <t>75 Adavale Road</t>
  </si>
  <si>
    <t>Alexis Sandford</t>
  </si>
  <si>
    <t>83 Bowden Street</t>
  </si>
  <si>
    <t>COOGEE</t>
  </si>
  <si>
    <t>Ava Dinah</t>
  </si>
  <si>
    <t>17 Bresnahans Lane</t>
  </si>
  <si>
    <t>KANGAROO VALLEY</t>
  </si>
  <si>
    <t>Harry Perkin</t>
  </si>
  <si>
    <t>22 Jacabina Court</t>
  </si>
  <si>
    <t>MADDENS PLAINS</t>
  </si>
  <si>
    <t>Ellie McKeown</t>
  </si>
  <si>
    <t>48 Kogil Street</t>
  </si>
  <si>
    <t>MILGUY</t>
  </si>
  <si>
    <t>Isaac Goldsbrough</t>
  </si>
  <si>
    <t>34 Queen Street</t>
  </si>
  <si>
    <t>ELANORA HEIGHTS</t>
  </si>
  <si>
    <t>Declan Chase</t>
  </si>
  <si>
    <t>62 Plug Street</t>
  </si>
  <si>
    <t>FALCONER</t>
  </si>
  <si>
    <t>Jessica Sorell</t>
  </si>
  <si>
    <t>22 Brown Street</t>
  </si>
  <si>
    <t>GORDON</t>
  </si>
  <si>
    <t>Makayla Hassall</t>
  </si>
  <si>
    <t>82 Woerdens Road</t>
  </si>
  <si>
    <t>MUSCLE CREEK</t>
  </si>
  <si>
    <t>Keira Builder</t>
  </si>
  <si>
    <t>34 Prince Street</t>
  </si>
  <si>
    <t>WELLS CROSSING</t>
  </si>
  <si>
    <t>Mary Whitfeld</t>
  </si>
  <si>
    <t>56 Glenpark Road</t>
  </si>
  <si>
    <t>KORORA</t>
  </si>
  <si>
    <t>Melvin Deforest</t>
  </si>
  <si>
    <t>1992 Thurston Dr</t>
  </si>
  <si>
    <t>Orleans</t>
  </si>
  <si>
    <t>Jerry Peterson</t>
  </si>
  <si>
    <t>2453 Harvest Moon Dr</t>
  </si>
  <si>
    <t>Unionville</t>
  </si>
  <si>
    <t>Zora Hawkins</t>
  </si>
  <si>
    <t>697 Charing Cross Rd</t>
  </si>
  <si>
    <t>Krystal Griffin</t>
  </si>
  <si>
    <t>3971 Toy Avenue</t>
  </si>
  <si>
    <t>Bowmanville</t>
  </si>
  <si>
    <t>Deborah Hartman</t>
  </si>
  <si>
    <t>942 Bridgeport Rd</t>
  </si>
  <si>
    <t>Milton</t>
  </si>
  <si>
    <t>Lenora Wong</t>
  </si>
  <si>
    <t>1806 Ross Street</t>
  </si>
  <si>
    <t>Kingston</t>
  </si>
  <si>
    <t>Nina Jenkins</t>
  </si>
  <si>
    <t>1990 Fallon Drive</t>
  </si>
  <si>
    <t>Auburn</t>
  </si>
  <si>
    <t>Janine Chow</t>
  </si>
  <si>
    <t>3911 York St</t>
  </si>
  <si>
    <t>Mary Elliott</t>
  </si>
  <si>
    <t>2562 Bridgeport Rd</t>
  </si>
  <si>
    <t>Collingwood</t>
  </si>
  <si>
    <t>Ana Wood</t>
  </si>
  <si>
    <t>1526 Leslie Street</t>
  </si>
  <si>
    <t>Newmarket</t>
  </si>
  <si>
    <t>Rosalyn Hamblen</t>
  </si>
  <si>
    <t>2188 Montreal Road</t>
  </si>
  <si>
    <t>Ottawa</t>
  </si>
  <si>
    <t>Tricia Bell</t>
  </si>
  <si>
    <t>894 Dundas St</t>
  </si>
  <si>
    <t>Constance Anderson</t>
  </si>
  <si>
    <t>2744 Reserve St</t>
  </si>
  <si>
    <t>West Guilford</t>
  </si>
  <si>
    <t>Elnora Carroll</t>
  </si>
  <si>
    <t>946 Silver St</t>
  </si>
  <si>
    <t>Margaret Sims</t>
  </si>
  <si>
    <t>751 Fallon Drive</t>
  </si>
  <si>
    <t>Wingham</t>
  </si>
  <si>
    <t>Christina McLennan</t>
  </si>
  <si>
    <t>446 Churchill Plaza</t>
  </si>
  <si>
    <t>Sault Ste Marie</t>
  </si>
  <si>
    <t>Melody Moloney</t>
  </si>
  <si>
    <t>4565 Reserve St</t>
  </si>
  <si>
    <t>Keene</t>
  </si>
  <si>
    <t>Barbara Fouts</t>
  </si>
  <si>
    <t>1900 Leslie Street</t>
  </si>
  <si>
    <t>Thelma Greene</t>
  </si>
  <si>
    <t>2330 Lynden Road</t>
  </si>
  <si>
    <t>Beeton</t>
  </si>
  <si>
    <t>Bonnie Cannon</t>
  </si>
  <si>
    <t>1535 Carling Avenue</t>
  </si>
  <si>
    <t>Hazel Wen</t>
  </si>
  <si>
    <t>1133 Grey Rd</t>
  </si>
  <si>
    <t>Susan Werner</t>
  </si>
  <si>
    <t>1959 Scotchmere Dr</t>
  </si>
  <si>
    <t>Goderich</t>
  </si>
  <si>
    <t>Robin Hoover</t>
  </si>
  <si>
    <t>3219 Leslie Street</t>
  </si>
  <si>
    <t>Britany Billingsley</t>
  </si>
  <si>
    <t>1991 Princess St</t>
  </si>
  <si>
    <t>Vanessa O'Sullivan</t>
  </si>
  <si>
    <t>4471 Speers Road</t>
  </si>
  <si>
    <t>Oakville</t>
  </si>
  <si>
    <t>Barbara Sippel</t>
  </si>
  <si>
    <t>172 Speers Road</t>
  </si>
  <si>
    <t>Glenda Mitchell</t>
  </si>
  <si>
    <t>310 Fallon Drive</t>
  </si>
  <si>
    <t>Gorrie</t>
  </si>
  <si>
    <t>Stacey Nabors</t>
  </si>
  <si>
    <t>1296 Water Street</t>
  </si>
  <si>
    <t>Kitchener</t>
  </si>
  <si>
    <t>Whitney Specht</t>
  </si>
  <si>
    <t>3461 Lynden Road</t>
  </si>
  <si>
    <t>Gormley</t>
  </si>
  <si>
    <t>Alida Curtis</t>
  </si>
  <si>
    <t>4136 Central Pkwy</t>
  </si>
  <si>
    <t>Erin Mills</t>
  </si>
  <si>
    <t>Vera Makowski</t>
  </si>
  <si>
    <t>3804 George Street</t>
  </si>
  <si>
    <t>Beverly Hirth</t>
  </si>
  <si>
    <t>2977 St. Paul Street</t>
  </si>
  <si>
    <t>St Catharines</t>
  </si>
  <si>
    <t>Tracy Clark</t>
  </si>
  <si>
    <t>4791 Reserve St</t>
  </si>
  <si>
    <t>Whitney</t>
  </si>
  <si>
    <t>Laura Haggard</t>
  </si>
  <si>
    <t>532 Ontario St</t>
  </si>
  <si>
    <t>Julie Flanders</t>
  </si>
  <si>
    <t>3282 Ontario St</t>
  </si>
  <si>
    <t>Jennifer Clayborn</t>
  </si>
  <si>
    <t>3551 Lauzon Parkway</t>
  </si>
  <si>
    <t>Windsor</t>
  </si>
  <si>
    <t>Kimberly Gonzalez</t>
  </si>
  <si>
    <t>3809 Garafraxa St</t>
  </si>
  <si>
    <t>Port Elgin</t>
  </si>
  <si>
    <t>Wanda Steeves</t>
  </si>
  <si>
    <t>2176 Benton Street</t>
  </si>
  <si>
    <t>Ann Sullivan</t>
  </si>
  <si>
    <t>3507 Carling Avenue</t>
  </si>
  <si>
    <t>Nina Worthley</t>
  </si>
  <si>
    <t>1145 Landon Street</t>
  </si>
  <si>
    <t>Summer Broome</t>
  </si>
  <si>
    <t>911 Albert Street</t>
  </si>
  <si>
    <t>Aylmer</t>
  </si>
  <si>
    <t>Eva Rivera</t>
  </si>
  <si>
    <t>2725 Toy Avenue</t>
  </si>
  <si>
    <t>Oshawa</t>
  </si>
  <si>
    <t>Nancy Antonio</t>
  </si>
  <si>
    <t>170 Wyecroft Road</t>
  </si>
  <si>
    <t>Sara Underwood</t>
  </si>
  <si>
    <t>4138 Kennedy Rd</t>
  </si>
  <si>
    <t>Lindsay</t>
  </si>
  <si>
    <t>Constance Boughner</t>
  </si>
  <si>
    <t>319 MacLaren Street</t>
  </si>
  <si>
    <t>Shannon Cook</t>
  </si>
  <si>
    <t>4237 Dominion St</t>
  </si>
  <si>
    <t>Morrisburg</t>
  </si>
  <si>
    <t>Ruby Vandorn</t>
  </si>
  <si>
    <t>776 Speers Road</t>
  </si>
  <si>
    <t>Brampton</t>
  </si>
  <si>
    <t>Ruby Gee</t>
  </si>
  <si>
    <t>2914 Nelson Street</t>
  </si>
  <si>
    <t>Dorion</t>
  </si>
  <si>
    <t>Christina Wilcox</t>
  </si>
  <si>
    <t>1750 Water Street</t>
  </si>
  <si>
    <t>Jennifer Osborn</t>
  </si>
  <si>
    <t>4846 Lynden Road</t>
  </si>
  <si>
    <t>Brooklin</t>
  </si>
  <si>
    <t>Jacqueline Stanford</t>
  </si>
  <si>
    <t>627 Carling Avenue</t>
  </si>
  <si>
    <t>Virginia Moore</t>
  </si>
  <si>
    <t>278 MacLaren Street</t>
  </si>
  <si>
    <t>Gwendolyn Howell</t>
  </si>
  <si>
    <t>4651 Cassells St</t>
  </si>
  <si>
    <t>North Bay</t>
  </si>
  <si>
    <t>Dessie Jaeger</t>
  </si>
  <si>
    <t>2976 Carling Avenue</t>
  </si>
  <si>
    <t>Lucille Boyd</t>
  </si>
  <si>
    <t>4499 Lockhart Drive</t>
  </si>
  <si>
    <t>Barrie</t>
  </si>
  <si>
    <t>Lori Frank</t>
  </si>
  <si>
    <t>1087 Hyde Park Road</t>
  </si>
  <si>
    <t>Donna Diemer</t>
  </si>
  <si>
    <t>104 Albert Street</t>
  </si>
  <si>
    <t>St Thomas</t>
  </si>
  <si>
    <t>Margarita Montez</t>
  </si>
  <si>
    <t>2415 Leslie Street</t>
  </si>
  <si>
    <t>Carolyn McAdory</t>
  </si>
  <si>
    <t>569 Princess St</t>
  </si>
  <si>
    <t>Kathy Hollifield</t>
  </si>
  <si>
    <t>3028 Reserve St</t>
  </si>
  <si>
    <t>Deep River</t>
  </si>
  <si>
    <t>Virginia Conn</t>
  </si>
  <si>
    <t>1896 Water Street</t>
  </si>
  <si>
    <t>Tiffany Garland</t>
  </si>
  <si>
    <t>1074 Heatherleigh</t>
  </si>
  <si>
    <t>Cooksville</t>
  </si>
  <si>
    <t>Virginia Self</t>
  </si>
  <si>
    <t>1001 Davis Drive</t>
  </si>
  <si>
    <t>Margaret West</t>
  </si>
  <si>
    <t>3433 Reserve St</t>
  </si>
  <si>
    <t>Inverary</t>
  </si>
  <si>
    <t>Rita Quinn</t>
  </si>
  <si>
    <t>91 Fallon Drive</t>
  </si>
  <si>
    <t>Brussels</t>
  </si>
  <si>
    <t>Josephine Bruton</t>
  </si>
  <si>
    <t>4029 Churchill Plaza</t>
  </si>
  <si>
    <t>Janis Lusk</t>
  </si>
  <si>
    <t>1102 Balmy Beach Road</t>
  </si>
  <si>
    <t>Owen Sound</t>
  </si>
  <si>
    <t>Agripina Gardner</t>
  </si>
  <si>
    <t>1749 Munsee Street</t>
  </si>
  <si>
    <t>Fisherville</t>
  </si>
  <si>
    <t>Audrey Dattilo</t>
  </si>
  <si>
    <t>1866 Speers Road</t>
  </si>
  <si>
    <t>Sue Gagne</t>
  </si>
  <si>
    <t>4256 James Street</t>
  </si>
  <si>
    <t>Cora Scott</t>
  </si>
  <si>
    <t>859 Parkdale Ave</t>
  </si>
  <si>
    <t>Brockville</t>
  </si>
  <si>
    <t>Amanda Lumsden</t>
  </si>
  <si>
    <t>1724 Ross Street</t>
  </si>
  <si>
    <t>Perth</t>
  </si>
  <si>
    <t>Barbara Key</t>
  </si>
  <si>
    <t>4544 James Street</t>
  </si>
  <si>
    <t>Port Rowan</t>
  </si>
  <si>
    <t>Mary Braden</t>
  </si>
  <si>
    <t>833 Nelson Street</t>
  </si>
  <si>
    <t>Rosseau</t>
  </si>
  <si>
    <t>Elizabeth Hooper</t>
  </si>
  <si>
    <t>784 Speers Road</t>
  </si>
  <si>
    <t>Elizabeth Baugh</t>
  </si>
  <si>
    <t>3640 MacLaren Street</t>
  </si>
  <si>
    <t>Sally Bostwick</t>
  </si>
  <si>
    <t>1390 Gorham Street</t>
  </si>
  <si>
    <t>Corrina Elliott</t>
  </si>
  <si>
    <t>2618 Carling Avenue</t>
  </si>
  <si>
    <t>Mattie Boyd</t>
  </si>
  <si>
    <t>1892 Walsh Street</t>
  </si>
  <si>
    <t>Thunder Bay</t>
  </si>
  <si>
    <t>Phyllis McCollough</t>
  </si>
  <si>
    <t>4613 St. Paul Street</t>
  </si>
  <si>
    <t>Robin Barger</t>
  </si>
  <si>
    <t>2958 Manitoba Street</t>
  </si>
  <si>
    <t>Wilma Judy</t>
  </si>
  <si>
    <t>781 Goyeau Ave</t>
  </si>
  <si>
    <t>Ruth Hudson</t>
  </si>
  <si>
    <t>3876 Algonquin Blvd</t>
  </si>
  <si>
    <t>Timmins</t>
  </si>
  <si>
    <t>Elaine Hilton</t>
  </si>
  <si>
    <t>1466 Reserve St</t>
  </si>
  <si>
    <t>Patricia Avelar</t>
  </si>
  <si>
    <t>4084 Water Street</t>
  </si>
  <si>
    <t>Mary Ferguson</t>
  </si>
  <si>
    <t>95 Ontario St</t>
  </si>
  <si>
    <t>Mandy Self</t>
  </si>
  <si>
    <t>3665 Baker Street</t>
  </si>
  <si>
    <t>Donna Holbrook</t>
  </si>
  <si>
    <t>2396 Woodvale Drive</t>
  </si>
  <si>
    <t>Lambeth</t>
  </si>
  <si>
    <t>Linda French</t>
  </si>
  <si>
    <t>3912 Bayfield St</t>
  </si>
  <si>
    <t>Doris Orr</t>
  </si>
  <si>
    <t>614 Reserve St</t>
  </si>
  <si>
    <t>Coe Hill</t>
  </si>
  <si>
    <t>Vikki Heskett</t>
  </si>
  <si>
    <t>2723 Churchill Plaza</t>
  </si>
  <si>
    <t>Delores Young</t>
  </si>
  <si>
    <t>2905 Toy Avenue</t>
  </si>
  <si>
    <t>Ajax</t>
  </si>
  <si>
    <t>Shannon Worthy</t>
  </si>
  <si>
    <t>1617 Hyde Park Road</t>
  </si>
  <si>
    <t>Edna Cash</t>
  </si>
  <si>
    <t>1599 Davis Drive</t>
  </si>
  <si>
    <t>Diane Trout</t>
  </si>
  <si>
    <t>1922 Nelson Street</t>
  </si>
  <si>
    <t>Goulais</t>
  </si>
  <si>
    <t>Joyce Schneider</t>
  </si>
  <si>
    <t>2463 Carling Avenue</t>
  </si>
  <si>
    <t>Lisa Trowbridge</t>
  </si>
  <si>
    <t>3050 Wallbridge Loyalist Rd</t>
  </si>
  <si>
    <t>Chris Duley</t>
  </si>
  <si>
    <t>3478 Queens Sq</t>
  </si>
  <si>
    <t>Hespeler</t>
  </si>
  <si>
    <t>Jacquelyn Miller</t>
  </si>
  <si>
    <t>3624 Northumberland Street</t>
  </si>
  <si>
    <t>Wellesley</t>
  </si>
  <si>
    <t>Alisha Hyde</t>
  </si>
  <si>
    <t>2690 Carling Avenue</t>
  </si>
  <si>
    <t>Beverly Patterson</t>
  </si>
  <si>
    <t>738 Merivale Road</t>
  </si>
  <si>
    <t>Kanata</t>
  </si>
  <si>
    <t>Rae Killgore</t>
  </si>
  <si>
    <t>3939 Lynden Road</t>
  </si>
  <si>
    <t>Sunderland</t>
  </si>
  <si>
    <t>Jeremiah Griffiths</t>
  </si>
  <si>
    <t>2371 Ross Street</t>
  </si>
  <si>
    <t>Mark Koch</t>
  </si>
  <si>
    <t>2071 Smith Avenue</t>
  </si>
  <si>
    <t>James Martinez</t>
  </si>
  <si>
    <t>1712 Nelson Street</t>
  </si>
  <si>
    <t>Balmertown</t>
  </si>
  <si>
    <t>Ian Martinsen</t>
  </si>
  <si>
    <t>4969 St. Paul Street</t>
  </si>
  <si>
    <t>Brandon Loyd</t>
  </si>
  <si>
    <t>4765 Embro St</t>
  </si>
  <si>
    <t>Norwich</t>
  </si>
  <si>
    <t>Quincy Lewis</t>
  </si>
  <si>
    <t>1726 Northumberland Street</t>
  </si>
  <si>
    <t>Breslau</t>
  </si>
  <si>
    <t>Daniel Miller</t>
  </si>
  <si>
    <t>3800 Lauzon Parkway</t>
  </si>
  <si>
    <t>Leamington</t>
  </si>
  <si>
    <t>Walter Richardson</t>
  </si>
  <si>
    <t>3647 Queens Sq</t>
  </si>
  <si>
    <t>James Bradley</t>
  </si>
  <si>
    <t>3723 Reserve St</t>
  </si>
  <si>
    <t>Russell Kyte</t>
  </si>
  <si>
    <t>1401 Charleton Ave</t>
  </si>
  <si>
    <t>William Rudd</t>
  </si>
  <si>
    <t>1629 Fallon Drive</t>
  </si>
  <si>
    <t>Harold Patel</t>
  </si>
  <si>
    <t>1490 Nelson Street</t>
  </si>
  <si>
    <t>Pablo Olmos</t>
  </si>
  <si>
    <t>770 Montreal Road</t>
  </si>
  <si>
    <t>Ernest Keenan</t>
  </si>
  <si>
    <t>3717 Reserve St</t>
  </si>
  <si>
    <t>Harrowsmith</t>
  </si>
  <si>
    <t>Steven Kirklin</t>
  </si>
  <si>
    <t>2480 Cork St</t>
  </si>
  <si>
    <t>Guelph</t>
  </si>
  <si>
    <t>Douglas Williams</t>
  </si>
  <si>
    <t>1332 River Street</t>
  </si>
  <si>
    <t>Dante Yoo</t>
  </si>
  <si>
    <t>4692 Davis Drive</t>
  </si>
  <si>
    <t>Andrew Lachapelle</t>
  </si>
  <si>
    <t>1675 Woodvale Drive</t>
  </si>
  <si>
    <t>Glencoe</t>
  </si>
  <si>
    <t>James Hereford</t>
  </si>
  <si>
    <t>385 Orenda Rd</t>
  </si>
  <si>
    <t>Donald Driscoll</t>
  </si>
  <si>
    <t>2696 Thurston Dr</t>
  </si>
  <si>
    <t>Sterling Storms</t>
  </si>
  <si>
    <t>4118 Wallbridge Loyalist Rd</t>
  </si>
  <si>
    <t>Jason Ray</t>
  </si>
  <si>
    <t>228 Bayfield St</t>
  </si>
  <si>
    <t>Harold Croll</t>
  </si>
  <si>
    <t>795 Pearl Street</t>
  </si>
  <si>
    <t>Streetsville</t>
  </si>
  <si>
    <t>Mark Whitley</t>
  </si>
  <si>
    <t>3920 Lauzon Parkway</t>
  </si>
  <si>
    <t>James White</t>
  </si>
  <si>
    <t>2418 Lockhart Drive</t>
  </si>
  <si>
    <t>Willie Gibbs</t>
  </si>
  <si>
    <t>2439 Merivale Road</t>
  </si>
  <si>
    <t>Bradford Butters</t>
  </si>
  <si>
    <t>1243 Elgin Street</t>
  </si>
  <si>
    <t>Delta</t>
  </si>
  <si>
    <t>Jared Casey</t>
  </si>
  <si>
    <t>1291 Albert Street</t>
  </si>
  <si>
    <t>Dallas Hudson</t>
  </si>
  <si>
    <t>579 Davis Drive</t>
  </si>
  <si>
    <t>Welland</t>
  </si>
  <si>
    <t>John Hester</t>
  </si>
  <si>
    <t>3279 Goyeau Ave</t>
  </si>
  <si>
    <t>Brian Trimble</t>
  </si>
  <si>
    <t>1385 Carling Avenue</t>
  </si>
  <si>
    <t>Pat Aldridge</t>
  </si>
  <si>
    <t>1011 Nelson Street</t>
  </si>
  <si>
    <t>Echo Bay</t>
  </si>
  <si>
    <t>Kenneth Hutchings</t>
  </si>
  <si>
    <t>3314 Carling Avenue</t>
  </si>
  <si>
    <t>Gregory Rayburn</t>
  </si>
  <si>
    <t>3425 Heatherleigh</t>
  </si>
  <si>
    <t>Fred Johnston</t>
  </si>
  <si>
    <t>882 Barton Street</t>
  </si>
  <si>
    <t>Jason Beverly</t>
  </si>
  <si>
    <t>3996 Albert Street</t>
  </si>
  <si>
    <t>Stratford</t>
  </si>
  <si>
    <t>Jesse Paz</t>
  </si>
  <si>
    <t>51 Fallon Drive</t>
  </si>
  <si>
    <t>Tiverton</t>
  </si>
  <si>
    <t>Joe Merriman</t>
  </si>
  <si>
    <t>2550 Orenda Rd</t>
  </si>
  <si>
    <t>Donald Li</t>
  </si>
  <si>
    <t>127 Merivale Road</t>
  </si>
  <si>
    <t>Patrick White</t>
  </si>
  <si>
    <t>3923 Churchill Plaza</t>
  </si>
  <si>
    <t>William Long</t>
  </si>
  <si>
    <t>849 Lockhart Drive</t>
  </si>
  <si>
    <t>Lee Sanchez</t>
  </si>
  <si>
    <t>49 Algoma St</t>
  </si>
  <si>
    <t>Matthew Kaufman</t>
  </si>
  <si>
    <t>2217 Fallon Drive</t>
  </si>
  <si>
    <t>Neustadt</t>
  </si>
  <si>
    <t>Ian Lewis</t>
  </si>
  <si>
    <t>4503 Reserve St</t>
  </si>
  <si>
    <t>Parham</t>
  </si>
  <si>
    <t>John Krueger</t>
  </si>
  <si>
    <t>2574 Goyeau Ave</t>
  </si>
  <si>
    <t>Sam Rodriguez</t>
  </si>
  <si>
    <t>4103 Bridgeport Rd</t>
  </si>
  <si>
    <t>Orangeville</t>
  </si>
  <si>
    <t>Randy Green</t>
  </si>
  <si>
    <t>296 Lock Street</t>
  </si>
  <si>
    <t>Galt</t>
  </si>
  <si>
    <t>Bob Christianson</t>
  </si>
  <si>
    <t>1850 Ontario St</t>
  </si>
  <si>
    <t>Max Perry</t>
  </si>
  <si>
    <t>3991 9th Avenue</t>
  </si>
  <si>
    <t>Ronald Cole</t>
  </si>
  <si>
    <t>3819 Bridgeport Rd</t>
  </si>
  <si>
    <t>Ancaster</t>
  </si>
  <si>
    <t>Richard Rosemond</t>
  </si>
  <si>
    <t>4808 Nelson Street</t>
  </si>
  <si>
    <t>Batchawana Bay</t>
  </si>
  <si>
    <t>Orlando Balderrama</t>
  </si>
  <si>
    <t>2995 Orenda Rd</t>
  </si>
  <si>
    <t>Frederick Gilman</t>
  </si>
  <si>
    <t>2172 Bridgeport Rd</t>
  </si>
  <si>
    <t>Henry Martin</t>
  </si>
  <si>
    <t>580 Albert Street</t>
  </si>
  <si>
    <t>Robert Mathews</t>
  </si>
  <si>
    <t>3816 Mill Street</t>
  </si>
  <si>
    <t>Sebringville</t>
  </si>
  <si>
    <t>Jason Gallo</t>
  </si>
  <si>
    <t>3150 James Street</t>
  </si>
  <si>
    <t>Mark Killinger</t>
  </si>
  <si>
    <t>1531 Lynden Road</t>
  </si>
  <si>
    <t>Mount Albert</t>
  </si>
  <si>
    <t>Glenn Cisneros</t>
  </si>
  <si>
    <t>4164 Nelson Street</t>
  </si>
  <si>
    <t>Wabigoon</t>
  </si>
  <si>
    <t>Ronald Harrison</t>
  </si>
  <si>
    <t>744 St. Paul Street</t>
  </si>
  <si>
    <t>Juan Ferebee</t>
  </si>
  <si>
    <t>4821 Mill Street</t>
  </si>
  <si>
    <t>Mitchell</t>
  </si>
  <si>
    <t>Nicholas Swinehart</t>
  </si>
  <si>
    <t>2191 Pearl Street</t>
  </si>
  <si>
    <t>Joseph Reyes</t>
  </si>
  <si>
    <t>966 Charleton Ave</t>
  </si>
  <si>
    <t>Tim Sander</t>
  </si>
  <si>
    <t>2762 Oakland Ave</t>
  </si>
  <si>
    <t>Michael Oliver</t>
  </si>
  <si>
    <t>820 Bank St</t>
  </si>
  <si>
    <t>Michael Demello</t>
  </si>
  <si>
    <t>2800 Manitoba Street</t>
  </si>
  <si>
    <t>Bracebridge</t>
  </si>
  <si>
    <t>Bernie Allred</t>
  </si>
  <si>
    <t>3865 Dunning Road</t>
  </si>
  <si>
    <t>Cumberland</t>
  </si>
  <si>
    <t>Leon Barbosa</t>
  </si>
  <si>
    <t>4527 Goyeau Ave</t>
  </si>
  <si>
    <t>Charles Islas</t>
  </si>
  <si>
    <t>1034 MacLaren Street</t>
  </si>
  <si>
    <t>Frank Morales</t>
  </si>
  <si>
    <t>3251 Carling Avenue</t>
  </si>
  <si>
    <t>Charles Smith</t>
  </si>
  <si>
    <t>1610 Wyecroft Road</t>
  </si>
  <si>
    <t>Harry Paras</t>
  </si>
  <si>
    <t>3374 Harvest Moon Dr</t>
  </si>
  <si>
    <t>Michael Rodriguez</t>
  </si>
  <si>
    <t>4483 Hyde Park Road</t>
  </si>
  <si>
    <t>Justin Warfel</t>
  </si>
  <si>
    <t>1082 Grey Rd</t>
  </si>
  <si>
    <t>Markdale</t>
  </si>
  <si>
    <t>Geoffrey Bowen</t>
  </si>
  <si>
    <t>844 Heatherleigh</t>
  </si>
  <si>
    <t>Casey Scott</t>
  </si>
  <si>
    <t>702 Nelson Street</t>
  </si>
  <si>
    <t>Ramore</t>
  </si>
  <si>
    <t>Steven Johnson</t>
  </si>
  <si>
    <t>1487 Hyde Park Road</t>
  </si>
  <si>
    <t>Orville Good</t>
  </si>
  <si>
    <t>3730 Albert Street</t>
  </si>
  <si>
    <t>George Watson</t>
  </si>
  <si>
    <t>1370 Dry Pine Bay Rd</t>
  </si>
  <si>
    <t>Whitefish</t>
  </si>
  <si>
    <t>Conrad Schroeder</t>
  </si>
  <si>
    <t>2956 Whitmore Road</t>
  </si>
  <si>
    <t>Fort Erie</t>
  </si>
  <si>
    <t>Sylvester Muncy</t>
  </si>
  <si>
    <t>1061 Reserve St</t>
  </si>
  <si>
    <t>Kirkfield</t>
  </si>
  <si>
    <t>Jan Eyre</t>
  </si>
  <si>
    <t>548 Barrydowne Road</t>
  </si>
  <si>
    <t>Sudbury</t>
  </si>
  <si>
    <t>1732 Harvest Moon Dr</t>
  </si>
  <si>
    <t>Hassan Turner</t>
  </si>
  <si>
    <t>816 Queen Elizabeth Boulevard</t>
  </si>
  <si>
    <t>Etobicoke</t>
  </si>
  <si>
    <t>Larry Looney</t>
  </si>
  <si>
    <t>2786 Water Street</t>
  </si>
  <si>
    <t>Eugene Lunsford</t>
  </si>
  <si>
    <t>2887 Goyeau Ave</t>
  </si>
  <si>
    <t>Wayne Gage</t>
  </si>
  <si>
    <t>3469 Wyecroft Road</t>
  </si>
  <si>
    <t>Robert Gulley</t>
  </si>
  <si>
    <t>3661 Harvest Moon Dr</t>
  </si>
  <si>
    <t>Edward Murray</t>
  </si>
  <si>
    <t>1705 Lyons Avenue</t>
  </si>
  <si>
    <t>Paris</t>
  </si>
  <si>
    <t>Ralph Tanaka</t>
  </si>
  <si>
    <t>2386 Dundas St</t>
  </si>
  <si>
    <t>Randy Ford</t>
  </si>
  <si>
    <t>2808 Toy Avenue</t>
  </si>
  <si>
    <t>Ajax Pickering</t>
  </si>
  <si>
    <t>Benny McIntyre</t>
  </si>
  <si>
    <t>3637 Harvest Moon Dr</t>
  </si>
  <si>
    <t>James Jansson</t>
  </si>
  <si>
    <t>2718 York St</t>
  </si>
  <si>
    <t>Mario Grant</t>
  </si>
  <si>
    <t>3434 Reserve St</t>
  </si>
  <si>
    <t>Roseneath</t>
  </si>
  <si>
    <t>Mark Scott</t>
  </si>
  <si>
    <t>603 Embro St</t>
  </si>
  <si>
    <t>Rick Anderson</t>
  </si>
  <si>
    <t>2182 Exmouth Street</t>
  </si>
  <si>
    <t>Sarnia</t>
  </si>
  <si>
    <t>Irene Fagan</t>
  </si>
  <si>
    <t>1544 Dundas St</t>
  </si>
  <si>
    <t>Toronto</t>
  </si>
  <si>
    <t>Jeffrey Wood</t>
  </si>
  <si>
    <t>1093 Weir Crescent</t>
  </si>
  <si>
    <t>Clifton Compton</t>
  </si>
  <si>
    <t>2632 Rogers Road</t>
  </si>
  <si>
    <t>Eli Wooten</t>
  </si>
  <si>
    <t>722 Tycos Dr</t>
  </si>
  <si>
    <t>Carrie Raney</t>
  </si>
  <si>
    <t>4221 Alness Street</t>
  </si>
  <si>
    <t>Carolyn McCarthy</t>
  </si>
  <si>
    <t>571 Eglinton Avenue</t>
  </si>
  <si>
    <t>Michael Ingle</t>
  </si>
  <si>
    <t>871 Eglinton Avenue</t>
  </si>
  <si>
    <t>Carmen Hauser</t>
  </si>
  <si>
    <t>4473 Islington Ave</t>
  </si>
  <si>
    <t>John Anderson</t>
  </si>
  <si>
    <t>249 Alness Street</t>
  </si>
  <si>
    <t>Barbara Johnson</t>
  </si>
  <si>
    <t>4138 Tycos Dr</t>
  </si>
  <si>
    <t>Floretta Miller</t>
  </si>
  <si>
    <t>109 Adelaide St</t>
  </si>
  <si>
    <t>Randy King</t>
  </si>
  <si>
    <t>4101 Dundas St</t>
  </si>
  <si>
    <t>Mary Larkin</t>
  </si>
  <si>
    <t>4123 Eglinton Avenue</t>
  </si>
  <si>
    <t>Stephen Brown</t>
  </si>
  <si>
    <t>4054 Weston Rd</t>
  </si>
  <si>
    <t>Darnell Stalter</t>
  </si>
  <si>
    <t>124 Front Street</t>
  </si>
  <si>
    <t>Robert Cruz</t>
  </si>
  <si>
    <t>1517 Yonge Street</t>
  </si>
  <si>
    <t>Sandra Fernandez</t>
  </si>
  <si>
    <t>1036 Tycos Dr</t>
  </si>
  <si>
    <t>Constance Griffin</t>
  </si>
  <si>
    <t>3115 Runnymede Rd</t>
  </si>
  <si>
    <t>Tessie Sosa</t>
  </si>
  <si>
    <t>2307 Front Street</t>
  </si>
  <si>
    <t>Marcus Steele</t>
  </si>
  <si>
    <t>4449 Yonge Street</t>
  </si>
  <si>
    <t>Eric Munoz</t>
  </si>
  <si>
    <t>89 Pape Ave</t>
  </si>
  <si>
    <t>James Head</t>
  </si>
  <si>
    <t>1340 Acton Avenue</t>
  </si>
  <si>
    <t>Neil Smith</t>
  </si>
  <si>
    <t>2424 Eglinton Avenue</t>
  </si>
  <si>
    <t>Carroll Proctor</t>
  </si>
  <si>
    <t>3701 Victoria Park Ave</t>
  </si>
  <si>
    <t>Justin Staten</t>
  </si>
  <si>
    <t>2107 Yonge Street</t>
  </si>
  <si>
    <t>Richard Lafave</t>
  </si>
  <si>
    <t>2832 Tycos Dr</t>
  </si>
  <si>
    <t>Tara Carranza</t>
  </si>
  <si>
    <t>3114 Danforth Avenue</t>
  </si>
  <si>
    <t>Florence Neagle</t>
  </si>
  <si>
    <t>4035 Victoria Park Ave</t>
  </si>
  <si>
    <t>Ruby Oliver</t>
  </si>
  <si>
    <t>95 Weir Crescent</t>
  </si>
  <si>
    <t>Kelly Johnson</t>
  </si>
  <si>
    <t>513 Adelaide St</t>
  </si>
  <si>
    <t>Branden Raby</t>
  </si>
  <si>
    <t>116 Eglinton Avenue</t>
  </si>
  <si>
    <t>Daisy Driscoll</t>
  </si>
  <si>
    <t>1328 Pape Ave</t>
  </si>
  <si>
    <t>Nancy Williams</t>
  </si>
  <si>
    <t>4836 Eglinton Avenue</t>
  </si>
  <si>
    <t>Susan Sanchez</t>
  </si>
  <si>
    <t>3749 Pape Ave</t>
  </si>
  <si>
    <t>Sonya Persinger</t>
  </si>
  <si>
    <t>1478 Islington Ave</t>
  </si>
  <si>
    <t>Laurie Pooley</t>
  </si>
  <si>
    <t>4649 Front Street</t>
  </si>
  <si>
    <t>Ignacio Bell</t>
  </si>
  <si>
    <t>1369 Eagle Rd</t>
  </si>
  <si>
    <t>Roberta Diaz</t>
  </si>
  <si>
    <t>4856 Bay Street</t>
  </si>
  <si>
    <t>Shawna Vick</t>
  </si>
  <si>
    <t>2674 Adelaide St</t>
  </si>
  <si>
    <t>Eugene Jackson</t>
  </si>
  <si>
    <t>335 Tycos Dr</t>
  </si>
  <si>
    <t>Jose Israel</t>
  </si>
  <si>
    <t>1433 Eglinton Avenue</t>
  </si>
  <si>
    <t>Morris Cheney</t>
  </si>
  <si>
    <t>3481 Playfair Avenue</t>
  </si>
  <si>
    <t>Christopher Seigler</t>
  </si>
  <si>
    <t>4436 Yonge Street</t>
  </si>
  <si>
    <t>Todd Crook</t>
  </si>
  <si>
    <t>1055 Glen Long Avenue</t>
  </si>
  <si>
    <t>Daphne Allen</t>
  </si>
  <si>
    <t>1616 Adelaide St</t>
  </si>
  <si>
    <t>Carolina Harr</t>
  </si>
  <si>
    <t>2046 Glen Long Avenue</t>
  </si>
  <si>
    <t>Paula Jackson</t>
  </si>
  <si>
    <t>3849 Islington Ave</t>
  </si>
  <si>
    <t>Ethel Rogalski</t>
  </si>
  <si>
    <t>1256 Victoria Park Ave</t>
  </si>
  <si>
    <t>Christine Maysonet</t>
  </si>
  <si>
    <t>4003 Eglinton Avenue</t>
  </si>
  <si>
    <t>Ella Hyde</t>
  </si>
  <si>
    <t>4497 Eagle Rd</t>
  </si>
  <si>
    <t>Scott Easterday</t>
  </si>
  <si>
    <t>4978 Yonge Street</t>
  </si>
  <si>
    <t>Crystal Hagberg</t>
  </si>
  <si>
    <t>330 Acton Avenue</t>
  </si>
  <si>
    <t>Demetrius Bowman</t>
  </si>
  <si>
    <t>3435 Front Street</t>
  </si>
  <si>
    <t>Gustavo Houston</t>
  </si>
  <si>
    <t>994 Adelaide St</t>
  </si>
  <si>
    <t>Robert Hanson</t>
  </si>
  <si>
    <t>2146 Halsey Avenue</t>
  </si>
  <si>
    <t>Theodore Wright</t>
  </si>
  <si>
    <t>1896 Horner Ave</t>
  </si>
  <si>
    <t>Ramona Menard</t>
  </si>
  <si>
    <t>3877 Merton Street</t>
  </si>
  <si>
    <t>Philip Hickman</t>
  </si>
  <si>
    <t>1971 Eglinton Avenue</t>
  </si>
  <si>
    <t>John Fowler</t>
  </si>
  <si>
    <t>4386 Sheppard Ave</t>
  </si>
  <si>
    <t>Sonia Ibrahim</t>
  </si>
  <si>
    <t>2472 Woolwick Drive</t>
  </si>
  <si>
    <t>Billy Ratliff</t>
  </si>
  <si>
    <t>2892 Sheppard Ave</t>
  </si>
  <si>
    <t>Loren Saavedra</t>
  </si>
  <si>
    <t>1620 Glen Long Avenue</t>
  </si>
  <si>
    <t>Sherry McDuffie</t>
  </si>
  <si>
    <t>3661 Bay Street</t>
  </si>
  <si>
    <t>Ann Blake</t>
  </si>
  <si>
    <t>2582 Tycos Dr</t>
  </si>
  <si>
    <t>Ada Smith</t>
  </si>
  <si>
    <t>1477 Merton Street</t>
  </si>
  <si>
    <t>Blanca Anderson</t>
  </si>
  <si>
    <t>4534 Wellington Street</t>
  </si>
  <si>
    <t>Walter Lennon</t>
  </si>
  <si>
    <t>1373 Weston Rd</t>
  </si>
  <si>
    <t>Aaron Willoughby</t>
  </si>
  <si>
    <t>2676 Weston Rd</t>
  </si>
  <si>
    <t>Christina Conger</t>
  </si>
  <si>
    <t>3045 Weston Rd</t>
  </si>
  <si>
    <t>Rebecca Music</t>
  </si>
  <si>
    <t>2180 Sheppard Ave</t>
  </si>
  <si>
    <t>Mary Tatom</t>
  </si>
  <si>
    <t>3747 Merton Street</t>
  </si>
  <si>
    <t>David Branson</t>
  </si>
  <si>
    <t>565 Tycos Dr</t>
  </si>
  <si>
    <t>Kevin Anderson</t>
  </si>
  <si>
    <t>3682 Adelaide St</t>
  </si>
  <si>
    <t>Matthew Boyd</t>
  </si>
  <si>
    <t>3382 Weir Crescent</t>
  </si>
  <si>
    <t>Michael Vandermark</t>
  </si>
  <si>
    <t>386 Dufferin Street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新細明體"/>
      <family val="2"/>
      <scheme val="minor"/>
    </font>
    <font>
      <sz val="9"/>
      <name val="新細明體"/>
      <family val="3"/>
      <charset val="136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2">
    <xf numFmtId="0" fontId="0" fillId="0" borderId="0" xfId="0"/>
    <xf numFmtId="14" fontId="0" fillId="0" borderId="0" xfId="0" applyNumberFormat="1"/>
  </cellXfs>
  <cellStyles count="1">
    <cellStyle name="Normal" xfId="0" builtinId="0"/>
  </cellStyles>
  <dxfs count="26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176" formatCode="m/d/yyyy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19" formatCode="yyyy/m/d"/>
    </dxf>
    <dxf>
      <numFmt numFmtId="19" formatCode="yyyy/m/d"/>
    </dxf>
    <dxf>
      <numFmt numFmtId="176" formatCode="m/d/yyyy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4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294408A3-044B-47E0-907C-BEB19DB7118B}" name="Tb_Sales" displayName="Tb_Sales" ref="A1:M13916" totalsRowShown="0">
  <autoFilter ref="A1:M13916" xr:uid="{294408A3-044B-47E0-907C-BEB19DB7118B}"/>
  <tableColumns count="13">
    <tableColumn id="1" xr3:uid="{4CADB218-F89A-4B05-99B4-FD4ACC91A62C}" name="Order Number"/>
    <tableColumn id="2" xr3:uid="{D1B1812C-180A-4F92-962C-7E49E71802FE}" name="Line Number"/>
    <tableColumn id="3" xr3:uid="{D8F55334-8B4D-4D5D-A985-CE628E1B74BD}" name="Order Date" dataDxfId="25"/>
    <tableColumn id="5" xr3:uid="{9DB6AE74-4249-467D-9116-6BDE196B90D9}" name="CustomerKey"/>
    <tableColumn id="7" xr3:uid="{DD4C193B-99AF-4347-9CC4-54FE7C859612}" name="ProductKey"/>
    <tableColumn id="8" xr3:uid="{173EF59C-08D4-46FB-8358-1F0156DD09FB}" name="Quantity"/>
    <tableColumn id="9" xr3:uid="{03CAF63F-0481-4628-9CC9-ACFCBC182FE7}" name="Unit Price"/>
    <tableColumn id="4" xr3:uid="{43D33768-B076-4607-8132-CC0C78449F50}" name="Delivery Date" dataDxfId="24"/>
    <tableColumn id="6" xr3:uid="{8EF9CF1C-86B5-4D80-9946-4ED7CEFC97BD}" name="StoreKey" dataDxfId="23"/>
    <tableColumn id="10" xr3:uid="{A07C7270-1DD6-4CC8-90AB-A2AA3B1AF8B0}" name="Net Price"/>
    <tableColumn id="11" xr3:uid="{E1C5BCE2-5C0A-4591-AC45-9325A19D76A0}" name="Unit Cost"/>
    <tableColumn id="12" xr3:uid="{D97ACDA0-A030-42E9-B273-77FDD4E2277C}" name="Currency Code" dataDxfId="22"/>
    <tableColumn id="13" xr3:uid="{BABDBBAE-AF4E-46A8-B766-A5D7EA5FBE1C}" name="Exchange Rate"/>
  </tableColumns>
  <tableStyleInfo name="TableStyleMedium7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9C1EE727-2E9C-4E95-B892-5219B466045D}" name="Tb_Product" displayName="Tb_Product" ref="A1:N2518" totalsRowShown="0">
  <autoFilter ref="A1:N2518" xr:uid="{9C1EE727-2E9C-4E95-B892-5219B466045D}"/>
  <tableColumns count="14">
    <tableColumn id="1" xr3:uid="{B9BEB73E-0C94-44CA-B3C1-006847ED8A74}" name="ProductKey"/>
    <tableColumn id="14" xr3:uid="{46F3EE81-99DD-425F-9DEE-7D236D82BBA3}" name="Category" dataDxfId="21"/>
    <tableColumn id="3" xr3:uid="{617CEDB6-6CB6-4E33-B8D8-83728DA009D1}" name="Product Name" dataDxfId="20"/>
    <tableColumn id="4" xr3:uid="{C0CA3C0B-C027-48E2-A467-B2DA5A03C9AD}" name="Manufacturer" dataDxfId="19"/>
    <tableColumn id="5" xr3:uid="{E11BF1B8-87E6-4CDA-935B-DFCB82390E3C}" name="Brand" dataDxfId="18"/>
    <tableColumn id="6" xr3:uid="{FD4448F9-8148-42E6-87B8-B3C267E50C3B}" name="Color" dataDxfId="17"/>
    <tableColumn id="7" xr3:uid="{9AB712A7-B813-4082-A8AB-98D2985FD15A}" name="Weight Unit Measure" dataDxfId="16"/>
    <tableColumn id="8" xr3:uid="{D346E018-37F3-4843-8F9B-6CC400659B3A}" name="Weight"/>
    <tableColumn id="9" xr3:uid="{C8A9A79C-65B3-4CCB-BD25-888ED844B208}" name="Unit Cost"/>
    <tableColumn id="10" xr3:uid="{517AFD3D-04A0-4AB3-947E-51F44CD1AC15}" name="Unit Price"/>
    <tableColumn id="11" xr3:uid="{1530EE0F-7538-44A3-AB08-0DD623BE2ACE}" name="Subcategory Code" dataDxfId="15"/>
    <tableColumn id="12" xr3:uid="{DA4D1B9B-F9F4-49BF-B62B-1A829AD067C4}" name="Subcategory" dataDxfId="14"/>
    <tableColumn id="2" xr3:uid="{3F98E7E8-14BE-4195-A61A-74D20EE7ACC9}" name="Product Code" dataDxfId="13"/>
    <tableColumn id="13" xr3:uid="{BB3C503D-CBEE-48EF-BB8B-F725B4823D3C}" name="Category Code" dataDxfId="12"/>
  </tableColumns>
  <tableStyleInfo name="TableStyleMedium7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BF1F6E15-310D-4D80-B63C-5C32A02A43D9}" name="Tb_Date" displayName="Tb_Date" ref="A1:I1462" totalsRowShown="0">
  <autoFilter ref="A1:I1462" xr:uid="{BF1F6E15-310D-4D80-B63C-5C32A02A43D9}"/>
  <tableColumns count="9">
    <tableColumn id="1" xr3:uid="{DF332D81-ACF2-433D-A48D-EAF1EAF6B905}" name="Date" dataDxfId="11"/>
    <tableColumn id="2" xr3:uid="{696B42C0-3C56-4725-A143-6624FB89D9C7}" name="Year"/>
    <tableColumn id="5" xr3:uid="{A4D87F67-0A17-463D-BA8E-74819BB8AAAA}" name="Quarter" dataDxfId="10"/>
    <tableColumn id="9" xr3:uid="{A5CB8DF8-3F72-4F27-AA34-EEE111861CC8}" name="Month" dataDxfId="9"/>
    <tableColumn id="10" xr3:uid="{BBBE4248-1756-482F-BE41-827E02C580FC}" name="Month Short" dataDxfId="8"/>
    <tableColumn id="11" xr3:uid="{8E98BB6A-689C-4710-8648-7701C4D2DAEE}" name="Month Number"/>
    <tableColumn id="12" xr3:uid="{A6AA5078-04B1-4B5C-ABC8-1ABFE6A60347}" name="Day of Week" dataDxfId="7"/>
    <tableColumn id="13" xr3:uid="{2DD40B44-EE36-40C2-A89C-33290E9F8F58}" name="Day of Week Short" dataDxfId="6"/>
    <tableColumn id="14" xr3:uid="{0DAEF91C-229D-45F6-AA64-631084C7B882}" name="Day of Week Number"/>
  </tableColumns>
  <tableStyleInfo name="TableStyleMedium7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4EE7F531-FE48-40C2-BF7F-FFE694E3F060}" name="Tb_Customer" displayName="Tb_Customer" ref="A1:G5586" totalsRowShown="0">
  <autoFilter ref="A1:G5586" xr:uid="{4EE7F531-FE48-40C2-BF7F-FFE694E3F060}"/>
  <tableColumns count="7">
    <tableColumn id="1" xr3:uid="{012C0645-2DA8-41A9-8CA1-56858B088C91}" name="CustomerKey"/>
    <tableColumn id="3" xr3:uid="{A3CF144E-89E4-401B-9BB8-46874AEC8E10}" name="Name" dataDxfId="5"/>
    <tableColumn id="2" xr3:uid="{261684DF-CDAA-46BB-825C-AB2BA6325E8B}" name="Gender" dataDxfId="4"/>
    <tableColumn id="4" xr3:uid="{A3653FF3-A5EE-4226-BF1F-410B917B44C7}" name="Address" dataDxfId="3"/>
    <tableColumn id="5" xr3:uid="{E49ACB3B-52DE-4950-9ADF-AA2584D7DF3A}" name="City" dataDxfId="2"/>
    <tableColumn id="7" xr3:uid="{3F3C1F00-A489-4DFF-8DE0-ABD74408A922}" name="State" dataDxfId="1"/>
    <tableColumn id="9" xr3:uid="{469D4319-312B-41FF-B283-7D854D8D6421}" name="Country Code" dataDxfId="0"/>
  </tableColumns>
  <tableStyleInfo name="TableStyleMedium7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02B6A8-E8B0-4269-A919-C47918835314}">
  <dimension ref="A1:M13916"/>
  <sheetViews>
    <sheetView tabSelected="1" workbookViewId="0">
      <selection activeCell="B22" sqref="B22"/>
    </sheetView>
  </sheetViews>
  <sheetFormatPr defaultRowHeight="15.75" x14ac:dyDescent="0.25"/>
  <cols>
    <col min="1" max="1" width="18.140625" bestFit="1" customWidth="1"/>
    <col min="2" max="2" width="16.85546875" bestFit="1" customWidth="1"/>
    <col min="3" max="3" width="14.7109375" bestFit="1" customWidth="1"/>
    <col min="4" max="4" width="17.140625" bestFit="1" customWidth="1"/>
    <col min="6" max="6" width="12.7109375" bestFit="1" customWidth="1"/>
    <col min="7" max="7" width="15.28515625" bestFit="1" customWidth="1"/>
    <col min="8" max="8" width="12.140625" bestFit="1" customWidth="1"/>
    <col min="9" max="9" width="13.85546875" bestFit="1" customWidth="1"/>
    <col min="10" max="10" width="17.140625" bestFit="1" customWidth="1"/>
    <col min="11" max="11" width="17.7109375" bestFit="1" customWidth="1"/>
    <col min="12" max="12" width="12.85546875" bestFit="1" customWidth="1"/>
    <col min="13" max="13" width="13" bestFit="1" customWidth="1"/>
    <col min="14" max="14" width="18.7109375" bestFit="1" customWidth="1"/>
    <col min="15" max="15" width="18.5703125" bestFit="1" customWidth="1"/>
  </cols>
  <sheetData>
    <row r="1" spans="1:13" x14ac:dyDescent="0.25">
      <c r="A1" t="s">
        <v>0</v>
      </c>
      <c r="B1" t="s">
        <v>1</v>
      </c>
      <c r="C1" t="s">
        <v>2</v>
      </c>
      <c r="D1" t="s">
        <v>4</v>
      </c>
      <c r="E1" t="s">
        <v>6</v>
      </c>
      <c r="F1" t="s">
        <v>7</v>
      </c>
      <c r="G1" t="s">
        <v>8</v>
      </c>
      <c r="H1" t="s">
        <v>3</v>
      </c>
      <c r="I1" t="s">
        <v>5</v>
      </c>
      <c r="J1" t="s">
        <v>9</v>
      </c>
      <c r="K1" t="s">
        <v>10</v>
      </c>
      <c r="L1" t="s">
        <v>11</v>
      </c>
      <c r="M1" t="s">
        <v>12</v>
      </c>
    </row>
    <row r="2" spans="1:13" x14ac:dyDescent="0.25">
      <c r="A2">
        <v>370516</v>
      </c>
      <c r="B2">
        <v>0</v>
      </c>
      <c r="C2" s="1">
        <v>43883</v>
      </c>
      <c r="D2">
        <v>1891277</v>
      </c>
      <c r="E2">
        <v>1730</v>
      </c>
      <c r="F2">
        <v>1</v>
      </c>
      <c r="G2">
        <v>77.680000000000007</v>
      </c>
      <c r="H2" s="1">
        <v>43886</v>
      </c>
      <c r="I2">
        <v>999999</v>
      </c>
      <c r="J2">
        <v>71.465599999999995</v>
      </c>
      <c r="K2">
        <v>35.72</v>
      </c>
      <c r="L2" t="s">
        <v>13</v>
      </c>
      <c r="M2">
        <v>1</v>
      </c>
    </row>
    <row r="3" spans="1:13" x14ac:dyDescent="0.25">
      <c r="A3">
        <v>370517</v>
      </c>
      <c r="B3">
        <v>0</v>
      </c>
      <c r="C3" s="1">
        <v>43883</v>
      </c>
      <c r="D3">
        <v>838349</v>
      </c>
      <c r="E3">
        <v>422</v>
      </c>
      <c r="F3">
        <v>1</v>
      </c>
      <c r="G3">
        <v>969</v>
      </c>
      <c r="H3" s="1">
        <v>43884</v>
      </c>
      <c r="I3">
        <v>999999</v>
      </c>
      <c r="J3">
        <v>969</v>
      </c>
      <c r="K3">
        <v>321.05</v>
      </c>
      <c r="L3" t="s">
        <v>14</v>
      </c>
      <c r="M3">
        <v>0.92579999999999996</v>
      </c>
    </row>
    <row r="4" spans="1:13" x14ac:dyDescent="0.25">
      <c r="A4">
        <v>370600</v>
      </c>
      <c r="B4">
        <v>0</v>
      </c>
      <c r="C4" s="1">
        <v>43884</v>
      </c>
      <c r="D4">
        <v>247551</v>
      </c>
      <c r="E4">
        <v>437</v>
      </c>
      <c r="F4">
        <v>1</v>
      </c>
      <c r="G4">
        <v>499.9</v>
      </c>
      <c r="H4" s="1">
        <v>43886</v>
      </c>
      <c r="I4">
        <v>999999</v>
      </c>
      <c r="J4">
        <v>479.904</v>
      </c>
      <c r="K4">
        <v>254.86</v>
      </c>
      <c r="L4" t="s">
        <v>15</v>
      </c>
      <c r="M4">
        <v>1.3258000000000001</v>
      </c>
    </row>
    <row r="5" spans="1:13" x14ac:dyDescent="0.25">
      <c r="A5">
        <v>370700</v>
      </c>
      <c r="B5">
        <v>0</v>
      </c>
      <c r="C5" s="1">
        <v>43885</v>
      </c>
      <c r="D5">
        <v>1220217</v>
      </c>
      <c r="E5">
        <v>1474</v>
      </c>
      <c r="F5">
        <v>5</v>
      </c>
      <c r="G5">
        <v>208</v>
      </c>
      <c r="H5" s="1">
        <v>43885</v>
      </c>
      <c r="I5">
        <v>530</v>
      </c>
      <c r="J5">
        <v>208</v>
      </c>
      <c r="K5">
        <v>95.65</v>
      </c>
      <c r="L5" t="s">
        <v>13</v>
      </c>
      <c r="M5">
        <v>1</v>
      </c>
    </row>
    <row r="6" spans="1:13" x14ac:dyDescent="0.25">
      <c r="A6">
        <v>370700</v>
      </c>
      <c r="B6">
        <v>1</v>
      </c>
      <c r="C6" s="1">
        <v>43885</v>
      </c>
      <c r="D6">
        <v>1220217</v>
      </c>
      <c r="E6">
        <v>570</v>
      </c>
      <c r="F6">
        <v>3</v>
      </c>
      <c r="G6">
        <v>299</v>
      </c>
      <c r="H6" s="1">
        <v>43885</v>
      </c>
      <c r="I6">
        <v>530</v>
      </c>
      <c r="J6">
        <v>296.01</v>
      </c>
      <c r="K6">
        <v>99.06</v>
      </c>
      <c r="L6" t="s">
        <v>13</v>
      </c>
      <c r="M6">
        <v>1</v>
      </c>
    </row>
    <row r="7" spans="1:13" x14ac:dyDescent="0.25">
      <c r="A7">
        <v>370700</v>
      </c>
      <c r="B7">
        <v>2</v>
      </c>
      <c r="C7" s="1">
        <v>43885</v>
      </c>
      <c r="D7">
        <v>1220217</v>
      </c>
      <c r="E7">
        <v>1455</v>
      </c>
      <c r="F7">
        <v>1</v>
      </c>
      <c r="G7">
        <v>290</v>
      </c>
      <c r="H7" s="1">
        <v>43885</v>
      </c>
      <c r="I7">
        <v>530</v>
      </c>
      <c r="J7">
        <v>290</v>
      </c>
      <c r="K7">
        <v>133.36000000000001</v>
      </c>
      <c r="L7" t="s">
        <v>13</v>
      </c>
      <c r="M7">
        <v>1</v>
      </c>
    </row>
    <row r="8" spans="1:13" x14ac:dyDescent="0.25">
      <c r="A8">
        <v>370701</v>
      </c>
      <c r="B8">
        <v>0</v>
      </c>
      <c r="C8" s="1">
        <v>43885</v>
      </c>
      <c r="D8">
        <v>1980665</v>
      </c>
      <c r="E8">
        <v>1348</v>
      </c>
      <c r="F8">
        <v>1</v>
      </c>
      <c r="G8">
        <v>22.99</v>
      </c>
      <c r="H8" s="1">
        <v>43885</v>
      </c>
      <c r="I8">
        <v>500</v>
      </c>
      <c r="J8">
        <v>22.99</v>
      </c>
      <c r="K8">
        <v>10.57</v>
      </c>
      <c r="L8" t="s">
        <v>13</v>
      </c>
      <c r="M8">
        <v>1</v>
      </c>
    </row>
    <row r="9" spans="1:13" x14ac:dyDescent="0.25">
      <c r="A9">
        <v>370702</v>
      </c>
      <c r="B9">
        <v>0</v>
      </c>
      <c r="C9" s="1">
        <v>43885</v>
      </c>
      <c r="D9">
        <v>1978056</v>
      </c>
      <c r="E9">
        <v>1061</v>
      </c>
      <c r="F9">
        <v>1</v>
      </c>
      <c r="G9">
        <v>588</v>
      </c>
      <c r="H9" s="1">
        <v>43885</v>
      </c>
      <c r="I9">
        <v>590</v>
      </c>
      <c r="J9">
        <v>511.56</v>
      </c>
      <c r="K9">
        <v>194.82</v>
      </c>
      <c r="L9" t="s">
        <v>13</v>
      </c>
      <c r="M9">
        <v>1</v>
      </c>
    </row>
    <row r="10" spans="1:13" x14ac:dyDescent="0.25">
      <c r="A10">
        <v>370703</v>
      </c>
      <c r="B10">
        <v>0</v>
      </c>
      <c r="C10" s="1">
        <v>43885</v>
      </c>
      <c r="D10">
        <v>575616</v>
      </c>
      <c r="E10">
        <v>438</v>
      </c>
      <c r="F10">
        <v>2</v>
      </c>
      <c r="G10">
        <v>919</v>
      </c>
      <c r="H10" s="1">
        <v>43887</v>
      </c>
      <c r="I10">
        <v>999999</v>
      </c>
      <c r="J10">
        <v>919</v>
      </c>
      <c r="K10">
        <v>304.48</v>
      </c>
      <c r="L10" t="s">
        <v>14</v>
      </c>
      <c r="M10">
        <v>0.9244</v>
      </c>
    </row>
    <row r="11" spans="1:13" x14ac:dyDescent="0.25">
      <c r="A11">
        <v>370703</v>
      </c>
      <c r="B11">
        <v>1</v>
      </c>
      <c r="C11" s="1">
        <v>43885</v>
      </c>
      <c r="D11">
        <v>575616</v>
      </c>
      <c r="E11">
        <v>1316</v>
      </c>
      <c r="F11">
        <v>1</v>
      </c>
      <c r="G11">
        <v>9.99</v>
      </c>
      <c r="H11" s="1">
        <v>43887</v>
      </c>
      <c r="I11">
        <v>999999</v>
      </c>
      <c r="J11">
        <v>9.99</v>
      </c>
      <c r="K11">
        <v>5.09</v>
      </c>
      <c r="L11" t="s">
        <v>14</v>
      </c>
      <c r="M11">
        <v>0.9244</v>
      </c>
    </row>
    <row r="12" spans="1:13" x14ac:dyDescent="0.25">
      <c r="A12">
        <v>370703</v>
      </c>
      <c r="B12">
        <v>2</v>
      </c>
      <c r="C12" s="1">
        <v>43885</v>
      </c>
      <c r="D12">
        <v>575616</v>
      </c>
      <c r="E12">
        <v>1780</v>
      </c>
      <c r="F12">
        <v>4</v>
      </c>
      <c r="G12">
        <v>43</v>
      </c>
      <c r="H12" s="1">
        <v>43887</v>
      </c>
      <c r="I12">
        <v>999999</v>
      </c>
      <c r="J12">
        <v>38.270000000000003</v>
      </c>
      <c r="K12">
        <v>21.92</v>
      </c>
      <c r="L12" t="s">
        <v>14</v>
      </c>
      <c r="M12">
        <v>0.9244</v>
      </c>
    </row>
    <row r="13" spans="1:13" x14ac:dyDescent="0.25">
      <c r="A13">
        <v>370704</v>
      </c>
      <c r="B13">
        <v>0</v>
      </c>
      <c r="C13" s="1">
        <v>43885</v>
      </c>
      <c r="D13">
        <v>1281861</v>
      </c>
      <c r="E13">
        <v>1653</v>
      </c>
      <c r="F13">
        <v>2</v>
      </c>
      <c r="G13">
        <v>109.99</v>
      </c>
      <c r="H13" s="1">
        <v>43887</v>
      </c>
      <c r="I13">
        <v>999999</v>
      </c>
      <c r="J13">
        <v>95.691299999999998</v>
      </c>
      <c r="K13">
        <v>56.08</v>
      </c>
      <c r="L13" t="s">
        <v>13</v>
      </c>
      <c r="M13">
        <v>1</v>
      </c>
    </row>
    <row r="14" spans="1:13" x14ac:dyDescent="0.25">
      <c r="A14">
        <v>370704</v>
      </c>
      <c r="B14">
        <v>1</v>
      </c>
      <c r="C14" s="1">
        <v>43885</v>
      </c>
      <c r="D14">
        <v>1281861</v>
      </c>
      <c r="E14">
        <v>1687</v>
      </c>
      <c r="F14">
        <v>3</v>
      </c>
      <c r="G14">
        <v>6.88</v>
      </c>
      <c r="H14" s="1">
        <v>43887</v>
      </c>
      <c r="I14">
        <v>999999</v>
      </c>
      <c r="J14">
        <v>6.88</v>
      </c>
      <c r="K14">
        <v>3.16</v>
      </c>
      <c r="L14" t="s">
        <v>13</v>
      </c>
      <c r="M14">
        <v>1</v>
      </c>
    </row>
    <row r="15" spans="1:13" x14ac:dyDescent="0.25">
      <c r="A15">
        <v>370704</v>
      </c>
      <c r="B15">
        <v>2</v>
      </c>
      <c r="C15" s="1">
        <v>43885</v>
      </c>
      <c r="D15">
        <v>1281861</v>
      </c>
      <c r="E15">
        <v>419</v>
      </c>
      <c r="F15">
        <v>6</v>
      </c>
      <c r="G15">
        <v>369</v>
      </c>
      <c r="H15" s="1">
        <v>43887</v>
      </c>
      <c r="I15">
        <v>999999</v>
      </c>
      <c r="J15">
        <v>328.41</v>
      </c>
      <c r="K15">
        <v>188.13</v>
      </c>
      <c r="L15" t="s">
        <v>13</v>
      </c>
      <c r="M15">
        <v>1</v>
      </c>
    </row>
    <row r="16" spans="1:13" x14ac:dyDescent="0.25">
      <c r="A16">
        <v>370704</v>
      </c>
      <c r="B16">
        <v>3</v>
      </c>
      <c r="C16" s="1">
        <v>43885</v>
      </c>
      <c r="D16">
        <v>1281861</v>
      </c>
      <c r="E16">
        <v>188</v>
      </c>
      <c r="F16">
        <v>2</v>
      </c>
      <c r="G16">
        <v>116.9</v>
      </c>
      <c r="H16" s="1">
        <v>43887</v>
      </c>
      <c r="I16">
        <v>999999</v>
      </c>
      <c r="J16">
        <v>104.041</v>
      </c>
      <c r="K16">
        <v>53.76</v>
      </c>
      <c r="L16" t="s">
        <v>13</v>
      </c>
      <c r="M16">
        <v>1</v>
      </c>
    </row>
    <row r="17" spans="1:13" x14ac:dyDescent="0.25">
      <c r="A17">
        <v>370705</v>
      </c>
      <c r="B17">
        <v>0</v>
      </c>
      <c r="C17" s="1">
        <v>43885</v>
      </c>
      <c r="D17">
        <v>1528439</v>
      </c>
      <c r="E17">
        <v>726</v>
      </c>
      <c r="F17">
        <v>2</v>
      </c>
      <c r="G17">
        <v>147</v>
      </c>
      <c r="H17" s="1">
        <v>43885</v>
      </c>
      <c r="I17">
        <v>470</v>
      </c>
      <c r="J17">
        <v>138.18</v>
      </c>
      <c r="K17">
        <v>67.599999999999994</v>
      </c>
      <c r="L17" t="s">
        <v>13</v>
      </c>
      <c r="M17">
        <v>1</v>
      </c>
    </row>
    <row r="18" spans="1:13" x14ac:dyDescent="0.25">
      <c r="A18">
        <v>370705</v>
      </c>
      <c r="B18">
        <v>1</v>
      </c>
      <c r="C18" s="1">
        <v>43885</v>
      </c>
      <c r="D18">
        <v>1528439</v>
      </c>
      <c r="E18">
        <v>2101</v>
      </c>
      <c r="F18">
        <v>1</v>
      </c>
      <c r="G18">
        <v>877.5</v>
      </c>
      <c r="H18" s="1">
        <v>43885</v>
      </c>
      <c r="I18">
        <v>470</v>
      </c>
      <c r="J18">
        <v>859.95</v>
      </c>
      <c r="K18">
        <v>403.53</v>
      </c>
      <c r="L18" t="s">
        <v>13</v>
      </c>
      <c r="M18">
        <v>1</v>
      </c>
    </row>
    <row r="19" spans="1:13" x14ac:dyDescent="0.25">
      <c r="A19">
        <v>370706</v>
      </c>
      <c r="B19">
        <v>0</v>
      </c>
      <c r="C19" s="1">
        <v>43885</v>
      </c>
      <c r="D19">
        <v>1673766</v>
      </c>
      <c r="E19">
        <v>628</v>
      </c>
      <c r="F19">
        <v>2</v>
      </c>
      <c r="G19">
        <v>459</v>
      </c>
      <c r="H19" s="1">
        <v>43888</v>
      </c>
      <c r="I19">
        <v>999999</v>
      </c>
      <c r="J19">
        <v>394.74</v>
      </c>
      <c r="K19">
        <v>152.08000000000001</v>
      </c>
      <c r="L19" t="s">
        <v>13</v>
      </c>
      <c r="M19">
        <v>1</v>
      </c>
    </row>
    <row r="20" spans="1:13" x14ac:dyDescent="0.25">
      <c r="A20">
        <v>370706</v>
      </c>
      <c r="B20">
        <v>1</v>
      </c>
      <c r="C20" s="1">
        <v>43885</v>
      </c>
      <c r="D20">
        <v>1673766</v>
      </c>
      <c r="E20">
        <v>902</v>
      </c>
      <c r="F20">
        <v>7</v>
      </c>
      <c r="G20">
        <v>44</v>
      </c>
      <c r="H20" s="1">
        <v>43888</v>
      </c>
      <c r="I20">
        <v>999999</v>
      </c>
      <c r="J20">
        <v>38.28</v>
      </c>
      <c r="K20">
        <v>22.43</v>
      </c>
      <c r="L20" t="s">
        <v>13</v>
      </c>
      <c r="M20">
        <v>1</v>
      </c>
    </row>
    <row r="21" spans="1:13" x14ac:dyDescent="0.25">
      <c r="A21">
        <v>370706</v>
      </c>
      <c r="B21">
        <v>2</v>
      </c>
      <c r="C21" s="1">
        <v>43885</v>
      </c>
      <c r="D21">
        <v>1673766</v>
      </c>
      <c r="E21">
        <v>517</v>
      </c>
      <c r="F21">
        <v>7</v>
      </c>
      <c r="G21">
        <v>819</v>
      </c>
      <c r="H21" s="1">
        <v>43888</v>
      </c>
      <c r="I21">
        <v>999999</v>
      </c>
      <c r="J21">
        <v>728.91</v>
      </c>
      <c r="K21">
        <v>271.35000000000002</v>
      </c>
      <c r="L21" t="s">
        <v>13</v>
      </c>
      <c r="M21">
        <v>1</v>
      </c>
    </row>
    <row r="22" spans="1:13" x14ac:dyDescent="0.25">
      <c r="A22">
        <v>370800</v>
      </c>
      <c r="B22">
        <v>0</v>
      </c>
      <c r="C22" s="1">
        <v>43886</v>
      </c>
      <c r="D22">
        <v>1300370</v>
      </c>
      <c r="E22">
        <v>1089</v>
      </c>
      <c r="F22">
        <v>1</v>
      </c>
      <c r="G22">
        <v>568</v>
      </c>
      <c r="H22" s="1">
        <v>43886</v>
      </c>
      <c r="I22">
        <v>550</v>
      </c>
      <c r="J22">
        <v>499.84</v>
      </c>
      <c r="K22">
        <v>188.19</v>
      </c>
      <c r="L22" t="s">
        <v>13</v>
      </c>
      <c r="M22">
        <v>1</v>
      </c>
    </row>
    <row r="23" spans="1:13" x14ac:dyDescent="0.25">
      <c r="A23">
        <v>370801</v>
      </c>
      <c r="B23">
        <v>0</v>
      </c>
      <c r="C23" s="1">
        <v>43886</v>
      </c>
      <c r="D23">
        <v>906147</v>
      </c>
      <c r="E23">
        <v>2510</v>
      </c>
      <c r="F23">
        <v>3</v>
      </c>
      <c r="G23">
        <v>4.0599999999999996</v>
      </c>
      <c r="H23" s="1">
        <v>43888</v>
      </c>
      <c r="I23">
        <v>999999</v>
      </c>
      <c r="J23">
        <v>3.7351999999999999</v>
      </c>
      <c r="K23">
        <v>2.0699999999999998</v>
      </c>
      <c r="L23" t="s">
        <v>16</v>
      </c>
      <c r="M23">
        <v>0.77149999999999996</v>
      </c>
    </row>
    <row r="24" spans="1:13" x14ac:dyDescent="0.25">
      <c r="A24">
        <v>370801</v>
      </c>
      <c r="B24">
        <v>1</v>
      </c>
      <c r="C24" s="1">
        <v>43886</v>
      </c>
      <c r="D24">
        <v>906147</v>
      </c>
      <c r="E24">
        <v>988</v>
      </c>
      <c r="F24">
        <v>2</v>
      </c>
      <c r="G24">
        <v>148</v>
      </c>
      <c r="H24" s="1">
        <v>43888</v>
      </c>
      <c r="I24">
        <v>999999</v>
      </c>
      <c r="J24">
        <v>133.19999999999999</v>
      </c>
      <c r="K24">
        <v>68.06</v>
      </c>
      <c r="L24" t="s">
        <v>16</v>
      </c>
      <c r="M24">
        <v>0.77149999999999996</v>
      </c>
    </row>
    <row r="25" spans="1:13" x14ac:dyDescent="0.25">
      <c r="A25">
        <v>370801</v>
      </c>
      <c r="B25">
        <v>2</v>
      </c>
      <c r="C25" s="1">
        <v>43886</v>
      </c>
      <c r="D25">
        <v>906147</v>
      </c>
      <c r="E25">
        <v>1324</v>
      </c>
      <c r="F25">
        <v>4</v>
      </c>
      <c r="G25">
        <v>38.99</v>
      </c>
      <c r="H25" s="1">
        <v>43888</v>
      </c>
      <c r="I25">
        <v>999999</v>
      </c>
      <c r="J25">
        <v>35.091000000000001</v>
      </c>
      <c r="K25">
        <v>17.93</v>
      </c>
      <c r="L25" t="s">
        <v>16</v>
      </c>
      <c r="M25">
        <v>0.77149999999999996</v>
      </c>
    </row>
    <row r="26" spans="1:13" x14ac:dyDescent="0.25">
      <c r="A26">
        <v>370802</v>
      </c>
      <c r="B26">
        <v>0</v>
      </c>
      <c r="C26" s="1">
        <v>43886</v>
      </c>
      <c r="D26">
        <v>189901</v>
      </c>
      <c r="E26">
        <v>1607</v>
      </c>
      <c r="F26">
        <v>6</v>
      </c>
      <c r="G26">
        <v>179.99</v>
      </c>
      <c r="H26" s="1">
        <v>43887</v>
      </c>
      <c r="I26">
        <v>999999</v>
      </c>
      <c r="J26">
        <v>158.3912</v>
      </c>
      <c r="K26">
        <v>82.77</v>
      </c>
      <c r="L26" t="s">
        <v>17</v>
      </c>
      <c r="M26">
        <v>1.5167999999999999</v>
      </c>
    </row>
    <row r="27" spans="1:13" x14ac:dyDescent="0.25">
      <c r="A27">
        <v>370802</v>
      </c>
      <c r="B27">
        <v>1</v>
      </c>
      <c r="C27" s="1">
        <v>43886</v>
      </c>
      <c r="D27">
        <v>189901</v>
      </c>
      <c r="E27">
        <v>314</v>
      </c>
      <c r="F27">
        <v>3</v>
      </c>
      <c r="G27">
        <v>309</v>
      </c>
      <c r="H27" s="1">
        <v>43887</v>
      </c>
      <c r="I27">
        <v>999999</v>
      </c>
      <c r="J27">
        <v>275.01</v>
      </c>
      <c r="K27">
        <v>157.54</v>
      </c>
      <c r="L27" t="s">
        <v>17</v>
      </c>
      <c r="M27">
        <v>1.5167999999999999</v>
      </c>
    </row>
    <row r="28" spans="1:13" x14ac:dyDescent="0.25">
      <c r="A28">
        <v>370802</v>
      </c>
      <c r="B28">
        <v>2</v>
      </c>
      <c r="C28" s="1">
        <v>43886</v>
      </c>
      <c r="D28">
        <v>189901</v>
      </c>
      <c r="E28">
        <v>1329</v>
      </c>
      <c r="F28">
        <v>1</v>
      </c>
      <c r="G28">
        <v>16.989999999999998</v>
      </c>
      <c r="H28" s="1">
        <v>43887</v>
      </c>
      <c r="I28">
        <v>999999</v>
      </c>
      <c r="J28">
        <v>16.989999999999998</v>
      </c>
      <c r="K28">
        <v>7.81</v>
      </c>
      <c r="L28" t="s">
        <v>17</v>
      </c>
      <c r="M28">
        <v>1.5167999999999999</v>
      </c>
    </row>
    <row r="29" spans="1:13" x14ac:dyDescent="0.25">
      <c r="A29">
        <v>370802</v>
      </c>
      <c r="B29">
        <v>3</v>
      </c>
      <c r="C29" s="1">
        <v>43886</v>
      </c>
      <c r="D29">
        <v>189901</v>
      </c>
      <c r="E29">
        <v>345</v>
      </c>
      <c r="F29">
        <v>1</v>
      </c>
      <c r="G29">
        <v>699</v>
      </c>
      <c r="H29" s="1">
        <v>43887</v>
      </c>
      <c r="I29">
        <v>999999</v>
      </c>
      <c r="J29">
        <v>699</v>
      </c>
      <c r="K29">
        <v>321.44</v>
      </c>
      <c r="L29" t="s">
        <v>17</v>
      </c>
      <c r="M29">
        <v>1.5167999999999999</v>
      </c>
    </row>
    <row r="30" spans="1:13" x14ac:dyDescent="0.25">
      <c r="A30">
        <v>370802</v>
      </c>
      <c r="B30">
        <v>4</v>
      </c>
      <c r="C30" s="1">
        <v>43886</v>
      </c>
      <c r="D30">
        <v>189901</v>
      </c>
      <c r="E30">
        <v>332</v>
      </c>
      <c r="F30">
        <v>2</v>
      </c>
      <c r="G30">
        <v>219</v>
      </c>
      <c r="H30" s="1">
        <v>43887</v>
      </c>
      <c r="I30">
        <v>999999</v>
      </c>
      <c r="J30">
        <v>188.34</v>
      </c>
      <c r="K30">
        <v>111.65</v>
      </c>
      <c r="L30" t="s">
        <v>17</v>
      </c>
      <c r="M30">
        <v>1.5167999999999999</v>
      </c>
    </row>
    <row r="31" spans="1:13" x14ac:dyDescent="0.25">
      <c r="A31">
        <v>370803</v>
      </c>
      <c r="B31">
        <v>0</v>
      </c>
      <c r="C31" s="1">
        <v>43886</v>
      </c>
      <c r="D31">
        <v>867970</v>
      </c>
      <c r="E31">
        <v>613</v>
      </c>
      <c r="F31">
        <v>4</v>
      </c>
      <c r="G31">
        <v>699</v>
      </c>
      <c r="H31" s="1">
        <v>43887</v>
      </c>
      <c r="I31">
        <v>999999</v>
      </c>
      <c r="J31">
        <v>699</v>
      </c>
      <c r="K31">
        <v>321.44</v>
      </c>
      <c r="L31" t="s">
        <v>14</v>
      </c>
      <c r="M31">
        <v>0.92249999999999999</v>
      </c>
    </row>
    <row r="32" spans="1:13" x14ac:dyDescent="0.25">
      <c r="A32">
        <v>370804</v>
      </c>
      <c r="B32">
        <v>0</v>
      </c>
      <c r="C32" s="1">
        <v>43886</v>
      </c>
      <c r="D32">
        <v>1538939</v>
      </c>
      <c r="E32">
        <v>1643</v>
      </c>
      <c r="F32">
        <v>2</v>
      </c>
      <c r="G32">
        <v>57.88</v>
      </c>
      <c r="H32" s="1">
        <v>43888</v>
      </c>
      <c r="I32">
        <v>999999</v>
      </c>
      <c r="J32">
        <v>50.934399999999997</v>
      </c>
      <c r="K32">
        <v>26.62</v>
      </c>
      <c r="L32" t="s">
        <v>13</v>
      </c>
      <c r="M32">
        <v>1</v>
      </c>
    </row>
    <row r="33" spans="1:13" x14ac:dyDescent="0.25">
      <c r="A33">
        <v>370804</v>
      </c>
      <c r="B33">
        <v>1</v>
      </c>
      <c r="C33" s="1">
        <v>43886</v>
      </c>
      <c r="D33">
        <v>1538939</v>
      </c>
      <c r="E33">
        <v>93</v>
      </c>
      <c r="F33">
        <v>3</v>
      </c>
      <c r="G33">
        <v>67.400000000000006</v>
      </c>
      <c r="H33" s="1">
        <v>43888</v>
      </c>
      <c r="I33">
        <v>999999</v>
      </c>
      <c r="J33">
        <v>62.008000000000003</v>
      </c>
      <c r="K33">
        <v>34.36</v>
      </c>
      <c r="L33" t="s">
        <v>13</v>
      </c>
      <c r="M33">
        <v>1</v>
      </c>
    </row>
    <row r="34" spans="1:13" x14ac:dyDescent="0.25">
      <c r="A34">
        <v>370804</v>
      </c>
      <c r="B34">
        <v>2</v>
      </c>
      <c r="C34" s="1">
        <v>43886</v>
      </c>
      <c r="D34">
        <v>1538939</v>
      </c>
      <c r="E34">
        <v>2505</v>
      </c>
      <c r="F34">
        <v>3</v>
      </c>
      <c r="G34">
        <v>9.99</v>
      </c>
      <c r="H34" s="1">
        <v>43888</v>
      </c>
      <c r="I34">
        <v>999999</v>
      </c>
      <c r="J34">
        <v>8.7911999999999999</v>
      </c>
      <c r="K34">
        <v>5.09</v>
      </c>
      <c r="L34" t="s">
        <v>13</v>
      </c>
      <c r="M34">
        <v>1</v>
      </c>
    </row>
    <row r="35" spans="1:13" x14ac:dyDescent="0.25">
      <c r="A35">
        <v>370805</v>
      </c>
      <c r="B35">
        <v>0</v>
      </c>
      <c r="C35" s="1">
        <v>43886</v>
      </c>
      <c r="D35">
        <v>1775679</v>
      </c>
      <c r="E35">
        <v>418</v>
      </c>
      <c r="F35">
        <v>2</v>
      </c>
      <c r="G35">
        <v>269.95</v>
      </c>
      <c r="H35" s="1">
        <v>43890</v>
      </c>
      <c r="I35">
        <v>999999</v>
      </c>
      <c r="J35">
        <v>269.95</v>
      </c>
      <c r="K35">
        <v>137.63</v>
      </c>
      <c r="L35" t="s">
        <v>13</v>
      </c>
      <c r="M35">
        <v>1</v>
      </c>
    </row>
    <row r="36" spans="1:13" x14ac:dyDescent="0.25">
      <c r="A36">
        <v>370805</v>
      </c>
      <c r="B36">
        <v>1</v>
      </c>
      <c r="C36" s="1">
        <v>43886</v>
      </c>
      <c r="D36">
        <v>1775679</v>
      </c>
      <c r="E36">
        <v>153</v>
      </c>
      <c r="F36">
        <v>2</v>
      </c>
      <c r="G36">
        <v>469.97</v>
      </c>
      <c r="H36" s="1">
        <v>43890</v>
      </c>
      <c r="I36">
        <v>999999</v>
      </c>
      <c r="J36">
        <v>413.5736</v>
      </c>
      <c r="K36">
        <v>216.12</v>
      </c>
      <c r="L36" t="s">
        <v>13</v>
      </c>
      <c r="M36">
        <v>1</v>
      </c>
    </row>
    <row r="37" spans="1:13" x14ac:dyDescent="0.25">
      <c r="A37">
        <v>370805</v>
      </c>
      <c r="B37">
        <v>2</v>
      </c>
      <c r="C37" s="1">
        <v>43886</v>
      </c>
      <c r="D37">
        <v>1775679</v>
      </c>
      <c r="E37">
        <v>1655</v>
      </c>
      <c r="F37">
        <v>9</v>
      </c>
      <c r="G37">
        <v>289.99</v>
      </c>
      <c r="H37" s="1">
        <v>43890</v>
      </c>
      <c r="I37">
        <v>999999</v>
      </c>
      <c r="J37">
        <v>263.89089999999999</v>
      </c>
      <c r="K37">
        <v>96.08</v>
      </c>
      <c r="L37" t="s">
        <v>13</v>
      </c>
      <c r="M37">
        <v>1</v>
      </c>
    </row>
    <row r="38" spans="1:13" x14ac:dyDescent="0.25">
      <c r="A38">
        <v>370805</v>
      </c>
      <c r="B38">
        <v>3</v>
      </c>
      <c r="C38" s="1">
        <v>43886</v>
      </c>
      <c r="D38">
        <v>1775679</v>
      </c>
      <c r="E38">
        <v>1258</v>
      </c>
      <c r="F38">
        <v>6</v>
      </c>
      <c r="G38">
        <v>39.99</v>
      </c>
      <c r="H38" s="1">
        <v>43890</v>
      </c>
      <c r="I38">
        <v>999999</v>
      </c>
      <c r="J38">
        <v>35.591099999999997</v>
      </c>
      <c r="K38">
        <v>20.39</v>
      </c>
      <c r="L38" t="s">
        <v>13</v>
      </c>
      <c r="M38">
        <v>1</v>
      </c>
    </row>
    <row r="39" spans="1:13" x14ac:dyDescent="0.25">
      <c r="A39">
        <v>370806</v>
      </c>
      <c r="B39">
        <v>0</v>
      </c>
      <c r="C39" s="1">
        <v>43886</v>
      </c>
      <c r="D39">
        <v>450035</v>
      </c>
      <c r="E39">
        <v>1641</v>
      </c>
      <c r="F39">
        <v>3</v>
      </c>
      <c r="G39">
        <v>12.66</v>
      </c>
      <c r="H39" s="1">
        <v>43886</v>
      </c>
      <c r="I39">
        <v>270</v>
      </c>
      <c r="J39">
        <v>12.66</v>
      </c>
      <c r="K39">
        <v>5.82</v>
      </c>
      <c r="L39" t="s">
        <v>14</v>
      </c>
      <c r="M39">
        <v>0.92249999999999999</v>
      </c>
    </row>
    <row r="40" spans="1:13" x14ac:dyDescent="0.25">
      <c r="A40">
        <v>370807</v>
      </c>
      <c r="B40">
        <v>0</v>
      </c>
      <c r="C40" s="1">
        <v>43886</v>
      </c>
      <c r="D40">
        <v>1067528</v>
      </c>
      <c r="E40">
        <v>2076</v>
      </c>
      <c r="F40">
        <v>3</v>
      </c>
      <c r="G40">
        <v>139.99</v>
      </c>
      <c r="H40" s="1">
        <v>43886</v>
      </c>
      <c r="I40">
        <v>380</v>
      </c>
      <c r="J40">
        <v>123.19119999999999</v>
      </c>
      <c r="K40">
        <v>71.37</v>
      </c>
      <c r="L40" t="s">
        <v>16</v>
      </c>
      <c r="M40">
        <v>0.77149999999999996</v>
      </c>
    </row>
    <row r="41" spans="1:13" x14ac:dyDescent="0.25">
      <c r="A41">
        <v>370807</v>
      </c>
      <c r="B41">
        <v>1</v>
      </c>
      <c r="C41" s="1">
        <v>43886</v>
      </c>
      <c r="D41">
        <v>1067528</v>
      </c>
      <c r="E41">
        <v>747</v>
      </c>
      <c r="F41">
        <v>1</v>
      </c>
      <c r="G41">
        <v>12.95</v>
      </c>
      <c r="H41" s="1">
        <v>43886</v>
      </c>
      <c r="I41">
        <v>380</v>
      </c>
      <c r="J41">
        <v>11.137</v>
      </c>
      <c r="K41">
        <v>6.6</v>
      </c>
      <c r="L41" t="s">
        <v>16</v>
      </c>
      <c r="M41">
        <v>0.77149999999999996</v>
      </c>
    </row>
    <row r="42" spans="1:13" x14ac:dyDescent="0.25">
      <c r="A42">
        <v>370808</v>
      </c>
      <c r="B42">
        <v>0</v>
      </c>
      <c r="C42" s="1">
        <v>43886</v>
      </c>
      <c r="D42">
        <v>991911</v>
      </c>
      <c r="E42">
        <v>154</v>
      </c>
      <c r="F42">
        <v>3</v>
      </c>
      <c r="G42">
        <v>469.97</v>
      </c>
      <c r="H42" s="1">
        <v>43889</v>
      </c>
      <c r="I42">
        <v>999999</v>
      </c>
      <c r="J42">
        <v>408.87389999999999</v>
      </c>
      <c r="K42">
        <v>216.12</v>
      </c>
      <c r="L42" t="s">
        <v>16</v>
      </c>
      <c r="M42">
        <v>0.77149999999999996</v>
      </c>
    </row>
    <row r="43" spans="1:13" x14ac:dyDescent="0.25">
      <c r="A43">
        <v>370900</v>
      </c>
      <c r="B43">
        <v>0</v>
      </c>
      <c r="C43" s="1">
        <v>43887</v>
      </c>
      <c r="D43">
        <v>1440579</v>
      </c>
      <c r="E43">
        <v>1576</v>
      </c>
      <c r="F43">
        <v>4</v>
      </c>
      <c r="G43">
        <v>12.99</v>
      </c>
      <c r="H43" s="1">
        <v>43889</v>
      </c>
      <c r="I43">
        <v>999999</v>
      </c>
      <c r="J43">
        <v>11.4312</v>
      </c>
      <c r="K43">
        <v>6.62</v>
      </c>
      <c r="L43" t="s">
        <v>13</v>
      </c>
      <c r="M43">
        <v>1</v>
      </c>
    </row>
    <row r="44" spans="1:13" x14ac:dyDescent="0.25">
      <c r="A44">
        <v>370900</v>
      </c>
      <c r="B44">
        <v>1</v>
      </c>
      <c r="C44" s="1">
        <v>43887</v>
      </c>
      <c r="D44">
        <v>1440579</v>
      </c>
      <c r="E44">
        <v>1455</v>
      </c>
      <c r="F44">
        <v>1</v>
      </c>
      <c r="G44">
        <v>290</v>
      </c>
      <c r="H44" s="1">
        <v>43889</v>
      </c>
      <c r="I44">
        <v>999999</v>
      </c>
      <c r="J44">
        <v>249.4</v>
      </c>
      <c r="K44">
        <v>133.36000000000001</v>
      </c>
      <c r="L44" t="s">
        <v>13</v>
      </c>
      <c r="M44">
        <v>1</v>
      </c>
    </row>
    <row r="45" spans="1:13" x14ac:dyDescent="0.25">
      <c r="A45">
        <v>370900</v>
      </c>
      <c r="B45">
        <v>2</v>
      </c>
      <c r="C45" s="1">
        <v>43887</v>
      </c>
      <c r="D45">
        <v>1440579</v>
      </c>
      <c r="E45">
        <v>670</v>
      </c>
      <c r="F45">
        <v>1</v>
      </c>
      <c r="G45">
        <v>196</v>
      </c>
      <c r="H45" s="1">
        <v>43889</v>
      </c>
      <c r="I45">
        <v>999999</v>
      </c>
      <c r="J45">
        <v>196</v>
      </c>
      <c r="K45">
        <v>90.13</v>
      </c>
      <c r="L45" t="s">
        <v>13</v>
      </c>
      <c r="M45">
        <v>1</v>
      </c>
    </row>
    <row r="46" spans="1:13" x14ac:dyDescent="0.25">
      <c r="A46">
        <v>370900</v>
      </c>
      <c r="B46">
        <v>3</v>
      </c>
      <c r="C46" s="1">
        <v>43887</v>
      </c>
      <c r="D46">
        <v>1440579</v>
      </c>
      <c r="E46">
        <v>1647</v>
      </c>
      <c r="F46">
        <v>3</v>
      </c>
      <c r="G46">
        <v>179.99</v>
      </c>
      <c r="H46" s="1">
        <v>43889</v>
      </c>
      <c r="I46">
        <v>999999</v>
      </c>
      <c r="J46">
        <v>160.19110000000001</v>
      </c>
      <c r="K46">
        <v>82.77</v>
      </c>
      <c r="L46" t="s">
        <v>13</v>
      </c>
      <c r="M46">
        <v>1</v>
      </c>
    </row>
    <row r="47" spans="1:13" x14ac:dyDescent="0.25">
      <c r="A47">
        <v>370901</v>
      </c>
      <c r="B47">
        <v>0</v>
      </c>
      <c r="C47" s="1">
        <v>43887</v>
      </c>
      <c r="D47">
        <v>1186686</v>
      </c>
      <c r="E47">
        <v>1696</v>
      </c>
      <c r="F47">
        <v>1</v>
      </c>
      <c r="G47">
        <v>16.989999999999998</v>
      </c>
      <c r="H47" s="1">
        <v>43891</v>
      </c>
      <c r="I47">
        <v>999999</v>
      </c>
      <c r="J47">
        <v>14.9512</v>
      </c>
      <c r="K47">
        <v>5.63</v>
      </c>
      <c r="L47" t="s">
        <v>16</v>
      </c>
      <c r="M47">
        <v>0.77380000000000004</v>
      </c>
    </row>
    <row r="48" spans="1:13" x14ac:dyDescent="0.25">
      <c r="A48">
        <v>370901</v>
      </c>
      <c r="B48">
        <v>1</v>
      </c>
      <c r="C48" s="1">
        <v>43887</v>
      </c>
      <c r="D48">
        <v>1186686</v>
      </c>
      <c r="E48">
        <v>362</v>
      </c>
      <c r="F48">
        <v>3</v>
      </c>
      <c r="G48">
        <v>1299</v>
      </c>
      <c r="H48" s="1">
        <v>43891</v>
      </c>
      <c r="I48">
        <v>999999</v>
      </c>
      <c r="J48">
        <v>1182.0899999999999</v>
      </c>
      <c r="K48">
        <v>430.38</v>
      </c>
      <c r="L48" t="s">
        <v>16</v>
      </c>
      <c r="M48">
        <v>0.77380000000000004</v>
      </c>
    </row>
    <row r="49" spans="1:13" x14ac:dyDescent="0.25">
      <c r="A49">
        <v>370902</v>
      </c>
      <c r="B49">
        <v>0</v>
      </c>
      <c r="C49" s="1">
        <v>43887</v>
      </c>
      <c r="D49">
        <v>816696</v>
      </c>
      <c r="E49">
        <v>397</v>
      </c>
      <c r="F49">
        <v>8</v>
      </c>
      <c r="G49">
        <v>699</v>
      </c>
      <c r="H49" s="1">
        <v>43890</v>
      </c>
      <c r="I49">
        <v>999999</v>
      </c>
      <c r="J49">
        <v>650.07000000000005</v>
      </c>
      <c r="K49">
        <v>321.44</v>
      </c>
      <c r="L49" t="s">
        <v>14</v>
      </c>
      <c r="M49">
        <v>0.91949999999999998</v>
      </c>
    </row>
    <row r="50" spans="1:13" x14ac:dyDescent="0.25">
      <c r="A50">
        <v>370902</v>
      </c>
      <c r="B50">
        <v>1</v>
      </c>
      <c r="C50" s="1">
        <v>43887</v>
      </c>
      <c r="D50">
        <v>816696</v>
      </c>
      <c r="E50">
        <v>118</v>
      </c>
      <c r="F50">
        <v>1</v>
      </c>
      <c r="G50">
        <v>169.99</v>
      </c>
      <c r="H50" s="1">
        <v>43890</v>
      </c>
      <c r="I50">
        <v>999999</v>
      </c>
      <c r="J50">
        <v>169.99</v>
      </c>
      <c r="K50">
        <v>86.67</v>
      </c>
      <c r="L50" t="s">
        <v>14</v>
      </c>
      <c r="M50">
        <v>0.91949999999999998</v>
      </c>
    </row>
    <row r="51" spans="1:13" x14ac:dyDescent="0.25">
      <c r="A51">
        <v>370903</v>
      </c>
      <c r="B51">
        <v>0</v>
      </c>
      <c r="C51" s="1">
        <v>43887</v>
      </c>
      <c r="D51">
        <v>631390</v>
      </c>
      <c r="E51">
        <v>83</v>
      </c>
      <c r="F51">
        <v>2</v>
      </c>
      <c r="G51">
        <v>99.99</v>
      </c>
      <c r="H51" s="1">
        <v>43890</v>
      </c>
      <c r="I51">
        <v>999999</v>
      </c>
      <c r="J51">
        <v>86.991299999999995</v>
      </c>
      <c r="K51">
        <v>45.98</v>
      </c>
      <c r="L51" t="s">
        <v>14</v>
      </c>
      <c r="M51">
        <v>0.91949999999999998</v>
      </c>
    </row>
    <row r="52" spans="1:13" x14ac:dyDescent="0.25">
      <c r="A52">
        <v>370904</v>
      </c>
      <c r="B52">
        <v>0</v>
      </c>
      <c r="C52" s="1">
        <v>43887</v>
      </c>
      <c r="D52">
        <v>859608</v>
      </c>
      <c r="E52">
        <v>1686</v>
      </c>
      <c r="F52">
        <v>2</v>
      </c>
      <c r="G52">
        <v>6.99</v>
      </c>
      <c r="H52" s="1">
        <v>43887</v>
      </c>
      <c r="I52">
        <v>330</v>
      </c>
      <c r="J52">
        <v>6.3609</v>
      </c>
      <c r="K52">
        <v>3.56</v>
      </c>
      <c r="L52" t="s">
        <v>14</v>
      </c>
      <c r="M52">
        <v>0.91949999999999998</v>
      </c>
    </row>
    <row r="53" spans="1:13" x14ac:dyDescent="0.25">
      <c r="A53">
        <v>370904</v>
      </c>
      <c r="B53">
        <v>1</v>
      </c>
      <c r="C53" s="1">
        <v>43887</v>
      </c>
      <c r="D53">
        <v>859608</v>
      </c>
      <c r="E53">
        <v>1590</v>
      </c>
      <c r="F53">
        <v>4</v>
      </c>
      <c r="G53">
        <v>22.89</v>
      </c>
      <c r="H53" s="1">
        <v>43887</v>
      </c>
      <c r="I53">
        <v>330</v>
      </c>
      <c r="J53">
        <v>22.89</v>
      </c>
      <c r="K53">
        <v>7.58</v>
      </c>
      <c r="L53" t="s">
        <v>14</v>
      </c>
      <c r="M53">
        <v>0.91949999999999998</v>
      </c>
    </row>
    <row r="54" spans="1:13" x14ac:dyDescent="0.25">
      <c r="A54">
        <v>370904</v>
      </c>
      <c r="B54">
        <v>2</v>
      </c>
      <c r="C54" s="1">
        <v>43887</v>
      </c>
      <c r="D54">
        <v>859608</v>
      </c>
      <c r="E54">
        <v>1316</v>
      </c>
      <c r="F54">
        <v>1</v>
      </c>
      <c r="G54">
        <v>9.99</v>
      </c>
      <c r="H54" s="1">
        <v>43887</v>
      </c>
      <c r="I54">
        <v>330</v>
      </c>
      <c r="J54">
        <v>9.99</v>
      </c>
      <c r="K54">
        <v>5.09</v>
      </c>
      <c r="L54" t="s">
        <v>14</v>
      </c>
      <c r="M54">
        <v>0.91949999999999998</v>
      </c>
    </row>
    <row r="55" spans="1:13" x14ac:dyDescent="0.25">
      <c r="A55">
        <v>370905</v>
      </c>
      <c r="B55">
        <v>0</v>
      </c>
      <c r="C55" s="1">
        <v>43887</v>
      </c>
      <c r="D55">
        <v>655656</v>
      </c>
      <c r="E55">
        <v>58</v>
      </c>
      <c r="F55">
        <v>3</v>
      </c>
      <c r="G55">
        <v>156</v>
      </c>
      <c r="H55" s="1">
        <v>43893</v>
      </c>
      <c r="I55">
        <v>999999</v>
      </c>
      <c r="J55">
        <v>156</v>
      </c>
      <c r="K55">
        <v>79.53</v>
      </c>
      <c r="L55" t="s">
        <v>14</v>
      </c>
      <c r="M55">
        <v>0.91949999999999998</v>
      </c>
    </row>
    <row r="56" spans="1:13" x14ac:dyDescent="0.25">
      <c r="A56">
        <v>370905</v>
      </c>
      <c r="B56">
        <v>1</v>
      </c>
      <c r="C56" s="1">
        <v>43887</v>
      </c>
      <c r="D56">
        <v>655656</v>
      </c>
      <c r="E56">
        <v>1551</v>
      </c>
      <c r="F56">
        <v>10</v>
      </c>
      <c r="G56">
        <v>299</v>
      </c>
      <c r="H56" s="1">
        <v>43893</v>
      </c>
      <c r="I56">
        <v>999999</v>
      </c>
      <c r="J56">
        <v>299</v>
      </c>
      <c r="K56">
        <v>137.5</v>
      </c>
      <c r="L56" t="s">
        <v>14</v>
      </c>
      <c r="M56">
        <v>0.91949999999999998</v>
      </c>
    </row>
    <row r="57" spans="1:13" x14ac:dyDescent="0.25">
      <c r="A57">
        <v>370906</v>
      </c>
      <c r="B57">
        <v>0</v>
      </c>
      <c r="C57" s="1">
        <v>43887</v>
      </c>
      <c r="D57">
        <v>176863</v>
      </c>
      <c r="E57">
        <v>1634</v>
      </c>
      <c r="F57">
        <v>1</v>
      </c>
      <c r="G57">
        <v>9.99</v>
      </c>
      <c r="H57" s="1">
        <v>43887</v>
      </c>
      <c r="I57">
        <v>50</v>
      </c>
      <c r="J57">
        <v>9.99</v>
      </c>
      <c r="K57">
        <v>5.09</v>
      </c>
      <c r="L57" t="s">
        <v>17</v>
      </c>
      <c r="M57">
        <v>1.5232000000000001</v>
      </c>
    </row>
    <row r="58" spans="1:13" x14ac:dyDescent="0.25">
      <c r="A58">
        <v>370906</v>
      </c>
      <c r="B58">
        <v>1</v>
      </c>
      <c r="C58" s="1">
        <v>43887</v>
      </c>
      <c r="D58">
        <v>176863</v>
      </c>
      <c r="E58">
        <v>1383</v>
      </c>
      <c r="F58">
        <v>1</v>
      </c>
      <c r="G58">
        <v>12.99</v>
      </c>
      <c r="H58" s="1">
        <v>43887</v>
      </c>
      <c r="I58">
        <v>50</v>
      </c>
      <c r="J58">
        <v>12.99</v>
      </c>
      <c r="K58">
        <v>6.62</v>
      </c>
      <c r="L58" t="s">
        <v>17</v>
      </c>
      <c r="M58">
        <v>1.5232000000000001</v>
      </c>
    </row>
    <row r="59" spans="1:13" x14ac:dyDescent="0.25">
      <c r="A59">
        <v>370906</v>
      </c>
      <c r="B59">
        <v>2</v>
      </c>
      <c r="C59" s="1">
        <v>43887</v>
      </c>
      <c r="D59">
        <v>176863</v>
      </c>
      <c r="E59">
        <v>1586</v>
      </c>
      <c r="F59">
        <v>3</v>
      </c>
      <c r="G59">
        <v>12.66</v>
      </c>
      <c r="H59" s="1">
        <v>43887</v>
      </c>
      <c r="I59">
        <v>50</v>
      </c>
      <c r="J59">
        <v>11.394</v>
      </c>
      <c r="K59">
        <v>5.82</v>
      </c>
      <c r="L59" t="s">
        <v>17</v>
      </c>
      <c r="M59">
        <v>1.5232000000000001</v>
      </c>
    </row>
    <row r="60" spans="1:13" x14ac:dyDescent="0.25">
      <c r="A60">
        <v>370906</v>
      </c>
      <c r="B60">
        <v>3</v>
      </c>
      <c r="C60" s="1">
        <v>43887</v>
      </c>
      <c r="D60">
        <v>176863</v>
      </c>
      <c r="E60">
        <v>1487</v>
      </c>
      <c r="F60">
        <v>3</v>
      </c>
      <c r="G60">
        <v>267</v>
      </c>
      <c r="H60" s="1">
        <v>43887</v>
      </c>
      <c r="I60">
        <v>50</v>
      </c>
      <c r="J60">
        <v>267</v>
      </c>
      <c r="K60">
        <v>122.78</v>
      </c>
      <c r="L60" t="s">
        <v>17</v>
      </c>
      <c r="M60">
        <v>1.5232000000000001</v>
      </c>
    </row>
    <row r="61" spans="1:13" x14ac:dyDescent="0.25">
      <c r="A61">
        <v>370907</v>
      </c>
      <c r="B61">
        <v>0</v>
      </c>
      <c r="C61" s="1">
        <v>43887</v>
      </c>
      <c r="D61">
        <v>260696</v>
      </c>
      <c r="E61">
        <v>1430</v>
      </c>
      <c r="F61">
        <v>4</v>
      </c>
      <c r="G61">
        <v>299</v>
      </c>
      <c r="H61" s="1">
        <v>43889</v>
      </c>
      <c r="I61">
        <v>999999</v>
      </c>
      <c r="J61">
        <v>275.08</v>
      </c>
      <c r="K61">
        <v>137.5</v>
      </c>
      <c r="L61" t="s">
        <v>15</v>
      </c>
      <c r="M61">
        <v>1.3305</v>
      </c>
    </row>
    <row r="62" spans="1:13" x14ac:dyDescent="0.25">
      <c r="A62">
        <v>370908</v>
      </c>
      <c r="B62">
        <v>0</v>
      </c>
      <c r="C62" s="1">
        <v>43887</v>
      </c>
      <c r="D62">
        <v>1968658</v>
      </c>
      <c r="E62">
        <v>1994</v>
      </c>
      <c r="F62">
        <v>7</v>
      </c>
      <c r="G62">
        <v>94.99</v>
      </c>
      <c r="H62" s="1">
        <v>43888</v>
      </c>
      <c r="I62">
        <v>999999</v>
      </c>
      <c r="J62">
        <v>94.040099999999995</v>
      </c>
      <c r="K62">
        <v>48.43</v>
      </c>
      <c r="L62" t="s">
        <v>13</v>
      </c>
      <c r="M62">
        <v>1</v>
      </c>
    </row>
    <row r="63" spans="1:13" x14ac:dyDescent="0.25">
      <c r="A63">
        <v>370908</v>
      </c>
      <c r="B63">
        <v>1</v>
      </c>
      <c r="C63" s="1">
        <v>43887</v>
      </c>
      <c r="D63">
        <v>1968658</v>
      </c>
      <c r="E63">
        <v>1409</v>
      </c>
      <c r="F63">
        <v>3</v>
      </c>
      <c r="G63">
        <v>589</v>
      </c>
      <c r="H63" s="1">
        <v>43888</v>
      </c>
      <c r="I63">
        <v>999999</v>
      </c>
      <c r="J63">
        <v>565.44000000000005</v>
      </c>
      <c r="K63">
        <v>195.15</v>
      </c>
      <c r="L63" t="s">
        <v>13</v>
      </c>
      <c r="M63">
        <v>1</v>
      </c>
    </row>
    <row r="64" spans="1:13" x14ac:dyDescent="0.25">
      <c r="A64">
        <v>370909</v>
      </c>
      <c r="B64">
        <v>0</v>
      </c>
      <c r="C64" s="1">
        <v>43887</v>
      </c>
      <c r="D64">
        <v>1463606</v>
      </c>
      <c r="E64">
        <v>1549</v>
      </c>
      <c r="F64">
        <v>1</v>
      </c>
      <c r="G64">
        <v>389</v>
      </c>
      <c r="H64" s="1">
        <v>43890</v>
      </c>
      <c r="I64">
        <v>999999</v>
      </c>
      <c r="J64">
        <v>365.66</v>
      </c>
      <c r="K64">
        <v>128.88</v>
      </c>
      <c r="L64" t="s">
        <v>13</v>
      </c>
      <c r="M64">
        <v>1</v>
      </c>
    </row>
    <row r="65" spans="1:13" x14ac:dyDescent="0.25">
      <c r="A65">
        <v>370909</v>
      </c>
      <c r="B65">
        <v>1</v>
      </c>
      <c r="C65" s="1">
        <v>43887</v>
      </c>
      <c r="D65">
        <v>1463606</v>
      </c>
      <c r="E65">
        <v>523</v>
      </c>
      <c r="F65">
        <v>3</v>
      </c>
      <c r="G65">
        <v>139</v>
      </c>
      <c r="H65" s="1">
        <v>43890</v>
      </c>
      <c r="I65">
        <v>999999</v>
      </c>
      <c r="J65">
        <v>139</v>
      </c>
      <c r="K65">
        <v>70.87</v>
      </c>
      <c r="L65" t="s">
        <v>13</v>
      </c>
      <c r="M65">
        <v>1</v>
      </c>
    </row>
    <row r="66" spans="1:13" x14ac:dyDescent="0.25">
      <c r="A66">
        <v>370910</v>
      </c>
      <c r="B66">
        <v>0</v>
      </c>
      <c r="C66" s="1">
        <v>43887</v>
      </c>
      <c r="D66">
        <v>825785</v>
      </c>
      <c r="E66">
        <v>2075</v>
      </c>
      <c r="F66">
        <v>4</v>
      </c>
      <c r="G66">
        <v>179.99</v>
      </c>
      <c r="H66" s="1">
        <v>43887</v>
      </c>
      <c r="I66">
        <v>330</v>
      </c>
      <c r="J66">
        <v>160.19110000000001</v>
      </c>
      <c r="K66">
        <v>82.77</v>
      </c>
      <c r="L66" t="s">
        <v>14</v>
      </c>
      <c r="M66">
        <v>0.91949999999999998</v>
      </c>
    </row>
    <row r="67" spans="1:13" x14ac:dyDescent="0.25">
      <c r="A67">
        <v>370910</v>
      </c>
      <c r="B67">
        <v>1</v>
      </c>
      <c r="C67" s="1">
        <v>43887</v>
      </c>
      <c r="D67">
        <v>825785</v>
      </c>
      <c r="E67">
        <v>87</v>
      </c>
      <c r="F67">
        <v>3</v>
      </c>
      <c r="G67">
        <v>99.99</v>
      </c>
      <c r="H67" s="1">
        <v>43887</v>
      </c>
      <c r="I67">
        <v>330</v>
      </c>
      <c r="J67">
        <v>87.991200000000006</v>
      </c>
      <c r="K67">
        <v>45.98</v>
      </c>
      <c r="L67" t="s">
        <v>14</v>
      </c>
      <c r="M67">
        <v>0.91949999999999998</v>
      </c>
    </row>
    <row r="68" spans="1:13" x14ac:dyDescent="0.25">
      <c r="A68">
        <v>371000</v>
      </c>
      <c r="B68">
        <v>0</v>
      </c>
      <c r="C68" s="1">
        <v>43888</v>
      </c>
      <c r="D68">
        <v>2059682</v>
      </c>
      <c r="E68">
        <v>331</v>
      </c>
      <c r="F68">
        <v>2</v>
      </c>
      <c r="G68">
        <v>199</v>
      </c>
      <c r="H68" s="1">
        <v>43892</v>
      </c>
      <c r="I68">
        <v>999999</v>
      </c>
      <c r="J68">
        <v>181.09</v>
      </c>
      <c r="K68">
        <v>101.46</v>
      </c>
      <c r="L68" t="s">
        <v>13</v>
      </c>
      <c r="M68">
        <v>1</v>
      </c>
    </row>
    <row r="69" spans="1:13" x14ac:dyDescent="0.25">
      <c r="A69">
        <v>371000</v>
      </c>
      <c r="B69">
        <v>1</v>
      </c>
      <c r="C69" s="1">
        <v>43888</v>
      </c>
      <c r="D69">
        <v>2059682</v>
      </c>
      <c r="E69">
        <v>550</v>
      </c>
      <c r="F69">
        <v>1</v>
      </c>
      <c r="G69">
        <v>109</v>
      </c>
      <c r="H69" s="1">
        <v>43892</v>
      </c>
      <c r="I69">
        <v>999999</v>
      </c>
      <c r="J69">
        <v>100.28</v>
      </c>
      <c r="K69">
        <v>55.57</v>
      </c>
      <c r="L69" t="s">
        <v>13</v>
      </c>
      <c r="M69">
        <v>1</v>
      </c>
    </row>
    <row r="70" spans="1:13" x14ac:dyDescent="0.25">
      <c r="A70">
        <v>371000</v>
      </c>
      <c r="B70">
        <v>2</v>
      </c>
      <c r="C70" s="1">
        <v>43888</v>
      </c>
      <c r="D70">
        <v>2059682</v>
      </c>
      <c r="E70">
        <v>2510</v>
      </c>
      <c r="F70">
        <v>2</v>
      </c>
      <c r="G70">
        <v>4.0599999999999996</v>
      </c>
      <c r="H70" s="1">
        <v>43892</v>
      </c>
      <c r="I70">
        <v>999999</v>
      </c>
      <c r="J70">
        <v>3.6133999999999999</v>
      </c>
      <c r="K70">
        <v>2.0699999999999998</v>
      </c>
      <c r="L70" t="s">
        <v>13</v>
      </c>
      <c r="M70">
        <v>1</v>
      </c>
    </row>
    <row r="71" spans="1:13" x14ac:dyDescent="0.25">
      <c r="A71">
        <v>371001</v>
      </c>
      <c r="B71">
        <v>0</v>
      </c>
      <c r="C71" s="1">
        <v>43888</v>
      </c>
      <c r="D71">
        <v>1811793</v>
      </c>
      <c r="E71">
        <v>1535</v>
      </c>
      <c r="F71">
        <v>3</v>
      </c>
      <c r="G71">
        <v>268</v>
      </c>
      <c r="H71" s="1">
        <v>43888</v>
      </c>
      <c r="I71">
        <v>540</v>
      </c>
      <c r="J71">
        <v>268</v>
      </c>
      <c r="K71">
        <v>123.24</v>
      </c>
      <c r="L71" t="s">
        <v>13</v>
      </c>
      <c r="M71">
        <v>1</v>
      </c>
    </row>
    <row r="72" spans="1:13" x14ac:dyDescent="0.25">
      <c r="A72">
        <v>371001</v>
      </c>
      <c r="B72">
        <v>1</v>
      </c>
      <c r="C72" s="1">
        <v>43888</v>
      </c>
      <c r="D72">
        <v>1811793</v>
      </c>
      <c r="E72">
        <v>1440</v>
      </c>
      <c r="F72">
        <v>1</v>
      </c>
      <c r="G72">
        <v>189</v>
      </c>
      <c r="H72" s="1">
        <v>43888</v>
      </c>
      <c r="I72">
        <v>540</v>
      </c>
      <c r="J72">
        <v>189</v>
      </c>
      <c r="K72">
        <v>86.91</v>
      </c>
      <c r="L72" t="s">
        <v>13</v>
      </c>
      <c r="M72">
        <v>1</v>
      </c>
    </row>
    <row r="73" spans="1:13" x14ac:dyDescent="0.25">
      <c r="A73">
        <v>371001</v>
      </c>
      <c r="B73">
        <v>2</v>
      </c>
      <c r="C73" s="1">
        <v>43888</v>
      </c>
      <c r="D73">
        <v>1811793</v>
      </c>
      <c r="E73">
        <v>1357</v>
      </c>
      <c r="F73">
        <v>1</v>
      </c>
      <c r="G73">
        <v>38.99</v>
      </c>
      <c r="H73" s="1">
        <v>43888</v>
      </c>
      <c r="I73">
        <v>540</v>
      </c>
      <c r="J73">
        <v>38.99</v>
      </c>
      <c r="K73">
        <v>17.93</v>
      </c>
      <c r="L73" t="s">
        <v>13</v>
      </c>
      <c r="M73">
        <v>1</v>
      </c>
    </row>
    <row r="74" spans="1:13" x14ac:dyDescent="0.25">
      <c r="A74">
        <v>371002</v>
      </c>
      <c r="B74">
        <v>0</v>
      </c>
      <c r="C74" s="1">
        <v>43888</v>
      </c>
      <c r="D74">
        <v>1683913</v>
      </c>
      <c r="E74">
        <v>1639</v>
      </c>
      <c r="F74">
        <v>1</v>
      </c>
      <c r="G74">
        <v>9.99</v>
      </c>
      <c r="H74" s="1">
        <v>43892</v>
      </c>
      <c r="I74">
        <v>999999</v>
      </c>
      <c r="J74">
        <v>8.7911999999999999</v>
      </c>
      <c r="K74">
        <v>5.09</v>
      </c>
      <c r="L74" t="s">
        <v>13</v>
      </c>
      <c r="M74">
        <v>1</v>
      </c>
    </row>
    <row r="75" spans="1:13" x14ac:dyDescent="0.25">
      <c r="A75">
        <v>371003</v>
      </c>
      <c r="B75">
        <v>0</v>
      </c>
      <c r="C75" s="1">
        <v>43888</v>
      </c>
      <c r="D75">
        <v>456064</v>
      </c>
      <c r="E75">
        <v>1479</v>
      </c>
      <c r="F75">
        <v>6</v>
      </c>
      <c r="G75">
        <v>310</v>
      </c>
      <c r="H75" s="1">
        <v>43888</v>
      </c>
      <c r="I75">
        <v>220</v>
      </c>
      <c r="J75">
        <v>269.7</v>
      </c>
      <c r="K75">
        <v>142.56</v>
      </c>
      <c r="L75" t="s">
        <v>14</v>
      </c>
      <c r="M75">
        <v>0.91210000000000002</v>
      </c>
    </row>
    <row r="76" spans="1:13" x14ac:dyDescent="0.25">
      <c r="A76">
        <v>371003</v>
      </c>
      <c r="B76">
        <v>1</v>
      </c>
      <c r="C76" s="1">
        <v>43888</v>
      </c>
      <c r="D76">
        <v>456064</v>
      </c>
      <c r="E76">
        <v>1615</v>
      </c>
      <c r="F76">
        <v>1</v>
      </c>
      <c r="G76">
        <v>289.99</v>
      </c>
      <c r="H76" s="1">
        <v>43888</v>
      </c>
      <c r="I76">
        <v>220</v>
      </c>
      <c r="J76">
        <v>260.99099999999999</v>
      </c>
      <c r="K76">
        <v>96.08</v>
      </c>
      <c r="L76" t="s">
        <v>14</v>
      </c>
      <c r="M76">
        <v>0.91210000000000002</v>
      </c>
    </row>
    <row r="77" spans="1:13" x14ac:dyDescent="0.25">
      <c r="A77">
        <v>371003</v>
      </c>
      <c r="B77">
        <v>2</v>
      </c>
      <c r="C77" s="1">
        <v>43888</v>
      </c>
      <c r="D77">
        <v>456064</v>
      </c>
      <c r="E77">
        <v>1499</v>
      </c>
      <c r="F77">
        <v>3</v>
      </c>
      <c r="G77">
        <v>310</v>
      </c>
      <c r="H77" s="1">
        <v>43888</v>
      </c>
      <c r="I77">
        <v>220</v>
      </c>
      <c r="J77">
        <v>310</v>
      </c>
      <c r="K77">
        <v>142.56</v>
      </c>
      <c r="L77" t="s">
        <v>14</v>
      </c>
      <c r="M77">
        <v>0.91210000000000002</v>
      </c>
    </row>
    <row r="78" spans="1:13" x14ac:dyDescent="0.25">
      <c r="A78">
        <v>371004</v>
      </c>
      <c r="B78">
        <v>0</v>
      </c>
      <c r="C78" s="1">
        <v>43888</v>
      </c>
      <c r="D78">
        <v>1513894</v>
      </c>
      <c r="E78">
        <v>611</v>
      </c>
      <c r="F78">
        <v>8</v>
      </c>
      <c r="G78">
        <v>2295</v>
      </c>
      <c r="H78" s="1">
        <v>43888</v>
      </c>
      <c r="I78">
        <v>650</v>
      </c>
      <c r="J78">
        <v>2249.1</v>
      </c>
      <c r="K78">
        <v>760.38</v>
      </c>
      <c r="L78" t="s">
        <v>13</v>
      </c>
      <c r="M78">
        <v>1</v>
      </c>
    </row>
    <row r="79" spans="1:13" x14ac:dyDescent="0.25">
      <c r="A79">
        <v>371004</v>
      </c>
      <c r="B79">
        <v>1</v>
      </c>
      <c r="C79" s="1">
        <v>43888</v>
      </c>
      <c r="D79">
        <v>1513894</v>
      </c>
      <c r="E79">
        <v>1671</v>
      </c>
      <c r="F79">
        <v>2</v>
      </c>
      <c r="G79">
        <v>4.99</v>
      </c>
      <c r="H79" s="1">
        <v>43888</v>
      </c>
      <c r="I79">
        <v>650</v>
      </c>
      <c r="J79">
        <v>4.4909999999999997</v>
      </c>
      <c r="K79">
        <v>2.54</v>
      </c>
      <c r="L79" t="s">
        <v>13</v>
      </c>
      <c r="M79">
        <v>1</v>
      </c>
    </row>
    <row r="80" spans="1:13" x14ac:dyDescent="0.25">
      <c r="A80">
        <v>371004</v>
      </c>
      <c r="B80">
        <v>2</v>
      </c>
      <c r="C80" s="1">
        <v>43888</v>
      </c>
      <c r="D80">
        <v>1513894</v>
      </c>
      <c r="E80">
        <v>443</v>
      </c>
      <c r="F80">
        <v>1</v>
      </c>
      <c r="G80">
        <v>349</v>
      </c>
      <c r="H80" s="1">
        <v>43888</v>
      </c>
      <c r="I80">
        <v>650</v>
      </c>
      <c r="J80">
        <v>307.12</v>
      </c>
      <c r="K80">
        <v>160.49</v>
      </c>
      <c r="L80" t="s">
        <v>13</v>
      </c>
      <c r="M80">
        <v>1</v>
      </c>
    </row>
    <row r="81" spans="1:13" x14ac:dyDescent="0.25">
      <c r="A81">
        <v>371004</v>
      </c>
      <c r="B81">
        <v>3</v>
      </c>
      <c r="C81" s="1">
        <v>43888</v>
      </c>
      <c r="D81">
        <v>1513894</v>
      </c>
      <c r="E81">
        <v>848</v>
      </c>
      <c r="F81">
        <v>1</v>
      </c>
      <c r="G81">
        <v>15.6</v>
      </c>
      <c r="H81" s="1">
        <v>43888</v>
      </c>
      <c r="I81">
        <v>650</v>
      </c>
      <c r="J81">
        <v>14.664</v>
      </c>
      <c r="K81">
        <v>7.95</v>
      </c>
      <c r="L81" t="s">
        <v>13</v>
      </c>
      <c r="M81">
        <v>1</v>
      </c>
    </row>
    <row r="82" spans="1:13" x14ac:dyDescent="0.25">
      <c r="A82">
        <v>371004</v>
      </c>
      <c r="B82">
        <v>4</v>
      </c>
      <c r="C82" s="1">
        <v>43888</v>
      </c>
      <c r="D82">
        <v>1513894</v>
      </c>
      <c r="E82">
        <v>372</v>
      </c>
      <c r="F82">
        <v>3</v>
      </c>
      <c r="G82">
        <v>758</v>
      </c>
      <c r="H82" s="1">
        <v>43888</v>
      </c>
      <c r="I82">
        <v>650</v>
      </c>
      <c r="J82">
        <v>758</v>
      </c>
      <c r="K82">
        <v>348.58</v>
      </c>
      <c r="L82" t="s">
        <v>13</v>
      </c>
      <c r="M82">
        <v>1</v>
      </c>
    </row>
    <row r="83" spans="1:13" x14ac:dyDescent="0.25">
      <c r="A83">
        <v>371005</v>
      </c>
      <c r="B83">
        <v>0</v>
      </c>
      <c r="C83" s="1">
        <v>43888</v>
      </c>
      <c r="D83">
        <v>1992813</v>
      </c>
      <c r="E83">
        <v>715</v>
      </c>
      <c r="F83">
        <v>3</v>
      </c>
      <c r="G83">
        <v>149</v>
      </c>
      <c r="H83" s="1">
        <v>43888</v>
      </c>
      <c r="I83">
        <v>550</v>
      </c>
      <c r="J83">
        <v>149</v>
      </c>
      <c r="K83">
        <v>68.52</v>
      </c>
      <c r="L83" t="s">
        <v>13</v>
      </c>
      <c r="M83">
        <v>1</v>
      </c>
    </row>
    <row r="84" spans="1:13" x14ac:dyDescent="0.25">
      <c r="A84">
        <v>371006</v>
      </c>
      <c r="B84">
        <v>0</v>
      </c>
      <c r="C84" s="1">
        <v>43888</v>
      </c>
      <c r="D84">
        <v>1728379</v>
      </c>
      <c r="E84">
        <v>1374</v>
      </c>
      <c r="F84">
        <v>3</v>
      </c>
      <c r="G84">
        <v>16</v>
      </c>
      <c r="H84" s="1">
        <v>43888</v>
      </c>
      <c r="I84">
        <v>610</v>
      </c>
      <c r="J84">
        <v>14.4</v>
      </c>
      <c r="K84">
        <v>8.16</v>
      </c>
      <c r="L84" t="s">
        <v>13</v>
      </c>
      <c r="M84">
        <v>1</v>
      </c>
    </row>
    <row r="85" spans="1:13" x14ac:dyDescent="0.25">
      <c r="A85">
        <v>371007</v>
      </c>
      <c r="B85">
        <v>0</v>
      </c>
      <c r="C85" s="1">
        <v>43888</v>
      </c>
      <c r="D85">
        <v>1080629</v>
      </c>
      <c r="E85">
        <v>737</v>
      </c>
      <c r="F85">
        <v>6</v>
      </c>
      <c r="G85">
        <v>159</v>
      </c>
      <c r="H85" s="1">
        <v>43893</v>
      </c>
      <c r="I85">
        <v>999999</v>
      </c>
      <c r="J85">
        <v>138.33000000000001</v>
      </c>
      <c r="K85">
        <v>73.12</v>
      </c>
      <c r="L85" t="s">
        <v>16</v>
      </c>
      <c r="M85">
        <v>0.7752</v>
      </c>
    </row>
    <row r="86" spans="1:13" x14ac:dyDescent="0.25">
      <c r="A86">
        <v>371008</v>
      </c>
      <c r="B86">
        <v>0</v>
      </c>
      <c r="C86" s="1">
        <v>43888</v>
      </c>
      <c r="D86">
        <v>1858632</v>
      </c>
      <c r="E86">
        <v>1475</v>
      </c>
      <c r="F86">
        <v>2</v>
      </c>
      <c r="G86">
        <v>230</v>
      </c>
      <c r="H86" s="1">
        <v>43893</v>
      </c>
      <c r="I86">
        <v>999999</v>
      </c>
      <c r="J86">
        <v>223.1</v>
      </c>
      <c r="K86">
        <v>105.77</v>
      </c>
      <c r="L86" t="s">
        <v>13</v>
      </c>
      <c r="M86">
        <v>1</v>
      </c>
    </row>
    <row r="87" spans="1:13" x14ac:dyDescent="0.25">
      <c r="A87">
        <v>371009</v>
      </c>
      <c r="B87">
        <v>0</v>
      </c>
      <c r="C87" s="1">
        <v>43888</v>
      </c>
      <c r="D87">
        <v>1390231</v>
      </c>
      <c r="E87">
        <v>74</v>
      </c>
      <c r="F87">
        <v>1</v>
      </c>
      <c r="G87">
        <v>37.950000000000003</v>
      </c>
      <c r="H87" s="1">
        <v>43888</v>
      </c>
      <c r="I87">
        <v>440</v>
      </c>
      <c r="J87">
        <v>37.950000000000003</v>
      </c>
      <c r="K87">
        <v>17.45</v>
      </c>
      <c r="L87" t="s">
        <v>13</v>
      </c>
      <c r="M87">
        <v>1</v>
      </c>
    </row>
    <row r="88" spans="1:13" x14ac:dyDescent="0.25">
      <c r="A88">
        <v>371009</v>
      </c>
      <c r="B88">
        <v>1</v>
      </c>
      <c r="C88" s="1">
        <v>43888</v>
      </c>
      <c r="D88">
        <v>1390231</v>
      </c>
      <c r="E88">
        <v>1988</v>
      </c>
      <c r="F88">
        <v>3</v>
      </c>
      <c r="G88">
        <v>94.99</v>
      </c>
      <c r="H88" s="1">
        <v>43888</v>
      </c>
      <c r="I88">
        <v>440</v>
      </c>
      <c r="J88">
        <v>94.99</v>
      </c>
      <c r="K88">
        <v>48.43</v>
      </c>
      <c r="L88" t="s">
        <v>13</v>
      </c>
      <c r="M88">
        <v>1</v>
      </c>
    </row>
    <row r="89" spans="1:13" x14ac:dyDescent="0.25">
      <c r="A89">
        <v>371009</v>
      </c>
      <c r="B89">
        <v>2</v>
      </c>
      <c r="C89" s="1">
        <v>43888</v>
      </c>
      <c r="D89">
        <v>1390231</v>
      </c>
      <c r="E89">
        <v>1410</v>
      </c>
      <c r="F89">
        <v>3</v>
      </c>
      <c r="G89">
        <v>230</v>
      </c>
      <c r="H89" s="1">
        <v>43888</v>
      </c>
      <c r="I89">
        <v>440</v>
      </c>
      <c r="J89">
        <v>218.5</v>
      </c>
      <c r="K89">
        <v>105.77</v>
      </c>
      <c r="L89" t="s">
        <v>13</v>
      </c>
      <c r="M89">
        <v>1</v>
      </c>
    </row>
    <row r="90" spans="1:13" x14ac:dyDescent="0.25">
      <c r="A90">
        <v>371010</v>
      </c>
      <c r="B90">
        <v>0</v>
      </c>
      <c r="C90" s="1">
        <v>43888</v>
      </c>
      <c r="D90">
        <v>1226217</v>
      </c>
      <c r="E90">
        <v>1631</v>
      </c>
      <c r="F90">
        <v>1</v>
      </c>
      <c r="G90">
        <v>12.66</v>
      </c>
      <c r="H90" s="1">
        <v>43892</v>
      </c>
      <c r="I90">
        <v>999999</v>
      </c>
      <c r="J90">
        <v>12.66</v>
      </c>
      <c r="K90">
        <v>5.82</v>
      </c>
      <c r="L90" t="s">
        <v>13</v>
      </c>
      <c r="M90">
        <v>1</v>
      </c>
    </row>
    <row r="91" spans="1:13" x14ac:dyDescent="0.25">
      <c r="A91">
        <v>371100</v>
      </c>
      <c r="B91">
        <v>0</v>
      </c>
      <c r="C91" s="1">
        <v>43889</v>
      </c>
      <c r="D91">
        <v>1866637</v>
      </c>
      <c r="E91">
        <v>1442</v>
      </c>
      <c r="F91">
        <v>3</v>
      </c>
      <c r="G91">
        <v>529</v>
      </c>
      <c r="H91" s="1">
        <v>43891</v>
      </c>
      <c r="I91">
        <v>999999</v>
      </c>
      <c r="J91">
        <v>454.94</v>
      </c>
      <c r="K91">
        <v>175.27</v>
      </c>
      <c r="L91" t="s">
        <v>13</v>
      </c>
      <c r="M91">
        <v>1</v>
      </c>
    </row>
    <row r="92" spans="1:13" x14ac:dyDescent="0.25">
      <c r="A92">
        <v>371100</v>
      </c>
      <c r="B92">
        <v>1</v>
      </c>
      <c r="C92" s="1">
        <v>43889</v>
      </c>
      <c r="D92">
        <v>1866637</v>
      </c>
      <c r="E92">
        <v>1697</v>
      </c>
      <c r="F92">
        <v>3</v>
      </c>
      <c r="G92">
        <v>5.39</v>
      </c>
      <c r="H92" s="1">
        <v>43891</v>
      </c>
      <c r="I92">
        <v>999999</v>
      </c>
      <c r="J92">
        <v>5.39</v>
      </c>
      <c r="K92">
        <v>2.75</v>
      </c>
      <c r="L92" t="s">
        <v>13</v>
      </c>
      <c r="M92">
        <v>1</v>
      </c>
    </row>
    <row r="93" spans="1:13" x14ac:dyDescent="0.25">
      <c r="A93">
        <v>371102</v>
      </c>
      <c r="B93">
        <v>0</v>
      </c>
      <c r="C93" s="1">
        <v>43889</v>
      </c>
      <c r="D93">
        <v>1402836</v>
      </c>
      <c r="E93">
        <v>1936</v>
      </c>
      <c r="F93">
        <v>3</v>
      </c>
      <c r="G93">
        <v>299.99</v>
      </c>
      <c r="H93" s="1">
        <v>43891</v>
      </c>
      <c r="I93">
        <v>999999</v>
      </c>
      <c r="J93">
        <v>299.99</v>
      </c>
      <c r="K93">
        <v>152.94</v>
      </c>
      <c r="L93" t="s">
        <v>13</v>
      </c>
      <c r="M93">
        <v>1</v>
      </c>
    </row>
    <row r="94" spans="1:13" x14ac:dyDescent="0.25">
      <c r="A94">
        <v>371103</v>
      </c>
      <c r="B94">
        <v>0</v>
      </c>
      <c r="C94" s="1">
        <v>43889</v>
      </c>
      <c r="D94">
        <v>1793549</v>
      </c>
      <c r="E94">
        <v>388</v>
      </c>
      <c r="F94">
        <v>2</v>
      </c>
      <c r="G94">
        <v>382.95</v>
      </c>
      <c r="H94" s="1">
        <v>43889</v>
      </c>
      <c r="I94">
        <v>660</v>
      </c>
      <c r="J94">
        <v>382.95</v>
      </c>
      <c r="K94">
        <v>195.24</v>
      </c>
      <c r="L94" t="s">
        <v>13</v>
      </c>
      <c r="M94">
        <v>1</v>
      </c>
    </row>
    <row r="95" spans="1:13" x14ac:dyDescent="0.25">
      <c r="A95">
        <v>371103</v>
      </c>
      <c r="B95">
        <v>1</v>
      </c>
      <c r="C95" s="1">
        <v>43889</v>
      </c>
      <c r="D95">
        <v>1793549</v>
      </c>
      <c r="E95">
        <v>142</v>
      </c>
      <c r="F95">
        <v>6</v>
      </c>
      <c r="G95">
        <v>299.99</v>
      </c>
      <c r="H95" s="1">
        <v>43889</v>
      </c>
      <c r="I95">
        <v>660</v>
      </c>
      <c r="J95">
        <v>299.99</v>
      </c>
      <c r="K95">
        <v>152.94</v>
      </c>
      <c r="L95" t="s">
        <v>13</v>
      </c>
      <c r="M95">
        <v>1</v>
      </c>
    </row>
    <row r="96" spans="1:13" x14ac:dyDescent="0.25">
      <c r="A96">
        <v>371103</v>
      </c>
      <c r="B96">
        <v>2</v>
      </c>
      <c r="C96" s="1">
        <v>43889</v>
      </c>
      <c r="D96">
        <v>1793549</v>
      </c>
      <c r="E96">
        <v>345</v>
      </c>
      <c r="F96">
        <v>2</v>
      </c>
      <c r="G96">
        <v>699</v>
      </c>
      <c r="H96" s="1">
        <v>43889</v>
      </c>
      <c r="I96">
        <v>660</v>
      </c>
      <c r="J96">
        <v>699</v>
      </c>
      <c r="K96">
        <v>321.44</v>
      </c>
      <c r="L96" t="s">
        <v>13</v>
      </c>
      <c r="M96">
        <v>1</v>
      </c>
    </row>
    <row r="97" spans="1:13" x14ac:dyDescent="0.25">
      <c r="A97">
        <v>371104</v>
      </c>
      <c r="B97">
        <v>0</v>
      </c>
      <c r="C97" s="1">
        <v>43889</v>
      </c>
      <c r="D97">
        <v>880582</v>
      </c>
      <c r="E97">
        <v>52</v>
      </c>
      <c r="F97">
        <v>1</v>
      </c>
      <c r="G97">
        <v>199.95</v>
      </c>
      <c r="H97" s="1">
        <v>43889</v>
      </c>
      <c r="I97">
        <v>320</v>
      </c>
      <c r="J97">
        <v>195.95099999999999</v>
      </c>
      <c r="K97">
        <v>91.95</v>
      </c>
      <c r="L97" t="s">
        <v>14</v>
      </c>
      <c r="M97">
        <v>0.91100000000000003</v>
      </c>
    </row>
    <row r="98" spans="1:13" x14ac:dyDescent="0.25">
      <c r="A98">
        <v>371104</v>
      </c>
      <c r="B98">
        <v>1</v>
      </c>
      <c r="C98" s="1">
        <v>43889</v>
      </c>
      <c r="D98">
        <v>880582</v>
      </c>
      <c r="E98">
        <v>1801</v>
      </c>
      <c r="F98">
        <v>3</v>
      </c>
      <c r="G98">
        <v>32</v>
      </c>
      <c r="H98" s="1">
        <v>43889</v>
      </c>
      <c r="I98">
        <v>320</v>
      </c>
      <c r="J98">
        <v>31.36</v>
      </c>
      <c r="K98">
        <v>16.309999999999999</v>
      </c>
      <c r="L98" t="s">
        <v>14</v>
      </c>
      <c r="M98">
        <v>0.91100000000000003</v>
      </c>
    </row>
    <row r="99" spans="1:13" x14ac:dyDescent="0.25">
      <c r="A99">
        <v>371105</v>
      </c>
      <c r="B99">
        <v>0</v>
      </c>
      <c r="C99" s="1">
        <v>43889</v>
      </c>
      <c r="D99">
        <v>877374</v>
      </c>
      <c r="E99">
        <v>1623</v>
      </c>
      <c r="F99">
        <v>7</v>
      </c>
      <c r="G99">
        <v>219</v>
      </c>
      <c r="H99" s="1">
        <v>43892</v>
      </c>
      <c r="I99">
        <v>999999</v>
      </c>
      <c r="J99">
        <v>188.34</v>
      </c>
      <c r="K99">
        <v>72.56</v>
      </c>
      <c r="L99" t="s">
        <v>14</v>
      </c>
      <c r="M99">
        <v>0.91100000000000003</v>
      </c>
    </row>
    <row r="100" spans="1:13" x14ac:dyDescent="0.25">
      <c r="A100">
        <v>371200</v>
      </c>
      <c r="B100">
        <v>0</v>
      </c>
      <c r="C100" s="1">
        <v>43890</v>
      </c>
      <c r="D100">
        <v>290965</v>
      </c>
      <c r="E100">
        <v>1078</v>
      </c>
      <c r="F100">
        <v>1</v>
      </c>
      <c r="G100">
        <v>314</v>
      </c>
      <c r="H100" s="1">
        <v>43890</v>
      </c>
      <c r="I100">
        <v>80</v>
      </c>
      <c r="J100">
        <v>279.45999999999998</v>
      </c>
      <c r="K100">
        <v>144.4</v>
      </c>
      <c r="L100" t="s">
        <v>15</v>
      </c>
      <c r="M100">
        <v>1.3444</v>
      </c>
    </row>
    <row r="101" spans="1:13" x14ac:dyDescent="0.25">
      <c r="A101">
        <v>371200</v>
      </c>
      <c r="B101">
        <v>1</v>
      </c>
      <c r="C101" s="1">
        <v>43890</v>
      </c>
      <c r="D101">
        <v>290965</v>
      </c>
      <c r="E101">
        <v>451</v>
      </c>
      <c r="F101">
        <v>3</v>
      </c>
      <c r="G101">
        <v>559</v>
      </c>
      <c r="H101" s="1">
        <v>43890</v>
      </c>
      <c r="I101">
        <v>80</v>
      </c>
      <c r="J101">
        <v>553.41</v>
      </c>
      <c r="K101">
        <v>257.06</v>
      </c>
      <c r="L101" t="s">
        <v>15</v>
      </c>
      <c r="M101">
        <v>1.3444</v>
      </c>
    </row>
    <row r="102" spans="1:13" x14ac:dyDescent="0.25">
      <c r="A102">
        <v>371200</v>
      </c>
      <c r="B102">
        <v>2</v>
      </c>
      <c r="C102" s="1">
        <v>43890</v>
      </c>
      <c r="D102">
        <v>290965</v>
      </c>
      <c r="E102">
        <v>1457</v>
      </c>
      <c r="F102">
        <v>2</v>
      </c>
      <c r="G102">
        <v>189</v>
      </c>
      <c r="H102" s="1">
        <v>43890</v>
      </c>
      <c r="I102">
        <v>80</v>
      </c>
      <c r="J102">
        <v>171.99</v>
      </c>
      <c r="K102">
        <v>86.91</v>
      </c>
      <c r="L102" t="s">
        <v>15</v>
      </c>
      <c r="M102">
        <v>1.3444</v>
      </c>
    </row>
    <row r="103" spans="1:13" x14ac:dyDescent="0.25">
      <c r="A103">
        <v>371200</v>
      </c>
      <c r="B103">
        <v>3</v>
      </c>
      <c r="C103" s="1">
        <v>43890</v>
      </c>
      <c r="D103">
        <v>290965</v>
      </c>
      <c r="E103">
        <v>1623</v>
      </c>
      <c r="F103">
        <v>1</v>
      </c>
      <c r="G103">
        <v>219</v>
      </c>
      <c r="H103" s="1">
        <v>43890</v>
      </c>
      <c r="I103">
        <v>80</v>
      </c>
      <c r="J103">
        <v>219</v>
      </c>
      <c r="K103">
        <v>72.56</v>
      </c>
      <c r="L103" t="s">
        <v>15</v>
      </c>
      <c r="M103">
        <v>1.3444</v>
      </c>
    </row>
    <row r="104" spans="1:13" x14ac:dyDescent="0.25">
      <c r="A104">
        <v>371201</v>
      </c>
      <c r="B104">
        <v>0</v>
      </c>
      <c r="C104" s="1">
        <v>43890</v>
      </c>
      <c r="D104">
        <v>206610</v>
      </c>
      <c r="E104">
        <v>2040</v>
      </c>
      <c r="F104">
        <v>3</v>
      </c>
      <c r="G104">
        <v>139.99</v>
      </c>
      <c r="H104" s="1">
        <v>43893</v>
      </c>
      <c r="I104">
        <v>999999</v>
      </c>
      <c r="J104">
        <v>139.99</v>
      </c>
      <c r="K104">
        <v>71.37</v>
      </c>
      <c r="L104" t="s">
        <v>15</v>
      </c>
      <c r="M104">
        <v>1.3444</v>
      </c>
    </row>
    <row r="105" spans="1:13" x14ac:dyDescent="0.25">
      <c r="A105">
        <v>371202</v>
      </c>
      <c r="B105">
        <v>0</v>
      </c>
      <c r="C105" s="1">
        <v>43890</v>
      </c>
      <c r="D105">
        <v>62076</v>
      </c>
      <c r="E105">
        <v>1623</v>
      </c>
      <c r="F105">
        <v>3</v>
      </c>
      <c r="G105">
        <v>219</v>
      </c>
      <c r="H105" s="1">
        <v>43890</v>
      </c>
      <c r="I105">
        <v>40</v>
      </c>
      <c r="J105">
        <v>219</v>
      </c>
      <c r="K105">
        <v>72.56</v>
      </c>
      <c r="L105" t="s">
        <v>17</v>
      </c>
      <c r="M105">
        <v>1.5373000000000001</v>
      </c>
    </row>
    <row r="106" spans="1:13" x14ac:dyDescent="0.25">
      <c r="A106">
        <v>371202</v>
      </c>
      <c r="B106">
        <v>1</v>
      </c>
      <c r="C106" s="1">
        <v>43890</v>
      </c>
      <c r="D106">
        <v>62076</v>
      </c>
      <c r="E106">
        <v>48</v>
      </c>
      <c r="F106">
        <v>3</v>
      </c>
      <c r="G106">
        <v>149.94999999999999</v>
      </c>
      <c r="H106" s="1">
        <v>43890</v>
      </c>
      <c r="I106">
        <v>40</v>
      </c>
      <c r="J106">
        <v>148.45050000000001</v>
      </c>
      <c r="K106">
        <v>76.45</v>
      </c>
      <c r="L106" t="s">
        <v>17</v>
      </c>
      <c r="M106">
        <v>1.5373000000000001</v>
      </c>
    </row>
    <row r="107" spans="1:13" x14ac:dyDescent="0.25">
      <c r="A107">
        <v>371202</v>
      </c>
      <c r="B107">
        <v>2</v>
      </c>
      <c r="C107" s="1">
        <v>43890</v>
      </c>
      <c r="D107">
        <v>62076</v>
      </c>
      <c r="E107">
        <v>1373</v>
      </c>
      <c r="F107">
        <v>7</v>
      </c>
      <c r="G107">
        <v>14.19</v>
      </c>
      <c r="H107" s="1">
        <v>43890</v>
      </c>
      <c r="I107">
        <v>40</v>
      </c>
      <c r="J107">
        <v>14.19</v>
      </c>
      <c r="K107">
        <v>7.23</v>
      </c>
      <c r="L107" t="s">
        <v>17</v>
      </c>
      <c r="M107">
        <v>1.5373000000000001</v>
      </c>
    </row>
    <row r="108" spans="1:13" x14ac:dyDescent="0.25">
      <c r="A108">
        <v>371203</v>
      </c>
      <c r="B108">
        <v>0</v>
      </c>
      <c r="C108" s="1">
        <v>43890</v>
      </c>
      <c r="D108">
        <v>869520</v>
      </c>
      <c r="E108">
        <v>648</v>
      </c>
      <c r="F108">
        <v>1</v>
      </c>
      <c r="G108">
        <v>79</v>
      </c>
      <c r="H108" s="1">
        <v>43894</v>
      </c>
      <c r="I108">
        <v>999999</v>
      </c>
      <c r="J108">
        <v>79</v>
      </c>
      <c r="K108">
        <v>40.28</v>
      </c>
      <c r="L108" t="s">
        <v>14</v>
      </c>
      <c r="M108">
        <v>0.91100000000000003</v>
      </c>
    </row>
    <row r="109" spans="1:13" x14ac:dyDescent="0.25">
      <c r="A109">
        <v>371203</v>
      </c>
      <c r="B109">
        <v>1</v>
      </c>
      <c r="C109" s="1">
        <v>43890</v>
      </c>
      <c r="D109">
        <v>869520</v>
      </c>
      <c r="E109">
        <v>557</v>
      </c>
      <c r="F109">
        <v>6</v>
      </c>
      <c r="G109">
        <v>459</v>
      </c>
      <c r="H109" s="1">
        <v>43894</v>
      </c>
      <c r="I109">
        <v>999999</v>
      </c>
      <c r="J109">
        <v>403.92</v>
      </c>
      <c r="K109">
        <v>152.08000000000001</v>
      </c>
      <c r="L109" t="s">
        <v>14</v>
      </c>
      <c r="M109">
        <v>0.91100000000000003</v>
      </c>
    </row>
    <row r="110" spans="1:13" x14ac:dyDescent="0.25">
      <c r="A110">
        <v>371203</v>
      </c>
      <c r="B110">
        <v>2</v>
      </c>
      <c r="C110" s="1">
        <v>43890</v>
      </c>
      <c r="D110">
        <v>869520</v>
      </c>
      <c r="E110">
        <v>1644</v>
      </c>
      <c r="F110">
        <v>2</v>
      </c>
      <c r="G110">
        <v>57.88</v>
      </c>
      <c r="H110" s="1">
        <v>43894</v>
      </c>
      <c r="I110">
        <v>999999</v>
      </c>
      <c r="J110">
        <v>51.513199999999998</v>
      </c>
      <c r="K110">
        <v>26.62</v>
      </c>
      <c r="L110" t="s">
        <v>14</v>
      </c>
      <c r="M110">
        <v>0.91100000000000003</v>
      </c>
    </row>
    <row r="111" spans="1:13" x14ac:dyDescent="0.25">
      <c r="A111">
        <v>371204</v>
      </c>
      <c r="B111">
        <v>0</v>
      </c>
      <c r="C111" s="1">
        <v>43890</v>
      </c>
      <c r="D111">
        <v>349357</v>
      </c>
      <c r="E111">
        <v>1476</v>
      </c>
      <c r="F111">
        <v>1</v>
      </c>
      <c r="G111">
        <v>288</v>
      </c>
      <c r="H111" s="1">
        <v>43892</v>
      </c>
      <c r="I111">
        <v>999999</v>
      </c>
      <c r="J111">
        <v>267.83999999999997</v>
      </c>
      <c r="K111">
        <v>132.44</v>
      </c>
      <c r="L111" t="s">
        <v>15</v>
      </c>
      <c r="M111">
        <v>1.3444</v>
      </c>
    </row>
    <row r="112" spans="1:13" x14ac:dyDescent="0.25">
      <c r="A112">
        <v>371205</v>
      </c>
      <c r="B112">
        <v>0</v>
      </c>
      <c r="C112" s="1">
        <v>43890</v>
      </c>
      <c r="D112">
        <v>1561589</v>
      </c>
      <c r="E112">
        <v>796</v>
      </c>
      <c r="F112">
        <v>6</v>
      </c>
      <c r="G112">
        <v>16.899999999999999</v>
      </c>
      <c r="H112" s="1">
        <v>43895</v>
      </c>
      <c r="I112">
        <v>999999</v>
      </c>
      <c r="J112">
        <v>15.041</v>
      </c>
      <c r="K112">
        <v>8.6199999999999992</v>
      </c>
      <c r="L112" t="s">
        <v>13</v>
      </c>
      <c r="M112">
        <v>1</v>
      </c>
    </row>
    <row r="113" spans="1:13" x14ac:dyDescent="0.25">
      <c r="A113">
        <v>371205</v>
      </c>
      <c r="B113">
        <v>1</v>
      </c>
      <c r="C113" s="1">
        <v>43890</v>
      </c>
      <c r="D113">
        <v>1561589</v>
      </c>
      <c r="E113">
        <v>677</v>
      </c>
      <c r="F113">
        <v>7</v>
      </c>
      <c r="G113">
        <v>79</v>
      </c>
      <c r="H113" s="1">
        <v>43895</v>
      </c>
      <c r="I113">
        <v>999999</v>
      </c>
      <c r="J113">
        <v>71.099999999999994</v>
      </c>
      <c r="K113">
        <v>40.28</v>
      </c>
      <c r="L113" t="s">
        <v>13</v>
      </c>
      <c r="M113">
        <v>1</v>
      </c>
    </row>
    <row r="114" spans="1:13" x14ac:dyDescent="0.25">
      <c r="A114">
        <v>371205</v>
      </c>
      <c r="B114">
        <v>2</v>
      </c>
      <c r="C114" s="1">
        <v>43890</v>
      </c>
      <c r="D114">
        <v>1561589</v>
      </c>
      <c r="E114">
        <v>2482</v>
      </c>
      <c r="F114">
        <v>5</v>
      </c>
      <c r="G114">
        <v>350</v>
      </c>
      <c r="H114" s="1">
        <v>43895</v>
      </c>
      <c r="I114">
        <v>999999</v>
      </c>
      <c r="J114">
        <v>304.5</v>
      </c>
      <c r="K114">
        <v>160.94999999999999</v>
      </c>
      <c r="L114" t="s">
        <v>13</v>
      </c>
      <c r="M114">
        <v>1</v>
      </c>
    </row>
    <row r="115" spans="1:13" x14ac:dyDescent="0.25">
      <c r="A115">
        <v>371205</v>
      </c>
      <c r="B115">
        <v>3</v>
      </c>
      <c r="C115" s="1">
        <v>43890</v>
      </c>
      <c r="D115">
        <v>1561589</v>
      </c>
      <c r="E115">
        <v>507</v>
      </c>
      <c r="F115">
        <v>8</v>
      </c>
      <c r="G115">
        <v>259</v>
      </c>
      <c r="H115" s="1">
        <v>43895</v>
      </c>
      <c r="I115">
        <v>999999</v>
      </c>
      <c r="J115">
        <v>225.33</v>
      </c>
      <c r="K115">
        <v>119.11</v>
      </c>
      <c r="L115" t="s">
        <v>13</v>
      </c>
      <c r="M115">
        <v>1</v>
      </c>
    </row>
    <row r="116" spans="1:13" x14ac:dyDescent="0.25">
      <c r="A116">
        <v>371205</v>
      </c>
      <c r="B116">
        <v>4</v>
      </c>
      <c r="C116" s="1">
        <v>43890</v>
      </c>
      <c r="D116">
        <v>1561589</v>
      </c>
      <c r="E116">
        <v>761</v>
      </c>
      <c r="F116">
        <v>5</v>
      </c>
      <c r="G116">
        <v>16.899999999999999</v>
      </c>
      <c r="H116" s="1">
        <v>43895</v>
      </c>
      <c r="I116">
        <v>999999</v>
      </c>
      <c r="J116">
        <v>16.899999999999999</v>
      </c>
      <c r="K116">
        <v>8.6199999999999992</v>
      </c>
      <c r="L116" t="s">
        <v>13</v>
      </c>
      <c r="M116">
        <v>1</v>
      </c>
    </row>
    <row r="117" spans="1:13" x14ac:dyDescent="0.25">
      <c r="A117">
        <v>371205</v>
      </c>
      <c r="B117">
        <v>5</v>
      </c>
      <c r="C117" s="1">
        <v>43890</v>
      </c>
      <c r="D117">
        <v>1561589</v>
      </c>
      <c r="E117">
        <v>1596</v>
      </c>
      <c r="F117">
        <v>7</v>
      </c>
      <c r="G117">
        <v>12.66</v>
      </c>
      <c r="H117" s="1">
        <v>43895</v>
      </c>
      <c r="I117">
        <v>999999</v>
      </c>
      <c r="J117">
        <v>12.4068</v>
      </c>
      <c r="K117">
        <v>5.82</v>
      </c>
      <c r="L117" t="s">
        <v>13</v>
      </c>
      <c r="M117">
        <v>1</v>
      </c>
    </row>
    <row r="118" spans="1:13" x14ac:dyDescent="0.25">
      <c r="A118">
        <v>371206</v>
      </c>
      <c r="B118">
        <v>0</v>
      </c>
      <c r="C118" s="1">
        <v>43890</v>
      </c>
      <c r="D118">
        <v>23463</v>
      </c>
      <c r="E118">
        <v>1933</v>
      </c>
      <c r="F118">
        <v>1</v>
      </c>
      <c r="G118">
        <v>3199.99</v>
      </c>
      <c r="H118" s="1">
        <v>43894</v>
      </c>
      <c r="I118">
        <v>999999</v>
      </c>
      <c r="J118">
        <v>2975.9906999999998</v>
      </c>
      <c r="K118">
        <v>1060.22</v>
      </c>
      <c r="L118" t="s">
        <v>17</v>
      </c>
      <c r="M118">
        <v>1.5373000000000001</v>
      </c>
    </row>
    <row r="119" spans="1:13" x14ac:dyDescent="0.25">
      <c r="A119">
        <v>371206</v>
      </c>
      <c r="B119">
        <v>1</v>
      </c>
      <c r="C119" s="1">
        <v>43890</v>
      </c>
      <c r="D119">
        <v>23463</v>
      </c>
      <c r="E119">
        <v>1694</v>
      </c>
      <c r="F119">
        <v>3</v>
      </c>
      <c r="G119">
        <v>8.8800000000000008</v>
      </c>
      <c r="H119" s="1">
        <v>43894</v>
      </c>
      <c r="I119">
        <v>999999</v>
      </c>
      <c r="J119">
        <v>8.0808</v>
      </c>
      <c r="K119">
        <v>4.08</v>
      </c>
      <c r="L119" t="s">
        <v>17</v>
      </c>
      <c r="M119">
        <v>1.5373000000000001</v>
      </c>
    </row>
    <row r="120" spans="1:13" x14ac:dyDescent="0.25">
      <c r="A120">
        <v>371207</v>
      </c>
      <c r="B120">
        <v>0</v>
      </c>
      <c r="C120" s="1">
        <v>43890</v>
      </c>
      <c r="D120">
        <v>574794</v>
      </c>
      <c r="E120">
        <v>1444</v>
      </c>
      <c r="F120">
        <v>1</v>
      </c>
      <c r="G120">
        <v>230</v>
      </c>
      <c r="H120" s="1">
        <v>43890</v>
      </c>
      <c r="I120">
        <v>260</v>
      </c>
      <c r="J120">
        <v>209.3</v>
      </c>
      <c r="K120">
        <v>105.77</v>
      </c>
      <c r="L120" t="s">
        <v>14</v>
      </c>
      <c r="M120">
        <v>0.91100000000000003</v>
      </c>
    </row>
    <row r="121" spans="1:13" x14ac:dyDescent="0.25">
      <c r="A121">
        <v>371207</v>
      </c>
      <c r="B121">
        <v>1</v>
      </c>
      <c r="C121" s="1">
        <v>43890</v>
      </c>
      <c r="D121">
        <v>574794</v>
      </c>
      <c r="E121">
        <v>1614</v>
      </c>
      <c r="F121">
        <v>3</v>
      </c>
      <c r="G121">
        <v>259.99</v>
      </c>
      <c r="H121" s="1">
        <v>43890</v>
      </c>
      <c r="I121">
        <v>260</v>
      </c>
      <c r="J121">
        <v>259.99</v>
      </c>
      <c r="K121">
        <v>86.14</v>
      </c>
      <c r="L121" t="s">
        <v>14</v>
      </c>
      <c r="M121">
        <v>0.91100000000000003</v>
      </c>
    </row>
    <row r="122" spans="1:13" x14ac:dyDescent="0.25">
      <c r="A122">
        <v>371208</v>
      </c>
      <c r="B122">
        <v>0</v>
      </c>
      <c r="C122" s="1">
        <v>43890</v>
      </c>
      <c r="D122">
        <v>334885</v>
      </c>
      <c r="E122">
        <v>2511</v>
      </c>
      <c r="F122">
        <v>3</v>
      </c>
      <c r="G122">
        <v>4.0599999999999996</v>
      </c>
      <c r="H122" s="1">
        <v>43893</v>
      </c>
      <c r="I122">
        <v>999999</v>
      </c>
      <c r="J122">
        <v>4.0599999999999996</v>
      </c>
      <c r="K122">
        <v>2.0699999999999998</v>
      </c>
      <c r="L122" t="s">
        <v>15</v>
      </c>
      <c r="M122">
        <v>1.3444</v>
      </c>
    </row>
    <row r="123" spans="1:13" x14ac:dyDescent="0.25">
      <c r="A123">
        <v>371208</v>
      </c>
      <c r="B123">
        <v>1</v>
      </c>
      <c r="C123" s="1">
        <v>43890</v>
      </c>
      <c r="D123">
        <v>334885</v>
      </c>
      <c r="E123">
        <v>1476</v>
      </c>
      <c r="F123">
        <v>3</v>
      </c>
      <c r="G123">
        <v>288</v>
      </c>
      <c r="H123" s="1">
        <v>43893</v>
      </c>
      <c r="I123">
        <v>999999</v>
      </c>
      <c r="J123">
        <v>267.83999999999997</v>
      </c>
      <c r="K123">
        <v>132.44</v>
      </c>
      <c r="L123" t="s">
        <v>15</v>
      </c>
      <c r="M123">
        <v>1.3444</v>
      </c>
    </row>
    <row r="124" spans="1:13" x14ac:dyDescent="0.25">
      <c r="A124">
        <v>371208</v>
      </c>
      <c r="B124">
        <v>2</v>
      </c>
      <c r="C124" s="1">
        <v>43890</v>
      </c>
      <c r="D124">
        <v>334885</v>
      </c>
      <c r="E124">
        <v>2279</v>
      </c>
      <c r="F124">
        <v>1</v>
      </c>
      <c r="G124">
        <v>339</v>
      </c>
      <c r="H124" s="1">
        <v>43893</v>
      </c>
      <c r="I124">
        <v>999999</v>
      </c>
      <c r="J124">
        <v>339</v>
      </c>
      <c r="K124">
        <v>155.88999999999999</v>
      </c>
      <c r="L124" t="s">
        <v>15</v>
      </c>
      <c r="M124">
        <v>1.3444</v>
      </c>
    </row>
    <row r="125" spans="1:13" x14ac:dyDescent="0.25">
      <c r="A125">
        <v>371208</v>
      </c>
      <c r="B125">
        <v>3</v>
      </c>
      <c r="C125" s="1">
        <v>43890</v>
      </c>
      <c r="D125">
        <v>334885</v>
      </c>
      <c r="E125">
        <v>1711</v>
      </c>
      <c r="F125">
        <v>1</v>
      </c>
      <c r="G125">
        <v>70.13</v>
      </c>
      <c r="H125" s="1">
        <v>43893</v>
      </c>
      <c r="I125">
        <v>999999</v>
      </c>
      <c r="J125">
        <v>70.13</v>
      </c>
      <c r="K125">
        <v>32.25</v>
      </c>
      <c r="L125" t="s">
        <v>15</v>
      </c>
      <c r="M125">
        <v>1.3444</v>
      </c>
    </row>
    <row r="126" spans="1:13" x14ac:dyDescent="0.25">
      <c r="A126">
        <v>371209</v>
      </c>
      <c r="B126">
        <v>0</v>
      </c>
      <c r="C126" s="1">
        <v>43890</v>
      </c>
      <c r="D126">
        <v>878670</v>
      </c>
      <c r="E126">
        <v>1577</v>
      </c>
      <c r="F126">
        <v>3</v>
      </c>
      <c r="G126">
        <v>219</v>
      </c>
      <c r="H126" s="1">
        <v>43895</v>
      </c>
      <c r="I126">
        <v>999999</v>
      </c>
      <c r="J126">
        <v>199.29</v>
      </c>
      <c r="K126">
        <v>72.56</v>
      </c>
      <c r="L126" t="s">
        <v>14</v>
      </c>
      <c r="M126">
        <v>0.91100000000000003</v>
      </c>
    </row>
    <row r="127" spans="1:13" x14ac:dyDescent="0.25">
      <c r="A127">
        <v>371400</v>
      </c>
      <c r="B127">
        <v>0</v>
      </c>
      <c r="C127" s="1">
        <v>43892</v>
      </c>
      <c r="D127">
        <v>113428</v>
      </c>
      <c r="E127">
        <v>161</v>
      </c>
      <c r="F127">
        <v>2</v>
      </c>
      <c r="G127">
        <v>1592.2</v>
      </c>
      <c r="H127" s="1">
        <v>43892</v>
      </c>
      <c r="I127">
        <v>50</v>
      </c>
      <c r="J127">
        <v>1480.7460000000001</v>
      </c>
      <c r="K127">
        <v>527.53</v>
      </c>
      <c r="L127" t="s">
        <v>17</v>
      </c>
      <c r="M127">
        <v>1.5283</v>
      </c>
    </row>
    <row r="128" spans="1:13" x14ac:dyDescent="0.25">
      <c r="A128">
        <v>371400</v>
      </c>
      <c r="B128">
        <v>1</v>
      </c>
      <c r="C128" s="1">
        <v>43892</v>
      </c>
      <c r="D128">
        <v>113428</v>
      </c>
      <c r="E128">
        <v>2173</v>
      </c>
      <c r="F128">
        <v>4</v>
      </c>
      <c r="G128">
        <v>163</v>
      </c>
      <c r="H128" s="1">
        <v>43892</v>
      </c>
      <c r="I128">
        <v>50</v>
      </c>
      <c r="J128">
        <v>161.37</v>
      </c>
      <c r="K128">
        <v>83.1</v>
      </c>
      <c r="L128" t="s">
        <v>17</v>
      </c>
      <c r="M128">
        <v>1.5283</v>
      </c>
    </row>
    <row r="129" spans="1:13" x14ac:dyDescent="0.25">
      <c r="A129">
        <v>371400</v>
      </c>
      <c r="B129">
        <v>2</v>
      </c>
      <c r="C129" s="1">
        <v>43892</v>
      </c>
      <c r="D129">
        <v>113428</v>
      </c>
      <c r="E129">
        <v>1422</v>
      </c>
      <c r="F129">
        <v>7</v>
      </c>
      <c r="G129">
        <v>301</v>
      </c>
      <c r="H129" s="1">
        <v>43892</v>
      </c>
      <c r="I129">
        <v>50</v>
      </c>
      <c r="J129">
        <v>301</v>
      </c>
      <c r="K129">
        <v>138.41999999999999</v>
      </c>
      <c r="L129" t="s">
        <v>17</v>
      </c>
      <c r="M129">
        <v>1.5283</v>
      </c>
    </row>
    <row r="130" spans="1:13" x14ac:dyDescent="0.25">
      <c r="A130">
        <v>371400</v>
      </c>
      <c r="B130">
        <v>3</v>
      </c>
      <c r="C130" s="1">
        <v>43892</v>
      </c>
      <c r="D130">
        <v>113428</v>
      </c>
      <c r="E130">
        <v>2489</v>
      </c>
      <c r="F130">
        <v>1</v>
      </c>
      <c r="G130">
        <v>14.99</v>
      </c>
      <c r="H130" s="1">
        <v>43892</v>
      </c>
      <c r="I130">
        <v>50</v>
      </c>
      <c r="J130">
        <v>13.6409</v>
      </c>
      <c r="K130">
        <v>7.64</v>
      </c>
      <c r="L130" t="s">
        <v>17</v>
      </c>
      <c r="M130">
        <v>1.5283</v>
      </c>
    </row>
    <row r="131" spans="1:13" x14ac:dyDescent="0.25">
      <c r="A131">
        <v>371401</v>
      </c>
      <c r="B131">
        <v>0</v>
      </c>
      <c r="C131" s="1">
        <v>43892</v>
      </c>
      <c r="D131">
        <v>1904079</v>
      </c>
      <c r="E131">
        <v>1618</v>
      </c>
      <c r="F131">
        <v>5</v>
      </c>
      <c r="G131">
        <v>58.99</v>
      </c>
      <c r="H131" s="1">
        <v>43895</v>
      </c>
      <c r="I131">
        <v>999999</v>
      </c>
      <c r="J131">
        <v>51.321300000000001</v>
      </c>
      <c r="K131">
        <v>27.13</v>
      </c>
      <c r="L131" t="s">
        <v>13</v>
      </c>
      <c r="M131">
        <v>1</v>
      </c>
    </row>
    <row r="132" spans="1:13" x14ac:dyDescent="0.25">
      <c r="A132">
        <v>371401</v>
      </c>
      <c r="B132">
        <v>1</v>
      </c>
      <c r="C132" s="1">
        <v>43892</v>
      </c>
      <c r="D132">
        <v>1904079</v>
      </c>
      <c r="E132">
        <v>972</v>
      </c>
      <c r="F132">
        <v>8</v>
      </c>
      <c r="G132">
        <v>129</v>
      </c>
      <c r="H132" s="1">
        <v>43895</v>
      </c>
      <c r="I132">
        <v>999999</v>
      </c>
      <c r="J132">
        <v>110.94</v>
      </c>
      <c r="K132">
        <v>59.32</v>
      </c>
      <c r="L132" t="s">
        <v>13</v>
      </c>
      <c r="M132">
        <v>1</v>
      </c>
    </row>
    <row r="133" spans="1:13" x14ac:dyDescent="0.25">
      <c r="A133">
        <v>371401</v>
      </c>
      <c r="B133">
        <v>2</v>
      </c>
      <c r="C133" s="1">
        <v>43892</v>
      </c>
      <c r="D133">
        <v>1904079</v>
      </c>
      <c r="E133">
        <v>525</v>
      </c>
      <c r="F133">
        <v>2</v>
      </c>
      <c r="G133">
        <v>99</v>
      </c>
      <c r="H133" s="1">
        <v>43895</v>
      </c>
      <c r="I133">
        <v>999999</v>
      </c>
      <c r="J133">
        <v>86.13</v>
      </c>
      <c r="K133">
        <v>50.47</v>
      </c>
      <c r="L133" t="s">
        <v>13</v>
      </c>
      <c r="M133">
        <v>1</v>
      </c>
    </row>
    <row r="134" spans="1:13" x14ac:dyDescent="0.25">
      <c r="A134">
        <v>371401</v>
      </c>
      <c r="B134">
        <v>3</v>
      </c>
      <c r="C134" s="1">
        <v>43892</v>
      </c>
      <c r="D134">
        <v>1904079</v>
      </c>
      <c r="E134">
        <v>350</v>
      </c>
      <c r="F134">
        <v>2</v>
      </c>
      <c r="G134">
        <v>399</v>
      </c>
      <c r="H134" s="1">
        <v>43895</v>
      </c>
      <c r="I134">
        <v>999999</v>
      </c>
      <c r="J134">
        <v>347.13</v>
      </c>
      <c r="K134">
        <v>203.42</v>
      </c>
      <c r="L134" t="s">
        <v>13</v>
      </c>
      <c r="M134">
        <v>1</v>
      </c>
    </row>
    <row r="135" spans="1:13" x14ac:dyDescent="0.25">
      <c r="A135">
        <v>371402</v>
      </c>
      <c r="B135">
        <v>0</v>
      </c>
      <c r="C135" s="1">
        <v>43892</v>
      </c>
      <c r="D135">
        <v>743343</v>
      </c>
      <c r="E135">
        <v>55</v>
      </c>
      <c r="F135">
        <v>1</v>
      </c>
      <c r="G135">
        <v>296</v>
      </c>
      <c r="H135" s="1">
        <v>43895</v>
      </c>
      <c r="I135">
        <v>999999</v>
      </c>
      <c r="J135">
        <v>263.44</v>
      </c>
      <c r="K135">
        <v>98.07</v>
      </c>
      <c r="L135" t="s">
        <v>14</v>
      </c>
      <c r="M135">
        <v>0.89910000000000001</v>
      </c>
    </row>
    <row r="136" spans="1:13" x14ac:dyDescent="0.25">
      <c r="A136">
        <v>371500</v>
      </c>
      <c r="B136">
        <v>0</v>
      </c>
      <c r="C136" s="1">
        <v>43893</v>
      </c>
      <c r="D136">
        <v>1723372</v>
      </c>
      <c r="E136">
        <v>1364</v>
      </c>
      <c r="F136">
        <v>5</v>
      </c>
      <c r="G136">
        <v>26.99</v>
      </c>
      <c r="H136" s="1">
        <v>43901</v>
      </c>
      <c r="I136">
        <v>999999</v>
      </c>
      <c r="J136">
        <v>26.99</v>
      </c>
      <c r="K136">
        <v>12.41</v>
      </c>
      <c r="L136" t="s">
        <v>13</v>
      </c>
      <c r="M136">
        <v>1</v>
      </c>
    </row>
    <row r="137" spans="1:13" x14ac:dyDescent="0.25">
      <c r="A137">
        <v>371501</v>
      </c>
      <c r="B137">
        <v>0</v>
      </c>
      <c r="C137" s="1">
        <v>43893</v>
      </c>
      <c r="D137">
        <v>561993</v>
      </c>
      <c r="E137">
        <v>1502</v>
      </c>
      <c r="F137">
        <v>4</v>
      </c>
      <c r="G137">
        <v>239</v>
      </c>
      <c r="H137" s="1">
        <v>43898</v>
      </c>
      <c r="I137">
        <v>999999</v>
      </c>
      <c r="J137">
        <v>205.54</v>
      </c>
      <c r="K137">
        <v>109.91</v>
      </c>
      <c r="L137" t="s">
        <v>14</v>
      </c>
      <c r="M137">
        <v>0.89949999999999997</v>
      </c>
    </row>
    <row r="138" spans="1:13" x14ac:dyDescent="0.25">
      <c r="A138">
        <v>371502</v>
      </c>
      <c r="B138">
        <v>0</v>
      </c>
      <c r="C138" s="1">
        <v>43893</v>
      </c>
      <c r="D138">
        <v>379882</v>
      </c>
      <c r="E138">
        <v>101</v>
      </c>
      <c r="F138">
        <v>1</v>
      </c>
      <c r="G138">
        <v>120</v>
      </c>
      <c r="H138" s="1">
        <v>43893</v>
      </c>
      <c r="I138">
        <v>90</v>
      </c>
      <c r="J138">
        <v>120</v>
      </c>
      <c r="K138">
        <v>55.18</v>
      </c>
      <c r="L138" t="s">
        <v>15</v>
      </c>
      <c r="M138">
        <v>1.3364</v>
      </c>
    </row>
    <row r="139" spans="1:13" x14ac:dyDescent="0.25">
      <c r="A139">
        <v>371502</v>
      </c>
      <c r="B139">
        <v>1</v>
      </c>
      <c r="C139" s="1">
        <v>43893</v>
      </c>
      <c r="D139">
        <v>379882</v>
      </c>
      <c r="E139">
        <v>423</v>
      </c>
      <c r="F139">
        <v>7</v>
      </c>
      <c r="G139">
        <v>599</v>
      </c>
      <c r="H139" s="1">
        <v>43893</v>
      </c>
      <c r="I139">
        <v>90</v>
      </c>
      <c r="J139">
        <v>533.11</v>
      </c>
      <c r="K139">
        <v>275.45999999999998</v>
      </c>
      <c r="L139" t="s">
        <v>15</v>
      </c>
      <c r="M139">
        <v>1.3364</v>
      </c>
    </row>
    <row r="140" spans="1:13" x14ac:dyDescent="0.25">
      <c r="A140">
        <v>371502</v>
      </c>
      <c r="B140">
        <v>2</v>
      </c>
      <c r="C140" s="1">
        <v>43893</v>
      </c>
      <c r="D140">
        <v>379882</v>
      </c>
      <c r="E140">
        <v>1270</v>
      </c>
      <c r="F140">
        <v>2</v>
      </c>
      <c r="G140">
        <v>6.95</v>
      </c>
      <c r="H140" s="1">
        <v>43893</v>
      </c>
      <c r="I140">
        <v>90</v>
      </c>
      <c r="J140">
        <v>6.95</v>
      </c>
      <c r="K140">
        <v>3.54</v>
      </c>
      <c r="L140" t="s">
        <v>15</v>
      </c>
      <c r="M140">
        <v>1.3364</v>
      </c>
    </row>
    <row r="141" spans="1:13" x14ac:dyDescent="0.25">
      <c r="A141">
        <v>371503</v>
      </c>
      <c r="B141">
        <v>0</v>
      </c>
      <c r="C141" s="1">
        <v>43893</v>
      </c>
      <c r="D141">
        <v>123390</v>
      </c>
      <c r="E141">
        <v>1697</v>
      </c>
      <c r="F141">
        <v>1</v>
      </c>
      <c r="G141">
        <v>5.39</v>
      </c>
      <c r="H141" s="1">
        <v>43895</v>
      </c>
      <c r="I141">
        <v>999999</v>
      </c>
      <c r="J141">
        <v>4.7431999999999999</v>
      </c>
      <c r="K141">
        <v>2.75</v>
      </c>
      <c r="L141" t="s">
        <v>17</v>
      </c>
      <c r="M141">
        <v>1.5212000000000001</v>
      </c>
    </row>
    <row r="142" spans="1:13" x14ac:dyDescent="0.25">
      <c r="A142">
        <v>371503</v>
      </c>
      <c r="B142">
        <v>1</v>
      </c>
      <c r="C142" s="1">
        <v>43893</v>
      </c>
      <c r="D142">
        <v>123390</v>
      </c>
      <c r="E142">
        <v>1061</v>
      </c>
      <c r="F142">
        <v>2</v>
      </c>
      <c r="G142">
        <v>588</v>
      </c>
      <c r="H142" s="1">
        <v>43895</v>
      </c>
      <c r="I142">
        <v>999999</v>
      </c>
      <c r="J142">
        <v>588</v>
      </c>
      <c r="K142">
        <v>194.82</v>
      </c>
      <c r="L142" t="s">
        <v>17</v>
      </c>
      <c r="M142">
        <v>1.5212000000000001</v>
      </c>
    </row>
    <row r="143" spans="1:13" x14ac:dyDescent="0.25">
      <c r="A143">
        <v>370007</v>
      </c>
      <c r="B143">
        <v>1</v>
      </c>
      <c r="C143" s="1">
        <v>43878</v>
      </c>
      <c r="D143">
        <v>1136523</v>
      </c>
      <c r="E143">
        <v>88</v>
      </c>
      <c r="F143">
        <v>2</v>
      </c>
      <c r="G143">
        <v>149.99</v>
      </c>
      <c r="H143" s="1">
        <v>43878</v>
      </c>
      <c r="I143">
        <v>420</v>
      </c>
      <c r="J143">
        <v>131.99119999999999</v>
      </c>
      <c r="K143">
        <v>49.69</v>
      </c>
      <c r="L143" t="s">
        <v>16</v>
      </c>
      <c r="M143">
        <v>0.76819999999999999</v>
      </c>
    </row>
    <row r="144" spans="1:13" x14ac:dyDescent="0.25">
      <c r="A144">
        <v>370100</v>
      </c>
      <c r="B144">
        <v>0</v>
      </c>
      <c r="C144" s="1">
        <v>43879</v>
      </c>
      <c r="D144">
        <v>491618</v>
      </c>
      <c r="E144">
        <v>1410</v>
      </c>
      <c r="F144">
        <v>8</v>
      </c>
      <c r="G144">
        <v>230</v>
      </c>
      <c r="H144" s="1">
        <v>43881</v>
      </c>
      <c r="I144">
        <v>999999</v>
      </c>
      <c r="J144">
        <v>230</v>
      </c>
      <c r="K144">
        <v>105.77</v>
      </c>
      <c r="L144" t="s">
        <v>14</v>
      </c>
      <c r="M144">
        <v>0.92459999999999998</v>
      </c>
    </row>
    <row r="145" spans="1:13" x14ac:dyDescent="0.25">
      <c r="A145">
        <v>370101</v>
      </c>
      <c r="B145">
        <v>0</v>
      </c>
      <c r="C145" s="1">
        <v>43879</v>
      </c>
      <c r="D145">
        <v>560808</v>
      </c>
      <c r="E145">
        <v>1534</v>
      </c>
      <c r="F145">
        <v>1</v>
      </c>
      <c r="G145">
        <v>398</v>
      </c>
      <c r="H145" s="1">
        <v>43884</v>
      </c>
      <c r="I145">
        <v>999999</v>
      </c>
      <c r="J145">
        <v>342.28</v>
      </c>
      <c r="K145">
        <v>131.87</v>
      </c>
      <c r="L145" t="s">
        <v>14</v>
      </c>
      <c r="M145">
        <v>0.92459999999999998</v>
      </c>
    </row>
    <row r="146" spans="1:13" x14ac:dyDescent="0.25">
      <c r="A146">
        <v>370102</v>
      </c>
      <c r="B146">
        <v>0</v>
      </c>
      <c r="C146" s="1">
        <v>43879</v>
      </c>
      <c r="D146">
        <v>2014074</v>
      </c>
      <c r="E146">
        <v>443</v>
      </c>
      <c r="F146">
        <v>9</v>
      </c>
      <c r="G146">
        <v>349</v>
      </c>
      <c r="H146" s="1">
        <v>43880</v>
      </c>
      <c r="I146">
        <v>999999</v>
      </c>
      <c r="J146">
        <v>324.57</v>
      </c>
      <c r="K146">
        <v>160.49</v>
      </c>
      <c r="L146" t="s">
        <v>13</v>
      </c>
      <c r="M146">
        <v>1</v>
      </c>
    </row>
    <row r="147" spans="1:13" x14ac:dyDescent="0.25">
      <c r="A147">
        <v>370102</v>
      </c>
      <c r="B147">
        <v>1</v>
      </c>
      <c r="C147" s="1">
        <v>43879</v>
      </c>
      <c r="D147">
        <v>2014074</v>
      </c>
      <c r="E147">
        <v>1482</v>
      </c>
      <c r="F147">
        <v>1</v>
      </c>
      <c r="G147">
        <v>239</v>
      </c>
      <c r="H147" s="1">
        <v>43880</v>
      </c>
      <c r="I147">
        <v>999999</v>
      </c>
      <c r="J147">
        <v>239</v>
      </c>
      <c r="K147">
        <v>109.91</v>
      </c>
      <c r="L147" t="s">
        <v>13</v>
      </c>
      <c r="M147">
        <v>1</v>
      </c>
    </row>
    <row r="148" spans="1:13" x14ac:dyDescent="0.25">
      <c r="A148">
        <v>370103</v>
      </c>
      <c r="B148">
        <v>0</v>
      </c>
      <c r="C148" s="1">
        <v>43879</v>
      </c>
      <c r="D148">
        <v>11659</v>
      </c>
      <c r="E148">
        <v>1568</v>
      </c>
      <c r="F148">
        <v>5</v>
      </c>
      <c r="G148">
        <v>280</v>
      </c>
      <c r="H148" s="1">
        <v>43882</v>
      </c>
      <c r="I148">
        <v>999999</v>
      </c>
      <c r="J148">
        <v>246.4</v>
      </c>
      <c r="K148">
        <v>128.76</v>
      </c>
      <c r="L148" t="s">
        <v>17</v>
      </c>
      <c r="M148">
        <v>1.4973000000000001</v>
      </c>
    </row>
    <row r="149" spans="1:13" x14ac:dyDescent="0.25">
      <c r="A149">
        <v>370103</v>
      </c>
      <c r="B149">
        <v>1</v>
      </c>
      <c r="C149" s="1">
        <v>43879</v>
      </c>
      <c r="D149">
        <v>11659</v>
      </c>
      <c r="E149">
        <v>2490</v>
      </c>
      <c r="F149">
        <v>7</v>
      </c>
      <c r="G149">
        <v>14.99</v>
      </c>
      <c r="H149" s="1">
        <v>43882</v>
      </c>
      <c r="I149">
        <v>999999</v>
      </c>
      <c r="J149">
        <v>14.99</v>
      </c>
      <c r="K149">
        <v>7.64</v>
      </c>
      <c r="L149" t="s">
        <v>17</v>
      </c>
      <c r="M149">
        <v>1.4973000000000001</v>
      </c>
    </row>
    <row r="150" spans="1:13" x14ac:dyDescent="0.25">
      <c r="A150">
        <v>370104</v>
      </c>
      <c r="B150">
        <v>0</v>
      </c>
      <c r="C150" s="1">
        <v>43879</v>
      </c>
      <c r="D150">
        <v>1220365</v>
      </c>
      <c r="E150">
        <v>1536</v>
      </c>
      <c r="F150">
        <v>4</v>
      </c>
      <c r="G150">
        <v>298</v>
      </c>
      <c r="H150" s="1">
        <v>43879</v>
      </c>
      <c r="I150">
        <v>660</v>
      </c>
      <c r="J150">
        <v>265.22000000000003</v>
      </c>
      <c r="K150">
        <v>137.04</v>
      </c>
      <c r="L150" t="s">
        <v>13</v>
      </c>
      <c r="M150">
        <v>1</v>
      </c>
    </row>
    <row r="151" spans="1:13" x14ac:dyDescent="0.25">
      <c r="A151">
        <v>370104</v>
      </c>
      <c r="B151">
        <v>1</v>
      </c>
      <c r="C151" s="1">
        <v>43879</v>
      </c>
      <c r="D151">
        <v>1220365</v>
      </c>
      <c r="E151">
        <v>528</v>
      </c>
      <c r="F151">
        <v>1</v>
      </c>
      <c r="G151">
        <v>819</v>
      </c>
      <c r="H151" s="1">
        <v>43879</v>
      </c>
      <c r="I151">
        <v>660</v>
      </c>
      <c r="J151">
        <v>819</v>
      </c>
      <c r="K151">
        <v>271.35000000000002</v>
      </c>
      <c r="L151" t="s">
        <v>13</v>
      </c>
      <c r="M151">
        <v>1</v>
      </c>
    </row>
    <row r="152" spans="1:13" x14ac:dyDescent="0.25">
      <c r="A152">
        <v>370104</v>
      </c>
      <c r="B152">
        <v>2</v>
      </c>
      <c r="C152" s="1">
        <v>43879</v>
      </c>
      <c r="D152">
        <v>1220365</v>
      </c>
      <c r="E152">
        <v>1492</v>
      </c>
      <c r="F152">
        <v>3</v>
      </c>
      <c r="G152">
        <v>239</v>
      </c>
      <c r="H152" s="1">
        <v>43879</v>
      </c>
      <c r="I152">
        <v>660</v>
      </c>
      <c r="J152">
        <v>239</v>
      </c>
      <c r="K152">
        <v>109.91</v>
      </c>
      <c r="L152" t="s">
        <v>13</v>
      </c>
      <c r="M152">
        <v>1</v>
      </c>
    </row>
    <row r="153" spans="1:13" x14ac:dyDescent="0.25">
      <c r="A153">
        <v>370105</v>
      </c>
      <c r="B153">
        <v>0</v>
      </c>
      <c r="C153" s="1">
        <v>43879</v>
      </c>
      <c r="D153">
        <v>1794786</v>
      </c>
      <c r="E153">
        <v>1581</v>
      </c>
      <c r="F153">
        <v>2</v>
      </c>
      <c r="G153">
        <v>219</v>
      </c>
      <c r="H153" s="1">
        <v>43879</v>
      </c>
      <c r="I153">
        <v>530</v>
      </c>
      <c r="J153">
        <v>192.72</v>
      </c>
      <c r="K153">
        <v>72.56</v>
      </c>
      <c r="L153" t="s">
        <v>13</v>
      </c>
      <c r="M153">
        <v>1</v>
      </c>
    </row>
    <row r="154" spans="1:13" x14ac:dyDescent="0.25">
      <c r="A154">
        <v>370105</v>
      </c>
      <c r="B154">
        <v>1</v>
      </c>
      <c r="C154" s="1">
        <v>43879</v>
      </c>
      <c r="D154">
        <v>1794786</v>
      </c>
      <c r="E154">
        <v>847</v>
      </c>
      <c r="F154">
        <v>4</v>
      </c>
      <c r="G154">
        <v>15.6</v>
      </c>
      <c r="H154" s="1">
        <v>43879</v>
      </c>
      <c r="I154">
        <v>530</v>
      </c>
      <c r="J154">
        <v>14.04</v>
      </c>
      <c r="K154">
        <v>7.95</v>
      </c>
      <c r="L154" t="s">
        <v>13</v>
      </c>
      <c r="M154">
        <v>1</v>
      </c>
    </row>
    <row r="155" spans="1:13" x14ac:dyDescent="0.25">
      <c r="A155">
        <v>370106</v>
      </c>
      <c r="B155">
        <v>0</v>
      </c>
      <c r="C155" s="1">
        <v>43879</v>
      </c>
      <c r="D155">
        <v>1787286</v>
      </c>
      <c r="E155">
        <v>1512</v>
      </c>
      <c r="F155">
        <v>1</v>
      </c>
      <c r="G155">
        <v>239</v>
      </c>
      <c r="H155" s="1">
        <v>43879</v>
      </c>
      <c r="I155">
        <v>585</v>
      </c>
      <c r="J155">
        <v>222.27</v>
      </c>
      <c r="K155">
        <v>109.91</v>
      </c>
      <c r="L155" t="s">
        <v>13</v>
      </c>
      <c r="M155">
        <v>1</v>
      </c>
    </row>
    <row r="156" spans="1:13" x14ac:dyDescent="0.25">
      <c r="A156">
        <v>370106</v>
      </c>
      <c r="B156">
        <v>1</v>
      </c>
      <c r="C156" s="1">
        <v>43879</v>
      </c>
      <c r="D156">
        <v>1787286</v>
      </c>
      <c r="E156">
        <v>1595</v>
      </c>
      <c r="F156">
        <v>6</v>
      </c>
      <c r="G156">
        <v>22.89</v>
      </c>
      <c r="H156" s="1">
        <v>43879</v>
      </c>
      <c r="I156">
        <v>585</v>
      </c>
      <c r="J156">
        <v>22.661100000000001</v>
      </c>
      <c r="K156">
        <v>7.58</v>
      </c>
      <c r="L156" t="s">
        <v>13</v>
      </c>
      <c r="M156">
        <v>1</v>
      </c>
    </row>
    <row r="157" spans="1:13" x14ac:dyDescent="0.25">
      <c r="A157">
        <v>370106</v>
      </c>
      <c r="B157">
        <v>2</v>
      </c>
      <c r="C157" s="1">
        <v>43879</v>
      </c>
      <c r="D157">
        <v>1787286</v>
      </c>
      <c r="E157">
        <v>2316</v>
      </c>
      <c r="F157">
        <v>1</v>
      </c>
      <c r="G157">
        <v>79.95</v>
      </c>
      <c r="H157" s="1">
        <v>43879</v>
      </c>
      <c r="I157">
        <v>585</v>
      </c>
      <c r="J157">
        <v>71.954999999999998</v>
      </c>
      <c r="K157">
        <v>40.76</v>
      </c>
      <c r="L157" t="s">
        <v>13</v>
      </c>
      <c r="M157">
        <v>1</v>
      </c>
    </row>
    <row r="158" spans="1:13" x14ac:dyDescent="0.25">
      <c r="A158">
        <v>370106</v>
      </c>
      <c r="B158">
        <v>3</v>
      </c>
      <c r="C158" s="1">
        <v>43879</v>
      </c>
      <c r="D158">
        <v>1787286</v>
      </c>
      <c r="E158">
        <v>1605</v>
      </c>
      <c r="F158">
        <v>1</v>
      </c>
      <c r="G158">
        <v>289.99</v>
      </c>
      <c r="H158" s="1">
        <v>43879</v>
      </c>
      <c r="I158">
        <v>585</v>
      </c>
      <c r="J158">
        <v>249.3914</v>
      </c>
      <c r="K158">
        <v>96.08</v>
      </c>
      <c r="L158" t="s">
        <v>13</v>
      </c>
      <c r="M158">
        <v>1</v>
      </c>
    </row>
    <row r="159" spans="1:13" x14ac:dyDescent="0.25">
      <c r="A159">
        <v>370107</v>
      </c>
      <c r="B159">
        <v>0</v>
      </c>
      <c r="C159" s="1">
        <v>43879</v>
      </c>
      <c r="D159">
        <v>627447</v>
      </c>
      <c r="E159">
        <v>1613</v>
      </c>
      <c r="F159">
        <v>2</v>
      </c>
      <c r="G159">
        <v>109.99</v>
      </c>
      <c r="H159" s="1">
        <v>43879</v>
      </c>
      <c r="I159">
        <v>180</v>
      </c>
      <c r="J159">
        <v>98.991</v>
      </c>
      <c r="K159">
        <v>56.08</v>
      </c>
      <c r="L159" t="s">
        <v>14</v>
      </c>
      <c r="M159">
        <v>0.92459999999999998</v>
      </c>
    </row>
    <row r="160" spans="1:13" x14ac:dyDescent="0.25">
      <c r="A160">
        <v>370107</v>
      </c>
      <c r="B160">
        <v>1</v>
      </c>
      <c r="C160" s="1">
        <v>43879</v>
      </c>
      <c r="D160">
        <v>627447</v>
      </c>
      <c r="E160">
        <v>2489</v>
      </c>
      <c r="F160">
        <v>2</v>
      </c>
      <c r="G160">
        <v>14.99</v>
      </c>
      <c r="H160" s="1">
        <v>43879</v>
      </c>
      <c r="I160">
        <v>180</v>
      </c>
      <c r="J160">
        <v>14.99</v>
      </c>
      <c r="K160">
        <v>7.64</v>
      </c>
      <c r="L160" t="s">
        <v>14</v>
      </c>
      <c r="M160">
        <v>0.92459999999999998</v>
      </c>
    </row>
    <row r="161" spans="1:13" x14ac:dyDescent="0.25">
      <c r="A161">
        <v>370107</v>
      </c>
      <c r="B161">
        <v>2</v>
      </c>
      <c r="C161" s="1">
        <v>43879</v>
      </c>
      <c r="D161">
        <v>627447</v>
      </c>
      <c r="E161">
        <v>1410</v>
      </c>
      <c r="F161">
        <v>1</v>
      </c>
      <c r="G161">
        <v>230</v>
      </c>
      <c r="H161" s="1">
        <v>43879</v>
      </c>
      <c r="I161">
        <v>180</v>
      </c>
      <c r="J161">
        <v>209.3</v>
      </c>
      <c r="K161">
        <v>105.77</v>
      </c>
      <c r="L161" t="s">
        <v>14</v>
      </c>
      <c r="M161">
        <v>0.92459999999999998</v>
      </c>
    </row>
    <row r="162" spans="1:13" x14ac:dyDescent="0.25">
      <c r="A162">
        <v>370108</v>
      </c>
      <c r="B162">
        <v>0</v>
      </c>
      <c r="C162" s="1">
        <v>43879</v>
      </c>
      <c r="D162">
        <v>809442</v>
      </c>
      <c r="E162">
        <v>1617</v>
      </c>
      <c r="F162">
        <v>3</v>
      </c>
      <c r="G162">
        <v>57.99</v>
      </c>
      <c r="H162" s="1">
        <v>43879</v>
      </c>
      <c r="I162">
        <v>310</v>
      </c>
      <c r="J162">
        <v>55.670400000000001</v>
      </c>
      <c r="K162">
        <v>26.67</v>
      </c>
      <c r="L162" t="s">
        <v>14</v>
      </c>
      <c r="M162">
        <v>0.92459999999999998</v>
      </c>
    </row>
    <row r="163" spans="1:13" x14ac:dyDescent="0.25">
      <c r="A163">
        <v>370108</v>
      </c>
      <c r="B163">
        <v>1</v>
      </c>
      <c r="C163" s="1">
        <v>43879</v>
      </c>
      <c r="D163">
        <v>809442</v>
      </c>
      <c r="E163">
        <v>2093</v>
      </c>
      <c r="F163">
        <v>2</v>
      </c>
      <c r="G163">
        <v>508</v>
      </c>
      <c r="H163" s="1">
        <v>43879</v>
      </c>
      <c r="I163">
        <v>310</v>
      </c>
      <c r="J163">
        <v>508</v>
      </c>
      <c r="K163">
        <v>258.99</v>
      </c>
      <c r="L163" t="s">
        <v>14</v>
      </c>
      <c r="M163">
        <v>0.92459999999999998</v>
      </c>
    </row>
    <row r="164" spans="1:13" x14ac:dyDescent="0.25">
      <c r="A164">
        <v>370108</v>
      </c>
      <c r="B164">
        <v>2</v>
      </c>
      <c r="C164" s="1">
        <v>43879</v>
      </c>
      <c r="D164">
        <v>809442</v>
      </c>
      <c r="E164">
        <v>1696</v>
      </c>
      <c r="F164">
        <v>7</v>
      </c>
      <c r="G164">
        <v>16.989999999999998</v>
      </c>
      <c r="H164" s="1">
        <v>43879</v>
      </c>
      <c r="I164">
        <v>310</v>
      </c>
      <c r="J164">
        <v>14.6114</v>
      </c>
      <c r="K164">
        <v>5.63</v>
      </c>
      <c r="L164" t="s">
        <v>14</v>
      </c>
      <c r="M164">
        <v>0.92459999999999998</v>
      </c>
    </row>
    <row r="165" spans="1:13" x14ac:dyDescent="0.25">
      <c r="A165">
        <v>370109</v>
      </c>
      <c r="B165">
        <v>0</v>
      </c>
      <c r="C165" s="1">
        <v>43879</v>
      </c>
      <c r="D165">
        <v>1167448</v>
      </c>
      <c r="E165">
        <v>1542</v>
      </c>
      <c r="F165">
        <v>6</v>
      </c>
      <c r="G165">
        <v>330</v>
      </c>
      <c r="H165" s="1">
        <v>43879</v>
      </c>
      <c r="I165">
        <v>400</v>
      </c>
      <c r="J165">
        <v>330</v>
      </c>
      <c r="K165">
        <v>151.76</v>
      </c>
      <c r="L165" t="s">
        <v>16</v>
      </c>
      <c r="M165">
        <v>0.76719999999999999</v>
      </c>
    </row>
    <row r="166" spans="1:13" x14ac:dyDescent="0.25">
      <c r="A166">
        <v>370109</v>
      </c>
      <c r="B166">
        <v>1</v>
      </c>
      <c r="C166" s="1">
        <v>43879</v>
      </c>
      <c r="D166">
        <v>1167448</v>
      </c>
      <c r="E166">
        <v>451</v>
      </c>
      <c r="F166">
        <v>6</v>
      </c>
      <c r="G166">
        <v>559</v>
      </c>
      <c r="H166" s="1">
        <v>43879</v>
      </c>
      <c r="I166">
        <v>400</v>
      </c>
      <c r="J166">
        <v>480.74</v>
      </c>
      <c r="K166">
        <v>257.06</v>
      </c>
      <c r="L166" t="s">
        <v>16</v>
      </c>
      <c r="M166">
        <v>0.76719999999999999</v>
      </c>
    </row>
    <row r="167" spans="1:13" x14ac:dyDescent="0.25">
      <c r="A167">
        <v>370109</v>
      </c>
      <c r="B167">
        <v>2</v>
      </c>
      <c r="C167" s="1">
        <v>43879</v>
      </c>
      <c r="D167">
        <v>1167448</v>
      </c>
      <c r="E167">
        <v>1471</v>
      </c>
      <c r="F167">
        <v>1</v>
      </c>
      <c r="G167">
        <v>229</v>
      </c>
      <c r="H167" s="1">
        <v>43879</v>
      </c>
      <c r="I167">
        <v>400</v>
      </c>
      <c r="J167">
        <v>229</v>
      </c>
      <c r="K167">
        <v>105.31</v>
      </c>
      <c r="L167" t="s">
        <v>16</v>
      </c>
      <c r="M167">
        <v>0.76719999999999999</v>
      </c>
    </row>
    <row r="168" spans="1:13" x14ac:dyDescent="0.25">
      <c r="A168">
        <v>370200</v>
      </c>
      <c r="B168">
        <v>0</v>
      </c>
      <c r="C168" s="1">
        <v>43880</v>
      </c>
      <c r="D168">
        <v>462371</v>
      </c>
      <c r="E168">
        <v>1489</v>
      </c>
      <c r="F168">
        <v>1</v>
      </c>
      <c r="G168">
        <v>310</v>
      </c>
      <c r="H168" s="1">
        <v>43880</v>
      </c>
      <c r="I168">
        <v>270</v>
      </c>
      <c r="J168">
        <v>310</v>
      </c>
      <c r="K168">
        <v>142.56</v>
      </c>
      <c r="L168" t="s">
        <v>14</v>
      </c>
      <c r="M168">
        <v>0.92589999999999995</v>
      </c>
    </row>
    <row r="169" spans="1:13" x14ac:dyDescent="0.25">
      <c r="A169">
        <v>370200</v>
      </c>
      <c r="B169">
        <v>1</v>
      </c>
      <c r="C169" s="1">
        <v>43880</v>
      </c>
      <c r="D169">
        <v>462371</v>
      </c>
      <c r="E169">
        <v>1578</v>
      </c>
      <c r="F169">
        <v>4</v>
      </c>
      <c r="G169">
        <v>219</v>
      </c>
      <c r="H169" s="1">
        <v>43880</v>
      </c>
      <c r="I169">
        <v>270</v>
      </c>
      <c r="J169">
        <v>192.72</v>
      </c>
      <c r="K169">
        <v>72.56</v>
      </c>
      <c r="L169" t="s">
        <v>14</v>
      </c>
      <c r="M169">
        <v>0.92589999999999995</v>
      </c>
    </row>
    <row r="170" spans="1:13" x14ac:dyDescent="0.25">
      <c r="A170">
        <v>370200</v>
      </c>
      <c r="B170">
        <v>2</v>
      </c>
      <c r="C170" s="1">
        <v>43880</v>
      </c>
      <c r="D170">
        <v>462371</v>
      </c>
      <c r="E170">
        <v>1793</v>
      </c>
      <c r="F170">
        <v>2</v>
      </c>
      <c r="G170">
        <v>43</v>
      </c>
      <c r="H170" s="1">
        <v>43880</v>
      </c>
      <c r="I170">
        <v>270</v>
      </c>
      <c r="J170">
        <v>37.840000000000003</v>
      </c>
      <c r="K170">
        <v>21.92</v>
      </c>
      <c r="L170" t="s">
        <v>14</v>
      </c>
      <c r="M170">
        <v>0.92589999999999995</v>
      </c>
    </row>
    <row r="171" spans="1:13" x14ac:dyDescent="0.25">
      <c r="A171">
        <v>370200</v>
      </c>
      <c r="B171">
        <v>3</v>
      </c>
      <c r="C171" s="1">
        <v>43880</v>
      </c>
      <c r="D171">
        <v>462371</v>
      </c>
      <c r="E171">
        <v>1402</v>
      </c>
      <c r="F171">
        <v>1</v>
      </c>
      <c r="G171">
        <v>43.81</v>
      </c>
      <c r="H171" s="1">
        <v>43880</v>
      </c>
      <c r="I171">
        <v>270</v>
      </c>
      <c r="J171">
        <v>40.743299999999998</v>
      </c>
      <c r="K171">
        <v>20.149999999999999</v>
      </c>
      <c r="L171" t="s">
        <v>14</v>
      </c>
      <c r="M171">
        <v>0.92589999999999995</v>
      </c>
    </row>
    <row r="172" spans="1:13" x14ac:dyDescent="0.25">
      <c r="A172">
        <v>370201</v>
      </c>
      <c r="B172">
        <v>0</v>
      </c>
      <c r="C172" s="1">
        <v>43880</v>
      </c>
      <c r="D172">
        <v>510807</v>
      </c>
      <c r="E172">
        <v>107</v>
      </c>
      <c r="F172">
        <v>1</v>
      </c>
      <c r="G172">
        <v>132.99</v>
      </c>
      <c r="H172" s="1">
        <v>43886</v>
      </c>
      <c r="I172">
        <v>999999</v>
      </c>
      <c r="J172">
        <v>119.691</v>
      </c>
      <c r="K172">
        <v>61.16</v>
      </c>
      <c r="L172" t="s">
        <v>14</v>
      </c>
      <c r="M172">
        <v>0.92589999999999995</v>
      </c>
    </row>
    <row r="173" spans="1:13" x14ac:dyDescent="0.25">
      <c r="A173">
        <v>370202</v>
      </c>
      <c r="B173">
        <v>0</v>
      </c>
      <c r="C173" s="1">
        <v>43880</v>
      </c>
      <c r="D173">
        <v>479338</v>
      </c>
      <c r="E173">
        <v>1318</v>
      </c>
      <c r="F173">
        <v>1</v>
      </c>
      <c r="G173">
        <v>16.989999999999998</v>
      </c>
      <c r="H173" s="1">
        <v>43881</v>
      </c>
      <c r="I173">
        <v>999999</v>
      </c>
      <c r="J173">
        <v>15.1211</v>
      </c>
      <c r="K173">
        <v>8.66</v>
      </c>
      <c r="L173" t="s">
        <v>14</v>
      </c>
      <c r="M173">
        <v>0.92589999999999995</v>
      </c>
    </row>
    <row r="174" spans="1:13" x14ac:dyDescent="0.25">
      <c r="A174">
        <v>370203</v>
      </c>
      <c r="B174">
        <v>0</v>
      </c>
      <c r="C174" s="1">
        <v>43880</v>
      </c>
      <c r="D174">
        <v>516481</v>
      </c>
      <c r="E174">
        <v>477</v>
      </c>
      <c r="F174">
        <v>1</v>
      </c>
      <c r="G174">
        <v>619</v>
      </c>
      <c r="H174" s="1">
        <v>43883</v>
      </c>
      <c r="I174">
        <v>999999</v>
      </c>
      <c r="J174">
        <v>538.53</v>
      </c>
      <c r="K174">
        <v>205.09</v>
      </c>
      <c r="L174" t="s">
        <v>14</v>
      </c>
      <c r="M174">
        <v>0.92589999999999995</v>
      </c>
    </row>
    <row r="175" spans="1:13" x14ac:dyDescent="0.25">
      <c r="A175">
        <v>370203</v>
      </c>
      <c r="B175">
        <v>1</v>
      </c>
      <c r="C175" s="1">
        <v>43880</v>
      </c>
      <c r="D175">
        <v>516481</v>
      </c>
      <c r="E175">
        <v>246</v>
      </c>
      <c r="F175">
        <v>3</v>
      </c>
      <c r="G175">
        <v>329</v>
      </c>
      <c r="H175" s="1">
        <v>43883</v>
      </c>
      <c r="I175">
        <v>999999</v>
      </c>
      <c r="J175">
        <v>329</v>
      </c>
      <c r="K175">
        <v>167.73</v>
      </c>
      <c r="L175" t="s">
        <v>14</v>
      </c>
      <c r="M175">
        <v>0.92589999999999995</v>
      </c>
    </row>
    <row r="176" spans="1:13" x14ac:dyDescent="0.25">
      <c r="A176">
        <v>370203</v>
      </c>
      <c r="B176">
        <v>2</v>
      </c>
      <c r="C176" s="1">
        <v>43880</v>
      </c>
      <c r="D176">
        <v>516481</v>
      </c>
      <c r="E176">
        <v>312</v>
      </c>
      <c r="F176">
        <v>4</v>
      </c>
      <c r="G176">
        <v>259</v>
      </c>
      <c r="H176" s="1">
        <v>43883</v>
      </c>
      <c r="I176">
        <v>999999</v>
      </c>
      <c r="J176">
        <v>225.33</v>
      </c>
      <c r="K176">
        <v>132.05000000000001</v>
      </c>
      <c r="L176" t="s">
        <v>14</v>
      </c>
      <c r="M176">
        <v>0.92589999999999995</v>
      </c>
    </row>
    <row r="177" spans="1:13" x14ac:dyDescent="0.25">
      <c r="A177">
        <v>370204</v>
      </c>
      <c r="B177">
        <v>0</v>
      </c>
      <c r="C177" s="1">
        <v>43880</v>
      </c>
      <c r="D177">
        <v>1230737</v>
      </c>
      <c r="E177">
        <v>1656</v>
      </c>
      <c r="F177">
        <v>1</v>
      </c>
      <c r="G177">
        <v>159.99</v>
      </c>
      <c r="H177" s="1">
        <v>43881</v>
      </c>
      <c r="I177">
        <v>999999</v>
      </c>
      <c r="J177">
        <v>142.39109999999999</v>
      </c>
      <c r="K177">
        <v>73.569999999999993</v>
      </c>
      <c r="L177" t="s">
        <v>13</v>
      </c>
      <c r="M177">
        <v>1</v>
      </c>
    </row>
    <row r="178" spans="1:13" x14ac:dyDescent="0.25">
      <c r="A178">
        <v>370204</v>
      </c>
      <c r="B178">
        <v>1</v>
      </c>
      <c r="C178" s="1">
        <v>43880</v>
      </c>
      <c r="D178">
        <v>1230737</v>
      </c>
      <c r="E178">
        <v>1419</v>
      </c>
      <c r="F178">
        <v>5</v>
      </c>
      <c r="G178">
        <v>258</v>
      </c>
      <c r="H178" s="1">
        <v>43881</v>
      </c>
      <c r="I178">
        <v>999999</v>
      </c>
      <c r="J178">
        <v>234.78</v>
      </c>
      <c r="K178">
        <v>118.65</v>
      </c>
      <c r="L178" t="s">
        <v>13</v>
      </c>
      <c r="M178">
        <v>1</v>
      </c>
    </row>
    <row r="179" spans="1:13" x14ac:dyDescent="0.25">
      <c r="A179">
        <v>370204</v>
      </c>
      <c r="B179">
        <v>2</v>
      </c>
      <c r="C179" s="1">
        <v>43880</v>
      </c>
      <c r="D179">
        <v>1230737</v>
      </c>
      <c r="E179">
        <v>2504</v>
      </c>
      <c r="F179">
        <v>1</v>
      </c>
      <c r="G179">
        <v>9.99</v>
      </c>
      <c r="H179" s="1">
        <v>43881</v>
      </c>
      <c r="I179">
        <v>999999</v>
      </c>
      <c r="J179">
        <v>9.99</v>
      </c>
      <c r="K179">
        <v>5.09</v>
      </c>
      <c r="L179" t="s">
        <v>13</v>
      </c>
      <c r="M179">
        <v>1</v>
      </c>
    </row>
    <row r="180" spans="1:13" x14ac:dyDescent="0.25">
      <c r="A180">
        <v>370205</v>
      </c>
      <c r="B180">
        <v>0</v>
      </c>
      <c r="C180" s="1">
        <v>43880</v>
      </c>
      <c r="D180">
        <v>770431</v>
      </c>
      <c r="E180">
        <v>718</v>
      </c>
      <c r="F180">
        <v>3</v>
      </c>
      <c r="G180">
        <v>159</v>
      </c>
      <c r="H180" s="1">
        <v>43882</v>
      </c>
      <c r="I180">
        <v>999999</v>
      </c>
      <c r="J180">
        <v>159</v>
      </c>
      <c r="K180">
        <v>73.12</v>
      </c>
      <c r="L180" t="s">
        <v>14</v>
      </c>
      <c r="M180">
        <v>0.92589999999999995</v>
      </c>
    </row>
    <row r="181" spans="1:13" x14ac:dyDescent="0.25">
      <c r="A181">
        <v>370205</v>
      </c>
      <c r="B181">
        <v>1</v>
      </c>
      <c r="C181" s="1">
        <v>43880</v>
      </c>
      <c r="D181">
        <v>770431</v>
      </c>
      <c r="E181">
        <v>1650</v>
      </c>
      <c r="F181">
        <v>5</v>
      </c>
      <c r="G181">
        <v>289.99</v>
      </c>
      <c r="H181" s="1">
        <v>43882</v>
      </c>
      <c r="I181">
        <v>999999</v>
      </c>
      <c r="J181">
        <v>258.09109999999998</v>
      </c>
      <c r="K181">
        <v>96.08</v>
      </c>
      <c r="L181" t="s">
        <v>14</v>
      </c>
      <c r="M181">
        <v>0.92589999999999995</v>
      </c>
    </row>
    <row r="182" spans="1:13" x14ac:dyDescent="0.25">
      <c r="A182">
        <v>370205</v>
      </c>
      <c r="B182">
        <v>2</v>
      </c>
      <c r="C182" s="1">
        <v>43880</v>
      </c>
      <c r="D182">
        <v>770431</v>
      </c>
      <c r="E182">
        <v>1558</v>
      </c>
      <c r="F182">
        <v>7</v>
      </c>
      <c r="G182">
        <v>380</v>
      </c>
      <c r="H182" s="1">
        <v>43882</v>
      </c>
      <c r="I182">
        <v>999999</v>
      </c>
      <c r="J182">
        <v>380</v>
      </c>
      <c r="K182">
        <v>125.9</v>
      </c>
      <c r="L182" t="s">
        <v>14</v>
      </c>
      <c r="M182">
        <v>0.92589999999999995</v>
      </c>
    </row>
    <row r="183" spans="1:13" x14ac:dyDescent="0.25">
      <c r="A183">
        <v>370205</v>
      </c>
      <c r="B183">
        <v>3</v>
      </c>
      <c r="C183" s="1">
        <v>43880</v>
      </c>
      <c r="D183">
        <v>770431</v>
      </c>
      <c r="E183">
        <v>1464</v>
      </c>
      <c r="F183">
        <v>1</v>
      </c>
      <c r="G183">
        <v>258</v>
      </c>
      <c r="H183" s="1">
        <v>43882</v>
      </c>
      <c r="I183">
        <v>999999</v>
      </c>
      <c r="J183">
        <v>250.26</v>
      </c>
      <c r="K183">
        <v>118.65</v>
      </c>
      <c r="L183" t="s">
        <v>14</v>
      </c>
      <c r="M183">
        <v>0.92589999999999995</v>
      </c>
    </row>
    <row r="184" spans="1:13" x14ac:dyDescent="0.25">
      <c r="A184">
        <v>370206</v>
      </c>
      <c r="B184">
        <v>0</v>
      </c>
      <c r="C184" s="1">
        <v>43880</v>
      </c>
      <c r="D184">
        <v>1015415</v>
      </c>
      <c r="E184">
        <v>1531</v>
      </c>
      <c r="F184">
        <v>8</v>
      </c>
      <c r="G184">
        <v>389</v>
      </c>
      <c r="H184" s="1">
        <v>43882</v>
      </c>
      <c r="I184">
        <v>999999</v>
      </c>
      <c r="J184">
        <v>342.32</v>
      </c>
      <c r="K184">
        <v>128.88</v>
      </c>
      <c r="L184" t="s">
        <v>16</v>
      </c>
      <c r="M184">
        <v>0.76990000000000003</v>
      </c>
    </row>
    <row r="185" spans="1:13" x14ac:dyDescent="0.25">
      <c r="A185">
        <v>370206</v>
      </c>
      <c r="B185">
        <v>1</v>
      </c>
      <c r="C185" s="1">
        <v>43880</v>
      </c>
      <c r="D185">
        <v>1015415</v>
      </c>
      <c r="E185">
        <v>659</v>
      </c>
      <c r="F185">
        <v>1</v>
      </c>
      <c r="G185">
        <v>118</v>
      </c>
      <c r="H185" s="1">
        <v>43882</v>
      </c>
      <c r="I185">
        <v>999999</v>
      </c>
      <c r="J185">
        <v>112.1</v>
      </c>
      <c r="K185">
        <v>54.26</v>
      </c>
      <c r="L185" t="s">
        <v>16</v>
      </c>
      <c r="M185">
        <v>0.76990000000000003</v>
      </c>
    </row>
    <row r="186" spans="1:13" x14ac:dyDescent="0.25">
      <c r="A186">
        <v>370206</v>
      </c>
      <c r="B186">
        <v>2</v>
      </c>
      <c r="C186" s="1">
        <v>43880</v>
      </c>
      <c r="D186">
        <v>1015415</v>
      </c>
      <c r="E186">
        <v>515</v>
      </c>
      <c r="F186">
        <v>4</v>
      </c>
      <c r="G186">
        <v>59</v>
      </c>
      <c r="H186" s="1">
        <v>43882</v>
      </c>
      <c r="I186">
        <v>999999</v>
      </c>
      <c r="J186">
        <v>51.33</v>
      </c>
      <c r="K186">
        <v>30.08</v>
      </c>
      <c r="L186" t="s">
        <v>16</v>
      </c>
      <c r="M186">
        <v>0.76990000000000003</v>
      </c>
    </row>
    <row r="187" spans="1:13" x14ac:dyDescent="0.25">
      <c r="A187">
        <v>370206</v>
      </c>
      <c r="B187">
        <v>3</v>
      </c>
      <c r="C187" s="1">
        <v>43880</v>
      </c>
      <c r="D187">
        <v>1015415</v>
      </c>
      <c r="E187">
        <v>2496</v>
      </c>
      <c r="F187">
        <v>1</v>
      </c>
      <c r="G187">
        <v>9.99</v>
      </c>
      <c r="H187" s="1">
        <v>43882</v>
      </c>
      <c r="I187">
        <v>999999</v>
      </c>
      <c r="J187">
        <v>9.8901000000000003</v>
      </c>
      <c r="K187">
        <v>5.09</v>
      </c>
      <c r="L187" t="s">
        <v>16</v>
      </c>
      <c r="M187">
        <v>0.76990000000000003</v>
      </c>
    </row>
    <row r="188" spans="1:13" x14ac:dyDescent="0.25">
      <c r="A188">
        <v>370207</v>
      </c>
      <c r="B188">
        <v>0</v>
      </c>
      <c r="C188" s="1">
        <v>43880</v>
      </c>
      <c r="D188">
        <v>1227019</v>
      </c>
      <c r="E188">
        <v>1499</v>
      </c>
      <c r="F188">
        <v>2</v>
      </c>
      <c r="G188">
        <v>310</v>
      </c>
      <c r="H188" s="1">
        <v>43883</v>
      </c>
      <c r="I188">
        <v>999999</v>
      </c>
      <c r="J188">
        <v>279</v>
      </c>
      <c r="K188">
        <v>142.56</v>
      </c>
      <c r="L188" t="s">
        <v>13</v>
      </c>
      <c r="M188">
        <v>1</v>
      </c>
    </row>
    <row r="189" spans="1:13" x14ac:dyDescent="0.25">
      <c r="A189">
        <v>370207</v>
      </c>
      <c r="B189">
        <v>1</v>
      </c>
      <c r="C189" s="1">
        <v>43880</v>
      </c>
      <c r="D189">
        <v>1227019</v>
      </c>
      <c r="E189">
        <v>1188</v>
      </c>
      <c r="F189">
        <v>1</v>
      </c>
      <c r="G189">
        <v>180</v>
      </c>
      <c r="H189" s="1">
        <v>43883</v>
      </c>
      <c r="I189">
        <v>999999</v>
      </c>
      <c r="J189">
        <v>158.4</v>
      </c>
      <c r="K189">
        <v>91.77</v>
      </c>
      <c r="L189" t="s">
        <v>13</v>
      </c>
      <c r="M189">
        <v>1</v>
      </c>
    </row>
    <row r="190" spans="1:13" x14ac:dyDescent="0.25">
      <c r="A190">
        <v>370208</v>
      </c>
      <c r="B190">
        <v>0</v>
      </c>
      <c r="C190" s="1">
        <v>43880</v>
      </c>
      <c r="D190">
        <v>554882</v>
      </c>
      <c r="E190">
        <v>144</v>
      </c>
      <c r="F190">
        <v>4</v>
      </c>
      <c r="G190">
        <v>299.99</v>
      </c>
      <c r="H190" s="1">
        <v>43881</v>
      </c>
      <c r="I190">
        <v>999999</v>
      </c>
      <c r="J190">
        <v>296.99009999999998</v>
      </c>
      <c r="K190">
        <v>152.94</v>
      </c>
      <c r="L190" t="s">
        <v>14</v>
      </c>
      <c r="M190">
        <v>0.92589999999999995</v>
      </c>
    </row>
    <row r="191" spans="1:13" x14ac:dyDescent="0.25">
      <c r="A191">
        <v>370209</v>
      </c>
      <c r="B191">
        <v>0</v>
      </c>
      <c r="C191" s="1">
        <v>43880</v>
      </c>
      <c r="D191">
        <v>494519</v>
      </c>
      <c r="E191">
        <v>716</v>
      </c>
      <c r="F191">
        <v>2</v>
      </c>
      <c r="G191">
        <v>209</v>
      </c>
      <c r="H191" s="1">
        <v>43880</v>
      </c>
      <c r="I191">
        <v>210</v>
      </c>
      <c r="J191">
        <v>181.83</v>
      </c>
      <c r="K191">
        <v>69.25</v>
      </c>
      <c r="L191" t="s">
        <v>14</v>
      </c>
      <c r="M191">
        <v>0.92589999999999995</v>
      </c>
    </row>
    <row r="192" spans="1:13" x14ac:dyDescent="0.25">
      <c r="A192">
        <v>370209</v>
      </c>
      <c r="B192">
        <v>1</v>
      </c>
      <c r="C192" s="1">
        <v>43880</v>
      </c>
      <c r="D192">
        <v>494519</v>
      </c>
      <c r="E192">
        <v>1932</v>
      </c>
      <c r="F192">
        <v>3</v>
      </c>
      <c r="G192">
        <v>129.99</v>
      </c>
      <c r="H192" s="1">
        <v>43880</v>
      </c>
      <c r="I192">
        <v>210</v>
      </c>
      <c r="J192">
        <v>129.99</v>
      </c>
      <c r="K192">
        <v>66.27</v>
      </c>
      <c r="L192" t="s">
        <v>14</v>
      </c>
      <c r="M192">
        <v>0.92589999999999995</v>
      </c>
    </row>
    <row r="193" spans="1:13" x14ac:dyDescent="0.25">
      <c r="A193">
        <v>370209</v>
      </c>
      <c r="B193">
        <v>2</v>
      </c>
      <c r="C193" s="1">
        <v>43880</v>
      </c>
      <c r="D193">
        <v>494519</v>
      </c>
      <c r="E193">
        <v>2488</v>
      </c>
      <c r="F193">
        <v>1</v>
      </c>
      <c r="G193">
        <v>14.99</v>
      </c>
      <c r="H193" s="1">
        <v>43880</v>
      </c>
      <c r="I193">
        <v>210</v>
      </c>
      <c r="J193">
        <v>13.9407</v>
      </c>
      <c r="K193">
        <v>7.64</v>
      </c>
      <c r="L193" t="s">
        <v>14</v>
      </c>
      <c r="M193">
        <v>0.92589999999999995</v>
      </c>
    </row>
    <row r="194" spans="1:13" x14ac:dyDescent="0.25">
      <c r="A194">
        <v>370210</v>
      </c>
      <c r="B194">
        <v>0</v>
      </c>
      <c r="C194" s="1">
        <v>43880</v>
      </c>
      <c r="D194">
        <v>365247</v>
      </c>
      <c r="E194">
        <v>1596</v>
      </c>
      <c r="F194">
        <v>2</v>
      </c>
      <c r="G194">
        <v>12.66</v>
      </c>
      <c r="H194" s="1">
        <v>43880</v>
      </c>
      <c r="I194">
        <v>80</v>
      </c>
      <c r="J194">
        <v>12.4068</v>
      </c>
      <c r="K194">
        <v>5.82</v>
      </c>
      <c r="L194" t="s">
        <v>15</v>
      </c>
      <c r="M194">
        <v>1.3223</v>
      </c>
    </row>
    <row r="195" spans="1:13" x14ac:dyDescent="0.25">
      <c r="A195">
        <v>370210</v>
      </c>
      <c r="B195">
        <v>1</v>
      </c>
      <c r="C195" s="1">
        <v>43880</v>
      </c>
      <c r="D195">
        <v>365247</v>
      </c>
      <c r="E195">
        <v>425</v>
      </c>
      <c r="F195">
        <v>1</v>
      </c>
      <c r="G195">
        <v>369</v>
      </c>
      <c r="H195" s="1">
        <v>43880</v>
      </c>
      <c r="I195">
        <v>80</v>
      </c>
      <c r="J195">
        <v>369</v>
      </c>
      <c r="K195">
        <v>188.13</v>
      </c>
      <c r="L195" t="s">
        <v>15</v>
      </c>
      <c r="M195">
        <v>1.3223</v>
      </c>
    </row>
    <row r="196" spans="1:13" x14ac:dyDescent="0.25">
      <c r="A196">
        <v>370211</v>
      </c>
      <c r="B196">
        <v>0</v>
      </c>
      <c r="C196" s="1">
        <v>43880</v>
      </c>
      <c r="D196">
        <v>1402732</v>
      </c>
      <c r="E196">
        <v>468</v>
      </c>
      <c r="F196">
        <v>1</v>
      </c>
      <c r="G196">
        <v>179</v>
      </c>
      <c r="H196" s="1">
        <v>43884</v>
      </c>
      <c r="I196">
        <v>999999</v>
      </c>
      <c r="J196">
        <v>166.47</v>
      </c>
      <c r="K196">
        <v>82.32</v>
      </c>
      <c r="L196" t="s">
        <v>13</v>
      </c>
      <c r="M196">
        <v>1</v>
      </c>
    </row>
    <row r="197" spans="1:13" x14ac:dyDescent="0.25">
      <c r="A197">
        <v>370212</v>
      </c>
      <c r="B197">
        <v>0</v>
      </c>
      <c r="C197" s="1">
        <v>43880</v>
      </c>
      <c r="D197">
        <v>1601713</v>
      </c>
      <c r="E197">
        <v>145</v>
      </c>
      <c r="F197">
        <v>1</v>
      </c>
      <c r="G197">
        <v>2899.99</v>
      </c>
      <c r="H197" s="1">
        <v>43882</v>
      </c>
      <c r="I197">
        <v>999999</v>
      </c>
      <c r="J197">
        <v>2551.9911999999999</v>
      </c>
      <c r="K197">
        <v>960.82</v>
      </c>
      <c r="L197" t="s">
        <v>13</v>
      </c>
      <c r="M197">
        <v>1</v>
      </c>
    </row>
    <row r="198" spans="1:13" x14ac:dyDescent="0.25">
      <c r="A198">
        <v>370213</v>
      </c>
      <c r="B198">
        <v>0</v>
      </c>
      <c r="C198" s="1">
        <v>43880</v>
      </c>
      <c r="D198">
        <v>833726</v>
      </c>
      <c r="E198">
        <v>2264</v>
      </c>
      <c r="F198">
        <v>1</v>
      </c>
      <c r="G198">
        <v>268.5</v>
      </c>
      <c r="H198" s="1">
        <v>43880</v>
      </c>
      <c r="I198">
        <v>310</v>
      </c>
      <c r="J198">
        <v>255.07499999999999</v>
      </c>
      <c r="K198">
        <v>123.47</v>
      </c>
      <c r="L198" t="s">
        <v>14</v>
      </c>
      <c r="M198">
        <v>0.92589999999999995</v>
      </c>
    </row>
    <row r="199" spans="1:13" x14ac:dyDescent="0.25">
      <c r="A199">
        <v>370213</v>
      </c>
      <c r="B199">
        <v>1</v>
      </c>
      <c r="C199" s="1">
        <v>43880</v>
      </c>
      <c r="D199">
        <v>833726</v>
      </c>
      <c r="E199">
        <v>1448</v>
      </c>
      <c r="F199">
        <v>2</v>
      </c>
      <c r="G199">
        <v>256</v>
      </c>
      <c r="H199" s="1">
        <v>43880</v>
      </c>
      <c r="I199">
        <v>310</v>
      </c>
      <c r="J199">
        <v>230.4</v>
      </c>
      <c r="K199">
        <v>117.73</v>
      </c>
      <c r="L199" t="s">
        <v>14</v>
      </c>
      <c r="M199">
        <v>0.92589999999999995</v>
      </c>
    </row>
    <row r="200" spans="1:13" x14ac:dyDescent="0.25">
      <c r="A200">
        <v>370300</v>
      </c>
      <c r="B200">
        <v>0</v>
      </c>
      <c r="C200" s="1">
        <v>43881</v>
      </c>
      <c r="D200">
        <v>209678</v>
      </c>
      <c r="E200">
        <v>63</v>
      </c>
      <c r="F200">
        <v>2</v>
      </c>
      <c r="G200">
        <v>181</v>
      </c>
      <c r="H200" s="1">
        <v>43885</v>
      </c>
      <c r="I200">
        <v>999999</v>
      </c>
      <c r="J200">
        <v>161.09</v>
      </c>
      <c r="K200">
        <v>83.24</v>
      </c>
      <c r="L200" t="s">
        <v>15</v>
      </c>
      <c r="M200">
        <v>1.3257000000000001</v>
      </c>
    </row>
    <row r="201" spans="1:13" x14ac:dyDescent="0.25">
      <c r="A201">
        <v>370301</v>
      </c>
      <c r="B201">
        <v>0</v>
      </c>
      <c r="C201" s="1">
        <v>43881</v>
      </c>
      <c r="D201">
        <v>834411</v>
      </c>
      <c r="E201">
        <v>133</v>
      </c>
      <c r="F201">
        <v>1</v>
      </c>
      <c r="G201">
        <v>349.95</v>
      </c>
      <c r="H201" s="1">
        <v>43884</v>
      </c>
      <c r="I201">
        <v>999999</v>
      </c>
      <c r="J201">
        <v>325.45350000000002</v>
      </c>
      <c r="K201">
        <v>160.93</v>
      </c>
      <c r="L201" t="s">
        <v>14</v>
      </c>
      <c r="M201">
        <v>0.92679999999999996</v>
      </c>
    </row>
    <row r="202" spans="1:13" x14ac:dyDescent="0.25">
      <c r="A202">
        <v>370302</v>
      </c>
      <c r="B202">
        <v>0</v>
      </c>
      <c r="C202" s="1">
        <v>43881</v>
      </c>
      <c r="D202">
        <v>258954</v>
      </c>
      <c r="E202">
        <v>1335</v>
      </c>
      <c r="F202">
        <v>3</v>
      </c>
      <c r="G202">
        <v>40.19</v>
      </c>
      <c r="H202" s="1">
        <v>43882</v>
      </c>
      <c r="I202">
        <v>999999</v>
      </c>
      <c r="J202">
        <v>34.965299999999999</v>
      </c>
      <c r="K202">
        <v>18.48</v>
      </c>
      <c r="L202" t="s">
        <v>15</v>
      </c>
      <c r="M202">
        <v>1.3257000000000001</v>
      </c>
    </row>
    <row r="203" spans="1:13" x14ac:dyDescent="0.25">
      <c r="A203">
        <v>370302</v>
      </c>
      <c r="B203">
        <v>1</v>
      </c>
      <c r="C203" s="1">
        <v>43881</v>
      </c>
      <c r="D203">
        <v>258954</v>
      </c>
      <c r="E203">
        <v>2499</v>
      </c>
      <c r="F203">
        <v>4</v>
      </c>
      <c r="G203">
        <v>23.72</v>
      </c>
      <c r="H203" s="1">
        <v>43882</v>
      </c>
      <c r="I203">
        <v>999999</v>
      </c>
      <c r="J203">
        <v>20.8736</v>
      </c>
      <c r="K203">
        <v>12.09</v>
      </c>
      <c r="L203" t="s">
        <v>15</v>
      </c>
      <c r="M203">
        <v>1.3257000000000001</v>
      </c>
    </row>
    <row r="204" spans="1:13" x14ac:dyDescent="0.25">
      <c r="A204">
        <v>370303</v>
      </c>
      <c r="B204">
        <v>0</v>
      </c>
      <c r="C204" s="1">
        <v>43881</v>
      </c>
      <c r="D204">
        <v>485501</v>
      </c>
      <c r="E204">
        <v>1916</v>
      </c>
      <c r="F204">
        <v>1</v>
      </c>
      <c r="G204">
        <v>899</v>
      </c>
      <c r="H204" s="1">
        <v>43881</v>
      </c>
      <c r="I204">
        <v>270</v>
      </c>
      <c r="J204">
        <v>899</v>
      </c>
      <c r="K204">
        <v>413.42</v>
      </c>
      <c r="L204" t="s">
        <v>14</v>
      </c>
      <c r="M204">
        <v>0.92679999999999996</v>
      </c>
    </row>
    <row r="205" spans="1:13" x14ac:dyDescent="0.25">
      <c r="A205">
        <v>370304</v>
      </c>
      <c r="B205">
        <v>0</v>
      </c>
      <c r="C205" s="1">
        <v>43881</v>
      </c>
      <c r="D205">
        <v>947605</v>
      </c>
      <c r="E205">
        <v>1578</v>
      </c>
      <c r="F205">
        <v>1</v>
      </c>
      <c r="G205">
        <v>219</v>
      </c>
      <c r="H205" s="1">
        <v>43881</v>
      </c>
      <c r="I205">
        <v>390</v>
      </c>
      <c r="J205">
        <v>197.1</v>
      </c>
      <c r="K205">
        <v>72.56</v>
      </c>
      <c r="L205" t="s">
        <v>16</v>
      </c>
      <c r="M205">
        <v>0.77700000000000002</v>
      </c>
    </row>
    <row r="206" spans="1:13" x14ac:dyDescent="0.25">
      <c r="A206">
        <v>370305</v>
      </c>
      <c r="B206">
        <v>0</v>
      </c>
      <c r="C206" s="1">
        <v>43881</v>
      </c>
      <c r="D206">
        <v>865548</v>
      </c>
      <c r="E206">
        <v>2093</v>
      </c>
      <c r="F206">
        <v>3</v>
      </c>
      <c r="G206">
        <v>508</v>
      </c>
      <c r="H206" s="1">
        <v>43884</v>
      </c>
      <c r="I206">
        <v>999999</v>
      </c>
      <c r="J206">
        <v>436.88</v>
      </c>
      <c r="K206">
        <v>258.99</v>
      </c>
      <c r="L206" t="s">
        <v>14</v>
      </c>
      <c r="M206">
        <v>0.92679999999999996</v>
      </c>
    </row>
    <row r="207" spans="1:13" x14ac:dyDescent="0.25">
      <c r="A207">
        <v>370306</v>
      </c>
      <c r="B207">
        <v>0</v>
      </c>
      <c r="C207" s="1">
        <v>43881</v>
      </c>
      <c r="D207">
        <v>1423836</v>
      </c>
      <c r="E207">
        <v>1595</v>
      </c>
      <c r="F207">
        <v>2</v>
      </c>
      <c r="G207">
        <v>22.89</v>
      </c>
      <c r="H207" s="1">
        <v>43881</v>
      </c>
      <c r="I207">
        <v>470</v>
      </c>
      <c r="J207">
        <v>20.829899999999999</v>
      </c>
      <c r="K207">
        <v>7.58</v>
      </c>
      <c r="L207" t="s">
        <v>13</v>
      </c>
      <c r="M207">
        <v>1</v>
      </c>
    </row>
    <row r="208" spans="1:13" x14ac:dyDescent="0.25">
      <c r="A208">
        <v>370306</v>
      </c>
      <c r="B208">
        <v>1</v>
      </c>
      <c r="C208" s="1">
        <v>43881</v>
      </c>
      <c r="D208">
        <v>1423836</v>
      </c>
      <c r="E208">
        <v>1676</v>
      </c>
      <c r="F208">
        <v>4</v>
      </c>
      <c r="G208">
        <v>8.99</v>
      </c>
      <c r="H208" s="1">
        <v>43881</v>
      </c>
      <c r="I208">
        <v>470</v>
      </c>
      <c r="J208">
        <v>8.9001000000000001</v>
      </c>
      <c r="K208">
        <v>4.13</v>
      </c>
      <c r="L208" t="s">
        <v>13</v>
      </c>
      <c r="M208">
        <v>1</v>
      </c>
    </row>
    <row r="209" spans="1:13" x14ac:dyDescent="0.25">
      <c r="A209">
        <v>370307</v>
      </c>
      <c r="B209">
        <v>0</v>
      </c>
      <c r="C209" s="1">
        <v>43881</v>
      </c>
      <c r="D209">
        <v>1734681</v>
      </c>
      <c r="E209">
        <v>1650</v>
      </c>
      <c r="F209">
        <v>1</v>
      </c>
      <c r="G209">
        <v>289.99</v>
      </c>
      <c r="H209" s="1">
        <v>43881</v>
      </c>
      <c r="I209">
        <v>590</v>
      </c>
      <c r="J209">
        <v>269.69069999999999</v>
      </c>
      <c r="K209">
        <v>96.08</v>
      </c>
      <c r="L209" t="s">
        <v>13</v>
      </c>
      <c r="M209">
        <v>1</v>
      </c>
    </row>
    <row r="210" spans="1:13" x14ac:dyDescent="0.25">
      <c r="A210">
        <v>370307</v>
      </c>
      <c r="B210">
        <v>1</v>
      </c>
      <c r="C210" s="1">
        <v>43881</v>
      </c>
      <c r="D210">
        <v>1734681</v>
      </c>
      <c r="E210">
        <v>95</v>
      </c>
      <c r="F210">
        <v>1</v>
      </c>
      <c r="G210">
        <v>67.400000000000006</v>
      </c>
      <c r="H210" s="1">
        <v>43881</v>
      </c>
      <c r="I210">
        <v>590</v>
      </c>
      <c r="J210">
        <v>58.637999999999998</v>
      </c>
      <c r="K210">
        <v>34.36</v>
      </c>
      <c r="L210" t="s">
        <v>13</v>
      </c>
      <c r="M210">
        <v>1</v>
      </c>
    </row>
    <row r="211" spans="1:13" x14ac:dyDescent="0.25">
      <c r="A211">
        <v>370307</v>
      </c>
      <c r="B211">
        <v>2</v>
      </c>
      <c r="C211" s="1">
        <v>43881</v>
      </c>
      <c r="D211">
        <v>1734681</v>
      </c>
      <c r="E211">
        <v>786</v>
      </c>
      <c r="F211">
        <v>2</v>
      </c>
      <c r="G211">
        <v>11.5</v>
      </c>
      <c r="H211" s="1">
        <v>43881</v>
      </c>
      <c r="I211">
        <v>590</v>
      </c>
      <c r="J211">
        <v>11.5</v>
      </c>
      <c r="K211">
        <v>5.86</v>
      </c>
      <c r="L211" t="s">
        <v>13</v>
      </c>
      <c r="M211">
        <v>1</v>
      </c>
    </row>
    <row r="212" spans="1:13" x14ac:dyDescent="0.25">
      <c r="A212">
        <v>370307</v>
      </c>
      <c r="B212">
        <v>3</v>
      </c>
      <c r="C212" s="1">
        <v>43881</v>
      </c>
      <c r="D212">
        <v>1734681</v>
      </c>
      <c r="E212">
        <v>1484</v>
      </c>
      <c r="F212">
        <v>3</v>
      </c>
      <c r="G212">
        <v>208</v>
      </c>
      <c r="H212" s="1">
        <v>43881</v>
      </c>
      <c r="I212">
        <v>590</v>
      </c>
      <c r="J212">
        <v>208</v>
      </c>
      <c r="K212">
        <v>95.65</v>
      </c>
      <c r="L212" t="s">
        <v>13</v>
      </c>
      <c r="M212">
        <v>1</v>
      </c>
    </row>
    <row r="213" spans="1:13" x14ac:dyDescent="0.25">
      <c r="A213">
        <v>370307</v>
      </c>
      <c r="B213">
        <v>4</v>
      </c>
      <c r="C213" s="1">
        <v>43881</v>
      </c>
      <c r="D213">
        <v>1734681</v>
      </c>
      <c r="E213">
        <v>910</v>
      </c>
      <c r="F213">
        <v>2</v>
      </c>
      <c r="G213">
        <v>102</v>
      </c>
      <c r="H213" s="1">
        <v>43881</v>
      </c>
      <c r="I213">
        <v>590</v>
      </c>
      <c r="J213">
        <v>102</v>
      </c>
      <c r="K213">
        <v>52</v>
      </c>
      <c r="L213" t="s">
        <v>13</v>
      </c>
      <c r="M213">
        <v>1</v>
      </c>
    </row>
    <row r="214" spans="1:13" x14ac:dyDescent="0.25">
      <c r="A214">
        <v>370307</v>
      </c>
      <c r="B214">
        <v>5</v>
      </c>
      <c r="C214" s="1">
        <v>43881</v>
      </c>
      <c r="D214">
        <v>1734681</v>
      </c>
      <c r="E214">
        <v>1637</v>
      </c>
      <c r="F214">
        <v>3</v>
      </c>
      <c r="G214">
        <v>17.989999999999998</v>
      </c>
      <c r="H214" s="1">
        <v>43881</v>
      </c>
      <c r="I214">
        <v>590</v>
      </c>
      <c r="J214">
        <v>15.651300000000001</v>
      </c>
      <c r="K214">
        <v>8.27</v>
      </c>
      <c r="L214" t="s">
        <v>13</v>
      </c>
      <c r="M214">
        <v>1</v>
      </c>
    </row>
    <row r="215" spans="1:13" x14ac:dyDescent="0.25">
      <c r="A215">
        <v>370308</v>
      </c>
      <c r="B215">
        <v>0</v>
      </c>
      <c r="C215" s="1">
        <v>43881</v>
      </c>
      <c r="D215">
        <v>1002864</v>
      </c>
      <c r="E215">
        <v>1364</v>
      </c>
      <c r="F215">
        <v>1</v>
      </c>
      <c r="G215">
        <v>26.99</v>
      </c>
      <c r="H215" s="1">
        <v>43881</v>
      </c>
      <c r="I215">
        <v>420</v>
      </c>
      <c r="J215">
        <v>24.021100000000001</v>
      </c>
      <c r="K215">
        <v>12.41</v>
      </c>
      <c r="L215" t="s">
        <v>16</v>
      </c>
      <c r="M215">
        <v>0.77700000000000002</v>
      </c>
    </row>
    <row r="216" spans="1:13" x14ac:dyDescent="0.25">
      <c r="A216">
        <v>370308</v>
      </c>
      <c r="B216">
        <v>1</v>
      </c>
      <c r="C216" s="1">
        <v>43881</v>
      </c>
      <c r="D216">
        <v>1002864</v>
      </c>
      <c r="E216">
        <v>1690</v>
      </c>
      <c r="F216">
        <v>1</v>
      </c>
      <c r="G216">
        <v>16.989999999999998</v>
      </c>
      <c r="H216" s="1">
        <v>43881</v>
      </c>
      <c r="I216">
        <v>420</v>
      </c>
      <c r="J216">
        <v>16.140499999999999</v>
      </c>
      <c r="K216">
        <v>5.63</v>
      </c>
      <c r="L216" t="s">
        <v>16</v>
      </c>
      <c r="M216">
        <v>0.77700000000000002</v>
      </c>
    </row>
    <row r="217" spans="1:13" x14ac:dyDescent="0.25">
      <c r="A217">
        <v>370309</v>
      </c>
      <c r="B217">
        <v>0</v>
      </c>
      <c r="C217" s="1">
        <v>43881</v>
      </c>
      <c r="D217">
        <v>1790900</v>
      </c>
      <c r="E217">
        <v>680</v>
      </c>
      <c r="F217">
        <v>1</v>
      </c>
      <c r="G217">
        <v>116</v>
      </c>
      <c r="H217" s="1">
        <v>43882</v>
      </c>
      <c r="I217">
        <v>999999</v>
      </c>
      <c r="J217">
        <v>116</v>
      </c>
      <c r="K217">
        <v>53.34</v>
      </c>
      <c r="L217" t="s">
        <v>13</v>
      </c>
      <c r="M217">
        <v>1</v>
      </c>
    </row>
    <row r="218" spans="1:13" x14ac:dyDescent="0.25">
      <c r="A218">
        <v>370310</v>
      </c>
      <c r="B218">
        <v>0</v>
      </c>
      <c r="C218" s="1">
        <v>43881</v>
      </c>
      <c r="D218">
        <v>442922</v>
      </c>
      <c r="E218">
        <v>2062</v>
      </c>
      <c r="F218">
        <v>1</v>
      </c>
      <c r="G218">
        <v>199.99</v>
      </c>
      <c r="H218" s="1">
        <v>43881</v>
      </c>
      <c r="I218">
        <v>270</v>
      </c>
      <c r="J218">
        <v>173.9913</v>
      </c>
      <c r="K218">
        <v>91.97</v>
      </c>
      <c r="L218" t="s">
        <v>14</v>
      </c>
      <c r="M218">
        <v>0.92679999999999996</v>
      </c>
    </row>
    <row r="219" spans="1:13" x14ac:dyDescent="0.25">
      <c r="A219">
        <v>370310</v>
      </c>
      <c r="B219">
        <v>1</v>
      </c>
      <c r="C219" s="1">
        <v>43881</v>
      </c>
      <c r="D219">
        <v>442922</v>
      </c>
      <c r="E219">
        <v>1658</v>
      </c>
      <c r="F219">
        <v>3</v>
      </c>
      <c r="G219">
        <v>109.99</v>
      </c>
      <c r="H219" s="1">
        <v>43881</v>
      </c>
      <c r="I219">
        <v>270</v>
      </c>
      <c r="J219">
        <v>100.0909</v>
      </c>
      <c r="K219">
        <v>56.08</v>
      </c>
      <c r="L219" t="s">
        <v>14</v>
      </c>
      <c r="M219">
        <v>0.92679999999999996</v>
      </c>
    </row>
    <row r="220" spans="1:13" x14ac:dyDescent="0.25">
      <c r="A220">
        <v>370311</v>
      </c>
      <c r="B220">
        <v>0</v>
      </c>
      <c r="C220" s="1">
        <v>43881</v>
      </c>
      <c r="D220">
        <v>1554483</v>
      </c>
      <c r="E220">
        <v>1388</v>
      </c>
      <c r="F220">
        <v>1</v>
      </c>
      <c r="G220">
        <v>32.99</v>
      </c>
      <c r="H220" s="1">
        <v>43881</v>
      </c>
      <c r="I220">
        <v>470</v>
      </c>
      <c r="J220">
        <v>29.031199999999998</v>
      </c>
      <c r="K220">
        <v>15.17</v>
      </c>
      <c r="L220" t="s">
        <v>13</v>
      </c>
      <c r="M220">
        <v>1</v>
      </c>
    </row>
    <row r="221" spans="1:13" x14ac:dyDescent="0.25">
      <c r="A221">
        <v>370311</v>
      </c>
      <c r="B221">
        <v>1</v>
      </c>
      <c r="C221" s="1">
        <v>43881</v>
      </c>
      <c r="D221">
        <v>1554483</v>
      </c>
      <c r="E221">
        <v>1424</v>
      </c>
      <c r="F221">
        <v>1</v>
      </c>
      <c r="G221">
        <v>200</v>
      </c>
      <c r="H221" s="1">
        <v>43881</v>
      </c>
      <c r="I221">
        <v>470</v>
      </c>
      <c r="J221">
        <v>174</v>
      </c>
      <c r="K221">
        <v>91.97</v>
      </c>
      <c r="L221" t="s">
        <v>13</v>
      </c>
      <c r="M221">
        <v>1</v>
      </c>
    </row>
    <row r="222" spans="1:13" x14ac:dyDescent="0.25">
      <c r="A222">
        <v>370312</v>
      </c>
      <c r="B222">
        <v>0</v>
      </c>
      <c r="C222" s="1">
        <v>43881</v>
      </c>
      <c r="D222">
        <v>920661</v>
      </c>
      <c r="E222">
        <v>2504</v>
      </c>
      <c r="F222">
        <v>2</v>
      </c>
      <c r="G222">
        <v>9.99</v>
      </c>
      <c r="H222" s="1">
        <v>43882</v>
      </c>
      <c r="I222">
        <v>999999</v>
      </c>
      <c r="J222">
        <v>9.99</v>
      </c>
      <c r="K222">
        <v>5.09</v>
      </c>
      <c r="L222" t="s">
        <v>16</v>
      </c>
      <c r="M222">
        <v>0.77700000000000002</v>
      </c>
    </row>
    <row r="223" spans="1:13" x14ac:dyDescent="0.25">
      <c r="A223">
        <v>370312</v>
      </c>
      <c r="B223">
        <v>1</v>
      </c>
      <c r="C223" s="1">
        <v>43881</v>
      </c>
      <c r="D223">
        <v>920661</v>
      </c>
      <c r="E223">
        <v>493</v>
      </c>
      <c r="F223">
        <v>8</v>
      </c>
      <c r="G223">
        <v>259</v>
      </c>
      <c r="H223" s="1">
        <v>43882</v>
      </c>
      <c r="I223">
        <v>999999</v>
      </c>
      <c r="J223">
        <v>227.92</v>
      </c>
      <c r="K223">
        <v>119.11</v>
      </c>
      <c r="L223" t="s">
        <v>16</v>
      </c>
      <c r="M223">
        <v>0.77700000000000002</v>
      </c>
    </row>
    <row r="224" spans="1:13" x14ac:dyDescent="0.25">
      <c r="A224">
        <v>370312</v>
      </c>
      <c r="B224">
        <v>2</v>
      </c>
      <c r="C224" s="1">
        <v>43881</v>
      </c>
      <c r="D224">
        <v>920661</v>
      </c>
      <c r="E224">
        <v>1633</v>
      </c>
      <c r="F224">
        <v>1</v>
      </c>
      <c r="G224">
        <v>13.89</v>
      </c>
      <c r="H224" s="1">
        <v>43882</v>
      </c>
      <c r="I224">
        <v>999999</v>
      </c>
      <c r="J224">
        <v>12.7788</v>
      </c>
      <c r="K224">
        <v>6.39</v>
      </c>
      <c r="L224" t="s">
        <v>16</v>
      </c>
      <c r="M224">
        <v>0.77700000000000002</v>
      </c>
    </row>
    <row r="225" spans="1:13" x14ac:dyDescent="0.25">
      <c r="A225">
        <v>370312</v>
      </c>
      <c r="B225">
        <v>3</v>
      </c>
      <c r="C225" s="1">
        <v>43881</v>
      </c>
      <c r="D225">
        <v>920661</v>
      </c>
      <c r="E225">
        <v>2499</v>
      </c>
      <c r="F225">
        <v>2</v>
      </c>
      <c r="G225">
        <v>23.72</v>
      </c>
      <c r="H225" s="1">
        <v>43882</v>
      </c>
      <c r="I225">
        <v>999999</v>
      </c>
      <c r="J225">
        <v>23.2456</v>
      </c>
      <c r="K225">
        <v>12.09</v>
      </c>
      <c r="L225" t="s">
        <v>16</v>
      </c>
      <c r="M225">
        <v>0.77700000000000002</v>
      </c>
    </row>
    <row r="226" spans="1:13" x14ac:dyDescent="0.25">
      <c r="A226">
        <v>370313</v>
      </c>
      <c r="B226">
        <v>0</v>
      </c>
      <c r="C226" s="1">
        <v>43881</v>
      </c>
      <c r="D226">
        <v>1622483</v>
      </c>
      <c r="E226">
        <v>1872</v>
      </c>
      <c r="F226">
        <v>2</v>
      </c>
      <c r="G226">
        <v>2652</v>
      </c>
      <c r="H226" s="1">
        <v>43881</v>
      </c>
      <c r="I226">
        <v>605</v>
      </c>
      <c r="J226">
        <v>2333.7600000000002</v>
      </c>
      <c r="K226">
        <v>878.66</v>
      </c>
      <c r="L226" t="s">
        <v>13</v>
      </c>
      <c r="M226">
        <v>1</v>
      </c>
    </row>
    <row r="227" spans="1:13" x14ac:dyDescent="0.25">
      <c r="A227">
        <v>370313</v>
      </c>
      <c r="B227">
        <v>1</v>
      </c>
      <c r="C227" s="1">
        <v>43881</v>
      </c>
      <c r="D227">
        <v>1622483</v>
      </c>
      <c r="E227">
        <v>1105</v>
      </c>
      <c r="F227">
        <v>4</v>
      </c>
      <c r="G227">
        <v>568</v>
      </c>
      <c r="H227" s="1">
        <v>43881</v>
      </c>
      <c r="I227">
        <v>605</v>
      </c>
      <c r="J227">
        <v>494.16</v>
      </c>
      <c r="K227">
        <v>188.19</v>
      </c>
      <c r="L227" t="s">
        <v>13</v>
      </c>
      <c r="M227">
        <v>1</v>
      </c>
    </row>
    <row r="228" spans="1:13" x14ac:dyDescent="0.25">
      <c r="A228">
        <v>370314</v>
      </c>
      <c r="B228">
        <v>0</v>
      </c>
      <c r="C228" s="1">
        <v>43881</v>
      </c>
      <c r="D228">
        <v>1269008</v>
      </c>
      <c r="E228">
        <v>1775</v>
      </c>
      <c r="F228">
        <v>7</v>
      </c>
      <c r="G228">
        <v>43</v>
      </c>
      <c r="H228" s="1">
        <v>43881</v>
      </c>
      <c r="I228">
        <v>450</v>
      </c>
      <c r="J228">
        <v>43</v>
      </c>
      <c r="K228">
        <v>21.92</v>
      </c>
      <c r="L228" t="s">
        <v>13</v>
      </c>
      <c r="M228">
        <v>1</v>
      </c>
    </row>
    <row r="229" spans="1:13" x14ac:dyDescent="0.25">
      <c r="A229">
        <v>370400</v>
      </c>
      <c r="B229">
        <v>0</v>
      </c>
      <c r="C229" s="1">
        <v>43882</v>
      </c>
      <c r="D229">
        <v>1326869</v>
      </c>
      <c r="E229">
        <v>1802</v>
      </c>
      <c r="F229">
        <v>1</v>
      </c>
      <c r="G229">
        <v>32</v>
      </c>
      <c r="H229" s="1">
        <v>43884</v>
      </c>
      <c r="I229">
        <v>999999</v>
      </c>
      <c r="J229">
        <v>29.76</v>
      </c>
      <c r="K229">
        <v>16.309999999999999</v>
      </c>
      <c r="L229" t="s">
        <v>13</v>
      </c>
      <c r="M229">
        <v>1</v>
      </c>
    </row>
    <row r="230" spans="1:13" x14ac:dyDescent="0.25">
      <c r="A230">
        <v>370401</v>
      </c>
      <c r="B230">
        <v>0</v>
      </c>
      <c r="C230" s="1">
        <v>43882</v>
      </c>
      <c r="D230">
        <v>1881362</v>
      </c>
      <c r="E230">
        <v>1705</v>
      </c>
      <c r="F230">
        <v>1</v>
      </c>
      <c r="G230">
        <v>6.88</v>
      </c>
      <c r="H230" s="1">
        <v>43883</v>
      </c>
      <c r="I230">
        <v>999999</v>
      </c>
      <c r="J230">
        <v>6.88</v>
      </c>
      <c r="K230">
        <v>3.16</v>
      </c>
      <c r="L230" t="s">
        <v>13</v>
      </c>
      <c r="M230">
        <v>1</v>
      </c>
    </row>
    <row r="231" spans="1:13" x14ac:dyDescent="0.25">
      <c r="A231">
        <v>370402</v>
      </c>
      <c r="B231">
        <v>0</v>
      </c>
      <c r="C231" s="1">
        <v>43882</v>
      </c>
      <c r="D231">
        <v>1520875</v>
      </c>
      <c r="E231">
        <v>1580</v>
      </c>
      <c r="F231">
        <v>1</v>
      </c>
      <c r="G231">
        <v>219</v>
      </c>
      <c r="H231" s="1">
        <v>43887</v>
      </c>
      <c r="I231">
        <v>999999</v>
      </c>
      <c r="J231">
        <v>190.53</v>
      </c>
      <c r="K231">
        <v>72.56</v>
      </c>
      <c r="L231" t="s">
        <v>13</v>
      </c>
      <c r="M231">
        <v>1</v>
      </c>
    </row>
    <row r="232" spans="1:13" x14ac:dyDescent="0.25">
      <c r="A232">
        <v>370402</v>
      </c>
      <c r="B232">
        <v>1</v>
      </c>
      <c r="C232" s="1">
        <v>43882</v>
      </c>
      <c r="D232">
        <v>1520875</v>
      </c>
      <c r="E232">
        <v>609</v>
      </c>
      <c r="F232">
        <v>2</v>
      </c>
      <c r="G232">
        <v>139</v>
      </c>
      <c r="H232" s="1">
        <v>43887</v>
      </c>
      <c r="I232">
        <v>999999</v>
      </c>
      <c r="J232">
        <v>139</v>
      </c>
      <c r="K232">
        <v>70.87</v>
      </c>
      <c r="L232" t="s">
        <v>13</v>
      </c>
      <c r="M232">
        <v>1</v>
      </c>
    </row>
    <row r="233" spans="1:13" x14ac:dyDescent="0.25">
      <c r="A233">
        <v>370402</v>
      </c>
      <c r="B233">
        <v>2</v>
      </c>
      <c r="C233" s="1">
        <v>43882</v>
      </c>
      <c r="D233">
        <v>1520875</v>
      </c>
      <c r="E233">
        <v>416</v>
      </c>
      <c r="F233">
        <v>3</v>
      </c>
      <c r="G233">
        <v>969</v>
      </c>
      <c r="H233" s="1">
        <v>43887</v>
      </c>
      <c r="I233">
        <v>999999</v>
      </c>
      <c r="J233">
        <v>930.24</v>
      </c>
      <c r="K233">
        <v>321.05</v>
      </c>
      <c r="L233" t="s">
        <v>13</v>
      </c>
      <c r="M233">
        <v>1</v>
      </c>
    </row>
    <row r="234" spans="1:13" x14ac:dyDescent="0.25">
      <c r="A234">
        <v>370403</v>
      </c>
      <c r="B234">
        <v>0</v>
      </c>
      <c r="C234" s="1">
        <v>43882</v>
      </c>
      <c r="D234">
        <v>2061163</v>
      </c>
      <c r="E234">
        <v>1694</v>
      </c>
      <c r="F234">
        <v>2</v>
      </c>
      <c r="G234">
        <v>8.8800000000000008</v>
      </c>
      <c r="H234" s="1">
        <v>43884</v>
      </c>
      <c r="I234">
        <v>999999</v>
      </c>
      <c r="J234">
        <v>8.6135999999999999</v>
      </c>
      <c r="K234">
        <v>4.08</v>
      </c>
      <c r="L234" t="s">
        <v>13</v>
      </c>
      <c r="M234">
        <v>1</v>
      </c>
    </row>
    <row r="235" spans="1:13" x14ac:dyDescent="0.25">
      <c r="A235">
        <v>370403</v>
      </c>
      <c r="B235">
        <v>1</v>
      </c>
      <c r="C235" s="1">
        <v>43882</v>
      </c>
      <c r="D235">
        <v>2061163</v>
      </c>
      <c r="E235">
        <v>1213</v>
      </c>
      <c r="F235">
        <v>6</v>
      </c>
      <c r="G235">
        <v>170</v>
      </c>
      <c r="H235" s="1">
        <v>43884</v>
      </c>
      <c r="I235">
        <v>999999</v>
      </c>
      <c r="J235">
        <v>170</v>
      </c>
      <c r="K235">
        <v>86.67</v>
      </c>
      <c r="L235" t="s">
        <v>13</v>
      </c>
      <c r="M235">
        <v>1</v>
      </c>
    </row>
    <row r="236" spans="1:13" x14ac:dyDescent="0.25">
      <c r="A236">
        <v>370404</v>
      </c>
      <c r="B236">
        <v>0</v>
      </c>
      <c r="C236" s="1">
        <v>43882</v>
      </c>
      <c r="D236">
        <v>553966</v>
      </c>
      <c r="E236">
        <v>2504</v>
      </c>
      <c r="F236">
        <v>1</v>
      </c>
      <c r="G236">
        <v>9.99</v>
      </c>
      <c r="H236" s="1">
        <v>43884</v>
      </c>
      <c r="I236">
        <v>999999</v>
      </c>
      <c r="J236">
        <v>9.99</v>
      </c>
      <c r="K236">
        <v>5.09</v>
      </c>
      <c r="L236" t="s">
        <v>14</v>
      </c>
      <c r="M236">
        <v>0.92579999999999996</v>
      </c>
    </row>
    <row r="237" spans="1:13" x14ac:dyDescent="0.25">
      <c r="A237">
        <v>370404</v>
      </c>
      <c r="B237">
        <v>1</v>
      </c>
      <c r="C237" s="1">
        <v>43882</v>
      </c>
      <c r="D237">
        <v>553966</v>
      </c>
      <c r="E237">
        <v>1613</v>
      </c>
      <c r="F237">
        <v>1</v>
      </c>
      <c r="G237">
        <v>109.99</v>
      </c>
      <c r="H237" s="1">
        <v>43884</v>
      </c>
      <c r="I237">
        <v>999999</v>
      </c>
      <c r="J237">
        <v>103.39060000000001</v>
      </c>
      <c r="K237">
        <v>56.08</v>
      </c>
      <c r="L237" t="s">
        <v>14</v>
      </c>
      <c r="M237">
        <v>0.92579999999999996</v>
      </c>
    </row>
    <row r="238" spans="1:13" x14ac:dyDescent="0.25">
      <c r="A238">
        <v>370404</v>
      </c>
      <c r="B238">
        <v>2</v>
      </c>
      <c r="C238" s="1">
        <v>43882</v>
      </c>
      <c r="D238">
        <v>553966</v>
      </c>
      <c r="E238">
        <v>436</v>
      </c>
      <c r="F238">
        <v>4</v>
      </c>
      <c r="G238">
        <v>369</v>
      </c>
      <c r="H238" s="1">
        <v>43884</v>
      </c>
      <c r="I238">
        <v>999999</v>
      </c>
      <c r="J238">
        <v>321.02999999999997</v>
      </c>
      <c r="K238">
        <v>188.13</v>
      </c>
      <c r="L238" t="s">
        <v>14</v>
      </c>
      <c r="M238">
        <v>0.92579999999999996</v>
      </c>
    </row>
    <row r="239" spans="1:13" x14ac:dyDescent="0.25">
      <c r="A239">
        <v>370404</v>
      </c>
      <c r="B239">
        <v>3</v>
      </c>
      <c r="C239" s="1">
        <v>43882</v>
      </c>
      <c r="D239">
        <v>553966</v>
      </c>
      <c r="E239">
        <v>1692</v>
      </c>
      <c r="F239">
        <v>3</v>
      </c>
      <c r="G239">
        <v>6.99</v>
      </c>
      <c r="H239" s="1">
        <v>43884</v>
      </c>
      <c r="I239">
        <v>999999</v>
      </c>
      <c r="J239">
        <v>6.99</v>
      </c>
      <c r="K239">
        <v>3.56</v>
      </c>
      <c r="L239" t="s">
        <v>14</v>
      </c>
      <c r="M239">
        <v>0.92579999999999996</v>
      </c>
    </row>
    <row r="240" spans="1:13" x14ac:dyDescent="0.25">
      <c r="A240">
        <v>370405</v>
      </c>
      <c r="B240">
        <v>0</v>
      </c>
      <c r="C240" s="1">
        <v>43882</v>
      </c>
      <c r="D240">
        <v>351396</v>
      </c>
      <c r="E240">
        <v>1672</v>
      </c>
      <c r="F240">
        <v>10</v>
      </c>
      <c r="G240">
        <v>16.89</v>
      </c>
      <c r="H240" s="1">
        <v>43885</v>
      </c>
      <c r="I240">
        <v>999999</v>
      </c>
      <c r="J240">
        <v>15.201000000000001</v>
      </c>
      <c r="K240">
        <v>5.6</v>
      </c>
      <c r="L240" t="s">
        <v>15</v>
      </c>
      <c r="M240">
        <v>1.3258000000000001</v>
      </c>
    </row>
    <row r="241" spans="1:13" x14ac:dyDescent="0.25">
      <c r="A241">
        <v>370406</v>
      </c>
      <c r="B241">
        <v>0</v>
      </c>
      <c r="C241" s="1">
        <v>43882</v>
      </c>
      <c r="D241">
        <v>1525057</v>
      </c>
      <c r="E241">
        <v>2494</v>
      </c>
      <c r="F241">
        <v>1</v>
      </c>
      <c r="G241">
        <v>2.94</v>
      </c>
      <c r="H241" s="1">
        <v>43884</v>
      </c>
      <c r="I241">
        <v>999999</v>
      </c>
      <c r="J241">
        <v>2.7930000000000001</v>
      </c>
      <c r="K241">
        <v>1.5</v>
      </c>
      <c r="L241" t="s">
        <v>13</v>
      </c>
      <c r="M241">
        <v>1</v>
      </c>
    </row>
    <row r="242" spans="1:13" x14ac:dyDescent="0.25">
      <c r="A242">
        <v>370406</v>
      </c>
      <c r="B242">
        <v>1</v>
      </c>
      <c r="C242" s="1">
        <v>43882</v>
      </c>
      <c r="D242">
        <v>1525057</v>
      </c>
      <c r="E242">
        <v>1676</v>
      </c>
      <c r="F242">
        <v>6</v>
      </c>
      <c r="G242">
        <v>8.99</v>
      </c>
      <c r="H242" s="1">
        <v>43884</v>
      </c>
      <c r="I242">
        <v>999999</v>
      </c>
      <c r="J242">
        <v>8.0010999999999992</v>
      </c>
      <c r="K242">
        <v>4.13</v>
      </c>
      <c r="L242" t="s">
        <v>13</v>
      </c>
      <c r="M242">
        <v>1</v>
      </c>
    </row>
    <row r="243" spans="1:13" x14ac:dyDescent="0.25">
      <c r="A243">
        <v>370406</v>
      </c>
      <c r="B243">
        <v>2</v>
      </c>
      <c r="C243" s="1">
        <v>43882</v>
      </c>
      <c r="D243">
        <v>1525057</v>
      </c>
      <c r="E243">
        <v>1575</v>
      </c>
      <c r="F243">
        <v>6</v>
      </c>
      <c r="G243">
        <v>60.99</v>
      </c>
      <c r="H243" s="1">
        <v>43884</v>
      </c>
      <c r="I243">
        <v>999999</v>
      </c>
      <c r="J243">
        <v>60.99</v>
      </c>
      <c r="K243">
        <v>28.05</v>
      </c>
      <c r="L243" t="s">
        <v>13</v>
      </c>
      <c r="M243">
        <v>1</v>
      </c>
    </row>
    <row r="244" spans="1:13" x14ac:dyDescent="0.25">
      <c r="A244">
        <v>370406</v>
      </c>
      <c r="B244">
        <v>3</v>
      </c>
      <c r="C244" s="1">
        <v>43882</v>
      </c>
      <c r="D244">
        <v>1525057</v>
      </c>
      <c r="E244">
        <v>1295</v>
      </c>
      <c r="F244">
        <v>4</v>
      </c>
      <c r="G244">
        <v>595</v>
      </c>
      <c r="H244" s="1">
        <v>43884</v>
      </c>
      <c r="I244">
        <v>999999</v>
      </c>
      <c r="J244">
        <v>541.45000000000005</v>
      </c>
      <c r="K244">
        <v>197.14</v>
      </c>
      <c r="L244" t="s">
        <v>13</v>
      </c>
      <c r="M244">
        <v>1</v>
      </c>
    </row>
    <row r="245" spans="1:13" x14ac:dyDescent="0.25">
      <c r="A245">
        <v>370406</v>
      </c>
      <c r="B245">
        <v>4</v>
      </c>
      <c r="C245" s="1">
        <v>43882</v>
      </c>
      <c r="D245">
        <v>1525057</v>
      </c>
      <c r="E245">
        <v>1714</v>
      </c>
      <c r="F245">
        <v>4</v>
      </c>
      <c r="G245">
        <v>70.13</v>
      </c>
      <c r="H245" s="1">
        <v>43884</v>
      </c>
      <c r="I245">
        <v>999999</v>
      </c>
      <c r="J245">
        <v>70.13</v>
      </c>
      <c r="K245">
        <v>32.25</v>
      </c>
      <c r="L245" t="s">
        <v>13</v>
      </c>
      <c r="M245">
        <v>1</v>
      </c>
    </row>
    <row r="246" spans="1:13" x14ac:dyDescent="0.25">
      <c r="A246">
        <v>370406</v>
      </c>
      <c r="B246">
        <v>5</v>
      </c>
      <c r="C246" s="1">
        <v>43882</v>
      </c>
      <c r="D246">
        <v>1525057</v>
      </c>
      <c r="E246">
        <v>627</v>
      </c>
      <c r="F246">
        <v>1</v>
      </c>
      <c r="G246">
        <v>499</v>
      </c>
      <c r="H246" s="1">
        <v>43884</v>
      </c>
      <c r="I246">
        <v>999999</v>
      </c>
      <c r="J246">
        <v>499</v>
      </c>
      <c r="K246">
        <v>254.4</v>
      </c>
      <c r="L246" t="s">
        <v>13</v>
      </c>
      <c r="M246">
        <v>1</v>
      </c>
    </row>
    <row r="247" spans="1:13" x14ac:dyDescent="0.25">
      <c r="A247">
        <v>370406</v>
      </c>
      <c r="B247">
        <v>6</v>
      </c>
      <c r="C247" s="1">
        <v>43882</v>
      </c>
      <c r="D247">
        <v>1525057</v>
      </c>
      <c r="E247">
        <v>2497</v>
      </c>
      <c r="F247">
        <v>3</v>
      </c>
      <c r="G247">
        <v>9.99</v>
      </c>
      <c r="H247" s="1">
        <v>43884</v>
      </c>
      <c r="I247">
        <v>999999</v>
      </c>
      <c r="J247">
        <v>9.8901000000000003</v>
      </c>
      <c r="K247">
        <v>5.09</v>
      </c>
      <c r="L247" t="s">
        <v>13</v>
      </c>
      <c r="M247">
        <v>1</v>
      </c>
    </row>
    <row r="248" spans="1:13" x14ac:dyDescent="0.25">
      <c r="A248">
        <v>370407</v>
      </c>
      <c r="B248">
        <v>0</v>
      </c>
      <c r="C248" s="1">
        <v>43882</v>
      </c>
      <c r="D248">
        <v>1719866</v>
      </c>
      <c r="E248">
        <v>1447</v>
      </c>
      <c r="F248">
        <v>7</v>
      </c>
      <c r="G248">
        <v>299</v>
      </c>
      <c r="H248" s="1">
        <v>43882</v>
      </c>
      <c r="I248">
        <v>670</v>
      </c>
      <c r="J248">
        <v>299</v>
      </c>
      <c r="K248">
        <v>137.5</v>
      </c>
      <c r="L248" t="s">
        <v>13</v>
      </c>
      <c r="M248">
        <v>1</v>
      </c>
    </row>
    <row r="249" spans="1:13" x14ac:dyDescent="0.25">
      <c r="A249">
        <v>370408</v>
      </c>
      <c r="B249">
        <v>0</v>
      </c>
      <c r="C249" s="1">
        <v>43882</v>
      </c>
      <c r="D249">
        <v>1570765</v>
      </c>
      <c r="E249">
        <v>1597</v>
      </c>
      <c r="F249">
        <v>6</v>
      </c>
      <c r="G249">
        <v>57.88</v>
      </c>
      <c r="H249" s="1">
        <v>43888</v>
      </c>
      <c r="I249">
        <v>999999</v>
      </c>
      <c r="J249">
        <v>53.249600000000001</v>
      </c>
      <c r="K249">
        <v>26.62</v>
      </c>
      <c r="L249" t="s">
        <v>13</v>
      </c>
      <c r="M249">
        <v>1</v>
      </c>
    </row>
    <row r="250" spans="1:13" x14ac:dyDescent="0.25">
      <c r="A250">
        <v>370408</v>
      </c>
      <c r="B250">
        <v>1</v>
      </c>
      <c r="C250" s="1">
        <v>43882</v>
      </c>
      <c r="D250">
        <v>1570765</v>
      </c>
      <c r="E250">
        <v>733</v>
      </c>
      <c r="F250">
        <v>3</v>
      </c>
      <c r="G250">
        <v>158</v>
      </c>
      <c r="H250" s="1">
        <v>43888</v>
      </c>
      <c r="I250">
        <v>999999</v>
      </c>
      <c r="J250">
        <v>139.04</v>
      </c>
      <c r="K250">
        <v>72.66</v>
      </c>
      <c r="L250" t="s">
        <v>13</v>
      </c>
      <c r="M250">
        <v>1</v>
      </c>
    </row>
    <row r="251" spans="1:13" x14ac:dyDescent="0.25">
      <c r="A251">
        <v>370408</v>
      </c>
      <c r="B251">
        <v>2</v>
      </c>
      <c r="C251" s="1">
        <v>43882</v>
      </c>
      <c r="D251">
        <v>1570765</v>
      </c>
      <c r="E251">
        <v>1577</v>
      </c>
      <c r="F251">
        <v>4</v>
      </c>
      <c r="G251">
        <v>219</v>
      </c>
      <c r="H251" s="1">
        <v>43888</v>
      </c>
      <c r="I251">
        <v>999999</v>
      </c>
      <c r="J251">
        <v>219</v>
      </c>
      <c r="K251">
        <v>72.56</v>
      </c>
      <c r="L251" t="s">
        <v>13</v>
      </c>
      <c r="M251">
        <v>1</v>
      </c>
    </row>
    <row r="252" spans="1:13" x14ac:dyDescent="0.25">
      <c r="A252">
        <v>370408</v>
      </c>
      <c r="B252">
        <v>3</v>
      </c>
      <c r="C252" s="1">
        <v>43882</v>
      </c>
      <c r="D252">
        <v>1570765</v>
      </c>
      <c r="E252">
        <v>698</v>
      </c>
      <c r="F252">
        <v>3</v>
      </c>
      <c r="G252">
        <v>188</v>
      </c>
      <c r="H252" s="1">
        <v>43888</v>
      </c>
      <c r="I252">
        <v>999999</v>
      </c>
      <c r="J252">
        <v>188</v>
      </c>
      <c r="K252">
        <v>86.45</v>
      </c>
      <c r="L252" t="s">
        <v>13</v>
      </c>
      <c r="M252">
        <v>1</v>
      </c>
    </row>
    <row r="253" spans="1:13" x14ac:dyDescent="0.25">
      <c r="A253">
        <v>370409</v>
      </c>
      <c r="B253">
        <v>0</v>
      </c>
      <c r="C253" s="1">
        <v>43882</v>
      </c>
      <c r="D253">
        <v>1672198</v>
      </c>
      <c r="E253">
        <v>2082</v>
      </c>
      <c r="F253">
        <v>2</v>
      </c>
      <c r="G253">
        <v>139.99</v>
      </c>
      <c r="H253" s="1">
        <v>43882</v>
      </c>
      <c r="I253">
        <v>570</v>
      </c>
      <c r="J253">
        <v>128.79079999999999</v>
      </c>
      <c r="K253">
        <v>71.37</v>
      </c>
      <c r="L253" t="s">
        <v>13</v>
      </c>
      <c r="M253">
        <v>1</v>
      </c>
    </row>
    <row r="254" spans="1:13" x14ac:dyDescent="0.25">
      <c r="A254">
        <v>370500</v>
      </c>
      <c r="B254">
        <v>0</v>
      </c>
      <c r="C254" s="1">
        <v>43883</v>
      </c>
      <c r="D254">
        <v>229130</v>
      </c>
      <c r="E254">
        <v>1621</v>
      </c>
      <c r="F254">
        <v>4</v>
      </c>
      <c r="G254">
        <v>12.99</v>
      </c>
      <c r="H254" s="1">
        <v>43884</v>
      </c>
      <c r="I254">
        <v>999999</v>
      </c>
      <c r="J254">
        <v>12.99</v>
      </c>
      <c r="K254">
        <v>6.62</v>
      </c>
      <c r="L254" t="s">
        <v>15</v>
      </c>
      <c r="M254">
        <v>1.3258000000000001</v>
      </c>
    </row>
    <row r="255" spans="1:13" x14ac:dyDescent="0.25">
      <c r="A255">
        <v>370501</v>
      </c>
      <c r="B255">
        <v>0</v>
      </c>
      <c r="C255" s="1">
        <v>43883</v>
      </c>
      <c r="D255">
        <v>1034220</v>
      </c>
      <c r="E255">
        <v>895</v>
      </c>
      <c r="F255">
        <v>2</v>
      </c>
      <c r="G255">
        <v>41.73</v>
      </c>
      <c r="H255" s="1">
        <v>43886</v>
      </c>
      <c r="I255">
        <v>999999</v>
      </c>
      <c r="J255">
        <v>37.557000000000002</v>
      </c>
      <c r="K255">
        <v>21.28</v>
      </c>
      <c r="L255" t="s">
        <v>16</v>
      </c>
      <c r="M255">
        <v>0.7732</v>
      </c>
    </row>
    <row r="256" spans="1:13" x14ac:dyDescent="0.25">
      <c r="A256">
        <v>370501</v>
      </c>
      <c r="B256">
        <v>1</v>
      </c>
      <c r="C256" s="1">
        <v>43883</v>
      </c>
      <c r="D256">
        <v>1034220</v>
      </c>
      <c r="E256">
        <v>1317</v>
      </c>
      <c r="F256">
        <v>1</v>
      </c>
      <c r="G256">
        <v>12.99</v>
      </c>
      <c r="H256" s="1">
        <v>43886</v>
      </c>
      <c r="I256">
        <v>999999</v>
      </c>
      <c r="J256">
        <v>12.99</v>
      </c>
      <c r="K256">
        <v>6.62</v>
      </c>
      <c r="L256" t="s">
        <v>16</v>
      </c>
      <c r="M256">
        <v>0.7732</v>
      </c>
    </row>
    <row r="257" spans="1:13" x14ac:dyDescent="0.25">
      <c r="A257">
        <v>370501</v>
      </c>
      <c r="B257">
        <v>2</v>
      </c>
      <c r="C257" s="1">
        <v>43883</v>
      </c>
      <c r="D257">
        <v>1034220</v>
      </c>
      <c r="E257">
        <v>1599</v>
      </c>
      <c r="F257">
        <v>1</v>
      </c>
      <c r="G257">
        <v>57.88</v>
      </c>
      <c r="H257" s="1">
        <v>43886</v>
      </c>
      <c r="I257">
        <v>999999</v>
      </c>
      <c r="J257">
        <v>54.407200000000003</v>
      </c>
      <c r="K257">
        <v>26.62</v>
      </c>
      <c r="L257" t="s">
        <v>16</v>
      </c>
      <c r="M257">
        <v>0.7732</v>
      </c>
    </row>
    <row r="258" spans="1:13" x14ac:dyDescent="0.25">
      <c r="A258">
        <v>370501</v>
      </c>
      <c r="B258">
        <v>3</v>
      </c>
      <c r="C258" s="1">
        <v>43883</v>
      </c>
      <c r="D258">
        <v>1034220</v>
      </c>
      <c r="E258">
        <v>780</v>
      </c>
      <c r="F258">
        <v>2</v>
      </c>
      <c r="G258">
        <v>19.95</v>
      </c>
      <c r="H258" s="1">
        <v>43886</v>
      </c>
      <c r="I258">
        <v>999999</v>
      </c>
      <c r="J258">
        <v>19.95</v>
      </c>
      <c r="K258">
        <v>9.17</v>
      </c>
      <c r="L258" t="s">
        <v>16</v>
      </c>
      <c r="M258">
        <v>0.7732</v>
      </c>
    </row>
    <row r="259" spans="1:13" x14ac:dyDescent="0.25">
      <c r="A259">
        <v>370501</v>
      </c>
      <c r="B259">
        <v>4</v>
      </c>
      <c r="C259" s="1">
        <v>43883</v>
      </c>
      <c r="D259">
        <v>1034220</v>
      </c>
      <c r="E259">
        <v>1659</v>
      </c>
      <c r="F259">
        <v>5</v>
      </c>
      <c r="G259">
        <v>259.99</v>
      </c>
      <c r="H259" s="1">
        <v>43886</v>
      </c>
      <c r="I259">
        <v>999999</v>
      </c>
      <c r="J259">
        <v>231.39109999999999</v>
      </c>
      <c r="K259">
        <v>86.14</v>
      </c>
      <c r="L259" t="s">
        <v>16</v>
      </c>
      <c r="M259">
        <v>0.7732</v>
      </c>
    </row>
    <row r="260" spans="1:13" x14ac:dyDescent="0.25">
      <c r="A260">
        <v>370502</v>
      </c>
      <c r="B260">
        <v>0</v>
      </c>
      <c r="C260" s="1">
        <v>43883</v>
      </c>
      <c r="D260">
        <v>1636421</v>
      </c>
      <c r="E260">
        <v>377</v>
      </c>
      <c r="F260">
        <v>5</v>
      </c>
      <c r="G260">
        <v>599</v>
      </c>
      <c r="H260" s="1">
        <v>43886</v>
      </c>
      <c r="I260">
        <v>999999</v>
      </c>
      <c r="J260">
        <v>527.12</v>
      </c>
      <c r="K260">
        <v>275.45999999999998</v>
      </c>
      <c r="L260" t="s">
        <v>13</v>
      </c>
      <c r="M260">
        <v>1</v>
      </c>
    </row>
    <row r="261" spans="1:13" x14ac:dyDescent="0.25">
      <c r="A261">
        <v>370502</v>
      </c>
      <c r="B261">
        <v>1</v>
      </c>
      <c r="C261" s="1">
        <v>43883</v>
      </c>
      <c r="D261">
        <v>1636421</v>
      </c>
      <c r="E261">
        <v>1324</v>
      </c>
      <c r="F261">
        <v>1</v>
      </c>
      <c r="G261">
        <v>38.99</v>
      </c>
      <c r="H261" s="1">
        <v>43886</v>
      </c>
      <c r="I261">
        <v>999999</v>
      </c>
      <c r="J261">
        <v>37.040500000000002</v>
      </c>
      <c r="K261">
        <v>17.93</v>
      </c>
      <c r="L261" t="s">
        <v>13</v>
      </c>
      <c r="M261">
        <v>1</v>
      </c>
    </row>
    <row r="262" spans="1:13" x14ac:dyDescent="0.25">
      <c r="A262">
        <v>370503</v>
      </c>
      <c r="B262">
        <v>0</v>
      </c>
      <c r="C262" s="1">
        <v>43883</v>
      </c>
      <c r="D262">
        <v>1280420</v>
      </c>
      <c r="E262">
        <v>1615</v>
      </c>
      <c r="F262">
        <v>2</v>
      </c>
      <c r="G262">
        <v>289.99</v>
      </c>
      <c r="H262" s="1">
        <v>43883</v>
      </c>
      <c r="I262">
        <v>670</v>
      </c>
      <c r="J262">
        <v>289.99</v>
      </c>
      <c r="K262">
        <v>96.08</v>
      </c>
      <c r="L262" t="s">
        <v>13</v>
      </c>
      <c r="M262">
        <v>1</v>
      </c>
    </row>
    <row r="263" spans="1:13" x14ac:dyDescent="0.25">
      <c r="A263">
        <v>370504</v>
      </c>
      <c r="B263">
        <v>0</v>
      </c>
      <c r="C263" s="1">
        <v>43883</v>
      </c>
      <c r="D263">
        <v>162996</v>
      </c>
      <c r="E263">
        <v>495</v>
      </c>
      <c r="F263">
        <v>2</v>
      </c>
      <c r="G263">
        <v>139</v>
      </c>
      <c r="H263" s="1">
        <v>43884</v>
      </c>
      <c r="I263">
        <v>999999</v>
      </c>
      <c r="J263">
        <v>139</v>
      </c>
      <c r="K263">
        <v>70.87</v>
      </c>
      <c r="L263" t="s">
        <v>17</v>
      </c>
      <c r="M263">
        <v>1.5149999999999999</v>
      </c>
    </row>
    <row r="264" spans="1:13" x14ac:dyDescent="0.25">
      <c r="A264">
        <v>370505</v>
      </c>
      <c r="B264">
        <v>0</v>
      </c>
      <c r="C264" s="1">
        <v>43883</v>
      </c>
      <c r="D264">
        <v>2047439</v>
      </c>
      <c r="E264">
        <v>1685</v>
      </c>
      <c r="F264">
        <v>5</v>
      </c>
      <c r="G264">
        <v>5.39</v>
      </c>
      <c r="H264" s="1">
        <v>43885</v>
      </c>
      <c r="I264">
        <v>999999</v>
      </c>
      <c r="J264">
        <v>5.0126999999999997</v>
      </c>
      <c r="K264">
        <v>2.75</v>
      </c>
      <c r="L264" t="s">
        <v>13</v>
      </c>
      <c r="M264">
        <v>1</v>
      </c>
    </row>
    <row r="265" spans="1:13" x14ac:dyDescent="0.25">
      <c r="A265">
        <v>370506</v>
      </c>
      <c r="B265">
        <v>0</v>
      </c>
      <c r="C265" s="1">
        <v>43883</v>
      </c>
      <c r="D265">
        <v>1285586</v>
      </c>
      <c r="E265">
        <v>1323</v>
      </c>
      <c r="F265">
        <v>1</v>
      </c>
      <c r="G265">
        <v>35.99</v>
      </c>
      <c r="H265" s="1">
        <v>43886</v>
      </c>
      <c r="I265">
        <v>999999</v>
      </c>
      <c r="J265">
        <v>30.9514</v>
      </c>
      <c r="K265">
        <v>16.55</v>
      </c>
      <c r="L265" t="s">
        <v>13</v>
      </c>
      <c r="M265">
        <v>1</v>
      </c>
    </row>
    <row r="266" spans="1:13" x14ac:dyDescent="0.25">
      <c r="A266">
        <v>370506</v>
      </c>
      <c r="B266">
        <v>1</v>
      </c>
      <c r="C266" s="1">
        <v>43883</v>
      </c>
      <c r="D266">
        <v>1285586</v>
      </c>
      <c r="E266">
        <v>1641</v>
      </c>
      <c r="F266">
        <v>7</v>
      </c>
      <c r="G266">
        <v>12.66</v>
      </c>
      <c r="H266" s="1">
        <v>43886</v>
      </c>
      <c r="I266">
        <v>999999</v>
      </c>
      <c r="J266">
        <v>11.394</v>
      </c>
      <c r="K266">
        <v>5.82</v>
      </c>
      <c r="L266" t="s">
        <v>13</v>
      </c>
      <c r="M266">
        <v>1</v>
      </c>
    </row>
    <row r="267" spans="1:13" x14ac:dyDescent="0.25">
      <c r="A267">
        <v>370506</v>
      </c>
      <c r="B267">
        <v>2</v>
      </c>
      <c r="C267" s="1">
        <v>43883</v>
      </c>
      <c r="D267">
        <v>1285586</v>
      </c>
      <c r="E267">
        <v>1585</v>
      </c>
      <c r="F267">
        <v>5</v>
      </c>
      <c r="G267">
        <v>22.89</v>
      </c>
      <c r="H267" s="1">
        <v>43886</v>
      </c>
      <c r="I267">
        <v>999999</v>
      </c>
      <c r="J267">
        <v>22.89</v>
      </c>
      <c r="K267">
        <v>7.58</v>
      </c>
      <c r="L267" t="s">
        <v>13</v>
      </c>
      <c r="M267">
        <v>1</v>
      </c>
    </row>
    <row r="268" spans="1:13" x14ac:dyDescent="0.25">
      <c r="A268">
        <v>370507</v>
      </c>
      <c r="B268">
        <v>0</v>
      </c>
      <c r="C268" s="1">
        <v>43883</v>
      </c>
      <c r="D268">
        <v>171977</v>
      </c>
      <c r="E268">
        <v>1964</v>
      </c>
      <c r="F268">
        <v>2</v>
      </c>
      <c r="G268">
        <v>899</v>
      </c>
      <c r="H268" s="1">
        <v>43883</v>
      </c>
      <c r="I268">
        <v>60</v>
      </c>
      <c r="J268">
        <v>836.07</v>
      </c>
      <c r="K268">
        <v>413.42</v>
      </c>
      <c r="L268" t="s">
        <v>17</v>
      </c>
      <c r="M268">
        <v>1.5149999999999999</v>
      </c>
    </row>
    <row r="269" spans="1:13" x14ac:dyDescent="0.25">
      <c r="A269">
        <v>370507</v>
      </c>
      <c r="B269">
        <v>1</v>
      </c>
      <c r="C269" s="1">
        <v>43883</v>
      </c>
      <c r="D269">
        <v>171977</v>
      </c>
      <c r="E269">
        <v>2260</v>
      </c>
      <c r="F269">
        <v>1</v>
      </c>
      <c r="G269">
        <v>79.95</v>
      </c>
      <c r="H269" s="1">
        <v>43883</v>
      </c>
      <c r="I269">
        <v>60</v>
      </c>
      <c r="J269">
        <v>72.754499999999993</v>
      </c>
      <c r="K269">
        <v>40.76</v>
      </c>
      <c r="L269" t="s">
        <v>17</v>
      </c>
      <c r="M269">
        <v>1.5149999999999999</v>
      </c>
    </row>
    <row r="270" spans="1:13" x14ac:dyDescent="0.25">
      <c r="A270">
        <v>370507</v>
      </c>
      <c r="B270">
        <v>2</v>
      </c>
      <c r="C270" s="1">
        <v>43883</v>
      </c>
      <c r="D270">
        <v>171977</v>
      </c>
      <c r="E270">
        <v>144</v>
      </c>
      <c r="F270">
        <v>2</v>
      </c>
      <c r="G270">
        <v>299.99</v>
      </c>
      <c r="H270" s="1">
        <v>43883</v>
      </c>
      <c r="I270">
        <v>60</v>
      </c>
      <c r="J270">
        <v>296.99009999999998</v>
      </c>
      <c r="K270">
        <v>152.94</v>
      </c>
      <c r="L270" t="s">
        <v>17</v>
      </c>
      <c r="M270">
        <v>1.5149999999999999</v>
      </c>
    </row>
    <row r="271" spans="1:13" x14ac:dyDescent="0.25">
      <c r="A271">
        <v>370508</v>
      </c>
      <c r="B271">
        <v>0</v>
      </c>
      <c r="C271" s="1">
        <v>43883</v>
      </c>
      <c r="D271">
        <v>1232012</v>
      </c>
      <c r="E271">
        <v>1652</v>
      </c>
      <c r="F271">
        <v>7</v>
      </c>
      <c r="G271">
        <v>179.99</v>
      </c>
      <c r="H271" s="1">
        <v>43883</v>
      </c>
      <c r="I271">
        <v>440</v>
      </c>
      <c r="J271">
        <v>179.99</v>
      </c>
      <c r="K271">
        <v>82.77</v>
      </c>
      <c r="L271" t="s">
        <v>13</v>
      </c>
      <c r="M271">
        <v>1</v>
      </c>
    </row>
    <row r="272" spans="1:13" x14ac:dyDescent="0.25">
      <c r="A272">
        <v>370508</v>
      </c>
      <c r="B272">
        <v>1</v>
      </c>
      <c r="C272" s="1">
        <v>43883</v>
      </c>
      <c r="D272">
        <v>1232012</v>
      </c>
      <c r="E272">
        <v>96</v>
      </c>
      <c r="F272">
        <v>4</v>
      </c>
      <c r="G272">
        <v>67.400000000000006</v>
      </c>
      <c r="H272" s="1">
        <v>43883</v>
      </c>
      <c r="I272">
        <v>440</v>
      </c>
      <c r="J272">
        <v>67.400000000000006</v>
      </c>
      <c r="K272">
        <v>34.36</v>
      </c>
      <c r="L272" t="s">
        <v>13</v>
      </c>
      <c r="M272">
        <v>1</v>
      </c>
    </row>
    <row r="273" spans="1:13" x14ac:dyDescent="0.25">
      <c r="A273">
        <v>370509</v>
      </c>
      <c r="B273">
        <v>0</v>
      </c>
      <c r="C273" s="1">
        <v>43883</v>
      </c>
      <c r="D273">
        <v>470891</v>
      </c>
      <c r="E273">
        <v>1006</v>
      </c>
      <c r="F273">
        <v>3</v>
      </c>
      <c r="G273">
        <v>290</v>
      </c>
      <c r="H273" s="1">
        <v>43885</v>
      </c>
      <c r="I273">
        <v>999999</v>
      </c>
      <c r="J273">
        <v>263.89999999999998</v>
      </c>
      <c r="K273">
        <v>96.08</v>
      </c>
      <c r="L273" t="s">
        <v>14</v>
      </c>
      <c r="M273">
        <v>0.92579999999999996</v>
      </c>
    </row>
    <row r="274" spans="1:13" x14ac:dyDescent="0.25">
      <c r="A274">
        <v>370510</v>
      </c>
      <c r="B274">
        <v>0</v>
      </c>
      <c r="C274" s="1">
        <v>43883</v>
      </c>
      <c r="D274">
        <v>1209835</v>
      </c>
      <c r="E274">
        <v>1691</v>
      </c>
      <c r="F274">
        <v>3</v>
      </c>
      <c r="G274">
        <v>5.39</v>
      </c>
      <c r="H274" s="1">
        <v>43883</v>
      </c>
      <c r="I274">
        <v>440</v>
      </c>
      <c r="J274">
        <v>4.7431999999999999</v>
      </c>
      <c r="K274">
        <v>2.75</v>
      </c>
      <c r="L274" t="s">
        <v>13</v>
      </c>
      <c r="M274">
        <v>1</v>
      </c>
    </row>
    <row r="275" spans="1:13" x14ac:dyDescent="0.25">
      <c r="A275">
        <v>370511</v>
      </c>
      <c r="B275">
        <v>0</v>
      </c>
      <c r="C275" s="1">
        <v>43883</v>
      </c>
      <c r="D275">
        <v>314545</v>
      </c>
      <c r="E275">
        <v>1757</v>
      </c>
      <c r="F275">
        <v>3</v>
      </c>
      <c r="G275">
        <v>55.9</v>
      </c>
      <c r="H275" s="1">
        <v>43883</v>
      </c>
      <c r="I275">
        <v>100</v>
      </c>
      <c r="J275">
        <v>51.427999999999997</v>
      </c>
      <c r="K275">
        <v>28.5</v>
      </c>
      <c r="L275" t="s">
        <v>15</v>
      </c>
      <c r="M275">
        <v>1.3258000000000001</v>
      </c>
    </row>
    <row r="276" spans="1:13" x14ac:dyDescent="0.25">
      <c r="A276">
        <v>370511</v>
      </c>
      <c r="B276">
        <v>1</v>
      </c>
      <c r="C276" s="1">
        <v>43883</v>
      </c>
      <c r="D276">
        <v>314545</v>
      </c>
      <c r="E276">
        <v>1704</v>
      </c>
      <c r="F276">
        <v>9</v>
      </c>
      <c r="G276">
        <v>6.99</v>
      </c>
      <c r="H276" s="1">
        <v>43883</v>
      </c>
      <c r="I276">
        <v>100</v>
      </c>
      <c r="J276">
        <v>6.2210999999999999</v>
      </c>
      <c r="K276">
        <v>3.56</v>
      </c>
      <c r="L276" t="s">
        <v>15</v>
      </c>
      <c r="M276">
        <v>1.3258000000000001</v>
      </c>
    </row>
    <row r="277" spans="1:13" x14ac:dyDescent="0.25">
      <c r="A277">
        <v>370512</v>
      </c>
      <c r="B277">
        <v>0</v>
      </c>
      <c r="C277" s="1">
        <v>43883</v>
      </c>
      <c r="D277">
        <v>490831</v>
      </c>
      <c r="E277">
        <v>1611</v>
      </c>
      <c r="F277">
        <v>2</v>
      </c>
      <c r="G277">
        <v>159.99</v>
      </c>
      <c r="H277" s="1">
        <v>43885</v>
      </c>
      <c r="I277">
        <v>999999</v>
      </c>
      <c r="J277">
        <v>159.99</v>
      </c>
      <c r="K277">
        <v>73.569999999999993</v>
      </c>
      <c r="L277" t="s">
        <v>14</v>
      </c>
      <c r="M277">
        <v>0.92579999999999996</v>
      </c>
    </row>
    <row r="278" spans="1:13" x14ac:dyDescent="0.25">
      <c r="A278">
        <v>370512</v>
      </c>
      <c r="B278">
        <v>1</v>
      </c>
      <c r="C278" s="1">
        <v>43883</v>
      </c>
      <c r="D278">
        <v>490831</v>
      </c>
      <c r="E278">
        <v>1453</v>
      </c>
      <c r="F278">
        <v>1</v>
      </c>
      <c r="G278">
        <v>258</v>
      </c>
      <c r="H278" s="1">
        <v>43885</v>
      </c>
      <c r="I278">
        <v>999999</v>
      </c>
      <c r="J278">
        <v>242.52</v>
      </c>
      <c r="K278">
        <v>118.65</v>
      </c>
      <c r="L278" t="s">
        <v>14</v>
      </c>
      <c r="M278">
        <v>0.92579999999999996</v>
      </c>
    </row>
    <row r="279" spans="1:13" x14ac:dyDescent="0.25">
      <c r="A279">
        <v>370512</v>
      </c>
      <c r="B279">
        <v>2</v>
      </c>
      <c r="C279" s="1">
        <v>43883</v>
      </c>
      <c r="D279">
        <v>490831</v>
      </c>
      <c r="E279">
        <v>1677</v>
      </c>
      <c r="F279">
        <v>2</v>
      </c>
      <c r="G279">
        <v>4.99</v>
      </c>
      <c r="H279" s="1">
        <v>43885</v>
      </c>
      <c r="I279">
        <v>999999</v>
      </c>
      <c r="J279">
        <v>4.99</v>
      </c>
      <c r="K279">
        <v>2.54</v>
      </c>
      <c r="L279" t="s">
        <v>14</v>
      </c>
      <c r="M279">
        <v>0.92579999999999996</v>
      </c>
    </row>
    <row r="280" spans="1:13" x14ac:dyDescent="0.25">
      <c r="A280">
        <v>370513</v>
      </c>
      <c r="B280">
        <v>0</v>
      </c>
      <c r="C280" s="1">
        <v>43883</v>
      </c>
      <c r="D280">
        <v>444674</v>
      </c>
      <c r="E280">
        <v>1683</v>
      </c>
      <c r="F280">
        <v>3</v>
      </c>
      <c r="G280">
        <v>4.99</v>
      </c>
      <c r="H280" s="1">
        <v>43887</v>
      </c>
      <c r="I280">
        <v>999999</v>
      </c>
      <c r="J280">
        <v>4.99</v>
      </c>
      <c r="K280">
        <v>2.54</v>
      </c>
      <c r="L280" t="s">
        <v>14</v>
      </c>
      <c r="M280">
        <v>0.92579999999999996</v>
      </c>
    </row>
    <row r="281" spans="1:13" x14ac:dyDescent="0.25">
      <c r="A281">
        <v>370513</v>
      </c>
      <c r="B281">
        <v>1</v>
      </c>
      <c r="C281" s="1">
        <v>43883</v>
      </c>
      <c r="D281">
        <v>444674</v>
      </c>
      <c r="E281">
        <v>1370</v>
      </c>
      <c r="F281">
        <v>1</v>
      </c>
      <c r="G281">
        <v>47.44</v>
      </c>
      <c r="H281" s="1">
        <v>43887</v>
      </c>
      <c r="I281">
        <v>999999</v>
      </c>
      <c r="J281">
        <v>47.44</v>
      </c>
      <c r="K281">
        <v>21.82</v>
      </c>
      <c r="L281" t="s">
        <v>14</v>
      </c>
      <c r="M281">
        <v>0.92579999999999996</v>
      </c>
    </row>
    <row r="282" spans="1:13" x14ac:dyDescent="0.25">
      <c r="A282">
        <v>370513</v>
      </c>
      <c r="B282">
        <v>2</v>
      </c>
      <c r="C282" s="1">
        <v>43883</v>
      </c>
      <c r="D282">
        <v>444674</v>
      </c>
      <c r="E282">
        <v>1605</v>
      </c>
      <c r="F282">
        <v>1</v>
      </c>
      <c r="G282">
        <v>289.99</v>
      </c>
      <c r="H282" s="1">
        <v>43887</v>
      </c>
      <c r="I282">
        <v>999999</v>
      </c>
      <c r="J282">
        <v>289.99</v>
      </c>
      <c r="K282">
        <v>96.08</v>
      </c>
      <c r="L282" t="s">
        <v>14</v>
      </c>
      <c r="M282">
        <v>0.92579999999999996</v>
      </c>
    </row>
    <row r="283" spans="1:13" x14ac:dyDescent="0.25">
      <c r="A283">
        <v>370514</v>
      </c>
      <c r="B283">
        <v>0</v>
      </c>
      <c r="C283" s="1">
        <v>43883</v>
      </c>
      <c r="D283">
        <v>136836</v>
      </c>
      <c r="E283">
        <v>1603</v>
      </c>
      <c r="F283">
        <v>3</v>
      </c>
      <c r="G283">
        <v>109.99</v>
      </c>
      <c r="H283" s="1">
        <v>43883</v>
      </c>
      <c r="I283">
        <v>60</v>
      </c>
      <c r="J283">
        <v>97.891099999999994</v>
      </c>
      <c r="K283">
        <v>56.08</v>
      </c>
      <c r="L283" t="s">
        <v>17</v>
      </c>
      <c r="M283">
        <v>1.5149999999999999</v>
      </c>
    </row>
    <row r="284" spans="1:13" x14ac:dyDescent="0.25">
      <c r="A284">
        <v>370515</v>
      </c>
      <c r="B284">
        <v>0</v>
      </c>
      <c r="C284" s="1">
        <v>43883</v>
      </c>
      <c r="D284">
        <v>1541789</v>
      </c>
      <c r="E284">
        <v>60</v>
      </c>
      <c r="F284">
        <v>4</v>
      </c>
      <c r="G284">
        <v>156</v>
      </c>
      <c r="H284" s="1">
        <v>43886</v>
      </c>
      <c r="I284">
        <v>999999</v>
      </c>
      <c r="J284">
        <v>156</v>
      </c>
      <c r="K284">
        <v>79.53</v>
      </c>
      <c r="L284" t="s">
        <v>13</v>
      </c>
      <c r="M284">
        <v>1</v>
      </c>
    </row>
    <row r="285" spans="1:13" x14ac:dyDescent="0.25">
      <c r="A285">
        <v>369400</v>
      </c>
      <c r="B285">
        <v>2</v>
      </c>
      <c r="C285" s="1">
        <v>43872</v>
      </c>
      <c r="D285">
        <v>1418015</v>
      </c>
      <c r="E285">
        <v>455</v>
      </c>
      <c r="F285">
        <v>5</v>
      </c>
      <c r="G285">
        <v>919</v>
      </c>
      <c r="H285" s="1">
        <v>43874</v>
      </c>
      <c r="I285">
        <v>999999</v>
      </c>
      <c r="J285">
        <v>919</v>
      </c>
      <c r="K285">
        <v>304.48</v>
      </c>
      <c r="L285" t="s">
        <v>13</v>
      </c>
      <c r="M285">
        <v>1</v>
      </c>
    </row>
    <row r="286" spans="1:13" x14ac:dyDescent="0.25">
      <c r="A286">
        <v>369400</v>
      </c>
      <c r="B286">
        <v>3</v>
      </c>
      <c r="C286" s="1">
        <v>43872</v>
      </c>
      <c r="D286">
        <v>1418015</v>
      </c>
      <c r="E286">
        <v>410</v>
      </c>
      <c r="F286">
        <v>5</v>
      </c>
      <c r="G286">
        <v>1299</v>
      </c>
      <c r="H286" s="1">
        <v>43874</v>
      </c>
      <c r="I286">
        <v>999999</v>
      </c>
      <c r="J286">
        <v>1156.1099999999999</v>
      </c>
      <c r="K286">
        <v>430.38</v>
      </c>
      <c r="L286" t="s">
        <v>13</v>
      </c>
      <c r="M286">
        <v>1</v>
      </c>
    </row>
    <row r="287" spans="1:13" x14ac:dyDescent="0.25">
      <c r="A287">
        <v>369400</v>
      </c>
      <c r="B287">
        <v>4</v>
      </c>
      <c r="C287" s="1">
        <v>43872</v>
      </c>
      <c r="D287">
        <v>1418015</v>
      </c>
      <c r="E287">
        <v>930</v>
      </c>
      <c r="F287">
        <v>2</v>
      </c>
      <c r="G287">
        <v>33.99</v>
      </c>
      <c r="H287" s="1">
        <v>43874</v>
      </c>
      <c r="I287">
        <v>999999</v>
      </c>
      <c r="J287">
        <v>29.911200000000001</v>
      </c>
      <c r="K287">
        <v>17.329999999999998</v>
      </c>
      <c r="L287" t="s">
        <v>13</v>
      </c>
      <c r="M287">
        <v>1</v>
      </c>
    </row>
    <row r="288" spans="1:13" x14ac:dyDescent="0.25">
      <c r="A288">
        <v>369400</v>
      </c>
      <c r="B288">
        <v>5</v>
      </c>
      <c r="C288" s="1">
        <v>43872</v>
      </c>
      <c r="D288">
        <v>1418015</v>
      </c>
      <c r="E288">
        <v>531</v>
      </c>
      <c r="F288">
        <v>7</v>
      </c>
      <c r="G288">
        <v>679</v>
      </c>
      <c r="H288" s="1">
        <v>43874</v>
      </c>
      <c r="I288">
        <v>999999</v>
      </c>
      <c r="J288">
        <v>624.67999999999995</v>
      </c>
      <c r="K288">
        <v>224.97</v>
      </c>
      <c r="L288" t="s">
        <v>13</v>
      </c>
      <c r="M288">
        <v>1</v>
      </c>
    </row>
    <row r="289" spans="1:13" x14ac:dyDescent="0.25">
      <c r="A289">
        <v>369400</v>
      </c>
      <c r="B289">
        <v>6</v>
      </c>
      <c r="C289" s="1">
        <v>43872</v>
      </c>
      <c r="D289">
        <v>1418015</v>
      </c>
      <c r="E289">
        <v>582</v>
      </c>
      <c r="F289">
        <v>2</v>
      </c>
      <c r="G289">
        <v>299</v>
      </c>
      <c r="H289" s="1">
        <v>43874</v>
      </c>
      <c r="I289">
        <v>999999</v>
      </c>
      <c r="J289">
        <v>299</v>
      </c>
      <c r="K289">
        <v>137.5</v>
      </c>
      <c r="L289" t="s">
        <v>13</v>
      </c>
      <c r="M289">
        <v>1</v>
      </c>
    </row>
    <row r="290" spans="1:13" x14ac:dyDescent="0.25">
      <c r="A290">
        <v>369401</v>
      </c>
      <c r="B290">
        <v>0</v>
      </c>
      <c r="C290" s="1">
        <v>43872</v>
      </c>
      <c r="D290">
        <v>1194236</v>
      </c>
      <c r="E290">
        <v>530</v>
      </c>
      <c r="F290">
        <v>1</v>
      </c>
      <c r="G290">
        <v>619</v>
      </c>
      <c r="H290" s="1">
        <v>43872</v>
      </c>
      <c r="I290">
        <v>370</v>
      </c>
      <c r="J290">
        <v>538.53</v>
      </c>
      <c r="K290">
        <v>205.09</v>
      </c>
      <c r="L290" t="s">
        <v>16</v>
      </c>
      <c r="M290">
        <v>0.77359999999999995</v>
      </c>
    </row>
    <row r="291" spans="1:13" x14ac:dyDescent="0.25">
      <c r="A291">
        <v>369402</v>
      </c>
      <c r="B291">
        <v>0</v>
      </c>
      <c r="C291" s="1">
        <v>43872</v>
      </c>
      <c r="D291">
        <v>1730687</v>
      </c>
      <c r="E291">
        <v>1696</v>
      </c>
      <c r="F291">
        <v>1</v>
      </c>
      <c r="G291">
        <v>16.989999999999998</v>
      </c>
      <c r="H291" s="1">
        <v>43872</v>
      </c>
      <c r="I291">
        <v>470</v>
      </c>
      <c r="J291">
        <v>14.7813</v>
      </c>
      <c r="K291">
        <v>5.63</v>
      </c>
      <c r="L291" t="s">
        <v>13</v>
      </c>
      <c r="M291">
        <v>1</v>
      </c>
    </row>
    <row r="292" spans="1:13" x14ac:dyDescent="0.25">
      <c r="A292">
        <v>369402</v>
      </c>
      <c r="B292">
        <v>1</v>
      </c>
      <c r="C292" s="1">
        <v>43872</v>
      </c>
      <c r="D292">
        <v>1730687</v>
      </c>
      <c r="E292">
        <v>1574</v>
      </c>
      <c r="F292">
        <v>3</v>
      </c>
      <c r="G292">
        <v>59.99</v>
      </c>
      <c r="H292" s="1">
        <v>43872</v>
      </c>
      <c r="I292">
        <v>470</v>
      </c>
      <c r="J292">
        <v>52.791200000000003</v>
      </c>
      <c r="K292">
        <v>27.59</v>
      </c>
      <c r="L292" t="s">
        <v>13</v>
      </c>
      <c r="M292">
        <v>1</v>
      </c>
    </row>
    <row r="293" spans="1:13" x14ac:dyDescent="0.25">
      <c r="A293">
        <v>369403</v>
      </c>
      <c r="B293">
        <v>0</v>
      </c>
      <c r="C293" s="1">
        <v>43872</v>
      </c>
      <c r="D293">
        <v>1707421</v>
      </c>
      <c r="E293">
        <v>237</v>
      </c>
      <c r="F293">
        <v>3</v>
      </c>
      <c r="G293">
        <v>599</v>
      </c>
      <c r="H293" s="1">
        <v>43876</v>
      </c>
      <c r="I293">
        <v>999999</v>
      </c>
      <c r="J293">
        <v>521.13</v>
      </c>
      <c r="K293">
        <v>275.45999999999998</v>
      </c>
      <c r="L293" t="s">
        <v>13</v>
      </c>
      <c r="M293">
        <v>1</v>
      </c>
    </row>
    <row r="294" spans="1:13" x14ac:dyDescent="0.25">
      <c r="A294">
        <v>369403</v>
      </c>
      <c r="B294">
        <v>1</v>
      </c>
      <c r="C294" s="1">
        <v>43872</v>
      </c>
      <c r="D294">
        <v>1707421</v>
      </c>
      <c r="E294">
        <v>1592</v>
      </c>
      <c r="F294">
        <v>6</v>
      </c>
      <c r="G294">
        <v>17.989999999999998</v>
      </c>
      <c r="H294" s="1">
        <v>43876</v>
      </c>
      <c r="I294">
        <v>999999</v>
      </c>
      <c r="J294">
        <v>17.090499999999999</v>
      </c>
      <c r="K294">
        <v>8.27</v>
      </c>
      <c r="L294" t="s">
        <v>13</v>
      </c>
      <c r="M294">
        <v>1</v>
      </c>
    </row>
    <row r="295" spans="1:13" x14ac:dyDescent="0.25">
      <c r="A295">
        <v>369403</v>
      </c>
      <c r="B295">
        <v>2</v>
      </c>
      <c r="C295" s="1">
        <v>43872</v>
      </c>
      <c r="D295">
        <v>1707421</v>
      </c>
      <c r="E295">
        <v>1526</v>
      </c>
      <c r="F295">
        <v>2</v>
      </c>
      <c r="G295">
        <v>238</v>
      </c>
      <c r="H295" s="1">
        <v>43876</v>
      </c>
      <c r="I295">
        <v>999999</v>
      </c>
      <c r="J295">
        <v>214.2</v>
      </c>
      <c r="K295">
        <v>109.45</v>
      </c>
      <c r="L295" t="s">
        <v>13</v>
      </c>
      <c r="M295">
        <v>1</v>
      </c>
    </row>
    <row r="296" spans="1:13" x14ac:dyDescent="0.25">
      <c r="A296">
        <v>369403</v>
      </c>
      <c r="B296">
        <v>3</v>
      </c>
      <c r="C296" s="1">
        <v>43872</v>
      </c>
      <c r="D296">
        <v>1707421</v>
      </c>
      <c r="E296">
        <v>446</v>
      </c>
      <c r="F296">
        <v>7</v>
      </c>
      <c r="G296">
        <v>219.95</v>
      </c>
      <c r="H296" s="1">
        <v>43876</v>
      </c>
      <c r="I296">
        <v>999999</v>
      </c>
      <c r="J296">
        <v>219.95</v>
      </c>
      <c r="K296">
        <v>112.14</v>
      </c>
      <c r="L296" t="s">
        <v>13</v>
      </c>
      <c r="M296">
        <v>1</v>
      </c>
    </row>
    <row r="297" spans="1:13" x14ac:dyDescent="0.25">
      <c r="A297">
        <v>369404</v>
      </c>
      <c r="B297">
        <v>0</v>
      </c>
      <c r="C297" s="1">
        <v>43872</v>
      </c>
      <c r="D297">
        <v>437486</v>
      </c>
      <c r="E297">
        <v>2215</v>
      </c>
      <c r="F297">
        <v>2</v>
      </c>
      <c r="G297">
        <v>339</v>
      </c>
      <c r="H297" s="1">
        <v>43872</v>
      </c>
      <c r="I297">
        <v>270</v>
      </c>
      <c r="J297">
        <v>294.93</v>
      </c>
      <c r="K297">
        <v>155.88999999999999</v>
      </c>
      <c r="L297" t="s">
        <v>14</v>
      </c>
      <c r="M297">
        <v>0.9173</v>
      </c>
    </row>
    <row r="298" spans="1:13" x14ac:dyDescent="0.25">
      <c r="A298">
        <v>369404</v>
      </c>
      <c r="B298">
        <v>1</v>
      </c>
      <c r="C298" s="1">
        <v>43872</v>
      </c>
      <c r="D298">
        <v>437486</v>
      </c>
      <c r="E298">
        <v>172</v>
      </c>
      <c r="F298">
        <v>7</v>
      </c>
      <c r="G298">
        <v>169</v>
      </c>
      <c r="H298" s="1">
        <v>43872</v>
      </c>
      <c r="I298">
        <v>270</v>
      </c>
      <c r="J298">
        <v>147.03</v>
      </c>
      <c r="K298">
        <v>55.99</v>
      </c>
      <c r="L298" t="s">
        <v>14</v>
      </c>
      <c r="M298">
        <v>0.9173</v>
      </c>
    </row>
    <row r="299" spans="1:13" x14ac:dyDescent="0.25">
      <c r="A299">
        <v>369404</v>
      </c>
      <c r="B299">
        <v>2</v>
      </c>
      <c r="C299" s="1">
        <v>43872</v>
      </c>
      <c r="D299">
        <v>437486</v>
      </c>
      <c r="E299">
        <v>1557</v>
      </c>
      <c r="F299">
        <v>1</v>
      </c>
      <c r="G299">
        <v>310</v>
      </c>
      <c r="H299" s="1">
        <v>43872</v>
      </c>
      <c r="I299">
        <v>270</v>
      </c>
      <c r="J299">
        <v>269.7</v>
      </c>
      <c r="K299">
        <v>142.56</v>
      </c>
      <c r="L299" t="s">
        <v>14</v>
      </c>
      <c r="M299">
        <v>0.9173</v>
      </c>
    </row>
    <row r="300" spans="1:13" x14ac:dyDescent="0.25">
      <c r="A300">
        <v>369500</v>
      </c>
      <c r="B300">
        <v>0</v>
      </c>
      <c r="C300" s="1">
        <v>43873</v>
      </c>
      <c r="D300">
        <v>363879</v>
      </c>
      <c r="E300">
        <v>1799</v>
      </c>
      <c r="F300">
        <v>1</v>
      </c>
      <c r="G300">
        <v>26</v>
      </c>
      <c r="H300" s="1">
        <v>43874</v>
      </c>
      <c r="I300">
        <v>999999</v>
      </c>
      <c r="J300">
        <v>22.62</v>
      </c>
      <c r="K300">
        <v>13.26</v>
      </c>
      <c r="L300" t="s">
        <v>15</v>
      </c>
      <c r="M300">
        <v>1.3255999999999999</v>
      </c>
    </row>
    <row r="301" spans="1:13" x14ac:dyDescent="0.25">
      <c r="A301">
        <v>369501</v>
      </c>
      <c r="B301">
        <v>0</v>
      </c>
      <c r="C301" s="1">
        <v>43873</v>
      </c>
      <c r="D301">
        <v>652212</v>
      </c>
      <c r="E301">
        <v>1541</v>
      </c>
      <c r="F301">
        <v>1</v>
      </c>
      <c r="G301">
        <v>299</v>
      </c>
      <c r="H301" s="1">
        <v>43873</v>
      </c>
      <c r="I301">
        <v>120</v>
      </c>
      <c r="J301">
        <v>263.12</v>
      </c>
      <c r="K301">
        <v>137.5</v>
      </c>
      <c r="L301" t="s">
        <v>14</v>
      </c>
      <c r="M301">
        <v>0.9163</v>
      </c>
    </row>
    <row r="302" spans="1:13" x14ac:dyDescent="0.25">
      <c r="A302">
        <v>369501</v>
      </c>
      <c r="B302">
        <v>1</v>
      </c>
      <c r="C302" s="1">
        <v>43873</v>
      </c>
      <c r="D302">
        <v>652212</v>
      </c>
      <c r="E302">
        <v>1322</v>
      </c>
      <c r="F302">
        <v>4</v>
      </c>
      <c r="G302">
        <v>32.99</v>
      </c>
      <c r="H302" s="1">
        <v>43873</v>
      </c>
      <c r="I302">
        <v>120</v>
      </c>
      <c r="J302">
        <v>32.99</v>
      </c>
      <c r="K302">
        <v>15.17</v>
      </c>
      <c r="L302" t="s">
        <v>14</v>
      </c>
      <c r="M302">
        <v>0.9163</v>
      </c>
    </row>
    <row r="303" spans="1:13" x14ac:dyDescent="0.25">
      <c r="A303">
        <v>369501</v>
      </c>
      <c r="B303">
        <v>2</v>
      </c>
      <c r="C303" s="1">
        <v>43873</v>
      </c>
      <c r="D303">
        <v>652212</v>
      </c>
      <c r="E303">
        <v>1493</v>
      </c>
      <c r="F303">
        <v>1</v>
      </c>
      <c r="G303">
        <v>269</v>
      </c>
      <c r="H303" s="1">
        <v>43873</v>
      </c>
      <c r="I303">
        <v>120</v>
      </c>
      <c r="J303">
        <v>239.41</v>
      </c>
      <c r="K303">
        <v>123.7</v>
      </c>
      <c r="L303" t="s">
        <v>14</v>
      </c>
      <c r="M303">
        <v>0.9163</v>
      </c>
    </row>
    <row r="304" spans="1:13" x14ac:dyDescent="0.25">
      <c r="A304">
        <v>369501</v>
      </c>
      <c r="B304">
        <v>3</v>
      </c>
      <c r="C304" s="1">
        <v>43873</v>
      </c>
      <c r="D304">
        <v>652212</v>
      </c>
      <c r="E304">
        <v>621</v>
      </c>
      <c r="F304">
        <v>1</v>
      </c>
      <c r="G304">
        <v>139</v>
      </c>
      <c r="H304" s="1">
        <v>43873</v>
      </c>
      <c r="I304">
        <v>120</v>
      </c>
      <c r="J304">
        <v>122.32</v>
      </c>
      <c r="K304">
        <v>70.87</v>
      </c>
      <c r="L304" t="s">
        <v>14</v>
      </c>
      <c r="M304">
        <v>0.9163</v>
      </c>
    </row>
    <row r="305" spans="1:13" x14ac:dyDescent="0.25">
      <c r="A305">
        <v>369502</v>
      </c>
      <c r="B305">
        <v>0</v>
      </c>
      <c r="C305" s="1">
        <v>43873</v>
      </c>
      <c r="D305">
        <v>1507747</v>
      </c>
      <c r="E305">
        <v>1581</v>
      </c>
      <c r="F305">
        <v>4</v>
      </c>
      <c r="G305">
        <v>219</v>
      </c>
      <c r="H305" s="1">
        <v>43876</v>
      </c>
      <c r="I305">
        <v>999999</v>
      </c>
      <c r="J305">
        <v>192.72</v>
      </c>
      <c r="K305">
        <v>72.56</v>
      </c>
      <c r="L305" t="s">
        <v>13</v>
      </c>
      <c r="M305">
        <v>1</v>
      </c>
    </row>
    <row r="306" spans="1:13" x14ac:dyDescent="0.25">
      <c r="A306">
        <v>369502</v>
      </c>
      <c r="B306">
        <v>1</v>
      </c>
      <c r="C306" s="1">
        <v>43873</v>
      </c>
      <c r="D306">
        <v>1507747</v>
      </c>
      <c r="E306">
        <v>1493</v>
      </c>
      <c r="F306">
        <v>3</v>
      </c>
      <c r="G306">
        <v>269</v>
      </c>
      <c r="H306" s="1">
        <v>43876</v>
      </c>
      <c r="I306">
        <v>999999</v>
      </c>
      <c r="J306">
        <v>269</v>
      </c>
      <c r="K306">
        <v>123.7</v>
      </c>
      <c r="L306" t="s">
        <v>13</v>
      </c>
      <c r="M306">
        <v>1</v>
      </c>
    </row>
    <row r="307" spans="1:13" x14ac:dyDescent="0.25">
      <c r="A307">
        <v>369503</v>
      </c>
      <c r="B307">
        <v>0</v>
      </c>
      <c r="C307" s="1">
        <v>43873</v>
      </c>
      <c r="D307">
        <v>1253674</v>
      </c>
      <c r="E307">
        <v>188</v>
      </c>
      <c r="F307">
        <v>1</v>
      </c>
      <c r="G307">
        <v>116.9</v>
      </c>
      <c r="H307" s="1">
        <v>43873</v>
      </c>
      <c r="I307">
        <v>620</v>
      </c>
      <c r="J307">
        <v>109.886</v>
      </c>
      <c r="K307">
        <v>53.76</v>
      </c>
      <c r="L307" t="s">
        <v>13</v>
      </c>
      <c r="M307">
        <v>1</v>
      </c>
    </row>
    <row r="308" spans="1:13" x14ac:dyDescent="0.25">
      <c r="A308">
        <v>369503</v>
      </c>
      <c r="B308">
        <v>1</v>
      </c>
      <c r="C308" s="1">
        <v>43873</v>
      </c>
      <c r="D308">
        <v>1253674</v>
      </c>
      <c r="E308">
        <v>129</v>
      </c>
      <c r="F308">
        <v>4</v>
      </c>
      <c r="G308">
        <v>200</v>
      </c>
      <c r="H308" s="1">
        <v>43873</v>
      </c>
      <c r="I308">
        <v>620</v>
      </c>
      <c r="J308">
        <v>172</v>
      </c>
      <c r="K308">
        <v>101.97</v>
      </c>
      <c r="L308" t="s">
        <v>13</v>
      </c>
      <c r="M308">
        <v>1</v>
      </c>
    </row>
    <row r="309" spans="1:13" x14ac:dyDescent="0.25">
      <c r="A309">
        <v>369504</v>
      </c>
      <c r="B309">
        <v>0</v>
      </c>
      <c r="C309" s="1">
        <v>43873</v>
      </c>
      <c r="D309">
        <v>1713528</v>
      </c>
      <c r="E309">
        <v>1349</v>
      </c>
      <c r="F309">
        <v>2</v>
      </c>
      <c r="G309">
        <v>9.99</v>
      </c>
      <c r="H309" s="1">
        <v>43877</v>
      </c>
      <c r="I309">
        <v>999999</v>
      </c>
      <c r="J309">
        <v>8.6913</v>
      </c>
      <c r="K309">
        <v>5.09</v>
      </c>
      <c r="L309" t="s">
        <v>13</v>
      </c>
      <c r="M309">
        <v>1</v>
      </c>
    </row>
    <row r="310" spans="1:13" x14ac:dyDescent="0.25">
      <c r="A310">
        <v>369505</v>
      </c>
      <c r="B310">
        <v>0</v>
      </c>
      <c r="C310" s="1">
        <v>43873</v>
      </c>
      <c r="D310">
        <v>244126</v>
      </c>
      <c r="E310">
        <v>1607</v>
      </c>
      <c r="F310">
        <v>1</v>
      </c>
      <c r="G310">
        <v>179.99</v>
      </c>
      <c r="H310" s="1">
        <v>43878</v>
      </c>
      <c r="I310">
        <v>999999</v>
      </c>
      <c r="J310">
        <v>158.3912</v>
      </c>
      <c r="K310">
        <v>82.77</v>
      </c>
      <c r="L310" t="s">
        <v>15</v>
      </c>
      <c r="M310">
        <v>1.3255999999999999</v>
      </c>
    </row>
    <row r="311" spans="1:13" x14ac:dyDescent="0.25">
      <c r="A311">
        <v>369505</v>
      </c>
      <c r="B311">
        <v>1</v>
      </c>
      <c r="C311" s="1">
        <v>43873</v>
      </c>
      <c r="D311">
        <v>244126</v>
      </c>
      <c r="E311">
        <v>837</v>
      </c>
      <c r="F311">
        <v>1</v>
      </c>
      <c r="G311">
        <v>11.9</v>
      </c>
      <c r="H311" s="1">
        <v>43878</v>
      </c>
      <c r="I311">
        <v>999999</v>
      </c>
      <c r="J311">
        <v>10.234</v>
      </c>
      <c r="K311">
        <v>6.07</v>
      </c>
      <c r="L311" t="s">
        <v>15</v>
      </c>
      <c r="M311">
        <v>1.3255999999999999</v>
      </c>
    </row>
    <row r="312" spans="1:13" x14ac:dyDescent="0.25">
      <c r="A312">
        <v>369505</v>
      </c>
      <c r="B312">
        <v>2</v>
      </c>
      <c r="C312" s="1">
        <v>43873</v>
      </c>
      <c r="D312">
        <v>244126</v>
      </c>
      <c r="E312">
        <v>1417</v>
      </c>
      <c r="F312">
        <v>2</v>
      </c>
      <c r="G312">
        <v>268</v>
      </c>
      <c r="H312" s="1">
        <v>43878</v>
      </c>
      <c r="I312">
        <v>999999</v>
      </c>
      <c r="J312">
        <v>243.88</v>
      </c>
      <c r="K312">
        <v>123.24</v>
      </c>
      <c r="L312" t="s">
        <v>15</v>
      </c>
      <c r="M312">
        <v>1.3255999999999999</v>
      </c>
    </row>
    <row r="313" spans="1:13" x14ac:dyDescent="0.25">
      <c r="A313">
        <v>369506</v>
      </c>
      <c r="B313">
        <v>0</v>
      </c>
      <c r="C313" s="1">
        <v>43873</v>
      </c>
      <c r="D313">
        <v>1700912</v>
      </c>
      <c r="E313">
        <v>1669</v>
      </c>
      <c r="F313">
        <v>3</v>
      </c>
      <c r="G313">
        <v>6.89</v>
      </c>
      <c r="H313" s="1">
        <v>43876</v>
      </c>
      <c r="I313">
        <v>999999</v>
      </c>
      <c r="J313">
        <v>6.89</v>
      </c>
      <c r="K313">
        <v>3.17</v>
      </c>
      <c r="L313" t="s">
        <v>13</v>
      </c>
      <c r="M313">
        <v>1</v>
      </c>
    </row>
    <row r="314" spans="1:13" x14ac:dyDescent="0.25">
      <c r="A314">
        <v>369507</v>
      </c>
      <c r="B314">
        <v>0</v>
      </c>
      <c r="C314" s="1">
        <v>43873</v>
      </c>
      <c r="D314">
        <v>610530</v>
      </c>
      <c r="E314">
        <v>84</v>
      </c>
      <c r="F314">
        <v>9</v>
      </c>
      <c r="G314">
        <v>99.99</v>
      </c>
      <c r="H314" s="1">
        <v>43875</v>
      </c>
      <c r="I314">
        <v>999999</v>
      </c>
      <c r="J314">
        <v>86.991299999999995</v>
      </c>
      <c r="K314">
        <v>45.98</v>
      </c>
      <c r="L314" t="s">
        <v>14</v>
      </c>
      <c r="M314">
        <v>0.9163</v>
      </c>
    </row>
    <row r="315" spans="1:13" x14ac:dyDescent="0.25">
      <c r="A315">
        <v>369507</v>
      </c>
      <c r="B315">
        <v>1</v>
      </c>
      <c r="C315" s="1">
        <v>43873</v>
      </c>
      <c r="D315">
        <v>610530</v>
      </c>
      <c r="E315">
        <v>423</v>
      </c>
      <c r="F315">
        <v>5</v>
      </c>
      <c r="G315">
        <v>599</v>
      </c>
      <c r="H315" s="1">
        <v>43875</v>
      </c>
      <c r="I315">
        <v>999999</v>
      </c>
      <c r="J315">
        <v>515.14</v>
      </c>
      <c r="K315">
        <v>275.45999999999998</v>
      </c>
      <c r="L315" t="s">
        <v>14</v>
      </c>
      <c r="M315">
        <v>0.9163</v>
      </c>
    </row>
    <row r="316" spans="1:13" x14ac:dyDescent="0.25">
      <c r="A316">
        <v>369507</v>
      </c>
      <c r="B316">
        <v>2</v>
      </c>
      <c r="C316" s="1">
        <v>43873</v>
      </c>
      <c r="D316">
        <v>610530</v>
      </c>
      <c r="E316">
        <v>1613</v>
      </c>
      <c r="F316">
        <v>4</v>
      </c>
      <c r="G316">
        <v>109.99</v>
      </c>
      <c r="H316" s="1">
        <v>43875</v>
      </c>
      <c r="I316">
        <v>999999</v>
      </c>
      <c r="J316">
        <v>103.39060000000001</v>
      </c>
      <c r="K316">
        <v>56.08</v>
      </c>
      <c r="L316" t="s">
        <v>14</v>
      </c>
      <c r="M316">
        <v>0.9163</v>
      </c>
    </row>
    <row r="317" spans="1:13" x14ac:dyDescent="0.25">
      <c r="A317">
        <v>369507</v>
      </c>
      <c r="B317">
        <v>3</v>
      </c>
      <c r="C317" s="1">
        <v>43873</v>
      </c>
      <c r="D317">
        <v>610530</v>
      </c>
      <c r="E317">
        <v>1551</v>
      </c>
      <c r="F317">
        <v>2</v>
      </c>
      <c r="G317">
        <v>299</v>
      </c>
      <c r="H317" s="1">
        <v>43875</v>
      </c>
      <c r="I317">
        <v>999999</v>
      </c>
      <c r="J317">
        <v>284.05</v>
      </c>
      <c r="K317">
        <v>137.5</v>
      </c>
      <c r="L317" t="s">
        <v>14</v>
      </c>
      <c r="M317">
        <v>0.9163</v>
      </c>
    </row>
    <row r="318" spans="1:13" x14ac:dyDescent="0.25">
      <c r="A318">
        <v>369508</v>
      </c>
      <c r="B318">
        <v>0</v>
      </c>
      <c r="C318" s="1">
        <v>43873</v>
      </c>
      <c r="D318">
        <v>1560671</v>
      </c>
      <c r="E318">
        <v>236</v>
      </c>
      <c r="F318">
        <v>3</v>
      </c>
      <c r="G318">
        <v>1109</v>
      </c>
      <c r="H318" s="1">
        <v>43873</v>
      </c>
      <c r="I318">
        <v>490</v>
      </c>
      <c r="J318">
        <v>1053.55</v>
      </c>
      <c r="K318">
        <v>367.43</v>
      </c>
      <c r="L318" t="s">
        <v>13</v>
      </c>
      <c r="M318">
        <v>1</v>
      </c>
    </row>
    <row r="319" spans="1:13" x14ac:dyDescent="0.25">
      <c r="A319">
        <v>369600</v>
      </c>
      <c r="B319">
        <v>0</v>
      </c>
      <c r="C319" s="1">
        <v>43874</v>
      </c>
      <c r="D319">
        <v>965482</v>
      </c>
      <c r="E319">
        <v>1635</v>
      </c>
      <c r="F319">
        <v>3</v>
      </c>
      <c r="G319">
        <v>22.89</v>
      </c>
      <c r="H319" s="1">
        <v>43879</v>
      </c>
      <c r="I319">
        <v>999999</v>
      </c>
      <c r="J319">
        <v>20.1432</v>
      </c>
      <c r="K319">
        <v>7.58</v>
      </c>
      <c r="L319" t="s">
        <v>16</v>
      </c>
      <c r="M319">
        <v>0.76719999999999999</v>
      </c>
    </row>
    <row r="320" spans="1:13" x14ac:dyDescent="0.25">
      <c r="A320">
        <v>369601</v>
      </c>
      <c r="B320">
        <v>0</v>
      </c>
      <c r="C320" s="1">
        <v>43874</v>
      </c>
      <c r="D320">
        <v>1329571</v>
      </c>
      <c r="E320">
        <v>1821</v>
      </c>
      <c r="F320">
        <v>1</v>
      </c>
      <c r="G320">
        <v>32</v>
      </c>
      <c r="H320" s="1">
        <v>43874</v>
      </c>
      <c r="I320">
        <v>590</v>
      </c>
      <c r="J320">
        <v>27.52</v>
      </c>
      <c r="K320">
        <v>16.309999999999999</v>
      </c>
      <c r="L320" t="s">
        <v>13</v>
      </c>
      <c r="M320">
        <v>1</v>
      </c>
    </row>
    <row r="321" spans="1:13" x14ac:dyDescent="0.25">
      <c r="A321">
        <v>369601</v>
      </c>
      <c r="B321">
        <v>1</v>
      </c>
      <c r="C321" s="1">
        <v>43874</v>
      </c>
      <c r="D321">
        <v>1329571</v>
      </c>
      <c r="E321">
        <v>1595</v>
      </c>
      <c r="F321">
        <v>4</v>
      </c>
      <c r="G321">
        <v>22.89</v>
      </c>
      <c r="H321" s="1">
        <v>43874</v>
      </c>
      <c r="I321">
        <v>590</v>
      </c>
      <c r="J321">
        <v>20.3721</v>
      </c>
      <c r="K321">
        <v>7.58</v>
      </c>
      <c r="L321" t="s">
        <v>13</v>
      </c>
      <c r="M321">
        <v>1</v>
      </c>
    </row>
    <row r="322" spans="1:13" x14ac:dyDescent="0.25">
      <c r="A322">
        <v>369602</v>
      </c>
      <c r="B322">
        <v>0</v>
      </c>
      <c r="C322" s="1">
        <v>43874</v>
      </c>
      <c r="D322">
        <v>894227</v>
      </c>
      <c r="E322">
        <v>1448</v>
      </c>
      <c r="F322">
        <v>3</v>
      </c>
      <c r="G322">
        <v>256</v>
      </c>
      <c r="H322" s="1">
        <v>43874</v>
      </c>
      <c r="I322">
        <v>310</v>
      </c>
      <c r="J322">
        <v>238.08</v>
      </c>
      <c r="K322">
        <v>117.73</v>
      </c>
      <c r="L322" t="s">
        <v>14</v>
      </c>
      <c r="M322">
        <v>0.92020000000000002</v>
      </c>
    </row>
    <row r="323" spans="1:13" x14ac:dyDescent="0.25">
      <c r="A323">
        <v>369603</v>
      </c>
      <c r="B323">
        <v>0</v>
      </c>
      <c r="C323" s="1">
        <v>43874</v>
      </c>
      <c r="D323">
        <v>136107</v>
      </c>
      <c r="E323">
        <v>1339</v>
      </c>
      <c r="F323">
        <v>3</v>
      </c>
      <c r="G323">
        <v>35.99</v>
      </c>
      <c r="H323" s="1">
        <v>43877</v>
      </c>
      <c r="I323">
        <v>999999</v>
      </c>
      <c r="J323">
        <v>32.031100000000002</v>
      </c>
      <c r="K323">
        <v>16.55</v>
      </c>
      <c r="L323" t="s">
        <v>17</v>
      </c>
      <c r="M323">
        <v>1.4850000000000001</v>
      </c>
    </row>
    <row r="324" spans="1:13" x14ac:dyDescent="0.25">
      <c r="A324">
        <v>369603</v>
      </c>
      <c r="B324">
        <v>1</v>
      </c>
      <c r="C324" s="1">
        <v>43874</v>
      </c>
      <c r="D324">
        <v>136107</v>
      </c>
      <c r="E324">
        <v>492</v>
      </c>
      <c r="F324">
        <v>4</v>
      </c>
      <c r="G324">
        <v>679</v>
      </c>
      <c r="H324" s="1">
        <v>43877</v>
      </c>
      <c r="I324">
        <v>999999</v>
      </c>
      <c r="J324">
        <v>604.30999999999995</v>
      </c>
      <c r="K324">
        <v>224.97</v>
      </c>
      <c r="L324" t="s">
        <v>17</v>
      </c>
      <c r="M324">
        <v>1.4850000000000001</v>
      </c>
    </row>
    <row r="325" spans="1:13" x14ac:dyDescent="0.25">
      <c r="A325">
        <v>369604</v>
      </c>
      <c r="B325">
        <v>0</v>
      </c>
      <c r="C325" s="1">
        <v>43874</v>
      </c>
      <c r="D325">
        <v>1413494</v>
      </c>
      <c r="E325">
        <v>1643</v>
      </c>
      <c r="F325">
        <v>1</v>
      </c>
      <c r="G325">
        <v>57.88</v>
      </c>
      <c r="H325" s="1">
        <v>43876</v>
      </c>
      <c r="I325">
        <v>999999</v>
      </c>
      <c r="J325">
        <v>57.88</v>
      </c>
      <c r="K325">
        <v>26.62</v>
      </c>
      <c r="L325" t="s">
        <v>13</v>
      </c>
      <c r="M325">
        <v>1</v>
      </c>
    </row>
    <row r="326" spans="1:13" x14ac:dyDescent="0.25">
      <c r="A326">
        <v>369605</v>
      </c>
      <c r="B326">
        <v>0</v>
      </c>
      <c r="C326" s="1">
        <v>43874</v>
      </c>
      <c r="D326">
        <v>1860410</v>
      </c>
      <c r="E326">
        <v>150</v>
      </c>
      <c r="F326">
        <v>7</v>
      </c>
      <c r="G326">
        <v>1184.97</v>
      </c>
      <c r="H326" s="1">
        <v>43874</v>
      </c>
      <c r="I326">
        <v>650</v>
      </c>
      <c r="J326">
        <v>1184.97</v>
      </c>
      <c r="K326">
        <v>392.6</v>
      </c>
      <c r="L326" t="s">
        <v>13</v>
      </c>
      <c r="M326">
        <v>1</v>
      </c>
    </row>
    <row r="327" spans="1:13" x14ac:dyDescent="0.25">
      <c r="A327">
        <v>369605</v>
      </c>
      <c r="B327">
        <v>1</v>
      </c>
      <c r="C327" s="1">
        <v>43874</v>
      </c>
      <c r="D327">
        <v>1860410</v>
      </c>
      <c r="E327">
        <v>1381</v>
      </c>
      <c r="F327">
        <v>1</v>
      </c>
      <c r="G327">
        <v>22.99</v>
      </c>
      <c r="H327" s="1">
        <v>43874</v>
      </c>
      <c r="I327">
        <v>650</v>
      </c>
      <c r="J327">
        <v>19.7714</v>
      </c>
      <c r="K327">
        <v>10.57</v>
      </c>
      <c r="L327" t="s">
        <v>13</v>
      </c>
      <c r="M327">
        <v>1</v>
      </c>
    </row>
    <row r="328" spans="1:13" x14ac:dyDescent="0.25">
      <c r="A328">
        <v>369605</v>
      </c>
      <c r="B328">
        <v>2</v>
      </c>
      <c r="C328" s="1">
        <v>43874</v>
      </c>
      <c r="D328">
        <v>1860410</v>
      </c>
      <c r="E328">
        <v>1769</v>
      </c>
      <c r="F328">
        <v>7</v>
      </c>
      <c r="G328">
        <v>34</v>
      </c>
      <c r="H328" s="1">
        <v>43874</v>
      </c>
      <c r="I328">
        <v>650</v>
      </c>
      <c r="J328">
        <v>34</v>
      </c>
      <c r="K328">
        <v>15.64</v>
      </c>
      <c r="L328" t="s">
        <v>13</v>
      </c>
      <c r="M328">
        <v>1</v>
      </c>
    </row>
    <row r="329" spans="1:13" x14ac:dyDescent="0.25">
      <c r="A329">
        <v>369605</v>
      </c>
      <c r="B329">
        <v>3</v>
      </c>
      <c r="C329" s="1">
        <v>43874</v>
      </c>
      <c r="D329">
        <v>1860410</v>
      </c>
      <c r="E329">
        <v>1693</v>
      </c>
      <c r="F329">
        <v>6</v>
      </c>
      <c r="G329">
        <v>6.88</v>
      </c>
      <c r="H329" s="1">
        <v>43874</v>
      </c>
      <c r="I329">
        <v>650</v>
      </c>
      <c r="J329">
        <v>6.0544000000000002</v>
      </c>
      <c r="K329">
        <v>3.16</v>
      </c>
      <c r="L329" t="s">
        <v>13</v>
      </c>
      <c r="M329">
        <v>1</v>
      </c>
    </row>
    <row r="330" spans="1:13" x14ac:dyDescent="0.25">
      <c r="A330">
        <v>369606</v>
      </c>
      <c r="B330">
        <v>0</v>
      </c>
      <c r="C330" s="1">
        <v>43874</v>
      </c>
      <c r="D330">
        <v>1400125</v>
      </c>
      <c r="E330">
        <v>1487</v>
      </c>
      <c r="F330">
        <v>3</v>
      </c>
      <c r="G330">
        <v>267</v>
      </c>
      <c r="H330" s="1">
        <v>43877</v>
      </c>
      <c r="I330">
        <v>999999</v>
      </c>
      <c r="J330">
        <v>267</v>
      </c>
      <c r="K330">
        <v>122.78</v>
      </c>
      <c r="L330" t="s">
        <v>13</v>
      </c>
      <c r="M330">
        <v>1</v>
      </c>
    </row>
    <row r="331" spans="1:13" x14ac:dyDescent="0.25">
      <c r="A331">
        <v>369606</v>
      </c>
      <c r="B331">
        <v>1</v>
      </c>
      <c r="C331" s="1">
        <v>43874</v>
      </c>
      <c r="D331">
        <v>1400125</v>
      </c>
      <c r="E331">
        <v>1432</v>
      </c>
      <c r="F331">
        <v>1</v>
      </c>
      <c r="G331">
        <v>300</v>
      </c>
      <c r="H331" s="1">
        <v>43877</v>
      </c>
      <c r="I331">
        <v>999999</v>
      </c>
      <c r="J331">
        <v>300</v>
      </c>
      <c r="K331">
        <v>137.96</v>
      </c>
      <c r="L331" t="s">
        <v>13</v>
      </c>
      <c r="M331">
        <v>1</v>
      </c>
    </row>
    <row r="332" spans="1:13" x14ac:dyDescent="0.25">
      <c r="A332">
        <v>369607</v>
      </c>
      <c r="B332">
        <v>0</v>
      </c>
      <c r="C332" s="1">
        <v>43874</v>
      </c>
      <c r="D332">
        <v>1972546</v>
      </c>
      <c r="E332">
        <v>426</v>
      </c>
      <c r="F332">
        <v>1</v>
      </c>
      <c r="G332">
        <v>499.9</v>
      </c>
      <c r="H332" s="1">
        <v>43876</v>
      </c>
      <c r="I332">
        <v>999999</v>
      </c>
      <c r="J332">
        <v>434.91300000000001</v>
      </c>
      <c r="K332">
        <v>254.86</v>
      </c>
      <c r="L332" t="s">
        <v>13</v>
      </c>
      <c r="M332">
        <v>1</v>
      </c>
    </row>
    <row r="333" spans="1:13" x14ac:dyDescent="0.25">
      <c r="A333">
        <v>369608</v>
      </c>
      <c r="B333">
        <v>0</v>
      </c>
      <c r="C333" s="1">
        <v>43874</v>
      </c>
      <c r="D333">
        <v>1812932</v>
      </c>
      <c r="E333">
        <v>1615</v>
      </c>
      <c r="F333">
        <v>4</v>
      </c>
      <c r="G333">
        <v>289.99</v>
      </c>
      <c r="H333" s="1">
        <v>43874</v>
      </c>
      <c r="I333">
        <v>450</v>
      </c>
      <c r="J333">
        <v>284.1902</v>
      </c>
      <c r="K333">
        <v>96.08</v>
      </c>
      <c r="L333" t="s">
        <v>13</v>
      </c>
      <c r="M333">
        <v>1</v>
      </c>
    </row>
    <row r="334" spans="1:13" x14ac:dyDescent="0.25">
      <c r="A334">
        <v>369608</v>
      </c>
      <c r="B334">
        <v>1</v>
      </c>
      <c r="C334" s="1">
        <v>43874</v>
      </c>
      <c r="D334">
        <v>1812932</v>
      </c>
      <c r="E334">
        <v>1604</v>
      </c>
      <c r="F334">
        <v>5</v>
      </c>
      <c r="G334">
        <v>259.99</v>
      </c>
      <c r="H334" s="1">
        <v>43874</v>
      </c>
      <c r="I334">
        <v>450</v>
      </c>
      <c r="J334">
        <v>228.7912</v>
      </c>
      <c r="K334">
        <v>86.14</v>
      </c>
      <c r="L334" t="s">
        <v>13</v>
      </c>
      <c r="M334">
        <v>1</v>
      </c>
    </row>
    <row r="335" spans="1:13" x14ac:dyDescent="0.25">
      <c r="A335">
        <v>369609</v>
      </c>
      <c r="B335">
        <v>0</v>
      </c>
      <c r="C335" s="1">
        <v>43874</v>
      </c>
      <c r="D335">
        <v>1399286</v>
      </c>
      <c r="E335">
        <v>119</v>
      </c>
      <c r="F335">
        <v>1</v>
      </c>
      <c r="G335">
        <v>119.99</v>
      </c>
      <c r="H335" s="1">
        <v>43876</v>
      </c>
      <c r="I335">
        <v>999999</v>
      </c>
      <c r="J335">
        <v>107.991</v>
      </c>
      <c r="K335">
        <v>61.17</v>
      </c>
      <c r="L335" t="s">
        <v>13</v>
      </c>
      <c r="M335">
        <v>1</v>
      </c>
    </row>
    <row r="336" spans="1:13" x14ac:dyDescent="0.25">
      <c r="A336">
        <v>369610</v>
      </c>
      <c r="B336">
        <v>0</v>
      </c>
      <c r="C336" s="1">
        <v>43874</v>
      </c>
      <c r="D336">
        <v>259453</v>
      </c>
      <c r="E336">
        <v>1612</v>
      </c>
      <c r="F336">
        <v>6</v>
      </c>
      <c r="G336">
        <v>179.99</v>
      </c>
      <c r="H336" s="1">
        <v>43874</v>
      </c>
      <c r="I336">
        <v>80</v>
      </c>
      <c r="J336">
        <v>163.79089999999999</v>
      </c>
      <c r="K336">
        <v>82.77</v>
      </c>
      <c r="L336" t="s">
        <v>15</v>
      </c>
      <c r="M336">
        <v>1.3257000000000001</v>
      </c>
    </row>
    <row r="337" spans="1:13" x14ac:dyDescent="0.25">
      <c r="A337">
        <v>369610</v>
      </c>
      <c r="B337">
        <v>1</v>
      </c>
      <c r="C337" s="1">
        <v>43874</v>
      </c>
      <c r="D337">
        <v>259453</v>
      </c>
      <c r="E337">
        <v>2355</v>
      </c>
      <c r="F337">
        <v>5</v>
      </c>
      <c r="G337">
        <v>635.99</v>
      </c>
      <c r="H337" s="1">
        <v>43874</v>
      </c>
      <c r="I337">
        <v>80</v>
      </c>
      <c r="J337">
        <v>553.31129999999996</v>
      </c>
      <c r="K337">
        <v>210.72</v>
      </c>
      <c r="L337" t="s">
        <v>15</v>
      </c>
      <c r="M337">
        <v>1.3257000000000001</v>
      </c>
    </row>
    <row r="338" spans="1:13" x14ac:dyDescent="0.25">
      <c r="A338">
        <v>369610</v>
      </c>
      <c r="B338">
        <v>2</v>
      </c>
      <c r="C338" s="1">
        <v>43874</v>
      </c>
      <c r="D338">
        <v>259453</v>
      </c>
      <c r="E338">
        <v>1631</v>
      </c>
      <c r="F338">
        <v>8</v>
      </c>
      <c r="G338">
        <v>12.66</v>
      </c>
      <c r="H338" s="1">
        <v>43874</v>
      </c>
      <c r="I338">
        <v>80</v>
      </c>
      <c r="J338">
        <v>12.66</v>
      </c>
      <c r="K338">
        <v>5.82</v>
      </c>
      <c r="L338" t="s">
        <v>15</v>
      </c>
      <c r="M338">
        <v>1.3257000000000001</v>
      </c>
    </row>
    <row r="339" spans="1:13" x14ac:dyDescent="0.25">
      <c r="A339">
        <v>369610</v>
      </c>
      <c r="B339">
        <v>3</v>
      </c>
      <c r="C339" s="1">
        <v>43874</v>
      </c>
      <c r="D339">
        <v>259453</v>
      </c>
      <c r="E339">
        <v>497</v>
      </c>
      <c r="F339">
        <v>4</v>
      </c>
      <c r="G339">
        <v>99</v>
      </c>
      <c r="H339" s="1">
        <v>43874</v>
      </c>
      <c r="I339">
        <v>80</v>
      </c>
      <c r="J339">
        <v>91.08</v>
      </c>
      <c r="K339">
        <v>50.47</v>
      </c>
      <c r="L339" t="s">
        <v>15</v>
      </c>
      <c r="M339">
        <v>1.3257000000000001</v>
      </c>
    </row>
    <row r="340" spans="1:13" x14ac:dyDescent="0.25">
      <c r="A340">
        <v>369700</v>
      </c>
      <c r="B340">
        <v>0</v>
      </c>
      <c r="C340" s="1">
        <v>43875</v>
      </c>
      <c r="D340">
        <v>1817987</v>
      </c>
      <c r="E340">
        <v>1430</v>
      </c>
      <c r="F340">
        <v>2</v>
      </c>
      <c r="G340">
        <v>299</v>
      </c>
      <c r="H340" s="1">
        <v>43876</v>
      </c>
      <c r="I340">
        <v>999999</v>
      </c>
      <c r="J340">
        <v>299</v>
      </c>
      <c r="K340">
        <v>137.5</v>
      </c>
      <c r="L340" t="s">
        <v>13</v>
      </c>
      <c r="M340">
        <v>1</v>
      </c>
    </row>
    <row r="341" spans="1:13" x14ac:dyDescent="0.25">
      <c r="A341">
        <v>369701</v>
      </c>
      <c r="B341">
        <v>0</v>
      </c>
      <c r="C341" s="1">
        <v>43875</v>
      </c>
      <c r="D341">
        <v>208235</v>
      </c>
      <c r="E341">
        <v>523</v>
      </c>
      <c r="F341">
        <v>1</v>
      </c>
      <c r="G341">
        <v>139</v>
      </c>
      <c r="H341" s="1">
        <v>43875</v>
      </c>
      <c r="I341">
        <v>80</v>
      </c>
      <c r="J341">
        <v>137.61000000000001</v>
      </c>
      <c r="K341">
        <v>70.87</v>
      </c>
      <c r="L341" t="s">
        <v>15</v>
      </c>
      <c r="M341">
        <v>1.3248</v>
      </c>
    </row>
    <row r="342" spans="1:13" x14ac:dyDescent="0.25">
      <c r="A342">
        <v>369701</v>
      </c>
      <c r="B342">
        <v>1</v>
      </c>
      <c r="C342" s="1">
        <v>43875</v>
      </c>
      <c r="D342">
        <v>208235</v>
      </c>
      <c r="E342">
        <v>494</v>
      </c>
      <c r="F342">
        <v>2</v>
      </c>
      <c r="G342">
        <v>279</v>
      </c>
      <c r="H342" s="1">
        <v>43875</v>
      </c>
      <c r="I342">
        <v>80</v>
      </c>
      <c r="J342">
        <v>279</v>
      </c>
      <c r="K342">
        <v>128.30000000000001</v>
      </c>
      <c r="L342" t="s">
        <v>15</v>
      </c>
      <c r="M342">
        <v>1.3248</v>
      </c>
    </row>
    <row r="343" spans="1:13" x14ac:dyDescent="0.25">
      <c r="A343">
        <v>369701</v>
      </c>
      <c r="B343">
        <v>2</v>
      </c>
      <c r="C343" s="1">
        <v>43875</v>
      </c>
      <c r="D343">
        <v>208235</v>
      </c>
      <c r="E343">
        <v>1691</v>
      </c>
      <c r="F343">
        <v>4</v>
      </c>
      <c r="G343">
        <v>5.39</v>
      </c>
      <c r="H343" s="1">
        <v>43875</v>
      </c>
      <c r="I343">
        <v>80</v>
      </c>
      <c r="J343">
        <v>5.3361000000000001</v>
      </c>
      <c r="K343">
        <v>2.75</v>
      </c>
      <c r="L343" t="s">
        <v>15</v>
      </c>
      <c r="M343">
        <v>1.3248</v>
      </c>
    </row>
    <row r="344" spans="1:13" x14ac:dyDescent="0.25">
      <c r="A344">
        <v>369701</v>
      </c>
      <c r="B344">
        <v>3</v>
      </c>
      <c r="C344" s="1">
        <v>43875</v>
      </c>
      <c r="D344">
        <v>208235</v>
      </c>
      <c r="E344">
        <v>1441</v>
      </c>
      <c r="F344">
        <v>7</v>
      </c>
      <c r="G344">
        <v>200</v>
      </c>
      <c r="H344" s="1">
        <v>43875</v>
      </c>
      <c r="I344">
        <v>80</v>
      </c>
      <c r="J344">
        <v>200</v>
      </c>
      <c r="K344">
        <v>91.97</v>
      </c>
      <c r="L344" t="s">
        <v>15</v>
      </c>
      <c r="M344">
        <v>1.3248</v>
      </c>
    </row>
    <row r="345" spans="1:13" x14ac:dyDescent="0.25">
      <c r="A345">
        <v>369701</v>
      </c>
      <c r="B345">
        <v>4</v>
      </c>
      <c r="C345" s="1">
        <v>43875</v>
      </c>
      <c r="D345">
        <v>208235</v>
      </c>
      <c r="E345">
        <v>1570</v>
      </c>
      <c r="F345">
        <v>7</v>
      </c>
      <c r="G345">
        <v>398</v>
      </c>
      <c r="H345" s="1">
        <v>43875</v>
      </c>
      <c r="I345">
        <v>80</v>
      </c>
      <c r="J345">
        <v>350.24</v>
      </c>
      <c r="K345">
        <v>131.87</v>
      </c>
      <c r="L345" t="s">
        <v>15</v>
      </c>
      <c r="M345">
        <v>1.3248</v>
      </c>
    </row>
    <row r="346" spans="1:13" x14ac:dyDescent="0.25">
      <c r="A346">
        <v>369701</v>
      </c>
      <c r="B346">
        <v>5</v>
      </c>
      <c r="C346" s="1">
        <v>43875</v>
      </c>
      <c r="D346">
        <v>208235</v>
      </c>
      <c r="E346">
        <v>1670</v>
      </c>
      <c r="F346">
        <v>6</v>
      </c>
      <c r="G346">
        <v>8.99</v>
      </c>
      <c r="H346" s="1">
        <v>43875</v>
      </c>
      <c r="I346">
        <v>80</v>
      </c>
      <c r="J346">
        <v>8.2707999999999995</v>
      </c>
      <c r="K346">
        <v>4.13</v>
      </c>
      <c r="L346" t="s">
        <v>15</v>
      </c>
      <c r="M346">
        <v>1.3248</v>
      </c>
    </row>
    <row r="347" spans="1:13" x14ac:dyDescent="0.25">
      <c r="A347">
        <v>369701</v>
      </c>
      <c r="B347">
        <v>6</v>
      </c>
      <c r="C347" s="1">
        <v>43875</v>
      </c>
      <c r="D347">
        <v>208235</v>
      </c>
      <c r="E347">
        <v>2487</v>
      </c>
      <c r="F347">
        <v>2</v>
      </c>
      <c r="G347">
        <v>400</v>
      </c>
      <c r="H347" s="1">
        <v>43875</v>
      </c>
      <c r="I347">
        <v>80</v>
      </c>
      <c r="J347">
        <v>400</v>
      </c>
      <c r="K347">
        <v>183.95</v>
      </c>
      <c r="L347" t="s">
        <v>15</v>
      </c>
      <c r="M347">
        <v>1.3248</v>
      </c>
    </row>
    <row r="348" spans="1:13" x14ac:dyDescent="0.25">
      <c r="A348">
        <v>369702</v>
      </c>
      <c r="B348">
        <v>0</v>
      </c>
      <c r="C348" s="1">
        <v>43875</v>
      </c>
      <c r="D348">
        <v>1248399</v>
      </c>
      <c r="E348">
        <v>1790</v>
      </c>
      <c r="F348">
        <v>4</v>
      </c>
      <c r="G348">
        <v>43</v>
      </c>
      <c r="H348" s="1">
        <v>43879</v>
      </c>
      <c r="I348">
        <v>999999</v>
      </c>
      <c r="J348">
        <v>37.840000000000003</v>
      </c>
      <c r="K348">
        <v>21.92</v>
      </c>
      <c r="L348" t="s">
        <v>13</v>
      </c>
      <c r="M348">
        <v>1</v>
      </c>
    </row>
    <row r="349" spans="1:13" x14ac:dyDescent="0.25">
      <c r="A349">
        <v>369702</v>
      </c>
      <c r="B349">
        <v>1</v>
      </c>
      <c r="C349" s="1">
        <v>43875</v>
      </c>
      <c r="D349">
        <v>1248399</v>
      </c>
      <c r="E349">
        <v>807</v>
      </c>
      <c r="F349">
        <v>2</v>
      </c>
      <c r="G349">
        <v>11.9</v>
      </c>
      <c r="H349" s="1">
        <v>43879</v>
      </c>
      <c r="I349">
        <v>999999</v>
      </c>
      <c r="J349">
        <v>11.9</v>
      </c>
      <c r="K349">
        <v>6.07</v>
      </c>
      <c r="L349" t="s">
        <v>13</v>
      </c>
      <c r="M349">
        <v>1</v>
      </c>
    </row>
    <row r="350" spans="1:13" x14ac:dyDescent="0.25">
      <c r="A350">
        <v>369702</v>
      </c>
      <c r="B350">
        <v>2</v>
      </c>
      <c r="C350" s="1">
        <v>43875</v>
      </c>
      <c r="D350">
        <v>1248399</v>
      </c>
      <c r="E350">
        <v>2148</v>
      </c>
      <c r="F350">
        <v>6</v>
      </c>
      <c r="G350">
        <v>445</v>
      </c>
      <c r="H350" s="1">
        <v>43879</v>
      </c>
      <c r="I350">
        <v>999999</v>
      </c>
      <c r="J350">
        <v>445</v>
      </c>
      <c r="K350">
        <v>204.64</v>
      </c>
      <c r="L350" t="s">
        <v>13</v>
      </c>
      <c r="M350">
        <v>1</v>
      </c>
    </row>
    <row r="351" spans="1:13" x14ac:dyDescent="0.25">
      <c r="A351">
        <v>369703</v>
      </c>
      <c r="B351">
        <v>0</v>
      </c>
      <c r="C351" s="1">
        <v>43875</v>
      </c>
      <c r="D351">
        <v>1298824</v>
      </c>
      <c r="E351">
        <v>468</v>
      </c>
      <c r="F351">
        <v>1</v>
      </c>
      <c r="G351">
        <v>179</v>
      </c>
      <c r="H351" s="1">
        <v>43878</v>
      </c>
      <c r="I351">
        <v>999999</v>
      </c>
      <c r="J351">
        <v>157.52000000000001</v>
      </c>
      <c r="K351">
        <v>82.32</v>
      </c>
      <c r="L351" t="s">
        <v>13</v>
      </c>
      <c r="M351">
        <v>1</v>
      </c>
    </row>
    <row r="352" spans="1:13" x14ac:dyDescent="0.25">
      <c r="A352">
        <v>369704</v>
      </c>
      <c r="B352">
        <v>0</v>
      </c>
      <c r="C352" s="1">
        <v>43875</v>
      </c>
      <c r="D352">
        <v>802568</v>
      </c>
      <c r="E352">
        <v>1502</v>
      </c>
      <c r="F352">
        <v>3</v>
      </c>
      <c r="G352">
        <v>239</v>
      </c>
      <c r="H352" s="1">
        <v>43878</v>
      </c>
      <c r="I352">
        <v>999999</v>
      </c>
      <c r="J352">
        <v>215.1</v>
      </c>
      <c r="K352">
        <v>109.91</v>
      </c>
      <c r="L352" t="s">
        <v>14</v>
      </c>
      <c r="M352">
        <v>0.92230000000000001</v>
      </c>
    </row>
    <row r="353" spans="1:13" x14ac:dyDescent="0.25">
      <c r="A353">
        <v>369704</v>
      </c>
      <c r="B353">
        <v>1</v>
      </c>
      <c r="C353" s="1">
        <v>43875</v>
      </c>
      <c r="D353">
        <v>802568</v>
      </c>
      <c r="E353">
        <v>1561</v>
      </c>
      <c r="F353">
        <v>2</v>
      </c>
      <c r="G353">
        <v>402</v>
      </c>
      <c r="H353" s="1">
        <v>43878</v>
      </c>
      <c r="I353">
        <v>999999</v>
      </c>
      <c r="J353">
        <v>369.84</v>
      </c>
      <c r="K353">
        <v>133.19</v>
      </c>
      <c r="L353" t="s">
        <v>14</v>
      </c>
      <c r="M353">
        <v>0.92230000000000001</v>
      </c>
    </row>
    <row r="354" spans="1:13" x14ac:dyDescent="0.25">
      <c r="A354">
        <v>369704</v>
      </c>
      <c r="B354">
        <v>2</v>
      </c>
      <c r="C354" s="1">
        <v>43875</v>
      </c>
      <c r="D354">
        <v>802568</v>
      </c>
      <c r="E354">
        <v>2489</v>
      </c>
      <c r="F354">
        <v>3</v>
      </c>
      <c r="G354">
        <v>14.99</v>
      </c>
      <c r="H354" s="1">
        <v>43878</v>
      </c>
      <c r="I354">
        <v>999999</v>
      </c>
      <c r="J354">
        <v>13.341100000000001</v>
      </c>
      <c r="K354">
        <v>7.64</v>
      </c>
      <c r="L354" t="s">
        <v>14</v>
      </c>
      <c r="M354">
        <v>0.92230000000000001</v>
      </c>
    </row>
    <row r="355" spans="1:13" x14ac:dyDescent="0.25">
      <c r="A355">
        <v>369704</v>
      </c>
      <c r="B355">
        <v>3</v>
      </c>
      <c r="C355" s="1">
        <v>43875</v>
      </c>
      <c r="D355">
        <v>802568</v>
      </c>
      <c r="E355">
        <v>1800</v>
      </c>
      <c r="F355">
        <v>3</v>
      </c>
      <c r="G355">
        <v>32</v>
      </c>
      <c r="H355" s="1">
        <v>43878</v>
      </c>
      <c r="I355">
        <v>999999</v>
      </c>
      <c r="J355">
        <v>27.84</v>
      </c>
      <c r="K355">
        <v>16.309999999999999</v>
      </c>
      <c r="L355" t="s">
        <v>14</v>
      </c>
      <c r="M355">
        <v>0.92230000000000001</v>
      </c>
    </row>
    <row r="356" spans="1:13" x14ac:dyDescent="0.25">
      <c r="A356">
        <v>369705</v>
      </c>
      <c r="B356">
        <v>0</v>
      </c>
      <c r="C356" s="1">
        <v>43875</v>
      </c>
      <c r="D356">
        <v>814519</v>
      </c>
      <c r="E356">
        <v>1533</v>
      </c>
      <c r="F356">
        <v>5</v>
      </c>
      <c r="G356">
        <v>299</v>
      </c>
      <c r="H356" s="1">
        <v>43877</v>
      </c>
      <c r="I356">
        <v>999999</v>
      </c>
      <c r="J356">
        <v>299</v>
      </c>
      <c r="K356">
        <v>137.5</v>
      </c>
      <c r="L356" t="s">
        <v>14</v>
      </c>
      <c r="M356">
        <v>0.92230000000000001</v>
      </c>
    </row>
    <row r="357" spans="1:13" x14ac:dyDescent="0.25">
      <c r="A357">
        <v>369706</v>
      </c>
      <c r="B357">
        <v>0</v>
      </c>
      <c r="C357" s="1">
        <v>43875</v>
      </c>
      <c r="D357">
        <v>1833911</v>
      </c>
      <c r="E357">
        <v>1825</v>
      </c>
      <c r="F357">
        <v>1</v>
      </c>
      <c r="G357">
        <v>32</v>
      </c>
      <c r="H357" s="1">
        <v>43878</v>
      </c>
      <c r="I357">
        <v>999999</v>
      </c>
      <c r="J357">
        <v>32</v>
      </c>
      <c r="K357">
        <v>16.309999999999999</v>
      </c>
      <c r="L357" t="s">
        <v>13</v>
      </c>
      <c r="M357">
        <v>1</v>
      </c>
    </row>
    <row r="358" spans="1:13" x14ac:dyDescent="0.25">
      <c r="A358">
        <v>369706</v>
      </c>
      <c r="B358">
        <v>1</v>
      </c>
      <c r="C358" s="1">
        <v>43875</v>
      </c>
      <c r="D358">
        <v>1833911</v>
      </c>
      <c r="E358">
        <v>1455</v>
      </c>
      <c r="F358">
        <v>1</v>
      </c>
      <c r="G358">
        <v>290</v>
      </c>
      <c r="H358" s="1">
        <v>43878</v>
      </c>
      <c r="I358">
        <v>999999</v>
      </c>
      <c r="J358">
        <v>272.60000000000002</v>
      </c>
      <c r="K358">
        <v>133.36000000000001</v>
      </c>
      <c r="L358" t="s">
        <v>13</v>
      </c>
      <c r="M358">
        <v>1</v>
      </c>
    </row>
    <row r="359" spans="1:13" x14ac:dyDescent="0.25">
      <c r="A359">
        <v>369706</v>
      </c>
      <c r="B359">
        <v>2</v>
      </c>
      <c r="C359" s="1">
        <v>43875</v>
      </c>
      <c r="D359">
        <v>1833911</v>
      </c>
      <c r="E359">
        <v>2279</v>
      </c>
      <c r="F359">
        <v>1</v>
      </c>
      <c r="G359">
        <v>339</v>
      </c>
      <c r="H359" s="1">
        <v>43878</v>
      </c>
      <c r="I359">
        <v>999999</v>
      </c>
      <c r="J359">
        <v>339</v>
      </c>
      <c r="K359">
        <v>155.88999999999999</v>
      </c>
      <c r="L359" t="s">
        <v>13</v>
      </c>
      <c r="M359">
        <v>1</v>
      </c>
    </row>
    <row r="360" spans="1:13" x14ac:dyDescent="0.25">
      <c r="A360">
        <v>369706</v>
      </c>
      <c r="B360">
        <v>3</v>
      </c>
      <c r="C360" s="1">
        <v>43875</v>
      </c>
      <c r="D360">
        <v>1833911</v>
      </c>
      <c r="E360">
        <v>1612</v>
      </c>
      <c r="F360">
        <v>3</v>
      </c>
      <c r="G360">
        <v>179.99</v>
      </c>
      <c r="H360" s="1">
        <v>43878</v>
      </c>
      <c r="I360">
        <v>999999</v>
      </c>
      <c r="J360">
        <v>172.79040000000001</v>
      </c>
      <c r="K360">
        <v>82.77</v>
      </c>
      <c r="L360" t="s">
        <v>13</v>
      </c>
      <c r="M360">
        <v>1</v>
      </c>
    </row>
    <row r="361" spans="1:13" x14ac:dyDescent="0.25">
      <c r="A361">
        <v>369706</v>
      </c>
      <c r="B361">
        <v>4</v>
      </c>
      <c r="C361" s="1">
        <v>43875</v>
      </c>
      <c r="D361">
        <v>1833911</v>
      </c>
      <c r="E361">
        <v>1126</v>
      </c>
      <c r="F361">
        <v>4</v>
      </c>
      <c r="G361">
        <v>332</v>
      </c>
      <c r="H361" s="1">
        <v>43878</v>
      </c>
      <c r="I361">
        <v>999999</v>
      </c>
      <c r="J361">
        <v>298.8</v>
      </c>
      <c r="K361">
        <v>152.68</v>
      </c>
      <c r="L361" t="s">
        <v>13</v>
      </c>
      <c r="M361">
        <v>1</v>
      </c>
    </row>
    <row r="362" spans="1:13" x14ac:dyDescent="0.25">
      <c r="A362">
        <v>369706</v>
      </c>
      <c r="B362">
        <v>5</v>
      </c>
      <c r="C362" s="1">
        <v>43875</v>
      </c>
      <c r="D362">
        <v>1833911</v>
      </c>
      <c r="E362">
        <v>1599</v>
      </c>
      <c r="F362">
        <v>4</v>
      </c>
      <c r="G362">
        <v>57.88</v>
      </c>
      <c r="H362" s="1">
        <v>43878</v>
      </c>
      <c r="I362">
        <v>999999</v>
      </c>
      <c r="J362">
        <v>54.407200000000003</v>
      </c>
      <c r="K362">
        <v>26.62</v>
      </c>
      <c r="L362" t="s">
        <v>13</v>
      </c>
      <c r="M362">
        <v>1</v>
      </c>
    </row>
    <row r="363" spans="1:13" x14ac:dyDescent="0.25">
      <c r="A363">
        <v>369706</v>
      </c>
      <c r="B363">
        <v>6</v>
      </c>
      <c r="C363" s="1">
        <v>43875</v>
      </c>
      <c r="D363">
        <v>1833911</v>
      </c>
      <c r="E363">
        <v>69</v>
      </c>
      <c r="F363">
        <v>7</v>
      </c>
      <c r="G363">
        <v>25.69</v>
      </c>
      <c r="H363" s="1">
        <v>43878</v>
      </c>
      <c r="I363">
        <v>999999</v>
      </c>
      <c r="J363">
        <v>25.69</v>
      </c>
      <c r="K363">
        <v>13.1</v>
      </c>
      <c r="L363" t="s">
        <v>13</v>
      </c>
      <c r="M363">
        <v>1</v>
      </c>
    </row>
    <row r="364" spans="1:13" x14ac:dyDescent="0.25">
      <c r="A364">
        <v>369707</v>
      </c>
      <c r="B364">
        <v>0</v>
      </c>
      <c r="C364" s="1">
        <v>43875</v>
      </c>
      <c r="D364">
        <v>853546</v>
      </c>
      <c r="E364">
        <v>1126</v>
      </c>
      <c r="F364">
        <v>2</v>
      </c>
      <c r="G364">
        <v>332</v>
      </c>
      <c r="H364" s="1">
        <v>43875</v>
      </c>
      <c r="I364">
        <v>330</v>
      </c>
      <c r="J364">
        <v>332</v>
      </c>
      <c r="K364">
        <v>152.68</v>
      </c>
      <c r="L364" t="s">
        <v>14</v>
      </c>
      <c r="M364">
        <v>0.92230000000000001</v>
      </c>
    </row>
    <row r="365" spans="1:13" x14ac:dyDescent="0.25">
      <c r="A365">
        <v>369800</v>
      </c>
      <c r="B365">
        <v>0</v>
      </c>
      <c r="C365" s="1">
        <v>43876</v>
      </c>
      <c r="D365">
        <v>1129403</v>
      </c>
      <c r="E365">
        <v>1442</v>
      </c>
      <c r="F365">
        <v>4</v>
      </c>
      <c r="G365">
        <v>529</v>
      </c>
      <c r="H365" s="1">
        <v>43876</v>
      </c>
      <c r="I365">
        <v>370</v>
      </c>
      <c r="J365">
        <v>529</v>
      </c>
      <c r="K365">
        <v>175.27</v>
      </c>
      <c r="L365" t="s">
        <v>16</v>
      </c>
      <c r="M365">
        <v>0.76749999999999996</v>
      </c>
    </row>
    <row r="366" spans="1:13" x14ac:dyDescent="0.25">
      <c r="A366">
        <v>369801</v>
      </c>
      <c r="B366">
        <v>0</v>
      </c>
      <c r="C366" s="1">
        <v>43876</v>
      </c>
      <c r="D366">
        <v>167200</v>
      </c>
      <c r="E366">
        <v>1619</v>
      </c>
      <c r="F366">
        <v>3</v>
      </c>
      <c r="G366">
        <v>59.99</v>
      </c>
      <c r="H366" s="1">
        <v>43880</v>
      </c>
      <c r="I366">
        <v>999999</v>
      </c>
      <c r="J366">
        <v>52.791200000000003</v>
      </c>
      <c r="K366">
        <v>27.59</v>
      </c>
      <c r="L366" t="s">
        <v>17</v>
      </c>
      <c r="M366">
        <v>1.4897</v>
      </c>
    </row>
    <row r="367" spans="1:13" x14ac:dyDescent="0.25">
      <c r="A367">
        <v>369802</v>
      </c>
      <c r="B367">
        <v>0</v>
      </c>
      <c r="C367" s="1">
        <v>43876</v>
      </c>
      <c r="D367">
        <v>26460</v>
      </c>
      <c r="E367">
        <v>382</v>
      </c>
      <c r="F367">
        <v>1</v>
      </c>
      <c r="G367">
        <v>382.95</v>
      </c>
      <c r="H367" s="1">
        <v>43877</v>
      </c>
      <c r="I367">
        <v>999999</v>
      </c>
      <c r="J367">
        <v>382.95</v>
      </c>
      <c r="K367">
        <v>195.24</v>
      </c>
      <c r="L367" t="s">
        <v>17</v>
      </c>
      <c r="M367">
        <v>1.4897</v>
      </c>
    </row>
    <row r="368" spans="1:13" x14ac:dyDescent="0.25">
      <c r="A368">
        <v>369803</v>
      </c>
      <c r="B368">
        <v>0</v>
      </c>
      <c r="C368" s="1">
        <v>43876</v>
      </c>
      <c r="D368">
        <v>302289</v>
      </c>
      <c r="E368">
        <v>1457</v>
      </c>
      <c r="F368">
        <v>1</v>
      </c>
      <c r="G368">
        <v>189</v>
      </c>
      <c r="H368" s="1">
        <v>43881</v>
      </c>
      <c r="I368">
        <v>999999</v>
      </c>
      <c r="J368">
        <v>175.77</v>
      </c>
      <c r="K368">
        <v>86.91</v>
      </c>
      <c r="L368" t="s">
        <v>15</v>
      </c>
      <c r="M368">
        <v>1.3248</v>
      </c>
    </row>
    <row r="369" spans="1:13" x14ac:dyDescent="0.25">
      <c r="A369">
        <v>369803</v>
      </c>
      <c r="B369">
        <v>1</v>
      </c>
      <c r="C369" s="1">
        <v>43876</v>
      </c>
      <c r="D369">
        <v>302289</v>
      </c>
      <c r="E369">
        <v>1432</v>
      </c>
      <c r="F369">
        <v>8</v>
      </c>
      <c r="G369">
        <v>300</v>
      </c>
      <c r="H369" s="1">
        <v>43881</v>
      </c>
      <c r="I369">
        <v>999999</v>
      </c>
      <c r="J369">
        <v>300</v>
      </c>
      <c r="K369">
        <v>137.96</v>
      </c>
      <c r="L369" t="s">
        <v>15</v>
      </c>
      <c r="M369">
        <v>1.3248</v>
      </c>
    </row>
    <row r="370" spans="1:13" x14ac:dyDescent="0.25">
      <c r="A370">
        <v>369803</v>
      </c>
      <c r="B370">
        <v>2</v>
      </c>
      <c r="C370" s="1">
        <v>43876</v>
      </c>
      <c r="D370">
        <v>302289</v>
      </c>
      <c r="E370">
        <v>1598</v>
      </c>
      <c r="F370">
        <v>1</v>
      </c>
      <c r="G370">
        <v>57.88</v>
      </c>
      <c r="H370" s="1">
        <v>43881</v>
      </c>
      <c r="I370">
        <v>999999</v>
      </c>
      <c r="J370">
        <v>57.88</v>
      </c>
      <c r="K370">
        <v>26.62</v>
      </c>
      <c r="L370" t="s">
        <v>15</v>
      </c>
      <c r="M370">
        <v>1.3248</v>
      </c>
    </row>
    <row r="371" spans="1:13" x14ac:dyDescent="0.25">
      <c r="A371">
        <v>369803</v>
      </c>
      <c r="B371">
        <v>3</v>
      </c>
      <c r="C371" s="1">
        <v>43876</v>
      </c>
      <c r="D371">
        <v>302289</v>
      </c>
      <c r="E371">
        <v>355</v>
      </c>
      <c r="F371">
        <v>6</v>
      </c>
      <c r="G371">
        <v>363.5</v>
      </c>
      <c r="H371" s="1">
        <v>43881</v>
      </c>
      <c r="I371">
        <v>999999</v>
      </c>
      <c r="J371">
        <v>323.51499999999999</v>
      </c>
      <c r="K371">
        <v>185.32</v>
      </c>
      <c r="L371" t="s">
        <v>15</v>
      </c>
      <c r="M371">
        <v>1.3248</v>
      </c>
    </row>
    <row r="372" spans="1:13" x14ac:dyDescent="0.25">
      <c r="A372">
        <v>369803</v>
      </c>
      <c r="B372">
        <v>4</v>
      </c>
      <c r="C372" s="1">
        <v>43876</v>
      </c>
      <c r="D372">
        <v>302289</v>
      </c>
      <c r="E372">
        <v>1611</v>
      </c>
      <c r="F372">
        <v>3</v>
      </c>
      <c r="G372">
        <v>159.99</v>
      </c>
      <c r="H372" s="1">
        <v>43881</v>
      </c>
      <c r="I372">
        <v>999999</v>
      </c>
      <c r="J372">
        <v>159.99</v>
      </c>
      <c r="K372">
        <v>73.569999999999993</v>
      </c>
      <c r="L372" t="s">
        <v>15</v>
      </c>
      <c r="M372">
        <v>1.3248</v>
      </c>
    </row>
    <row r="373" spans="1:13" x14ac:dyDescent="0.25">
      <c r="A373">
        <v>369803</v>
      </c>
      <c r="B373">
        <v>5</v>
      </c>
      <c r="C373" s="1">
        <v>43876</v>
      </c>
      <c r="D373">
        <v>302289</v>
      </c>
      <c r="E373">
        <v>1422</v>
      </c>
      <c r="F373">
        <v>1</v>
      </c>
      <c r="G373">
        <v>301</v>
      </c>
      <c r="H373" s="1">
        <v>43881</v>
      </c>
      <c r="I373">
        <v>999999</v>
      </c>
      <c r="J373">
        <v>301</v>
      </c>
      <c r="K373">
        <v>138.41999999999999</v>
      </c>
      <c r="L373" t="s">
        <v>15</v>
      </c>
      <c r="M373">
        <v>1.3248</v>
      </c>
    </row>
    <row r="374" spans="1:13" x14ac:dyDescent="0.25">
      <c r="A374">
        <v>369804</v>
      </c>
      <c r="B374">
        <v>0</v>
      </c>
      <c r="C374" s="1">
        <v>43876</v>
      </c>
      <c r="D374">
        <v>1909958</v>
      </c>
      <c r="E374">
        <v>253</v>
      </c>
      <c r="F374">
        <v>7</v>
      </c>
      <c r="G374">
        <v>299</v>
      </c>
      <c r="H374" s="1">
        <v>43880</v>
      </c>
      <c r="I374">
        <v>999999</v>
      </c>
      <c r="J374">
        <v>272.08999999999997</v>
      </c>
      <c r="K374">
        <v>152.44</v>
      </c>
      <c r="L374" t="s">
        <v>13</v>
      </c>
      <c r="M374">
        <v>1</v>
      </c>
    </row>
    <row r="375" spans="1:13" x14ac:dyDescent="0.25">
      <c r="A375">
        <v>369804</v>
      </c>
      <c r="B375">
        <v>1</v>
      </c>
      <c r="C375" s="1">
        <v>43876</v>
      </c>
      <c r="D375">
        <v>1909958</v>
      </c>
      <c r="E375">
        <v>1547</v>
      </c>
      <c r="F375">
        <v>5</v>
      </c>
      <c r="G375">
        <v>255</v>
      </c>
      <c r="H375" s="1">
        <v>43880</v>
      </c>
      <c r="I375">
        <v>999999</v>
      </c>
      <c r="J375">
        <v>229.5</v>
      </c>
      <c r="K375">
        <v>117.27</v>
      </c>
      <c r="L375" t="s">
        <v>13</v>
      </c>
      <c r="M375">
        <v>1</v>
      </c>
    </row>
    <row r="376" spans="1:13" x14ac:dyDescent="0.25">
      <c r="A376">
        <v>369805</v>
      </c>
      <c r="B376">
        <v>0</v>
      </c>
      <c r="C376" s="1">
        <v>43876</v>
      </c>
      <c r="D376">
        <v>1328806</v>
      </c>
      <c r="E376">
        <v>1418</v>
      </c>
      <c r="F376">
        <v>4</v>
      </c>
      <c r="G376">
        <v>293</v>
      </c>
      <c r="H376" s="1">
        <v>43876</v>
      </c>
      <c r="I376">
        <v>530</v>
      </c>
      <c r="J376">
        <v>293</v>
      </c>
      <c r="K376">
        <v>134.74</v>
      </c>
      <c r="L376" t="s">
        <v>13</v>
      </c>
      <c r="M376">
        <v>1</v>
      </c>
    </row>
    <row r="377" spans="1:13" x14ac:dyDescent="0.25">
      <c r="A377">
        <v>369805</v>
      </c>
      <c r="B377">
        <v>1</v>
      </c>
      <c r="C377" s="1">
        <v>43876</v>
      </c>
      <c r="D377">
        <v>1328806</v>
      </c>
      <c r="E377">
        <v>2106</v>
      </c>
      <c r="F377">
        <v>5</v>
      </c>
      <c r="G377">
        <v>877.5</v>
      </c>
      <c r="H377" s="1">
        <v>43876</v>
      </c>
      <c r="I377">
        <v>530</v>
      </c>
      <c r="J377">
        <v>780.97500000000002</v>
      </c>
      <c r="K377">
        <v>403.53</v>
      </c>
      <c r="L377" t="s">
        <v>13</v>
      </c>
      <c r="M377">
        <v>1</v>
      </c>
    </row>
    <row r="378" spans="1:13" x14ac:dyDescent="0.25">
      <c r="A378">
        <v>369805</v>
      </c>
      <c r="B378">
        <v>2</v>
      </c>
      <c r="C378" s="1">
        <v>43876</v>
      </c>
      <c r="D378">
        <v>1328806</v>
      </c>
      <c r="E378">
        <v>478</v>
      </c>
      <c r="F378">
        <v>1</v>
      </c>
      <c r="G378">
        <v>679</v>
      </c>
      <c r="H378" s="1">
        <v>43876</v>
      </c>
      <c r="I378">
        <v>530</v>
      </c>
      <c r="J378">
        <v>590.73</v>
      </c>
      <c r="K378">
        <v>224.97</v>
      </c>
      <c r="L378" t="s">
        <v>13</v>
      </c>
      <c r="M378">
        <v>1</v>
      </c>
    </row>
    <row r="379" spans="1:13" x14ac:dyDescent="0.25">
      <c r="A379">
        <v>369805</v>
      </c>
      <c r="B379">
        <v>3</v>
      </c>
      <c r="C379" s="1">
        <v>43876</v>
      </c>
      <c r="D379">
        <v>1328806</v>
      </c>
      <c r="E379">
        <v>1600</v>
      </c>
      <c r="F379">
        <v>5</v>
      </c>
      <c r="G379">
        <v>57.88</v>
      </c>
      <c r="H379" s="1">
        <v>43876</v>
      </c>
      <c r="I379">
        <v>530</v>
      </c>
      <c r="J379">
        <v>50.934399999999997</v>
      </c>
      <c r="K379">
        <v>26.62</v>
      </c>
      <c r="L379" t="s">
        <v>13</v>
      </c>
      <c r="M379">
        <v>1</v>
      </c>
    </row>
    <row r="380" spans="1:13" x14ac:dyDescent="0.25">
      <c r="A380">
        <v>369806</v>
      </c>
      <c r="B380">
        <v>0</v>
      </c>
      <c r="C380" s="1">
        <v>43876</v>
      </c>
      <c r="D380">
        <v>878881</v>
      </c>
      <c r="E380">
        <v>1664</v>
      </c>
      <c r="F380">
        <v>3</v>
      </c>
      <c r="G380">
        <v>8.99</v>
      </c>
      <c r="H380" s="1">
        <v>43876</v>
      </c>
      <c r="I380">
        <v>340</v>
      </c>
      <c r="J380">
        <v>8.0010999999999992</v>
      </c>
      <c r="K380">
        <v>4.13</v>
      </c>
      <c r="L380" t="s">
        <v>14</v>
      </c>
      <c r="M380">
        <v>0.92230000000000001</v>
      </c>
    </row>
    <row r="381" spans="1:13" x14ac:dyDescent="0.25">
      <c r="A381">
        <v>369806</v>
      </c>
      <c r="B381">
        <v>1</v>
      </c>
      <c r="C381" s="1">
        <v>43876</v>
      </c>
      <c r="D381">
        <v>878881</v>
      </c>
      <c r="E381">
        <v>473</v>
      </c>
      <c r="F381">
        <v>1</v>
      </c>
      <c r="G381">
        <v>59</v>
      </c>
      <c r="H381" s="1">
        <v>43876</v>
      </c>
      <c r="I381">
        <v>340</v>
      </c>
      <c r="J381">
        <v>59</v>
      </c>
      <c r="K381">
        <v>30.08</v>
      </c>
      <c r="L381" t="s">
        <v>14</v>
      </c>
      <c r="M381">
        <v>0.92230000000000001</v>
      </c>
    </row>
    <row r="382" spans="1:13" x14ac:dyDescent="0.25">
      <c r="A382">
        <v>369806</v>
      </c>
      <c r="B382">
        <v>2</v>
      </c>
      <c r="C382" s="1">
        <v>43876</v>
      </c>
      <c r="D382">
        <v>878881</v>
      </c>
      <c r="E382">
        <v>658</v>
      </c>
      <c r="F382">
        <v>7</v>
      </c>
      <c r="G382">
        <v>209</v>
      </c>
      <c r="H382" s="1">
        <v>43876</v>
      </c>
      <c r="I382">
        <v>340</v>
      </c>
      <c r="J382">
        <v>209</v>
      </c>
      <c r="K382">
        <v>69.25</v>
      </c>
      <c r="L382" t="s">
        <v>14</v>
      </c>
      <c r="M382">
        <v>0.92230000000000001</v>
      </c>
    </row>
    <row r="383" spans="1:13" x14ac:dyDescent="0.25">
      <c r="A383">
        <v>369807</v>
      </c>
      <c r="B383">
        <v>0</v>
      </c>
      <c r="C383" s="1">
        <v>43876</v>
      </c>
      <c r="D383">
        <v>350242</v>
      </c>
      <c r="E383">
        <v>1627</v>
      </c>
      <c r="F383">
        <v>3</v>
      </c>
      <c r="G383">
        <v>17.989999999999998</v>
      </c>
      <c r="H383" s="1">
        <v>43879</v>
      </c>
      <c r="I383">
        <v>999999</v>
      </c>
      <c r="J383">
        <v>16.370899999999999</v>
      </c>
      <c r="K383">
        <v>8.27</v>
      </c>
      <c r="L383" t="s">
        <v>15</v>
      </c>
      <c r="M383">
        <v>1.3248</v>
      </c>
    </row>
    <row r="384" spans="1:13" x14ac:dyDescent="0.25">
      <c r="A384">
        <v>369807</v>
      </c>
      <c r="B384">
        <v>1</v>
      </c>
      <c r="C384" s="1">
        <v>43876</v>
      </c>
      <c r="D384">
        <v>350242</v>
      </c>
      <c r="E384">
        <v>1584</v>
      </c>
      <c r="F384">
        <v>1</v>
      </c>
      <c r="G384">
        <v>9.99</v>
      </c>
      <c r="H384" s="1">
        <v>43879</v>
      </c>
      <c r="I384">
        <v>999999</v>
      </c>
      <c r="J384">
        <v>8.8910999999999998</v>
      </c>
      <c r="K384">
        <v>5.09</v>
      </c>
      <c r="L384" t="s">
        <v>15</v>
      </c>
      <c r="M384">
        <v>1.3248</v>
      </c>
    </row>
    <row r="385" spans="1:13" x14ac:dyDescent="0.25">
      <c r="A385">
        <v>369807</v>
      </c>
      <c r="B385">
        <v>2</v>
      </c>
      <c r="C385" s="1">
        <v>43876</v>
      </c>
      <c r="D385">
        <v>350242</v>
      </c>
      <c r="E385">
        <v>1568</v>
      </c>
      <c r="F385">
        <v>3</v>
      </c>
      <c r="G385">
        <v>280</v>
      </c>
      <c r="H385" s="1">
        <v>43879</v>
      </c>
      <c r="I385">
        <v>999999</v>
      </c>
      <c r="J385">
        <v>280</v>
      </c>
      <c r="K385">
        <v>128.76</v>
      </c>
      <c r="L385" t="s">
        <v>15</v>
      </c>
      <c r="M385">
        <v>1.3248</v>
      </c>
    </row>
    <row r="386" spans="1:13" x14ac:dyDescent="0.25">
      <c r="A386">
        <v>369808</v>
      </c>
      <c r="B386">
        <v>0</v>
      </c>
      <c r="C386" s="1">
        <v>43876</v>
      </c>
      <c r="D386">
        <v>350949</v>
      </c>
      <c r="E386">
        <v>658</v>
      </c>
      <c r="F386">
        <v>7</v>
      </c>
      <c r="G386">
        <v>209</v>
      </c>
      <c r="H386" s="1">
        <v>43876</v>
      </c>
      <c r="I386">
        <v>74</v>
      </c>
      <c r="J386">
        <v>194.37</v>
      </c>
      <c r="K386">
        <v>69.25</v>
      </c>
      <c r="L386" t="s">
        <v>15</v>
      </c>
      <c r="M386">
        <v>1.3248</v>
      </c>
    </row>
    <row r="387" spans="1:13" x14ac:dyDescent="0.25">
      <c r="A387">
        <v>369808</v>
      </c>
      <c r="B387">
        <v>1</v>
      </c>
      <c r="C387" s="1">
        <v>43876</v>
      </c>
      <c r="D387">
        <v>350949</v>
      </c>
      <c r="E387">
        <v>478</v>
      </c>
      <c r="F387">
        <v>2</v>
      </c>
      <c r="G387">
        <v>679</v>
      </c>
      <c r="H387" s="1">
        <v>43876</v>
      </c>
      <c r="I387">
        <v>74</v>
      </c>
      <c r="J387">
        <v>617.89</v>
      </c>
      <c r="K387">
        <v>224.97</v>
      </c>
      <c r="L387" t="s">
        <v>15</v>
      </c>
      <c r="M387">
        <v>1.3248</v>
      </c>
    </row>
    <row r="388" spans="1:13" x14ac:dyDescent="0.25">
      <c r="A388">
        <v>369808</v>
      </c>
      <c r="B388">
        <v>2</v>
      </c>
      <c r="C388" s="1">
        <v>43876</v>
      </c>
      <c r="D388">
        <v>350949</v>
      </c>
      <c r="E388">
        <v>2391</v>
      </c>
      <c r="F388">
        <v>2</v>
      </c>
      <c r="G388">
        <v>459.99</v>
      </c>
      <c r="H388" s="1">
        <v>43876</v>
      </c>
      <c r="I388">
        <v>74</v>
      </c>
      <c r="J388">
        <v>427.79070000000002</v>
      </c>
      <c r="K388">
        <v>211.53</v>
      </c>
      <c r="L388" t="s">
        <v>15</v>
      </c>
      <c r="M388">
        <v>1.3248</v>
      </c>
    </row>
    <row r="389" spans="1:13" x14ac:dyDescent="0.25">
      <c r="A389">
        <v>369809</v>
      </c>
      <c r="B389">
        <v>0</v>
      </c>
      <c r="C389" s="1">
        <v>43876</v>
      </c>
      <c r="D389">
        <v>1989539</v>
      </c>
      <c r="E389">
        <v>2093</v>
      </c>
      <c r="F389">
        <v>2</v>
      </c>
      <c r="G389">
        <v>508</v>
      </c>
      <c r="H389" s="1">
        <v>43876</v>
      </c>
      <c r="I389">
        <v>440</v>
      </c>
      <c r="J389">
        <v>508</v>
      </c>
      <c r="K389">
        <v>258.99</v>
      </c>
      <c r="L389" t="s">
        <v>13</v>
      </c>
      <c r="M389">
        <v>1</v>
      </c>
    </row>
    <row r="390" spans="1:13" x14ac:dyDescent="0.25">
      <c r="A390">
        <v>369810</v>
      </c>
      <c r="B390">
        <v>0</v>
      </c>
      <c r="C390" s="1">
        <v>43876</v>
      </c>
      <c r="D390">
        <v>1407479</v>
      </c>
      <c r="E390">
        <v>130</v>
      </c>
      <c r="F390">
        <v>2</v>
      </c>
      <c r="G390">
        <v>200</v>
      </c>
      <c r="H390" s="1">
        <v>43876</v>
      </c>
      <c r="I390">
        <v>585</v>
      </c>
      <c r="J390">
        <v>180</v>
      </c>
      <c r="K390">
        <v>101.97</v>
      </c>
      <c r="L390" t="s">
        <v>13</v>
      </c>
      <c r="M390">
        <v>1</v>
      </c>
    </row>
    <row r="391" spans="1:13" x14ac:dyDescent="0.25">
      <c r="A391">
        <v>369810</v>
      </c>
      <c r="B391">
        <v>1</v>
      </c>
      <c r="C391" s="1">
        <v>43876</v>
      </c>
      <c r="D391">
        <v>1407479</v>
      </c>
      <c r="E391">
        <v>2058</v>
      </c>
      <c r="F391">
        <v>7</v>
      </c>
      <c r="G391">
        <v>139.99</v>
      </c>
      <c r="H391" s="1">
        <v>43876</v>
      </c>
      <c r="I391">
        <v>585</v>
      </c>
      <c r="J391">
        <v>127.3909</v>
      </c>
      <c r="K391">
        <v>71.37</v>
      </c>
      <c r="L391" t="s">
        <v>13</v>
      </c>
      <c r="M391">
        <v>1</v>
      </c>
    </row>
    <row r="392" spans="1:13" x14ac:dyDescent="0.25">
      <c r="A392">
        <v>369811</v>
      </c>
      <c r="B392">
        <v>0</v>
      </c>
      <c r="C392" s="1">
        <v>43876</v>
      </c>
      <c r="D392">
        <v>1510881</v>
      </c>
      <c r="E392">
        <v>1492</v>
      </c>
      <c r="F392">
        <v>2</v>
      </c>
      <c r="G392">
        <v>239</v>
      </c>
      <c r="H392" s="1">
        <v>43876</v>
      </c>
      <c r="I392">
        <v>480</v>
      </c>
      <c r="J392">
        <v>239</v>
      </c>
      <c r="K392">
        <v>109.91</v>
      </c>
      <c r="L392" t="s">
        <v>13</v>
      </c>
      <c r="M392">
        <v>1</v>
      </c>
    </row>
    <row r="393" spans="1:13" x14ac:dyDescent="0.25">
      <c r="A393">
        <v>369811</v>
      </c>
      <c r="B393">
        <v>1</v>
      </c>
      <c r="C393" s="1">
        <v>43876</v>
      </c>
      <c r="D393">
        <v>1510881</v>
      </c>
      <c r="E393">
        <v>1015</v>
      </c>
      <c r="F393">
        <v>4</v>
      </c>
      <c r="G393">
        <v>200</v>
      </c>
      <c r="H393" s="1">
        <v>43876</v>
      </c>
      <c r="I393">
        <v>480</v>
      </c>
      <c r="J393">
        <v>182</v>
      </c>
      <c r="K393">
        <v>66.260000000000005</v>
      </c>
      <c r="L393" t="s">
        <v>13</v>
      </c>
      <c r="M393">
        <v>1</v>
      </c>
    </row>
    <row r="394" spans="1:13" x14ac:dyDescent="0.25">
      <c r="A394">
        <v>369811</v>
      </c>
      <c r="B394">
        <v>2</v>
      </c>
      <c r="C394" s="1">
        <v>43876</v>
      </c>
      <c r="D394">
        <v>1510881</v>
      </c>
      <c r="E394">
        <v>371</v>
      </c>
      <c r="F394">
        <v>2</v>
      </c>
      <c r="G394">
        <v>599</v>
      </c>
      <c r="H394" s="1">
        <v>43876</v>
      </c>
      <c r="I394">
        <v>480</v>
      </c>
      <c r="J394">
        <v>515.14</v>
      </c>
      <c r="K394">
        <v>275.45999999999998</v>
      </c>
      <c r="L394" t="s">
        <v>13</v>
      </c>
      <c r="M394">
        <v>1</v>
      </c>
    </row>
    <row r="395" spans="1:13" x14ac:dyDescent="0.25">
      <c r="A395">
        <v>369812</v>
      </c>
      <c r="B395">
        <v>0</v>
      </c>
      <c r="C395" s="1">
        <v>43876</v>
      </c>
      <c r="D395">
        <v>1964540</v>
      </c>
      <c r="E395">
        <v>231</v>
      </c>
      <c r="F395">
        <v>2</v>
      </c>
      <c r="G395">
        <v>569</v>
      </c>
      <c r="H395" s="1">
        <v>43878</v>
      </c>
      <c r="I395">
        <v>999999</v>
      </c>
      <c r="J395">
        <v>569</v>
      </c>
      <c r="K395">
        <v>261.66000000000003</v>
      </c>
      <c r="L395" t="s">
        <v>13</v>
      </c>
      <c r="M395">
        <v>1</v>
      </c>
    </row>
    <row r="396" spans="1:13" x14ac:dyDescent="0.25">
      <c r="A396">
        <v>369812</v>
      </c>
      <c r="B396">
        <v>1</v>
      </c>
      <c r="C396" s="1">
        <v>43876</v>
      </c>
      <c r="D396">
        <v>1964540</v>
      </c>
      <c r="E396">
        <v>1297</v>
      </c>
      <c r="F396">
        <v>3</v>
      </c>
      <c r="G396">
        <v>25</v>
      </c>
      <c r="H396" s="1">
        <v>43878</v>
      </c>
      <c r="I396">
        <v>999999</v>
      </c>
      <c r="J396">
        <v>25</v>
      </c>
      <c r="K396">
        <v>11.5</v>
      </c>
      <c r="L396" t="s">
        <v>13</v>
      </c>
      <c r="M396">
        <v>1</v>
      </c>
    </row>
    <row r="397" spans="1:13" x14ac:dyDescent="0.25">
      <c r="A397">
        <v>369812</v>
      </c>
      <c r="B397">
        <v>2</v>
      </c>
      <c r="C397" s="1">
        <v>43876</v>
      </c>
      <c r="D397">
        <v>1964540</v>
      </c>
      <c r="E397">
        <v>460</v>
      </c>
      <c r="F397">
        <v>8</v>
      </c>
      <c r="G397">
        <v>299.89999999999998</v>
      </c>
      <c r="H397" s="1">
        <v>43878</v>
      </c>
      <c r="I397">
        <v>999999</v>
      </c>
      <c r="J397">
        <v>299.89999999999998</v>
      </c>
      <c r="K397">
        <v>152.9</v>
      </c>
      <c r="L397" t="s">
        <v>13</v>
      </c>
      <c r="M397">
        <v>1</v>
      </c>
    </row>
    <row r="398" spans="1:13" x14ac:dyDescent="0.25">
      <c r="A398">
        <v>369813</v>
      </c>
      <c r="B398">
        <v>0</v>
      </c>
      <c r="C398" s="1">
        <v>43876</v>
      </c>
      <c r="D398">
        <v>1063874</v>
      </c>
      <c r="E398">
        <v>74</v>
      </c>
      <c r="F398">
        <v>2</v>
      </c>
      <c r="G398">
        <v>37.950000000000003</v>
      </c>
      <c r="H398" s="1">
        <v>43876</v>
      </c>
      <c r="I398">
        <v>390</v>
      </c>
      <c r="J398">
        <v>34.914000000000001</v>
      </c>
      <c r="K398">
        <v>17.45</v>
      </c>
      <c r="L398" t="s">
        <v>16</v>
      </c>
      <c r="M398">
        <v>0.76749999999999996</v>
      </c>
    </row>
    <row r="399" spans="1:13" x14ac:dyDescent="0.25">
      <c r="A399">
        <v>369813</v>
      </c>
      <c r="B399">
        <v>1</v>
      </c>
      <c r="C399" s="1">
        <v>43876</v>
      </c>
      <c r="D399">
        <v>1063874</v>
      </c>
      <c r="E399">
        <v>1342</v>
      </c>
      <c r="F399">
        <v>3</v>
      </c>
      <c r="G399">
        <v>42</v>
      </c>
      <c r="H399" s="1">
        <v>43876</v>
      </c>
      <c r="I399">
        <v>390</v>
      </c>
      <c r="J399">
        <v>36.119999999999997</v>
      </c>
      <c r="K399">
        <v>13.92</v>
      </c>
      <c r="L399" t="s">
        <v>16</v>
      </c>
      <c r="M399">
        <v>0.76749999999999996</v>
      </c>
    </row>
    <row r="400" spans="1:13" x14ac:dyDescent="0.25">
      <c r="A400">
        <v>369813</v>
      </c>
      <c r="B400">
        <v>2</v>
      </c>
      <c r="C400" s="1">
        <v>43876</v>
      </c>
      <c r="D400">
        <v>1063874</v>
      </c>
      <c r="E400">
        <v>1687</v>
      </c>
      <c r="F400">
        <v>3</v>
      </c>
      <c r="G400">
        <v>6.88</v>
      </c>
      <c r="H400" s="1">
        <v>43876</v>
      </c>
      <c r="I400">
        <v>390</v>
      </c>
      <c r="J400">
        <v>6.88</v>
      </c>
      <c r="K400">
        <v>3.16</v>
      </c>
      <c r="L400" t="s">
        <v>16</v>
      </c>
      <c r="M400">
        <v>0.76749999999999996</v>
      </c>
    </row>
    <row r="401" spans="1:13" x14ac:dyDescent="0.25">
      <c r="A401">
        <v>369814</v>
      </c>
      <c r="B401">
        <v>0</v>
      </c>
      <c r="C401" s="1">
        <v>43876</v>
      </c>
      <c r="D401">
        <v>862643</v>
      </c>
      <c r="E401">
        <v>2354</v>
      </c>
      <c r="F401">
        <v>2</v>
      </c>
      <c r="G401">
        <v>109.99</v>
      </c>
      <c r="H401" s="1">
        <v>43877</v>
      </c>
      <c r="I401">
        <v>999999</v>
      </c>
      <c r="J401">
        <v>109.99</v>
      </c>
      <c r="K401">
        <v>56.08</v>
      </c>
      <c r="L401" t="s">
        <v>14</v>
      </c>
      <c r="M401">
        <v>0.92230000000000001</v>
      </c>
    </row>
    <row r="402" spans="1:13" x14ac:dyDescent="0.25">
      <c r="A402">
        <v>369815</v>
      </c>
      <c r="B402">
        <v>0</v>
      </c>
      <c r="C402" s="1">
        <v>43876</v>
      </c>
      <c r="D402">
        <v>879352</v>
      </c>
      <c r="E402">
        <v>328</v>
      </c>
      <c r="F402">
        <v>1</v>
      </c>
      <c r="G402">
        <v>259</v>
      </c>
      <c r="H402" s="1">
        <v>43876</v>
      </c>
      <c r="I402">
        <v>340</v>
      </c>
      <c r="J402">
        <v>259</v>
      </c>
      <c r="K402">
        <v>132.05000000000001</v>
      </c>
      <c r="L402" t="s">
        <v>14</v>
      </c>
      <c r="M402">
        <v>0.92230000000000001</v>
      </c>
    </row>
    <row r="403" spans="1:13" x14ac:dyDescent="0.25">
      <c r="A403">
        <v>369815</v>
      </c>
      <c r="B403">
        <v>1</v>
      </c>
      <c r="C403" s="1">
        <v>43876</v>
      </c>
      <c r="D403">
        <v>879352</v>
      </c>
      <c r="E403">
        <v>1952</v>
      </c>
      <c r="F403">
        <v>1</v>
      </c>
      <c r="G403">
        <v>899</v>
      </c>
      <c r="H403" s="1">
        <v>43876</v>
      </c>
      <c r="I403">
        <v>340</v>
      </c>
      <c r="J403">
        <v>836.07</v>
      </c>
      <c r="K403">
        <v>413.42</v>
      </c>
      <c r="L403" t="s">
        <v>14</v>
      </c>
      <c r="M403">
        <v>0.92230000000000001</v>
      </c>
    </row>
    <row r="404" spans="1:13" x14ac:dyDescent="0.25">
      <c r="A404">
        <v>369815</v>
      </c>
      <c r="B404">
        <v>2</v>
      </c>
      <c r="C404" s="1">
        <v>43876</v>
      </c>
      <c r="D404">
        <v>879352</v>
      </c>
      <c r="E404">
        <v>910</v>
      </c>
      <c r="F404">
        <v>2</v>
      </c>
      <c r="G404">
        <v>102</v>
      </c>
      <c r="H404" s="1">
        <v>43876</v>
      </c>
      <c r="I404">
        <v>340</v>
      </c>
      <c r="J404">
        <v>92.82</v>
      </c>
      <c r="K404">
        <v>52</v>
      </c>
      <c r="L404" t="s">
        <v>14</v>
      </c>
      <c r="M404">
        <v>0.92230000000000001</v>
      </c>
    </row>
    <row r="405" spans="1:13" x14ac:dyDescent="0.25">
      <c r="A405">
        <v>369900</v>
      </c>
      <c r="B405">
        <v>0</v>
      </c>
      <c r="C405" s="1">
        <v>43877</v>
      </c>
      <c r="D405">
        <v>2069926</v>
      </c>
      <c r="E405">
        <v>609</v>
      </c>
      <c r="F405">
        <v>3</v>
      </c>
      <c r="G405">
        <v>139</v>
      </c>
      <c r="H405" s="1">
        <v>43881</v>
      </c>
      <c r="I405">
        <v>999999</v>
      </c>
      <c r="J405">
        <v>139</v>
      </c>
      <c r="K405">
        <v>70.87</v>
      </c>
      <c r="L405" t="s">
        <v>13</v>
      </c>
      <c r="M405">
        <v>1</v>
      </c>
    </row>
    <row r="406" spans="1:13" x14ac:dyDescent="0.25">
      <c r="A406">
        <v>370000</v>
      </c>
      <c r="B406">
        <v>0</v>
      </c>
      <c r="C406" s="1">
        <v>43878</v>
      </c>
      <c r="D406">
        <v>1419243</v>
      </c>
      <c r="E406">
        <v>1779</v>
      </c>
      <c r="F406">
        <v>4</v>
      </c>
      <c r="G406">
        <v>43</v>
      </c>
      <c r="H406" s="1">
        <v>43882</v>
      </c>
      <c r="I406">
        <v>999999</v>
      </c>
      <c r="J406">
        <v>43</v>
      </c>
      <c r="K406">
        <v>21.92</v>
      </c>
      <c r="L406" t="s">
        <v>13</v>
      </c>
      <c r="M406">
        <v>1</v>
      </c>
    </row>
    <row r="407" spans="1:13" x14ac:dyDescent="0.25">
      <c r="A407">
        <v>370000</v>
      </c>
      <c r="B407">
        <v>1</v>
      </c>
      <c r="C407" s="1">
        <v>43878</v>
      </c>
      <c r="D407">
        <v>1419243</v>
      </c>
      <c r="E407">
        <v>1621</v>
      </c>
      <c r="F407">
        <v>3</v>
      </c>
      <c r="G407">
        <v>12.99</v>
      </c>
      <c r="H407" s="1">
        <v>43882</v>
      </c>
      <c r="I407">
        <v>999999</v>
      </c>
      <c r="J407">
        <v>12.99</v>
      </c>
      <c r="K407">
        <v>6.62</v>
      </c>
      <c r="L407" t="s">
        <v>13</v>
      </c>
      <c r="M407">
        <v>1</v>
      </c>
    </row>
    <row r="408" spans="1:13" x14ac:dyDescent="0.25">
      <c r="A408">
        <v>370001</v>
      </c>
      <c r="B408">
        <v>0</v>
      </c>
      <c r="C408" s="1">
        <v>43878</v>
      </c>
      <c r="D408">
        <v>106638</v>
      </c>
      <c r="E408">
        <v>313</v>
      </c>
      <c r="F408">
        <v>2</v>
      </c>
      <c r="G408">
        <v>269</v>
      </c>
      <c r="H408" s="1">
        <v>43878</v>
      </c>
      <c r="I408">
        <v>60</v>
      </c>
      <c r="J408">
        <v>252.86</v>
      </c>
      <c r="K408">
        <v>137.13999999999999</v>
      </c>
      <c r="L408" t="s">
        <v>17</v>
      </c>
      <c r="M408">
        <v>1.4885999999999999</v>
      </c>
    </row>
    <row r="409" spans="1:13" x14ac:dyDescent="0.25">
      <c r="A409">
        <v>370002</v>
      </c>
      <c r="B409">
        <v>0</v>
      </c>
      <c r="C409" s="1">
        <v>43878</v>
      </c>
      <c r="D409">
        <v>1919459</v>
      </c>
      <c r="E409">
        <v>1600</v>
      </c>
      <c r="F409">
        <v>1</v>
      </c>
      <c r="G409">
        <v>57.88</v>
      </c>
      <c r="H409" s="1">
        <v>43880</v>
      </c>
      <c r="I409">
        <v>999999</v>
      </c>
      <c r="J409">
        <v>57.88</v>
      </c>
      <c r="K409">
        <v>26.62</v>
      </c>
      <c r="L409" t="s">
        <v>13</v>
      </c>
      <c r="M409">
        <v>1</v>
      </c>
    </row>
    <row r="410" spans="1:13" x14ac:dyDescent="0.25">
      <c r="A410">
        <v>370002</v>
      </c>
      <c r="B410">
        <v>1</v>
      </c>
      <c r="C410" s="1">
        <v>43878</v>
      </c>
      <c r="D410">
        <v>1919459</v>
      </c>
      <c r="E410">
        <v>1624</v>
      </c>
      <c r="F410">
        <v>8</v>
      </c>
      <c r="G410">
        <v>219</v>
      </c>
      <c r="H410" s="1">
        <v>43880</v>
      </c>
      <c r="I410">
        <v>999999</v>
      </c>
      <c r="J410">
        <v>219</v>
      </c>
      <c r="K410">
        <v>72.56</v>
      </c>
      <c r="L410" t="s">
        <v>13</v>
      </c>
      <c r="M410">
        <v>1</v>
      </c>
    </row>
    <row r="411" spans="1:13" x14ac:dyDescent="0.25">
      <c r="A411">
        <v>370002</v>
      </c>
      <c r="B411">
        <v>2</v>
      </c>
      <c r="C411" s="1">
        <v>43878</v>
      </c>
      <c r="D411">
        <v>1919459</v>
      </c>
      <c r="E411">
        <v>141</v>
      </c>
      <c r="F411">
        <v>1</v>
      </c>
      <c r="G411">
        <v>299.99</v>
      </c>
      <c r="H411" s="1">
        <v>43880</v>
      </c>
      <c r="I411">
        <v>999999</v>
      </c>
      <c r="J411">
        <v>260.99130000000002</v>
      </c>
      <c r="K411">
        <v>152.94</v>
      </c>
      <c r="L411" t="s">
        <v>13</v>
      </c>
      <c r="M411">
        <v>1</v>
      </c>
    </row>
    <row r="412" spans="1:13" x14ac:dyDescent="0.25">
      <c r="A412">
        <v>370002</v>
      </c>
      <c r="B412">
        <v>3</v>
      </c>
      <c r="C412" s="1">
        <v>43878</v>
      </c>
      <c r="D412">
        <v>1919459</v>
      </c>
      <c r="E412">
        <v>1541</v>
      </c>
      <c r="F412">
        <v>6</v>
      </c>
      <c r="G412">
        <v>299</v>
      </c>
      <c r="H412" s="1">
        <v>43880</v>
      </c>
      <c r="I412">
        <v>999999</v>
      </c>
      <c r="J412">
        <v>263.12</v>
      </c>
      <c r="K412">
        <v>137.5</v>
      </c>
      <c r="L412" t="s">
        <v>13</v>
      </c>
      <c r="M412">
        <v>1</v>
      </c>
    </row>
    <row r="413" spans="1:13" x14ac:dyDescent="0.25">
      <c r="A413">
        <v>370003</v>
      </c>
      <c r="B413">
        <v>0</v>
      </c>
      <c r="C413" s="1">
        <v>43878</v>
      </c>
      <c r="D413">
        <v>2067658</v>
      </c>
      <c r="E413">
        <v>2508</v>
      </c>
      <c r="F413">
        <v>2</v>
      </c>
      <c r="G413">
        <v>4.74</v>
      </c>
      <c r="H413" s="1">
        <v>43880</v>
      </c>
      <c r="I413">
        <v>999999</v>
      </c>
      <c r="J413">
        <v>4.74</v>
      </c>
      <c r="K413">
        <v>2.42</v>
      </c>
      <c r="L413" t="s">
        <v>13</v>
      </c>
      <c r="M413">
        <v>1</v>
      </c>
    </row>
    <row r="414" spans="1:13" x14ac:dyDescent="0.25">
      <c r="A414">
        <v>370003</v>
      </c>
      <c r="B414">
        <v>1</v>
      </c>
      <c r="C414" s="1">
        <v>43878</v>
      </c>
      <c r="D414">
        <v>2067658</v>
      </c>
      <c r="E414">
        <v>1441</v>
      </c>
      <c r="F414">
        <v>8</v>
      </c>
      <c r="G414">
        <v>200</v>
      </c>
      <c r="H414" s="1">
        <v>43880</v>
      </c>
      <c r="I414">
        <v>999999</v>
      </c>
      <c r="J414">
        <v>178</v>
      </c>
      <c r="K414">
        <v>91.97</v>
      </c>
      <c r="L414" t="s">
        <v>13</v>
      </c>
      <c r="M414">
        <v>1</v>
      </c>
    </row>
    <row r="415" spans="1:13" x14ac:dyDescent="0.25">
      <c r="A415">
        <v>370003</v>
      </c>
      <c r="B415">
        <v>2</v>
      </c>
      <c r="C415" s="1">
        <v>43878</v>
      </c>
      <c r="D415">
        <v>2067658</v>
      </c>
      <c r="E415">
        <v>1454</v>
      </c>
      <c r="F415">
        <v>6</v>
      </c>
      <c r="G415">
        <v>199</v>
      </c>
      <c r="H415" s="1">
        <v>43880</v>
      </c>
      <c r="I415">
        <v>999999</v>
      </c>
      <c r="J415">
        <v>183.08</v>
      </c>
      <c r="K415">
        <v>91.51</v>
      </c>
      <c r="L415" t="s">
        <v>13</v>
      </c>
      <c r="M415">
        <v>1</v>
      </c>
    </row>
    <row r="416" spans="1:13" x14ac:dyDescent="0.25">
      <c r="A416">
        <v>370003</v>
      </c>
      <c r="B416">
        <v>3</v>
      </c>
      <c r="C416" s="1">
        <v>43878</v>
      </c>
      <c r="D416">
        <v>2067658</v>
      </c>
      <c r="E416">
        <v>407</v>
      </c>
      <c r="F416">
        <v>6</v>
      </c>
      <c r="G416">
        <v>599</v>
      </c>
      <c r="H416" s="1">
        <v>43880</v>
      </c>
      <c r="I416">
        <v>999999</v>
      </c>
      <c r="J416">
        <v>599</v>
      </c>
      <c r="K416">
        <v>275.45999999999998</v>
      </c>
      <c r="L416" t="s">
        <v>13</v>
      </c>
      <c r="M416">
        <v>1</v>
      </c>
    </row>
    <row r="417" spans="1:13" x14ac:dyDescent="0.25">
      <c r="A417">
        <v>370003</v>
      </c>
      <c r="B417">
        <v>4</v>
      </c>
      <c r="C417" s="1">
        <v>43878</v>
      </c>
      <c r="D417">
        <v>2067658</v>
      </c>
      <c r="E417">
        <v>645</v>
      </c>
      <c r="F417">
        <v>1</v>
      </c>
      <c r="G417">
        <v>209</v>
      </c>
      <c r="H417" s="1">
        <v>43880</v>
      </c>
      <c r="I417">
        <v>999999</v>
      </c>
      <c r="J417">
        <v>209</v>
      </c>
      <c r="K417">
        <v>69.25</v>
      </c>
      <c r="L417" t="s">
        <v>13</v>
      </c>
      <c r="M417">
        <v>1</v>
      </c>
    </row>
    <row r="418" spans="1:13" x14ac:dyDescent="0.25">
      <c r="A418">
        <v>370003</v>
      </c>
      <c r="B418">
        <v>5</v>
      </c>
      <c r="C418" s="1">
        <v>43878</v>
      </c>
      <c r="D418">
        <v>2067658</v>
      </c>
      <c r="E418">
        <v>524</v>
      </c>
      <c r="F418">
        <v>1</v>
      </c>
      <c r="G418">
        <v>179</v>
      </c>
      <c r="H418" s="1">
        <v>43880</v>
      </c>
      <c r="I418">
        <v>999999</v>
      </c>
      <c r="J418">
        <v>179</v>
      </c>
      <c r="K418">
        <v>82.32</v>
      </c>
      <c r="L418" t="s">
        <v>13</v>
      </c>
      <c r="M418">
        <v>1</v>
      </c>
    </row>
    <row r="419" spans="1:13" x14ac:dyDescent="0.25">
      <c r="A419">
        <v>370004</v>
      </c>
      <c r="B419">
        <v>0</v>
      </c>
      <c r="C419" s="1">
        <v>43878</v>
      </c>
      <c r="D419">
        <v>1677017</v>
      </c>
      <c r="E419">
        <v>1703</v>
      </c>
      <c r="F419">
        <v>5</v>
      </c>
      <c r="G419">
        <v>5.39</v>
      </c>
      <c r="H419" s="1">
        <v>43878</v>
      </c>
      <c r="I419">
        <v>550</v>
      </c>
      <c r="J419">
        <v>4.851</v>
      </c>
      <c r="K419">
        <v>2.75</v>
      </c>
      <c r="L419" t="s">
        <v>13</v>
      </c>
      <c r="M419">
        <v>1</v>
      </c>
    </row>
    <row r="420" spans="1:13" x14ac:dyDescent="0.25">
      <c r="A420">
        <v>370005</v>
      </c>
      <c r="B420">
        <v>0</v>
      </c>
      <c r="C420" s="1">
        <v>43878</v>
      </c>
      <c r="D420">
        <v>1443935</v>
      </c>
      <c r="E420">
        <v>661</v>
      </c>
      <c r="F420">
        <v>7</v>
      </c>
      <c r="G420">
        <v>228</v>
      </c>
      <c r="H420" s="1">
        <v>43880</v>
      </c>
      <c r="I420">
        <v>999999</v>
      </c>
      <c r="J420">
        <v>228</v>
      </c>
      <c r="K420">
        <v>75.540000000000006</v>
      </c>
      <c r="L420" t="s">
        <v>13</v>
      </c>
      <c r="M420">
        <v>1</v>
      </c>
    </row>
    <row r="421" spans="1:13" x14ac:dyDescent="0.25">
      <c r="A421">
        <v>370005</v>
      </c>
      <c r="B421">
        <v>1</v>
      </c>
      <c r="C421" s="1">
        <v>43878</v>
      </c>
      <c r="D421">
        <v>1443935</v>
      </c>
      <c r="E421">
        <v>1589</v>
      </c>
      <c r="F421">
        <v>6</v>
      </c>
      <c r="G421">
        <v>9.99</v>
      </c>
      <c r="H421" s="1">
        <v>43880</v>
      </c>
      <c r="I421">
        <v>999999</v>
      </c>
      <c r="J421">
        <v>9.2906999999999993</v>
      </c>
      <c r="K421">
        <v>5.09</v>
      </c>
      <c r="L421" t="s">
        <v>13</v>
      </c>
      <c r="M421">
        <v>1</v>
      </c>
    </row>
    <row r="422" spans="1:13" x14ac:dyDescent="0.25">
      <c r="A422">
        <v>370006</v>
      </c>
      <c r="B422">
        <v>0</v>
      </c>
      <c r="C422" s="1">
        <v>43878</v>
      </c>
      <c r="D422">
        <v>1966384</v>
      </c>
      <c r="E422">
        <v>1730</v>
      </c>
      <c r="F422">
        <v>2</v>
      </c>
      <c r="G422">
        <v>77.680000000000007</v>
      </c>
      <c r="H422" s="1">
        <v>43881</v>
      </c>
      <c r="I422">
        <v>999999</v>
      </c>
      <c r="J422">
        <v>67.581599999999995</v>
      </c>
      <c r="K422">
        <v>35.72</v>
      </c>
      <c r="L422" t="s">
        <v>13</v>
      </c>
      <c r="M422">
        <v>1</v>
      </c>
    </row>
    <row r="423" spans="1:13" x14ac:dyDescent="0.25">
      <c r="A423">
        <v>370006</v>
      </c>
      <c r="B423">
        <v>1</v>
      </c>
      <c r="C423" s="1">
        <v>43878</v>
      </c>
      <c r="D423">
        <v>1966384</v>
      </c>
      <c r="E423">
        <v>1577</v>
      </c>
      <c r="F423">
        <v>2</v>
      </c>
      <c r="G423">
        <v>219</v>
      </c>
      <c r="H423" s="1">
        <v>43881</v>
      </c>
      <c r="I423">
        <v>999999</v>
      </c>
      <c r="J423">
        <v>190.53</v>
      </c>
      <c r="K423">
        <v>72.56</v>
      </c>
      <c r="L423" t="s">
        <v>13</v>
      </c>
      <c r="M423">
        <v>1</v>
      </c>
    </row>
    <row r="424" spans="1:13" x14ac:dyDescent="0.25">
      <c r="A424">
        <v>370006</v>
      </c>
      <c r="B424">
        <v>2</v>
      </c>
      <c r="C424" s="1">
        <v>43878</v>
      </c>
      <c r="D424">
        <v>1966384</v>
      </c>
      <c r="E424">
        <v>1343</v>
      </c>
      <c r="F424">
        <v>7</v>
      </c>
      <c r="G424">
        <v>31</v>
      </c>
      <c r="H424" s="1">
        <v>43881</v>
      </c>
      <c r="I424">
        <v>999999</v>
      </c>
      <c r="J424">
        <v>31</v>
      </c>
      <c r="K424">
        <v>10.27</v>
      </c>
      <c r="L424" t="s">
        <v>13</v>
      </c>
      <c r="M424">
        <v>1</v>
      </c>
    </row>
    <row r="425" spans="1:13" x14ac:dyDescent="0.25">
      <c r="A425">
        <v>370006</v>
      </c>
      <c r="B425">
        <v>3</v>
      </c>
      <c r="C425" s="1">
        <v>43878</v>
      </c>
      <c r="D425">
        <v>1966384</v>
      </c>
      <c r="E425">
        <v>1511</v>
      </c>
      <c r="F425">
        <v>6</v>
      </c>
      <c r="G425">
        <v>229</v>
      </c>
      <c r="H425" s="1">
        <v>43881</v>
      </c>
      <c r="I425">
        <v>999999</v>
      </c>
      <c r="J425">
        <v>226.71</v>
      </c>
      <c r="K425">
        <v>105.31</v>
      </c>
      <c r="L425" t="s">
        <v>13</v>
      </c>
      <c r="M425">
        <v>1</v>
      </c>
    </row>
    <row r="426" spans="1:13" x14ac:dyDescent="0.25">
      <c r="A426">
        <v>370007</v>
      </c>
      <c r="B426">
        <v>0</v>
      </c>
      <c r="C426" s="1">
        <v>43878</v>
      </c>
      <c r="D426">
        <v>1136523</v>
      </c>
      <c r="E426">
        <v>167</v>
      </c>
      <c r="F426">
        <v>1</v>
      </c>
      <c r="G426">
        <v>69</v>
      </c>
      <c r="H426" s="1">
        <v>43878</v>
      </c>
      <c r="I426">
        <v>420</v>
      </c>
      <c r="J426">
        <v>69</v>
      </c>
      <c r="K426">
        <v>35.18</v>
      </c>
      <c r="L426" t="s">
        <v>16</v>
      </c>
      <c r="M426">
        <v>0.76819999999999999</v>
      </c>
    </row>
    <row r="427" spans="1:13" x14ac:dyDescent="0.25">
      <c r="A427">
        <v>368105</v>
      </c>
      <c r="B427">
        <v>0</v>
      </c>
      <c r="C427" s="1">
        <v>43859</v>
      </c>
      <c r="D427">
        <v>977455</v>
      </c>
      <c r="E427">
        <v>1131</v>
      </c>
      <c r="F427">
        <v>4</v>
      </c>
      <c r="G427">
        <v>328</v>
      </c>
      <c r="H427" s="1">
        <v>43863</v>
      </c>
      <c r="I427">
        <v>999999</v>
      </c>
      <c r="J427">
        <v>295.2</v>
      </c>
      <c r="K427">
        <v>150.84</v>
      </c>
      <c r="L427" t="s">
        <v>16</v>
      </c>
      <c r="M427">
        <v>0.76880000000000004</v>
      </c>
    </row>
    <row r="428" spans="1:13" x14ac:dyDescent="0.25">
      <c r="A428">
        <v>368105</v>
      </c>
      <c r="B428">
        <v>1</v>
      </c>
      <c r="C428" s="1">
        <v>43859</v>
      </c>
      <c r="D428">
        <v>977455</v>
      </c>
      <c r="E428">
        <v>1577</v>
      </c>
      <c r="F428">
        <v>2</v>
      </c>
      <c r="G428">
        <v>219</v>
      </c>
      <c r="H428" s="1">
        <v>43863</v>
      </c>
      <c r="I428">
        <v>999999</v>
      </c>
      <c r="J428">
        <v>197.1</v>
      </c>
      <c r="K428">
        <v>72.56</v>
      </c>
      <c r="L428" t="s">
        <v>16</v>
      </c>
      <c r="M428">
        <v>0.76880000000000004</v>
      </c>
    </row>
    <row r="429" spans="1:13" x14ac:dyDescent="0.25">
      <c r="A429">
        <v>368105</v>
      </c>
      <c r="B429">
        <v>2</v>
      </c>
      <c r="C429" s="1">
        <v>43859</v>
      </c>
      <c r="D429">
        <v>977455</v>
      </c>
      <c r="E429">
        <v>1591</v>
      </c>
      <c r="F429">
        <v>4</v>
      </c>
      <c r="G429">
        <v>12.66</v>
      </c>
      <c r="H429" s="1">
        <v>43863</v>
      </c>
      <c r="I429">
        <v>999999</v>
      </c>
      <c r="J429">
        <v>12.66</v>
      </c>
      <c r="K429">
        <v>5.82</v>
      </c>
      <c r="L429" t="s">
        <v>16</v>
      </c>
      <c r="M429">
        <v>0.76880000000000004</v>
      </c>
    </row>
    <row r="430" spans="1:13" x14ac:dyDescent="0.25">
      <c r="A430">
        <v>368105</v>
      </c>
      <c r="B430">
        <v>3</v>
      </c>
      <c r="C430" s="1">
        <v>43859</v>
      </c>
      <c r="D430">
        <v>977455</v>
      </c>
      <c r="E430">
        <v>101</v>
      </c>
      <c r="F430">
        <v>6</v>
      </c>
      <c r="G430">
        <v>120</v>
      </c>
      <c r="H430" s="1">
        <v>43863</v>
      </c>
      <c r="I430">
        <v>999999</v>
      </c>
      <c r="J430">
        <v>103.2</v>
      </c>
      <c r="K430">
        <v>55.18</v>
      </c>
      <c r="L430" t="s">
        <v>16</v>
      </c>
      <c r="M430">
        <v>0.76880000000000004</v>
      </c>
    </row>
    <row r="431" spans="1:13" x14ac:dyDescent="0.25">
      <c r="A431">
        <v>368200</v>
      </c>
      <c r="B431">
        <v>0</v>
      </c>
      <c r="C431" s="1">
        <v>43860</v>
      </c>
      <c r="D431">
        <v>533654</v>
      </c>
      <c r="E431">
        <v>1460</v>
      </c>
      <c r="F431">
        <v>6</v>
      </c>
      <c r="G431">
        <v>300</v>
      </c>
      <c r="H431" s="1">
        <v>43860</v>
      </c>
      <c r="I431">
        <v>240</v>
      </c>
      <c r="J431">
        <v>258</v>
      </c>
      <c r="K431">
        <v>137.96</v>
      </c>
      <c r="L431" t="s">
        <v>14</v>
      </c>
      <c r="M431">
        <v>0.90669999999999995</v>
      </c>
    </row>
    <row r="432" spans="1:13" x14ac:dyDescent="0.25">
      <c r="A432">
        <v>368200</v>
      </c>
      <c r="B432">
        <v>1</v>
      </c>
      <c r="C432" s="1">
        <v>43860</v>
      </c>
      <c r="D432">
        <v>533654</v>
      </c>
      <c r="E432">
        <v>1408</v>
      </c>
      <c r="F432">
        <v>9</v>
      </c>
      <c r="G432">
        <v>529</v>
      </c>
      <c r="H432" s="1">
        <v>43860</v>
      </c>
      <c r="I432">
        <v>240</v>
      </c>
      <c r="J432">
        <v>465.52</v>
      </c>
      <c r="K432">
        <v>175.27</v>
      </c>
      <c r="L432" t="s">
        <v>14</v>
      </c>
      <c r="M432">
        <v>0.90669999999999995</v>
      </c>
    </row>
    <row r="433" spans="1:13" x14ac:dyDescent="0.25">
      <c r="A433">
        <v>368200</v>
      </c>
      <c r="B433">
        <v>2</v>
      </c>
      <c r="C433" s="1">
        <v>43860</v>
      </c>
      <c r="D433">
        <v>533654</v>
      </c>
      <c r="E433">
        <v>457</v>
      </c>
      <c r="F433">
        <v>2</v>
      </c>
      <c r="G433">
        <v>219.95</v>
      </c>
      <c r="H433" s="1">
        <v>43860</v>
      </c>
      <c r="I433">
        <v>240</v>
      </c>
      <c r="J433">
        <v>200.15450000000001</v>
      </c>
      <c r="K433">
        <v>112.14</v>
      </c>
      <c r="L433" t="s">
        <v>14</v>
      </c>
      <c r="M433">
        <v>0.90669999999999995</v>
      </c>
    </row>
    <row r="434" spans="1:13" x14ac:dyDescent="0.25">
      <c r="A434">
        <v>368201</v>
      </c>
      <c r="B434">
        <v>0</v>
      </c>
      <c r="C434" s="1">
        <v>43860</v>
      </c>
      <c r="D434">
        <v>1416516</v>
      </c>
      <c r="E434">
        <v>1324</v>
      </c>
      <c r="F434">
        <v>4</v>
      </c>
      <c r="G434">
        <v>38.99</v>
      </c>
      <c r="H434" s="1">
        <v>43864</v>
      </c>
      <c r="I434">
        <v>999999</v>
      </c>
      <c r="J434">
        <v>34.701099999999997</v>
      </c>
      <c r="K434">
        <v>17.93</v>
      </c>
      <c r="L434" t="s">
        <v>13</v>
      </c>
      <c r="M434">
        <v>1</v>
      </c>
    </row>
    <row r="435" spans="1:13" x14ac:dyDescent="0.25">
      <c r="A435">
        <v>368202</v>
      </c>
      <c r="B435">
        <v>0</v>
      </c>
      <c r="C435" s="1">
        <v>43860</v>
      </c>
      <c r="D435">
        <v>1065252</v>
      </c>
      <c r="E435">
        <v>2291</v>
      </c>
      <c r="F435">
        <v>1</v>
      </c>
      <c r="G435">
        <v>101.99</v>
      </c>
      <c r="H435" s="1">
        <v>43860</v>
      </c>
      <c r="I435">
        <v>400</v>
      </c>
      <c r="J435">
        <v>94.850700000000003</v>
      </c>
      <c r="K435">
        <v>52</v>
      </c>
      <c r="L435" t="s">
        <v>16</v>
      </c>
      <c r="M435">
        <v>0.76329999999999998</v>
      </c>
    </row>
    <row r="436" spans="1:13" x14ac:dyDescent="0.25">
      <c r="A436">
        <v>368203</v>
      </c>
      <c r="B436">
        <v>0</v>
      </c>
      <c r="C436" s="1">
        <v>43860</v>
      </c>
      <c r="D436">
        <v>127239</v>
      </c>
      <c r="E436">
        <v>1782</v>
      </c>
      <c r="F436">
        <v>8</v>
      </c>
      <c r="G436">
        <v>43</v>
      </c>
      <c r="H436" s="1">
        <v>43863</v>
      </c>
      <c r="I436">
        <v>999999</v>
      </c>
      <c r="J436">
        <v>43</v>
      </c>
      <c r="K436">
        <v>21.92</v>
      </c>
      <c r="L436" t="s">
        <v>17</v>
      </c>
      <c r="M436">
        <v>1.4881</v>
      </c>
    </row>
    <row r="437" spans="1:13" x14ac:dyDescent="0.25">
      <c r="A437">
        <v>368204</v>
      </c>
      <c r="B437">
        <v>0</v>
      </c>
      <c r="C437" s="1">
        <v>43860</v>
      </c>
      <c r="D437">
        <v>1570630</v>
      </c>
      <c r="E437">
        <v>1591</v>
      </c>
      <c r="F437">
        <v>2</v>
      </c>
      <c r="G437">
        <v>12.66</v>
      </c>
      <c r="H437" s="1">
        <v>43861</v>
      </c>
      <c r="I437">
        <v>999999</v>
      </c>
      <c r="J437">
        <v>12.66</v>
      </c>
      <c r="K437">
        <v>5.82</v>
      </c>
      <c r="L437" t="s">
        <v>13</v>
      </c>
      <c r="M437">
        <v>1</v>
      </c>
    </row>
    <row r="438" spans="1:13" x14ac:dyDescent="0.25">
      <c r="A438">
        <v>368204</v>
      </c>
      <c r="B438">
        <v>1</v>
      </c>
      <c r="C438" s="1">
        <v>43860</v>
      </c>
      <c r="D438">
        <v>1570630</v>
      </c>
      <c r="E438">
        <v>1586</v>
      </c>
      <c r="F438">
        <v>1</v>
      </c>
      <c r="G438">
        <v>12.66</v>
      </c>
      <c r="H438" s="1">
        <v>43861</v>
      </c>
      <c r="I438">
        <v>999999</v>
      </c>
      <c r="J438">
        <v>11.7738</v>
      </c>
      <c r="K438">
        <v>5.82</v>
      </c>
      <c r="L438" t="s">
        <v>13</v>
      </c>
      <c r="M438">
        <v>1</v>
      </c>
    </row>
    <row r="439" spans="1:13" x14ac:dyDescent="0.25">
      <c r="A439">
        <v>368204</v>
      </c>
      <c r="B439">
        <v>2</v>
      </c>
      <c r="C439" s="1">
        <v>43860</v>
      </c>
      <c r="D439">
        <v>1570630</v>
      </c>
      <c r="E439">
        <v>1833</v>
      </c>
      <c r="F439">
        <v>1</v>
      </c>
      <c r="G439">
        <v>1989</v>
      </c>
      <c r="H439" s="1">
        <v>43861</v>
      </c>
      <c r="I439">
        <v>999999</v>
      </c>
      <c r="J439">
        <v>1989</v>
      </c>
      <c r="K439">
        <v>914.67</v>
      </c>
      <c r="L439" t="s">
        <v>13</v>
      </c>
      <c r="M439">
        <v>1</v>
      </c>
    </row>
    <row r="440" spans="1:13" x14ac:dyDescent="0.25">
      <c r="A440">
        <v>368204</v>
      </c>
      <c r="B440">
        <v>3</v>
      </c>
      <c r="C440" s="1">
        <v>43860</v>
      </c>
      <c r="D440">
        <v>1570630</v>
      </c>
      <c r="E440">
        <v>1450</v>
      </c>
      <c r="F440">
        <v>3</v>
      </c>
      <c r="G440">
        <v>308</v>
      </c>
      <c r="H440" s="1">
        <v>43861</v>
      </c>
      <c r="I440">
        <v>999999</v>
      </c>
      <c r="J440">
        <v>308</v>
      </c>
      <c r="K440">
        <v>141.63999999999999</v>
      </c>
      <c r="L440" t="s">
        <v>13</v>
      </c>
      <c r="M440">
        <v>1</v>
      </c>
    </row>
    <row r="441" spans="1:13" x14ac:dyDescent="0.25">
      <c r="A441">
        <v>368205</v>
      </c>
      <c r="B441">
        <v>0</v>
      </c>
      <c r="C441" s="1">
        <v>43860</v>
      </c>
      <c r="D441">
        <v>1203101</v>
      </c>
      <c r="E441">
        <v>1466</v>
      </c>
      <c r="F441">
        <v>3</v>
      </c>
      <c r="G441">
        <v>290</v>
      </c>
      <c r="H441" s="1">
        <v>43863</v>
      </c>
      <c r="I441">
        <v>999999</v>
      </c>
      <c r="J441">
        <v>290</v>
      </c>
      <c r="K441">
        <v>133.36000000000001</v>
      </c>
      <c r="L441" t="s">
        <v>13</v>
      </c>
      <c r="M441">
        <v>1</v>
      </c>
    </row>
    <row r="442" spans="1:13" x14ac:dyDescent="0.25">
      <c r="A442">
        <v>368205</v>
      </c>
      <c r="B442">
        <v>1</v>
      </c>
      <c r="C442" s="1">
        <v>43860</v>
      </c>
      <c r="D442">
        <v>1203101</v>
      </c>
      <c r="E442">
        <v>2511</v>
      </c>
      <c r="F442">
        <v>3</v>
      </c>
      <c r="G442">
        <v>4.0599999999999996</v>
      </c>
      <c r="H442" s="1">
        <v>43863</v>
      </c>
      <c r="I442">
        <v>999999</v>
      </c>
      <c r="J442">
        <v>4.0599999999999996</v>
      </c>
      <c r="K442">
        <v>2.0699999999999998</v>
      </c>
      <c r="L442" t="s">
        <v>13</v>
      </c>
      <c r="M442">
        <v>1</v>
      </c>
    </row>
    <row r="443" spans="1:13" x14ac:dyDescent="0.25">
      <c r="A443">
        <v>368205</v>
      </c>
      <c r="B443">
        <v>2</v>
      </c>
      <c r="C443" s="1">
        <v>43860</v>
      </c>
      <c r="D443">
        <v>1203101</v>
      </c>
      <c r="E443">
        <v>1559</v>
      </c>
      <c r="F443">
        <v>1</v>
      </c>
      <c r="G443">
        <v>299</v>
      </c>
      <c r="H443" s="1">
        <v>43863</v>
      </c>
      <c r="I443">
        <v>999999</v>
      </c>
      <c r="J443">
        <v>260.13</v>
      </c>
      <c r="K443">
        <v>137.5</v>
      </c>
      <c r="L443" t="s">
        <v>13</v>
      </c>
      <c r="M443">
        <v>1</v>
      </c>
    </row>
    <row r="444" spans="1:13" x14ac:dyDescent="0.25">
      <c r="A444">
        <v>368205</v>
      </c>
      <c r="B444">
        <v>3</v>
      </c>
      <c r="C444" s="1">
        <v>43860</v>
      </c>
      <c r="D444">
        <v>1203101</v>
      </c>
      <c r="E444">
        <v>1558</v>
      </c>
      <c r="F444">
        <v>1</v>
      </c>
      <c r="G444">
        <v>380</v>
      </c>
      <c r="H444" s="1">
        <v>43863</v>
      </c>
      <c r="I444">
        <v>999999</v>
      </c>
      <c r="J444">
        <v>380</v>
      </c>
      <c r="K444">
        <v>125.9</v>
      </c>
      <c r="L444" t="s">
        <v>13</v>
      </c>
      <c r="M444">
        <v>1</v>
      </c>
    </row>
    <row r="445" spans="1:13" x14ac:dyDescent="0.25">
      <c r="A445">
        <v>368206</v>
      </c>
      <c r="B445">
        <v>0</v>
      </c>
      <c r="C445" s="1">
        <v>43860</v>
      </c>
      <c r="D445">
        <v>97724</v>
      </c>
      <c r="E445">
        <v>1424</v>
      </c>
      <c r="F445">
        <v>3</v>
      </c>
      <c r="G445">
        <v>200</v>
      </c>
      <c r="H445" s="1">
        <v>43860</v>
      </c>
      <c r="I445">
        <v>60</v>
      </c>
      <c r="J445">
        <v>176</v>
      </c>
      <c r="K445">
        <v>91.97</v>
      </c>
      <c r="L445" t="s">
        <v>17</v>
      </c>
      <c r="M445">
        <v>1.4881</v>
      </c>
    </row>
    <row r="446" spans="1:13" x14ac:dyDescent="0.25">
      <c r="A446">
        <v>368206</v>
      </c>
      <c r="B446">
        <v>1</v>
      </c>
      <c r="C446" s="1">
        <v>43860</v>
      </c>
      <c r="D446">
        <v>97724</v>
      </c>
      <c r="E446">
        <v>429</v>
      </c>
      <c r="F446">
        <v>1</v>
      </c>
      <c r="G446">
        <v>599.9</v>
      </c>
      <c r="H446" s="1">
        <v>43860</v>
      </c>
      <c r="I446">
        <v>60</v>
      </c>
      <c r="J446">
        <v>599.9</v>
      </c>
      <c r="K446">
        <v>275.87</v>
      </c>
      <c r="L446" t="s">
        <v>17</v>
      </c>
      <c r="M446">
        <v>1.4881</v>
      </c>
    </row>
    <row r="447" spans="1:13" x14ac:dyDescent="0.25">
      <c r="A447">
        <v>368206</v>
      </c>
      <c r="B447">
        <v>2</v>
      </c>
      <c r="C447" s="1">
        <v>43860</v>
      </c>
      <c r="D447">
        <v>97724</v>
      </c>
      <c r="E447">
        <v>518</v>
      </c>
      <c r="F447">
        <v>2</v>
      </c>
      <c r="G447">
        <v>869</v>
      </c>
      <c r="H447" s="1">
        <v>43860</v>
      </c>
      <c r="I447">
        <v>60</v>
      </c>
      <c r="J447">
        <v>869</v>
      </c>
      <c r="K447">
        <v>287.92</v>
      </c>
      <c r="L447" t="s">
        <v>17</v>
      </c>
      <c r="M447">
        <v>1.4881</v>
      </c>
    </row>
    <row r="448" spans="1:13" x14ac:dyDescent="0.25">
      <c r="A448">
        <v>368206</v>
      </c>
      <c r="B448">
        <v>3</v>
      </c>
      <c r="C448" s="1">
        <v>43860</v>
      </c>
      <c r="D448">
        <v>97724</v>
      </c>
      <c r="E448">
        <v>2239</v>
      </c>
      <c r="F448">
        <v>3</v>
      </c>
      <c r="G448">
        <v>339</v>
      </c>
      <c r="H448" s="1">
        <v>43860</v>
      </c>
      <c r="I448">
        <v>60</v>
      </c>
      <c r="J448">
        <v>315.27</v>
      </c>
      <c r="K448">
        <v>155.88999999999999</v>
      </c>
      <c r="L448" t="s">
        <v>17</v>
      </c>
      <c r="M448">
        <v>1.4881</v>
      </c>
    </row>
    <row r="449" spans="1:13" x14ac:dyDescent="0.25">
      <c r="A449">
        <v>368300</v>
      </c>
      <c r="B449">
        <v>0</v>
      </c>
      <c r="C449" s="1">
        <v>43861</v>
      </c>
      <c r="D449">
        <v>929298</v>
      </c>
      <c r="E449">
        <v>731</v>
      </c>
      <c r="F449">
        <v>7</v>
      </c>
      <c r="G449">
        <v>129</v>
      </c>
      <c r="H449" s="1">
        <v>43861</v>
      </c>
      <c r="I449">
        <v>390</v>
      </c>
      <c r="J449">
        <v>116.1</v>
      </c>
      <c r="K449">
        <v>59.32</v>
      </c>
      <c r="L449" t="s">
        <v>16</v>
      </c>
      <c r="M449">
        <v>0.76160000000000005</v>
      </c>
    </row>
    <row r="450" spans="1:13" x14ac:dyDescent="0.25">
      <c r="A450">
        <v>368301</v>
      </c>
      <c r="B450">
        <v>0</v>
      </c>
      <c r="C450" s="1">
        <v>43861</v>
      </c>
      <c r="D450">
        <v>849706</v>
      </c>
      <c r="E450">
        <v>1623</v>
      </c>
      <c r="F450">
        <v>9</v>
      </c>
      <c r="G450">
        <v>219</v>
      </c>
      <c r="H450" s="1">
        <v>43863</v>
      </c>
      <c r="I450">
        <v>999999</v>
      </c>
      <c r="J450">
        <v>199.29</v>
      </c>
      <c r="K450">
        <v>72.56</v>
      </c>
      <c r="L450" t="s">
        <v>14</v>
      </c>
      <c r="M450">
        <v>0.90480000000000005</v>
      </c>
    </row>
    <row r="451" spans="1:13" x14ac:dyDescent="0.25">
      <c r="A451">
        <v>368301</v>
      </c>
      <c r="B451">
        <v>1</v>
      </c>
      <c r="C451" s="1">
        <v>43861</v>
      </c>
      <c r="D451">
        <v>849706</v>
      </c>
      <c r="E451">
        <v>1582</v>
      </c>
      <c r="F451">
        <v>4</v>
      </c>
      <c r="G451">
        <v>17.989999999999998</v>
      </c>
      <c r="H451" s="1">
        <v>43863</v>
      </c>
      <c r="I451">
        <v>999999</v>
      </c>
      <c r="J451">
        <v>17.989999999999998</v>
      </c>
      <c r="K451">
        <v>8.27</v>
      </c>
      <c r="L451" t="s">
        <v>14</v>
      </c>
      <c r="M451">
        <v>0.90480000000000005</v>
      </c>
    </row>
    <row r="452" spans="1:13" x14ac:dyDescent="0.25">
      <c r="A452">
        <v>368302</v>
      </c>
      <c r="B452">
        <v>0</v>
      </c>
      <c r="C452" s="1">
        <v>43861</v>
      </c>
      <c r="D452">
        <v>467878</v>
      </c>
      <c r="E452">
        <v>11</v>
      </c>
      <c r="F452">
        <v>1</v>
      </c>
      <c r="G452">
        <v>59.99</v>
      </c>
      <c r="H452" s="1">
        <v>43864</v>
      </c>
      <c r="I452">
        <v>999999</v>
      </c>
      <c r="J452">
        <v>59.99</v>
      </c>
      <c r="K452">
        <v>30.58</v>
      </c>
      <c r="L452" t="s">
        <v>14</v>
      </c>
      <c r="M452">
        <v>0.90480000000000005</v>
      </c>
    </row>
    <row r="453" spans="1:13" x14ac:dyDescent="0.25">
      <c r="A453">
        <v>368302</v>
      </c>
      <c r="B453">
        <v>2</v>
      </c>
      <c r="C453" s="1">
        <v>43861</v>
      </c>
      <c r="D453">
        <v>467878</v>
      </c>
      <c r="E453">
        <v>1425</v>
      </c>
      <c r="F453">
        <v>2</v>
      </c>
      <c r="G453">
        <v>529</v>
      </c>
      <c r="H453" s="1">
        <v>43864</v>
      </c>
      <c r="I453">
        <v>999999</v>
      </c>
      <c r="J453">
        <v>486.68</v>
      </c>
      <c r="K453">
        <v>175.27</v>
      </c>
      <c r="L453" t="s">
        <v>14</v>
      </c>
      <c r="M453">
        <v>0.90480000000000005</v>
      </c>
    </row>
    <row r="454" spans="1:13" x14ac:dyDescent="0.25">
      <c r="A454">
        <v>368303</v>
      </c>
      <c r="B454">
        <v>0</v>
      </c>
      <c r="C454" s="1">
        <v>43861</v>
      </c>
      <c r="D454">
        <v>1987493</v>
      </c>
      <c r="E454">
        <v>1494</v>
      </c>
      <c r="F454">
        <v>2</v>
      </c>
      <c r="G454">
        <v>208</v>
      </c>
      <c r="H454" s="1">
        <v>43861</v>
      </c>
      <c r="I454">
        <v>560</v>
      </c>
      <c r="J454">
        <v>193.44</v>
      </c>
      <c r="K454">
        <v>95.65</v>
      </c>
      <c r="L454" t="s">
        <v>13</v>
      </c>
      <c r="M454">
        <v>1</v>
      </c>
    </row>
    <row r="455" spans="1:13" x14ac:dyDescent="0.25">
      <c r="A455">
        <v>368303</v>
      </c>
      <c r="B455">
        <v>1</v>
      </c>
      <c r="C455" s="1">
        <v>43861</v>
      </c>
      <c r="D455">
        <v>1987493</v>
      </c>
      <c r="E455">
        <v>857</v>
      </c>
      <c r="F455">
        <v>1</v>
      </c>
      <c r="G455">
        <v>129</v>
      </c>
      <c r="H455" s="1">
        <v>43861</v>
      </c>
      <c r="I455">
        <v>560</v>
      </c>
      <c r="J455">
        <v>129</v>
      </c>
      <c r="K455">
        <v>59.32</v>
      </c>
      <c r="L455" t="s">
        <v>13</v>
      </c>
      <c r="M455">
        <v>1</v>
      </c>
    </row>
    <row r="456" spans="1:13" x14ac:dyDescent="0.25">
      <c r="A456">
        <v>368400</v>
      </c>
      <c r="B456">
        <v>0</v>
      </c>
      <c r="C456" s="1">
        <v>43862</v>
      </c>
      <c r="D456">
        <v>1856577</v>
      </c>
      <c r="E456">
        <v>1575</v>
      </c>
      <c r="F456">
        <v>2</v>
      </c>
      <c r="G456">
        <v>60.99</v>
      </c>
      <c r="H456" s="1">
        <v>43866</v>
      </c>
      <c r="I456">
        <v>999999</v>
      </c>
      <c r="J456">
        <v>53.061300000000003</v>
      </c>
      <c r="K456">
        <v>28.05</v>
      </c>
      <c r="L456" t="s">
        <v>13</v>
      </c>
      <c r="M456">
        <v>1</v>
      </c>
    </row>
    <row r="457" spans="1:13" x14ac:dyDescent="0.25">
      <c r="A457">
        <v>368401</v>
      </c>
      <c r="B457">
        <v>0</v>
      </c>
      <c r="C457" s="1">
        <v>43862</v>
      </c>
      <c r="D457">
        <v>1852628</v>
      </c>
      <c r="E457">
        <v>395</v>
      </c>
      <c r="F457">
        <v>7</v>
      </c>
      <c r="G457">
        <v>326</v>
      </c>
      <c r="H457" s="1">
        <v>43863</v>
      </c>
      <c r="I457">
        <v>999999</v>
      </c>
      <c r="J457">
        <v>326</v>
      </c>
      <c r="K457">
        <v>166.2</v>
      </c>
      <c r="L457" t="s">
        <v>13</v>
      </c>
      <c r="M457">
        <v>1</v>
      </c>
    </row>
    <row r="458" spans="1:13" x14ac:dyDescent="0.25">
      <c r="A458">
        <v>368401</v>
      </c>
      <c r="B458">
        <v>1</v>
      </c>
      <c r="C458" s="1">
        <v>43862</v>
      </c>
      <c r="D458">
        <v>1852628</v>
      </c>
      <c r="E458">
        <v>1522</v>
      </c>
      <c r="F458">
        <v>5</v>
      </c>
      <c r="G458">
        <v>380</v>
      </c>
      <c r="H458" s="1">
        <v>43863</v>
      </c>
      <c r="I458">
        <v>999999</v>
      </c>
      <c r="J458">
        <v>345.8</v>
      </c>
      <c r="K458">
        <v>125.9</v>
      </c>
      <c r="L458" t="s">
        <v>13</v>
      </c>
      <c r="M458">
        <v>1</v>
      </c>
    </row>
    <row r="459" spans="1:13" x14ac:dyDescent="0.25">
      <c r="A459">
        <v>368401</v>
      </c>
      <c r="B459">
        <v>2</v>
      </c>
      <c r="C459" s="1">
        <v>43862</v>
      </c>
      <c r="D459">
        <v>1852628</v>
      </c>
      <c r="E459">
        <v>1439</v>
      </c>
      <c r="F459">
        <v>2</v>
      </c>
      <c r="G459">
        <v>301</v>
      </c>
      <c r="H459" s="1">
        <v>43863</v>
      </c>
      <c r="I459">
        <v>999999</v>
      </c>
      <c r="J459">
        <v>301</v>
      </c>
      <c r="K459">
        <v>138.41999999999999</v>
      </c>
      <c r="L459" t="s">
        <v>13</v>
      </c>
      <c r="M459">
        <v>1</v>
      </c>
    </row>
    <row r="460" spans="1:13" x14ac:dyDescent="0.25">
      <c r="A460">
        <v>368402</v>
      </c>
      <c r="B460">
        <v>0</v>
      </c>
      <c r="C460" s="1">
        <v>43862</v>
      </c>
      <c r="D460">
        <v>832262</v>
      </c>
      <c r="E460">
        <v>1236</v>
      </c>
      <c r="F460">
        <v>3</v>
      </c>
      <c r="G460">
        <v>188</v>
      </c>
      <c r="H460" s="1">
        <v>43866</v>
      </c>
      <c r="I460">
        <v>999999</v>
      </c>
      <c r="J460">
        <v>188</v>
      </c>
      <c r="K460">
        <v>95.85</v>
      </c>
      <c r="L460" t="s">
        <v>14</v>
      </c>
      <c r="M460">
        <v>0.90480000000000005</v>
      </c>
    </row>
    <row r="461" spans="1:13" x14ac:dyDescent="0.25">
      <c r="A461">
        <v>368402</v>
      </c>
      <c r="B461">
        <v>1</v>
      </c>
      <c r="C461" s="1">
        <v>43862</v>
      </c>
      <c r="D461">
        <v>832262</v>
      </c>
      <c r="E461">
        <v>1648</v>
      </c>
      <c r="F461">
        <v>6</v>
      </c>
      <c r="G461">
        <v>109.99</v>
      </c>
      <c r="H461" s="1">
        <v>43866</v>
      </c>
      <c r="I461">
        <v>999999</v>
      </c>
      <c r="J461">
        <v>109.99</v>
      </c>
      <c r="K461">
        <v>56.08</v>
      </c>
      <c r="L461" t="s">
        <v>14</v>
      </c>
      <c r="M461">
        <v>0.90480000000000005</v>
      </c>
    </row>
    <row r="462" spans="1:13" x14ac:dyDescent="0.25">
      <c r="A462">
        <v>368402</v>
      </c>
      <c r="B462">
        <v>2</v>
      </c>
      <c r="C462" s="1">
        <v>43862</v>
      </c>
      <c r="D462">
        <v>832262</v>
      </c>
      <c r="E462">
        <v>2408</v>
      </c>
      <c r="F462">
        <v>1</v>
      </c>
      <c r="G462">
        <v>299.99</v>
      </c>
      <c r="H462" s="1">
        <v>43866</v>
      </c>
      <c r="I462">
        <v>999999</v>
      </c>
      <c r="J462">
        <v>299.99</v>
      </c>
      <c r="K462">
        <v>152.94</v>
      </c>
      <c r="L462" t="s">
        <v>14</v>
      </c>
      <c r="M462">
        <v>0.90480000000000005</v>
      </c>
    </row>
    <row r="463" spans="1:13" x14ac:dyDescent="0.25">
      <c r="A463">
        <v>368402</v>
      </c>
      <c r="B463">
        <v>3</v>
      </c>
      <c r="C463" s="1">
        <v>43862</v>
      </c>
      <c r="D463">
        <v>832262</v>
      </c>
      <c r="E463">
        <v>168</v>
      </c>
      <c r="F463">
        <v>3</v>
      </c>
      <c r="G463">
        <v>129</v>
      </c>
      <c r="H463" s="1">
        <v>43866</v>
      </c>
      <c r="I463">
        <v>999999</v>
      </c>
      <c r="J463">
        <v>118.68</v>
      </c>
      <c r="K463">
        <v>59.32</v>
      </c>
      <c r="L463" t="s">
        <v>14</v>
      </c>
      <c r="M463">
        <v>0.90480000000000005</v>
      </c>
    </row>
    <row r="464" spans="1:13" x14ac:dyDescent="0.25">
      <c r="A464">
        <v>368402</v>
      </c>
      <c r="B464">
        <v>4</v>
      </c>
      <c r="C464" s="1">
        <v>43862</v>
      </c>
      <c r="D464">
        <v>832262</v>
      </c>
      <c r="E464">
        <v>1561</v>
      </c>
      <c r="F464">
        <v>3</v>
      </c>
      <c r="G464">
        <v>402</v>
      </c>
      <c r="H464" s="1">
        <v>43866</v>
      </c>
      <c r="I464">
        <v>999999</v>
      </c>
      <c r="J464">
        <v>349.74</v>
      </c>
      <c r="K464">
        <v>133.19</v>
      </c>
      <c r="L464" t="s">
        <v>14</v>
      </c>
      <c r="M464">
        <v>0.90480000000000005</v>
      </c>
    </row>
    <row r="465" spans="1:13" x14ac:dyDescent="0.25">
      <c r="A465">
        <v>368403</v>
      </c>
      <c r="B465">
        <v>0</v>
      </c>
      <c r="C465" s="1">
        <v>43862</v>
      </c>
      <c r="D465">
        <v>465680</v>
      </c>
      <c r="E465">
        <v>1452</v>
      </c>
      <c r="F465">
        <v>1</v>
      </c>
      <c r="G465">
        <v>293</v>
      </c>
      <c r="H465" s="1">
        <v>43864</v>
      </c>
      <c r="I465">
        <v>999999</v>
      </c>
      <c r="J465">
        <v>293</v>
      </c>
      <c r="K465">
        <v>134.74</v>
      </c>
      <c r="L465" t="s">
        <v>14</v>
      </c>
      <c r="M465">
        <v>0.90480000000000005</v>
      </c>
    </row>
    <row r="466" spans="1:13" x14ac:dyDescent="0.25">
      <c r="A466">
        <v>368403</v>
      </c>
      <c r="B466">
        <v>1</v>
      </c>
      <c r="C466" s="1">
        <v>43862</v>
      </c>
      <c r="D466">
        <v>465680</v>
      </c>
      <c r="E466">
        <v>1577</v>
      </c>
      <c r="F466">
        <v>7</v>
      </c>
      <c r="G466">
        <v>219</v>
      </c>
      <c r="H466" s="1">
        <v>43864</v>
      </c>
      <c r="I466">
        <v>999999</v>
      </c>
      <c r="J466">
        <v>203.67</v>
      </c>
      <c r="K466">
        <v>72.56</v>
      </c>
      <c r="L466" t="s">
        <v>14</v>
      </c>
      <c r="M466">
        <v>0.90480000000000005</v>
      </c>
    </row>
    <row r="467" spans="1:13" x14ac:dyDescent="0.25">
      <c r="A467">
        <v>368404</v>
      </c>
      <c r="B467">
        <v>0</v>
      </c>
      <c r="C467" s="1">
        <v>43862</v>
      </c>
      <c r="D467">
        <v>494756</v>
      </c>
      <c r="E467">
        <v>1392</v>
      </c>
      <c r="F467">
        <v>1</v>
      </c>
      <c r="G467">
        <v>42.99</v>
      </c>
      <c r="H467" s="1">
        <v>43867</v>
      </c>
      <c r="I467">
        <v>999999</v>
      </c>
      <c r="J467">
        <v>36.971400000000003</v>
      </c>
      <c r="K467">
        <v>14.24</v>
      </c>
      <c r="L467" t="s">
        <v>14</v>
      </c>
      <c r="M467">
        <v>0.90480000000000005</v>
      </c>
    </row>
    <row r="468" spans="1:13" x14ac:dyDescent="0.25">
      <c r="A468">
        <v>368405</v>
      </c>
      <c r="B468">
        <v>0</v>
      </c>
      <c r="C468" s="1">
        <v>43862</v>
      </c>
      <c r="D468">
        <v>292199</v>
      </c>
      <c r="E468">
        <v>2134</v>
      </c>
      <c r="F468">
        <v>1</v>
      </c>
      <c r="G468">
        <v>1650</v>
      </c>
      <c r="H468" s="1">
        <v>43862</v>
      </c>
      <c r="I468">
        <v>100</v>
      </c>
      <c r="J468">
        <v>1468.5</v>
      </c>
      <c r="K468">
        <v>546.67999999999995</v>
      </c>
      <c r="L468" t="s">
        <v>15</v>
      </c>
      <c r="M468">
        <v>1.3234999999999999</v>
      </c>
    </row>
    <row r="469" spans="1:13" x14ac:dyDescent="0.25">
      <c r="A469">
        <v>368406</v>
      </c>
      <c r="B469">
        <v>0</v>
      </c>
      <c r="C469" s="1">
        <v>43862</v>
      </c>
      <c r="D469">
        <v>1582048</v>
      </c>
      <c r="E469">
        <v>505</v>
      </c>
      <c r="F469">
        <v>1</v>
      </c>
      <c r="G469">
        <v>619</v>
      </c>
      <c r="H469" s="1">
        <v>43864</v>
      </c>
      <c r="I469">
        <v>999999</v>
      </c>
      <c r="J469">
        <v>619</v>
      </c>
      <c r="K469">
        <v>205.09</v>
      </c>
      <c r="L469" t="s">
        <v>13</v>
      </c>
      <c r="M469">
        <v>1</v>
      </c>
    </row>
    <row r="470" spans="1:13" x14ac:dyDescent="0.25">
      <c r="A470">
        <v>368406</v>
      </c>
      <c r="B470">
        <v>1</v>
      </c>
      <c r="C470" s="1">
        <v>43862</v>
      </c>
      <c r="D470">
        <v>1582048</v>
      </c>
      <c r="E470">
        <v>1601</v>
      </c>
      <c r="F470">
        <v>4</v>
      </c>
      <c r="G470">
        <v>159.99</v>
      </c>
      <c r="H470" s="1">
        <v>43864</v>
      </c>
      <c r="I470">
        <v>999999</v>
      </c>
      <c r="J470">
        <v>139.19130000000001</v>
      </c>
      <c r="K470">
        <v>73.569999999999993</v>
      </c>
      <c r="L470" t="s">
        <v>13</v>
      </c>
      <c r="M470">
        <v>1</v>
      </c>
    </row>
    <row r="471" spans="1:13" x14ac:dyDescent="0.25">
      <c r="A471">
        <v>368406</v>
      </c>
      <c r="B471">
        <v>2</v>
      </c>
      <c r="C471" s="1">
        <v>43862</v>
      </c>
      <c r="D471">
        <v>1582048</v>
      </c>
      <c r="E471">
        <v>613</v>
      </c>
      <c r="F471">
        <v>2</v>
      </c>
      <c r="G471">
        <v>699</v>
      </c>
      <c r="H471" s="1">
        <v>43864</v>
      </c>
      <c r="I471">
        <v>999999</v>
      </c>
      <c r="J471">
        <v>629.1</v>
      </c>
      <c r="K471">
        <v>321.44</v>
      </c>
      <c r="L471" t="s">
        <v>13</v>
      </c>
      <c r="M471">
        <v>1</v>
      </c>
    </row>
    <row r="472" spans="1:13" x14ac:dyDescent="0.25">
      <c r="A472">
        <v>368406</v>
      </c>
      <c r="B472">
        <v>3</v>
      </c>
      <c r="C472" s="1">
        <v>43862</v>
      </c>
      <c r="D472">
        <v>1582048</v>
      </c>
      <c r="E472">
        <v>54</v>
      </c>
      <c r="F472">
        <v>4</v>
      </c>
      <c r="G472">
        <v>296</v>
      </c>
      <c r="H472" s="1">
        <v>43864</v>
      </c>
      <c r="I472">
        <v>999999</v>
      </c>
      <c r="J472">
        <v>257.52</v>
      </c>
      <c r="K472">
        <v>98.07</v>
      </c>
      <c r="L472" t="s">
        <v>13</v>
      </c>
      <c r="M472">
        <v>1</v>
      </c>
    </row>
    <row r="473" spans="1:13" x14ac:dyDescent="0.25">
      <c r="A473">
        <v>368406</v>
      </c>
      <c r="B473">
        <v>4</v>
      </c>
      <c r="C473" s="1">
        <v>43862</v>
      </c>
      <c r="D473">
        <v>1582048</v>
      </c>
      <c r="E473">
        <v>1984</v>
      </c>
      <c r="F473">
        <v>3</v>
      </c>
      <c r="G473">
        <v>199.99</v>
      </c>
      <c r="H473" s="1">
        <v>43864</v>
      </c>
      <c r="I473">
        <v>999999</v>
      </c>
      <c r="J473">
        <v>199.99</v>
      </c>
      <c r="K473">
        <v>91.97</v>
      </c>
      <c r="L473" t="s">
        <v>13</v>
      </c>
      <c r="M473">
        <v>1</v>
      </c>
    </row>
    <row r="474" spans="1:13" x14ac:dyDescent="0.25">
      <c r="A474">
        <v>368406</v>
      </c>
      <c r="B474">
        <v>5</v>
      </c>
      <c r="C474" s="1">
        <v>43862</v>
      </c>
      <c r="D474">
        <v>1582048</v>
      </c>
      <c r="E474">
        <v>1771</v>
      </c>
      <c r="F474">
        <v>4</v>
      </c>
      <c r="G474">
        <v>34</v>
      </c>
      <c r="H474" s="1">
        <v>43864</v>
      </c>
      <c r="I474">
        <v>999999</v>
      </c>
      <c r="J474">
        <v>30.94</v>
      </c>
      <c r="K474">
        <v>17.329999999999998</v>
      </c>
      <c r="L474" t="s">
        <v>13</v>
      </c>
      <c r="M474">
        <v>1</v>
      </c>
    </row>
    <row r="475" spans="1:13" x14ac:dyDescent="0.25">
      <c r="A475">
        <v>368407</v>
      </c>
      <c r="B475">
        <v>0</v>
      </c>
      <c r="C475" s="1">
        <v>43862</v>
      </c>
      <c r="D475">
        <v>1816552</v>
      </c>
      <c r="E475">
        <v>1796</v>
      </c>
      <c r="F475">
        <v>7</v>
      </c>
      <c r="G475">
        <v>43</v>
      </c>
      <c r="H475" s="1">
        <v>43862</v>
      </c>
      <c r="I475">
        <v>540</v>
      </c>
      <c r="J475">
        <v>37.840000000000003</v>
      </c>
      <c r="K475">
        <v>21.92</v>
      </c>
      <c r="L475" t="s">
        <v>13</v>
      </c>
      <c r="M475">
        <v>1</v>
      </c>
    </row>
    <row r="476" spans="1:13" x14ac:dyDescent="0.25">
      <c r="A476">
        <v>368407</v>
      </c>
      <c r="B476">
        <v>1</v>
      </c>
      <c r="C476" s="1">
        <v>43862</v>
      </c>
      <c r="D476">
        <v>1816552</v>
      </c>
      <c r="E476">
        <v>1588</v>
      </c>
      <c r="F476">
        <v>3</v>
      </c>
      <c r="G476">
        <v>13.89</v>
      </c>
      <c r="H476" s="1">
        <v>43862</v>
      </c>
      <c r="I476">
        <v>540</v>
      </c>
      <c r="J476">
        <v>12.7788</v>
      </c>
      <c r="K476">
        <v>6.39</v>
      </c>
      <c r="L476" t="s">
        <v>13</v>
      </c>
      <c r="M476">
        <v>1</v>
      </c>
    </row>
    <row r="477" spans="1:13" x14ac:dyDescent="0.25">
      <c r="A477">
        <v>368407</v>
      </c>
      <c r="B477">
        <v>2</v>
      </c>
      <c r="C477" s="1">
        <v>43862</v>
      </c>
      <c r="D477">
        <v>1816552</v>
      </c>
      <c r="E477">
        <v>1696</v>
      </c>
      <c r="F477">
        <v>7</v>
      </c>
      <c r="G477">
        <v>16.989999999999998</v>
      </c>
      <c r="H477" s="1">
        <v>43862</v>
      </c>
      <c r="I477">
        <v>540</v>
      </c>
      <c r="J477">
        <v>16.989999999999998</v>
      </c>
      <c r="K477">
        <v>5.63</v>
      </c>
      <c r="L477" t="s">
        <v>13</v>
      </c>
      <c r="M477">
        <v>1</v>
      </c>
    </row>
    <row r="478" spans="1:13" x14ac:dyDescent="0.25">
      <c r="A478">
        <v>368408</v>
      </c>
      <c r="B478">
        <v>0</v>
      </c>
      <c r="C478" s="1">
        <v>43862</v>
      </c>
      <c r="D478">
        <v>1442568</v>
      </c>
      <c r="E478">
        <v>2516</v>
      </c>
      <c r="F478">
        <v>6</v>
      </c>
      <c r="G478">
        <v>3.35</v>
      </c>
      <c r="H478" s="1">
        <v>43863</v>
      </c>
      <c r="I478">
        <v>999999</v>
      </c>
      <c r="J478">
        <v>2.948</v>
      </c>
      <c r="K478">
        <v>1.71</v>
      </c>
      <c r="L478" t="s">
        <v>13</v>
      </c>
      <c r="M478">
        <v>1</v>
      </c>
    </row>
    <row r="479" spans="1:13" x14ac:dyDescent="0.25">
      <c r="A479">
        <v>368408</v>
      </c>
      <c r="B479">
        <v>1</v>
      </c>
      <c r="C479" s="1">
        <v>43862</v>
      </c>
      <c r="D479">
        <v>1442568</v>
      </c>
      <c r="E479">
        <v>1589</v>
      </c>
      <c r="F479">
        <v>1</v>
      </c>
      <c r="G479">
        <v>9.99</v>
      </c>
      <c r="H479" s="1">
        <v>43863</v>
      </c>
      <c r="I479">
        <v>999999</v>
      </c>
      <c r="J479">
        <v>9.99</v>
      </c>
      <c r="K479">
        <v>5.09</v>
      </c>
      <c r="L479" t="s">
        <v>13</v>
      </c>
      <c r="M479">
        <v>1</v>
      </c>
    </row>
    <row r="480" spans="1:13" x14ac:dyDescent="0.25">
      <c r="A480">
        <v>368600</v>
      </c>
      <c r="B480">
        <v>0</v>
      </c>
      <c r="C480" s="1">
        <v>43864</v>
      </c>
      <c r="D480">
        <v>1884170</v>
      </c>
      <c r="E480">
        <v>1477</v>
      </c>
      <c r="F480">
        <v>3</v>
      </c>
      <c r="G480">
        <v>267</v>
      </c>
      <c r="H480" s="1">
        <v>43866</v>
      </c>
      <c r="I480">
        <v>999999</v>
      </c>
      <c r="J480">
        <v>232.29</v>
      </c>
      <c r="K480">
        <v>122.78</v>
      </c>
      <c r="L480" t="s">
        <v>13</v>
      </c>
      <c r="M480">
        <v>1</v>
      </c>
    </row>
    <row r="481" spans="1:13" x14ac:dyDescent="0.25">
      <c r="A481">
        <v>368600</v>
      </c>
      <c r="B481">
        <v>1</v>
      </c>
      <c r="C481" s="1">
        <v>43864</v>
      </c>
      <c r="D481">
        <v>1884170</v>
      </c>
      <c r="E481">
        <v>1812</v>
      </c>
      <c r="F481">
        <v>2</v>
      </c>
      <c r="G481">
        <v>32</v>
      </c>
      <c r="H481" s="1">
        <v>43866</v>
      </c>
      <c r="I481">
        <v>999999</v>
      </c>
      <c r="J481">
        <v>29.44</v>
      </c>
      <c r="K481">
        <v>16.309999999999999</v>
      </c>
      <c r="L481" t="s">
        <v>13</v>
      </c>
      <c r="M481">
        <v>1</v>
      </c>
    </row>
    <row r="482" spans="1:13" x14ac:dyDescent="0.25">
      <c r="A482">
        <v>368600</v>
      </c>
      <c r="B482">
        <v>2</v>
      </c>
      <c r="C482" s="1">
        <v>43864</v>
      </c>
      <c r="D482">
        <v>1884170</v>
      </c>
      <c r="E482">
        <v>1741</v>
      </c>
      <c r="F482">
        <v>3</v>
      </c>
      <c r="G482">
        <v>28</v>
      </c>
      <c r="H482" s="1">
        <v>43866</v>
      </c>
      <c r="I482">
        <v>999999</v>
      </c>
      <c r="J482">
        <v>28</v>
      </c>
      <c r="K482">
        <v>14.28</v>
      </c>
      <c r="L482" t="s">
        <v>13</v>
      </c>
      <c r="M482">
        <v>1</v>
      </c>
    </row>
    <row r="483" spans="1:13" x14ac:dyDescent="0.25">
      <c r="A483">
        <v>368601</v>
      </c>
      <c r="B483">
        <v>0</v>
      </c>
      <c r="C483" s="1">
        <v>43864</v>
      </c>
      <c r="D483">
        <v>1376774</v>
      </c>
      <c r="E483">
        <v>829</v>
      </c>
      <c r="F483">
        <v>2</v>
      </c>
      <c r="G483">
        <v>39.9</v>
      </c>
      <c r="H483" s="1">
        <v>43864</v>
      </c>
      <c r="I483">
        <v>670</v>
      </c>
      <c r="J483">
        <v>35.112000000000002</v>
      </c>
      <c r="K483">
        <v>13.22</v>
      </c>
      <c r="L483" t="s">
        <v>13</v>
      </c>
      <c r="M483">
        <v>1</v>
      </c>
    </row>
    <row r="484" spans="1:13" x14ac:dyDescent="0.25">
      <c r="A484">
        <v>368601</v>
      </c>
      <c r="B484">
        <v>1</v>
      </c>
      <c r="C484" s="1">
        <v>43864</v>
      </c>
      <c r="D484">
        <v>1376774</v>
      </c>
      <c r="E484">
        <v>1739</v>
      </c>
      <c r="F484">
        <v>2</v>
      </c>
      <c r="G484">
        <v>28</v>
      </c>
      <c r="H484" s="1">
        <v>43864</v>
      </c>
      <c r="I484">
        <v>670</v>
      </c>
      <c r="J484">
        <v>26.04</v>
      </c>
      <c r="K484">
        <v>14.28</v>
      </c>
      <c r="L484" t="s">
        <v>13</v>
      </c>
      <c r="M484">
        <v>1</v>
      </c>
    </row>
    <row r="485" spans="1:13" x14ac:dyDescent="0.25">
      <c r="A485">
        <v>368601</v>
      </c>
      <c r="B485">
        <v>2</v>
      </c>
      <c r="C485" s="1">
        <v>43864</v>
      </c>
      <c r="D485">
        <v>1376774</v>
      </c>
      <c r="E485">
        <v>1493</v>
      </c>
      <c r="F485">
        <v>1</v>
      </c>
      <c r="G485">
        <v>269</v>
      </c>
      <c r="H485" s="1">
        <v>43864</v>
      </c>
      <c r="I485">
        <v>670</v>
      </c>
      <c r="J485">
        <v>247.48</v>
      </c>
      <c r="K485">
        <v>123.7</v>
      </c>
      <c r="L485" t="s">
        <v>13</v>
      </c>
      <c r="M485">
        <v>1</v>
      </c>
    </row>
    <row r="486" spans="1:13" x14ac:dyDescent="0.25">
      <c r="A486">
        <v>368601</v>
      </c>
      <c r="B486">
        <v>3</v>
      </c>
      <c r="C486" s="1">
        <v>43864</v>
      </c>
      <c r="D486">
        <v>1376774</v>
      </c>
      <c r="E486">
        <v>1469</v>
      </c>
      <c r="F486">
        <v>2</v>
      </c>
      <c r="G486">
        <v>200</v>
      </c>
      <c r="H486" s="1">
        <v>43864</v>
      </c>
      <c r="I486">
        <v>670</v>
      </c>
      <c r="J486">
        <v>200</v>
      </c>
      <c r="K486">
        <v>91.97</v>
      </c>
      <c r="L486" t="s">
        <v>13</v>
      </c>
      <c r="M486">
        <v>1</v>
      </c>
    </row>
    <row r="487" spans="1:13" x14ac:dyDescent="0.25">
      <c r="A487">
        <v>368601</v>
      </c>
      <c r="B487">
        <v>4</v>
      </c>
      <c r="C487" s="1">
        <v>43864</v>
      </c>
      <c r="D487">
        <v>1376774</v>
      </c>
      <c r="E487">
        <v>1212</v>
      </c>
      <c r="F487">
        <v>4</v>
      </c>
      <c r="G487">
        <v>180</v>
      </c>
      <c r="H487" s="1">
        <v>43864</v>
      </c>
      <c r="I487">
        <v>670</v>
      </c>
      <c r="J487">
        <v>174.6</v>
      </c>
      <c r="K487">
        <v>91.77</v>
      </c>
      <c r="L487" t="s">
        <v>13</v>
      </c>
      <c r="M487">
        <v>1</v>
      </c>
    </row>
    <row r="488" spans="1:13" x14ac:dyDescent="0.25">
      <c r="A488">
        <v>368602</v>
      </c>
      <c r="B488">
        <v>0</v>
      </c>
      <c r="C488" s="1">
        <v>43864</v>
      </c>
      <c r="D488">
        <v>988152</v>
      </c>
      <c r="E488">
        <v>1379</v>
      </c>
      <c r="F488">
        <v>2</v>
      </c>
      <c r="G488">
        <v>23</v>
      </c>
      <c r="H488" s="1">
        <v>43864</v>
      </c>
      <c r="I488">
        <v>420</v>
      </c>
      <c r="J488">
        <v>20.239999999999998</v>
      </c>
      <c r="K488">
        <v>10.58</v>
      </c>
      <c r="L488" t="s">
        <v>16</v>
      </c>
      <c r="M488">
        <v>0.7661</v>
      </c>
    </row>
    <row r="489" spans="1:13" x14ac:dyDescent="0.25">
      <c r="A489">
        <v>368602</v>
      </c>
      <c r="B489">
        <v>1</v>
      </c>
      <c r="C489" s="1">
        <v>43864</v>
      </c>
      <c r="D489">
        <v>988152</v>
      </c>
      <c r="E489">
        <v>1052</v>
      </c>
      <c r="F489">
        <v>1</v>
      </c>
      <c r="G489">
        <v>627</v>
      </c>
      <c r="H489" s="1">
        <v>43864</v>
      </c>
      <c r="I489">
        <v>420</v>
      </c>
      <c r="J489">
        <v>545.49</v>
      </c>
      <c r="K489">
        <v>207.74</v>
      </c>
      <c r="L489" t="s">
        <v>16</v>
      </c>
      <c r="M489">
        <v>0.7661</v>
      </c>
    </row>
    <row r="490" spans="1:13" x14ac:dyDescent="0.25">
      <c r="A490">
        <v>368602</v>
      </c>
      <c r="B490">
        <v>2</v>
      </c>
      <c r="C490" s="1">
        <v>43864</v>
      </c>
      <c r="D490">
        <v>988152</v>
      </c>
      <c r="E490">
        <v>1573</v>
      </c>
      <c r="F490">
        <v>3</v>
      </c>
      <c r="G490">
        <v>58.99</v>
      </c>
      <c r="H490" s="1">
        <v>43864</v>
      </c>
      <c r="I490">
        <v>420</v>
      </c>
      <c r="J490">
        <v>58.99</v>
      </c>
      <c r="K490">
        <v>27.13</v>
      </c>
      <c r="L490" t="s">
        <v>16</v>
      </c>
      <c r="M490">
        <v>0.7661</v>
      </c>
    </row>
    <row r="491" spans="1:13" x14ac:dyDescent="0.25">
      <c r="A491">
        <v>368602</v>
      </c>
      <c r="B491">
        <v>3</v>
      </c>
      <c r="C491" s="1">
        <v>43864</v>
      </c>
      <c r="D491">
        <v>988152</v>
      </c>
      <c r="E491">
        <v>60</v>
      </c>
      <c r="F491">
        <v>3</v>
      </c>
      <c r="G491">
        <v>156</v>
      </c>
      <c r="H491" s="1">
        <v>43864</v>
      </c>
      <c r="I491">
        <v>420</v>
      </c>
      <c r="J491">
        <v>156</v>
      </c>
      <c r="K491">
        <v>79.53</v>
      </c>
      <c r="L491" t="s">
        <v>16</v>
      </c>
      <c r="M491">
        <v>0.7661</v>
      </c>
    </row>
    <row r="492" spans="1:13" x14ac:dyDescent="0.25">
      <c r="A492">
        <v>368700</v>
      </c>
      <c r="B492">
        <v>0</v>
      </c>
      <c r="C492" s="1">
        <v>43865</v>
      </c>
      <c r="D492">
        <v>1443071</v>
      </c>
      <c r="E492">
        <v>444</v>
      </c>
      <c r="F492">
        <v>3</v>
      </c>
      <c r="G492">
        <v>919</v>
      </c>
      <c r="H492" s="1">
        <v>43869</v>
      </c>
      <c r="I492">
        <v>999999</v>
      </c>
      <c r="J492">
        <v>919</v>
      </c>
      <c r="K492">
        <v>304.48</v>
      </c>
      <c r="L492" t="s">
        <v>13</v>
      </c>
      <c r="M492">
        <v>1</v>
      </c>
    </row>
    <row r="493" spans="1:13" x14ac:dyDescent="0.25">
      <c r="A493">
        <v>368701</v>
      </c>
      <c r="B493">
        <v>0</v>
      </c>
      <c r="C493" s="1">
        <v>43865</v>
      </c>
      <c r="D493">
        <v>888680</v>
      </c>
      <c r="E493">
        <v>2162</v>
      </c>
      <c r="F493">
        <v>1</v>
      </c>
      <c r="G493">
        <v>149</v>
      </c>
      <c r="H493" s="1">
        <v>43869</v>
      </c>
      <c r="I493">
        <v>999999</v>
      </c>
      <c r="J493">
        <v>149</v>
      </c>
      <c r="K493">
        <v>75.959999999999994</v>
      </c>
      <c r="L493" t="s">
        <v>14</v>
      </c>
      <c r="M493">
        <v>0.90510000000000002</v>
      </c>
    </row>
    <row r="494" spans="1:13" x14ac:dyDescent="0.25">
      <c r="A494">
        <v>368702</v>
      </c>
      <c r="B494">
        <v>0</v>
      </c>
      <c r="C494" s="1">
        <v>43865</v>
      </c>
      <c r="D494">
        <v>137794</v>
      </c>
      <c r="E494">
        <v>524</v>
      </c>
      <c r="F494">
        <v>2</v>
      </c>
      <c r="G494">
        <v>179</v>
      </c>
      <c r="H494" s="1">
        <v>43867</v>
      </c>
      <c r="I494">
        <v>999999</v>
      </c>
      <c r="J494">
        <v>155.72999999999999</v>
      </c>
      <c r="K494">
        <v>82.32</v>
      </c>
      <c r="L494" t="s">
        <v>17</v>
      </c>
      <c r="M494">
        <v>1.488</v>
      </c>
    </row>
    <row r="495" spans="1:13" x14ac:dyDescent="0.25">
      <c r="A495">
        <v>368703</v>
      </c>
      <c r="B495">
        <v>0</v>
      </c>
      <c r="C495" s="1">
        <v>43865</v>
      </c>
      <c r="D495">
        <v>837092</v>
      </c>
      <c r="E495">
        <v>1534</v>
      </c>
      <c r="F495">
        <v>1</v>
      </c>
      <c r="G495">
        <v>398</v>
      </c>
      <c r="H495" s="1">
        <v>43868</v>
      </c>
      <c r="I495">
        <v>999999</v>
      </c>
      <c r="J495">
        <v>382.08</v>
      </c>
      <c r="K495">
        <v>131.87</v>
      </c>
      <c r="L495" t="s">
        <v>14</v>
      </c>
      <c r="M495">
        <v>0.90510000000000002</v>
      </c>
    </row>
    <row r="496" spans="1:13" x14ac:dyDescent="0.25">
      <c r="A496">
        <v>368703</v>
      </c>
      <c r="B496">
        <v>1</v>
      </c>
      <c r="C496" s="1">
        <v>43865</v>
      </c>
      <c r="D496">
        <v>837092</v>
      </c>
      <c r="E496">
        <v>1728</v>
      </c>
      <c r="F496">
        <v>4</v>
      </c>
      <c r="G496">
        <v>79.8</v>
      </c>
      <c r="H496" s="1">
        <v>43868</v>
      </c>
      <c r="I496">
        <v>999999</v>
      </c>
      <c r="J496">
        <v>79.8</v>
      </c>
      <c r="K496">
        <v>36.700000000000003</v>
      </c>
      <c r="L496" t="s">
        <v>14</v>
      </c>
      <c r="M496">
        <v>0.90510000000000002</v>
      </c>
    </row>
    <row r="497" spans="1:13" x14ac:dyDescent="0.25">
      <c r="A497">
        <v>368800</v>
      </c>
      <c r="B497">
        <v>0</v>
      </c>
      <c r="C497" s="1">
        <v>43866</v>
      </c>
      <c r="D497">
        <v>1464329</v>
      </c>
      <c r="E497">
        <v>1005</v>
      </c>
      <c r="F497">
        <v>7</v>
      </c>
      <c r="G497">
        <v>268</v>
      </c>
      <c r="H497" s="1">
        <v>43866</v>
      </c>
      <c r="I497">
        <v>660</v>
      </c>
      <c r="J497">
        <v>268</v>
      </c>
      <c r="K497">
        <v>88.79</v>
      </c>
      <c r="L497" t="s">
        <v>13</v>
      </c>
      <c r="M497">
        <v>1</v>
      </c>
    </row>
    <row r="498" spans="1:13" x14ac:dyDescent="0.25">
      <c r="A498">
        <v>368801</v>
      </c>
      <c r="B498">
        <v>0</v>
      </c>
      <c r="C498" s="1">
        <v>43866</v>
      </c>
      <c r="D498">
        <v>1738178</v>
      </c>
      <c r="E498">
        <v>1689</v>
      </c>
      <c r="F498">
        <v>2</v>
      </c>
      <c r="G498">
        <v>4.9800000000000004</v>
      </c>
      <c r="H498" s="1">
        <v>43866</v>
      </c>
      <c r="I498">
        <v>540</v>
      </c>
      <c r="J498">
        <v>4.9800000000000004</v>
      </c>
      <c r="K498">
        <v>2.54</v>
      </c>
      <c r="L498" t="s">
        <v>13</v>
      </c>
      <c r="M498">
        <v>1</v>
      </c>
    </row>
    <row r="499" spans="1:13" x14ac:dyDescent="0.25">
      <c r="A499">
        <v>368801</v>
      </c>
      <c r="B499">
        <v>1</v>
      </c>
      <c r="C499" s="1">
        <v>43866</v>
      </c>
      <c r="D499">
        <v>1738178</v>
      </c>
      <c r="E499">
        <v>1638</v>
      </c>
      <c r="F499">
        <v>2</v>
      </c>
      <c r="G499">
        <v>13.89</v>
      </c>
      <c r="H499" s="1">
        <v>43866</v>
      </c>
      <c r="I499">
        <v>540</v>
      </c>
      <c r="J499">
        <v>12.2232</v>
      </c>
      <c r="K499">
        <v>6.39</v>
      </c>
      <c r="L499" t="s">
        <v>13</v>
      </c>
      <c r="M499">
        <v>1</v>
      </c>
    </row>
    <row r="500" spans="1:13" x14ac:dyDescent="0.25">
      <c r="A500">
        <v>368802</v>
      </c>
      <c r="B500">
        <v>0</v>
      </c>
      <c r="C500" s="1">
        <v>43866</v>
      </c>
      <c r="D500">
        <v>353444</v>
      </c>
      <c r="E500">
        <v>562</v>
      </c>
      <c r="F500">
        <v>1</v>
      </c>
      <c r="G500">
        <v>109</v>
      </c>
      <c r="H500" s="1">
        <v>43869</v>
      </c>
      <c r="I500">
        <v>999999</v>
      </c>
      <c r="J500">
        <v>102.46</v>
      </c>
      <c r="K500">
        <v>55.57</v>
      </c>
      <c r="L500" t="s">
        <v>15</v>
      </c>
      <c r="M500">
        <v>1.3285</v>
      </c>
    </row>
    <row r="501" spans="1:13" x14ac:dyDescent="0.25">
      <c r="A501">
        <v>368802</v>
      </c>
      <c r="B501">
        <v>1</v>
      </c>
      <c r="C501" s="1">
        <v>43866</v>
      </c>
      <c r="D501">
        <v>353444</v>
      </c>
      <c r="E501">
        <v>1455</v>
      </c>
      <c r="F501">
        <v>3</v>
      </c>
      <c r="G501">
        <v>290</v>
      </c>
      <c r="H501" s="1">
        <v>43869</v>
      </c>
      <c r="I501">
        <v>999999</v>
      </c>
      <c r="J501">
        <v>255.2</v>
      </c>
      <c r="K501">
        <v>133.36000000000001</v>
      </c>
      <c r="L501" t="s">
        <v>15</v>
      </c>
      <c r="M501">
        <v>1.3285</v>
      </c>
    </row>
    <row r="502" spans="1:13" x14ac:dyDescent="0.25">
      <c r="A502">
        <v>368802</v>
      </c>
      <c r="B502">
        <v>2</v>
      </c>
      <c r="C502" s="1">
        <v>43866</v>
      </c>
      <c r="D502">
        <v>353444</v>
      </c>
      <c r="E502">
        <v>1802</v>
      </c>
      <c r="F502">
        <v>1</v>
      </c>
      <c r="G502">
        <v>32</v>
      </c>
      <c r="H502" s="1">
        <v>43869</v>
      </c>
      <c r="I502">
        <v>999999</v>
      </c>
      <c r="J502">
        <v>28.16</v>
      </c>
      <c r="K502">
        <v>16.309999999999999</v>
      </c>
      <c r="L502" t="s">
        <v>15</v>
      </c>
      <c r="M502">
        <v>1.3285</v>
      </c>
    </row>
    <row r="503" spans="1:13" x14ac:dyDescent="0.25">
      <c r="A503">
        <v>368802</v>
      </c>
      <c r="B503">
        <v>3</v>
      </c>
      <c r="C503" s="1">
        <v>43866</v>
      </c>
      <c r="D503">
        <v>353444</v>
      </c>
      <c r="E503">
        <v>1603</v>
      </c>
      <c r="F503">
        <v>3</v>
      </c>
      <c r="G503">
        <v>109.99</v>
      </c>
      <c r="H503" s="1">
        <v>43869</v>
      </c>
      <c r="I503">
        <v>999999</v>
      </c>
      <c r="J503">
        <v>97.891099999999994</v>
      </c>
      <c r="K503">
        <v>56.08</v>
      </c>
      <c r="L503" t="s">
        <v>15</v>
      </c>
      <c r="M503">
        <v>1.3285</v>
      </c>
    </row>
    <row r="504" spans="1:13" x14ac:dyDescent="0.25">
      <c r="A504">
        <v>368803</v>
      </c>
      <c r="B504">
        <v>0</v>
      </c>
      <c r="C504" s="1">
        <v>43866</v>
      </c>
      <c r="D504">
        <v>310914</v>
      </c>
      <c r="E504">
        <v>1627</v>
      </c>
      <c r="F504">
        <v>4</v>
      </c>
      <c r="G504">
        <v>17.989999999999998</v>
      </c>
      <c r="H504" s="1">
        <v>43869</v>
      </c>
      <c r="I504">
        <v>999999</v>
      </c>
      <c r="J504">
        <v>17.989999999999998</v>
      </c>
      <c r="K504">
        <v>8.27</v>
      </c>
      <c r="L504" t="s">
        <v>15</v>
      </c>
      <c r="M504">
        <v>1.3285</v>
      </c>
    </row>
    <row r="505" spans="1:13" x14ac:dyDescent="0.25">
      <c r="A505">
        <v>368804</v>
      </c>
      <c r="B505">
        <v>0</v>
      </c>
      <c r="C505" s="1">
        <v>43866</v>
      </c>
      <c r="D505">
        <v>1853733</v>
      </c>
      <c r="E505">
        <v>1361</v>
      </c>
      <c r="F505">
        <v>6</v>
      </c>
      <c r="G505">
        <v>49.99</v>
      </c>
      <c r="H505" s="1">
        <v>43866</v>
      </c>
      <c r="I505">
        <v>610</v>
      </c>
      <c r="J505">
        <v>49.99</v>
      </c>
      <c r="K505">
        <v>16.559999999999999</v>
      </c>
      <c r="L505" t="s">
        <v>13</v>
      </c>
      <c r="M505">
        <v>1</v>
      </c>
    </row>
    <row r="506" spans="1:13" x14ac:dyDescent="0.25">
      <c r="A506">
        <v>368804</v>
      </c>
      <c r="B506">
        <v>1</v>
      </c>
      <c r="C506" s="1">
        <v>43866</v>
      </c>
      <c r="D506">
        <v>1853733</v>
      </c>
      <c r="E506">
        <v>546</v>
      </c>
      <c r="F506">
        <v>6</v>
      </c>
      <c r="G506">
        <v>299</v>
      </c>
      <c r="H506" s="1">
        <v>43866</v>
      </c>
      <c r="I506">
        <v>610</v>
      </c>
      <c r="J506">
        <v>299</v>
      </c>
      <c r="K506">
        <v>99.06</v>
      </c>
      <c r="L506" t="s">
        <v>13</v>
      </c>
      <c r="M506">
        <v>1</v>
      </c>
    </row>
    <row r="507" spans="1:13" x14ac:dyDescent="0.25">
      <c r="A507">
        <v>368804</v>
      </c>
      <c r="B507">
        <v>2</v>
      </c>
      <c r="C507" s="1">
        <v>43866</v>
      </c>
      <c r="D507">
        <v>1853733</v>
      </c>
      <c r="E507">
        <v>1583</v>
      </c>
      <c r="F507">
        <v>5</v>
      </c>
      <c r="G507">
        <v>13.89</v>
      </c>
      <c r="H507" s="1">
        <v>43866</v>
      </c>
      <c r="I507">
        <v>610</v>
      </c>
      <c r="J507">
        <v>13.89</v>
      </c>
      <c r="K507">
        <v>6.39</v>
      </c>
      <c r="L507" t="s">
        <v>13</v>
      </c>
      <c r="M507">
        <v>1</v>
      </c>
    </row>
    <row r="508" spans="1:13" x14ac:dyDescent="0.25">
      <c r="A508">
        <v>368804</v>
      </c>
      <c r="B508">
        <v>3</v>
      </c>
      <c r="C508" s="1">
        <v>43866</v>
      </c>
      <c r="D508">
        <v>1853733</v>
      </c>
      <c r="E508">
        <v>1663</v>
      </c>
      <c r="F508">
        <v>3</v>
      </c>
      <c r="G508">
        <v>6.89</v>
      </c>
      <c r="H508" s="1">
        <v>43866</v>
      </c>
      <c r="I508">
        <v>610</v>
      </c>
      <c r="J508">
        <v>6.3388</v>
      </c>
      <c r="K508">
        <v>3.17</v>
      </c>
      <c r="L508" t="s">
        <v>13</v>
      </c>
      <c r="M508">
        <v>1</v>
      </c>
    </row>
    <row r="509" spans="1:13" x14ac:dyDescent="0.25">
      <c r="A509">
        <v>368805</v>
      </c>
      <c r="B509">
        <v>0</v>
      </c>
      <c r="C509" s="1">
        <v>43866</v>
      </c>
      <c r="D509">
        <v>200860</v>
      </c>
      <c r="E509">
        <v>1182</v>
      </c>
      <c r="F509">
        <v>1</v>
      </c>
      <c r="G509">
        <v>1560</v>
      </c>
      <c r="H509" s="1">
        <v>43866</v>
      </c>
      <c r="I509">
        <v>90</v>
      </c>
      <c r="J509">
        <v>1560</v>
      </c>
      <c r="K509">
        <v>516.86</v>
      </c>
      <c r="L509" t="s">
        <v>15</v>
      </c>
      <c r="M509">
        <v>1.3285</v>
      </c>
    </row>
    <row r="510" spans="1:13" x14ac:dyDescent="0.25">
      <c r="A510">
        <v>368900</v>
      </c>
      <c r="B510">
        <v>0</v>
      </c>
      <c r="C510" s="1">
        <v>43867</v>
      </c>
      <c r="D510">
        <v>1133822</v>
      </c>
      <c r="E510">
        <v>1457</v>
      </c>
      <c r="F510">
        <v>5</v>
      </c>
      <c r="G510">
        <v>189</v>
      </c>
      <c r="H510" s="1">
        <v>43870</v>
      </c>
      <c r="I510">
        <v>999999</v>
      </c>
      <c r="J510">
        <v>164.43</v>
      </c>
      <c r="K510">
        <v>86.91</v>
      </c>
      <c r="L510" t="s">
        <v>16</v>
      </c>
      <c r="M510">
        <v>0.77100000000000002</v>
      </c>
    </row>
    <row r="511" spans="1:13" x14ac:dyDescent="0.25">
      <c r="A511">
        <v>368901</v>
      </c>
      <c r="B511">
        <v>0</v>
      </c>
      <c r="C511" s="1">
        <v>43867</v>
      </c>
      <c r="D511">
        <v>708425</v>
      </c>
      <c r="E511">
        <v>1551</v>
      </c>
      <c r="F511">
        <v>6</v>
      </c>
      <c r="G511">
        <v>299</v>
      </c>
      <c r="H511" s="1">
        <v>43868</v>
      </c>
      <c r="I511">
        <v>999999</v>
      </c>
      <c r="J511">
        <v>266.11</v>
      </c>
      <c r="K511">
        <v>137.5</v>
      </c>
      <c r="L511" t="s">
        <v>14</v>
      </c>
      <c r="M511">
        <v>0.90880000000000005</v>
      </c>
    </row>
    <row r="512" spans="1:13" x14ac:dyDescent="0.25">
      <c r="A512">
        <v>368901</v>
      </c>
      <c r="B512">
        <v>1</v>
      </c>
      <c r="C512" s="1">
        <v>43867</v>
      </c>
      <c r="D512">
        <v>708425</v>
      </c>
      <c r="E512">
        <v>121</v>
      </c>
      <c r="F512">
        <v>1</v>
      </c>
      <c r="G512">
        <v>119.99</v>
      </c>
      <c r="H512" s="1">
        <v>43868</v>
      </c>
      <c r="I512">
        <v>999999</v>
      </c>
      <c r="J512">
        <v>107.991</v>
      </c>
      <c r="K512">
        <v>61.17</v>
      </c>
      <c r="L512" t="s">
        <v>14</v>
      </c>
      <c r="M512">
        <v>0.90880000000000005</v>
      </c>
    </row>
    <row r="513" spans="1:13" x14ac:dyDescent="0.25">
      <c r="A513">
        <v>368901</v>
      </c>
      <c r="B513">
        <v>2</v>
      </c>
      <c r="C513" s="1">
        <v>43867</v>
      </c>
      <c r="D513">
        <v>708425</v>
      </c>
      <c r="E513">
        <v>1529</v>
      </c>
      <c r="F513">
        <v>1</v>
      </c>
      <c r="G513">
        <v>255</v>
      </c>
      <c r="H513" s="1">
        <v>43868</v>
      </c>
      <c r="I513">
        <v>999999</v>
      </c>
      <c r="J513">
        <v>255</v>
      </c>
      <c r="K513">
        <v>117.27</v>
      </c>
      <c r="L513" t="s">
        <v>14</v>
      </c>
      <c r="M513">
        <v>0.90880000000000005</v>
      </c>
    </row>
    <row r="514" spans="1:13" x14ac:dyDescent="0.25">
      <c r="A514">
        <v>368902</v>
      </c>
      <c r="B514">
        <v>0</v>
      </c>
      <c r="C514" s="1">
        <v>43867</v>
      </c>
      <c r="D514">
        <v>1880727</v>
      </c>
      <c r="E514">
        <v>1791</v>
      </c>
      <c r="F514">
        <v>2</v>
      </c>
      <c r="G514">
        <v>43</v>
      </c>
      <c r="H514" s="1">
        <v>43869</v>
      </c>
      <c r="I514">
        <v>999999</v>
      </c>
      <c r="J514">
        <v>43</v>
      </c>
      <c r="K514">
        <v>21.92</v>
      </c>
      <c r="L514" t="s">
        <v>13</v>
      </c>
      <c r="M514">
        <v>1</v>
      </c>
    </row>
    <row r="515" spans="1:13" x14ac:dyDescent="0.25">
      <c r="A515">
        <v>368902</v>
      </c>
      <c r="B515">
        <v>1</v>
      </c>
      <c r="C515" s="1">
        <v>43867</v>
      </c>
      <c r="D515">
        <v>1880727</v>
      </c>
      <c r="E515">
        <v>1790</v>
      </c>
      <c r="F515">
        <v>4</v>
      </c>
      <c r="G515">
        <v>43</v>
      </c>
      <c r="H515" s="1">
        <v>43869</v>
      </c>
      <c r="I515">
        <v>999999</v>
      </c>
      <c r="J515">
        <v>38.270000000000003</v>
      </c>
      <c r="K515">
        <v>21.92</v>
      </c>
      <c r="L515" t="s">
        <v>13</v>
      </c>
      <c r="M515">
        <v>1</v>
      </c>
    </row>
    <row r="516" spans="1:13" x14ac:dyDescent="0.25">
      <c r="A516">
        <v>368902</v>
      </c>
      <c r="B516">
        <v>2</v>
      </c>
      <c r="C516" s="1">
        <v>43867</v>
      </c>
      <c r="D516">
        <v>1880727</v>
      </c>
      <c r="E516">
        <v>563</v>
      </c>
      <c r="F516">
        <v>7</v>
      </c>
      <c r="G516">
        <v>2295</v>
      </c>
      <c r="H516" s="1">
        <v>43869</v>
      </c>
      <c r="I516">
        <v>999999</v>
      </c>
      <c r="J516">
        <v>2088.4499999999998</v>
      </c>
      <c r="K516">
        <v>760.38</v>
      </c>
      <c r="L516" t="s">
        <v>13</v>
      </c>
      <c r="M516">
        <v>1</v>
      </c>
    </row>
    <row r="517" spans="1:13" x14ac:dyDescent="0.25">
      <c r="A517">
        <v>368903</v>
      </c>
      <c r="B517">
        <v>0</v>
      </c>
      <c r="C517" s="1">
        <v>43867</v>
      </c>
      <c r="D517">
        <v>1973637</v>
      </c>
      <c r="E517">
        <v>1629</v>
      </c>
      <c r="F517">
        <v>1</v>
      </c>
      <c r="G517">
        <v>9.99</v>
      </c>
      <c r="H517" s="1">
        <v>43868</v>
      </c>
      <c r="I517">
        <v>999999</v>
      </c>
      <c r="J517">
        <v>9.2906999999999993</v>
      </c>
      <c r="K517">
        <v>5.09</v>
      </c>
      <c r="L517" t="s">
        <v>13</v>
      </c>
      <c r="M517">
        <v>1</v>
      </c>
    </row>
    <row r="518" spans="1:13" x14ac:dyDescent="0.25">
      <c r="A518">
        <v>368904</v>
      </c>
      <c r="B518">
        <v>0</v>
      </c>
      <c r="C518" s="1">
        <v>43867</v>
      </c>
      <c r="D518">
        <v>1463195</v>
      </c>
      <c r="E518">
        <v>1909</v>
      </c>
      <c r="F518">
        <v>2</v>
      </c>
      <c r="G518">
        <v>3199.99</v>
      </c>
      <c r="H518" s="1">
        <v>43870</v>
      </c>
      <c r="I518">
        <v>999999</v>
      </c>
      <c r="J518">
        <v>2911.9908999999998</v>
      </c>
      <c r="K518">
        <v>1060.22</v>
      </c>
      <c r="L518" t="s">
        <v>13</v>
      </c>
      <c r="M518">
        <v>1</v>
      </c>
    </row>
    <row r="519" spans="1:13" x14ac:dyDescent="0.25">
      <c r="A519">
        <v>368904</v>
      </c>
      <c r="B519">
        <v>1</v>
      </c>
      <c r="C519" s="1">
        <v>43867</v>
      </c>
      <c r="D519">
        <v>1463195</v>
      </c>
      <c r="E519">
        <v>1358</v>
      </c>
      <c r="F519">
        <v>7</v>
      </c>
      <c r="G519">
        <v>39.99</v>
      </c>
      <c r="H519" s="1">
        <v>43870</v>
      </c>
      <c r="I519">
        <v>999999</v>
      </c>
      <c r="J519">
        <v>39.99</v>
      </c>
      <c r="K519">
        <v>18.39</v>
      </c>
      <c r="L519" t="s">
        <v>13</v>
      </c>
      <c r="M519">
        <v>1</v>
      </c>
    </row>
    <row r="520" spans="1:13" x14ac:dyDescent="0.25">
      <c r="A520">
        <v>368904</v>
      </c>
      <c r="B520">
        <v>2</v>
      </c>
      <c r="C520" s="1">
        <v>43867</v>
      </c>
      <c r="D520">
        <v>1463195</v>
      </c>
      <c r="E520">
        <v>1709</v>
      </c>
      <c r="F520">
        <v>2</v>
      </c>
      <c r="G520">
        <v>70.13</v>
      </c>
      <c r="H520" s="1">
        <v>43870</v>
      </c>
      <c r="I520">
        <v>999999</v>
      </c>
      <c r="J520">
        <v>70.13</v>
      </c>
      <c r="K520">
        <v>32.25</v>
      </c>
      <c r="L520" t="s">
        <v>13</v>
      </c>
      <c r="M520">
        <v>1</v>
      </c>
    </row>
    <row r="521" spans="1:13" x14ac:dyDescent="0.25">
      <c r="A521">
        <v>368904</v>
      </c>
      <c r="B521">
        <v>3</v>
      </c>
      <c r="C521" s="1">
        <v>43867</v>
      </c>
      <c r="D521">
        <v>1463195</v>
      </c>
      <c r="E521">
        <v>2076</v>
      </c>
      <c r="F521">
        <v>3</v>
      </c>
      <c r="G521">
        <v>139.99</v>
      </c>
      <c r="H521" s="1">
        <v>43870</v>
      </c>
      <c r="I521">
        <v>999999</v>
      </c>
      <c r="J521">
        <v>121.79130000000001</v>
      </c>
      <c r="K521">
        <v>71.37</v>
      </c>
      <c r="L521" t="s">
        <v>13</v>
      </c>
      <c r="M521">
        <v>1</v>
      </c>
    </row>
    <row r="522" spans="1:13" x14ac:dyDescent="0.25">
      <c r="A522">
        <v>368904</v>
      </c>
      <c r="B522">
        <v>4</v>
      </c>
      <c r="C522" s="1">
        <v>43867</v>
      </c>
      <c r="D522">
        <v>1463195</v>
      </c>
      <c r="E522">
        <v>1634</v>
      </c>
      <c r="F522">
        <v>1</v>
      </c>
      <c r="G522">
        <v>9.99</v>
      </c>
      <c r="H522" s="1">
        <v>43870</v>
      </c>
      <c r="I522">
        <v>999999</v>
      </c>
      <c r="J522">
        <v>9.99</v>
      </c>
      <c r="K522">
        <v>5.09</v>
      </c>
      <c r="L522" t="s">
        <v>13</v>
      </c>
      <c r="M522">
        <v>1</v>
      </c>
    </row>
    <row r="523" spans="1:13" x14ac:dyDescent="0.25">
      <c r="A523">
        <v>368904</v>
      </c>
      <c r="B523">
        <v>5</v>
      </c>
      <c r="C523" s="1">
        <v>43867</v>
      </c>
      <c r="D523">
        <v>1463195</v>
      </c>
      <c r="E523">
        <v>1470</v>
      </c>
      <c r="F523">
        <v>6</v>
      </c>
      <c r="G523">
        <v>129</v>
      </c>
      <c r="H523" s="1">
        <v>43870</v>
      </c>
      <c r="I523">
        <v>999999</v>
      </c>
      <c r="J523">
        <v>112.23</v>
      </c>
      <c r="K523">
        <v>65.77</v>
      </c>
      <c r="L523" t="s">
        <v>13</v>
      </c>
      <c r="M523">
        <v>1</v>
      </c>
    </row>
    <row r="524" spans="1:13" x14ac:dyDescent="0.25">
      <c r="A524">
        <v>368904</v>
      </c>
      <c r="B524">
        <v>6</v>
      </c>
      <c r="C524" s="1">
        <v>43867</v>
      </c>
      <c r="D524">
        <v>1463195</v>
      </c>
      <c r="E524">
        <v>1708</v>
      </c>
      <c r="F524">
        <v>1</v>
      </c>
      <c r="G524">
        <v>70.13</v>
      </c>
      <c r="H524" s="1">
        <v>43870</v>
      </c>
      <c r="I524">
        <v>999999</v>
      </c>
      <c r="J524">
        <v>61.714399999999998</v>
      </c>
      <c r="K524">
        <v>32.25</v>
      </c>
      <c r="L524" t="s">
        <v>13</v>
      </c>
      <c r="M524">
        <v>1</v>
      </c>
    </row>
    <row r="525" spans="1:13" x14ac:dyDescent="0.25">
      <c r="A525">
        <v>368905</v>
      </c>
      <c r="B525">
        <v>0</v>
      </c>
      <c r="C525" s="1">
        <v>43867</v>
      </c>
      <c r="D525">
        <v>1119425</v>
      </c>
      <c r="E525">
        <v>1223</v>
      </c>
      <c r="F525">
        <v>1</v>
      </c>
      <c r="G525">
        <v>460</v>
      </c>
      <c r="H525" s="1">
        <v>43867</v>
      </c>
      <c r="I525">
        <v>420</v>
      </c>
      <c r="J525">
        <v>460</v>
      </c>
      <c r="K525">
        <v>234.52</v>
      </c>
      <c r="L525" t="s">
        <v>16</v>
      </c>
      <c r="M525">
        <v>0.77100000000000002</v>
      </c>
    </row>
    <row r="526" spans="1:13" x14ac:dyDescent="0.25">
      <c r="A526">
        <v>368906</v>
      </c>
      <c r="B526">
        <v>0</v>
      </c>
      <c r="C526" s="1">
        <v>43867</v>
      </c>
      <c r="D526">
        <v>691404</v>
      </c>
      <c r="E526">
        <v>1679</v>
      </c>
      <c r="F526">
        <v>4</v>
      </c>
      <c r="G526">
        <v>5.5</v>
      </c>
      <c r="H526" s="1">
        <v>43872</v>
      </c>
      <c r="I526">
        <v>999999</v>
      </c>
      <c r="J526">
        <v>5.5</v>
      </c>
      <c r="K526">
        <v>2.8</v>
      </c>
      <c r="L526" t="s">
        <v>14</v>
      </c>
      <c r="M526">
        <v>0.90880000000000005</v>
      </c>
    </row>
    <row r="527" spans="1:13" x14ac:dyDescent="0.25">
      <c r="A527">
        <v>369000</v>
      </c>
      <c r="B527">
        <v>0</v>
      </c>
      <c r="C527" s="1">
        <v>43868</v>
      </c>
      <c r="D527">
        <v>79902</v>
      </c>
      <c r="E527">
        <v>1559</v>
      </c>
      <c r="F527">
        <v>8</v>
      </c>
      <c r="G527">
        <v>299</v>
      </c>
      <c r="H527" s="1">
        <v>43873</v>
      </c>
      <c r="I527">
        <v>999999</v>
      </c>
      <c r="J527">
        <v>299</v>
      </c>
      <c r="K527">
        <v>137.5</v>
      </c>
      <c r="L527" t="s">
        <v>17</v>
      </c>
      <c r="M527">
        <v>1.4966999999999999</v>
      </c>
    </row>
    <row r="528" spans="1:13" x14ac:dyDescent="0.25">
      <c r="A528">
        <v>369000</v>
      </c>
      <c r="B528">
        <v>1</v>
      </c>
      <c r="C528" s="1">
        <v>43868</v>
      </c>
      <c r="D528">
        <v>79902</v>
      </c>
      <c r="E528">
        <v>1554</v>
      </c>
      <c r="F528">
        <v>2</v>
      </c>
      <c r="G528">
        <v>298</v>
      </c>
      <c r="H528" s="1">
        <v>43873</v>
      </c>
      <c r="I528">
        <v>999999</v>
      </c>
      <c r="J528">
        <v>298</v>
      </c>
      <c r="K528">
        <v>137.04</v>
      </c>
      <c r="L528" t="s">
        <v>17</v>
      </c>
      <c r="M528">
        <v>1.4966999999999999</v>
      </c>
    </row>
    <row r="529" spans="1:13" x14ac:dyDescent="0.25">
      <c r="A529">
        <v>369000</v>
      </c>
      <c r="B529">
        <v>2</v>
      </c>
      <c r="C529" s="1">
        <v>43868</v>
      </c>
      <c r="D529">
        <v>79902</v>
      </c>
      <c r="E529">
        <v>365</v>
      </c>
      <c r="F529">
        <v>7</v>
      </c>
      <c r="G529">
        <v>599</v>
      </c>
      <c r="H529" s="1">
        <v>43873</v>
      </c>
      <c r="I529">
        <v>999999</v>
      </c>
      <c r="J529">
        <v>533.11</v>
      </c>
      <c r="K529">
        <v>275.45999999999998</v>
      </c>
      <c r="L529" t="s">
        <v>17</v>
      </c>
      <c r="M529">
        <v>1.4966999999999999</v>
      </c>
    </row>
    <row r="530" spans="1:13" x14ac:dyDescent="0.25">
      <c r="A530">
        <v>369000</v>
      </c>
      <c r="B530">
        <v>3</v>
      </c>
      <c r="C530" s="1">
        <v>43868</v>
      </c>
      <c r="D530">
        <v>79902</v>
      </c>
      <c r="E530">
        <v>865</v>
      </c>
      <c r="F530">
        <v>1</v>
      </c>
      <c r="G530">
        <v>50.99</v>
      </c>
      <c r="H530" s="1">
        <v>43873</v>
      </c>
      <c r="I530">
        <v>999999</v>
      </c>
      <c r="J530">
        <v>50.99</v>
      </c>
      <c r="K530">
        <v>23.45</v>
      </c>
      <c r="L530" t="s">
        <v>17</v>
      </c>
      <c r="M530">
        <v>1.4966999999999999</v>
      </c>
    </row>
    <row r="531" spans="1:13" x14ac:dyDescent="0.25">
      <c r="A531">
        <v>369001</v>
      </c>
      <c r="B531">
        <v>0</v>
      </c>
      <c r="C531" s="1">
        <v>43868</v>
      </c>
      <c r="D531">
        <v>520075</v>
      </c>
      <c r="E531">
        <v>173</v>
      </c>
      <c r="F531">
        <v>4</v>
      </c>
      <c r="G531">
        <v>89.9</v>
      </c>
      <c r="H531" s="1">
        <v>43869</v>
      </c>
      <c r="I531">
        <v>999999</v>
      </c>
      <c r="J531">
        <v>78.212999999999994</v>
      </c>
      <c r="K531">
        <v>45.83</v>
      </c>
      <c r="L531" t="s">
        <v>14</v>
      </c>
      <c r="M531">
        <v>0.91169999999999995</v>
      </c>
    </row>
    <row r="532" spans="1:13" x14ac:dyDescent="0.25">
      <c r="A532">
        <v>369001</v>
      </c>
      <c r="B532">
        <v>2</v>
      </c>
      <c r="C532" s="1">
        <v>43868</v>
      </c>
      <c r="D532">
        <v>520075</v>
      </c>
      <c r="E532">
        <v>681</v>
      </c>
      <c r="F532">
        <v>1</v>
      </c>
      <c r="G532">
        <v>121</v>
      </c>
      <c r="H532" s="1">
        <v>43869</v>
      </c>
      <c r="I532">
        <v>999999</v>
      </c>
      <c r="J532">
        <v>112.53</v>
      </c>
      <c r="K532">
        <v>55.64</v>
      </c>
      <c r="L532" t="s">
        <v>14</v>
      </c>
      <c r="M532">
        <v>0.91169999999999995</v>
      </c>
    </row>
    <row r="533" spans="1:13" x14ac:dyDescent="0.25">
      <c r="A533">
        <v>369002</v>
      </c>
      <c r="B533">
        <v>0</v>
      </c>
      <c r="C533" s="1">
        <v>43868</v>
      </c>
      <c r="D533">
        <v>1270306</v>
      </c>
      <c r="E533">
        <v>1493</v>
      </c>
      <c r="F533">
        <v>6</v>
      </c>
      <c r="G533">
        <v>269</v>
      </c>
      <c r="H533" s="1">
        <v>43874</v>
      </c>
      <c r="I533">
        <v>999999</v>
      </c>
      <c r="J533">
        <v>250.17</v>
      </c>
      <c r="K533">
        <v>123.7</v>
      </c>
      <c r="L533" t="s">
        <v>13</v>
      </c>
      <c r="M533">
        <v>1</v>
      </c>
    </row>
    <row r="534" spans="1:13" x14ac:dyDescent="0.25">
      <c r="A534">
        <v>369002</v>
      </c>
      <c r="B534">
        <v>1</v>
      </c>
      <c r="C534" s="1">
        <v>43868</v>
      </c>
      <c r="D534">
        <v>1270306</v>
      </c>
      <c r="E534">
        <v>2514</v>
      </c>
      <c r="F534">
        <v>3</v>
      </c>
      <c r="G534">
        <v>129.99</v>
      </c>
      <c r="H534" s="1">
        <v>43874</v>
      </c>
      <c r="I534">
        <v>999999</v>
      </c>
      <c r="J534">
        <v>113.0913</v>
      </c>
      <c r="K534">
        <v>43.07</v>
      </c>
      <c r="L534" t="s">
        <v>13</v>
      </c>
      <c r="M534">
        <v>1</v>
      </c>
    </row>
    <row r="535" spans="1:13" x14ac:dyDescent="0.25">
      <c r="A535">
        <v>369002</v>
      </c>
      <c r="B535">
        <v>2</v>
      </c>
      <c r="C535" s="1">
        <v>43868</v>
      </c>
      <c r="D535">
        <v>1270306</v>
      </c>
      <c r="E535">
        <v>602</v>
      </c>
      <c r="F535">
        <v>2</v>
      </c>
      <c r="G535">
        <v>999</v>
      </c>
      <c r="H535" s="1">
        <v>43874</v>
      </c>
      <c r="I535">
        <v>999999</v>
      </c>
      <c r="J535">
        <v>999</v>
      </c>
      <c r="K535">
        <v>459.4</v>
      </c>
      <c r="L535" t="s">
        <v>13</v>
      </c>
      <c r="M535">
        <v>1</v>
      </c>
    </row>
    <row r="536" spans="1:13" x14ac:dyDescent="0.25">
      <c r="A536">
        <v>369002</v>
      </c>
      <c r="B536">
        <v>3</v>
      </c>
      <c r="C536" s="1">
        <v>43868</v>
      </c>
      <c r="D536">
        <v>1270306</v>
      </c>
      <c r="E536">
        <v>80</v>
      </c>
      <c r="F536">
        <v>3</v>
      </c>
      <c r="G536">
        <v>40.549999999999997</v>
      </c>
      <c r="H536" s="1">
        <v>43874</v>
      </c>
      <c r="I536">
        <v>999999</v>
      </c>
      <c r="J536">
        <v>38.116999999999997</v>
      </c>
      <c r="K536">
        <v>18.649999999999999</v>
      </c>
      <c r="L536" t="s">
        <v>13</v>
      </c>
      <c r="M536">
        <v>1</v>
      </c>
    </row>
    <row r="537" spans="1:13" x14ac:dyDescent="0.25">
      <c r="A537">
        <v>369003</v>
      </c>
      <c r="B537">
        <v>0</v>
      </c>
      <c r="C537" s="1">
        <v>43868</v>
      </c>
      <c r="D537">
        <v>724353</v>
      </c>
      <c r="E537">
        <v>1254</v>
      </c>
      <c r="F537">
        <v>3</v>
      </c>
      <c r="G537">
        <v>19.989999999999998</v>
      </c>
      <c r="H537" s="1">
        <v>43870</v>
      </c>
      <c r="I537">
        <v>999999</v>
      </c>
      <c r="J537">
        <v>17.991</v>
      </c>
      <c r="K537">
        <v>10.19</v>
      </c>
      <c r="L537" t="s">
        <v>14</v>
      </c>
      <c r="M537">
        <v>0.91169999999999995</v>
      </c>
    </row>
    <row r="538" spans="1:13" x14ac:dyDescent="0.25">
      <c r="A538">
        <v>369003</v>
      </c>
      <c r="B538">
        <v>1</v>
      </c>
      <c r="C538" s="1">
        <v>43868</v>
      </c>
      <c r="D538">
        <v>724353</v>
      </c>
      <c r="E538">
        <v>1350</v>
      </c>
      <c r="F538">
        <v>7</v>
      </c>
      <c r="G538">
        <v>12.99</v>
      </c>
      <c r="H538" s="1">
        <v>43870</v>
      </c>
      <c r="I538">
        <v>999999</v>
      </c>
      <c r="J538">
        <v>11.4312</v>
      </c>
      <c r="K538">
        <v>6.62</v>
      </c>
      <c r="L538" t="s">
        <v>14</v>
      </c>
      <c r="M538">
        <v>0.91169999999999995</v>
      </c>
    </row>
    <row r="539" spans="1:13" x14ac:dyDescent="0.25">
      <c r="A539">
        <v>369003</v>
      </c>
      <c r="B539">
        <v>2</v>
      </c>
      <c r="C539" s="1">
        <v>43868</v>
      </c>
      <c r="D539">
        <v>724353</v>
      </c>
      <c r="E539">
        <v>2069</v>
      </c>
      <c r="F539">
        <v>3</v>
      </c>
      <c r="G539">
        <v>179.99</v>
      </c>
      <c r="H539" s="1">
        <v>43870</v>
      </c>
      <c r="I539">
        <v>999999</v>
      </c>
      <c r="J539">
        <v>165.5908</v>
      </c>
      <c r="K539">
        <v>82.77</v>
      </c>
      <c r="L539" t="s">
        <v>14</v>
      </c>
      <c r="M539">
        <v>0.91169999999999995</v>
      </c>
    </row>
    <row r="540" spans="1:13" x14ac:dyDescent="0.25">
      <c r="A540">
        <v>369003</v>
      </c>
      <c r="B540">
        <v>3</v>
      </c>
      <c r="C540" s="1">
        <v>43868</v>
      </c>
      <c r="D540">
        <v>724353</v>
      </c>
      <c r="E540">
        <v>1572</v>
      </c>
      <c r="F540">
        <v>4</v>
      </c>
      <c r="G540">
        <v>57.99</v>
      </c>
      <c r="H540" s="1">
        <v>43870</v>
      </c>
      <c r="I540">
        <v>999999</v>
      </c>
      <c r="J540">
        <v>57.99</v>
      </c>
      <c r="K540">
        <v>26.67</v>
      </c>
      <c r="L540" t="s">
        <v>14</v>
      </c>
      <c r="M540">
        <v>0.91169999999999995</v>
      </c>
    </row>
    <row r="541" spans="1:13" x14ac:dyDescent="0.25">
      <c r="A541">
        <v>369003</v>
      </c>
      <c r="B541">
        <v>4</v>
      </c>
      <c r="C541" s="1">
        <v>43868</v>
      </c>
      <c r="D541">
        <v>724353</v>
      </c>
      <c r="E541">
        <v>1408</v>
      </c>
      <c r="F541">
        <v>3</v>
      </c>
      <c r="G541">
        <v>529</v>
      </c>
      <c r="H541" s="1">
        <v>43870</v>
      </c>
      <c r="I541">
        <v>999999</v>
      </c>
      <c r="J541">
        <v>523.71</v>
      </c>
      <c r="K541">
        <v>175.27</v>
      </c>
      <c r="L541" t="s">
        <v>14</v>
      </c>
      <c r="M541">
        <v>0.91169999999999995</v>
      </c>
    </row>
    <row r="542" spans="1:13" x14ac:dyDescent="0.25">
      <c r="A542">
        <v>369003</v>
      </c>
      <c r="B542">
        <v>5</v>
      </c>
      <c r="C542" s="1">
        <v>43868</v>
      </c>
      <c r="D542">
        <v>724353</v>
      </c>
      <c r="E542">
        <v>430</v>
      </c>
      <c r="F542">
        <v>1</v>
      </c>
      <c r="G542">
        <v>269.95</v>
      </c>
      <c r="H542" s="1">
        <v>43870</v>
      </c>
      <c r="I542">
        <v>999999</v>
      </c>
      <c r="J542">
        <v>269.95</v>
      </c>
      <c r="K542">
        <v>137.63</v>
      </c>
      <c r="L542" t="s">
        <v>14</v>
      </c>
      <c r="M542">
        <v>0.91169999999999995</v>
      </c>
    </row>
    <row r="543" spans="1:13" x14ac:dyDescent="0.25">
      <c r="A543">
        <v>369003</v>
      </c>
      <c r="B543">
        <v>6</v>
      </c>
      <c r="C543" s="1">
        <v>43868</v>
      </c>
      <c r="D543">
        <v>724353</v>
      </c>
      <c r="E543">
        <v>1696</v>
      </c>
      <c r="F543">
        <v>10</v>
      </c>
      <c r="G543">
        <v>16.989999999999998</v>
      </c>
      <c r="H543" s="1">
        <v>43870</v>
      </c>
      <c r="I543">
        <v>999999</v>
      </c>
      <c r="J543">
        <v>16.989999999999998</v>
      </c>
      <c r="K543">
        <v>5.63</v>
      </c>
      <c r="L543" t="s">
        <v>14</v>
      </c>
      <c r="M543">
        <v>0.91169999999999995</v>
      </c>
    </row>
    <row r="544" spans="1:13" x14ac:dyDescent="0.25">
      <c r="A544">
        <v>369100</v>
      </c>
      <c r="B544">
        <v>0</v>
      </c>
      <c r="C544" s="1">
        <v>43869</v>
      </c>
      <c r="D544">
        <v>805896</v>
      </c>
      <c r="E544">
        <v>444</v>
      </c>
      <c r="F544">
        <v>9</v>
      </c>
      <c r="G544">
        <v>919</v>
      </c>
      <c r="H544" s="1">
        <v>43872</v>
      </c>
      <c r="I544">
        <v>999999</v>
      </c>
      <c r="J544">
        <v>790.34</v>
      </c>
      <c r="K544">
        <v>304.48</v>
      </c>
      <c r="L544" t="s">
        <v>14</v>
      </c>
      <c r="M544">
        <v>0.91169999999999995</v>
      </c>
    </row>
    <row r="545" spans="1:13" x14ac:dyDescent="0.25">
      <c r="A545">
        <v>369100</v>
      </c>
      <c r="B545">
        <v>1</v>
      </c>
      <c r="C545" s="1">
        <v>43869</v>
      </c>
      <c r="D545">
        <v>805896</v>
      </c>
      <c r="E545">
        <v>2500</v>
      </c>
      <c r="F545">
        <v>1</v>
      </c>
      <c r="G545">
        <v>23.72</v>
      </c>
      <c r="H545" s="1">
        <v>43872</v>
      </c>
      <c r="I545">
        <v>999999</v>
      </c>
      <c r="J545">
        <v>20.8736</v>
      </c>
      <c r="K545">
        <v>12.09</v>
      </c>
      <c r="L545" t="s">
        <v>14</v>
      </c>
      <c r="M545">
        <v>0.91169999999999995</v>
      </c>
    </row>
    <row r="546" spans="1:13" x14ac:dyDescent="0.25">
      <c r="A546">
        <v>369100</v>
      </c>
      <c r="B546">
        <v>2</v>
      </c>
      <c r="C546" s="1">
        <v>43869</v>
      </c>
      <c r="D546">
        <v>805896</v>
      </c>
      <c r="E546">
        <v>458</v>
      </c>
      <c r="F546">
        <v>3</v>
      </c>
      <c r="G546">
        <v>229.9</v>
      </c>
      <c r="H546" s="1">
        <v>43872</v>
      </c>
      <c r="I546">
        <v>999999</v>
      </c>
      <c r="J546">
        <v>229.9</v>
      </c>
      <c r="K546">
        <v>117.21</v>
      </c>
      <c r="L546" t="s">
        <v>14</v>
      </c>
      <c r="M546">
        <v>0.91169999999999995</v>
      </c>
    </row>
    <row r="547" spans="1:13" x14ac:dyDescent="0.25">
      <c r="A547">
        <v>369100</v>
      </c>
      <c r="B547">
        <v>3</v>
      </c>
      <c r="C547" s="1">
        <v>43869</v>
      </c>
      <c r="D547">
        <v>805896</v>
      </c>
      <c r="E547">
        <v>1695</v>
      </c>
      <c r="F547">
        <v>1</v>
      </c>
      <c r="G547">
        <v>4.9800000000000004</v>
      </c>
      <c r="H547" s="1">
        <v>43872</v>
      </c>
      <c r="I547">
        <v>999999</v>
      </c>
      <c r="J547">
        <v>4.4321999999999999</v>
      </c>
      <c r="K547">
        <v>2.54</v>
      </c>
      <c r="L547" t="s">
        <v>14</v>
      </c>
      <c r="M547">
        <v>0.91169999999999995</v>
      </c>
    </row>
    <row r="548" spans="1:13" x14ac:dyDescent="0.25">
      <c r="A548">
        <v>369101</v>
      </c>
      <c r="B548">
        <v>0</v>
      </c>
      <c r="C548" s="1">
        <v>43869</v>
      </c>
      <c r="D548">
        <v>1294101</v>
      </c>
      <c r="E548">
        <v>294</v>
      </c>
      <c r="F548">
        <v>2</v>
      </c>
      <c r="G548">
        <v>299</v>
      </c>
      <c r="H548" s="1">
        <v>43873</v>
      </c>
      <c r="I548">
        <v>999999</v>
      </c>
      <c r="J548">
        <v>299</v>
      </c>
      <c r="K548">
        <v>152.44</v>
      </c>
      <c r="L548" t="s">
        <v>13</v>
      </c>
      <c r="M548">
        <v>1</v>
      </c>
    </row>
    <row r="549" spans="1:13" x14ac:dyDescent="0.25">
      <c r="A549">
        <v>369102</v>
      </c>
      <c r="B549">
        <v>0</v>
      </c>
      <c r="C549" s="1">
        <v>43869</v>
      </c>
      <c r="D549">
        <v>892922</v>
      </c>
      <c r="E549">
        <v>64</v>
      </c>
      <c r="F549">
        <v>5</v>
      </c>
      <c r="G549">
        <v>181</v>
      </c>
      <c r="H549" s="1">
        <v>43869</v>
      </c>
      <c r="I549">
        <v>320</v>
      </c>
      <c r="J549">
        <v>155.66</v>
      </c>
      <c r="K549">
        <v>83.24</v>
      </c>
      <c r="L549" t="s">
        <v>14</v>
      </c>
      <c r="M549">
        <v>0.91169999999999995</v>
      </c>
    </row>
    <row r="550" spans="1:13" x14ac:dyDescent="0.25">
      <c r="A550">
        <v>369103</v>
      </c>
      <c r="B550">
        <v>0</v>
      </c>
      <c r="C550" s="1">
        <v>43869</v>
      </c>
      <c r="D550">
        <v>546319</v>
      </c>
      <c r="E550">
        <v>1627</v>
      </c>
      <c r="F550">
        <v>5</v>
      </c>
      <c r="G550">
        <v>17.989999999999998</v>
      </c>
      <c r="H550" s="1">
        <v>43872</v>
      </c>
      <c r="I550">
        <v>999999</v>
      </c>
      <c r="J550">
        <v>16.190999999999999</v>
      </c>
      <c r="K550">
        <v>8.27</v>
      </c>
      <c r="L550" t="s">
        <v>14</v>
      </c>
      <c r="M550">
        <v>0.91169999999999995</v>
      </c>
    </row>
    <row r="551" spans="1:13" x14ac:dyDescent="0.25">
      <c r="A551">
        <v>369103</v>
      </c>
      <c r="B551">
        <v>1</v>
      </c>
      <c r="C551" s="1">
        <v>43869</v>
      </c>
      <c r="D551">
        <v>546319</v>
      </c>
      <c r="E551">
        <v>52</v>
      </c>
      <c r="F551">
        <v>2</v>
      </c>
      <c r="G551">
        <v>199.95</v>
      </c>
      <c r="H551" s="1">
        <v>43872</v>
      </c>
      <c r="I551">
        <v>999999</v>
      </c>
      <c r="J551">
        <v>199.95</v>
      </c>
      <c r="K551">
        <v>91.95</v>
      </c>
      <c r="L551" t="s">
        <v>14</v>
      </c>
      <c r="M551">
        <v>0.91169999999999995</v>
      </c>
    </row>
    <row r="552" spans="1:13" x14ac:dyDescent="0.25">
      <c r="A552">
        <v>369104</v>
      </c>
      <c r="B552">
        <v>0</v>
      </c>
      <c r="C552" s="1">
        <v>43869</v>
      </c>
      <c r="D552">
        <v>353000</v>
      </c>
      <c r="E552">
        <v>1353</v>
      </c>
      <c r="F552">
        <v>6</v>
      </c>
      <c r="G552">
        <v>26.99</v>
      </c>
      <c r="H552" s="1">
        <v>43870</v>
      </c>
      <c r="I552">
        <v>999999</v>
      </c>
      <c r="J552">
        <v>24.8308</v>
      </c>
      <c r="K552">
        <v>12.41</v>
      </c>
      <c r="L552" t="s">
        <v>15</v>
      </c>
      <c r="M552">
        <v>1.3313999999999999</v>
      </c>
    </row>
    <row r="553" spans="1:13" x14ac:dyDescent="0.25">
      <c r="A553">
        <v>369105</v>
      </c>
      <c r="B553">
        <v>0</v>
      </c>
      <c r="C553" s="1">
        <v>43869</v>
      </c>
      <c r="D553">
        <v>492584</v>
      </c>
      <c r="E553">
        <v>1690</v>
      </c>
      <c r="F553">
        <v>3</v>
      </c>
      <c r="G553">
        <v>16.989999999999998</v>
      </c>
      <c r="H553" s="1">
        <v>43869</v>
      </c>
      <c r="I553">
        <v>240</v>
      </c>
      <c r="J553">
        <v>16.989999999999998</v>
      </c>
      <c r="K553">
        <v>5.63</v>
      </c>
      <c r="L553" t="s">
        <v>14</v>
      </c>
      <c r="M553">
        <v>0.91169999999999995</v>
      </c>
    </row>
    <row r="554" spans="1:13" x14ac:dyDescent="0.25">
      <c r="A554">
        <v>369106</v>
      </c>
      <c r="B554">
        <v>0</v>
      </c>
      <c r="C554" s="1">
        <v>43869</v>
      </c>
      <c r="D554">
        <v>2081772</v>
      </c>
      <c r="E554">
        <v>1471</v>
      </c>
      <c r="F554">
        <v>1</v>
      </c>
      <c r="G554">
        <v>229</v>
      </c>
      <c r="H554" s="1">
        <v>43873</v>
      </c>
      <c r="I554">
        <v>999999</v>
      </c>
      <c r="J554">
        <v>206.1</v>
      </c>
      <c r="K554">
        <v>105.31</v>
      </c>
      <c r="L554" t="s">
        <v>13</v>
      </c>
      <c r="M554">
        <v>1</v>
      </c>
    </row>
    <row r="555" spans="1:13" x14ac:dyDescent="0.25">
      <c r="A555">
        <v>369107</v>
      </c>
      <c r="B555">
        <v>0</v>
      </c>
      <c r="C555" s="1">
        <v>43869</v>
      </c>
      <c r="D555">
        <v>1900389</v>
      </c>
      <c r="E555">
        <v>727</v>
      </c>
      <c r="F555">
        <v>1</v>
      </c>
      <c r="G555">
        <v>188</v>
      </c>
      <c r="H555" s="1">
        <v>43869</v>
      </c>
      <c r="I555">
        <v>570</v>
      </c>
      <c r="J555">
        <v>188</v>
      </c>
      <c r="K555">
        <v>86.45</v>
      </c>
      <c r="L555" t="s">
        <v>13</v>
      </c>
      <c r="M555">
        <v>1</v>
      </c>
    </row>
    <row r="556" spans="1:13" x14ac:dyDescent="0.25">
      <c r="A556">
        <v>369108</v>
      </c>
      <c r="B556">
        <v>0</v>
      </c>
      <c r="C556" s="1">
        <v>43869</v>
      </c>
      <c r="D556">
        <v>1726873</v>
      </c>
      <c r="E556">
        <v>1597</v>
      </c>
      <c r="F556">
        <v>1</v>
      </c>
      <c r="G556">
        <v>57.88</v>
      </c>
      <c r="H556" s="1">
        <v>43876</v>
      </c>
      <c r="I556">
        <v>999999</v>
      </c>
      <c r="J556">
        <v>51.513199999999998</v>
      </c>
      <c r="K556">
        <v>26.62</v>
      </c>
      <c r="L556" t="s">
        <v>13</v>
      </c>
      <c r="M556">
        <v>1</v>
      </c>
    </row>
    <row r="557" spans="1:13" x14ac:dyDescent="0.25">
      <c r="A557">
        <v>369108</v>
      </c>
      <c r="B557">
        <v>1</v>
      </c>
      <c r="C557" s="1">
        <v>43869</v>
      </c>
      <c r="D557">
        <v>1726873</v>
      </c>
      <c r="E557">
        <v>1172</v>
      </c>
      <c r="F557">
        <v>3</v>
      </c>
      <c r="G557">
        <v>422</v>
      </c>
      <c r="H557" s="1">
        <v>43876</v>
      </c>
      <c r="I557">
        <v>999999</v>
      </c>
      <c r="J557">
        <v>417.78</v>
      </c>
      <c r="K557">
        <v>215.15</v>
      </c>
      <c r="L557" t="s">
        <v>13</v>
      </c>
      <c r="M557">
        <v>1</v>
      </c>
    </row>
    <row r="558" spans="1:13" x14ac:dyDescent="0.25">
      <c r="A558">
        <v>369300</v>
      </c>
      <c r="B558">
        <v>0</v>
      </c>
      <c r="C558" s="1">
        <v>43871</v>
      </c>
      <c r="D558">
        <v>574566</v>
      </c>
      <c r="E558">
        <v>2099</v>
      </c>
      <c r="F558">
        <v>3</v>
      </c>
      <c r="G558">
        <v>257.5</v>
      </c>
      <c r="H558" s="1">
        <v>43871</v>
      </c>
      <c r="I558">
        <v>240</v>
      </c>
      <c r="J558">
        <v>257.5</v>
      </c>
      <c r="K558">
        <v>131.28</v>
      </c>
      <c r="L558" t="s">
        <v>14</v>
      </c>
      <c r="M558">
        <v>0.91320000000000001</v>
      </c>
    </row>
    <row r="559" spans="1:13" x14ac:dyDescent="0.25">
      <c r="A559">
        <v>369300</v>
      </c>
      <c r="B559">
        <v>1</v>
      </c>
      <c r="C559" s="1">
        <v>43871</v>
      </c>
      <c r="D559">
        <v>574566</v>
      </c>
      <c r="E559">
        <v>1736</v>
      </c>
      <c r="F559">
        <v>7</v>
      </c>
      <c r="G559">
        <v>28</v>
      </c>
      <c r="H559" s="1">
        <v>43871</v>
      </c>
      <c r="I559">
        <v>240</v>
      </c>
      <c r="J559">
        <v>28</v>
      </c>
      <c r="K559">
        <v>14.28</v>
      </c>
      <c r="L559" t="s">
        <v>14</v>
      </c>
      <c r="M559">
        <v>0.91320000000000001</v>
      </c>
    </row>
    <row r="560" spans="1:13" x14ac:dyDescent="0.25">
      <c r="A560">
        <v>369300</v>
      </c>
      <c r="B560">
        <v>2</v>
      </c>
      <c r="C560" s="1">
        <v>43871</v>
      </c>
      <c r="D560">
        <v>574566</v>
      </c>
      <c r="E560">
        <v>1705</v>
      </c>
      <c r="F560">
        <v>1</v>
      </c>
      <c r="G560">
        <v>6.88</v>
      </c>
      <c r="H560" s="1">
        <v>43871</v>
      </c>
      <c r="I560">
        <v>240</v>
      </c>
      <c r="J560">
        <v>6.1920000000000002</v>
      </c>
      <c r="K560">
        <v>3.16</v>
      </c>
      <c r="L560" t="s">
        <v>14</v>
      </c>
      <c r="M560">
        <v>0.91320000000000001</v>
      </c>
    </row>
    <row r="561" spans="1:13" x14ac:dyDescent="0.25">
      <c r="A561">
        <v>369301</v>
      </c>
      <c r="B561">
        <v>0</v>
      </c>
      <c r="C561" s="1">
        <v>43871</v>
      </c>
      <c r="D561">
        <v>1476411</v>
      </c>
      <c r="E561">
        <v>52</v>
      </c>
      <c r="F561">
        <v>1</v>
      </c>
      <c r="G561">
        <v>199.95</v>
      </c>
      <c r="H561" s="1">
        <v>43874</v>
      </c>
      <c r="I561">
        <v>999999</v>
      </c>
      <c r="J561">
        <v>199.95</v>
      </c>
      <c r="K561">
        <v>91.95</v>
      </c>
      <c r="L561" t="s">
        <v>13</v>
      </c>
      <c r="M561">
        <v>1</v>
      </c>
    </row>
    <row r="562" spans="1:13" x14ac:dyDescent="0.25">
      <c r="A562">
        <v>369301</v>
      </c>
      <c r="B562">
        <v>1</v>
      </c>
      <c r="C562" s="1">
        <v>43871</v>
      </c>
      <c r="D562">
        <v>1476411</v>
      </c>
      <c r="E562">
        <v>1623</v>
      </c>
      <c r="F562">
        <v>1</v>
      </c>
      <c r="G562">
        <v>219</v>
      </c>
      <c r="H562" s="1">
        <v>43874</v>
      </c>
      <c r="I562">
        <v>999999</v>
      </c>
      <c r="J562">
        <v>199.29</v>
      </c>
      <c r="K562">
        <v>72.56</v>
      </c>
      <c r="L562" t="s">
        <v>13</v>
      </c>
      <c r="M562">
        <v>1</v>
      </c>
    </row>
    <row r="563" spans="1:13" x14ac:dyDescent="0.25">
      <c r="A563">
        <v>369302</v>
      </c>
      <c r="B563">
        <v>0</v>
      </c>
      <c r="C563" s="1">
        <v>43871</v>
      </c>
      <c r="D563">
        <v>1304458</v>
      </c>
      <c r="E563">
        <v>1696</v>
      </c>
      <c r="F563">
        <v>3</v>
      </c>
      <c r="G563">
        <v>16.989999999999998</v>
      </c>
      <c r="H563" s="1">
        <v>43873</v>
      </c>
      <c r="I563">
        <v>999999</v>
      </c>
      <c r="J563">
        <v>14.9512</v>
      </c>
      <c r="K563">
        <v>5.63</v>
      </c>
      <c r="L563" t="s">
        <v>13</v>
      </c>
      <c r="M563">
        <v>1</v>
      </c>
    </row>
    <row r="564" spans="1:13" x14ac:dyDescent="0.25">
      <c r="A564">
        <v>369302</v>
      </c>
      <c r="B564">
        <v>1</v>
      </c>
      <c r="C564" s="1">
        <v>43871</v>
      </c>
      <c r="D564">
        <v>1304458</v>
      </c>
      <c r="E564">
        <v>479</v>
      </c>
      <c r="F564">
        <v>6</v>
      </c>
      <c r="G564">
        <v>259</v>
      </c>
      <c r="H564" s="1">
        <v>43873</v>
      </c>
      <c r="I564">
        <v>999999</v>
      </c>
      <c r="J564">
        <v>259</v>
      </c>
      <c r="K564">
        <v>119.11</v>
      </c>
      <c r="L564" t="s">
        <v>13</v>
      </c>
      <c r="M564">
        <v>1</v>
      </c>
    </row>
    <row r="565" spans="1:13" x14ac:dyDescent="0.25">
      <c r="A565">
        <v>369302</v>
      </c>
      <c r="B565">
        <v>2</v>
      </c>
      <c r="C565" s="1">
        <v>43871</v>
      </c>
      <c r="D565">
        <v>1304458</v>
      </c>
      <c r="E565">
        <v>1188</v>
      </c>
      <c r="F565">
        <v>6</v>
      </c>
      <c r="G565">
        <v>180</v>
      </c>
      <c r="H565" s="1">
        <v>43873</v>
      </c>
      <c r="I565">
        <v>999999</v>
      </c>
      <c r="J565">
        <v>160.19999999999999</v>
      </c>
      <c r="K565">
        <v>91.77</v>
      </c>
      <c r="L565" t="s">
        <v>13</v>
      </c>
      <c r="M565">
        <v>1</v>
      </c>
    </row>
    <row r="566" spans="1:13" x14ac:dyDescent="0.25">
      <c r="A566">
        <v>369302</v>
      </c>
      <c r="B566">
        <v>3</v>
      </c>
      <c r="C566" s="1">
        <v>43871</v>
      </c>
      <c r="D566">
        <v>1304458</v>
      </c>
      <c r="E566">
        <v>2500</v>
      </c>
      <c r="F566">
        <v>1</v>
      </c>
      <c r="G566">
        <v>23.72</v>
      </c>
      <c r="H566" s="1">
        <v>43873</v>
      </c>
      <c r="I566">
        <v>999999</v>
      </c>
      <c r="J566">
        <v>21.110800000000001</v>
      </c>
      <c r="K566">
        <v>12.09</v>
      </c>
      <c r="L566" t="s">
        <v>13</v>
      </c>
      <c r="M566">
        <v>1</v>
      </c>
    </row>
    <row r="567" spans="1:13" x14ac:dyDescent="0.25">
      <c r="A567">
        <v>369400</v>
      </c>
      <c r="B567">
        <v>0</v>
      </c>
      <c r="C567" s="1">
        <v>43872</v>
      </c>
      <c r="D567">
        <v>1418015</v>
      </c>
      <c r="E567">
        <v>737</v>
      </c>
      <c r="F567">
        <v>3</v>
      </c>
      <c r="G567">
        <v>159</v>
      </c>
      <c r="H567" s="1">
        <v>43874</v>
      </c>
      <c r="I567">
        <v>999999</v>
      </c>
      <c r="J567">
        <v>159</v>
      </c>
      <c r="K567">
        <v>73.12</v>
      </c>
      <c r="L567" t="s">
        <v>13</v>
      </c>
      <c r="M567">
        <v>1</v>
      </c>
    </row>
    <row r="568" spans="1:13" x14ac:dyDescent="0.25">
      <c r="A568">
        <v>369400</v>
      </c>
      <c r="B568">
        <v>1</v>
      </c>
      <c r="C568" s="1">
        <v>43872</v>
      </c>
      <c r="D568">
        <v>1418015</v>
      </c>
      <c r="E568">
        <v>2258</v>
      </c>
      <c r="F568">
        <v>2</v>
      </c>
      <c r="G568">
        <v>119.99</v>
      </c>
      <c r="H568" s="1">
        <v>43874</v>
      </c>
      <c r="I568">
        <v>999999</v>
      </c>
      <c r="J568">
        <v>103.1914</v>
      </c>
      <c r="K568">
        <v>61.17</v>
      </c>
      <c r="L568" t="s">
        <v>13</v>
      </c>
      <c r="M568">
        <v>1</v>
      </c>
    </row>
    <row r="569" spans="1:13" x14ac:dyDescent="0.25">
      <c r="A569">
        <v>366802</v>
      </c>
      <c r="B569">
        <v>1</v>
      </c>
      <c r="C569" s="1">
        <v>43846</v>
      </c>
      <c r="D569">
        <v>374695</v>
      </c>
      <c r="E569">
        <v>110</v>
      </c>
      <c r="F569">
        <v>4</v>
      </c>
      <c r="G569">
        <v>132.99</v>
      </c>
      <c r="H569" s="1">
        <v>43846</v>
      </c>
      <c r="I569">
        <v>100</v>
      </c>
      <c r="J569">
        <v>132.99</v>
      </c>
      <c r="K569">
        <v>61.16</v>
      </c>
      <c r="L569" t="s">
        <v>15</v>
      </c>
      <c r="M569">
        <v>1.3035000000000001</v>
      </c>
    </row>
    <row r="570" spans="1:13" x14ac:dyDescent="0.25">
      <c r="A570">
        <v>366803</v>
      </c>
      <c r="B570">
        <v>0</v>
      </c>
      <c r="C570" s="1">
        <v>43846</v>
      </c>
      <c r="D570">
        <v>1394357</v>
      </c>
      <c r="E570">
        <v>855</v>
      </c>
      <c r="F570">
        <v>1</v>
      </c>
      <c r="G570">
        <v>129</v>
      </c>
      <c r="H570" s="1">
        <v>43849</v>
      </c>
      <c r="I570">
        <v>999999</v>
      </c>
      <c r="J570">
        <v>129</v>
      </c>
      <c r="K570">
        <v>59.32</v>
      </c>
      <c r="L570" t="s">
        <v>13</v>
      </c>
      <c r="M570">
        <v>1</v>
      </c>
    </row>
    <row r="571" spans="1:13" x14ac:dyDescent="0.25">
      <c r="A571">
        <v>366803</v>
      </c>
      <c r="B571">
        <v>1</v>
      </c>
      <c r="C571" s="1">
        <v>43846</v>
      </c>
      <c r="D571">
        <v>1394357</v>
      </c>
      <c r="E571">
        <v>1578</v>
      </c>
      <c r="F571">
        <v>1</v>
      </c>
      <c r="G571">
        <v>219</v>
      </c>
      <c r="H571" s="1">
        <v>43849</v>
      </c>
      <c r="I571">
        <v>999999</v>
      </c>
      <c r="J571">
        <v>188.34</v>
      </c>
      <c r="K571">
        <v>72.56</v>
      </c>
      <c r="L571" t="s">
        <v>13</v>
      </c>
      <c r="M571">
        <v>1</v>
      </c>
    </row>
    <row r="572" spans="1:13" x14ac:dyDescent="0.25">
      <c r="A572">
        <v>366804</v>
      </c>
      <c r="B572">
        <v>0</v>
      </c>
      <c r="C572" s="1">
        <v>43846</v>
      </c>
      <c r="D572">
        <v>283906</v>
      </c>
      <c r="E572">
        <v>1346</v>
      </c>
      <c r="F572">
        <v>2</v>
      </c>
      <c r="G572">
        <v>23</v>
      </c>
      <c r="H572" s="1">
        <v>43846</v>
      </c>
      <c r="I572">
        <v>90</v>
      </c>
      <c r="J572">
        <v>20.7</v>
      </c>
      <c r="K572">
        <v>10.58</v>
      </c>
      <c r="L572" t="s">
        <v>15</v>
      </c>
      <c r="M572">
        <v>1.3035000000000001</v>
      </c>
    </row>
    <row r="573" spans="1:13" x14ac:dyDescent="0.25">
      <c r="A573">
        <v>366804</v>
      </c>
      <c r="B573">
        <v>1</v>
      </c>
      <c r="C573" s="1">
        <v>43846</v>
      </c>
      <c r="D573">
        <v>283906</v>
      </c>
      <c r="E573">
        <v>969</v>
      </c>
      <c r="F573">
        <v>6</v>
      </c>
      <c r="G573">
        <v>196.9</v>
      </c>
      <c r="H573" s="1">
        <v>43846</v>
      </c>
      <c r="I573">
        <v>90</v>
      </c>
      <c r="J573">
        <v>173.27199999999999</v>
      </c>
      <c r="K573">
        <v>90.55</v>
      </c>
      <c r="L573" t="s">
        <v>15</v>
      </c>
      <c r="M573">
        <v>1.3035000000000001</v>
      </c>
    </row>
    <row r="574" spans="1:13" x14ac:dyDescent="0.25">
      <c r="A574">
        <v>366804</v>
      </c>
      <c r="B574">
        <v>2</v>
      </c>
      <c r="C574" s="1">
        <v>43846</v>
      </c>
      <c r="D574">
        <v>283906</v>
      </c>
      <c r="E574">
        <v>1573</v>
      </c>
      <c r="F574">
        <v>5</v>
      </c>
      <c r="G574">
        <v>58.99</v>
      </c>
      <c r="H574" s="1">
        <v>43846</v>
      </c>
      <c r="I574">
        <v>90</v>
      </c>
      <c r="J574">
        <v>52.501100000000001</v>
      </c>
      <c r="K574">
        <v>27.13</v>
      </c>
      <c r="L574" t="s">
        <v>15</v>
      </c>
      <c r="M574">
        <v>1.3035000000000001</v>
      </c>
    </row>
    <row r="575" spans="1:13" x14ac:dyDescent="0.25">
      <c r="A575">
        <v>366805</v>
      </c>
      <c r="B575">
        <v>0</v>
      </c>
      <c r="C575" s="1">
        <v>43846</v>
      </c>
      <c r="D575">
        <v>231294</v>
      </c>
      <c r="E575">
        <v>2080</v>
      </c>
      <c r="F575">
        <v>3</v>
      </c>
      <c r="G575">
        <v>199.99</v>
      </c>
      <c r="H575" s="1">
        <v>43846</v>
      </c>
      <c r="I575">
        <v>80</v>
      </c>
      <c r="J575">
        <v>187.9906</v>
      </c>
      <c r="K575">
        <v>91.97</v>
      </c>
      <c r="L575" t="s">
        <v>15</v>
      </c>
      <c r="M575">
        <v>1.3035000000000001</v>
      </c>
    </row>
    <row r="576" spans="1:13" x14ac:dyDescent="0.25">
      <c r="A576">
        <v>366806</v>
      </c>
      <c r="B576">
        <v>0</v>
      </c>
      <c r="C576" s="1">
        <v>43846</v>
      </c>
      <c r="D576">
        <v>1738763</v>
      </c>
      <c r="E576">
        <v>1651</v>
      </c>
      <c r="F576">
        <v>6</v>
      </c>
      <c r="G576">
        <v>159.99</v>
      </c>
      <c r="H576" s="1">
        <v>43850</v>
      </c>
      <c r="I576">
        <v>999999</v>
      </c>
      <c r="J576">
        <v>145.5909</v>
      </c>
      <c r="K576">
        <v>73.569999999999993</v>
      </c>
      <c r="L576" t="s">
        <v>13</v>
      </c>
      <c r="M576">
        <v>1</v>
      </c>
    </row>
    <row r="577" spans="1:13" x14ac:dyDescent="0.25">
      <c r="A577">
        <v>366900</v>
      </c>
      <c r="B577">
        <v>0</v>
      </c>
      <c r="C577" s="1">
        <v>43847</v>
      </c>
      <c r="D577">
        <v>376708</v>
      </c>
      <c r="E577">
        <v>1629</v>
      </c>
      <c r="F577">
        <v>8</v>
      </c>
      <c r="G577">
        <v>9.99</v>
      </c>
      <c r="H577" s="1">
        <v>43847</v>
      </c>
      <c r="I577">
        <v>74</v>
      </c>
      <c r="J577">
        <v>9.99</v>
      </c>
      <c r="K577">
        <v>5.09</v>
      </c>
      <c r="L577" t="s">
        <v>15</v>
      </c>
      <c r="M577">
        <v>1.3051999999999999</v>
      </c>
    </row>
    <row r="578" spans="1:13" x14ac:dyDescent="0.25">
      <c r="A578">
        <v>366901</v>
      </c>
      <c r="B578">
        <v>0</v>
      </c>
      <c r="C578" s="1">
        <v>43847</v>
      </c>
      <c r="D578">
        <v>1630626</v>
      </c>
      <c r="E578">
        <v>363</v>
      </c>
      <c r="F578">
        <v>1</v>
      </c>
      <c r="G578">
        <v>699</v>
      </c>
      <c r="H578" s="1">
        <v>43851</v>
      </c>
      <c r="I578">
        <v>999999</v>
      </c>
      <c r="J578">
        <v>601.14</v>
      </c>
      <c r="K578">
        <v>321.44</v>
      </c>
      <c r="L578" t="s">
        <v>13</v>
      </c>
      <c r="M578">
        <v>1</v>
      </c>
    </row>
    <row r="579" spans="1:13" x14ac:dyDescent="0.25">
      <c r="A579">
        <v>366902</v>
      </c>
      <c r="B579">
        <v>0</v>
      </c>
      <c r="C579" s="1">
        <v>43847</v>
      </c>
      <c r="D579">
        <v>1683364</v>
      </c>
      <c r="E579">
        <v>1666</v>
      </c>
      <c r="F579">
        <v>6</v>
      </c>
      <c r="G579">
        <v>16.89</v>
      </c>
      <c r="H579" s="1">
        <v>43847</v>
      </c>
      <c r="I579">
        <v>510</v>
      </c>
      <c r="J579">
        <v>14.863200000000001</v>
      </c>
      <c r="K579">
        <v>5.6</v>
      </c>
      <c r="L579" t="s">
        <v>13</v>
      </c>
      <c r="M579">
        <v>1</v>
      </c>
    </row>
    <row r="580" spans="1:13" x14ac:dyDescent="0.25">
      <c r="A580">
        <v>366903</v>
      </c>
      <c r="B580">
        <v>0</v>
      </c>
      <c r="C580" s="1">
        <v>43847</v>
      </c>
      <c r="D580">
        <v>1512517</v>
      </c>
      <c r="E580">
        <v>1625</v>
      </c>
      <c r="F580">
        <v>1</v>
      </c>
      <c r="G580">
        <v>219</v>
      </c>
      <c r="H580" s="1">
        <v>43849</v>
      </c>
      <c r="I580">
        <v>999999</v>
      </c>
      <c r="J580">
        <v>194.91</v>
      </c>
      <c r="K580">
        <v>72.56</v>
      </c>
      <c r="L580" t="s">
        <v>13</v>
      </c>
      <c r="M580">
        <v>1</v>
      </c>
    </row>
    <row r="581" spans="1:13" x14ac:dyDescent="0.25">
      <c r="A581">
        <v>366903</v>
      </c>
      <c r="B581">
        <v>1</v>
      </c>
      <c r="C581" s="1">
        <v>43847</v>
      </c>
      <c r="D581">
        <v>1512517</v>
      </c>
      <c r="E581">
        <v>1790</v>
      </c>
      <c r="F581">
        <v>1</v>
      </c>
      <c r="G581">
        <v>43</v>
      </c>
      <c r="H581" s="1">
        <v>43849</v>
      </c>
      <c r="I581">
        <v>999999</v>
      </c>
      <c r="J581">
        <v>38.700000000000003</v>
      </c>
      <c r="K581">
        <v>21.92</v>
      </c>
      <c r="L581" t="s">
        <v>13</v>
      </c>
      <c r="M581">
        <v>1</v>
      </c>
    </row>
    <row r="582" spans="1:13" x14ac:dyDescent="0.25">
      <c r="A582">
        <v>367000</v>
      </c>
      <c r="B582">
        <v>0</v>
      </c>
      <c r="C582" s="1">
        <v>43848</v>
      </c>
      <c r="D582">
        <v>287537</v>
      </c>
      <c r="E582">
        <v>648</v>
      </c>
      <c r="F582">
        <v>1</v>
      </c>
      <c r="G582">
        <v>79</v>
      </c>
      <c r="H582" s="1">
        <v>43848</v>
      </c>
      <c r="I582">
        <v>74</v>
      </c>
      <c r="J582">
        <v>70.31</v>
      </c>
      <c r="K582">
        <v>40.28</v>
      </c>
      <c r="L582" t="s">
        <v>15</v>
      </c>
      <c r="M582">
        <v>1.3051999999999999</v>
      </c>
    </row>
    <row r="583" spans="1:13" x14ac:dyDescent="0.25">
      <c r="A583">
        <v>367000</v>
      </c>
      <c r="B583">
        <v>1</v>
      </c>
      <c r="C583" s="1">
        <v>43848</v>
      </c>
      <c r="D583">
        <v>287537</v>
      </c>
      <c r="E583">
        <v>1447</v>
      </c>
      <c r="F583">
        <v>4</v>
      </c>
      <c r="G583">
        <v>299</v>
      </c>
      <c r="H583" s="1">
        <v>43848</v>
      </c>
      <c r="I583">
        <v>74</v>
      </c>
      <c r="J583">
        <v>263.12</v>
      </c>
      <c r="K583">
        <v>137.5</v>
      </c>
      <c r="L583" t="s">
        <v>15</v>
      </c>
      <c r="M583">
        <v>1.3051999999999999</v>
      </c>
    </row>
    <row r="584" spans="1:13" x14ac:dyDescent="0.25">
      <c r="A584">
        <v>367000</v>
      </c>
      <c r="B584">
        <v>2</v>
      </c>
      <c r="C584" s="1">
        <v>43848</v>
      </c>
      <c r="D584">
        <v>287537</v>
      </c>
      <c r="E584">
        <v>1434</v>
      </c>
      <c r="F584">
        <v>5</v>
      </c>
      <c r="G584">
        <v>268</v>
      </c>
      <c r="H584" s="1">
        <v>43848</v>
      </c>
      <c r="I584">
        <v>74</v>
      </c>
      <c r="J584">
        <v>235.84</v>
      </c>
      <c r="K584">
        <v>123.24</v>
      </c>
      <c r="L584" t="s">
        <v>15</v>
      </c>
      <c r="M584">
        <v>1.3051999999999999</v>
      </c>
    </row>
    <row r="585" spans="1:13" x14ac:dyDescent="0.25">
      <c r="A585">
        <v>367001</v>
      </c>
      <c r="B585">
        <v>0</v>
      </c>
      <c r="C585" s="1">
        <v>43848</v>
      </c>
      <c r="D585">
        <v>1907830</v>
      </c>
      <c r="E585">
        <v>1694</v>
      </c>
      <c r="F585">
        <v>1</v>
      </c>
      <c r="G585">
        <v>8.8800000000000008</v>
      </c>
      <c r="H585" s="1">
        <v>43850</v>
      </c>
      <c r="I585">
        <v>999999</v>
      </c>
      <c r="J585">
        <v>7.9032</v>
      </c>
      <c r="K585">
        <v>4.08</v>
      </c>
      <c r="L585" t="s">
        <v>13</v>
      </c>
      <c r="M585">
        <v>1</v>
      </c>
    </row>
    <row r="586" spans="1:13" x14ac:dyDescent="0.25">
      <c r="A586">
        <v>367002</v>
      </c>
      <c r="B586">
        <v>0</v>
      </c>
      <c r="C586" s="1">
        <v>43848</v>
      </c>
      <c r="D586">
        <v>1383827</v>
      </c>
      <c r="E586">
        <v>1434</v>
      </c>
      <c r="F586">
        <v>2</v>
      </c>
      <c r="G586">
        <v>268</v>
      </c>
      <c r="H586" s="1">
        <v>43848</v>
      </c>
      <c r="I586">
        <v>620</v>
      </c>
      <c r="J586">
        <v>268</v>
      </c>
      <c r="K586">
        <v>123.24</v>
      </c>
      <c r="L586" t="s">
        <v>13</v>
      </c>
      <c r="M586">
        <v>1</v>
      </c>
    </row>
    <row r="587" spans="1:13" x14ac:dyDescent="0.25">
      <c r="A587">
        <v>367002</v>
      </c>
      <c r="B587">
        <v>1</v>
      </c>
      <c r="C587" s="1">
        <v>43848</v>
      </c>
      <c r="D587">
        <v>1383827</v>
      </c>
      <c r="E587">
        <v>2498</v>
      </c>
      <c r="F587">
        <v>3</v>
      </c>
      <c r="G587">
        <v>23.72</v>
      </c>
      <c r="H587" s="1">
        <v>43848</v>
      </c>
      <c r="I587">
        <v>620</v>
      </c>
      <c r="J587">
        <v>23.72</v>
      </c>
      <c r="K587">
        <v>12.09</v>
      </c>
      <c r="L587" t="s">
        <v>13</v>
      </c>
      <c r="M587">
        <v>1</v>
      </c>
    </row>
    <row r="588" spans="1:13" x14ac:dyDescent="0.25">
      <c r="A588">
        <v>367002</v>
      </c>
      <c r="B588">
        <v>2</v>
      </c>
      <c r="C588" s="1">
        <v>43848</v>
      </c>
      <c r="D588">
        <v>1383827</v>
      </c>
      <c r="E588">
        <v>1592</v>
      </c>
      <c r="F588">
        <v>3</v>
      </c>
      <c r="G588">
        <v>17.989999999999998</v>
      </c>
      <c r="H588" s="1">
        <v>43848</v>
      </c>
      <c r="I588">
        <v>620</v>
      </c>
      <c r="J588">
        <v>15.651300000000001</v>
      </c>
      <c r="K588">
        <v>8.27</v>
      </c>
      <c r="L588" t="s">
        <v>13</v>
      </c>
      <c r="M588">
        <v>1</v>
      </c>
    </row>
    <row r="589" spans="1:13" x14ac:dyDescent="0.25">
      <c r="A589">
        <v>367002</v>
      </c>
      <c r="B589">
        <v>3</v>
      </c>
      <c r="C589" s="1">
        <v>43848</v>
      </c>
      <c r="D589">
        <v>1383827</v>
      </c>
      <c r="E589">
        <v>1198</v>
      </c>
      <c r="F589">
        <v>1</v>
      </c>
      <c r="G589">
        <v>411</v>
      </c>
      <c r="H589" s="1">
        <v>43848</v>
      </c>
      <c r="I589">
        <v>620</v>
      </c>
      <c r="J589">
        <v>369.9</v>
      </c>
      <c r="K589">
        <v>209.54</v>
      </c>
      <c r="L589" t="s">
        <v>13</v>
      </c>
      <c r="M589">
        <v>1</v>
      </c>
    </row>
    <row r="590" spans="1:13" x14ac:dyDescent="0.25">
      <c r="A590">
        <v>367003</v>
      </c>
      <c r="B590">
        <v>0</v>
      </c>
      <c r="C590" s="1">
        <v>43848</v>
      </c>
      <c r="D590">
        <v>1060487</v>
      </c>
      <c r="E590">
        <v>1587</v>
      </c>
      <c r="F590">
        <v>9</v>
      </c>
      <c r="G590">
        <v>17.989999999999998</v>
      </c>
      <c r="H590" s="1">
        <v>43848</v>
      </c>
      <c r="I590">
        <v>390</v>
      </c>
      <c r="J590">
        <v>17.989999999999998</v>
      </c>
      <c r="K590">
        <v>8.27</v>
      </c>
      <c r="L590" t="s">
        <v>16</v>
      </c>
      <c r="M590">
        <v>0.76619999999999999</v>
      </c>
    </row>
    <row r="591" spans="1:13" x14ac:dyDescent="0.25">
      <c r="A591">
        <v>367003</v>
      </c>
      <c r="B591">
        <v>1</v>
      </c>
      <c r="C591" s="1">
        <v>43848</v>
      </c>
      <c r="D591">
        <v>1060487</v>
      </c>
      <c r="E591">
        <v>1526</v>
      </c>
      <c r="F591">
        <v>3</v>
      </c>
      <c r="G591">
        <v>238</v>
      </c>
      <c r="H591" s="1">
        <v>43848</v>
      </c>
      <c r="I591">
        <v>390</v>
      </c>
      <c r="J591">
        <v>214.2</v>
      </c>
      <c r="K591">
        <v>109.45</v>
      </c>
      <c r="L591" t="s">
        <v>16</v>
      </c>
      <c r="M591">
        <v>0.76619999999999999</v>
      </c>
    </row>
    <row r="592" spans="1:13" x14ac:dyDescent="0.25">
      <c r="A592">
        <v>367004</v>
      </c>
      <c r="B592">
        <v>0</v>
      </c>
      <c r="C592" s="1">
        <v>43848</v>
      </c>
      <c r="D592">
        <v>1026682</v>
      </c>
      <c r="E592">
        <v>2378</v>
      </c>
      <c r="F592">
        <v>2</v>
      </c>
      <c r="G592">
        <v>429.99</v>
      </c>
      <c r="H592" s="1">
        <v>43850</v>
      </c>
      <c r="I592">
        <v>999999</v>
      </c>
      <c r="J592">
        <v>399.89069999999998</v>
      </c>
      <c r="K592">
        <v>197.74</v>
      </c>
      <c r="L592" t="s">
        <v>16</v>
      </c>
      <c r="M592">
        <v>0.76619999999999999</v>
      </c>
    </row>
    <row r="593" spans="1:13" x14ac:dyDescent="0.25">
      <c r="A593">
        <v>367004</v>
      </c>
      <c r="B593">
        <v>1</v>
      </c>
      <c r="C593" s="1">
        <v>43848</v>
      </c>
      <c r="D593">
        <v>1026682</v>
      </c>
      <c r="E593">
        <v>1411</v>
      </c>
      <c r="F593">
        <v>1</v>
      </c>
      <c r="G593">
        <v>268</v>
      </c>
      <c r="H593" s="1">
        <v>43850</v>
      </c>
      <c r="I593">
        <v>999999</v>
      </c>
      <c r="J593">
        <v>233.16</v>
      </c>
      <c r="K593">
        <v>123.24</v>
      </c>
      <c r="L593" t="s">
        <v>16</v>
      </c>
      <c r="M593">
        <v>0.76619999999999999</v>
      </c>
    </row>
    <row r="594" spans="1:13" x14ac:dyDescent="0.25">
      <c r="A594">
        <v>367004</v>
      </c>
      <c r="B594">
        <v>2</v>
      </c>
      <c r="C594" s="1">
        <v>43848</v>
      </c>
      <c r="D594">
        <v>1026682</v>
      </c>
      <c r="E594">
        <v>430</v>
      </c>
      <c r="F594">
        <v>8</v>
      </c>
      <c r="G594">
        <v>269.95</v>
      </c>
      <c r="H594" s="1">
        <v>43850</v>
      </c>
      <c r="I594">
        <v>999999</v>
      </c>
      <c r="J594">
        <v>269.95</v>
      </c>
      <c r="K594">
        <v>137.63</v>
      </c>
      <c r="L594" t="s">
        <v>16</v>
      </c>
      <c r="M594">
        <v>0.76619999999999999</v>
      </c>
    </row>
    <row r="595" spans="1:13" x14ac:dyDescent="0.25">
      <c r="A595">
        <v>367005</v>
      </c>
      <c r="B595">
        <v>0</v>
      </c>
      <c r="C595" s="1">
        <v>43848</v>
      </c>
      <c r="D595">
        <v>1805773</v>
      </c>
      <c r="E595">
        <v>300</v>
      </c>
      <c r="F595">
        <v>4</v>
      </c>
      <c r="G595">
        <v>219</v>
      </c>
      <c r="H595" s="1">
        <v>43849</v>
      </c>
      <c r="I595">
        <v>999999</v>
      </c>
      <c r="J595">
        <v>188.34</v>
      </c>
      <c r="K595">
        <v>111.65</v>
      </c>
      <c r="L595" t="s">
        <v>13</v>
      </c>
      <c r="M595">
        <v>1</v>
      </c>
    </row>
    <row r="596" spans="1:13" x14ac:dyDescent="0.25">
      <c r="A596">
        <v>367005</v>
      </c>
      <c r="B596">
        <v>1</v>
      </c>
      <c r="C596" s="1">
        <v>43848</v>
      </c>
      <c r="D596">
        <v>1805773</v>
      </c>
      <c r="E596">
        <v>421</v>
      </c>
      <c r="F596">
        <v>1</v>
      </c>
      <c r="G596">
        <v>469</v>
      </c>
      <c r="H596" s="1">
        <v>43849</v>
      </c>
      <c r="I596">
        <v>999999</v>
      </c>
      <c r="J596">
        <v>469</v>
      </c>
      <c r="K596">
        <v>215.68</v>
      </c>
      <c r="L596" t="s">
        <v>13</v>
      </c>
      <c r="M596">
        <v>1</v>
      </c>
    </row>
    <row r="597" spans="1:13" x14ac:dyDescent="0.25">
      <c r="A597">
        <v>367006</v>
      </c>
      <c r="B597">
        <v>0</v>
      </c>
      <c r="C597" s="1">
        <v>43848</v>
      </c>
      <c r="D597">
        <v>1251230</v>
      </c>
      <c r="E597">
        <v>2062</v>
      </c>
      <c r="F597">
        <v>7</v>
      </c>
      <c r="G597">
        <v>199.99</v>
      </c>
      <c r="H597" s="1">
        <v>43849</v>
      </c>
      <c r="I597">
        <v>999999</v>
      </c>
      <c r="J597">
        <v>175.99119999999999</v>
      </c>
      <c r="K597">
        <v>91.97</v>
      </c>
      <c r="L597" t="s">
        <v>13</v>
      </c>
      <c r="M597">
        <v>1</v>
      </c>
    </row>
    <row r="598" spans="1:13" x14ac:dyDescent="0.25">
      <c r="A598">
        <v>367007</v>
      </c>
      <c r="B598">
        <v>0</v>
      </c>
      <c r="C598" s="1">
        <v>43848</v>
      </c>
      <c r="D598">
        <v>1386969</v>
      </c>
      <c r="E598">
        <v>2490</v>
      </c>
      <c r="F598">
        <v>1</v>
      </c>
      <c r="G598">
        <v>14.99</v>
      </c>
      <c r="H598" s="1">
        <v>43851</v>
      </c>
      <c r="I598">
        <v>999999</v>
      </c>
      <c r="J598">
        <v>14.99</v>
      </c>
      <c r="K598">
        <v>7.64</v>
      </c>
      <c r="L598" t="s">
        <v>13</v>
      </c>
      <c r="M598">
        <v>1</v>
      </c>
    </row>
    <row r="599" spans="1:13" x14ac:dyDescent="0.25">
      <c r="A599">
        <v>367007</v>
      </c>
      <c r="B599">
        <v>1</v>
      </c>
      <c r="C599" s="1">
        <v>43848</v>
      </c>
      <c r="D599">
        <v>1386969</v>
      </c>
      <c r="E599">
        <v>697</v>
      </c>
      <c r="F599">
        <v>3</v>
      </c>
      <c r="G599">
        <v>147</v>
      </c>
      <c r="H599" s="1">
        <v>43851</v>
      </c>
      <c r="I599">
        <v>999999</v>
      </c>
      <c r="J599">
        <v>147</v>
      </c>
      <c r="K599">
        <v>67.599999999999994</v>
      </c>
      <c r="L599" t="s">
        <v>13</v>
      </c>
      <c r="M599">
        <v>1</v>
      </c>
    </row>
    <row r="600" spans="1:13" x14ac:dyDescent="0.25">
      <c r="A600">
        <v>367007</v>
      </c>
      <c r="B600">
        <v>2</v>
      </c>
      <c r="C600" s="1">
        <v>43848</v>
      </c>
      <c r="D600">
        <v>1386969</v>
      </c>
      <c r="E600">
        <v>1393</v>
      </c>
      <c r="F600">
        <v>1</v>
      </c>
      <c r="G600">
        <v>46.99</v>
      </c>
      <c r="H600" s="1">
        <v>43851</v>
      </c>
      <c r="I600">
        <v>999999</v>
      </c>
      <c r="J600">
        <v>42.760899999999999</v>
      </c>
      <c r="K600">
        <v>15.57</v>
      </c>
      <c r="L600" t="s">
        <v>13</v>
      </c>
      <c r="M600">
        <v>1</v>
      </c>
    </row>
    <row r="601" spans="1:13" x14ac:dyDescent="0.25">
      <c r="A601">
        <v>367008</v>
      </c>
      <c r="B601">
        <v>0</v>
      </c>
      <c r="C601" s="1">
        <v>43848</v>
      </c>
      <c r="D601">
        <v>1464374</v>
      </c>
      <c r="E601">
        <v>1721</v>
      </c>
      <c r="F601">
        <v>9</v>
      </c>
      <c r="G601">
        <v>70.13</v>
      </c>
      <c r="H601" s="1">
        <v>43850</v>
      </c>
      <c r="I601">
        <v>999999</v>
      </c>
      <c r="J601">
        <v>63.116999999999997</v>
      </c>
      <c r="K601">
        <v>32.25</v>
      </c>
      <c r="L601" t="s">
        <v>13</v>
      </c>
      <c r="M601">
        <v>1</v>
      </c>
    </row>
    <row r="602" spans="1:13" x14ac:dyDescent="0.25">
      <c r="A602">
        <v>367008</v>
      </c>
      <c r="B602">
        <v>1</v>
      </c>
      <c r="C602" s="1">
        <v>43848</v>
      </c>
      <c r="D602">
        <v>1464374</v>
      </c>
      <c r="E602">
        <v>600</v>
      </c>
      <c r="F602">
        <v>6</v>
      </c>
      <c r="G602">
        <v>2499</v>
      </c>
      <c r="H602" s="1">
        <v>43850</v>
      </c>
      <c r="I602">
        <v>999999</v>
      </c>
      <c r="J602">
        <v>2224.11</v>
      </c>
      <c r="K602">
        <v>827.97</v>
      </c>
      <c r="L602" t="s">
        <v>13</v>
      </c>
      <c r="M602">
        <v>1</v>
      </c>
    </row>
    <row r="603" spans="1:13" x14ac:dyDescent="0.25">
      <c r="A603">
        <v>367008</v>
      </c>
      <c r="B603">
        <v>2</v>
      </c>
      <c r="C603" s="1">
        <v>43848</v>
      </c>
      <c r="D603">
        <v>1464374</v>
      </c>
      <c r="E603">
        <v>1674</v>
      </c>
      <c r="F603">
        <v>4</v>
      </c>
      <c r="G603">
        <v>6.99</v>
      </c>
      <c r="H603" s="1">
        <v>43850</v>
      </c>
      <c r="I603">
        <v>999999</v>
      </c>
      <c r="J603">
        <v>6.2210999999999999</v>
      </c>
      <c r="K603">
        <v>3.56</v>
      </c>
      <c r="L603" t="s">
        <v>13</v>
      </c>
      <c r="M603">
        <v>1</v>
      </c>
    </row>
    <row r="604" spans="1:13" x14ac:dyDescent="0.25">
      <c r="A604">
        <v>367200</v>
      </c>
      <c r="B604">
        <v>0</v>
      </c>
      <c r="C604" s="1">
        <v>43850</v>
      </c>
      <c r="D604">
        <v>404757</v>
      </c>
      <c r="E604">
        <v>152</v>
      </c>
      <c r="F604">
        <v>5</v>
      </c>
      <c r="G604">
        <v>1184.97</v>
      </c>
      <c r="H604" s="1">
        <v>43852</v>
      </c>
      <c r="I604">
        <v>999999</v>
      </c>
      <c r="J604">
        <v>1042.7736</v>
      </c>
      <c r="K604">
        <v>392.6</v>
      </c>
      <c r="L604" t="s">
        <v>14</v>
      </c>
      <c r="M604">
        <v>0.90210000000000001</v>
      </c>
    </row>
    <row r="605" spans="1:13" x14ac:dyDescent="0.25">
      <c r="A605">
        <v>367200</v>
      </c>
      <c r="B605">
        <v>1</v>
      </c>
      <c r="C605" s="1">
        <v>43850</v>
      </c>
      <c r="D605">
        <v>404757</v>
      </c>
      <c r="E605">
        <v>1566</v>
      </c>
      <c r="F605">
        <v>3</v>
      </c>
      <c r="G605">
        <v>266</v>
      </c>
      <c r="H605" s="1">
        <v>43852</v>
      </c>
      <c r="I605">
        <v>999999</v>
      </c>
      <c r="J605">
        <v>266</v>
      </c>
      <c r="K605">
        <v>122.32</v>
      </c>
      <c r="L605" t="s">
        <v>14</v>
      </c>
      <c r="M605">
        <v>0.90210000000000001</v>
      </c>
    </row>
    <row r="606" spans="1:13" x14ac:dyDescent="0.25">
      <c r="A606">
        <v>367200</v>
      </c>
      <c r="B606">
        <v>2</v>
      </c>
      <c r="C606" s="1">
        <v>43850</v>
      </c>
      <c r="D606">
        <v>404757</v>
      </c>
      <c r="E606">
        <v>1658</v>
      </c>
      <c r="F606">
        <v>1</v>
      </c>
      <c r="G606">
        <v>109.99</v>
      </c>
      <c r="H606" s="1">
        <v>43852</v>
      </c>
      <c r="I606">
        <v>999999</v>
      </c>
      <c r="J606">
        <v>98.991</v>
      </c>
      <c r="K606">
        <v>56.08</v>
      </c>
      <c r="L606" t="s">
        <v>14</v>
      </c>
      <c r="M606">
        <v>0.90210000000000001</v>
      </c>
    </row>
    <row r="607" spans="1:13" x14ac:dyDescent="0.25">
      <c r="A607">
        <v>367200</v>
      </c>
      <c r="B607">
        <v>3</v>
      </c>
      <c r="C607" s="1">
        <v>43850</v>
      </c>
      <c r="D607">
        <v>404757</v>
      </c>
      <c r="E607">
        <v>1821</v>
      </c>
      <c r="F607">
        <v>2</v>
      </c>
      <c r="G607">
        <v>32</v>
      </c>
      <c r="H607" s="1">
        <v>43852</v>
      </c>
      <c r="I607">
        <v>999999</v>
      </c>
      <c r="J607">
        <v>32</v>
      </c>
      <c r="K607">
        <v>16.309999999999999</v>
      </c>
      <c r="L607" t="s">
        <v>14</v>
      </c>
      <c r="M607">
        <v>0.90210000000000001</v>
      </c>
    </row>
    <row r="608" spans="1:13" x14ac:dyDescent="0.25">
      <c r="A608">
        <v>367201</v>
      </c>
      <c r="B608">
        <v>0</v>
      </c>
      <c r="C608" s="1">
        <v>43850</v>
      </c>
      <c r="D608">
        <v>790916</v>
      </c>
      <c r="E608">
        <v>1299</v>
      </c>
      <c r="F608">
        <v>3</v>
      </c>
      <c r="G608">
        <v>25</v>
      </c>
      <c r="H608" s="1">
        <v>43854</v>
      </c>
      <c r="I608">
        <v>999999</v>
      </c>
      <c r="J608">
        <v>25</v>
      </c>
      <c r="K608">
        <v>11.5</v>
      </c>
      <c r="L608" t="s">
        <v>14</v>
      </c>
      <c r="M608">
        <v>0.90210000000000001</v>
      </c>
    </row>
    <row r="609" spans="1:13" x14ac:dyDescent="0.25">
      <c r="A609">
        <v>367201</v>
      </c>
      <c r="B609">
        <v>1</v>
      </c>
      <c r="C609" s="1">
        <v>43850</v>
      </c>
      <c r="D609">
        <v>790916</v>
      </c>
      <c r="E609">
        <v>146</v>
      </c>
      <c r="F609">
        <v>5</v>
      </c>
      <c r="G609">
        <v>2899.99</v>
      </c>
      <c r="H609" s="1">
        <v>43854</v>
      </c>
      <c r="I609">
        <v>999999</v>
      </c>
      <c r="J609">
        <v>2580.9911000000002</v>
      </c>
      <c r="K609">
        <v>960.82</v>
      </c>
      <c r="L609" t="s">
        <v>14</v>
      </c>
      <c r="M609">
        <v>0.90210000000000001</v>
      </c>
    </row>
    <row r="610" spans="1:13" x14ac:dyDescent="0.25">
      <c r="A610">
        <v>367202</v>
      </c>
      <c r="B610">
        <v>0</v>
      </c>
      <c r="C610" s="1">
        <v>43850</v>
      </c>
      <c r="D610">
        <v>174573</v>
      </c>
      <c r="E610">
        <v>2088</v>
      </c>
      <c r="F610">
        <v>5</v>
      </c>
      <c r="G610">
        <v>508</v>
      </c>
      <c r="H610" s="1">
        <v>43852</v>
      </c>
      <c r="I610">
        <v>999999</v>
      </c>
      <c r="J610">
        <v>462.28</v>
      </c>
      <c r="K610">
        <v>258.99</v>
      </c>
      <c r="L610" t="s">
        <v>17</v>
      </c>
      <c r="M610">
        <v>1.4573</v>
      </c>
    </row>
    <row r="611" spans="1:13" x14ac:dyDescent="0.25">
      <c r="A611">
        <v>367300</v>
      </c>
      <c r="B611">
        <v>0</v>
      </c>
      <c r="C611" s="1">
        <v>43851</v>
      </c>
      <c r="D611">
        <v>1477839</v>
      </c>
      <c r="E611">
        <v>1138</v>
      </c>
      <c r="F611">
        <v>1</v>
      </c>
      <c r="G611">
        <v>391.9</v>
      </c>
      <c r="H611" s="1">
        <v>43855</v>
      </c>
      <c r="I611">
        <v>999999</v>
      </c>
      <c r="J611">
        <v>348.791</v>
      </c>
      <c r="K611">
        <v>180.22</v>
      </c>
      <c r="L611" t="s">
        <v>13</v>
      </c>
      <c r="M611">
        <v>1</v>
      </c>
    </row>
    <row r="612" spans="1:13" x14ac:dyDescent="0.25">
      <c r="A612">
        <v>367300</v>
      </c>
      <c r="B612">
        <v>1</v>
      </c>
      <c r="C612" s="1">
        <v>43851</v>
      </c>
      <c r="D612">
        <v>1477839</v>
      </c>
      <c r="E612">
        <v>1474</v>
      </c>
      <c r="F612">
        <v>2</v>
      </c>
      <c r="G612">
        <v>208</v>
      </c>
      <c r="H612" s="1">
        <v>43855</v>
      </c>
      <c r="I612">
        <v>999999</v>
      </c>
      <c r="J612">
        <v>183.04</v>
      </c>
      <c r="K612">
        <v>95.65</v>
      </c>
      <c r="L612" t="s">
        <v>13</v>
      </c>
      <c r="M612">
        <v>1</v>
      </c>
    </row>
    <row r="613" spans="1:13" x14ac:dyDescent="0.25">
      <c r="A613">
        <v>367300</v>
      </c>
      <c r="B613">
        <v>2</v>
      </c>
      <c r="C613" s="1">
        <v>43851</v>
      </c>
      <c r="D613">
        <v>1477839</v>
      </c>
      <c r="E613">
        <v>2016</v>
      </c>
      <c r="F613">
        <v>1</v>
      </c>
      <c r="G613">
        <v>139.99</v>
      </c>
      <c r="H613" s="1">
        <v>43855</v>
      </c>
      <c r="I613">
        <v>999999</v>
      </c>
      <c r="J613">
        <v>139.99</v>
      </c>
      <c r="K613">
        <v>71.37</v>
      </c>
      <c r="L613" t="s">
        <v>13</v>
      </c>
      <c r="M613">
        <v>1</v>
      </c>
    </row>
    <row r="614" spans="1:13" x14ac:dyDescent="0.25">
      <c r="A614">
        <v>367300</v>
      </c>
      <c r="B614">
        <v>3</v>
      </c>
      <c r="C614" s="1">
        <v>43851</v>
      </c>
      <c r="D614">
        <v>1477839</v>
      </c>
      <c r="E614">
        <v>1537</v>
      </c>
      <c r="F614">
        <v>3</v>
      </c>
      <c r="G614">
        <v>368</v>
      </c>
      <c r="H614" s="1">
        <v>43855</v>
      </c>
      <c r="I614">
        <v>999999</v>
      </c>
      <c r="J614">
        <v>327.52</v>
      </c>
      <c r="K614">
        <v>121.93</v>
      </c>
      <c r="L614" t="s">
        <v>13</v>
      </c>
      <c r="M614">
        <v>1</v>
      </c>
    </row>
    <row r="615" spans="1:13" x14ac:dyDescent="0.25">
      <c r="A615">
        <v>367300</v>
      </c>
      <c r="B615">
        <v>4</v>
      </c>
      <c r="C615" s="1">
        <v>43851</v>
      </c>
      <c r="D615">
        <v>1477839</v>
      </c>
      <c r="E615">
        <v>1792</v>
      </c>
      <c r="F615">
        <v>1</v>
      </c>
      <c r="G615">
        <v>43</v>
      </c>
      <c r="H615" s="1">
        <v>43855</v>
      </c>
      <c r="I615">
        <v>999999</v>
      </c>
      <c r="J615">
        <v>43</v>
      </c>
      <c r="K615">
        <v>21.92</v>
      </c>
      <c r="L615" t="s">
        <v>13</v>
      </c>
      <c r="M615">
        <v>1</v>
      </c>
    </row>
    <row r="616" spans="1:13" x14ac:dyDescent="0.25">
      <c r="A616">
        <v>367300</v>
      </c>
      <c r="B616">
        <v>5</v>
      </c>
      <c r="C616" s="1">
        <v>43851</v>
      </c>
      <c r="D616">
        <v>1477839</v>
      </c>
      <c r="E616">
        <v>1663</v>
      </c>
      <c r="F616">
        <v>2</v>
      </c>
      <c r="G616">
        <v>6.89</v>
      </c>
      <c r="H616" s="1">
        <v>43855</v>
      </c>
      <c r="I616">
        <v>999999</v>
      </c>
      <c r="J616">
        <v>6.0632000000000001</v>
      </c>
      <c r="K616">
        <v>3.17</v>
      </c>
      <c r="L616" t="s">
        <v>13</v>
      </c>
      <c r="M616">
        <v>1</v>
      </c>
    </row>
    <row r="617" spans="1:13" x14ac:dyDescent="0.25">
      <c r="A617">
        <v>367301</v>
      </c>
      <c r="B617">
        <v>0</v>
      </c>
      <c r="C617" s="1">
        <v>43851</v>
      </c>
      <c r="D617">
        <v>1889018</v>
      </c>
      <c r="E617">
        <v>1357</v>
      </c>
      <c r="F617">
        <v>2</v>
      </c>
      <c r="G617">
        <v>38.99</v>
      </c>
      <c r="H617" s="1">
        <v>43851</v>
      </c>
      <c r="I617">
        <v>500</v>
      </c>
      <c r="J617">
        <v>38.99</v>
      </c>
      <c r="K617">
        <v>17.93</v>
      </c>
      <c r="L617" t="s">
        <v>13</v>
      </c>
      <c r="M617">
        <v>1</v>
      </c>
    </row>
    <row r="618" spans="1:13" x14ac:dyDescent="0.25">
      <c r="A618">
        <v>367302</v>
      </c>
      <c r="B618">
        <v>0</v>
      </c>
      <c r="C618" s="1">
        <v>43851</v>
      </c>
      <c r="D618">
        <v>1858412</v>
      </c>
      <c r="E618">
        <v>983</v>
      </c>
      <c r="F618">
        <v>1</v>
      </c>
      <c r="G618">
        <v>196.9</v>
      </c>
      <c r="H618" s="1">
        <v>43855</v>
      </c>
      <c r="I618">
        <v>999999</v>
      </c>
      <c r="J618">
        <v>179.179</v>
      </c>
      <c r="K618">
        <v>90.55</v>
      </c>
      <c r="L618" t="s">
        <v>13</v>
      </c>
      <c r="M618">
        <v>1</v>
      </c>
    </row>
    <row r="619" spans="1:13" x14ac:dyDescent="0.25">
      <c r="A619">
        <v>367302</v>
      </c>
      <c r="B619">
        <v>1</v>
      </c>
      <c r="C619" s="1">
        <v>43851</v>
      </c>
      <c r="D619">
        <v>1858412</v>
      </c>
      <c r="E619">
        <v>1558</v>
      </c>
      <c r="F619">
        <v>6</v>
      </c>
      <c r="G619">
        <v>380</v>
      </c>
      <c r="H619" s="1">
        <v>43855</v>
      </c>
      <c r="I619">
        <v>999999</v>
      </c>
      <c r="J619">
        <v>380</v>
      </c>
      <c r="K619">
        <v>125.9</v>
      </c>
      <c r="L619" t="s">
        <v>13</v>
      </c>
      <c r="M619">
        <v>1</v>
      </c>
    </row>
    <row r="620" spans="1:13" x14ac:dyDescent="0.25">
      <c r="A620">
        <v>367302</v>
      </c>
      <c r="B620">
        <v>2</v>
      </c>
      <c r="C620" s="1">
        <v>43851</v>
      </c>
      <c r="D620">
        <v>1858412</v>
      </c>
      <c r="E620">
        <v>597</v>
      </c>
      <c r="F620">
        <v>3</v>
      </c>
      <c r="G620">
        <v>139</v>
      </c>
      <c r="H620" s="1">
        <v>43855</v>
      </c>
      <c r="I620">
        <v>999999</v>
      </c>
      <c r="J620">
        <v>139</v>
      </c>
      <c r="K620">
        <v>70.87</v>
      </c>
      <c r="L620" t="s">
        <v>13</v>
      </c>
      <c r="M620">
        <v>1</v>
      </c>
    </row>
    <row r="621" spans="1:13" x14ac:dyDescent="0.25">
      <c r="A621">
        <v>367302</v>
      </c>
      <c r="B621">
        <v>3</v>
      </c>
      <c r="C621" s="1">
        <v>43851</v>
      </c>
      <c r="D621">
        <v>1858412</v>
      </c>
      <c r="E621">
        <v>486</v>
      </c>
      <c r="F621">
        <v>4</v>
      </c>
      <c r="G621">
        <v>69</v>
      </c>
      <c r="H621" s="1">
        <v>43855</v>
      </c>
      <c r="I621">
        <v>999999</v>
      </c>
      <c r="J621">
        <v>69</v>
      </c>
      <c r="K621">
        <v>35.18</v>
      </c>
      <c r="L621" t="s">
        <v>13</v>
      </c>
      <c r="M621">
        <v>1</v>
      </c>
    </row>
    <row r="622" spans="1:13" x14ac:dyDescent="0.25">
      <c r="A622">
        <v>367303</v>
      </c>
      <c r="B622">
        <v>0</v>
      </c>
      <c r="C622" s="1">
        <v>43851</v>
      </c>
      <c r="D622">
        <v>2060646</v>
      </c>
      <c r="E622">
        <v>702</v>
      </c>
      <c r="F622">
        <v>4</v>
      </c>
      <c r="G622">
        <v>79</v>
      </c>
      <c r="H622" s="1">
        <v>43851</v>
      </c>
      <c r="I622">
        <v>500</v>
      </c>
      <c r="J622">
        <v>74.260000000000005</v>
      </c>
      <c r="K622">
        <v>40.28</v>
      </c>
      <c r="L622" t="s">
        <v>13</v>
      </c>
      <c r="M622">
        <v>1</v>
      </c>
    </row>
    <row r="623" spans="1:13" x14ac:dyDescent="0.25">
      <c r="A623">
        <v>367303</v>
      </c>
      <c r="B623">
        <v>1</v>
      </c>
      <c r="C623" s="1">
        <v>43851</v>
      </c>
      <c r="D623">
        <v>2060646</v>
      </c>
      <c r="E623">
        <v>2508</v>
      </c>
      <c r="F623">
        <v>1</v>
      </c>
      <c r="G623">
        <v>4.74</v>
      </c>
      <c r="H623" s="1">
        <v>43851</v>
      </c>
      <c r="I623">
        <v>500</v>
      </c>
      <c r="J623">
        <v>4.3608000000000002</v>
      </c>
      <c r="K623">
        <v>2.42</v>
      </c>
      <c r="L623" t="s">
        <v>13</v>
      </c>
      <c r="M623">
        <v>1</v>
      </c>
    </row>
    <row r="624" spans="1:13" x14ac:dyDescent="0.25">
      <c r="A624">
        <v>367303</v>
      </c>
      <c r="B624">
        <v>2</v>
      </c>
      <c r="C624" s="1">
        <v>43851</v>
      </c>
      <c r="D624">
        <v>2060646</v>
      </c>
      <c r="E624">
        <v>1680</v>
      </c>
      <c r="F624">
        <v>3</v>
      </c>
      <c r="G624">
        <v>6.99</v>
      </c>
      <c r="H624" s="1">
        <v>43851</v>
      </c>
      <c r="I624">
        <v>500</v>
      </c>
      <c r="J624">
        <v>6.99</v>
      </c>
      <c r="K624">
        <v>3.56</v>
      </c>
      <c r="L624" t="s">
        <v>13</v>
      </c>
      <c r="M624">
        <v>1</v>
      </c>
    </row>
    <row r="625" spans="1:13" x14ac:dyDescent="0.25">
      <c r="A625">
        <v>367303</v>
      </c>
      <c r="B625">
        <v>3</v>
      </c>
      <c r="C625" s="1">
        <v>43851</v>
      </c>
      <c r="D625">
        <v>2060646</v>
      </c>
      <c r="E625">
        <v>122</v>
      </c>
      <c r="F625">
        <v>1</v>
      </c>
      <c r="G625">
        <v>279.99</v>
      </c>
      <c r="H625" s="1">
        <v>43851</v>
      </c>
      <c r="I625">
        <v>500</v>
      </c>
      <c r="J625">
        <v>249.19110000000001</v>
      </c>
      <c r="K625">
        <v>128.76</v>
      </c>
      <c r="L625" t="s">
        <v>13</v>
      </c>
      <c r="M625">
        <v>1</v>
      </c>
    </row>
    <row r="626" spans="1:13" x14ac:dyDescent="0.25">
      <c r="A626">
        <v>367400</v>
      </c>
      <c r="B626">
        <v>0</v>
      </c>
      <c r="C626" s="1">
        <v>43852</v>
      </c>
      <c r="D626">
        <v>1491175</v>
      </c>
      <c r="E626">
        <v>115</v>
      </c>
      <c r="F626">
        <v>9</v>
      </c>
      <c r="G626">
        <v>249.99</v>
      </c>
      <c r="H626" s="1">
        <v>43852</v>
      </c>
      <c r="I626">
        <v>570</v>
      </c>
      <c r="J626">
        <v>249.99</v>
      </c>
      <c r="K626">
        <v>82.83</v>
      </c>
      <c r="L626" t="s">
        <v>13</v>
      </c>
      <c r="M626">
        <v>1</v>
      </c>
    </row>
    <row r="627" spans="1:13" x14ac:dyDescent="0.25">
      <c r="A627">
        <v>367401</v>
      </c>
      <c r="B627">
        <v>0</v>
      </c>
      <c r="C627" s="1">
        <v>43852</v>
      </c>
      <c r="D627">
        <v>784299</v>
      </c>
      <c r="E627">
        <v>1651</v>
      </c>
      <c r="F627">
        <v>2</v>
      </c>
      <c r="G627">
        <v>159.99</v>
      </c>
      <c r="H627" s="1">
        <v>43852</v>
      </c>
      <c r="I627">
        <v>290</v>
      </c>
      <c r="J627">
        <v>147.1908</v>
      </c>
      <c r="K627">
        <v>73.569999999999993</v>
      </c>
      <c r="L627" t="s">
        <v>14</v>
      </c>
      <c r="M627">
        <v>0.90190000000000003</v>
      </c>
    </row>
    <row r="628" spans="1:13" x14ac:dyDescent="0.25">
      <c r="A628">
        <v>367401</v>
      </c>
      <c r="B628">
        <v>1</v>
      </c>
      <c r="C628" s="1">
        <v>43852</v>
      </c>
      <c r="D628">
        <v>784299</v>
      </c>
      <c r="E628">
        <v>2514</v>
      </c>
      <c r="F628">
        <v>1</v>
      </c>
      <c r="G628">
        <v>129.99</v>
      </c>
      <c r="H628" s="1">
        <v>43852</v>
      </c>
      <c r="I628">
        <v>290</v>
      </c>
      <c r="J628">
        <v>114.3912</v>
      </c>
      <c r="K628">
        <v>43.07</v>
      </c>
      <c r="L628" t="s">
        <v>14</v>
      </c>
      <c r="M628">
        <v>0.90190000000000003</v>
      </c>
    </row>
    <row r="629" spans="1:13" x14ac:dyDescent="0.25">
      <c r="A629">
        <v>367401</v>
      </c>
      <c r="B629">
        <v>2</v>
      </c>
      <c r="C629" s="1">
        <v>43852</v>
      </c>
      <c r="D629">
        <v>784299</v>
      </c>
      <c r="E629">
        <v>1477</v>
      </c>
      <c r="F629">
        <v>6</v>
      </c>
      <c r="G629">
        <v>267</v>
      </c>
      <c r="H629" s="1">
        <v>43852</v>
      </c>
      <c r="I629">
        <v>290</v>
      </c>
      <c r="J629">
        <v>242.97</v>
      </c>
      <c r="K629">
        <v>122.78</v>
      </c>
      <c r="L629" t="s">
        <v>14</v>
      </c>
      <c r="M629">
        <v>0.90190000000000003</v>
      </c>
    </row>
    <row r="630" spans="1:13" x14ac:dyDescent="0.25">
      <c r="A630">
        <v>367401</v>
      </c>
      <c r="B630">
        <v>3</v>
      </c>
      <c r="C630" s="1">
        <v>43852</v>
      </c>
      <c r="D630">
        <v>784299</v>
      </c>
      <c r="E630">
        <v>162</v>
      </c>
      <c r="F630">
        <v>2</v>
      </c>
      <c r="G630">
        <v>1592.2</v>
      </c>
      <c r="H630" s="1">
        <v>43852</v>
      </c>
      <c r="I630">
        <v>290</v>
      </c>
      <c r="J630">
        <v>1432.98</v>
      </c>
      <c r="K630">
        <v>527.53</v>
      </c>
      <c r="L630" t="s">
        <v>14</v>
      </c>
      <c r="M630">
        <v>0.90190000000000003</v>
      </c>
    </row>
    <row r="631" spans="1:13" x14ac:dyDescent="0.25">
      <c r="A631">
        <v>367402</v>
      </c>
      <c r="B631">
        <v>0</v>
      </c>
      <c r="C631" s="1">
        <v>43852</v>
      </c>
      <c r="D631">
        <v>1597080</v>
      </c>
      <c r="E631">
        <v>1158</v>
      </c>
      <c r="F631">
        <v>1</v>
      </c>
      <c r="G631">
        <v>1560</v>
      </c>
      <c r="H631" s="1">
        <v>43854</v>
      </c>
      <c r="I631">
        <v>999999</v>
      </c>
      <c r="J631">
        <v>1404</v>
      </c>
      <c r="K631">
        <v>516.86</v>
      </c>
      <c r="L631" t="s">
        <v>13</v>
      </c>
      <c r="M631">
        <v>1</v>
      </c>
    </row>
    <row r="632" spans="1:13" x14ac:dyDescent="0.25">
      <c r="A632">
        <v>367403</v>
      </c>
      <c r="B632">
        <v>0</v>
      </c>
      <c r="C632" s="1">
        <v>43852</v>
      </c>
      <c r="D632">
        <v>421034</v>
      </c>
      <c r="E632">
        <v>1334</v>
      </c>
      <c r="F632">
        <v>1</v>
      </c>
      <c r="G632">
        <v>35.99</v>
      </c>
      <c r="H632" s="1">
        <v>43854</v>
      </c>
      <c r="I632">
        <v>999999</v>
      </c>
      <c r="J632">
        <v>33.470700000000001</v>
      </c>
      <c r="K632">
        <v>16.55</v>
      </c>
      <c r="L632" t="s">
        <v>14</v>
      </c>
      <c r="M632">
        <v>0.90190000000000003</v>
      </c>
    </row>
    <row r="633" spans="1:13" x14ac:dyDescent="0.25">
      <c r="A633">
        <v>367404</v>
      </c>
      <c r="B633">
        <v>0</v>
      </c>
      <c r="C633" s="1">
        <v>43852</v>
      </c>
      <c r="D633">
        <v>912806</v>
      </c>
      <c r="E633">
        <v>1702</v>
      </c>
      <c r="F633">
        <v>5</v>
      </c>
      <c r="G633">
        <v>16.989999999999998</v>
      </c>
      <c r="H633" s="1">
        <v>43852</v>
      </c>
      <c r="I633">
        <v>360</v>
      </c>
      <c r="J633">
        <v>16.989999999999998</v>
      </c>
      <c r="K633">
        <v>5.63</v>
      </c>
      <c r="L633" t="s">
        <v>16</v>
      </c>
      <c r="M633">
        <v>0.76160000000000005</v>
      </c>
    </row>
    <row r="634" spans="1:13" x14ac:dyDescent="0.25">
      <c r="A634">
        <v>367404</v>
      </c>
      <c r="B634">
        <v>1</v>
      </c>
      <c r="C634" s="1">
        <v>43852</v>
      </c>
      <c r="D634">
        <v>912806</v>
      </c>
      <c r="E634">
        <v>879</v>
      </c>
      <c r="F634">
        <v>1</v>
      </c>
      <c r="G634">
        <v>13</v>
      </c>
      <c r="H634" s="1">
        <v>43852</v>
      </c>
      <c r="I634">
        <v>360</v>
      </c>
      <c r="J634">
        <v>13</v>
      </c>
      <c r="K634">
        <v>6.63</v>
      </c>
      <c r="L634" t="s">
        <v>16</v>
      </c>
      <c r="M634">
        <v>0.76160000000000005</v>
      </c>
    </row>
    <row r="635" spans="1:13" x14ac:dyDescent="0.25">
      <c r="A635">
        <v>367404</v>
      </c>
      <c r="B635">
        <v>2</v>
      </c>
      <c r="C635" s="1">
        <v>43852</v>
      </c>
      <c r="D635">
        <v>912806</v>
      </c>
      <c r="E635">
        <v>171</v>
      </c>
      <c r="F635">
        <v>2</v>
      </c>
      <c r="G635">
        <v>99</v>
      </c>
      <c r="H635" s="1">
        <v>43852</v>
      </c>
      <c r="I635">
        <v>360</v>
      </c>
      <c r="J635">
        <v>88.11</v>
      </c>
      <c r="K635">
        <v>45.53</v>
      </c>
      <c r="L635" t="s">
        <v>16</v>
      </c>
      <c r="M635">
        <v>0.76160000000000005</v>
      </c>
    </row>
    <row r="636" spans="1:13" x14ac:dyDescent="0.25">
      <c r="A636">
        <v>367405</v>
      </c>
      <c r="B636">
        <v>0</v>
      </c>
      <c r="C636" s="1">
        <v>43852</v>
      </c>
      <c r="D636">
        <v>162909</v>
      </c>
      <c r="E636">
        <v>1211</v>
      </c>
      <c r="F636">
        <v>4</v>
      </c>
      <c r="G636">
        <v>850</v>
      </c>
      <c r="H636" s="1">
        <v>43852</v>
      </c>
      <c r="I636">
        <v>60</v>
      </c>
      <c r="J636">
        <v>833</v>
      </c>
      <c r="K636">
        <v>390.88</v>
      </c>
      <c r="L636" t="s">
        <v>17</v>
      </c>
      <c r="M636">
        <v>1.4596</v>
      </c>
    </row>
    <row r="637" spans="1:13" x14ac:dyDescent="0.25">
      <c r="A637">
        <v>367405</v>
      </c>
      <c r="B637">
        <v>1</v>
      </c>
      <c r="C637" s="1">
        <v>43852</v>
      </c>
      <c r="D637">
        <v>162909</v>
      </c>
      <c r="E637">
        <v>77</v>
      </c>
      <c r="F637">
        <v>5</v>
      </c>
      <c r="G637">
        <v>37.950000000000003</v>
      </c>
      <c r="H637" s="1">
        <v>43852</v>
      </c>
      <c r="I637">
        <v>60</v>
      </c>
      <c r="J637">
        <v>34.155000000000001</v>
      </c>
      <c r="K637">
        <v>17.45</v>
      </c>
      <c r="L637" t="s">
        <v>17</v>
      </c>
      <c r="M637">
        <v>1.4596</v>
      </c>
    </row>
    <row r="638" spans="1:13" x14ac:dyDescent="0.25">
      <c r="A638">
        <v>367405</v>
      </c>
      <c r="B638">
        <v>2</v>
      </c>
      <c r="C638" s="1">
        <v>43852</v>
      </c>
      <c r="D638">
        <v>162909</v>
      </c>
      <c r="E638">
        <v>1460</v>
      </c>
      <c r="F638">
        <v>2</v>
      </c>
      <c r="G638">
        <v>300</v>
      </c>
      <c r="H638" s="1">
        <v>43852</v>
      </c>
      <c r="I638">
        <v>60</v>
      </c>
      <c r="J638">
        <v>300</v>
      </c>
      <c r="K638">
        <v>137.96</v>
      </c>
      <c r="L638" t="s">
        <v>17</v>
      </c>
      <c r="M638">
        <v>1.4596</v>
      </c>
    </row>
    <row r="639" spans="1:13" x14ac:dyDescent="0.25">
      <c r="A639">
        <v>367500</v>
      </c>
      <c r="B639">
        <v>0</v>
      </c>
      <c r="C639" s="1">
        <v>43853</v>
      </c>
      <c r="D639">
        <v>1381883</v>
      </c>
      <c r="E639">
        <v>616</v>
      </c>
      <c r="F639">
        <v>6</v>
      </c>
      <c r="G639">
        <v>499</v>
      </c>
      <c r="H639" s="1">
        <v>43855</v>
      </c>
      <c r="I639">
        <v>999999</v>
      </c>
      <c r="J639">
        <v>484.03</v>
      </c>
      <c r="K639">
        <v>254.4</v>
      </c>
      <c r="L639" t="s">
        <v>13</v>
      </c>
      <c r="M639">
        <v>1</v>
      </c>
    </row>
    <row r="640" spans="1:13" x14ac:dyDescent="0.25">
      <c r="A640">
        <v>367501</v>
      </c>
      <c r="B640">
        <v>0</v>
      </c>
      <c r="C640" s="1">
        <v>43853</v>
      </c>
      <c r="D640">
        <v>30511</v>
      </c>
      <c r="E640">
        <v>1657</v>
      </c>
      <c r="F640">
        <v>5</v>
      </c>
      <c r="G640">
        <v>179.99</v>
      </c>
      <c r="H640" s="1">
        <v>43853</v>
      </c>
      <c r="I640">
        <v>60</v>
      </c>
      <c r="J640">
        <v>179.99</v>
      </c>
      <c r="K640">
        <v>82.77</v>
      </c>
      <c r="L640" t="s">
        <v>17</v>
      </c>
      <c r="M640">
        <v>1.456</v>
      </c>
    </row>
    <row r="641" spans="1:13" x14ac:dyDescent="0.25">
      <c r="A641">
        <v>367501</v>
      </c>
      <c r="B641">
        <v>1</v>
      </c>
      <c r="C641" s="1">
        <v>43853</v>
      </c>
      <c r="D641">
        <v>30511</v>
      </c>
      <c r="E641">
        <v>434</v>
      </c>
      <c r="F641">
        <v>4</v>
      </c>
      <c r="G641">
        <v>599</v>
      </c>
      <c r="H641" s="1">
        <v>43853</v>
      </c>
      <c r="I641">
        <v>60</v>
      </c>
      <c r="J641">
        <v>551.08000000000004</v>
      </c>
      <c r="K641">
        <v>275.45999999999998</v>
      </c>
      <c r="L641" t="s">
        <v>17</v>
      </c>
      <c r="M641">
        <v>1.456</v>
      </c>
    </row>
    <row r="642" spans="1:13" x14ac:dyDescent="0.25">
      <c r="A642">
        <v>367502</v>
      </c>
      <c r="B642">
        <v>0</v>
      </c>
      <c r="C642" s="1">
        <v>43853</v>
      </c>
      <c r="D642">
        <v>537478</v>
      </c>
      <c r="E642">
        <v>504</v>
      </c>
      <c r="F642">
        <v>1</v>
      </c>
      <c r="G642">
        <v>869</v>
      </c>
      <c r="H642" s="1">
        <v>43853</v>
      </c>
      <c r="I642">
        <v>240</v>
      </c>
      <c r="J642">
        <v>764.72</v>
      </c>
      <c r="K642">
        <v>287.92</v>
      </c>
      <c r="L642" t="s">
        <v>14</v>
      </c>
      <c r="M642">
        <v>0.90159999999999996</v>
      </c>
    </row>
    <row r="643" spans="1:13" x14ac:dyDescent="0.25">
      <c r="A643">
        <v>367502</v>
      </c>
      <c r="B643">
        <v>1</v>
      </c>
      <c r="C643" s="1">
        <v>43853</v>
      </c>
      <c r="D643">
        <v>537478</v>
      </c>
      <c r="E643">
        <v>1607</v>
      </c>
      <c r="F643">
        <v>4</v>
      </c>
      <c r="G643">
        <v>179.99</v>
      </c>
      <c r="H643" s="1">
        <v>43853</v>
      </c>
      <c r="I643">
        <v>240</v>
      </c>
      <c r="J643">
        <v>179.99</v>
      </c>
      <c r="K643">
        <v>82.77</v>
      </c>
      <c r="L643" t="s">
        <v>14</v>
      </c>
      <c r="M643">
        <v>0.90159999999999996</v>
      </c>
    </row>
    <row r="644" spans="1:13" x14ac:dyDescent="0.25">
      <c r="A644">
        <v>367503</v>
      </c>
      <c r="B644">
        <v>0</v>
      </c>
      <c r="C644" s="1">
        <v>43853</v>
      </c>
      <c r="D644">
        <v>1774668</v>
      </c>
      <c r="E644">
        <v>1381</v>
      </c>
      <c r="F644">
        <v>1</v>
      </c>
      <c r="G644">
        <v>22.99</v>
      </c>
      <c r="H644" s="1">
        <v>43854</v>
      </c>
      <c r="I644">
        <v>999999</v>
      </c>
      <c r="J644">
        <v>21.380700000000001</v>
      </c>
      <c r="K644">
        <v>10.57</v>
      </c>
      <c r="L644" t="s">
        <v>13</v>
      </c>
      <c r="M644">
        <v>1</v>
      </c>
    </row>
    <row r="645" spans="1:13" x14ac:dyDescent="0.25">
      <c r="A645">
        <v>367504</v>
      </c>
      <c r="B645">
        <v>0</v>
      </c>
      <c r="C645" s="1">
        <v>43853</v>
      </c>
      <c r="D645">
        <v>453687</v>
      </c>
      <c r="E645">
        <v>1157</v>
      </c>
      <c r="F645">
        <v>2</v>
      </c>
      <c r="G645">
        <v>1580</v>
      </c>
      <c r="H645" s="1">
        <v>43855</v>
      </c>
      <c r="I645">
        <v>999999</v>
      </c>
      <c r="J645">
        <v>1406.2</v>
      </c>
      <c r="K645">
        <v>523.49</v>
      </c>
      <c r="L645" t="s">
        <v>14</v>
      </c>
      <c r="M645">
        <v>0.90159999999999996</v>
      </c>
    </row>
    <row r="646" spans="1:13" x14ac:dyDescent="0.25">
      <c r="A646">
        <v>367504</v>
      </c>
      <c r="B646">
        <v>1</v>
      </c>
      <c r="C646" s="1">
        <v>43853</v>
      </c>
      <c r="D646">
        <v>453687</v>
      </c>
      <c r="E646">
        <v>1580</v>
      </c>
      <c r="F646">
        <v>4</v>
      </c>
      <c r="G646">
        <v>219</v>
      </c>
      <c r="H646" s="1">
        <v>43855</v>
      </c>
      <c r="I646">
        <v>999999</v>
      </c>
      <c r="J646">
        <v>219</v>
      </c>
      <c r="K646">
        <v>72.56</v>
      </c>
      <c r="L646" t="s">
        <v>14</v>
      </c>
      <c r="M646">
        <v>0.90159999999999996</v>
      </c>
    </row>
    <row r="647" spans="1:13" x14ac:dyDescent="0.25">
      <c r="A647">
        <v>367505</v>
      </c>
      <c r="B647">
        <v>0</v>
      </c>
      <c r="C647" s="1">
        <v>43853</v>
      </c>
      <c r="D647">
        <v>881876</v>
      </c>
      <c r="E647">
        <v>2056</v>
      </c>
      <c r="F647">
        <v>1</v>
      </c>
      <c r="G647">
        <v>199.99</v>
      </c>
      <c r="H647" s="1">
        <v>43855</v>
      </c>
      <c r="I647">
        <v>999999</v>
      </c>
      <c r="J647">
        <v>177.99109999999999</v>
      </c>
      <c r="K647">
        <v>91.97</v>
      </c>
      <c r="L647" t="s">
        <v>14</v>
      </c>
      <c r="M647">
        <v>0.90159999999999996</v>
      </c>
    </row>
    <row r="648" spans="1:13" x14ac:dyDescent="0.25">
      <c r="A648">
        <v>367505</v>
      </c>
      <c r="B648">
        <v>1</v>
      </c>
      <c r="C648" s="1">
        <v>43853</v>
      </c>
      <c r="D648">
        <v>881876</v>
      </c>
      <c r="E648">
        <v>447</v>
      </c>
      <c r="F648">
        <v>1</v>
      </c>
      <c r="G648">
        <v>229.9</v>
      </c>
      <c r="H648" s="1">
        <v>43855</v>
      </c>
      <c r="I648">
        <v>999999</v>
      </c>
      <c r="J648">
        <v>200.01300000000001</v>
      </c>
      <c r="K648">
        <v>117.21</v>
      </c>
      <c r="L648" t="s">
        <v>14</v>
      </c>
      <c r="M648">
        <v>0.90159999999999996</v>
      </c>
    </row>
    <row r="649" spans="1:13" x14ac:dyDescent="0.25">
      <c r="A649">
        <v>367506</v>
      </c>
      <c r="B649">
        <v>0</v>
      </c>
      <c r="C649" s="1">
        <v>43853</v>
      </c>
      <c r="D649">
        <v>1877909</v>
      </c>
      <c r="E649">
        <v>555</v>
      </c>
      <c r="F649">
        <v>3</v>
      </c>
      <c r="G649">
        <v>229</v>
      </c>
      <c r="H649" s="1">
        <v>43853</v>
      </c>
      <c r="I649">
        <v>500</v>
      </c>
      <c r="J649">
        <v>206.1</v>
      </c>
      <c r="K649">
        <v>116.75</v>
      </c>
      <c r="L649" t="s">
        <v>13</v>
      </c>
      <c r="M649">
        <v>1</v>
      </c>
    </row>
    <row r="650" spans="1:13" x14ac:dyDescent="0.25">
      <c r="A650">
        <v>367506</v>
      </c>
      <c r="B650">
        <v>1</v>
      </c>
      <c r="C650" s="1">
        <v>43853</v>
      </c>
      <c r="D650">
        <v>1877909</v>
      </c>
      <c r="E650">
        <v>1549</v>
      </c>
      <c r="F650">
        <v>1</v>
      </c>
      <c r="G650">
        <v>389</v>
      </c>
      <c r="H650" s="1">
        <v>43853</v>
      </c>
      <c r="I650">
        <v>500</v>
      </c>
      <c r="J650">
        <v>350.1</v>
      </c>
      <c r="K650">
        <v>128.88</v>
      </c>
      <c r="L650" t="s">
        <v>13</v>
      </c>
      <c r="M650">
        <v>1</v>
      </c>
    </row>
    <row r="651" spans="1:13" x14ac:dyDescent="0.25">
      <c r="A651">
        <v>367600</v>
      </c>
      <c r="B651">
        <v>0</v>
      </c>
      <c r="C651" s="1">
        <v>43854</v>
      </c>
      <c r="D651">
        <v>208720</v>
      </c>
      <c r="E651">
        <v>425</v>
      </c>
      <c r="F651">
        <v>6</v>
      </c>
      <c r="G651">
        <v>369</v>
      </c>
      <c r="H651" s="1">
        <v>43857</v>
      </c>
      <c r="I651">
        <v>999999</v>
      </c>
      <c r="J651">
        <v>343.17</v>
      </c>
      <c r="K651">
        <v>188.13</v>
      </c>
      <c r="L651" t="s">
        <v>15</v>
      </c>
      <c r="M651">
        <v>1.3131999999999999</v>
      </c>
    </row>
    <row r="652" spans="1:13" x14ac:dyDescent="0.25">
      <c r="A652">
        <v>367601</v>
      </c>
      <c r="B652">
        <v>0</v>
      </c>
      <c r="C652" s="1">
        <v>43854</v>
      </c>
      <c r="D652">
        <v>1952100</v>
      </c>
      <c r="E652">
        <v>910</v>
      </c>
      <c r="F652">
        <v>1</v>
      </c>
      <c r="G652">
        <v>102</v>
      </c>
      <c r="H652" s="1">
        <v>43855</v>
      </c>
      <c r="I652">
        <v>999999</v>
      </c>
      <c r="J652">
        <v>90.78</v>
      </c>
      <c r="K652">
        <v>52</v>
      </c>
      <c r="L652" t="s">
        <v>13</v>
      </c>
      <c r="M652">
        <v>1</v>
      </c>
    </row>
    <row r="653" spans="1:13" x14ac:dyDescent="0.25">
      <c r="A653">
        <v>367601</v>
      </c>
      <c r="B653">
        <v>1</v>
      </c>
      <c r="C653" s="1">
        <v>43854</v>
      </c>
      <c r="D653">
        <v>1952100</v>
      </c>
      <c r="E653">
        <v>403</v>
      </c>
      <c r="F653">
        <v>4</v>
      </c>
      <c r="G653">
        <v>699</v>
      </c>
      <c r="H653" s="1">
        <v>43855</v>
      </c>
      <c r="I653">
        <v>999999</v>
      </c>
      <c r="J653">
        <v>699</v>
      </c>
      <c r="K653">
        <v>321.44</v>
      </c>
      <c r="L653" t="s">
        <v>13</v>
      </c>
      <c r="M653">
        <v>1</v>
      </c>
    </row>
    <row r="654" spans="1:13" x14ac:dyDescent="0.25">
      <c r="A654">
        <v>367602</v>
      </c>
      <c r="B654">
        <v>0</v>
      </c>
      <c r="C654" s="1">
        <v>43854</v>
      </c>
      <c r="D654">
        <v>2063156</v>
      </c>
      <c r="E654">
        <v>1592</v>
      </c>
      <c r="F654">
        <v>1</v>
      </c>
      <c r="G654">
        <v>17.989999999999998</v>
      </c>
      <c r="H654" s="1">
        <v>43854</v>
      </c>
      <c r="I654">
        <v>560</v>
      </c>
      <c r="J654">
        <v>15.651300000000001</v>
      </c>
      <c r="K654">
        <v>8.27</v>
      </c>
      <c r="L654" t="s">
        <v>13</v>
      </c>
      <c r="M654">
        <v>1</v>
      </c>
    </row>
    <row r="655" spans="1:13" x14ac:dyDescent="0.25">
      <c r="A655">
        <v>367603</v>
      </c>
      <c r="B655">
        <v>0</v>
      </c>
      <c r="C655" s="1">
        <v>43854</v>
      </c>
      <c r="D655">
        <v>2098333</v>
      </c>
      <c r="E655">
        <v>1310</v>
      </c>
      <c r="F655">
        <v>1</v>
      </c>
      <c r="G655">
        <v>28</v>
      </c>
      <c r="H655" s="1">
        <v>43854</v>
      </c>
      <c r="I655">
        <v>450</v>
      </c>
      <c r="J655">
        <v>28</v>
      </c>
      <c r="K655">
        <v>14.28</v>
      </c>
      <c r="L655" t="s">
        <v>13</v>
      </c>
      <c r="M655">
        <v>1</v>
      </c>
    </row>
    <row r="656" spans="1:13" x14ac:dyDescent="0.25">
      <c r="A656">
        <v>367603</v>
      </c>
      <c r="B656">
        <v>1</v>
      </c>
      <c r="C656" s="1">
        <v>43854</v>
      </c>
      <c r="D656">
        <v>2098333</v>
      </c>
      <c r="E656">
        <v>1502</v>
      </c>
      <c r="F656">
        <v>5</v>
      </c>
      <c r="G656">
        <v>239</v>
      </c>
      <c r="H656" s="1">
        <v>43854</v>
      </c>
      <c r="I656">
        <v>450</v>
      </c>
      <c r="J656">
        <v>236.61</v>
      </c>
      <c r="K656">
        <v>109.91</v>
      </c>
      <c r="L656" t="s">
        <v>13</v>
      </c>
      <c r="M656">
        <v>1</v>
      </c>
    </row>
    <row r="657" spans="1:13" x14ac:dyDescent="0.25">
      <c r="A657">
        <v>367603</v>
      </c>
      <c r="B657">
        <v>2</v>
      </c>
      <c r="C657" s="1">
        <v>43854</v>
      </c>
      <c r="D657">
        <v>2098333</v>
      </c>
      <c r="E657">
        <v>179</v>
      </c>
      <c r="F657">
        <v>3</v>
      </c>
      <c r="G657">
        <v>119</v>
      </c>
      <c r="H657" s="1">
        <v>43854</v>
      </c>
      <c r="I657">
        <v>450</v>
      </c>
      <c r="J657">
        <v>102.34</v>
      </c>
      <c r="K657">
        <v>54.72</v>
      </c>
      <c r="L657" t="s">
        <v>13</v>
      </c>
      <c r="M657">
        <v>1</v>
      </c>
    </row>
    <row r="658" spans="1:13" x14ac:dyDescent="0.25">
      <c r="A658">
        <v>367700</v>
      </c>
      <c r="B658">
        <v>0</v>
      </c>
      <c r="C658" s="1">
        <v>43855</v>
      </c>
      <c r="D658">
        <v>697393</v>
      </c>
      <c r="E658">
        <v>1766</v>
      </c>
      <c r="F658">
        <v>7</v>
      </c>
      <c r="G658">
        <v>54</v>
      </c>
      <c r="H658" s="1">
        <v>43858</v>
      </c>
      <c r="I658">
        <v>999999</v>
      </c>
      <c r="J658">
        <v>54</v>
      </c>
      <c r="K658">
        <v>24.83</v>
      </c>
      <c r="L658" t="s">
        <v>14</v>
      </c>
      <c r="M658">
        <v>0.90620000000000001</v>
      </c>
    </row>
    <row r="659" spans="1:13" x14ac:dyDescent="0.25">
      <c r="A659">
        <v>367700</v>
      </c>
      <c r="B659">
        <v>1</v>
      </c>
      <c r="C659" s="1">
        <v>43855</v>
      </c>
      <c r="D659">
        <v>697393</v>
      </c>
      <c r="E659">
        <v>443</v>
      </c>
      <c r="F659">
        <v>2</v>
      </c>
      <c r="G659">
        <v>349</v>
      </c>
      <c r="H659" s="1">
        <v>43858</v>
      </c>
      <c r="I659">
        <v>999999</v>
      </c>
      <c r="J659">
        <v>345.51</v>
      </c>
      <c r="K659">
        <v>160.49</v>
      </c>
      <c r="L659" t="s">
        <v>14</v>
      </c>
      <c r="M659">
        <v>0.90620000000000001</v>
      </c>
    </row>
    <row r="660" spans="1:13" x14ac:dyDescent="0.25">
      <c r="A660">
        <v>367700</v>
      </c>
      <c r="B660">
        <v>2</v>
      </c>
      <c r="C660" s="1">
        <v>43855</v>
      </c>
      <c r="D660">
        <v>697393</v>
      </c>
      <c r="E660">
        <v>67</v>
      </c>
      <c r="F660">
        <v>2</v>
      </c>
      <c r="G660">
        <v>25.69</v>
      </c>
      <c r="H660" s="1">
        <v>43858</v>
      </c>
      <c r="I660">
        <v>999999</v>
      </c>
      <c r="J660">
        <v>25.69</v>
      </c>
      <c r="K660">
        <v>13.1</v>
      </c>
      <c r="L660" t="s">
        <v>14</v>
      </c>
      <c r="M660">
        <v>0.90620000000000001</v>
      </c>
    </row>
    <row r="661" spans="1:13" x14ac:dyDescent="0.25">
      <c r="A661">
        <v>367701</v>
      </c>
      <c r="B661">
        <v>0</v>
      </c>
      <c r="C661" s="1">
        <v>43855</v>
      </c>
      <c r="D661">
        <v>1746117</v>
      </c>
      <c r="E661">
        <v>1481</v>
      </c>
      <c r="F661">
        <v>1</v>
      </c>
      <c r="G661">
        <v>229</v>
      </c>
      <c r="H661" s="1">
        <v>43860</v>
      </c>
      <c r="I661">
        <v>999999</v>
      </c>
      <c r="J661">
        <v>203.81</v>
      </c>
      <c r="K661">
        <v>105.31</v>
      </c>
      <c r="L661" t="s">
        <v>13</v>
      </c>
      <c r="M661">
        <v>1</v>
      </c>
    </row>
    <row r="662" spans="1:13" x14ac:dyDescent="0.25">
      <c r="A662">
        <v>367701</v>
      </c>
      <c r="B662">
        <v>1</v>
      </c>
      <c r="C662" s="1">
        <v>43855</v>
      </c>
      <c r="D662">
        <v>1746117</v>
      </c>
      <c r="E662">
        <v>239</v>
      </c>
      <c r="F662">
        <v>3</v>
      </c>
      <c r="G662">
        <v>579</v>
      </c>
      <c r="H662" s="1">
        <v>43860</v>
      </c>
      <c r="I662">
        <v>999999</v>
      </c>
      <c r="J662">
        <v>515.30999999999995</v>
      </c>
      <c r="K662">
        <v>266.26</v>
      </c>
      <c r="L662" t="s">
        <v>13</v>
      </c>
      <c r="M662">
        <v>1</v>
      </c>
    </row>
    <row r="663" spans="1:13" x14ac:dyDescent="0.25">
      <c r="A663">
        <v>367701</v>
      </c>
      <c r="B663">
        <v>2</v>
      </c>
      <c r="C663" s="1">
        <v>43855</v>
      </c>
      <c r="D663">
        <v>1746117</v>
      </c>
      <c r="E663">
        <v>2105</v>
      </c>
      <c r="F663">
        <v>1</v>
      </c>
      <c r="G663">
        <v>1475</v>
      </c>
      <c r="H663" s="1">
        <v>43860</v>
      </c>
      <c r="I663">
        <v>999999</v>
      </c>
      <c r="J663">
        <v>1298</v>
      </c>
      <c r="K663">
        <v>488.7</v>
      </c>
      <c r="L663" t="s">
        <v>13</v>
      </c>
      <c r="M663">
        <v>1</v>
      </c>
    </row>
    <row r="664" spans="1:13" x14ac:dyDescent="0.25">
      <c r="A664">
        <v>367702</v>
      </c>
      <c r="B664">
        <v>0</v>
      </c>
      <c r="C664" s="1">
        <v>43855</v>
      </c>
      <c r="D664">
        <v>7986</v>
      </c>
      <c r="E664">
        <v>532</v>
      </c>
      <c r="F664">
        <v>1</v>
      </c>
      <c r="G664">
        <v>259</v>
      </c>
      <c r="H664" s="1">
        <v>43857</v>
      </c>
      <c r="I664">
        <v>999999</v>
      </c>
      <c r="J664">
        <v>259</v>
      </c>
      <c r="K664">
        <v>119.11</v>
      </c>
      <c r="L664" t="s">
        <v>17</v>
      </c>
      <c r="M664">
        <v>1.4614</v>
      </c>
    </row>
    <row r="665" spans="1:13" x14ac:dyDescent="0.25">
      <c r="A665">
        <v>367703</v>
      </c>
      <c r="B665">
        <v>0</v>
      </c>
      <c r="C665" s="1">
        <v>43855</v>
      </c>
      <c r="D665">
        <v>452709</v>
      </c>
      <c r="E665">
        <v>1630</v>
      </c>
      <c r="F665">
        <v>1</v>
      </c>
      <c r="G665">
        <v>22.89</v>
      </c>
      <c r="H665" s="1">
        <v>43859</v>
      </c>
      <c r="I665">
        <v>999999</v>
      </c>
      <c r="J665">
        <v>22.89</v>
      </c>
      <c r="K665">
        <v>7.58</v>
      </c>
      <c r="L665" t="s">
        <v>14</v>
      </c>
      <c r="M665">
        <v>0.90620000000000001</v>
      </c>
    </row>
    <row r="666" spans="1:13" x14ac:dyDescent="0.25">
      <c r="A666">
        <v>367703</v>
      </c>
      <c r="B666">
        <v>1</v>
      </c>
      <c r="C666" s="1">
        <v>43855</v>
      </c>
      <c r="D666">
        <v>452709</v>
      </c>
      <c r="E666">
        <v>1615</v>
      </c>
      <c r="F666">
        <v>2</v>
      </c>
      <c r="G666">
        <v>289.99</v>
      </c>
      <c r="H666" s="1">
        <v>43859</v>
      </c>
      <c r="I666">
        <v>999999</v>
      </c>
      <c r="J666">
        <v>278.3904</v>
      </c>
      <c r="K666">
        <v>96.08</v>
      </c>
      <c r="L666" t="s">
        <v>14</v>
      </c>
      <c r="M666">
        <v>0.90620000000000001</v>
      </c>
    </row>
    <row r="667" spans="1:13" x14ac:dyDescent="0.25">
      <c r="A667">
        <v>367704</v>
      </c>
      <c r="B667">
        <v>0</v>
      </c>
      <c r="C667" s="1">
        <v>43855</v>
      </c>
      <c r="D667">
        <v>931979</v>
      </c>
      <c r="E667">
        <v>1631</v>
      </c>
      <c r="F667">
        <v>1</v>
      </c>
      <c r="G667">
        <v>12.66</v>
      </c>
      <c r="H667" s="1">
        <v>43859</v>
      </c>
      <c r="I667">
        <v>999999</v>
      </c>
      <c r="J667">
        <v>11.394</v>
      </c>
      <c r="K667">
        <v>5.82</v>
      </c>
      <c r="L667" t="s">
        <v>16</v>
      </c>
      <c r="M667">
        <v>0.7641</v>
      </c>
    </row>
    <row r="668" spans="1:13" x14ac:dyDescent="0.25">
      <c r="A668">
        <v>367704</v>
      </c>
      <c r="B668">
        <v>1</v>
      </c>
      <c r="C668" s="1">
        <v>43855</v>
      </c>
      <c r="D668">
        <v>931979</v>
      </c>
      <c r="E668">
        <v>1331</v>
      </c>
      <c r="F668">
        <v>1</v>
      </c>
      <c r="G668">
        <v>26.99</v>
      </c>
      <c r="H668" s="1">
        <v>43859</v>
      </c>
      <c r="I668">
        <v>999999</v>
      </c>
      <c r="J668">
        <v>26.99</v>
      </c>
      <c r="K668">
        <v>12.41</v>
      </c>
      <c r="L668" t="s">
        <v>16</v>
      </c>
      <c r="M668">
        <v>0.7641</v>
      </c>
    </row>
    <row r="669" spans="1:13" x14ac:dyDescent="0.25">
      <c r="A669">
        <v>367704</v>
      </c>
      <c r="B669">
        <v>2</v>
      </c>
      <c r="C669" s="1">
        <v>43855</v>
      </c>
      <c r="D669">
        <v>931979</v>
      </c>
      <c r="E669">
        <v>1598</v>
      </c>
      <c r="F669">
        <v>5</v>
      </c>
      <c r="G669">
        <v>57.88</v>
      </c>
      <c r="H669" s="1">
        <v>43859</v>
      </c>
      <c r="I669">
        <v>999999</v>
      </c>
      <c r="J669">
        <v>57.88</v>
      </c>
      <c r="K669">
        <v>26.62</v>
      </c>
      <c r="L669" t="s">
        <v>16</v>
      </c>
      <c r="M669">
        <v>0.7641</v>
      </c>
    </row>
    <row r="670" spans="1:13" x14ac:dyDescent="0.25">
      <c r="A670">
        <v>367705</v>
      </c>
      <c r="B670">
        <v>0</v>
      </c>
      <c r="C670" s="1">
        <v>43855</v>
      </c>
      <c r="D670">
        <v>1350608</v>
      </c>
      <c r="E670">
        <v>1279</v>
      </c>
      <c r="F670">
        <v>8</v>
      </c>
      <c r="G670">
        <v>14.99</v>
      </c>
      <c r="H670" s="1">
        <v>43857</v>
      </c>
      <c r="I670">
        <v>999999</v>
      </c>
      <c r="J670">
        <v>13.341100000000001</v>
      </c>
      <c r="K670">
        <v>7.64</v>
      </c>
      <c r="L670" t="s">
        <v>13</v>
      </c>
      <c r="M670">
        <v>1</v>
      </c>
    </row>
    <row r="671" spans="1:13" x14ac:dyDescent="0.25">
      <c r="A671">
        <v>367705</v>
      </c>
      <c r="B671">
        <v>1</v>
      </c>
      <c r="C671" s="1">
        <v>43855</v>
      </c>
      <c r="D671">
        <v>1350608</v>
      </c>
      <c r="E671">
        <v>1569</v>
      </c>
      <c r="F671">
        <v>1</v>
      </c>
      <c r="G671">
        <v>299</v>
      </c>
      <c r="H671" s="1">
        <v>43857</v>
      </c>
      <c r="I671">
        <v>999999</v>
      </c>
      <c r="J671">
        <v>272.08999999999997</v>
      </c>
      <c r="K671">
        <v>137.5</v>
      </c>
      <c r="L671" t="s">
        <v>13</v>
      </c>
      <c r="M671">
        <v>1</v>
      </c>
    </row>
    <row r="672" spans="1:13" x14ac:dyDescent="0.25">
      <c r="A672">
        <v>367706</v>
      </c>
      <c r="B672">
        <v>0</v>
      </c>
      <c r="C672" s="1">
        <v>43855</v>
      </c>
      <c r="D672">
        <v>1710291</v>
      </c>
      <c r="E672">
        <v>65</v>
      </c>
      <c r="F672">
        <v>2</v>
      </c>
      <c r="G672">
        <v>181</v>
      </c>
      <c r="H672" s="1">
        <v>43855</v>
      </c>
      <c r="I672">
        <v>610</v>
      </c>
      <c r="J672">
        <v>159.28</v>
      </c>
      <c r="K672">
        <v>83.24</v>
      </c>
      <c r="L672" t="s">
        <v>13</v>
      </c>
      <c r="M672">
        <v>1</v>
      </c>
    </row>
    <row r="673" spans="1:13" x14ac:dyDescent="0.25">
      <c r="A673">
        <v>367707</v>
      </c>
      <c r="B673">
        <v>0</v>
      </c>
      <c r="C673" s="1">
        <v>43855</v>
      </c>
      <c r="D673">
        <v>1669938</v>
      </c>
      <c r="E673">
        <v>1345</v>
      </c>
      <c r="F673">
        <v>2</v>
      </c>
      <c r="G673">
        <v>22</v>
      </c>
      <c r="H673" s="1">
        <v>43858</v>
      </c>
      <c r="I673">
        <v>999999</v>
      </c>
      <c r="J673">
        <v>22</v>
      </c>
      <c r="K673">
        <v>10.119999999999999</v>
      </c>
      <c r="L673" t="s">
        <v>13</v>
      </c>
      <c r="M673">
        <v>1</v>
      </c>
    </row>
    <row r="674" spans="1:13" x14ac:dyDescent="0.25">
      <c r="A674">
        <v>367708</v>
      </c>
      <c r="B674">
        <v>0</v>
      </c>
      <c r="C674" s="1">
        <v>43855</v>
      </c>
      <c r="D674">
        <v>1352254</v>
      </c>
      <c r="E674">
        <v>2434</v>
      </c>
      <c r="F674">
        <v>4</v>
      </c>
      <c r="G674">
        <v>29.09</v>
      </c>
      <c r="H674" s="1">
        <v>43858</v>
      </c>
      <c r="I674">
        <v>999999</v>
      </c>
      <c r="J674">
        <v>29.09</v>
      </c>
      <c r="K674">
        <v>14.83</v>
      </c>
      <c r="L674" t="s">
        <v>13</v>
      </c>
      <c r="M674">
        <v>1</v>
      </c>
    </row>
    <row r="675" spans="1:13" x14ac:dyDescent="0.25">
      <c r="A675">
        <v>367900</v>
      </c>
      <c r="B675">
        <v>0</v>
      </c>
      <c r="C675" s="1">
        <v>43857</v>
      </c>
      <c r="D675">
        <v>916727</v>
      </c>
      <c r="E675">
        <v>1686</v>
      </c>
      <c r="F675">
        <v>1</v>
      </c>
      <c r="G675">
        <v>6.99</v>
      </c>
      <c r="H675" s="1">
        <v>43857</v>
      </c>
      <c r="I675">
        <v>360</v>
      </c>
      <c r="J675">
        <v>6.99</v>
      </c>
      <c r="K675">
        <v>3.56</v>
      </c>
      <c r="L675" t="s">
        <v>16</v>
      </c>
      <c r="M675">
        <v>0.76519999999999999</v>
      </c>
    </row>
    <row r="676" spans="1:13" x14ac:dyDescent="0.25">
      <c r="A676">
        <v>367900</v>
      </c>
      <c r="B676">
        <v>1</v>
      </c>
      <c r="C676" s="1">
        <v>43857</v>
      </c>
      <c r="D676">
        <v>916727</v>
      </c>
      <c r="E676">
        <v>1655</v>
      </c>
      <c r="F676">
        <v>2</v>
      </c>
      <c r="G676">
        <v>289.99</v>
      </c>
      <c r="H676" s="1">
        <v>43857</v>
      </c>
      <c r="I676">
        <v>360</v>
      </c>
      <c r="J676">
        <v>275.4905</v>
      </c>
      <c r="K676">
        <v>96.08</v>
      </c>
      <c r="L676" t="s">
        <v>16</v>
      </c>
      <c r="M676">
        <v>0.76519999999999999</v>
      </c>
    </row>
    <row r="677" spans="1:13" x14ac:dyDescent="0.25">
      <c r="A677">
        <v>367901</v>
      </c>
      <c r="B677">
        <v>0</v>
      </c>
      <c r="C677" s="1">
        <v>43857</v>
      </c>
      <c r="D677">
        <v>486403</v>
      </c>
      <c r="E677">
        <v>736</v>
      </c>
      <c r="F677">
        <v>5</v>
      </c>
      <c r="G677">
        <v>118</v>
      </c>
      <c r="H677" s="1">
        <v>43857</v>
      </c>
      <c r="I677">
        <v>240</v>
      </c>
      <c r="J677">
        <v>118</v>
      </c>
      <c r="K677">
        <v>54.26</v>
      </c>
      <c r="L677" t="s">
        <v>14</v>
      </c>
      <c r="M677">
        <v>0.90700000000000003</v>
      </c>
    </row>
    <row r="678" spans="1:13" x14ac:dyDescent="0.25">
      <c r="A678">
        <v>367901</v>
      </c>
      <c r="B678">
        <v>1</v>
      </c>
      <c r="C678" s="1">
        <v>43857</v>
      </c>
      <c r="D678">
        <v>486403</v>
      </c>
      <c r="E678">
        <v>169</v>
      </c>
      <c r="F678">
        <v>3</v>
      </c>
      <c r="G678">
        <v>119</v>
      </c>
      <c r="H678" s="1">
        <v>43857</v>
      </c>
      <c r="I678">
        <v>240</v>
      </c>
      <c r="J678">
        <v>119</v>
      </c>
      <c r="K678">
        <v>54.72</v>
      </c>
      <c r="L678" t="s">
        <v>14</v>
      </c>
      <c r="M678">
        <v>0.90700000000000003</v>
      </c>
    </row>
    <row r="679" spans="1:13" x14ac:dyDescent="0.25">
      <c r="A679">
        <v>367902</v>
      </c>
      <c r="B679">
        <v>0</v>
      </c>
      <c r="C679" s="1">
        <v>43857</v>
      </c>
      <c r="D679">
        <v>672174</v>
      </c>
      <c r="E679">
        <v>2110</v>
      </c>
      <c r="F679">
        <v>4</v>
      </c>
      <c r="G679">
        <v>1475</v>
      </c>
      <c r="H679" s="1">
        <v>43860</v>
      </c>
      <c r="I679">
        <v>999999</v>
      </c>
      <c r="J679">
        <v>1268.5</v>
      </c>
      <c r="K679">
        <v>488.7</v>
      </c>
      <c r="L679" t="s">
        <v>14</v>
      </c>
      <c r="M679">
        <v>0.90700000000000003</v>
      </c>
    </row>
    <row r="680" spans="1:13" x14ac:dyDescent="0.25">
      <c r="A680">
        <v>367902</v>
      </c>
      <c r="B680">
        <v>1</v>
      </c>
      <c r="C680" s="1">
        <v>43857</v>
      </c>
      <c r="D680">
        <v>672174</v>
      </c>
      <c r="E680">
        <v>2270</v>
      </c>
      <c r="F680">
        <v>2</v>
      </c>
      <c r="G680">
        <v>635.99</v>
      </c>
      <c r="H680" s="1">
        <v>43860</v>
      </c>
      <c r="I680">
        <v>999999</v>
      </c>
      <c r="J680">
        <v>604.19050000000004</v>
      </c>
      <c r="K680">
        <v>210.72</v>
      </c>
      <c r="L680" t="s">
        <v>14</v>
      </c>
      <c r="M680">
        <v>0.90700000000000003</v>
      </c>
    </row>
    <row r="681" spans="1:13" x14ac:dyDescent="0.25">
      <c r="A681">
        <v>367902</v>
      </c>
      <c r="B681">
        <v>2</v>
      </c>
      <c r="C681" s="1">
        <v>43857</v>
      </c>
      <c r="D681">
        <v>672174</v>
      </c>
      <c r="E681">
        <v>1680</v>
      </c>
      <c r="F681">
        <v>3</v>
      </c>
      <c r="G681">
        <v>6.99</v>
      </c>
      <c r="H681" s="1">
        <v>43860</v>
      </c>
      <c r="I681">
        <v>999999</v>
      </c>
      <c r="J681">
        <v>6.99</v>
      </c>
      <c r="K681">
        <v>3.56</v>
      </c>
      <c r="L681" t="s">
        <v>14</v>
      </c>
      <c r="M681">
        <v>0.90700000000000003</v>
      </c>
    </row>
    <row r="682" spans="1:13" x14ac:dyDescent="0.25">
      <c r="A682">
        <v>368000</v>
      </c>
      <c r="B682">
        <v>0</v>
      </c>
      <c r="C682" s="1">
        <v>43858</v>
      </c>
      <c r="D682">
        <v>323186</v>
      </c>
      <c r="E682">
        <v>85</v>
      </c>
      <c r="F682">
        <v>4</v>
      </c>
      <c r="G682">
        <v>99.99</v>
      </c>
      <c r="H682" s="1">
        <v>43858</v>
      </c>
      <c r="I682">
        <v>74</v>
      </c>
      <c r="J682">
        <v>99.99</v>
      </c>
      <c r="K682">
        <v>45.98</v>
      </c>
      <c r="L682" t="s">
        <v>15</v>
      </c>
      <c r="M682">
        <v>1.319</v>
      </c>
    </row>
    <row r="683" spans="1:13" x14ac:dyDescent="0.25">
      <c r="A683">
        <v>368000</v>
      </c>
      <c r="B683">
        <v>1</v>
      </c>
      <c r="C683" s="1">
        <v>43858</v>
      </c>
      <c r="D683">
        <v>323186</v>
      </c>
      <c r="E683">
        <v>2517</v>
      </c>
      <c r="F683">
        <v>1</v>
      </c>
      <c r="G683">
        <v>3.35</v>
      </c>
      <c r="H683" s="1">
        <v>43858</v>
      </c>
      <c r="I683">
        <v>74</v>
      </c>
      <c r="J683">
        <v>2.9815</v>
      </c>
      <c r="K683">
        <v>1.71</v>
      </c>
      <c r="L683" t="s">
        <v>15</v>
      </c>
      <c r="M683">
        <v>1.319</v>
      </c>
    </row>
    <row r="684" spans="1:13" x14ac:dyDescent="0.25">
      <c r="A684">
        <v>368000</v>
      </c>
      <c r="B684">
        <v>2</v>
      </c>
      <c r="C684" s="1">
        <v>43858</v>
      </c>
      <c r="D684">
        <v>323186</v>
      </c>
      <c r="E684">
        <v>1699</v>
      </c>
      <c r="F684">
        <v>2</v>
      </c>
      <c r="G684">
        <v>6.88</v>
      </c>
      <c r="H684" s="1">
        <v>43858</v>
      </c>
      <c r="I684">
        <v>74</v>
      </c>
      <c r="J684">
        <v>5.9168000000000003</v>
      </c>
      <c r="K684">
        <v>3.16</v>
      </c>
      <c r="L684" t="s">
        <v>15</v>
      </c>
      <c r="M684">
        <v>1.319</v>
      </c>
    </row>
    <row r="685" spans="1:13" x14ac:dyDescent="0.25">
      <c r="A685">
        <v>368000</v>
      </c>
      <c r="B685">
        <v>3</v>
      </c>
      <c r="C685" s="1">
        <v>43858</v>
      </c>
      <c r="D685">
        <v>323186</v>
      </c>
      <c r="E685">
        <v>238</v>
      </c>
      <c r="F685">
        <v>2</v>
      </c>
      <c r="G685">
        <v>569</v>
      </c>
      <c r="H685" s="1">
        <v>43858</v>
      </c>
      <c r="I685">
        <v>74</v>
      </c>
      <c r="J685">
        <v>569</v>
      </c>
      <c r="K685">
        <v>261.66000000000003</v>
      </c>
      <c r="L685" t="s">
        <v>15</v>
      </c>
      <c r="M685">
        <v>1.319</v>
      </c>
    </row>
    <row r="686" spans="1:13" x14ac:dyDescent="0.25">
      <c r="A686">
        <v>368000</v>
      </c>
      <c r="B686">
        <v>4</v>
      </c>
      <c r="C686" s="1">
        <v>43858</v>
      </c>
      <c r="D686">
        <v>323186</v>
      </c>
      <c r="E686">
        <v>1138</v>
      </c>
      <c r="F686">
        <v>1</v>
      </c>
      <c r="G686">
        <v>391.9</v>
      </c>
      <c r="H686" s="1">
        <v>43858</v>
      </c>
      <c r="I686">
        <v>74</v>
      </c>
      <c r="J686">
        <v>391.9</v>
      </c>
      <c r="K686">
        <v>180.22</v>
      </c>
      <c r="L686" t="s">
        <v>15</v>
      </c>
      <c r="M686">
        <v>1.319</v>
      </c>
    </row>
    <row r="687" spans="1:13" x14ac:dyDescent="0.25">
      <c r="A687">
        <v>368000</v>
      </c>
      <c r="B687">
        <v>5</v>
      </c>
      <c r="C687" s="1">
        <v>43858</v>
      </c>
      <c r="D687">
        <v>323186</v>
      </c>
      <c r="E687">
        <v>432</v>
      </c>
      <c r="F687">
        <v>1</v>
      </c>
      <c r="G687">
        <v>499.9</v>
      </c>
      <c r="H687" s="1">
        <v>43858</v>
      </c>
      <c r="I687">
        <v>74</v>
      </c>
      <c r="J687">
        <v>439.91199999999998</v>
      </c>
      <c r="K687">
        <v>254.86</v>
      </c>
      <c r="L687" t="s">
        <v>15</v>
      </c>
      <c r="M687">
        <v>1.319</v>
      </c>
    </row>
    <row r="688" spans="1:13" x14ac:dyDescent="0.25">
      <c r="A688">
        <v>368001</v>
      </c>
      <c r="B688">
        <v>0</v>
      </c>
      <c r="C688" s="1">
        <v>43858</v>
      </c>
      <c r="D688">
        <v>1200334</v>
      </c>
      <c r="E688">
        <v>1527</v>
      </c>
      <c r="F688">
        <v>3</v>
      </c>
      <c r="G688">
        <v>268</v>
      </c>
      <c r="H688" s="1">
        <v>43860</v>
      </c>
      <c r="I688">
        <v>999999</v>
      </c>
      <c r="J688">
        <v>254.6</v>
      </c>
      <c r="K688">
        <v>123.24</v>
      </c>
      <c r="L688" t="s">
        <v>13</v>
      </c>
      <c r="M688">
        <v>1</v>
      </c>
    </row>
    <row r="689" spans="1:13" x14ac:dyDescent="0.25">
      <c r="A689">
        <v>368002</v>
      </c>
      <c r="B689">
        <v>0</v>
      </c>
      <c r="C689" s="1">
        <v>43858</v>
      </c>
      <c r="D689">
        <v>938793</v>
      </c>
      <c r="E689">
        <v>96</v>
      </c>
      <c r="F689">
        <v>5</v>
      </c>
      <c r="G689">
        <v>67.400000000000006</v>
      </c>
      <c r="H689" s="1">
        <v>43861</v>
      </c>
      <c r="I689">
        <v>999999</v>
      </c>
      <c r="J689">
        <v>67.400000000000006</v>
      </c>
      <c r="K689">
        <v>34.36</v>
      </c>
      <c r="L689" t="s">
        <v>16</v>
      </c>
      <c r="M689">
        <v>0.76880000000000004</v>
      </c>
    </row>
    <row r="690" spans="1:13" x14ac:dyDescent="0.25">
      <c r="A690">
        <v>368003</v>
      </c>
      <c r="B690">
        <v>0</v>
      </c>
      <c r="C690" s="1">
        <v>43858</v>
      </c>
      <c r="D690">
        <v>755462</v>
      </c>
      <c r="E690">
        <v>1499</v>
      </c>
      <c r="F690">
        <v>1</v>
      </c>
      <c r="G690">
        <v>310</v>
      </c>
      <c r="H690" s="1">
        <v>43862</v>
      </c>
      <c r="I690">
        <v>999999</v>
      </c>
      <c r="J690">
        <v>279</v>
      </c>
      <c r="K690">
        <v>142.56</v>
      </c>
      <c r="L690" t="s">
        <v>14</v>
      </c>
      <c r="M690">
        <v>0.90869999999999995</v>
      </c>
    </row>
    <row r="691" spans="1:13" x14ac:dyDescent="0.25">
      <c r="A691">
        <v>368003</v>
      </c>
      <c r="B691">
        <v>1</v>
      </c>
      <c r="C691" s="1">
        <v>43858</v>
      </c>
      <c r="D691">
        <v>755462</v>
      </c>
      <c r="E691">
        <v>2507</v>
      </c>
      <c r="F691">
        <v>6</v>
      </c>
      <c r="G691">
        <v>4.74</v>
      </c>
      <c r="H691" s="1">
        <v>43862</v>
      </c>
      <c r="I691">
        <v>999999</v>
      </c>
      <c r="J691">
        <v>4.266</v>
      </c>
      <c r="K691">
        <v>2.42</v>
      </c>
      <c r="L691" t="s">
        <v>14</v>
      </c>
      <c r="M691">
        <v>0.90869999999999995</v>
      </c>
    </row>
    <row r="692" spans="1:13" x14ac:dyDescent="0.25">
      <c r="A692">
        <v>368100</v>
      </c>
      <c r="B692">
        <v>0</v>
      </c>
      <c r="C692" s="1">
        <v>43859</v>
      </c>
      <c r="D692">
        <v>874447</v>
      </c>
      <c r="E692">
        <v>91</v>
      </c>
      <c r="F692">
        <v>1</v>
      </c>
      <c r="G692">
        <v>149.99</v>
      </c>
      <c r="H692" s="1">
        <v>43859</v>
      </c>
      <c r="I692">
        <v>330</v>
      </c>
      <c r="J692">
        <v>149.99</v>
      </c>
      <c r="K692">
        <v>49.69</v>
      </c>
      <c r="L692" t="s">
        <v>14</v>
      </c>
      <c r="M692">
        <v>0.90900000000000003</v>
      </c>
    </row>
    <row r="693" spans="1:13" x14ac:dyDescent="0.25">
      <c r="A693">
        <v>368100</v>
      </c>
      <c r="B693">
        <v>1</v>
      </c>
      <c r="C693" s="1">
        <v>43859</v>
      </c>
      <c r="D693">
        <v>874447</v>
      </c>
      <c r="E693">
        <v>326</v>
      </c>
      <c r="F693">
        <v>5</v>
      </c>
      <c r="G693">
        <v>299</v>
      </c>
      <c r="H693" s="1">
        <v>43859</v>
      </c>
      <c r="I693">
        <v>330</v>
      </c>
      <c r="J693">
        <v>299</v>
      </c>
      <c r="K693">
        <v>152.44</v>
      </c>
      <c r="L693" t="s">
        <v>14</v>
      </c>
      <c r="M693">
        <v>0.90900000000000003</v>
      </c>
    </row>
    <row r="694" spans="1:13" x14ac:dyDescent="0.25">
      <c r="A694">
        <v>368100</v>
      </c>
      <c r="B694">
        <v>2</v>
      </c>
      <c r="C694" s="1">
        <v>43859</v>
      </c>
      <c r="D694">
        <v>874447</v>
      </c>
      <c r="E694">
        <v>206</v>
      </c>
      <c r="F694">
        <v>7</v>
      </c>
      <c r="G694">
        <v>569</v>
      </c>
      <c r="H694" s="1">
        <v>43859</v>
      </c>
      <c r="I694">
        <v>330</v>
      </c>
      <c r="J694">
        <v>569</v>
      </c>
      <c r="K694">
        <v>261.66000000000003</v>
      </c>
      <c r="L694" t="s">
        <v>14</v>
      </c>
      <c r="M694">
        <v>0.90900000000000003</v>
      </c>
    </row>
    <row r="695" spans="1:13" x14ac:dyDescent="0.25">
      <c r="A695">
        <v>368101</v>
      </c>
      <c r="B695">
        <v>0</v>
      </c>
      <c r="C695" s="1">
        <v>43859</v>
      </c>
      <c r="D695">
        <v>2020342</v>
      </c>
      <c r="E695">
        <v>1932</v>
      </c>
      <c r="F695">
        <v>7</v>
      </c>
      <c r="G695">
        <v>129.99</v>
      </c>
      <c r="H695" s="1">
        <v>43861</v>
      </c>
      <c r="I695">
        <v>999999</v>
      </c>
      <c r="J695">
        <v>129.99</v>
      </c>
      <c r="K695">
        <v>66.27</v>
      </c>
      <c r="L695" t="s">
        <v>13</v>
      </c>
      <c r="M695">
        <v>1</v>
      </c>
    </row>
    <row r="696" spans="1:13" x14ac:dyDescent="0.25">
      <c r="A696">
        <v>368101</v>
      </c>
      <c r="B696">
        <v>1</v>
      </c>
      <c r="C696" s="1">
        <v>43859</v>
      </c>
      <c r="D696">
        <v>2020342</v>
      </c>
      <c r="E696">
        <v>208</v>
      </c>
      <c r="F696">
        <v>5</v>
      </c>
      <c r="G696">
        <v>599</v>
      </c>
      <c r="H696" s="1">
        <v>43861</v>
      </c>
      <c r="I696">
        <v>999999</v>
      </c>
      <c r="J696">
        <v>527.12</v>
      </c>
      <c r="K696">
        <v>275.45999999999998</v>
      </c>
      <c r="L696" t="s">
        <v>13</v>
      </c>
      <c r="M696">
        <v>1</v>
      </c>
    </row>
    <row r="697" spans="1:13" x14ac:dyDescent="0.25">
      <c r="A697">
        <v>368101</v>
      </c>
      <c r="B697">
        <v>2</v>
      </c>
      <c r="C697" s="1">
        <v>43859</v>
      </c>
      <c r="D697">
        <v>2020342</v>
      </c>
      <c r="E697">
        <v>1802</v>
      </c>
      <c r="F697">
        <v>1</v>
      </c>
      <c r="G697">
        <v>32</v>
      </c>
      <c r="H697" s="1">
        <v>43861</v>
      </c>
      <c r="I697">
        <v>999999</v>
      </c>
      <c r="J697">
        <v>32</v>
      </c>
      <c r="K697">
        <v>16.309999999999999</v>
      </c>
      <c r="L697" t="s">
        <v>13</v>
      </c>
      <c r="M697">
        <v>1</v>
      </c>
    </row>
    <row r="698" spans="1:13" x14ac:dyDescent="0.25">
      <c r="A698">
        <v>368102</v>
      </c>
      <c r="B698">
        <v>0</v>
      </c>
      <c r="C698" s="1">
        <v>43859</v>
      </c>
      <c r="D698">
        <v>1441853</v>
      </c>
      <c r="E698">
        <v>1544</v>
      </c>
      <c r="F698">
        <v>3</v>
      </c>
      <c r="G698">
        <v>238</v>
      </c>
      <c r="H698" s="1">
        <v>43859</v>
      </c>
      <c r="I698">
        <v>585</v>
      </c>
      <c r="J698">
        <v>238</v>
      </c>
      <c r="K698">
        <v>109.45</v>
      </c>
      <c r="L698" t="s">
        <v>13</v>
      </c>
      <c r="M698">
        <v>1</v>
      </c>
    </row>
    <row r="699" spans="1:13" x14ac:dyDescent="0.25">
      <c r="A699">
        <v>368102</v>
      </c>
      <c r="B699">
        <v>1</v>
      </c>
      <c r="C699" s="1">
        <v>43859</v>
      </c>
      <c r="D699">
        <v>1441853</v>
      </c>
      <c r="E699">
        <v>1656</v>
      </c>
      <c r="F699">
        <v>5</v>
      </c>
      <c r="G699">
        <v>159.99</v>
      </c>
      <c r="H699" s="1">
        <v>43859</v>
      </c>
      <c r="I699">
        <v>585</v>
      </c>
      <c r="J699">
        <v>147.1908</v>
      </c>
      <c r="K699">
        <v>73.569999999999993</v>
      </c>
      <c r="L699" t="s">
        <v>13</v>
      </c>
      <c r="M699">
        <v>1</v>
      </c>
    </row>
    <row r="700" spans="1:13" x14ac:dyDescent="0.25">
      <c r="A700">
        <v>368102</v>
      </c>
      <c r="B700">
        <v>2</v>
      </c>
      <c r="C700" s="1">
        <v>43859</v>
      </c>
      <c r="D700">
        <v>1441853</v>
      </c>
      <c r="E700">
        <v>1594</v>
      </c>
      <c r="F700">
        <v>1</v>
      </c>
      <c r="G700">
        <v>9.99</v>
      </c>
      <c r="H700" s="1">
        <v>43859</v>
      </c>
      <c r="I700">
        <v>585</v>
      </c>
      <c r="J700">
        <v>9.99</v>
      </c>
      <c r="K700">
        <v>5.09</v>
      </c>
      <c r="L700" t="s">
        <v>13</v>
      </c>
      <c r="M700">
        <v>1</v>
      </c>
    </row>
    <row r="701" spans="1:13" x14ac:dyDescent="0.25">
      <c r="A701">
        <v>368102</v>
      </c>
      <c r="B701">
        <v>3</v>
      </c>
      <c r="C701" s="1">
        <v>43859</v>
      </c>
      <c r="D701">
        <v>1441853</v>
      </c>
      <c r="E701">
        <v>1621</v>
      </c>
      <c r="F701">
        <v>6</v>
      </c>
      <c r="G701">
        <v>12.99</v>
      </c>
      <c r="H701" s="1">
        <v>43859</v>
      </c>
      <c r="I701">
        <v>585</v>
      </c>
      <c r="J701">
        <v>11.950799999999999</v>
      </c>
      <c r="K701">
        <v>6.62</v>
      </c>
      <c r="L701" t="s">
        <v>13</v>
      </c>
      <c r="M701">
        <v>1</v>
      </c>
    </row>
    <row r="702" spans="1:13" x14ac:dyDescent="0.25">
      <c r="A702">
        <v>368102</v>
      </c>
      <c r="B702">
        <v>4</v>
      </c>
      <c r="C702" s="1">
        <v>43859</v>
      </c>
      <c r="D702">
        <v>1441853</v>
      </c>
      <c r="E702">
        <v>1456</v>
      </c>
      <c r="F702">
        <v>4</v>
      </c>
      <c r="G702">
        <v>301</v>
      </c>
      <c r="H702" s="1">
        <v>43859</v>
      </c>
      <c r="I702">
        <v>585</v>
      </c>
      <c r="J702">
        <v>261.87</v>
      </c>
      <c r="K702">
        <v>138.41999999999999</v>
      </c>
      <c r="L702" t="s">
        <v>13</v>
      </c>
      <c r="M702">
        <v>1</v>
      </c>
    </row>
    <row r="703" spans="1:13" x14ac:dyDescent="0.25">
      <c r="A703">
        <v>368102</v>
      </c>
      <c r="B703">
        <v>5</v>
      </c>
      <c r="C703" s="1">
        <v>43859</v>
      </c>
      <c r="D703">
        <v>1441853</v>
      </c>
      <c r="E703">
        <v>1701</v>
      </c>
      <c r="F703">
        <v>2</v>
      </c>
      <c r="G703">
        <v>4.9800000000000004</v>
      </c>
      <c r="H703" s="1">
        <v>43859</v>
      </c>
      <c r="I703">
        <v>585</v>
      </c>
      <c r="J703">
        <v>4.9800000000000004</v>
      </c>
      <c r="K703">
        <v>2.54</v>
      </c>
      <c r="L703" t="s">
        <v>13</v>
      </c>
      <c r="M703">
        <v>1</v>
      </c>
    </row>
    <row r="704" spans="1:13" x14ac:dyDescent="0.25">
      <c r="A704">
        <v>368102</v>
      </c>
      <c r="B704">
        <v>6</v>
      </c>
      <c r="C704" s="1">
        <v>43859</v>
      </c>
      <c r="D704">
        <v>1441853</v>
      </c>
      <c r="E704">
        <v>1624</v>
      </c>
      <c r="F704">
        <v>4</v>
      </c>
      <c r="G704">
        <v>219</v>
      </c>
      <c r="H704" s="1">
        <v>43859</v>
      </c>
      <c r="I704">
        <v>585</v>
      </c>
      <c r="J704">
        <v>216.81</v>
      </c>
      <c r="K704">
        <v>72.56</v>
      </c>
      <c r="L704" t="s">
        <v>13</v>
      </c>
      <c r="M704">
        <v>1</v>
      </c>
    </row>
    <row r="705" spans="1:13" x14ac:dyDescent="0.25">
      <c r="A705">
        <v>368103</v>
      </c>
      <c r="B705">
        <v>0</v>
      </c>
      <c r="C705" s="1">
        <v>43859</v>
      </c>
      <c r="D705">
        <v>1501798</v>
      </c>
      <c r="E705">
        <v>797</v>
      </c>
      <c r="F705">
        <v>5</v>
      </c>
      <c r="G705">
        <v>33.9</v>
      </c>
      <c r="H705" s="1">
        <v>43859</v>
      </c>
      <c r="I705">
        <v>480</v>
      </c>
      <c r="J705">
        <v>31.187999999999999</v>
      </c>
      <c r="K705">
        <v>11.23</v>
      </c>
      <c r="L705" t="s">
        <v>13</v>
      </c>
      <c r="M705">
        <v>1</v>
      </c>
    </row>
    <row r="706" spans="1:13" x14ac:dyDescent="0.25">
      <c r="A706">
        <v>368103</v>
      </c>
      <c r="B706">
        <v>1</v>
      </c>
      <c r="C706" s="1">
        <v>43859</v>
      </c>
      <c r="D706">
        <v>1501798</v>
      </c>
      <c r="E706">
        <v>1572</v>
      </c>
      <c r="F706">
        <v>3</v>
      </c>
      <c r="G706">
        <v>57.99</v>
      </c>
      <c r="H706" s="1">
        <v>43859</v>
      </c>
      <c r="I706">
        <v>480</v>
      </c>
      <c r="J706">
        <v>52.191000000000003</v>
      </c>
      <c r="K706">
        <v>26.67</v>
      </c>
      <c r="L706" t="s">
        <v>13</v>
      </c>
      <c r="M706">
        <v>1</v>
      </c>
    </row>
    <row r="707" spans="1:13" x14ac:dyDescent="0.25">
      <c r="A707">
        <v>368104</v>
      </c>
      <c r="B707">
        <v>0</v>
      </c>
      <c r="C707" s="1">
        <v>43859</v>
      </c>
      <c r="D707">
        <v>598341</v>
      </c>
      <c r="E707">
        <v>98</v>
      </c>
      <c r="F707">
        <v>1</v>
      </c>
      <c r="G707">
        <v>120</v>
      </c>
      <c r="H707" s="1">
        <v>43859</v>
      </c>
      <c r="I707">
        <v>255</v>
      </c>
      <c r="J707">
        <v>120</v>
      </c>
      <c r="K707">
        <v>55.18</v>
      </c>
      <c r="L707" t="s">
        <v>14</v>
      </c>
      <c r="M707">
        <v>0.90900000000000003</v>
      </c>
    </row>
    <row r="708" spans="1:13" x14ac:dyDescent="0.25">
      <c r="A708">
        <v>368104</v>
      </c>
      <c r="B708">
        <v>1</v>
      </c>
      <c r="C708" s="1">
        <v>43859</v>
      </c>
      <c r="D708">
        <v>598341</v>
      </c>
      <c r="E708">
        <v>1620</v>
      </c>
      <c r="F708">
        <v>6</v>
      </c>
      <c r="G708">
        <v>60.99</v>
      </c>
      <c r="H708" s="1">
        <v>43859</v>
      </c>
      <c r="I708">
        <v>255</v>
      </c>
      <c r="J708">
        <v>56.720700000000001</v>
      </c>
      <c r="K708">
        <v>28.05</v>
      </c>
      <c r="L708" t="s">
        <v>14</v>
      </c>
      <c r="M708">
        <v>0.90900000000000003</v>
      </c>
    </row>
    <row r="709" spans="1:13" x14ac:dyDescent="0.25">
      <c r="A709">
        <v>368104</v>
      </c>
      <c r="B709">
        <v>2</v>
      </c>
      <c r="C709" s="1">
        <v>43859</v>
      </c>
      <c r="D709">
        <v>598341</v>
      </c>
      <c r="E709">
        <v>1561</v>
      </c>
      <c r="F709">
        <v>5</v>
      </c>
      <c r="G709">
        <v>402</v>
      </c>
      <c r="H709" s="1">
        <v>43859</v>
      </c>
      <c r="I709">
        <v>255</v>
      </c>
      <c r="J709">
        <v>393.96</v>
      </c>
      <c r="K709">
        <v>133.19</v>
      </c>
      <c r="L709" t="s">
        <v>14</v>
      </c>
      <c r="M709">
        <v>0.90900000000000003</v>
      </c>
    </row>
    <row r="710" spans="1:13" x14ac:dyDescent="0.25">
      <c r="A710">
        <v>368104</v>
      </c>
      <c r="B710">
        <v>3</v>
      </c>
      <c r="C710" s="1">
        <v>43859</v>
      </c>
      <c r="D710">
        <v>598341</v>
      </c>
      <c r="E710">
        <v>1617</v>
      </c>
      <c r="F710">
        <v>1</v>
      </c>
      <c r="G710">
        <v>57.99</v>
      </c>
      <c r="H710" s="1">
        <v>43859</v>
      </c>
      <c r="I710">
        <v>255</v>
      </c>
      <c r="J710">
        <v>53.930700000000002</v>
      </c>
      <c r="K710">
        <v>26.67</v>
      </c>
      <c r="L710" t="s">
        <v>14</v>
      </c>
      <c r="M710">
        <v>0.90900000000000003</v>
      </c>
    </row>
    <row r="711" spans="1:13" x14ac:dyDescent="0.25">
      <c r="A711">
        <v>365616</v>
      </c>
      <c r="B711">
        <v>2</v>
      </c>
      <c r="C711" s="1">
        <v>43834</v>
      </c>
      <c r="D711">
        <v>1384785</v>
      </c>
      <c r="E711">
        <v>2505</v>
      </c>
      <c r="F711">
        <v>3</v>
      </c>
      <c r="G711">
        <v>9.99</v>
      </c>
      <c r="H711" s="1">
        <v>43837</v>
      </c>
      <c r="I711">
        <v>999999</v>
      </c>
      <c r="J711">
        <v>9.99</v>
      </c>
      <c r="K711">
        <v>5.09</v>
      </c>
      <c r="L711" t="s">
        <v>13</v>
      </c>
      <c r="M711">
        <v>1</v>
      </c>
    </row>
    <row r="712" spans="1:13" x14ac:dyDescent="0.25">
      <c r="A712">
        <v>365700</v>
      </c>
      <c r="B712">
        <v>0</v>
      </c>
      <c r="C712" s="1">
        <v>43835</v>
      </c>
      <c r="D712">
        <v>726285</v>
      </c>
      <c r="E712">
        <v>46</v>
      </c>
      <c r="F712">
        <v>2</v>
      </c>
      <c r="G712">
        <v>149.94999999999999</v>
      </c>
      <c r="H712" s="1">
        <v>43839</v>
      </c>
      <c r="I712">
        <v>999999</v>
      </c>
      <c r="J712">
        <v>134.95500000000001</v>
      </c>
      <c r="K712">
        <v>76.45</v>
      </c>
      <c r="L712" t="s">
        <v>14</v>
      </c>
      <c r="M712">
        <v>0.89710000000000001</v>
      </c>
    </row>
    <row r="713" spans="1:13" x14ac:dyDescent="0.25">
      <c r="A713">
        <v>365700</v>
      </c>
      <c r="B713">
        <v>1</v>
      </c>
      <c r="C713" s="1">
        <v>43835</v>
      </c>
      <c r="D713">
        <v>726285</v>
      </c>
      <c r="E713">
        <v>1274</v>
      </c>
      <c r="F713">
        <v>9</v>
      </c>
      <c r="G713">
        <v>52.13</v>
      </c>
      <c r="H713" s="1">
        <v>43839</v>
      </c>
      <c r="I713">
        <v>999999</v>
      </c>
      <c r="J713">
        <v>52.13</v>
      </c>
      <c r="K713">
        <v>26.58</v>
      </c>
      <c r="L713" t="s">
        <v>14</v>
      </c>
      <c r="M713">
        <v>0.89710000000000001</v>
      </c>
    </row>
    <row r="714" spans="1:13" x14ac:dyDescent="0.25">
      <c r="A714">
        <v>365800</v>
      </c>
      <c r="B714">
        <v>0</v>
      </c>
      <c r="C714" s="1">
        <v>43836</v>
      </c>
      <c r="D714">
        <v>326829</v>
      </c>
      <c r="E714">
        <v>75</v>
      </c>
      <c r="F714">
        <v>1</v>
      </c>
      <c r="G714">
        <v>37.950000000000003</v>
      </c>
      <c r="H714" s="1">
        <v>43836</v>
      </c>
      <c r="I714">
        <v>80</v>
      </c>
      <c r="J714">
        <v>37.950000000000003</v>
      </c>
      <c r="K714">
        <v>17.45</v>
      </c>
      <c r="L714" t="s">
        <v>15</v>
      </c>
      <c r="M714">
        <v>1.2976000000000001</v>
      </c>
    </row>
    <row r="715" spans="1:13" x14ac:dyDescent="0.25">
      <c r="A715">
        <v>365800</v>
      </c>
      <c r="B715">
        <v>1</v>
      </c>
      <c r="C715" s="1">
        <v>43836</v>
      </c>
      <c r="D715">
        <v>326829</v>
      </c>
      <c r="E715">
        <v>2081</v>
      </c>
      <c r="F715">
        <v>3</v>
      </c>
      <c r="G715">
        <v>179.99</v>
      </c>
      <c r="H715" s="1">
        <v>43836</v>
      </c>
      <c r="I715">
        <v>80</v>
      </c>
      <c r="J715">
        <v>170.9905</v>
      </c>
      <c r="K715">
        <v>82.77</v>
      </c>
      <c r="L715" t="s">
        <v>15</v>
      </c>
      <c r="M715">
        <v>1.2976000000000001</v>
      </c>
    </row>
    <row r="716" spans="1:13" x14ac:dyDescent="0.25">
      <c r="A716">
        <v>365800</v>
      </c>
      <c r="B716">
        <v>2</v>
      </c>
      <c r="C716" s="1">
        <v>43836</v>
      </c>
      <c r="D716">
        <v>326829</v>
      </c>
      <c r="E716">
        <v>405</v>
      </c>
      <c r="F716">
        <v>1</v>
      </c>
      <c r="G716">
        <v>699</v>
      </c>
      <c r="H716" s="1">
        <v>43836</v>
      </c>
      <c r="I716">
        <v>80</v>
      </c>
      <c r="J716">
        <v>699</v>
      </c>
      <c r="K716">
        <v>321.44</v>
      </c>
      <c r="L716" t="s">
        <v>15</v>
      </c>
      <c r="M716">
        <v>1.2976000000000001</v>
      </c>
    </row>
    <row r="717" spans="1:13" x14ac:dyDescent="0.25">
      <c r="A717">
        <v>365800</v>
      </c>
      <c r="B717">
        <v>3</v>
      </c>
      <c r="C717" s="1">
        <v>43836</v>
      </c>
      <c r="D717">
        <v>326829</v>
      </c>
      <c r="E717">
        <v>1454</v>
      </c>
      <c r="F717">
        <v>1</v>
      </c>
      <c r="G717">
        <v>199</v>
      </c>
      <c r="H717" s="1">
        <v>43836</v>
      </c>
      <c r="I717">
        <v>80</v>
      </c>
      <c r="J717">
        <v>171.14</v>
      </c>
      <c r="K717">
        <v>91.51</v>
      </c>
      <c r="L717" t="s">
        <v>15</v>
      </c>
      <c r="M717">
        <v>1.2976000000000001</v>
      </c>
    </row>
    <row r="718" spans="1:13" x14ac:dyDescent="0.25">
      <c r="A718">
        <v>365800</v>
      </c>
      <c r="B718">
        <v>4</v>
      </c>
      <c r="C718" s="1">
        <v>43836</v>
      </c>
      <c r="D718">
        <v>326829</v>
      </c>
      <c r="E718">
        <v>1408</v>
      </c>
      <c r="F718">
        <v>2</v>
      </c>
      <c r="G718">
        <v>529</v>
      </c>
      <c r="H718" s="1">
        <v>43836</v>
      </c>
      <c r="I718">
        <v>80</v>
      </c>
      <c r="J718">
        <v>481.39</v>
      </c>
      <c r="K718">
        <v>175.27</v>
      </c>
      <c r="L718" t="s">
        <v>15</v>
      </c>
      <c r="M718">
        <v>1.2976000000000001</v>
      </c>
    </row>
    <row r="719" spans="1:13" x14ac:dyDescent="0.25">
      <c r="A719">
        <v>365800</v>
      </c>
      <c r="B719">
        <v>5</v>
      </c>
      <c r="C719" s="1">
        <v>43836</v>
      </c>
      <c r="D719">
        <v>326829</v>
      </c>
      <c r="E719">
        <v>1638</v>
      </c>
      <c r="F719">
        <v>3</v>
      </c>
      <c r="G719">
        <v>13.89</v>
      </c>
      <c r="H719" s="1">
        <v>43836</v>
      </c>
      <c r="I719">
        <v>80</v>
      </c>
      <c r="J719">
        <v>13.195499999999999</v>
      </c>
      <c r="K719">
        <v>6.39</v>
      </c>
      <c r="L719" t="s">
        <v>15</v>
      </c>
      <c r="M719">
        <v>1.2976000000000001</v>
      </c>
    </row>
    <row r="720" spans="1:13" x14ac:dyDescent="0.25">
      <c r="A720">
        <v>365801</v>
      </c>
      <c r="B720">
        <v>0</v>
      </c>
      <c r="C720" s="1">
        <v>43836</v>
      </c>
      <c r="D720">
        <v>1837661</v>
      </c>
      <c r="E720">
        <v>334</v>
      </c>
      <c r="F720">
        <v>1</v>
      </c>
      <c r="G720">
        <v>999</v>
      </c>
      <c r="H720" s="1">
        <v>43838</v>
      </c>
      <c r="I720">
        <v>999999</v>
      </c>
      <c r="J720">
        <v>899.1</v>
      </c>
      <c r="K720">
        <v>330.99</v>
      </c>
      <c r="L720" t="s">
        <v>13</v>
      </c>
      <c r="M720">
        <v>1</v>
      </c>
    </row>
    <row r="721" spans="1:13" x14ac:dyDescent="0.25">
      <c r="A721">
        <v>365802</v>
      </c>
      <c r="B721">
        <v>0</v>
      </c>
      <c r="C721" s="1">
        <v>43836</v>
      </c>
      <c r="D721">
        <v>371261</v>
      </c>
      <c r="E721">
        <v>1778</v>
      </c>
      <c r="F721">
        <v>1</v>
      </c>
      <c r="G721">
        <v>43</v>
      </c>
      <c r="H721" s="1">
        <v>43836</v>
      </c>
      <c r="I721">
        <v>80</v>
      </c>
      <c r="J721">
        <v>36.979999999999997</v>
      </c>
      <c r="K721">
        <v>21.92</v>
      </c>
      <c r="L721" t="s">
        <v>15</v>
      </c>
      <c r="M721">
        <v>1.2976000000000001</v>
      </c>
    </row>
    <row r="722" spans="1:13" x14ac:dyDescent="0.25">
      <c r="A722">
        <v>365803</v>
      </c>
      <c r="B722">
        <v>0</v>
      </c>
      <c r="C722" s="1">
        <v>43836</v>
      </c>
      <c r="D722">
        <v>2040193</v>
      </c>
      <c r="E722">
        <v>385</v>
      </c>
      <c r="F722">
        <v>4</v>
      </c>
      <c r="G722">
        <v>326</v>
      </c>
      <c r="H722" s="1">
        <v>43839</v>
      </c>
      <c r="I722">
        <v>999999</v>
      </c>
      <c r="J722">
        <v>296.66000000000003</v>
      </c>
      <c r="K722">
        <v>166.2</v>
      </c>
      <c r="L722" t="s">
        <v>13</v>
      </c>
      <c r="M722">
        <v>1</v>
      </c>
    </row>
    <row r="723" spans="1:13" x14ac:dyDescent="0.25">
      <c r="A723">
        <v>365803</v>
      </c>
      <c r="B723">
        <v>1</v>
      </c>
      <c r="C723" s="1">
        <v>43836</v>
      </c>
      <c r="D723">
        <v>2040193</v>
      </c>
      <c r="E723">
        <v>126</v>
      </c>
      <c r="F723">
        <v>2</v>
      </c>
      <c r="G723">
        <v>143.4</v>
      </c>
      <c r="H723" s="1">
        <v>43839</v>
      </c>
      <c r="I723">
        <v>999999</v>
      </c>
      <c r="J723">
        <v>143.4</v>
      </c>
      <c r="K723">
        <v>73.11</v>
      </c>
      <c r="L723" t="s">
        <v>13</v>
      </c>
      <c r="M723">
        <v>1</v>
      </c>
    </row>
    <row r="724" spans="1:13" x14ac:dyDescent="0.25">
      <c r="A724">
        <v>365804</v>
      </c>
      <c r="B724">
        <v>0</v>
      </c>
      <c r="C724" s="1">
        <v>43836</v>
      </c>
      <c r="D724">
        <v>525318</v>
      </c>
      <c r="E724">
        <v>675</v>
      </c>
      <c r="F724">
        <v>2</v>
      </c>
      <c r="G724">
        <v>219</v>
      </c>
      <c r="H724" s="1">
        <v>43836</v>
      </c>
      <c r="I724">
        <v>190</v>
      </c>
      <c r="J724">
        <v>205.86</v>
      </c>
      <c r="K724">
        <v>72.56</v>
      </c>
      <c r="L724" t="s">
        <v>14</v>
      </c>
      <c r="M724">
        <v>0.89329999999999998</v>
      </c>
    </row>
    <row r="725" spans="1:13" x14ac:dyDescent="0.25">
      <c r="A725">
        <v>365804</v>
      </c>
      <c r="B725">
        <v>1</v>
      </c>
      <c r="C725" s="1">
        <v>43836</v>
      </c>
      <c r="D725">
        <v>525318</v>
      </c>
      <c r="E725">
        <v>668</v>
      </c>
      <c r="F725">
        <v>2</v>
      </c>
      <c r="G725">
        <v>147</v>
      </c>
      <c r="H725" s="1">
        <v>43836</v>
      </c>
      <c r="I725">
        <v>190</v>
      </c>
      <c r="J725">
        <v>133.77000000000001</v>
      </c>
      <c r="K725">
        <v>67.599999999999994</v>
      </c>
      <c r="L725" t="s">
        <v>14</v>
      </c>
      <c r="M725">
        <v>0.89329999999999998</v>
      </c>
    </row>
    <row r="726" spans="1:13" x14ac:dyDescent="0.25">
      <c r="A726">
        <v>365804</v>
      </c>
      <c r="B726">
        <v>2</v>
      </c>
      <c r="C726" s="1">
        <v>43836</v>
      </c>
      <c r="D726">
        <v>525318</v>
      </c>
      <c r="E726">
        <v>1658</v>
      </c>
      <c r="F726">
        <v>3</v>
      </c>
      <c r="G726">
        <v>109.99</v>
      </c>
      <c r="H726" s="1">
        <v>43836</v>
      </c>
      <c r="I726">
        <v>190</v>
      </c>
      <c r="J726">
        <v>101.1908</v>
      </c>
      <c r="K726">
        <v>56.08</v>
      </c>
      <c r="L726" t="s">
        <v>14</v>
      </c>
      <c r="M726">
        <v>0.89329999999999998</v>
      </c>
    </row>
    <row r="727" spans="1:13" x14ac:dyDescent="0.25">
      <c r="A727">
        <v>365805</v>
      </c>
      <c r="B727">
        <v>0</v>
      </c>
      <c r="C727" s="1">
        <v>43836</v>
      </c>
      <c r="D727">
        <v>2030438</v>
      </c>
      <c r="E727">
        <v>1673</v>
      </c>
      <c r="F727">
        <v>9</v>
      </c>
      <c r="G727">
        <v>5.5</v>
      </c>
      <c r="H727" s="1">
        <v>43836</v>
      </c>
      <c r="I727">
        <v>440</v>
      </c>
      <c r="J727">
        <v>5.5</v>
      </c>
      <c r="K727">
        <v>2.8</v>
      </c>
      <c r="L727" t="s">
        <v>13</v>
      </c>
      <c r="M727">
        <v>1</v>
      </c>
    </row>
    <row r="728" spans="1:13" x14ac:dyDescent="0.25">
      <c r="A728">
        <v>365805</v>
      </c>
      <c r="B728">
        <v>1</v>
      </c>
      <c r="C728" s="1">
        <v>43836</v>
      </c>
      <c r="D728">
        <v>2030438</v>
      </c>
      <c r="E728">
        <v>1459</v>
      </c>
      <c r="F728">
        <v>7</v>
      </c>
      <c r="G728">
        <v>256</v>
      </c>
      <c r="H728" s="1">
        <v>43836</v>
      </c>
      <c r="I728">
        <v>440</v>
      </c>
      <c r="J728">
        <v>256</v>
      </c>
      <c r="K728">
        <v>117.73</v>
      </c>
      <c r="L728" t="s">
        <v>13</v>
      </c>
      <c r="M728">
        <v>1</v>
      </c>
    </row>
    <row r="729" spans="1:13" x14ac:dyDescent="0.25">
      <c r="A729">
        <v>365805</v>
      </c>
      <c r="B729">
        <v>2</v>
      </c>
      <c r="C729" s="1">
        <v>43836</v>
      </c>
      <c r="D729">
        <v>2030438</v>
      </c>
      <c r="E729">
        <v>599</v>
      </c>
      <c r="F729">
        <v>2</v>
      </c>
      <c r="G729">
        <v>2295</v>
      </c>
      <c r="H729" s="1">
        <v>43836</v>
      </c>
      <c r="I729">
        <v>440</v>
      </c>
      <c r="J729">
        <v>2042.55</v>
      </c>
      <c r="K729">
        <v>760.38</v>
      </c>
      <c r="L729" t="s">
        <v>13</v>
      </c>
      <c r="M729">
        <v>1</v>
      </c>
    </row>
    <row r="730" spans="1:13" x14ac:dyDescent="0.25">
      <c r="A730">
        <v>365900</v>
      </c>
      <c r="B730">
        <v>0</v>
      </c>
      <c r="C730" s="1">
        <v>43837</v>
      </c>
      <c r="D730">
        <v>1284621</v>
      </c>
      <c r="E730">
        <v>51</v>
      </c>
      <c r="F730">
        <v>1</v>
      </c>
      <c r="G730">
        <v>199.95</v>
      </c>
      <c r="H730" s="1">
        <v>43837</v>
      </c>
      <c r="I730">
        <v>500</v>
      </c>
      <c r="J730">
        <v>173.95650000000001</v>
      </c>
      <c r="K730">
        <v>91.95</v>
      </c>
      <c r="L730" t="s">
        <v>13</v>
      </c>
      <c r="M730">
        <v>1</v>
      </c>
    </row>
    <row r="731" spans="1:13" x14ac:dyDescent="0.25">
      <c r="A731">
        <v>365900</v>
      </c>
      <c r="B731">
        <v>1</v>
      </c>
      <c r="C731" s="1">
        <v>43837</v>
      </c>
      <c r="D731">
        <v>1284621</v>
      </c>
      <c r="E731">
        <v>1449</v>
      </c>
      <c r="F731">
        <v>1</v>
      </c>
      <c r="G731">
        <v>300</v>
      </c>
      <c r="H731" s="1">
        <v>43837</v>
      </c>
      <c r="I731">
        <v>500</v>
      </c>
      <c r="J731">
        <v>270</v>
      </c>
      <c r="K731">
        <v>137.96</v>
      </c>
      <c r="L731" t="s">
        <v>13</v>
      </c>
      <c r="M731">
        <v>1</v>
      </c>
    </row>
    <row r="732" spans="1:13" x14ac:dyDescent="0.25">
      <c r="A732">
        <v>365901</v>
      </c>
      <c r="B732">
        <v>0</v>
      </c>
      <c r="C732" s="1">
        <v>43837</v>
      </c>
      <c r="D732">
        <v>1538073</v>
      </c>
      <c r="E732">
        <v>1680</v>
      </c>
      <c r="F732">
        <v>2</v>
      </c>
      <c r="G732">
        <v>6.99</v>
      </c>
      <c r="H732" s="1">
        <v>43838</v>
      </c>
      <c r="I732">
        <v>999999</v>
      </c>
      <c r="J732">
        <v>6.7103999999999999</v>
      </c>
      <c r="K732">
        <v>3.56</v>
      </c>
      <c r="L732" t="s">
        <v>13</v>
      </c>
      <c r="M732">
        <v>1</v>
      </c>
    </row>
    <row r="733" spans="1:13" x14ac:dyDescent="0.25">
      <c r="A733">
        <v>365901</v>
      </c>
      <c r="B733">
        <v>1</v>
      </c>
      <c r="C733" s="1">
        <v>43837</v>
      </c>
      <c r="D733">
        <v>1538073</v>
      </c>
      <c r="E733">
        <v>1680</v>
      </c>
      <c r="F733">
        <v>2</v>
      </c>
      <c r="G733">
        <v>6.99</v>
      </c>
      <c r="H733" s="1">
        <v>43838</v>
      </c>
      <c r="I733">
        <v>999999</v>
      </c>
      <c r="J733">
        <v>6.99</v>
      </c>
      <c r="K733">
        <v>3.56</v>
      </c>
      <c r="L733" t="s">
        <v>13</v>
      </c>
      <c r="M733">
        <v>1</v>
      </c>
    </row>
    <row r="734" spans="1:13" x14ac:dyDescent="0.25">
      <c r="A734">
        <v>365902</v>
      </c>
      <c r="B734">
        <v>0</v>
      </c>
      <c r="C734" s="1">
        <v>43837</v>
      </c>
      <c r="D734">
        <v>138158</v>
      </c>
      <c r="E734">
        <v>887</v>
      </c>
      <c r="F734">
        <v>6</v>
      </c>
      <c r="G734">
        <v>50</v>
      </c>
      <c r="H734" s="1">
        <v>43840</v>
      </c>
      <c r="I734">
        <v>999999</v>
      </c>
      <c r="J734">
        <v>43</v>
      </c>
      <c r="K734">
        <v>25.49</v>
      </c>
      <c r="L734" t="s">
        <v>17</v>
      </c>
      <c r="M734">
        <v>1.4545999999999999</v>
      </c>
    </row>
    <row r="735" spans="1:13" x14ac:dyDescent="0.25">
      <c r="A735">
        <v>365903</v>
      </c>
      <c r="B735">
        <v>0</v>
      </c>
      <c r="C735" s="1">
        <v>43837</v>
      </c>
      <c r="D735">
        <v>956915</v>
      </c>
      <c r="E735">
        <v>1486</v>
      </c>
      <c r="F735">
        <v>1</v>
      </c>
      <c r="G735">
        <v>288</v>
      </c>
      <c r="H735" s="1">
        <v>43837</v>
      </c>
      <c r="I735">
        <v>390</v>
      </c>
      <c r="J735">
        <v>288</v>
      </c>
      <c r="K735">
        <v>132.44</v>
      </c>
      <c r="L735" t="s">
        <v>16</v>
      </c>
      <c r="M735">
        <v>0.76249999999999996</v>
      </c>
    </row>
    <row r="736" spans="1:13" x14ac:dyDescent="0.25">
      <c r="A736">
        <v>365903</v>
      </c>
      <c r="B736">
        <v>1</v>
      </c>
      <c r="C736" s="1">
        <v>43837</v>
      </c>
      <c r="D736">
        <v>956915</v>
      </c>
      <c r="E736">
        <v>1647</v>
      </c>
      <c r="F736">
        <v>7</v>
      </c>
      <c r="G736">
        <v>179.99</v>
      </c>
      <c r="H736" s="1">
        <v>43837</v>
      </c>
      <c r="I736">
        <v>390</v>
      </c>
      <c r="J736">
        <v>156.59129999999999</v>
      </c>
      <c r="K736">
        <v>82.77</v>
      </c>
      <c r="L736" t="s">
        <v>16</v>
      </c>
      <c r="M736">
        <v>0.76249999999999996</v>
      </c>
    </row>
    <row r="737" spans="1:13" x14ac:dyDescent="0.25">
      <c r="A737">
        <v>365904</v>
      </c>
      <c r="B737">
        <v>0</v>
      </c>
      <c r="C737" s="1">
        <v>43837</v>
      </c>
      <c r="D737">
        <v>172877</v>
      </c>
      <c r="E737">
        <v>528</v>
      </c>
      <c r="F737">
        <v>2</v>
      </c>
      <c r="G737">
        <v>819</v>
      </c>
      <c r="H737" s="1">
        <v>43840</v>
      </c>
      <c r="I737">
        <v>999999</v>
      </c>
      <c r="J737">
        <v>819</v>
      </c>
      <c r="K737">
        <v>271.35000000000002</v>
      </c>
      <c r="L737" t="s">
        <v>17</v>
      </c>
      <c r="M737">
        <v>1.4545999999999999</v>
      </c>
    </row>
    <row r="738" spans="1:13" x14ac:dyDescent="0.25">
      <c r="A738">
        <v>365904</v>
      </c>
      <c r="B738">
        <v>1</v>
      </c>
      <c r="C738" s="1">
        <v>43837</v>
      </c>
      <c r="D738">
        <v>172877</v>
      </c>
      <c r="E738">
        <v>1502</v>
      </c>
      <c r="F738">
        <v>7</v>
      </c>
      <c r="G738">
        <v>239</v>
      </c>
      <c r="H738" s="1">
        <v>43840</v>
      </c>
      <c r="I738">
        <v>999999</v>
      </c>
      <c r="J738">
        <v>239</v>
      </c>
      <c r="K738">
        <v>109.91</v>
      </c>
      <c r="L738" t="s">
        <v>17</v>
      </c>
      <c r="M738">
        <v>1.4545999999999999</v>
      </c>
    </row>
    <row r="739" spans="1:13" x14ac:dyDescent="0.25">
      <c r="A739">
        <v>365905</v>
      </c>
      <c r="B739">
        <v>0</v>
      </c>
      <c r="C739" s="1">
        <v>43837</v>
      </c>
      <c r="D739">
        <v>596817</v>
      </c>
      <c r="E739">
        <v>1615</v>
      </c>
      <c r="F739">
        <v>1</v>
      </c>
      <c r="G739">
        <v>289.99</v>
      </c>
      <c r="H739" s="1">
        <v>43842</v>
      </c>
      <c r="I739">
        <v>999999</v>
      </c>
      <c r="J739">
        <v>266.79079999999999</v>
      </c>
      <c r="K739">
        <v>96.08</v>
      </c>
      <c r="L739" t="s">
        <v>14</v>
      </c>
      <c r="M739">
        <v>0.89510000000000001</v>
      </c>
    </row>
    <row r="740" spans="1:13" x14ac:dyDescent="0.25">
      <c r="A740">
        <v>365906</v>
      </c>
      <c r="B740">
        <v>0</v>
      </c>
      <c r="C740" s="1">
        <v>43837</v>
      </c>
      <c r="D740">
        <v>1808200</v>
      </c>
      <c r="E740">
        <v>1688</v>
      </c>
      <c r="F740">
        <v>6</v>
      </c>
      <c r="G740">
        <v>8.8800000000000008</v>
      </c>
      <c r="H740" s="1">
        <v>43840</v>
      </c>
      <c r="I740">
        <v>999999</v>
      </c>
      <c r="J740">
        <v>8.8800000000000008</v>
      </c>
      <c r="K740">
        <v>4.08</v>
      </c>
      <c r="L740" t="s">
        <v>13</v>
      </c>
      <c r="M740">
        <v>1</v>
      </c>
    </row>
    <row r="741" spans="1:13" x14ac:dyDescent="0.25">
      <c r="A741">
        <v>365907</v>
      </c>
      <c r="B741">
        <v>0</v>
      </c>
      <c r="C741" s="1">
        <v>43837</v>
      </c>
      <c r="D741">
        <v>141331</v>
      </c>
      <c r="E741">
        <v>430</v>
      </c>
      <c r="F741">
        <v>3</v>
      </c>
      <c r="G741">
        <v>269.95</v>
      </c>
      <c r="H741" s="1">
        <v>43841</v>
      </c>
      <c r="I741">
        <v>999999</v>
      </c>
      <c r="J741">
        <v>242.95500000000001</v>
      </c>
      <c r="K741">
        <v>137.63</v>
      </c>
      <c r="L741" t="s">
        <v>17</v>
      </c>
      <c r="M741">
        <v>1.4545999999999999</v>
      </c>
    </row>
    <row r="742" spans="1:13" x14ac:dyDescent="0.25">
      <c r="A742">
        <v>366000</v>
      </c>
      <c r="B742">
        <v>0</v>
      </c>
      <c r="C742" s="1">
        <v>43838</v>
      </c>
      <c r="D742">
        <v>581028</v>
      </c>
      <c r="E742">
        <v>409</v>
      </c>
      <c r="F742">
        <v>1</v>
      </c>
      <c r="G742">
        <v>326</v>
      </c>
      <c r="H742" s="1">
        <v>43842</v>
      </c>
      <c r="I742">
        <v>999999</v>
      </c>
      <c r="J742">
        <v>293.39999999999998</v>
      </c>
      <c r="K742">
        <v>166.2</v>
      </c>
      <c r="L742" t="s">
        <v>14</v>
      </c>
      <c r="M742">
        <v>0.89970000000000006</v>
      </c>
    </row>
    <row r="743" spans="1:13" x14ac:dyDescent="0.25">
      <c r="A743">
        <v>366001</v>
      </c>
      <c r="B743">
        <v>0</v>
      </c>
      <c r="C743" s="1">
        <v>43838</v>
      </c>
      <c r="D743">
        <v>481506</v>
      </c>
      <c r="E743">
        <v>177</v>
      </c>
      <c r="F743">
        <v>1</v>
      </c>
      <c r="G743">
        <v>56.9</v>
      </c>
      <c r="H743" s="1">
        <v>43841</v>
      </c>
      <c r="I743">
        <v>999999</v>
      </c>
      <c r="J743">
        <v>52.347999999999999</v>
      </c>
      <c r="K743">
        <v>29.01</v>
      </c>
      <c r="L743" t="s">
        <v>14</v>
      </c>
      <c r="M743">
        <v>0.89970000000000006</v>
      </c>
    </row>
    <row r="744" spans="1:13" x14ac:dyDescent="0.25">
      <c r="A744">
        <v>366001</v>
      </c>
      <c r="B744">
        <v>1</v>
      </c>
      <c r="C744" s="1">
        <v>43838</v>
      </c>
      <c r="D744">
        <v>481506</v>
      </c>
      <c r="E744">
        <v>1339</v>
      </c>
      <c r="F744">
        <v>2</v>
      </c>
      <c r="G744">
        <v>35.99</v>
      </c>
      <c r="H744" s="1">
        <v>43841</v>
      </c>
      <c r="I744">
        <v>999999</v>
      </c>
      <c r="J744">
        <v>32.750900000000001</v>
      </c>
      <c r="K744">
        <v>16.55</v>
      </c>
      <c r="L744" t="s">
        <v>14</v>
      </c>
      <c r="M744">
        <v>0.89970000000000006</v>
      </c>
    </row>
    <row r="745" spans="1:13" x14ac:dyDescent="0.25">
      <c r="A745">
        <v>366001</v>
      </c>
      <c r="B745">
        <v>2</v>
      </c>
      <c r="C745" s="1">
        <v>43838</v>
      </c>
      <c r="D745">
        <v>481506</v>
      </c>
      <c r="E745">
        <v>1906</v>
      </c>
      <c r="F745">
        <v>2</v>
      </c>
      <c r="G745">
        <v>299.99</v>
      </c>
      <c r="H745" s="1">
        <v>43841</v>
      </c>
      <c r="I745">
        <v>999999</v>
      </c>
      <c r="J745">
        <v>260.99130000000002</v>
      </c>
      <c r="K745">
        <v>152.94</v>
      </c>
      <c r="L745" t="s">
        <v>14</v>
      </c>
      <c r="M745">
        <v>0.89970000000000006</v>
      </c>
    </row>
    <row r="746" spans="1:13" x14ac:dyDescent="0.25">
      <c r="A746">
        <v>366001</v>
      </c>
      <c r="B746">
        <v>3</v>
      </c>
      <c r="C746" s="1">
        <v>43838</v>
      </c>
      <c r="D746">
        <v>481506</v>
      </c>
      <c r="E746">
        <v>2299</v>
      </c>
      <c r="F746">
        <v>2</v>
      </c>
      <c r="G746">
        <v>101.99</v>
      </c>
      <c r="H746" s="1">
        <v>43841</v>
      </c>
      <c r="I746">
        <v>999999</v>
      </c>
      <c r="J746">
        <v>101.99</v>
      </c>
      <c r="K746">
        <v>52</v>
      </c>
      <c r="L746" t="s">
        <v>14</v>
      </c>
      <c r="M746">
        <v>0.89970000000000006</v>
      </c>
    </row>
    <row r="747" spans="1:13" x14ac:dyDescent="0.25">
      <c r="A747">
        <v>366001</v>
      </c>
      <c r="B747">
        <v>4</v>
      </c>
      <c r="C747" s="1">
        <v>43838</v>
      </c>
      <c r="D747">
        <v>481506</v>
      </c>
      <c r="E747">
        <v>1643</v>
      </c>
      <c r="F747">
        <v>1</v>
      </c>
      <c r="G747">
        <v>57.88</v>
      </c>
      <c r="H747" s="1">
        <v>43841</v>
      </c>
      <c r="I747">
        <v>999999</v>
      </c>
      <c r="J747">
        <v>52.091999999999999</v>
      </c>
      <c r="K747">
        <v>26.62</v>
      </c>
      <c r="L747" t="s">
        <v>14</v>
      </c>
      <c r="M747">
        <v>0.89970000000000006</v>
      </c>
    </row>
    <row r="748" spans="1:13" x14ac:dyDescent="0.25">
      <c r="A748">
        <v>366001</v>
      </c>
      <c r="B748">
        <v>5</v>
      </c>
      <c r="C748" s="1">
        <v>43838</v>
      </c>
      <c r="D748">
        <v>481506</v>
      </c>
      <c r="E748">
        <v>1581</v>
      </c>
      <c r="F748">
        <v>2</v>
      </c>
      <c r="G748">
        <v>219</v>
      </c>
      <c r="H748" s="1">
        <v>43841</v>
      </c>
      <c r="I748">
        <v>999999</v>
      </c>
      <c r="J748">
        <v>188.34</v>
      </c>
      <c r="K748">
        <v>72.56</v>
      </c>
      <c r="L748" t="s">
        <v>14</v>
      </c>
      <c r="M748">
        <v>0.89970000000000006</v>
      </c>
    </row>
    <row r="749" spans="1:13" x14ac:dyDescent="0.25">
      <c r="A749">
        <v>366001</v>
      </c>
      <c r="B749">
        <v>6</v>
      </c>
      <c r="C749" s="1">
        <v>43838</v>
      </c>
      <c r="D749">
        <v>481506</v>
      </c>
      <c r="E749">
        <v>191</v>
      </c>
      <c r="F749">
        <v>1</v>
      </c>
      <c r="G749">
        <v>66</v>
      </c>
      <c r="H749" s="1">
        <v>43841</v>
      </c>
      <c r="I749">
        <v>999999</v>
      </c>
      <c r="J749">
        <v>66</v>
      </c>
      <c r="K749">
        <v>33.65</v>
      </c>
      <c r="L749" t="s">
        <v>14</v>
      </c>
      <c r="M749">
        <v>0.89970000000000006</v>
      </c>
    </row>
    <row r="750" spans="1:13" x14ac:dyDescent="0.25">
      <c r="A750">
        <v>366002</v>
      </c>
      <c r="B750">
        <v>0</v>
      </c>
      <c r="C750" s="1">
        <v>43838</v>
      </c>
      <c r="D750">
        <v>1493184</v>
      </c>
      <c r="E750">
        <v>1413</v>
      </c>
      <c r="F750">
        <v>2</v>
      </c>
      <c r="G750">
        <v>299</v>
      </c>
      <c r="H750" s="1">
        <v>43839</v>
      </c>
      <c r="I750">
        <v>999999</v>
      </c>
      <c r="J750">
        <v>299</v>
      </c>
      <c r="K750">
        <v>137.5</v>
      </c>
      <c r="L750" t="s">
        <v>13</v>
      </c>
      <c r="M750">
        <v>1</v>
      </c>
    </row>
    <row r="751" spans="1:13" x14ac:dyDescent="0.25">
      <c r="A751">
        <v>366003</v>
      </c>
      <c r="B751">
        <v>0</v>
      </c>
      <c r="C751" s="1">
        <v>43838</v>
      </c>
      <c r="D751">
        <v>334559</v>
      </c>
      <c r="E751">
        <v>1118</v>
      </c>
      <c r="F751">
        <v>3</v>
      </c>
      <c r="G751">
        <v>334</v>
      </c>
      <c r="H751" s="1">
        <v>43839</v>
      </c>
      <c r="I751">
        <v>999999</v>
      </c>
      <c r="J751">
        <v>290.58</v>
      </c>
      <c r="K751">
        <v>153.59</v>
      </c>
      <c r="L751" t="s">
        <v>15</v>
      </c>
      <c r="M751">
        <v>1.3018000000000001</v>
      </c>
    </row>
    <row r="752" spans="1:13" x14ac:dyDescent="0.25">
      <c r="A752">
        <v>366003</v>
      </c>
      <c r="B752">
        <v>1</v>
      </c>
      <c r="C752" s="1">
        <v>43838</v>
      </c>
      <c r="D752">
        <v>334559</v>
      </c>
      <c r="E752">
        <v>1459</v>
      </c>
      <c r="F752">
        <v>7</v>
      </c>
      <c r="G752">
        <v>256</v>
      </c>
      <c r="H752" s="1">
        <v>43839</v>
      </c>
      <c r="I752">
        <v>999999</v>
      </c>
      <c r="J752">
        <v>227.84</v>
      </c>
      <c r="K752">
        <v>117.73</v>
      </c>
      <c r="L752" t="s">
        <v>15</v>
      </c>
      <c r="M752">
        <v>1.3018000000000001</v>
      </c>
    </row>
    <row r="753" spans="1:13" x14ac:dyDescent="0.25">
      <c r="A753">
        <v>366003</v>
      </c>
      <c r="B753">
        <v>2</v>
      </c>
      <c r="C753" s="1">
        <v>43838</v>
      </c>
      <c r="D753">
        <v>334559</v>
      </c>
      <c r="E753">
        <v>590</v>
      </c>
      <c r="F753">
        <v>1</v>
      </c>
      <c r="G753">
        <v>999</v>
      </c>
      <c r="H753" s="1">
        <v>43839</v>
      </c>
      <c r="I753">
        <v>999999</v>
      </c>
      <c r="J753">
        <v>879.12</v>
      </c>
      <c r="K753">
        <v>459.4</v>
      </c>
      <c r="L753" t="s">
        <v>15</v>
      </c>
      <c r="M753">
        <v>1.3018000000000001</v>
      </c>
    </row>
    <row r="754" spans="1:13" x14ac:dyDescent="0.25">
      <c r="A754">
        <v>366003</v>
      </c>
      <c r="B754">
        <v>3</v>
      </c>
      <c r="C754" s="1">
        <v>43838</v>
      </c>
      <c r="D754">
        <v>334559</v>
      </c>
      <c r="E754">
        <v>2146</v>
      </c>
      <c r="F754">
        <v>7</v>
      </c>
      <c r="G754">
        <v>1650</v>
      </c>
      <c r="H754" s="1">
        <v>43839</v>
      </c>
      <c r="I754">
        <v>999999</v>
      </c>
      <c r="J754">
        <v>1501.5</v>
      </c>
      <c r="K754">
        <v>546.67999999999995</v>
      </c>
      <c r="L754" t="s">
        <v>15</v>
      </c>
      <c r="M754">
        <v>1.3018000000000001</v>
      </c>
    </row>
    <row r="755" spans="1:13" x14ac:dyDescent="0.25">
      <c r="A755">
        <v>366004</v>
      </c>
      <c r="B755">
        <v>0</v>
      </c>
      <c r="C755" s="1">
        <v>43838</v>
      </c>
      <c r="D755">
        <v>217933</v>
      </c>
      <c r="E755">
        <v>419</v>
      </c>
      <c r="F755">
        <v>9</v>
      </c>
      <c r="G755">
        <v>369</v>
      </c>
      <c r="H755" s="1">
        <v>43838</v>
      </c>
      <c r="I755">
        <v>80</v>
      </c>
      <c r="J755">
        <v>328.41</v>
      </c>
      <c r="K755">
        <v>188.13</v>
      </c>
      <c r="L755" t="s">
        <v>15</v>
      </c>
      <c r="M755">
        <v>1.3018000000000001</v>
      </c>
    </row>
    <row r="756" spans="1:13" x14ac:dyDescent="0.25">
      <c r="A756">
        <v>366005</v>
      </c>
      <c r="B756">
        <v>0</v>
      </c>
      <c r="C756" s="1">
        <v>43838</v>
      </c>
      <c r="D756">
        <v>1516146</v>
      </c>
      <c r="E756">
        <v>1778</v>
      </c>
      <c r="F756">
        <v>1</v>
      </c>
      <c r="G756">
        <v>43</v>
      </c>
      <c r="H756" s="1">
        <v>43845</v>
      </c>
      <c r="I756">
        <v>999999</v>
      </c>
      <c r="J756">
        <v>39.99</v>
      </c>
      <c r="K756">
        <v>21.92</v>
      </c>
      <c r="L756" t="s">
        <v>13</v>
      </c>
      <c r="M756">
        <v>1</v>
      </c>
    </row>
    <row r="757" spans="1:13" x14ac:dyDescent="0.25">
      <c r="A757">
        <v>366006</v>
      </c>
      <c r="B757">
        <v>0</v>
      </c>
      <c r="C757" s="1">
        <v>43838</v>
      </c>
      <c r="D757">
        <v>885101</v>
      </c>
      <c r="E757">
        <v>1629</v>
      </c>
      <c r="F757">
        <v>1</v>
      </c>
      <c r="G757">
        <v>9.99</v>
      </c>
      <c r="H757" s="1">
        <v>43838</v>
      </c>
      <c r="I757">
        <v>340</v>
      </c>
      <c r="J757">
        <v>8.7911999999999999</v>
      </c>
      <c r="K757">
        <v>5.09</v>
      </c>
      <c r="L757" t="s">
        <v>14</v>
      </c>
      <c r="M757">
        <v>0.89970000000000006</v>
      </c>
    </row>
    <row r="758" spans="1:13" x14ac:dyDescent="0.25">
      <c r="A758">
        <v>366007</v>
      </c>
      <c r="B758">
        <v>0</v>
      </c>
      <c r="C758" s="1">
        <v>43838</v>
      </c>
      <c r="D758">
        <v>1272032</v>
      </c>
      <c r="E758">
        <v>1649</v>
      </c>
      <c r="F758">
        <v>7</v>
      </c>
      <c r="G758">
        <v>259.99</v>
      </c>
      <c r="H758" s="1">
        <v>43839</v>
      </c>
      <c r="I758">
        <v>999999</v>
      </c>
      <c r="J758">
        <v>239.1908</v>
      </c>
      <c r="K758">
        <v>86.14</v>
      </c>
      <c r="L758" t="s">
        <v>13</v>
      </c>
      <c r="M758">
        <v>1</v>
      </c>
    </row>
    <row r="759" spans="1:13" x14ac:dyDescent="0.25">
      <c r="A759">
        <v>366008</v>
      </c>
      <c r="B759">
        <v>0</v>
      </c>
      <c r="C759" s="1">
        <v>43838</v>
      </c>
      <c r="D759">
        <v>1512372</v>
      </c>
      <c r="E759">
        <v>1641</v>
      </c>
      <c r="F759">
        <v>2</v>
      </c>
      <c r="G759">
        <v>12.66</v>
      </c>
      <c r="H759" s="1">
        <v>43842</v>
      </c>
      <c r="I759">
        <v>999999</v>
      </c>
      <c r="J759">
        <v>11.900399999999999</v>
      </c>
      <c r="K759">
        <v>5.82</v>
      </c>
      <c r="L759" t="s">
        <v>13</v>
      </c>
      <c r="M759">
        <v>1</v>
      </c>
    </row>
    <row r="760" spans="1:13" x14ac:dyDescent="0.25">
      <c r="A760">
        <v>366008</v>
      </c>
      <c r="B760">
        <v>1</v>
      </c>
      <c r="C760" s="1">
        <v>43838</v>
      </c>
      <c r="D760">
        <v>1512372</v>
      </c>
      <c r="E760">
        <v>860</v>
      </c>
      <c r="F760">
        <v>3</v>
      </c>
      <c r="G760">
        <v>29.95</v>
      </c>
      <c r="H760" s="1">
        <v>43842</v>
      </c>
      <c r="I760">
        <v>999999</v>
      </c>
      <c r="J760">
        <v>26.356000000000002</v>
      </c>
      <c r="K760">
        <v>13.77</v>
      </c>
      <c r="L760" t="s">
        <v>13</v>
      </c>
      <c r="M760">
        <v>1</v>
      </c>
    </row>
    <row r="761" spans="1:13" x14ac:dyDescent="0.25">
      <c r="A761">
        <v>366008</v>
      </c>
      <c r="B761">
        <v>2</v>
      </c>
      <c r="C761" s="1">
        <v>43838</v>
      </c>
      <c r="D761">
        <v>1512372</v>
      </c>
      <c r="E761">
        <v>831</v>
      </c>
      <c r="F761">
        <v>8</v>
      </c>
      <c r="G761">
        <v>19.899999999999999</v>
      </c>
      <c r="H761" s="1">
        <v>43842</v>
      </c>
      <c r="I761">
        <v>999999</v>
      </c>
      <c r="J761">
        <v>19.899999999999999</v>
      </c>
      <c r="K761">
        <v>10.15</v>
      </c>
      <c r="L761" t="s">
        <v>13</v>
      </c>
      <c r="M761">
        <v>1</v>
      </c>
    </row>
    <row r="762" spans="1:13" x14ac:dyDescent="0.25">
      <c r="A762">
        <v>366100</v>
      </c>
      <c r="B762">
        <v>0</v>
      </c>
      <c r="C762" s="1">
        <v>43839</v>
      </c>
      <c r="D762">
        <v>558163</v>
      </c>
      <c r="E762">
        <v>1613</v>
      </c>
      <c r="F762">
        <v>4</v>
      </c>
      <c r="G762">
        <v>109.99</v>
      </c>
      <c r="H762" s="1">
        <v>43839</v>
      </c>
      <c r="I762">
        <v>220</v>
      </c>
      <c r="J762">
        <v>109.99</v>
      </c>
      <c r="K762">
        <v>56.08</v>
      </c>
      <c r="L762" t="s">
        <v>14</v>
      </c>
      <c r="M762">
        <v>0.90010000000000001</v>
      </c>
    </row>
    <row r="763" spans="1:13" x14ac:dyDescent="0.25">
      <c r="A763">
        <v>366100</v>
      </c>
      <c r="B763">
        <v>1</v>
      </c>
      <c r="C763" s="1">
        <v>43839</v>
      </c>
      <c r="D763">
        <v>558163</v>
      </c>
      <c r="E763">
        <v>1617</v>
      </c>
      <c r="F763">
        <v>2</v>
      </c>
      <c r="G763">
        <v>57.99</v>
      </c>
      <c r="H763" s="1">
        <v>43839</v>
      </c>
      <c r="I763">
        <v>220</v>
      </c>
      <c r="J763">
        <v>57.99</v>
      </c>
      <c r="K763">
        <v>26.67</v>
      </c>
      <c r="L763" t="s">
        <v>14</v>
      </c>
      <c r="M763">
        <v>0.90010000000000001</v>
      </c>
    </row>
    <row r="764" spans="1:13" x14ac:dyDescent="0.25">
      <c r="A764">
        <v>366101</v>
      </c>
      <c r="B764">
        <v>0</v>
      </c>
      <c r="C764" s="1">
        <v>43839</v>
      </c>
      <c r="D764">
        <v>503817</v>
      </c>
      <c r="E764">
        <v>1879</v>
      </c>
      <c r="F764">
        <v>3</v>
      </c>
      <c r="G764">
        <v>1818</v>
      </c>
      <c r="H764" s="1">
        <v>43842</v>
      </c>
      <c r="I764">
        <v>999999</v>
      </c>
      <c r="J764">
        <v>1654.38</v>
      </c>
      <c r="K764">
        <v>836.03</v>
      </c>
      <c r="L764" t="s">
        <v>14</v>
      </c>
      <c r="M764">
        <v>0.90010000000000001</v>
      </c>
    </row>
    <row r="765" spans="1:13" x14ac:dyDescent="0.25">
      <c r="A765">
        <v>366102</v>
      </c>
      <c r="B765">
        <v>0</v>
      </c>
      <c r="C765" s="1">
        <v>43839</v>
      </c>
      <c r="D765">
        <v>1970862</v>
      </c>
      <c r="E765">
        <v>1624</v>
      </c>
      <c r="F765">
        <v>1</v>
      </c>
      <c r="G765">
        <v>219</v>
      </c>
      <c r="H765" s="1">
        <v>43841</v>
      </c>
      <c r="I765">
        <v>999999</v>
      </c>
      <c r="J765">
        <v>219</v>
      </c>
      <c r="K765">
        <v>72.56</v>
      </c>
      <c r="L765" t="s">
        <v>13</v>
      </c>
      <c r="M765">
        <v>1</v>
      </c>
    </row>
    <row r="766" spans="1:13" x14ac:dyDescent="0.25">
      <c r="A766">
        <v>366102</v>
      </c>
      <c r="B766">
        <v>1</v>
      </c>
      <c r="C766" s="1">
        <v>43839</v>
      </c>
      <c r="D766">
        <v>1970862</v>
      </c>
      <c r="E766">
        <v>285</v>
      </c>
      <c r="F766">
        <v>8</v>
      </c>
      <c r="G766">
        <v>329</v>
      </c>
      <c r="H766" s="1">
        <v>43841</v>
      </c>
      <c r="I766">
        <v>999999</v>
      </c>
      <c r="J766">
        <v>329</v>
      </c>
      <c r="K766">
        <v>167.73</v>
      </c>
      <c r="L766" t="s">
        <v>13</v>
      </c>
      <c r="M766">
        <v>1</v>
      </c>
    </row>
    <row r="767" spans="1:13" x14ac:dyDescent="0.25">
      <c r="A767">
        <v>366103</v>
      </c>
      <c r="B767">
        <v>0</v>
      </c>
      <c r="C767" s="1">
        <v>43839</v>
      </c>
      <c r="D767">
        <v>1685923</v>
      </c>
      <c r="E767">
        <v>2369</v>
      </c>
      <c r="F767">
        <v>5</v>
      </c>
      <c r="G767">
        <v>635.99</v>
      </c>
      <c r="H767" s="1">
        <v>43844</v>
      </c>
      <c r="I767">
        <v>999999</v>
      </c>
      <c r="J767">
        <v>572.39099999999996</v>
      </c>
      <c r="K767">
        <v>210.72</v>
      </c>
      <c r="L767" t="s">
        <v>13</v>
      </c>
      <c r="M767">
        <v>1</v>
      </c>
    </row>
    <row r="768" spans="1:13" x14ac:dyDescent="0.25">
      <c r="A768">
        <v>366103</v>
      </c>
      <c r="B768">
        <v>1</v>
      </c>
      <c r="C768" s="1">
        <v>43839</v>
      </c>
      <c r="D768">
        <v>1685923</v>
      </c>
      <c r="E768">
        <v>2498</v>
      </c>
      <c r="F768">
        <v>4</v>
      </c>
      <c r="G768">
        <v>23.72</v>
      </c>
      <c r="H768" s="1">
        <v>43844</v>
      </c>
      <c r="I768">
        <v>999999</v>
      </c>
      <c r="J768">
        <v>20.636399999999998</v>
      </c>
      <c r="K768">
        <v>12.09</v>
      </c>
      <c r="L768" t="s">
        <v>13</v>
      </c>
      <c r="M768">
        <v>1</v>
      </c>
    </row>
    <row r="769" spans="1:13" x14ac:dyDescent="0.25">
      <c r="A769">
        <v>366103</v>
      </c>
      <c r="B769">
        <v>2</v>
      </c>
      <c r="C769" s="1">
        <v>43839</v>
      </c>
      <c r="D769">
        <v>1685923</v>
      </c>
      <c r="E769">
        <v>1527</v>
      </c>
      <c r="F769">
        <v>5</v>
      </c>
      <c r="G769">
        <v>268</v>
      </c>
      <c r="H769" s="1">
        <v>43844</v>
      </c>
      <c r="I769">
        <v>999999</v>
      </c>
      <c r="J769">
        <v>241.2</v>
      </c>
      <c r="K769">
        <v>123.24</v>
      </c>
      <c r="L769" t="s">
        <v>13</v>
      </c>
      <c r="M769">
        <v>1</v>
      </c>
    </row>
    <row r="770" spans="1:13" x14ac:dyDescent="0.25">
      <c r="A770">
        <v>366103</v>
      </c>
      <c r="B770">
        <v>3</v>
      </c>
      <c r="C770" s="1">
        <v>43839</v>
      </c>
      <c r="D770">
        <v>1685923</v>
      </c>
      <c r="E770">
        <v>2436</v>
      </c>
      <c r="F770">
        <v>2</v>
      </c>
      <c r="G770">
        <v>44.99</v>
      </c>
      <c r="H770" s="1">
        <v>43844</v>
      </c>
      <c r="I770">
        <v>999999</v>
      </c>
      <c r="J770">
        <v>44.99</v>
      </c>
      <c r="K770">
        <v>22.94</v>
      </c>
      <c r="L770" t="s">
        <v>13</v>
      </c>
      <c r="M770">
        <v>1</v>
      </c>
    </row>
    <row r="771" spans="1:13" x14ac:dyDescent="0.25">
      <c r="A771">
        <v>366103</v>
      </c>
      <c r="B771">
        <v>4</v>
      </c>
      <c r="C771" s="1">
        <v>43839</v>
      </c>
      <c r="D771">
        <v>1685923</v>
      </c>
      <c r="E771">
        <v>410</v>
      </c>
      <c r="F771">
        <v>4</v>
      </c>
      <c r="G771">
        <v>1299</v>
      </c>
      <c r="H771" s="1">
        <v>43844</v>
      </c>
      <c r="I771">
        <v>999999</v>
      </c>
      <c r="J771">
        <v>1299</v>
      </c>
      <c r="K771">
        <v>430.38</v>
      </c>
      <c r="L771" t="s">
        <v>13</v>
      </c>
      <c r="M771">
        <v>1</v>
      </c>
    </row>
    <row r="772" spans="1:13" x14ac:dyDescent="0.25">
      <c r="A772">
        <v>366104</v>
      </c>
      <c r="B772">
        <v>0</v>
      </c>
      <c r="C772" s="1">
        <v>43839</v>
      </c>
      <c r="D772">
        <v>1629416</v>
      </c>
      <c r="E772">
        <v>1619</v>
      </c>
      <c r="F772">
        <v>6</v>
      </c>
      <c r="G772">
        <v>59.99</v>
      </c>
      <c r="H772" s="1">
        <v>43839</v>
      </c>
      <c r="I772">
        <v>605</v>
      </c>
      <c r="J772">
        <v>59.99</v>
      </c>
      <c r="K772">
        <v>27.59</v>
      </c>
      <c r="L772" t="s">
        <v>13</v>
      </c>
      <c r="M772">
        <v>1</v>
      </c>
    </row>
    <row r="773" spans="1:13" x14ac:dyDescent="0.25">
      <c r="A773">
        <v>366104</v>
      </c>
      <c r="B773">
        <v>1</v>
      </c>
      <c r="C773" s="1">
        <v>43839</v>
      </c>
      <c r="D773">
        <v>1629416</v>
      </c>
      <c r="E773">
        <v>1665</v>
      </c>
      <c r="F773">
        <v>3</v>
      </c>
      <c r="G773">
        <v>4.99</v>
      </c>
      <c r="H773" s="1">
        <v>43839</v>
      </c>
      <c r="I773">
        <v>605</v>
      </c>
      <c r="J773">
        <v>4.5408999999999997</v>
      </c>
      <c r="K773">
        <v>2.54</v>
      </c>
      <c r="L773" t="s">
        <v>13</v>
      </c>
      <c r="M773">
        <v>1</v>
      </c>
    </row>
    <row r="774" spans="1:13" x14ac:dyDescent="0.25">
      <c r="A774">
        <v>366104</v>
      </c>
      <c r="B774">
        <v>2</v>
      </c>
      <c r="C774" s="1">
        <v>43839</v>
      </c>
      <c r="D774">
        <v>1629416</v>
      </c>
      <c r="E774">
        <v>436</v>
      </c>
      <c r="F774">
        <v>1</v>
      </c>
      <c r="G774">
        <v>369</v>
      </c>
      <c r="H774" s="1">
        <v>43839</v>
      </c>
      <c r="I774">
        <v>605</v>
      </c>
      <c r="J774">
        <v>369</v>
      </c>
      <c r="K774">
        <v>188.13</v>
      </c>
      <c r="L774" t="s">
        <v>13</v>
      </c>
      <c r="M774">
        <v>1</v>
      </c>
    </row>
    <row r="775" spans="1:13" x14ac:dyDescent="0.25">
      <c r="A775">
        <v>366105</v>
      </c>
      <c r="B775">
        <v>0</v>
      </c>
      <c r="C775" s="1">
        <v>43839</v>
      </c>
      <c r="D775">
        <v>41404</v>
      </c>
      <c r="E775">
        <v>98</v>
      </c>
      <c r="F775">
        <v>4</v>
      </c>
      <c r="G775">
        <v>120</v>
      </c>
      <c r="H775" s="1">
        <v>43842</v>
      </c>
      <c r="I775">
        <v>999999</v>
      </c>
      <c r="J775">
        <v>104.4</v>
      </c>
      <c r="K775">
        <v>55.18</v>
      </c>
      <c r="L775" t="s">
        <v>17</v>
      </c>
      <c r="M775">
        <v>1.4575</v>
      </c>
    </row>
    <row r="776" spans="1:13" x14ac:dyDescent="0.25">
      <c r="A776">
        <v>366105</v>
      </c>
      <c r="B776">
        <v>1</v>
      </c>
      <c r="C776" s="1">
        <v>43839</v>
      </c>
      <c r="D776">
        <v>41404</v>
      </c>
      <c r="E776">
        <v>1439</v>
      </c>
      <c r="F776">
        <v>1</v>
      </c>
      <c r="G776">
        <v>301</v>
      </c>
      <c r="H776" s="1">
        <v>43842</v>
      </c>
      <c r="I776">
        <v>999999</v>
      </c>
      <c r="J776">
        <v>301</v>
      </c>
      <c r="K776">
        <v>138.41999999999999</v>
      </c>
      <c r="L776" t="s">
        <v>17</v>
      </c>
      <c r="M776">
        <v>1.4575</v>
      </c>
    </row>
    <row r="777" spans="1:13" x14ac:dyDescent="0.25">
      <c r="A777">
        <v>366106</v>
      </c>
      <c r="B777">
        <v>0</v>
      </c>
      <c r="C777" s="1">
        <v>43839</v>
      </c>
      <c r="D777">
        <v>99126</v>
      </c>
      <c r="E777">
        <v>1494</v>
      </c>
      <c r="F777">
        <v>7</v>
      </c>
      <c r="G777">
        <v>208</v>
      </c>
      <c r="H777" s="1">
        <v>43843</v>
      </c>
      <c r="I777">
        <v>999999</v>
      </c>
      <c r="J777">
        <v>208</v>
      </c>
      <c r="K777">
        <v>95.65</v>
      </c>
      <c r="L777" t="s">
        <v>17</v>
      </c>
      <c r="M777">
        <v>1.4575</v>
      </c>
    </row>
    <row r="778" spans="1:13" x14ac:dyDescent="0.25">
      <c r="A778">
        <v>366106</v>
      </c>
      <c r="B778">
        <v>1</v>
      </c>
      <c r="C778" s="1">
        <v>43839</v>
      </c>
      <c r="D778">
        <v>99126</v>
      </c>
      <c r="E778">
        <v>1775</v>
      </c>
      <c r="F778">
        <v>2</v>
      </c>
      <c r="G778">
        <v>43</v>
      </c>
      <c r="H778" s="1">
        <v>43843</v>
      </c>
      <c r="I778">
        <v>999999</v>
      </c>
      <c r="J778">
        <v>43</v>
      </c>
      <c r="K778">
        <v>21.92</v>
      </c>
      <c r="L778" t="s">
        <v>17</v>
      </c>
      <c r="M778">
        <v>1.4575</v>
      </c>
    </row>
    <row r="779" spans="1:13" x14ac:dyDescent="0.25">
      <c r="A779">
        <v>366106</v>
      </c>
      <c r="B779">
        <v>2</v>
      </c>
      <c r="C779" s="1">
        <v>43839</v>
      </c>
      <c r="D779">
        <v>99126</v>
      </c>
      <c r="E779">
        <v>410</v>
      </c>
      <c r="F779">
        <v>3</v>
      </c>
      <c r="G779">
        <v>1299</v>
      </c>
      <c r="H779" s="1">
        <v>43843</v>
      </c>
      <c r="I779">
        <v>999999</v>
      </c>
      <c r="J779">
        <v>1117.1400000000001</v>
      </c>
      <c r="K779">
        <v>430.38</v>
      </c>
      <c r="L779" t="s">
        <v>17</v>
      </c>
      <c r="M779">
        <v>1.4575</v>
      </c>
    </row>
    <row r="780" spans="1:13" x14ac:dyDescent="0.25">
      <c r="A780">
        <v>366107</v>
      </c>
      <c r="B780">
        <v>0</v>
      </c>
      <c r="C780" s="1">
        <v>43839</v>
      </c>
      <c r="D780">
        <v>1526254</v>
      </c>
      <c r="E780">
        <v>456</v>
      </c>
      <c r="F780">
        <v>1</v>
      </c>
      <c r="G780">
        <v>559</v>
      </c>
      <c r="H780" s="1">
        <v>43843</v>
      </c>
      <c r="I780">
        <v>999999</v>
      </c>
      <c r="J780">
        <v>503.1</v>
      </c>
      <c r="K780">
        <v>257.06</v>
      </c>
      <c r="L780" t="s">
        <v>13</v>
      </c>
      <c r="M780">
        <v>1</v>
      </c>
    </row>
    <row r="781" spans="1:13" x14ac:dyDescent="0.25">
      <c r="A781">
        <v>366108</v>
      </c>
      <c r="B781">
        <v>0</v>
      </c>
      <c r="C781" s="1">
        <v>43839</v>
      </c>
      <c r="D781">
        <v>845401</v>
      </c>
      <c r="E781">
        <v>522</v>
      </c>
      <c r="F781">
        <v>3</v>
      </c>
      <c r="G781">
        <v>279</v>
      </c>
      <c r="H781" s="1">
        <v>43839</v>
      </c>
      <c r="I781">
        <v>340</v>
      </c>
      <c r="J781">
        <v>245.52</v>
      </c>
      <c r="K781">
        <v>128.30000000000001</v>
      </c>
      <c r="L781" t="s">
        <v>14</v>
      </c>
      <c r="M781">
        <v>0.90010000000000001</v>
      </c>
    </row>
    <row r="782" spans="1:13" x14ac:dyDescent="0.25">
      <c r="A782">
        <v>366200</v>
      </c>
      <c r="B782">
        <v>0</v>
      </c>
      <c r="C782" s="1">
        <v>43840</v>
      </c>
      <c r="D782">
        <v>126738</v>
      </c>
      <c r="E782">
        <v>1465</v>
      </c>
      <c r="F782">
        <v>2</v>
      </c>
      <c r="G782">
        <v>199</v>
      </c>
      <c r="H782" s="1">
        <v>43842</v>
      </c>
      <c r="I782">
        <v>999999</v>
      </c>
      <c r="J782">
        <v>183.08</v>
      </c>
      <c r="K782">
        <v>91.51</v>
      </c>
      <c r="L782" t="s">
        <v>17</v>
      </c>
      <c r="M782">
        <v>1.4544999999999999</v>
      </c>
    </row>
    <row r="783" spans="1:13" x14ac:dyDescent="0.25">
      <c r="A783">
        <v>366200</v>
      </c>
      <c r="B783">
        <v>1</v>
      </c>
      <c r="C783" s="1">
        <v>43840</v>
      </c>
      <c r="D783">
        <v>126738</v>
      </c>
      <c r="E783">
        <v>1052</v>
      </c>
      <c r="F783">
        <v>3</v>
      </c>
      <c r="G783">
        <v>627</v>
      </c>
      <c r="H783" s="1">
        <v>43842</v>
      </c>
      <c r="I783">
        <v>999999</v>
      </c>
      <c r="J783">
        <v>545.49</v>
      </c>
      <c r="K783">
        <v>207.74</v>
      </c>
      <c r="L783" t="s">
        <v>17</v>
      </c>
      <c r="M783">
        <v>1.4544999999999999</v>
      </c>
    </row>
    <row r="784" spans="1:13" x14ac:dyDescent="0.25">
      <c r="A784">
        <v>366200</v>
      </c>
      <c r="B784">
        <v>2</v>
      </c>
      <c r="C784" s="1">
        <v>43840</v>
      </c>
      <c r="D784">
        <v>126738</v>
      </c>
      <c r="E784">
        <v>996</v>
      </c>
      <c r="F784">
        <v>4</v>
      </c>
      <c r="G784">
        <v>186.9</v>
      </c>
      <c r="H784" s="1">
        <v>43842</v>
      </c>
      <c r="I784">
        <v>999999</v>
      </c>
      <c r="J784">
        <v>162.60300000000001</v>
      </c>
      <c r="K784">
        <v>85.95</v>
      </c>
      <c r="L784" t="s">
        <v>17</v>
      </c>
      <c r="M784">
        <v>1.4544999999999999</v>
      </c>
    </row>
    <row r="785" spans="1:13" x14ac:dyDescent="0.25">
      <c r="A785">
        <v>366201</v>
      </c>
      <c r="B785">
        <v>0</v>
      </c>
      <c r="C785" s="1">
        <v>43840</v>
      </c>
      <c r="D785">
        <v>1904330</v>
      </c>
      <c r="E785">
        <v>1462</v>
      </c>
      <c r="F785">
        <v>1</v>
      </c>
      <c r="G785">
        <v>268</v>
      </c>
      <c r="H785" s="1">
        <v>43840</v>
      </c>
      <c r="I785">
        <v>450</v>
      </c>
      <c r="J785">
        <v>233.16</v>
      </c>
      <c r="K785">
        <v>123.24</v>
      </c>
      <c r="L785" t="s">
        <v>13</v>
      </c>
      <c r="M785">
        <v>1</v>
      </c>
    </row>
    <row r="786" spans="1:13" x14ac:dyDescent="0.25">
      <c r="A786">
        <v>366201</v>
      </c>
      <c r="B786">
        <v>1</v>
      </c>
      <c r="C786" s="1">
        <v>43840</v>
      </c>
      <c r="D786">
        <v>1904330</v>
      </c>
      <c r="E786">
        <v>1544</v>
      </c>
      <c r="F786">
        <v>2</v>
      </c>
      <c r="G786">
        <v>238</v>
      </c>
      <c r="H786" s="1">
        <v>43840</v>
      </c>
      <c r="I786">
        <v>450</v>
      </c>
      <c r="J786">
        <v>216.58</v>
      </c>
      <c r="K786">
        <v>109.45</v>
      </c>
      <c r="L786" t="s">
        <v>13</v>
      </c>
      <c r="M786">
        <v>1</v>
      </c>
    </row>
    <row r="787" spans="1:13" x14ac:dyDescent="0.25">
      <c r="A787">
        <v>366202</v>
      </c>
      <c r="B787">
        <v>0</v>
      </c>
      <c r="C787" s="1">
        <v>43840</v>
      </c>
      <c r="D787">
        <v>289810</v>
      </c>
      <c r="E787">
        <v>1606</v>
      </c>
      <c r="F787">
        <v>1</v>
      </c>
      <c r="G787">
        <v>159.99</v>
      </c>
      <c r="H787" s="1">
        <v>43842</v>
      </c>
      <c r="I787">
        <v>999999</v>
      </c>
      <c r="J787">
        <v>143.99100000000001</v>
      </c>
      <c r="K787">
        <v>73.569999999999993</v>
      </c>
      <c r="L787" t="s">
        <v>15</v>
      </c>
      <c r="M787">
        <v>1.3071999999999999</v>
      </c>
    </row>
    <row r="788" spans="1:13" x14ac:dyDescent="0.25">
      <c r="A788">
        <v>366203</v>
      </c>
      <c r="B788">
        <v>0</v>
      </c>
      <c r="C788" s="1">
        <v>43840</v>
      </c>
      <c r="D788">
        <v>253001</v>
      </c>
      <c r="E788">
        <v>1613</v>
      </c>
      <c r="F788">
        <v>4</v>
      </c>
      <c r="G788">
        <v>109.99</v>
      </c>
      <c r="H788" s="1">
        <v>43840</v>
      </c>
      <c r="I788">
        <v>74</v>
      </c>
      <c r="J788">
        <v>109.99</v>
      </c>
      <c r="K788">
        <v>56.08</v>
      </c>
      <c r="L788" t="s">
        <v>15</v>
      </c>
      <c r="M788">
        <v>1.3071999999999999</v>
      </c>
    </row>
    <row r="789" spans="1:13" x14ac:dyDescent="0.25">
      <c r="A789">
        <v>366203</v>
      </c>
      <c r="B789">
        <v>1</v>
      </c>
      <c r="C789" s="1">
        <v>43840</v>
      </c>
      <c r="D789">
        <v>253001</v>
      </c>
      <c r="E789">
        <v>1718</v>
      </c>
      <c r="F789">
        <v>1</v>
      </c>
      <c r="G789">
        <v>70.13</v>
      </c>
      <c r="H789" s="1">
        <v>43840</v>
      </c>
      <c r="I789">
        <v>74</v>
      </c>
      <c r="J789">
        <v>70.13</v>
      </c>
      <c r="K789">
        <v>32.25</v>
      </c>
      <c r="L789" t="s">
        <v>15</v>
      </c>
      <c r="M789">
        <v>1.3071999999999999</v>
      </c>
    </row>
    <row r="790" spans="1:13" x14ac:dyDescent="0.25">
      <c r="A790">
        <v>366203</v>
      </c>
      <c r="B790">
        <v>2</v>
      </c>
      <c r="C790" s="1">
        <v>43840</v>
      </c>
      <c r="D790">
        <v>253001</v>
      </c>
      <c r="E790">
        <v>1644</v>
      </c>
      <c r="F790">
        <v>2</v>
      </c>
      <c r="G790">
        <v>57.88</v>
      </c>
      <c r="H790" s="1">
        <v>43840</v>
      </c>
      <c r="I790">
        <v>74</v>
      </c>
      <c r="J790">
        <v>57.88</v>
      </c>
      <c r="K790">
        <v>26.62</v>
      </c>
      <c r="L790" t="s">
        <v>15</v>
      </c>
      <c r="M790">
        <v>1.3071999999999999</v>
      </c>
    </row>
    <row r="791" spans="1:13" x14ac:dyDescent="0.25">
      <c r="A791">
        <v>366204</v>
      </c>
      <c r="B791">
        <v>0</v>
      </c>
      <c r="C791" s="1">
        <v>43840</v>
      </c>
      <c r="D791">
        <v>380442</v>
      </c>
      <c r="E791">
        <v>618</v>
      </c>
      <c r="F791">
        <v>4</v>
      </c>
      <c r="G791">
        <v>299</v>
      </c>
      <c r="H791" s="1">
        <v>43840</v>
      </c>
      <c r="I791">
        <v>74</v>
      </c>
      <c r="J791">
        <v>266.11</v>
      </c>
      <c r="K791">
        <v>99.06</v>
      </c>
      <c r="L791" t="s">
        <v>15</v>
      </c>
      <c r="M791">
        <v>1.3071999999999999</v>
      </c>
    </row>
    <row r="792" spans="1:13" x14ac:dyDescent="0.25">
      <c r="A792">
        <v>366204</v>
      </c>
      <c r="B792">
        <v>1</v>
      </c>
      <c r="C792" s="1">
        <v>43840</v>
      </c>
      <c r="D792">
        <v>380442</v>
      </c>
      <c r="E792">
        <v>390</v>
      </c>
      <c r="F792">
        <v>4</v>
      </c>
      <c r="G792">
        <v>1299</v>
      </c>
      <c r="H792" s="1">
        <v>43840</v>
      </c>
      <c r="I792">
        <v>74</v>
      </c>
      <c r="J792">
        <v>1195.08</v>
      </c>
      <c r="K792">
        <v>430.38</v>
      </c>
      <c r="L792" t="s">
        <v>15</v>
      </c>
      <c r="M792">
        <v>1.3071999999999999</v>
      </c>
    </row>
    <row r="793" spans="1:13" x14ac:dyDescent="0.25">
      <c r="A793">
        <v>366300</v>
      </c>
      <c r="B793">
        <v>0</v>
      </c>
      <c r="C793" s="1">
        <v>43841</v>
      </c>
      <c r="D793">
        <v>1266478</v>
      </c>
      <c r="E793">
        <v>692</v>
      </c>
      <c r="F793">
        <v>2</v>
      </c>
      <c r="G793">
        <v>248</v>
      </c>
      <c r="H793" s="1">
        <v>43842</v>
      </c>
      <c r="I793">
        <v>999999</v>
      </c>
      <c r="J793">
        <v>248</v>
      </c>
      <c r="K793">
        <v>82.17</v>
      </c>
      <c r="L793" t="s">
        <v>13</v>
      </c>
      <c r="M793">
        <v>1</v>
      </c>
    </row>
    <row r="794" spans="1:13" x14ac:dyDescent="0.25">
      <c r="A794">
        <v>366300</v>
      </c>
      <c r="B794">
        <v>1</v>
      </c>
      <c r="C794" s="1">
        <v>43841</v>
      </c>
      <c r="D794">
        <v>1266478</v>
      </c>
      <c r="E794">
        <v>2504</v>
      </c>
      <c r="F794">
        <v>3</v>
      </c>
      <c r="G794">
        <v>9.99</v>
      </c>
      <c r="H794" s="1">
        <v>43842</v>
      </c>
      <c r="I794">
        <v>999999</v>
      </c>
      <c r="J794">
        <v>8.8910999999999998</v>
      </c>
      <c r="K794">
        <v>5.09</v>
      </c>
      <c r="L794" t="s">
        <v>13</v>
      </c>
      <c r="M794">
        <v>1</v>
      </c>
    </row>
    <row r="795" spans="1:13" x14ac:dyDescent="0.25">
      <c r="A795">
        <v>366300</v>
      </c>
      <c r="B795">
        <v>2</v>
      </c>
      <c r="C795" s="1">
        <v>43841</v>
      </c>
      <c r="D795">
        <v>1266478</v>
      </c>
      <c r="E795">
        <v>1656</v>
      </c>
      <c r="F795">
        <v>3</v>
      </c>
      <c r="G795">
        <v>159.99</v>
      </c>
      <c r="H795" s="1">
        <v>43842</v>
      </c>
      <c r="I795">
        <v>999999</v>
      </c>
      <c r="J795">
        <v>137.59139999999999</v>
      </c>
      <c r="K795">
        <v>73.569999999999993</v>
      </c>
      <c r="L795" t="s">
        <v>13</v>
      </c>
      <c r="M795">
        <v>1</v>
      </c>
    </row>
    <row r="796" spans="1:13" x14ac:dyDescent="0.25">
      <c r="A796">
        <v>366301</v>
      </c>
      <c r="B796">
        <v>0</v>
      </c>
      <c r="C796" s="1">
        <v>43841</v>
      </c>
      <c r="D796">
        <v>497724</v>
      </c>
      <c r="E796">
        <v>1696</v>
      </c>
      <c r="F796">
        <v>1</v>
      </c>
      <c r="G796">
        <v>16.989999999999998</v>
      </c>
      <c r="H796" s="1">
        <v>43844</v>
      </c>
      <c r="I796">
        <v>999999</v>
      </c>
      <c r="J796">
        <v>16.989999999999998</v>
      </c>
      <c r="K796">
        <v>5.63</v>
      </c>
      <c r="L796" t="s">
        <v>14</v>
      </c>
      <c r="M796">
        <v>0.90159999999999996</v>
      </c>
    </row>
    <row r="797" spans="1:13" x14ac:dyDescent="0.25">
      <c r="A797">
        <v>366301</v>
      </c>
      <c r="B797">
        <v>1</v>
      </c>
      <c r="C797" s="1">
        <v>43841</v>
      </c>
      <c r="D797">
        <v>497724</v>
      </c>
      <c r="E797">
        <v>147</v>
      </c>
      <c r="F797">
        <v>1</v>
      </c>
      <c r="G797">
        <v>2899.99</v>
      </c>
      <c r="H797" s="1">
        <v>43844</v>
      </c>
      <c r="I797">
        <v>999999</v>
      </c>
      <c r="J797">
        <v>2812.9902999999999</v>
      </c>
      <c r="K797">
        <v>960.82</v>
      </c>
      <c r="L797" t="s">
        <v>14</v>
      </c>
      <c r="M797">
        <v>0.90159999999999996</v>
      </c>
    </row>
    <row r="798" spans="1:13" x14ac:dyDescent="0.25">
      <c r="A798">
        <v>366301</v>
      </c>
      <c r="B798">
        <v>2</v>
      </c>
      <c r="C798" s="1">
        <v>43841</v>
      </c>
      <c r="D798">
        <v>497724</v>
      </c>
      <c r="E798">
        <v>1545</v>
      </c>
      <c r="F798">
        <v>1</v>
      </c>
      <c r="G798">
        <v>268</v>
      </c>
      <c r="H798" s="1">
        <v>43844</v>
      </c>
      <c r="I798">
        <v>999999</v>
      </c>
      <c r="J798">
        <v>268</v>
      </c>
      <c r="K798">
        <v>123.24</v>
      </c>
      <c r="L798" t="s">
        <v>14</v>
      </c>
      <c r="M798">
        <v>0.90159999999999996</v>
      </c>
    </row>
    <row r="799" spans="1:13" x14ac:dyDescent="0.25">
      <c r="A799">
        <v>366301</v>
      </c>
      <c r="B799">
        <v>3</v>
      </c>
      <c r="C799" s="1">
        <v>43841</v>
      </c>
      <c r="D799">
        <v>497724</v>
      </c>
      <c r="E799">
        <v>2493</v>
      </c>
      <c r="F799">
        <v>1</v>
      </c>
      <c r="G799">
        <v>24.99</v>
      </c>
      <c r="H799" s="1">
        <v>43844</v>
      </c>
      <c r="I799">
        <v>999999</v>
      </c>
      <c r="J799">
        <v>23.2407</v>
      </c>
      <c r="K799">
        <v>12.74</v>
      </c>
      <c r="L799" t="s">
        <v>14</v>
      </c>
      <c r="M799">
        <v>0.90159999999999996</v>
      </c>
    </row>
    <row r="800" spans="1:13" x14ac:dyDescent="0.25">
      <c r="A800">
        <v>366302</v>
      </c>
      <c r="B800">
        <v>0</v>
      </c>
      <c r="C800" s="1">
        <v>43841</v>
      </c>
      <c r="D800">
        <v>869170</v>
      </c>
      <c r="E800">
        <v>1592</v>
      </c>
      <c r="F800">
        <v>2</v>
      </c>
      <c r="G800">
        <v>17.989999999999998</v>
      </c>
      <c r="H800" s="1">
        <v>43841</v>
      </c>
      <c r="I800">
        <v>340</v>
      </c>
      <c r="J800">
        <v>16.011099999999999</v>
      </c>
      <c r="K800">
        <v>8.27</v>
      </c>
      <c r="L800" t="s">
        <v>14</v>
      </c>
      <c r="M800">
        <v>0.90159999999999996</v>
      </c>
    </row>
    <row r="801" spans="1:13" x14ac:dyDescent="0.25">
      <c r="A801">
        <v>366302</v>
      </c>
      <c r="B801">
        <v>1</v>
      </c>
      <c r="C801" s="1">
        <v>43841</v>
      </c>
      <c r="D801">
        <v>869170</v>
      </c>
      <c r="E801">
        <v>1534</v>
      </c>
      <c r="F801">
        <v>7</v>
      </c>
      <c r="G801">
        <v>398</v>
      </c>
      <c r="H801" s="1">
        <v>43841</v>
      </c>
      <c r="I801">
        <v>340</v>
      </c>
      <c r="J801">
        <v>350.24</v>
      </c>
      <c r="K801">
        <v>131.87</v>
      </c>
      <c r="L801" t="s">
        <v>14</v>
      </c>
      <c r="M801">
        <v>0.90159999999999996</v>
      </c>
    </row>
    <row r="802" spans="1:13" x14ac:dyDescent="0.25">
      <c r="A802">
        <v>366302</v>
      </c>
      <c r="B802">
        <v>2</v>
      </c>
      <c r="C802" s="1">
        <v>43841</v>
      </c>
      <c r="D802">
        <v>869170</v>
      </c>
      <c r="E802">
        <v>2369</v>
      </c>
      <c r="F802">
        <v>3</v>
      </c>
      <c r="G802">
        <v>635.99</v>
      </c>
      <c r="H802" s="1">
        <v>43841</v>
      </c>
      <c r="I802">
        <v>340</v>
      </c>
      <c r="J802">
        <v>591.47069999999997</v>
      </c>
      <c r="K802">
        <v>210.72</v>
      </c>
      <c r="L802" t="s">
        <v>14</v>
      </c>
      <c r="M802">
        <v>0.90159999999999996</v>
      </c>
    </row>
    <row r="803" spans="1:13" x14ac:dyDescent="0.25">
      <c r="A803">
        <v>366303</v>
      </c>
      <c r="B803">
        <v>0</v>
      </c>
      <c r="C803" s="1">
        <v>43841</v>
      </c>
      <c r="D803">
        <v>1355994</v>
      </c>
      <c r="E803">
        <v>524</v>
      </c>
      <c r="F803">
        <v>5</v>
      </c>
      <c r="G803">
        <v>179</v>
      </c>
      <c r="H803" s="1">
        <v>43843</v>
      </c>
      <c r="I803">
        <v>999999</v>
      </c>
      <c r="J803">
        <v>179</v>
      </c>
      <c r="K803">
        <v>82.32</v>
      </c>
      <c r="L803" t="s">
        <v>13</v>
      </c>
      <c r="M803">
        <v>1</v>
      </c>
    </row>
    <row r="804" spans="1:13" x14ac:dyDescent="0.25">
      <c r="A804">
        <v>366304</v>
      </c>
      <c r="B804">
        <v>0</v>
      </c>
      <c r="C804" s="1">
        <v>43841</v>
      </c>
      <c r="D804">
        <v>599398</v>
      </c>
      <c r="E804">
        <v>1786</v>
      </c>
      <c r="F804">
        <v>8</v>
      </c>
      <c r="G804">
        <v>43</v>
      </c>
      <c r="H804" s="1">
        <v>43845</v>
      </c>
      <c r="I804">
        <v>999999</v>
      </c>
      <c r="J804">
        <v>43</v>
      </c>
      <c r="K804">
        <v>21.92</v>
      </c>
      <c r="L804" t="s">
        <v>14</v>
      </c>
      <c r="M804">
        <v>0.90159999999999996</v>
      </c>
    </row>
    <row r="805" spans="1:13" x14ac:dyDescent="0.25">
      <c r="A805">
        <v>366304</v>
      </c>
      <c r="B805">
        <v>1</v>
      </c>
      <c r="C805" s="1">
        <v>43841</v>
      </c>
      <c r="D805">
        <v>599398</v>
      </c>
      <c r="E805">
        <v>2014</v>
      </c>
      <c r="F805">
        <v>3</v>
      </c>
      <c r="G805">
        <v>199.99</v>
      </c>
      <c r="H805" s="1">
        <v>43845</v>
      </c>
      <c r="I805">
        <v>999999</v>
      </c>
      <c r="J805">
        <v>199.99</v>
      </c>
      <c r="K805">
        <v>91.97</v>
      </c>
      <c r="L805" t="s">
        <v>14</v>
      </c>
      <c r="M805">
        <v>0.90159999999999996</v>
      </c>
    </row>
    <row r="806" spans="1:13" x14ac:dyDescent="0.25">
      <c r="A806">
        <v>366305</v>
      </c>
      <c r="B806">
        <v>0</v>
      </c>
      <c r="C806" s="1">
        <v>43841</v>
      </c>
      <c r="D806">
        <v>887497</v>
      </c>
      <c r="E806">
        <v>1612</v>
      </c>
      <c r="F806">
        <v>4</v>
      </c>
      <c r="G806">
        <v>179.99</v>
      </c>
      <c r="H806" s="1">
        <v>43844</v>
      </c>
      <c r="I806">
        <v>999999</v>
      </c>
      <c r="J806">
        <v>163.79089999999999</v>
      </c>
      <c r="K806">
        <v>82.77</v>
      </c>
      <c r="L806" t="s">
        <v>14</v>
      </c>
      <c r="M806">
        <v>0.90159999999999996</v>
      </c>
    </row>
    <row r="807" spans="1:13" x14ac:dyDescent="0.25">
      <c r="A807">
        <v>366306</v>
      </c>
      <c r="B807">
        <v>0</v>
      </c>
      <c r="C807" s="1">
        <v>43841</v>
      </c>
      <c r="D807">
        <v>1936378</v>
      </c>
      <c r="E807">
        <v>1698</v>
      </c>
      <c r="F807">
        <v>1</v>
      </c>
      <c r="G807">
        <v>6.99</v>
      </c>
      <c r="H807" s="1">
        <v>43841</v>
      </c>
      <c r="I807">
        <v>450</v>
      </c>
      <c r="J807">
        <v>6.99</v>
      </c>
      <c r="K807">
        <v>3.56</v>
      </c>
      <c r="L807" t="s">
        <v>13</v>
      </c>
      <c r="M807">
        <v>1</v>
      </c>
    </row>
    <row r="808" spans="1:13" x14ac:dyDescent="0.25">
      <c r="A808">
        <v>366307</v>
      </c>
      <c r="B808">
        <v>0</v>
      </c>
      <c r="C808" s="1">
        <v>43841</v>
      </c>
      <c r="D808">
        <v>198982</v>
      </c>
      <c r="E808">
        <v>327</v>
      </c>
      <c r="F808">
        <v>10</v>
      </c>
      <c r="G808">
        <v>279</v>
      </c>
      <c r="H808" s="1">
        <v>43841</v>
      </c>
      <c r="I808">
        <v>60</v>
      </c>
      <c r="J808">
        <v>251.1</v>
      </c>
      <c r="K808">
        <v>142.24</v>
      </c>
      <c r="L808" t="s">
        <v>17</v>
      </c>
      <c r="M808">
        <v>1.4544999999999999</v>
      </c>
    </row>
    <row r="809" spans="1:13" x14ac:dyDescent="0.25">
      <c r="A809">
        <v>366307</v>
      </c>
      <c r="B809">
        <v>1</v>
      </c>
      <c r="C809" s="1">
        <v>43841</v>
      </c>
      <c r="D809">
        <v>198982</v>
      </c>
      <c r="E809">
        <v>1592</v>
      </c>
      <c r="F809">
        <v>2</v>
      </c>
      <c r="G809">
        <v>17.989999999999998</v>
      </c>
      <c r="H809" s="1">
        <v>43841</v>
      </c>
      <c r="I809">
        <v>60</v>
      </c>
      <c r="J809">
        <v>17.989999999999998</v>
      </c>
      <c r="K809">
        <v>8.27</v>
      </c>
      <c r="L809" t="s">
        <v>17</v>
      </c>
      <c r="M809">
        <v>1.4544999999999999</v>
      </c>
    </row>
    <row r="810" spans="1:13" x14ac:dyDescent="0.25">
      <c r="A810">
        <v>366307</v>
      </c>
      <c r="B810">
        <v>2</v>
      </c>
      <c r="C810" s="1">
        <v>43841</v>
      </c>
      <c r="D810">
        <v>198982</v>
      </c>
      <c r="E810">
        <v>2</v>
      </c>
      <c r="F810">
        <v>4</v>
      </c>
      <c r="G810">
        <v>12.99</v>
      </c>
      <c r="H810" s="1">
        <v>43841</v>
      </c>
      <c r="I810">
        <v>60</v>
      </c>
      <c r="J810">
        <v>12.99</v>
      </c>
      <c r="K810">
        <v>6.62</v>
      </c>
      <c r="L810" t="s">
        <v>17</v>
      </c>
      <c r="M810">
        <v>1.4544999999999999</v>
      </c>
    </row>
    <row r="811" spans="1:13" x14ac:dyDescent="0.25">
      <c r="A811">
        <v>366308</v>
      </c>
      <c r="B811">
        <v>0</v>
      </c>
      <c r="C811" s="1">
        <v>43841</v>
      </c>
      <c r="D811">
        <v>179510</v>
      </c>
      <c r="E811">
        <v>494</v>
      </c>
      <c r="F811">
        <v>3</v>
      </c>
      <c r="G811">
        <v>279</v>
      </c>
      <c r="H811" s="1">
        <v>43841</v>
      </c>
      <c r="I811">
        <v>35</v>
      </c>
      <c r="J811">
        <v>242.73</v>
      </c>
      <c r="K811">
        <v>128.30000000000001</v>
      </c>
      <c r="L811" t="s">
        <v>17</v>
      </c>
      <c r="M811">
        <v>1.4544999999999999</v>
      </c>
    </row>
    <row r="812" spans="1:13" x14ac:dyDescent="0.25">
      <c r="A812">
        <v>366308</v>
      </c>
      <c r="B812">
        <v>1</v>
      </c>
      <c r="C812" s="1">
        <v>43841</v>
      </c>
      <c r="D812">
        <v>179510</v>
      </c>
      <c r="E812">
        <v>1683</v>
      </c>
      <c r="F812">
        <v>5</v>
      </c>
      <c r="G812">
        <v>4.99</v>
      </c>
      <c r="H812" s="1">
        <v>43841</v>
      </c>
      <c r="I812">
        <v>35</v>
      </c>
      <c r="J812">
        <v>4.3912000000000004</v>
      </c>
      <c r="K812">
        <v>2.54</v>
      </c>
      <c r="L812" t="s">
        <v>17</v>
      </c>
      <c r="M812">
        <v>1.4544999999999999</v>
      </c>
    </row>
    <row r="813" spans="1:13" x14ac:dyDescent="0.25">
      <c r="A813">
        <v>366308</v>
      </c>
      <c r="B813">
        <v>2</v>
      </c>
      <c r="C813" s="1">
        <v>43841</v>
      </c>
      <c r="D813">
        <v>179510</v>
      </c>
      <c r="E813">
        <v>309</v>
      </c>
      <c r="F813">
        <v>5</v>
      </c>
      <c r="G813">
        <v>499</v>
      </c>
      <c r="H813" s="1">
        <v>43841</v>
      </c>
      <c r="I813">
        <v>35</v>
      </c>
      <c r="J813">
        <v>449.1</v>
      </c>
      <c r="K813">
        <v>229.47</v>
      </c>
      <c r="L813" t="s">
        <v>17</v>
      </c>
      <c r="M813">
        <v>1.4544999999999999</v>
      </c>
    </row>
    <row r="814" spans="1:13" x14ac:dyDescent="0.25">
      <c r="A814">
        <v>366308</v>
      </c>
      <c r="B814">
        <v>4</v>
      </c>
      <c r="C814" s="1">
        <v>43841</v>
      </c>
      <c r="D814">
        <v>179510</v>
      </c>
      <c r="E814">
        <v>910</v>
      </c>
      <c r="F814">
        <v>5</v>
      </c>
      <c r="G814">
        <v>102</v>
      </c>
      <c r="H814" s="1">
        <v>43841</v>
      </c>
      <c r="I814">
        <v>35</v>
      </c>
      <c r="J814">
        <v>102</v>
      </c>
      <c r="K814">
        <v>52</v>
      </c>
      <c r="L814" t="s">
        <v>17</v>
      </c>
      <c r="M814">
        <v>1.4544999999999999</v>
      </c>
    </row>
    <row r="815" spans="1:13" x14ac:dyDescent="0.25">
      <c r="A815">
        <v>366308</v>
      </c>
      <c r="B815">
        <v>5</v>
      </c>
      <c r="C815" s="1">
        <v>43841</v>
      </c>
      <c r="D815">
        <v>179510</v>
      </c>
      <c r="E815">
        <v>1676</v>
      </c>
      <c r="F815">
        <v>3</v>
      </c>
      <c r="G815">
        <v>8.99</v>
      </c>
      <c r="H815" s="1">
        <v>43841</v>
      </c>
      <c r="I815">
        <v>35</v>
      </c>
      <c r="J815">
        <v>7.8212999999999999</v>
      </c>
      <c r="K815">
        <v>4.13</v>
      </c>
      <c r="L815" t="s">
        <v>17</v>
      </c>
      <c r="M815">
        <v>1.4544999999999999</v>
      </c>
    </row>
    <row r="816" spans="1:13" x14ac:dyDescent="0.25">
      <c r="A816">
        <v>366308</v>
      </c>
      <c r="B816">
        <v>6</v>
      </c>
      <c r="C816" s="1">
        <v>43841</v>
      </c>
      <c r="D816">
        <v>179510</v>
      </c>
      <c r="E816">
        <v>1042</v>
      </c>
      <c r="F816">
        <v>2</v>
      </c>
      <c r="G816">
        <v>198</v>
      </c>
      <c r="H816" s="1">
        <v>43841</v>
      </c>
      <c r="I816">
        <v>35</v>
      </c>
      <c r="J816">
        <v>178.2</v>
      </c>
      <c r="K816">
        <v>91.05</v>
      </c>
      <c r="L816" t="s">
        <v>17</v>
      </c>
      <c r="M816">
        <v>1.4544999999999999</v>
      </c>
    </row>
    <row r="817" spans="1:13" x14ac:dyDescent="0.25">
      <c r="A817">
        <v>366500</v>
      </c>
      <c r="B817">
        <v>0</v>
      </c>
      <c r="C817" s="1">
        <v>43843</v>
      </c>
      <c r="D817">
        <v>1776240</v>
      </c>
      <c r="E817">
        <v>291</v>
      </c>
      <c r="F817">
        <v>2</v>
      </c>
      <c r="G817">
        <v>360</v>
      </c>
      <c r="H817" s="1">
        <v>43848</v>
      </c>
      <c r="I817">
        <v>999999</v>
      </c>
      <c r="J817">
        <v>342</v>
      </c>
      <c r="K817">
        <v>183.54</v>
      </c>
      <c r="L817" t="s">
        <v>13</v>
      </c>
      <c r="M817">
        <v>1</v>
      </c>
    </row>
    <row r="818" spans="1:13" x14ac:dyDescent="0.25">
      <c r="A818">
        <v>366500</v>
      </c>
      <c r="B818">
        <v>1</v>
      </c>
      <c r="C818" s="1">
        <v>43843</v>
      </c>
      <c r="D818">
        <v>1776240</v>
      </c>
      <c r="E818">
        <v>460</v>
      </c>
      <c r="F818">
        <v>2</v>
      </c>
      <c r="G818">
        <v>299.89999999999998</v>
      </c>
      <c r="H818" s="1">
        <v>43848</v>
      </c>
      <c r="I818">
        <v>999999</v>
      </c>
      <c r="J818">
        <v>266.911</v>
      </c>
      <c r="K818">
        <v>152.9</v>
      </c>
      <c r="L818" t="s">
        <v>13</v>
      </c>
      <c r="M818">
        <v>1</v>
      </c>
    </row>
    <row r="819" spans="1:13" x14ac:dyDescent="0.25">
      <c r="A819">
        <v>366500</v>
      </c>
      <c r="B819">
        <v>2</v>
      </c>
      <c r="C819" s="1">
        <v>43843</v>
      </c>
      <c r="D819">
        <v>1776240</v>
      </c>
      <c r="E819">
        <v>389</v>
      </c>
      <c r="F819">
        <v>1</v>
      </c>
      <c r="G819">
        <v>599</v>
      </c>
      <c r="H819" s="1">
        <v>43848</v>
      </c>
      <c r="I819">
        <v>999999</v>
      </c>
      <c r="J819">
        <v>599</v>
      </c>
      <c r="K819">
        <v>275.45999999999998</v>
      </c>
      <c r="L819" t="s">
        <v>13</v>
      </c>
      <c r="M819">
        <v>1</v>
      </c>
    </row>
    <row r="820" spans="1:13" x14ac:dyDescent="0.25">
      <c r="A820">
        <v>366501</v>
      </c>
      <c r="B820">
        <v>0</v>
      </c>
      <c r="C820" s="1">
        <v>43843</v>
      </c>
      <c r="D820">
        <v>232720</v>
      </c>
      <c r="E820">
        <v>297</v>
      </c>
      <c r="F820">
        <v>4</v>
      </c>
      <c r="G820">
        <v>269</v>
      </c>
      <c r="H820" s="1">
        <v>43847</v>
      </c>
      <c r="I820">
        <v>999999</v>
      </c>
      <c r="J820">
        <v>258.24</v>
      </c>
      <c r="K820">
        <v>137.13999999999999</v>
      </c>
      <c r="L820" t="s">
        <v>15</v>
      </c>
      <c r="M820">
        <v>1.3045</v>
      </c>
    </row>
    <row r="821" spans="1:13" x14ac:dyDescent="0.25">
      <c r="A821">
        <v>366502</v>
      </c>
      <c r="B821">
        <v>0</v>
      </c>
      <c r="C821" s="1">
        <v>43843</v>
      </c>
      <c r="D821">
        <v>637213</v>
      </c>
      <c r="E821">
        <v>1376</v>
      </c>
      <c r="F821">
        <v>1</v>
      </c>
      <c r="G821">
        <v>31</v>
      </c>
      <c r="H821" s="1">
        <v>43847</v>
      </c>
      <c r="I821">
        <v>999999</v>
      </c>
      <c r="J821">
        <v>31</v>
      </c>
      <c r="K821">
        <v>10.27</v>
      </c>
      <c r="L821" t="s">
        <v>14</v>
      </c>
      <c r="M821">
        <v>0.89880000000000004</v>
      </c>
    </row>
    <row r="822" spans="1:13" x14ac:dyDescent="0.25">
      <c r="A822">
        <v>366502</v>
      </c>
      <c r="B822">
        <v>1</v>
      </c>
      <c r="C822" s="1">
        <v>43843</v>
      </c>
      <c r="D822">
        <v>637213</v>
      </c>
      <c r="E822">
        <v>1622</v>
      </c>
      <c r="F822">
        <v>3</v>
      </c>
      <c r="G822">
        <v>219</v>
      </c>
      <c r="H822" s="1">
        <v>43847</v>
      </c>
      <c r="I822">
        <v>999999</v>
      </c>
      <c r="J822">
        <v>216.81</v>
      </c>
      <c r="K822">
        <v>72.56</v>
      </c>
      <c r="L822" t="s">
        <v>14</v>
      </c>
      <c r="M822">
        <v>0.89880000000000004</v>
      </c>
    </row>
    <row r="823" spans="1:13" x14ac:dyDescent="0.25">
      <c r="A823">
        <v>366502</v>
      </c>
      <c r="B823">
        <v>2</v>
      </c>
      <c r="C823" s="1">
        <v>43843</v>
      </c>
      <c r="D823">
        <v>637213</v>
      </c>
      <c r="E823">
        <v>106</v>
      </c>
      <c r="F823">
        <v>5</v>
      </c>
      <c r="G823">
        <v>132.99</v>
      </c>
      <c r="H823" s="1">
        <v>43847</v>
      </c>
      <c r="I823">
        <v>999999</v>
      </c>
      <c r="J823">
        <v>118.36109999999999</v>
      </c>
      <c r="K823">
        <v>61.16</v>
      </c>
      <c r="L823" t="s">
        <v>14</v>
      </c>
      <c r="M823">
        <v>0.89880000000000004</v>
      </c>
    </row>
    <row r="824" spans="1:13" x14ac:dyDescent="0.25">
      <c r="A824">
        <v>366600</v>
      </c>
      <c r="B824">
        <v>0</v>
      </c>
      <c r="C824" s="1">
        <v>43844</v>
      </c>
      <c r="D824">
        <v>2035769</v>
      </c>
      <c r="E824">
        <v>1608</v>
      </c>
      <c r="F824">
        <v>7</v>
      </c>
      <c r="G824">
        <v>109.99</v>
      </c>
      <c r="H824" s="1">
        <v>43845</v>
      </c>
      <c r="I824">
        <v>999999</v>
      </c>
      <c r="J824">
        <v>109.99</v>
      </c>
      <c r="K824">
        <v>56.08</v>
      </c>
      <c r="L824" t="s">
        <v>13</v>
      </c>
      <c r="M824">
        <v>1</v>
      </c>
    </row>
    <row r="825" spans="1:13" x14ac:dyDescent="0.25">
      <c r="A825">
        <v>366600</v>
      </c>
      <c r="B825">
        <v>1</v>
      </c>
      <c r="C825" s="1">
        <v>43844</v>
      </c>
      <c r="D825">
        <v>2035769</v>
      </c>
      <c r="E825">
        <v>209</v>
      </c>
      <c r="F825">
        <v>3</v>
      </c>
      <c r="G825">
        <v>699</v>
      </c>
      <c r="H825" s="1">
        <v>43845</v>
      </c>
      <c r="I825">
        <v>999999</v>
      </c>
      <c r="J825">
        <v>622.11</v>
      </c>
      <c r="K825">
        <v>321.44</v>
      </c>
      <c r="L825" t="s">
        <v>13</v>
      </c>
      <c r="M825">
        <v>1</v>
      </c>
    </row>
    <row r="826" spans="1:13" x14ac:dyDescent="0.25">
      <c r="A826">
        <v>366601</v>
      </c>
      <c r="B826">
        <v>0</v>
      </c>
      <c r="C826" s="1">
        <v>43844</v>
      </c>
      <c r="D826">
        <v>443683</v>
      </c>
      <c r="E826">
        <v>984</v>
      </c>
      <c r="F826">
        <v>2</v>
      </c>
      <c r="G826">
        <v>198</v>
      </c>
      <c r="H826" s="1">
        <v>43844</v>
      </c>
      <c r="I826">
        <v>210</v>
      </c>
      <c r="J826">
        <v>198</v>
      </c>
      <c r="K826">
        <v>91.05</v>
      </c>
      <c r="L826" t="s">
        <v>14</v>
      </c>
      <c r="M826">
        <v>0.89970000000000006</v>
      </c>
    </row>
    <row r="827" spans="1:13" x14ac:dyDescent="0.25">
      <c r="A827">
        <v>366601</v>
      </c>
      <c r="B827">
        <v>1</v>
      </c>
      <c r="C827" s="1">
        <v>43844</v>
      </c>
      <c r="D827">
        <v>443683</v>
      </c>
      <c r="E827">
        <v>1683</v>
      </c>
      <c r="F827">
        <v>3</v>
      </c>
      <c r="G827">
        <v>4.99</v>
      </c>
      <c r="H827" s="1">
        <v>43844</v>
      </c>
      <c r="I827">
        <v>210</v>
      </c>
      <c r="J827">
        <v>4.99</v>
      </c>
      <c r="K827">
        <v>2.54</v>
      </c>
      <c r="L827" t="s">
        <v>14</v>
      </c>
      <c r="M827">
        <v>0.89970000000000006</v>
      </c>
    </row>
    <row r="828" spans="1:13" x14ac:dyDescent="0.25">
      <c r="A828">
        <v>366601</v>
      </c>
      <c r="B828">
        <v>2</v>
      </c>
      <c r="C828" s="1">
        <v>43844</v>
      </c>
      <c r="D828">
        <v>443683</v>
      </c>
      <c r="E828">
        <v>1471</v>
      </c>
      <c r="F828">
        <v>1</v>
      </c>
      <c r="G828">
        <v>229</v>
      </c>
      <c r="H828" s="1">
        <v>43844</v>
      </c>
      <c r="I828">
        <v>210</v>
      </c>
      <c r="J828">
        <v>199.23</v>
      </c>
      <c r="K828">
        <v>105.31</v>
      </c>
      <c r="L828" t="s">
        <v>14</v>
      </c>
      <c r="M828">
        <v>0.89970000000000006</v>
      </c>
    </row>
    <row r="829" spans="1:13" x14ac:dyDescent="0.25">
      <c r="A829">
        <v>366602</v>
      </c>
      <c r="B829">
        <v>0</v>
      </c>
      <c r="C829" s="1">
        <v>43844</v>
      </c>
      <c r="D829">
        <v>1865307</v>
      </c>
      <c r="E829">
        <v>1623</v>
      </c>
      <c r="F829">
        <v>7</v>
      </c>
      <c r="G829">
        <v>219</v>
      </c>
      <c r="H829" s="1">
        <v>43844</v>
      </c>
      <c r="I829">
        <v>590</v>
      </c>
      <c r="J829">
        <v>219</v>
      </c>
      <c r="K829">
        <v>72.56</v>
      </c>
      <c r="L829" t="s">
        <v>13</v>
      </c>
      <c r="M829">
        <v>1</v>
      </c>
    </row>
    <row r="830" spans="1:13" x14ac:dyDescent="0.25">
      <c r="A830">
        <v>366602</v>
      </c>
      <c r="B830">
        <v>1</v>
      </c>
      <c r="C830" s="1">
        <v>43844</v>
      </c>
      <c r="D830">
        <v>1865307</v>
      </c>
      <c r="E830">
        <v>1802</v>
      </c>
      <c r="F830">
        <v>3</v>
      </c>
      <c r="G830">
        <v>32</v>
      </c>
      <c r="H830" s="1">
        <v>43844</v>
      </c>
      <c r="I830">
        <v>590</v>
      </c>
      <c r="J830">
        <v>32</v>
      </c>
      <c r="K830">
        <v>16.309999999999999</v>
      </c>
      <c r="L830" t="s">
        <v>13</v>
      </c>
      <c r="M830">
        <v>1</v>
      </c>
    </row>
    <row r="831" spans="1:13" x14ac:dyDescent="0.25">
      <c r="A831">
        <v>366602</v>
      </c>
      <c r="B831">
        <v>2</v>
      </c>
      <c r="C831" s="1">
        <v>43844</v>
      </c>
      <c r="D831">
        <v>1865307</v>
      </c>
      <c r="E831">
        <v>1417</v>
      </c>
      <c r="F831">
        <v>1</v>
      </c>
      <c r="G831">
        <v>268</v>
      </c>
      <c r="H831" s="1">
        <v>43844</v>
      </c>
      <c r="I831">
        <v>590</v>
      </c>
      <c r="J831">
        <v>268</v>
      </c>
      <c r="K831">
        <v>123.24</v>
      </c>
      <c r="L831" t="s">
        <v>13</v>
      </c>
      <c r="M831">
        <v>1</v>
      </c>
    </row>
    <row r="832" spans="1:13" x14ac:dyDescent="0.25">
      <c r="A832">
        <v>366603</v>
      </c>
      <c r="B832">
        <v>0</v>
      </c>
      <c r="C832" s="1">
        <v>43844</v>
      </c>
      <c r="D832">
        <v>1357707</v>
      </c>
      <c r="E832">
        <v>662</v>
      </c>
      <c r="F832">
        <v>7</v>
      </c>
      <c r="G832">
        <v>236</v>
      </c>
      <c r="H832" s="1">
        <v>43844</v>
      </c>
      <c r="I832">
        <v>470</v>
      </c>
      <c r="J832">
        <v>236</v>
      </c>
      <c r="K832">
        <v>78.19</v>
      </c>
      <c r="L832" t="s">
        <v>13</v>
      </c>
      <c r="M832">
        <v>1</v>
      </c>
    </row>
    <row r="833" spans="1:13" x14ac:dyDescent="0.25">
      <c r="A833">
        <v>366603</v>
      </c>
      <c r="B833">
        <v>1</v>
      </c>
      <c r="C833" s="1">
        <v>43844</v>
      </c>
      <c r="D833">
        <v>1357707</v>
      </c>
      <c r="E833">
        <v>1805</v>
      </c>
      <c r="F833">
        <v>3</v>
      </c>
      <c r="G833">
        <v>32</v>
      </c>
      <c r="H833" s="1">
        <v>43844</v>
      </c>
      <c r="I833">
        <v>470</v>
      </c>
      <c r="J833">
        <v>27.84</v>
      </c>
      <c r="K833">
        <v>16.309999999999999</v>
      </c>
      <c r="L833" t="s">
        <v>13</v>
      </c>
      <c r="M833">
        <v>1</v>
      </c>
    </row>
    <row r="834" spans="1:13" x14ac:dyDescent="0.25">
      <c r="A834">
        <v>366603</v>
      </c>
      <c r="B834">
        <v>2</v>
      </c>
      <c r="C834" s="1">
        <v>43844</v>
      </c>
      <c r="D834">
        <v>1357707</v>
      </c>
      <c r="E834">
        <v>166</v>
      </c>
      <c r="F834">
        <v>1</v>
      </c>
      <c r="G834">
        <v>119</v>
      </c>
      <c r="H834" s="1">
        <v>43844</v>
      </c>
      <c r="I834">
        <v>470</v>
      </c>
      <c r="J834">
        <v>119</v>
      </c>
      <c r="K834">
        <v>54.72</v>
      </c>
      <c r="L834" t="s">
        <v>13</v>
      </c>
      <c r="M834">
        <v>1</v>
      </c>
    </row>
    <row r="835" spans="1:13" x14ac:dyDescent="0.25">
      <c r="A835">
        <v>366603</v>
      </c>
      <c r="B835">
        <v>3</v>
      </c>
      <c r="C835" s="1">
        <v>43844</v>
      </c>
      <c r="D835">
        <v>1357707</v>
      </c>
      <c r="E835">
        <v>1658</v>
      </c>
      <c r="F835">
        <v>1</v>
      </c>
      <c r="G835">
        <v>109.99</v>
      </c>
      <c r="H835" s="1">
        <v>43844</v>
      </c>
      <c r="I835">
        <v>470</v>
      </c>
      <c r="J835">
        <v>97.891099999999994</v>
      </c>
      <c r="K835">
        <v>56.08</v>
      </c>
      <c r="L835" t="s">
        <v>13</v>
      </c>
      <c r="M835">
        <v>1</v>
      </c>
    </row>
    <row r="836" spans="1:13" x14ac:dyDescent="0.25">
      <c r="A836">
        <v>366603</v>
      </c>
      <c r="B836">
        <v>4</v>
      </c>
      <c r="C836" s="1">
        <v>43844</v>
      </c>
      <c r="D836">
        <v>1357707</v>
      </c>
      <c r="E836">
        <v>44</v>
      </c>
      <c r="F836">
        <v>2</v>
      </c>
      <c r="G836">
        <v>232</v>
      </c>
      <c r="H836" s="1">
        <v>43844</v>
      </c>
      <c r="I836">
        <v>470</v>
      </c>
      <c r="J836">
        <v>204.16</v>
      </c>
      <c r="K836">
        <v>106.69</v>
      </c>
      <c r="L836" t="s">
        <v>13</v>
      </c>
      <c r="M836">
        <v>1</v>
      </c>
    </row>
    <row r="837" spans="1:13" x14ac:dyDescent="0.25">
      <c r="A837">
        <v>366700</v>
      </c>
      <c r="B837">
        <v>0</v>
      </c>
      <c r="C837" s="1">
        <v>43845</v>
      </c>
      <c r="D837">
        <v>817004</v>
      </c>
      <c r="E837">
        <v>1838</v>
      </c>
      <c r="F837">
        <v>9</v>
      </c>
      <c r="G837">
        <v>1989</v>
      </c>
      <c r="H837" s="1">
        <v>43845</v>
      </c>
      <c r="I837">
        <v>320</v>
      </c>
      <c r="J837">
        <v>1710.54</v>
      </c>
      <c r="K837">
        <v>914.67</v>
      </c>
      <c r="L837" t="s">
        <v>14</v>
      </c>
      <c r="M837">
        <v>0.89749999999999996</v>
      </c>
    </row>
    <row r="838" spans="1:13" x14ac:dyDescent="0.25">
      <c r="A838">
        <v>366701</v>
      </c>
      <c r="B838">
        <v>0</v>
      </c>
      <c r="C838" s="1">
        <v>43845</v>
      </c>
      <c r="D838">
        <v>1245241</v>
      </c>
      <c r="E838">
        <v>351</v>
      </c>
      <c r="F838">
        <v>1</v>
      </c>
      <c r="G838">
        <v>336</v>
      </c>
      <c r="H838" s="1">
        <v>43845</v>
      </c>
      <c r="I838">
        <v>430</v>
      </c>
      <c r="J838">
        <v>336</v>
      </c>
      <c r="K838">
        <v>171.3</v>
      </c>
      <c r="L838" t="s">
        <v>13</v>
      </c>
      <c r="M838">
        <v>1</v>
      </c>
    </row>
    <row r="839" spans="1:13" x14ac:dyDescent="0.25">
      <c r="A839">
        <v>366702</v>
      </c>
      <c r="B839">
        <v>0</v>
      </c>
      <c r="C839" s="1">
        <v>43845</v>
      </c>
      <c r="D839">
        <v>400665</v>
      </c>
      <c r="E839">
        <v>447</v>
      </c>
      <c r="F839">
        <v>3</v>
      </c>
      <c r="G839">
        <v>229.9</v>
      </c>
      <c r="H839" s="1">
        <v>43845</v>
      </c>
      <c r="I839">
        <v>255</v>
      </c>
      <c r="J839">
        <v>211.50800000000001</v>
      </c>
      <c r="K839">
        <v>117.21</v>
      </c>
      <c r="L839" t="s">
        <v>14</v>
      </c>
      <c r="M839">
        <v>0.89749999999999996</v>
      </c>
    </row>
    <row r="840" spans="1:13" x14ac:dyDescent="0.25">
      <c r="A840">
        <v>366703</v>
      </c>
      <c r="B840">
        <v>0</v>
      </c>
      <c r="C840" s="1">
        <v>43845</v>
      </c>
      <c r="D840">
        <v>2043091</v>
      </c>
      <c r="E840">
        <v>292</v>
      </c>
      <c r="F840">
        <v>4</v>
      </c>
      <c r="G840">
        <v>500</v>
      </c>
      <c r="H840" s="1">
        <v>43847</v>
      </c>
      <c r="I840">
        <v>999999</v>
      </c>
      <c r="J840">
        <v>500</v>
      </c>
      <c r="K840">
        <v>229.93</v>
      </c>
      <c r="L840" t="s">
        <v>13</v>
      </c>
      <c r="M840">
        <v>1</v>
      </c>
    </row>
    <row r="841" spans="1:13" x14ac:dyDescent="0.25">
      <c r="A841">
        <v>366703</v>
      </c>
      <c r="B841">
        <v>1</v>
      </c>
      <c r="C841" s="1">
        <v>43845</v>
      </c>
      <c r="D841">
        <v>2043091</v>
      </c>
      <c r="E841">
        <v>2107</v>
      </c>
      <c r="F841">
        <v>1</v>
      </c>
      <c r="G841">
        <v>791</v>
      </c>
      <c r="H841" s="1">
        <v>43847</v>
      </c>
      <c r="I841">
        <v>999999</v>
      </c>
      <c r="J841">
        <v>719.81</v>
      </c>
      <c r="K841">
        <v>363.75</v>
      </c>
      <c r="L841" t="s">
        <v>13</v>
      </c>
      <c r="M841">
        <v>1</v>
      </c>
    </row>
    <row r="842" spans="1:13" x14ac:dyDescent="0.25">
      <c r="A842">
        <v>366704</v>
      </c>
      <c r="B842">
        <v>0</v>
      </c>
      <c r="C842" s="1">
        <v>43845</v>
      </c>
      <c r="D842">
        <v>1466422</v>
      </c>
      <c r="E842">
        <v>519</v>
      </c>
      <c r="F842">
        <v>4</v>
      </c>
      <c r="G842">
        <v>619</v>
      </c>
      <c r="H842" s="1">
        <v>43848</v>
      </c>
      <c r="I842">
        <v>999999</v>
      </c>
      <c r="J842">
        <v>532.34</v>
      </c>
      <c r="K842">
        <v>205.09</v>
      </c>
      <c r="L842" t="s">
        <v>13</v>
      </c>
      <c r="M842">
        <v>1</v>
      </c>
    </row>
    <row r="843" spans="1:13" x14ac:dyDescent="0.25">
      <c r="A843">
        <v>366705</v>
      </c>
      <c r="B843">
        <v>0</v>
      </c>
      <c r="C843" s="1">
        <v>43845</v>
      </c>
      <c r="D843">
        <v>1090647</v>
      </c>
      <c r="E843">
        <v>416</v>
      </c>
      <c r="F843">
        <v>2</v>
      </c>
      <c r="G843">
        <v>969</v>
      </c>
      <c r="H843" s="1">
        <v>43850</v>
      </c>
      <c r="I843">
        <v>999999</v>
      </c>
      <c r="J843">
        <v>969</v>
      </c>
      <c r="K843">
        <v>321.05</v>
      </c>
      <c r="L843" t="s">
        <v>16</v>
      </c>
      <c r="M843">
        <v>0.76900000000000002</v>
      </c>
    </row>
    <row r="844" spans="1:13" x14ac:dyDescent="0.25">
      <c r="A844">
        <v>366705</v>
      </c>
      <c r="B844">
        <v>1</v>
      </c>
      <c r="C844" s="1">
        <v>43845</v>
      </c>
      <c r="D844">
        <v>1090647</v>
      </c>
      <c r="E844">
        <v>1898</v>
      </c>
      <c r="F844">
        <v>3</v>
      </c>
      <c r="G844">
        <v>899</v>
      </c>
      <c r="H844" s="1">
        <v>43850</v>
      </c>
      <c r="I844">
        <v>999999</v>
      </c>
      <c r="J844">
        <v>899</v>
      </c>
      <c r="K844">
        <v>413.42</v>
      </c>
      <c r="L844" t="s">
        <v>16</v>
      </c>
      <c r="M844">
        <v>0.76900000000000002</v>
      </c>
    </row>
    <row r="845" spans="1:13" x14ac:dyDescent="0.25">
      <c r="A845">
        <v>366800</v>
      </c>
      <c r="B845">
        <v>0</v>
      </c>
      <c r="C845" s="1">
        <v>43846</v>
      </c>
      <c r="D845">
        <v>1514026</v>
      </c>
      <c r="E845">
        <v>2496</v>
      </c>
      <c r="F845">
        <v>1</v>
      </c>
      <c r="G845">
        <v>9.99</v>
      </c>
      <c r="H845" s="1">
        <v>43846</v>
      </c>
      <c r="I845">
        <v>585</v>
      </c>
      <c r="J845">
        <v>9.99</v>
      </c>
      <c r="K845">
        <v>5.09</v>
      </c>
      <c r="L845" t="s">
        <v>13</v>
      </c>
      <c r="M845">
        <v>1</v>
      </c>
    </row>
    <row r="846" spans="1:13" x14ac:dyDescent="0.25">
      <c r="A846">
        <v>366800</v>
      </c>
      <c r="B846">
        <v>1</v>
      </c>
      <c r="C846" s="1">
        <v>43846</v>
      </c>
      <c r="D846">
        <v>1514026</v>
      </c>
      <c r="E846">
        <v>373</v>
      </c>
      <c r="F846">
        <v>3</v>
      </c>
      <c r="G846">
        <v>326</v>
      </c>
      <c r="H846" s="1">
        <v>43846</v>
      </c>
      <c r="I846">
        <v>585</v>
      </c>
      <c r="J846">
        <v>283.62</v>
      </c>
      <c r="K846">
        <v>166.2</v>
      </c>
      <c r="L846" t="s">
        <v>13</v>
      </c>
      <c r="M846">
        <v>1</v>
      </c>
    </row>
    <row r="847" spans="1:13" x14ac:dyDescent="0.25">
      <c r="A847">
        <v>366800</v>
      </c>
      <c r="B847">
        <v>2</v>
      </c>
      <c r="C847" s="1">
        <v>43846</v>
      </c>
      <c r="D847">
        <v>1514026</v>
      </c>
      <c r="E847">
        <v>621</v>
      </c>
      <c r="F847">
        <v>5</v>
      </c>
      <c r="G847">
        <v>139</v>
      </c>
      <c r="H847" s="1">
        <v>43846</v>
      </c>
      <c r="I847">
        <v>585</v>
      </c>
      <c r="J847">
        <v>123.71</v>
      </c>
      <c r="K847">
        <v>70.87</v>
      </c>
      <c r="L847" t="s">
        <v>13</v>
      </c>
      <c r="M847">
        <v>1</v>
      </c>
    </row>
    <row r="848" spans="1:13" x14ac:dyDescent="0.25">
      <c r="A848">
        <v>366801</v>
      </c>
      <c r="B848">
        <v>0</v>
      </c>
      <c r="C848" s="1">
        <v>43846</v>
      </c>
      <c r="D848">
        <v>736014</v>
      </c>
      <c r="E848">
        <v>374</v>
      </c>
      <c r="F848">
        <v>1</v>
      </c>
      <c r="G848">
        <v>1299</v>
      </c>
      <c r="H848" s="1">
        <v>43848</v>
      </c>
      <c r="I848">
        <v>999999</v>
      </c>
      <c r="J848">
        <v>1195.08</v>
      </c>
      <c r="K848">
        <v>430.38</v>
      </c>
      <c r="L848" t="s">
        <v>14</v>
      </c>
      <c r="M848">
        <v>0.89529999999999998</v>
      </c>
    </row>
    <row r="849" spans="1:13" x14ac:dyDescent="0.25">
      <c r="A849">
        <v>366801</v>
      </c>
      <c r="B849">
        <v>1</v>
      </c>
      <c r="C849" s="1">
        <v>43846</v>
      </c>
      <c r="D849">
        <v>736014</v>
      </c>
      <c r="E849">
        <v>1699</v>
      </c>
      <c r="F849">
        <v>2</v>
      </c>
      <c r="G849">
        <v>6.88</v>
      </c>
      <c r="H849" s="1">
        <v>43848</v>
      </c>
      <c r="I849">
        <v>999999</v>
      </c>
      <c r="J849">
        <v>6.0544000000000002</v>
      </c>
      <c r="K849">
        <v>3.16</v>
      </c>
      <c r="L849" t="s">
        <v>14</v>
      </c>
      <c r="M849">
        <v>0.89529999999999998</v>
      </c>
    </row>
    <row r="850" spans="1:13" x14ac:dyDescent="0.25">
      <c r="A850">
        <v>366801</v>
      </c>
      <c r="B850">
        <v>2</v>
      </c>
      <c r="C850" s="1">
        <v>43846</v>
      </c>
      <c r="D850">
        <v>736014</v>
      </c>
      <c r="E850">
        <v>1686</v>
      </c>
      <c r="F850">
        <v>7</v>
      </c>
      <c r="G850">
        <v>6.99</v>
      </c>
      <c r="H850" s="1">
        <v>43848</v>
      </c>
      <c r="I850">
        <v>999999</v>
      </c>
      <c r="J850">
        <v>6.5007000000000001</v>
      </c>
      <c r="K850">
        <v>3.56</v>
      </c>
      <c r="L850" t="s">
        <v>14</v>
      </c>
      <c r="M850">
        <v>0.89529999999999998</v>
      </c>
    </row>
    <row r="851" spans="1:13" x14ac:dyDescent="0.25">
      <c r="A851">
        <v>366801</v>
      </c>
      <c r="B851">
        <v>3</v>
      </c>
      <c r="C851" s="1">
        <v>43846</v>
      </c>
      <c r="D851">
        <v>736014</v>
      </c>
      <c r="E851">
        <v>1718</v>
      </c>
      <c r="F851">
        <v>10</v>
      </c>
      <c r="G851">
        <v>70.13</v>
      </c>
      <c r="H851" s="1">
        <v>43848</v>
      </c>
      <c r="I851">
        <v>999999</v>
      </c>
      <c r="J851">
        <v>70.13</v>
      </c>
      <c r="K851">
        <v>32.25</v>
      </c>
      <c r="L851" t="s">
        <v>14</v>
      </c>
      <c r="M851">
        <v>0.89529999999999998</v>
      </c>
    </row>
    <row r="852" spans="1:13" x14ac:dyDescent="0.25">
      <c r="A852">
        <v>366802</v>
      </c>
      <c r="B852">
        <v>0</v>
      </c>
      <c r="C852" s="1">
        <v>43846</v>
      </c>
      <c r="D852">
        <v>374695</v>
      </c>
      <c r="E852">
        <v>1480</v>
      </c>
      <c r="F852">
        <v>2</v>
      </c>
      <c r="G852">
        <v>129</v>
      </c>
      <c r="H852" s="1">
        <v>43846</v>
      </c>
      <c r="I852">
        <v>100</v>
      </c>
      <c r="J852">
        <v>121.26</v>
      </c>
      <c r="K852">
        <v>65.77</v>
      </c>
      <c r="L852" t="s">
        <v>15</v>
      </c>
      <c r="M852">
        <v>1.3035000000000001</v>
      </c>
    </row>
    <row r="853" spans="1:13" x14ac:dyDescent="0.25">
      <c r="A853">
        <v>365208</v>
      </c>
      <c r="B853">
        <v>2</v>
      </c>
      <c r="C853" s="1">
        <v>43830</v>
      </c>
      <c r="D853">
        <v>1866061</v>
      </c>
      <c r="E853">
        <v>462</v>
      </c>
      <c r="F853">
        <v>3</v>
      </c>
      <c r="G853">
        <v>869</v>
      </c>
      <c r="H853" s="1">
        <v>43833</v>
      </c>
      <c r="I853">
        <v>999999</v>
      </c>
      <c r="J853">
        <v>869</v>
      </c>
      <c r="K853">
        <v>287.92</v>
      </c>
      <c r="L853" t="s">
        <v>13</v>
      </c>
      <c r="M853">
        <v>1</v>
      </c>
    </row>
    <row r="854" spans="1:13" x14ac:dyDescent="0.25">
      <c r="A854">
        <v>365209</v>
      </c>
      <c r="B854">
        <v>0</v>
      </c>
      <c r="C854" s="1">
        <v>43830</v>
      </c>
      <c r="D854">
        <v>1526098</v>
      </c>
      <c r="E854">
        <v>22</v>
      </c>
      <c r="F854">
        <v>3</v>
      </c>
      <c r="G854">
        <v>134</v>
      </c>
      <c r="H854" s="1">
        <v>43830</v>
      </c>
      <c r="I854">
        <v>610</v>
      </c>
      <c r="J854">
        <v>125.96</v>
      </c>
      <c r="K854">
        <v>61.62</v>
      </c>
      <c r="L854" t="s">
        <v>13</v>
      </c>
      <c r="M854">
        <v>1</v>
      </c>
    </row>
    <row r="855" spans="1:13" x14ac:dyDescent="0.25">
      <c r="A855">
        <v>365210</v>
      </c>
      <c r="B855">
        <v>0</v>
      </c>
      <c r="C855" s="1">
        <v>43830</v>
      </c>
      <c r="D855">
        <v>1878336</v>
      </c>
      <c r="E855">
        <v>1421</v>
      </c>
      <c r="F855">
        <v>2</v>
      </c>
      <c r="G855">
        <v>290</v>
      </c>
      <c r="H855" s="1">
        <v>43836</v>
      </c>
      <c r="I855">
        <v>999999</v>
      </c>
      <c r="J855">
        <v>290</v>
      </c>
      <c r="K855">
        <v>133.36000000000001</v>
      </c>
      <c r="L855" t="s">
        <v>13</v>
      </c>
      <c r="M855">
        <v>1</v>
      </c>
    </row>
    <row r="856" spans="1:13" x14ac:dyDescent="0.25">
      <c r="A856">
        <v>365210</v>
      </c>
      <c r="B856">
        <v>1</v>
      </c>
      <c r="C856" s="1">
        <v>43830</v>
      </c>
      <c r="D856">
        <v>1878336</v>
      </c>
      <c r="E856">
        <v>1461</v>
      </c>
      <c r="F856">
        <v>1</v>
      </c>
      <c r="G856">
        <v>308</v>
      </c>
      <c r="H856" s="1">
        <v>43836</v>
      </c>
      <c r="I856">
        <v>999999</v>
      </c>
      <c r="J856">
        <v>308</v>
      </c>
      <c r="K856">
        <v>141.63999999999999</v>
      </c>
      <c r="L856" t="s">
        <v>13</v>
      </c>
      <c r="M856">
        <v>1</v>
      </c>
    </row>
    <row r="857" spans="1:13" x14ac:dyDescent="0.25">
      <c r="A857">
        <v>365210</v>
      </c>
      <c r="B857">
        <v>2</v>
      </c>
      <c r="C857" s="1">
        <v>43830</v>
      </c>
      <c r="D857">
        <v>1878336</v>
      </c>
      <c r="E857">
        <v>1575</v>
      </c>
      <c r="F857">
        <v>5</v>
      </c>
      <c r="G857">
        <v>60.99</v>
      </c>
      <c r="H857" s="1">
        <v>43836</v>
      </c>
      <c r="I857">
        <v>999999</v>
      </c>
      <c r="J857">
        <v>60.99</v>
      </c>
      <c r="K857">
        <v>28.05</v>
      </c>
      <c r="L857" t="s">
        <v>13</v>
      </c>
      <c r="M857">
        <v>1</v>
      </c>
    </row>
    <row r="858" spans="1:13" x14ac:dyDescent="0.25">
      <c r="A858">
        <v>365211</v>
      </c>
      <c r="B858">
        <v>0</v>
      </c>
      <c r="C858" s="1">
        <v>43830</v>
      </c>
      <c r="D858">
        <v>1182430</v>
      </c>
      <c r="E858">
        <v>1471</v>
      </c>
      <c r="F858">
        <v>4</v>
      </c>
      <c r="G858">
        <v>229</v>
      </c>
      <c r="H858" s="1">
        <v>43830</v>
      </c>
      <c r="I858">
        <v>390</v>
      </c>
      <c r="J858">
        <v>210.68</v>
      </c>
      <c r="K858">
        <v>105.31</v>
      </c>
      <c r="L858" t="s">
        <v>16</v>
      </c>
      <c r="M858">
        <v>0.75729999999999997</v>
      </c>
    </row>
    <row r="859" spans="1:13" x14ac:dyDescent="0.25">
      <c r="A859">
        <v>365300</v>
      </c>
      <c r="B859">
        <v>0</v>
      </c>
      <c r="C859" s="1">
        <v>43831</v>
      </c>
      <c r="D859">
        <v>1784511</v>
      </c>
      <c r="E859">
        <v>1571</v>
      </c>
      <c r="F859">
        <v>2</v>
      </c>
      <c r="G859">
        <v>56.99</v>
      </c>
      <c r="H859" s="1">
        <v>43835</v>
      </c>
      <c r="I859">
        <v>999999</v>
      </c>
      <c r="J859">
        <v>56.99</v>
      </c>
      <c r="K859">
        <v>26.21</v>
      </c>
      <c r="L859" t="s">
        <v>13</v>
      </c>
      <c r="M859">
        <v>1</v>
      </c>
    </row>
    <row r="860" spans="1:13" x14ac:dyDescent="0.25">
      <c r="A860">
        <v>365300</v>
      </c>
      <c r="B860">
        <v>1</v>
      </c>
      <c r="C860" s="1">
        <v>43831</v>
      </c>
      <c r="D860">
        <v>1784511</v>
      </c>
      <c r="E860">
        <v>1443</v>
      </c>
      <c r="F860">
        <v>2</v>
      </c>
      <c r="G860">
        <v>589</v>
      </c>
      <c r="H860" s="1">
        <v>43835</v>
      </c>
      <c r="I860">
        <v>999999</v>
      </c>
      <c r="J860">
        <v>524.21</v>
      </c>
      <c r="K860">
        <v>195.15</v>
      </c>
      <c r="L860" t="s">
        <v>13</v>
      </c>
      <c r="M860">
        <v>1</v>
      </c>
    </row>
    <row r="861" spans="1:13" x14ac:dyDescent="0.25">
      <c r="A861">
        <v>365300</v>
      </c>
      <c r="B861">
        <v>2</v>
      </c>
      <c r="C861" s="1">
        <v>43831</v>
      </c>
      <c r="D861">
        <v>1784511</v>
      </c>
      <c r="E861">
        <v>1453</v>
      </c>
      <c r="F861">
        <v>3</v>
      </c>
      <c r="G861">
        <v>258</v>
      </c>
      <c r="H861" s="1">
        <v>43835</v>
      </c>
      <c r="I861">
        <v>999999</v>
      </c>
      <c r="J861">
        <v>245.1</v>
      </c>
      <c r="K861">
        <v>118.65</v>
      </c>
      <c r="L861" t="s">
        <v>13</v>
      </c>
      <c r="M861">
        <v>1</v>
      </c>
    </row>
    <row r="862" spans="1:13" x14ac:dyDescent="0.25">
      <c r="A862">
        <v>365300</v>
      </c>
      <c r="B862">
        <v>3</v>
      </c>
      <c r="C862" s="1">
        <v>43831</v>
      </c>
      <c r="D862">
        <v>1784511</v>
      </c>
      <c r="E862">
        <v>1682</v>
      </c>
      <c r="F862">
        <v>2</v>
      </c>
      <c r="G862">
        <v>8.99</v>
      </c>
      <c r="H862" s="1">
        <v>43835</v>
      </c>
      <c r="I862">
        <v>999999</v>
      </c>
      <c r="J862">
        <v>8.99</v>
      </c>
      <c r="K862">
        <v>4.13</v>
      </c>
      <c r="L862" t="s">
        <v>13</v>
      </c>
      <c r="M862">
        <v>1</v>
      </c>
    </row>
    <row r="863" spans="1:13" x14ac:dyDescent="0.25">
      <c r="A863">
        <v>365301</v>
      </c>
      <c r="B863">
        <v>0</v>
      </c>
      <c r="C863" s="1">
        <v>43831</v>
      </c>
      <c r="D863">
        <v>593702</v>
      </c>
      <c r="E863">
        <v>382</v>
      </c>
      <c r="F863">
        <v>2</v>
      </c>
      <c r="G863">
        <v>382.95</v>
      </c>
      <c r="H863" s="1">
        <v>43835</v>
      </c>
      <c r="I863">
        <v>999999</v>
      </c>
      <c r="J863">
        <v>344.65499999999997</v>
      </c>
      <c r="K863">
        <v>195.24</v>
      </c>
      <c r="L863" t="s">
        <v>14</v>
      </c>
      <c r="M863">
        <v>0.89019999999999999</v>
      </c>
    </row>
    <row r="864" spans="1:13" x14ac:dyDescent="0.25">
      <c r="A864">
        <v>365301</v>
      </c>
      <c r="B864">
        <v>1</v>
      </c>
      <c r="C864" s="1">
        <v>43831</v>
      </c>
      <c r="D864">
        <v>593702</v>
      </c>
      <c r="E864">
        <v>1658</v>
      </c>
      <c r="F864">
        <v>2</v>
      </c>
      <c r="G864">
        <v>109.99</v>
      </c>
      <c r="H864" s="1">
        <v>43835</v>
      </c>
      <c r="I864">
        <v>999999</v>
      </c>
      <c r="J864">
        <v>100.0909</v>
      </c>
      <c r="K864">
        <v>56.08</v>
      </c>
      <c r="L864" t="s">
        <v>14</v>
      </c>
      <c r="M864">
        <v>0.89019999999999999</v>
      </c>
    </row>
    <row r="865" spans="1:13" x14ac:dyDescent="0.25">
      <c r="A865">
        <v>365301</v>
      </c>
      <c r="B865">
        <v>2</v>
      </c>
      <c r="C865" s="1">
        <v>43831</v>
      </c>
      <c r="D865">
        <v>593702</v>
      </c>
      <c r="E865">
        <v>444</v>
      </c>
      <c r="F865">
        <v>8</v>
      </c>
      <c r="G865">
        <v>919</v>
      </c>
      <c r="H865" s="1">
        <v>43835</v>
      </c>
      <c r="I865">
        <v>999999</v>
      </c>
      <c r="J865">
        <v>827.1</v>
      </c>
      <c r="K865">
        <v>304.48</v>
      </c>
      <c r="L865" t="s">
        <v>14</v>
      </c>
      <c r="M865">
        <v>0.89019999999999999</v>
      </c>
    </row>
    <row r="866" spans="1:13" x14ac:dyDescent="0.25">
      <c r="A866">
        <v>365301</v>
      </c>
      <c r="B866">
        <v>3</v>
      </c>
      <c r="C866" s="1">
        <v>43831</v>
      </c>
      <c r="D866">
        <v>593702</v>
      </c>
      <c r="E866">
        <v>1474</v>
      </c>
      <c r="F866">
        <v>4</v>
      </c>
      <c r="G866">
        <v>208</v>
      </c>
      <c r="H866" s="1">
        <v>43835</v>
      </c>
      <c r="I866">
        <v>999999</v>
      </c>
      <c r="J866">
        <v>208</v>
      </c>
      <c r="K866">
        <v>95.65</v>
      </c>
      <c r="L866" t="s">
        <v>14</v>
      </c>
      <c r="M866">
        <v>0.89019999999999999</v>
      </c>
    </row>
    <row r="867" spans="1:13" x14ac:dyDescent="0.25">
      <c r="A867">
        <v>365302</v>
      </c>
      <c r="B867">
        <v>0</v>
      </c>
      <c r="C867" s="1">
        <v>43831</v>
      </c>
      <c r="D867">
        <v>689285</v>
      </c>
      <c r="E867">
        <v>504</v>
      </c>
      <c r="F867">
        <v>2</v>
      </c>
      <c r="G867">
        <v>869</v>
      </c>
      <c r="H867" s="1">
        <v>43831</v>
      </c>
      <c r="I867">
        <v>140</v>
      </c>
      <c r="J867">
        <v>851.62</v>
      </c>
      <c r="K867">
        <v>287.92</v>
      </c>
      <c r="L867" t="s">
        <v>14</v>
      </c>
      <c r="M867">
        <v>0.89019999999999999</v>
      </c>
    </row>
    <row r="868" spans="1:13" x14ac:dyDescent="0.25">
      <c r="A868">
        <v>365302</v>
      </c>
      <c r="B868">
        <v>1</v>
      </c>
      <c r="C868" s="1">
        <v>43831</v>
      </c>
      <c r="D868">
        <v>689285</v>
      </c>
      <c r="E868">
        <v>1773</v>
      </c>
      <c r="F868">
        <v>2</v>
      </c>
      <c r="G868">
        <v>43</v>
      </c>
      <c r="H868" s="1">
        <v>43831</v>
      </c>
      <c r="I868">
        <v>140</v>
      </c>
      <c r="J868">
        <v>37.840000000000003</v>
      </c>
      <c r="K868">
        <v>21.92</v>
      </c>
      <c r="L868" t="s">
        <v>14</v>
      </c>
      <c r="M868">
        <v>0.89019999999999999</v>
      </c>
    </row>
    <row r="869" spans="1:13" x14ac:dyDescent="0.25">
      <c r="A869">
        <v>365303</v>
      </c>
      <c r="B869">
        <v>0</v>
      </c>
      <c r="C869" s="1">
        <v>43831</v>
      </c>
      <c r="D869">
        <v>961056</v>
      </c>
      <c r="E869">
        <v>1498</v>
      </c>
      <c r="F869">
        <v>3</v>
      </c>
      <c r="G869">
        <v>300</v>
      </c>
      <c r="H869" s="1">
        <v>43833</v>
      </c>
      <c r="I869">
        <v>999999</v>
      </c>
      <c r="J869">
        <v>267</v>
      </c>
      <c r="K869">
        <v>137.96</v>
      </c>
      <c r="L869" t="s">
        <v>16</v>
      </c>
      <c r="M869">
        <v>0.75729999999999997</v>
      </c>
    </row>
    <row r="870" spans="1:13" x14ac:dyDescent="0.25">
      <c r="A870">
        <v>365304</v>
      </c>
      <c r="B870">
        <v>0</v>
      </c>
      <c r="C870" s="1">
        <v>43831</v>
      </c>
      <c r="D870">
        <v>1893340</v>
      </c>
      <c r="E870">
        <v>851</v>
      </c>
      <c r="F870">
        <v>2</v>
      </c>
      <c r="G870">
        <v>230.9</v>
      </c>
      <c r="H870" s="1">
        <v>43831</v>
      </c>
      <c r="I870">
        <v>470</v>
      </c>
      <c r="J870">
        <v>230.9</v>
      </c>
      <c r="K870">
        <v>76.5</v>
      </c>
      <c r="L870" t="s">
        <v>13</v>
      </c>
      <c r="M870">
        <v>1</v>
      </c>
    </row>
    <row r="871" spans="1:13" x14ac:dyDescent="0.25">
      <c r="A871">
        <v>365304</v>
      </c>
      <c r="B871">
        <v>1</v>
      </c>
      <c r="C871" s="1">
        <v>43831</v>
      </c>
      <c r="D871">
        <v>1893340</v>
      </c>
      <c r="E871">
        <v>417</v>
      </c>
      <c r="F871">
        <v>2</v>
      </c>
      <c r="G871">
        <v>599</v>
      </c>
      <c r="H871" s="1">
        <v>43831</v>
      </c>
      <c r="I871">
        <v>470</v>
      </c>
      <c r="J871">
        <v>521.13</v>
      </c>
      <c r="K871">
        <v>275.45999999999998</v>
      </c>
      <c r="L871" t="s">
        <v>13</v>
      </c>
      <c r="M871">
        <v>1</v>
      </c>
    </row>
    <row r="872" spans="1:13" x14ac:dyDescent="0.25">
      <c r="A872">
        <v>365305</v>
      </c>
      <c r="B872">
        <v>0</v>
      </c>
      <c r="C872" s="1">
        <v>43831</v>
      </c>
      <c r="D872">
        <v>1963414</v>
      </c>
      <c r="E872">
        <v>424</v>
      </c>
      <c r="F872">
        <v>5</v>
      </c>
      <c r="G872">
        <v>269.95</v>
      </c>
      <c r="H872" s="1">
        <v>43831</v>
      </c>
      <c r="I872">
        <v>560</v>
      </c>
      <c r="J872">
        <v>269.95</v>
      </c>
      <c r="K872">
        <v>137.63</v>
      </c>
      <c r="L872" t="s">
        <v>13</v>
      </c>
      <c r="M872">
        <v>1</v>
      </c>
    </row>
    <row r="873" spans="1:13" x14ac:dyDescent="0.25">
      <c r="A873">
        <v>365305</v>
      </c>
      <c r="B873">
        <v>1</v>
      </c>
      <c r="C873" s="1">
        <v>43831</v>
      </c>
      <c r="D873">
        <v>1963414</v>
      </c>
      <c r="E873">
        <v>447</v>
      </c>
      <c r="F873">
        <v>2</v>
      </c>
      <c r="G873">
        <v>229.9</v>
      </c>
      <c r="H873" s="1">
        <v>43831</v>
      </c>
      <c r="I873">
        <v>560</v>
      </c>
      <c r="J873">
        <v>229.9</v>
      </c>
      <c r="K873">
        <v>117.21</v>
      </c>
      <c r="L873" t="s">
        <v>13</v>
      </c>
      <c r="M873">
        <v>1</v>
      </c>
    </row>
    <row r="874" spans="1:13" x14ac:dyDescent="0.25">
      <c r="A874">
        <v>365305</v>
      </c>
      <c r="B874">
        <v>2</v>
      </c>
      <c r="C874" s="1">
        <v>43831</v>
      </c>
      <c r="D874">
        <v>1963414</v>
      </c>
      <c r="E874">
        <v>1454</v>
      </c>
      <c r="F874">
        <v>3</v>
      </c>
      <c r="G874">
        <v>199</v>
      </c>
      <c r="H874" s="1">
        <v>43831</v>
      </c>
      <c r="I874">
        <v>560</v>
      </c>
      <c r="J874">
        <v>199</v>
      </c>
      <c r="K874">
        <v>91.51</v>
      </c>
      <c r="L874" t="s">
        <v>13</v>
      </c>
      <c r="M874">
        <v>1</v>
      </c>
    </row>
    <row r="875" spans="1:13" x14ac:dyDescent="0.25">
      <c r="A875">
        <v>365305</v>
      </c>
      <c r="B875">
        <v>3</v>
      </c>
      <c r="C875" s="1">
        <v>43831</v>
      </c>
      <c r="D875">
        <v>1963414</v>
      </c>
      <c r="E875">
        <v>436</v>
      </c>
      <c r="F875">
        <v>1</v>
      </c>
      <c r="G875">
        <v>369</v>
      </c>
      <c r="H875" s="1">
        <v>43831</v>
      </c>
      <c r="I875">
        <v>560</v>
      </c>
      <c r="J875">
        <v>365.31</v>
      </c>
      <c r="K875">
        <v>188.13</v>
      </c>
      <c r="L875" t="s">
        <v>13</v>
      </c>
      <c r="M875">
        <v>1</v>
      </c>
    </row>
    <row r="876" spans="1:13" x14ac:dyDescent="0.25">
      <c r="A876">
        <v>365306</v>
      </c>
      <c r="B876">
        <v>0</v>
      </c>
      <c r="C876" s="1">
        <v>43831</v>
      </c>
      <c r="D876">
        <v>377415</v>
      </c>
      <c r="E876">
        <v>2502</v>
      </c>
      <c r="F876">
        <v>1</v>
      </c>
      <c r="G876">
        <v>9.99</v>
      </c>
      <c r="H876" s="1">
        <v>43835</v>
      </c>
      <c r="I876">
        <v>999999</v>
      </c>
      <c r="J876">
        <v>8.6913</v>
      </c>
      <c r="K876">
        <v>5.09</v>
      </c>
      <c r="L876" t="s">
        <v>15</v>
      </c>
      <c r="M876">
        <v>1.2994000000000001</v>
      </c>
    </row>
    <row r="877" spans="1:13" x14ac:dyDescent="0.25">
      <c r="A877">
        <v>365306</v>
      </c>
      <c r="B877">
        <v>1</v>
      </c>
      <c r="C877" s="1">
        <v>43831</v>
      </c>
      <c r="D877">
        <v>377415</v>
      </c>
      <c r="E877">
        <v>950</v>
      </c>
      <c r="F877">
        <v>2</v>
      </c>
      <c r="G877">
        <v>290</v>
      </c>
      <c r="H877" s="1">
        <v>43835</v>
      </c>
      <c r="I877">
        <v>999999</v>
      </c>
      <c r="J877">
        <v>290</v>
      </c>
      <c r="K877">
        <v>96.08</v>
      </c>
      <c r="L877" t="s">
        <v>15</v>
      </c>
      <c r="M877">
        <v>1.2994000000000001</v>
      </c>
    </row>
    <row r="878" spans="1:13" x14ac:dyDescent="0.25">
      <c r="A878">
        <v>365306</v>
      </c>
      <c r="B878">
        <v>2</v>
      </c>
      <c r="C878" s="1">
        <v>43831</v>
      </c>
      <c r="D878">
        <v>377415</v>
      </c>
      <c r="E878">
        <v>330</v>
      </c>
      <c r="F878">
        <v>10</v>
      </c>
      <c r="G878">
        <v>309</v>
      </c>
      <c r="H878" s="1">
        <v>43835</v>
      </c>
      <c r="I878">
        <v>999999</v>
      </c>
      <c r="J878">
        <v>265.74</v>
      </c>
      <c r="K878">
        <v>157.54</v>
      </c>
      <c r="L878" t="s">
        <v>15</v>
      </c>
      <c r="M878">
        <v>1.2994000000000001</v>
      </c>
    </row>
    <row r="879" spans="1:13" x14ac:dyDescent="0.25">
      <c r="A879">
        <v>365307</v>
      </c>
      <c r="B879">
        <v>0</v>
      </c>
      <c r="C879" s="1">
        <v>43831</v>
      </c>
      <c r="D879">
        <v>513045</v>
      </c>
      <c r="E879">
        <v>2493</v>
      </c>
      <c r="F879">
        <v>3</v>
      </c>
      <c r="G879">
        <v>24.99</v>
      </c>
      <c r="H879" s="1">
        <v>43832</v>
      </c>
      <c r="I879">
        <v>999999</v>
      </c>
      <c r="J879">
        <v>24.99</v>
      </c>
      <c r="K879">
        <v>12.74</v>
      </c>
      <c r="L879" t="s">
        <v>14</v>
      </c>
      <c r="M879">
        <v>0.89019999999999999</v>
      </c>
    </row>
    <row r="880" spans="1:13" x14ac:dyDescent="0.25">
      <c r="A880">
        <v>365307</v>
      </c>
      <c r="B880">
        <v>1</v>
      </c>
      <c r="C880" s="1">
        <v>43831</v>
      </c>
      <c r="D880">
        <v>513045</v>
      </c>
      <c r="E880">
        <v>1486</v>
      </c>
      <c r="F880">
        <v>3</v>
      </c>
      <c r="G880">
        <v>288</v>
      </c>
      <c r="H880" s="1">
        <v>43832</v>
      </c>
      <c r="I880">
        <v>999999</v>
      </c>
      <c r="J880">
        <v>262.08</v>
      </c>
      <c r="K880">
        <v>132.44</v>
      </c>
      <c r="L880" t="s">
        <v>14</v>
      </c>
      <c r="M880">
        <v>0.89019999999999999</v>
      </c>
    </row>
    <row r="881" spans="1:13" x14ac:dyDescent="0.25">
      <c r="A881">
        <v>365307</v>
      </c>
      <c r="B881">
        <v>2</v>
      </c>
      <c r="C881" s="1">
        <v>43831</v>
      </c>
      <c r="D881">
        <v>513045</v>
      </c>
      <c r="E881">
        <v>1371</v>
      </c>
      <c r="F881">
        <v>1</v>
      </c>
      <c r="G881">
        <v>32.99</v>
      </c>
      <c r="H881" s="1">
        <v>43832</v>
      </c>
      <c r="I881">
        <v>999999</v>
      </c>
      <c r="J881">
        <v>32.99</v>
      </c>
      <c r="K881">
        <v>15.17</v>
      </c>
      <c r="L881" t="s">
        <v>14</v>
      </c>
      <c r="M881">
        <v>0.89019999999999999</v>
      </c>
    </row>
    <row r="882" spans="1:13" x14ac:dyDescent="0.25">
      <c r="A882">
        <v>365308</v>
      </c>
      <c r="B882">
        <v>0</v>
      </c>
      <c r="C882" s="1">
        <v>43831</v>
      </c>
      <c r="D882">
        <v>1532333</v>
      </c>
      <c r="E882">
        <v>1679</v>
      </c>
      <c r="F882">
        <v>1</v>
      </c>
      <c r="G882">
        <v>5.5</v>
      </c>
      <c r="H882" s="1">
        <v>43833</v>
      </c>
      <c r="I882">
        <v>999999</v>
      </c>
      <c r="J882">
        <v>4.95</v>
      </c>
      <c r="K882">
        <v>2.8</v>
      </c>
      <c r="L882" t="s">
        <v>13</v>
      </c>
      <c r="M882">
        <v>1</v>
      </c>
    </row>
    <row r="883" spans="1:13" x14ac:dyDescent="0.25">
      <c r="A883">
        <v>365308</v>
      </c>
      <c r="B883">
        <v>1</v>
      </c>
      <c r="C883" s="1">
        <v>43831</v>
      </c>
      <c r="D883">
        <v>1532333</v>
      </c>
      <c r="E883">
        <v>1619</v>
      </c>
      <c r="F883">
        <v>3</v>
      </c>
      <c r="G883">
        <v>59.99</v>
      </c>
      <c r="H883" s="1">
        <v>43833</v>
      </c>
      <c r="I883">
        <v>999999</v>
      </c>
      <c r="J883">
        <v>59.99</v>
      </c>
      <c r="K883">
        <v>27.59</v>
      </c>
      <c r="L883" t="s">
        <v>13</v>
      </c>
      <c r="M883">
        <v>1</v>
      </c>
    </row>
    <row r="884" spans="1:13" x14ac:dyDescent="0.25">
      <c r="A884">
        <v>365308</v>
      </c>
      <c r="B884">
        <v>2</v>
      </c>
      <c r="C884" s="1">
        <v>43831</v>
      </c>
      <c r="D884">
        <v>1532333</v>
      </c>
      <c r="E884">
        <v>2117</v>
      </c>
      <c r="F884">
        <v>1</v>
      </c>
      <c r="G884">
        <v>745.99</v>
      </c>
      <c r="H884" s="1">
        <v>43833</v>
      </c>
      <c r="I884">
        <v>999999</v>
      </c>
      <c r="J884">
        <v>686.31079999999997</v>
      </c>
      <c r="K884">
        <v>343.05</v>
      </c>
      <c r="L884" t="s">
        <v>13</v>
      </c>
      <c r="M884">
        <v>1</v>
      </c>
    </row>
    <row r="885" spans="1:13" x14ac:dyDescent="0.25">
      <c r="A885">
        <v>365309</v>
      </c>
      <c r="B885">
        <v>0</v>
      </c>
      <c r="C885" s="1">
        <v>43831</v>
      </c>
      <c r="D885">
        <v>860543</v>
      </c>
      <c r="E885">
        <v>1711</v>
      </c>
      <c r="F885">
        <v>4</v>
      </c>
      <c r="G885">
        <v>70.13</v>
      </c>
      <c r="H885" s="1">
        <v>43831</v>
      </c>
      <c r="I885">
        <v>340</v>
      </c>
      <c r="J885">
        <v>69.428700000000006</v>
      </c>
      <c r="K885">
        <v>32.25</v>
      </c>
      <c r="L885" t="s">
        <v>14</v>
      </c>
      <c r="M885">
        <v>0.89019999999999999</v>
      </c>
    </row>
    <row r="886" spans="1:13" x14ac:dyDescent="0.25">
      <c r="A886">
        <v>365309</v>
      </c>
      <c r="B886">
        <v>1</v>
      </c>
      <c r="C886" s="1">
        <v>43831</v>
      </c>
      <c r="D886">
        <v>860543</v>
      </c>
      <c r="E886">
        <v>1561</v>
      </c>
      <c r="F886">
        <v>7</v>
      </c>
      <c r="G886">
        <v>402</v>
      </c>
      <c r="H886" s="1">
        <v>43831</v>
      </c>
      <c r="I886">
        <v>340</v>
      </c>
      <c r="J886">
        <v>365.82</v>
      </c>
      <c r="K886">
        <v>133.19</v>
      </c>
      <c r="L886" t="s">
        <v>14</v>
      </c>
      <c r="M886">
        <v>0.89019999999999999</v>
      </c>
    </row>
    <row r="887" spans="1:13" x14ac:dyDescent="0.25">
      <c r="A887">
        <v>365309</v>
      </c>
      <c r="B887">
        <v>2</v>
      </c>
      <c r="C887" s="1">
        <v>43831</v>
      </c>
      <c r="D887">
        <v>860543</v>
      </c>
      <c r="E887">
        <v>1592</v>
      </c>
      <c r="F887">
        <v>8</v>
      </c>
      <c r="G887">
        <v>17.989999999999998</v>
      </c>
      <c r="H887" s="1">
        <v>43831</v>
      </c>
      <c r="I887">
        <v>340</v>
      </c>
      <c r="J887">
        <v>17.630199999999999</v>
      </c>
      <c r="K887">
        <v>8.27</v>
      </c>
      <c r="L887" t="s">
        <v>14</v>
      </c>
      <c r="M887">
        <v>0.89019999999999999</v>
      </c>
    </row>
    <row r="888" spans="1:13" x14ac:dyDescent="0.25">
      <c r="A888">
        <v>365309</v>
      </c>
      <c r="B888">
        <v>3</v>
      </c>
      <c r="C888" s="1">
        <v>43831</v>
      </c>
      <c r="D888">
        <v>860543</v>
      </c>
      <c r="E888">
        <v>1705</v>
      </c>
      <c r="F888">
        <v>3</v>
      </c>
      <c r="G888">
        <v>6.88</v>
      </c>
      <c r="H888" s="1">
        <v>43831</v>
      </c>
      <c r="I888">
        <v>340</v>
      </c>
      <c r="J888">
        <v>6.8112000000000004</v>
      </c>
      <c r="K888">
        <v>3.16</v>
      </c>
      <c r="L888" t="s">
        <v>14</v>
      </c>
      <c r="M888">
        <v>0.89019999999999999</v>
      </c>
    </row>
    <row r="889" spans="1:13" x14ac:dyDescent="0.25">
      <c r="A889">
        <v>365310</v>
      </c>
      <c r="B889">
        <v>0</v>
      </c>
      <c r="C889" s="1">
        <v>43831</v>
      </c>
      <c r="D889">
        <v>1090241</v>
      </c>
      <c r="E889">
        <v>1520</v>
      </c>
      <c r="F889">
        <v>3</v>
      </c>
      <c r="G889">
        <v>280</v>
      </c>
      <c r="H889" s="1">
        <v>43833</v>
      </c>
      <c r="I889">
        <v>999999</v>
      </c>
      <c r="J889">
        <v>246.4</v>
      </c>
      <c r="K889">
        <v>128.76</v>
      </c>
      <c r="L889" t="s">
        <v>16</v>
      </c>
      <c r="M889">
        <v>0.75729999999999997</v>
      </c>
    </row>
    <row r="890" spans="1:13" x14ac:dyDescent="0.25">
      <c r="A890">
        <v>365310</v>
      </c>
      <c r="B890">
        <v>1</v>
      </c>
      <c r="C890" s="1">
        <v>43831</v>
      </c>
      <c r="D890">
        <v>1090241</v>
      </c>
      <c r="E890">
        <v>1548</v>
      </c>
      <c r="F890">
        <v>2</v>
      </c>
      <c r="G890">
        <v>266</v>
      </c>
      <c r="H890" s="1">
        <v>43833</v>
      </c>
      <c r="I890">
        <v>999999</v>
      </c>
      <c r="J890">
        <v>266</v>
      </c>
      <c r="K890">
        <v>122.32</v>
      </c>
      <c r="L890" t="s">
        <v>16</v>
      </c>
      <c r="M890">
        <v>0.75729999999999997</v>
      </c>
    </row>
    <row r="891" spans="1:13" x14ac:dyDescent="0.25">
      <c r="A891">
        <v>365311</v>
      </c>
      <c r="B891">
        <v>0</v>
      </c>
      <c r="C891" s="1">
        <v>43831</v>
      </c>
      <c r="D891">
        <v>214581</v>
      </c>
      <c r="E891">
        <v>1624</v>
      </c>
      <c r="F891">
        <v>6</v>
      </c>
      <c r="G891">
        <v>219</v>
      </c>
      <c r="H891" s="1">
        <v>43831</v>
      </c>
      <c r="I891">
        <v>90</v>
      </c>
      <c r="J891">
        <v>219</v>
      </c>
      <c r="K891">
        <v>72.56</v>
      </c>
      <c r="L891" t="s">
        <v>15</v>
      </c>
      <c r="M891">
        <v>1.2994000000000001</v>
      </c>
    </row>
    <row r="892" spans="1:13" x14ac:dyDescent="0.25">
      <c r="A892">
        <v>365312</v>
      </c>
      <c r="B892">
        <v>0</v>
      </c>
      <c r="C892" s="1">
        <v>43831</v>
      </c>
      <c r="D892">
        <v>2078389</v>
      </c>
      <c r="E892">
        <v>1432</v>
      </c>
      <c r="F892">
        <v>7</v>
      </c>
      <c r="G892">
        <v>300</v>
      </c>
      <c r="H892" s="1">
        <v>43835</v>
      </c>
      <c r="I892">
        <v>999999</v>
      </c>
      <c r="J892">
        <v>267</v>
      </c>
      <c r="K892">
        <v>137.96</v>
      </c>
      <c r="L892" t="s">
        <v>13</v>
      </c>
      <c r="M892">
        <v>1</v>
      </c>
    </row>
    <row r="893" spans="1:13" x14ac:dyDescent="0.25">
      <c r="A893">
        <v>365312</v>
      </c>
      <c r="B893">
        <v>1</v>
      </c>
      <c r="C893" s="1">
        <v>43831</v>
      </c>
      <c r="D893">
        <v>2078389</v>
      </c>
      <c r="E893">
        <v>1487</v>
      </c>
      <c r="F893">
        <v>7</v>
      </c>
      <c r="G893">
        <v>267</v>
      </c>
      <c r="H893" s="1">
        <v>43835</v>
      </c>
      <c r="I893">
        <v>999999</v>
      </c>
      <c r="J893">
        <v>267</v>
      </c>
      <c r="K893">
        <v>122.78</v>
      </c>
      <c r="L893" t="s">
        <v>13</v>
      </c>
      <c r="M893">
        <v>1</v>
      </c>
    </row>
    <row r="894" spans="1:13" x14ac:dyDescent="0.25">
      <c r="A894">
        <v>365313</v>
      </c>
      <c r="B894">
        <v>0</v>
      </c>
      <c r="C894" s="1">
        <v>43831</v>
      </c>
      <c r="D894">
        <v>1748093</v>
      </c>
      <c r="E894">
        <v>1531</v>
      </c>
      <c r="F894">
        <v>5</v>
      </c>
      <c r="G894">
        <v>389</v>
      </c>
      <c r="H894" s="1">
        <v>43833</v>
      </c>
      <c r="I894">
        <v>999999</v>
      </c>
      <c r="J894">
        <v>334.54</v>
      </c>
      <c r="K894">
        <v>128.88</v>
      </c>
      <c r="L894" t="s">
        <v>13</v>
      </c>
      <c r="M894">
        <v>1</v>
      </c>
    </row>
    <row r="895" spans="1:13" x14ac:dyDescent="0.25">
      <c r="A895">
        <v>365313</v>
      </c>
      <c r="B895">
        <v>1</v>
      </c>
      <c r="C895" s="1">
        <v>43831</v>
      </c>
      <c r="D895">
        <v>1748093</v>
      </c>
      <c r="E895">
        <v>1657</v>
      </c>
      <c r="F895">
        <v>1</v>
      </c>
      <c r="G895">
        <v>179.99</v>
      </c>
      <c r="H895" s="1">
        <v>43833</v>
      </c>
      <c r="I895">
        <v>999999</v>
      </c>
      <c r="J895">
        <v>179.99</v>
      </c>
      <c r="K895">
        <v>82.77</v>
      </c>
      <c r="L895" t="s">
        <v>13</v>
      </c>
      <c r="M895">
        <v>1</v>
      </c>
    </row>
    <row r="896" spans="1:13" x14ac:dyDescent="0.25">
      <c r="A896">
        <v>365314</v>
      </c>
      <c r="B896">
        <v>0</v>
      </c>
      <c r="C896" s="1">
        <v>43831</v>
      </c>
      <c r="D896">
        <v>2046942</v>
      </c>
      <c r="E896">
        <v>2111</v>
      </c>
      <c r="F896">
        <v>3</v>
      </c>
      <c r="G896">
        <v>877.5</v>
      </c>
      <c r="H896" s="1">
        <v>43833</v>
      </c>
      <c r="I896">
        <v>999999</v>
      </c>
      <c r="J896">
        <v>877.5</v>
      </c>
      <c r="K896">
        <v>403.53</v>
      </c>
      <c r="L896" t="s">
        <v>13</v>
      </c>
      <c r="M896">
        <v>1</v>
      </c>
    </row>
    <row r="897" spans="1:13" x14ac:dyDescent="0.25">
      <c r="A897">
        <v>365314</v>
      </c>
      <c r="B897">
        <v>1</v>
      </c>
      <c r="C897" s="1">
        <v>43831</v>
      </c>
      <c r="D897">
        <v>2046942</v>
      </c>
      <c r="E897">
        <v>1086</v>
      </c>
      <c r="F897">
        <v>7</v>
      </c>
      <c r="G897">
        <v>304</v>
      </c>
      <c r="H897" s="1">
        <v>43833</v>
      </c>
      <c r="I897">
        <v>999999</v>
      </c>
      <c r="J897">
        <v>264.48</v>
      </c>
      <c r="K897">
        <v>139.80000000000001</v>
      </c>
      <c r="L897" t="s">
        <v>13</v>
      </c>
      <c r="M897">
        <v>1</v>
      </c>
    </row>
    <row r="898" spans="1:13" x14ac:dyDescent="0.25">
      <c r="A898">
        <v>365314</v>
      </c>
      <c r="B898">
        <v>2</v>
      </c>
      <c r="C898" s="1">
        <v>43831</v>
      </c>
      <c r="D898">
        <v>2046942</v>
      </c>
      <c r="E898">
        <v>801</v>
      </c>
      <c r="F898">
        <v>8</v>
      </c>
      <c r="G898">
        <v>19.899999999999999</v>
      </c>
      <c r="H898" s="1">
        <v>43833</v>
      </c>
      <c r="I898">
        <v>999999</v>
      </c>
      <c r="J898">
        <v>17.710999999999999</v>
      </c>
      <c r="K898">
        <v>10.15</v>
      </c>
      <c r="L898" t="s">
        <v>13</v>
      </c>
      <c r="M898">
        <v>1</v>
      </c>
    </row>
    <row r="899" spans="1:13" x14ac:dyDescent="0.25">
      <c r="A899">
        <v>365400</v>
      </c>
      <c r="B899">
        <v>0</v>
      </c>
      <c r="C899" s="1">
        <v>43832</v>
      </c>
      <c r="D899">
        <v>1899770</v>
      </c>
      <c r="E899">
        <v>425</v>
      </c>
      <c r="F899">
        <v>2</v>
      </c>
      <c r="G899">
        <v>369</v>
      </c>
      <c r="H899" s="1">
        <v>43839</v>
      </c>
      <c r="I899">
        <v>999999</v>
      </c>
      <c r="J899">
        <v>328.41</v>
      </c>
      <c r="K899">
        <v>188.13</v>
      </c>
      <c r="L899" t="s">
        <v>13</v>
      </c>
      <c r="M899">
        <v>1</v>
      </c>
    </row>
    <row r="900" spans="1:13" x14ac:dyDescent="0.25">
      <c r="A900">
        <v>365401</v>
      </c>
      <c r="B900">
        <v>0</v>
      </c>
      <c r="C900" s="1">
        <v>43832</v>
      </c>
      <c r="D900">
        <v>465394</v>
      </c>
      <c r="E900">
        <v>1686</v>
      </c>
      <c r="F900">
        <v>3</v>
      </c>
      <c r="G900">
        <v>6.99</v>
      </c>
      <c r="H900" s="1">
        <v>43834</v>
      </c>
      <c r="I900">
        <v>999999</v>
      </c>
      <c r="J900">
        <v>6.99</v>
      </c>
      <c r="K900">
        <v>3.56</v>
      </c>
      <c r="L900" t="s">
        <v>14</v>
      </c>
      <c r="M900">
        <v>0.89339999999999997</v>
      </c>
    </row>
    <row r="901" spans="1:13" x14ac:dyDescent="0.25">
      <c r="A901">
        <v>365402</v>
      </c>
      <c r="B901">
        <v>0</v>
      </c>
      <c r="C901" s="1">
        <v>43832</v>
      </c>
      <c r="D901">
        <v>676444</v>
      </c>
      <c r="E901">
        <v>1580</v>
      </c>
      <c r="F901">
        <v>1</v>
      </c>
      <c r="G901">
        <v>219</v>
      </c>
      <c r="H901" s="1">
        <v>43832</v>
      </c>
      <c r="I901">
        <v>130</v>
      </c>
      <c r="J901">
        <v>197.1</v>
      </c>
      <c r="K901">
        <v>72.56</v>
      </c>
      <c r="L901" t="s">
        <v>14</v>
      </c>
      <c r="M901">
        <v>0.89339999999999997</v>
      </c>
    </row>
    <row r="902" spans="1:13" x14ac:dyDescent="0.25">
      <c r="A902">
        <v>365403</v>
      </c>
      <c r="B902">
        <v>0</v>
      </c>
      <c r="C902" s="1">
        <v>43832</v>
      </c>
      <c r="D902">
        <v>1470899</v>
      </c>
      <c r="E902">
        <v>1657</v>
      </c>
      <c r="F902">
        <v>2</v>
      </c>
      <c r="G902">
        <v>179.99</v>
      </c>
      <c r="H902" s="1">
        <v>43832</v>
      </c>
      <c r="I902">
        <v>660</v>
      </c>
      <c r="J902">
        <v>167.39070000000001</v>
      </c>
      <c r="K902">
        <v>82.77</v>
      </c>
      <c r="L902" t="s">
        <v>13</v>
      </c>
      <c r="M902">
        <v>1</v>
      </c>
    </row>
    <row r="903" spans="1:13" x14ac:dyDescent="0.25">
      <c r="A903">
        <v>365404</v>
      </c>
      <c r="B903">
        <v>0</v>
      </c>
      <c r="C903" s="1">
        <v>43832</v>
      </c>
      <c r="D903">
        <v>872528</v>
      </c>
      <c r="E903">
        <v>1456</v>
      </c>
      <c r="F903">
        <v>1</v>
      </c>
      <c r="G903">
        <v>301</v>
      </c>
      <c r="H903" s="1">
        <v>43833</v>
      </c>
      <c r="I903">
        <v>999999</v>
      </c>
      <c r="J903">
        <v>301</v>
      </c>
      <c r="K903">
        <v>138.41999999999999</v>
      </c>
      <c r="L903" t="s">
        <v>14</v>
      </c>
      <c r="M903">
        <v>0.89339999999999997</v>
      </c>
    </row>
    <row r="904" spans="1:13" x14ac:dyDescent="0.25">
      <c r="A904">
        <v>365404</v>
      </c>
      <c r="B904">
        <v>1</v>
      </c>
      <c r="C904" s="1">
        <v>43832</v>
      </c>
      <c r="D904">
        <v>872528</v>
      </c>
      <c r="E904">
        <v>2492</v>
      </c>
      <c r="F904">
        <v>8</v>
      </c>
      <c r="G904">
        <v>24.99</v>
      </c>
      <c r="H904" s="1">
        <v>43833</v>
      </c>
      <c r="I904">
        <v>999999</v>
      </c>
      <c r="J904">
        <v>24.99</v>
      </c>
      <c r="K904">
        <v>12.74</v>
      </c>
      <c r="L904" t="s">
        <v>14</v>
      </c>
      <c r="M904">
        <v>0.89339999999999997</v>
      </c>
    </row>
    <row r="905" spans="1:13" x14ac:dyDescent="0.25">
      <c r="A905">
        <v>365404</v>
      </c>
      <c r="B905">
        <v>2</v>
      </c>
      <c r="C905" s="1">
        <v>43832</v>
      </c>
      <c r="D905">
        <v>872528</v>
      </c>
      <c r="E905">
        <v>389</v>
      </c>
      <c r="F905">
        <v>1</v>
      </c>
      <c r="G905">
        <v>599</v>
      </c>
      <c r="H905" s="1">
        <v>43833</v>
      </c>
      <c r="I905">
        <v>999999</v>
      </c>
      <c r="J905">
        <v>539.1</v>
      </c>
      <c r="K905">
        <v>275.45999999999998</v>
      </c>
      <c r="L905" t="s">
        <v>14</v>
      </c>
      <c r="M905">
        <v>0.89339999999999997</v>
      </c>
    </row>
    <row r="906" spans="1:13" x14ac:dyDescent="0.25">
      <c r="A906">
        <v>365405</v>
      </c>
      <c r="B906">
        <v>0</v>
      </c>
      <c r="C906" s="1">
        <v>43832</v>
      </c>
      <c r="D906">
        <v>1494306</v>
      </c>
      <c r="E906">
        <v>436</v>
      </c>
      <c r="F906">
        <v>8</v>
      </c>
      <c r="G906">
        <v>369</v>
      </c>
      <c r="H906" s="1">
        <v>43832</v>
      </c>
      <c r="I906">
        <v>670</v>
      </c>
      <c r="J906">
        <v>335.79</v>
      </c>
      <c r="K906">
        <v>188.13</v>
      </c>
      <c r="L906" t="s">
        <v>13</v>
      </c>
      <c r="M906">
        <v>1</v>
      </c>
    </row>
    <row r="907" spans="1:13" x14ac:dyDescent="0.25">
      <c r="A907">
        <v>365405</v>
      </c>
      <c r="B907">
        <v>1</v>
      </c>
      <c r="C907" s="1">
        <v>43832</v>
      </c>
      <c r="D907">
        <v>1494306</v>
      </c>
      <c r="E907">
        <v>1126</v>
      </c>
      <c r="F907">
        <v>8</v>
      </c>
      <c r="G907">
        <v>332</v>
      </c>
      <c r="H907" s="1">
        <v>43832</v>
      </c>
      <c r="I907">
        <v>670</v>
      </c>
      <c r="J907">
        <v>295.48</v>
      </c>
      <c r="K907">
        <v>152.68</v>
      </c>
      <c r="L907" t="s">
        <v>13</v>
      </c>
      <c r="M907">
        <v>1</v>
      </c>
    </row>
    <row r="908" spans="1:13" x14ac:dyDescent="0.25">
      <c r="A908">
        <v>365405</v>
      </c>
      <c r="B908">
        <v>2</v>
      </c>
      <c r="C908" s="1">
        <v>43832</v>
      </c>
      <c r="D908">
        <v>1494306</v>
      </c>
      <c r="E908">
        <v>1021</v>
      </c>
      <c r="F908">
        <v>1</v>
      </c>
      <c r="G908">
        <v>281</v>
      </c>
      <c r="H908" s="1">
        <v>43832</v>
      </c>
      <c r="I908">
        <v>670</v>
      </c>
      <c r="J908">
        <v>244.47</v>
      </c>
      <c r="K908">
        <v>143.26</v>
      </c>
      <c r="L908" t="s">
        <v>13</v>
      </c>
      <c r="M908">
        <v>1</v>
      </c>
    </row>
    <row r="909" spans="1:13" x14ac:dyDescent="0.25">
      <c r="A909">
        <v>365405</v>
      </c>
      <c r="B909">
        <v>3</v>
      </c>
      <c r="C909" s="1">
        <v>43832</v>
      </c>
      <c r="D909">
        <v>1494306</v>
      </c>
      <c r="E909">
        <v>1665</v>
      </c>
      <c r="F909">
        <v>4</v>
      </c>
      <c r="G909">
        <v>4.99</v>
      </c>
      <c r="H909" s="1">
        <v>43832</v>
      </c>
      <c r="I909">
        <v>670</v>
      </c>
      <c r="J909">
        <v>4.5907999999999998</v>
      </c>
      <c r="K909">
        <v>2.54</v>
      </c>
      <c r="L909" t="s">
        <v>13</v>
      </c>
      <c r="M909">
        <v>1</v>
      </c>
    </row>
    <row r="910" spans="1:13" x14ac:dyDescent="0.25">
      <c r="A910">
        <v>365406</v>
      </c>
      <c r="B910">
        <v>0</v>
      </c>
      <c r="C910" s="1">
        <v>43832</v>
      </c>
      <c r="D910">
        <v>1931367</v>
      </c>
      <c r="E910">
        <v>786</v>
      </c>
      <c r="F910">
        <v>1</v>
      </c>
      <c r="G910">
        <v>11.5</v>
      </c>
      <c r="H910" s="1">
        <v>43835</v>
      </c>
      <c r="I910">
        <v>999999</v>
      </c>
      <c r="J910">
        <v>11.5</v>
      </c>
      <c r="K910">
        <v>5.86</v>
      </c>
      <c r="L910" t="s">
        <v>13</v>
      </c>
      <c r="M910">
        <v>1</v>
      </c>
    </row>
    <row r="911" spans="1:13" x14ac:dyDescent="0.25">
      <c r="A911">
        <v>365406</v>
      </c>
      <c r="B911">
        <v>1</v>
      </c>
      <c r="C911" s="1">
        <v>43832</v>
      </c>
      <c r="D911">
        <v>1931367</v>
      </c>
      <c r="E911">
        <v>1559</v>
      </c>
      <c r="F911">
        <v>2</v>
      </c>
      <c r="G911">
        <v>299</v>
      </c>
      <c r="H911" s="1">
        <v>43835</v>
      </c>
      <c r="I911">
        <v>999999</v>
      </c>
      <c r="J911">
        <v>299</v>
      </c>
      <c r="K911">
        <v>137.5</v>
      </c>
      <c r="L911" t="s">
        <v>13</v>
      </c>
      <c r="M911">
        <v>1</v>
      </c>
    </row>
    <row r="912" spans="1:13" x14ac:dyDescent="0.25">
      <c r="A912">
        <v>365406</v>
      </c>
      <c r="B912">
        <v>2</v>
      </c>
      <c r="C912" s="1">
        <v>43832</v>
      </c>
      <c r="D912">
        <v>1931367</v>
      </c>
      <c r="E912">
        <v>1635</v>
      </c>
      <c r="F912">
        <v>2</v>
      </c>
      <c r="G912">
        <v>22.89</v>
      </c>
      <c r="H912" s="1">
        <v>43835</v>
      </c>
      <c r="I912">
        <v>999999</v>
      </c>
      <c r="J912">
        <v>22.89</v>
      </c>
      <c r="K912">
        <v>7.58</v>
      </c>
      <c r="L912" t="s">
        <v>13</v>
      </c>
      <c r="M912">
        <v>1</v>
      </c>
    </row>
    <row r="913" spans="1:13" x14ac:dyDescent="0.25">
      <c r="A913">
        <v>365406</v>
      </c>
      <c r="B913">
        <v>3</v>
      </c>
      <c r="C913" s="1">
        <v>43832</v>
      </c>
      <c r="D913">
        <v>1931367</v>
      </c>
      <c r="E913">
        <v>1652</v>
      </c>
      <c r="F913">
        <v>7</v>
      </c>
      <c r="G913">
        <v>179.99</v>
      </c>
      <c r="H913" s="1">
        <v>43835</v>
      </c>
      <c r="I913">
        <v>999999</v>
      </c>
      <c r="J913">
        <v>179.99</v>
      </c>
      <c r="K913">
        <v>82.77</v>
      </c>
      <c r="L913" t="s">
        <v>13</v>
      </c>
      <c r="M913">
        <v>1</v>
      </c>
    </row>
    <row r="914" spans="1:13" x14ac:dyDescent="0.25">
      <c r="A914">
        <v>365407</v>
      </c>
      <c r="B914">
        <v>0</v>
      </c>
      <c r="C914" s="1">
        <v>43832</v>
      </c>
      <c r="D914">
        <v>1493436</v>
      </c>
      <c r="E914">
        <v>1686</v>
      </c>
      <c r="F914">
        <v>2</v>
      </c>
      <c r="G914">
        <v>6.99</v>
      </c>
      <c r="H914" s="1">
        <v>43835</v>
      </c>
      <c r="I914">
        <v>999999</v>
      </c>
      <c r="J914">
        <v>6.5007000000000001</v>
      </c>
      <c r="K914">
        <v>3.56</v>
      </c>
      <c r="L914" t="s">
        <v>13</v>
      </c>
      <c r="M914">
        <v>1</v>
      </c>
    </row>
    <row r="915" spans="1:13" x14ac:dyDescent="0.25">
      <c r="A915">
        <v>365408</v>
      </c>
      <c r="B915">
        <v>0</v>
      </c>
      <c r="C915" s="1">
        <v>43832</v>
      </c>
      <c r="D915">
        <v>841016</v>
      </c>
      <c r="E915">
        <v>3</v>
      </c>
      <c r="F915">
        <v>3</v>
      </c>
      <c r="G915">
        <v>14.52</v>
      </c>
      <c r="H915" s="1">
        <v>43832</v>
      </c>
      <c r="I915">
        <v>340</v>
      </c>
      <c r="J915">
        <v>13.5036</v>
      </c>
      <c r="K915">
        <v>7.4</v>
      </c>
      <c r="L915" t="s">
        <v>14</v>
      </c>
      <c r="M915">
        <v>0.89339999999999997</v>
      </c>
    </row>
    <row r="916" spans="1:13" x14ac:dyDescent="0.25">
      <c r="A916">
        <v>365408</v>
      </c>
      <c r="B916">
        <v>1</v>
      </c>
      <c r="C916" s="1">
        <v>43832</v>
      </c>
      <c r="D916">
        <v>841016</v>
      </c>
      <c r="E916">
        <v>2500</v>
      </c>
      <c r="F916">
        <v>7</v>
      </c>
      <c r="G916">
        <v>23.72</v>
      </c>
      <c r="H916" s="1">
        <v>43832</v>
      </c>
      <c r="I916">
        <v>340</v>
      </c>
      <c r="J916">
        <v>21.347999999999999</v>
      </c>
      <c r="K916">
        <v>12.09</v>
      </c>
      <c r="L916" t="s">
        <v>14</v>
      </c>
      <c r="M916">
        <v>0.89339999999999997</v>
      </c>
    </row>
    <row r="917" spans="1:13" x14ac:dyDescent="0.25">
      <c r="A917">
        <v>365408</v>
      </c>
      <c r="B917">
        <v>2</v>
      </c>
      <c r="C917" s="1">
        <v>43832</v>
      </c>
      <c r="D917">
        <v>841016</v>
      </c>
      <c r="E917">
        <v>1664</v>
      </c>
      <c r="F917">
        <v>3</v>
      </c>
      <c r="G917">
        <v>8.99</v>
      </c>
      <c r="H917" s="1">
        <v>43832</v>
      </c>
      <c r="I917">
        <v>340</v>
      </c>
      <c r="J917">
        <v>8.0010999999999992</v>
      </c>
      <c r="K917">
        <v>4.13</v>
      </c>
      <c r="L917" t="s">
        <v>14</v>
      </c>
      <c r="M917">
        <v>0.89339999999999997</v>
      </c>
    </row>
    <row r="918" spans="1:13" x14ac:dyDescent="0.25">
      <c r="A918">
        <v>365409</v>
      </c>
      <c r="B918">
        <v>0</v>
      </c>
      <c r="C918" s="1">
        <v>43832</v>
      </c>
      <c r="D918">
        <v>1588479</v>
      </c>
      <c r="E918">
        <v>1449</v>
      </c>
      <c r="F918">
        <v>1</v>
      </c>
      <c r="G918">
        <v>300</v>
      </c>
      <c r="H918" s="1">
        <v>43832</v>
      </c>
      <c r="I918">
        <v>530</v>
      </c>
      <c r="J918">
        <v>264</v>
      </c>
      <c r="K918">
        <v>137.96</v>
      </c>
      <c r="L918" t="s">
        <v>13</v>
      </c>
      <c r="M918">
        <v>1</v>
      </c>
    </row>
    <row r="919" spans="1:13" x14ac:dyDescent="0.25">
      <c r="A919">
        <v>365410</v>
      </c>
      <c r="B919">
        <v>0</v>
      </c>
      <c r="C919" s="1">
        <v>43832</v>
      </c>
      <c r="D919">
        <v>1325989</v>
      </c>
      <c r="E919">
        <v>1486</v>
      </c>
      <c r="F919">
        <v>2</v>
      </c>
      <c r="G919">
        <v>288</v>
      </c>
      <c r="H919" s="1">
        <v>43833</v>
      </c>
      <c r="I919">
        <v>999999</v>
      </c>
      <c r="J919">
        <v>288</v>
      </c>
      <c r="K919">
        <v>132.44</v>
      </c>
      <c r="L919" t="s">
        <v>13</v>
      </c>
      <c r="M919">
        <v>1</v>
      </c>
    </row>
    <row r="920" spans="1:13" x14ac:dyDescent="0.25">
      <c r="A920">
        <v>365410</v>
      </c>
      <c r="B920">
        <v>1</v>
      </c>
      <c r="C920" s="1">
        <v>43832</v>
      </c>
      <c r="D920">
        <v>1325989</v>
      </c>
      <c r="E920">
        <v>976</v>
      </c>
      <c r="F920">
        <v>1</v>
      </c>
      <c r="G920">
        <v>188</v>
      </c>
      <c r="H920" s="1">
        <v>43833</v>
      </c>
      <c r="I920">
        <v>999999</v>
      </c>
      <c r="J920">
        <v>188</v>
      </c>
      <c r="K920">
        <v>86.45</v>
      </c>
      <c r="L920" t="s">
        <v>13</v>
      </c>
      <c r="M920">
        <v>1</v>
      </c>
    </row>
    <row r="921" spans="1:13" x14ac:dyDescent="0.25">
      <c r="A921">
        <v>365411</v>
      </c>
      <c r="B921">
        <v>0</v>
      </c>
      <c r="C921" s="1">
        <v>43832</v>
      </c>
      <c r="D921">
        <v>1434436</v>
      </c>
      <c r="E921">
        <v>1740</v>
      </c>
      <c r="F921">
        <v>3</v>
      </c>
      <c r="G921">
        <v>28</v>
      </c>
      <c r="H921" s="1">
        <v>43834</v>
      </c>
      <c r="I921">
        <v>999999</v>
      </c>
      <c r="J921">
        <v>24.64</v>
      </c>
      <c r="K921">
        <v>14.28</v>
      </c>
      <c r="L921" t="s">
        <v>13</v>
      </c>
      <c r="M921">
        <v>1</v>
      </c>
    </row>
    <row r="922" spans="1:13" x14ac:dyDescent="0.25">
      <c r="A922">
        <v>365411</v>
      </c>
      <c r="B922">
        <v>1</v>
      </c>
      <c r="C922" s="1">
        <v>43832</v>
      </c>
      <c r="D922">
        <v>1434436</v>
      </c>
      <c r="E922">
        <v>453</v>
      </c>
      <c r="F922">
        <v>3</v>
      </c>
      <c r="G922">
        <v>229.9</v>
      </c>
      <c r="H922" s="1">
        <v>43834</v>
      </c>
      <c r="I922">
        <v>999999</v>
      </c>
      <c r="J922">
        <v>200.01300000000001</v>
      </c>
      <c r="K922">
        <v>117.21</v>
      </c>
      <c r="L922" t="s">
        <v>13</v>
      </c>
      <c r="M922">
        <v>1</v>
      </c>
    </row>
    <row r="923" spans="1:13" x14ac:dyDescent="0.25">
      <c r="A923">
        <v>365411</v>
      </c>
      <c r="B923">
        <v>2</v>
      </c>
      <c r="C923" s="1">
        <v>43832</v>
      </c>
      <c r="D923">
        <v>1434436</v>
      </c>
      <c r="E923">
        <v>62</v>
      </c>
      <c r="F923">
        <v>5</v>
      </c>
      <c r="G923">
        <v>181</v>
      </c>
      <c r="H923" s="1">
        <v>43834</v>
      </c>
      <c r="I923">
        <v>999999</v>
      </c>
      <c r="J923">
        <v>181</v>
      </c>
      <c r="K923">
        <v>83.24</v>
      </c>
      <c r="L923" t="s">
        <v>13</v>
      </c>
      <c r="M923">
        <v>1</v>
      </c>
    </row>
    <row r="924" spans="1:13" x14ac:dyDescent="0.25">
      <c r="A924">
        <v>365411</v>
      </c>
      <c r="B924">
        <v>3</v>
      </c>
      <c r="C924" s="1">
        <v>43832</v>
      </c>
      <c r="D924">
        <v>1434436</v>
      </c>
      <c r="E924">
        <v>1136</v>
      </c>
      <c r="F924">
        <v>3</v>
      </c>
      <c r="G924">
        <v>480.5</v>
      </c>
      <c r="H924" s="1">
        <v>43834</v>
      </c>
      <c r="I924">
        <v>999999</v>
      </c>
      <c r="J924">
        <v>432.45</v>
      </c>
      <c r="K924">
        <v>159.19999999999999</v>
      </c>
      <c r="L924" t="s">
        <v>13</v>
      </c>
      <c r="M924">
        <v>1</v>
      </c>
    </row>
    <row r="925" spans="1:13" x14ac:dyDescent="0.25">
      <c r="A925">
        <v>365412</v>
      </c>
      <c r="B925">
        <v>0</v>
      </c>
      <c r="C925" s="1">
        <v>43832</v>
      </c>
      <c r="D925">
        <v>140004</v>
      </c>
      <c r="E925">
        <v>426</v>
      </c>
      <c r="F925">
        <v>7</v>
      </c>
      <c r="G925">
        <v>499.9</v>
      </c>
      <c r="H925" s="1">
        <v>43832</v>
      </c>
      <c r="I925">
        <v>40</v>
      </c>
      <c r="J925">
        <v>439.91199999999998</v>
      </c>
      <c r="K925">
        <v>254.86</v>
      </c>
      <c r="L925" t="s">
        <v>17</v>
      </c>
      <c r="M925">
        <v>1.43</v>
      </c>
    </row>
    <row r="926" spans="1:13" x14ac:dyDescent="0.25">
      <c r="A926">
        <v>365413</v>
      </c>
      <c r="B926">
        <v>0</v>
      </c>
      <c r="C926" s="1">
        <v>43832</v>
      </c>
      <c r="D926">
        <v>2075493</v>
      </c>
      <c r="E926">
        <v>1327</v>
      </c>
      <c r="F926">
        <v>2</v>
      </c>
      <c r="G926">
        <v>46.99</v>
      </c>
      <c r="H926" s="1">
        <v>43834</v>
      </c>
      <c r="I926">
        <v>999999</v>
      </c>
      <c r="J926">
        <v>46.99</v>
      </c>
      <c r="K926">
        <v>15.57</v>
      </c>
      <c r="L926" t="s">
        <v>13</v>
      </c>
      <c r="M926">
        <v>1</v>
      </c>
    </row>
    <row r="927" spans="1:13" x14ac:dyDescent="0.25">
      <c r="A927">
        <v>365414</v>
      </c>
      <c r="B927">
        <v>0</v>
      </c>
      <c r="C927" s="1">
        <v>43832</v>
      </c>
      <c r="D927">
        <v>435093</v>
      </c>
      <c r="E927">
        <v>1318</v>
      </c>
      <c r="F927">
        <v>4</v>
      </c>
      <c r="G927">
        <v>16.989999999999998</v>
      </c>
      <c r="H927" s="1">
        <v>43832</v>
      </c>
      <c r="I927">
        <v>220</v>
      </c>
      <c r="J927">
        <v>15.291</v>
      </c>
      <c r="K927">
        <v>8.66</v>
      </c>
      <c r="L927" t="s">
        <v>14</v>
      </c>
      <c r="M927">
        <v>0.89339999999999997</v>
      </c>
    </row>
    <row r="928" spans="1:13" x14ac:dyDescent="0.25">
      <c r="A928">
        <v>365414</v>
      </c>
      <c r="B928">
        <v>1</v>
      </c>
      <c r="C928" s="1">
        <v>43832</v>
      </c>
      <c r="D928">
        <v>435093</v>
      </c>
      <c r="E928">
        <v>1636</v>
      </c>
      <c r="F928">
        <v>1</v>
      </c>
      <c r="G928">
        <v>12.66</v>
      </c>
      <c r="H928" s="1">
        <v>43832</v>
      </c>
      <c r="I928">
        <v>220</v>
      </c>
      <c r="J928">
        <v>12.66</v>
      </c>
      <c r="K928">
        <v>5.82</v>
      </c>
      <c r="L928" t="s">
        <v>14</v>
      </c>
      <c r="M928">
        <v>0.89339999999999997</v>
      </c>
    </row>
    <row r="929" spans="1:13" x14ac:dyDescent="0.25">
      <c r="A929">
        <v>365415</v>
      </c>
      <c r="B929">
        <v>0</v>
      </c>
      <c r="C929" s="1">
        <v>43832</v>
      </c>
      <c r="D929">
        <v>1586315</v>
      </c>
      <c r="E929">
        <v>1502</v>
      </c>
      <c r="F929">
        <v>1</v>
      </c>
      <c r="G929">
        <v>239</v>
      </c>
      <c r="H929" s="1">
        <v>43834</v>
      </c>
      <c r="I929">
        <v>999999</v>
      </c>
      <c r="J929">
        <v>219.88</v>
      </c>
      <c r="K929">
        <v>109.91</v>
      </c>
      <c r="L929" t="s">
        <v>13</v>
      </c>
      <c r="M929">
        <v>1</v>
      </c>
    </row>
    <row r="930" spans="1:13" x14ac:dyDescent="0.25">
      <c r="A930">
        <v>365500</v>
      </c>
      <c r="B930">
        <v>0</v>
      </c>
      <c r="C930" s="1">
        <v>43833</v>
      </c>
      <c r="D930">
        <v>800925</v>
      </c>
      <c r="E930">
        <v>1309</v>
      </c>
      <c r="F930">
        <v>1</v>
      </c>
      <c r="G930">
        <v>28</v>
      </c>
      <c r="H930" s="1">
        <v>43833</v>
      </c>
      <c r="I930">
        <v>340</v>
      </c>
      <c r="J930">
        <v>24.64</v>
      </c>
      <c r="K930">
        <v>14.28</v>
      </c>
      <c r="L930" t="s">
        <v>14</v>
      </c>
      <c r="M930">
        <v>0.89710000000000001</v>
      </c>
    </row>
    <row r="931" spans="1:13" x14ac:dyDescent="0.25">
      <c r="A931">
        <v>365500</v>
      </c>
      <c r="B931">
        <v>1</v>
      </c>
      <c r="C931" s="1">
        <v>43833</v>
      </c>
      <c r="D931">
        <v>800925</v>
      </c>
      <c r="E931">
        <v>1646</v>
      </c>
      <c r="F931">
        <v>7</v>
      </c>
      <c r="G931">
        <v>159.99</v>
      </c>
      <c r="H931" s="1">
        <v>43833</v>
      </c>
      <c r="I931">
        <v>340</v>
      </c>
      <c r="J931">
        <v>139.19130000000001</v>
      </c>
      <c r="K931">
        <v>73.569999999999993</v>
      </c>
      <c r="L931" t="s">
        <v>14</v>
      </c>
      <c r="M931">
        <v>0.89710000000000001</v>
      </c>
    </row>
    <row r="932" spans="1:13" x14ac:dyDescent="0.25">
      <c r="A932">
        <v>365500</v>
      </c>
      <c r="B932">
        <v>2</v>
      </c>
      <c r="C932" s="1">
        <v>43833</v>
      </c>
      <c r="D932">
        <v>800925</v>
      </c>
      <c r="E932">
        <v>1368</v>
      </c>
      <c r="F932">
        <v>6</v>
      </c>
      <c r="G932">
        <v>40.19</v>
      </c>
      <c r="H932" s="1">
        <v>43833</v>
      </c>
      <c r="I932">
        <v>340</v>
      </c>
      <c r="J932">
        <v>40.19</v>
      </c>
      <c r="K932">
        <v>18.48</v>
      </c>
      <c r="L932" t="s">
        <v>14</v>
      </c>
      <c r="M932">
        <v>0.89710000000000001</v>
      </c>
    </row>
    <row r="933" spans="1:13" x14ac:dyDescent="0.25">
      <c r="A933">
        <v>365500</v>
      </c>
      <c r="B933">
        <v>3</v>
      </c>
      <c r="C933" s="1">
        <v>43833</v>
      </c>
      <c r="D933">
        <v>800925</v>
      </c>
      <c r="E933">
        <v>348</v>
      </c>
      <c r="F933">
        <v>4</v>
      </c>
      <c r="G933">
        <v>758</v>
      </c>
      <c r="H933" s="1">
        <v>43833</v>
      </c>
      <c r="I933">
        <v>340</v>
      </c>
      <c r="J933">
        <v>704.94</v>
      </c>
      <c r="K933">
        <v>348.58</v>
      </c>
      <c r="L933" t="s">
        <v>14</v>
      </c>
      <c r="M933">
        <v>0.89710000000000001</v>
      </c>
    </row>
    <row r="934" spans="1:13" x14ac:dyDescent="0.25">
      <c r="A934">
        <v>365501</v>
      </c>
      <c r="B934">
        <v>0</v>
      </c>
      <c r="C934" s="1">
        <v>43833</v>
      </c>
      <c r="D934">
        <v>1854685</v>
      </c>
      <c r="E934">
        <v>1415</v>
      </c>
      <c r="F934">
        <v>2</v>
      </c>
      <c r="G934">
        <v>300</v>
      </c>
      <c r="H934" s="1">
        <v>43836</v>
      </c>
      <c r="I934">
        <v>999999</v>
      </c>
      <c r="J934">
        <v>282</v>
      </c>
      <c r="K934">
        <v>137.96</v>
      </c>
      <c r="L934" t="s">
        <v>13</v>
      </c>
      <c r="M934">
        <v>1</v>
      </c>
    </row>
    <row r="935" spans="1:13" x14ac:dyDescent="0.25">
      <c r="A935">
        <v>365501</v>
      </c>
      <c r="B935">
        <v>1</v>
      </c>
      <c r="C935" s="1">
        <v>43833</v>
      </c>
      <c r="D935">
        <v>1854685</v>
      </c>
      <c r="E935">
        <v>1491</v>
      </c>
      <c r="F935">
        <v>4</v>
      </c>
      <c r="G935">
        <v>229</v>
      </c>
      <c r="H935" s="1">
        <v>43836</v>
      </c>
      <c r="I935">
        <v>999999</v>
      </c>
      <c r="J935">
        <v>201.52</v>
      </c>
      <c r="K935">
        <v>105.31</v>
      </c>
      <c r="L935" t="s">
        <v>13</v>
      </c>
      <c r="M935">
        <v>1</v>
      </c>
    </row>
    <row r="936" spans="1:13" x14ac:dyDescent="0.25">
      <c r="A936">
        <v>365501</v>
      </c>
      <c r="B936">
        <v>2</v>
      </c>
      <c r="C936" s="1">
        <v>43833</v>
      </c>
      <c r="D936">
        <v>1854685</v>
      </c>
      <c r="E936">
        <v>392</v>
      </c>
      <c r="F936">
        <v>1</v>
      </c>
      <c r="G936">
        <v>382.95</v>
      </c>
      <c r="H936" s="1">
        <v>43836</v>
      </c>
      <c r="I936">
        <v>999999</v>
      </c>
      <c r="J936">
        <v>382.95</v>
      </c>
      <c r="K936">
        <v>195.24</v>
      </c>
      <c r="L936" t="s">
        <v>13</v>
      </c>
      <c r="M936">
        <v>1</v>
      </c>
    </row>
    <row r="937" spans="1:13" x14ac:dyDescent="0.25">
      <c r="A937">
        <v>365501</v>
      </c>
      <c r="B937">
        <v>3</v>
      </c>
      <c r="C937" s="1">
        <v>43833</v>
      </c>
      <c r="D937">
        <v>1854685</v>
      </c>
      <c r="E937">
        <v>302</v>
      </c>
      <c r="F937">
        <v>2</v>
      </c>
      <c r="G937">
        <v>999</v>
      </c>
      <c r="H937" s="1">
        <v>43836</v>
      </c>
      <c r="I937">
        <v>999999</v>
      </c>
      <c r="J937">
        <v>889.11</v>
      </c>
      <c r="K937">
        <v>330.99</v>
      </c>
      <c r="L937" t="s">
        <v>13</v>
      </c>
      <c r="M937">
        <v>1</v>
      </c>
    </row>
    <row r="938" spans="1:13" x14ac:dyDescent="0.25">
      <c r="A938">
        <v>365502</v>
      </c>
      <c r="B938">
        <v>0</v>
      </c>
      <c r="C938" s="1">
        <v>43833</v>
      </c>
      <c r="D938">
        <v>641400</v>
      </c>
      <c r="E938">
        <v>1661</v>
      </c>
      <c r="F938">
        <v>7</v>
      </c>
      <c r="G938">
        <v>5.5</v>
      </c>
      <c r="H938" s="1">
        <v>43835</v>
      </c>
      <c r="I938">
        <v>999999</v>
      </c>
      <c r="J938">
        <v>4.8949999999999996</v>
      </c>
      <c r="K938">
        <v>2.8</v>
      </c>
      <c r="L938" t="s">
        <v>14</v>
      </c>
      <c r="M938">
        <v>0.89710000000000001</v>
      </c>
    </row>
    <row r="939" spans="1:13" x14ac:dyDescent="0.25">
      <c r="A939">
        <v>365502</v>
      </c>
      <c r="B939">
        <v>1</v>
      </c>
      <c r="C939" s="1">
        <v>43833</v>
      </c>
      <c r="D939">
        <v>641400</v>
      </c>
      <c r="E939">
        <v>1445</v>
      </c>
      <c r="F939">
        <v>4</v>
      </c>
      <c r="G939">
        <v>268</v>
      </c>
      <c r="H939" s="1">
        <v>43835</v>
      </c>
      <c r="I939">
        <v>999999</v>
      </c>
      <c r="J939">
        <v>268</v>
      </c>
      <c r="K939">
        <v>123.24</v>
      </c>
      <c r="L939" t="s">
        <v>14</v>
      </c>
      <c r="M939">
        <v>0.89710000000000001</v>
      </c>
    </row>
    <row r="940" spans="1:13" x14ac:dyDescent="0.25">
      <c r="A940">
        <v>365503</v>
      </c>
      <c r="B940">
        <v>0</v>
      </c>
      <c r="C940" s="1">
        <v>43833</v>
      </c>
      <c r="D940">
        <v>1187889</v>
      </c>
      <c r="E940">
        <v>1571</v>
      </c>
      <c r="F940">
        <v>4</v>
      </c>
      <c r="G940">
        <v>56.99</v>
      </c>
      <c r="H940" s="1">
        <v>43839</v>
      </c>
      <c r="I940">
        <v>999999</v>
      </c>
      <c r="J940">
        <v>50.7211</v>
      </c>
      <c r="K940">
        <v>26.21</v>
      </c>
      <c r="L940" t="s">
        <v>16</v>
      </c>
      <c r="M940">
        <v>0.76359999999999995</v>
      </c>
    </row>
    <row r="941" spans="1:13" x14ac:dyDescent="0.25">
      <c r="A941">
        <v>365503</v>
      </c>
      <c r="B941">
        <v>1</v>
      </c>
      <c r="C941" s="1">
        <v>43833</v>
      </c>
      <c r="D941">
        <v>1187889</v>
      </c>
      <c r="E941">
        <v>1331</v>
      </c>
      <c r="F941">
        <v>7</v>
      </c>
      <c r="G941">
        <v>26.99</v>
      </c>
      <c r="H941" s="1">
        <v>43839</v>
      </c>
      <c r="I941">
        <v>999999</v>
      </c>
      <c r="J941">
        <v>23.211400000000001</v>
      </c>
      <c r="K941">
        <v>12.41</v>
      </c>
      <c r="L941" t="s">
        <v>16</v>
      </c>
      <c r="M941">
        <v>0.76359999999999995</v>
      </c>
    </row>
    <row r="942" spans="1:13" x14ac:dyDescent="0.25">
      <c r="A942">
        <v>365503</v>
      </c>
      <c r="B942">
        <v>2</v>
      </c>
      <c r="C942" s="1">
        <v>43833</v>
      </c>
      <c r="D942">
        <v>1187889</v>
      </c>
      <c r="E942">
        <v>1694</v>
      </c>
      <c r="F942">
        <v>6</v>
      </c>
      <c r="G942">
        <v>8.8800000000000008</v>
      </c>
      <c r="H942" s="1">
        <v>43839</v>
      </c>
      <c r="I942">
        <v>999999</v>
      </c>
      <c r="J942">
        <v>7.992</v>
      </c>
      <c r="K942">
        <v>4.08</v>
      </c>
      <c r="L942" t="s">
        <v>16</v>
      </c>
      <c r="M942">
        <v>0.76359999999999995</v>
      </c>
    </row>
    <row r="943" spans="1:13" x14ac:dyDescent="0.25">
      <c r="A943">
        <v>365503</v>
      </c>
      <c r="B943">
        <v>3</v>
      </c>
      <c r="C943" s="1">
        <v>43833</v>
      </c>
      <c r="D943">
        <v>1187889</v>
      </c>
      <c r="E943">
        <v>561</v>
      </c>
      <c r="F943">
        <v>3</v>
      </c>
      <c r="G943">
        <v>139</v>
      </c>
      <c r="H943" s="1">
        <v>43839</v>
      </c>
      <c r="I943">
        <v>999999</v>
      </c>
      <c r="J943">
        <v>125.1</v>
      </c>
      <c r="K943">
        <v>70.87</v>
      </c>
      <c r="L943" t="s">
        <v>16</v>
      </c>
      <c r="M943">
        <v>0.76359999999999995</v>
      </c>
    </row>
    <row r="944" spans="1:13" x14ac:dyDescent="0.25">
      <c r="A944">
        <v>365503</v>
      </c>
      <c r="B944">
        <v>4</v>
      </c>
      <c r="C944" s="1">
        <v>43833</v>
      </c>
      <c r="D944">
        <v>1187889</v>
      </c>
      <c r="E944">
        <v>1421</v>
      </c>
      <c r="F944">
        <v>2</v>
      </c>
      <c r="G944">
        <v>290</v>
      </c>
      <c r="H944" s="1">
        <v>43839</v>
      </c>
      <c r="I944">
        <v>999999</v>
      </c>
      <c r="J944">
        <v>290</v>
      </c>
      <c r="K944">
        <v>133.36000000000001</v>
      </c>
      <c r="L944" t="s">
        <v>16</v>
      </c>
      <c r="M944">
        <v>0.76359999999999995</v>
      </c>
    </row>
    <row r="945" spans="1:13" x14ac:dyDescent="0.25">
      <c r="A945">
        <v>365504</v>
      </c>
      <c r="B945">
        <v>0</v>
      </c>
      <c r="C945" s="1">
        <v>43833</v>
      </c>
      <c r="D945">
        <v>1418460</v>
      </c>
      <c r="E945">
        <v>2108</v>
      </c>
      <c r="F945">
        <v>1</v>
      </c>
      <c r="G945">
        <v>508</v>
      </c>
      <c r="H945" s="1">
        <v>43833</v>
      </c>
      <c r="I945">
        <v>540</v>
      </c>
      <c r="J945">
        <v>441.96</v>
      </c>
      <c r="K945">
        <v>258.99</v>
      </c>
      <c r="L945" t="s">
        <v>13</v>
      </c>
      <c r="M945">
        <v>1</v>
      </c>
    </row>
    <row r="946" spans="1:13" x14ac:dyDescent="0.25">
      <c r="A946">
        <v>365504</v>
      </c>
      <c r="B946">
        <v>1</v>
      </c>
      <c r="C946" s="1">
        <v>43833</v>
      </c>
      <c r="D946">
        <v>1418460</v>
      </c>
      <c r="E946">
        <v>19</v>
      </c>
      <c r="F946">
        <v>2</v>
      </c>
      <c r="G946">
        <v>109.95</v>
      </c>
      <c r="H946" s="1">
        <v>43833</v>
      </c>
      <c r="I946">
        <v>540</v>
      </c>
      <c r="J946">
        <v>102.2535</v>
      </c>
      <c r="K946">
        <v>50.56</v>
      </c>
      <c r="L946" t="s">
        <v>13</v>
      </c>
      <c r="M946">
        <v>1</v>
      </c>
    </row>
    <row r="947" spans="1:13" x14ac:dyDescent="0.25">
      <c r="A947">
        <v>365505</v>
      </c>
      <c r="B947">
        <v>0</v>
      </c>
      <c r="C947" s="1">
        <v>43833</v>
      </c>
      <c r="D947">
        <v>1535424</v>
      </c>
      <c r="E947">
        <v>1611</v>
      </c>
      <c r="F947">
        <v>1</v>
      </c>
      <c r="G947">
        <v>159.99</v>
      </c>
      <c r="H947" s="1">
        <v>43838</v>
      </c>
      <c r="I947">
        <v>999999</v>
      </c>
      <c r="J947">
        <v>159.99</v>
      </c>
      <c r="K947">
        <v>73.569999999999993</v>
      </c>
      <c r="L947" t="s">
        <v>13</v>
      </c>
      <c r="M947">
        <v>1</v>
      </c>
    </row>
    <row r="948" spans="1:13" x14ac:dyDescent="0.25">
      <c r="A948">
        <v>365506</v>
      </c>
      <c r="B948">
        <v>0</v>
      </c>
      <c r="C948" s="1">
        <v>43833</v>
      </c>
      <c r="D948">
        <v>602182</v>
      </c>
      <c r="E948">
        <v>2096</v>
      </c>
      <c r="F948">
        <v>3</v>
      </c>
      <c r="G948">
        <v>877.5</v>
      </c>
      <c r="H948" s="1">
        <v>43835</v>
      </c>
      <c r="I948">
        <v>999999</v>
      </c>
      <c r="J948">
        <v>877.5</v>
      </c>
      <c r="K948">
        <v>403.53</v>
      </c>
      <c r="L948" t="s">
        <v>14</v>
      </c>
      <c r="M948">
        <v>0.89710000000000001</v>
      </c>
    </row>
    <row r="949" spans="1:13" x14ac:dyDescent="0.25">
      <c r="A949">
        <v>365507</v>
      </c>
      <c r="B949">
        <v>0</v>
      </c>
      <c r="C949" s="1">
        <v>43833</v>
      </c>
      <c r="D949">
        <v>300583</v>
      </c>
      <c r="E949">
        <v>2090</v>
      </c>
      <c r="F949">
        <v>1</v>
      </c>
      <c r="G949">
        <v>1475</v>
      </c>
      <c r="H949" s="1">
        <v>43833</v>
      </c>
      <c r="I949">
        <v>80</v>
      </c>
      <c r="J949">
        <v>1475</v>
      </c>
      <c r="K949">
        <v>488.7</v>
      </c>
      <c r="L949" t="s">
        <v>15</v>
      </c>
      <c r="M949">
        <v>1.2982</v>
      </c>
    </row>
    <row r="950" spans="1:13" x14ac:dyDescent="0.25">
      <c r="A950">
        <v>365508</v>
      </c>
      <c r="B950">
        <v>0</v>
      </c>
      <c r="C950" s="1">
        <v>43833</v>
      </c>
      <c r="D950">
        <v>450210</v>
      </c>
      <c r="E950">
        <v>772</v>
      </c>
      <c r="F950">
        <v>3</v>
      </c>
      <c r="G950">
        <v>11.9</v>
      </c>
      <c r="H950" s="1">
        <v>43833</v>
      </c>
      <c r="I950">
        <v>255</v>
      </c>
      <c r="J950">
        <v>11.781000000000001</v>
      </c>
      <c r="K950">
        <v>6.07</v>
      </c>
      <c r="L950" t="s">
        <v>14</v>
      </c>
      <c r="M950">
        <v>0.89710000000000001</v>
      </c>
    </row>
    <row r="951" spans="1:13" x14ac:dyDescent="0.25">
      <c r="A951">
        <v>365508</v>
      </c>
      <c r="B951">
        <v>1</v>
      </c>
      <c r="C951" s="1">
        <v>43833</v>
      </c>
      <c r="D951">
        <v>450210</v>
      </c>
      <c r="E951">
        <v>742</v>
      </c>
      <c r="F951">
        <v>3</v>
      </c>
      <c r="G951">
        <v>102</v>
      </c>
      <c r="H951" s="1">
        <v>43833</v>
      </c>
      <c r="I951">
        <v>255</v>
      </c>
      <c r="J951">
        <v>91.8</v>
      </c>
      <c r="K951">
        <v>52</v>
      </c>
      <c r="L951" t="s">
        <v>14</v>
      </c>
      <c r="M951">
        <v>0.89710000000000001</v>
      </c>
    </row>
    <row r="952" spans="1:13" x14ac:dyDescent="0.25">
      <c r="A952">
        <v>365508</v>
      </c>
      <c r="B952">
        <v>2</v>
      </c>
      <c r="C952" s="1">
        <v>43833</v>
      </c>
      <c r="D952">
        <v>450210</v>
      </c>
      <c r="E952">
        <v>430</v>
      </c>
      <c r="F952">
        <v>4</v>
      </c>
      <c r="G952">
        <v>269.95</v>
      </c>
      <c r="H952" s="1">
        <v>43833</v>
      </c>
      <c r="I952">
        <v>255</v>
      </c>
      <c r="J952">
        <v>242.95500000000001</v>
      </c>
      <c r="K952">
        <v>137.63</v>
      </c>
      <c r="L952" t="s">
        <v>14</v>
      </c>
      <c r="M952">
        <v>0.89710000000000001</v>
      </c>
    </row>
    <row r="953" spans="1:13" x14ac:dyDescent="0.25">
      <c r="A953">
        <v>365509</v>
      </c>
      <c r="B953">
        <v>0</v>
      </c>
      <c r="C953" s="1">
        <v>43833</v>
      </c>
      <c r="D953">
        <v>163330</v>
      </c>
      <c r="E953">
        <v>10</v>
      </c>
      <c r="F953">
        <v>4</v>
      </c>
      <c r="G953">
        <v>59.99</v>
      </c>
      <c r="H953" s="1">
        <v>43833</v>
      </c>
      <c r="I953">
        <v>60</v>
      </c>
      <c r="J953">
        <v>59.390099999999997</v>
      </c>
      <c r="K953">
        <v>30.58</v>
      </c>
      <c r="L953" t="s">
        <v>17</v>
      </c>
      <c r="M953">
        <v>1.4380999999999999</v>
      </c>
    </row>
    <row r="954" spans="1:13" x14ac:dyDescent="0.25">
      <c r="A954">
        <v>365600</v>
      </c>
      <c r="B954">
        <v>0</v>
      </c>
      <c r="C954" s="1">
        <v>43834</v>
      </c>
      <c r="D954">
        <v>1021070</v>
      </c>
      <c r="E954">
        <v>123</v>
      </c>
      <c r="F954">
        <v>2</v>
      </c>
      <c r="G954">
        <v>279.99</v>
      </c>
      <c r="H954" s="1">
        <v>43834</v>
      </c>
      <c r="I954">
        <v>360</v>
      </c>
      <c r="J954">
        <v>243.59129999999999</v>
      </c>
      <c r="K954">
        <v>128.76</v>
      </c>
      <c r="L954" t="s">
        <v>16</v>
      </c>
      <c r="M954">
        <v>0.76359999999999995</v>
      </c>
    </row>
    <row r="955" spans="1:13" x14ac:dyDescent="0.25">
      <c r="A955">
        <v>365600</v>
      </c>
      <c r="B955">
        <v>1</v>
      </c>
      <c r="C955" s="1">
        <v>43834</v>
      </c>
      <c r="D955">
        <v>1021070</v>
      </c>
      <c r="E955">
        <v>2091</v>
      </c>
      <c r="F955">
        <v>2</v>
      </c>
      <c r="G955">
        <v>877.5</v>
      </c>
      <c r="H955" s="1">
        <v>43834</v>
      </c>
      <c r="I955">
        <v>360</v>
      </c>
      <c r="J955">
        <v>780.97500000000002</v>
      </c>
      <c r="K955">
        <v>403.53</v>
      </c>
      <c r="L955" t="s">
        <v>16</v>
      </c>
      <c r="M955">
        <v>0.76359999999999995</v>
      </c>
    </row>
    <row r="956" spans="1:13" x14ac:dyDescent="0.25">
      <c r="A956">
        <v>365601</v>
      </c>
      <c r="B956">
        <v>0</v>
      </c>
      <c r="C956" s="1">
        <v>43834</v>
      </c>
      <c r="D956">
        <v>1556291</v>
      </c>
      <c r="E956">
        <v>1589</v>
      </c>
      <c r="F956">
        <v>2</v>
      </c>
      <c r="G956">
        <v>9.99</v>
      </c>
      <c r="H956" s="1">
        <v>43834</v>
      </c>
      <c r="I956">
        <v>570</v>
      </c>
      <c r="J956">
        <v>8.8910999999999998</v>
      </c>
      <c r="K956">
        <v>5.09</v>
      </c>
      <c r="L956" t="s">
        <v>13</v>
      </c>
      <c r="M956">
        <v>1</v>
      </c>
    </row>
    <row r="957" spans="1:13" x14ac:dyDescent="0.25">
      <c r="A957">
        <v>365601</v>
      </c>
      <c r="B957">
        <v>1</v>
      </c>
      <c r="C957" s="1">
        <v>43834</v>
      </c>
      <c r="D957">
        <v>1556291</v>
      </c>
      <c r="E957">
        <v>737</v>
      </c>
      <c r="F957">
        <v>6</v>
      </c>
      <c r="G957">
        <v>159</v>
      </c>
      <c r="H957" s="1">
        <v>43834</v>
      </c>
      <c r="I957">
        <v>570</v>
      </c>
      <c r="J957">
        <v>159</v>
      </c>
      <c r="K957">
        <v>73.12</v>
      </c>
      <c r="L957" t="s">
        <v>13</v>
      </c>
      <c r="M957">
        <v>1</v>
      </c>
    </row>
    <row r="958" spans="1:13" x14ac:dyDescent="0.25">
      <c r="A958">
        <v>365602</v>
      </c>
      <c r="B958">
        <v>0</v>
      </c>
      <c r="C958" s="1">
        <v>43834</v>
      </c>
      <c r="D958">
        <v>1575457</v>
      </c>
      <c r="E958">
        <v>898</v>
      </c>
      <c r="F958">
        <v>2</v>
      </c>
      <c r="G958">
        <v>41.73</v>
      </c>
      <c r="H958" s="1">
        <v>43834</v>
      </c>
      <c r="I958">
        <v>590</v>
      </c>
      <c r="J958">
        <v>37.557000000000002</v>
      </c>
      <c r="K958">
        <v>21.28</v>
      </c>
      <c r="L958" t="s">
        <v>13</v>
      </c>
      <c r="M958">
        <v>1</v>
      </c>
    </row>
    <row r="959" spans="1:13" x14ac:dyDescent="0.25">
      <c r="A959">
        <v>365603</v>
      </c>
      <c r="B959">
        <v>0</v>
      </c>
      <c r="C959" s="1">
        <v>43834</v>
      </c>
      <c r="D959">
        <v>525739</v>
      </c>
      <c r="E959">
        <v>1262</v>
      </c>
      <c r="F959">
        <v>2</v>
      </c>
      <c r="G959">
        <v>36.99</v>
      </c>
      <c r="H959" s="1">
        <v>43838</v>
      </c>
      <c r="I959">
        <v>999999</v>
      </c>
      <c r="J959">
        <v>32.551200000000001</v>
      </c>
      <c r="K959">
        <v>18.86</v>
      </c>
      <c r="L959" t="s">
        <v>14</v>
      </c>
      <c r="M959">
        <v>0.89710000000000001</v>
      </c>
    </row>
    <row r="960" spans="1:13" x14ac:dyDescent="0.25">
      <c r="A960">
        <v>365603</v>
      </c>
      <c r="B960">
        <v>1</v>
      </c>
      <c r="C960" s="1">
        <v>43834</v>
      </c>
      <c r="D960">
        <v>525739</v>
      </c>
      <c r="E960">
        <v>1625</v>
      </c>
      <c r="F960">
        <v>3</v>
      </c>
      <c r="G960">
        <v>219</v>
      </c>
      <c r="H960" s="1">
        <v>43838</v>
      </c>
      <c r="I960">
        <v>999999</v>
      </c>
      <c r="J960">
        <v>194.91</v>
      </c>
      <c r="K960">
        <v>72.56</v>
      </c>
      <c r="L960" t="s">
        <v>14</v>
      </c>
      <c r="M960">
        <v>0.89710000000000001</v>
      </c>
    </row>
    <row r="961" spans="1:13" x14ac:dyDescent="0.25">
      <c r="A961">
        <v>365603</v>
      </c>
      <c r="B961">
        <v>2</v>
      </c>
      <c r="C961" s="1">
        <v>43834</v>
      </c>
      <c r="D961">
        <v>525739</v>
      </c>
      <c r="E961">
        <v>1687</v>
      </c>
      <c r="F961">
        <v>7</v>
      </c>
      <c r="G961">
        <v>6.88</v>
      </c>
      <c r="H961" s="1">
        <v>43838</v>
      </c>
      <c r="I961">
        <v>999999</v>
      </c>
      <c r="J961">
        <v>6.1231999999999998</v>
      </c>
      <c r="K961">
        <v>3.16</v>
      </c>
      <c r="L961" t="s">
        <v>14</v>
      </c>
      <c r="M961">
        <v>0.89710000000000001</v>
      </c>
    </row>
    <row r="962" spans="1:13" x14ac:dyDescent="0.25">
      <c r="A962">
        <v>365603</v>
      </c>
      <c r="B962">
        <v>3</v>
      </c>
      <c r="C962" s="1">
        <v>43834</v>
      </c>
      <c r="D962">
        <v>525739</v>
      </c>
      <c r="E962">
        <v>959</v>
      </c>
      <c r="F962">
        <v>7</v>
      </c>
      <c r="G962">
        <v>200</v>
      </c>
      <c r="H962" s="1">
        <v>43838</v>
      </c>
      <c r="I962">
        <v>999999</v>
      </c>
      <c r="J962">
        <v>180</v>
      </c>
      <c r="K962">
        <v>66.260000000000005</v>
      </c>
      <c r="L962" t="s">
        <v>14</v>
      </c>
      <c r="M962">
        <v>0.89710000000000001</v>
      </c>
    </row>
    <row r="963" spans="1:13" x14ac:dyDescent="0.25">
      <c r="A963">
        <v>365603</v>
      </c>
      <c r="B963">
        <v>4</v>
      </c>
      <c r="C963" s="1">
        <v>43834</v>
      </c>
      <c r="D963">
        <v>525739</v>
      </c>
      <c r="E963">
        <v>1736</v>
      </c>
      <c r="F963">
        <v>1</v>
      </c>
      <c r="G963">
        <v>28</v>
      </c>
      <c r="H963" s="1">
        <v>43838</v>
      </c>
      <c r="I963">
        <v>999999</v>
      </c>
      <c r="J963">
        <v>24.36</v>
      </c>
      <c r="K963">
        <v>14.28</v>
      </c>
      <c r="L963" t="s">
        <v>14</v>
      </c>
      <c r="M963">
        <v>0.89710000000000001</v>
      </c>
    </row>
    <row r="964" spans="1:13" x14ac:dyDescent="0.25">
      <c r="A964">
        <v>365603</v>
      </c>
      <c r="B964">
        <v>5</v>
      </c>
      <c r="C964" s="1">
        <v>43834</v>
      </c>
      <c r="D964">
        <v>525739</v>
      </c>
      <c r="E964">
        <v>123</v>
      </c>
      <c r="F964">
        <v>6</v>
      </c>
      <c r="G964">
        <v>279.99</v>
      </c>
      <c r="H964" s="1">
        <v>43838</v>
      </c>
      <c r="I964">
        <v>999999</v>
      </c>
      <c r="J964">
        <v>246.3912</v>
      </c>
      <c r="K964">
        <v>128.76</v>
      </c>
      <c r="L964" t="s">
        <v>14</v>
      </c>
      <c r="M964">
        <v>0.89710000000000001</v>
      </c>
    </row>
    <row r="965" spans="1:13" x14ac:dyDescent="0.25">
      <c r="A965">
        <v>365603</v>
      </c>
      <c r="B965">
        <v>6</v>
      </c>
      <c r="C965" s="1">
        <v>43834</v>
      </c>
      <c r="D965">
        <v>525739</v>
      </c>
      <c r="E965">
        <v>1629</v>
      </c>
      <c r="F965">
        <v>7</v>
      </c>
      <c r="G965">
        <v>9.99</v>
      </c>
      <c r="H965" s="1">
        <v>43838</v>
      </c>
      <c r="I965">
        <v>999999</v>
      </c>
      <c r="J965">
        <v>9.99</v>
      </c>
      <c r="K965">
        <v>5.09</v>
      </c>
      <c r="L965" t="s">
        <v>14</v>
      </c>
      <c r="M965">
        <v>0.89710000000000001</v>
      </c>
    </row>
    <row r="966" spans="1:13" x14ac:dyDescent="0.25">
      <c r="A966">
        <v>365604</v>
      </c>
      <c r="B966">
        <v>0</v>
      </c>
      <c r="C966" s="1">
        <v>43834</v>
      </c>
      <c r="D966">
        <v>1498604</v>
      </c>
      <c r="E966">
        <v>415</v>
      </c>
      <c r="F966">
        <v>2</v>
      </c>
      <c r="G966">
        <v>326</v>
      </c>
      <c r="H966" s="1">
        <v>43836</v>
      </c>
      <c r="I966">
        <v>999999</v>
      </c>
      <c r="J966">
        <v>326</v>
      </c>
      <c r="K966">
        <v>166.2</v>
      </c>
      <c r="L966" t="s">
        <v>13</v>
      </c>
      <c r="M966">
        <v>1</v>
      </c>
    </row>
    <row r="967" spans="1:13" x14ac:dyDescent="0.25">
      <c r="A967">
        <v>365604</v>
      </c>
      <c r="B967">
        <v>1</v>
      </c>
      <c r="C967" s="1">
        <v>43834</v>
      </c>
      <c r="D967">
        <v>1498604</v>
      </c>
      <c r="E967">
        <v>1703</v>
      </c>
      <c r="F967">
        <v>5</v>
      </c>
      <c r="G967">
        <v>5.39</v>
      </c>
      <c r="H967" s="1">
        <v>43836</v>
      </c>
      <c r="I967">
        <v>999999</v>
      </c>
      <c r="J967">
        <v>5.0666000000000002</v>
      </c>
      <c r="K967">
        <v>2.75</v>
      </c>
      <c r="L967" t="s">
        <v>13</v>
      </c>
      <c r="M967">
        <v>1</v>
      </c>
    </row>
    <row r="968" spans="1:13" x14ac:dyDescent="0.25">
      <c r="A968">
        <v>365604</v>
      </c>
      <c r="B968">
        <v>2</v>
      </c>
      <c r="C968" s="1">
        <v>43834</v>
      </c>
      <c r="D968">
        <v>1498604</v>
      </c>
      <c r="E968">
        <v>1620</v>
      </c>
      <c r="F968">
        <v>6</v>
      </c>
      <c r="G968">
        <v>60.99</v>
      </c>
      <c r="H968" s="1">
        <v>43836</v>
      </c>
      <c r="I968">
        <v>999999</v>
      </c>
      <c r="J968">
        <v>54.281100000000002</v>
      </c>
      <c r="K968">
        <v>28.05</v>
      </c>
      <c r="L968" t="s">
        <v>13</v>
      </c>
      <c r="M968">
        <v>1</v>
      </c>
    </row>
    <row r="969" spans="1:13" x14ac:dyDescent="0.25">
      <c r="A969">
        <v>365606</v>
      </c>
      <c r="B969">
        <v>0</v>
      </c>
      <c r="C969" s="1">
        <v>43834</v>
      </c>
      <c r="D969">
        <v>865484</v>
      </c>
      <c r="E969">
        <v>1621</v>
      </c>
      <c r="F969">
        <v>2</v>
      </c>
      <c r="G969">
        <v>12.99</v>
      </c>
      <c r="H969" s="1">
        <v>43836</v>
      </c>
      <c r="I969">
        <v>999999</v>
      </c>
      <c r="J969">
        <v>11.1714</v>
      </c>
      <c r="K969">
        <v>6.62</v>
      </c>
      <c r="L969" t="s">
        <v>14</v>
      </c>
      <c r="M969">
        <v>0.89710000000000001</v>
      </c>
    </row>
    <row r="970" spans="1:13" x14ac:dyDescent="0.25">
      <c r="A970">
        <v>365607</v>
      </c>
      <c r="B970">
        <v>0</v>
      </c>
      <c r="C970" s="1">
        <v>43834</v>
      </c>
      <c r="D970">
        <v>1946834</v>
      </c>
      <c r="E970">
        <v>437</v>
      </c>
      <c r="F970">
        <v>7</v>
      </c>
      <c r="G970">
        <v>499.9</v>
      </c>
      <c r="H970" s="1">
        <v>43834</v>
      </c>
      <c r="I970">
        <v>550</v>
      </c>
      <c r="J970">
        <v>449.91</v>
      </c>
      <c r="K970">
        <v>254.86</v>
      </c>
      <c r="L970" t="s">
        <v>13</v>
      </c>
      <c r="M970">
        <v>1</v>
      </c>
    </row>
    <row r="971" spans="1:13" x14ac:dyDescent="0.25">
      <c r="A971">
        <v>365607</v>
      </c>
      <c r="B971">
        <v>1</v>
      </c>
      <c r="C971" s="1">
        <v>43834</v>
      </c>
      <c r="D971">
        <v>1946834</v>
      </c>
      <c r="E971">
        <v>2489</v>
      </c>
      <c r="F971">
        <v>1</v>
      </c>
      <c r="G971">
        <v>14.99</v>
      </c>
      <c r="H971" s="1">
        <v>43834</v>
      </c>
      <c r="I971">
        <v>550</v>
      </c>
      <c r="J971">
        <v>13.341100000000001</v>
      </c>
      <c r="K971">
        <v>7.64</v>
      </c>
      <c r="L971" t="s">
        <v>13</v>
      </c>
      <c r="M971">
        <v>1</v>
      </c>
    </row>
    <row r="972" spans="1:13" x14ac:dyDescent="0.25">
      <c r="A972">
        <v>365608</v>
      </c>
      <c r="B972">
        <v>0</v>
      </c>
      <c r="C972" s="1">
        <v>43834</v>
      </c>
      <c r="D972">
        <v>524672</v>
      </c>
      <c r="E972">
        <v>1569</v>
      </c>
      <c r="F972">
        <v>6</v>
      </c>
      <c r="G972">
        <v>299</v>
      </c>
      <c r="H972" s="1">
        <v>43838</v>
      </c>
      <c r="I972">
        <v>999999</v>
      </c>
      <c r="J972">
        <v>263.12</v>
      </c>
      <c r="K972">
        <v>137.5</v>
      </c>
      <c r="L972" t="s">
        <v>14</v>
      </c>
      <c r="M972">
        <v>0.89710000000000001</v>
      </c>
    </row>
    <row r="973" spans="1:13" x14ac:dyDescent="0.25">
      <c r="A973">
        <v>365608</v>
      </c>
      <c r="B973">
        <v>1</v>
      </c>
      <c r="C973" s="1">
        <v>43834</v>
      </c>
      <c r="D973">
        <v>524672</v>
      </c>
      <c r="E973">
        <v>1712</v>
      </c>
      <c r="F973">
        <v>7</v>
      </c>
      <c r="G973">
        <v>70.13</v>
      </c>
      <c r="H973" s="1">
        <v>43838</v>
      </c>
      <c r="I973">
        <v>999999</v>
      </c>
      <c r="J973">
        <v>64.519599999999997</v>
      </c>
      <c r="K973">
        <v>32.25</v>
      </c>
      <c r="L973" t="s">
        <v>14</v>
      </c>
      <c r="M973">
        <v>0.89710000000000001</v>
      </c>
    </row>
    <row r="974" spans="1:13" x14ac:dyDescent="0.25">
      <c r="A974">
        <v>365608</v>
      </c>
      <c r="B974">
        <v>2</v>
      </c>
      <c r="C974" s="1">
        <v>43834</v>
      </c>
      <c r="D974">
        <v>524672</v>
      </c>
      <c r="E974">
        <v>1516</v>
      </c>
      <c r="F974">
        <v>6</v>
      </c>
      <c r="G974">
        <v>288</v>
      </c>
      <c r="H974" s="1">
        <v>43838</v>
      </c>
      <c r="I974">
        <v>999999</v>
      </c>
      <c r="J974">
        <v>276.48</v>
      </c>
      <c r="K974">
        <v>132.44</v>
      </c>
      <c r="L974" t="s">
        <v>14</v>
      </c>
      <c r="M974">
        <v>0.89710000000000001</v>
      </c>
    </row>
    <row r="975" spans="1:13" x14ac:dyDescent="0.25">
      <c r="A975">
        <v>365609</v>
      </c>
      <c r="B975">
        <v>0</v>
      </c>
      <c r="C975" s="1">
        <v>43834</v>
      </c>
      <c r="D975">
        <v>1432533</v>
      </c>
      <c r="E975">
        <v>2142</v>
      </c>
      <c r="F975">
        <v>6</v>
      </c>
      <c r="G975">
        <v>445</v>
      </c>
      <c r="H975" s="1">
        <v>43841</v>
      </c>
      <c r="I975">
        <v>999999</v>
      </c>
      <c r="J975">
        <v>445</v>
      </c>
      <c r="K975">
        <v>204.64</v>
      </c>
      <c r="L975" t="s">
        <v>13</v>
      </c>
      <c r="M975">
        <v>1</v>
      </c>
    </row>
    <row r="976" spans="1:13" x14ac:dyDescent="0.25">
      <c r="A976">
        <v>365609</v>
      </c>
      <c r="B976">
        <v>1</v>
      </c>
      <c r="C976" s="1">
        <v>43834</v>
      </c>
      <c r="D976">
        <v>1432533</v>
      </c>
      <c r="E976">
        <v>154</v>
      </c>
      <c r="F976">
        <v>7</v>
      </c>
      <c r="G976">
        <v>469.97</v>
      </c>
      <c r="H976" s="1">
        <v>43841</v>
      </c>
      <c r="I976">
        <v>999999</v>
      </c>
      <c r="J976">
        <v>469.97</v>
      </c>
      <c r="K976">
        <v>216.12</v>
      </c>
      <c r="L976" t="s">
        <v>13</v>
      </c>
      <c r="M976">
        <v>1</v>
      </c>
    </row>
    <row r="977" spans="1:13" x14ac:dyDescent="0.25">
      <c r="A977">
        <v>365610</v>
      </c>
      <c r="B977">
        <v>0</v>
      </c>
      <c r="C977" s="1">
        <v>43834</v>
      </c>
      <c r="D977">
        <v>2037691</v>
      </c>
      <c r="E977">
        <v>1574</v>
      </c>
      <c r="F977">
        <v>1</v>
      </c>
      <c r="G977">
        <v>59.99</v>
      </c>
      <c r="H977" s="1">
        <v>43838</v>
      </c>
      <c r="I977">
        <v>999999</v>
      </c>
      <c r="J977">
        <v>52.791200000000003</v>
      </c>
      <c r="K977">
        <v>27.59</v>
      </c>
      <c r="L977" t="s">
        <v>13</v>
      </c>
      <c r="M977">
        <v>1</v>
      </c>
    </row>
    <row r="978" spans="1:13" x14ac:dyDescent="0.25">
      <c r="A978">
        <v>365610</v>
      </c>
      <c r="B978">
        <v>1</v>
      </c>
      <c r="C978" s="1">
        <v>43834</v>
      </c>
      <c r="D978">
        <v>2037691</v>
      </c>
      <c r="E978">
        <v>1647</v>
      </c>
      <c r="F978">
        <v>7</v>
      </c>
      <c r="G978">
        <v>179.99</v>
      </c>
      <c r="H978" s="1">
        <v>43838</v>
      </c>
      <c r="I978">
        <v>999999</v>
      </c>
      <c r="J978">
        <v>179.99</v>
      </c>
      <c r="K978">
        <v>82.77</v>
      </c>
      <c r="L978" t="s">
        <v>13</v>
      </c>
      <c r="M978">
        <v>1</v>
      </c>
    </row>
    <row r="979" spans="1:13" x14ac:dyDescent="0.25">
      <c r="A979">
        <v>365610</v>
      </c>
      <c r="B979">
        <v>2</v>
      </c>
      <c r="C979" s="1">
        <v>43834</v>
      </c>
      <c r="D979">
        <v>2037691</v>
      </c>
      <c r="E979">
        <v>1358</v>
      </c>
      <c r="F979">
        <v>2</v>
      </c>
      <c r="G979">
        <v>39.99</v>
      </c>
      <c r="H979" s="1">
        <v>43838</v>
      </c>
      <c r="I979">
        <v>999999</v>
      </c>
      <c r="J979">
        <v>39.99</v>
      </c>
      <c r="K979">
        <v>18.39</v>
      </c>
      <c r="L979" t="s">
        <v>13</v>
      </c>
      <c r="M979">
        <v>1</v>
      </c>
    </row>
    <row r="980" spans="1:13" x14ac:dyDescent="0.25">
      <c r="A980">
        <v>365610</v>
      </c>
      <c r="B980">
        <v>3</v>
      </c>
      <c r="C980" s="1">
        <v>43834</v>
      </c>
      <c r="D980">
        <v>2037691</v>
      </c>
      <c r="E980">
        <v>1444</v>
      </c>
      <c r="F980">
        <v>3</v>
      </c>
      <c r="G980">
        <v>230</v>
      </c>
      <c r="H980" s="1">
        <v>43838</v>
      </c>
      <c r="I980">
        <v>999999</v>
      </c>
      <c r="J980">
        <v>204.7</v>
      </c>
      <c r="K980">
        <v>105.77</v>
      </c>
      <c r="L980" t="s">
        <v>13</v>
      </c>
      <c r="M980">
        <v>1</v>
      </c>
    </row>
    <row r="981" spans="1:13" x14ac:dyDescent="0.25">
      <c r="A981">
        <v>365610</v>
      </c>
      <c r="B981">
        <v>4</v>
      </c>
      <c r="C981" s="1">
        <v>43834</v>
      </c>
      <c r="D981">
        <v>2037691</v>
      </c>
      <c r="E981">
        <v>1322</v>
      </c>
      <c r="F981">
        <v>3</v>
      </c>
      <c r="G981">
        <v>32.99</v>
      </c>
      <c r="H981" s="1">
        <v>43838</v>
      </c>
      <c r="I981">
        <v>999999</v>
      </c>
      <c r="J981">
        <v>32.99</v>
      </c>
      <c r="K981">
        <v>15.17</v>
      </c>
      <c r="L981" t="s">
        <v>13</v>
      </c>
      <c r="M981">
        <v>1</v>
      </c>
    </row>
    <row r="982" spans="1:13" x14ac:dyDescent="0.25">
      <c r="A982">
        <v>365610</v>
      </c>
      <c r="B982">
        <v>5</v>
      </c>
      <c r="C982" s="1">
        <v>43834</v>
      </c>
      <c r="D982">
        <v>2037691</v>
      </c>
      <c r="E982">
        <v>1676</v>
      </c>
      <c r="F982">
        <v>1</v>
      </c>
      <c r="G982">
        <v>8.99</v>
      </c>
      <c r="H982" s="1">
        <v>43838</v>
      </c>
      <c r="I982">
        <v>999999</v>
      </c>
      <c r="J982">
        <v>8.99</v>
      </c>
      <c r="K982">
        <v>4.13</v>
      </c>
      <c r="L982" t="s">
        <v>13</v>
      </c>
      <c r="M982">
        <v>1</v>
      </c>
    </row>
    <row r="983" spans="1:13" x14ac:dyDescent="0.25">
      <c r="A983">
        <v>365611</v>
      </c>
      <c r="B983">
        <v>0</v>
      </c>
      <c r="C983" s="1">
        <v>43834</v>
      </c>
      <c r="D983">
        <v>537979</v>
      </c>
      <c r="E983">
        <v>56</v>
      </c>
      <c r="F983">
        <v>2</v>
      </c>
      <c r="G983">
        <v>296</v>
      </c>
      <c r="H983" s="1">
        <v>43834</v>
      </c>
      <c r="I983">
        <v>190</v>
      </c>
      <c r="J983">
        <v>296</v>
      </c>
      <c r="K983">
        <v>98.07</v>
      </c>
      <c r="L983" t="s">
        <v>14</v>
      </c>
      <c r="M983">
        <v>0.89710000000000001</v>
      </c>
    </row>
    <row r="984" spans="1:13" x14ac:dyDescent="0.25">
      <c r="A984">
        <v>365611</v>
      </c>
      <c r="B984">
        <v>1</v>
      </c>
      <c r="C984" s="1">
        <v>43834</v>
      </c>
      <c r="D984">
        <v>537979</v>
      </c>
      <c r="E984">
        <v>2106</v>
      </c>
      <c r="F984">
        <v>1</v>
      </c>
      <c r="G984">
        <v>877.5</v>
      </c>
      <c r="H984" s="1">
        <v>43834</v>
      </c>
      <c r="I984">
        <v>190</v>
      </c>
      <c r="J984">
        <v>877.5</v>
      </c>
      <c r="K984">
        <v>403.53</v>
      </c>
      <c r="L984" t="s">
        <v>14</v>
      </c>
      <c r="M984">
        <v>0.89710000000000001</v>
      </c>
    </row>
    <row r="985" spans="1:13" x14ac:dyDescent="0.25">
      <c r="A985">
        <v>365611</v>
      </c>
      <c r="B985">
        <v>2</v>
      </c>
      <c r="C985" s="1">
        <v>43834</v>
      </c>
      <c r="D985">
        <v>537979</v>
      </c>
      <c r="E985">
        <v>1442</v>
      </c>
      <c r="F985">
        <v>1</v>
      </c>
      <c r="G985">
        <v>529</v>
      </c>
      <c r="H985" s="1">
        <v>43834</v>
      </c>
      <c r="I985">
        <v>190</v>
      </c>
      <c r="J985">
        <v>529</v>
      </c>
      <c r="K985">
        <v>175.27</v>
      </c>
      <c r="L985" t="s">
        <v>14</v>
      </c>
      <c r="M985">
        <v>0.89710000000000001</v>
      </c>
    </row>
    <row r="986" spans="1:13" x14ac:dyDescent="0.25">
      <c r="A986">
        <v>365611</v>
      </c>
      <c r="B986">
        <v>3</v>
      </c>
      <c r="C986" s="1">
        <v>43834</v>
      </c>
      <c r="D986">
        <v>537979</v>
      </c>
      <c r="E986">
        <v>1790</v>
      </c>
      <c r="F986">
        <v>1</v>
      </c>
      <c r="G986">
        <v>43</v>
      </c>
      <c r="H986" s="1">
        <v>43834</v>
      </c>
      <c r="I986">
        <v>190</v>
      </c>
      <c r="J986">
        <v>40.42</v>
      </c>
      <c r="K986">
        <v>21.92</v>
      </c>
      <c r="L986" t="s">
        <v>14</v>
      </c>
      <c r="M986">
        <v>0.89710000000000001</v>
      </c>
    </row>
    <row r="987" spans="1:13" x14ac:dyDescent="0.25">
      <c r="A987">
        <v>365612</v>
      </c>
      <c r="B987">
        <v>0</v>
      </c>
      <c r="C987" s="1">
        <v>43834</v>
      </c>
      <c r="D987">
        <v>835237</v>
      </c>
      <c r="E987">
        <v>1487</v>
      </c>
      <c r="F987">
        <v>3</v>
      </c>
      <c r="G987">
        <v>267</v>
      </c>
      <c r="H987" s="1">
        <v>43834</v>
      </c>
      <c r="I987">
        <v>310</v>
      </c>
      <c r="J987">
        <v>248.31</v>
      </c>
      <c r="K987">
        <v>122.78</v>
      </c>
      <c r="L987" t="s">
        <v>14</v>
      </c>
      <c r="M987">
        <v>0.89710000000000001</v>
      </c>
    </row>
    <row r="988" spans="1:13" x14ac:dyDescent="0.25">
      <c r="A988">
        <v>365612</v>
      </c>
      <c r="B988">
        <v>1</v>
      </c>
      <c r="C988" s="1">
        <v>43834</v>
      </c>
      <c r="D988">
        <v>835237</v>
      </c>
      <c r="E988">
        <v>1999</v>
      </c>
      <c r="F988">
        <v>4</v>
      </c>
      <c r="G988">
        <v>99.99</v>
      </c>
      <c r="H988" s="1">
        <v>43834</v>
      </c>
      <c r="I988">
        <v>310</v>
      </c>
      <c r="J988">
        <v>85.991399999999999</v>
      </c>
      <c r="K988">
        <v>50.98</v>
      </c>
      <c r="L988" t="s">
        <v>14</v>
      </c>
      <c r="M988">
        <v>0.89710000000000001</v>
      </c>
    </row>
    <row r="989" spans="1:13" x14ac:dyDescent="0.25">
      <c r="A989">
        <v>365613</v>
      </c>
      <c r="B989">
        <v>0</v>
      </c>
      <c r="C989" s="1">
        <v>43834</v>
      </c>
      <c r="D989">
        <v>458855</v>
      </c>
      <c r="E989">
        <v>1642</v>
      </c>
      <c r="F989">
        <v>1</v>
      </c>
      <c r="G989">
        <v>57.88</v>
      </c>
      <c r="H989" s="1">
        <v>43837</v>
      </c>
      <c r="I989">
        <v>999999</v>
      </c>
      <c r="J989">
        <v>50.934399999999997</v>
      </c>
      <c r="K989">
        <v>26.62</v>
      </c>
      <c r="L989" t="s">
        <v>14</v>
      </c>
      <c r="M989">
        <v>0.89710000000000001</v>
      </c>
    </row>
    <row r="990" spans="1:13" x14ac:dyDescent="0.25">
      <c r="A990">
        <v>365614</v>
      </c>
      <c r="B990">
        <v>0</v>
      </c>
      <c r="C990" s="1">
        <v>43834</v>
      </c>
      <c r="D990">
        <v>1094377</v>
      </c>
      <c r="E990">
        <v>1580</v>
      </c>
      <c r="F990">
        <v>1</v>
      </c>
      <c r="G990">
        <v>219</v>
      </c>
      <c r="H990" s="1">
        <v>43834</v>
      </c>
      <c r="I990">
        <v>390</v>
      </c>
      <c r="J990">
        <v>188.34</v>
      </c>
      <c r="K990">
        <v>72.56</v>
      </c>
      <c r="L990" t="s">
        <v>16</v>
      </c>
      <c r="M990">
        <v>0.76359999999999995</v>
      </c>
    </row>
    <row r="991" spans="1:13" x14ac:dyDescent="0.25">
      <c r="A991">
        <v>365614</v>
      </c>
      <c r="B991">
        <v>1</v>
      </c>
      <c r="C991" s="1">
        <v>43834</v>
      </c>
      <c r="D991">
        <v>1094377</v>
      </c>
      <c r="E991">
        <v>1769</v>
      </c>
      <c r="F991">
        <v>3</v>
      </c>
      <c r="G991">
        <v>34</v>
      </c>
      <c r="H991" s="1">
        <v>43834</v>
      </c>
      <c r="I991">
        <v>390</v>
      </c>
      <c r="J991">
        <v>30.6</v>
      </c>
      <c r="K991">
        <v>15.64</v>
      </c>
      <c r="L991" t="s">
        <v>16</v>
      </c>
      <c r="M991">
        <v>0.76359999999999995</v>
      </c>
    </row>
    <row r="992" spans="1:13" x14ac:dyDescent="0.25">
      <c r="A992">
        <v>365615</v>
      </c>
      <c r="B992">
        <v>0</v>
      </c>
      <c r="C992" s="1">
        <v>43834</v>
      </c>
      <c r="D992">
        <v>57404</v>
      </c>
      <c r="E992">
        <v>1605</v>
      </c>
      <c r="F992">
        <v>6</v>
      </c>
      <c r="G992">
        <v>289.99</v>
      </c>
      <c r="H992" s="1">
        <v>43834</v>
      </c>
      <c r="I992">
        <v>35</v>
      </c>
      <c r="J992">
        <v>289.99</v>
      </c>
      <c r="K992">
        <v>96.08</v>
      </c>
      <c r="L992" t="s">
        <v>17</v>
      </c>
      <c r="M992">
        <v>1.4380999999999999</v>
      </c>
    </row>
    <row r="993" spans="1:13" x14ac:dyDescent="0.25">
      <c r="A993">
        <v>365616</v>
      </c>
      <c r="B993">
        <v>0</v>
      </c>
      <c r="C993" s="1">
        <v>43834</v>
      </c>
      <c r="D993">
        <v>1384785</v>
      </c>
      <c r="E993">
        <v>1544</v>
      </c>
      <c r="F993">
        <v>1</v>
      </c>
      <c r="G993">
        <v>238</v>
      </c>
      <c r="H993" s="1">
        <v>43837</v>
      </c>
      <c r="I993">
        <v>999999</v>
      </c>
      <c r="J993">
        <v>238</v>
      </c>
      <c r="K993">
        <v>109.45</v>
      </c>
      <c r="L993" t="s">
        <v>13</v>
      </c>
      <c r="M993">
        <v>1</v>
      </c>
    </row>
    <row r="994" spans="1:13" x14ac:dyDescent="0.25">
      <c r="A994">
        <v>365616</v>
      </c>
      <c r="B994">
        <v>1</v>
      </c>
      <c r="C994" s="1">
        <v>43834</v>
      </c>
      <c r="D994">
        <v>1384785</v>
      </c>
      <c r="E994">
        <v>134</v>
      </c>
      <c r="F994">
        <v>2</v>
      </c>
      <c r="G994">
        <v>349.95</v>
      </c>
      <c r="H994" s="1">
        <v>43837</v>
      </c>
      <c r="I994">
        <v>999999</v>
      </c>
      <c r="J994">
        <v>304.45650000000001</v>
      </c>
      <c r="K994">
        <v>160.93</v>
      </c>
      <c r="L994" t="s">
        <v>13</v>
      </c>
      <c r="M994">
        <v>1</v>
      </c>
    </row>
    <row r="995" spans="1:13" x14ac:dyDescent="0.25">
      <c r="A995">
        <v>364711</v>
      </c>
      <c r="B995">
        <v>2</v>
      </c>
      <c r="C995" s="1">
        <v>43825</v>
      </c>
      <c r="D995">
        <v>81173</v>
      </c>
      <c r="E995">
        <v>1112</v>
      </c>
      <c r="F995">
        <v>7</v>
      </c>
      <c r="G995">
        <v>645</v>
      </c>
      <c r="H995" s="1">
        <v>43825</v>
      </c>
      <c r="I995">
        <v>35</v>
      </c>
      <c r="J995">
        <v>574.04999999999995</v>
      </c>
      <c r="K995">
        <v>213.7</v>
      </c>
      <c r="L995" t="s">
        <v>17</v>
      </c>
      <c r="M995">
        <v>1.4458</v>
      </c>
    </row>
    <row r="996" spans="1:13" x14ac:dyDescent="0.25">
      <c r="A996">
        <v>364711</v>
      </c>
      <c r="B996">
        <v>3</v>
      </c>
      <c r="C996" s="1">
        <v>43825</v>
      </c>
      <c r="D996">
        <v>81173</v>
      </c>
      <c r="E996">
        <v>1586</v>
      </c>
      <c r="F996">
        <v>1</v>
      </c>
      <c r="G996">
        <v>12.66</v>
      </c>
      <c r="H996" s="1">
        <v>43825</v>
      </c>
      <c r="I996">
        <v>35</v>
      </c>
      <c r="J996">
        <v>11.394</v>
      </c>
      <c r="K996">
        <v>5.82</v>
      </c>
      <c r="L996" t="s">
        <v>17</v>
      </c>
      <c r="M996">
        <v>1.4458</v>
      </c>
    </row>
    <row r="997" spans="1:13" x14ac:dyDescent="0.25">
      <c r="A997">
        <v>364711</v>
      </c>
      <c r="B997">
        <v>4</v>
      </c>
      <c r="C997" s="1">
        <v>43825</v>
      </c>
      <c r="D997">
        <v>81173</v>
      </c>
      <c r="E997">
        <v>1604</v>
      </c>
      <c r="F997">
        <v>2</v>
      </c>
      <c r="G997">
        <v>259.99</v>
      </c>
      <c r="H997" s="1">
        <v>43825</v>
      </c>
      <c r="I997">
        <v>35</v>
      </c>
      <c r="J997">
        <v>231.39109999999999</v>
      </c>
      <c r="K997">
        <v>86.14</v>
      </c>
      <c r="L997" t="s">
        <v>17</v>
      </c>
      <c r="M997">
        <v>1.4458</v>
      </c>
    </row>
    <row r="998" spans="1:13" x14ac:dyDescent="0.25">
      <c r="A998">
        <v>364711</v>
      </c>
      <c r="B998">
        <v>5</v>
      </c>
      <c r="C998" s="1">
        <v>43825</v>
      </c>
      <c r="D998">
        <v>81173</v>
      </c>
      <c r="E998">
        <v>879</v>
      </c>
      <c r="F998">
        <v>3</v>
      </c>
      <c r="G998">
        <v>13</v>
      </c>
      <c r="H998" s="1">
        <v>43825</v>
      </c>
      <c r="I998">
        <v>35</v>
      </c>
      <c r="J998">
        <v>11.83</v>
      </c>
      <c r="K998">
        <v>6.63</v>
      </c>
      <c r="L998" t="s">
        <v>17</v>
      </c>
      <c r="M998">
        <v>1.4458</v>
      </c>
    </row>
    <row r="999" spans="1:13" x14ac:dyDescent="0.25">
      <c r="A999">
        <v>364711</v>
      </c>
      <c r="B999">
        <v>6</v>
      </c>
      <c r="C999" s="1">
        <v>43825</v>
      </c>
      <c r="D999">
        <v>81173</v>
      </c>
      <c r="E999">
        <v>1475</v>
      </c>
      <c r="F999">
        <v>2</v>
      </c>
      <c r="G999">
        <v>230</v>
      </c>
      <c r="H999" s="1">
        <v>43825</v>
      </c>
      <c r="I999">
        <v>35</v>
      </c>
      <c r="J999">
        <v>230</v>
      </c>
      <c r="K999">
        <v>105.77</v>
      </c>
      <c r="L999" t="s">
        <v>17</v>
      </c>
      <c r="M999">
        <v>1.4458</v>
      </c>
    </row>
    <row r="1000" spans="1:13" x14ac:dyDescent="0.25">
      <c r="A1000">
        <v>364712</v>
      </c>
      <c r="B1000">
        <v>0</v>
      </c>
      <c r="C1000" s="1">
        <v>43825</v>
      </c>
      <c r="D1000">
        <v>328756</v>
      </c>
      <c r="E1000">
        <v>1546</v>
      </c>
      <c r="F1000">
        <v>6</v>
      </c>
      <c r="G1000">
        <v>302</v>
      </c>
      <c r="H1000" s="1">
        <v>43825</v>
      </c>
      <c r="I1000">
        <v>80</v>
      </c>
      <c r="J1000">
        <v>268.77999999999997</v>
      </c>
      <c r="K1000">
        <v>100.06</v>
      </c>
      <c r="L1000" t="s">
        <v>15</v>
      </c>
      <c r="M1000">
        <v>1.3161</v>
      </c>
    </row>
    <row r="1001" spans="1:13" x14ac:dyDescent="0.25">
      <c r="A1001">
        <v>364712</v>
      </c>
      <c r="B1001">
        <v>1</v>
      </c>
      <c r="C1001" s="1">
        <v>43825</v>
      </c>
      <c r="D1001">
        <v>328756</v>
      </c>
      <c r="E1001">
        <v>2511</v>
      </c>
      <c r="F1001">
        <v>3</v>
      </c>
      <c r="G1001">
        <v>4.0599999999999996</v>
      </c>
      <c r="H1001" s="1">
        <v>43825</v>
      </c>
      <c r="I1001">
        <v>80</v>
      </c>
      <c r="J1001">
        <v>4.0599999999999996</v>
      </c>
      <c r="K1001">
        <v>2.0699999999999998</v>
      </c>
      <c r="L1001" t="s">
        <v>15</v>
      </c>
      <c r="M1001">
        <v>1.3161</v>
      </c>
    </row>
    <row r="1002" spans="1:13" x14ac:dyDescent="0.25">
      <c r="A1002">
        <v>364713</v>
      </c>
      <c r="B1002">
        <v>0</v>
      </c>
      <c r="C1002" s="1">
        <v>43825</v>
      </c>
      <c r="D1002">
        <v>1588808</v>
      </c>
      <c r="E1002">
        <v>1443</v>
      </c>
      <c r="F1002">
        <v>1</v>
      </c>
      <c r="G1002">
        <v>589</v>
      </c>
      <c r="H1002" s="1">
        <v>43828</v>
      </c>
      <c r="I1002">
        <v>999999</v>
      </c>
      <c r="J1002">
        <v>589</v>
      </c>
      <c r="K1002">
        <v>195.15</v>
      </c>
      <c r="L1002" t="s">
        <v>13</v>
      </c>
      <c r="M1002">
        <v>1</v>
      </c>
    </row>
    <row r="1003" spans="1:13" x14ac:dyDescent="0.25">
      <c r="A1003">
        <v>364713</v>
      </c>
      <c r="B1003">
        <v>1</v>
      </c>
      <c r="C1003" s="1">
        <v>43825</v>
      </c>
      <c r="D1003">
        <v>1588808</v>
      </c>
      <c r="E1003">
        <v>2014</v>
      </c>
      <c r="F1003">
        <v>4</v>
      </c>
      <c r="G1003">
        <v>199.99</v>
      </c>
      <c r="H1003" s="1">
        <v>43828</v>
      </c>
      <c r="I1003">
        <v>999999</v>
      </c>
      <c r="J1003">
        <v>199.99</v>
      </c>
      <c r="K1003">
        <v>91.97</v>
      </c>
      <c r="L1003" t="s">
        <v>13</v>
      </c>
      <c r="M1003">
        <v>1</v>
      </c>
    </row>
    <row r="1004" spans="1:13" x14ac:dyDescent="0.25">
      <c r="A1004">
        <v>364714</v>
      </c>
      <c r="B1004">
        <v>0</v>
      </c>
      <c r="C1004" s="1">
        <v>43825</v>
      </c>
      <c r="D1004">
        <v>1732121</v>
      </c>
      <c r="E1004">
        <v>1648</v>
      </c>
      <c r="F1004">
        <v>2</v>
      </c>
      <c r="G1004">
        <v>109.99</v>
      </c>
      <c r="H1004" s="1">
        <v>43825</v>
      </c>
      <c r="I1004">
        <v>450</v>
      </c>
      <c r="J1004">
        <v>109.99</v>
      </c>
      <c r="K1004">
        <v>56.08</v>
      </c>
      <c r="L1004" t="s">
        <v>13</v>
      </c>
      <c r="M1004">
        <v>1</v>
      </c>
    </row>
    <row r="1005" spans="1:13" x14ac:dyDescent="0.25">
      <c r="A1005">
        <v>364715</v>
      </c>
      <c r="B1005">
        <v>0</v>
      </c>
      <c r="C1005" s="1">
        <v>43825</v>
      </c>
      <c r="D1005">
        <v>1504968</v>
      </c>
      <c r="E1005">
        <v>1648</v>
      </c>
      <c r="F1005">
        <v>1</v>
      </c>
      <c r="G1005">
        <v>109.99</v>
      </c>
      <c r="H1005" s="1">
        <v>43829</v>
      </c>
      <c r="I1005">
        <v>999999</v>
      </c>
      <c r="J1005">
        <v>95.691299999999998</v>
      </c>
      <c r="K1005">
        <v>56.08</v>
      </c>
      <c r="L1005" t="s">
        <v>13</v>
      </c>
      <c r="M1005">
        <v>1</v>
      </c>
    </row>
    <row r="1006" spans="1:13" x14ac:dyDescent="0.25">
      <c r="A1006">
        <v>364715</v>
      </c>
      <c r="B1006">
        <v>1</v>
      </c>
      <c r="C1006" s="1">
        <v>43825</v>
      </c>
      <c r="D1006">
        <v>1504968</v>
      </c>
      <c r="E1006">
        <v>1550</v>
      </c>
      <c r="F1006">
        <v>3</v>
      </c>
      <c r="G1006">
        <v>280</v>
      </c>
      <c r="H1006" s="1">
        <v>43829</v>
      </c>
      <c r="I1006">
        <v>999999</v>
      </c>
      <c r="J1006">
        <v>257.60000000000002</v>
      </c>
      <c r="K1006">
        <v>128.76</v>
      </c>
      <c r="L1006" t="s">
        <v>13</v>
      </c>
      <c r="M1006">
        <v>1</v>
      </c>
    </row>
    <row r="1007" spans="1:13" x14ac:dyDescent="0.25">
      <c r="A1007">
        <v>364715</v>
      </c>
      <c r="B1007">
        <v>2</v>
      </c>
      <c r="C1007" s="1">
        <v>43825</v>
      </c>
      <c r="D1007">
        <v>1504968</v>
      </c>
      <c r="E1007">
        <v>1698</v>
      </c>
      <c r="F1007">
        <v>2</v>
      </c>
      <c r="G1007">
        <v>6.99</v>
      </c>
      <c r="H1007" s="1">
        <v>43829</v>
      </c>
      <c r="I1007">
        <v>999999</v>
      </c>
      <c r="J1007">
        <v>6.3609</v>
      </c>
      <c r="K1007">
        <v>3.56</v>
      </c>
      <c r="L1007" t="s">
        <v>13</v>
      </c>
      <c r="M1007">
        <v>1</v>
      </c>
    </row>
    <row r="1008" spans="1:13" x14ac:dyDescent="0.25">
      <c r="A1008">
        <v>364715</v>
      </c>
      <c r="B1008">
        <v>3</v>
      </c>
      <c r="C1008" s="1">
        <v>43825</v>
      </c>
      <c r="D1008">
        <v>1504968</v>
      </c>
      <c r="E1008">
        <v>356</v>
      </c>
      <c r="F1008">
        <v>1</v>
      </c>
      <c r="G1008">
        <v>456.9</v>
      </c>
      <c r="H1008" s="1">
        <v>43829</v>
      </c>
      <c r="I1008">
        <v>999999</v>
      </c>
      <c r="J1008">
        <v>456.9</v>
      </c>
      <c r="K1008">
        <v>210.11</v>
      </c>
      <c r="L1008" t="s">
        <v>13</v>
      </c>
      <c r="M1008">
        <v>1</v>
      </c>
    </row>
    <row r="1009" spans="1:13" x14ac:dyDescent="0.25">
      <c r="A1009">
        <v>364716</v>
      </c>
      <c r="B1009">
        <v>0</v>
      </c>
      <c r="C1009" s="1">
        <v>43825</v>
      </c>
      <c r="D1009">
        <v>1988950</v>
      </c>
      <c r="E1009">
        <v>1425</v>
      </c>
      <c r="F1009">
        <v>3</v>
      </c>
      <c r="G1009">
        <v>529</v>
      </c>
      <c r="H1009" s="1">
        <v>43825</v>
      </c>
      <c r="I1009">
        <v>610</v>
      </c>
      <c r="J1009">
        <v>470.81</v>
      </c>
      <c r="K1009">
        <v>175.27</v>
      </c>
      <c r="L1009" t="s">
        <v>13</v>
      </c>
      <c r="M1009">
        <v>1</v>
      </c>
    </row>
    <row r="1010" spans="1:13" x14ac:dyDescent="0.25">
      <c r="A1010">
        <v>364716</v>
      </c>
      <c r="B1010">
        <v>1</v>
      </c>
      <c r="C1010" s="1">
        <v>43825</v>
      </c>
      <c r="D1010">
        <v>1988950</v>
      </c>
      <c r="E1010">
        <v>353</v>
      </c>
      <c r="F1010">
        <v>8</v>
      </c>
      <c r="G1010">
        <v>384.9</v>
      </c>
      <c r="H1010" s="1">
        <v>43825</v>
      </c>
      <c r="I1010">
        <v>610</v>
      </c>
      <c r="J1010">
        <v>361.80599999999998</v>
      </c>
      <c r="K1010">
        <v>196.23</v>
      </c>
      <c r="L1010" t="s">
        <v>13</v>
      </c>
      <c r="M1010">
        <v>1</v>
      </c>
    </row>
    <row r="1011" spans="1:13" x14ac:dyDescent="0.25">
      <c r="A1011">
        <v>364717</v>
      </c>
      <c r="B1011">
        <v>0</v>
      </c>
      <c r="C1011" s="1">
        <v>43825</v>
      </c>
      <c r="D1011">
        <v>1833746</v>
      </c>
      <c r="E1011">
        <v>1990</v>
      </c>
      <c r="F1011">
        <v>1</v>
      </c>
      <c r="G1011">
        <v>199.99</v>
      </c>
      <c r="H1011" s="1">
        <v>43825</v>
      </c>
      <c r="I1011">
        <v>605</v>
      </c>
      <c r="J1011">
        <v>199.99</v>
      </c>
      <c r="K1011">
        <v>91.97</v>
      </c>
      <c r="L1011" t="s">
        <v>13</v>
      </c>
      <c r="M1011">
        <v>1</v>
      </c>
    </row>
    <row r="1012" spans="1:13" x14ac:dyDescent="0.25">
      <c r="A1012">
        <v>364717</v>
      </c>
      <c r="B1012">
        <v>1</v>
      </c>
      <c r="C1012" s="1">
        <v>43825</v>
      </c>
      <c r="D1012">
        <v>1833746</v>
      </c>
      <c r="E1012">
        <v>1613</v>
      </c>
      <c r="F1012">
        <v>2</v>
      </c>
      <c r="G1012">
        <v>109.99</v>
      </c>
      <c r="H1012" s="1">
        <v>43825</v>
      </c>
      <c r="I1012">
        <v>605</v>
      </c>
      <c r="J1012">
        <v>109.99</v>
      </c>
      <c r="K1012">
        <v>56.08</v>
      </c>
      <c r="L1012" t="s">
        <v>13</v>
      </c>
      <c r="M1012">
        <v>1</v>
      </c>
    </row>
    <row r="1013" spans="1:13" x14ac:dyDescent="0.25">
      <c r="A1013">
        <v>364717</v>
      </c>
      <c r="B1013">
        <v>2</v>
      </c>
      <c r="C1013" s="1">
        <v>43825</v>
      </c>
      <c r="D1013">
        <v>1833746</v>
      </c>
      <c r="E1013">
        <v>1440</v>
      </c>
      <c r="F1013">
        <v>3</v>
      </c>
      <c r="G1013">
        <v>189</v>
      </c>
      <c r="H1013" s="1">
        <v>43825</v>
      </c>
      <c r="I1013">
        <v>605</v>
      </c>
      <c r="J1013">
        <v>189</v>
      </c>
      <c r="K1013">
        <v>86.91</v>
      </c>
      <c r="L1013" t="s">
        <v>13</v>
      </c>
      <c r="M1013">
        <v>1</v>
      </c>
    </row>
    <row r="1014" spans="1:13" x14ac:dyDescent="0.25">
      <c r="A1014">
        <v>364800</v>
      </c>
      <c r="B1014">
        <v>0</v>
      </c>
      <c r="C1014" s="1">
        <v>43826</v>
      </c>
      <c r="D1014">
        <v>460473</v>
      </c>
      <c r="E1014">
        <v>1401</v>
      </c>
      <c r="F1014">
        <v>3</v>
      </c>
      <c r="G1014">
        <v>40.19</v>
      </c>
      <c r="H1014" s="1">
        <v>43826</v>
      </c>
      <c r="I1014">
        <v>255</v>
      </c>
      <c r="J1014">
        <v>39.386200000000002</v>
      </c>
      <c r="K1014">
        <v>18.48</v>
      </c>
      <c r="L1014" t="s">
        <v>14</v>
      </c>
      <c r="M1014">
        <v>0.89659999999999995</v>
      </c>
    </row>
    <row r="1015" spans="1:13" x14ac:dyDescent="0.25">
      <c r="A1015">
        <v>364801</v>
      </c>
      <c r="B1015">
        <v>0</v>
      </c>
      <c r="C1015" s="1">
        <v>43826</v>
      </c>
      <c r="D1015">
        <v>657775</v>
      </c>
      <c r="E1015">
        <v>2488</v>
      </c>
      <c r="F1015">
        <v>2</v>
      </c>
      <c r="G1015">
        <v>14.99</v>
      </c>
      <c r="H1015" s="1">
        <v>43826</v>
      </c>
      <c r="I1015">
        <v>150</v>
      </c>
      <c r="J1015">
        <v>13.6409</v>
      </c>
      <c r="K1015">
        <v>7.64</v>
      </c>
      <c r="L1015" t="s">
        <v>14</v>
      </c>
      <c r="M1015">
        <v>0.89659999999999995</v>
      </c>
    </row>
    <row r="1016" spans="1:13" x14ac:dyDescent="0.25">
      <c r="A1016">
        <v>364801</v>
      </c>
      <c r="B1016">
        <v>1</v>
      </c>
      <c r="C1016" s="1">
        <v>43826</v>
      </c>
      <c r="D1016">
        <v>657775</v>
      </c>
      <c r="E1016">
        <v>723</v>
      </c>
      <c r="F1016">
        <v>1</v>
      </c>
      <c r="G1016">
        <v>102</v>
      </c>
      <c r="H1016" s="1">
        <v>43826</v>
      </c>
      <c r="I1016">
        <v>150</v>
      </c>
      <c r="J1016">
        <v>93.84</v>
      </c>
      <c r="K1016">
        <v>52</v>
      </c>
      <c r="L1016" t="s">
        <v>14</v>
      </c>
      <c r="M1016">
        <v>0.89659999999999995</v>
      </c>
    </row>
    <row r="1017" spans="1:13" x14ac:dyDescent="0.25">
      <c r="A1017">
        <v>364802</v>
      </c>
      <c r="B1017">
        <v>0</v>
      </c>
      <c r="C1017" s="1">
        <v>43826</v>
      </c>
      <c r="D1017">
        <v>2026903</v>
      </c>
      <c r="E1017">
        <v>347</v>
      </c>
      <c r="F1017">
        <v>3</v>
      </c>
      <c r="G1017">
        <v>586</v>
      </c>
      <c r="H1017" s="1">
        <v>43826</v>
      </c>
      <c r="I1017">
        <v>590</v>
      </c>
      <c r="J1017">
        <v>586</v>
      </c>
      <c r="K1017">
        <v>269.48</v>
      </c>
      <c r="L1017" t="s">
        <v>13</v>
      </c>
      <c r="M1017">
        <v>1</v>
      </c>
    </row>
    <row r="1018" spans="1:13" x14ac:dyDescent="0.25">
      <c r="A1018">
        <v>364803</v>
      </c>
      <c r="B1018">
        <v>0</v>
      </c>
      <c r="C1018" s="1">
        <v>43826</v>
      </c>
      <c r="D1018">
        <v>847222</v>
      </c>
      <c r="E1018">
        <v>365</v>
      </c>
      <c r="F1018">
        <v>2</v>
      </c>
      <c r="G1018">
        <v>599</v>
      </c>
      <c r="H1018" s="1">
        <v>43826</v>
      </c>
      <c r="I1018">
        <v>320</v>
      </c>
      <c r="J1018">
        <v>533.11</v>
      </c>
      <c r="K1018">
        <v>275.45999999999998</v>
      </c>
      <c r="L1018" t="s">
        <v>14</v>
      </c>
      <c r="M1018">
        <v>0.89659999999999995</v>
      </c>
    </row>
    <row r="1019" spans="1:13" x14ac:dyDescent="0.25">
      <c r="A1019">
        <v>364804</v>
      </c>
      <c r="B1019">
        <v>0</v>
      </c>
      <c r="C1019" s="1">
        <v>43826</v>
      </c>
      <c r="D1019">
        <v>1491381</v>
      </c>
      <c r="E1019">
        <v>1518</v>
      </c>
      <c r="F1019">
        <v>4</v>
      </c>
      <c r="G1019">
        <v>300</v>
      </c>
      <c r="H1019" s="1">
        <v>43826</v>
      </c>
      <c r="I1019">
        <v>590</v>
      </c>
      <c r="J1019">
        <v>264</v>
      </c>
      <c r="K1019">
        <v>137.96</v>
      </c>
      <c r="L1019" t="s">
        <v>13</v>
      </c>
      <c r="M1019">
        <v>1</v>
      </c>
    </row>
    <row r="1020" spans="1:13" x14ac:dyDescent="0.25">
      <c r="A1020">
        <v>364805</v>
      </c>
      <c r="B1020">
        <v>0</v>
      </c>
      <c r="C1020" s="1">
        <v>43826</v>
      </c>
      <c r="D1020">
        <v>1109196</v>
      </c>
      <c r="E1020">
        <v>716</v>
      </c>
      <c r="F1020">
        <v>7</v>
      </c>
      <c r="G1020">
        <v>209</v>
      </c>
      <c r="H1020" s="1">
        <v>43827</v>
      </c>
      <c r="I1020">
        <v>999999</v>
      </c>
      <c r="J1020">
        <v>209</v>
      </c>
      <c r="K1020">
        <v>69.25</v>
      </c>
      <c r="L1020" t="s">
        <v>16</v>
      </c>
      <c r="M1020">
        <v>0.76329999999999998</v>
      </c>
    </row>
    <row r="1021" spans="1:13" x14ac:dyDescent="0.25">
      <c r="A1021">
        <v>364805</v>
      </c>
      <c r="B1021">
        <v>1</v>
      </c>
      <c r="C1021" s="1">
        <v>43826</v>
      </c>
      <c r="D1021">
        <v>1109196</v>
      </c>
      <c r="E1021">
        <v>681</v>
      </c>
      <c r="F1021">
        <v>1</v>
      </c>
      <c r="G1021">
        <v>121</v>
      </c>
      <c r="H1021" s="1">
        <v>43827</v>
      </c>
      <c r="I1021">
        <v>999999</v>
      </c>
      <c r="J1021">
        <v>121</v>
      </c>
      <c r="K1021">
        <v>55.64</v>
      </c>
      <c r="L1021" t="s">
        <v>16</v>
      </c>
      <c r="M1021">
        <v>0.76329999999999998</v>
      </c>
    </row>
    <row r="1022" spans="1:13" x14ac:dyDescent="0.25">
      <c r="A1022">
        <v>364805</v>
      </c>
      <c r="B1022">
        <v>2</v>
      </c>
      <c r="C1022" s="1">
        <v>43826</v>
      </c>
      <c r="D1022">
        <v>1109196</v>
      </c>
      <c r="E1022">
        <v>435</v>
      </c>
      <c r="F1022">
        <v>4</v>
      </c>
      <c r="G1022">
        <v>269.95</v>
      </c>
      <c r="H1022" s="1">
        <v>43827</v>
      </c>
      <c r="I1022">
        <v>999999</v>
      </c>
      <c r="J1022">
        <v>237.55600000000001</v>
      </c>
      <c r="K1022">
        <v>137.63</v>
      </c>
      <c r="L1022" t="s">
        <v>16</v>
      </c>
      <c r="M1022">
        <v>0.76329999999999998</v>
      </c>
    </row>
    <row r="1023" spans="1:13" x14ac:dyDescent="0.25">
      <c r="A1023">
        <v>364805</v>
      </c>
      <c r="B1023">
        <v>3</v>
      </c>
      <c r="C1023" s="1">
        <v>43826</v>
      </c>
      <c r="D1023">
        <v>1109196</v>
      </c>
      <c r="E1023">
        <v>2362</v>
      </c>
      <c r="F1023">
        <v>4</v>
      </c>
      <c r="G1023">
        <v>635.99</v>
      </c>
      <c r="H1023" s="1">
        <v>43827</v>
      </c>
      <c r="I1023">
        <v>999999</v>
      </c>
      <c r="J1023">
        <v>572.39099999999996</v>
      </c>
      <c r="K1023">
        <v>210.72</v>
      </c>
      <c r="L1023" t="s">
        <v>16</v>
      </c>
      <c r="M1023">
        <v>0.76329999999999998</v>
      </c>
    </row>
    <row r="1024" spans="1:13" x14ac:dyDescent="0.25">
      <c r="A1024">
        <v>364806</v>
      </c>
      <c r="B1024">
        <v>0</v>
      </c>
      <c r="C1024" s="1">
        <v>43826</v>
      </c>
      <c r="D1024">
        <v>1114072</v>
      </c>
      <c r="E1024">
        <v>1596</v>
      </c>
      <c r="F1024">
        <v>3</v>
      </c>
      <c r="G1024">
        <v>12.66</v>
      </c>
      <c r="H1024" s="1">
        <v>43826</v>
      </c>
      <c r="I1024">
        <v>370</v>
      </c>
      <c r="J1024">
        <v>12.66</v>
      </c>
      <c r="K1024">
        <v>5.82</v>
      </c>
      <c r="L1024" t="s">
        <v>16</v>
      </c>
      <c r="M1024">
        <v>0.76329999999999998</v>
      </c>
    </row>
    <row r="1025" spans="1:13" x14ac:dyDescent="0.25">
      <c r="A1025">
        <v>364807</v>
      </c>
      <c r="B1025">
        <v>0</v>
      </c>
      <c r="C1025" s="1">
        <v>43826</v>
      </c>
      <c r="D1025">
        <v>157411</v>
      </c>
      <c r="E1025">
        <v>273</v>
      </c>
      <c r="F1025">
        <v>3</v>
      </c>
      <c r="G1025">
        <v>339</v>
      </c>
      <c r="H1025" s="1">
        <v>43831</v>
      </c>
      <c r="I1025">
        <v>999999</v>
      </c>
      <c r="J1025">
        <v>308.49</v>
      </c>
      <c r="K1025">
        <v>155.88999999999999</v>
      </c>
      <c r="L1025" t="s">
        <v>17</v>
      </c>
      <c r="M1025">
        <v>1.4341999999999999</v>
      </c>
    </row>
    <row r="1026" spans="1:13" x14ac:dyDescent="0.25">
      <c r="A1026">
        <v>364807</v>
      </c>
      <c r="B1026">
        <v>1</v>
      </c>
      <c r="C1026" s="1">
        <v>43826</v>
      </c>
      <c r="D1026">
        <v>157411</v>
      </c>
      <c r="E1026">
        <v>112</v>
      </c>
      <c r="F1026">
        <v>1</v>
      </c>
      <c r="G1026">
        <v>249.99</v>
      </c>
      <c r="H1026" s="1">
        <v>43831</v>
      </c>
      <c r="I1026">
        <v>999999</v>
      </c>
      <c r="J1026">
        <v>227.49090000000001</v>
      </c>
      <c r="K1026">
        <v>82.83</v>
      </c>
      <c r="L1026" t="s">
        <v>17</v>
      </c>
      <c r="M1026">
        <v>1.4341999999999999</v>
      </c>
    </row>
    <row r="1027" spans="1:13" x14ac:dyDescent="0.25">
      <c r="A1027">
        <v>364807</v>
      </c>
      <c r="B1027">
        <v>2</v>
      </c>
      <c r="C1027" s="1">
        <v>43826</v>
      </c>
      <c r="D1027">
        <v>157411</v>
      </c>
      <c r="E1027">
        <v>418</v>
      </c>
      <c r="F1027">
        <v>5</v>
      </c>
      <c r="G1027">
        <v>269.95</v>
      </c>
      <c r="H1027" s="1">
        <v>43831</v>
      </c>
      <c r="I1027">
        <v>999999</v>
      </c>
      <c r="J1027">
        <v>245.65450000000001</v>
      </c>
      <c r="K1027">
        <v>137.63</v>
      </c>
      <c r="L1027" t="s">
        <v>17</v>
      </c>
      <c r="M1027">
        <v>1.4341999999999999</v>
      </c>
    </row>
    <row r="1028" spans="1:13" x14ac:dyDescent="0.25">
      <c r="A1028">
        <v>364807</v>
      </c>
      <c r="B1028">
        <v>3</v>
      </c>
      <c r="C1028" s="1">
        <v>43826</v>
      </c>
      <c r="D1028">
        <v>157411</v>
      </c>
      <c r="E1028">
        <v>1662</v>
      </c>
      <c r="F1028">
        <v>4</v>
      </c>
      <c r="G1028">
        <v>6.99</v>
      </c>
      <c r="H1028" s="1">
        <v>43831</v>
      </c>
      <c r="I1028">
        <v>999999</v>
      </c>
      <c r="J1028">
        <v>6.4307999999999996</v>
      </c>
      <c r="K1028">
        <v>3.56</v>
      </c>
      <c r="L1028" t="s">
        <v>17</v>
      </c>
      <c r="M1028">
        <v>1.4341999999999999</v>
      </c>
    </row>
    <row r="1029" spans="1:13" x14ac:dyDescent="0.25">
      <c r="A1029">
        <v>364808</v>
      </c>
      <c r="B1029">
        <v>0</v>
      </c>
      <c r="C1029" s="1">
        <v>43826</v>
      </c>
      <c r="D1029">
        <v>1167947</v>
      </c>
      <c r="E1029">
        <v>465</v>
      </c>
      <c r="F1029">
        <v>3</v>
      </c>
      <c r="G1029">
        <v>259</v>
      </c>
      <c r="H1029" s="1">
        <v>43826</v>
      </c>
      <c r="I1029">
        <v>420</v>
      </c>
      <c r="J1029">
        <v>259</v>
      </c>
      <c r="K1029">
        <v>119.11</v>
      </c>
      <c r="L1029" t="s">
        <v>16</v>
      </c>
      <c r="M1029">
        <v>0.76329999999999998</v>
      </c>
    </row>
    <row r="1030" spans="1:13" x14ac:dyDescent="0.25">
      <c r="A1030">
        <v>364808</v>
      </c>
      <c r="B1030">
        <v>1</v>
      </c>
      <c r="C1030" s="1">
        <v>43826</v>
      </c>
      <c r="D1030">
        <v>1167947</v>
      </c>
      <c r="E1030">
        <v>2508</v>
      </c>
      <c r="F1030">
        <v>2</v>
      </c>
      <c r="G1030">
        <v>4.74</v>
      </c>
      <c r="H1030" s="1">
        <v>43826</v>
      </c>
      <c r="I1030">
        <v>420</v>
      </c>
      <c r="J1030">
        <v>4.2186000000000003</v>
      </c>
      <c r="K1030">
        <v>2.42</v>
      </c>
      <c r="L1030" t="s">
        <v>16</v>
      </c>
      <c r="M1030">
        <v>0.76329999999999998</v>
      </c>
    </row>
    <row r="1031" spans="1:13" x14ac:dyDescent="0.25">
      <c r="A1031">
        <v>364808</v>
      </c>
      <c r="B1031">
        <v>2</v>
      </c>
      <c r="C1031" s="1">
        <v>43826</v>
      </c>
      <c r="D1031">
        <v>1167947</v>
      </c>
      <c r="E1031">
        <v>2504</v>
      </c>
      <c r="F1031">
        <v>2</v>
      </c>
      <c r="G1031">
        <v>9.99</v>
      </c>
      <c r="H1031" s="1">
        <v>43826</v>
      </c>
      <c r="I1031">
        <v>420</v>
      </c>
      <c r="J1031">
        <v>9.99</v>
      </c>
      <c r="K1031">
        <v>5.09</v>
      </c>
      <c r="L1031" t="s">
        <v>16</v>
      </c>
      <c r="M1031">
        <v>0.76329999999999998</v>
      </c>
    </row>
    <row r="1032" spans="1:13" x14ac:dyDescent="0.25">
      <c r="A1032">
        <v>364808</v>
      </c>
      <c r="B1032">
        <v>3</v>
      </c>
      <c r="C1032" s="1">
        <v>43826</v>
      </c>
      <c r="D1032">
        <v>1167947</v>
      </c>
      <c r="E1032">
        <v>126</v>
      </c>
      <c r="F1032">
        <v>3</v>
      </c>
      <c r="G1032">
        <v>143.4</v>
      </c>
      <c r="H1032" s="1">
        <v>43826</v>
      </c>
      <c r="I1032">
        <v>420</v>
      </c>
      <c r="J1032">
        <v>141.96600000000001</v>
      </c>
      <c r="K1032">
        <v>73.11</v>
      </c>
      <c r="L1032" t="s">
        <v>16</v>
      </c>
      <c r="M1032">
        <v>0.76329999999999998</v>
      </c>
    </row>
    <row r="1033" spans="1:13" x14ac:dyDescent="0.25">
      <c r="A1033">
        <v>364809</v>
      </c>
      <c r="B1033">
        <v>0</v>
      </c>
      <c r="C1033" s="1">
        <v>43826</v>
      </c>
      <c r="D1033">
        <v>1812476</v>
      </c>
      <c r="E1033">
        <v>795</v>
      </c>
      <c r="F1033">
        <v>3</v>
      </c>
      <c r="G1033">
        <v>13.9</v>
      </c>
      <c r="H1033" s="1">
        <v>43826</v>
      </c>
      <c r="I1033">
        <v>540</v>
      </c>
      <c r="J1033">
        <v>12.231999999999999</v>
      </c>
      <c r="K1033">
        <v>7.09</v>
      </c>
      <c r="L1033" t="s">
        <v>13</v>
      </c>
      <c r="M1033">
        <v>1</v>
      </c>
    </row>
    <row r="1034" spans="1:13" x14ac:dyDescent="0.25">
      <c r="A1034">
        <v>364809</v>
      </c>
      <c r="B1034">
        <v>1</v>
      </c>
      <c r="C1034" s="1">
        <v>43826</v>
      </c>
      <c r="D1034">
        <v>1812476</v>
      </c>
      <c r="E1034">
        <v>350</v>
      </c>
      <c r="F1034">
        <v>3</v>
      </c>
      <c r="G1034">
        <v>399</v>
      </c>
      <c r="H1034" s="1">
        <v>43826</v>
      </c>
      <c r="I1034">
        <v>540</v>
      </c>
      <c r="J1034">
        <v>359.1</v>
      </c>
      <c r="K1034">
        <v>203.42</v>
      </c>
      <c r="L1034" t="s">
        <v>13</v>
      </c>
      <c r="M1034">
        <v>1</v>
      </c>
    </row>
    <row r="1035" spans="1:13" x14ac:dyDescent="0.25">
      <c r="A1035">
        <v>364809</v>
      </c>
      <c r="B1035">
        <v>2</v>
      </c>
      <c r="C1035" s="1">
        <v>43826</v>
      </c>
      <c r="D1035">
        <v>1812476</v>
      </c>
      <c r="E1035">
        <v>1589</v>
      </c>
      <c r="F1035">
        <v>3</v>
      </c>
      <c r="G1035">
        <v>9.99</v>
      </c>
      <c r="H1035" s="1">
        <v>43826</v>
      </c>
      <c r="I1035">
        <v>540</v>
      </c>
      <c r="J1035">
        <v>9.99</v>
      </c>
      <c r="K1035">
        <v>5.09</v>
      </c>
      <c r="L1035" t="s">
        <v>13</v>
      </c>
      <c r="M1035">
        <v>1</v>
      </c>
    </row>
    <row r="1036" spans="1:13" x14ac:dyDescent="0.25">
      <c r="A1036">
        <v>364809</v>
      </c>
      <c r="B1036">
        <v>3</v>
      </c>
      <c r="C1036" s="1">
        <v>43826</v>
      </c>
      <c r="D1036">
        <v>1812476</v>
      </c>
      <c r="E1036">
        <v>2045</v>
      </c>
      <c r="F1036">
        <v>7</v>
      </c>
      <c r="G1036">
        <v>179.99</v>
      </c>
      <c r="H1036" s="1">
        <v>43826</v>
      </c>
      <c r="I1036">
        <v>540</v>
      </c>
      <c r="J1036">
        <v>179.99</v>
      </c>
      <c r="K1036">
        <v>82.77</v>
      </c>
      <c r="L1036" t="s">
        <v>13</v>
      </c>
      <c r="M1036">
        <v>1</v>
      </c>
    </row>
    <row r="1037" spans="1:13" x14ac:dyDescent="0.25">
      <c r="A1037">
        <v>364809</v>
      </c>
      <c r="B1037">
        <v>4</v>
      </c>
      <c r="C1037" s="1">
        <v>43826</v>
      </c>
      <c r="D1037">
        <v>1812476</v>
      </c>
      <c r="E1037">
        <v>458</v>
      </c>
      <c r="F1037">
        <v>2</v>
      </c>
      <c r="G1037">
        <v>229.9</v>
      </c>
      <c r="H1037" s="1">
        <v>43826</v>
      </c>
      <c r="I1037">
        <v>540</v>
      </c>
      <c r="J1037">
        <v>202.31200000000001</v>
      </c>
      <c r="K1037">
        <v>117.21</v>
      </c>
      <c r="L1037" t="s">
        <v>13</v>
      </c>
      <c r="M1037">
        <v>1</v>
      </c>
    </row>
    <row r="1038" spans="1:13" x14ac:dyDescent="0.25">
      <c r="A1038">
        <v>364810</v>
      </c>
      <c r="B1038">
        <v>0</v>
      </c>
      <c r="C1038" s="1">
        <v>43826</v>
      </c>
      <c r="D1038">
        <v>1781916</v>
      </c>
      <c r="E1038">
        <v>1931</v>
      </c>
      <c r="F1038">
        <v>1</v>
      </c>
      <c r="G1038">
        <v>279.99</v>
      </c>
      <c r="H1038" s="1">
        <v>43826</v>
      </c>
      <c r="I1038">
        <v>450</v>
      </c>
      <c r="J1038">
        <v>268.79039999999998</v>
      </c>
      <c r="K1038">
        <v>142.75</v>
      </c>
      <c r="L1038" t="s">
        <v>13</v>
      </c>
      <c r="M1038">
        <v>1</v>
      </c>
    </row>
    <row r="1039" spans="1:13" x14ac:dyDescent="0.25">
      <c r="A1039">
        <v>364810</v>
      </c>
      <c r="B1039">
        <v>1</v>
      </c>
      <c r="C1039" s="1">
        <v>43826</v>
      </c>
      <c r="D1039">
        <v>1781916</v>
      </c>
      <c r="E1039">
        <v>2498</v>
      </c>
      <c r="F1039">
        <v>7</v>
      </c>
      <c r="G1039">
        <v>23.72</v>
      </c>
      <c r="H1039" s="1">
        <v>43826</v>
      </c>
      <c r="I1039">
        <v>450</v>
      </c>
      <c r="J1039">
        <v>23.482800000000001</v>
      </c>
      <c r="K1039">
        <v>12.09</v>
      </c>
      <c r="L1039" t="s">
        <v>13</v>
      </c>
      <c r="M1039">
        <v>1</v>
      </c>
    </row>
    <row r="1040" spans="1:13" x14ac:dyDescent="0.25">
      <c r="A1040">
        <v>364810</v>
      </c>
      <c r="B1040">
        <v>2</v>
      </c>
      <c r="C1040" s="1">
        <v>43826</v>
      </c>
      <c r="D1040">
        <v>1781916</v>
      </c>
      <c r="E1040">
        <v>1516</v>
      </c>
      <c r="F1040">
        <v>1</v>
      </c>
      <c r="G1040">
        <v>288</v>
      </c>
      <c r="H1040" s="1">
        <v>43826</v>
      </c>
      <c r="I1040">
        <v>450</v>
      </c>
      <c r="J1040">
        <v>247.68</v>
      </c>
      <c r="K1040">
        <v>132.44</v>
      </c>
      <c r="L1040" t="s">
        <v>13</v>
      </c>
      <c r="M1040">
        <v>1</v>
      </c>
    </row>
    <row r="1041" spans="1:13" x14ac:dyDescent="0.25">
      <c r="A1041">
        <v>364810</v>
      </c>
      <c r="B1041">
        <v>3</v>
      </c>
      <c r="C1041" s="1">
        <v>43826</v>
      </c>
      <c r="D1041">
        <v>1781916</v>
      </c>
      <c r="E1041">
        <v>65</v>
      </c>
      <c r="F1041">
        <v>4</v>
      </c>
      <c r="G1041">
        <v>181</v>
      </c>
      <c r="H1041" s="1">
        <v>43826</v>
      </c>
      <c r="I1041">
        <v>450</v>
      </c>
      <c r="J1041">
        <v>162.9</v>
      </c>
      <c r="K1041">
        <v>83.24</v>
      </c>
      <c r="L1041" t="s">
        <v>13</v>
      </c>
      <c r="M1041">
        <v>1</v>
      </c>
    </row>
    <row r="1042" spans="1:13" x14ac:dyDescent="0.25">
      <c r="A1042">
        <v>364811</v>
      </c>
      <c r="B1042">
        <v>0</v>
      </c>
      <c r="C1042" s="1">
        <v>43826</v>
      </c>
      <c r="D1042">
        <v>811765</v>
      </c>
      <c r="E1042">
        <v>1454</v>
      </c>
      <c r="F1042">
        <v>2</v>
      </c>
      <c r="G1042">
        <v>199</v>
      </c>
      <c r="H1042" s="1">
        <v>43826</v>
      </c>
      <c r="I1042">
        <v>340</v>
      </c>
      <c r="J1042">
        <v>197.01</v>
      </c>
      <c r="K1042">
        <v>91.51</v>
      </c>
      <c r="L1042" t="s">
        <v>14</v>
      </c>
      <c r="M1042">
        <v>0.89659999999999995</v>
      </c>
    </row>
    <row r="1043" spans="1:13" x14ac:dyDescent="0.25">
      <c r="A1043">
        <v>364811</v>
      </c>
      <c r="B1043">
        <v>1</v>
      </c>
      <c r="C1043" s="1">
        <v>43826</v>
      </c>
      <c r="D1043">
        <v>811765</v>
      </c>
      <c r="E1043">
        <v>514</v>
      </c>
      <c r="F1043">
        <v>1</v>
      </c>
      <c r="G1043">
        <v>69</v>
      </c>
      <c r="H1043" s="1">
        <v>43826</v>
      </c>
      <c r="I1043">
        <v>340</v>
      </c>
      <c r="J1043">
        <v>69</v>
      </c>
      <c r="K1043">
        <v>22.86</v>
      </c>
      <c r="L1043" t="s">
        <v>14</v>
      </c>
      <c r="M1043">
        <v>0.89659999999999995</v>
      </c>
    </row>
    <row r="1044" spans="1:13" x14ac:dyDescent="0.25">
      <c r="A1044">
        <v>364811</v>
      </c>
      <c r="B1044">
        <v>2</v>
      </c>
      <c r="C1044" s="1">
        <v>43826</v>
      </c>
      <c r="D1044">
        <v>811765</v>
      </c>
      <c r="E1044">
        <v>390</v>
      </c>
      <c r="F1044">
        <v>3</v>
      </c>
      <c r="G1044">
        <v>1299</v>
      </c>
      <c r="H1044" s="1">
        <v>43826</v>
      </c>
      <c r="I1044">
        <v>340</v>
      </c>
      <c r="J1044">
        <v>1169.0999999999999</v>
      </c>
      <c r="K1044">
        <v>430.38</v>
      </c>
      <c r="L1044" t="s">
        <v>14</v>
      </c>
      <c r="M1044">
        <v>0.89659999999999995</v>
      </c>
    </row>
    <row r="1045" spans="1:13" x14ac:dyDescent="0.25">
      <c r="A1045">
        <v>364900</v>
      </c>
      <c r="B1045">
        <v>0</v>
      </c>
      <c r="C1045" s="1">
        <v>43827</v>
      </c>
      <c r="D1045">
        <v>1582269</v>
      </c>
      <c r="E1045">
        <v>1601</v>
      </c>
      <c r="F1045">
        <v>5</v>
      </c>
      <c r="G1045">
        <v>159.99</v>
      </c>
      <c r="H1045" s="1">
        <v>43828</v>
      </c>
      <c r="I1045">
        <v>999999</v>
      </c>
      <c r="J1045">
        <v>143.99100000000001</v>
      </c>
      <c r="K1045">
        <v>73.569999999999993</v>
      </c>
      <c r="L1045" t="s">
        <v>13</v>
      </c>
      <c r="M1045">
        <v>1</v>
      </c>
    </row>
    <row r="1046" spans="1:13" x14ac:dyDescent="0.25">
      <c r="A1046">
        <v>364900</v>
      </c>
      <c r="B1046">
        <v>1</v>
      </c>
      <c r="C1046" s="1">
        <v>43827</v>
      </c>
      <c r="D1046">
        <v>1582269</v>
      </c>
      <c r="E1046">
        <v>1621</v>
      </c>
      <c r="F1046">
        <v>2</v>
      </c>
      <c r="G1046">
        <v>12.99</v>
      </c>
      <c r="H1046" s="1">
        <v>43828</v>
      </c>
      <c r="I1046">
        <v>999999</v>
      </c>
      <c r="J1046">
        <v>12.99</v>
      </c>
      <c r="K1046">
        <v>6.62</v>
      </c>
      <c r="L1046" t="s">
        <v>13</v>
      </c>
      <c r="M1046">
        <v>1</v>
      </c>
    </row>
    <row r="1047" spans="1:13" x14ac:dyDescent="0.25">
      <c r="A1047">
        <v>364900</v>
      </c>
      <c r="B1047">
        <v>2</v>
      </c>
      <c r="C1047" s="1">
        <v>43827</v>
      </c>
      <c r="D1047">
        <v>1582269</v>
      </c>
      <c r="E1047">
        <v>630</v>
      </c>
      <c r="F1047">
        <v>4</v>
      </c>
      <c r="G1047">
        <v>251</v>
      </c>
      <c r="H1047" s="1">
        <v>43828</v>
      </c>
      <c r="I1047">
        <v>999999</v>
      </c>
      <c r="J1047">
        <v>228.41</v>
      </c>
      <c r="K1047">
        <v>115.43</v>
      </c>
      <c r="L1047" t="s">
        <v>13</v>
      </c>
      <c r="M1047">
        <v>1</v>
      </c>
    </row>
    <row r="1048" spans="1:13" x14ac:dyDescent="0.25">
      <c r="A1048">
        <v>364901</v>
      </c>
      <c r="B1048">
        <v>0</v>
      </c>
      <c r="C1048" s="1">
        <v>43827</v>
      </c>
      <c r="D1048">
        <v>159078</v>
      </c>
      <c r="E1048">
        <v>1341</v>
      </c>
      <c r="F1048">
        <v>1</v>
      </c>
      <c r="G1048">
        <v>16</v>
      </c>
      <c r="H1048" s="1">
        <v>43829</v>
      </c>
      <c r="I1048">
        <v>999999</v>
      </c>
      <c r="J1048">
        <v>16</v>
      </c>
      <c r="K1048">
        <v>8.16</v>
      </c>
      <c r="L1048" t="s">
        <v>17</v>
      </c>
      <c r="M1048">
        <v>1.4341999999999999</v>
      </c>
    </row>
    <row r="1049" spans="1:13" x14ac:dyDescent="0.25">
      <c r="A1049">
        <v>364901</v>
      </c>
      <c r="B1049">
        <v>1</v>
      </c>
      <c r="C1049" s="1">
        <v>43827</v>
      </c>
      <c r="D1049">
        <v>159078</v>
      </c>
      <c r="E1049">
        <v>1466</v>
      </c>
      <c r="F1049">
        <v>3</v>
      </c>
      <c r="G1049">
        <v>290</v>
      </c>
      <c r="H1049" s="1">
        <v>43829</v>
      </c>
      <c r="I1049">
        <v>999999</v>
      </c>
      <c r="J1049">
        <v>281.3</v>
      </c>
      <c r="K1049">
        <v>133.36000000000001</v>
      </c>
      <c r="L1049" t="s">
        <v>17</v>
      </c>
      <c r="M1049">
        <v>1.4341999999999999</v>
      </c>
    </row>
    <row r="1050" spans="1:13" x14ac:dyDescent="0.25">
      <c r="A1050">
        <v>364901</v>
      </c>
      <c r="B1050">
        <v>2</v>
      </c>
      <c r="C1050" s="1">
        <v>43827</v>
      </c>
      <c r="D1050">
        <v>159078</v>
      </c>
      <c r="E1050">
        <v>1454</v>
      </c>
      <c r="F1050">
        <v>1</v>
      </c>
      <c r="G1050">
        <v>199</v>
      </c>
      <c r="H1050" s="1">
        <v>43829</v>
      </c>
      <c r="I1050">
        <v>999999</v>
      </c>
      <c r="J1050">
        <v>199</v>
      </c>
      <c r="K1050">
        <v>91.51</v>
      </c>
      <c r="L1050" t="s">
        <v>17</v>
      </c>
      <c r="M1050">
        <v>1.4341999999999999</v>
      </c>
    </row>
    <row r="1051" spans="1:13" x14ac:dyDescent="0.25">
      <c r="A1051">
        <v>364901</v>
      </c>
      <c r="B1051">
        <v>3</v>
      </c>
      <c r="C1051" s="1">
        <v>43827</v>
      </c>
      <c r="D1051">
        <v>159078</v>
      </c>
      <c r="E1051">
        <v>1578</v>
      </c>
      <c r="F1051">
        <v>1</v>
      </c>
      <c r="G1051">
        <v>219</v>
      </c>
      <c r="H1051" s="1">
        <v>43829</v>
      </c>
      <c r="I1051">
        <v>999999</v>
      </c>
      <c r="J1051">
        <v>201.48</v>
      </c>
      <c r="K1051">
        <v>72.56</v>
      </c>
      <c r="L1051" t="s">
        <v>17</v>
      </c>
      <c r="M1051">
        <v>1.4341999999999999</v>
      </c>
    </row>
    <row r="1052" spans="1:13" x14ac:dyDescent="0.25">
      <c r="A1052">
        <v>364902</v>
      </c>
      <c r="B1052">
        <v>0</v>
      </c>
      <c r="C1052" s="1">
        <v>43827</v>
      </c>
      <c r="D1052">
        <v>1916770</v>
      </c>
      <c r="E1052">
        <v>604</v>
      </c>
      <c r="F1052">
        <v>5</v>
      </c>
      <c r="G1052">
        <v>499</v>
      </c>
      <c r="H1052" s="1">
        <v>43832</v>
      </c>
      <c r="I1052">
        <v>999999</v>
      </c>
      <c r="J1052">
        <v>499</v>
      </c>
      <c r="K1052">
        <v>254.4</v>
      </c>
      <c r="L1052" t="s">
        <v>13</v>
      </c>
      <c r="M1052">
        <v>1</v>
      </c>
    </row>
    <row r="1053" spans="1:13" x14ac:dyDescent="0.25">
      <c r="A1053">
        <v>364902</v>
      </c>
      <c r="B1053">
        <v>1</v>
      </c>
      <c r="C1053" s="1">
        <v>43827</v>
      </c>
      <c r="D1053">
        <v>1916770</v>
      </c>
      <c r="E1053">
        <v>1610</v>
      </c>
      <c r="F1053">
        <v>4</v>
      </c>
      <c r="G1053">
        <v>289.99</v>
      </c>
      <c r="H1053" s="1">
        <v>43832</v>
      </c>
      <c r="I1053">
        <v>999999</v>
      </c>
      <c r="J1053">
        <v>289.99</v>
      </c>
      <c r="K1053">
        <v>96.08</v>
      </c>
      <c r="L1053" t="s">
        <v>13</v>
      </c>
      <c r="M1053">
        <v>1</v>
      </c>
    </row>
    <row r="1054" spans="1:13" x14ac:dyDescent="0.25">
      <c r="A1054">
        <v>364903</v>
      </c>
      <c r="B1054">
        <v>0</v>
      </c>
      <c r="C1054" s="1">
        <v>43827</v>
      </c>
      <c r="D1054">
        <v>2049908</v>
      </c>
      <c r="E1054">
        <v>1529</v>
      </c>
      <c r="F1054">
        <v>3</v>
      </c>
      <c r="G1054">
        <v>255</v>
      </c>
      <c r="H1054" s="1">
        <v>43831</v>
      </c>
      <c r="I1054">
        <v>999999</v>
      </c>
      <c r="J1054">
        <v>255</v>
      </c>
      <c r="K1054">
        <v>117.27</v>
      </c>
      <c r="L1054" t="s">
        <v>13</v>
      </c>
      <c r="M1054">
        <v>1</v>
      </c>
    </row>
    <row r="1055" spans="1:13" x14ac:dyDescent="0.25">
      <c r="A1055">
        <v>364903</v>
      </c>
      <c r="B1055">
        <v>1</v>
      </c>
      <c r="C1055" s="1">
        <v>43827</v>
      </c>
      <c r="D1055">
        <v>2049908</v>
      </c>
      <c r="E1055">
        <v>1338</v>
      </c>
      <c r="F1055">
        <v>2</v>
      </c>
      <c r="G1055">
        <v>32.99</v>
      </c>
      <c r="H1055" s="1">
        <v>43831</v>
      </c>
      <c r="I1055">
        <v>999999</v>
      </c>
      <c r="J1055">
        <v>32.99</v>
      </c>
      <c r="K1055">
        <v>15.17</v>
      </c>
      <c r="L1055" t="s">
        <v>13</v>
      </c>
      <c r="M1055">
        <v>1</v>
      </c>
    </row>
    <row r="1056" spans="1:13" x14ac:dyDescent="0.25">
      <c r="A1056">
        <v>364904</v>
      </c>
      <c r="B1056">
        <v>0</v>
      </c>
      <c r="C1056" s="1">
        <v>43827</v>
      </c>
      <c r="D1056">
        <v>1519041</v>
      </c>
      <c r="E1056">
        <v>1331</v>
      </c>
      <c r="F1056">
        <v>3</v>
      </c>
      <c r="G1056">
        <v>26.99</v>
      </c>
      <c r="H1056" s="1">
        <v>43831</v>
      </c>
      <c r="I1056">
        <v>999999</v>
      </c>
      <c r="J1056">
        <v>26.180299999999999</v>
      </c>
      <c r="K1056">
        <v>12.41</v>
      </c>
      <c r="L1056" t="s">
        <v>13</v>
      </c>
      <c r="M1056">
        <v>1</v>
      </c>
    </row>
    <row r="1057" spans="1:13" x14ac:dyDescent="0.25">
      <c r="A1057">
        <v>364904</v>
      </c>
      <c r="B1057">
        <v>1</v>
      </c>
      <c r="C1057" s="1">
        <v>43827</v>
      </c>
      <c r="D1057">
        <v>1519041</v>
      </c>
      <c r="E1057">
        <v>1673</v>
      </c>
      <c r="F1057">
        <v>2</v>
      </c>
      <c r="G1057">
        <v>5.5</v>
      </c>
      <c r="H1057" s="1">
        <v>43831</v>
      </c>
      <c r="I1057">
        <v>999999</v>
      </c>
      <c r="J1057">
        <v>5.5</v>
      </c>
      <c r="K1057">
        <v>2.8</v>
      </c>
      <c r="L1057" t="s">
        <v>13</v>
      </c>
      <c r="M1057">
        <v>1</v>
      </c>
    </row>
    <row r="1058" spans="1:13" x14ac:dyDescent="0.25">
      <c r="A1058">
        <v>364905</v>
      </c>
      <c r="B1058">
        <v>0</v>
      </c>
      <c r="C1058" s="1">
        <v>43827</v>
      </c>
      <c r="D1058">
        <v>111684</v>
      </c>
      <c r="E1058">
        <v>1471</v>
      </c>
      <c r="F1058">
        <v>2</v>
      </c>
      <c r="G1058">
        <v>229</v>
      </c>
      <c r="H1058" s="1">
        <v>43827</v>
      </c>
      <c r="I1058">
        <v>35</v>
      </c>
      <c r="J1058">
        <v>199.23</v>
      </c>
      <c r="K1058">
        <v>105.31</v>
      </c>
      <c r="L1058" t="s">
        <v>17</v>
      </c>
      <c r="M1058">
        <v>1.4341999999999999</v>
      </c>
    </row>
    <row r="1059" spans="1:13" x14ac:dyDescent="0.25">
      <c r="A1059">
        <v>364905</v>
      </c>
      <c r="B1059">
        <v>1</v>
      </c>
      <c r="C1059" s="1">
        <v>43827</v>
      </c>
      <c r="D1059">
        <v>111684</v>
      </c>
      <c r="E1059">
        <v>1983</v>
      </c>
      <c r="F1059">
        <v>2</v>
      </c>
      <c r="G1059">
        <v>665.94</v>
      </c>
      <c r="H1059" s="1">
        <v>43827</v>
      </c>
      <c r="I1059">
        <v>35</v>
      </c>
      <c r="J1059">
        <v>572.70839999999998</v>
      </c>
      <c r="K1059">
        <v>220.64</v>
      </c>
      <c r="L1059" t="s">
        <v>17</v>
      </c>
      <c r="M1059">
        <v>1.4341999999999999</v>
      </c>
    </row>
    <row r="1060" spans="1:13" x14ac:dyDescent="0.25">
      <c r="A1060">
        <v>364906</v>
      </c>
      <c r="B1060">
        <v>0</v>
      </c>
      <c r="C1060" s="1">
        <v>43827</v>
      </c>
      <c r="D1060">
        <v>478209</v>
      </c>
      <c r="E1060">
        <v>53</v>
      </c>
      <c r="F1060">
        <v>3</v>
      </c>
      <c r="G1060">
        <v>296</v>
      </c>
      <c r="H1060" s="1">
        <v>43829</v>
      </c>
      <c r="I1060">
        <v>999999</v>
      </c>
      <c r="J1060">
        <v>296</v>
      </c>
      <c r="K1060">
        <v>98.07</v>
      </c>
      <c r="L1060" t="s">
        <v>14</v>
      </c>
      <c r="M1060">
        <v>0.89659999999999995</v>
      </c>
    </row>
    <row r="1061" spans="1:13" x14ac:dyDescent="0.25">
      <c r="A1061">
        <v>364906</v>
      </c>
      <c r="B1061">
        <v>1</v>
      </c>
      <c r="C1061" s="1">
        <v>43827</v>
      </c>
      <c r="D1061">
        <v>478209</v>
      </c>
      <c r="E1061">
        <v>456</v>
      </c>
      <c r="F1061">
        <v>3</v>
      </c>
      <c r="G1061">
        <v>559</v>
      </c>
      <c r="H1061" s="1">
        <v>43829</v>
      </c>
      <c r="I1061">
        <v>999999</v>
      </c>
      <c r="J1061">
        <v>491.92</v>
      </c>
      <c r="K1061">
        <v>257.06</v>
      </c>
      <c r="L1061" t="s">
        <v>14</v>
      </c>
      <c r="M1061">
        <v>0.89659999999999995</v>
      </c>
    </row>
    <row r="1062" spans="1:13" x14ac:dyDescent="0.25">
      <c r="A1062">
        <v>364906</v>
      </c>
      <c r="B1062">
        <v>2</v>
      </c>
      <c r="C1062" s="1">
        <v>43827</v>
      </c>
      <c r="D1062">
        <v>478209</v>
      </c>
      <c r="E1062">
        <v>2085</v>
      </c>
      <c r="F1062">
        <v>1</v>
      </c>
      <c r="G1062">
        <v>1475</v>
      </c>
      <c r="H1062" s="1">
        <v>43829</v>
      </c>
      <c r="I1062">
        <v>999999</v>
      </c>
      <c r="J1062">
        <v>1475</v>
      </c>
      <c r="K1062">
        <v>488.7</v>
      </c>
      <c r="L1062" t="s">
        <v>14</v>
      </c>
      <c r="M1062">
        <v>0.89659999999999995</v>
      </c>
    </row>
    <row r="1063" spans="1:13" x14ac:dyDescent="0.25">
      <c r="A1063">
        <v>364906</v>
      </c>
      <c r="B1063">
        <v>3</v>
      </c>
      <c r="C1063" s="1">
        <v>43827</v>
      </c>
      <c r="D1063">
        <v>478209</v>
      </c>
      <c r="E1063">
        <v>1331</v>
      </c>
      <c r="F1063">
        <v>6</v>
      </c>
      <c r="G1063">
        <v>26.99</v>
      </c>
      <c r="H1063" s="1">
        <v>43829</v>
      </c>
      <c r="I1063">
        <v>999999</v>
      </c>
      <c r="J1063">
        <v>24.5609</v>
      </c>
      <c r="K1063">
        <v>12.41</v>
      </c>
      <c r="L1063" t="s">
        <v>14</v>
      </c>
      <c r="M1063">
        <v>0.89659999999999995</v>
      </c>
    </row>
    <row r="1064" spans="1:13" x14ac:dyDescent="0.25">
      <c r="A1064">
        <v>364907</v>
      </c>
      <c r="B1064">
        <v>0</v>
      </c>
      <c r="C1064" s="1">
        <v>43827</v>
      </c>
      <c r="D1064">
        <v>905566</v>
      </c>
      <c r="E1064">
        <v>2490</v>
      </c>
      <c r="F1064">
        <v>2</v>
      </c>
      <c r="G1064">
        <v>14.99</v>
      </c>
      <c r="H1064" s="1">
        <v>43829</v>
      </c>
      <c r="I1064">
        <v>999999</v>
      </c>
      <c r="J1064">
        <v>13.341100000000001</v>
      </c>
      <c r="K1064">
        <v>7.64</v>
      </c>
      <c r="L1064" t="s">
        <v>16</v>
      </c>
      <c r="M1064">
        <v>0.76329999999999998</v>
      </c>
    </row>
    <row r="1065" spans="1:13" x14ac:dyDescent="0.25">
      <c r="A1065">
        <v>364907</v>
      </c>
      <c r="B1065">
        <v>1</v>
      </c>
      <c r="C1065" s="1">
        <v>43827</v>
      </c>
      <c r="D1065">
        <v>905566</v>
      </c>
      <c r="E1065">
        <v>1440</v>
      </c>
      <c r="F1065">
        <v>9</v>
      </c>
      <c r="G1065">
        <v>189</v>
      </c>
      <c r="H1065" s="1">
        <v>43829</v>
      </c>
      <c r="I1065">
        <v>999999</v>
      </c>
      <c r="J1065">
        <v>189</v>
      </c>
      <c r="K1065">
        <v>86.91</v>
      </c>
      <c r="L1065" t="s">
        <v>16</v>
      </c>
      <c r="M1065">
        <v>0.76329999999999998</v>
      </c>
    </row>
    <row r="1066" spans="1:13" x14ac:dyDescent="0.25">
      <c r="A1066">
        <v>364908</v>
      </c>
      <c r="B1066">
        <v>0</v>
      </c>
      <c r="C1066" s="1">
        <v>43827</v>
      </c>
      <c r="D1066">
        <v>865537</v>
      </c>
      <c r="E1066">
        <v>1637</v>
      </c>
      <c r="F1066">
        <v>1</v>
      </c>
      <c r="G1066">
        <v>17.989999999999998</v>
      </c>
      <c r="H1066" s="1">
        <v>43830</v>
      </c>
      <c r="I1066">
        <v>999999</v>
      </c>
      <c r="J1066">
        <v>16.730699999999999</v>
      </c>
      <c r="K1066">
        <v>8.27</v>
      </c>
      <c r="L1066" t="s">
        <v>14</v>
      </c>
      <c r="M1066">
        <v>0.89659999999999995</v>
      </c>
    </row>
    <row r="1067" spans="1:13" x14ac:dyDescent="0.25">
      <c r="A1067">
        <v>364909</v>
      </c>
      <c r="B1067">
        <v>0</v>
      </c>
      <c r="C1067" s="1">
        <v>43827</v>
      </c>
      <c r="D1067">
        <v>1554567</v>
      </c>
      <c r="E1067">
        <v>1654</v>
      </c>
      <c r="F1067">
        <v>4</v>
      </c>
      <c r="G1067">
        <v>259.99</v>
      </c>
      <c r="H1067" s="1">
        <v>43829</v>
      </c>
      <c r="I1067">
        <v>999999</v>
      </c>
      <c r="J1067">
        <v>259.99</v>
      </c>
      <c r="K1067">
        <v>86.14</v>
      </c>
      <c r="L1067" t="s">
        <v>13</v>
      </c>
      <c r="M1067">
        <v>1</v>
      </c>
    </row>
    <row r="1068" spans="1:13" x14ac:dyDescent="0.25">
      <c r="A1068">
        <v>364909</v>
      </c>
      <c r="B1068">
        <v>1</v>
      </c>
      <c r="C1068" s="1">
        <v>43827</v>
      </c>
      <c r="D1068">
        <v>1554567</v>
      </c>
      <c r="E1068">
        <v>1506</v>
      </c>
      <c r="F1068">
        <v>2</v>
      </c>
      <c r="G1068">
        <v>288</v>
      </c>
      <c r="H1068" s="1">
        <v>43829</v>
      </c>
      <c r="I1068">
        <v>999999</v>
      </c>
      <c r="J1068">
        <v>259.2</v>
      </c>
      <c r="K1068">
        <v>132.44</v>
      </c>
      <c r="L1068" t="s">
        <v>13</v>
      </c>
      <c r="M1068">
        <v>1</v>
      </c>
    </row>
    <row r="1069" spans="1:13" x14ac:dyDescent="0.25">
      <c r="A1069">
        <v>364910</v>
      </c>
      <c r="B1069">
        <v>0</v>
      </c>
      <c r="C1069" s="1">
        <v>43827</v>
      </c>
      <c r="D1069">
        <v>1821898</v>
      </c>
      <c r="E1069">
        <v>1940</v>
      </c>
      <c r="F1069">
        <v>3</v>
      </c>
      <c r="G1069">
        <v>899</v>
      </c>
      <c r="H1069" s="1">
        <v>43830</v>
      </c>
      <c r="I1069">
        <v>999999</v>
      </c>
      <c r="J1069">
        <v>809.1</v>
      </c>
      <c r="K1069">
        <v>413.42</v>
      </c>
      <c r="L1069" t="s">
        <v>13</v>
      </c>
      <c r="M1069">
        <v>1</v>
      </c>
    </row>
    <row r="1070" spans="1:13" x14ac:dyDescent="0.25">
      <c r="A1070">
        <v>364910</v>
      </c>
      <c r="B1070">
        <v>1</v>
      </c>
      <c r="C1070" s="1">
        <v>43827</v>
      </c>
      <c r="D1070">
        <v>1821898</v>
      </c>
      <c r="E1070">
        <v>1555</v>
      </c>
      <c r="F1070">
        <v>2</v>
      </c>
      <c r="G1070">
        <v>368</v>
      </c>
      <c r="H1070" s="1">
        <v>43830</v>
      </c>
      <c r="I1070">
        <v>999999</v>
      </c>
      <c r="J1070">
        <v>368</v>
      </c>
      <c r="K1070">
        <v>121.93</v>
      </c>
      <c r="L1070" t="s">
        <v>13</v>
      </c>
      <c r="M1070">
        <v>1</v>
      </c>
    </row>
    <row r="1071" spans="1:13" x14ac:dyDescent="0.25">
      <c r="A1071">
        <v>364910</v>
      </c>
      <c r="B1071">
        <v>2</v>
      </c>
      <c r="C1071" s="1">
        <v>43827</v>
      </c>
      <c r="D1071">
        <v>1821898</v>
      </c>
      <c r="E1071">
        <v>1427</v>
      </c>
      <c r="F1071">
        <v>1</v>
      </c>
      <c r="G1071">
        <v>230</v>
      </c>
      <c r="H1071" s="1">
        <v>43830</v>
      </c>
      <c r="I1071">
        <v>999999</v>
      </c>
      <c r="J1071">
        <v>200.1</v>
      </c>
      <c r="K1071">
        <v>105.77</v>
      </c>
      <c r="L1071" t="s">
        <v>13</v>
      </c>
      <c r="M1071">
        <v>1</v>
      </c>
    </row>
    <row r="1072" spans="1:13" x14ac:dyDescent="0.25">
      <c r="A1072">
        <v>364911</v>
      </c>
      <c r="B1072">
        <v>0</v>
      </c>
      <c r="C1072" s="1">
        <v>43827</v>
      </c>
      <c r="D1072">
        <v>1135480</v>
      </c>
      <c r="E1072">
        <v>102</v>
      </c>
      <c r="F1072">
        <v>4</v>
      </c>
      <c r="G1072">
        <v>115</v>
      </c>
      <c r="H1072" s="1">
        <v>43834</v>
      </c>
      <c r="I1072">
        <v>999999</v>
      </c>
      <c r="J1072">
        <v>115</v>
      </c>
      <c r="K1072">
        <v>52.88</v>
      </c>
      <c r="L1072" t="s">
        <v>16</v>
      </c>
      <c r="M1072">
        <v>0.76329999999999998</v>
      </c>
    </row>
    <row r="1073" spans="1:13" x14ac:dyDescent="0.25">
      <c r="A1073">
        <v>364912</v>
      </c>
      <c r="B1073">
        <v>0</v>
      </c>
      <c r="C1073" s="1">
        <v>43827</v>
      </c>
      <c r="D1073">
        <v>47448</v>
      </c>
      <c r="E1073">
        <v>1687</v>
      </c>
      <c r="F1073">
        <v>1</v>
      </c>
      <c r="G1073">
        <v>6.88</v>
      </c>
      <c r="H1073" s="1">
        <v>43827</v>
      </c>
      <c r="I1073">
        <v>60</v>
      </c>
      <c r="J1073">
        <v>6.88</v>
      </c>
      <c r="K1073">
        <v>3.16</v>
      </c>
      <c r="L1073" t="s">
        <v>17</v>
      </c>
      <c r="M1073">
        <v>1.4341999999999999</v>
      </c>
    </row>
    <row r="1074" spans="1:13" x14ac:dyDescent="0.25">
      <c r="A1074">
        <v>364912</v>
      </c>
      <c r="B1074">
        <v>1</v>
      </c>
      <c r="C1074" s="1">
        <v>43827</v>
      </c>
      <c r="D1074">
        <v>47448</v>
      </c>
      <c r="E1074">
        <v>1470</v>
      </c>
      <c r="F1074">
        <v>2</v>
      </c>
      <c r="G1074">
        <v>129</v>
      </c>
      <c r="H1074" s="1">
        <v>43827</v>
      </c>
      <c r="I1074">
        <v>60</v>
      </c>
      <c r="J1074">
        <v>110.94</v>
      </c>
      <c r="K1074">
        <v>65.77</v>
      </c>
      <c r="L1074" t="s">
        <v>17</v>
      </c>
      <c r="M1074">
        <v>1.4341999999999999</v>
      </c>
    </row>
    <row r="1075" spans="1:13" x14ac:dyDescent="0.25">
      <c r="A1075">
        <v>364913</v>
      </c>
      <c r="B1075">
        <v>0</v>
      </c>
      <c r="C1075" s="1">
        <v>43827</v>
      </c>
      <c r="D1075">
        <v>1702638</v>
      </c>
      <c r="E1075">
        <v>1724</v>
      </c>
      <c r="F1075">
        <v>4</v>
      </c>
      <c r="G1075">
        <v>56</v>
      </c>
      <c r="H1075" s="1">
        <v>43830</v>
      </c>
      <c r="I1075">
        <v>999999</v>
      </c>
      <c r="J1075">
        <v>56</v>
      </c>
      <c r="K1075">
        <v>28.55</v>
      </c>
      <c r="L1075" t="s">
        <v>13</v>
      </c>
      <c r="M1075">
        <v>1</v>
      </c>
    </row>
    <row r="1076" spans="1:13" x14ac:dyDescent="0.25">
      <c r="A1076">
        <v>364913</v>
      </c>
      <c r="B1076">
        <v>1</v>
      </c>
      <c r="C1076" s="1">
        <v>43827</v>
      </c>
      <c r="D1076">
        <v>1702638</v>
      </c>
      <c r="E1076">
        <v>1366</v>
      </c>
      <c r="F1076">
        <v>7</v>
      </c>
      <c r="G1076">
        <v>32.99</v>
      </c>
      <c r="H1076" s="1">
        <v>43830</v>
      </c>
      <c r="I1076">
        <v>999999</v>
      </c>
      <c r="J1076">
        <v>30.680700000000002</v>
      </c>
      <c r="K1076">
        <v>15.17</v>
      </c>
      <c r="L1076" t="s">
        <v>13</v>
      </c>
      <c r="M1076">
        <v>1</v>
      </c>
    </row>
    <row r="1077" spans="1:13" x14ac:dyDescent="0.25">
      <c r="A1077">
        <v>364913</v>
      </c>
      <c r="B1077">
        <v>2</v>
      </c>
      <c r="C1077" s="1">
        <v>43827</v>
      </c>
      <c r="D1077">
        <v>1702638</v>
      </c>
      <c r="E1077">
        <v>508</v>
      </c>
      <c r="F1077">
        <v>3</v>
      </c>
      <c r="G1077">
        <v>279</v>
      </c>
      <c r="H1077" s="1">
        <v>43830</v>
      </c>
      <c r="I1077">
        <v>999999</v>
      </c>
      <c r="J1077">
        <v>245.52</v>
      </c>
      <c r="K1077">
        <v>128.30000000000001</v>
      </c>
      <c r="L1077" t="s">
        <v>13</v>
      </c>
      <c r="M1077">
        <v>1</v>
      </c>
    </row>
    <row r="1078" spans="1:13" x14ac:dyDescent="0.25">
      <c r="A1078">
        <v>364913</v>
      </c>
      <c r="B1078">
        <v>3</v>
      </c>
      <c r="C1078" s="1">
        <v>43827</v>
      </c>
      <c r="D1078">
        <v>1702638</v>
      </c>
      <c r="E1078">
        <v>429</v>
      </c>
      <c r="F1078">
        <v>2</v>
      </c>
      <c r="G1078">
        <v>599.9</v>
      </c>
      <c r="H1078" s="1">
        <v>43830</v>
      </c>
      <c r="I1078">
        <v>999999</v>
      </c>
      <c r="J1078">
        <v>527.91200000000003</v>
      </c>
      <c r="K1078">
        <v>275.87</v>
      </c>
      <c r="L1078" t="s">
        <v>13</v>
      </c>
      <c r="M1078">
        <v>1</v>
      </c>
    </row>
    <row r="1079" spans="1:13" x14ac:dyDescent="0.25">
      <c r="A1079">
        <v>364914</v>
      </c>
      <c r="B1079">
        <v>0</v>
      </c>
      <c r="C1079" s="1">
        <v>43827</v>
      </c>
      <c r="D1079">
        <v>2083130</v>
      </c>
      <c r="E1079">
        <v>2094</v>
      </c>
      <c r="F1079">
        <v>6</v>
      </c>
      <c r="G1079">
        <v>257.5</v>
      </c>
      <c r="H1079" s="1">
        <v>43832</v>
      </c>
      <c r="I1079">
        <v>999999</v>
      </c>
      <c r="J1079">
        <v>231.75</v>
      </c>
      <c r="K1079">
        <v>131.28</v>
      </c>
      <c r="L1079" t="s">
        <v>13</v>
      </c>
      <c r="M1079">
        <v>1</v>
      </c>
    </row>
    <row r="1080" spans="1:13" x14ac:dyDescent="0.25">
      <c r="A1080">
        <v>364914</v>
      </c>
      <c r="B1080">
        <v>1</v>
      </c>
      <c r="C1080" s="1">
        <v>43827</v>
      </c>
      <c r="D1080">
        <v>2083130</v>
      </c>
      <c r="E1080">
        <v>445</v>
      </c>
      <c r="F1080">
        <v>1</v>
      </c>
      <c r="G1080">
        <v>559</v>
      </c>
      <c r="H1080" s="1">
        <v>43832</v>
      </c>
      <c r="I1080">
        <v>999999</v>
      </c>
      <c r="J1080">
        <v>491.92</v>
      </c>
      <c r="K1080">
        <v>257.06</v>
      </c>
      <c r="L1080" t="s">
        <v>13</v>
      </c>
      <c r="M1080">
        <v>1</v>
      </c>
    </row>
    <row r="1081" spans="1:13" x14ac:dyDescent="0.25">
      <c r="A1081">
        <v>364915</v>
      </c>
      <c r="B1081">
        <v>0</v>
      </c>
      <c r="C1081" s="1">
        <v>43827</v>
      </c>
      <c r="D1081">
        <v>1724960</v>
      </c>
      <c r="E1081">
        <v>356</v>
      </c>
      <c r="F1081">
        <v>7</v>
      </c>
      <c r="G1081">
        <v>456.9</v>
      </c>
      <c r="H1081" s="1">
        <v>43831</v>
      </c>
      <c r="I1081">
        <v>999999</v>
      </c>
      <c r="J1081">
        <v>438.62400000000002</v>
      </c>
      <c r="K1081">
        <v>210.11</v>
      </c>
      <c r="L1081" t="s">
        <v>13</v>
      </c>
      <c r="M1081">
        <v>1</v>
      </c>
    </row>
    <row r="1082" spans="1:13" x14ac:dyDescent="0.25">
      <c r="A1082">
        <v>364916</v>
      </c>
      <c r="B1082">
        <v>0</v>
      </c>
      <c r="C1082" s="1">
        <v>43827</v>
      </c>
      <c r="D1082">
        <v>1108870</v>
      </c>
      <c r="E1082">
        <v>1602</v>
      </c>
      <c r="F1082">
        <v>2</v>
      </c>
      <c r="G1082">
        <v>179.99</v>
      </c>
      <c r="H1082" s="1">
        <v>43827</v>
      </c>
      <c r="I1082">
        <v>390</v>
      </c>
      <c r="J1082">
        <v>160.19110000000001</v>
      </c>
      <c r="K1082">
        <v>82.77</v>
      </c>
      <c r="L1082" t="s">
        <v>16</v>
      </c>
      <c r="M1082">
        <v>0.76329999999999998</v>
      </c>
    </row>
    <row r="1083" spans="1:13" x14ac:dyDescent="0.25">
      <c r="A1083">
        <v>364916</v>
      </c>
      <c r="B1083">
        <v>1</v>
      </c>
      <c r="C1083" s="1">
        <v>43827</v>
      </c>
      <c r="D1083">
        <v>1108870</v>
      </c>
      <c r="E1083">
        <v>2334</v>
      </c>
      <c r="F1083">
        <v>3</v>
      </c>
      <c r="G1083">
        <v>635.99</v>
      </c>
      <c r="H1083" s="1">
        <v>43827</v>
      </c>
      <c r="I1083">
        <v>390</v>
      </c>
      <c r="J1083">
        <v>553.31129999999996</v>
      </c>
      <c r="K1083">
        <v>210.72</v>
      </c>
      <c r="L1083" t="s">
        <v>16</v>
      </c>
      <c r="M1083">
        <v>0.76329999999999998</v>
      </c>
    </row>
    <row r="1084" spans="1:13" x14ac:dyDescent="0.25">
      <c r="A1084">
        <v>364916</v>
      </c>
      <c r="B1084">
        <v>2</v>
      </c>
      <c r="C1084" s="1">
        <v>43827</v>
      </c>
      <c r="D1084">
        <v>1108870</v>
      </c>
      <c r="E1084">
        <v>1620</v>
      </c>
      <c r="F1084">
        <v>6</v>
      </c>
      <c r="G1084">
        <v>60.99</v>
      </c>
      <c r="H1084" s="1">
        <v>43827</v>
      </c>
      <c r="I1084">
        <v>390</v>
      </c>
      <c r="J1084">
        <v>55.500900000000001</v>
      </c>
      <c r="K1084">
        <v>28.05</v>
      </c>
      <c r="L1084" t="s">
        <v>16</v>
      </c>
      <c r="M1084">
        <v>0.76329999999999998</v>
      </c>
    </row>
    <row r="1085" spans="1:13" x14ac:dyDescent="0.25">
      <c r="A1085">
        <v>364916</v>
      </c>
      <c r="B1085">
        <v>3</v>
      </c>
      <c r="C1085" s="1">
        <v>43827</v>
      </c>
      <c r="D1085">
        <v>1108870</v>
      </c>
      <c r="E1085">
        <v>2517</v>
      </c>
      <c r="F1085">
        <v>2</v>
      </c>
      <c r="G1085">
        <v>3.35</v>
      </c>
      <c r="H1085" s="1">
        <v>43827</v>
      </c>
      <c r="I1085">
        <v>390</v>
      </c>
      <c r="J1085">
        <v>3.35</v>
      </c>
      <c r="K1085">
        <v>1.71</v>
      </c>
      <c r="L1085" t="s">
        <v>16</v>
      </c>
      <c r="M1085">
        <v>0.76329999999999998</v>
      </c>
    </row>
    <row r="1086" spans="1:13" x14ac:dyDescent="0.25">
      <c r="A1086">
        <v>364917</v>
      </c>
      <c r="B1086">
        <v>0</v>
      </c>
      <c r="C1086" s="1">
        <v>43827</v>
      </c>
      <c r="D1086">
        <v>2046335</v>
      </c>
      <c r="E1086">
        <v>1706</v>
      </c>
      <c r="F1086">
        <v>5</v>
      </c>
      <c r="G1086">
        <v>8.8800000000000008</v>
      </c>
      <c r="H1086" s="1">
        <v>43827</v>
      </c>
      <c r="I1086">
        <v>450</v>
      </c>
      <c r="J1086">
        <v>7.8144</v>
      </c>
      <c r="K1086">
        <v>4.08</v>
      </c>
      <c r="L1086" t="s">
        <v>13</v>
      </c>
      <c r="M1086">
        <v>1</v>
      </c>
    </row>
    <row r="1087" spans="1:13" x14ac:dyDescent="0.25">
      <c r="A1087">
        <v>364918</v>
      </c>
      <c r="B1087">
        <v>0</v>
      </c>
      <c r="C1087" s="1">
        <v>43827</v>
      </c>
      <c r="D1087">
        <v>2001172</v>
      </c>
      <c r="E1087">
        <v>2339</v>
      </c>
      <c r="F1087">
        <v>4</v>
      </c>
      <c r="G1087">
        <v>101.99</v>
      </c>
      <c r="H1087" s="1">
        <v>43834</v>
      </c>
      <c r="I1087">
        <v>999999</v>
      </c>
      <c r="J1087">
        <v>101.99</v>
      </c>
      <c r="K1087">
        <v>52</v>
      </c>
      <c r="L1087" t="s">
        <v>13</v>
      </c>
      <c r="M1087">
        <v>1</v>
      </c>
    </row>
    <row r="1088" spans="1:13" x14ac:dyDescent="0.25">
      <c r="A1088">
        <v>364919</v>
      </c>
      <c r="B1088">
        <v>0</v>
      </c>
      <c r="C1088" s="1">
        <v>43827</v>
      </c>
      <c r="D1088">
        <v>1479007</v>
      </c>
      <c r="E1088">
        <v>1673</v>
      </c>
      <c r="F1088">
        <v>3</v>
      </c>
      <c r="G1088">
        <v>5.5</v>
      </c>
      <c r="H1088" s="1">
        <v>43830</v>
      </c>
      <c r="I1088">
        <v>999999</v>
      </c>
      <c r="J1088">
        <v>4.8949999999999996</v>
      </c>
      <c r="K1088">
        <v>2.8</v>
      </c>
      <c r="L1088" t="s">
        <v>13</v>
      </c>
      <c r="M1088">
        <v>1</v>
      </c>
    </row>
    <row r="1089" spans="1:13" x14ac:dyDescent="0.25">
      <c r="A1089">
        <v>364919</v>
      </c>
      <c r="B1089">
        <v>1</v>
      </c>
      <c r="C1089" s="1">
        <v>43827</v>
      </c>
      <c r="D1089">
        <v>1479007</v>
      </c>
      <c r="E1089">
        <v>886</v>
      </c>
      <c r="F1089">
        <v>1</v>
      </c>
      <c r="G1089">
        <v>150</v>
      </c>
      <c r="H1089" s="1">
        <v>43830</v>
      </c>
      <c r="I1089">
        <v>999999</v>
      </c>
      <c r="J1089">
        <v>150</v>
      </c>
      <c r="K1089">
        <v>49.7</v>
      </c>
      <c r="L1089" t="s">
        <v>13</v>
      </c>
      <c r="M1089">
        <v>1</v>
      </c>
    </row>
    <row r="1090" spans="1:13" x14ac:dyDescent="0.25">
      <c r="A1090">
        <v>364919</v>
      </c>
      <c r="B1090">
        <v>2</v>
      </c>
      <c r="C1090" s="1">
        <v>43827</v>
      </c>
      <c r="D1090">
        <v>1479007</v>
      </c>
      <c r="E1090">
        <v>1678</v>
      </c>
      <c r="F1090">
        <v>4</v>
      </c>
      <c r="G1090">
        <v>16.89</v>
      </c>
      <c r="H1090" s="1">
        <v>43830</v>
      </c>
      <c r="I1090">
        <v>999999</v>
      </c>
      <c r="J1090">
        <v>16.89</v>
      </c>
      <c r="K1090">
        <v>5.6</v>
      </c>
      <c r="L1090" t="s">
        <v>13</v>
      </c>
      <c r="M1090">
        <v>1</v>
      </c>
    </row>
    <row r="1091" spans="1:13" x14ac:dyDescent="0.25">
      <c r="A1091">
        <v>364920</v>
      </c>
      <c r="B1091">
        <v>0</v>
      </c>
      <c r="C1091" s="1">
        <v>43827</v>
      </c>
      <c r="D1091">
        <v>129274</v>
      </c>
      <c r="E1091">
        <v>555</v>
      </c>
      <c r="F1091">
        <v>2</v>
      </c>
      <c r="G1091">
        <v>229</v>
      </c>
      <c r="H1091" s="1">
        <v>43832</v>
      </c>
      <c r="I1091">
        <v>999999</v>
      </c>
      <c r="J1091">
        <v>229</v>
      </c>
      <c r="K1091">
        <v>116.75</v>
      </c>
      <c r="L1091" t="s">
        <v>17</v>
      </c>
      <c r="M1091">
        <v>1.4341999999999999</v>
      </c>
    </row>
    <row r="1092" spans="1:13" x14ac:dyDescent="0.25">
      <c r="A1092">
        <v>364920</v>
      </c>
      <c r="B1092">
        <v>1</v>
      </c>
      <c r="C1092" s="1">
        <v>43827</v>
      </c>
      <c r="D1092">
        <v>129274</v>
      </c>
      <c r="E1092">
        <v>1687</v>
      </c>
      <c r="F1092">
        <v>6</v>
      </c>
      <c r="G1092">
        <v>6.88</v>
      </c>
      <c r="H1092" s="1">
        <v>43832</v>
      </c>
      <c r="I1092">
        <v>999999</v>
      </c>
      <c r="J1092">
        <v>6.4672000000000001</v>
      </c>
      <c r="K1092">
        <v>3.16</v>
      </c>
      <c r="L1092" t="s">
        <v>17</v>
      </c>
      <c r="M1092">
        <v>1.4341999999999999</v>
      </c>
    </row>
    <row r="1093" spans="1:13" x14ac:dyDescent="0.25">
      <c r="A1093">
        <v>364921</v>
      </c>
      <c r="B1093">
        <v>0</v>
      </c>
      <c r="C1093" s="1">
        <v>43827</v>
      </c>
      <c r="D1093">
        <v>2042960</v>
      </c>
      <c r="E1093">
        <v>1612</v>
      </c>
      <c r="F1093">
        <v>2</v>
      </c>
      <c r="G1093">
        <v>179.99</v>
      </c>
      <c r="H1093" s="1">
        <v>43827</v>
      </c>
      <c r="I1093">
        <v>480</v>
      </c>
      <c r="J1093">
        <v>179.99</v>
      </c>
      <c r="K1093">
        <v>82.77</v>
      </c>
      <c r="L1093" t="s">
        <v>13</v>
      </c>
      <c r="M1093">
        <v>1</v>
      </c>
    </row>
    <row r="1094" spans="1:13" x14ac:dyDescent="0.25">
      <c r="A1094">
        <v>364921</v>
      </c>
      <c r="B1094">
        <v>1</v>
      </c>
      <c r="C1094" s="1">
        <v>43827</v>
      </c>
      <c r="D1094">
        <v>2042960</v>
      </c>
      <c r="E1094">
        <v>994</v>
      </c>
      <c r="F1094">
        <v>2</v>
      </c>
      <c r="G1094">
        <v>184.5</v>
      </c>
      <c r="H1094" s="1">
        <v>43827</v>
      </c>
      <c r="I1094">
        <v>480</v>
      </c>
      <c r="J1094">
        <v>175.27500000000001</v>
      </c>
      <c r="K1094">
        <v>84.84</v>
      </c>
      <c r="L1094" t="s">
        <v>13</v>
      </c>
      <c r="M1094">
        <v>1</v>
      </c>
    </row>
    <row r="1095" spans="1:13" x14ac:dyDescent="0.25">
      <c r="A1095">
        <v>364921</v>
      </c>
      <c r="B1095">
        <v>2</v>
      </c>
      <c r="C1095" s="1">
        <v>43827</v>
      </c>
      <c r="D1095">
        <v>2042960</v>
      </c>
      <c r="E1095">
        <v>596</v>
      </c>
      <c r="F1095">
        <v>9</v>
      </c>
      <c r="G1095">
        <v>190</v>
      </c>
      <c r="H1095" s="1">
        <v>43827</v>
      </c>
      <c r="I1095">
        <v>480</v>
      </c>
      <c r="J1095">
        <v>167.2</v>
      </c>
      <c r="K1095">
        <v>62.95</v>
      </c>
      <c r="L1095" t="s">
        <v>13</v>
      </c>
      <c r="M1095">
        <v>1</v>
      </c>
    </row>
    <row r="1096" spans="1:13" x14ac:dyDescent="0.25">
      <c r="A1096">
        <v>365000</v>
      </c>
      <c r="B1096">
        <v>0</v>
      </c>
      <c r="C1096" s="1">
        <v>43828</v>
      </c>
      <c r="D1096">
        <v>1879137</v>
      </c>
      <c r="E1096">
        <v>1646</v>
      </c>
      <c r="F1096">
        <v>2</v>
      </c>
      <c r="G1096">
        <v>159.99</v>
      </c>
      <c r="H1096" s="1">
        <v>43833</v>
      </c>
      <c r="I1096">
        <v>999999</v>
      </c>
      <c r="J1096">
        <v>145.5909</v>
      </c>
      <c r="K1096">
        <v>73.569999999999993</v>
      </c>
      <c r="L1096" t="s">
        <v>13</v>
      </c>
      <c r="M1096">
        <v>1</v>
      </c>
    </row>
    <row r="1097" spans="1:13" x14ac:dyDescent="0.25">
      <c r="A1097">
        <v>365000</v>
      </c>
      <c r="B1097">
        <v>1</v>
      </c>
      <c r="C1097" s="1">
        <v>43828</v>
      </c>
      <c r="D1097">
        <v>1879137</v>
      </c>
      <c r="E1097">
        <v>1586</v>
      </c>
      <c r="F1097">
        <v>1</v>
      </c>
      <c r="G1097">
        <v>12.66</v>
      </c>
      <c r="H1097" s="1">
        <v>43833</v>
      </c>
      <c r="I1097">
        <v>999999</v>
      </c>
      <c r="J1097">
        <v>11.6472</v>
      </c>
      <c r="K1097">
        <v>5.82</v>
      </c>
      <c r="L1097" t="s">
        <v>13</v>
      </c>
      <c r="M1097">
        <v>1</v>
      </c>
    </row>
    <row r="1098" spans="1:13" x14ac:dyDescent="0.25">
      <c r="A1098">
        <v>365000</v>
      </c>
      <c r="B1098">
        <v>2</v>
      </c>
      <c r="C1098" s="1">
        <v>43828</v>
      </c>
      <c r="D1098">
        <v>1879137</v>
      </c>
      <c r="E1098">
        <v>2149</v>
      </c>
      <c r="F1098">
        <v>3</v>
      </c>
      <c r="G1098">
        <v>163</v>
      </c>
      <c r="H1098" s="1">
        <v>43833</v>
      </c>
      <c r="I1098">
        <v>999999</v>
      </c>
      <c r="J1098">
        <v>151.59</v>
      </c>
      <c r="K1098">
        <v>83.1</v>
      </c>
      <c r="L1098" t="s">
        <v>13</v>
      </c>
      <c r="M1098">
        <v>1</v>
      </c>
    </row>
    <row r="1099" spans="1:13" x14ac:dyDescent="0.25">
      <c r="A1099">
        <v>365000</v>
      </c>
      <c r="B1099">
        <v>3</v>
      </c>
      <c r="C1099" s="1">
        <v>43828</v>
      </c>
      <c r="D1099">
        <v>1879137</v>
      </c>
      <c r="E1099">
        <v>1306</v>
      </c>
      <c r="F1099">
        <v>1</v>
      </c>
      <c r="G1099">
        <v>68</v>
      </c>
      <c r="H1099" s="1">
        <v>43833</v>
      </c>
      <c r="I1099">
        <v>999999</v>
      </c>
      <c r="J1099">
        <v>59.84</v>
      </c>
      <c r="K1099">
        <v>31.27</v>
      </c>
      <c r="L1099" t="s">
        <v>13</v>
      </c>
      <c r="M1099">
        <v>1</v>
      </c>
    </row>
    <row r="1100" spans="1:13" x14ac:dyDescent="0.25">
      <c r="A1100">
        <v>365000</v>
      </c>
      <c r="B1100">
        <v>4</v>
      </c>
      <c r="C1100" s="1">
        <v>43828</v>
      </c>
      <c r="D1100">
        <v>1879137</v>
      </c>
      <c r="E1100">
        <v>95</v>
      </c>
      <c r="F1100">
        <v>1</v>
      </c>
      <c r="G1100">
        <v>67.400000000000006</v>
      </c>
      <c r="H1100" s="1">
        <v>43833</v>
      </c>
      <c r="I1100">
        <v>999999</v>
      </c>
      <c r="J1100">
        <v>63.356000000000002</v>
      </c>
      <c r="K1100">
        <v>34.36</v>
      </c>
      <c r="L1100" t="s">
        <v>13</v>
      </c>
      <c r="M1100">
        <v>1</v>
      </c>
    </row>
    <row r="1101" spans="1:13" x14ac:dyDescent="0.25">
      <c r="A1101">
        <v>365000</v>
      </c>
      <c r="B1101">
        <v>5</v>
      </c>
      <c r="C1101" s="1">
        <v>43828</v>
      </c>
      <c r="D1101">
        <v>1879137</v>
      </c>
      <c r="E1101">
        <v>1235</v>
      </c>
      <c r="F1101">
        <v>1</v>
      </c>
      <c r="G1101">
        <v>838</v>
      </c>
      <c r="H1101" s="1">
        <v>43833</v>
      </c>
      <c r="I1101">
        <v>999999</v>
      </c>
      <c r="J1101">
        <v>838</v>
      </c>
      <c r="K1101">
        <v>385.37</v>
      </c>
      <c r="L1101" t="s">
        <v>13</v>
      </c>
      <c r="M1101">
        <v>1</v>
      </c>
    </row>
    <row r="1102" spans="1:13" x14ac:dyDescent="0.25">
      <c r="A1102">
        <v>365000</v>
      </c>
      <c r="B1102">
        <v>6</v>
      </c>
      <c r="C1102" s="1">
        <v>43828</v>
      </c>
      <c r="D1102">
        <v>1879137</v>
      </c>
      <c r="E1102">
        <v>1584</v>
      </c>
      <c r="F1102">
        <v>1</v>
      </c>
      <c r="G1102">
        <v>9.99</v>
      </c>
      <c r="H1102" s="1">
        <v>43833</v>
      </c>
      <c r="I1102">
        <v>999999</v>
      </c>
      <c r="J1102">
        <v>8.8910999999999998</v>
      </c>
      <c r="K1102">
        <v>5.09</v>
      </c>
      <c r="L1102" t="s">
        <v>13</v>
      </c>
      <c r="M1102">
        <v>1</v>
      </c>
    </row>
    <row r="1103" spans="1:13" x14ac:dyDescent="0.25">
      <c r="A1103">
        <v>365100</v>
      </c>
      <c r="B1103">
        <v>0</v>
      </c>
      <c r="C1103" s="1">
        <v>43829</v>
      </c>
      <c r="D1103">
        <v>1678100</v>
      </c>
      <c r="E1103">
        <v>437</v>
      </c>
      <c r="F1103">
        <v>2</v>
      </c>
      <c r="G1103">
        <v>499.9</v>
      </c>
      <c r="H1103" s="1">
        <v>43829</v>
      </c>
      <c r="I1103">
        <v>510</v>
      </c>
      <c r="J1103">
        <v>444.911</v>
      </c>
      <c r="K1103">
        <v>254.86</v>
      </c>
      <c r="L1103" t="s">
        <v>13</v>
      </c>
      <c r="M1103">
        <v>1</v>
      </c>
    </row>
    <row r="1104" spans="1:13" x14ac:dyDescent="0.25">
      <c r="A1104">
        <v>365100</v>
      </c>
      <c r="B1104">
        <v>1</v>
      </c>
      <c r="C1104" s="1">
        <v>43829</v>
      </c>
      <c r="D1104">
        <v>1678100</v>
      </c>
      <c r="E1104">
        <v>366</v>
      </c>
      <c r="F1104">
        <v>7</v>
      </c>
      <c r="G1104">
        <v>758</v>
      </c>
      <c r="H1104" s="1">
        <v>43829</v>
      </c>
      <c r="I1104">
        <v>510</v>
      </c>
      <c r="J1104">
        <v>674.62</v>
      </c>
      <c r="K1104">
        <v>348.58</v>
      </c>
      <c r="L1104" t="s">
        <v>13</v>
      </c>
      <c r="M1104">
        <v>1</v>
      </c>
    </row>
    <row r="1105" spans="1:13" x14ac:dyDescent="0.25">
      <c r="A1105">
        <v>365100</v>
      </c>
      <c r="B1105">
        <v>2</v>
      </c>
      <c r="C1105" s="1">
        <v>43829</v>
      </c>
      <c r="D1105">
        <v>1678100</v>
      </c>
      <c r="E1105">
        <v>879</v>
      </c>
      <c r="F1105">
        <v>4</v>
      </c>
      <c r="G1105">
        <v>13</v>
      </c>
      <c r="H1105" s="1">
        <v>43829</v>
      </c>
      <c r="I1105">
        <v>510</v>
      </c>
      <c r="J1105">
        <v>11.44</v>
      </c>
      <c r="K1105">
        <v>6.63</v>
      </c>
      <c r="L1105" t="s">
        <v>13</v>
      </c>
      <c r="M1105">
        <v>1</v>
      </c>
    </row>
    <row r="1106" spans="1:13" x14ac:dyDescent="0.25">
      <c r="A1106">
        <v>365100</v>
      </c>
      <c r="B1106">
        <v>3</v>
      </c>
      <c r="C1106" s="1">
        <v>43829</v>
      </c>
      <c r="D1106">
        <v>1678100</v>
      </c>
      <c r="E1106">
        <v>40</v>
      </c>
      <c r="F1106">
        <v>5</v>
      </c>
      <c r="G1106">
        <v>299.23</v>
      </c>
      <c r="H1106" s="1">
        <v>43829</v>
      </c>
      <c r="I1106">
        <v>510</v>
      </c>
      <c r="J1106">
        <v>299.23</v>
      </c>
      <c r="K1106">
        <v>99.14</v>
      </c>
      <c r="L1106" t="s">
        <v>13</v>
      </c>
      <c r="M1106">
        <v>1</v>
      </c>
    </row>
    <row r="1107" spans="1:13" x14ac:dyDescent="0.25">
      <c r="A1107">
        <v>365101</v>
      </c>
      <c r="B1107">
        <v>0</v>
      </c>
      <c r="C1107" s="1">
        <v>43829</v>
      </c>
      <c r="D1107">
        <v>889470</v>
      </c>
      <c r="E1107">
        <v>1690</v>
      </c>
      <c r="F1107">
        <v>1</v>
      </c>
      <c r="G1107">
        <v>16.989999999999998</v>
      </c>
      <c r="H1107" s="1">
        <v>43830</v>
      </c>
      <c r="I1107">
        <v>999999</v>
      </c>
      <c r="J1107">
        <v>16.989999999999998</v>
      </c>
      <c r="K1107">
        <v>5.63</v>
      </c>
      <c r="L1107" t="s">
        <v>14</v>
      </c>
      <c r="M1107">
        <v>0.89370000000000005</v>
      </c>
    </row>
    <row r="1108" spans="1:13" x14ac:dyDescent="0.25">
      <c r="A1108">
        <v>365102</v>
      </c>
      <c r="B1108">
        <v>0</v>
      </c>
      <c r="C1108" s="1">
        <v>43829</v>
      </c>
      <c r="D1108">
        <v>89392</v>
      </c>
      <c r="E1108">
        <v>437</v>
      </c>
      <c r="F1108">
        <v>1</v>
      </c>
      <c r="G1108">
        <v>499.9</v>
      </c>
      <c r="H1108" s="1">
        <v>43833</v>
      </c>
      <c r="I1108">
        <v>999999</v>
      </c>
      <c r="J1108">
        <v>439.91199999999998</v>
      </c>
      <c r="K1108">
        <v>254.86</v>
      </c>
      <c r="L1108" t="s">
        <v>17</v>
      </c>
      <c r="M1108">
        <v>1.4293</v>
      </c>
    </row>
    <row r="1109" spans="1:13" x14ac:dyDescent="0.25">
      <c r="A1109">
        <v>365102</v>
      </c>
      <c r="B1109">
        <v>1</v>
      </c>
      <c r="C1109" s="1">
        <v>43829</v>
      </c>
      <c r="D1109">
        <v>89392</v>
      </c>
      <c r="E1109">
        <v>1551</v>
      </c>
      <c r="F1109">
        <v>2</v>
      </c>
      <c r="G1109">
        <v>299</v>
      </c>
      <c r="H1109" s="1">
        <v>43833</v>
      </c>
      <c r="I1109">
        <v>999999</v>
      </c>
      <c r="J1109">
        <v>299</v>
      </c>
      <c r="K1109">
        <v>137.5</v>
      </c>
      <c r="L1109" t="s">
        <v>17</v>
      </c>
      <c r="M1109">
        <v>1.4293</v>
      </c>
    </row>
    <row r="1110" spans="1:13" x14ac:dyDescent="0.25">
      <c r="A1110">
        <v>365102</v>
      </c>
      <c r="B1110">
        <v>2</v>
      </c>
      <c r="C1110" s="1">
        <v>43829</v>
      </c>
      <c r="D1110">
        <v>89392</v>
      </c>
      <c r="E1110">
        <v>2511</v>
      </c>
      <c r="F1110">
        <v>1</v>
      </c>
      <c r="G1110">
        <v>4.0599999999999996</v>
      </c>
      <c r="H1110" s="1">
        <v>43833</v>
      </c>
      <c r="I1110">
        <v>999999</v>
      </c>
      <c r="J1110">
        <v>4.0599999999999996</v>
      </c>
      <c r="K1110">
        <v>2.0699999999999998</v>
      </c>
      <c r="L1110" t="s">
        <v>17</v>
      </c>
      <c r="M1110">
        <v>1.4293</v>
      </c>
    </row>
    <row r="1111" spans="1:13" x14ac:dyDescent="0.25">
      <c r="A1111">
        <v>365103</v>
      </c>
      <c r="B1111">
        <v>0</v>
      </c>
      <c r="C1111" s="1">
        <v>43829</v>
      </c>
      <c r="D1111">
        <v>752411</v>
      </c>
      <c r="E1111">
        <v>1109</v>
      </c>
      <c r="F1111">
        <v>2</v>
      </c>
      <c r="G1111">
        <v>436.2</v>
      </c>
      <c r="H1111" s="1">
        <v>43829</v>
      </c>
      <c r="I1111">
        <v>300</v>
      </c>
      <c r="J1111">
        <v>436.2</v>
      </c>
      <c r="K1111">
        <v>144.52000000000001</v>
      </c>
      <c r="L1111" t="s">
        <v>14</v>
      </c>
      <c r="M1111">
        <v>0.89370000000000005</v>
      </c>
    </row>
    <row r="1112" spans="1:13" x14ac:dyDescent="0.25">
      <c r="A1112">
        <v>365103</v>
      </c>
      <c r="B1112">
        <v>1</v>
      </c>
      <c r="C1112" s="1">
        <v>43829</v>
      </c>
      <c r="D1112">
        <v>752411</v>
      </c>
      <c r="E1112">
        <v>43</v>
      </c>
      <c r="F1112">
        <v>2</v>
      </c>
      <c r="G1112">
        <v>232</v>
      </c>
      <c r="H1112" s="1">
        <v>43829</v>
      </c>
      <c r="I1112">
        <v>300</v>
      </c>
      <c r="J1112">
        <v>215.76</v>
      </c>
      <c r="K1112">
        <v>106.69</v>
      </c>
      <c r="L1112" t="s">
        <v>14</v>
      </c>
      <c r="M1112">
        <v>0.89370000000000005</v>
      </c>
    </row>
    <row r="1113" spans="1:13" x14ac:dyDescent="0.25">
      <c r="A1113">
        <v>365104</v>
      </c>
      <c r="B1113">
        <v>0</v>
      </c>
      <c r="C1113" s="1">
        <v>43829</v>
      </c>
      <c r="D1113">
        <v>6440</v>
      </c>
      <c r="E1113">
        <v>1619</v>
      </c>
      <c r="F1113">
        <v>1</v>
      </c>
      <c r="G1113">
        <v>59.99</v>
      </c>
      <c r="H1113" s="1">
        <v>43829</v>
      </c>
      <c r="I1113">
        <v>35</v>
      </c>
      <c r="J1113">
        <v>59.99</v>
      </c>
      <c r="K1113">
        <v>27.59</v>
      </c>
      <c r="L1113" t="s">
        <v>17</v>
      </c>
      <c r="M1113">
        <v>1.4293</v>
      </c>
    </row>
    <row r="1114" spans="1:13" x14ac:dyDescent="0.25">
      <c r="A1114">
        <v>365105</v>
      </c>
      <c r="B1114">
        <v>0</v>
      </c>
      <c r="C1114" s="1">
        <v>43829</v>
      </c>
      <c r="D1114">
        <v>1796166</v>
      </c>
      <c r="E1114">
        <v>1644</v>
      </c>
      <c r="F1114">
        <v>3</v>
      </c>
      <c r="G1114">
        <v>57.88</v>
      </c>
      <c r="H1114" s="1">
        <v>43833</v>
      </c>
      <c r="I1114">
        <v>999999</v>
      </c>
      <c r="J1114">
        <v>51.513199999999998</v>
      </c>
      <c r="K1114">
        <v>26.62</v>
      </c>
      <c r="L1114" t="s">
        <v>13</v>
      </c>
      <c r="M1114">
        <v>1</v>
      </c>
    </row>
    <row r="1115" spans="1:13" x14ac:dyDescent="0.25">
      <c r="A1115">
        <v>365105</v>
      </c>
      <c r="B1115">
        <v>1</v>
      </c>
      <c r="C1115" s="1">
        <v>43829</v>
      </c>
      <c r="D1115">
        <v>1796166</v>
      </c>
      <c r="E1115">
        <v>1557</v>
      </c>
      <c r="F1115">
        <v>1</v>
      </c>
      <c r="G1115">
        <v>310</v>
      </c>
      <c r="H1115" s="1">
        <v>43833</v>
      </c>
      <c r="I1115">
        <v>999999</v>
      </c>
      <c r="J1115">
        <v>282.10000000000002</v>
      </c>
      <c r="K1115">
        <v>142.56</v>
      </c>
      <c r="L1115" t="s">
        <v>13</v>
      </c>
      <c r="M1115">
        <v>1</v>
      </c>
    </row>
    <row r="1116" spans="1:13" x14ac:dyDescent="0.25">
      <c r="A1116">
        <v>365106</v>
      </c>
      <c r="B1116">
        <v>0</v>
      </c>
      <c r="C1116" s="1">
        <v>43829</v>
      </c>
      <c r="D1116">
        <v>1948840</v>
      </c>
      <c r="E1116">
        <v>2516</v>
      </c>
      <c r="F1116">
        <v>3</v>
      </c>
      <c r="G1116">
        <v>3.35</v>
      </c>
      <c r="H1116" s="1">
        <v>43829</v>
      </c>
      <c r="I1116">
        <v>440</v>
      </c>
      <c r="J1116">
        <v>2.9815</v>
      </c>
      <c r="K1116">
        <v>1.71</v>
      </c>
      <c r="L1116" t="s">
        <v>13</v>
      </c>
      <c r="M1116">
        <v>1</v>
      </c>
    </row>
    <row r="1117" spans="1:13" x14ac:dyDescent="0.25">
      <c r="A1117">
        <v>365107</v>
      </c>
      <c r="B1117">
        <v>0</v>
      </c>
      <c r="C1117" s="1">
        <v>43829</v>
      </c>
      <c r="D1117">
        <v>1542042</v>
      </c>
      <c r="E1117">
        <v>438</v>
      </c>
      <c r="F1117">
        <v>6</v>
      </c>
      <c r="G1117">
        <v>919</v>
      </c>
      <c r="H1117" s="1">
        <v>43829</v>
      </c>
      <c r="I1117">
        <v>470</v>
      </c>
      <c r="J1117">
        <v>817.91</v>
      </c>
      <c r="K1117">
        <v>304.48</v>
      </c>
      <c r="L1117" t="s">
        <v>13</v>
      </c>
      <c r="M1117">
        <v>1</v>
      </c>
    </row>
    <row r="1118" spans="1:13" x14ac:dyDescent="0.25">
      <c r="A1118">
        <v>365108</v>
      </c>
      <c r="B1118">
        <v>0</v>
      </c>
      <c r="C1118" s="1">
        <v>43829</v>
      </c>
      <c r="D1118">
        <v>412025</v>
      </c>
      <c r="E1118">
        <v>1691</v>
      </c>
      <c r="F1118">
        <v>4</v>
      </c>
      <c r="G1118">
        <v>5.39</v>
      </c>
      <c r="H1118" s="1">
        <v>43829</v>
      </c>
      <c r="I1118">
        <v>210</v>
      </c>
      <c r="J1118">
        <v>5.39</v>
      </c>
      <c r="K1118">
        <v>2.75</v>
      </c>
      <c r="L1118" t="s">
        <v>14</v>
      </c>
      <c r="M1118">
        <v>0.89370000000000005</v>
      </c>
    </row>
    <row r="1119" spans="1:13" x14ac:dyDescent="0.25">
      <c r="A1119">
        <v>365200</v>
      </c>
      <c r="B1119">
        <v>0</v>
      </c>
      <c r="C1119" s="1">
        <v>43830</v>
      </c>
      <c r="D1119">
        <v>1853674</v>
      </c>
      <c r="E1119">
        <v>1633</v>
      </c>
      <c r="F1119">
        <v>1</v>
      </c>
      <c r="G1119">
        <v>13.89</v>
      </c>
      <c r="H1119" s="1">
        <v>43833</v>
      </c>
      <c r="I1119">
        <v>999999</v>
      </c>
      <c r="J1119">
        <v>13.89</v>
      </c>
      <c r="K1119">
        <v>6.39</v>
      </c>
      <c r="L1119" t="s">
        <v>13</v>
      </c>
      <c r="M1119">
        <v>1</v>
      </c>
    </row>
    <row r="1120" spans="1:13" x14ac:dyDescent="0.25">
      <c r="A1120">
        <v>365200</v>
      </c>
      <c r="B1120">
        <v>1</v>
      </c>
      <c r="C1120" s="1">
        <v>43830</v>
      </c>
      <c r="D1120">
        <v>1853674</v>
      </c>
      <c r="E1120">
        <v>1685</v>
      </c>
      <c r="F1120">
        <v>3</v>
      </c>
      <c r="G1120">
        <v>5.39</v>
      </c>
      <c r="H1120" s="1">
        <v>43833</v>
      </c>
      <c r="I1120">
        <v>999999</v>
      </c>
      <c r="J1120">
        <v>5.39</v>
      </c>
      <c r="K1120">
        <v>2.75</v>
      </c>
      <c r="L1120" t="s">
        <v>13</v>
      </c>
      <c r="M1120">
        <v>1</v>
      </c>
    </row>
    <row r="1121" spans="1:13" x14ac:dyDescent="0.25">
      <c r="A1121">
        <v>365200</v>
      </c>
      <c r="B1121">
        <v>2</v>
      </c>
      <c r="C1121" s="1">
        <v>43830</v>
      </c>
      <c r="D1121">
        <v>1853674</v>
      </c>
      <c r="E1121">
        <v>1640</v>
      </c>
      <c r="F1121">
        <v>6</v>
      </c>
      <c r="G1121">
        <v>22.89</v>
      </c>
      <c r="H1121" s="1">
        <v>43833</v>
      </c>
      <c r="I1121">
        <v>999999</v>
      </c>
      <c r="J1121">
        <v>20.1432</v>
      </c>
      <c r="K1121">
        <v>7.58</v>
      </c>
      <c r="L1121" t="s">
        <v>13</v>
      </c>
      <c r="M1121">
        <v>1</v>
      </c>
    </row>
    <row r="1122" spans="1:13" x14ac:dyDescent="0.25">
      <c r="A1122">
        <v>365201</v>
      </c>
      <c r="B1122">
        <v>0</v>
      </c>
      <c r="C1122" s="1">
        <v>43830</v>
      </c>
      <c r="D1122">
        <v>2003648</v>
      </c>
      <c r="E1122">
        <v>1660</v>
      </c>
      <c r="F1122">
        <v>2</v>
      </c>
      <c r="G1122">
        <v>289.99</v>
      </c>
      <c r="H1122" s="1">
        <v>43830</v>
      </c>
      <c r="I1122">
        <v>605</v>
      </c>
      <c r="J1122">
        <v>255.19120000000001</v>
      </c>
      <c r="K1122">
        <v>96.08</v>
      </c>
      <c r="L1122" t="s">
        <v>13</v>
      </c>
      <c r="M1122">
        <v>1</v>
      </c>
    </row>
    <row r="1123" spans="1:13" x14ac:dyDescent="0.25">
      <c r="A1123">
        <v>365201</v>
      </c>
      <c r="B1123">
        <v>1</v>
      </c>
      <c r="C1123" s="1">
        <v>43830</v>
      </c>
      <c r="D1123">
        <v>2003648</v>
      </c>
      <c r="E1123">
        <v>1503</v>
      </c>
      <c r="F1123">
        <v>5</v>
      </c>
      <c r="G1123">
        <v>269</v>
      </c>
      <c r="H1123" s="1">
        <v>43830</v>
      </c>
      <c r="I1123">
        <v>605</v>
      </c>
      <c r="J1123">
        <v>242.1</v>
      </c>
      <c r="K1123">
        <v>123.7</v>
      </c>
      <c r="L1123" t="s">
        <v>13</v>
      </c>
      <c r="M1123">
        <v>1</v>
      </c>
    </row>
    <row r="1124" spans="1:13" x14ac:dyDescent="0.25">
      <c r="A1124">
        <v>365202</v>
      </c>
      <c r="B1124">
        <v>0</v>
      </c>
      <c r="C1124" s="1">
        <v>43830</v>
      </c>
      <c r="D1124">
        <v>1191264</v>
      </c>
      <c r="E1124">
        <v>1815</v>
      </c>
      <c r="F1124">
        <v>2</v>
      </c>
      <c r="G1124">
        <v>32</v>
      </c>
      <c r="H1124" s="1">
        <v>43831</v>
      </c>
      <c r="I1124">
        <v>999999</v>
      </c>
      <c r="J1124">
        <v>32</v>
      </c>
      <c r="K1124">
        <v>16.309999999999999</v>
      </c>
      <c r="L1124" t="s">
        <v>16</v>
      </c>
      <c r="M1124">
        <v>0.75729999999999997</v>
      </c>
    </row>
    <row r="1125" spans="1:13" x14ac:dyDescent="0.25">
      <c r="A1125">
        <v>365202</v>
      </c>
      <c r="B1125">
        <v>1</v>
      </c>
      <c r="C1125" s="1">
        <v>43830</v>
      </c>
      <c r="D1125">
        <v>1191264</v>
      </c>
      <c r="E1125">
        <v>1645</v>
      </c>
      <c r="F1125">
        <v>4</v>
      </c>
      <c r="G1125">
        <v>57.88</v>
      </c>
      <c r="H1125" s="1">
        <v>43831</v>
      </c>
      <c r="I1125">
        <v>999999</v>
      </c>
      <c r="J1125">
        <v>57.88</v>
      </c>
      <c r="K1125">
        <v>26.62</v>
      </c>
      <c r="L1125" t="s">
        <v>16</v>
      </c>
      <c r="M1125">
        <v>0.75729999999999997</v>
      </c>
    </row>
    <row r="1126" spans="1:13" x14ac:dyDescent="0.25">
      <c r="A1126">
        <v>365202</v>
      </c>
      <c r="B1126">
        <v>2</v>
      </c>
      <c r="C1126" s="1">
        <v>43830</v>
      </c>
      <c r="D1126">
        <v>1191264</v>
      </c>
      <c r="E1126">
        <v>1507</v>
      </c>
      <c r="F1126">
        <v>2</v>
      </c>
      <c r="G1126">
        <v>267</v>
      </c>
      <c r="H1126" s="1">
        <v>43831</v>
      </c>
      <c r="I1126">
        <v>999999</v>
      </c>
      <c r="J1126">
        <v>267</v>
      </c>
      <c r="K1126">
        <v>122.78</v>
      </c>
      <c r="L1126" t="s">
        <v>16</v>
      </c>
      <c r="M1126">
        <v>0.75729999999999997</v>
      </c>
    </row>
    <row r="1127" spans="1:13" x14ac:dyDescent="0.25">
      <c r="A1127">
        <v>365202</v>
      </c>
      <c r="B1127">
        <v>3</v>
      </c>
      <c r="C1127" s="1">
        <v>43830</v>
      </c>
      <c r="D1127">
        <v>1191264</v>
      </c>
      <c r="E1127">
        <v>2167</v>
      </c>
      <c r="F1127">
        <v>3</v>
      </c>
      <c r="G1127">
        <v>163</v>
      </c>
      <c r="H1127" s="1">
        <v>43831</v>
      </c>
      <c r="I1127">
        <v>999999</v>
      </c>
      <c r="J1127">
        <v>163</v>
      </c>
      <c r="K1127">
        <v>83.1</v>
      </c>
      <c r="L1127" t="s">
        <v>16</v>
      </c>
      <c r="M1127">
        <v>0.75729999999999997</v>
      </c>
    </row>
    <row r="1128" spans="1:13" x14ac:dyDescent="0.25">
      <c r="A1128">
        <v>365203</v>
      </c>
      <c r="B1128">
        <v>0</v>
      </c>
      <c r="C1128" s="1">
        <v>43830</v>
      </c>
      <c r="D1128">
        <v>210310</v>
      </c>
      <c r="E1128">
        <v>1153</v>
      </c>
      <c r="F1128">
        <v>2</v>
      </c>
      <c r="G1128">
        <v>999</v>
      </c>
      <c r="H1128" s="1">
        <v>43833</v>
      </c>
      <c r="I1128">
        <v>999999</v>
      </c>
      <c r="J1128">
        <v>879.12</v>
      </c>
      <c r="K1128">
        <v>330.99</v>
      </c>
      <c r="L1128" t="s">
        <v>15</v>
      </c>
      <c r="M1128">
        <v>1.2994000000000001</v>
      </c>
    </row>
    <row r="1129" spans="1:13" x14ac:dyDescent="0.25">
      <c r="A1129">
        <v>365203</v>
      </c>
      <c r="B1129">
        <v>1</v>
      </c>
      <c r="C1129" s="1">
        <v>43830</v>
      </c>
      <c r="D1129">
        <v>210310</v>
      </c>
      <c r="E1129">
        <v>448</v>
      </c>
      <c r="F1129">
        <v>3</v>
      </c>
      <c r="G1129">
        <v>269.89999999999998</v>
      </c>
      <c r="H1129" s="1">
        <v>43833</v>
      </c>
      <c r="I1129">
        <v>999999</v>
      </c>
      <c r="J1129">
        <v>245.60900000000001</v>
      </c>
      <c r="K1129">
        <v>137.6</v>
      </c>
      <c r="L1129" t="s">
        <v>15</v>
      </c>
      <c r="M1129">
        <v>1.2994000000000001</v>
      </c>
    </row>
    <row r="1130" spans="1:13" x14ac:dyDescent="0.25">
      <c r="A1130">
        <v>365203</v>
      </c>
      <c r="B1130">
        <v>2</v>
      </c>
      <c r="C1130" s="1">
        <v>43830</v>
      </c>
      <c r="D1130">
        <v>210310</v>
      </c>
      <c r="E1130">
        <v>1538</v>
      </c>
      <c r="F1130">
        <v>8</v>
      </c>
      <c r="G1130">
        <v>280</v>
      </c>
      <c r="H1130" s="1">
        <v>43833</v>
      </c>
      <c r="I1130">
        <v>999999</v>
      </c>
      <c r="J1130">
        <v>249.2</v>
      </c>
      <c r="K1130">
        <v>128.76</v>
      </c>
      <c r="L1130" t="s">
        <v>15</v>
      </c>
      <c r="M1130">
        <v>1.2994000000000001</v>
      </c>
    </row>
    <row r="1131" spans="1:13" x14ac:dyDescent="0.25">
      <c r="A1131">
        <v>365204</v>
      </c>
      <c r="B1131">
        <v>0</v>
      </c>
      <c r="C1131" s="1">
        <v>43830</v>
      </c>
      <c r="D1131">
        <v>261022</v>
      </c>
      <c r="E1131">
        <v>2113</v>
      </c>
      <c r="F1131">
        <v>4</v>
      </c>
      <c r="G1131">
        <v>508</v>
      </c>
      <c r="H1131" s="1">
        <v>43831</v>
      </c>
      <c r="I1131">
        <v>999999</v>
      </c>
      <c r="J1131">
        <v>447.04</v>
      </c>
      <c r="K1131">
        <v>258.99</v>
      </c>
      <c r="L1131" t="s">
        <v>15</v>
      </c>
      <c r="M1131">
        <v>1.2994000000000001</v>
      </c>
    </row>
    <row r="1132" spans="1:13" x14ac:dyDescent="0.25">
      <c r="A1132">
        <v>365205</v>
      </c>
      <c r="B1132">
        <v>0</v>
      </c>
      <c r="C1132" s="1">
        <v>43830</v>
      </c>
      <c r="D1132">
        <v>482879</v>
      </c>
      <c r="E1132">
        <v>363</v>
      </c>
      <c r="F1132">
        <v>1</v>
      </c>
      <c r="G1132">
        <v>699</v>
      </c>
      <c r="H1132" s="1">
        <v>43833</v>
      </c>
      <c r="I1132">
        <v>999999</v>
      </c>
      <c r="J1132">
        <v>699</v>
      </c>
      <c r="K1132">
        <v>321.44</v>
      </c>
      <c r="L1132" t="s">
        <v>14</v>
      </c>
      <c r="M1132">
        <v>0.89019999999999999</v>
      </c>
    </row>
    <row r="1133" spans="1:13" x14ac:dyDescent="0.25">
      <c r="A1133">
        <v>365206</v>
      </c>
      <c r="B1133">
        <v>0</v>
      </c>
      <c r="C1133" s="1">
        <v>43830</v>
      </c>
      <c r="D1133">
        <v>619045</v>
      </c>
      <c r="E1133">
        <v>1167</v>
      </c>
      <c r="F1133">
        <v>1</v>
      </c>
      <c r="G1133">
        <v>160</v>
      </c>
      <c r="H1133" s="1">
        <v>43834</v>
      </c>
      <c r="I1133">
        <v>999999</v>
      </c>
      <c r="J1133">
        <v>147.19999999999999</v>
      </c>
      <c r="K1133">
        <v>81.569999999999993</v>
      </c>
      <c r="L1133" t="s">
        <v>14</v>
      </c>
      <c r="M1133">
        <v>0.89019999999999999</v>
      </c>
    </row>
    <row r="1134" spans="1:13" x14ac:dyDescent="0.25">
      <c r="A1134">
        <v>365207</v>
      </c>
      <c r="B1134">
        <v>0</v>
      </c>
      <c r="C1134" s="1">
        <v>43830</v>
      </c>
      <c r="D1134">
        <v>67560</v>
      </c>
      <c r="E1134">
        <v>1606</v>
      </c>
      <c r="F1134">
        <v>2</v>
      </c>
      <c r="G1134">
        <v>159.99</v>
      </c>
      <c r="H1134" s="1">
        <v>43833</v>
      </c>
      <c r="I1134">
        <v>999999</v>
      </c>
      <c r="J1134">
        <v>159.99</v>
      </c>
      <c r="K1134">
        <v>73.569999999999993</v>
      </c>
      <c r="L1134" t="s">
        <v>17</v>
      </c>
      <c r="M1134">
        <v>1.4238</v>
      </c>
    </row>
    <row r="1135" spans="1:13" x14ac:dyDescent="0.25">
      <c r="A1135">
        <v>365208</v>
      </c>
      <c r="B1135">
        <v>0</v>
      </c>
      <c r="C1135" s="1">
        <v>43830</v>
      </c>
      <c r="D1135">
        <v>1866061</v>
      </c>
      <c r="E1135">
        <v>1577</v>
      </c>
      <c r="F1135">
        <v>6</v>
      </c>
      <c r="G1135">
        <v>219</v>
      </c>
      <c r="H1135" s="1">
        <v>43833</v>
      </c>
      <c r="I1135">
        <v>999999</v>
      </c>
      <c r="J1135">
        <v>219</v>
      </c>
      <c r="K1135">
        <v>72.56</v>
      </c>
      <c r="L1135" t="s">
        <v>13</v>
      </c>
      <c r="M1135">
        <v>1</v>
      </c>
    </row>
    <row r="1136" spans="1:13" x14ac:dyDescent="0.25">
      <c r="A1136">
        <v>365208</v>
      </c>
      <c r="B1136">
        <v>1</v>
      </c>
      <c r="C1136" s="1">
        <v>43830</v>
      </c>
      <c r="D1136">
        <v>1866061</v>
      </c>
      <c r="E1136">
        <v>1627</v>
      </c>
      <c r="F1136">
        <v>2</v>
      </c>
      <c r="G1136">
        <v>17.989999999999998</v>
      </c>
      <c r="H1136" s="1">
        <v>43833</v>
      </c>
      <c r="I1136">
        <v>999999</v>
      </c>
      <c r="J1136">
        <v>15.471399999999999</v>
      </c>
      <c r="K1136">
        <v>8.27</v>
      </c>
      <c r="L1136" t="s">
        <v>13</v>
      </c>
      <c r="M1136">
        <v>1</v>
      </c>
    </row>
    <row r="1137" spans="1:13" x14ac:dyDescent="0.25">
      <c r="A1137">
        <v>364214</v>
      </c>
      <c r="B1137">
        <v>0</v>
      </c>
      <c r="C1137" s="1">
        <v>43820</v>
      </c>
      <c r="D1137">
        <v>624742</v>
      </c>
      <c r="E1137">
        <v>1619</v>
      </c>
      <c r="F1137">
        <v>5</v>
      </c>
      <c r="G1137">
        <v>59.99</v>
      </c>
      <c r="H1137" s="1">
        <v>43821</v>
      </c>
      <c r="I1137">
        <v>999999</v>
      </c>
      <c r="J1137">
        <v>52.191299999999998</v>
      </c>
      <c r="K1137">
        <v>27.59</v>
      </c>
      <c r="L1137" t="s">
        <v>14</v>
      </c>
      <c r="M1137">
        <v>0.90110000000000001</v>
      </c>
    </row>
    <row r="1138" spans="1:13" x14ac:dyDescent="0.25">
      <c r="A1138">
        <v>364215</v>
      </c>
      <c r="B1138">
        <v>0</v>
      </c>
      <c r="C1138" s="1">
        <v>43820</v>
      </c>
      <c r="D1138">
        <v>1455711</v>
      </c>
      <c r="E1138">
        <v>1119</v>
      </c>
      <c r="F1138">
        <v>1</v>
      </c>
      <c r="G1138">
        <v>328</v>
      </c>
      <c r="H1138" s="1">
        <v>43821</v>
      </c>
      <c r="I1138">
        <v>999999</v>
      </c>
      <c r="J1138">
        <v>328</v>
      </c>
      <c r="K1138">
        <v>150.84</v>
      </c>
      <c r="L1138" t="s">
        <v>13</v>
      </c>
      <c r="M1138">
        <v>1</v>
      </c>
    </row>
    <row r="1139" spans="1:13" x14ac:dyDescent="0.25">
      <c r="A1139">
        <v>364215</v>
      </c>
      <c r="B1139">
        <v>1</v>
      </c>
      <c r="C1139" s="1">
        <v>43820</v>
      </c>
      <c r="D1139">
        <v>1455711</v>
      </c>
      <c r="E1139">
        <v>408</v>
      </c>
      <c r="F1139">
        <v>3</v>
      </c>
      <c r="G1139">
        <v>758</v>
      </c>
      <c r="H1139" s="1">
        <v>43821</v>
      </c>
      <c r="I1139">
        <v>999999</v>
      </c>
      <c r="J1139">
        <v>758</v>
      </c>
      <c r="K1139">
        <v>348.58</v>
      </c>
      <c r="L1139" t="s">
        <v>13</v>
      </c>
      <c r="M1139">
        <v>1</v>
      </c>
    </row>
    <row r="1140" spans="1:13" x14ac:dyDescent="0.25">
      <c r="A1140">
        <v>364216</v>
      </c>
      <c r="B1140">
        <v>0</v>
      </c>
      <c r="C1140" s="1">
        <v>43820</v>
      </c>
      <c r="D1140">
        <v>1263463</v>
      </c>
      <c r="E1140">
        <v>1544</v>
      </c>
      <c r="F1140">
        <v>3</v>
      </c>
      <c r="G1140">
        <v>238</v>
      </c>
      <c r="H1140" s="1">
        <v>43820</v>
      </c>
      <c r="I1140">
        <v>670</v>
      </c>
      <c r="J1140">
        <v>209.44</v>
      </c>
      <c r="K1140">
        <v>109.45</v>
      </c>
      <c r="L1140" t="s">
        <v>13</v>
      </c>
      <c r="M1140">
        <v>1</v>
      </c>
    </row>
    <row r="1141" spans="1:13" x14ac:dyDescent="0.25">
      <c r="A1141">
        <v>364216</v>
      </c>
      <c r="B1141">
        <v>1</v>
      </c>
      <c r="C1141" s="1">
        <v>43820</v>
      </c>
      <c r="D1141">
        <v>1263463</v>
      </c>
      <c r="E1141">
        <v>1642</v>
      </c>
      <c r="F1141">
        <v>4</v>
      </c>
      <c r="G1141">
        <v>57.88</v>
      </c>
      <c r="H1141" s="1">
        <v>43820</v>
      </c>
      <c r="I1141">
        <v>670</v>
      </c>
      <c r="J1141">
        <v>57.88</v>
      </c>
      <c r="K1141">
        <v>26.62</v>
      </c>
      <c r="L1141" t="s">
        <v>13</v>
      </c>
      <c r="M1141">
        <v>1</v>
      </c>
    </row>
    <row r="1142" spans="1:13" x14ac:dyDescent="0.25">
      <c r="A1142">
        <v>364216</v>
      </c>
      <c r="B1142">
        <v>2</v>
      </c>
      <c r="C1142" s="1">
        <v>43820</v>
      </c>
      <c r="D1142">
        <v>1263463</v>
      </c>
      <c r="E1142">
        <v>2</v>
      </c>
      <c r="F1142">
        <v>2</v>
      </c>
      <c r="G1142">
        <v>12.99</v>
      </c>
      <c r="H1142" s="1">
        <v>43820</v>
      </c>
      <c r="I1142">
        <v>670</v>
      </c>
      <c r="J1142">
        <v>11.301299999999999</v>
      </c>
      <c r="K1142">
        <v>6.62</v>
      </c>
      <c r="L1142" t="s">
        <v>13</v>
      </c>
      <c r="M1142">
        <v>1</v>
      </c>
    </row>
    <row r="1143" spans="1:13" x14ac:dyDescent="0.25">
      <c r="A1143">
        <v>364216</v>
      </c>
      <c r="B1143">
        <v>3</v>
      </c>
      <c r="C1143" s="1">
        <v>43820</v>
      </c>
      <c r="D1143">
        <v>1263463</v>
      </c>
      <c r="E1143">
        <v>449</v>
      </c>
      <c r="F1143">
        <v>3</v>
      </c>
      <c r="G1143">
        <v>349</v>
      </c>
      <c r="H1143" s="1">
        <v>43820</v>
      </c>
      <c r="I1143">
        <v>670</v>
      </c>
      <c r="J1143">
        <v>317.58999999999997</v>
      </c>
      <c r="K1143">
        <v>160.49</v>
      </c>
      <c r="L1143" t="s">
        <v>13</v>
      </c>
      <c r="M1143">
        <v>1</v>
      </c>
    </row>
    <row r="1144" spans="1:13" x14ac:dyDescent="0.25">
      <c r="A1144">
        <v>364216</v>
      </c>
      <c r="B1144">
        <v>4</v>
      </c>
      <c r="C1144" s="1">
        <v>43820</v>
      </c>
      <c r="D1144">
        <v>1263463</v>
      </c>
      <c r="E1144">
        <v>1276</v>
      </c>
      <c r="F1144">
        <v>10</v>
      </c>
      <c r="G1144">
        <v>52.13</v>
      </c>
      <c r="H1144" s="1">
        <v>43820</v>
      </c>
      <c r="I1144">
        <v>670</v>
      </c>
      <c r="J1144">
        <v>51.608699999999999</v>
      </c>
      <c r="K1144">
        <v>26.58</v>
      </c>
      <c r="L1144" t="s">
        <v>13</v>
      </c>
      <c r="M1144">
        <v>1</v>
      </c>
    </row>
    <row r="1145" spans="1:13" x14ac:dyDescent="0.25">
      <c r="A1145">
        <v>364216</v>
      </c>
      <c r="B1145">
        <v>5</v>
      </c>
      <c r="C1145" s="1">
        <v>43820</v>
      </c>
      <c r="D1145">
        <v>1263463</v>
      </c>
      <c r="E1145">
        <v>220</v>
      </c>
      <c r="F1145">
        <v>5</v>
      </c>
      <c r="G1145">
        <v>1109</v>
      </c>
      <c r="H1145" s="1">
        <v>43820</v>
      </c>
      <c r="I1145">
        <v>670</v>
      </c>
      <c r="J1145">
        <v>1020.28</v>
      </c>
      <c r="K1145">
        <v>367.43</v>
      </c>
      <c r="L1145" t="s">
        <v>13</v>
      </c>
      <c r="M1145">
        <v>1</v>
      </c>
    </row>
    <row r="1146" spans="1:13" x14ac:dyDescent="0.25">
      <c r="A1146">
        <v>364216</v>
      </c>
      <c r="B1146">
        <v>6</v>
      </c>
      <c r="C1146" s="1">
        <v>43820</v>
      </c>
      <c r="D1146">
        <v>1263463</v>
      </c>
      <c r="E1146">
        <v>198</v>
      </c>
      <c r="F1146">
        <v>1</v>
      </c>
      <c r="G1146">
        <v>599</v>
      </c>
      <c r="H1146" s="1">
        <v>43820</v>
      </c>
      <c r="I1146">
        <v>670</v>
      </c>
      <c r="J1146">
        <v>533.11</v>
      </c>
      <c r="K1146">
        <v>275.45999999999998</v>
      </c>
      <c r="L1146" t="s">
        <v>13</v>
      </c>
      <c r="M1146">
        <v>1</v>
      </c>
    </row>
    <row r="1147" spans="1:13" x14ac:dyDescent="0.25">
      <c r="A1147">
        <v>364217</v>
      </c>
      <c r="B1147">
        <v>0</v>
      </c>
      <c r="C1147" s="1">
        <v>43820</v>
      </c>
      <c r="D1147">
        <v>1559597</v>
      </c>
      <c r="E1147">
        <v>1408</v>
      </c>
      <c r="F1147">
        <v>6</v>
      </c>
      <c r="G1147">
        <v>529</v>
      </c>
      <c r="H1147" s="1">
        <v>43820</v>
      </c>
      <c r="I1147">
        <v>670</v>
      </c>
      <c r="J1147">
        <v>529</v>
      </c>
      <c r="K1147">
        <v>175.27</v>
      </c>
      <c r="L1147" t="s">
        <v>13</v>
      </c>
      <c r="M1147">
        <v>1</v>
      </c>
    </row>
    <row r="1148" spans="1:13" x14ac:dyDescent="0.25">
      <c r="A1148">
        <v>364217</v>
      </c>
      <c r="B1148">
        <v>1</v>
      </c>
      <c r="C1148" s="1">
        <v>43820</v>
      </c>
      <c r="D1148">
        <v>1559597</v>
      </c>
      <c r="E1148">
        <v>1698</v>
      </c>
      <c r="F1148">
        <v>1</v>
      </c>
      <c r="G1148">
        <v>6.99</v>
      </c>
      <c r="H1148" s="1">
        <v>43820</v>
      </c>
      <c r="I1148">
        <v>670</v>
      </c>
      <c r="J1148">
        <v>6.3609</v>
      </c>
      <c r="K1148">
        <v>3.56</v>
      </c>
      <c r="L1148" t="s">
        <v>13</v>
      </c>
      <c r="M1148">
        <v>1</v>
      </c>
    </row>
    <row r="1149" spans="1:13" x14ac:dyDescent="0.25">
      <c r="A1149">
        <v>364218</v>
      </c>
      <c r="B1149">
        <v>0</v>
      </c>
      <c r="C1149" s="1">
        <v>43820</v>
      </c>
      <c r="D1149">
        <v>651125</v>
      </c>
      <c r="E1149">
        <v>1650</v>
      </c>
      <c r="F1149">
        <v>5</v>
      </c>
      <c r="G1149">
        <v>289.99</v>
      </c>
      <c r="H1149" s="1">
        <v>43823</v>
      </c>
      <c r="I1149">
        <v>999999</v>
      </c>
      <c r="J1149">
        <v>289.99</v>
      </c>
      <c r="K1149">
        <v>96.08</v>
      </c>
      <c r="L1149" t="s">
        <v>14</v>
      </c>
      <c r="M1149">
        <v>0.90110000000000001</v>
      </c>
    </row>
    <row r="1150" spans="1:13" x14ac:dyDescent="0.25">
      <c r="A1150">
        <v>364218</v>
      </c>
      <c r="B1150">
        <v>1</v>
      </c>
      <c r="C1150" s="1">
        <v>43820</v>
      </c>
      <c r="D1150">
        <v>651125</v>
      </c>
      <c r="E1150">
        <v>789</v>
      </c>
      <c r="F1150">
        <v>1</v>
      </c>
      <c r="G1150">
        <v>29.9</v>
      </c>
      <c r="H1150" s="1">
        <v>43823</v>
      </c>
      <c r="I1150">
        <v>999999</v>
      </c>
      <c r="J1150">
        <v>26.312000000000001</v>
      </c>
      <c r="K1150">
        <v>15.24</v>
      </c>
      <c r="L1150" t="s">
        <v>14</v>
      </c>
      <c r="M1150">
        <v>0.90110000000000001</v>
      </c>
    </row>
    <row r="1151" spans="1:13" x14ac:dyDescent="0.25">
      <c r="A1151">
        <v>364300</v>
      </c>
      <c r="B1151">
        <v>0</v>
      </c>
      <c r="C1151" s="1">
        <v>43821</v>
      </c>
      <c r="D1151">
        <v>1671658</v>
      </c>
      <c r="E1151">
        <v>847</v>
      </c>
      <c r="F1151">
        <v>6</v>
      </c>
      <c r="G1151">
        <v>15.6</v>
      </c>
      <c r="H1151" s="1">
        <v>43822</v>
      </c>
      <c r="I1151">
        <v>999999</v>
      </c>
      <c r="J1151">
        <v>15.6</v>
      </c>
      <c r="K1151">
        <v>7.95</v>
      </c>
      <c r="L1151" t="s">
        <v>13</v>
      </c>
      <c r="M1151">
        <v>1</v>
      </c>
    </row>
    <row r="1152" spans="1:13" x14ac:dyDescent="0.25">
      <c r="A1152">
        <v>364300</v>
      </c>
      <c r="B1152">
        <v>1</v>
      </c>
      <c r="C1152" s="1">
        <v>43821</v>
      </c>
      <c r="D1152">
        <v>1671658</v>
      </c>
      <c r="E1152">
        <v>309</v>
      </c>
      <c r="F1152">
        <v>2</v>
      </c>
      <c r="G1152">
        <v>499</v>
      </c>
      <c r="H1152" s="1">
        <v>43822</v>
      </c>
      <c r="I1152">
        <v>999999</v>
      </c>
      <c r="J1152">
        <v>499</v>
      </c>
      <c r="K1152">
        <v>229.47</v>
      </c>
      <c r="L1152" t="s">
        <v>13</v>
      </c>
      <c r="M1152">
        <v>1</v>
      </c>
    </row>
    <row r="1153" spans="1:13" x14ac:dyDescent="0.25">
      <c r="A1153">
        <v>364300</v>
      </c>
      <c r="B1153">
        <v>2</v>
      </c>
      <c r="C1153" s="1">
        <v>43821</v>
      </c>
      <c r="D1153">
        <v>1671658</v>
      </c>
      <c r="E1153">
        <v>903</v>
      </c>
      <c r="F1153">
        <v>1</v>
      </c>
      <c r="G1153">
        <v>75.989999999999995</v>
      </c>
      <c r="H1153" s="1">
        <v>43822</v>
      </c>
      <c r="I1153">
        <v>999999</v>
      </c>
      <c r="J1153">
        <v>75.989999999999995</v>
      </c>
      <c r="K1153">
        <v>38.74</v>
      </c>
      <c r="L1153" t="s">
        <v>13</v>
      </c>
      <c r="M1153">
        <v>1</v>
      </c>
    </row>
    <row r="1154" spans="1:13" x14ac:dyDescent="0.25">
      <c r="A1154">
        <v>364300</v>
      </c>
      <c r="B1154">
        <v>3</v>
      </c>
      <c r="C1154" s="1">
        <v>43821</v>
      </c>
      <c r="D1154">
        <v>1671658</v>
      </c>
      <c r="E1154">
        <v>1611</v>
      </c>
      <c r="F1154">
        <v>4</v>
      </c>
      <c r="G1154">
        <v>159.99</v>
      </c>
      <c r="H1154" s="1">
        <v>43822</v>
      </c>
      <c r="I1154">
        <v>999999</v>
      </c>
      <c r="J1154">
        <v>159.99</v>
      </c>
      <c r="K1154">
        <v>73.569999999999993</v>
      </c>
      <c r="L1154" t="s">
        <v>13</v>
      </c>
      <c r="M1154">
        <v>1</v>
      </c>
    </row>
    <row r="1155" spans="1:13" x14ac:dyDescent="0.25">
      <c r="A1155">
        <v>364300</v>
      </c>
      <c r="B1155">
        <v>4</v>
      </c>
      <c r="C1155" s="1">
        <v>43821</v>
      </c>
      <c r="D1155">
        <v>1671658</v>
      </c>
      <c r="E1155">
        <v>2184</v>
      </c>
      <c r="F1155">
        <v>7</v>
      </c>
      <c r="G1155">
        <v>445</v>
      </c>
      <c r="H1155" s="1">
        <v>43822</v>
      </c>
      <c r="I1155">
        <v>999999</v>
      </c>
      <c r="J1155">
        <v>445</v>
      </c>
      <c r="K1155">
        <v>204.64</v>
      </c>
      <c r="L1155" t="s">
        <v>13</v>
      </c>
      <c r="M1155">
        <v>1</v>
      </c>
    </row>
    <row r="1156" spans="1:13" x14ac:dyDescent="0.25">
      <c r="A1156">
        <v>364300</v>
      </c>
      <c r="B1156">
        <v>5</v>
      </c>
      <c r="C1156" s="1">
        <v>43821</v>
      </c>
      <c r="D1156">
        <v>1671658</v>
      </c>
      <c r="E1156">
        <v>1615</v>
      </c>
      <c r="F1156">
        <v>7</v>
      </c>
      <c r="G1156">
        <v>289.99</v>
      </c>
      <c r="H1156" s="1">
        <v>43822</v>
      </c>
      <c r="I1156">
        <v>999999</v>
      </c>
      <c r="J1156">
        <v>255.19120000000001</v>
      </c>
      <c r="K1156">
        <v>96.08</v>
      </c>
      <c r="L1156" t="s">
        <v>13</v>
      </c>
      <c r="M1156">
        <v>1</v>
      </c>
    </row>
    <row r="1157" spans="1:13" x14ac:dyDescent="0.25">
      <c r="A1157">
        <v>364400</v>
      </c>
      <c r="B1157">
        <v>0</v>
      </c>
      <c r="C1157" s="1">
        <v>43822</v>
      </c>
      <c r="D1157">
        <v>1916734</v>
      </c>
      <c r="E1157">
        <v>1821</v>
      </c>
      <c r="F1157">
        <v>1</v>
      </c>
      <c r="G1157">
        <v>32</v>
      </c>
      <c r="H1157" s="1">
        <v>43826</v>
      </c>
      <c r="I1157">
        <v>999999</v>
      </c>
      <c r="J1157">
        <v>32</v>
      </c>
      <c r="K1157">
        <v>16.309999999999999</v>
      </c>
      <c r="L1157" t="s">
        <v>13</v>
      </c>
      <c r="M1157">
        <v>1</v>
      </c>
    </row>
    <row r="1158" spans="1:13" x14ac:dyDescent="0.25">
      <c r="A1158">
        <v>364400</v>
      </c>
      <c r="B1158">
        <v>1</v>
      </c>
      <c r="C1158" s="1">
        <v>43822</v>
      </c>
      <c r="D1158">
        <v>1916734</v>
      </c>
      <c r="E1158">
        <v>379</v>
      </c>
      <c r="F1158">
        <v>3</v>
      </c>
      <c r="G1158">
        <v>326</v>
      </c>
      <c r="H1158" s="1">
        <v>43826</v>
      </c>
      <c r="I1158">
        <v>999999</v>
      </c>
      <c r="J1158">
        <v>326</v>
      </c>
      <c r="K1158">
        <v>166.2</v>
      </c>
      <c r="L1158" t="s">
        <v>13</v>
      </c>
      <c r="M1158">
        <v>1</v>
      </c>
    </row>
    <row r="1159" spans="1:13" x14ac:dyDescent="0.25">
      <c r="A1159">
        <v>364400</v>
      </c>
      <c r="B1159">
        <v>2</v>
      </c>
      <c r="C1159" s="1">
        <v>43822</v>
      </c>
      <c r="D1159">
        <v>1916734</v>
      </c>
      <c r="E1159">
        <v>19</v>
      </c>
      <c r="F1159">
        <v>6</v>
      </c>
      <c r="G1159">
        <v>109.95</v>
      </c>
      <c r="H1159" s="1">
        <v>43826</v>
      </c>
      <c r="I1159">
        <v>999999</v>
      </c>
      <c r="J1159">
        <v>109.95</v>
      </c>
      <c r="K1159">
        <v>50.56</v>
      </c>
      <c r="L1159" t="s">
        <v>13</v>
      </c>
      <c r="M1159">
        <v>1</v>
      </c>
    </row>
    <row r="1160" spans="1:13" x14ac:dyDescent="0.25">
      <c r="A1160">
        <v>364401</v>
      </c>
      <c r="B1160">
        <v>0</v>
      </c>
      <c r="C1160" s="1">
        <v>43822</v>
      </c>
      <c r="D1160">
        <v>1250509</v>
      </c>
      <c r="E1160">
        <v>1492</v>
      </c>
      <c r="F1160">
        <v>5</v>
      </c>
      <c r="G1160">
        <v>239</v>
      </c>
      <c r="H1160" s="1">
        <v>43825</v>
      </c>
      <c r="I1160">
        <v>999999</v>
      </c>
      <c r="J1160">
        <v>239</v>
      </c>
      <c r="K1160">
        <v>109.91</v>
      </c>
      <c r="L1160" t="s">
        <v>13</v>
      </c>
      <c r="M1160">
        <v>1</v>
      </c>
    </row>
    <row r="1161" spans="1:13" x14ac:dyDescent="0.25">
      <c r="A1161">
        <v>364402</v>
      </c>
      <c r="B1161">
        <v>0</v>
      </c>
      <c r="C1161" s="1">
        <v>43822</v>
      </c>
      <c r="D1161">
        <v>1988639</v>
      </c>
      <c r="E1161">
        <v>1651</v>
      </c>
      <c r="F1161">
        <v>7</v>
      </c>
      <c r="G1161">
        <v>159.99</v>
      </c>
      <c r="H1161" s="1">
        <v>43829</v>
      </c>
      <c r="I1161">
        <v>999999</v>
      </c>
      <c r="J1161">
        <v>159.99</v>
      </c>
      <c r="K1161">
        <v>73.569999999999993</v>
      </c>
      <c r="L1161" t="s">
        <v>13</v>
      </c>
      <c r="M1161">
        <v>1</v>
      </c>
    </row>
    <row r="1162" spans="1:13" x14ac:dyDescent="0.25">
      <c r="A1162">
        <v>364402</v>
      </c>
      <c r="B1162">
        <v>1</v>
      </c>
      <c r="C1162" s="1">
        <v>43822</v>
      </c>
      <c r="D1162">
        <v>1988639</v>
      </c>
      <c r="E1162">
        <v>656</v>
      </c>
      <c r="F1162">
        <v>1</v>
      </c>
      <c r="G1162">
        <v>158</v>
      </c>
      <c r="H1162" s="1">
        <v>43829</v>
      </c>
      <c r="I1162">
        <v>999999</v>
      </c>
      <c r="J1162">
        <v>158</v>
      </c>
      <c r="K1162">
        <v>72.66</v>
      </c>
      <c r="L1162" t="s">
        <v>13</v>
      </c>
      <c r="M1162">
        <v>1</v>
      </c>
    </row>
    <row r="1163" spans="1:13" x14ac:dyDescent="0.25">
      <c r="A1163">
        <v>364402</v>
      </c>
      <c r="B1163">
        <v>2</v>
      </c>
      <c r="C1163" s="1">
        <v>43822</v>
      </c>
      <c r="D1163">
        <v>1988639</v>
      </c>
      <c r="E1163">
        <v>1604</v>
      </c>
      <c r="F1163">
        <v>2</v>
      </c>
      <c r="G1163">
        <v>259.99</v>
      </c>
      <c r="H1163" s="1">
        <v>43829</v>
      </c>
      <c r="I1163">
        <v>999999</v>
      </c>
      <c r="J1163">
        <v>231.39109999999999</v>
      </c>
      <c r="K1163">
        <v>86.14</v>
      </c>
      <c r="L1163" t="s">
        <v>13</v>
      </c>
      <c r="M1163">
        <v>1</v>
      </c>
    </row>
    <row r="1164" spans="1:13" x14ac:dyDescent="0.25">
      <c r="A1164">
        <v>364403</v>
      </c>
      <c r="B1164">
        <v>0</v>
      </c>
      <c r="C1164" s="1">
        <v>43822</v>
      </c>
      <c r="D1164">
        <v>486736</v>
      </c>
      <c r="E1164">
        <v>1632</v>
      </c>
      <c r="F1164">
        <v>3</v>
      </c>
      <c r="G1164">
        <v>17.989999999999998</v>
      </c>
      <c r="H1164" s="1">
        <v>43822</v>
      </c>
      <c r="I1164">
        <v>270</v>
      </c>
      <c r="J1164">
        <v>15.651300000000001</v>
      </c>
      <c r="K1164">
        <v>8.27</v>
      </c>
      <c r="L1164" t="s">
        <v>14</v>
      </c>
      <c r="M1164">
        <v>0.90290000000000004</v>
      </c>
    </row>
    <row r="1165" spans="1:13" x14ac:dyDescent="0.25">
      <c r="A1165">
        <v>364404</v>
      </c>
      <c r="B1165">
        <v>0</v>
      </c>
      <c r="C1165" s="1">
        <v>43822</v>
      </c>
      <c r="D1165">
        <v>293069</v>
      </c>
      <c r="E1165">
        <v>756</v>
      </c>
      <c r="F1165">
        <v>1</v>
      </c>
      <c r="G1165">
        <v>29.9</v>
      </c>
      <c r="H1165" s="1">
        <v>43827</v>
      </c>
      <c r="I1165">
        <v>999999</v>
      </c>
      <c r="J1165">
        <v>26.013000000000002</v>
      </c>
      <c r="K1165">
        <v>13.75</v>
      </c>
      <c r="L1165" t="s">
        <v>15</v>
      </c>
      <c r="M1165">
        <v>1.3162</v>
      </c>
    </row>
    <row r="1166" spans="1:13" x14ac:dyDescent="0.25">
      <c r="A1166">
        <v>364404</v>
      </c>
      <c r="B1166">
        <v>1</v>
      </c>
      <c r="C1166" s="1">
        <v>43822</v>
      </c>
      <c r="D1166">
        <v>293069</v>
      </c>
      <c r="E1166">
        <v>971</v>
      </c>
      <c r="F1166">
        <v>2</v>
      </c>
      <c r="G1166">
        <v>231</v>
      </c>
      <c r="H1166" s="1">
        <v>43827</v>
      </c>
      <c r="I1166">
        <v>999999</v>
      </c>
      <c r="J1166">
        <v>231</v>
      </c>
      <c r="K1166">
        <v>76.53</v>
      </c>
      <c r="L1166" t="s">
        <v>15</v>
      </c>
      <c r="M1166">
        <v>1.3162</v>
      </c>
    </row>
    <row r="1167" spans="1:13" x14ac:dyDescent="0.25">
      <c r="A1167">
        <v>364404</v>
      </c>
      <c r="B1167">
        <v>2</v>
      </c>
      <c r="C1167" s="1">
        <v>43822</v>
      </c>
      <c r="D1167">
        <v>293069</v>
      </c>
      <c r="E1167">
        <v>1835</v>
      </c>
      <c r="F1167">
        <v>4</v>
      </c>
      <c r="G1167">
        <v>1599</v>
      </c>
      <c r="H1167" s="1">
        <v>43827</v>
      </c>
      <c r="I1167">
        <v>999999</v>
      </c>
      <c r="J1167">
        <v>1439.1</v>
      </c>
      <c r="K1167">
        <v>815.22</v>
      </c>
      <c r="L1167" t="s">
        <v>15</v>
      </c>
      <c r="M1167">
        <v>1.3162</v>
      </c>
    </row>
    <row r="1168" spans="1:13" x14ac:dyDescent="0.25">
      <c r="A1168">
        <v>364404</v>
      </c>
      <c r="B1168">
        <v>3</v>
      </c>
      <c r="C1168" s="1">
        <v>43822</v>
      </c>
      <c r="D1168">
        <v>293069</v>
      </c>
      <c r="E1168">
        <v>1597</v>
      </c>
      <c r="F1168">
        <v>6</v>
      </c>
      <c r="G1168">
        <v>57.88</v>
      </c>
      <c r="H1168" s="1">
        <v>43827</v>
      </c>
      <c r="I1168">
        <v>999999</v>
      </c>
      <c r="J1168">
        <v>52.091999999999999</v>
      </c>
      <c r="K1168">
        <v>26.62</v>
      </c>
      <c r="L1168" t="s">
        <v>15</v>
      </c>
      <c r="M1168">
        <v>1.3162</v>
      </c>
    </row>
    <row r="1169" spans="1:13" x14ac:dyDescent="0.25">
      <c r="A1169">
        <v>364405</v>
      </c>
      <c r="B1169">
        <v>0</v>
      </c>
      <c r="C1169" s="1">
        <v>43822</v>
      </c>
      <c r="D1169">
        <v>1471899</v>
      </c>
      <c r="E1169">
        <v>1653</v>
      </c>
      <c r="F1169">
        <v>1</v>
      </c>
      <c r="G1169">
        <v>109.99</v>
      </c>
      <c r="H1169" s="1">
        <v>43825</v>
      </c>
      <c r="I1169">
        <v>999999</v>
      </c>
      <c r="J1169">
        <v>98.991</v>
      </c>
      <c r="K1169">
        <v>56.08</v>
      </c>
      <c r="L1169" t="s">
        <v>13</v>
      </c>
      <c r="M1169">
        <v>1</v>
      </c>
    </row>
    <row r="1170" spans="1:13" x14ac:dyDescent="0.25">
      <c r="A1170">
        <v>364405</v>
      </c>
      <c r="B1170">
        <v>1</v>
      </c>
      <c r="C1170" s="1">
        <v>43822</v>
      </c>
      <c r="D1170">
        <v>1471899</v>
      </c>
      <c r="E1170">
        <v>1606</v>
      </c>
      <c r="F1170">
        <v>1</v>
      </c>
      <c r="G1170">
        <v>159.99</v>
      </c>
      <c r="H1170" s="1">
        <v>43825</v>
      </c>
      <c r="I1170">
        <v>999999</v>
      </c>
      <c r="J1170">
        <v>142.39109999999999</v>
      </c>
      <c r="K1170">
        <v>73.569999999999993</v>
      </c>
      <c r="L1170" t="s">
        <v>13</v>
      </c>
      <c r="M1170">
        <v>1</v>
      </c>
    </row>
    <row r="1171" spans="1:13" x14ac:dyDescent="0.25">
      <c r="A1171">
        <v>364405</v>
      </c>
      <c r="B1171">
        <v>2</v>
      </c>
      <c r="C1171" s="1">
        <v>43822</v>
      </c>
      <c r="D1171">
        <v>1471899</v>
      </c>
      <c r="E1171">
        <v>764</v>
      </c>
      <c r="F1171">
        <v>2</v>
      </c>
      <c r="G1171">
        <v>39.9</v>
      </c>
      <c r="H1171" s="1">
        <v>43825</v>
      </c>
      <c r="I1171">
        <v>999999</v>
      </c>
      <c r="J1171">
        <v>39.9</v>
      </c>
      <c r="K1171">
        <v>13.22</v>
      </c>
      <c r="L1171" t="s">
        <v>13</v>
      </c>
      <c r="M1171">
        <v>1</v>
      </c>
    </row>
    <row r="1172" spans="1:13" x14ac:dyDescent="0.25">
      <c r="A1172">
        <v>364406</v>
      </c>
      <c r="B1172">
        <v>0</v>
      </c>
      <c r="C1172" s="1">
        <v>43822</v>
      </c>
      <c r="D1172">
        <v>85597</v>
      </c>
      <c r="E1172">
        <v>1397</v>
      </c>
      <c r="F1172">
        <v>3</v>
      </c>
      <c r="G1172">
        <v>26.99</v>
      </c>
      <c r="H1172" s="1">
        <v>43824</v>
      </c>
      <c r="I1172">
        <v>999999</v>
      </c>
      <c r="J1172">
        <v>24.5609</v>
      </c>
      <c r="K1172">
        <v>12.41</v>
      </c>
      <c r="L1172" t="s">
        <v>17</v>
      </c>
      <c r="M1172">
        <v>1.4454</v>
      </c>
    </row>
    <row r="1173" spans="1:13" x14ac:dyDescent="0.25">
      <c r="A1173">
        <v>364407</v>
      </c>
      <c r="B1173">
        <v>0</v>
      </c>
      <c r="C1173" s="1">
        <v>43822</v>
      </c>
      <c r="D1173">
        <v>1614264</v>
      </c>
      <c r="E1173">
        <v>1639</v>
      </c>
      <c r="F1173">
        <v>2</v>
      </c>
      <c r="G1173">
        <v>9.99</v>
      </c>
      <c r="H1173" s="1">
        <v>43822</v>
      </c>
      <c r="I1173">
        <v>430</v>
      </c>
      <c r="J1173">
        <v>9.99</v>
      </c>
      <c r="K1173">
        <v>5.09</v>
      </c>
      <c r="L1173" t="s">
        <v>13</v>
      </c>
      <c r="M1173">
        <v>1</v>
      </c>
    </row>
    <row r="1174" spans="1:13" x14ac:dyDescent="0.25">
      <c r="A1174">
        <v>364407</v>
      </c>
      <c r="B1174">
        <v>1</v>
      </c>
      <c r="C1174" s="1">
        <v>43822</v>
      </c>
      <c r="D1174">
        <v>1614264</v>
      </c>
      <c r="E1174">
        <v>1826</v>
      </c>
      <c r="F1174">
        <v>1</v>
      </c>
      <c r="G1174">
        <v>32</v>
      </c>
      <c r="H1174" s="1">
        <v>43822</v>
      </c>
      <c r="I1174">
        <v>430</v>
      </c>
      <c r="J1174">
        <v>32</v>
      </c>
      <c r="K1174">
        <v>16.309999999999999</v>
      </c>
      <c r="L1174" t="s">
        <v>13</v>
      </c>
      <c r="M1174">
        <v>1</v>
      </c>
    </row>
    <row r="1175" spans="1:13" x14ac:dyDescent="0.25">
      <c r="A1175">
        <v>364408</v>
      </c>
      <c r="B1175">
        <v>0</v>
      </c>
      <c r="C1175" s="1">
        <v>43822</v>
      </c>
      <c r="D1175">
        <v>2044346</v>
      </c>
      <c r="E1175">
        <v>1503</v>
      </c>
      <c r="F1175">
        <v>2</v>
      </c>
      <c r="G1175">
        <v>269</v>
      </c>
      <c r="H1175" s="1">
        <v>43826</v>
      </c>
      <c r="I1175">
        <v>999999</v>
      </c>
      <c r="J1175">
        <v>236.72</v>
      </c>
      <c r="K1175">
        <v>123.7</v>
      </c>
      <c r="L1175" t="s">
        <v>13</v>
      </c>
      <c r="M1175">
        <v>1</v>
      </c>
    </row>
    <row r="1176" spans="1:13" x14ac:dyDescent="0.25">
      <c r="A1176">
        <v>364408</v>
      </c>
      <c r="B1176">
        <v>1</v>
      </c>
      <c r="C1176" s="1">
        <v>43822</v>
      </c>
      <c r="D1176">
        <v>2044346</v>
      </c>
      <c r="E1176">
        <v>1405</v>
      </c>
      <c r="F1176">
        <v>6</v>
      </c>
      <c r="G1176">
        <v>35.99</v>
      </c>
      <c r="H1176" s="1">
        <v>43826</v>
      </c>
      <c r="I1176">
        <v>999999</v>
      </c>
      <c r="J1176">
        <v>35.99</v>
      </c>
      <c r="K1176">
        <v>16.55</v>
      </c>
      <c r="L1176" t="s">
        <v>13</v>
      </c>
      <c r="M1176">
        <v>1</v>
      </c>
    </row>
    <row r="1177" spans="1:13" x14ac:dyDescent="0.25">
      <c r="A1177">
        <v>364408</v>
      </c>
      <c r="B1177">
        <v>2</v>
      </c>
      <c r="C1177" s="1">
        <v>43822</v>
      </c>
      <c r="D1177">
        <v>2044346</v>
      </c>
      <c r="E1177">
        <v>1529</v>
      </c>
      <c r="F1177">
        <v>1</v>
      </c>
      <c r="G1177">
        <v>255</v>
      </c>
      <c r="H1177" s="1">
        <v>43826</v>
      </c>
      <c r="I1177">
        <v>999999</v>
      </c>
      <c r="J1177">
        <v>249.9</v>
      </c>
      <c r="K1177">
        <v>117.27</v>
      </c>
      <c r="L1177" t="s">
        <v>13</v>
      </c>
      <c r="M1177">
        <v>1</v>
      </c>
    </row>
    <row r="1178" spans="1:13" x14ac:dyDescent="0.25">
      <c r="A1178">
        <v>364408</v>
      </c>
      <c r="B1178">
        <v>3</v>
      </c>
      <c r="C1178" s="1">
        <v>43822</v>
      </c>
      <c r="D1178">
        <v>2044346</v>
      </c>
      <c r="E1178">
        <v>1616</v>
      </c>
      <c r="F1178">
        <v>1</v>
      </c>
      <c r="G1178">
        <v>56.99</v>
      </c>
      <c r="H1178" s="1">
        <v>43826</v>
      </c>
      <c r="I1178">
        <v>999999</v>
      </c>
      <c r="J1178">
        <v>49.011400000000002</v>
      </c>
      <c r="K1178">
        <v>26.21</v>
      </c>
      <c r="L1178" t="s">
        <v>13</v>
      </c>
      <c r="M1178">
        <v>1</v>
      </c>
    </row>
    <row r="1179" spans="1:13" x14ac:dyDescent="0.25">
      <c r="A1179">
        <v>364500</v>
      </c>
      <c r="B1179">
        <v>0</v>
      </c>
      <c r="C1179" s="1">
        <v>43823</v>
      </c>
      <c r="D1179">
        <v>610602</v>
      </c>
      <c r="E1179">
        <v>2241</v>
      </c>
      <c r="F1179">
        <v>6</v>
      </c>
      <c r="G1179">
        <v>229.99</v>
      </c>
      <c r="H1179" s="1">
        <v>43825</v>
      </c>
      <c r="I1179">
        <v>999999</v>
      </c>
      <c r="J1179">
        <v>204.69110000000001</v>
      </c>
      <c r="K1179">
        <v>105.76</v>
      </c>
      <c r="L1179" t="s">
        <v>14</v>
      </c>
      <c r="M1179">
        <v>0.90249999999999997</v>
      </c>
    </row>
    <row r="1180" spans="1:13" x14ac:dyDescent="0.25">
      <c r="A1180">
        <v>364500</v>
      </c>
      <c r="B1180">
        <v>1</v>
      </c>
      <c r="C1180" s="1">
        <v>43823</v>
      </c>
      <c r="D1180">
        <v>610602</v>
      </c>
      <c r="E1180">
        <v>400</v>
      </c>
      <c r="F1180">
        <v>1</v>
      </c>
      <c r="G1180">
        <v>758</v>
      </c>
      <c r="H1180" s="1">
        <v>43825</v>
      </c>
      <c r="I1180">
        <v>999999</v>
      </c>
      <c r="J1180">
        <v>758</v>
      </c>
      <c r="K1180">
        <v>348.58</v>
      </c>
      <c r="L1180" t="s">
        <v>14</v>
      </c>
      <c r="M1180">
        <v>0.90249999999999997</v>
      </c>
    </row>
    <row r="1181" spans="1:13" x14ac:dyDescent="0.25">
      <c r="A1181">
        <v>364500</v>
      </c>
      <c r="B1181">
        <v>2</v>
      </c>
      <c r="C1181" s="1">
        <v>43823</v>
      </c>
      <c r="D1181">
        <v>610602</v>
      </c>
      <c r="E1181">
        <v>189</v>
      </c>
      <c r="F1181">
        <v>2</v>
      </c>
      <c r="G1181">
        <v>126.9</v>
      </c>
      <c r="H1181" s="1">
        <v>43825</v>
      </c>
      <c r="I1181">
        <v>999999</v>
      </c>
      <c r="J1181">
        <v>112.941</v>
      </c>
      <c r="K1181">
        <v>58.36</v>
      </c>
      <c r="L1181" t="s">
        <v>14</v>
      </c>
      <c r="M1181">
        <v>0.90249999999999997</v>
      </c>
    </row>
    <row r="1182" spans="1:13" x14ac:dyDescent="0.25">
      <c r="A1182">
        <v>364500</v>
      </c>
      <c r="B1182">
        <v>3</v>
      </c>
      <c r="C1182" s="1">
        <v>43823</v>
      </c>
      <c r="D1182">
        <v>610602</v>
      </c>
      <c r="E1182">
        <v>1694</v>
      </c>
      <c r="F1182">
        <v>4</v>
      </c>
      <c r="G1182">
        <v>8.8800000000000008</v>
      </c>
      <c r="H1182" s="1">
        <v>43825</v>
      </c>
      <c r="I1182">
        <v>999999</v>
      </c>
      <c r="J1182">
        <v>8.3472000000000008</v>
      </c>
      <c r="K1182">
        <v>4.08</v>
      </c>
      <c r="L1182" t="s">
        <v>14</v>
      </c>
      <c r="M1182">
        <v>0.90249999999999997</v>
      </c>
    </row>
    <row r="1183" spans="1:13" x14ac:dyDescent="0.25">
      <c r="A1183">
        <v>364500</v>
      </c>
      <c r="B1183">
        <v>4</v>
      </c>
      <c r="C1183" s="1">
        <v>43823</v>
      </c>
      <c r="D1183">
        <v>610602</v>
      </c>
      <c r="E1183">
        <v>1459</v>
      </c>
      <c r="F1183">
        <v>3</v>
      </c>
      <c r="G1183">
        <v>256</v>
      </c>
      <c r="H1183" s="1">
        <v>43825</v>
      </c>
      <c r="I1183">
        <v>999999</v>
      </c>
      <c r="J1183">
        <v>230.4</v>
      </c>
      <c r="K1183">
        <v>117.73</v>
      </c>
      <c r="L1183" t="s">
        <v>14</v>
      </c>
      <c r="M1183">
        <v>0.90249999999999997</v>
      </c>
    </row>
    <row r="1184" spans="1:13" x14ac:dyDescent="0.25">
      <c r="A1184">
        <v>364500</v>
      </c>
      <c r="B1184">
        <v>5</v>
      </c>
      <c r="C1184" s="1">
        <v>43823</v>
      </c>
      <c r="D1184">
        <v>610602</v>
      </c>
      <c r="E1184">
        <v>86</v>
      </c>
      <c r="F1184">
        <v>1</v>
      </c>
      <c r="G1184">
        <v>99.99</v>
      </c>
      <c r="H1184" s="1">
        <v>43825</v>
      </c>
      <c r="I1184">
        <v>999999</v>
      </c>
      <c r="J1184">
        <v>90.990899999999996</v>
      </c>
      <c r="K1184">
        <v>45.98</v>
      </c>
      <c r="L1184" t="s">
        <v>14</v>
      </c>
      <c r="M1184">
        <v>0.90249999999999997</v>
      </c>
    </row>
    <row r="1185" spans="1:13" x14ac:dyDescent="0.25">
      <c r="A1185">
        <v>364500</v>
      </c>
      <c r="B1185">
        <v>6</v>
      </c>
      <c r="C1185" s="1">
        <v>43823</v>
      </c>
      <c r="D1185">
        <v>610602</v>
      </c>
      <c r="E1185">
        <v>1032</v>
      </c>
      <c r="F1185">
        <v>1</v>
      </c>
      <c r="G1185">
        <v>188</v>
      </c>
      <c r="H1185" s="1">
        <v>43825</v>
      </c>
      <c r="I1185">
        <v>999999</v>
      </c>
      <c r="J1185">
        <v>167.32</v>
      </c>
      <c r="K1185">
        <v>86.45</v>
      </c>
      <c r="L1185" t="s">
        <v>14</v>
      </c>
      <c r="M1185">
        <v>0.90249999999999997</v>
      </c>
    </row>
    <row r="1186" spans="1:13" x14ac:dyDescent="0.25">
      <c r="A1186">
        <v>364501</v>
      </c>
      <c r="B1186">
        <v>0</v>
      </c>
      <c r="C1186" s="1">
        <v>43823</v>
      </c>
      <c r="D1186">
        <v>63867</v>
      </c>
      <c r="E1186">
        <v>599</v>
      </c>
      <c r="F1186">
        <v>1</v>
      </c>
      <c r="G1186">
        <v>2295</v>
      </c>
      <c r="H1186" s="1">
        <v>43823</v>
      </c>
      <c r="I1186">
        <v>35</v>
      </c>
      <c r="J1186">
        <v>2272.0500000000002</v>
      </c>
      <c r="K1186">
        <v>760.38</v>
      </c>
      <c r="L1186" t="s">
        <v>17</v>
      </c>
      <c r="M1186">
        <v>1.4458</v>
      </c>
    </row>
    <row r="1187" spans="1:13" x14ac:dyDescent="0.25">
      <c r="A1187">
        <v>364501</v>
      </c>
      <c r="B1187">
        <v>1</v>
      </c>
      <c r="C1187" s="1">
        <v>43823</v>
      </c>
      <c r="D1187">
        <v>63867</v>
      </c>
      <c r="E1187">
        <v>1629</v>
      </c>
      <c r="F1187">
        <v>2</v>
      </c>
      <c r="G1187">
        <v>9.99</v>
      </c>
      <c r="H1187" s="1">
        <v>43823</v>
      </c>
      <c r="I1187">
        <v>35</v>
      </c>
      <c r="J1187">
        <v>8.8910999999999998</v>
      </c>
      <c r="K1187">
        <v>5.09</v>
      </c>
      <c r="L1187" t="s">
        <v>17</v>
      </c>
      <c r="M1187">
        <v>1.4458</v>
      </c>
    </row>
    <row r="1188" spans="1:13" x14ac:dyDescent="0.25">
      <c r="A1188">
        <v>364502</v>
      </c>
      <c r="B1188">
        <v>0</v>
      </c>
      <c r="C1188" s="1">
        <v>43823</v>
      </c>
      <c r="D1188">
        <v>838631</v>
      </c>
      <c r="E1188">
        <v>580</v>
      </c>
      <c r="F1188">
        <v>6</v>
      </c>
      <c r="G1188">
        <v>499</v>
      </c>
      <c r="H1188" s="1">
        <v>43825</v>
      </c>
      <c r="I1188">
        <v>999999</v>
      </c>
      <c r="J1188">
        <v>444.11</v>
      </c>
      <c r="K1188">
        <v>254.4</v>
      </c>
      <c r="L1188" t="s">
        <v>14</v>
      </c>
      <c r="M1188">
        <v>0.90249999999999997</v>
      </c>
    </row>
    <row r="1189" spans="1:13" x14ac:dyDescent="0.25">
      <c r="A1189">
        <v>364503</v>
      </c>
      <c r="B1189">
        <v>0</v>
      </c>
      <c r="C1189" s="1">
        <v>43823</v>
      </c>
      <c r="D1189">
        <v>1942303</v>
      </c>
      <c r="E1189">
        <v>1700</v>
      </c>
      <c r="F1189">
        <v>2</v>
      </c>
      <c r="G1189">
        <v>8.8800000000000008</v>
      </c>
      <c r="H1189" s="1">
        <v>43826</v>
      </c>
      <c r="I1189">
        <v>999999</v>
      </c>
      <c r="J1189">
        <v>7.8144</v>
      </c>
      <c r="K1189">
        <v>4.08</v>
      </c>
      <c r="L1189" t="s">
        <v>13</v>
      </c>
      <c r="M1189">
        <v>1</v>
      </c>
    </row>
    <row r="1190" spans="1:13" x14ac:dyDescent="0.25">
      <c r="A1190">
        <v>364503</v>
      </c>
      <c r="B1190">
        <v>1</v>
      </c>
      <c r="C1190" s="1">
        <v>43823</v>
      </c>
      <c r="D1190">
        <v>1942303</v>
      </c>
      <c r="E1190">
        <v>857</v>
      </c>
      <c r="F1190">
        <v>3</v>
      </c>
      <c r="G1190">
        <v>129</v>
      </c>
      <c r="H1190" s="1">
        <v>43826</v>
      </c>
      <c r="I1190">
        <v>999999</v>
      </c>
      <c r="J1190">
        <v>129</v>
      </c>
      <c r="K1190">
        <v>59.32</v>
      </c>
      <c r="L1190" t="s">
        <v>13</v>
      </c>
      <c r="M1190">
        <v>1</v>
      </c>
    </row>
    <row r="1191" spans="1:13" x14ac:dyDescent="0.25">
      <c r="A1191">
        <v>364504</v>
      </c>
      <c r="B1191">
        <v>0</v>
      </c>
      <c r="C1191" s="1">
        <v>43823</v>
      </c>
      <c r="D1191">
        <v>1525537</v>
      </c>
      <c r="E1191">
        <v>1632</v>
      </c>
      <c r="F1191">
        <v>7</v>
      </c>
      <c r="G1191">
        <v>17.989999999999998</v>
      </c>
      <c r="H1191" s="1">
        <v>43825</v>
      </c>
      <c r="I1191">
        <v>999999</v>
      </c>
      <c r="J1191">
        <v>15.471399999999999</v>
      </c>
      <c r="K1191">
        <v>8.27</v>
      </c>
      <c r="L1191" t="s">
        <v>13</v>
      </c>
      <c r="M1191">
        <v>1</v>
      </c>
    </row>
    <row r="1192" spans="1:13" x14ac:dyDescent="0.25">
      <c r="A1192">
        <v>364504</v>
      </c>
      <c r="B1192">
        <v>1</v>
      </c>
      <c r="C1192" s="1">
        <v>43823</v>
      </c>
      <c r="D1192">
        <v>1525537</v>
      </c>
      <c r="E1192">
        <v>1627</v>
      </c>
      <c r="F1192">
        <v>3</v>
      </c>
      <c r="G1192">
        <v>17.989999999999998</v>
      </c>
      <c r="H1192" s="1">
        <v>43825</v>
      </c>
      <c r="I1192">
        <v>999999</v>
      </c>
      <c r="J1192">
        <v>15.651300000000001</v>
      </c>
      <c r="K1192">
        <v>8.27</v>
      </c>
      <c r="L1192" t="s">
        <v>13</v>
      </c>
      <c r="M1192">
        <v>1</v>
      </c>
    </row>
    <row r="1193" spans="1:13" x14ac:dyDescent="0.25">
      <c r="A1193">
        <v>364504</v>
      </c>
      <c r="B1193">
        <v>2</v>
      </c>
      <c r="C1193" s="1">
        <v>43823</v>
      </c>
      <c r="D1193">
        <v>1525537</v>
      </c>
      <c r="E1193">
        <v>1649</v>
      </c>
      <c r="F1193">
        <v>6</v>
      </c>
      <c r="G1193">
        <v>259.99</v>
      </c>
      <c r="H1193" s="1">
        <v>43825</v>
      </c>
      <c r="I1193">
        <v>999999</v>
      </c>
      <c r="J1193">
        <v>259.99</v>
      </c>
      <c r="K1193">
        <v>86.14</v>
      </c>
      <c r="L1193" t="s">
        <v>13</v>
      </c>
      <c r="M1193">
        <v>1</v>
      </c>
    </row>
    <row r="1194" spans="1:13" x14ac:dyDescent="0.25">
      <c r="A1194">
        <v>364505</v>
      </c>
      <c r="B1194">
        <v>0</v>
      </c>
      <c r="C1194" s="1">
        <v>43823</v>
      </c>
      <c r="D1194">
        <v>1507709</v>
      </c>
      <c r="E1194">
        <v>1620</v>
      </c>
      <c r="F1194">
        <v>2</v>
      </c>
      <c r="G1194">
        <v>60.99</v>
      </c>
      <c r="H1194" s="1">
        <v>43827</v>
      </c>
      <c r="I1194">
        <v>999999</v>
      </c>
      <c r="J1194">
        <v>60.99</v>
      </c>
      <c r="K1194">
        <v>28.05</v>
      </c>
      <c r="L1194" t="s">
        <v>13</v>
      </c>
      <c r="M1194">
        <v>1</v>
      </c>
    </row>
    <row r="1195" spans="1:13" x14ac:dyDescent="0.25">
      <c r="A1195">
        <v>364505</v>
      </c>
      <c r="B1195">
        <v>1</v>
      </c>
      <c r="C1195" s="1">
        <v>43823</v>
      </c>
      <c r="D1195">
        <v>1507709</v>
      </c>
      <c r="E1195">
        <v>1638</v>
      </c>
      <c r="F1195">
        <v>1</v>
      </c>
      <c r="G1195">
        <v>13.89</v>
      </c>
      <c r="H1195" s="1">
        <v>43827</v>
      </c>
      <c r="I1195">
        <v>999999</v>
      </c>
      <c r="J1195">
        <v>12.2232</v>
      </c>
      <c r="K1195">
        <v>6.39</v>
      </c>
      <c r="L1195" t="s">
        <v>13</v>
      </c>
      <c r="M1195">
        <v>1</v>
      </c>
    </row>
    <row r="1196" spans="1:13" x14ac:dyDescent="0.25">
      <c r="A1196">
        <v>364506</v>
      </c>
      <c r="B1196">
        <v>0</v>
      </c>
      <c r="C1196" s="1">
        <v>43823</v>
      </c>
      <c r="D1196">
        <v>179109</v>
      </c>
      <c r="E1196">
        <v>449</v>
      </c>
      <c r="F1196">
        <v>1</v>
      </c>
      <c r="G1196">
        <v>349</v>
      </c>
      <c r="H1196" s="1">
        <v>43828</v>
      </c>
      <c r="I1196">
        <v>999999</v>
      </c>
      <c r="J1196">
        <v>303.63</v>
      </c>
      <c r="K1196">
        <v>160.49</v>
      </c>
      <c r="L1196" t="s">
        <v>17</v>
      </c>
      <c r="M1196">
        <v>1.4458</v>
      </c>
    </row>
    <row r="1197" spans="1:13" x14ac:dyDescent="0.25">
      <c r="A1197">
        <v>364507</v>
      </c>
      <c r="B1197">
        <v>0</v>
      </c>
      <c r="C1197" s="1">
        <v>43823</v>
      </c>
      <c r="D1197">
        <v>491544</v>
      </c>
      <c r="E1197">
        <v>1345</v>
      </c>
      <c r="F1197">
        <v>2</v>
      </c>
      <c r="G1197">
        <v>22</v>
      </c>
      <c r="H1197" s="1">
        <v>43823</v>
      </c>
      <c r="I1197">
        <v>220</v>
      </c>
      <c r="J1197">
        <v>22</v>
      </c>
      <c r="K1197">
        <v>10.119999999999999</v>
      </c>
      <c r="L1197" t="s">
        <v>14</v>
      </c>
      <c r="M1197">
        <v>0.90249999999999997</v>
      </c>
    </row>
    <row r="1198" spans="1:13" x14ac:dyDescent="0.25">
      <c r="A1198">
        <v>364508</v>
      </c>
      <c r="B1198">
        <v>0</v>
      </c>
      <c r="C1198" s="1">
        <v>43823</v>
      </c>
      <c r="D1198">
        <v>1660290</v>
      </c>
      <c r="E1198">
        <v>992</v>
      </c>
      <c r="F1198">
        <v>2</v>
      </c>
      <c r="G1198">
        <v>290</v>
      </c>
      <c r="H1198" s="1">
        <v>43825</v>
      </c>
      <c r="I1198">
        <v>999999</v>
      </c>
      <c r="J1198">
        <v>255.2</v>
      </c>
      <c r="K1198">
        <v>96.08</v>
      </c>
      <c r="L1198" t="s">
        <v>13</v>
      </c>
      <c r="M1198">
        <v>1</v>
      </c>
    </row>
    <row r="1199" spans="1:13" x14ac:dyDescent="0.25">
      <c r="A1199">
        <v>364509</v>
      </c>
      <c r="B1199">
        <v>0</v>
      </c>
      <c r="C1199" s="1">
        <v>43823</v>
      </c>
      <c r="D1199">
        <v>102859</v>
      </c>
      <c r="E1199">
        <v>824</v>
      </c>
      <c r="F1199">
        <v>2</v>
      </c>
      <c r="G1199">
        <v>11.9</v>
      </c>
      <c r="H1199" s="1">
        <v>43823</v>
      </c>
      <c r="I1199">
        <v>60</v>
      </c>
      <c r="J1199">
        <v>10.472</v>
      </c>
      <c r="K1199">
        <v>6.07</v>
      </c>
      <c r="L1199" t="s">
        <v>17</v>
      </c>
      <c r="M1199">
        <v>1.4458</v>
      </c>
    </row>
    <row r="1200" spans="1:13" x14ac:dyDescent="0.25">
      <c r="A1200">
        <v>364510</v>
      </c>
      <c r="B1200">
        <v>0</v>
      </c>
      <c r="C1200" s="1">
        <v>43823</v>
      </c>
      <c r="D1200">
        <v>1668830</v>
      </c>
      <c r="E1200">
        <v>48</v>
      </c>
      <c r="F1200">
        <v>1</v>
      </c>
      <c r="G1200">
        <v>149.94999999999999</v>
      </c>
      <c r="H1200" s="1">
        <v>43823</v>
      </c>
      <c r="I1200">
        <v>490</v>
      </c>
      <c r="J1200">
        <v>130.45650000000001</v>
      </c>
      <c r="K1200">
        <v>76.45</v>
      </c>
      <c r="L1200" t="s">
        <v>13</v>
      </c>
      <c r="M1200">
        <v>1</v>
      </c>
    </row>
    <row r="1201" spans="1:13" x14ac:dyDescent="0.25">
      <c r="A1201">
        <v>364510</v>
      </c>
      <c r="B1201">
        <v>1</v>
      </c>
      <c r="C1201" s="1">
        <v>43823</v>
      </c>
      <c r="D1201">
        <v>1668830</v>
      </c>
      <c r="E1201">
        <v>1431</v>
      </c>
      <c r="F1201">
        <v>2</v>
      </c>
      <c r="G1201">
        <v>256</v>
      </c>
      <c r="H1201" s="1">
        <v>43823</v>
      </c>
      <c r="I1201">
        <v>490</v>
      </c>
      <c r="J1201">
        <v>250.88</v>
      </c>
      <c r="K1201">
        <v>117.73</v>
      </c>
      <c r="L1201" t="s">
        <v>13</v>
      </c>
      <c r="M1201">
        <v>1</v>
      </c>
    </row>
    <row r="1202" spans="1:13" x14ac:dyDescent="0.25">
      <c r="A1202">
        <v>364511</v>
      </c>
      <c r="B1202">
        <v>0</v>
      </c>
      <c r="C1202" s="1">
        <v>43823</v>
      </c>
      <c r="D1202">
        <v>1708112</v>
      </c>
      <c r="E1202">
        <v>472</v>
      </c>
      <c r="F1202">
        <v>1</v>
      </c>
      <c r="G1202">
        <v>69</v>
      </c>
      <c r="H1202" s="1">
        <v>43827</v>
      </c>
      <c r="I1202">
        <v>999999</v>
      </c>
      <c r="J1202">
        <v>69</v>
      </c>
      <c r="K1202">
        <v>35.18</v>
      </c>
      <c r="L1202" t="s">
        <v>13</v>
      </c>
      <c r="M1202">
        <v>1</v>
      </c>
    </row>
    <row r="1203" spans="1:13" x14ac:dyDescent="0.25">
      <c r="A1203">
        <v>364511</v>
      </c>
      <c r="B1203">
        <v>1</v>
      </c>
      <c r="C1203" s="1">
        <v>43823</v>
      </c>
      <c r="D1203">
        <v>1708112</v>
      </c>
      <c r="E1203">
        <v>1677</v>
      </c>
      <c r="F1203">
        <v>3</v>
      </c>
      <c r="G1203">
        <v>4.99</v>
      </c>
      <c r="H1203" s="1">
        <v>43827</v>
      </c>
      <c r="I1203">
        <v>999999</v>
      </c>
      <c r="J1203">
        <v>4.4410999999999996</v>
      </c>
      <c r="K1203">
        <v>2.54</v>
      </c>
      <c r="L1203" t="s">
        <v>13</v>
      </c>
      <c r="M1203">
        <v>1</v>
      </c>
    </row>
    <row r="1204" spans="1:13" x14ac:dyDescent="0.25">
      <c r="A1204">
        <v>364511</v>
      </c>
      <c r="B1204">
        <v>2</v>
      </c>
      <c r="C1204" s="1">
        <v>43823</v>
      </c>
      <c r="D1204">
        <v>1708112</v>
      </c>
      <c r="E1204">
        <v>536</v>
      </c>
      <c r="F1204">
        <v>2</v>
      </c>
      <c r="G1204">
        <v>99</v>
      </c>
      <c r="H1204" s="1">
        <v>43827</v>
      </c>
      <c r="I1204">
        <v>999999</v>
      </c>
      <c r="J1204">
        <v>99</v>
      </c>
      <c r="K1204">
        <v>50.47</v>
      </c>
      <c r="L1204" t="s">
        <v>13</v>
      </c>
      <c r="M1204">
        <v>1</v>
      </c>
    </row>
    <row r="1205" spans="1:13" x14ac:dyDescent="0.25">
      <c r="A1205">
        <v>364511</v>
      </c>
      <c r="B1205">
        <v>3</v>
      </c>
      <c r="C1205" s="1">
        <v>43823</v>
      </c>
      <c r="D1205">
        <v>1708112</v>
      </c>
      <c r="E1205">
        <v>1845</v>
      </c>
      <c r="F1205">
        <v>3</v>
      </c>
      <c r="G1205">
        <v>1599</v>
      </c>
      <c r="H1205" s="1">
        <v>43827</v>
      </c>
      <c r="I1205">
        <v>999999</v>
      </c>
      <c r="J1205">
        <v>1599</v>
      </c>
      <c r="K1205">
        <v>815.22</v>
      </c>
      <c r="L1205" t="s">
        <v>13</v>
      </c>
      <c r="M1205">
        <v>1</v>
      </c>
    </row>
    <row r="1206" spans="1:13" x14ac:dyDescent="0.25">
      <c r="A1206">
        <v>364600</v>
      </c>
      <c r="B1206">
        <v>0</v>
      </c>
      <c r="C1206" s="1">
        <v>43824</v>
      </c>
      <c r="D1206">
        <v>87836</v>
      </c>
      <c r="E1206">
        <v>1270</v>
      </c>
      <c r="F1206">
        <v>1</v>
      </c>
      <c r="G1206">
        <v>6.95</v>
      </c>
      <c r="H1206" s="1">
        <v>43826</v>
      </c>
      <c r="I1206">
        <v>999999</v>
      </c>
      <c r="J1206">
        <v>6.95</v>
      </c>
      <c r="K1206">
        <v>3.54</v>
      </c>
      <c r="L1206" t="s">
        <v>17</v>
      </c>
      <c r="M1206">
        <v>1.4458</v>
      </c>
    </row>
    <row r="1207" spans="1:13" x14ac:dyDescent="0.25">
      <c r="A1207">
        <v>364600</v>
      </c>
      <c r="B1207">
        <v>1</v>
      </c>
      <c r="C1207" s="1">
        <v>43824</v>
      </c>
      <c r="D1207">
        <v>87836</v>
      </c>
      <c r="E1207">
        <v>539</v>
      </c>
      <c r="F1207">
        <v>6</v>
      </c>
      <c r="G1207">
        <v>2295</v>
      </c>
      <c r="H1207" s="1">
        <v>43826</v>
      </c>
      <c r="I1207">
        <v>999999</v>
      </c>
      <c r="J1207">
        <v>2295</v>
      </c>
      <c r="K1207">
        <v>760.38</v>
      </c>
      <c r="L1207" t="s">
        <v>17</v>
      </c>
      <c r="M1207">
        <v>1.4458</v>
      </c>
    </row>
    <row r="1208" spans="1:13" x14ac:dyDescent="0.25">
      <c r="A1208">
        <v>364600</v>
      </c>
      <c r="B1208">
        <v>2</v>
      </c>
      <c r="C1208" s="1">
        <v>43824</v>
      </c>
      <c r="D1208">
        <v>87836</v>
      </c>
      <c r="E1208">
        <v>2364</v>
      </c>
      <c r="F1208">
        <v>2</v>
      </c>
      <c r="G1208">
        <v>429.99</v>
      </c>
      <c r="H1208" s="1">
        <v>43826</v>
      </c>
      <c r="I1208">
        <v>999999</v>
      </c>
      <c r="J1208">
        <v>378.39120000000003</v>
      </c>
      <c r="K1208">
        <v>197.74</v>
      </c>
      <c r="L1208" t="s">
        <v>17</v>
      </c>
      <c r="M1208">
        <v>1.4458</v>
      </c>
    </row>
    <row r="1209" spans="1:13" x14ac:dyDescent="0.25">
      <c r="A1209">
        <v>364600</v>
      </c>
      <c r="B1209">
        <v>3</v>
      </c>
      <c r="C1209" s="1">
        <v>43824</v>
      </c>
      <c r="D1209">
        <v>87836</v>
      </c>
      <c r="E1209">
        <v>944</v>
      </c>
      <c r="F1209">
        <v>1</v>
      </c>
      <c r="G1209">
        <v>129</v>
      </c>
      <c r="H1209" s="1">
        <v>43826</v>
      </c>
      <c r="I1209">
        <v>999999</v>
      </c>
      <c r="J1209">
        <v>129</v>
      </c>
      <c r="K1209">
        <v>59.32</v>
      </c>
      <c r="L1209" t="s">
        <v>17</v>
      </c>
      <c r="M1209">
        <v>1.4458</v>
      </c>
    </row>
    <row r="1210" spans="1:13" x14ac:dyDescent="0.25">
      <c r="A1210">
        <v>364600</v>
      </c>
      <c r="B1210">
        <v>4</v>
      </c>
      <c r="C1210" s="1">
        <v>43824</v>
      </c>
      <c r="D1210">
        <v>87836</v>
      </c>
      <c r="E1210">
        <v>729</v>
      </c>
      <c r="F1210">
        <v>3</v>
      </c>
      <c r="G1210">
        <v>121</v>
      </c>
      <c r="H1210" s="1">
        <v>43826</v>
      </c>
      <c r="I1210">
        <v>999999</v>
      </c>
      <c r="J1210">
        <v>105.27</v>
      </c>
      <c r="K1210">
        <v>55.64</v>
      </c>
      <c r="L1210" t="s">
        <v>17</v>
      </c>
      <c r="M1210">
        <v>1.4458</v>
      </c>
    </row>
    <row r="1211" spans="1:13" x14ac:dyDescent="0.25">
      <c r="A1211">
        <v>364601</v>
      </c>
      <c r="B1211">
        <v>0</v>
      </c>
      <c r="C1211" s="1">
        <v>43824</v>
      </c>
      <c r="D1211">
        <v>1548149</v>
      </c>
      <c r="E1211">
        <v>1380</v>
      </c>
      <c r="F1211">
        <v>3</v>
      </c>
      <c r="G1211">
        <v>21</v>
      </c>
      <c r="H1211" s="1">
        <v>43824</v>
      </c>
      <c r="I1211">
        <v>490</v>
      </c>
      <c r="J1211">
        <v>18.690000000000001</v>
      </c>
      <c r="K1211">
        <v>9.66</v>
      </c>
      <c r="L1211" t="s">
        <v>13</v>
      </c>
      <c r="M1211">
        <v>1</v>
      </c>
    </row>
    <row r="1212" spans="1:13" x14ac:dyDescent="0.25">
      <c r="A1212">
        <v>364601</v>
      </c>
      <c r="B1212">
        <v>1</v>
      </c>
      <c r="C1212" s="1">
        <v>43824</v>
      </c>
      <c r="D1212">
        <v>1548149</v>
      </c>
      <c r="E1212">
        <v>1670</v>
      </c>
      <c r="F1212">
        <v>3</v>
      </c>
      <c r="G1212">
        <v>8.99</v>
      </c>
      <c r="H1212" s="1">
        <v>43824</v>
      </c>
      <c r="I1212">
        <v>490</v>
      </c>
      <c r="J1212">
        <v>8.0909999999999993</v>
      </c>
      <c r="K1212">
        <v>4.13</v>
      </c>
      <c r="L1212" t="s">
        <v>13</v>
      </c>
      <c r="M1212">
        <v>1</v>
      </c>
    </row>
    <row r="1213" spans="1:13" x14ac:dyDescent="0.25">
      <c r="A1213">
        <v>364601</v>
      </c>
      <c r="B1213">
        <v>2</v>
      </c>
      <c r="C1213" s="1">
        <v>43824</v>
      </c>
      <c r="D1213">
        <v>1548149</v>
      </c>
      <c r="E1213">
        <v>457</v>
      </c>
      <c r="F1213">
        <v>1</v>
      </c>
      <c r="G1213">
        <v>219.95</v>
      </c>
      <c r="H1213" s="1">
        <v>43824</v>
      </c>
      <c r="I1213">
        <v>490</v>
      </c>
      <c r="J1213">
        <v>193.55600000000001</v>
      </c>
      <c r="K1213">
        <v>112.14</v>
      </c>
      <c r="L1213" t="s">
        <v>13</v>
      </c>
      <c r="M1213">
        <v>1</v>
      </c>
    </row>
    <row r="1214" spans="1:13" x14ac:dyDescent="0.25">
      <c r="A1214">
        <v>364602</v>
      </c>
      <c r="B1214">
        <v>0</v>
      </c>
      <c r="C1214" s="1">
        <v>43824</v>
      </c>
      <c r="D1214">
        <v>1846920</v>
      </c>
      <c r="E1214">
        <v>1565</v>
      </c>
      <c r="F1214">
        <v>1</v>
      </c>
      <c r="G1214">
        <v>255</v>
      </c>
      <c r="H1214" s="1">
        <v>43824</v>
      </c>
      <c r="I1214">
        <v>570</v>
      </c>
      <c r="J1214">
        <v>229.5</v>
      </c>
      <c r="K1214">
        <v>117.27</v>
      </c>
      <c r="L1214" t="s">
        <v>13</v>
      </c>
      <c r="M1214">
        <v>1</v>
      </c>
    </row>
    <row r="1215" spans="1:13" x14ac:dyDescent="0.25">
      <c r="A1215">
        <v>364603</v>
      </c>
      <c r="B1215">
        <v>0</v>
      </c>
      <c r="C1215" s="1">
        <v>43824</v>
      </c>
      <c r="D1215">
        <v>86081</v>
      </c>
      <c r="E1215">
        <v>597</v>
      </c>
      <c r="F1215">
        <v>5</v>
      </c>
      <c r="G1215">
        <v>139</v>
      </c>
      <c r="H1215" s="1">
        <v>43826</v>
      </c>
      <c r="I1215">
        <v>999999</v>
      </c>
      <c r="J1215">
        <v>139</v>
      </c>
      <c r="K1215">
        <v>70.87</v>
      </c>
      <c r="L1215" t="s">
        <v>17</v>
      </c>
      <c r="M1215">
        <v>1.4458</v>
      </c>
    </row>
    <row r="1216" spans="1:13" x14ac:dyDescent="0.25">
      <c r="A1216">
        <v>364603</v>
      </c>
      <c r="B1216">
        <v>1</v>
      </c>
      <c r="C1216" s="1">
        <v>43824</v>
      </c>
      <c r="D1216">
        <v>86081</v>
      </c>
      <c r="E1216">
        <v>400</v>
      </c>
      <c r="F1216">
        <v>2</v>
      </c>
      <c r="G1216">
        <v>758</v>
      </c>
      <c r="H1216" s="1">
        <v>43826</v>
      </c>
      <c r="I1216">
        <v>999999</v>
      </c>
      <c r="J1216">
        <v>682.2</v>
      </c>
      <c r="K1216">
        <v>348.58</v>
      </c>
      <c r="L1216" t="s">
        <v>17</v>
      </c>
      <c r="M1216">
        <v>1.4458</v>
      </c>
    </row>
    <row r="1217" spans="1:13" x14ac:dyDescent="0.25">
      <c r="A1217">
        <v>364604</v>
      </c>
      <c r="B1217">
        <v>0</v>
      </c>
      <c r="C1217" s="1">
        <v>43824</v>
      </c>
      <c r="D1217">
        <v>1569352</v>
      </c>
      <c r="E1217">
        <v>1852</v>
      </c>
      <c r="F1217">
        <v>1</v>
      </c>
      <c r="G1217">
        <v>2652.9</v>
      </c>
      <c r="H1217" s="1">
        <v>43824</v>
      </c>
      <c r="I1217">
        <v>500</v>
      </c>
      <c r="J1217">
        <v>2361.0810000000001</v>
      </c>
      <c r="K1217">
        <v>878.96</v>
      </c>
      <c r="L1217" t="s">
        <v>13</v>
      </c>
      <c r="M1217">
        <v>1</v>
      </c>
    </row>
    <row r="1218" spans="1:13" x14ac:dyDescent="0.25">
      <c r="A1218">
        <v>364604</v>
      </c>
      <c r="B1218">
        <v>1</v>
      </c>
      <c r="C1218" s="1">
        <v>43824</v>
      </c>
      <c r="D1218">
        <v>1569352</v>
      </c>
      <c r="E1218">
        <v>886</v>
      </c>
      <c r="F1218">
        <v>3</v>
      </c>
      <c r="G1218">
        <v>150</v>
      </c>
      <c r="H1218" s="1">
        <v>43824</v>
      </c>
      <c r="I1218">
        <v>500</v>
      </c>
      <c r="J1218">
        <v>133.5</v>
      </c>
      <c r="K1218">
        <v>49.7</v>
      </c>
      <c r="L1218" t="s">
        <v>13</v>
      </c>
      <c r="M1218">
        <v>1</v>
      </c>
    </row>
    <row r="1219" spans="1:13" x14ac:dyDescent="0.25">
      <c r="A1219">
        <v>364604</v>
      </c>
      <c r="B1219">
        <v>2</v>
      </c>
      <c r="C1219" s="1">
        <v>43824</v>
      </c>
      <c r="D1219">
        <v>1569352</v>
      </c>
      <c r="E1219">
        <v>1410</v>
      </c>
      <c r="F1219">
        <v>4</v>
      </c>
      <c r="G1219">
        <v>230</v>
      </c>
      <c r="H1219" s="1">
        <v>43824</v>
      </c>
      <c r="I1219">
        <v>500</v>
      </c>
      <c r="J1219">
        <v>207</v>
      </c>
      <c r="K1219">
        <v>105.77</v>
      </c>
      <c r="L1219" t="s">
        <v>13</v>
      </c>
      <c r="M1219">
        <v>1</v>
      </c>
    </row>
    <row r="1220" spans="1:13" x14ac:dyDescent="0.25">
      <c r="A1220">
        <v>364604</v>
      </c>
      <c r="B1220">
        <v>3</v>
      </c>
      <c r="C1220" s="1">
        <v>43824</v>
      </c>
      <c r="D1220">
        <v>1569352</v>
      </c>
      <c r="E1220">
        <v>163</v>
      </c>
      <c r="F1220">
        <v>1</v>
      </c>
      <c r="G1220">
        <v>1592.2</v>
      </c>
      <c r="H1220" s="1">
        <v>43824</v>
      </c>
      <c r="I1220">
        <v>500</v>
      </c>
      <c r="J1220">
        <v>1592.2</v>
      </c>
      <c r="K1220">
        <v>527.53</v>
      </c>
      <c r="L1220" t="s">
        <v>13</v>
      </c>
      <c r="M1220">
        <v>1</v>
      </c>
    </row>
    <row r="1221" spans="1:13" x14ac:dyDescent="0.25">
      <c r="A1221">
        <v>364605</v>
      </c>
      <c r="B1221">
        <v>0</v>
      </c>
      <c r="C1221" s="1">
        <v>43824</v>
      </c>
      <c r="D1221">
        <v>738786</v>
      </c>
      <c r="E1221">
        <v>680</v>
      </c>
      <c r="F1221">
        <v>1</v>
      </c>
      <c r="G1221">
        <v>116</v>
      </c>
      <c r="H1221" s="1">
        <v>43824</v>
      </c>
      <c r="I1221">
        <v>300</v>
      </c>
      <c r="J1221">
        <v>116</v>
      </c>
      <c r="K1221">
        <v>53.34</v>
      </c>
      <c r="L1221" t="s">
        <v>14</v>
      </c>
      <c r="M1221">
        <v>0.90249999999999997</v>
      </c>
    </row>
    <row r="1222" spans="1:13" x14ac:dyDescent="0.25">
      <c r="A1222">
        <v>364605</v>
      </c>
      <c r="B1222">
        <v>1</v>
      </c>
      <c r="C1222" s="1">
        <v>43824</v>
      </c>
      <c r="D1222">
        <v>738786</v>
      </c>
      <c r="E1222">
        <v>616</v>
      </c>
      <c r="F1222">
        <v>7</v>
      </c>
      <c r="G1222">
        <v>499</v>
      </c>
      <c r="H1222" s="1">
        <v>43824</v>
      </c>
      <c r="I1222">
        <v>300</v>
      </c>
      <c r="J1222">
        <v>459.08</v>
      </c>
      <c r="K1222">
        <v>254.4</v>
      </c>
      <c r="L1222" t="s">
        <v>14</v>
      </c>
      <c r="M1222">
        <v>0.90249999999999997</v>
      </c>
    </row>
    <row r="1223" spans="1:13" x14ac:dyDescent="0.25">
      <c r="A1223">
        <v>364605</v>
      </c>
      <c r="B1223">
        <v>2</v>
      </c>
      <c r="C1223" s="1">
        <v>43824</v>
      </c>
      <c r="D1223">
        <v>738786</v>
      </c>
      <c r="E1223">
        <v>1519</v>
      </c>
      <c r="F1223">
        <v>2</v>
      </c>
      <c r="G1223">
        <v>310</v>
      </c>
      <c r="H1223" s="1">
        <v>43824</v>
      </c>
      <c r="I1223">
        <v>300</v>
      </c>
      <c r="J1223">
        <v>282.10000000000002</v>
      </c>
      <c r="K1223">
        <v>142.56</v>
      </c>
      <c r="L1223" t="s">
        <v>14</v>
      </c>
      <c r="M1223">
        <v>0.90249999999999997</v>
      </c>
    </row>
    <row r="1224" spans="1:13" x14ac:dyDescent="0.25">
      <c r="A1224">
        <v>364607</v>
      </c>
      <c r="B1224">
        <v>0</v>
      </c>
      <c r="C1224" s="1">
        <v>43824</v>
      </c>
      <c r="D1224">
        <v>219717</v>
      </c>
      <c r="E1224">
        <v>1580</v>
      </c>
      <c r="F1224">
        <v>6</v>
      </c>
      <c r="G1224">
        <v>219</v>
      </c>
      <c r="H1224" s="1">
        <v>43827</v>
      </c>
      <c r="I1224">
        <v>999999</v>
      </c>
      <c r="J1224">
        <v>199.29</v>
      </c>
      <c r="K1224">
        <v>72.56</v>
      </c>
      <c r="L1224" t="s">
        <v>15</v>
      </c>
      <c r="M1224">
        <v>1.3161</v>
      </c>
    </row>
    <row r="1225" spans="1:13" x14ac:dyDescent="0.25">
      <c r="A1225">
        <v>364607</v>
      </c>
      <c r="B1225">
        <v>1</v>
      </c>
      <c r="C1225" s="1">
        <v>43824</v>
      </c>
      <c r="D1225">
        <v>219717</v>
      </c>
      <c r="E1225">
        <v>124</v>
      </c>
      <c r="F1225">
        <v>1</v>
      </c>
      <c r="G1225">
        <v>279.99</v>
      </c>
      <c r="H1225" s="1">
        <v>43827</v>
      </c>
      <c r="I1225">
        <v>999999</v>
      </c>
      <c r="J1225">
        <v>243.59129999999999</v>
      </c>
      <c r="K1225">
        <v>128.76</v>
      </c>
      <c r="L1225" t="s">
        <v>15</v>
      </c>
      <c r="M1225">
        <v>1.3161</v>
      </c>
    </row>
    <row r="1226" spans="1:13" x14ac:dyDescent="0.25">
      <c r="A1226">
        <v>364608</v>
      </c>
      <c r="B1226">
        <v>0</v>
      </c>
      <c r="C1226" s="1">
        <v>43824</v>
      </c>
      <c r="D1226">
        <v>503195</v>
      </c>
      <c r="E1226">
        <v>406</v>
      </c>
      <c r="F1226">
        <v>2</v>
      </c>
      <c r="G1226">
        <v>382.95</v>
      </c>
      <c r="H1226" s="1">
        <v>43827</v>
      </c>
      <c r="I1226">
        <v>999999</v>
      </c>
      <c r="J1226">
        <v>344.65499999999997</v>
      </c>
      <c r="K1226">
        <v>195.24</v>
      </c>
      <c r="L1226" t="s">
        <v>14</v>
      </c>
      <c r="M1226">
        <v>0.90249999999999997</v>
      </c>
    </row>
    <row r="1227" spans="1:13" x14ac:dyDescent="0.25">
      <c r="A1227">
        <v>364608</v>
      </c>
      <c r="B1227">
        <v>1</v>
      </c>
      <c r="C1227" s="1">
        <v>43824</v>
      </c>
      <c r="D1227">
        <v>503195</v>
      </c>
      <c r="E1227">
        <v>1315</v>
      </c>
      <c r="F1227">
        <v>2</v>
      </c>
      <c r="G1227">
        <v>205</v>
      </c>
      <c r="H1227" s="1">
        <v>43827</v>
      </c>
      <c r="I1227">
        <v>999999</v>
      </c>
      <c r="J1227">
        <v>205</v>
      </c>
      <c r="K1227">
        <v>94.27</v>
      </c>
      <c r="L1227" t="s">
        <v>14</v>
      </c>
      <c r="M1227">
        <v>0.90249999999999997</v>
      </c>
    </row>
    <row r="1228" spans="1:13" x14ac:dyDescent="0.25">
      <c r="A1228">
        <v>364608</v>
      </c>
      <c r="B1228">
        <v>2</v>
      </c>
      <c r="C1228" s="1">
        <v>43824</v>
      </c>
      <c r="D1228">
        <v>503195</v>
      </c>
      <c r="E1228">
        <v>426</v>
      </c>
      <c r="F1228">
        <v>3</v>
      </c>
      <c r="G1228">
        <v>499.9</v>
      </c>
      <c r="H1228" s="1">
        <v>43827</v>
      </c>
      <c r="I1228">
        <v>999999</v>
      </c>
      <c r="J1228">
        <v>439.91199999999998</v>
      </c>
      <c r="K1228">
        <v>254.86</v>
      </c>
      <c r="L1228" t="s">
        <v>14</v>
      </c>
      <c r="M1228">
        <v>0.90249999999999997</v>
      </c>
    </row>
    <row r="1229" spans="1:13" x14ac:dyDescent="0.25">
      <c r="A1229">
        <v>364609</v>
      </c>
      <c r="B1229">
        <v>0</v>
      </c>
      <c r="C1229" s="1">
        <v>43824</v>
      </c>
      <c r="D1229">
        <v>1866415</v>
      </c>
      <c r="E1229">
        <v>503</v>
      </c>
      <c r="F1229">
        <v>2</v>
      </c>
      <c r="G1229">
        <v>819</v>
      </c>
      <c r="H1229" s="1">
        <v>43827</v>
      </c>
      <c r="I1229">
        <v>999999</v>
      </c>
      <c r="J1229">
        <v>728.91</v>
      </c>
      <c r="K1229">
        <v>271.35000000000002</v>
      </c>
      <c r="L1229" t="s">
        <v>13</v>
      </c>
      <c r="M1229">
        <v>1</v>
      </c>
    </row>
    <row r="1230" spans="1:13" x14ac:dyDescent="0.25">
      <c r="A1230">
        <v>364609</v>
      </c>
      <c r="B1230">
        <v>1</v>
      </c>
      <c r="C1230" s="1">
        <v>43824</v>
      </c>
      <c r="D1230">
        <v>1866415</v>
      </c>
      <c r="E1230">
        <v>1365</v>
      </c>
      <c r="F1230">
        <v>1</v>
      </c>
      <c r="G1230">
        <v>28.99</v>
      </c>
      <c r="H1230" s="1">
        <v>43827</v>
      </c>
      <c r="I1230">
        <v>999999</v>
      </c>
      <c r="J1230">
        <v>28.99</v>
      </c>
      <c r="K1230">
        <v>13.33</v>
      </c>
      <c r="L1230" t="s">
        <v>13</v>
      </c>
      <c r="M1230">
        <v>1</v>
      </c>
    </row>
    <row r="1231" spans="1:13" x14ac:dyDescent="0.25">
      <c r="A1231">
        <v>364609</v>
      </c>
      <c r="B1231">
        <v>2</v>
      </c>
      <c r="C1231" s="1">
        <v>43824</v>
      </c>
      <c r="D1231">
        <v>1866415</v>
      </c>
      <c r="E1231">
        <v>371</v>
      </c>
      <c r="F1231">
        <v>4</v>
      </c>
      <c r="G1231">
        <v>599</v>
      </c>
      <c r="H1231" s="1">
        <v>43827</v>
      </c>
      <c r="I1231">
        <v>999999</v>
      </c>
      <c r="J1231">
        <v>599</v>
      </c>
      <c r="K1231">
        <v>275.45999999999998</v>
      </c>
      <c r="L1231" t="s">
        <v>13</v>
      </c>
      <c r="M1231">
        <v>1</v>
      </c>
    </row>
    <row r="1232" spans="1:13" x14ac:dyDescent="0.25">
      <c r="A1232">
        <v>364610</v>
      </c>
      <c r="B1232">
        <v>0</v>
      </c>
      <c r="C1232" s="1">
        <v>43824</v>
      </c>
      <c r="D1232">
        <v>1000897</v>
      </c>
      <c r="E1232">
        <v>2232</v>
      </c>
      <c r="F1232">
        <v>10</v>
      </c>
      <c r="G1232">
        <v>268.5</v>
      </c>
      <c r="H1232" s="1">
        <v>43830</v>
      </c>
      <c r="I1232">
        <v>999999</v>
      </c>
      <c r="J1232">
        <v>263.13</v>
      </c>
      <c r="K1232">
        <v>123.47</v>
      </c>
      <c r="L1232" t="s">
        <v>16</v>
      </c>
      <c r="M1232">
        <v>0.77200000000000002</v>
      </c>
    </row>
    <row r="1233" spans="1:13" x14ac:dyDescent="0.25">
      <c r="A1233">
        <v>364610</v>
      </c>
      <c r="B1233">
        <v>1</v>
      </c>
      <c r="C1233" s="1">
        <v>43824</v>
      </c>
      <c r="D1233">
        <v>1000897</v>
      </c>
      <c r="E1233">
        <v>1604</v>
      </c>
      <c r="F1233">
        <v>3</v>
      </c>
      <c r="G1233">
        <v>259.99</v>
      </c>
      <c r="H1233" s="1">
        <v>43830</v>
      </c>
      <c r="I1233">
        <v>999999</v>
      </c>
      <c r="J1233">
        <v>259.99</v>
      </c>
      <c r="K1233">
        <v>86.14</v>
      </c>
      <c r="L1233" t="s">
        <v>16</v>
      </c>
      <c r="M1233">
        <v>0.77200000000000002</v>
      </c>
    </row>
    <row r="1234" spans="1:13" x14ac:dyDescent="0.25">
      <c r="A1234">
        <v>364611</v>
      </c>
      <c r="B1234">
        <v>0</v>
      </c>
      <c r="C1234" s="1">
        <v>43824</v>
      </c>
      <c r="D1234">
        <v>357592</v>
      </c>
      <c r="E1234">
        <v>341</v>
      </c>
      <c r="F1234">
        <v>2</v>
      </c>
      <c r="G1234">
        <v>967</v>
      </c>
      <c r="H1234" s="1">
        <v>43824</v>
      </c>
      <c r="I1234">
        <v>80</v>
      </c>
      <c r="J1234">
        <v>967</v>
      </c>
      <c r="K1234">
        <v>444.69</v>
      </c>
      <c r="L1234" t="s">
        <v>15</v>
      </c>
      <c r="M1234">
        <v>1.3161</v>
      </c>
    </row>
    <row r="1235" spans="1:13" x14ac:dyDescent="0.25">
      <c r="A1235">
        <v>364611</v>
      </c>
      <c r="B1235">
        <v>1</v>
      </c>
      <c r="C1235" s="1">
        <v>43824</v>
      </c>
      <c r="D1235">
        <v>357592</v>
      </c>
      <c r="E1235">
        <v>1485</v>
      </c>
      <c r="F1235">
        <v>1</v>
      </c>
      <c r="G1235">
        <v>230</v>
      </c>
      <c r="H1235" s="1">
        <v>43824</v>
      </c>
      <c r="I1235">
        <v>80</v>
      </c>
      <c r="J1235">
        <v>200.1</v>
      </c>
      <c r="K1235">
        <v>105.77</v>
      </c>
      <c r="L1235" t="s">
        <v>15</v>
      </c>
      <c r="M1235">
        <v>1.3161</v>
      </c>
    </row>
    <row r="1236" spans="1:13" x14ac:dyDescent="0.25">
      <c r="A1236">
        <v>364611</v>
      </c>
      <c r="B1236">
        <v>2</v>
      </c>
      <c r="C1236" s="1">
        <v>43824</v>
      </c>
      <c r="D1236">
        <v>357592</v>
      </c>
      <c r="E1236">
        <v>1394</v>
      </c>
      <c r="F1236">
        <v>2</v>
      </c>
      <c r="G1236">
        <v>49.99</v>
      </c>
      <c r="H1236" s="1">
        <v>43824</v>
      </c>
      <c r="I1236">
        <v>80</v>
      </c>
      <c r="J1236">
        <v>45.490900000000003</v>
      </c>
      <c r="K1236">
        <v>16.559999999999999</v>
      </c>
      <c r="L1236" t="s">
        <v>15</v>
      </c>
      <c r="M1236">
        <v>1.3161</v>
      </c>
    </row>
    <row r="1237" spans="1:13" x14ac:dyDescent="0.25">
      <c r="A1237">
        <v>364612</v>
      </c>
      <c r="B1237">
        <v>0</v>
      </c>
      <c r="C1237" s="1">
        <v>43824</v>
      </c>
      <c r="D1237">
        <v>1256045</v>
      </c>
      <c r="E1237">
        <v>1520</v>
      </c>
      <c r="F1237">
        <v>1</v>
      </c>
      <c r="G1237">
        <v>280</v>
      </c>
      <c r="H1237" s="1">
        <v>43826</v>
      </c>
      <c r="I1237">
        <v>999999</v>
      </c>
      <c r="J1237">
        <v>280</v>
      </c>
      <c r="K1237">
        <v>128.76</v>
      </c>
      <c r="L1237" t="s">
        <v>13</v>
      </c>
      <c r="M1237">
        <v>1</v>
      </c>
    </row>
    <row r="1238" spans="1:13" x14ac:dyDescent="0.25">
      <c r="A1238">
        <v>364613</v>
      </c>
      <c r="B1238">
        <v>0</v>
      </c>
      <c r="C1238" s="1">
        <v>43824</v>
      </c>
      <c r="D1238">
        <v>258835</v>
      </c>
      <c r="E1238">
        <v>1536</v>
      </c>
      <c r="F1238">
        <v>1</v>
      </c>
      <c r="G1238">
        <v>298</v>
      </c>
      <c r="H1238" s="1">
        <v>43826</v>
      </c>
      <c r="I1238">
        <v>999999</v>
      </c>
      <c r="J1238">
        <v>298</v>
      </c>
      <c r="K1238">
        <v>137.04</v>
      </c>
      <c r="L1238" t="s">
        <v>15</v>
      </c>
      <c r="M1238">
        <v>1.3161</v>
      </c>
    </row>
    <row r="1239" spans="1:13" x14ac:dyDescent="0.25">
      <c r="A1239">
        <v>364614</v>
      </c>
      <c r="B1239">
        <v>0</v>
      </c>
      <c r="C1239" s="1">
        <v>43824</v>
      </c>
      <c r="D1239">
        <v>261086</v>
      </c>
      <c r="E1239">
        <v>1596</v>
      </c>
      <c r="F1239">
        <v>8</v>
      </c>
      <c r="G1239">
        <v>12.66</v>
      </c>
      <c r="H1239" s="1">
        <v>43828</v>
      </c>
      <c r="I1239">
        <v>999999</v>
      </c>
      <c r="J1239">
        <v>12.5334</v>
      </c>
      <c r="K1239">
        <v>5.82</v>
      </c>
      <c r="L1239" t="s">
        <v>15</v>
      </c>
      <c r="M1239">
        <v>1.3161</v>
      </c>
    </row>
    <row r="1240" spans="1:13" x14ac:dyDescent="0.25">
      <c r="A1240">
        <v>364615</v>
      </c>
      <c r="B1240">
        <v>0</v>
      </c>
      <c r="C1240" s="1">
        <v>43824</v>
      </c>
      <c r="D1240">
        <v>452923</v>
      </c>
      <c r="E1240">
        <v>605</v>
      </c>
      <c r="F1240">
        <v>1</v>
      </c>
      <c r="G1240">
        <v>459</v>
      </c>
      <c r="H1240" s="1">
        <v>43824</v>
      </c>
      <c r="I1240">
        <v>270</v>
      </c>
      <c r="J1240">
        <v>403.92</v>
      </c>
      <c r="K1240">
        <v>152.08000000000001</v>
      </c>
      <c r="L1240" t="s">
        <v>14</v>
      </c>
      <c r="M1240">
        <v>0.90249999999999997</v>
      </c>
    </row>
    <row r="1241" spans="1:13" x14ac:dyDescent="0.25">
      <c r="A1241">
        <v>364615</v>
      </c>
      <c r="B1241">
        <v>1</v>
      </c>
      <c r="C1241" s="1">
        <v>43824</v>
      </c>
      <c r="D1241">
        <v>452923</v>
      </c>
      <c r="E1241">
        <v>459</v>
      </c>
      <c r="F1241">
        <v>3</v>
      </c>
      <c r="G1241">
        <v>269.89999999999998</v>
      </c>
      <c r="H1241" s="1">
        <v>43824</v>
      </c>
      <c r="I1241">
        <v>270</v>
      </c>
      <c r="J1241">
        <v>245.60900000000001</v>
      </c>
      <c r="K1241">
        <v>137.6</v>
      </c>
      <c r="L1241" t="s">
        <v>14</v>
      </c>
      <c r="M1241">
        <v>0.90249999999999997</v>
      </c>
    </row>
    <row r="1242" spans="1:13" x14ac:dyDescent="0.25">
      <c r="A1242">
        <v>364615</v>
      </c>
      <c r="B1242">
        <v>2</v>
      </c>
      <c r="C1242" s="1">
        <v>43824</v>
      </c>
      <c r="D1242">
        <v>452923</v>
      </c>
      <c r="E1242">
        <v>1459</v>
      </c>
      <c r="F1242">
        <v>1</v>
      </c>
      <c r="G1242">
        <v>256</v>
      </c>
      <c r="H1242" s="1">
        <v>43824</v>
      </c>
      <c r="I1242">
        <v>270</v>
      </c>
      <c r="J1242">
        <v>243.2</v>
      </c>
      <c r="K1242">
        <v>117.73</v>
      </c>
      <c r="L1242" t="s">
        <v>14</v>
      </c>
      <c r="M1242">
        <v>0.90249999999999997</v>
      </c>
    </row>
    <row r="1243" spans="1:13" x14ac:dyDescent="0.25">
      <c r="A1243">
        <v>364615</v>
      </c>
      <c r="B1243">
        <v>3</v>
      </c>
      <c r="C1243" s="1">
        <v>43824</v>
      </c>
      <c r="D1243">
        <v>452923</v>
      </c>
      <c r="E1243">
        <v>350</v>
      </c>
      <c r="F1243">
        <v>1</v>
      </c>
      <c r="G1243">
        <v>399</v>
      </c>
      <c r="H1243" s="1">
        <v>43824</v>
      </c>
      <c r="I1243">
        <v>270</v>
      </c>
      <c r="J1243">
        <v>347.13</v>
      </c>
      <c r="K1243">
        <v>203.42</v>
      </c>
      <c r="L1243" t="s">
        <v>14</v>
      </c>
      <c r="M1243">
        <v>0.90249999999999997</v>
      </c>
    </row>
    <row r="1244" spans="1:13" x14ac:dyDescent="0.25">
      <c r="A1244">
        <v>364615</v>
      </c>
      <c r="B1244">
        <v>4</v>
      </c>
      <c r="C1244" s="1">
        <v>43824</v>
      </c>
      <c r="D1244">
        <v>452923</v>
      </c>
      <c r="E1244">
        <v>191</v>
      </c>
      <c r="F1244">
        <v>3</v>
      </c>
      <c r="G1244">
        <v>66</v>
      </c>
      <c r="H1244" s="1">
        <v>43824</v>
      </c>
      <c r="I1244">
        <v>270</v>
      </c>
      <c r="J1244">
        <v>58.08</v>
      </c>
      <c r="K1244">
        <v>33.65</v>
      </c>
      <c r="L1244" t="s">
        <v>14</v>
      </c>
      <c r="M1244">
        <v>0.90249999999999997</v>
      </c>
    </row>
    <row r="1245" spans="1:13" x14ac:dyDescent="0.25">
      <c r="A1245">
        <v>364615</v>
      </c>
      <c r="B1245">
        <v>5</v>
      </c>
      <c r="C1245" s="1">
        <v>43824</v>
      </c>
      <c r="D1245">
        <v>452923</v>
      </c>
      <c r="E1245">
        <v>1406</v>
      </c>
      <c r="F1245">
        <v>9</v>
      </c>
      <c r="G1245">
        <v>14.19</v>
      </c>
      <c r="H1245" s="1">
        <v>43824</v>
      </c>
      <c r="I1245">
        <v>270</v>
      </c>
      <c r="J1245">
        <v>12.629099999999999</v>
      </c>
      <c r="K1245">
        <v>7.23</v>
      </c>
      <c r="L1245" t="s">
        <v>14</v>
      </c>
      <c r="M1245">
        <v>0.90249999999999997</v>
      </c>
    </row>
    <row r="1246" spans="1:13" x14ac:dyDescent="0.25">
      <c r="A1246">
        <v>364615</v>
      </c>
      <c r="B1246">
        <v>6</v>
      </c>
      <c r="C1246" s="1">
        <v>43824</v>
      </c>
      <c r="D1246">
        <v>452923</v>
      </c>
      <c r="E1246">
        <v>420</v>
      </c>
      <c r="F1246">
        <v>6</v>
      </c>
      <c r="G1246">
        <v>499.9</v>
      </c>
      <c r="H1246" s="1">
        <v>43824</v>
      </c>
      <c r="I1246">
        <v>270</v>
      </c>
      <c r="J1246">
        <v>449.91</v>
      </c>
      <c r="K1246">
        <v>254.86</v>
      </c>
      <c r="L1246" t="s">
        <v>14</v>
      </c>
      <c r="M1246">
        <v>0.90249999999999997</v>
      </c>
    </row>
    <row r="1247" spans="1:13" x14ac:dyDescent="0.25">
      <c r="A1247">
        <v>364700</v>
      </c>
      <c r="B1247">
        <v>0</v>
      </c>
      <c r="C1247" s="1">
        <v>43825</v>
      </c>
      <c r="D1247">
        <v>385341</v>
      </c>
      <c r="E1247">
        <v>2515</v>
      </c>
      <c r="F1247">
        <v>1</v>
      </c>
      <c r="G1247">
        <v>3.35</v>
      </c>
      <c r="H1247" s="1">
        <v>43830</v>
      </c>
      <c r="I1247">
        <v>999999</v>
      </c>
      <c r="J1247">
        <v>2.9144999999999999</v>
      </c>
      <c r="K1247">
        <v>1.71</v>
      </c>
      <c r="L1247" t="s">
        <v>15</v>
      </c>
      <c r="M1247">
        <v>1.3161</v>
      </c>
    </row>
    <row r="1248" spans="1:13" x14ac:dyDescent="0.25">
      <c r="A1248">
        <v>364700</v>
      </c>
      <c r="B1248">
        <v>1</v>
      </c>
      <c r="C1248" s="1">
        <v>43825</v>
      </c>
      <c r="D1248">
        <v>385341</v>
      </c>
      <c r="E1248">
        <v>462</v>
      </c>
      <c r="F1248">
        <v>4</v>
      </c>
      <c r="G1248">
        <v>869</v>
      </c>
      <c r="H1248" s="1">
        <v>43830</v>
      </c>
      <c r="I1248">
        <v>999999</v>
      </c>
      <c r="J1248">
        <v>773.41</v>
      </c>
      <c r="K1248">
        <v>287.92</v>
      </c>
      <c r="L1248" t="s">
        <v>15</v>
      </c>
      <c r="M1248">
        <v>1.3161</v>
      </c>
    </row>
    <row r="1249" spans="1:13" x14ac:dyDescent="0.25">
      <c r="A1249">
        <v>364701</v>
      </c>
      <c r="B1249">
        <v>0</v>
      </c>
      <c r="C1249" s="1">
        <v>43825</v>
      </c>
      <c r="D1249">
        <v>431517</v>
      </c>
      <c r="E1249">
        <v>1555</v>
      </c>
      <c r="F1249">
        <v>4</v>
      </c>
      <c r="G1249">
        <v>368</v>
      </c>
      <c r="H1249" s="1">
        <v>43825</v>
      </c>
      <c r="I1249">
        <v>240</v>
      </c>
      <c r="J1249">
        <v>368</v>
      </c>
      <c r="K1249">
        <v>121.93</v>
      </c>
      <c r="L1249" t="s">
        <v>14</v>
      </c>
      <c r="M1249">
        <v>0.90249999999999997</v>
      </c>
    </row>
    <row r="1250" spans="1:13" x14ac:dyDescent="0.25">
      <c r="A1250">
        <v>364701</v>
      </c>
      <c r="B1250">
        <v>1</v>
      </c>
      <c r="C1250" s="1">
        <v>43825</v>
      </c>
      <c r="D1250">
        <v>431517</v>
      </c>
      <c r="E1250">
        <v>1479</v>
      </c>
      <c r="F1250">
        <v>1</v>
      </c>
      <c r="G1250">
        <v>310</v>
      </c>
      <c r="H1250" s="1">
        <v>43825</v>
      </c>
      <c r="I1250">
        <v>240</v>
      </c>
      <c r="J1250">
        <v>272.8</v>
      </c>
      <c r="K1250">
        <v>142.56</v>
      </c>
      <c r="L1250" t="s">
        <v>14</v>
      </c>
      <c r="M1250">
        <v>0.90249999999999997</v>
      </c>
    </row>
    <row r="1251" spans="1:13" x14ac:dyDescent="0.25">
      <c r="A1251">
        <v>364702</v>
      </c>
      <c r="B1251">
        <v>0</v>
      </c>
      <c r="C1251" s="1">
        <v>43825</v>
      </c>
      <c r="D1251">
        <v>699477</v>
      </c>
      <c r="E1251">
        <v>1582</v>
      </c>
      <c r="F1251">
        <v>1</v>
      </c>
      <c r="G1251">
        <v>17.989999999999998</v>
      </c>
      <c r="H1251" s="1">
        <v>43825</v>
      </c>
      <c r="I1251">
        <v>180</v>
      </c>
      <c r="J1251">
        <v>15.831200000000001</v>
      </c>
      <c r="K1251">
        <v>8.27</v>
      </c>
      <c r="L1251" t="s">
        <v>14</v>
      </c>
      <c r="M1251">
        <v>0.90249999999999997</v>
      </c>
    </row>
    <row r="1252" spans="1:13" x14ac:dyDescent="0.25">
      <c r="A1252">
        <v>364702</v>
      </c>
      <c r="B1252">
        <v>1</v>
      </c>
      <c r="C1252" s="1">
        <v>43825</v>
      </c>
      <c r="D1252">
        <v>699477</v>
      </c>
      <c r="E1252">
        <v>1464</v>
      </c>
      <c r="F1252">
        <v>1</v>
      </c>
      <c r="G1252">
        <v>258</v>
      </c>
      <c r="H1252" s="1">
        <v>43825</v>
      </c>
      <c r="I1252">
        <v>180</v>
      </c>
      <c r="J1252">
        <v>258</v>
      </c>
      <c r="K1252">
        <v>118.65</v>
      </c>
      <c r="L1252" t="s">
        <v>14</v>
      </c>
      <c r="M1252">
        <v>0.90249999999999997</v>
      </c>
    </row>
    <row r="1253" spans="1:13" x14ac:dyDescent="0.25">
      <c r="A1253">
        <v>364702</v>
      </c>
      <c r="B1253">
        <v>2</v>
      </c>
      <c r="C1253" s="1">
        <v>43825</v>
      </c>
      <c r="D1253">
        <v>699477</v>
      </c>
      <c r="E1253">
        <v>1457</v>
      </c>
      <c r="F1253">
        <v>1</v>
      </c>
      <c r="G1253">
        <v>189</v>
      </c>
      <c r="H1253" s="1">
        <v>43825</v>
      </c>
      <c r="I1253">
        <v>180</v>
      </c>
      <c r="J1253">
        <v>189</v>
      </c>
      <c r="K1253">
        <v>86.91</v>
      </c>
      <c r="L1253" t="s">
        <v>14</v>
      </c>
      <c r="M1253">
        <v>0.90249999999999997</v>
      </c>
    </row>
    <row r="1254" spans="1:13" x14ac:dyDescent="0.25">
      <c r="A1254">
        <v>364703</v>
      </c>
      <c r="B1254">
        <v>0</v>
      </c>
      <c r="C1254" s="1">
        <v>43825</v>
      </c>
      <c r="D1254">
        <v>1868065</v>
      </c>
      <c r="E1254">
        <v>968</v>
      </c>
      <c r="F1254">
        <v>1</v>
      </c>
      <c r="G1254">
        <v>186.9</v>
      </c>
      <c r="H1254" s="1">
        <v>43825</v>
      </c>
      <c r="I1254">
        <v>490</v>
      </c>
      <c r="J1254">
        <v>164.47200000000001</v>
      </c>
      <c r="K1254">
        <v>85.95</v>
      </c>
      <c r="L1254" t="s">
        <v>13</v>
      </c>
      <c r="M1254">
        <v>1</v>
      </c>
    </row>
    <row r="1255" spans="1:13" x14ac:dyDescent="0.25">
      <c r="A1255">
        <v>364703</v>
      </c>
      <c r="B1255">
        <v>1</v>
      </c>
      <c r="C1255" s="1">
        <v>43825</v>
      </c>
      <c r="D1255">
        <v>1868065</v>
      </c>
      <c r="E1255">
        <v>388</v>
      </c>
      <c r="F1255">
        <v>1</v>
      </c>
      <c r="G1255">
        <v>382.95</v>
      </c>
      <c r="H1255" s="1">
        <v>43825</v>
      </c>
      <c r="I1255">
        <v>490</v>
      </c>
      <c r="J1255">
        <v>382.95</v>
      </c>
      <c r="K1255">
        <v>195.24</v>
      </c>
      <c r="L1255" t="s">
        <v>13</v>
      </c>
      <c r="M1255">
        <v>1</v>
      </c>
    </row>
    <row r="1256" spans="1:13" x14ac:dyDescent="0.25">
      <c r="A1256">
        <v>364703</v>
      </c>
      <c r="B1256">
        <v>2</v>
      </c>
      <c r="C1256" s="1">
        <v>43825</v>
      </c>
      <c r="D1256">
        <v>1868065</v>
      </c>
      <c r="E1256">
        <v>570</v>
      </c>
      <c r="F1256">
        <v>2</v>
      </c>
      <c r="G1256">
        <v>299</v>
      </c>
      <c r="H1256" s="1">
        <v>43825</v>
      </c>
      <c r="I1256">
        <v>490</v>
      </c>
      <c r="J1256">
        <v>299</v>
      </c>
      <c r="K1256">
        <v>99.06</v>
      </c>
      <c r="L1256" t="s">
        <v>13</v>
      </c>
      <c r="M1256">
        <v>1</v>
      </c>
    </row>
    <row r="1257" spans="1:13" x14ac:dyDescent="0.25">
      <c r="A1257">
        <v>364704</v>
      </c>
      <c r="B1257">
        <v>0</v>
      </c>
      <c r="C1257" s="1">
        <v>43825</v>
      </c>
      <c r="D1257">
        <v>1333624</v>
      </c>
      <c r="E1257">
        <v>453</v>
      </c>
      <c r="F1257">
        <v>5</v>
      </c>
      <c r="G1257">
        <v>229.9</v>
      </c>
      <c r="H1257" s="1">
        <v>43827</v>
      </c>
      <c r="I1257">
        <v>999999</v>
      </c>
      <c r="J1257">
        <v>229.9</v>
      </c>
      <c r="K1257">
        <v>117.21</v>
      </c>
      <c r="L1257" t="s">
        <v>13</v>
      </c>
      <c r="M1257">
        <v>1</v>
      </c>
    </row>
    <row r="1258" spans="1:13" x14ac:dyDescent="0.25">
      <c r="A1258">
        <v>364704</v>
      </c>
      <c r="B1258">
        <v>1</v>
      </c>
      <c r="C1258" s="1">
        <v>43825</v>
      </c>
      <c r="D1258">
        <v>1333624</v>
      </c>
      <c r="E1258">
        <v>1451</v>
      </c>
      <c r="F1258">
        <v>5</v>
      </c>
      <c r="G1258">
        <v>268</v>
      </c>
      <c r="H1258" s="1">
        <v>43827</v>
      </c>
      <c r="I1258">
        <v>999999</v>
      </c>
      <c r="J1258">
        <v>265.32</v>
      </c>
      <c r="K1258">
        <v>123.24</v>
      </c>
      <c r="L1258" t="s">
        <v>13</v>
      </c>
      <c r="M1258">
        <v>1</v>
      </c>
    </row>
    <row r="1259" spans="1:13" x14ac:dyDescent="0.25">
      <c r="A1259">
        <v>364704</v>
      </c>
      <c r="B1259">
        <v>2</v>
      </c>
      <c r="C1259" s="1">
        <v>43825</v>
      </c>
      <c r="D1259">
        <v>1333624</v>
      </c>
      <c r="E1259">
        <v>1409</v>
      </c>
      <c r="F1259">
        <v>5</v>
      </c>
      <c r="G1259">
        <v>589</v>
      </c>
      <c r="H1259" s="1">
        <v>43827</v>
      </c>
      <c r="I1259">
        <v>999999</v>
      </c>
      <c r="J1259">
        <v>524.21</v>
      </c>
      <c r="K1259">
        <v>195.15</v>
      </c>
      <c r="L1259" t="s">
        <v>13</v>
      </c>
      <c r="M1259">
        <v>1</v>
      </c>
    </row>
    <row r="1260" spans="1:13" x14ac:dyDescent="0.25">
      <c r="A1260">
        <v>364704</v>
      </c>
      <c r="B1260">
        <v>3</v>
      </c>
      <c r="C1260" s="1">
        <v>43825</v>
      </c>
      <c r="D1260">
        <v>1333624</v>
      </c>
      <c r="E1260">
        <v>1561</v>
      </c>
      <c r="F1260">
        <v>2</v>
      </c>
      <c r="G1260">
        <v>402</v>
      </c>
      <c r="H1260" s="1">
        <v>43827</v>
      </c>
      <c r="I1260">
        <v>999999</v>
      </c>
      <c r="J1260">
        <v>349.74</v>
      </c>
      <c r="K1260">
        <v>133.19</v>
      </c>
      <c r="L1260" t="s">
        <v>13</v>
      </c>
      <c r="M1260">
        <v>1</v>
      </c>
    </row>
    <row r="1261" spans="1:13" x14ac:dyDescent="0.25">
      <c r="A1261">
        <v>364705</v>
      </c>
      <c r="B1261">
        <v>0</v>
      </c>
      <c r="C1261" s="1">
        <v>43825</v>
      </c>
      <c r="D1261">
        <v>358708</v>
      </c>
      <c r="E1261">
        <v>1600</v>
      </c>
      <c r="F1261">
        <v>1</v>
      </c>
      <c r="G1261">
        <v>57.88</v>
      </c>
      <c r="H1261" s="1">
        <v>43828</v>
      </c>
      <c r="I1261">
        <v>999999</v>
      </c>
      <c r="J1261">
        <v>53.249600000000001</v>
      </c>
      <c r="K1261">
        <v>26.62</v>
      </c>
      <c r="L1261" t="s">
        <v>15</v>
      </c>
      <c r="M1261">
        <v>1.3161</v>
      </c>
    </row>
    <row r="1262" spans="1:13" x14ac:dyDescent="0.25">
      <c r="A1262">
        <v>364705</v>
      </c>
      <c r="B1262">
        <v>1</v>
      </c>
      <c r="C1262" s="1">
        <v>43825</v>
      </c>
      <c r="D1262">
        <v>358708</v>
      </c>
      <c r="E1262">
        <v>902</v>
      </c>
      <c r="F1262">
        <v>1</v>
      </c>
      <c r="G1262">
        <v>44</v>
      </c>
      <c r="H1262" s="1">
        <v>43828</v>
      </c>
      <c r="I1262">
        <v>999999</v>
      </c>
      <c r="J1262">
        <v>40.92</v>
      </c>
      <c r="K1262">
        <v>22.43</v>
      </c>
      <c r="L1262" t="s">
        <v>15</v>
      </c>
      <c r="M1262">
        <v>1.3161</v>
      </c>
    </row>
    <row r="1263" spans="1:13" x14ac:dyDescent="0.25">
      <c r="A1263">
        <v>364705</v>
      </c>
      <c r="B1263">
        <v>2</v>
      </c>
      <c r="C1263" s="1">
        <v>43825</v>
      </c>
      <c r="D1263">
        <v>358708</v>
      </c>
      <c r="E1263">
        <v>2517</v>
      </c>
      <c r="F1263">
        <v>3</v>
      </c>
      <c r="G1263">
        <v>3.35</v>
      </c>
      <c r="H1263" s="1">
        <v>43828</v>
      </c>
      <c r="I1263">
        <v>999999</v>
      </c>
      <c r="J1263">
        <v>3.2494999999999998</v>
      </c>
      <c r="K1263">
        <v>1.71</v>
      </c>
      <c r="L1263" t="s">
        <v>15</v>
      </c>
      <c r="M1263">
        <v>1.3161</v>
      </c>
    </row>
    <row r="1264" spans="1:13" x14ac:dyDescent="0.25">
      <c r="A1264">
        <v>364706</v>
      </c>
      <c r="B1264">
        <v>0</v>
      </c>
      <c r="C1264" s="1">
        <v>43825</v>
      </c>
      <c r="D1264">
        <v>861784</v>
      </c>
      <c r="E1264">
        <v>1588</v>
      </c>
      <c r="F1264">
        <v>1</v>
      </c>
      <c r="G1264">
        <v>13.89</v>
      </c>
      <c r="H1264" s="1">
        <v>43825</v>
      </c>
      <c r="I1264">
        <v>310</v>
      </c>
      <c r="J1264">
        <v>13.89</v>
      </c>
      <c r="K1264">
        <v>6.39</v>
      </c>
      <c r="L1264" t="s">
        <v>14</v>
      </c>
      <c r="M1264">
        <v>0.90249999999999997</v>
      </c>
    </row>
    <row r="1265" spans="1:13" x14ac:dyDescent="0.25">
      <c r="A1265">
        <v>364707</v>
      </c>
      <c r="B1265">
        <v>0</v>
      </c>
      <c r="C1265" s="1">
        <v>43825</v>
      </c>
      <c r="D1265">
        <v>209838</v>
      </c>
      <c r="E1265">
        <v>1572</v>
      </c>
      <c r="F1265">
        <v>1</v>
      </c>
      <c r="G1265">
        <v>57.99</v>
      </c>
      <c r="H1265" s="1">
        <v>43825</v>
      </c>
      <c r="I1265">
        <v>100</v>
      </c>
      <c r="J1265">
        <v>51.6111</v>
      </c>
      <c r="K1265">
        <v>26.67</v>
      </c>
      <c r="L1265" t="s">
        <v>15</v>
      </c>
      <c r="M1265">
        <v>1.3161</v>
      </c>
    </row>
    <row r="1266" spans="1:13" x14ac:dyDescent="0.25">
      <c r="A1266">
        <v>364708</v>
      </c>
      <c r="B1266">
        <v>0</v>
      </c>
      <c r="C1266" s="1">
        <v>43825</v>
      </c>
      <c r="D1266">
        <v>1439043</v>
      </c>
      <c r="E1266">
        <v>66</v>
      </c>
      <c r="F1266">
        <v>2</v>
      </c>
      <c r="G1266">
        <v>25.69</v>
      </c>
      <c r="H1266" s="1">
        <v>43829</v>
      </c>
      <c r="I1266">
        <v>999999</v>
      </c>
      <c r="J1266">
        <v>24.4055</v>
      </c>
      <c r="K1266">
        <v>13.1</v>
      </c>
      <c r="L1266" t="s">
        <v>13</v>
      </c>
      <c r="M1266">
        <v>1</v>
      </c>
    </row>
    <row r="1267" spans="1:13" x14ac:dyDescent="0.25">
      <c r="A1267">
        <v>364708</v>
      </c>
      <c r="B1267">
        <v>2</v>
      </c>
      <c r="C1267" s="1">
        <v>43825</v>
      </c>
      <c r="D1267">
        <v>1439043</v>
      </c>
      <c r="E1267">
        <v>456</v>
      </c>
      <c r="F1267">
        <v>2</v>
      </c>
      <c r="G1267">
        <v>559</v>
      </c>
      <c r="H1267" s="1">
        <v>43829</v>
      </c>
      <c r="I1267">
        <v>999999</v>
      </c>
      <c r="J1267">
        <v>486.33</v>
      </c>
      <c r="K1267">
        <v>257.06</v>
      </c>
      <c r="L1267" t="s">
        <v>13</v>
      </c>
      <c r="M1267">
        <v>1</v>
      </c>
    </row>
    <row r="1268" spans="1:13" x14ac:dyDescent="0.25">
      <c r="A1268">
        <v>364708</v>
      </c>
      <c r="B1268">
        <v>3</v>
      </c>
      <c r="C1268" s="1">
        <v>43825</v>
      </c>
      <c r="D1268">
        <v>1439043</v>
      </c>
      <c r="E1268">
        <v>1483</v>
      </c>
      <c r="F1268">
        <v>2</v>
      </c>
      <c r="G1268">
        <v>269</v>
      </c>
      <c r="H1268" s="1">
        <v>43829</v>
      </c>
      <c r="I1268">
        <v>999999</v>
      </c>
      <c r="J1268">
        <v>269</v>
      </c>
      <c r="K1268">
        <v>123.7</v>
      </c>
      <c r="L1268" t="s">
        <v>13</v>
      </c>
      <c r="M1268">
        <v>1</v>
      </c>
    </row>
    <row r="1269" spans="1:13" x14ac:dyDescent="0.25">
      <c r="A1269">
        <v>364708</v>
      </c>
      <c r="B1269">
        <v>4</v>
      </c>
      <c r="C1269" s="1">
        <v>43825</v>
      </c>
      <c r="D1269">
        <v>1439043</v>
      </c>
      <c r="E1269">
        <v>1437</v>
      </c>
      <c r="F1269">
        <v>2</v>
      </c>
      <c r="G1269">
        <v>199</v>
      </c>
      <c r="H1269" s="1">
        <v>43829</v>
      </c>
      <c r="I1269">
        <v>999999</v>
      </c>
      <c r="J1269">
        <v>199</v>
      </c>
      <c r="K1269">
        <v>91.51</v>
      </c>
      <c r="L1269" t="s">
        <v>13</v>
      </c>
      <c r="M1269">
        <v>1</v>
      </c>
    </row>
    <row r="1270" spans="1:13" x14ac:dyDescent="0.25">
      <c r="A1270">
        <v>364708</v>
      </c>
      <c r="B1270">
        <v>5</v>
      </c>
      <c r="C1270" s="1">
        <v>43825</v>
      </c>
      <c r="D1270">
        <v>1439043</v>
      </c>
      <c r="E1270">
        <v>1494</v>
      </c>
      <c r="F1270">
        <v>1</v>
      </c>
      <c r="G1270">
        <v>208</v>
      </c>
      <c r="H1270" s="1">
        <v>43829</v>
      </c>
      <c r="I1270">
        <v>999999</v>
      </c>
      <c r="J1270">
        <v>208</v>
      </c>
      <c r="K1270">
        <v>95.65</v>
      </c>
      <c r="L1270" t="s">
        <v>13</v>
      </c>
      <c r="M1270">
        <v>1</v>
      </c>
    </row>
    <row r="1271" spans="1:13" x14ac:dyDescent="0.25">
      <c r="A1271">
        <v>364709</v>
      </c>
      <c r="B1271">
        <v>0</v>
      </c>
      <c r="C1271" s="1">
        <v>43825</v>
      </c>
      <c r="D1271">
        <v>594796</v>
      </c>
      <c r="E1271">
        <v>2107</v>
      </c>
      <c r="F1271">
        <v>3</v>
      </c>
      <c r="G1271">
        <v>791</v>
      </c>
      <c r="H1271" s="1">
        <v>43827</v>
      </c>
      <c r="I1271">
        <v>999999</v>
      </c>
      <c r="J1271">
        <v>719.81</v>
      </c>
      <c r="K1271">
        <v>363.75</v>
      </c>
      <c r="L1271" t="s">
        <v>14</v>
      </c>
      <c r="M1271">
        <v>0.90249999999999997</v>
      </c>
    </row>
    <row r="1272" spans="1:13" x14ac:dyDescent="0.25">
      <c r="A1272">
        <v>364709</v>
      </c>
      <c r="B1272">
        <v>1</v>
      </c>
      <c r="C1272" s="1">
        <v>43825</v>
      </c>
      <c r="D1272">
        <v>594796</v>
      </c>
      <c r="E1272">
        <v>104</v>
      </c>
      <c r="F1272">
        <v>5</v>
      </c>
      <c r="G1272">
        <v>115</v>
      </c>
      <c r="H1272" s="1">
        <v>43827</v>
      </c>
      <c r="I1272">
        <v>999999</v>
      </c>
      <c r="J1272">
        <v>101.2</v>
      </c>
      <c r="K1272">
        <v>52.88</v>
      </c>
      <c r="L1272" t="s">
        <v>14</v>
      </c>
      <c r="M1272">
        <v>0.90249999999999997</v>
      </c>
    </row>
    <row r="1273" spans="1:13" x14ac:dyDescent="0.25">
      <c r="A1273">
        <v>364710</v>
      </c>
      <c r="B1273">
        <v>0</v>
      </c>
      <c r="C1273" s="1">
        <v>43825</v>
      </c>
      <c r="D1273">
        <v>119635</v>
      </c>
      <c r="E1273">
        <v>1657</v>
      </c>
      <c r="F1273">
        <v>1</v>
      </c>
      <c r="G1273">
        <v>179.99</v>
      </c>
      <c r="H1273" s="1">
        <v>43831</v>
      </c>
      <c r="I1273">
        <v>999999</v>
      </c>
      <c r="J1273">
        <v>179.99</v>
      </c>
      <c r="K1273">
        <v>82.77</v>
      </c>
      <c r="L1273" t="s">
        <v>17</v>
      </c>
      <c r="M1273">
        <v>1.4458</v>
      </c>
    </row>
    <row r="1274" spans="1:13" x14ac:dyDescent="0.25">
      <c r="A1274">
        <v>364710</v>
      </c>
      <c r="B1274">
        <v>1</v>
      </c>
      <c r="C1274" s="1">
        <v>43825</v>
      </c>
      <c r="D1274">
        <v>119635</v>
      </c>
      <c r="E1274">
        <v>2495</v>
      </c>
      <c r="F1274">
        <v>2</v>
      </c>
      <c r="G1274">
        <v>9.99</v>
      </c>
      <c r="H1274" s="1">
        <v>43831</v>
      </c>
      <c r="I1274">
        <v>999999</v>
      </c>
      <c r="J1274">
        <v>9.99</v>
      </c>
      <c r="K1274">
        <v>5.09</v>
      </c>
      <c r="L1274" t="s">
        <v>17</v>
      </c>
      <c r="M1274">
        <v>1.4458</v>
      </c>
    </row>
    <row r="1275" spans="1:13" x14ac:dyDescent="0.25">
      <c r="A1275">
        <v>364710</v>
      </c>
      <c r="B1275">
        <v>2</v>
      </c>
      <c r="C1275" s="1">
        <v>43825</v>
      </c>
      <c r="D1275">
        <v>119635</v>
      </c>
      <c r="E1275">
        <v>1446</v>
      </c>
      <c r="F1275">
        <v>3</v>
      </c>
      <c r="G1275">
        <v>289</v>
      </c>
      <c r="H1275" s="1">
        <v>43831</v>
      </c>
      <c r="I1275">
        <v>999999</v>
      </c>
      <c r="J1275">
        <v>262.99</v>
      </c>
      <c r="K1275">
        <v>132.9</v>
      </c>
      <c r="L1275" t="s">
        <v>17</v>
      </c>
      <c r="M1275">
        <v>1.4458</v>
      </c>
    </row>
    <row r="1276" spans="1:13" x14ac:dyDescent="0.25">
      <c r="A1276">
        <v>364710</v>
      </c>
      <c r="B1276">
        <v>3</v>
      </c>
      <c r="C1276" s="1">
        <v>43825</v>
      </c>
      <c r="D1276">
        <v>119635</v>
      </c>
      <c r="E1276">
        <v>1678</v>
      </c>
      <c r="F1276">
        <v>3</v>
      </c>
      <c r="G1276">
        <v>16.89</v>
      </c>
      <c r="H1276" s="1">
        <v>43831</v>
      </c>
      <c r="I1276">
        <v>999999</v>
      </c>
      <c r="J1276">
        <v>15.201000000000001</v>
      </c>
      <c r="K1276">
        <v>5.6</v>
      </c>
      <c r="L1276" t="s">
        <v>17</v>
      </c>
      <c r="M1276">
        <v>1.4458</v>
      </c>
    </row>
    <row r="1277" spans="1:13" x14ac:dyDescent="0.25">
      <c r="A1277">
        <v>364711</v>
      </c>
      <c r="B1277">
        <v>0</v>
      </c>
      <c r="C1277" s="1">
        <v>43825</v>
      </c>
      <c r="D1277">
        <v>81173</v>
      </c>
      <c r="E1277">
        <v>1415</v>
      </c>
      <c r="F1277">
        <v>4</v>
      </c>
      <c r="G1277">
        <v>300</v>
      </c>
      <c r="H1277" s="1">
        <v>43825</v>
      </c>
      <c r="I1277">
        <v>35</v>
      </c>
      <c r="J1277">
        <v>267</v>
      </c>
      <c r="K1277">
        <v>137.96</v>
      </c>
      <c r="L1277" t="s">
        <v>17</v>
      </c>
      <c r="M1277">
        <v>1.4458</v>
      </c>
    </row>
    <row r="1278" spans="1:13" x14ac:dyDescent="0.25">
      <c r="A1278">
        <v>364711</v>
      </c>
      <c r="B1278">
        <v>1</v>
      </c>
      <c r="C1278" s="1">
        <v>43825</v>
      </c>
      <c r="D1278">
        <v>81173</v>
      </c>
      <c r="E1278">
        <v>960</v>
      </c>
      <c r="F1278">
        <v>6</v>
      </c>
      <c r="G1278">
        <v>148</v>
      </c>
      <c r="H1278" s="1">
        <v>43825</v>
      </c>
      <c r="I1278">
        <v>35</v>
      </c>
      <c r="J1278">
        <v>131.72</v>
      </c>
      <c r="K1278">
        <v>68.06</v>
      </c>
      <c r="L1278" t="s">
        <v>17</v>
      </c>
      <c r="M1278">
        <v>1.4458</v>
      </c>
    </row>
    <row r="1279" spans="1:13" x14ac:dyDescent="0.25">
      <c r="A1279">
        <v>363703</v>
      </c>
      <c r="B1279">
        <v>0</v>
      </c>
      <c r="C1279" s="1">
        <v>43815</v>
      </c>
      <c r="D1279">
        <v>1660589</v>
      </c>
      <c r="E1279">
        <v>715</v>
      </c>
      <c r="F1279">
        <v>10</v>
      </c>
      <c r="G1279">
        <v>149</v>
      </c>
      <c r="H1279" s="1">
        <v>43815</v>
      </c>
      <c r="I1279">
        <v>470</v>
      </c>
      <c r="J1279">
        <v>131.12</v>
      </c>
      <c r="K1279">
        <v>68.52</v>
      </c>
      <c r="L1279" t="s">
        <v>13</v>
      </c>
      <c r="M1279">
        <v>1</v>
      </c>
    </row>
    <row r="1280" spans="1:13" x14ac:dyDescent="0.25">
      <c r="A1280">
        <v>363703</v>
      </c>
      <c r="B1280">
        <v>1</v>
      </c>
      <c r="C1280" s="1">
        <v>43815</v>
      </c>
      <c r="D1280">
        <v>1660589</v>
      </c>
      <c r="E1280">
        <v>74</v>
      </c>
      <c r="F1280">
        <v>8</v>
      </c>
      <c r="G1280">
        <v>37.950000000000003</v>
      </c>
      <c r="H1280" s="1">
        <v>43815</v>
      </c>
      <c r="I1280">
        <v>470</v>
      </c>
      <c r="J1280">
        <v>32.637</v>
      </c>
      <c r="K1280">
        <v>17.45</v>
      </c>
      <c r="L1280" t="s">
        <v>13</v>
      </c>
      <c r="M1280">
        <v>1</v>
      </c>
    </row>
    <row r="1281" spans="1:13" x14ac:dyDescent="0.25">
      <c r="A1281">
        <v>363704</v>
      </c>
      <c r="B1281">
        <v>0</v>
      </c>
      <c r="C1281" s="1">
        <v>43815</v>
      </c>
      <c r="D1281">
        <v>867712</v>
      </c>
      <c r="E1281">
        <v>1690</v>
      </c>
      <c r="F1281">
        <v>1</v>
      </c>
      <c r="G1281">
        <v>16.989999999999998</v>
      </c>
      <c r="H1281" s="1">
        <v>43821</v>
      </c>
      <c r="I1281">
        <v>999999</v>
      </c>
      <c r="J1281">
        <v>16.989999999999998</v>
      </c>
      <c r="K1281">
        <v>5.63</v>
      </c>
      <c r="L1281" t="s">
        <v>14</v>
      </c>
      <c r="M1281">
        <v>0.8972</v>
      </c>
    </row>
    <row r="1282" spans="1:13" x14ac:dyDescent="0.25">
      <c r="A1282">
        <v>363704</v>
      </c>
      <c r="B1282">
        <v>1</v>
      </c>
      <c r="C1282" s="1">
        <v>43815</v>
      </c>
      <c r="D1282">
        <v>867712</v>
      </c>
      <c r="E1282">
        <v>452</v>
      </c>
      <c r="F1282">
        <v>1</v>
      </c>
      <c r="G1282">
        <v>219.95</v>
      </c>
      <c r="H1282" s="1">
        <v>43821</v>
      </c>
      <c r="I1282">
        <v>999999</v>
      </c>
      <c r="J1282">
        <v>193.55600000000001</v>
      </c>
      <c r="K1282">
        <v>112.14</v>
      </c>
      <c r="L1282" t="s">
        <v>14</v>
      </c>
      <c r="M1282">
        <v>0.8972</v>
      </c>
    </row>
    <row r="1283" spans="1:13" x14ac:dyDescent="0.25">
      <c r="A1283">
        <v>363704</v>
      </c>
      <c r="B1283">
        <v>2</v>
      </c>
      <c r="C1283" s="1">
        <v>43815</v>
      </c>
      <c r="D1283">
        <v>867712</v>
      </c>
      <c r="E1283">
        <v>638</v>
      </c>
      <c r="F1283">
        <v>1</v>
      </c>
      <c r="G1283">
        <v>499</v>
      </c>
      <c r="H1283" s="1">
        <v>43821</v>
      </c>
      <c r="I1283">
        <v>999999</v>
      </c>
      <c r="J1283">
        <v>499</v>
      </c>
      <c r="K1283">
        <v>254.4</v>
      </c>
      <c r="L1283" t="s">
        <v>14</v>
      </c>
      <c r="M1283">
        <v>0.8972</v>
      </c>
    </row>
    <row r="1284" spans="1:13" x14ac:dyDescent="0.25">
      <c r="A1284">
        <v>363704</v>
      </c>
      <c r="B1284">
        <v>3</v>
      </c>
      <c r="C1284" s="1">
        <v>43815</v>
      </c>
      <c r="D1284">
        <v>867712</v>
      </c>
      <c r="E1284">
        <v>1445</v>
      </c>
      <c r="F1284">
        <v>3</v>
      </c>
      <c r="G1284">
        <v>268</v>
      </c>
      <c r="H1284" s="1">
        <v>43821</v>
      </c>
      <c r="I1284">
        <v>999999</v>
      </c>
      <c r="J1284">
        <v>268</v>
      </c>
      <c r="K1284">
        <v>123.24</v>
      </c>
      <c r="L1284" t="s">
        <v>14</v>
      </c>
      <c r="M1284">
        <v>0.8972</v>
      </c>
    </row>
    <row r="1285" spans="1:13" x14ac:dyDescent="0.25">
      <c r="A1285">
        <v>363705</v>
      </c>
      <c r="B1285">
        <v>0</v>
      </c>
      <c r="C1285" s="1">
        <v>43815</v>
      </c>
      <c r="D1285">
        <v>1778557</v>
      </c>
      <c r="E1285">
        <v>856</v>
      </c>
      <c r="F1285">
        <v>10</v>
      </c>
      <c r="G1285">
        <v>129</v>
      </c>
      <c r="H1285" s="1">
        <v>43820</v>
      </c>
      <c r="I1285">
        <v>999999</v>
      </c>
      <c r="J1285">
        <v>129</v>
      </c>
      <c r="K1285">
        <v>59.32</v>
      </c>
      <c r="L1285" t="s">
        <v>13</v>
      </c>
      <c r="M1285">
        <v>1</v>
      </c>
    </row>
    <row r="1286" spans="1:13" x14ac:dyDescent="0.25">
      <c r="A1286">
        <v>363800</v>
      </c>
      <c r="B1286">
        <v>0</v>
      </c>
      <c r="C1286" s="1">
        <v>43816</v>
      </c>
      <c r="D1286">
        <v>1573592</v>
      </c>
      <c r="E1286">
        <v>509</v>
      </c>
      <c r="F1286">
        <v>1</v>
      </c>
      <c r="G1286">
        <v>139</v>
      </c>
      <c r="H1286" s="1">
        <v>43818</v>
      </c>
      <c r="I1286">
        <v>999999</v>
      </c>
      <c r="J1286">
        <v>137.61000000000001</v>
      </c>
      <c r="K1286">
        <v>70.87</v>
      </c>
      <c r="L1286" t="s">
        <v>13</v>
      </c>
      <c r="M1286">
        <v>1</v>
      </c>
    </row>
    <row r="1287" spans="1:13" x14ac:dyDescent="0.25">
      <c r="A1287">
        <v>363800</v>
      </c>
      <c r="B1287">
        <v>1</v>
      </c>
      <c r="C1287" s="1">
        <v>43816</v>
      </c>
      <c r="D1287">
        <v>1573592</v>
      </c>
      <c r="E1287">
        <v>1507</v>
      </c>
      <c r="F1287">
        <v>1</v>
      </c>
      <c r="G1287">
        <v>267</v>
      </c>
      <c r="H1287" s="1">
        <v>43818</v>
      </c>
      <c r="I1287">
        <v>999999</v>
      </c>
      <c r="J1287">
        <v>253.65</v>
      </c>
      <c r="K1287">
        <v>122.78</v>
      </c>
      <c r="L1287" t="s">
        <v>13</v>
      </c>
      <c r="M1287">
        <v>1</v>
      </c>
    </row>
    <row r="1288" spans="1:13" x14ac:dyDescent="0.25">
      <c r="A1288">
        <v>363800</v>
      </c>
      <c r="B1288">
        <v>2</v>
      </c>
      <c r="C1288" s="1">
        <v>43816</v>
      </c>
      <c r="D1288">
        <v>1573592</v>
      </c>
      <c r="E1288">
        <v>2403</v>
      </c>
      <c r="F1288">
        <v>1</v>
      </c>
      <c r="G1288">
        <v>109.99</v>
      </c>
      <c r="H1288" s="1">
        <v>43818</v>
      </c>
      <c r="I1288">
        <v>999999</v>
      </c>
      <c r="J1288">
        <v>103.39060000000001</v>
      </c>
      <c r="K1288">
        <v>56.08</v>
      </c>
      <c r="L1288" t="s">
        <v>13</v>
      </c>
      <c r="M1288">
        <v>1</v>
      </c>
    </row>
    <row r="1289" spans="1:13" x14ac:dyDescent="0.25">
      <c r="A1289">
        <v>363801</v>
      </c>
      <c r="B1289">
        <v>0</v>
      </c>
      <c r="C1289" s="1">
        <v>43816</v>
      </c>
      <c r="D1289">
        <v>357755</v>
      </c>
      <c r="E1289">
        <v>1623</v>
      </c>
      <c r="F1289">
        <v>3</v>
      </c>
      <c r="G1289">
        <v>219</v>
      </c>
      <c r="H1289" s="1">
        <v>43823</v>
      </c>
      <c r="I1289">
        <v>999999</v>
      </c>
      <c r="J1289">
        <v>199.29</v>
      </c>
      <c r="K1289">
        <v>72.56</v>
      </c>
      <c r="L1289" t="s">
        <v>15</v>
      </c>
      <c r="M1289">
        <v>1.3161</v>
      </c>
    </row>
    <row r="1290" spans="1:13" x14ac:dyDescent="0.25">
      <c r="A1290">
        <v>363801</v>
      </c>
      <c r="B1290">
        <v>1</v>
      </c>
      <c r="C1290" s="1">
        <v>43816</v>
      </c>
      <c r="D1290">
        <v>357755</v>
      </c>
      <c r="E1290">
        <v>2225</v>
      </c>
      <c r="F1290">
        <v>1</v>
      </c>
      <c r="G1290">
        <v>229.99</v>
      </c>
      <c r="H1290" s="1">
        <v>43823</v>
      </c>
      <c r="I1290">
        <v>999999</v>
      </c>
      <c r="J1290">
        <v>204.69110000000001</v>
      </c>
      <c r="K1290">
        <v>105.76</v>
      </c>
      <c r="L1290" t="s">
        <v>15</v>
      </c>
      <c r="M1290">
        <v>1.3161</v>
      </c>
    </row>
    <row r="1291" spans="1:13" x14ac:dyDescent="0.25">
      <c r="A1291">
        <v>363802</v>
      </c>
      <c r="B1291">
        <v>0</v>
      </c>
      <c r="C1291" s="1">
        <v>43816</v>
      </c>
      <c r="D1291">
        <v>1570462</v>
      </c>
      <c r="E1291">
        <v>1572</v>
      </c>
      <c r="F1291">
        <v>2</v>
      </c>
      <c r="G1291">
        <v>57.99</v>
      </c>
      <c r="H1291" s="1">
        <v>43819</v>
      </c>
      <c r="I1291">
        <v>999999</v>
      </c>
      <c r="J1291">
        <v>52.770899999999997</v>
      </c>
      <c r="K1291">
        <v>26.67</v>
      </c>
      <c r="L1291" t="s">
        <v>13</v>
      </c>
      <c r="M1291">
        <v>1</v>
      </c>
    </row>
    <row r="1292" spans="1:13" x14ac:dyDescent="0.25">
      <c r="A1292">
        <v>363802</v>
      </c>
      <c r="B1292">
        <v>1</v>
      </c>
      <c r="C1292" s="1">
        <v>43816</v>
      </c>
      <c r="D1292">
        <v>1570462</v>
      </c>
      <c r="E1292">
        <v>1449</v>
      </c>
      <c r="F1292">
        <v>3</v>
      </c>
      <c r="G1292">
        <v>300</v>
      </c>
      <c r="H1292" s="1">
        <v>43819</v>
      </c>
      <c r="I1292">
        <v>999999</v>
      </c>
      <c r="J1292">
        <v>300</v>
      </c>
      <c r="K1292">
        <v>137.96</v>
      </c>
      <c r="L1292" t="s">
        <v>13</v>
      </c>
      <c r="M1292">
        <v>1</v>
      </c>
    </row>
    <row r="1293" spans="1:13" x14ac:dyDescent="0.25">
      <c r="A1293">
        <v>363802</v>
      </c>
      <c r="B1293">
        <v>2</v>
      </c>
      <c r="C1293" s="1">
        <v>43816</v>
      </c>
      <c r="D1293">
        <v>1570462</v>
      </c>
      <c r="E1293">
        <v>1534</v>
      </c>
      <c r="F1293">
        <v>2</v>
      </c>
      <c r="G1293">
        <v>398</v>
      </c>
      <c r="H1293" s="1">
        <v>43819</v>
      </c>
      <c r="I1293">
        <v>999999</v>
      </c>
      <c r="J1293">
        <v>350.24</v>
      </c>
      <c r="K1293">
        <v>131.87</v>
      </c>
      <c r="L1293" t="s">
        <v>13</v>
      </c>
      <c r="M1293">
        <v>1</v>
      </c>
    </row>
    <row r="1294" spans="1:13" x14ac:dyDescent="0.25">
      <c r="A1294">
        <v>363802</v>
      </c>
      <c r="B1294">
        <v>3</v>
      </c>
      <c r="C1294" s="1">
        <v>43816</v>
      </c>
      <c r="D1294">
        <v>1570462</v>
      </c>
      <c r="E1294">
        <v>355</v>
      </c>
      <c r="F1294">
        <v>2</v>
      </c>
      <c r="G1294">
        <v>363.5</v>
      </c>
      <c r="H1294" s="1">
        <v>43819</v>
      </c>
      <c r="I1294">
        <v>999999</v>
      </c>
      <c r="J1294">
        <v>319.88</v>
      </c>
      <c r="K1294">
        <v>185.32</v>
      </c>
      <c r="L1294" t="s">
        <v>13</v>
      </c>
      <c r="M1294">
        <v>1</v>
      </c>
    </row>
    <row r="1295" spans="1:13" x14ac:dyDescent="0.25">
      <c r="A1295">
        <v>363803</v>
      </c>
      <c r="B1295">
        <v>0</v>
      </c>
      <c r="C1295" s="1">
        <v>43816</v>
      </c>
      <c r="D1295">
        <v>1809495</v>
      </c>
      <c r="E1295">
        <v>2496</v>
      </c>
      <c r="F1295">
        <v>5</v>
      </c>
      <c r="G1295">
        <v>9.99</v>
      </c>
      <c r="H1295" s="1">
        <v>43818</v>
      </c>
      <c r="I1295">
        <v>999999</v>
      </c>
      <c r="J1295">
        <v>9.99</v>
      </c>
      <c r="K1295">
        <v>5.09</v>
      </c>
      <c r="L1295" t="s">
        <v>13</v>
      </c>
      <c r="M1295">
        <v>1</v>
      </c>
    </row>
    <row r="1296" spans="1:13" x14ac:dyDescent="0.25">
      <c r="A1296">
        <v>363803</v>
      </c>
      <c r="B1296">
        <v>1</v>
      </c>
      <c r="C1296" s="1">
        <v>43816</v>
      </c>
      <c r="D1296">
        <v>1809495</v>
      </c>
      <c r="E1296">
        <v>1355</v>
      </c>
      <c r="F1296">
        <v>5</v>
      </c>
      <c r="G1296">
        <v>32.99</v>
      </c>
      <c r="H1296" s="1">
        <v>43818</v>
      </c>
      <c r="I1296">
        <v>999999</v>
      </c>
      <c r="J1296">
        <v>30.680700000000002</v>
      </c>
      <c r="K1296">
        <v>15.17</v>
      </c>
      <c r="L1296" t="s">
        <v>13</v>
      </c>
      <c r="M1296">
        <v>1</v>
      </c>
    </row>
    <row r="1297" spans="1:13" x14ac:dyDescent="0.25">
      <c r="A1297">
        <v>363804</v>
      </c>
      <c r="B1297">
        <v>0</v>
      </c>
      <c r="C1297" s="1">
        <v>43816</v>
      </c>
      <c r="D1297">
        <v>1227042</v>
      </c>
      <c r="E1297">
        <v>2060</v>
      </c>
      <c r="F1297">
        <v>2</v>
      </c>
      <c r="G1297">
        <v>94.99</v>
      </c>
      <c r="H1297" s="1">
        <v>43820</v>
      </c>
      <c r="I1297">
        <v>999999</v>
      </c>
      <c r="J1297">
        <v>86.440899999999999</v>
      </c>
      <c r="K1297">
        <v>48.43</v>
      </c>
      <c r="L1297" t="s">
        <v>13</v>
      </c>
      <c r="M1297">
        <v>1</v>
      </c>
    </row>
    <row r="1298" spans="1:13" x14ac:dyDescent="0.25">
      <c r="A1298">
        <v>363804</v>
      </c>
      <c r="B1298">
        <v>1</v>
      </c>
      <c r="C1298" s="1">
        <v>43816</v>
      </c>
      <c r="D1298">
        <v>1227042</v>
      </c>
      <c r="E1298">
        <v>1595</v>
      </c>
      <c r="F1298">
        <v>2</v>
      </c>
      <c r="G1298">
        <v>22.89</v>
      </c>
      <c r="H1298" s="1">
        <v>43820</v>
      </c>
      <c r="I1298">
        <v>999999</v>
      </c>
      <c r="J1298">
        <v>20.3721</v>
      </c>
      <c r="K1298">
        <v>7.58</v>
      </c>
      <c r="L1298" t="s">
        <v>13</v>
      </c>
      <c r="M1298">
        <v>1</v>
      </c>
    </row>
    <row r="1299" spans="1:13" x14ac:dyDescent="0.25">
      <c r="A1299">
        <v>363804</v>
      </c>
      <c r="B1299">
        <v>2</v>
      </c>
      <c r="C1299" s="1">
        <v>43816</v>
      </c>
      <c r="D1299">
        <v>1227042</v>
      </c>
      <c r="E1299">
        <v>958</v>
      </c>
      <c r="F1299">
        <v>2</v>
      </c>
      <c r="G1299">
        <v>129</v>
      </c>
      <c r="H1299" s="1">
        <v>43820</v>
      </c>
      <c r="I1299">
        <v>999999</v>
      </c>
      <c r="J1299">
        <v>129</v>
      </c>
      <c r="K1299">
        <v>59.32</v>
      </c>
      <c r="L1299" t="s">
        <v>13</v>
      </c>
      <c r="M1299">
        <v>1</v>
      </c>
    </row>
    <row r="1300" spans="1:13" x14ac:dyDescent="0.25">
      <c r="A1300">
        <v>363805</v>
      </c>
      <c r="B1300">
        <v>0</v>
      </c>
      <c r="C1300" s="1">
        <v>43816</v>
      </c>
      <c r="D1300">
        <v>1511398</v>
      </c>
      <c r="E1300">
        <v>1571</v>
      </c>
      <c r="F1300">
        <v>3</v>
      </c>
      <c r="G1300">
        <v>56.99</v>
      </c>
      <c r="H1300" s="1">
        <v>43816</v>
      </c>
      <c r="I1300">
        <v>540</v>
      </c>
      <c r="J1300">
        <v>49.581299999999999</v>
      </c>
      <c r="K1300">
        <v>26.21</v>
      </c>
      <c r="L1300" t="s">
        <v>13</v>
      </c>
      <c r="M1300">
        <v>1</v>
      </c>
    </row>
    <row r="1301" spans="1:13" x14ac:dyDescent="0.25">
      <c r="A1301">
        <v>363805</v>
      </c>
      <c r="B1301">
        <v>1</v>
      </c>
      <c r="C1301" s="1">
        <v>43816</v>
      </c>
      <c r="D1301">
        <v>1511398</v>
      </c>
      <c r="E1301">
        <v>1188</v>
      </c>
      <c r="F1301">
        <v>3</v>
      </c>
      <c r="G1301">
        <v>180</v>
      </c>
      <c r="H1301" s="1">
        <v>43816</v>
      </c>
      <c r="I1301">
        <v>540</v>
      </c>
      <c r="J1301">
        <v>180</v>
      </c>
      <c r="K1301">
        <v>91.77</v>
      </c>
      <c r="L1301" t="s">
        <v>13</v>
      </c>
      <c r="M1301">
        <v>1</v>
      </c>
    </row>
    <row r="1302" spans="1:13" x14ac:dyDescent="0.25">
      <c r="A1302">
        <v>363806</v>
      </c>
      <c r="B1302">
        <v>0</v>
      </c>
      <c r="C1302" s="1">
        <v>43816</v>
      </c>
      <c r="D1302">
        <v>1439965</v>
      </c>
      <c r="E1302">
        <v>1586</v>
      </c>
      <c r="F1302">
        <v>6</v>
      </c>
      <c r="G1302">
        <v>12.66</v>
      </c>
      <c r="H1302" s="1">
        <v>43816</v>
      </c>
      <c r="I1302">
        <v>650</v>
      </c>
      <c r="J1302">
        <v>11.5206</v>
      </c>
      <c r="K1302">
        <v>5.82</v>
      </c>
      <c r="L1302" t="s">
        <v>13</v>
      </c>
      <c r="M1302">
        <v>1</v>
      </c>
    </row>
    <row r="1303" spans="1:13" x14ac:dyDescent="0.25">
      <c r="A1303">
        <v>363807</v>
      </c>
      <c r="B1303">
        <v>0</v>
      </c>
      <c r="C1303" s="1">
        <v>43816</v>
      </c>
      <c r="D1303">
        <v>1381227</v>
      </c>
      <c r="E1303">
        <v>10</v>
      </c>
      <c r="F1303">
        <v>2</v>
      </c>
      <c r="G1303">
        <v>59.99</v>
      </c>
      <c r="H1303" s="1">
        <v>43818</v>
      </c>
      <c r="I1303">
        <v>999999</v>
      </c>
      <c r="J1303">
        <v>53.391100000000002</v>
      </c>
      <c r="K1303">
        <v>30.58</v>
      </c>
      <c r="L1303" t="s">
        <v>13</v>
      </c>
      <c r="M1303">
        <v>1</v>
      </c>
    </row>
    <row r="1304" spans="1:13" x14ac:dyDescent="0.25">
      <c r="A1304">
        <v>363900</v>
      </c>
      <c r="B1304">
        <v>0</v>
      </c>
      <c r="C1304" s="1">
        <v>43817</v>
      </c>
      <c r="D1304">
        <v>1511959</v>
      </c>
      <c r="E1304">
        <v>1579</v>
      </c>
      <c r="F1304">
        <v>2</v>
      </c>
      <c r="G1304">
        <v>219</v>
      </c>
      <c r="H1304" s="1">
        <v>43820</v>
      </c>
      <c r="I1304">
        <v>999999</v>
      </c>
      <c r="J1304">
        <v>219</v>
      </c>
      <c r="K1304">
        <v>72.56</v>
      </c>
      <c r="L1304" t="s">
        <v>13</v>
      </c>
      <c r="M1304">
        <v>1</v>
      </c>
    </row>
    <row r="1305" spans="1:13" x14ac:dyDescent="0.25">
      <c r="A1305">
        <v>363900</v>
      </c>
      <c r="B1305">
        <v>1</v>
      </c>
      <c r="C1305" s="1">
        <v>43817</v>
      </c>
      <c r="D1305">
        <v>1511959</v>
      </c>
      <c r="E1305">
        <v>1012</v>
      </c>
      <c r="F1305">
        <v>9</v>
      </c>
      <c r="G1305">
        <v>198</v>
      </c>
      <c r="H1305" s="1">
        <v>43820</v>
      </c>
      <c r="I1305">
        <v>999999</v>
      </c>
      <c r="J1305">
        <v>172.26</v>
      </c>
      <c r="K1305">
        <v>91.05</v>
      </c>
      <c r="L1305" t="s">
        <v>13</v>
      </c>
      <c r="M1305">
        <v>1</v>
      </c>
    </row>
    <row r="1306" spans="1:13" x14ac:dyDescent="0.25">
      <c r="A1306">
        <v>363901</v>
      </c>
      <c r="B1306">
        <v>0</v>
      </c>
      <c r="C1306" s="1">
        <v>43817</v>
      </c>
      <c r="D1306">
        <v>1241848</v>
      </c>
      <c r="E1306">
        <v>1703</v>
      </c>
      <c r="F1306">
        <v>7</v>
      </c>
      <c r="G1306">
        <v>5.39</v>
      </c>
      <c r="H1306" s="1">
        <v>43819</v>
      </c>
      <c r="I1306">
        <v>999999</v>
      </c>
      <c r="J1306">
        <v>5.3361000000000001</v>
      </c>
      <c r="K1306">
        <v>2.75</v>
      </c>
      <c r="L1306" t="s">
        <v>13</v>
      </c>
      <c r="M1306">
        <v>1</v>
      </c>
    </row>
    <row r="1307" spans="1:13" x14ac:dyDescent="0.25">
      <c r="A1307">
        <v>363901</v>
      </c>
      <c r="B1307">
        <v>1</v>
      </c>
      <c r="C1307" s="1">
        <v>43817</v>
      </c>
      <c r="D1307">
        <v>1241848</v>
      </c>
      <c r="E1307">
        <v>1599</v>
      </c>
      <c r="F1307">
        <v>4</v>
      </c>
      <c r="G1307">
        <v>57.88</v>
      </c>
      <c r="H1307" s="1">
        <v>43819</v>
      </c>
      <c r="I1307">
        <v>999999</v>
      </c>
      <c r="J1307">
        <v>50.355600000000003</v>
      </c>
      <c r="K1307">
        <v>26.62</v>
      </c>
      <c r="L1307" t="s">
        <v>13</v>
      </c>
      <c r="M1307">
        <v>1</v>
      </c>
    </row>
    <row r="1308" spans="1:13" x14ac:dyDescent="0.25">
      <c r="A1308">
        <v>363902</v>
      </c>
      <c r="B1308">
        <v>0</v>
      </c>
      <c r="C1308" s="1">
        <v>43817</v>
      </c>
      <c r="D1308">
        <v>1260775</v>
      </c>
      <c r="E1308">
        <v>1117</v>
      </c>
      <c r="F1308">
        <v>5</v>
      </c>
      <c r="G1308">
        <v>436.2</v>
      </c>
      <c r="H1308" s="1">
        <v>43820</v>
      </c>
      <c r="I1308">
        <v>999999</v>
      </c>
      <c r="J1308">
        <v>401.30399999999997</v>
      </c>
      <c r="K1308">
        <v>144.52000000000001</v>
      </c>
      <c r="L1308" t="s">
        <v>13</v>
      </c>
      <c r="M1308">
        <v>1</v>
      </c>
    </row>
    <row r="1309" spans="1:13" x14ac:dyDescent="0.25">
      <c r="A1309">
        <v>363902</v>
      </c>
      <c r="B1309">
        <v>1</v>
      </c>
      <c r="C1309" s="1">
        <v>43817</v>
      </c>
      <c r="D1309">
        <v>1260775</v>
      </c>
      <c r="E1309">
        <v>1668</v>
      </c>
      <c r="F1309">
        <v>3</v>
      </c>
      <c r="G1309">
        <v>6.99</v>
      </c>
      <c r="H1309" s="1">
        <v>43820</v>
      </c>
      <c r="I1309">
        <v>999999</v>
      </c>
      <c r="J1309">
        <v>6.99</v>
      </c>
      <c r="K1309">
        <v>3.56</v>
      </c>
      <c r="L1309" t="s">
        <v>13</v>
      </c>
      <c r="M1309">
        <v>1</v>
      </c>
    </row>
    <row r="1310" spans="1:13" x14ac:dyDescent="0.25">
      <c r="A1310">
        <v>363903</v>
      </c>
      <c r="B1310">
        <v>0</v>
      </c>
      <c r="C1310" s="1">
        <v>43817</v>
      </c>
      <c r="D1310">
        <v>815158</v>
      </c>
      <c r="E1310">
        <v>1674</v>
      </c>
      <c r="F1310">
        <v>2</v>
      </c>
      <c r="G1310">
        <v>6.99</v>
      </c>
      <c r="H1310" s="1">
        <v>43817</v>
      </c>
      <c r="I1310">
        <v>340</v>
      </c>
      <c r="J1310">
        <v>6.99</v>
      </c>
      <c r="K1310">
        <v>3.56</v>
      </c>
      <c r="L1310" t="s">
        <v>14</v>
      </c>
      <c r="M1310">
        <v>0.89970000000000006</v>
      </c>
    </row>
    <row r="1311" spans="1:13" x14ac:dyDescent="0.25">
      <c r="A1311">
        <v>363903</v>
      </c>
      <c r="B1311">
        <v>1</v>
      </c>
      <c r="C1311" s="1">
        <v>43817</v>
      </c>
      <c r="D1311">
        <v>815158</v>
      </c>
      <c r="E1311">
        <v>165</v>
      </c>
      <c r="F1311">
        <v>3</v>
      </c>
      <c r="G1311">
        <v>763.51</v>
      </c>
      <c r="H1311" s="1">
        <v>43817</v>
      </c>
      <c r="I1311">
        <v>340</v>
      </c>
      <c r="J1311">
        <v>679.52390000000003</v>
      </c>
      <c r="K1311">
        <v>389.26</v>
      </c>
      <c r="L1311" t="s">
        <v>14</v>
      </c>
      <c r="M1311">
        <v>0.89970000000000006</v>
      </c>
    </row>
    <row r="1312" spans="1:13" x14ac:dyDescent="0.25">
      <c r="A1312">
        <v>363904</v>
      </c>
      <c r="B1312">
        <v>0</v>
      </c>
      <c r="C1312" s="1">
        <v>43817</v>
      </c>
      <c r="D1312">
        <v>1324581</v>
      </c>
      <c r="E1312">
        <v>1628</v>
      </c>
      <c r="F1312">
        <v>3</v>
      </c>
      <c r="G1312">
        <v>13.89</v>
      </c>
      <c r="H1312" s="1">
        <v>43817</v>
      </c>
      <c r="I1312">
        <v>660</v>
      </c>
      <c r="J1312">
        <v>12.500999999999999</v>
      </c>
      <c r="K1312">
        <v>6.39</v>
      </c>
      <c r="L1312" t="s">
        <v>13</v>
      </c>
      <c r="M1312">
        <v>1</v>
      </c>
    </row>
    <row r="1313" spans="1:13" x14ac:dyDescent="0.25">
      <c r="A1313">
        <v>363905</v>
      </c>
      <c r="B1313">
        <v>0</v>
      </c>
      <c r="C1313" s="1">
        <v>43817</v>
      </c>
      <c r="D1313">
        <v>874760</v>
      </c>
      <c r="E1313">
        <v>1667</v>
      </c>
      <c r="F1313">
        <v>7</v>
      </c>
      <c r="G1313">
        <v>5.5</v>
      </c>
      <c r="H1313" s="1">
        <v>43817</v>
      </c>
      <c r="I1313">
        <v>340</v>
      </c>
      <c r="J1313">
        <v>5.5</v>
      </c>
      <c r="K1313">
        <v>2.8</v>
      </c>
      <c r="L1313" t="s">
        <v>14</v>
      </c>
      <c r="M1313">
        <v>0.89970000000000006</v>
      </c>
    </row>
    <row r="1314" spans="1:13" x14ac:dyDescent="0.25">
      <c r="A1314">
        <v>363905</v>
      </c>
      <c r="B1314">
        <v>1</v>
      </c>
      <c r="C1314" s="1">
        <v>43817</v>
      </c>
      <c r="D1314">
        <v>874760</v>
      </c>
      <c r="E1314">
        <v>518</v>
      </c>
      <c r="F1314">
        <v>3</v>
      </c>
      <c r="G1314">
        <v>869</v>
      </c>
      <c r="H1314" s="1">
        <v>43817</v>
      </c>
      <c r="I1314">
        <v>340</v>
      </c>
      <c r="J1314">
        <v>790.79</v>
      </c>
      <c r="K1314">
        <v>287.92</v>
      </c>
      <c r="L1314" t="s">
        <v>14</v>
      </c>
      <c r="M1314">
        <v>0.89970000000000006</v>
      </c>
    </row>
    <row r="1315" spans="1:13" x14ac:dyDescent="0.25">
      <c r="A1315">
        <v>363905</v>
      </c>
      <c r="B1315">
        <v>2</v>
      </c>
      <c r="C1315" s="1">
        <v>43817</v>
      </c>
      <c r="D1315">
        <v>874760</v>
      </c>
      <c r="E1315">
        <v>662</v>
      </c>
      <c r="F1315">
        <v>4</v>
      </c>
      <c r="G1315">
        <v>236</v>
      </c>
      <c r="H1315" s="1">
        <v>43817</v>
      </c>
      <c r="I1315">
        <v>340</v>
      </c>
      <c r="J1315">
        <v>236</v>
      </c>
      <c r="K1315">
        <v>78.19</v>
      </c>
      <c r="L1315" t="s">
        <v>14</v>
      </c>
      <c r="M1315">
        <v>0.89970000000000006</v>
      </c>
    </row>
    <row r="1316" spans="1:13" x14ac:dyDescent="0.25">
      <c r="A1316">
        <v>363906</v>
      </c>
      <c r="B1316">
        <v>0</v>
      </c>
      <c r="C1316" s="1">
        <v>43817</v>
      </c>
      <c r="D1316">
        <v>1859745</v>
      </c>
      <c r="E1316">
        <v>434</v>
      </c>
      <c r="F1316">
        <v>1</v>
      </c>
      <c r="G1316">
        <v>599</v>
      </c>
      <c r="H1316" s="1">
        <v>43818</v>
      </c>
      <c r="I1316">
        <v>999999</v>
      </c>
      <c r="J1316">
        <v>527.12</v>
      </c>
      <c r="K1316">
        <v>275.45999999999998</v>
      </c>
      <c r="L1316" t="s">
        <v>13</v>
      </c>
      <c r="M1316">
        <v>1</v>
      </c>
    </row>
    <row r="1317" spans="1:13" x14ac:dyDescent="0.25">
      <c r="A1317">
        <v>363906</v>
      </c>
      <c r="B1317">
        <v>1</v>
      </c>
      <c r="C1317" s="1">
        <v>43817</v>
      </c>
      <c r="D1317">
        <v>1859745</v>
      </c>
      <c r="E1317">
        <v>1388</v>
      </c>
      <c r="F1317">
        <v>3</v>
      </c>
      <c r="G1317">
        <v>32.99</v>
      </c>
      <c r="H1317" s="1">
        <v>43818</v>
      </c>
      <c r="I1317">
        <v>999999</v>
      </c>
      <c r="J1317">
        <v>32.99</v>
      </c>
      <c r="K1317">
        <v>15.17</v>
      </c>
      <c r="L1317" t="s">
        <v>13</v>
      </c>
      <c r="M1317">
        <v>1</v>
      </c>
    </row>
    <row r="1318" spans="1:13" x14ac:dyDescent="0.25">
      <c r="A1318">
        <v>363906</v>
      </c>
      <c r="B1318">
        <v>2</v>
      </c>
      <c r="C1318" s="1">
        <v>43817</v>
      </c>
      <c r="D1318">
        <v>1859745</v>
      </c>
      <c r="E1318">
        <v>2102</v>
      </c>
      <c r="F1318">
        <v>2</v>
      </c>
      <c r="G1318">
        <v>791</v>
      </c>
      <c r="H1318" s="1">
        <v>43818</v>
      </c>
      <c r="I1318">
        <v>999999</v>
      </c>
      <c r="J1318">
        <v>727.72</v>
      </c>
      <c r="K1318">
        <v>363.75</v>
      </c>
      <c r="L1318" t="s">
        <v>13</v>
      </c>
      <c r="M1318">
        <v>1</v>
      </c>
    </row>
    <row r="1319" spans="1:13" x14ac:dyDescent="0.25">
      <c r="A1319">
        <v>363906</v>
      </c>
      <c r="B1319">
        <v>3</v>
      </c>
      <c r="C1319" s="1">
        <v>43817</v>
      </c>
      <c r="D1319">
        <v>1859745</v>
      </c>
      <c r="E1319">
        <v>189</v>
      </c>
      <c r="F1319">
        <v>3</v>
      </c>
      <c r="G1319">
        <v>126.9</v>
      </c>
      <c r="H1319" s="1">
        <v>43818</v>
      </c>
      <c r="I1319">
        <v>999999</v>
      </c>
      <c r="J1319">
        <v>126.9</v>
      </c>
      <c r="K1319">
        <v>58.36</v>
      </c>
      <c r="L1319" t="s">
        <v>13</v>
      </c>
      <c r="M1319">
        <v>1</v>
      </c>
    </row>
    <row r="1320" spans="1:13" x14ac:dyDescent="0.25">
      <c r="A1320">
        <v>363906</v>
      </c>
      <c r="B1320">
        <v>4</v>
      </c>
      <c r="C1320" s="1">
        <v>43817</v>
      </c>
      <c r="D1320">
        <v>1859745</v>
      </c>
      <c r="E1320">
        <v>1590</v>
      </c>
      <c r="F1320">
        <v>2</v>
      </c>
      <c r="G1320">
        <v>22.89</v>
      </c>
      <c r="H1320" s="1">
        <v>43818</v>
      </c>
      <c r="I1320">
        <v>999999</v>
      </c>
      <c r="J1320">
        <v>19.914300000000001</v>
      </c>
      <c r="K1320">
        <v>7.58</v>
      </c>
      <c r="L1320" t="s">
        <v>13</v>
      </c>
      <c r="M1320">
        <v>1</v>
      </c>
    </row>
    <row r="1321" spans="1:13" x14ac:dyDescent="0.25">
      <c r="A1321">
        <v>363906</v>
      </c>
      <c r="B1321">
        <v>5</v>
      </c>
      <c r="C1321" s="1">
        <v>43817</v>
      </c>
      <c r="D1321">
        <v>1859745</v>
      </c>
      <c r="E1321">
        <v>1653</v>
      </c>
      <c r="F1321">
        <v>3</v>
      </c>
      <c r="G1321">
        <v>109.99</v>
      </c>
      <c r="H1321" s="1">
        <v>43818</v>
      </c>
      <c r="I1321">
        <v>999999</v>
      </c>
      <c r="J1321">
        <v>109.99</v>
      </c>
      <c r="K1321">
        <v>56.08</v>
      </c>
      <c r="L1321" t="s">
        <v>13</v>
      </c>
      <c r="M1321">
        <v>1</v>
      </c>
    </row>
    <row r="1322" spans="1:13" x14ac:dyDescent="0.25">
      <c r="A1322">
        <v>363907</v>
      </c>
      <c r="B1322">
        <v>0</v>
      </c>
      <c r="C1322" s="1">
        <v>43817</v>
      </c>
      <c r="D1322">
        <v>1268518</v>
      </c>
      <c r="E1322">
        <v>1553</v>
      </c>
      <c r="F1322">
        <v>10</v>
      </c>
      <c r="G1322">
        <v>268</v>
      </c>
      <c r="H1322" s="1">
        <v>43820</v>
      </c>
      <c r="I1322">
        <v>999999</v>
      </c>
      <c r="J1322">
        <v>268</v>
      </c>
      <c r="K1322">
        <v>123.24</v>
      </c>
      <c r="L1322" t="s">
        <v>13</v>
      </c>
      <c r="M1322">
        <v>1</v>
      </c>
    </row>
    <row r="1323" spans="1:13" x14ac:dyDescent="0.25">
      <c r="A1323">
        <v>363907</v>
      </c>
      <c r="B1323">
        <v>1</v>
      </c>
      <c r="C1323" s="1">
        <v>43817</v>
      </c>
      <c r="D1323">
        <v>1268518</v>
      </c>
      <c r="E1323">
        <v>1586</v>
      </c>
      <c r="F1323">
        <v>5</v>
      </c>
      <c r="G1323">
        <v>12.66</v>
      </c>
      <c r="H1323" s="1">
        <v>43820</v>
      </c>
      <c r="I1323">
        <v>999999</v>
      </c>
      <c r="J1323">
        <v>12.66</v>
      </c>
      <c r="K1323">
        <v>5.82</v>
      </c>
      <c r="L1323" t="s">
        <v>13</v>
      </c>
      <c r="M1323">
        <v>1</v>
      </c>
    </row>
    <row r="1324" spans="1:13" x14ac:dyDescent="0.25">
      <c r="A1324">
        <v>363908</v>
      </c>
      <c r="B1324">
        <v>0</v>
      </c>
      <c r="C1324" s="1">
        <v>43817</v>
      </c>
      <c r="D1324">
        <v>1845296</v>
      </c>
      <c r="E1324">
        <v>1434</v>
      </c>
      <c r="F1324">
        <v>6</v>
      </c>
      <c r="G1324">
        <v>268</v>
      </c>
      <c r="H1324" s="1">
        <v>43822</v>
      </c>
      <c r="I1324">
        <v>999999</v>
      </c>
      <c r="J1324">
        <v>268</v>
      </c>
      <c r="K1324">
        <v>123.24</v>
      </c>
      <c r="L1324" t="s">
        <v>13</v>
      </c>
      <c r="M1324">
        <v>1</v>
      </c>
    </row>
    <row r="1325" spans="1:13" x14ac:dyDescent="0.25">
      <c r="A1325">
        <v>363908</v>
      </c>
      <c r="B1325">
        <v>1</v>
      </c>
      <c r="C1325" s="1">
        <v>43817</v>
      </c>
      <c r="D1325">
        <v>1845296</v>
      </c>
      <c r="E1325">
        <v>2509</v>
      </c>
      <c r="F1325">
        <v>1</v>
      </c>
      <c r="G1325">
        <v>4.0599999999999996</v>
      </c>
      <c r="H1325" s="1">
        <v>43822</v>
      </c>
      <c r="I1325">
        <v>999999</v>
      </c>
      <c r="J1325">
        <v>3.7351999999999999</v>
      </c>
      <c r="K1325">
        <v>2.0699999999999998</v>
      </c>
      <c r="L1325" t="s">
        <v>13</v>
      </c>
      <c r="M1325">
        <v>1</v>
      </c>
    </row>
    <row r="1326" spans="1:13" x14ac:dyDescent="0.25">
      <c r="A1326">
        <v>363908</v>
      </c>
      <c r="B1326">
        <v>2</v>
      </c>
      <c r="C1326" s="1">
        <v>43817</v>
      </c>
      <c r="D1326">
        <v>1845296</v>
      </c>
      <c r="E1326">
        <v>1095</v>
      </c>
      <c r="F1326">
        <v>2</v>
      </c>
      <c r="G1326">
        <v>358</v>
      </c>
      <c r="H1326" s="1">
        <v>43822</v>
      </c>
      <c r="I1326">
        <v>999999</v>
      </c>
      <c r="J1326">
        <v>311.45999999999998</v>
      </c>
      <c r="K1326">
        <v>164.63</v>
      </c>
      <c r="L1326" t="s">
        <v>13</v>
      </c>
      <c r="M1326">
        <v>1</v>
      </c>
    </row>
    <row r="1327" spans="1:13" x14ac:dyDescent="0.25">
      <c r="A1327">
        <v>363909</v>
      </c>
      <c r="B1327">
        <v>0</v>
      </c>
      <c r="C1327" s="1">
        <v>43817</v>
      </c>
      <c r="D1327">
        <v>870007</v>
      </c>
      <c r="E1327">
        <v>1501</v>
      </c>
      <c r="F1327">
        <v>1</v>
      </c>
      <c r="G1327">
        <v>229</v>
      </c>
      <c r="H1327" s="1">
        <v>43817</v>
      </c>
      <c r="I1327">
        <v>330</v>
      </c>
      <c r="J1327">
        <v>203.81</v>
      </c>
      <c r="K1327">
        <v>105.31</v>
      </c>
      <c r="L1327" t="s">
        <v>14</v>
      </c>
      <c r="M1327">
        <v>0.89970000000000006</v>
      </c>
    </row>
    <row r="1328" spans="1:13" x14ac:dyDescent="0.25">
      <c r="A1328">
        <v>363909</v>
      </c>
      <c r="B1328">
        <v>1</v>
      </c>
      <c r="C1328" s="1">
        <v>43817</v>
      </c>
      <c r="D1328">
        <v>870007</v>
      </c>
      <c r="E1328">
        <v>416</v>
      </c>
      <c r="F1328">
        <v>6</v>
      </c>
      <c r="G1328">
        <v>969</v>
      </c>
      <c r="H1328" s="1">
        <v>43817</v>
      </c>
      <c r="I1328">
        <v>330</v>
      </c>
      <c r="J1328">
        <v>969</v>
      </c>
      <c r="K1328">
        <v>321.05</v>
      </c>
      <c r="L1328" t="s">
        <v>14</v>
      </c>
      <c r="M1328">
        <v>0.89970000000000006</v>
      </c>
    </row>
    <row r="1329" spans="1:13" x14ac:dyDescent="0.25">
      <c r="A1329">
        <v>363909</v>
      </c>
      <c r="B1329">
        <v>2</v>
      </c>
      <c r="C1329" s="1">
        <v>43817</v>
      </c>
      <c r="D1329">
        <v>870007</v>
      </c>
      <c r="E1329">
        <v>51</v>
      </c>
      <c r="F1329">
        <v>3</v>
      </c>
      <c r="G1329">
        <v>199.95</v>
      </c>
      <c r="H1329" s="1">
        <v>43817</v>
      </c>
      <c r="I1329">
        <v>330</v>
      </c>
      <c r="J1329">
        <v>189.95249999999999</v>
      </c>
      <c r="K1329">
        <v>91.95</v>
      </c>
      <c r="L1329" t="s">
        <v>14</v>
      </c>
      <c r="M1329">
        <v>0.89970000000000006</v>
      </c>
    </row>
    <row r="1330" spans="1:13" x14ac:dyDescent="0.25">
      <c r="A1330">
        <v>363910</v>
      </c>
      <c r="B1330">
        <v>0</v>
      </c>
      <c r="C1330" s="1">
        <v>43817</v>
      </c>
      <c r="D1330">
        <v>1387812</v>
      </c>
      <c r="E1330">
        <v>1598</v>
      </c>
      <c r="F1330">
        <v>4</v>
      </c>
      <c r="G1330">
        <v>57.88</v>
      </c>
      <c r="H1330" s="1">
        <v>43820</v>
      </c>
      <c r="I1330">
        <v>999999</v>
      </c>
      <c r="J1330">
        <v>57.88</v>
      </c>
      <c r="K1330">
        <v>26.62</v>
      </c>
      <c r="L1330" t="s">
        <v>13</v>
      </c>
      <c r="M1330">
        <v>1</v>
      </c>
    </row>
    <row r="1331" spans="1:13" x14ac:dyDescent="0.25">
      <c r="A1331">
        <v>363911</v>
      </c>
      <c r="B1331">
        <v>0</v>
      </c>
      <c r="C1331" s="1">
        <v>43817</v>
      </c>
      <c r="D1331">
        <v>336032</v>
      </c>
      <c r="E1331">
        <v>1623</v>
      </c>
      <c r="F1331">
        <v>2</v>
      </c>
      <c r="G1331">
        <v>219</v>
      </c>
      <c r="H1331" s="1">
        <v>43818</v>
      </c>
      <c r="I1331">
        <v>999999</v>
      </c>
      <c r="J1331">
        <v>203.67</v>
      </c>
      <c r="K1331">
        <v>72.56</v>
      </c>
      <c r="L1331" t="s">
        <v>15</v>
      </c>
      <c r="M1331">
        <v>1.3157000000000001</v>
      </c>
    </row>
    <row r="1332" spans="1:13" x14ac:dyDescent="0.25">
      <c r="A1332">
        <v>364000</v>
      </c>
      <c r="B1332">
        <v>0</v>
      </c>
      <c r="C1332" s="1">
        <v>43818</v>
      </c>
      <c r="D1332">
        <v>455639</v>
      </c>
      <c r="E1332">
        <v>1620</v>
      </c>
      <c r="F1332">
        <v>4</v>
      </c>
      <c r="G1332">
        <v>60.99</v>
      </c>
      <c r="H1332" s="1">
        <v>43820</v>
      </c>
      <c r="I1332">
        <v>999999</v>
      </c>
      <c r="J1332">
        <v>53.671199999999999</v>
      </c>
      <c r="K1332">
        <v>28.05</v>
      </c>
      <c r="L1332" t="s">
        <v>14</v>
      </c>
      <c r="M1332">
        <v>0.89949999999999997</v>
      </c>
    </row>
    <row r="1333" spans="1:13" x14ac:dyDescent="0.25">
      <c r="A1333">
        <v>364000</v>
      </c>
      <c r="B1333">
        <v>1</v>
      </c>
      <c r="C1333" s="1">
        <v>43818</v>
      </c>
      <c r="D1333">
        <v>455639</v>
      </c>
      <c r="E1333">
        <v>1538</v>
      </c>
      <c r="F1333">
        <v>2</v>
      </c>
      <c r="G1333">
        <v>280</v>
      </c>
      <c r="H1333" s="1">
        <v>43820</v>
      </c>
      <c r="I1333">
        <v>999999</v>
      </c>
      <c r="J1333">
        <v>249.2</v>
      </c>
      <c r="K1333">
        <v>128.76</v>
      </c>
      <c r="L1333" t="s">
        <v>14</v>
      </c>
      <c r="M1333">
        <v>0.89949999999999997</v>
      </c>
    </row>
    <row r="1334" spans="1:13" x14ac:dyDescent="0.25">
      <c r="A1334">
        <v>364000</v>
      </c>
      <c r="B1334">
        <v>2</v>
      </c>
      <c r="C1334" s="1">
        <v>43818</v>
      </c>
      <c r="D1334">
        <v>455639</v>
      </c>
      <c r="E1334">
        <v>2100</v>
      </c>
      <c r="F1334">
        <v>1</v>
      </c>
      <c r="G1334">
        <v>1475</v>
      </c>
      <c r="H1334" s="1">
        <v>43820</v>
      </c>
      <c r="I1334">
        <v>999999</v>
      </c>
      <c r="J1334">
        <v>1283.25</v>
      </c>
      <c r="K1334">
        <v>488.7</v>
      </c>
      <c r="L1334" t="s">
        <v>14</v>
      </c>
      <c r="M1334">
        <v>0.89949999999999997</v>
      </c>
    </row>
    <row r="1335" spans="1:13" x14ac:dyDescent="0.25">
      <c r="A1335">
        <v>364001</v>
      </c>
      <c r="B1335">
        <v>0</v>
      </c>
      <c r="C1335" s="1">
        <v>43818</v>
      </c>
      <c r="D1335">
        <v>178762</v>
      </c>
      <c r="E1335">
        <v>442</v>
      </c>
      <c r="F1335">
        <v>7</v>
      </c>
      <c r="G1335">
        <v>269.89999999999998</v>
      </c>
      <c r="H1335" s="1">
        <v>43820</v>
      </c>
      <c r="I1335">
        <v>999999</v>
      </c>
      <c r="J1335">
        <v>269.89999999999998</v>
      </c>
      <c r="K1335">
        <v>137.6</v>
      </c>
      <c r="L1335" t="s">
        <v>17</v>
      </c>
      <c r="M1335">
        <v>1.4560999999999999</v>
      </c>
    </row>
    <row r="1336" spans="1:13" x14ac:dyDescent="0.25">
      <c r="A1336">
        <v>364001</v>
      </c>
      <c r="B1336">
        <v>1</v>
      </c>
      <c r="C1336" s="1">
        <v>43818</v>
      </c>
      <c r="D1336">
        <v>178762</v>
      </c>
      <c r="E1336">
        <v>731</v>
      </c>
      <c r="F1336">
        <v>7</v>
      </c>
      <c r="G1336">
        <v>129</v>
      </c>
      <c r="H1336" s="1">
        <v>43820</v>
      </c>
      <c r="I1336">
        <v>999999</v>
      </c>
      <c r="J1336">
        <v>110.94</v>
      </c>
      <c r="K1336">
        <v>59.32</v>
      </c>
      <c r="L1336" t="s">
        <v>17</v>
      </c>
      <c r="M1336">
        <v>1.4560999999999999</v>
      </c>
    </row>
    <row r="1337" spans="1:13" x14ac:dyDescent="0.25">
      <c r="A1337">
        <v>364001</v>
      </c>
      <c r="B1337">
        <v>2</v>
      </c>
      <c r="C1337" s="1">
        <v>43818</v>
      </c>
      <c r="D1337">
        <v>178762</v>
      </c>
      <c r="E1337">
        <v>1868</v>
      </c>
      <c r="F1337">
        <v>5</v>
      </c>
      <c r="G1337">
        <v>1989</v>
      </c>
      <c r="H1337" s="1">
        <v>43820</v>
      </c>
      <c r="I1337">
        <v>999999</v>
      </c>
      <c r="J1337">
        <v>1829.88</v>
      </c>
      <c r="K1337">
        <v>914.67</v>
      </c>
      <c r="L1337" t="s">
        <v>17</v>
      </c>
      <c r="M1337">
        <v>1.4560999999999999</v>
      </c>
    </row>
    <row r="1338" spans="1:13" x14ac:dyDescent="0.25">
      <c r="A1338">
        <v>364001</v>
      </c>
      <c r="B1338">
        <v>3</v>
      </c>
      <c r="C1338" s="1">
        <v>43818</v>
      </c>
      <c r="D1338">
        <v>178762</v>
      </c>
      <c r="E1338">
        <v>1787</v>
      </c>
      <c r="F1338">
        <v>2</v>
      </c>
      <c r="G1338">
        <v>43</v>
      </c>
      <c r="H1338" s="1">
        <v>43820</v>
      </c>
      <c r="I1338">
        <v>999999</v>
      </c>
      <c r="J1338">
        <v>40.85</v>
      </c>
      <c r="K1338">
        <v>21.92</v>
      </c>
      <c r="L1338" t="s">
        <v>17</v>
      </c>
      <c r="M1338">
        <v>1.4560999999999999</v>
      </c>
    </row>
    <row r="1339" spans="1:13" x14ac:dyDescent="0.25">
      <c r="A1339">
        <v>364002</v>
      </c>
      <c r="B1339">
        <v>0</v>
      </c>
      <c r="C1339" s="1">
        <v>43818</v>
      </c>
      <c r="D1339">
        <v>1185737</v>
      </c>
      <c r="E1339">
        <v>1585</v>
      </c>
      <c r="F1339">
        <v>3</v>
      </c>
      <c r="G1339">
        <v>22.89</v>
      </c>
      <c r="H1339" s="1">
        <v>43823</v>
      </c>
      <c r="I1339">
        <v>999999</v>
      </c>
      <c r="J1339">
        <v>22.89</v>
      </c>
      <c r="K1339">
        <v>7.58</v>
      </c>
      <c r="L1339" t="s">
        <v>16</v>
      </c>
      <c r="M1339">
        <v>0.76529999999999998</v>
      </c>
    </row>
    <row r="1340" spans="1:13" x14ac:dyDescent="0.25">
      <c r="A1340">
        <v>364003</v>
      </c>
      <c r="B1340">
        <v>0</v>
      </c>
      <c r="C1340" s="1">
        <v>43818</v>
      </c>
      <c r="D1340">
        <v>296652</v>
      </c>
      <c r="E1340">
        <v>1579</v>
      </c>
      <c r="F1340">
        <v>1</v>
      </c>
      <c r="G1340">
        <v>219</v>
      </c>
      <c r="H1340" s="1">
        <v>43823</v>
      </c>
      <c r="I1340">
        <v>999999</v>
      </c>
      <c r="J1340">
        <v>197.1</v>
      </c>
      <c r="K1340">
        <v>72.56</v>
      </c>
      <c r="L1340" t="s">
        <v>15</v>
      </c>
      <c r="M1340">
        <v>1.3122</v>
      </c>
    </row>
    <row r="1341" spans="1:13" x14ac:dyDescent="0.25">
      <c r="A1341">
        <v>364004</v>
      </c>
      <c r="B1341">
        <v>0</v>
      </c>
      <c r="C1341" s="1">
        <v>43818</v>
      </c>
      <c r="D1341">
        <v>40215</v>
      </c>
      <c r="E1341">
        <v>1561</v>
      </c>
      <c r="F1341">
        <v>4</v>
      </c>
      <c r="G1341">
        <v>402</v>
      </c>
      <c r="H1341" s="1">
        <v>43818</v>
      </c>
      <c r="I1341">
        <v>35</v>
      </c>
      <c r="J1341">
        <v>377.88</v>
      </c>
      <c r="K1341">
        <v>133.19</v>
      </c>
      <c r="L1341" t="s">
        <v>17</v>
      </c>
      <c r="M1341">
        <v>1.4560999999999999</v>
      </c>
    </row>
    <row r="1342" spans="1:13" x14ac:dyDescent="0.25">
      <c r="A1342">
        <v>364004</v>
      </c>
      <c r="B1342">
        <v>1</v>
      </c>
      <c r="C1342" s="1">
        <v>43818</v>
      </c>
      <c r="D1342">
        <v>40215</v>
      </c>
      <c r="E1342">
        <v>610</v>
      </c>
      <c r="F1342">
        <v>2</v>
      </c>
      <c r="G1342">
        <v>109</v>
      </c>
      <c r="H1342" s="1">
        <v>43818</v>
      </c>
      <c r="I1342">
        <v>35</v>
      </c>
      <c r="J1342">
        <v>109</v>
      </c>
      <c r="K1342">
        <v>55.57</v>
      </c>
      <c r="L1342" t="s">
        <v>17</v>
      </c>
      <c r="M1342">
        <v>1.4560999999999999</v>
      </c>
    </row>
    <row r="1343" spans="1:13" x14ac:dyDescent="0.25">
      <c r="A1343">
        <v>364004</v>
      </c>
      <c r="B1343">
        <v>2</v>
      </c>
      <c r="C1343" s="1">
        <v>43818</v>
      </c>
      <c r="D1343">
        <v>40215</v>
      </c>
      <c r="E1343">
        <v>1375</v>
      </c>
      <c r="F1343">
        <v>2</v>
      </c>
      <c r="G1343">
        <v>42</v>
      </c>
      <c r="H1343" s="1">
        <v>43818</v>
      </c>
      <c r="I1343">
        <v>35</v>
      </c>
      <c r="J1343">
        <v>42</v>
      </c>
      <c r="K1343">
        <v>13.92</v>
      </c>
      <c r="L1343" t="s">
        <v>17</v>
      </c>
      <c r="M1343">
        <v>1.4560999999999999</v>
      </c>
    </row>
    <row r="1344" spans="1:13" x14ac:dyDescent="0.25">
      <c r="A1344">
        <v>364005</v>
      </c>
      <c r="B1344">
        <v>0</v>
      </c>
      <c r="C1344" s="1">
        <v>43818</v>
      </c>
      <c r="D1344">
        <v>1436185</v>
      </c>
      <c r="E1344">
        <v>1635</v>
      </c>
      <c r="F1344">
        <v>2</v>
      </c>
      <c r="G1344">
        <v>22.89</v>
      </c>
      <c r="H1344" s="1">
        <v>43821</v>
      </c>
      <c r="I1344">
        <v>999999</v>
      </c>
      <c r="J1344">
        <v>20.600999999999999</v>
      </c>
      <c r="K1344">
        <v>7.58</v>
      </c>
      <c r="L1344" t="s">
        <v>13</v>
      </c>
      <c r="M1344">
        <v>1</v>
      </c>
    </row>
    <row r="1345" spans="1:13" x14ac:dyDescent="0.25">
      <c r="A1345">
        <v>364005</v>
      </c>
      <c r="B1345">
        <v>1</v>
      </c>
      <c r="C1345" s="1">
        <v>43818</v>
      </c>
      <c r="D1345">
        <v>1436185</v>
      </c>
      <c r="E1345">
        <v>1574</v>
      </c>
      <c r="F1345">
        <v>1</v>
      </c>
      <c r="G1345">
        <v>59.99</v>
      </c>
      <c r="H1345" s="1">
        <v>43821</v>
      </c>
      <c r="I1345">
        <v>999999</v>
      </c>
      <c r="J1345">
        <v>53.391100000000002</v>
      </c>
      <c r="K1345">
        <v>27.59</v>
      </c>
      <c r="L1345" t="s">
        <v>13</v>
      </c>
      <c r="M1345">
        <v>1</v>
      </c>
    </row>
    <row r="1346" spans="1:13" x14ac:dyDescent="0.25">
      <c r="A1346">
        <v>364005</v>
      </c>
      <c r="B1346">
        <v>2</v>
      </c>
      <c r="C1346" s="1">
        <v>43818</v>
      </c>
      <c r="D1346">
        <v>1436185</v>
      </c>
      <c r="E1346">
        <v>1683</v>
      </c>
      <c r="F1346">
        <v>1</v>
      </c>
      <c r="G1346">
        <v>4.99</v>
      </c>
      <c r="H1346" s="1">
        <v>43821</v>
      </c>
      <c r="I1346">
        <v>999999</v>
      </c>
      <c r="J1346">
        <v>4.99</v>
      </c>
      <c r="K1346">
        <v>2.54</v>
      </c>
      <c r="L1346" t="s">
        <v>13</v>
      </c>
      <c r="M1346">
        <v>1</v>
      </c>
    </row>
    <row r="1347" spans="1:13" x14ac:dyDescent="0.25">
      <c r="A1347">
        <v>364006</v>
      </c>
      <c r="B1347">
        <v>0</v>
      </c>
      <c r="C1347" s="1">
        <v>43818</v>
      </c>
      <c r="D1347">
        <v>1787177</v>
      </c>
      <c r="E1347">
        <v>1190</v>
      </c>
      <c r="F1347">
        <v>5</v>
      </c>
      <c r="G1347">
        <v>165</v>
      </c>
      <c r="H1347" s="1">
        <v>43818</v>
      </c>
      <c r="I1347">
        <v>570</v>
      </c>
      <c r="J1347">
        <v>165</v>
      </c>
      <c r="K1347">
        <v>84.12</v>
      </c>
      <c r="L1347" t="s">
        <v>13</v>
      </c>
      <c r="M1347">
        <v>1</v>
      </c>
    </row>
    <row r="1348" spans="1:13" x14ac:dyDescent="0.25">
      <c r="A1348">
        <v>364007</v>
      </c>
      <c r="B1348">
        <v>0</v>
      </c>
      <c r="C1348" s="1">
        <v>43818</v>
      </c>
      <c r="D1348">
        <v>229251</v>
      </c>
      <c r="E1348">
        <v>65</v>
      </c>
      <c r="F1348">
        <v>4</v>
      </c>
      <c r="G1348">
        <v>181</v>
      </c>
      <c r="H1348" s="1">
        <v>43820</v>
      </c>
      <c r="I1348">
        <v>999999</v>
      </c>
      <c r="J1348">
        <v>157.47</v>
      </c>
      <c r="K1348">
        <v>83.24</v>
      </c>
      <c r="L1348" t="s">
        <v>15</v>
      </c>
      <c r="M1348">
        <v>1.3122</v>
      </c>
    </row>
    <row r="1349" spans="1:13" x14ac:dyDescent="0.25">
      <c r="A1349">
        <v>364007</v>
      </c>
      <c r="B1349">
        <v>1</v>
      </c>
      <c r="C1349" s="1">
        <v>43818</v>
      </c>
      <c r="D1349">
        <v>229251</v>
      </c>
      <c r="E1349">
        <v>1412</v>
      </c>
      <c r="F1349">
        <v>1</v>
      </c>
      <c r="G1349">
        <v>289</v>
      </c>
      <c r="H1349" s="1">
        <v>43820</v>
      </c>
      <c r="I1349">
        <v>999999</v>
      </c>
      <c r="J1349">
        <v>257.20999999999998</v>
      </c>
      <c r="K1349">
        <v>132.9</v>
      </c>
      <c r="L1349" t="s">
        <v>15</v>
      </c>
      <c r="M1349">
        <v>1.3122</v>
      </c>
    </row>
    <row r="1350" spans="1:13" x14ac:dyDescent="0.25">
      <c r="A1350">
        <v>364008</v>
      </c>
      <c r="B1350">
        <v>0</v>
      </c>
      <c r="C1350" s="1">
        <v>43818</v>
      </c>
      <c r="D1350">
        <v>423166</v>
      </c>
      <c r="E1350">
        <v>442</v>
      </c>
      <c r="F1350">
        <v>1</v>
      </c>
      <c r="G1350">
        <v>269.89999999999998</v>
      </c>
      <c r="H1350" s="1">
        <v>43824</v>
      </c>
      <c r="I1350">
        <v>999999</v>
      </c>
      <c r="J1350">
        <v>242.91</v>
      </c>
      <c r="K1350">
        <v>137.6</v>
      </c>
      <c r="L1350" t="s">
        <v>14</v>
      </c>
      <c r="M1350">
        <v>0.89949999999999997</v>
      </c>
    </row>
    <row r="1351" spans="1:13" x14ac:dyDescent="0.25">
      <c r="A1351">
        <v>364008</v>
      </c>
      <c r="B1351">
        <v>1</v>
      </c>
      <c r="C1351" s="1">
        <v>43818</v>
      </c>
      <c r="D1351">
        <v>423166</v>
      </c>
      <c r="E1351">
        <v>861</v>
      </c>
      <c r="F1351">
        <v>2</v>
      </c>
      <c r="G1351">
        <v>29.95</v>
      </c>
      <c r="H1351" s="1">
        <v>43824</v>
      </c>
      <c r="I1351">
        <v>999999</v>
      </c>
      <c r="J1351">
        <v>29.95</v>
      </c>
      <c r="K1351">
        <v>13.77</v>
      </c>
      <c r="L1351" t="s">
        <v>14</v>
      </c>
      <c r="M1351">
        <v>0.89949999999999997</v>
      </c>
    </row>
    <row r="1352" spans="1:13" x14ac:dyDescent="0.25">
      <c r="A1352">
        <v>364008</v>
      </c>
      <c r="B1352">
        <v>2</v>
      </c>
      <c r="C1352" s="1">
        <v>43818</v>
      </c>
      <c r="D1352">
        <v>423166</v>
      </c>
      <c r="E1352">
        <v>1533</v>
      </c>
      <c r="F1352">
        <v>1</v>
      </c>
      <c r="G1352">
        <v>299</v>
      </c>
      <c r="H1352" s="1">
        <v>43824</v>
      </c>
      <c r="I1352">
        <v>999999</v>
      </c>
      <c r="J1352">
        <v>299</v>
      </c>
      <c r="K1352">
        <v>137.5</v>
      </c>
      <c r="L1352" t="s">
        <v>14</v>
      </c>
      <c r="M1352">
        <v>0.89949999999999997</v>
      </c>
    </row>
    <row r="1353" spans="1:13" x14ac:dyDescent="0.25">
      <c r="A1353">
        <v>364008</v>
      </c>
      <c r="B1353">
        <v>3</v>
      </c>
      <c r="C1353" s="1">
        <v>43818</v>
      </c>
      <c r="D1353">
        <v>423166</v>
      </c>
      <c r="E1353">
        <v>1036</v>
      </c>
      <c r="F1353">
        <v>3</v>
      </c>
      <c r="G1353">
        <v>184.5</v>
      </c>
      <c r="H1353" s="1">
        <v>43824</v>
      </c>
      <c r="I1353">
        <v>999999</v>
      </c>
      <c r="J1353">
        <v>184.5</v>
      </c>
      <c r="K1353">
        <v>84.84</v>
      </c>
      <c r="L1353" t="s">
        <v>14</v>
      </c>
      <c r="M1353">
        <v>0.89949999999999997</v>
      </c>
    </row>
    <row r="1354" spans="1:13" x14ac:dyDescent="0.25">
      <c r="A1354">
        <v>364009</v>
      </c>
      <c r="B1354">
        <v>0</v>
      </c>
      <c r="C1354" s="1">
        <v>43818</v>
      </c>
      <c r="D1354">
        <v>454794</v>
      </c>
      <c r="E1354">
        <v>522</v>
      </c>
      <c r="F1354">
        <v>3</v>
      </c>
      <c r="G1354">
        <v>279</v>
      </c>
      <c r="H1354" s="1">
        <v>43820</v>
      </c>
      <c r="I1354">
        <v>999999</v>
      </c>
      <c r="J1354">
        <v>242.73</v>
      </c>
      <c r="K1354">
        <v>128.30000000000001</v>
      </c>
      <c r="L1354" t="s">
        <v>14</v>
      </c>
      <c r="M1354">
        <v>0.89949999999999997</v>
      </c>
    </row>
    <row r="1355" spans="1:13" x14ac:dyDescent="0.25">
      <c r="A1355">
        <v>364010</v>
      </c>
      <c r="B1355">
        <v>0</v>
      </c>
      <c r="C1355" s="1">
        <v>43818</v>
      </c>
      <c r="D1355">
        <v>2054411</v>
      </c>
      <c r="E1355">
        <v>1969</v>
      </c>
      <c r="F1355">
        <v>7</v>
      </c>
      <c r="G1355">
        <v>3199.99</v>
      </c>
      <c r="H1355" s="1">
        <v>43821</v>
      </c>
      <c r="I1355">
        <v>999999</v>
      </c>
      <c r="J1355">
        <v>3103.9902999999999</v>
      </c>
      <c r="K1355">
        <v>1060.22</v>
      </c>
      <c r="L1355" t="s">
        <v>13</v>
      </c>
      <c r="M1355">
        <v>1</v>
      </c>
    </row>
    <row r="1356" spans="1:13" x14ac:dyDescent="0.25">
      <c r="A1356">
        <v>364010</v>
      </c>
      <c r="B1356">
        <v>1</v>
      </c>
      <c r="C1356" s="1">
        <v>43818</v>
      </c>
      <c r="D1356">
        <v>2054411</v>
      </c>
      <c r="E1356">
        <v>404</v>
      </c>
      <c r="F1356">
        <v>4</v>
      </c>
      <c r="G1356">
        <v>1299</v>
      </c>
      <c r="H1356" s="1">
        <v>43821</v>
      </c>
      <c r="I1356">
        <v>999999</v>
      </c>
      <c r="J1356">
        <v>1299</v>
      </c>
      <c r="K1356">
        <v>430.38</v>
      </c>
      <c r="L1356" t="s">
        <v>13</v>
      </c>
      <c r="M1356">
        <v>1</v>
      </c>
    </row>
    <row r="1357" spans="1:13" x14ac:dyDescent="0.25">
      <c r="A1357">
        <v>364010</v>
      </c>
      <c r="B1357">
        <v>2</v>
      </c>
      <c r="C1357" s="1">
        <v>43818</v>
      </c>
      <c r="D1357">
        <v>2054411</v>
      </c>
      <c r="E1357">
        <v>1721</v>
      </c>
      <c r="F1357">
        <v>1</v>
      </c>
      <c r="G1357">
        <v>70.13</v>
      </c>
      <c r="H1357" s="1">
        <v>43821</v>
      </c>
      <c r="I1357">
        <v>999999</v>
      </c>
      <c r="J1357">
        <v>61.013100000000001</v>
      </c>
      <c r="K1357">
        <v>32.25</v>
      </c>
      <c r="L1357" t="s">
        <v>13</v>
      </c>
      <c r="M1357">
        <v>1</v>
      </c>
    </row>
    <row r="1358" spans="1:13" x14ac:dyDescent="0.25">
      <c r="A1358">
        <v>364011</v>
      </c>
      <c r="B1358">
        <v>0</v>
      </c>
      <c r="C1358" s="1">
        <v>43818</v>
      </c>
      <c r="D1358">
        <v>126661</v>
      </c>
      <c r="E1358">
        <v>2175</v>
      </c>
      <c r="F1358">
        <v>5</v>
      </c>
      <c r="G1358">
        <v>129.9</v>
      </c>
      <c r="H1358" s="1">
        <v>43820</v>
      </c>
      <c r="I1358">
        <v>999999</v>
      </c>
      <c r="J1358">
        <v>114.312</v>
      </c>
      <c r="K1358">
        <v>66.23</v>
      </c>
      <c r="L1358" t="s">
        <v>17</v>
      </c>
      <c r="M1358">
        <v>1.4560999999999999</v>
      </c>
    </row>
    <row r="1359" spans="1:13" x14ac:dyDescent="0.25">
      <c r="A1359">
        <v>364011</v>
      </c>
      <c r="B1359">
        <v>1</v>
      </c>
      <c r="C1359" s="1">
        <v>43818</v>
      </c>
      <c r="D1359">
        <v>126661</v>
      </c>
      <c r="E1359">
        <v>2054</v>
      </c>
      <c r="F1359">
        <v>2</v>
      </c>
      <c r="G1359">
        <v>94.99</v>
      </c>
      <c r="H1359" s="1">
        <v>43820</v>
      </c>
      <c r="I1359">
        <v>999999</v>
      </c>
      <c r="J1359">
        <v>94.99</v>
      </c>
      <c r="K1359">
        <v>48.43</v>
      </c>
      <c r="L1359" t="s">
        <v>17</v>
      </c>
      <c r="M1359">
        <v>1.4560999999999999</v>
      </c>
    </row>
    <row r="1360" spans="1:13" x14ac:dyDescent="0.25">
      <c r="A1360">
        <v>364011</v>
      </c>
      <c r="B1360">
        <v>2</v>
      </c>
      <c r="C1360" s="1">
        <v>43818</v>
      </c>
      <c r="D1360">
        <v>126661</v>
      </c>
      <c r="E1360">
        <v>1723</v>
      </c>
      <c r="F1360">
        <v>4</v>
      </c>
      <c r="G1360">
        <v>56</v>
      </c>
      <c r="H1360" s="1">
        <v>43820</v>
      </c>
      <c r="I1360">
        <v>999999</v>
      </c>
      <c r="J1360">
        <v>53.2</v>
      </c>
      <c r="K1360">
        <v>28.55</v>
      </c>
      <c r="L1360" t="s">
        <v>17</v>
      </c>
      <c r="M1360">
        <v>1.4560999999999999</v>
      </c>
    </row>
    <row r="1361" spans="1:13" x14ac:dyDescent="0.25">
      <c r="A1361">
        <v>364011</v>
      </c>
      <c r="B1361">
        <v>3</v>
      </c>
      <c r="C1361" s="1">
        <v>43818</v>
      </c>
      <c r="D1361">
        <v>126661</v>
      </c>
      <c r="E1361">
        <v>424</v>
      </c>
      <c r="F1361">
        <v>1</v>
      </c>
      <c r="G1361">
        <v>269.95</v>
      </c>
      <c r="H1361" s="1">
        <v>43820</v>
      </c>
      <c r="I1361">
        <v>999999</v>
      </c>
      <c r="J1361">
        <v>267.25049999999999</v>
      </c>
      <c r="K1361">
        <v>137.63</v>
      </c>
      <c r="L1361" t="s">
        <v>17</v>
      </c>
      <c r="M1361">
        <v>1.4560999999999999</v>
      </c>
    </row>
    <row r="1362" spans="1:13" x14ac:dyDescent="0.25">
      <c r="A1362">
        <v>364012</v>
      </c>
      <c r="B1362">
        <v>0</v>
      </c>
      <c r="C1362" s="1">
        <v>43818</v>
      </c>
      <c r="D1362">
        <v>507055</v>
      </c>
      <c r="E1362">
        <v>154</v>
      </c>
      <c r="F1362">
        <v>1</v>
      </c>
      <c r="G1362">
        <v>469.97</v>
      </c>
      <c r="H1362" s="1">
        <v>43823</v>
      </c>
      <c r="I1362">
        <v>999999</v>
      </c>
      <c r="J1362">
        <v>469.97</v>
      </c>
      <c r="K1362">
        <v>216.12</v>
      </c>
      <c r="L1362" t="s">
        <v>14</v>
      </c>
      <c r="M1362">
        <v>0.89949999999999997</v>
      </c>
    </row>
    <row r="1363" spans="1:13" x14ac:dyDescent="0.25">
      <c r="A1363">
        <v>364012</v>
      </c>
      <c r="B1363">
        <v>1</v>
      </c>
      <c r="C1363" s="1">
        <v>43818</v>
      </c>
      <c r="D1363">
        <v>507055</v>
      </c>
      <c r="E1363">
        <v>386</v>
      </c>
      <c r="F1363">
        <v>3</v>
      </c>
      <c r="G1363">
        <v>1299</v>
      </c>
      <c r="H1363" s="1">
        <v>43823</v>
      </c>
      <c r="I1363">
        <v>999999</v>
      </c>
      <c r="J1363">
        <v>1299</v>
      </c>
      <c r="K1363">
        <v>430.38</v>
      </c>
      <c r="L1363" t="s">
        <v>14</v>
      </c>
      <c r="M1363">
        <v>0.89949999999999997</v>
      </c>
    </row>
    <row r="1364" spans="1:13" x14ac:dyDescent="0.25">
      <c r="A1364">
        <v>364013</v>
      </c>
      <c r="B1364">
        <v>0</v>
      </c>
      <c r="C1364" s="1">
        <v>43818</v>
      </c>
      <c r="D1364">
        <v>38121</v>
      </c>
      <c r="E1364">
        <v>54</v>
      </c>
      <c r="F1364">
        <v>4</v>
      </c>
      <c r="G1364">
        <v>296</v>
      </c>
      <c r="H1364" s="1">
        <v>43818</v>
      </c>
      <c r="I1364">
        <v>35</v>
      </c>
      <c r="J1364">
        <v>266.39999999999998</v>
      </c>
      <c r="K1364">
        <v>98.07</v>
      </c>
      <c r="L1364" t="s">
        <v>17</v>
      </c>
      <c r="M1364">
        <v>1.4560999999999999</v>
      </c>
    </row>
    <row r="1365" spans="1:13" x14ac:dyDescent="0.25">
      <c r="A1365">
        <v>364013</v>
      </c>
      <c r="B1365">
        <v>1</v>
      </c>
      <c r="C1365" s="1">
        <v>43818</v>
      </c>
      <c r="D1365">
        <v>38121</v>
      </c>
      <c r="E1365">
        <v>1626</v>
      </c>
      <c r="F1365">
        <v>2</v>
      </c>
      <c r="G1365">
        <v>219</v>
      </c>
      <c r="H1365" s="1">
        <v>43818</v>
      </c>
      <c r="I1365">
        <v>35</v>
      </c>
      <c r="J1365">
        <v>192.72</v>
      </c>
      <c r="K1365">
        <v>72.56</v>
      </c>
      <c r="L1365" t="s">
        <v>17</v>
      </c>
      <c r="M1365">
        <v>1.4560999999999999</v>
      </c>
    </row>
    <row r="1366" spans="1:13" x14ac:dyDescent="0.25">
      <c r="A1366">
        <v>364100</v>
      </c>
      <c r="B1366">
        <v>0</v>
      </c>
      <c r="C1366" s="1">
        <v>43819</v>
      </c>
      <c r="D1366">
        <v>86555</v>
      </c>
      <c r="E1366">
        <v>1661</v>
      </c>
      <c r="F1366">
        <v>6</v>
      </c>
      <c r="G1366">
        <v>5.5</v>
      </c>
      <c r="H1366" s="1">
        <v>43821</v>
      </c>
      <c r="I1366">
        <v>999999</v>
      </c>
      <c r="J1366">
        <v>4.95</v>
      </c>
      <c r="K1366">
        <v>2.8</v>
      </c>
      <c r="L1366" t="s">
        <v>17</v>
      </c>
      <c r="M1366">
        <v>1.4498</v>
      </c>
    </row>
    <row r="1367" spans="1:13" x14ac:dyDescent="0.25">
      <c r="A1367">
        <v>364100</v>
      </c>
      <c r="B1367">
        <v>1</v>
      </c>
      <c r="C1367" s="1">
        <v>43819</v>
      </c>
      <c r="D1367">
        <v>86555</v>
      </c>
      <c r="E1367">
        <v>444</v>
      </c>
      <c r="F1367">
        <v>3</v>
      </c>
      <c r="G1367">
        <v>919</v>
      </c>
      <c r="H1367" s="1">
        <v>43821</v>
      </c>
      <c r="I1367">
        <v>999999</v>
      </c>
      <c r="J1367">
        <v>790.34</v>
      </c>
      <c r="K1367">
        <v>304.48</v>
      </c>
      <c r="L1367" t="s">
        <v>17</v>
      </c>
      <c r="M1367">
        <v>1.4498</v>
      </c>
    </row>
    <row r="1368" spans="1:13" x14ac:dyDescent="0.25">
      <c r="A1368">
        <v>364100</v>
      </c>
      <c r="B1368">
        <v>2</v>
      </c>
      <c r="C1368" s="1">
        <v>43819</v>
      </c>
      <c r="D1368">
        <v>86555</v>
      </c>
      <c r="E1368">
        <v>1427</v>
      </c>
      <c r="F1368">
        <v>1</v>
      </c>
      <c r="G1368">
        <v>230</v>
      </c>
      <c r="H1368" s="1">
        <v>43821</v>
      </c>
      <c r="I1368">
        <v>999999</v>
      </c>
      <c r="J1368">
        <v>209.3</v>
      </c>
      <c r="K1368">
        <v>105.77</v>
      </c>
      <c r="L1368" t="s">
        <v>17</v>
      </c>
      <c r="M1368">
        <v>1.4498</v>
      </c>
    </row>
    <row r="1369" spans="1:13" x14ac:dyDescent="0.25">
      <c r="A1369">
        <v>364100</v>
      </c>
      <c r="B1369">
        <v>3</v>
      </c>
      <c r="C1369" s="1">
        <v>43819</v>
      </c>
      <c r="D1369">
        <v>86555</v>
      </c>
      <c r="E1369">
        <v>1679</v>
      </c>
      <c r="F1369">
        <v>2</v>
      </c>
      <c r="G1369">
        <v>5.5</v>
      </c>
      <c r="H1369" s="1">
        <v>43821</v>
      </c>
      <c r="I1369">
        <v>999999</v>
      </c>
      <c r="J1369">
        <v>4.8949999999999996</v>
      </c>
      <c r="K1369">
        <v>2.8</v>
      </c>
      <c r="L1369" t="s">
        <v>17</v>
      </c>
      <c r="M1369">
        <v>1.4498</v>
      </c>
    </row>
    <row r="1370" spans="1:13" x14ac:dyDescent="0.25">
      <c r="A1370">
        <v>364100</v>
      </c>
      <c r="B1370">
        <v>4</v>
      </c>
      <c r="C1370" s="1">
        <v>43819</v>
      </c>
      <c r="D1370">
        <v>86555</v>
      </c>
      <c r="E1370">
        <v>1444</v>
      </c>
      <c r="F1370">
        <v>1</v>
      </c>
      <c r="G1370">
        <v>230</v>
      </c>
      <c r="H1370" s="1">
        <v>43821</v>
      </c>
      <c r="I1370">
        <v>999999</v>
      </c>
      <c r="J1370">
        <v>202.4</v>
      </c>
      <c r="K1370">
        <v>105.77</v>
      </c>
      <c r="L1370" t="s">
        <v>17</v>
      </c>
      <c r="M1370">
        <v>1.4498</v>
      </c>
    </row>
    <row r="1371" spans="1:13" x14ac:dyDescent="0.25">
      <c r="A1371">
        <v>364101</v>
      </c>
      <c r="B1371">
        <v>0</v>
      </c>
      <c r="C1371" s="1">
        <v>43819</v>
      </c>
      <c r="D1371">
        <v>1940504</v>
      </c>
      <c r="E1371">
        <v>280</v>
      </c>
      <c r="F1371">
        <v>2</v>
      </c>
      <c r="G1371">
        <v>329</v>
      </c>
      <c r="H1371" s="1">
        <v>43822</v>
      </c>
      <c r="I1371">
        <v>999999</v>
      </c>
      <c r="J1371">
        <v>329</v>
      </c>
      <c r="K1371">
        <v>167.73</v>
      </c>
      <c r="L1371" t="s">
        <v>13</v>
      </c>
      <c r="M1371">
        <v>1</v>
      </c>
    </row>
    <row r="1372" spans="1:13" x14ac:dyDescent="0.25">
      <c r="A1372">
        <v>364101</v>
      </c>
      <c r="B1372">
        <v>1</v>
      </c>
      <c r="C1372" s="1">
        <v>43819</v>
      </c>
      <c r="D1372">
        <v>1940504</v>
      </c>
      <c r="E1372">
        <v>1615</v>
      </c>
      <c r="F1372">
        <v>1</v>
      </c>
      <c r="G1372">
        <v>289.99</v>
      </c>
      <c r="H1372" s="1">
        <v>43822</v>
      </c>
      <c r="I1372">
        <v>999999</v>
      </c>
      <c r="J1372">
        <v>252.29130000000001</v>
      </c>
      <c r="K1372">
        <v>96.08</v>
      </c>
      <c r="L1372" t="s">
        <v>13</v>
      </c>
      <c r="M1372">
        <v>1</v>
      </c>
    </row>
    <row r="1373" spans="1:13" x14ac:dyDescent="0.25">
      <c r="A1373">
        <v>364101</v>
      </c>
      <c r="B1373">
        <v>2</v>
      </c>
      <c r="C1373" s="1">
        <v>43819</v>
      </c>
      <c r="D1373">
        <v>1940504</v>
      </c>
      <c r="E1373">
        <v>1572</v>
      </c>
      <c r="F1373">
        <v>3</v>
      </c>
      <c r="G1373">
        <v>57.99</v>
      </c>
      <c r="H1373" s="1">
        <v>43822</v>
      </c>
      <c r="I1373">
        <v>999999</v>
      </c>
      <c r="J1373">
        <v>57.99</v>
      </c>
      <c r="K1373">
        <v>26.67</v>
      </c>
      <c r="L1373" t="s">
        <v>13</v>
      </c>
      <c r="M1373">
        <v>1</v>
      </c>
    </row>
    <row r="1374" spans="1:13" x14ac:dyDescent="0.25">
      <c r="A1374">
        <v>364102</v>
      </c>
      <c r="B1374">
        <v>0</v>
      </c>
      <c r="C1374" s="1">
        <v>43819</v>
      </c>
      <c r="D1374">
        <v>1512910</v>
      </c>
      <c r="E1374">
        <v>398</v>
      </c>
      <c r="F1374">
        <v>6</v>
      </c>
      <c r="G1374">
        <v>382.95</v>
      </c>
      <c r="H1374" s="1">
        <v>43819</v>
      </c>
      <c r="I1374">
        <v>610</v>
      </c>
      <c r="J1374">
        <v>329.33699999999999</v>
      </c>
      <c r="K1374">
        <v>195.24</v>
      </c>
      <c r="L1374" t="s">
        <v>13</v>
      </c>
      <c r="M1374">
        <v>1</v>
      </c>
    </row>
    <row r="1375" spans="1:13" x14ac:dyDescent="0.25">
      <c r="A1375">
        <v>364102</v>
      </c>
      <c r="B1375">
        <v>1</v>
      </c>
      <c r="C1375" s="1">
        <v>43819</v>
      </c>
      <c r="D1375">
        <v>1512910</v>
      </c>
      <c r="E1375">
        <v>1664</v>
      </c>
      <c r="F1375">
        <v>1</v>
      </c>
      <c r="G1375">
        <v>8.99</v>
      </c>
      <c r="H1375" s="1">
        <v>43819</v>
      </c>
      <c r="I1375">
        <v>610</v>
      </c>
      <c r="J1375">
        <v>8.99</v>
      </c>
      <c r="K1375">
        <v>4.13</v>
      </c>
      <c r="L1375" t="s">
        <v>13</v>
      </c>
      <c r="M1375">
        <v>1</v>
      </c>
    </row>
    <row r="1376" spans="1:13" x14ac:dyDescent="0.25">
      <c r="A1376">
        <v>364103</v>
      </c>
      <c r="B1376">
        <v>0</v>
      </c>
      <c r="C1376" s="1">
        <v>43819</v>
      </c>
      <c r="D1376">
        <v>822242</v>
      </c>
      <c r="E1376">
        <v>2110</v>
      </c>
      <c r="F1376">
        <v>2</v>
      </c>
      <c r="G1376">
        <v>1475</v>
      </c>
      <c r="H1376" s="1">
        <v>43819</v>
      </c>
      <c r="I1376">
        <v>330</v>
      </c>
      <c r="J1376">
        <v>1475</v>
      </c>
      <c r="K1376">
        <v>488.7</v>
      </c>
      <c r="L1376" t="s">
        <v>14</v>
      </c>
      <c r="M1376">
        <v>0.90110000000000001</v>
      </c>
    </row>
    <row r="1377" spans="1:13" x14ac:dyDescent="0.25">
      <c r="A1377">
        <v>364103</v>
      </c>
      <c r="B1377">
        <v>1</v>
      </c>
      <c r="C1377" s="1">
        <v>43819</v>
      </c>
      <c r="D1377">
        <v>822242</v>
      </c>
      <c r="E1377">
        <v>1481</v>
      </c>
      <c r="F1377">
        <v>2</v>
      </c>
      <c r="G1377">
        <v>229</v>
      </c>
      <c r="H1377" s="1">
        <v>43819</v>
      </c>
      <c r="I1377">
        <v>330</v>
      </c>
      <c r="J1377">
        <v>201.52</v>
      </c>
      <c r="K1377">
        <v>105.31</v>
      </c>
      <c r="L1377" t="s">
        <v>14</v>
      </c>
      <c r="M1377">
        <v>0.90110000000000001</v>
      </c>
    </row>
    <row r="1378" spans="1:13" x14ac:dyDescent="0.25">
      <c r="A1378">
        <v>364103</v>
      </c>
      <c r="B1378">
        <v>2</v>
      </c>
      <c r="C1378" s="1">
        <v>43819</v>
      </c>
      <c r="D1378">
        <v>822242</v>
      </c>
      <c r="E1378">
        <v>1553</v>
      </c>
      <c r="F1378">
        <v>9</v>
      </c>
      <c r="G1378">
        <v>268</v>
      </c>
      <c r="H1378" s="1">
        <v>43819</v>
      </c>
      <c r="I1378">
        <v>330</v>
      </c>
      <c r="J1378">
        <v>243.88</v>
      </c>
      <c r="K1378">
        <v>123.24</v>
      </c>
      <c r="L1378" t="s">
        <v>14</v>
      </c>
      <c r="M1378">
        <v>0.90110000000000001</v>
      </c>
    </row>
    <row r="1379" spans="1:13" x14ac:dyDescent="0.25">
      <c r="A1379">
        <v>364104</v>
      </c>
      <c r="B1379">
        <v>0</v>
      </c>
      <c r="C1379" s="1">
        <v>43819</v>
      </c>
      <c r="D1379">
        <v>960863</v>
      </c>
      <c r="E1379">
        <v>449</v>
      </c>
      <c r="F1379">
        <v>2</v>
      </c>
      <c r="G1379">
        <v>349</v>
      </c>
      <c r="H1379" s="1">
        <v>43821</v>
      </c>
      <c r="I1379">
        <v>999999</v>
      </c>
      <c r="J1379">
        <v>349</v>
      </c>
      <c r="K1379">
        <v>160.49</v>
      </c>
      <c r="L1379" t="s">
        <v>16</v>
      </c>
      <c r="M1379">
        <v>0.76719999999999999</v>
      </c>
    </row>
    <row r="1380" spans="1:13" x14ac:dyDescent="0.25">
      <c r="A1380">
        <v>364104</v>
      </c>
      <c r="B1380">
        <v>1</v>
      </c>
      <c r="C1380" s="1">
        <v>43819</v>
      </c>
      <c r="D1380">
        <v>960863</v>
      </c>
      <c r="E1380">
        <v>1596</v>
      </c>
      <c r="F1380">
        <v>2</v>
      </c>
      <c r="G1380">
        <v>12.66</v>
      </c>
      <c r="H1380" s="1">
        <v>43821</v>
      </c>
      <c r="I1380">
        <v>999999</v>
      </c>
      <c r="J1380">
        <v>12.66</v>
      </c>
      <c r="K1380">
        <v>5.82</v>
      </c>
      <c r="L1380" t="s">
        <v>16</v>
      </c>
      <c r="M1380">
        <v>0.76719999999999999</v>
      </c>
    </row>
    <row r="1381" spans="1:13" x14ac:dyDescent="0.25">
      <c r="A1381">
        <v>364105</v>
      </c>
      <c r="B1381">
        <v>0</v>
      </c>
      <c r="C1381" s="1">
        <v>43819</v>
      </c>
      <c r="D1381">
        <v>1636220</v>
      </c>
      <c r="E1381">
        <v>501</v>
      </c>
      <c r="F1381">
        <v>3</v>
      </c>
      <c r="G1381">
        <v>59</v>
      </c>
      <c r="H1381" s="1">
        <v>43819</v>
      </c>
      <c r="I1381">
        <v>490</v>
      </c>
      <c r="J1381">
        <v>54.87</v>
      </c>
      <c r="K1381">
        <v>30.08</v>
      </c>
      <c r="L1381" t="s">
        <v>13</v>
      </c>
      <c r="M1381">
        <v>1</v>
      </c>
    </row>
    <row r="1382" spans="1:13" x14ac:dyDescent="0.25">
      <c r="A1382">
        <v>364105</v>
      </c>
      <c r="B1382">
        <v>1</v>
      </c>
      <c r="C1382" s="1">
        <v>43819</v>
      </c>
      <c r="D1382">
        <v>1636220</v>
      </c>
      <c r="E1382">
        <v>2161</v>
      </c>
      <c r="F1382">
        <v>1</v>
      </c>
      <c r="G1382">
        <v>163</v>
      </c>
      <c r="H1382" s="1">
        <v>43819</v>
      </c>
      <c r="I1382">
        <v>490</v>
      </c>
      <c r="J1382">
        <v>163</v>
      </c>
      <c r="K1382">
        <v>83.1</v>
      </c>
      <c r="L1382" t="s">
        <v>13</v>
      </c>
      <c r="M1382">
        <v>1</v>
      </c>
    </row>
    <row r="1383" spans="1:13" x14ac:dyDescent="0.25">
      <c r="A1383">
        <v>364106</v>
      </c>
      <c r="B1383">
        <v>0</v>
      </c>
      <c r="C1383" s="1">
        <v>43819</v>
      </c>
      <c r="D1383">
        <v>1859011</v>
      </c>
      <c r="E1383">
        <v>1591</v>
      </c>
      <c r="F1383">
        <v>3</v>
      </c>
      <c r="G1383">
        <v>12.66</v>
      </c>
      <c r="H1383" s="1">
        <v>43819</v>
      </c>
      <c r="I1383">
        <v>585</v>
      </c>
      <c r="J1383">
        <v>11.5206</v>
      </c>
      <c r="K1383">
        <v>5.82</v>
      </c>
      <c r="L1383" t="s">
        <v>13</v>
      </c>
      <c r="M1383">
        <v>1</v>
      </c>
    </row>
    <row r="1384" spans="1:13" x14ac:dyDescent="0.25">
      <c r="A1384">
        <v>364106</v>
      </c>
      <c r="B1384">
        <v>1</v>
      </c>
      <c r="C1384" s="1">
        <v>43819</v>
      </c>
      <c r="D1384">
        <v>1859011</v>
      </c>
      <c r="E1384">
        <v>1562</v>
      </c>
      <c r="F1384">
        <v>1</v>
      </c>
      <c r="G1384">
        <v>238</v>
      </c>
      <c r="H1384" s="1">
        <v>43819</v>
      </c>
      <c r="I1384">
        <v>585</v>
      </c>
      <c r="J1384">
        <v>238</v>
      </c>
      <c r="K1384">
        <v>109.45</v>
      </c>
      <c r="L1384" t="s">
        <v>13</v>
      </c>
      <c r="M1384">
        <v>1</v>
      </c>
    </row>
    <row r="1385" spans="1:13" x14ac:dyDescent="0.25">
      <c r="A1385">
        <v>364106</v>
      </c>
      <c r="B1385">
        <v>2</v>
      </c>
      <c r="C1385" s="1">
        <v>43819</v>
      </c>
      <c r="D1385">
        <v>1859011</v>
      </c>
      <c r="E1385">
        <v>1676</v>
      </c>
      <c r="F1385">
        <v>1</v>
      </c>
      <c r="G1385">
        <v>8.99</v>
      </c>
      <c r="H1385" s="1">
        <v>43819</v>
      </c>
      <c r="I1385">
        <v>585</v>
      </c>
      <c r="J1385">
        <v>8.5404999999999998</v>
      </c>
      <c r="K1385">
        <v>4.13</v>
      </c>
      <c r="L1385" t="s">
        <v>13</v>
      </c>
      <c r="M1385">
        <v>1</v>
      </c>
    </row>
    <row r="1386" spans="1:13" x14ac:dyDescent="0.25">
      <c r="A1386">
        <v>364106</v>
      </c>
      <c r="B1386">
        <v>3</v>
      </c>
      <c r="C1386" s="1">
        <v>43819</v>
      </c>
      <c r="D1386">
        <v>1859011</v>
      </c>
      <c r="E1386">
        <v>456</v>
      </c>
      <c r="F1386">
        <v>8</v>
      </c>
      <c r="G1386">
        <v>559</v>
      </c>
      <c r="H1386" s="1">
        <v>43819</v>
      </c>
      <c r="I1386">
        <v>585</v>
      </c>
      <c r="J1386">
        <v>559</v>
      </c>
      <c r="K1386">
        <v>257.06</v>
      </c>
      <c r="L1386" t="s">
        <v>13</v>
      </c>
      <c r="M1386">
        <v>1</v>
      </c>
    </row>
    <row r="1387" spans="1:13" x14ac:dyDescent="0.25">
      <c r="A1387">
        <v>364106</v>
      </c>
      <c r="B1387">
        <v>4</v>
      </c>
      <c r="C1387" s="1">
        <v>43819</v>
      </c>
      <c r="D1387">
        <v>1859011</v>
      </c>
      <c r="E1387">
        <v>2115</v>
      </c>
      <c r="F1387">
        <v>1</v>
      </c>
      <c r="G1387">
        <v>877.5</v>
      </c>
      <c r="H1387" s="1">
        <v>43819</v>
      </c>
      <c r="I1387">
        <v>585</v>
      </c>
      <c r="J1387">
        <v>798.52499999999998</v>
      </c>
      <c r="K1387">
        <v>403.53</v>
      </c>
      <c r="L1387" t="s">
        <v>13</v>
      </c>
      <c r="M1387">
        <v>1</v>
      </c>
    </row>
    <row r="1388" spans="1:13" x14ac:dyDescent="0.25">
      <c r="A1388">
        <v>364106</v>
      </c>
      <c r="B1388">
        <v>5</v>
      </c>
      <c r="C1388" s="1">
        <v>43819</v>
      </c>
      <c r="D1388">
        <v>1859011</v>
      </c>
      <c r="E1388">
        <v>412</v>
      </c>
      <c r="F1388">
        <v>6</v>
      </c>
      <c r="G1388">
        <v>382.95</v>
      </c>
      <c r="H1388" s="1">
        <v>43819</v>
      </c>
      <c r="I1388">
        <v>585</v>
      </c>
      <c r="J1388">
        <v>382.95</v>
      </c>
      <c r="K1388">
        <v>195.24</v>
      </c>
      <c r="L1388" t="s">
        <v>13</v>
      </c>
      <c r="M1388">
        <v>1</v>
      </c>
    </row>
    <row r="1389" spans="1:13" x14ac:dyDescent="0.25">
      <c r="A1389">
        <v>364106</v>
      </c>
      <c r="B1389">
        <v>6</v>
      </c>
      <c r="C1389" s="1">
        <v>43819</v>
      </c>
      <c r="D1389">
        <v>1859011</v>
      </c>
      <c r="E1389">
        <v>392</v>
      </c>
      <c r="F1389">
        <v>2</v>
      </c>
      <c r="G1389">
        <v>382.95</v>
      </c>
      <c r="H1389" s="1">
        <v>43819</v>
      </c>
      <c r="I1389">
        <v>585</v>
      </c>
      <c r="J1389">
        <v>333.16649999999998</v>
      </c>
      <c r="K1389">
        <v>195.24</v>
      </c>
      <c r="L1389" t="s">
        <v>13</v>
      </c>
      <c r="M1389">
        <v>1</v>
      </c>
    </row>
    <row r="1390" spans="1:13" x14ac:dyDescent="0.25">
      <c r="A1390">
        <v>364107</v>
      </c>
      <c r="B1390">
        <v>0</v>
      </c>
      <c r="C1390" s="1">
        <v>43819</v>
      </c>
      <c r="D1390">
        <v>202243</v>
      </c>
      <c r="E1390">
        <v>972</v>
      </c>
      <c r="F1390">
        <v>1</v>
      </c>
      <c r="G1390">
        <v>129</v>
      </c>
      <c r="H1390" s="1">
        <v>43823</v>
      </c>
      <c r="I1390">
        <v>999999</v>
      </c>
      <c r="J1390">
        <v>117.39</v>
      </c>
      <c r="K1390">
        <v>59.32</v>
      </c>
      <c r="L1390" t="s">
        <v>15</v>
      </c>
      <c r="M1390">
        <v>1.3138000000000001</v>
      </c>
    </row>
    <row r="1391" spans="1:13" x14ac:dyDescent="0.25">
      <c r="A1391">
        <v>364107</v>
      </c>
      <c r="B1391">
        <v>1</v>
      </c>
      <c r="C1391" s="1">
        <v>43819</v>
      </c>
      <c r="D1391">
        <v>202243</v>
      </c>
      <c r="E1391">
        <v>1589</v>
      </c>
      <c r="F1391">
        <v>2</v>
      </c>
      <c r="G1391">
        <v>9.99</v>
      </c>
      <c r="H1391" s="1">
        <v>43823</v>
      </c>
      <c r="I1391">
        <v>999999</v>
      </c>
      <c r="J1391">
        <v>9.99</v>
      </c>
      <c r="K1391">
        <v>5.09</v>
      </c>
      <c r="L1391" t="s">
        <v>15</v>
      </c>
      <c r="M1391">
        <v>1.3138000000000001</v>
      </c>
    </row>
    <row r="1392" spans="1:13" x14ac:dyDescent="0.25">
      <c r="A1392">
        <v>364108</v>
      </c>
      <c r="B1392">
        <v>0</v>
      </c>
      <c r="C1392" s="1">
        <v>43819</v>
      </c>
      <c r="D1392">
        <v>405808</v>
      </c>
      <c r="E1392">
        <v>1151</v>
      </c>
      <c r="F1392">
        <v>4</v>
      </c>
      <c r="G1392">
        <v>410</v>
      </c>
      <c r="H1392" s="1">
        <v>43819</v>
      </c>
      <c r="I1392">
        <v>190</v>
      </c>
      <c r="J1392">
        <v>360.8</v>
      </c>
      <c r="K1392">
        <v>209.03</v>
      </c>
      <c r="L1392" t="s">
        <v>14</v>
      </c>
      <c r="M1392">
        <v>0.90110000000000001</v>
      </c>
    </row>
    <row r="1393" spans="1:13" x14ac:dyDescent="0.25">
      <c r="A1393">
        <v>364108</v>
      </c>
      <c r="B1393">
        <v>1</v>
      </c>
      <c r="C1393" s="1">
        <v>43819</v>
      </c>
      <c r="D1393">
        <v>405808</v>
      </c>
      <c r="E1393">
        <v>1811</v>
      </c>
      <c r="F1393">
        <v>1</v>
      </c>
      <c r="G1393">
        <v>32</v>
      </c>
      <c r="H1393" s="1">
        <v>43819</v>
      </c>
      <c r="I1393">
        <v>190</v>
      </c>
      <c r="J1393">
        <v>29.76</v>
      </c>
      <c r="K1393">
        <v>16.309999999999999</v>
      </c>
      <c r="L1393" t="s">
        <v>14</v>
      </c>
      <c r="M1393">
        <v>0.90110000000000001</v>
      </c>
    </row>
    <row r="1394" spans="1:13" x14ac:dyDescent="0.25">
      <c r="A1394">
        <v>364109</v>
      </c>
      <c r="B1394">
        <v>0</v>
      </c>
      <c r="C1394" s="1">
        <v>43819</v>
      </c>
      <c r="D1394">
        <v>1899223</v>
      </c>
      <c r="E1394">
        <v>1349</v>
      </c>
      <c r="F1394">
        <v>2</v>
      </c>
      <c r="G1394">
        <v>9.99</v>
      </c>
      <c r="H1394" s="1">
        <v>43823</v>
      </c>
      <c r="I1394">
        <v>999999</v>
      </c>
      <c r="J1394">
        <v>8.8910999999999998</v>
      </c>
      <c r="K1394">
        <v>5.09</v>
      </c>
      <c r="L1394" t="s">
        <v>13</v>
      </c>
      <c r="M1394">
        <v>1</v>
      </c>
    </row>
    <row r="1395" spans="1:13" x14ac:dyDescent="0.25">
      <c r="A1395">
        <v>364109</v>
      </c>
      <c r="B1395">
        <v>1</v>
      </c>
      <c r="C1395" s="1">
        <v>43819</v>
      </c>
      <c r="D1395">
        <v>1899223</v>
      </c>
      <c r="E1395">
        <v>242</v>
      </c>
      <c r="F1395">
        <v>3</v>
      </c>
      <c r="G1395">
        <v>889</v>
      </c>
      <c r="H1395" s="1">
        <v>43823</v>
      </c>
      <c r="I1395">
        <v>999999</v>
      </c>
      <c r="J1395">
        <v>791.21</v>
      </c>
      <c r="K1395">
        <v>294.54000000000002</v>
      </c>
      <c r="L1395" t="s">
        <v>13</v>
      </c>
      <c r="M1395">
        <v>1</v>
      </c>
    </row>
    <row r="1396" spans="1:13" x14ac:dyDescent="0.25">
      <c r="A1396">
        <v>364200</v>
      </c>
      <c r="B1396">
        <v>0</v>
      </c>
      <c r="C1396" s="1">
        <v>43820</v>
      </c>
      <c r="D1396">
        <v>1348555</v>
      </c>
      <c r="E1396">
        <v>1495</v>
      </c>
      <c r="F1396">
        <v>1</v>
      </c>
      <c r="G1396">
        <v>230</v>
      </c>
      <c r="H1396" s="1">
        <v>43821</v>
      </c>
      <c r="I1396">
        <v>999999</v>
      </c>
      <c r="J1396">
        <v>227.7</v>
      </c>
      <c r="K1396">
        <v>105.77</v>
      </c>
      <c r="L1396" t="s">
        <v>13</v>
      </c>
      <c r="M1396">
        <v>1</v>
      </c>
    </row>
    <row r="1397" spans="1:13" x14ac:dyDescent="0.25">
      <c r="A1397">
        <v>364200</v>
      </c>
      <c r="B1397">
        <v>1</v>
      </c>
      <c r="C1397" s="1">
        <v>43820</v>
      </c>
      <c r="D1397">
        <v>1348555</v>
      </c>
      <c r="E1397">
        <v>1352</v>
      </c>
      <c r="F1397">
        <v>6</v>
      </c>
      <c r="G1397">
        <v>22.99</v>
      </c>
      <c r="H1397" s="1">
        <v>43821</v>
      </c>
      <c r="I1397">
        <v>999999</v>
      </c>
      <c r="J1397">
        <v>22.99</v>
      </c>
      <c r="K1397">
        <v>10.57</v>
      </c>
      <c r="L1397" t="s">
        <v>13</v>
      </c>
      <c r="M1397">
        <v>1</v>
      </c>
    </row>
    <row r="1398" spans="1:13" x14ac:dyDescent="0.25">
      <c r="A1398">
        <v>364201</v>
      </c>
      <c r="B1398">
        <v>0</v>
      </c>
      <c r="C1398" s="1">
        <v>43820</v>
      </c>
      <c r="D1398">
        <v>1202072</v>
      </c>
      <c r="E1398">
        <v>1621</v>
      </c>
      <c r="F1398">
        <v>2</v>
      </c>
      <c r="G1398">
        <v>12.99</v>
      </c>
      <c r="H1398" s="1">
        <v>43821</v>
      </c>
      <c r="I1398">
        <v>999999</v>
      </c>
      <c r="J1398">
        <v>11.5611</v>
      </c>
      <c r="K1398">
        <v>6.62</v>
      </c>
      <c r="L1398" t="s">
        <v>13</v>
      </c>
      <c r="M1398">
        <v>1</v>
      </c>
    </row>
    <row r="1399" spans="1:13" x14ac:dyDescent="0.25">
      <c r="A1399">
        <v>364201</v>
      </c>
      <c r="B1399">
        <v>1</v>
      </c>
      <c r="C1399" s="1">
        <v>43820</v>
      </c>
      <c r="D1399">
        <v>1202072</v>
      </c>
      <c r="E1399">
        <v>326</v>
      </c>
      <c r="F1399">
        <v>2</v>
      </c>
      <c r="G1399">
        <v>299</v>
      </c>
      <c r="H1399" s="1">
        <v>43821</v>
      </c>
      <c r="I1399">
        <v>999999</v>
      </c>
      <c r="J1399">
        <v>299</v>
      </c>
      <c r="K1399">
        <v>152.44</v>
      </c>
      <c r="L1399" t="s">
        <v>13</v>
      </c>
      <c r="M1399">
        <v>1</v>
      </c>
    </row>
    <row r="1400" spans="1:13" x14ac:dyDescent="0.25">
      <c r="A1400">
        <v>364201</v>
      </c>
      <c r="B1400">
        <v>2</v>
      </c>
      <c r="C1400" s="1">
        <v>43820</v>
      </c>
      <c r="D1400">
        <v>1202072</v>
      </c>
      <c r="E1400">
        <v>419</v>
      </c>
      <c r="F1400">
        <v>2</v>
      </c>
      <c r="G1400">
        <v>369</v>
      </c>
      <c r="H1400" s="1">
        <v>43821</v>
      </c>
      <c r="I1400">
        <v>999999</v>
      </c>
      <c r="J1400">
        <v>332.1</v>
      </c>
      <c r="K1400">
        <v>188.13</v>
      </c>
      <c r="L1400" t="s">
        <v>13</v>
      </c>
      <c r="M1400">
        <v>1</v>
      </c>
    </row>
    <row r="1401" spans="1:13" x14ac:dyDescent="0.25">
      <c r="A1401">
        <v>364202</v>
      </c>
      <c r="B1401">
        <v>0</v>
      </c>
      <c r="C1401" s="1">
        <v>43820</v>
      </c>
      <c r="D1401">
        <v>1691939</v>
      </c>
      <c r="E1401">
        <v>1674</v>
      </c>
      <c r="F1401">
        <v>7</v>
      </c>
      <c r="G1401">
        <v>6.99</v>
      </c>
      <c r="H1401" s="1">
        <v>43821</v>
      </c>
      <c r="I1401">
        <v>999999</v>
      </c>
      <c r="J1401">
        <v>6.0812999999999997</v>
      </c>
      <c r="K1401">
        <v>3.56</v>
      </c>
      <c r="L1401" t="s">
        <v>13</v>
      </c>
      <c r="M1401">
        <v>1</v>
      </c>
    </row>
    <row r="1402" spans="1:13" x14ac:dyDescent="0.25">
      <c r="A1402">
        <v>364203</v>
      </c>
      <c r="B1402">
        <v>0</v>
      </c>
      <c r="C1402" s="1">
        <v>43820</v>
      </c>
      <c r="D1402">
        <v>1385911</v>
      </c>
      <c r="E1402">
        <v>408</v>
      </c>
      <c r="F1402">
        <v>1</v>
      </c>
      <c r="G1402">
        <v>758</v>
      </c>
      <c r="H1402" s="1">
        <v>43820</v>
      </c>
      <c r="I1402">
        <v>480</v>
      </c>
      <c r="J1402">
        <v>674.62</v>
      </c>
      <c r="K1402">
        <v>348.58</v>
      </c>
      <c r="L1402" t="s">
        <v>13</v>
      </c>
      <c r="M1402">
        <v>1</v>
      </c>
    </row>
    <row r="1403" spans="1:13" x14ac:dyDescent="0.25">
      <c r="A1403">
        <v>364204</v>
      </c>
      <c r="B1403">
        <v>0</v>
      </c>
      <c r="C1403" s="1">
        <v>43820</v>
      </c>
      <c r="D1403">
        <v>1443916</v>
      </c>
      <c r="E1403">
        <v>1456</v>
      </c>
      <c r="F1403">
        <v>6</v>
      </c>
      <c r="G1403">
        <v>301</v>
      </c>
      <c r="H1403" s="1">
        <v>43822</v>
      </c>
      <c r="I1403">
        <v>999999</v>
      </c>
      <c r="J1403">
        <v>301</v>
      </c>
      <c r="K1403">
        <v>138.41999999999999</v>
      </c>
      <c r="L1403" t="s">
        <v>13</v>
      </c>
      <c r="M1403">
        <v>1</v>
      </c>
    </row>
    <row r="1404" spans="1:13" x14ac:dyDescent="0.25">
      <c r="A1404">
        <v>364205</v>
      </c>
      <c r="B1404">
        <v>0</v>
      </c>
      <c r="C1404" s="1">
        <v>43820</v>
      </c>
      <c r="D1404">
        <v>1032479</v>
      </c>
      <c r="E1404">
        <v>419</v>
      </c>
      <c r="F1404">
        <v>5</v>
      </c>
      <c r="G1404">
        <v>369</v>
      </c>
      <c r="H1404" s="1">
        <v>43820</v>
      </c>
      <c r="I1404">
        <v>390</v>
      </c>
      <c r="J1404">
        <v>369</v>
      </c>
      <c r="K1404">
        <v>188.13</v>
      </c>
      <c r="L1404" t="s">
        <v>16</v>
      </c>
      <c r="M1404">
        <v>0.76719999999999999</v>
      </c>
    </row>
    <row r="1405" spans="1:13" x14ac:dyDescent="0.25">
      <c r="A1405">
        <v>364205</v>
      </c>
      <c r="B1405">
        <v>1</v>
      </c>
      <c r="C1405" s="1">
        <v>43820</v>
      </c>
      <c r="D1405">
        <v>1032479</v>
      </c>
      <c r="E1405">
        <v>378</v>
      </c>
      <c r="F1405">
        <v>1</v>
      </c>
      <c r="G1405">
        <v>758</v>
      </c>
      <c r="H1405" s="1">
        <v>43820</v>
      </c>
      <c r="I1405">
        <v>390</v>
      </c>
      <c r="J1405">
        <v>758</v>
      </c>
      <c r="K1405">
        <v>348.58</v>
      </c>
      <c r="L1405" t="s">
        <v>16</v>
      </c>
      <c r="M1405">
        <v>0.76719999999999999</v>
      </c>
    </row>
    <row r="1406" spans="1:13" x14ac:dyDescent="0.25">
      <c r="A1406">
        <v>364206</v>
      </c>
      <c r="B1406">
        <v>0</v>
      </c>
      <c r="C1406" s="1">
        <v>43820</v>
      </c>
      <c r="D1406">
        <v>1985636</v>
      </c>
      <c r="E1406">
        <v>562</v>
      </c>
      <c r="F1406">
        <v>2</v>
      </c>
      <c r="G1406">
        <v>109</v>
      </c>
      <c r="H1406" s="1">
        <v>43823</v>
      </c>
      <c r="I1406">
        <v>999999</v>
      </c>
      <c r="J1406">
        <v>109</v>
      </c>
      <c r="K1406">
        <v>55.57</v>
      </c>
      <c r="L1406" t="s">
        <v>13</v>
      </c>
      <c r="M1406">
        <v>1</v>
      </c>
    </row>
    <row r="1407" spans="1:13" x14ac:dyDescent="0.25">
      <c r="A1407">
        <v>364206</v>
      </c>
      <c r="B1407">
        <v>1</v>
      </c>
      <c r="C1407" s="1">
        <v>43820</v>
      </c>
      <c r="D1407">
        <v>1985636</v>
      </c>
      <c r="E1407">
        <v>1723</v>
      </c>
      <c r="F1407">
        <v>6</v>
      </c>
      <c r="G1407">
        <v>56</v>
      </c>
      <c r="H1407" s="1">
        <v>43823</v>
      </c>
      <c r="I1407">
        <v>999999</v>
      </c>
      <c r="J1407">
        <v>52.08</v>
      </c>
      <c r="K1407">
        <v>28.55</v>
      </c>
      <c r="L1407" t="s">
        <v>13</v>
      </c>
      <c r="M1407">
        <v>1</v>
      </c>
    </row>
    <row r="1408" spans="1:13" x14ac:dyDescent="0.25">
      <c r="A1408">
        <v>364206</v>
      </c>
      <c r="B1408">
        <v>2</v>
      </c>
      <c r="C1408" s="1">
        <v>43820</v>
      </c>
      <c r="D1408">
        <v>1985636</v>
      </c>
      <c r="E1408">
        <v>1637</v>
      </c>
      <c r="F1408">
        <v>1</v>
      </c>
      <c r="G1408">
        <v>17.989999999999998</v>
      </c>
      <c r="H1408" s="1">
        <v>43823</v>
      </c>
      <c r="I1408">
        <v>999999</v>
      </c>
      <c r="J1408">
        <v>16.370899999999999</v>
      </c>
      <c r="K1408">
        <v>8.27</v>
      </c>
      <c r="L1408" t="s">
        <v>13</v>
      </c>
      <c r="M1408">
        <v>1</v>
      </c>
    </row>
    <row r="1409" spans="1:13" x14ac:dyDescent="0.25">
      <c r="A1409">
        <v>364206</v>
      </c>
      <c r="B1409">
        <v>3</v>
      </c>
      <c r="C1409" s="1">
        <v>43820</v>
      </c>
      <c r="D1409">
        <v>1985636</v>
      </c>
      <c r="E1409">
        <v>1574</v>
      </c>
      <c r="F1409">
        <v>3</v>
      </c>
      <c r="G1409">
        <v>59.99</v>
      </c>
      <c r="H1409" s="1">
        <v>43823</v>
      </c>
      <c r="I1409">
        <v>999999</v>
      </c>
      <c r="J1409">
        <v>59.99</v>
      </c>
      <c r="K1409">
        <v>27.59</v>
      </c>
      <c r="L1409" t="s">
        <v>13</v>
      </c>
      <c r="M1409">
        <v>1</v>
      </c>
    </row>
    <row r="1410" spans="1:13" x14ac:dyDescent="0.25">
      <c r="A1410">
        <v>364207</v>
      </c>
      <c r="B1410">
        <v>0</v>
      </c>
      <c r="C1410" s="1">
        <v>43820</v>
      </c>
      <c r="D1410">
        <v>1093738</v>
      </c>
      <c r="E1410">
        <v>1493</v>
      </c>
      <c r="F1410">
        <v>4</v>
      </c>
      <c r="G1410">
        <v>269</v>
      </c>
      <c r="H1410" s="1">
        <v>43820</v>
      </c>
      <c r="I1410">
        <v>400</v>
      </c>
      <c r="J1410">
        <v>236.72</v>
      </c>
      <c r="K1410">
        <v>123.7</v>
      </c>
      <c r="L1410" t="s">
        <v>16</v>
      </c>
      <c r="M1410">
        <v>0.76719999999999999</v>
      </c>
    </row>
    <row r="1411" spans="1:13" x14ac:dyDescent="0.25">
      <c r="A1411">
        <v>364208</v>
      </c>
      <c r="B1411">
        <v>0</v>
      </c>
      <c r="C1411" s="1">
        <v>43820</v>
      </c>
      <c r="D1411">
        <v>257222</v>
      </c>
      <c r="E1411">
        <v>1440</v>
      </c>
      <c r="F1411">
        <v>10</v>
      </c>
      <c r="G1411">
        <v>189</v>
      </c>
      <c r="H1411" s="1">
        <v>43820</v>
      </c>
      <c r="I1411">
        <v>90</v>
      </c>
      <c r="J1411">
        <v>189</v>
      </c>
      <c r="K1411">
        <v>86.91</v>
      </c>
      <c r="L1411" t="s">
        <v>15</v>
      </c>
      <c r="M1411">
        <v>1.3138000000000001</v>
      </c>
    </row>
    <row r="1412" spans="1:13" x14ac:dyDescent="0.25">
      <c r="A1412">
        <v>364209</v>
      </c>
      <c r="B1412">
        <v>0</v>
      </c>
      <c r="C1412" s="1">
        <v>43820</v>
      </c>
      <c r="D1412">
        <v>1386622</v>
      </c>
      <c r="E1412">
        <v>1483</v>
      </c>
      <c r="F1412">
        <v>5</v>
      </c>
      <c r="G1412">
        <v>269</v>
      </c>
      <c r="H1412" s="1">
        <v>43823</v>
      </c>
      <c r="I1412">
        <v>999999</v>
      </c>
      <c r="J1412">
        <v>269</v>
      </c>
      <c r="K1412">
        <v>123.7</v>
      </c>
      <c r="L1412" t="s">
        <v>13</v>
      </c>
      <c r="M1412">
        <v>1</v>
      </c>
    </row>
    <row r="1413" spans="1:13" x14ac:dyDescent="0.25">
      <c r="A1413">
        <v>364210</v>
      </c>
      <c r="B1413">
        <v>0</v>
      </c>
      <c r="C1413" s="1">
        <v>43820</v>
      </c>
      <c r="D1413">
        <v>715217</v>
      </c>
      <c r="E1413">
        <v>1650</v>
      </c>
      <c r="F1413">
        <v>1</v>
      </c>
      <c r="G1413">
        <v>289.99</v>
      </c>
      <c r="H1413" s="1">
        <v>43825</v>
      </c>
      <c r="I1413">
        <v>999999</v>
      </c>
      <c r="J1413">
        <v>249.3914</v>
      </c>
      <c r="K1413">
        <v>96.08</v>
      </c>
      <c r="L1413" t="s">
        <v>14</v>
      </c>
      <c r="M1413">
        <v>0.90110000000000001</v>
      </c>
    </row>
    <row r="1414" spans="1:13" x14ac:dyDescent="0.25">
      <c r="A1414">
        <v>364211</v>
      </c>
      <c r="B1414">
        <v>0</v>
      </c>
      <c r="C1414" s="1">
        <v>43820</v>
      </c>
      <c r="D1414">
        <v>53318</v>
      </c>
      <c r="E1414">
        <v>490</v>
      </c>
      <c r="F1414">
        <v>3</v>
      </c>
      <c r="G1414">
        <v>869</v>
      </c>
      <c r="H1414" s="1">
        <v>43824</v>
      </c>
      <c r="I1414">
        <v>999999</v>
      </c>
      <c r="J1414">
        <v>869</v>
      </c>
      <c r="K1414">
        <v>287.92</v>
      </c>
      <c r="L1414" t="s">
        <v>17</v>
      </c>
      <c r="M1414">
        <v>1.4498</v>
      </c>
    </row>
    <row r="1415" spans="1:13" x14ac:dyDescent="0.25">
      <c r="A1415">
        <v>364211</v>
      </c>
      <c r="B1415">
        <v>1</v>
      </c>
      <c r="C1415" s="1">
        <v>43820</v>
      </c>
      <c r="D1415">
        <v>53318</v>
      </c>
      <c r="E1415">
        <v>2513</v>
      </c>
      <c r="F1415">
        <v>2</v>
      </c>
      <c r="G1415">
        <v>129.99</v>
      </c>
      <c r="H1415" s="1">
        <v>43824</v>
      </c>
      <c r="I1415">
        <v>999999</v>
      </c>
      <c r="J1415">
        <v>119.5908</v>
      </c>
      <c r="K1415">
        <v>43.07</v>
      </c>
      <c r="L1415" t="s">
        <v>17</v>
      </c>
      <c r="M1415">
        <v>1.4498</v>
      </c>
    </row>
    <row r="1416" spans="1:13" x14ac:dyDescent="0.25">
      <c r="A1416">
        <v>364211</v>
      </c>
      <c r="B1416">
        <v>2</v>
      </c>
      <c r="C1416" s="1">
        <v>43820</v>
      </c>
      <c r="D1416">
        <v>53318</v>
      </c>
      <c r="E1416">
        <v>1448</v>
      </c>
      <c r="F1416">
        <v>2</v>
      </c>
      <c r="G1416">
        <v>256</v>
      </c>
      <c r="H1416" s="1">
        <v>43824</v>
      </c>
      <c r="I1416">
        <v>999999</v>
      </c>
      <c r="J1416">
        <v>227.84</v>
      </c>
      <c r="K1416">
        <v>117.73</v>
      </c>
      <c r="L1416" t="s">
        <v>17</v>
      </c>
      <c r="M1416">
        <v>1.4498</v>
      </c>
    </row>
    <row r="1417" spans="1:13" x14ac:dyDescent="0.25">
      <c r="A1417">
        <v>364211</v>
      </c>
      <c r="B1417">
        <v>3</v>
      </c>
      <c r="C1417" s="1">
        <v>43820</v>
      </c>
      <c r="D1417">
        <v>53318</v>
      </c>
      <c r="E1417">
        <v>1385</v>
      </c>
      <c r="F1417">
        <v>2</v>
      </c>
      <c r="G1417">
        <v>22.99</v>
      </c>
      <c r="H1417" s="1">
        <v>43824</v>
      </c>
      <c r="I1417">
        <v>999999</v>
      </c>
      <c r="J1417">
        <v>21.380700000000001</v>
      </c>
      <c r="K1417">
        <v>10.57</v>
      </c>
      <c r="L1417" t="s">
        <v>17</v>
      </c>
      <c r="M1417">
        <v>1.4498</v>
      </c>
    </row>
    <row r="1418" spans="1:13" x14ac:dyDescent="0.25">
      <c r="A1418">
        <v>364212</v>
      </c>
      <c r="B1418">
        <v>0</v>
      </c>
      <c r="C1418" s="1">
        <v>43820</v>
      </c>
      <c r="D1418">
        <v>1262856</v>
      </c>
      <c r="E1418">
        <v>1485</v>
      </c>
      <c r="F1418">
        <v>2</v>
      </c>
      <c r="G1418">
        <v>230</v>
      </c>
      <c r="H1418" s="1">
        <v>43820</v>
      </c>
      <c r="I1418">
        <v>430</v>
      </c>
      <c r="J1418">
        <v>207</v>
      </c>
      <c r="K1418">
        <v>105.77</v>
      </c>
      <c r="L1418" t="s">
        <v>13</v>
      </c>
      <c r="M1418">
        <v>1</v>
      </c>
    </row>
    <row r="1419" spans="1:13" x14ac:dyDescent="0.25">
      <c r="A1419">
        <v>364213</v>
      </c>
      <c r="B1419">
        <v>0</v>
      </c>
      <c r="C1419" s="1">
        <v>43820</v>
      </c>
      <c r="D1419">
        <v>638569</v>
      </c>
      <c r="E1419">
        <v>449</v>
      </c>
      <c r="F1419">
        <v>1</v>
      </c>
      <c r="G1419">
        <v>349</v>
      </c>
      <c r="H1419" s="1">
        <v>43820</v>
      </c>
      <c r="I1419">
        <v>140</v>
      </c>
      <c r="J1419">
        <v>349</v>
      </c>
      <c r="K1419">
        <v>160.49</v>
      </c>
      <c r="L1419" t="s">
        <v>14</v>
      </c>
      <c r="M1419">
        <v>0.90110000000000001</v>
      </c>
    </row>
    <row r="1420" spans="1:13" x14ac:dyDescent="0.25">
      <c r="A1420">
        <v>364213</v>
      </c>
      <c r="B1420">
        <v>1</v>
      </c>
      <c r="C1420" s="1">
        <v>43820</v>
      </c>
      <c r="D1420">
        <v>638569</v>
      </c>
      <c r="E1420">
        <v>668</v>
      </c>
      <c r="F1420">
        <v>3</v>
      </c>
      <c r="G1420">
        <v>147</v>
      </c>
      <c r="H1420" s="1">
        <v>43820</v>
      </c>
      <c r="I1420">
        <v>140</v>
      </c>
      <c r="J1420">
        <v>147</v>
      </c>
      <c r="K1420">
        <v>67.599999999999994</v>
      </c>
      <c r="L1420" t="s">
        <v>14</v>
      </c>
      <c r="M1420">
        <v>0.90110000000000001</v>
      </c>
    </row>
    <row r="1421" spans="1:13" x14ac:dyDescent="0.25">
      <c r="A1421">
        <v>362701</v>
      </c>
      <c r="B1421">
        <v>0</v>
      </c>
      <c r="C1421" s="1">
        <v>43805</v>
      </c>
      <c r="D1421">
        <v>1363505</v>
      </c>
      <c r="E1421">
        <v>1472</v>
      </c>
      <c r="F1421">
        <v>1</v>
      </c>
      <c r="G1421">
        <v>239</v>
      </c>
      <c r="H1421" s="1">
        <v>43808</v>
      </c>
      <c r="I1421">
        <v>999999</v>
      </c>
      <c r="J1421">
        <v>215.1</v>
      </c>
      <c r="K1421">
        <v>109.91</v>
      </c>
      <c r="L1421" t="s">
        <v>13</v>
      </c>
      <c r="M1421">
        <v>1</v>
      </c>
    </row>
    <row r="1422" spans="1:13" x14ac:dyDescent="0.25">
      <c r="A1422">
        <v>362701</v>
      </c>
      <c r="B1422">
        <v>1</v>
      </c>
      <c r="C1422" s="1">
        <v>43805</v>
      </c>
      <c r="D1422">
        <v>1363505</v>
      </c>
      <c r="E1422">
        <v>1650</v>
      </c>
      <c r="F1422">
        <v>8</v>
      </c>
      <c r="G1422">
        <v>289.99</v>
      </c>
      <c r="H1422" s="1">
        <v>43808</v>
      </c>
      <c r="I1422">
        <v>999999</v>
      </c>
      <c r="J1422">
        <v>260.99099999999999</v>
      </c>
      <c r="K1422">
        <v>96.08</v>
      </c>
      <c r="L1422" t="s">
        <v>13</v>
      </c>
      <c r="M1422">
        <v>1</v>
      </c>
    </row>
    <row r="1423" spans="1:13" x14ac:dyDescent="0.25">
      <c r="A1423">
        <v>362702</v>
      </c>
      <c r="B1423">
        <v>0</v>
      </c>
      <c r="C1423" s="1">
        <v>43805</v>
      </c>
      <c r="D1423">
        <v>1248217</v>
      </c>
      <c r="E1423">
        <v>739</v>
      </c>
      <c r="F1423">
        <v>1</v>
      </c>
      <c r="G1423">
        <v>236</v>
      </c>
      <c r="H1423" s="1">
        <v>43805</v>
      </c>
      <c r="I1423">
        <v>480</v>
      </c>
      <c r="J1423">
        <v>210.04</v>
      </c>
      <c r="K1423">
        <v>78.19</v>
      </c>
      <c r="L1423" t="s">
        <v>13</v>
      </c>
      <c r="M1423">
        <v>1</v>
      </c>
    </row>
    <row r="1424" spans="1:13" x14ac:dyDescent="0.25">
      <c r="A1424">
        <v>362703</v>
      </c>
      <c r="B1424">
        <v>0</v>
      </c>
      <c r="C1424" s="1">
        <v>43805</v>
      </c>
      <c r="D1424">
        <v>551568</v>
      </c>
      <c r="E1424">
        <v>429</v>
      </c>
      <c r="F1424">
        <v>5</v>
      </c>
      <c r="G1424">
        <v>599.9</v>
      </c>
      <c r="H1424" s="1">
        <v>43805</v>
      </c>
      <c r="I1424">
        <v>270</v>
      </c>
      <c r="J1424">
        <v>599.9</v>
      </c>
      <c r="K1424">
        <v>275.87</v>
      </c>
      <c r="L1424" t="s">
        <v>14</v>
      </c>
      <c r="M1424">
        <v>0.90139999999999998</v>
      </c>
    </row>
    <row r="1425" spans="1:13" x14ac:dyDescent="0.25">
      <c r="A1425">
        <v>362703</v>
      </c>
      <c r="B1425">
        <v>1</v>
      </c>
      <c r="C1425" s="1">
        <v>43805</v>
      </c>
      <c r="D1425">
        <v>551568</v>
      </c>
      <c r="E1425">
        <v>1620</v>
      </c>
      <c r="F1425">
        <v>3</v>
      </c>
      <c r="G1425">
        <v>60.99</v>
      </c>
      <c r="H1425" s="1">
        <v>43805</v>
      </c>
      <c r="I1425">
        <v>270</v>
      </c>
      <c r="J1425">
        <v>60.99</v>
      </c>
      <c r="K1425">
        <v>28.05</v>
      </c>
      <c r="L1425" t="s">
        <v>14</v>
      </c>
      <c r="M1425">
        <v>0.90139999999999998</v>
      </c>
    </row>
    <row r="1426" spans="1:13" x14ac:dyDescent="0.25">
      <c r="A1426">
        <v>362703</v>
      </c>
      <c r="B1426">
        <v>2</v>
      </c>
      <c r="C1426" s="1">
        <v>43805</v>
      </c>
      <c r="D1426">
        <v>551568</v>
      </c>
      <c r="E1426">
        <v>1416</v>
      </c>
      <c r="F1426">
        <v>1</v>
      </c>
      <c r="G1426">
        <v>308</v>
      </c>
      <c r="H1426" s="1">
        <v>43805</v>
      </c>
      <c r="I1426">
        <v>270</v>
      </c>
      <c r="J1426">
        <v>274.12</v>
      </c>
      <c r="K1426">
        <v>141.63999999999999</v>
      </c>
      <c r="L1426" t="s">
        <v>14</v>
      </c>
      <c r="M1426">
        <v>0.90139999999999998</v>
      </c>
    </row>
    <row r="1427" spans="1:13" x14ac:dyDescent="0.25">
      <c r="A1427">
        <v>362800</v>
      </c>
      <c r="B1427">
        <v>0</v>
      </c>
      <c r="C1427" s="1">
        <v>43806</v>
      </c>
      <c r="D1427">
        <v>1251360</v>
      </c>
      <c r="E1427">
        <v>522</v>
      </c>
      <c r="F1427">
        <v>3</v>
      </c>
      <c r="G1427">
        <v>279</v>
      </c>
      <c r="H1427" s="1">
        <v>43806</v>
      </c>
      <c r="I1427">
        <v>585</v>
      </c>
      <c r="J1427">
        <v>279</v>
      </c>
      <c r="K1427">
        <v>128.30000000000001</v>
      </c>
      <c r="L1427" t="s">
        <v>13</v>
      </c>
      <c r="M1427">
        <v>1</v>
      </c>
    </row>
    <row r="1428" spans="1:13" x14ac:dyDescent="0.25">
      <c r="A1428">
        <v>362800</v>
      </c>
      <c r="B1428">
        <v>1</v>
      </c>
      <c r="C1428" s="1">
        <v>43806</v>
      </c>
      <c r="D1428">
        <v>1251360</v>
      </c>
      <c r="E1428">
        <v>484</v>
      </c>
      <c r="F1428">
        <v>2</v>
      </c>
      <c r="G1428">
        <v>129</v>
      </c>
      <c r="H1428" s="1">
        <v>43806</v>
      </c>
      <c r="I1428">
        <v>585</v>
      </c>
      <c r="J1428">
        <v>116.1</v>
      </c>
      <c r="K1428">
        <v>65.77</v>
      </c>
      <c r="L1428" t="s">
        <v>13</v>
      </c>
      <c r="M1428">
        <v>1</v>
      </c>
    </row>
    <row r="1429" spans="1:13" x14ac:dyDescent="0.25">
      <c r="A1429">
        <v>362801</v>
      </c>
      <c r="B1429">
        <v>0</v>
      </c>
      <c r="C1429" s="1">
        <v>43806</v>
      </c>
      <c r="D1429">
        <v>1573343</v>
      </c>
      <c r="E1429">
        <v>1472</v>
      </c>
      <c r="F1429">
        <v>6</v>
      </c>
      <c r="G1429">
        <v>239</v>
      </c>
      <c r="H1429" s="1">
        <v>43808</v>
      </c>
      <c r="I1429">
        <v>999999</v>
      </c>
      <c r="J1429">
        <v>212.71</v>
      </c>
      <c r="K1429">
        <v>109.91</v>
      </c>
      <c r="L1429" t="s">
        <v>13</v>
      </c>
      <c r="M1429">
        <v>1</v>
      </c>
    </row>
    <row r="1430" spans="1:13" x14ac:dyDescent="0.25">
      <c r="A1430">
        <v>362801</v>
      </c>
      <c r="B1430">
        <v>1</v>
      </c>
      <c r="C1430" s="1">
        <v>43806</v>
      </c>
      <c r="D1430">
        <v>1573343</v>
      </c>
      <c r="E1430">
        <v>518</v>
      </c>
      <c r="F1430">
        <v>1</v>
      </c>
      <c r="G1430">
        <v>869</v>
      </c>
      <c r="H1430" s="1">
        <v>43808</v>
      </c>
      <c r="I1430">
        <v>999999</v>
      </c>
      <c r="J1430">
        <v>869</v>
      </c>
      <c r="K1430">
        <v>287.92</v>
      </c>
      <c r="L1430" t="s">
        <v>13</v>
      </c>
      <c r="M1430">
        <v>1</v>
      </c>
    </row>
    <row r="1431" spans="1:13" x14ac:dyDescent="0.25">
      <c r="A1431">
        <v>362801</v>
      </c>
      <c r="B1431">
        <v>2</v>
      </c>
      <c r="C1431" s="1">
        <v>43806</v>
      </c>
      <c r="D1431">
        <v>1573343</v>
      </c>
      <c r="E1431">
        <v>512</v>
      </c>
      <c r="F1431">
        <v>2</v>
      </c>
      <c r="G1431">
        <v>129</v>
      </c>
      <c r="H1431" s="1">
        <v>43808</v>
      </c>
      <c r="I1431">
        <v>999999</v>
      </c>
      <c r="J1431">
        <v>116.1</v>
      </c>
      <c r="K1431">
        <v>65.77</v>
      </c>
      <c r="L1431" t="s">
        <v>13</v>
      </c>
      <c r="M1431">
        <v>1</v>
      </c>
    </row>
    <row r="1432" spans="1:13" x14ac:dyDescent="0.25">
      <c r="A1432">
        <v>362802</v>
      </c>
      <c r="B1432">
        <v>0</v>
      </c>
      <c r="C1432" s="1">
        <v>43806</v>
      </c>
      <c r="D1432">
        <v>317217</v>
      </c>
      <c r="E1432">
        <v>316</v>
      </c>
      <c r="F1432">
        <v>3</v>
      </c>
      <c r="G1432">
        <v>219</v>
      </c>
      <c r="H1432" s="1">
        <v>43808</v>
      </c>
      <c r="I1432">
        <v>999999</v>
      </c>
      <c r="J1432">
        <v>188.34</v>
      </c>
      <c r="K1432">
        <v>111.65</v>
      </c>
      <c r="L1432" t="s">
        <v>15</v>
      </c>
      <c r="M1432">
        <v>1.3176000000000001</v>
      </c>
    </row>
    <row r="1433" spans="1:13" x14ac:dyDescent="0.25">
      <c r="A1433">
        <v>362803</v>
      </c>
      <c r="B1433">
        <v>0</v>
      </c>
      <c r="C1433" s="1">
        <v>43806</v>
      </c>
      <c r="D1433">
        <v>1427596</v>
      </c>
      <c r="E1433">
        <v>1481</v>
      </c>
      <c r="F1433">
        <v>3</v>
      </c>
      <c r="G1433">
        <v>229</v>
      </c>
      <c r="H1433" s="1">
        <v>43810</v>
      </c>
      <c r="I1433">
        <v>999999</v>
      </c>
      <c r="J1433">
        <v>229</v>
      </c>
      <c r="K1433">
        <v>105.31</v>
      </c>
      <c r="L1433" t="s">
        <v>13</v>
      </c>
      <c r="M1433">
        <v>1</v>
      </c>
    </row>
    <row r="1434" spans="1:13" x14ac:dyDescent="0.25">
      <c r="A1434">
        <v>362804</v>
      </c>
      <c r="B1434">
        <v>0</v>
      </c>
      <c r="C1434" s="1">
        <v>43806</v>
      </c>
      <c r="D1434">
        <v>311142</v>
      </c>
      <c r="E1434">
        <v>1445</v>
      </c>
      <c r="F1434">
        <v>7</v>
      </c>
      <c r="G1434">
        <v>268</v>
      </c>
      <c r="H1434" s="1">
        <v>43806</v>
      </c>
      <c r="I1434">
        <v>100</v>
      </c>
      <c r="J1434">
        <v>257.27999999999997</v>
      </c>
      <c r="K1434">
        <v>123.24</v>
      </c>
      <c r="L1434" t="s">
        <v>15</v>
      </c>
      <c r="M1434">
        <v>1.3176000000000001</v>
      </c>
    </row>
    <row r="1435" spans="1:13" x14ac:dyDescent="0.25">
      <c r="A1435">
        <v>362805</v>
      </c>
      <c r="B1435">
        <v>0</v>
      </c>
      <c r="C1435" s="1">
        <v>43806</v>
      </c>
      <c r="D1435">
        <v>1436701</v>
      </c>
      <c r="E1435">
        <v>1483</v>
      </c>
      <c r="F1435">
        <v>2</v>
      </c>
      <c r="G1435">
        <v>269</v>
      </c>
      <c r="H1435" s="1">
        <v>43806</v>
      </c>
      <c r="I1435">
        <v>470</v>
      </c>
      <c r="J1435">
        <v>231.34</v>
      </c>
      <c r="K1435">
        <v>123.7</v>
      </c>
      <c r="L1435" t="s">
        <v>13</v>
      </c>
      <c r="M1435">
        <v>1</v>
      </c>
    </row>
    <row r="1436" spans="1:13" x14ac:dyDescent="0.25">
      <c r="A1436">
        <v>362806</v>
      </c>
      <c r="B1436">
        <v>0</v>
      </c>
      <c r="C1436" s="1">
        <v>43806</v>
      </c>
      <c r="D1436">
        <v>547021</v>
      </c>
      <c r="E1436">
        <v>1613</v>
      </c>
      <c r="F1436">
        <v>6</v>
      </c>
      <c r="G1436">
        <v>109.99</v>
      </c>
      <c r="H1436" s="1">
        <v>43810</v>
      </c>
      <c r="I1436">
        <v>999999</v>
      </c>
      <c r="J1436">
        <v>100.0909</v>
      </c>
      <c r="K1436">
        <v>56.08</v>
      </c>
      <c r="L1436" t="s">
        <v>14</v>
      </c>
      <c r="M1436">
        <v>0.90139999999999998</v>
      </c>
    </row>
    <row r="1437" spans="1:13" x14ac:dyDescent="0.25">
      <c r="A1437">
        <v>362806</v>
      </c>
      <c r="B1437">
        <v>1</v>
      </c>
      <c r="C1437" s="1">
        <v>43806</v>
      </c>
      <c r="D1437">
        <v>547021</v>
      </c>
      <c r="E1437">
        <v>1618</v>
      </c>
      <c r="F1437">
        <v>1</v>
      </c>
      <c r="G1437">
        <v>58.99</v>
      </c>
      <c r="H1437" s="1">
        <v>43810</v>
      </c>
      <c r="I1437">
        <v>999999</v>
      </c>
      <c r="J1437">
        <v>52.501100000000001</v>
      </c>
      <c r="K1437">
        <v>27.13</v>
      </c>
      <c r="L1437" t="s">
        <v>14</v>
      </c>
      <c r="M1437">
        <v>0.90139999999999998</v>
      </c>
    </row>
    <row r="1438" spans="1:13" x14ac:dyDescent="0.25">
      <c r="A1438">
        <v>362806</v>
      </c>
      <c r="B1438">
        <v>2</v>
      </c>
      <c r="C1438" s="1">
        <v>43806</v>
      </c>
      <c r="D1438">
        <v>547021</v>
      </c>
      <c r="E1438">
        <v>116</v>
      </c>
      <c r="F1438">
        <v>6</v>
      </c>
      <c r="G1438">
        <v>169.99</v>
      </c>
      <c r="H1438" s="1">
        <v>43810</v>
      </c>
      <c r="I1438">
        <v>999999</v>
      </c>
      <c r="J1438">
        <v>147.8913</v>
      </c>
      <c r="K1438">
        <v>86.67</v>
      </c>
      <c r="L1438" t="s">
        <v>14</v>
      </c>
      <c r="M1438">
        <v>0.90139999999999998</v>
      </c>
    </row>
    <row r="1439" spans="1:13" x14ac:dyDescent="0.25">
      <c r="A1439">
        <v>362806</v>
      </c>
      <c r="B1439">
        <v>3</v>
      </c>
      <c r="C1439" s="1">
        <v>43806</v>
      </c>
      <c r="D1439">
        <v>547021</v>
      </c>
      <c r="E1439">
        <v>1467</v>
      </c>
      <c r="F1439">
        <v>3</v>
      </c>
      <c r="G1439">
        <v>301</v>
      </c>
      <c r="H1439" s="1">
        <v>43810</v>
      </c>
      <c r="I1439">
        <v>999999</v>
      </c>
      <c r="J1439">
        <v>282.94</v>
      </c>
      <c r="K1439">
        <v>138.41999999999999</v>
      </c>
      <c r="L1439" t="s">
        <v>14</v>
      </c>
      <c r="M1439">
        <v>0.90139999999999998</v>
      </c>
    </row>
    <row r="1440" spans="1:13" x14ac:dyDescent="0.25">
      <c r="A1440">
        <v>362807</v>
      </c>
      <c r="B1440">
        <v>0</v>
      </c>
      <c r="C1440" s="1">
        <v>43806</v>
      </c>
      <c r="D1440">
        <v>2076169</v>
      </c>
      <c r="E1440">
        <v>2491</v>
      </c>
      <c r="F1440">
        <v>3</v>
      </c>
      <c r="G1440">
        <v>24.99</v>
      </c>
      <c r="H1440" s="1">
        <v>43806</v>
      </c>
      <c r="I1440">
        <v>650</v>
      </c>
      <c r="J1440">
        <v>24.99</v>
      </c>
      <c r="K1440">
        <v>12.74</v>
      </c>
      <c r="L1440" t="s">
        <v>13</v>
      </c>
      <c r="M1440">
        <v>1</v>
      </c>
    </row>
    <row r="1441" spans="1:13" x14ac:dyDescent="0.25">
      <c r="A1441">
        <v>362807</v>
      </c>
      <c r="B1441">
        <v>1</v>
      </c>
      <c r="C1441" s="1">
        <v>43806</v>
      </c>
      <c r="D1441">
        <v>2076169</v>
      </c>
      <c r="E1441">
        <v>1869</v>
      </c>
      <c r="F1441">
        <v>1</v>
      </c>
      <c r="G1441">
        <v>1818</v>
      </c>
      <c r="H1441" s="1">
        <v>43806</v>
      </c>
      <c r="I1441">
        <v>650</v>
      </c>
      <c r="J1441">
        <v>1672.56</v>
      </c>
      <c r="K1441">
        <v>836.03</v>
      </c>
      <c r="L1441" t="s">
        <v>13</v>
      </c>
      <c r="M1441">
        <v>1</v>
      </c>
    </row>
    <row r="1442" spans="1:13" x14ac:dyDescent="0.25">
      <c r="A1442">
        <v>362807</v>
      </c>
      <c r="B1442">
        <v>2</v>
      </c>
      <c r="C1442" s="1">
        <v>43806</v>
      </c>
      <c r="D1442">
        <v>2076169</v>
      </c>
      <c r="E1442">
        <v>449</v>
      </c>
      <c r="F1442">
        <v>3</v>
      </c>
      <c r="G1442">
        <v>349</v>
      </c>
      <c r="H1442" s="1">
        <v>43806</v>
      </c>
      <c r="I1442">
        <v>650</v>
      </c>
      <c r="J1442">
        <v>303.63</v>
      </c>
      <c r="K1442">
        <v>160.49</v>
      </c>
      <c r="L1442" t="s">
        <v>13</v>
      </c>
      <c r="M1442">
        <v>1</v>
      </c>
    </row>
    <row r="1443" spans="1:13" x14ac:dyDescent="0.25">
      <c r="A1443">
        <v>362807</v>
      </c>
      <c r="B1443">
        <v>3</v>
      </c>
      <c r="C1443" s="1">
        <v>43806</v>
      </c>
      <c r="D1443">
        <v>2076169</v>
      </c>
      <c r="E1443">
        <v>1679</v>
      </c>
      <c r="F1443">
        <v>2</v>
      </c>
      <c r="G1443">
        <v>5.5</v>
      </c>
      <c r="H1443" s="1">
        <v>43806</v>
      </c>
      <c r="I1443">
        <v>650</v>
      </c>
      <c r="J1443">
        <v>4.8949999999999996</v>
      </c>
      <c r="K1443">
        <v>2.8</v>
      </c>
      <c r="L1443" t="s">
        <v>13</v>
      </c>
      <c r="M1443">
        <v>1</v>
      </c>
    </row>
    <row r="1444" spans="1:13" x14ac:dyDescent="0.25">
      <c r="A1444">
        <v>362807</v>
      </c>
      <c r="B1444">
        <v>4</v>
      </c>
      <c r="C1444" s="1">
        <v>43806</v>
      </c>
      <c r="D1444">
        <v>2076169</v>
      </c>
      <c r="E1444">
        <v>65</v>
      </c>
      <c r="F1444">
        <v>1</v>
      </c>
      <c r="G1444">
        <v>181</v>
      </c>
      <c r="H1444" s="1">
        <v>43806</v>
      </c>
      <c r="I1444">
        <v>650</v>
      </c>
      <c r="J1444">
        <v>159.28</v>
      </c>
      <c r="K1444">
        <v>83.24</v>
      </c>
      <c r="L1444" t="s">
        <v>13</v>
      </c>
      <c r="M1444">
        <v>1</v>
      </c>
    </row>
    <row r="1445" spans="1:13" x14ac:dyDescent="0.25">
      <c r="A1445">
        <v>362807</v>
      </c>
      <c r="B1445">
        <v>5</v>
      </c>
      <c r="C1445" s="1">
        <v>43806</v>
      </c>
      <c r="D1445">
        <v>2076169</v>
      </c>
      <c r="E1445">
        <v>1351</v>
      </c>
      <c r="F1445">
        <v>3</v>
      </c>
      <c r="G1445">
        <v>16.989999999999998</v>
      </c>
      <c r="H1445" s="1">
        <v>43806</v>
      </c>
      <c r="I1445">
        <v>650</v>
      </c>
      <c r="J1445">
        <v>15.1211</v>
      </c>
      <c r="K1445">
        <v>8.66</v>
      </c>
      <c r="L1445" t="s">
        <v>13</v>
      </c>
      <c r="M1445">
        <v>1</v>
      </c>
    </row>
    <row r="1446" spans="1:13" x14ac:dyDescent="0.25">
      <c r="A1446">
        <v>362808</v>
      </c>
      <c r="B1446">
        <v>0</v>
      </c>
      <c r="C1446" s="1">
        <v>43806</v>
      </c>
      <c r="D1446">
        <v>1103236</v>
      </c>
      <c r="E1446">
        <v>1736</v>
      </c>
      <c r="F1446">
        <v>2</v>
      </c>
      <c r="G1446">
        <v>28</v>
      </c>
      <c r="H1446" s="1">
        <v>43809</v>
      </c>
      <c r="I1446">
        <v>999999</v>
      </c>
      <c r="J1446">
        <v>24.64</v>
      </c>
      <c r="K1446">
        <v>14.28</v>
      </c>
      <c r="L1446" t="s">
        <v>16</v>
      </c>
      <c r="M1446">
        <v>0.76119999999999999</v>
      </c>
    </row>
    <row r="1447" spans="1:13" x14ac:dyDescent="0.25">
      <c r="A1447">
        <v>362808</v>
      </c>
      <c r="B1447">
        <v>1</v>
      </c>
      <c r="C1447" s="1">
        <v>43806</v>
      </c>
      <c r="D1447">
        <v>1103236</v>
      </c>
      <c r="E1447">
        <v>564</v>
      </c>
      <c r="F1447">
        <v>1</v>
      </c>
      <c r="G1447">
        <v>2499</v>
      </c>
      <c r="H1447" s="1">
        <v>43809</v>
      </c>
      <c r="I1447">
        <v>999999</v>
      </c>
      <c r="J1447">
        <v>2199.12</v>
      </c>
      <c r="K1447">
        <v>827.97</v>
      </c>
      <c r="L1447" t="s">
        <v>16</v>
      </c>
      <c r="M1447">
        <v>0.76119999999999999</v>
      </c>
    </row>
    <row r="1448" spans="1:13" x14ac:dyDescent="0.25">
      <c r="A1448">
        <v>362808</v>
      </c>
      <c r="B1448">
        <v>2</v>
      </c>
      <c r="C1448" s="1">
        <v>43806</v>
      </c>
      <c r="D1448">
        <v>1103236</v>
      </c>
      <c r="E1448">
        <v>1609</v>
      </c>
      <c r="F1448">
        <v>4</v>
      </c>
      <c r="G1448">
        <v>259.99</v>
      </c>
      <c r="H1448" s="1">
        <v>43809</v>
      </c>
      <c r="I1448">
        <v>999999</v>
      </c>
      <c r="J1448">
        <v>233.99100000000001</v>
      </c>
      <c r="K1448">
        <v>86.14</v>
      </c>
      <c r="L1448" t="s">
        <v>16</v>
      </c>
      <c r="M1448">
        <v>0.76119999999999999</v>
      </c>
    </row>
    <row r="1449" spans="1:13" x14ac:dyDescent="0.25">
      <c r="A1449">
        <v>363000</v>
      </c>
      <c r="B1449">
        <v>0</v>
      </c>
      <c r="C1449" s="1">
        <v>43808</v>
      </c>
      <c r="D1449">
        <v>1933265</v>
      </c>
      <c r="E1449">
        <v>146</v>
      </c>
      <c r="F1449">
        <v>7</v>
      </c>
      <c r="G1449">
        <v>2899.99</v>
      </c>
      <c r="H1449" s="1">
        <v>43810</v>
      </c>
      <c r="I1449">
        <v>999999</v>
      </c>
      <c r="J1449">
        <v>2696.9906999999998</v>
      </c>
      <c r="K1449">
        <v>960.82</v>
      </c>
      <c r="L1449" t="s">
        <v>13</v>
      </c>
      <c r="M1449">
        <v>1</v>
      </c>
    </row>
    <row r="1450" spans="1:13" x14ac:dyDescent="0.25">
      <c r="A1450">
        <v>363000</v>
      </c>
      <c r="B1450">
        <v>1</v>
      </c>
      <c r="C1450" s="1">
        <v>43808</v>
      </c>
      <c r="D1450">
        <v>1933265</v>
      </c>
      <c r="E1450">
        <v>862</v>
      </c>
      <c r="F1450">
        <v>9</v>
      </c>
      <c r="G1450">
        <v>29.95</v>
      </c>
      <c r="H1450" s="1">
        <v>43810</v>
      </c>
      <c r="I1450">
        <v>999999</v>
      </c>
      <c r="J1450">
        <v>26.356000000000002</v>
      </c>
      <c r="K1450">
        <v>13.77</v>
      </c>
      <c r="L1450" t="s">
        <v>13</v>
      </c>
      <c r="M1450">
        <v>1</v>
      </c>
    </row>
    <row r="1451" spans="1:13" x14ac:dyDescent="0.25">
      <c r="A1451">
        <v>363000</v>
      </c>
      <c r="B1451">
        <v>2</v>
      </c>
      <c r="C1451" s="1">
        <v>43808</v>
      </c>
      <c r="D1451">
        <v>1933265</v>
      </c>
      <c r="E1451">
        <v>178</v>
      </c>
      <c r="F1451">
        <v>3</v>
      </c>
      <c r="G1451">
        <v>66</v>
      </c>
      <c r="H1451" s="1">
        <v>43810</v>
      </c>
      <c r="I1451">
        <v>999999</v>
      </c>
      <c r="J1451">
        <v>60.72</v>
      </c>
      <c r="K1451">
        <v>33.65</v>
      </c>
      <c r="L1451" t="s">
        <v>13</v>
      </c>
      <c r="M1451">
        <v>1</v>
      </c>
    </row>
    <row r="1452" spans="1:13" x14ac:dyDescent="0.25">
      <c r="A1452">
        <v>363001</v>
      </c>
      <c r="B1452">
        <v>0</v>
      </c>
      <c r="C1452" s="1">
        <v>43808</v>
      </c>
      <c r="D1452">
        <v>1281988</v>
      </c>
      <c r="E1452">
        <v>449</v>
      </c>
      <c r="F1452">
        <v>1</v>
      </c>
      <c r="G1452">
        <v>349</v>
      </c>
      <c r="H1452" s="1">
        <v>43808</v>
      </c>
      <c r="I1452">
        <v>650</v>
      </c>
      <c r="J1452">
        <v>314.10000000000002</v>
      </c>
      <c r="K1452">
        <v>160.49</v>
      </c>
      <c r="L1452" t="s">
        <v>13</v>
      </c>
      <c r="M1452">
        <v>1</v>
      </c>
    </row>
    <row r="1453" spans="1:13" x14ac:dyDescent="0.25">
      <c r="A1453">
        <v>363001</v>
      </c>
      <c r="B1453">
        <v>1</v>
      </c>
      <c r="C1453" s="1">
        <v>43808</v>
      </c>
      <c r="D1453">
        <v>1281988</v>
      </c>
      <c r="E1453">
        <v>485</v>
      </c>
      <c r="F1453">
        <v>7</v>
      </c>
      <c r="G1453">
        <v>99</v>
      </c>
      <c r="H1453" s="1">
        <v>43808</v>
      </c>
      <c r="I1453">
        <v>650</v>
      </c>
      <c r="J1453">
        <v>85.14</v>
      </c>
      <c r="K1453">
        <v>50.47</v>
      </c>
      <c r="L1453" t="s">
        <v>13</v>
      </c>
      <c r="M1453">
        <v>1</v>
      </c>
    </row>
    <row r="1454" spans="1:13" x14ac:dyDescent="0.25">
      <c r="A1454">
        <v>363001</v>
      </c>
      <c r="B1454">
        <v>2</v>
      </c>
      <c r="C1454" s="1">
        <v>43808</v>
      </c>
      <c r="D1454">
        <v>1281988</v>
      </c>
      <c r="E1454">
        <v>1512</v>
      </c>
      <c r="F1454">
        <v>3</v>
      </c>
      <c r="G1454">
        <v>239</v>
      </c>
      <c r="H1454" s="1">
        <v>43808</v>
      </c>
      <c r="I1454">
        <v>650</v>
      </c>
      <c r="J1454">
        <v>212.71</v>
      </c>
      <c r="K1454">
        <v>109.91</v>
      </c>
      <c r="L1454" t="s">
        <v>13</v>
      </c>
      <c r="M1454">
        <v>1</v>
      </c>
    </row>
    <row r="1455" spans="1:13" x14ac:dyDescent="0.25">
      <c r="A1455">
        <v>363001</v>
      </c>
      <c r="B1455">
        <v>3</v>
      </c>
      <c r="C1455" s="1">
        <v>43808</v>
      </c>
      <c r="D1455">
        <v>1281988</v>
      </c>
      <c r="E1455">
        <v>1152</v>
      </c>
      <c r="F1455">
        <v>7</v>
      </c>
      <c r="G1455">
        <v>1000</v>
      </c>
      <c r="H1455" s="1">
        <v>43808</v>
      </c>
      <c r="I1455">
        <v>650</v>
      </c>
      <c r="J1455">
        <v>870</v>
      </c>
      <c r="K1455">
        <v>331.32</v>
      </c>
      <c r="L1455" t="s">
        <v>13</v>
      </c>
      <c r="M1455">
        <v>1</v>
      </c>
    </row>
    <row r="1456" spans="1:13" x14ac:dyDescent="0.25">
      <c r="A1456">
        <v>363002</v>
      </c>
      <c r="B1456">
        <v>0</v>
      </c>
      <c r="C1456" s="1">
        <v>43808</v>
      </c>
      <c r="D1456">
        <v>1959124</v>
      </c>
      <c r="E1456">
        <v>1450</v>
      </c>
      <c r="F1456">
        <v>1</v>
      </c>
      <c r="G1456">
        <v>308</v>
      </c>
      <c r="H1456" s="1">
        <v>43808</v>
      </c>
      <c r="I1456">
        <v>660</v>
      </c>
      <c r="J1456">
        <v>274.12</v>
      </c>
      <c r="K1456">
        <v>141.63999999999999</v>
      </c>
      <c r="L1456" t="s">
        <v>13</v>
      </c>
      <c r="M1456">
        <v>1</v>
      </c>
    </row>
    <row r="1457" spans="1:13" x14ac:dyDescent="0.25">
      <c r="A1457">
        <v>363002</v>
      </c>
      <c r="B1457">
        <v>1</v>
      </c>
      <c r="C1457" s="1">
        <v>43808</v>
      </c>
      <c r="D1457">
        <v>1959124</v>
      </c>
      <c r="E1457">
        <v>1485</v>
      </c>
      <c r="F1457">
        <v>8</v>
      </c>
      <c r="G1457">
        <v>230</v>
      </c>
      <c r="H1457" s="1">
        <v>43808</v>
      </c>
      <c r="I1457">
        <v>660</v>
      </c>
      <c r="J1457">
        <v>230</v>
      </c>
      <c r="K1457">
        <v>105.77</v>
      </c>
      <c r="L1457" t="s">
        <v>13</v>
      </c>
      <c r="M1457">
        <v>1</v>
      </c>
    </row>
    <row r="1458" spans="1:13" x14ac:dyDescent="0.25">
      <c r="A1458">
        <v>363100</v>
      </c>
      <c r="B1458">
        <v>0</v>
      </c>
      <c r="C1458" s="1">
        <v>43809</v>
      </c>
      <c r="D1458">
        <v>949448</v>
      </c>
      <c r="E1458">
        <v>1557</v>
      </c>
      <c r="F1458">
        <v>3</v>
      </c>
      <c r="G1458">
        <v>310</v>
      </c>
      <c r="H1458" s="1">
        <v>43814</v>
      </c>
      <c r="I1458">
        <v>999999</v>
      </c>
      <c r="J1458">
        <v>310</v>
      </c>
      <c r="K1458">
        <v>142.56</v>
      </c>
      <c r="L1458" t="s">
        <v>16</v>
      </c>
      <c r="M1458">
        <v>0.75900000000000001</v>
      </c>
    </row>
    <row r="1459" spans="1:13" x14ac:dyDescent="0.25">
      <c r="A1459">
        <v>363100</v>
      </c>
      <c r="B1459">
        <v>1</v>
      </c>
      <c r="C1459" s="1">
        <v>43809</v>
      </c>
      <c r="D1459">
        <v>949448</v>
      </c>
      <c r="E1459">
        <v>1380</v>
      </c>
      <c r="F1459">
        <v>3</v>
      </c>
      <c r="G1459">
        <v>21</v>
      </c>
      <c r="H1459" s="1">
        <v>43814</v>
      </c>
      <c r="I1459">
        <v>999999</v>
      </c>
      <c r="J1459">
        <v>18.899999999999999</v>
      </c>
      <c r="K1459">
        <v>9.66</v>
      </c>
      <c r="L1459" t="s">
        <v>16</v>
      </c>
      <c r="M1459">
        <v>0.75900000000000001</v>
      </c>
    </row>
    <row r="1460" spans="1:13" x14ac:dyDescent="0.25">
      <c r="A1460">
        <v>363100</v>
      </c>
      <c r="B1460">
        <v>2</v>
      </c>
      <c r="C1460" s="1">
        <v>43809</v>
      </c>
      <c r="D1460">
        <v>949448</v>
      </c>
      <c r="E1460">
        <v>432</v>
      </c>
      <c r="F1460">
        <v>1</v>
      </c>
      <c r="G1460">
        <v>499.9</v>
      </c>
      <c r="H1460" s="1">
        <v>43814</v>
      </c>
      <c r="I1460">
        <v>999999</v>
      </c>
      <c r="J1460">
        <v>449.91</v>
      </c>
      <c r="K1460">
        <v>254.86</v>
      </c>
      <c r="L1460" t="s">
        <v>16</v>
      </c>
      <c r="M1460">
        <v>0.75900000000000001</v>
      </c>
    </row>
    <row r="1461" spans="1:13" x14ac:dyDescent="0.25">
      <c r="A1461">
        <v>363100</v>
      </c>
      <c r="B1461">
        <v>3</v>
      </c>
      <c r="C1461" s="1">
        <v>43809</v>
      </c>
      <c r="D1461">
        <v>949448</v>
      </c>
      <c r="E1461">
        <v>1469</v>
      </c>
      <c r="F1461">
        <v>5</v>
      </c>
      <c r="G1461">
        <v>200</v>
      </c>
      <c r="H1461" s="1">
        <v>43814</v>
      </c>
      <c r="I1461">
        <v>999999</v>
      </c>
      <c r="J1461">
        <v>200</v>
      </c>
      <c r="K1461">
        <v>91.97</v>
      </c>
      <c r="L1461" t="s">
        <v>16</v>
      </c>
      <c r="M1461">
        <v>0.75900000000000001</v>
      </c>
    </row>
    <row r="1462" spans="1:13" x14ac:dyDescent="0.25">
      <c r="A1462">
        <v>363100</v>
      </c>
      <c r="B1462">
        <v>4</v>
      </c>
      <c r="C1462" s="1">
        <v>43809</v>
      </c>
      <c r="D1462">
        <v>949448</v>
      </c>
      <c r="E1462">
        <v>1614</v>
      </c>
      <c r="F1462">
        <v>3</v>
      </c>
      <c r="G1462">
        <v>259.99</v>
      </c>
      <c r="H1462" s="1">
        <v>43814</v>
      </c>
      <c r="I1462">
        <v>999999</v>
      </c>
      <c r="J1462">
        <v>233.99100000000001</v>
      </c>
      <c r="K1462">
        <v>86.14</v>
      </c>
      <c r="L1462" t="s">
        <v>16</v>
      </c>
      <c r="M1462">
        <v>0.75900000000000001</v>
      </c>
    </row>
    <row r="1463" spans="1:13" x14ac:dyDescent="0.25">
      <c r="A1463">
        <v>363100</v>
      </c>
      <c r="B1463">
        <v>5</v>
      </c>
      <c r="C1463" s="1">
        <v>43809</v>
      </c>
      <c r="D1463">
        <v>949448</v>
      </c>
      <c r="E1463">
        <v>658</v>
      </c>
      <c r="F1463">
        <v>4</v>
      </c>
      <c r="G1463">
        <v>209</v>
      </c>
      <c r="H1463" s="1">
        <v>43814</v>
      </c>
      <c r="I1463">
        <v>999999</v>
      </c>
      <c r="J1463">
        <v>186.01</v>
      </c>
      <c r="K1463">
        <v>69.25</v>
      </c>
      <c r="L1463" t="s">
        <v>16</v>
      </c>
      <c r="M1463">
        <v>0.75900000000000001</v>
      </c>
    </row>
    <row r="1464" spans="1:13" x14ac:dyDescent="0.25">
      <c r="A1464">
        <v>363100</v>
      </c>
      <c r="B1464">
        <v>6</v>
      </c>
      <c r="C1464" s="1">
        <v>43809</v>
      </c>
      <c r="D1464">
        <v>949448</v>
      </c>
      <c r="E1464">
        <v>1668</v>
      </c>
      <c r="F1464">
        <v>7</v>
      </c>
      <c r="G1464">
        <v>6.99</v>
      </c>
      <c r="H1464" s="1">
        <v>43814</v>
      </c>
      <c r="I1464">
        <v>999999</v>
      </c>
      <c r="J1464">
        <v>6.9200999999999997</v>
      </c>
      <c r="K1464">
        <v>3.56</v>
      </c>
      <c r="L1464" t="s">
        <v>16</v>
      </c>
      <c r="M1464">
        <v>0.75900000000000001</v>
      </c>
    </row>
    <row r="1465" spans="1:13" x14ac:dyDescent="0.25">
      <c r="A1465">
        <v>363101</v>
      </c>
      <c r="B1465">
        <v>0</v>
      </c>
      <c r="C1465" s="1">
        <v>43809</v>
      </c>
      <c r="D1465">
        <v>524920</v>
      </c>
      <c r="E1465">
        <v>1557</v>
      </c>
      <c r="F1465">
        <v>1</v>
      </c>
      <c r="G1465">
        <v>310</v>
      </c>
      <c r="H1465" s="1">
        <v>43811</v>
      </c>
      <c r="I1465">
        <v>999999</v>
      </c>
      <c r="J1465">
        <v>310</v>
      </c>
      <c r="K1465">
        <v>142.56</v>
      </c>
      <c r="L1465" t="s">
        <v>14</v>
      </c>
      <c r="M1465">
        <v>0.90280000000000005</v>
      </c>
    </row>
    <row r="1466" spans="1:13" x14ac:dyDescent="0.25">
      <c r="A1466">
        <v>363102</v>
      </c>
      <c r="B1466">
        <v>0</v>
      </c>
      <c r="C1466" s="1">
        <v>43809</v>
      </c>
      <c r="D1466">
        <v>143836</v>
      </c>
      <c r="E1466">
        <v>1672</v>
      </c>
      <c r="F1466">
        <v>2</v>
      </c>
      <c r="G1466">
        <v>16.89</v>
      </c>
      <c r="H1466" s="1">
        <v>43811</v>
      </c>
      <c r="I1466">
        <v>999999</v>
      </c>
      <c r="J1466">
        <v>14.525399999999999</v>
      </c>
      <c r="K1466">
        <v>5.6</v>
      </c>
      <c r="L1466" t="s">
        <v>17</v>
      </c>
      <c r="M1466">
        <v>1.4693000000000001</v>
      </c>
    </row>
    <row r="1467" spans="1:13" x14ac:dyDescent="0.25">
      <c r="A1467">
        <v>363102</v>
      </c>
      <c r="B1467">
        <v>1</v>
      </c>
      <c r="C1467" s="1">
        <v>43809</v>
      </c>
      <c r="D1467">
        <v>143836</v>
      </c>
      <c r="E1467">
        <v>157</v>
      </c>
      <c r="F1467">
        <v>9</v>
      </c>
      <c r="G1467">
        <v>1099.99</v>
      </c>
      <c r="H1467" s="1">
        <v>43811</v>
      </c>
      <c r="I1467">
        <v>999999</v>
      </c>
      <c r="J1467">
        <v>967.99120000000005</v>
      </c>
      <c r="K1467">
        <v>505.85</v>
      </c>
      <c r="L1467" t="s">
        <v>17</v>
      </c>
      <c r="M1467">
        <v>1.4693000000000001</v>
      </c>
    </row>
    <row r="1468" spans="1:13" x14ac:dyDescent="0.25">
      <c r="A1468">
        <v>363102</v>
      </c>
      <c r="B1468">
        <v>2</v>
      </c>
      <c r="C1468" s="1">
        <v>43809</v>
      </c>
      <c r="D1468">
        <v>143836</v>
      </c>
      <c r="E1468">
        <v>423</v>
      </c>
      <c r="F1468">
        <v>2</v>
      </c>
      <c r="G1468">
        <v>599</v>
      </c>
      <c r="H1468" s="1">
        <v>43811</v>
      </c>
      <c r="I1468">
        <v>999999</v>
      </c>
      <c r="J1468">
        <v>533.11</v>
      </c>
      <c r="K1468">
        <v>275.45999999999998</v>
      </c>
      <c r="L1468" t="s">
        <v>17</v>
      </c>
      <c r="M1468">
        <v>1.4693000000000001</v>
      </c>
    </row>
    <row r="1469" spans="1:13" x14ac:dyDescent="0.25">
      <c r="A1469">
        <v>363102</v>
      </c>
      <c r="B1469">
        <v>3</v>
      </c>
      <c r="C1469" s="1">
        <v>43809</v>
      </c>
      <c r="D1469">
        <v>143836</v>
      </c>
      <c r="E1469">
        <v>1159</v>
      </c>
      <c r="F1469">
        <v>2</v>
      </c>
      <c r="G1469">
        <v>1520</v>
      </c>
      <c r="H1469" s="1">
        <v>43811</v>
      </c>
      <c r="I1469">
        <v>999999</v>
      </c>
      <c r="J1469">
        <v>1322.4</v>
      </c>
      <c r="K1469">
        <v>503.61</v>
      </c>
      <c r="L1469" t="s">
        <v>17</v>
      </c>
      <c r="M1469">
        <v>1.4693000000000001</v>
      </c>
    </row>
    <row r="1470" spans="1:13" x14ac:dyDescent="0.25">
      <c r="A1470">
        <v>363102</v>
      </c>
      <c r="B1470">
        <v>4</v>
      </c>
      <c r="C1470" s="1">
        <v>43809</v>
      </c>
      <c r="D1470">
        <v>143836</v>
      </c>
      <c r="E1470">
        <v>2045</v>
      </c>
      <c r="F1470">
        <v>8</v>
      </c>
      <c r="G1470">
        <v>179.99</v>
      </c>
      <c r="H1470" s="1">
        <v>43811</v>
      </c>
      <c r="I1470">
        <v>999999</v>
      </c>
      <c r="J1470">
        <v>161.99100000000001</v>
      </c>
      <c r="K1470">
        <v>82.77</v>
      </c>
      <c r="L1470" t="s">
        <v>17</v>
      </c>
      <c r="M1470">
        <v>1.4693000000000001</v>
      </c>
    </row>
    <row r="1471" spans="1:13" x14ac:dyDescent="0.25">
      <c r="A1471">
        <v>363103</v>
      </c>
      <c r="B1471">
        <v>0</v>
      </c>
      <c r="C1471" s="1">
        <v>43809</v>
      </c>
      <c r="D1471">
        <v>1439617</v>
      </c>
      <c r="E1471">
        <v>1337</v>
      </c>
      <c r="F1471">
        <v>3</v>
      </c>
      <c r="G1471">
        <v>47.44</v>
      </c>
      <c r="H1471" s="1">
        <v>43809</v>
      </c>
      <c r="I1471">
        <v>550</v>
      </c>
      <c r="J1471">
        <v>41.272799999999997</v>
      </c>
      <c r="K1471">
        <v>21.82</v>
      </c>
      <c r="L1471" t="s">
        <v>13</v>
      </c>
      <c r="M1471">
        <v>1</v>
      </c>
    </row>
    <row r="1472" spans="1:13" x14ac:dyDescent="0.25">
      <c r="A1472">
        <v>363103</v>
      </c>
      <c r="B1472">
        <v>1</v>
      </c>
      <c r="C1472" s="1">
        <v>43809</v>
      </c>
      <c r="D1472">
        <v>1439617</v>
      </c>
      <c r="E1472">
        <v>2492</v>
      </c>
      <c r="F1472">
        <v>4</v>
      </c>
      <c r="G1472">
        <v>24.99</v>
      </c>
      <c r="H1472" s="1">
        <v>43809</v>
      </c>
      <c r="I1472">
        <v>550</v>
      </c>
      <c r="J1472">
        <v>22.241099999999999</v>
      </c>
      <c r="K1472">
        <v>12.74</v>
      </c>
      <c r="L1472" t="s">
        <v>13</v>
      </c>
      <c r="M1472">
        <v>1</v>
      </c>
    </row>
    <row r="1473" spans="1:13" x14ac:dyDescent="0.25">
      <c r="A1473">
        <v>363103</v>
      </c>
      <c r="B1473">
        <v>2</v>
      </c>
      <c r="C1473" s="1">
        <v>43809</v>
      </c>
      <c r="D1473">
        <v>1439617</v>
      </c>
      <c r="E1473">
        <v>458</v>
      </c>
      <c r="F1473">
        <v>1</v>
      </c>
      <c r="G1473">
        <v>229.9</v>
      </c>
      <c r="H1473" s="1">
        <v>43809</v>
      </c>
      <c r="I1473">
        <v>550</v>
      </c>
      <c r="J1473">
        <v>209.209</v>
      </c>
      <c r="K1473">
        <v>117.21</v>
      </c>
      <c r="L1473" t="s">
        <v>13</v>
      </c>
      <c r="M1473">
        <v>1</v>
      </c>
    </row>
    <row r="1474" spans="1:13" x14ac:dyDescent="0.25">
      <c r="A1474">
        <v>363103</v>
      </c>
      <c r="B1474">
        <v>3</v>
      </c>
      <c r="C1474" s="1">
        <v>43809</v>
      </c>
      <c r="D1474">
        <v>1439617</v>
      </c>
      <c r="E1474">
        <v>307</v>
      </c>
      <c r="F1474">
        <v>2</v>
      </c>
      <c r="G1474">
        <v>369</v>
      </c>
      <c r="H1474" s="1">
        <v>43809</v>
      </c>
      <c r="I1474">
        <v>550</v>
      </c>
      <c r="J1474">
        <v>369</v>
      </c>
      <c r="K1474">
        <v>169.69</v>
      </c>
      <c r="L1474" t="s">
        <v>13</v>
      </c>
      <c r="M1474">
        <v>1</v>
      </c>
    </row>
    <row r="1475" spans="1:13" x14ac:dyDescent="0.25">
      <c r="A1475">
        <v>363103</v>
      </c>
      <c r="B1475">
        <v>4</v>
      </c>
      <c r="C1475" s="1">
        <v>43809</v>
      </c>
      <c r="D1475">
        <v>1439617</v>
      </c>
      <c r="E1475">
        <v>400</v>
      </c>
      <c r="F1475">
        <v>1</v>
      </c>
      <c r="G1475">
        <v>758</v>
      </c>
      <c r="H1475" s="1">
        <v>43809</v>
      </c>
      <c r="I1475">
        <v>550</v>
      </c>
      <c r="J1475">
        <v>667.04</v>
      </c>
      <c r="K1475">
        <v>348.58</v>
      </c>
      <c r="L1475" t="s">
        <v>13</v>
      </c>
      <c r="M1475">
        <v>1</v>
      </c>
    </row>
    <row r="1476" spans="1:13" x14ac:dyDescent="0.25">
      <c r="A1476">
        <v>363103</v>
      </c>
      <c r="B1476">
        <v>5</v>
      </c>
      <c r="C1476" s="1">
        <v>43809</v>
      </c>
      <c r="D1476">
        <v>1439617</v>
      </c>
      <c r="E1476">
        <v>588</v>
      </c>
      <c r="F1476">
        <v>1</v>
      </c>
      <c r="G1476">
        <v>2499</v>
      </c>
      <c r="H1476" s="1">
        <v>43809</v>
      </c>
      <c r="I1476">
        <v>550</v>
      </c>
      <c r="J1476">
        <v>2474.0100000000002</v>
      </c>
      <c r="K1476">
        <v>827.97</v>
      </c>
      <c r="L1476" t="s">
        <v>13</v>
      </c>
      <c r="M1476">
        <v>1</v>
      </c>
    </row>
    <row r="1477" spans="1:13" x14ac:dyDescent="0.25">
      <c r="A1477">
        <v>363103</v>
      </c>
      <c r="B1477">
        <v>6</v>
      </c>
      <c r="C1477" s="1">
        <v>43809</v>
      </c>
      <c r="D1477">
        <v>1439617</v>
      </c>
      <c r="E1477">
        <v>1460</v>
      </c>
      <c r="F1477">
        <v>2</v>
      </c>
      <c r="G1477">
        <v>300</v>
      </c>
      <c r="H1477" s="1">
        <v>43809</v>
      </c>
      <c r="I1477">
        <v>550</v>
      </c>
      <c r="J1477">
        <v>300</v>
      </c>
      <c r="K1477">
        <v>137.96</v>
      </c>
      <c r="L1477" t="s">
        <v>13</v>
      </c>
      <c r="M1477">
        <v>1</v>
      </c>
    </row>
    <row r="1478" spans="1:13" x14ac:dyDescent="0.25">
      <c r="A1478">
        <v>363200</v>
      </c>
      <c r="B1478">
        <v>0</v>
      </c>
      <c r="C1478" s="1">
        <v>43810</v>
      </c>
      <c r="D1478">
        <v>1882871</v>
      </c>
      <c r="E1478">
        <v>2167</v>
      </c>
      <c r="F1478">
        <v>1</v>
      </c>
      <c r="G1478">
        <v>163</v>
      </c>
      <c r="H1478" s="1">
        <v>43812</v>
      </c>
      <c r="I1478">
        <v>999999</v>
      </c>
      <c r="J1478">
        <v>149.96</v>
      </c>
      <c r="K1478">
        <v>83.1</v>
      </c>
      <c r="L1478" t="s">
        <v>13</v>
      </c>
      <c r="M1478">
        <v>1</v>
      </c>
    </row>
    <row r="1479" spans="1:13" x14ac:dyDescent="0.25">
      <c r="A1479">
        <v>363200</v>
      </c>
      <c r="B1479">
        <v>1</v>
      </c>
      <c r="C1479" s="1">
        <v>43810</v>
      </c>
      <c r="D1479">
        <v>1882871</v>
      </c>
      <c r="E1479">
        <v>2109</v>
      </c>
      <c r="F1479">
        <v>2</v>
      </c>
      <c r="G1479">
        <v>257.5</v>
      </c>
      <c r="H1479" s="1">
        <v>43812</v>
      </c>
      <c r="I1479">
        <v>999999</v>
      </c>
      <c r="J1479">
        <v>247.2</v>
      </c>
      <c r="K1479">
        <v>131.28</v>
      </c>
      <c r="L1479" t="s">
        <v>13</v>
      </c>
      <c r="M1479">
        <v>1</v>
      </c>
    </row>
    <row r="1480" spans="1:13" x14ac:dyDescent="0.25">
      <c r="A1480">
        <v>363200</v>
      </c>
      <c r="B1480">
        <v>2</v>
      </c>
      <c r="C1480" s="1">
        <v>43810</v>
      </c>
      <c r="D1480">
        <v>1882871</v>
      </c>
      <c r="E1480">
        <v>1759</v>
      </c>
      <c r="F1480">
        <v>3</v>
      </c>
      <c r="G1480">
        <v>104.89</v>
      </c>
      <c r="H1480" s="1">
        <v>43812</v>
      </c>
      <c r="I1480">
        <v>999999</v>
      </c>
      <c r="J1480">
        <v>104.89</v>
      </c>
      <c r="K1480">
        <v>34.75</v>
      </c>
      <c r="L1480" t="s">
        <v>13</v>
      </c>
      <c r="M1480">
        <v>1</v>
      </c>
    </row>
    <row r="1481" spans="1:13" x14ac:dyDescent="0.25">
      <c r="A1481">
        <v>363200</v>
      </c>
      <c r="B1481">
        <v>3</v>
      </c>
      <c r="C1481" s="1">
        <v>43810</v>
      </c>
      <c r="D1481">
        <v>1882871</v>
      </c>
      <c r="E1481">
        <v>1691</v>
      </c>
      <c r="F1481">
        <v>3</v>
      </c>
      <c r="G1481">
        <v>5.39</v>
      </c>
      <c r="H1481" s="1">
        <v>43812</v>
      </c>
      <c r="I1481">
        <v>999999</v>
      </c>
      <c r="J1481">
        <v>5.39</v>
      </c>
      <c r="K1481">
        <v>2.75</v>
      </c>
      <c r="L1481" t="s">
        <v>13</v>
      </c>
      <c r="M1481">
        <v>1</v>
      </c>
    </row>
    <row r="1482" spans="1:13" x14ac:dyDescent="0.25">
      <c r="A1482">
        <v>363201</v>
      </c>
      <c r="B1482">
        <v>0</v>
      </c>
      <c r="C1482" s="1">
        <v>43810</v>
      </c>
      <c r="D1482">
        <v>2005327</v>
      </c>
      <c r="E1482">
        <v>1623</v>
      </c>
      <c r="F1482">
        <v>3</v>
      </c>
      <c r="G1482">
        <v>219</v>
      </c>
      <c r="H1482" s="1">
        <v>43812</v>
      </c>
      <c r="I1482">
        <v>999999</v>
      </c>
      <c r="J1482">
        <v>194.91</v>
      </c>
      <c r="K1482">
        <v>72.56</v>
      </c>
      <c r="L1482" t="s">
        <v>13</v>
      </c>
      <c r="M1482">
        <v>1</v>
      </c>
    </row>
    <row r="1483" spans="1:13" x14ac:dyDescent="0.25">
      <c r="A1483">
        <v>363201</v>
      </c>
      <c r="B1483">
        <v>1</v>
      </c>
      <c r="C1483" s="1">
        <v>43810</v>
      </c>
      <c r="D1483">
        <v>2005327</v>
      </c>
      <c r="E1483">
        <v>335</v>
      </c>
      <c r="F1483">
        <v>1</v>
      </c>
      <c r="G1483">
        <v>869</v>
      </c>
      <c r="H1483" s="1">
        <v>43812</v>
      </c>
      <c r="I1483">
        <v>999999</v>
      </c>
      <c r="J1483">
        <v>790.79</v>
      </c>
      <c r="K1483">
        <v>287.92</v>
      </c>
      <c r="L1483" t="s">
        <v>13</v>
      </c>
      <c r="M1483">
        <v>1</v>
      </c>
    </row>
    <row r="1484" spans="1:13" x14ac:dyDescent="0.25">
      <c r="A1484">
        <v>363201</v>
      </c>
      <c r="B1484">
        <v>2</v>
      </c>
      <c r="C1484" s="1">
        <v>43810</v>
      </c>
      <c r="D1484">
        <v>2005327</v>
      </c>
      <c r="E1484">
        <v>293</v>
      </c>
      <c r="F1484">
        <v>7</v>
      </c>
      <c r="G1484">
        <v>499</v>
      </c>
      <c r="H1484" s="1">
        <v>43812</v>
      </c>
      <c r="I1484">
        <v>999999</v>
      </c>
      <c r="J1484">
        <v>434.13</v>
      </c>
      <c r="K1484">
        <v>229.47</v>
      </c>
      <c r="L1484" t="s">
        <v>13</v>
      </c>
      <c r="M1484">
        <v>1</v>
      </c>
    </row>
    <row r="1485" spans="1:13" x14ac:dyDescent="0.25">
      <c r="A1485">
        <v>363201</v>
      </c>
      <c r="B1485">
        <v>3</v>
      </c>
      <c r="C1485" s="1">
        <v>43810</v>
      </c>
      <c r="D1485">
        <v>2005327</v>
      </c>
      <c r="E1485">
        <v>2100</v>
      </c>
      <c r="F1485">
        <v>2</v>
      </c>
      <c r="G1485">
        <v>1475</v>
      </c>
      <c r="H1485" s="1">
        <v>43812</v>
      </c>
      <c r="I1485">
        <v>999999</v>
      </c>
      <c r="J1485">
        <v>1312.75</v>
      </c>
      <c r="K1485">
        <v>488.7</v>
      </c>
      <c r="L1485" t="s">
        <v>13</v>
      </c>
      <c r="M1485">
        <v>1</v>
      </c>
    </row>
    <row r="1486" spans="1:13" x14ac:dyDescent="0.25">
      <c r="A1486">
        <v>363201</v>
      </c>
      <c r="B1486">
        <v>4</v>
      </c>
      <c r="C1486" s="1">
        <v>43810</v>
      </c>
      <c r="D1486">
        <v>2005327</v>
      </c>
      <c r="E1486">
        <v>1600</v>
      </c>
      <c r="F1486">
        <v>8</v>
      </c>
      <c r="G1486">
        <v>57.88</v>
      </c>
      <c r="H1486" s="1">
        <v>43812</v>
      </c>
      <c r="I1486">
        <v>999999</v>
      </c>
      <c r="J1486">
        <v>51.513199999999998</v>
      </c>
      <c r="K1486">
        <v>26.62</v>
      </c>
      <c r="L1486" t="s">
        <v>13</v>
      </c>
      <c r="M1486">
        <v>1</v>
      </c>
    </row>
    <row r="1487" spans="1:13" x14ac:dyDescent="0.25">
      <c r="A1487">
        <v>363201</v>
      </c>
      <c r="B1487">
        <v>5</v>
      </c>
      <c r="C1487" s="1">
        <v>43810</v>
      </c>
      <c r="D1487">
        <v>2005327</v>
      </c>
      <c r="E1487">
        <v>383</v>
      </c>
      <c r="F1487">
        <v>7</v>
      </c>
      <c r="G1487">
        <v>599</v>
      </c>
      <c r="H1487" s="1">
        <v>43812</v>
      </c>
      <c r="I1487">
        <v>999999</v>
      </c>
      <c r="J1487">
        <v>533.11</v>
      </c>
      <c r="K1487">
        <v>275.45999999999998</v>
      </c>
      <c r="L1487" t="s">
        <v>13</v>
      </c>
      <c r="M1487">
        <v>1</v>
      </c>
    </row>
    <row r="1488" spans="1:13" x14ac:dyDescent="0.25">
      <c r="A1488">
        <v>363202</v>
      </c>
      <c r="B1488">
        <v>0</v>
      </c>
      <c r="C1488" s="1">
        <v>43810</v>
      </c>
      <c r="D1488">
        <v>279810</v>
      </c>
      <c r="E1488">
        <v>1542</v>
      </c>
      <c r="F1488">
        <v>4</v>
      </c>
      <c r="G1488">
        <v>330</v>
      </c>
      <c r="H1488" s="1">
        <v>43816</v>
      </c>
      <c r="I1488">
        <v>999999</v>
      </c>
      <c r="J1488">
        <v>330</v>
      </c>
      <c r="K1488">
        <v>151.76</v>
      </c>
      <c r="L1488" t="s">
        <v>15</v>
      </c>
      <c r="M1488">
        <v>1.3238000000000001</v>
      </c>
    </row>
    <row r="1489" spans="1:13" x14ac:dyDescent="0.25">
      <c r="A1489">
        <v>363202</v>
      </c>
      <c r="B1489">
        <v>1</v>
      </c>
      <c r="C1489" s="1">
        <v>43810</v>
      </c>
      <c r="D1489">
        <v>279810</v>
      </c>
      <c r="E1489">
        <v>1378</v>
      </c>
      <c r="F1489">
        <v>4</v>
      </c>
      <c r="G1489">
        <v>22</v>
      </c>
      <c r="H1489" s="1">
        <v>43816</v>
      </c>
      <c r="I1489">
        <v>999999</v>
      </c>
      <c r="J1489">
        <v>19.14</v>
      </c>
      <c r="K1489">
        <v>10.119999999999999</v>
      </c>
      <c r="L1489" t="s">
        <v>15</v>
      </c>
      <c r="M1489">
        <v>1.3238000000000001</v>
      </c>
    </row>
    <row r="1490" spans="1:13" x14ac:dyDescent="0.25">
      <c r="A1490">
        <v>363202</v>
      </c>
      <c r="B1490">
        <v>2</v>
      </c>
      <c r="C1490" s="1">
        <v>43810</v>
      </c>
      <c r="D1490">
        <v>279810</v>
      </c>
      <c r="E1490">
        <v>1645</v>
      </c>
      <c r="F1490">
        <v>5</v>
      </c>
      <c r="G1490">
        <v>57.88</v>
      </c>
      <c r="H1490" s="1">
        <v>43816</v>
      </c>
      <c r="I1490">
        <v>999999</v>
      </c>
      <c r="J1490">
        <v>57.88</v>
      </c>
      <c r="K1490">
        <v>26.62</v>
      </c>
      <c r="L1490" t="s">
        <v>15</v>
      </c>
      <c r="M1490">
        <v>1.3238000000000001</v>
      </c>
    </row>
    <row r="1491" spans="1:13" x14ac:dyDescent="0.25">
      <c r="A1491">
        <v>363202</v>
      </c>
      <c r="B1491">
        <v>3</v>
      </c>
      <c r="C1491" s="1">
        <v>43810</v>
      </c>
      <c r="D1491">
        <v>279810</v>
      </c>
      <c r="E1491">
        <v>664</v>
      </c>
      <c r="F1491">
        <v>5</v>
      </c>
      <c r="G1491">
        <v>229</v>
      </c>
      <c r="H1491" s="1">
        <v>43816</v>
      </c>
      <c r="I1491">
        <v>999999</v>
      </c>
      <c r="J1491">
        <v>201.52</v>
      </c>
      <c r="K1491">
        <v>75.87</v>
      </c>
      <c r="L1491" t="s">
        <v>15</v>
      </c>
      <c r="M1491">
        <v>1.3238000000000001</v>
      </c>
    </row>
    <row r="1492" spans="1:13" x14ac:dyDescent="0.25">
      <c r="A1492">
        <v>363203</v>
      </c>
      <c r="B1492">
        <v>0</v>
      </c>
      <c r="C1492" s="1">
        <v>43810</v>
      </c>
      <c r="D1492">
        <v>2097150</v>
      </c>
      <c r="E1492">
        <v>1614</v>
      </c>
      <c r="F1492">
        <v>1</v>
      </c>
      <c r="G1492">
        <v>259.99</v>
      </c>
      <c r="H1492" s="1">
        <v>43813</v>
      </c>
      <c r="I1492">
        <v>999999</v>
      </c>
      <c r="J1492">
        <v>228.7912</v>
      </c>
      <c r="K1492">
        <v>86.14</v>
      </c>
      <c r="L1492" t="s">
        <v>13</v>
      </c>
      <c r="M1492">
        <v>1</v>
      </c>
    </row>
    <row r="1493" spans="1:13" x14ac:dyDescent="0.25">
      <c r="A1493">
        <v>363204</v>
      </c>
      <c r="B1493">
        <v>0</v>
      </c>
      <c r="C1493" s="1">
        <v>43810</v>
      </c>
      <c r="D1493">
        <v>1668090</v>
      </c>
      <c r="E1493">
        <v>76</v>
      </c>
      <c r="F1493">
        <v>6</v>
      </c>
      <c r="G1493">
        <v>37.950000000000003</v>
      </c>
      <c r="H1493" s="1">
        <v>43812</v>
      </c>
      <c r="I1493">
        <v>999999</v>
      </c>
      <c r="J1493">
        <v>32.637</v>
      </c>
      <c r="K1493">
        <v>17.45</v>
      </c>
      <c r="L1493" t="s">
        <v>13</v>
      </c>
      <c r="M1493">
        <v>1</v>
      </c>
    </row>
    <row r="1494" spans="1:13" x14ac:dyDescent="0.25">
      <c r="A1494">
        <v>363204</v>
      </c>
      <c r="B1494">
        <v>1</v>
      </c>
      <c r="C1494" s="1">
        <v>43810</v>
      </c>
      <c r="D1494">
        <v>1668090</v>
      </c>
      <c r="E1494">
        <v>263</v>
      </c>
      <c r="F1494">
        <v>3</v>
      </c>
      <c r="G1494">
        <v>529</v>
      </c>
      <c r="H1494" s="1">
        <v>43812</v>
      </c>
      <c r="I1494">
        <v>999999</v>
      </c>
      <c r="J1494">
        <v>454.94</v>
      </c>
      <c r="K1494">
        <v>243.27</v>
      </c>
      <c r="L1494" t="s">
        <v>13</v>
      </c>
      <c r="M1494">
        <v>1</v>
      </c>
    </row>
    <row r="1495" spans="1:13" x14ac:dyDescent="0.25">
      <c r="A1495">
        <v>363205</v>
      </c>
      <c r="B1495">
        <v>0</v>
      </c>
      <c r="C1495" s="1">
        <v>43810</v>
      </c>
      <c r="D1495">
        <v>1557805</v>
      </c>
      <c r="E1495">
        <v>762</v>
      </c>
      <c r="F1495">
        <v>1</v>
      </c>
      <c r="G1495">
        <v>33.9</v>
      </c>
      <c r="H1495" s="1">
        <v>43810</v>
      </c>
      <c r="I1495">
        <v>650</v>
      </c>
      <c r="J1495">
        <v>29.832000000000001</v>
      </c>
      <c r="K1495">
        <v>11.23</v>
      </c>
      <c r="L1495" t="s">
        <v>13</v>
      </c>
      <c r="M1495">
        <v>1</v>
      </c>
    </row>
    <row r="1496" spans="1:13" x14ac:dyDescent="0.25">
      <c r="A1496">
        <v>363205</v>
      </c>
      <c r="B1496">
        <v>1</v>
      </c>
      <c r="C1496" s="1">
        <v>43810</v>
      </c>
      <c r="D1496">
        <v>1557805</v>
      </c>
      <c r="E1496">
        <v>436</v>
      </c>
      <c r="F1496">
        <v>2</v>
      </c>
      <c r="G1496">
        <v>369</v>
      </c>
      <c r="H1496" s="1">
        <v>43810</v>
      </c>
      <c r="I1496">
        <v>650</v>
      </c>
      <c r="J1496">
        <v>328.41</v>
      </c>
      <c r="K1496">
        <v>188.13</v>
      </c>
      <c r="L1496" t="s">
        <v>13</v>
      </c>
      <c r="M1496">
        <v>1</v>
      </c>
    </row>
    <row r="1497" spans="1:13" x14ac:dyDescent="0.25">
      <c r="A1497">
        <v>363205</v>
      </c>
      <c r="B1497">
        <v>2</v>
      </c>
      <c r="C1497" s="1">
        <v>43810</v>
      </c>
      <c r="D1497">
        <v>1557805</v>
      </c>
      <c r="E1497">
        <v>121</v>
      </c>
      <c r="F1497">
        <v>3</v>
      </c>
      <c r="G1497">
        <v>119.99</v>
      </c>
      <c r="H1497" s="1">
        <v>43810</v>
      </c>
      <c r="I1497">
        <v>650</v>
      </c>
      <c r="J1497">
        <v>111.5907</v>
      </c>
      <c r="K1497">
        <v>61.17</v>
      </c>
      <c r="L1497" t="s">
        <v>13</v>
      </c>
      <c r="M1497">
        <v>1</v>
      </c>
    </row>
    <row r="1498" spans="1:13" x14ac:dyDescent="0.25">
      <c r="A1498">
        <v>363205</v>
      </c>
      <c r="B1498">
        <v>3</v>
      </c>
      <c r="C1498" s="1">
        <v>43810</v>
      </c>
      <c r="D1498">
        <v>1557805</v>
      </c>
      <c r="E1498">
        <v>1459</v>
      </c>
      <c r="F1498">
        <v>4</v>
      </c>
      <c r="G1498">
        <v>256</v>
      </c>
      <c r="H1498" s="1">
        <v>43810</v>
      </c>
      <c r="I1498">
        <v>650</v>
      </c>
      <c r="J1498">
        <v>243.2</v>
      </c>
      <c r="K1498">
        <v>117.73</v>
      </c>
      <c r="L1498" t="s">
        <v>13</v>
      </c>
      <c r="M1498">
        <v>1</v>
      </c>
    </row>
    <row r="1499" spans="1:13" x14ac:dyDescent="0.25">
      <c r="A1499">
        <v>363300</v>
      </c>
      <c r="B1499">
        <v>0</v>
      </c>
      <c r="C1499" s="1">
        <v>43811</v>
      </c>
      <c r="D1499">
        <v>338118</v>
      </c>
      <c r="E1499">
        <v>2159</v>
      </c>
      <c r="F1499">
        <v>1</v>
      </c>
      <c r="G1499">
        <v>745.99</v>
      </c>
      <c r="H1499" s="1">
        <v>43815</v>
      </c>
      <c r="I1499">
        <v>999999</v>
      </c>
      <c r="J1499">
        <v>745.99</v>
      </c>
      <c r="K1499">
        <v>343.05</v>
      </c>
      <c r="L1499" t="s">
        <v>15</v>
      </c>
      <c r="M1499">
        <v>1.3178000000000001</v>
      </c>
    </row>
    <row r="1500" spans="1:13" x14ac:dyDescent="0.25">
      <c r="A1500">
        <v>363300</v>
      </c>
      <c r="B1500">
        <v>1</v>
      </c>
      <c r="C1500" s="1">
        <v>43811</v>
      </c>
      <c r="D1500">
        <v>338118</v>
      </c>
      <c r="E1500">
        <v>428</v>
      </c>
      <c r="F1500">
        <v>1</v>
      </c>
      <c r="G1500">
        <v>969</v>
      </c>
      <c r="H1500" s="1">
        <v>43815</v>
      </c>
      <c r="I1500">
        <v>999999</v>
      </c>
      <c r="J1500">
        <v>862.41</v>
      </c>
      <c r="K1500">
        <v>321.05</v>
      </c>
      <c r="L1500" t="s">
        <v>15</v>
      </c>
      <c r="M1500">
        <v>1.3178000000000001</v>
      </c>
    </row>
    <row r="1501" spans="1:13" x14ac:dyDescent="0.25">
      <c r="A1501">
        <v>363301</v>
      </c>
      <c r="B1501">
        <v>0</v>
      </c>
      <c r="C1501" s="1">
        <v>43811</v>
      </c>
      <c r="D1501">
        <v>629545</v>
      </c>
      <c r="E1501">
        <v>1613</v>
      </c>
      <c r="F1501">
        <v>7</v>
      </c>
      <c r="G1501">
        <v>109.99</v>
      </c>
      <c r="H1501" s="1">
        <v>43812</v>
      </c>
      <c r="I1501">
        <v>999999</v>
      </c>
      <c r="J1501">
        <v>109.99</v>
      </c>
      <c r="K1501">
        <v>56.08</v>
      </c>
      <c r="L1501" t="s">
        <v>14</v>
      </c>
      <c r="M1501">
        <v>0.89790000000000003</v>
      </c>
    </row>
    <row r="1502" spans="1:13" x14ac:dyDescent="0.25">
      <c r="A1502">
        <v>363301</v>
      </c>
      <c r="B1502">
        <v>1</v>
      </c>
      <c r="C1502" s="1">
        <v>43811</v>
      </c>
      <c r="D1502">
        <v>629545</v>
      </c>
      <c r="E1502">
        <v>1540</v>
      </c>
      <c r="F1502">
        <v>6</v>
      </c>
      <c r="G1502">
        <v>380</v>
      </c>
      <c r="H1502" s="1">
        <v>43812</v>
      </c>
      <c r="I1502">
        <v>999999</v>
      </c>
      <c r="J1502">
        <v>334.4</v>
      </c>
      <c r="K1502">
        <v>125.9</v>
      </c>
      <c r="L1502" t="s">
        <v>14</v>
      </c>
      <c r="M1502">
        <v>0.89790000000000003</v>
      </c>
    </row>
    <row r="1503" spans="1:13" x14ac:dyDescent="0.25">
      <c r="A1503">
        <v>363302</v>
      </c>
      <c r="B1503">
        <v>0</v>
      </c>
      <c r="C1503" s="1">
        <v>43811</v>
      </c>
      <c r="D1503">
        <v>1272290</v>
      </c>
      <c r="E1503">
        <v>1009</v>
      </c>
      <c r="F1503">
        <v>2</v>
      </c>
      <c r="G1503">
        <v>188.5</v>
      </c>
      <c r="H1503" s="1">
        <v>43811</v>
      </c>
      <c r="I1503">
        <v>470</v>
      </c>
      <c r="J1503">
        <v>177.19</v>
      </c>
      <c r="K1503">
        <v>86.68</v>
      </c>
      <c r="L1503" t="s">
        <v>13</v>
      </c>
      <c r="M1503">
        <v>1</v>
      </c>
    </row>
    <row r="1504" spans="1:13" x14ac:dyDescent="0.25">
      <c r="A1504">
        <v>363302</v>
      </c>
      <c r="B1504">
        <v>1</v>
      </c>
      <c r="C1504" s="1">
        <v>43811</v>
      </c>
      <c r="D1504">
        <v>1272290</v>
      </c>
      <c r="E1504">
        <v>50</v>
      </c>
      <c r="F1504">
        <v>2</v>
      </c>
      <c r="G1504">
        <v>199.95</v>
      </c>
      <c r="H1504" s="1">
        <v>43811</v>
      </c>
      <c r="I1504">
        <v>470</v>
      </c>
      <c r="J1504">
        <v>199.95</v>
      </c>
      <c r="K1504">
        <v>91.95</v>
      </c>
      <c r="L1504" t="s">
        <v>13</v>
      </c>
      <c r="M1504">
        <v>1</v>
      </c>
    </row>
    <row r="1505" spans="1:13" x14ac:dyDescent="0.25">
      <c r="A1505">
        <v>363302</v>
      </c>
      <c r="B1505">
        <v>2</v>
      </c>
      <c r="C1505" s="1">
        <v>43811</v>
      </c>
      <c r="D1505">
        <v>1272290</v>
      </c>
      <c r="E1505">
        <v>1286</v>
      </c>
      <c r="F1505">
        <v>3</v>
      </c>
      <c r="G1505">
        <v>77.989999999999995</v>
      </c>
      <c r="H1505" s="1">
        <v>43811</v>
      </c>
      <c r="I1505">
        <v>470</v>
      </c>
      <c r="J1505">
        <v>67.071399999999997</v>
      </c>
      <c r="K1505">
        <v>39.76</v>
      </c>
      <c r="L1505" t="s">
        <v>13</v>
      </c>
      <c r="M1505">
        <v>1</v>
      </c>
    </row>
    <row r="1506" spans="1:13" x14ac:dyDescent="0.25">
      <c r="A1506">
        <v>363302</v>
      </c>
      <c r="B1506">
        <v>3</v>
      </c>
      <c r="C1506" s="1">
        <v>43811</v>
      </c>
      <c r="D1506">
        <v>1272290</v>
      </c>
      <c r="E1506">
        <v>429</v>
      </c>
      <c r="F1506">
        <v>6</v>
      </c>
      <c r="G1506">
        <v>599.9</v>
      </c>
      <c r="H1506" s="1">
        <v>43811</v>
      </c>
      <c r="I1506">
        <v>470</v>
      </c>
      <c r="J1506">
        <v>521.91300000000001</v>
      </c>
      <c r="K1506">
        <v>275.87</v>
      </c>
      <c r="L1506" t="s">
        <v>13</v>
      </c>
      <c r="M1506">
        <v>1</v>
      </c>
    </row>
    <row r="1507" spans="1:13" x14ac:dyDescent="0.25">
      <c r="A1507">
        <v>363302</v>
      </c>
      <c r="B1507">
        <v>4</v>
      </c>
      <c r="C1507" s="1">
        <v>43811</v>
      </c>
      <c r="D1507">
        <v>1272290</v>
      </c>
      <c r="E1507">
        <v>2489</v>
      </c>
      <c r="F1507">
        <v>1</v>
      </c>
      <c r="G1507">
        <v>14.99</v>
      </c>
      <c r="H1507" s="1">
        <v>43811</v>
      </c>
      <c r="I1507">
        <v>470</v>
      </c>
      <c r="J1507">
        <v>14.99</v>
      </c>
      <c r="K1507">
        <v>7.64</v>
      </c>
      <c r="L1507" t="s">
        <v>13</v>
      </c>
      <c r="M1507">
        <v>1</v>
      </c>
    </row>
    <row r="1508" spans="1:13" x14ac:dyDescent="0.25">
      <c r="A1508">
        <v>363303</v>
      </c>
      <c r="B1508">
        <v>0</v>
      </c>
      <c r="C1508" s="1">
        <v>43811</v>
      </c>
      <c r="D1508">
        <v>528153</v>
      </c>
      <c r="E1508">
        <v>1367</v>
      </c>
      <c r="F1508">
        <v>4</v>
      </c>
      <c r="G1508">
        <v>35.99</v>
      </c>
      <c r="H1508" s="1">
        <v>43817</v>
      </c>
      <c r="I1508">
        <v>999999</v>
      </c>
      <c r="J1508">
        <v>35.99</v>
      </c>
      <c r="K1508">
        <v>16.55</v>
      </c>
      <c r="L1508" t="s">
        <v>14</v>
      </c>
      <c r="M1508">
        <v>0.89790000000000003</v>
      </c>
    </row>
    <row r="1509" spans="1:13" x14ac:dyDescent="0.25">
      <c r="A1509">
        <v>363304</v>
      </c>
      <c r="B1509">
        <v>0</v>
      </c>
      <c r="C1509" s="1">
        <v>43811</v>
      </c>
      <c r="D1509">
        <v>512574</v>
      </c>
      <c r="E1509">
        <v>1445</v>
      </c>
      <c r="F1509">
        <v>1</v>
      </c>
      <c r="G1509">
        <v>268</v>
      </c>
      <c r="H1509" s="1">
        <v>43812</v>
      </c>
      <c r="I1509">
        <v>999999</v>
      </c>
      <c r="J1509">
        <v>249.24</v>
      </c>
      <c r="K1509">
        <v>123.24</v>
      </c>
      <c r="L1509" t="s">
        <v>14</v>
      </c>
      <c r="M1509">
        <v>0.89790000000000003</v>
      </c>
    </row>
    <row r="1510" spans="1:13" x14ac:dyDescent="0.25">
      <c r="A1510">
        <v>363305</v>
      </c>
      <c r="B1510">
        <v>0</v>
      </c>
      <c r="C1510" s="1">
        <v>43811</v>
      </c>
      <c r="D1510">
        <v>90464</v>
      </c>
      <c r="E1510">
        <v>1636</v>
      </c>
      <c r="F1510">
        <v>5</v>
      </c>
      <c r="G1510">
        <v>12.66</v>
      </c>
      <c r="H1510" s="1">
        <v>43811</v>
      </c>
      <c r="I1510">
        <v>40</v>
      </c>
      <c r="J1510">
        <v>11.014200000000001</v>
      </c>
      <c r="K1510">
        <v>5.82</v>
      </c>
      <c r="L1510" t="s">
        <v>17</v>
      </c>
      <c r="M1510">
        <v>1.4515</v>
      </c>
    </row>
    <row r="1511" spans="1:13" x14ac:dyDescent="0.25">
      <c r="A1511">
        <v>363306</v>
      </c>
      <c r="B1511">
        <v>0</v>
      </c>
      <c r="C1511" s="1">
        <v>43811</v>
      </c>
      <c r="D1511">
        <v>1593215</v>
      </c>
      <c r="E1511">
        <v>424</v>
      </c>
      <c r="F1511">
        <v>4</v>
      </c>
      <c r="G1511">
        <v>269.95</v>
      </c>
      <c r="H1511" s="1">
        <v>43814</v>
      </c>
      <c r="I1511">
        <v>999999</v>
      </c>
      <c r="J1511">
        <v>253.75299999999999</v>
      </c>
      <c r="K1511">
        <v>137.63</v>
      </c>
      <c r="L1511" t="s">
        <v>13</v>
      </c>
      <c r="M1511">
        <v>1</v>
      </c>
    </row>
    <row r="1512" spans="1:13" x14ac:dyDescent="0.25">
      <c r="A1512">
        <v>363306</v>
      </c>
      <c r="B1512">
        <v>1</v>
      </c>
      <c r="C1512" s="1">
        <v>43811</v>
      </c>
      <c r="D1512">
        <v>1593215</v>
      </c>
      <c r="E1512">
        <v>2504</v>
      </c>
      <c r="F1512">
        <v>4</v>
      </c>
      <c r="G1512">
        <v>9.99</v>
      </c>
      <c r="H1512" s="1">
        <v>43814</v>
      </c>
      <c r="I1512">
        <v>999999</v>
      </c>
      <c r="J1512">
        <v>8.5914000000000001</v>
      </c>
      <c r="K1512">
        <v>5.09</v>
      </c>
      <c r="L1512" t="s">
        <v>13</v>
      </c>
      <c r="M1512">
        <v>1</v>
      </c>
    </row>
    <row r="1513" spans="1:13" x14ac:dyDescent="0.25">
      <c r="A1513">
        <v>363400</v>
      </c>
      <c r="B1513">
        <v>0</v>
      </c>
      <c r="C1513" s="1">
        <v>43812</v>
      </c>
      <c r="D1513">
        <v>1999538</v>
      </c>
      <c r="E1513">
        <v>152</v>
      </c>
      <c r="F1513">
        <v>2</v>
      </c>
      <c r="G1513">
        <v>1184.97</v>
      </c>
      <c r="H1513" s="1">
        <v>43812</v>
      </c>
      <c r="I1513">
        <v>470</v>
      </c>
      <c r="J1513">
        <v>1102.0220999999999</v>
      </c>
      <c r="K1513">
        <v>392.6</v>
      </c>
      <c r="L1513" t="s">
        <v>13</v>
      </c>
      <c r="M1513">
        <v>1</v>
      </c>
    </row>
    <row r="1514" spans="1:13" x14ac:dyDescent="0.25">
      <c r="A1514">
        <v>363400</v>
      </c>
      <c r="B1514">
        <v>1</v>
      </c>
      <c r="C1514" s="1">
        <v>43812</v>
      </c>
      <c r="D1514">
        <v>1999538</v>
      </c>
      <c r="E1514">
        <v>2501</v>
      </c>
      <c r="F1514">
        <v>2</v>
      </c>
      <c r="G1514">
        <v>23.72</v>
      </c>
      <c r="H1514" s="1">
        <v>43812</v>
      </c>
      <c r="I1514">
        <v>470</v>
      </c>
      <c r="J1514">
        <v>23.72</v>
      </c>
      <c r="K1514">
        <v>12.09</v>
      </c>
      <c r="L1514" t="s">
        <v>13</v>
      </c>
      <c r="M1514">
        <v>1</v>
      </c>
    </row>
    <row r="1515" spans="1:13" x14ac:dyDescent="0.25">
      <c r="A1515">
        <v>363400</v>
      </c>
      <c r="B1515">
        <v>2</v>
      </c>
      <c r="C1515" s="1">
        <v>43812</v>
      </c>
      <c r="D1515">
        <v>1999538</v>
      </c>
      <c r="E1515">
        <v>1684</v>
      </c>
      <c r="F1515">
        <v>2</v>
      </c>
      <c r="G1515">
        <v>16.89</v>
      </c>
      <c r="H1515" s="1">
        <v>43812</v>
      </c>
      <c r="I1515">
        <v>470</v>
      </c>
      <c r="J1515">
        <v>16.89</v>
      </c>
      <c r="K1515">
        <v>5.6</v>
      </c>
      <c r="L1515" t="s">
        <v>13</v>
      </c>
      <c r="M1515">
        <v>1</v>
      </c>
    </row>
    <row r="1516" spans="1:13" x14ac:dyDescent="0.25">
      <c r="A1516">
        <v>363400</v>
      </c>
      <c r="B1516">
        <v>3</v>
      </c>
      <c r="C1516" s="1">
        <v>43812</v>
      </c>
      <c r="D1516">
        <v>1999538</v>
      </c>
      <c r="E1516">
        <v>402</v>
      </c>
      <c r="F1516">
        <v>1</v>
      </c>
      <c r="G1516">
        <v>1299</v>
      </c>
      <c r="H1516" s="1">
        <v>43812</v>
      </c>
      <c r="I1516">
        <v>470</v>
      </c>
      <c r="J1516">
        <v>1299</v>
      </c>
      <c r="K1516">
        <v>430.38</v>
      </c>
      <c r="L1516" t="s">
        <v>13</v>
      </c>
      <c r="M1516">
        <v>1</v>
      </c>
    </row>
    <row r="1517" spans="1:13" x14ac:dyDescent="0.25">
      <c r="A1517">
        <v>363400</v>
      </c>
      <c r="B1517">
        <v>4</v>
      </c>
      <c r="C1517" s="1">
        <v>43812</v>
      </c>
      <c r="D1517">
        <v>1999538</v>
      </c>
      <c r="E1517">
        <v>427</v>
      </c>
      <c r="F1517">
        <v>2</v>
      </c>
      <c r="G1517">
        <v>469</v>
      </c>
      <c r="H1517" s="1">
        <v>43812</v>
      </c>
      <c r="I1517">
        <v>470</v>
      </c>
      <c r="J1517">
        <v>422.1</v>
      </c>
      <c r="K1517">
        <v>215.68</v>
      </c>
      <c r="L1517" t="s">
        <v>13</v>
      </c>
      <c r="M1517">
        <v>1</v>
      </c>
    </row>
    <row r="1518" spans="1:13" x14ac:dyDescent="0.25">
      <c r="A1518">
        <v>363401</v>
      </c>
      <c r="B1518">
        <v>0</v>
      </c>
      <c r="C1518" s="1">
        <v>43812</v>
      </c>
      <c r="D1518">
        <v>1491814</v>
      </c>
      <c r="E1518">
        <v>1632</v>
      </c>
      <c r="F1518">
        <v>7</v>
      </c>
      <c r="G1518">
        <v>17.989999999999998</v>
      </c>
      <c r="H1518" s="1">
        <v>43813</v>
      </c>
      <c r="I1518">
        <v>999999</v>
      </c>
      <c r="J1518">
        <v>17.989999999999998</v>
      </c>
      <c r="K1518">
        <v>8.27</v>
      </c>
      <c r="L1518" t="s">
        <v>13</v>
      </c>
      <c r="M1518">
        <v>1</v>
      </c>
    </row>
    <row r="1519" spans="1:13" x14ac:dyDescent="0.25">
      <c r="A1519">
        <v>363402</v>
      </c>
      <c r="B1519">
        <v>0</v>
      </c>
      <c r="C1519" s="1">
        <v>43812</v>
      </c>
      <c r="D1519">
        <v>84402</v>
      </c>
      <c r="E1519">
        <v>1611</v>
      </c>
      <c r="F1519">
        <v>1</v>
      </c>
      <c r="G1519">
        <v>159.99</v>
      </c>
      <c r="H1519" s="1">
        <v>43812</v>
      </c>
      <c r="I1519">
        <v>35</v>
      </c>
      <c r="J1519">
        <v>145.5909</v>
      </c>
      <c r="K1519">
        <v>73.569999999999993</v>
      </c>
      <c r="L1519" t="s">
        <v>17</v>
      </c>
      <c r="M1519">
        <v>1.4460999999999999</v>
      </c>
    </row>
    <row r="1520" spans="1:13" x14ac:dyDescent="0.25">
      <c r="A1520">
        <v>363402</v>
      </c>
      <c r="B1520">
        <v>1</v>
      </c>
      <c r="C1520" s="1">
        <v>43812</v>
      </c>
      <c r="D1520">
        <v>84402</v>
      </c>
      <c r="E1520">
        <v>1804</v>
      </c>
      <c r="F1520">
        <v>1</v>
      </c>
      <c r="G1520">
        <v>32</v>
      </c>
      <c r="H1520" s="1">
        <v>43812</v>
      </c>
      <c r="I1520">
        <v>35</v>
      </c>
      <c r="J1520">
        <v>32</v>
      </c>
      <c r="K1520">
        <v>16.309999999999999</v>
      </c>
      <c r="L1520" t="s">
        <v>17</v>
      </c>
      <c r="M1520">
        <v>1.4460999999999999</v>
      </c>
    </row>
    <row r="1521" spans="1:13" x14ac:dyDescent="0.25">
      <c r="A1521">
        <v>363402</v>
      </c>
      <c r="B1521">
        <v>2</v>
      </c>
      <c r="C1521" s="1">
        <v>43812</v>
      </c>
      <c r="D1521">
        <v>84402</v>
      </c>
      <c r="E1521">
        <v>2169</v>
      </c>
      <c r="F1521">
        <v>1</v>
      </c>
      <c r="G1521">
        <v>129.9</v>
      </c>
      <c r="H1521" s="1">
        <v>43812</v>
      </c>
      <c r="I1521">
        <v>35</v>
      </c>
      <c r="J1521">
        <v>129.9</v>
      </c>
      <c r="K1521">
        <v>66.23</v>
      </c>
      <c r="L1521" t="s">
        <v>17</v>
      </c>
      <c r="M1521">
        <v>1.4460999999999999</v>
      </c>
    </row>
    <row r="1522" spans="1:13" x14ac:dyDescent="0.25">
      <c r="A1522">
        <v>363402</v>
      </c>
      <c r="B1522">
        <v>3</v>
      </c>
      <c r="C1522" s="1">
        <v>43812</v>
      </c>
      <c r="D1522">
        <v>84402</v>
      </c>
      <c r="E1522">
        <v>1557</v>
      </c>
      <c r="F1522">
        <v>10</v>
      </c>
      <c r="G1522">
        <v>310</v>
      </c>
      <c r="H1522" s="1">
        <v>43812</v>
      </c>
      <c r="I1522">
        <v>35</v>
      </c>
      <c r="J1522">
        <v>275.89999999999998</v>
      </c>
      <c r="K1522">
        <v>142.56</v>
      </c>
      <c r="L1522" t="s">
        <v>17</v>
      </c>
      <c r="M1522">
        <v>1.4460999999999999</v>
      </c>
    </row>
    <row r="1523" spans="1:13" x14ac:dyDescent="0.25">
      <c r="A1523">
        <v>363402</v>
      </c>
      <c r="B1523">
        <v>4</v>
      </c>
      <c r="C1523" s="1">
        <v>43812</v>
      </c>
      <c r="D1523">
        <v>84402</v>
      </c>
      <c r="E1523">
        <v>1699</v>
      </c>
      <c r="F1523">
        <v>7</v>
      </c>
      <c r="G1523">
        <v>6.88</v>
      </c>
      <c r="H1523" s="1">
        <v>43812</v>
      </c>
      <c r="I1523">
        <v>35</v>
      </c>
      <c r="J1523">
        <v>6.0544000000000002</v>
      </c>
      <c r="K1523">
        <v>3.16</v>
      </c>
      <c r="L1523" t="s">
        <v>17</v>
      </c>
      <c r="M1523">
        <v>1.4460999999999999</v>
      </c>
    </row>
    <row r="1524" spans="1:13" x14ac:dyDescent="0.25">
      <c r="A1524">
        <v>363402</v>
      </c>
      <c r="B1524">
        <v>5</v>
      </c>
      <c r="C1524" s="1">
        <v>43812</v>
      </c>
      <c r="D1524">
        <v>84402</v>
      </c>
      <c r="E1524">
        <v>1647</v>
      </c>
      <c r="F1524">
        <v>1</v>
      </c>
      <c r="G1524">
        <v>179.99</v>
      </c>
      <c r="H1524" s="1">
        <v>43812</v>
      </c>
      <c r="I1524">
        <v>35</v>
      </c>
      <c r="J1524">
        <v>179.99</v>
      </c>
      <c r="K1524">
        <v>82.77</v>
      </c>
      <c r="L1524" t="s">
        <v>17</v>
      </c>
      <c r="M1524">
        <v>1.4460999999999999</v>
      </c>
    </row>
    <row r="1525" spans="1:13" x14ac:dyDescent="0.25">
      <c r="A1525">
        <v>363402</v>
      </c>
      <c r="B1525">
        <v>6</v>
      </c>
      <c r="C1525" s="1">
        <v>43812</v>
      </c>
      <c r="D1525">
        <v>84402</v>
      </c>
      <c r="E1525">
        <v>1574</v>
      </c>
      <c r="F1525">
        <v>1</v>
      </c>
      <c r="G1525">
        <v>59.99</v>
      </c>
      <c r="H1525" s="1">
        <v>43812</v>
      </c>
      <c r="I1525">
        <v>35</v>
      </c>
      <c r="J1525">
        <v>53.391100000000002</v>
      </c>
      <c r="K1525">
        <v>27.59</v>
      </c>
      <c r="L1525" t="s">
        <v>17</v>
      </c>
      <c r="M1525">
        <v>1.4460999999999999</v>
      </c>
    </row>
    <row r="1526" spans="1:13" x14ac:dyDescent="0.25">
      <c r="A1526">
        <v>363403</v>
      </c>
      <c r="B1526">
        <v>0</v>
      </c>
      <c r="C1526" s="1">
        <v>43812</v>
      </c>
      <c r="D1526">
        <v>307930</v>
      </c>
      <c r="E1526">
        <v>1839</v>
      </c>
      <c r="F1526">
        <v>7</v>
      </c>
      <c r="G1526">
        <v>1818</v>
      </c>
      <c r="H1526" s="1">
        <v>43815</v>
      </c>
      <c r="I1526">
        <v>999999</v>
      </c>
      <c r="J1526">
        <v>1818</v>
      </c>
      <c r="K1526">
        <v>836.03</v>
      </c>
      <c r="L1526" t="s">
        <v>15</v>
      </c>
      <c r="M1526">
        <v>1.3166</v>
      </c>
    </row>
    <row r="1527" spans="1:13" x14ac:dyDescent="0.25">
      <c r="A1527">
        <v>363403</v>
      </c>
      <c r="B1527">
        <v>1</v>
      </c>
      <c r="C1527" s="1">
        <v>43812</v>
      </c>
      <c r="D1527">
        <v>307930</v>
      </c>
      <c r="E1527">
        <v>886</v>
      </c>
      <c r="F1527">
        <v>1</v>
      </c>
      <c r="G1527">
        <v>150</v>
      </c>
      <c r="H1527" s="1">
        <v>43815</v>
      </c>
      <c r="I1527">
        <v>999999</v>
      </c>
      <c r="J1527">
        <v>138</v>
      </c>
      <c r="K1527">
        <v>49.7</v>
      </c>
      <c r="L1527" t="s">
        <v>15</v>
      </c>
      <c r="M1527">
        <v>1.3166</v>
      </c>
    </row>
    <row r="1528" spans="1:13" x14ac:dyDescent="0.25">
      <c r="A1528">
        <v>363404</v>
      </c>
      <c r="B1528">
        <v>0</v>
      </c>
      <c r="C1528" s="1">
        <v>43812</v>
      </c>
      <c r="D1528">
        <v>1049405</v>
      </c>
      <c r="E1528">
        <v>1566</v>
      </c>
      <c r="F1528">
        <v>2</v>
      </c>
      <c r="G1528">
        <v>266</v>
      </c>
      <c r="H1528" s="1">
        <v>43814</v>
      </c>
      <c r="I1528">
        <v>999999</v>
      </c>
      <c r="J1528">
        <v>266</v>
      </c>
      <c r="K1528">
        <v>122.32</v>
      </c>
      <c r="L1528" t="s">
        <v>16</v>
      </c>
      <c r="M1528">
        <v>0.74729999999999996</v>
      </c>
    </row>
    <row r="1529" spans="1:13" x14ac:dyDescent="0.25">
      <c r="A1529">
        <v>363500</v>
      </c>
      <c r="B1529">
        <v>0</v>
      </c>
      <c r="C1529" s="1">
        <v>43813</v>
      </c>
      <c r="D1529">
        <v>1090531</v>
      </c>
      <c r="E1529">
        <v>1466</v>
      </c>
      <c r="F1529">
        <v>2</v>
      </c>
      <c r="G1529">
        <v>290</v>
      </c>
      <c r="H1529" s="1">
        <v>43815</v>
      </c>
      <c r="I1529">
        <v>999999</v>
      </c>
      <c r="J1529">
        <v>255.2</v>
      </c>
      <c r="K1529">
        <v>133.36000000000001</v>
      </c>
      <c r="L1529" t="s">
        <v>16</v>
      </c>
      <c r="M1529">
        <v>0.74729999999999996</v>
      </c>
    </row>
    <row r="1530" spans="1:13" x14ac:dyDescent="0.25">
      <c r="A1530">
        <v>363500</v>
      </c>
      <c r="B1530">
        <v>1</v>
      </c>
      <c r="C1530" s="1">
        <v>43813</v>
      </c>
      <c r="D1530">
        <v>1090531</v>
      </c>
      <c r="E1530">
        <v>1429</v>
      </c>
      <c r="F1530">
        <v>3</v>
      </c>
      <c r="G1530">
        <v>289</v>
      </c>
      <c r="H1530" s="1">
        <v>43815</v>
      </c>
      <c r="I1530">
        <v>999999</v>
      </c>
      <c r="J1530">
        <v>251.43</v>
      </c>
      <c r="K1530">
        <v>132.9</v>
      </c>
      <c r="L1530" t="s">
        <v>16</v>
      </c>
      <c r="M1530">
        <v>0.74729999999999996</v>
      </c>
    </row>
    <row r="1531" spans="1:13" x14ac:dyDescent="0.25">
      <c r="A1531">
        <v>363501</v>
      </c>
      <c r="B1531">
        <v>0</v>
      </c>
      <c r="C1531" s="1">
        <v>43813</v>
      </c>
      <c r="D1531">
        <v>1405454</v>
      </c>
      <c r="E1531">
        <v>1930</v>
      </c>
      <c r="F1531">
        <v>1</v>
      </c>
      <c r="G1531">
        <v>299.99</v>
      </c>
      <c r="H1531" s="1">
        <v>43816</v>
      </c>
      <c r="I1531">
        <v>999999</v>
      </c>
      <c r="J1531">
        <v>281.99059999999997</v>
      </c>
      <c r="K1531">
        <v>152.94</v>
      </c>
      <c r="L1531" t="s">
        <v>13</v>
      </c>
      <c r="M1531">
        <v>1</v>
      </c>
    </row>
    <row r="1532" spans="1:13" x14ac:dyDescent="0.25">
      <c r="A1532">
        <v>363501</v>
      </c>
      <c r="B1532">
        <v>1</v>
      </c>
      <c r="C1532" s="1">
        <v>43813</v>
      </c>
      <c r="D1532">
        <v>1405454</v>
      </c>
      <c r="E1532">
        <v>411</v>
      </c>
      <c r="F1532">
        <v>2</v>
      </c>
      <c r="G1532">
        <v>699</v>
      </c>
      <c r="H1532" s="1">
        <v>43816</v>
      </c>
      <c r="I1532">
        <v>999999</v>
      </c>
      <c r="J1532">
        <v>622.11</v>
      </c>
      <c r="K1532">
        <v>321.44</v>
      </c>
      <c r="L1532" t="s">
        <v>13</v>
      </c>
      <c r="M1532">
        <v>1</v>
      </c>
    </row>
    <row r="1533" spans="1:13" x14ac:dyDescent="0.25">
      <c r="A1533">
        <v>363501</v>
      </c>
      <c r="B1533">
        <v>2</v>
      </c>
      <c r="C1533" s="1">
        <v>43813</v>
      </c>
      <c r="D1533">
        <v>1405454</v>
      </c>
      <c r="E1533">
        <v>1616</v>
      </c>
      <c r="F1533">
        <v>6</v>
      </c>
      <c r="G1533">
        <v>56.99</v>
      </c>
      <c r="H1533" s="1">
        <v>43816</v>
      </c>
      <c r="I1533">
        <v>999999</v>
      </c>
      <c r="J1533">
        <v>56.99</v>
      </c>
      <c r="K1533">
        <v>26.21</v>
      </c>
      <c r="L1533" t="s">
        <v>13</v>
      </c>
      <c r="M1533">
        <v>1</v>
      </c>
    </row>
    <row r="1534" spans="1:13" x14ac:dyDescent="0.25">
      <c r="A1534">
        <v>363502</v>
      </c>
      <c r="B1534">
        <v>0</v>
      </c>
      <c r="C1534" s="1">
        <v>43813</v>
      </c>
      <c r="D1534">
        <v>1570197</v>
      </c>
      <c r="E1534">
        <v>907</v>
      </c>
      <c r="F1534">
        <v>3</v>
      </c>
      <c r="G1534">
        <v>102</v>
      </c>
      <c r="H1534" s="1">
        <v>43817</v>
      </c>
      <c r="I1534">
        <v>999999</v>
      </c>
      <c r="J1534">
        <v>99.96</v>
      </c>
      <c r="K1534">
        <v>52</v>
      </c>
      <c r="L1534" t="s">
        <v>13</v>
      </c>
      <c r="M1534">
        <v>1</v>
      </c>
    </row>
    <row r="1535" spans="1:13" x14ac:dyDescent="0.25">
      <c r="A1535">
        <v>363502</v>
      </c>
      <c r="B1535">
        <v>1</v>
      </c>
      <c r="C1535" s="1">
        <v>43813</v>
      </c>
      <c r="D1535">
        <v>1570197</v>
      </c>
      <c r="E1535">
        <v>2205</v>
      </c>
      <c r="F1535">
        <v>1</v>
      </c>
      <c r="G1535">
        <v>29.99</v>
      </c>
      <c r="H1535" s="1">
        <v>43817</v>
      </c>
      <c r="I1535">
        <v>999999</v>
      </c>
      <c r="J1535">
        <v>25.791399999999999</v>
      </c>
      <c r="K1535">
        <v>15.29</v>
      </c>
      <c r="L1535" t="s">
        <v>13</v>
      </c>
      <c r="M1535">
        <v>1</v>
      </c>
    </row>
    <row r="1536" spans="1:13" x14ac:dyDescent="0.25">
      <c r="A1536">
        <v>363502</v>
      </c>
      <c r="B1536">
        <v>2</v>
      </c>
      <c r="C1536" s="1">
        <v>43813</v>
      </c>
      <c r="D1536">
        <v>1570197</v>
      </c>
      <c r="E1536">
        <v>2085</v>
      </c>
      <c r="F1536">
        <v>3</v>
      </c>
      <c r="G1536">
        <v>1475</v>
      </c>
      <c r="H1536" s="1">
        <v>43817</v>
      </c>
      <c r="I1536">
        <v>999999</v>
      </c>
      <c r="J1536">
        <v>1312.75</v>
      </c>
      <c r="K1536">
        <v>488.7</v>
      </c>
      <c r="L1536" t="s">
        <v>13</v>
      </c>
      <c r="M1536">
        <v>1</v>
      </c>
    </row>
    <row r="1537" spans="1:13" x14ac:dyDescent="0.25">
      <c r="A1537">
        <v>363502</v>
      </c>
      <c r="B1537">
        <v>3</v>
      </c>
      <c r="C1537" s="1">
        <v>43813</v>
      </c>
      <c r="D1537">
        <v>1570197</v>
      </c>
      <c r="E1537">
        <v>1462</v>
      </c>
      <c r="F1537">
        <v>2</v>
      </c>
      <c r="G1537">
        <v>268</v>
      </c>
      <c r="H1537" s="1">
        <v>43817</v>
      </c>
      <c r="I1537">
        <v>999999</v>
      </c>
      <c r="J1537">
        <v>243.88</v>
      </c>
      <c r="K1537">
        <v>123.24</v>
      </c>
      <c r="L1537" t="s">
        <v>13</v>
      </c>
      <c r="M1537">
        <v>1</v>
      </c>
    </row>
    <row r="1538" spans="1:13" x14ac:dyDescent="0.25">
      <c r="A1538">
        <v>363503</v>
      </c>
      <c r="B1538">
        <v>0</v>
      </c>
      <c r="C1538" s="1">
        <v>43813</v>
      </c>
      <c r="D1538">
        <v>1540547</v>
      </c>
      <c r="E1538">
        <v>1686</v>
      </c>
      <c r="F1538">
        <v>6</v>
      </c>
      <c r="G1538">
        <v>6.99</v>
      </c>
      <c r="H1538" s="1">
        <v>43818</v>
      </c>
      <c r="I1538">
        <v>999999</v>
      </c>
      <c r="J1538">
        <v>6.3609</v>
      </c>
      <c r="K1538">
        <v>3.56</v>
      </c>
      <c r="L1538" t="s">
        <v>13</v>
      </c>
      <c r="M1538">
        <v>1</v>
      </c>
    </row>
    <row r="1539" spans="1:13" x14ac:dyDescent="0.25">
      <c r="A1539">
        <v>363503</v>
      </c>
      <c r="B1539">
        <v>1</v>
      </c>
      <c r="C1539" s="1">
        <v>43813</v>
      </c>
      <c r="D1539">
        <v>1540547</v>
      </c>
      <c r="E1539">
        <v>501</v>
      </c>
      <c r="F1539">
        <v>2</v>
      </c>
      <c r="G1539">
        <v>59</v>
      </c>
      <c r="H1539" s="1">
        <v>43818</v>
      </c>
      <c r="I1539">
        <v>999999</v>
      </c>
      <c r="J1539">
        <v>51.33</v>
      </c>
      <c r="K1539">
        <v>30.08</v>
      </c>
      <c r="L1539" t="s">
        <v>13</v>
      </c>
      <c r="M1539">
        <v>1</v>
      </c>
    </row>
    <row r="1540" spans="1:13" x14ac:dyDescent="0.25">
      <c r="A1540">
        <v>363503</v>
      </c>
      <c r="B1540">
        <v>2</v>
      </c>
      <c r="C1540" s="1">
        <v>43813</v>
      </c>
      <c r="D1540">
        <v>1540547</v>
      </c>
      <c r="E1540">
        <v>1768</v>
      </c>
      <c r="F1540">
        <v>4</v>
      </c>
      <c r="G1540">
        <v>34</v>
      </c>
      <c r="H1540" s="1">
        <v>43818</v>
      </c>
      <c r="I1540">
        <v>999999</v>
      </c>
      <c r="J1540">
        <v>30.26</v>
      </c>
      <c r="K1540">
        <v>15.64</v>
      </c>
      <c r="L1540" t="s">
        <v>13</v>
      </c>
      <c r="M1540">
        <v>1</v>
      </c>
    </row>
    <row r="1541" spans="1:13" x14ac:dyDescent="0.25">
      <c r="A1541">
        <v>363503</v>
      </c>
      <c r="B1541">
        <v>3</v>
      </c>
      <c r="C1541" s="1">
        <v>43813</v>
      </c>
      <c r="D1541">
        <v>1540547</v>
      </c>
      <c r="E1541">
        <v>1448</v>
      </c>
      <c r="F1541">
        <v>4</v>
      </c>
      <c r="G1541">
        <v>256</v>
      </c>
      <c r="H1541" s="1">
        <v>43818</v>
      </c>
      <c r="I1541">
        <v>999999</v>
      </c>
      <c r="J1541">
        <v>220.16</v>
      </c>
      <c r="K1541">
        <v>117.73</v>
      </c>
      <c r="L1541" t="s">
        <v>13</v>
      </c>
      <c r="M1541">
        <v>1</v>
      </c>
    </row>
    <row r="1542" spans="1:13" x14ac:dyDescent="0.25">
      <c r="A1542">
        <v>363503</v>
      </c>
      <c r="B1542">
        <v>4</v>
      </c>
      <c r="C1542" s="1">
        <v>43813</v>
      </c>
      <c r="D1542">
        <v>1540547</v>
      </c>
      <c r="E1542">
        <v>1423</v>
      </c>
      <c r="F1542">
        <v>9</v>
      </c>
      <c r="G1542">
        <v>189</v>
      </c>
      <c r="H1542" s="1">
        <v>43818</v>
      </c>
      <c r="I1542">
        <v>999999</v>
      </c>
      <c r="J1542">
        <v>175.77</v>
      </c>
      <c r="K1542">
        <v>86.91</v>
      </c>
      <c r="L1542" t="s">
        <v>13</v>
      </c>
      <c r="M1542">
        <v>1</v>
      </c>
    </row>
    <row r="1543" spans="1:13" x14ac:dyDescent="0.25">
      <c r="A1543">
        <v>363503</v>
      </c>
      <c r="B1543">
        <v>5</v>
      </c>
      <c r="C1543" s="1">
        <v>43813</v>
      </c>
      <c r="D1543">
        <v>1540547</v>
      </c>
      <c r="E1543">
        <v>1639</v>
      </c>
      <c r="F1543">
        <v>2</v>
      </c>
      <c r="G1543">
        <v>9.99</v>
      </c>
      <c r="H1543" s="1">
        <v>43818</v>
      </c>
      <c r="I1543">
        <v>999999</v>
      </c>
      <c r="J1543">
        <v>9.2906999999999993</v>
      </c>
      <c r="K1543">
        <v>5.09</v>
      </c>
      <c r="L1543" t="s">
        <v>13</v>
      </c>
      <c r="M1543">
        <v>1</v>
      </c>
    </row>
    <row r="1544" spans="1:13" x14ac:dyDescent="0.25">
      <c r="A1544">
        <v>363504</v>
      </c>
      <c r="B1544">
        <v>0</v>
      </c>
      <c r="C1544" s="1">
        <v>43813</v>
      </c>
      <c r="D1544">
        <v>462556</v>
      </c>
      <c r="E1544">
        <v>1580</v>
      </c>
      <c r="F1544">
        <v>2</v>
      </c>
      <c r="G1544">
        <v>219</v>
      </c>
      <c r="H1544" s="1">
        <v>43813</v>
      </c>
      <c r="I1544">
        <v>260</v>
      </c>
      <c r="J1544">
        <v>192.72</v>
      </c>
      <c r="K1544">
        <v>72.56</v>
      </c>
      <c r="L1544" t="s">
        <v>14</v>
      </c>
      <c r="M1544">
        <v>0.89490000000000003</v>
      </c>
    </row>
    <row r="1545" spans="1:13" x14ac:dyDescent="0.25">
      <c r="A1545">
        <v>363505</v>
      </c>
      <c r="B1545">
        <v>0</v>
      </c>
      <c r="C1545" s="1">
        <v>43813</v>
      </c>
      <c r="D1545">
        <v>1661095</v>
      </c>
      <c r="E1545">
        <v>1720</v>
      </c>
      <c r="F1545">
        <v>6</v>
      </c>
      <c r="G1545">
        <v>70.13</v>
      </c>
      <c r="H1545" s="1">
        <v>43817</v>
      </c>
      <c r="I1545">
        <v>999999</v>
      </c>
      <c r="J1545">
        <v>70.13</v>
      </c>
      <c r="K1545">
        <v>32.25</v>
      </c>
      <c r="L1545" t="s">
        <v>13</v>
      </c>
      <c r="M1545">
        <v>1</v>
      </c>
    </row>
    <row r="1546" spans="1:13" x14ac:dyDescent="0.25">
      <c r="A1546">
        <v>363506</v>
      </c>
      <c r="B1546">
        <v>0</v>
      </c>
      <c r="C1546" s="1">
        <v>43813</v>
      </c>
      <c r="D1546">
        <v>267783</v>
      </c>
      <c r="E1546">
        <v>1394</v>
      </c>
      <c r="F1546">
        <v>3</v>
      </c>
      <c r="G1546">
        <v>49.99</v>
      </c>
      <c r="H1546" s="1">
        <v>43813</v>
      </c>
      <c r="I1546">
        <v>74</v>
      </c>
      <c r="J1546">
        <v>49.99</v>
      </c>
      <c r="K1546">
        <v>16.559999999999999</v>
      </c>
      <c r="L1546" t="s">
        <v>15</v>
      </c>
      <c r="M1546">
        <v>1.3166</v>
      </c>
    </row>
    <row r="1547" spans="1:13" x14ac:dyDescent="0.25">
      <c r="A1547">
        <v>363506</v>
      </c>
      <c r="B1547">
        <v>1</v>
      </c>
      <c r="C1547" s="1">
        <v>43813</v>
      </c>
      <c r="D1547">
        <v>267783</v>
      </c>
      <c r="E1547">
        <v>1057</v>
      </c>
      <c r="F1547">
        <v>3</v>
      </c>
      <c r="G1547">
        <v>588</v>
      </c>
      <c r="H1547" s="1">
        <v>43813</v>
      </c>
      <c r="I1547">
        <v>74</v>
      </c>
      <c r="J1547">
        <v>588</v>
      </c>
      <c r="K1547">
        <v>194.82</v>
      </c>
      <c r="L1547" t="s">
        <v>15</v>
      </c>
      <c r="M1547">
        <v>1.3166</v>
      </c>
    </row>
    <row r="1548" spans="1:13" x14ac:dyDescent="0.25">
      <c r="A1548">
        <v>363506</v>
      </c>
      <c r="B1548">
        <v>2</v>
      </c>
      <c r="C1548" s="1">
        <v>43813</v>
      </c>
      <c r="D1548">
        <v>267783</v>
      </c>
      <c r="E1548">
        <v>1671</v>
      </c>
      <c r="F1548">
        <v>1</v>
      </c>
      <c r="G1548">
        <v>4.99</v>
      </c>
      <c r="H1548" s="1">
        <v>43813</v>
      </c>
      <c r="I1548">
        <v>74</v>
      </c>
      <c r="J1548">
        <v>4.6406999999999998</v>
      </c>
      <c r="K1548">
        <v>2.54</v>
      </c>
      <c r="L1548" t="s">
        <v>15</v>
      </c>
      <c r="M1548">
        <v>1.3166</v>
      </c>
    </row>
    <row r="1549" spans="1:13" x14ac:dyDescent="0.25">
      <c r="A1549">
        <v>363506</v>
      </c>
      <c r="B1549">
        <v>3</v>
      </c>
      <c r="C1549" s="1">
        <v>43813</v>
      </c>
      <c r="D1549">
        <v>267783</v>
      </c>
      <c r="E1549">
        <v>1682</v>
      </c>
      <c r="F1549">
        <v>3</v>
      </c>
      <c r="G1549">
        <v>8.99</v>
      </c>
      <c r="H1549" s="1">
        <v>43813</v>
      </c>
      <c r="I1549">
        <v>74</v>
      </c>
      <c r="J1549">
        <v>8.0909999999999993</v>
      </c>
      <c r="K1549">
        <v>4.13</v>
      </c>
      <c r="L1549" t="s">
        <v>15</v>
      </c>
      <c r="M1549">
        <v>1.3166</v>
      </c>
    </row>
    <row r="1550" spans="1:13" x14ac:dyDescent="0.25">
      <c r="A1550">
        <v>363507</v>
      </c>
      <c r="B1550">
        <v>0</v>
      </c>
      <c r="C1550" s="1">
        <v>43813</v>
      </c>
      <c r="D1550">
        <v>1239466</v>
      </c>
      <c r="E1550">
        <v>857</v>
      </c>
      <c r="F1550">
        <v>1</v>
      </c>
      <c r="G1550">
        <v>129</v>
      </c>
      <c r="H1550" s="1">
        <v>43813</v>
      </c>
      <c r="I1550">
        <v>470</v>
      </c>
      <c r="J1550">
        <v>112.23</v>
      </c>
      <c r="K1550">
        <v>59.32</v>
      </c>
      <c r="L1550" t="s">
        <v>13</v>
      </c>
      <c r="M1550">
        <v>1</v>
      </c>
    </row>
    <row r="1551" spans="1:13" x14ac:dyDescent="0.25">
      <c r="A1551">
        <v>363508</v>
      </c>
      <c r="B1551">
        <v>0</v>
      </c>
      <c r="C1551" s="1">
        <v>43813</v>
      </c>
      <c r="D1551">
        <v>1324839</v>
      </c>
      <c r="E1551">
        <v>2092</v>
      </c>
      <c r="F1551">
        <v>2</v>
      </c>
      <c r="G1551">
        <v>791</v>
      </c>
      <c r="H1551" s="1">
        <v>43813</v>
      </c>
      <c r="I1551">
        <v>490</v>
      </c>
      <c r="J1551">
        <v>783.09</v>
      </c>
      <c r="K1551">
        <v>363.75</v>
      </c>
      <c r="L1551" t="s">
        <v>13</v>
      </c>
      <c r="M1551">
        <v>1</v>
      </c>
    </row>
    <row r="1552" spans="1:13" x14ac:dyDescent="0.25">
      <c r="A1552">
        <v>363509</v>
      </c>
      <c r="B1552">
        <v>0</v>
      </c>
      <c r="C1552" s="1">
        <v>43813</v>
      </c>
      <c r="D1552">
        <v>1364112</v>
      </c>
      <c r="E1552">
        <v>1612</v>
      </c>
      <c r="F1552">
        <v>1</v>
      </c>
      <c r="G1552">
        <v>179.99</v>
      </c>
      <c r="H1552" s="1">
        <v>43813</v>
      </c>
      <c r="I1552">
        <v>620</v>
      </c>
      <c r="J1552">
        <v>160.19110000000001</v>
      </c>
      <c r="K1552">
        <v>82.77</v>
      </c>
      <c r="L1552" t="s">
        <v>13</v>
      </c>
      <c r="M1552">
        <v>1</v>
      </c>
    </row>
    <row r="1553" spans="1:13" x14ac:dyDescent="0.25">
      <c r="A1553">
        <v>363509</v>
      </c>
      <c r="B1553">
        <v>1</v>
      </c>
      <c r="C1553" s="1">
        <v>43813</v>
      </c>
      <c r="D1553">
        <v>1364112</v>
      </c>
      <c r="E1553">
        <v>1574</v>
      </c>
      <c r="F1553">
        <v>6</v>
      </c>
      <c r="G1553">
        <v>59.99</v>
      </c>
      <c r="H1553" s="1">
        <v>43813</v>
      </c>
      <c r="I1553">
        <v>620</v>
      </c>
      <c r="J1553">
        <v>53.391100000000002</v>
      </c>
      <c r="K1553">
        <v>27.59</v>
      </c>
      <c r="L1553" t="s">
        <v>13</v>
      </c>
      <c r="M1553">
        <v>1</v>
      </c>
    </row>
    <row r="1554" spans="1:13" x14ac:dyDescent="0.25">
      <c r="A1554">
        <v>363509</v>
      </c>
      <c r="B1554">
        <v>2</v>
      </c>
      <c r="C1554" s="1">
        <v>43813</v>
      </c>
      <c r="D1554">
        <v>1364112</v>
      </c>
      <c r="E1554">
        <v>2499</v>
      </c>
      <c r="F1554">
        <v>3</v>
      </c>
      <c r="G1554">
        <v>23.72</v>
      </c>
      <c r="H1554" s="1">
        <v>43813</v>
      </c>
      <c r="I1554">
        <v>620</v>
      </c>
      <c r="J1554">
        <v>21.822399999999998</v>
      </c>
      <c r="K1554">
        <v>12.09</v>
      </c>
      <c r="L1554" t="s">
        <v>13</v>
      </c>
      <c r="M1554">
        <v>1</v>
      </c>
    </row>
    <row r="1555" spans="1:13" x14ac:dyDescent="0.25">
      <c r="A1555">
        <v>363510</v>
      </c>
      <c r="B1555">
        <v>0</v>
      </c>
      <c r="C1555" s="1">
        <v>43813</v>
      </c>
      <c r="D1555">
        <v>929820</v>
      </c>
      <c r="E1555">
        <v>1600</v>
      </c>
      <c r="F1555">
        <v>1</v>
      </c>
      <c r="G1555">
        <v>57.88</v>
      </c>
      <c r="H1555" s="1">
        <v>43816</v>
      </c>
      <c r="I1555">
        <v>999999</v>
      </c>
      <c r="J1555">
        <v>53.249600000000001</v>
      </c>
      <c r="K1555">
        <v>26.62</v>
      </c>
      <c r="L1555" t="s">
        <v>16</v>
      </c>
      <c r="M1555">
        <v>0.74729999999999996</v>
      </c>
    </row>
    <row r="1556" spans="1:13" x14ac:dyDescent="0.25">
      <c r="A1556">
        <v>363700</v>
      </c>
      <c r="B1556">
        <v>0</v>
      </c>
      <c r="C1556" s="1">
        <v>43815</v>
      </c>
      <c r="D1556">
        <v>1318120</v>
      </c>
      <c r="E1556">
        <v>1583</v>
      </c>
      <c r="F1556">
        <v>2</v>
      </c>
      <c r="G1556">
        <v>13.89</v>
      </c>
      <c r="H1556" s="1">
        <v>43819</v>
      </c>
      <c r="I1556">
        <v>999999</v>
      </c>
      <c r="J1556">
        <v>13.89</v>
      </c>
      <c r="K1556">
        <v>6.39</v>
      </c>
      <c r="L1556" t="s">
        <v>13</v>
      </c>
      <c r="M1556">
        <v>1</v>
      </c>
    </row>
    <row r="1557" spans="1:13" x14ac:dyDescent="0.25">
      <c r="A1557">
        <v>363700</v>
      </c>
      <c r="B1557">
        <v>1</v>
      </c>
      <c r="C1557" s="1">
        <v>43815</v>
      </c>
      <c r="D1557">
        <v>1318120</v>
      </c>
      <c r="E1557">
        <v>529</v>
      </c>
      <c r="F1557">
        <v>7</v>
      </c>
      <c r="G1557">
        <v>869</v>
      </c>
      <c r="H1557" s="1">
        <v>43819</v>
      </c>
      <c r="I1557">
        <v>999999</v>
      </c>
      <c r="J1557">
        <v>764.72</v>
      </c>
      <c r="K1557">
        <v>287.92</v>
      </c>
      <c r="L1557" t="s">
        <v>13</v>
      </c>
      <c r="M1557">
        <v>1</v>
      </c>
    </row>
    <row r="1558" spans="1:13" x14ac:dyDescent="0.25">
      <c r="A1558">
        <v>363700</v>
      </c>
      <c r="B1558">
        <v>2</v>
      </c>
      <c r="C1558" s="1">
        <v>43815</v>
      </c>
      <c r="D1558">
        <v>1318120</v>
      </c>
      <c r="E1558">
        <v>190</v>
      </c>
      <c r="F1558">
        <v>3</v>
      </c>
      <c r="G1558">
        <v>56.9</v>
      </c>
      <c r="H1558" s="1">
        <v>43819</v>
      </c>
      <c r="I1558">
        <v>999999</v>
      </c>
      <c r="J1558">
        <v>56.9</v>
      </c>
      <c r="K1558">
        <v>29.01</v>
      </c>
      <c r="L1558" t="s">
        <v>13</v>
      </c>
      <c r="M1558">
        <v>1</v>
      </c>
    </row>
    <row r="1559" spans="1:13" x14ac:dyDescent="0.25">
      <c r="A1559">
        <v>363701</v>
      </c>
      <c r="B1559">
        <v>0</v>
      </c>
      <c r="C1559" s="1">
        <v>43815</v>
      </c>
      <c r="D1559">
        <v>989254</v>
      </c>
      <c r="E1559">
        <v>858</v>
      </c>
      <c r="F1559">
        <v>3</v>
      </c>
      <c r="G1559">
        <v>29.95</v>
      </c>
      <c r="H1559" s="1">
        <v>43815</v>
      </c>
      <c r="I1559">
        <v>380</v>
      </c>
      <c r="J1559">
        <v>29.95</v>
      </c>
      <c r="K1559">
        <v>13.77</v>
      </c>
      <c r="L1559" t="s">
        <v>16</v>
      </c>
      <c r="M1559">
        <v>0.74839999999999995</v>
      </c>
    </row>
    <row r="1560" spans="1:13" x14ac:dyDescent="0.25">
      <c r="A1560">
        <v>363702</v>
      </c>
      <c r="B1560">
        <v>0</v>
      </c>
      <c r="C1560" s="1">
        <v>43815</v>
      </c>
      <c r="D1560">
        <v>1875792</v>
      </c>
      <c r="E1560">
        <v>1563</v>
      </c>
      <c r="F1560">
        <v>1</v>
      </c>
      <c r="G1560">
        <v>268</v>
      </c>
      <c r="H1560" s="1">
        <v>43819</v>
      </c>
      <c r="I1560">
        <v>999999</v>
      </c>
      <c r="J1560">
        <v>243.88</v>
      </c>
      <c r="K1560">
        <v>123.24</v>
      </c>
      <c r="L1560" t="s">
        <v>13</v>
      </c>
      <c r="M1560">
        <v>1</v>
      </c>
    </row>
    <row r="1561" spans="1:13" x14ac:dyDescent="0.25">
      <c r="A1561">
        <v>363702</v>
      </c>
      <c r="B1561">
        <v>1</v>
      </c>
      <c r="C1561" s="1">
        <v>43815</v>
      </c>
      <c r="D1561">
        <v>1875792</v>
      </c>
      <c r="E1561">
        <v>1694</v>
      </c>
      <c r="F1561">
        <v>1</v>
      </c>
      <c r="G1561">
        <v>8.8800000000000008</v>
      </c>
      <c r="H1561" s="1">
        <v>43819</v>
      </c>
      <c r="I1561">
        <v>999999</v>
      </c>
      <c r="J1561">
        <v>7.9032</v>
      </c>
      <c r="K1561">
        <v>4.08</v>
      </c>
      <c r="L1561" t="s">
        <v>13</v>
      </c>
      <c r="M1561">
        <v>1</v>
      </c>
    </row>
    <row r="1562" spans="1:13" x14ac:dyDescent="0.25">
      <c r="A1562">
        <v>363702</v>
      </c>
      <c r="B1562">
        <v>2</v>
      </c>
      <c r="C1562" s="1">
        <v>43815</v>
      </c>
      <c r="D1562">
        <v>1875792</v>
      </c>
      <c r="E1562">
        <v>941</v>
      </c>
      <c r="F1562">
        <v>4</v>
      </c>
      <c r="G1562">
        <v>41.99</v>
      </c>
      <c r="H1562" s="1">
        <v>43819</v>
      </c>
      <c r="I1562">
        <v>999999</v>
      </c>
      <c r="J1562">
        <v>36.531300000000002</v>
      </c>
      <c r="K1562">
        <v>21.41</v>
      </c>
      <c r="L1562" t="s">
        <v>13</v>
      </c>
      <c r="M1562">
        <v>1</v>
      </c>
    </row>
    <row r="1563" spans="1:13" x14ac:dyDescent="0.25">
      <c r="A1563">
        <v>361405</v>
      </c>
      <c r="B1563">
        <v>3</v>
      </c>
      <c r="C1563" s="1">
        <v>43792</v>
      </c>
      <c r="D1563">
        <v>308735</v>
      </c>
      <c r="E1563">
        <v>1734</v>
      </c>
      <c r="F1563">
        <v>1</v>
      </c>
      <c r="G1563">
        <v>28</v>
      </c>
      <c r="H1563" s="1">
        <v>43794</v>
      </c>
      <c r="I1563">
        <v>999999</v>
      </c>
      <c r="J1563">
        <v>26.6</v>
      </c>
      <c r="K1563">
        <v>14.28</v>
      </c>
      <c r="L1563" t="s">
        <v>15</v>
      </c>
      <c r="M1563">
        <v>1.3274999999999999</v>
      </c>
    </row>
    <row r="1564" spans="1:13" x14ac:dyDescent="0.25">
      <c r="A1564">
        <v>361406</v>
      </c>
      <c r="B1564">
        <v>0</v>
      </c>
      <c r="C1564" s="1">
        <v>43792</v>
      </c>
      <c r="D1564">
        <v>368611</v>
      </c>
      <c r="E1564">
        <v>1638</v>
      </c>
      <c r="F1564">
        <v>7</v>
      </c>
      <c r="G1564">
        <v>13.89</v>
      </c>
      <c r="H1564" s="1">
        <v>43795</v>
      </c>
      <c r="I1564">
        <v>999999</v>
      </c>
      <c r="J1564">
        <v>13.89</v>
      </c>
      <c r="K1564">
        <v>6.39</v>
      </c>
      <c r="L1564" t="s">
        <v>15</v>
      </c>
      <c r="M1564">
        <v>1.3274999999999999</v>
      </c>
    </row>
    <row r="1565" spans="1:13" x14ac:dyDescent="0.25">
      <c r="A1565">
        <v>361406</v>
      </c>
      <c r="B1565">
        <v>1</v>
      </c>
      <c r="C1565" s="1">
        <v>43792</v>
      </c>
      <c r="D1565">
        <v>368611</v>
      </c>
      <c r="E1565">
        <v>458</v>
      </c>
      <c r="F1565">
        <v>3</v>
      </c>
      <c r="G1565">
        <v>229.9</v>
      </c>
      <c r="H1565" s="1">
        <v>43795</v>
      </c>
      <c r="I1565">
        <v>999999</v>
      </c>
      <c r="J1565">
        <v>211.50800000000001</v>
      </c>
      <c r="K1565">
        <v>117.21</v>
      </c>
      <c r="L1565" t="s">
        <v>15</v>
      </c>
      <c r="M1565">
        <v>1.3274999999999999</v>
      </c>
    </row>
    <row r="1566" spans="1:13" x14ac:dyDescent="0.25">
      <c r="A1566">
        <v>361406</v>
      </c>
      <c r="B1566">
        <v>2</v>
      </c>
      <c r="C1566" s="1">
        <v>43792</v>
      </c>
      <c r="D1566">
        <v>368611</v>
      </c>
      <c r="E1566">
        <v>1417</v>
      </c>
      <c r="F1566">
        <v>2</v>
      </c>
      <c r="G1566">
        <v>268</v>
      </c>
      <c r="H1566" s="1">
        <v>43795</v>
      </c>
      <c r="I1566">
        <v>999999</v>
      </c>
      <c r="J1566">
        <v>268</v>
      </c>
      <c r="K1566">
        <v>123.24</v>
      </c>
      <c r="L1566" t="s">
        <v>15</v>
      </c>
      <c r="M1566">
        <v>1.3274999999999999</v>
      </c>
    </row>
    <row r="1567" spans="1:13" x14ac:dyDescent="0.25">
      <c r="A1567">
        <v>361406</v>
      </c>
      <c r="B1567">
        <v>3</v>
      </c>
      <c r="C1567" s="1">
        <v>43792</v>
      </c>
      <c r="D1567">
        <v>368611</v>
      </c>
      <c r="E1567">
        <v>461</v>
      </c>
      <c r="F1567">
        <v>4</v>
      </c>
      <c r="G1567">
        <v>819</v>
      </c>
      <c r="H1567" s="1">
        <v>43795</v>
      </c>
      <c r="I1567">
        <v>999999</v>
      </c>
      <c r="J1567">
        <v>712.53</v>
      </c>
      <c r="K1567">
        <v>271.35000000000002</v>
      </c>
      <c r="L1567" t="s">
        <v>15</v>
      </c>
      <c r="M1567">
        <v>1.3274999999999999</v>
      </c>
    </row>
    <row r="1568" spans="1:13" x14ac:dyDescent="0.25">
      <c r="A1568">
        <v>361407</v>
      </c>
      <c r="B1568">
        <v>0</v>
      </c>
      <c r="C1568" s="1">
        <v>43792</v>
      </c>
      <c r="D1568">
        <v>1395240</v>
      </c>
      <c r="E1568">
        <v>680</v>
      </c>
      <c r="F1568">
        <v>1</v>
      </c>
      <c r="G1568">
        <v>116</v>
      </c>
      <c r="H1568" s="1">
        <v>43796</v>
      </c>
      <c r="I1568">
        <v>999999</v>
      </c>
      <c r="J1568">
        <v>106.72</v>
      </c>
      <c r="K1568">
        <v>53.34</v>
      </c>
      <c r="L1568" t="s">
        <v>13</v>
      </c>
      <c r="M1568">
        <v>1</v>
      </c>
    </row>
    <row r="1569" spans="1:13" x14ac:dyDescent="0.25">
      <c r="A1569">
        <v>361407</v>
      </c>
      <c r="B1569">
        <v>1</v>
      </c>
      <c r="C1569" s="1">
        <v>43792</v>
      </c>
      <c r="D1569">
        <v>1395240</v>
      </c>
      <c r="E1569">
        <v>346</v>
      </c>
      <c r="F1569">
        <v>8</v>
      </c>
      <c r="G1569">
        <v>659</v>
      </c>
      <c r="H1569" s="1">
        <v>43796</v>
      </c>
      <c r="I1569">
        <v>999999</v>
      </c>
      <c r="J1569">
        <v>626.04999999999995</v>
      </c>
      <c r="K1569">
        <v>303.05</v>
      </c>
      <c r="L1569" t="s">
        <v>13</v>
      </c>
      <c r="M1569">
        <v>1</v>
      </c>
    </row>
    <row r="1570" spans="1:13" x14ac:dyDescent="0.25">
      <c r="A1570">
        <v>361408</v>
      </c>
      <c r="B1570">
        <v>0</v>
      </c>
      <c r="C1570" s="1">
        <v>43792</v>
      </c>
      <c r="D1570">
        <v>852444</v>
      </c>
      <c r="E1570">
        <v>523</v>
      </c>
      <c r="F1570">
        <v>3</v>
      </c>
      <c r="G1570">
        <v>139</v>
      </c>
      <c r="H1570" s="1">
        <v>43794</v>
      </c>
      <c r="I1570">
        <v>999999</v>
      </c>
      <c r="J1570">
        <v>129.27000000000001</v>
      </c>
      <c r="K1570">
        <v>70.87</v>
      </c>
      <c r="L1570" t="s">
        <v>14</v>
      </c>
      <c r="M1570">
        <v>0.90429999999999999</v>
      </c>
    </row>
    <row r="1571" spans="1:13" x14ac:dyDescent="0.25">
      <c r="A1571">
        <v>361408</v>
      </c>
      <c r="B1571">
        <v>1</v>
      </c>
      <c r="C1571" s="1">
        <v>43792</v>
      </c>
      <c r="D1571">
        <v>852444</v>
      </c>
      <c r="E1571">
        <v>1496</v>
      </c>
      <c r="F1571">
        <v>1</v>
      </c>
      <c r="G1571">
        <v>288</v>
      </c>
      <c r="H1571" s="1">
        <v>43794</v>
      </c>
      <c r="I1571">
        <v>999999</v>
      </c>
      <c r="J1571">
        <v>253.44</v>
      </c>
      <c r="K1571">
        <v>132.44</v>
      </c>
      <c r="L1571" t="s">
        <v>14</v>
      </c>
      <c r="M1571">
        <v>0.90429999999999999</v>
      </c>
    </row>
    <row r="1572" spans="1:13" x14ac:dyDescent="0.25">
      <c r="A1572">
        <v>361408</v>
      </c>
      <c r="B1572">
        <v>2</v>
      </c>
      <c r="C1572" s="1">
        <v>43792</v>
      </c>
      <c r="D1572">
        <v>852444</v>
      </c>
      <c r="E1572">
        <v>369</v>
      </c>
      <c r="F1572">
        <v>4</v>
      </c>
      <c r="G1572">
        <v>699</v>
      </c>
      <c r="H1572" s="1">
        <v>43794</v>
      </c>
      <c r="I1572">
        <v>999999</v>
      </c>
      <c r="J1572">
        <v>699</v>
      </c>
      <c r="K1572">
        <v>321.44</v>
      </c>
      <c r="L1572" t="s">
        <v>14</v>
      </c>
      <c r="M1572">
        <v>0.90429999999999999</v>
      </c>
    </row>
    <row r="1573" spans="1:13" x14ac:dyDescent="0.25">
      <c r="A1573">
        <v>361600</v>
      </c>
      <c r="B1573">
        <v>0</v>
      </c>
      <c r="C1573" s="1">
        <v>43794</v>
      </c>
      <c r="D1573">
        <v>2099389</v>
      </c>
      <c r="E1573">
        <v>379</v>
      </c>
      <c r="F1573">
        <v>3</v>
      </c>
      <c r="G1573">
        <v>326</v>
      </c>
      <c r="H1573" s="1">
        <v>43794</v>
      </c>
      <c r="I1573">
        <v>585</v>
      </c>
      <c r="J1573">
        <v>280.36</v>
      </c>
      <c r="K1573">
        <v>166.2</v>
      </c>
      <c r="L1573" t="s">
        <v>13</v>
      </c>
      <c r="M1573">
        <v>1</v>
      </c>
    </row>
    <row r="1574" spans="1:13" x14ac:dyDescent="0.25">
      <c r="A1574">
        <v>361601</v>
      </c>
      <c r="B1574">
        <v>0</v>
      </c>
      <c r="C1574" s="1">
        <v>43794</v>
      </c>
      <c r="D1574">
        <v>1360163</v>
      </c>
      <c r="E1574">
        <v>403</v>
      </c>
      <c r="F1574">
        <v>10</v>
      </c>
      <c r="G1574">
        <v>699</v>
      </c>
      <c r="H1574" s="1">
        <v>43797</v>
      </c>
      <c r="I1574">
        <v>999999</v>
      </c>
      <c r="J1574">
        <v>622.11</v>
      </c>
      <c r="K1574">
        <v>321.44</v>
      </c>
      <c r="L1574" t="s">
        <v>13</v>
      </c>
      <c r="M1574">
        <v>1</v>
      </c>
    </row>
    <row r="1575" spans="1:13" x14ac:dyDescent="0.25">
      <c r="A1575">
        <v>361602</v>
      </c>
      <c r="B1575">
        <v>0</v>
      </c>
      <c r="C1575" s="1">
        <v>43794</v>
      </c>
      <c r="D1575">
        <v>889817</v>
      </c>
      <c r="E1575">
        <v>1429</v>
      </c>
      <c r="F1575">
        <v>6</v>
      </c>
      <c r="G1575">
        <v>289</v>
      </c>
      <c r="H1575" s="1">
        <v>43795</v>
      </c>
      <c r="I1575">
        <v>999999</v>
      </c>
      <c r="J1575">
        <v>257.20999999999998</v>
      </c>
      <c r="K1575">
        <v>132.9</v>
      </c>
      <c r="L1575" t="s">
        <v>14</v>
      </c>
      <c r="M1575">
        <v>0.90839999999999999</v>
      </c>
    </row>
    <row r="1576" spans="1:13" x14ac:dyDescent="0.25">
      <c r="A1576">
        <v>361602</v>
      </c>
      <c r="B1576">
        <v>1</v>
      </c>
      <c r="C1576" s="1">
        <v>43794</v>
      </c>
      <c r="D1576">
        <v>889817</v>
      </c>
      <c r="E1576">
        <v>368</v>
      </c>
      <c r="F1576">
        <v>4</v>
      </c>
      <c r="G1576">
        <v>1299</v>
      </c>
      <c r="H1576" s="1">
        <v>43795</v>
      </c>
      <c r="I1576">
        <v>999999</v>
      </c>
      <c r="J1576">
        <v>1299</v>
      </c>
      <c r="K1576">
        <v>430.38</v>
      </c>
      <c r="L1576" t="s">
        <v>14</v>
      </c>
      <c r="M1576">
        <v>0.90839999999999999</v>
      </c>
    </row>
    <row r="1577" spans="1:13" x14ac:dyDescent="0.25">
      <c r="A1577">
        <v>361700</v>
      </c>
      <c r="B1577">
        <v>0</v>
      </c>
      <c r="C1577" s="1">
        <v>43795</v>
      </c>
      <c r="D1577">
        <v>1815871</v>
      </c>
      <c r="E1577">
        <v>1572</v>
      </c>
      <c r="F1577">
        <v>7</v>
      </c>
      <c r="G1577">
        <v>57.99</v>
      </c>
      <c r="H1577" s="1">
        <v>43799</v>
      </c>
      <c r="I1577">
        <v>999999</v>
      </c>
      <c r="J1577">
        <v>57.99</v>
      </c>
      <c r="K1577">
        <v>26.67</v>
      </c>
      <c r="L1577" t="s">
        <v>13</v>
      </c>
      <c r="M1577">
        <v>1</v>
      </c>
    </row>
    <row r="1578" spans="1:13" x14ac:dyDescent="0.25">
      <c r="A1578">
        <v>361700</v>
      </c>
      <c r="B1578">
        <v>1</v>
      </c>
      <c r="C1578" s="1">
        <v>43795</v>
      </c>
      <c r="D1578">
        <v>1815871</v>
      </c>
      <c r="E1578">
        <v>710</v>
      </c>
      <c r="F1578">
        <v>2</v>
      </c>
      <c r="G1578">
        <v>121</v>
      </c>
      <c r="H1578" s="1">
        <v>43799</v>
      </c>
      <c r="I1578">
        <v>999999</v>
      </c>
      <c r="J1578">
        <v>121</v>
      </c>
      <c r="K1578">
        <v>55.64</v>
      </c>
      <c r="L1578" t="s">
        <v>13</v>
      </c>
      <c r="M1578">
        <v>1</v>
      </c>
    </row>
    <row r="1579" spans="1:13" x14ac:dyDescent="0.25">
      <c r="A1579">
        <v>361700</v>
      </c>
      <c r="B1579">
        <v>2</v>
      </c>
      <c r="C1579" s="1">
        <v>43795</v>
      </c>
      <c r="D1579">
        <v>1815871</v>
      </c>
      <c r="E1579">
        <v>1409</v>
      </c>
      <c r="F1579">
        <v>10</v>
      </c>
      <c r="G1579">
        <v>589</v>
      </c>
      <c r="H1579" s="1">
        <v>43799</v>
      </c>
      <c r="I1579">
        <v>999999</v>
      </c>
      <c r="J1579">
        <v>518.32000000000005</v>
      </c>
      <c r="K1579">
        <v>195.15</v>
      </c>
      <c r="L1579" t="s">
        <v>13</v>
      </c>
      <c r="M1579">
        <v>1</v>
      </c>
    </row>
    <row r="1580" spans="1:13" x14ac:dyDescent="0.25">
      <c r="A1580">
        <v>361701</v>
      </c>
      <c r="B1580">
        <v>0</v>
      </c>
      <c r="C1580" s="1">
        <v>43795</v>
      </c>
      <c r="D1580">
        <v>304068</v>
      </c>
      <c r="E1580">
        <v>1576</v>
      </c>
      <c r="F1580">
        <v>4</v>
      </c>
      <c r="G1580">
        <v>12.99</v>
      </c>
      <c r="H1580" s="1">
        <v>43795</v>
      </c>
      <c r="I1580">
        <v>80</v>
      </c>
      <c r="J1580">
        <v>11.950799999999999</v>
      </c>
      <c r="K1580">
        <v>6.62</v>
      </c>
      <c r="L1580" t="s">
        <v>15</v>
      </c>
      <c r="M1580">
        <v>1.3306</v>
      </c>
    </row>
    <row r="1581" spans="1:13" x14ac:dyDescent="0.25">
      <c r="A1581">
        <v>361702</v>
      </c>
      <c r="B1581">
        <v>0</v>
      </c>
      <c r="C1581" s="1">
        <v>43795</v>
      </c>
      <c r="D1581">
        <v>1629676</v>
      </c>
      <c r="E1581">
        <v>361</v>
      </c>
      <c r="F1581">
        <v>2</v>
      </c>
      <c r="G1581">
        <v>389</v>
      </c>
      <c r="H1581" s="1">
        <v>43795</v>
      </c>
      <c r="I1581">
        <v>585</v>
      </c>
      <c r="J1581">
        <v>373.44</v>
      </c>
      <c r="K1581">
        <v>198.32</v>
      </c>
      <c r="L1581" t="s">
        <v>13</v>
      </c>
      <c r="M1581">
        <v>1</v>
      </c>
    </row>
    <row r="1582" spans="1:13" x14ac:dyDescent="0.25">
      <c r="A1582">
        <v>361702</v>
      </c>
      <c r="B1582">
        <v>1</v>
      </c>
      <c r="C1582" s="1">
        <v>43795</v>
      </c>
      <c r="D1582">
        <v>1629676</v>
      </c>
      <c r="E1582">
        <v>1620</v>
      </c>
      <c r="F1582">
        <v>2</v>
      </c>
      <c r="G1582">
        <v>60.99</v>
      </c>
      <c r="H1582" s="1">
        <v>43795</v>
      </c>
      <c r="I1582">
        <v>585</v>
      </c>
      <c r="J1582">
        <v>60.99</v>
      </c>
      <c r="K1582">
        <v>28.05</v>
      </c>
      <c r="L1582" t="s">
        <v>13</v>
      </c>
      <c r="M1582">
        <v>1</v>
      </c>
    </row>
    <row r="1583" spans="1:13" x14ac:dyDescent="0.25">
      <c r="A1583">
        <v>361703</v>
      </c>
      <c r="B1583">
        <v>0</v>
      </c>
      <c r="C1583" s="1">
        <v>43795</v>
      </c>
      <c r="D1583">
        <v>780159</v>
      </c>
      <c r="E1583">
        <v>1653</v>
      </c>
      <c r="F1583">
        <v>2</v>
      </c>
      <c r="G1583">
        <v>109.99</v>
      </c>
      <c r="H1583" s="1">
        <v>43797</v>
      </c>
      <c r="I1583">
        <v>999999</v>
      </c>
      <c r="J1583">
        <v>109.99</v>
      </c>
      <c r="K1583">
        <v>56.08</v>
      </c>
      <c r="L1583" t="s">
        <v>14</v>
      </c>
      <c r="M1583">
        <v>0.90739999999999998</v>
      </c>
    </row>
    <row r="1584" spans="1:13" x14ac:dyDescent="0.25">
      <c r="A1584">
        <v>361703</v>
      </c>
      <c r="B1584">
        <v>1</v>
      </c>
      <c r="C1584" s="1">
        <v>43795</v>
      </c>
      <c r="D1584">
        <v>780159</v>
      </c>
      <c r="E1584">
        <v>2493</v>
      </c>
      <c r="F1584">
        <v>4</v>
      </c>
      <c r="G1584">
        <v>24.99</v>
      </c>
      <c r="H1584" s="1">
        <v>43797</v>
      </c>
      <c r="I1584">
        <v>999999</v>
      </c>
      <c r="J1584">
        <v>23.490600000000001</v>
      </c>
      <c r="K1584">
        <v>12.74</v>
      </c>
      <c r="L1584" t="s">
        <v>14</v>
      </c>
      <c r="M1584">
        <v>0.90739999999999998</v>
      </c>
    </row>
    <row r="1585" spans="1:13" x14ac:dyDescent="0.25">
      <c r="A1585">
        <v>361703</v>
      </c>
      <c r="B1585">
        <v>2</v>
      </c>
      <c r="C1585" s="1">
        <v>43795</v>
      </c>
      <c r="D1585">
        <v>780159</v>
      </c>
      <c r="E1585">
        <v>79</v>
      </c>
      <c r="F1585">
        <v>7</v>
      </c>
      <c r="G1585">
        <v>40.549999999999997</v>
      </c>
      <c r="H1585" s="1">
        <v>43797</v>
      </c>
      <c r="I1585">
        <v>999999</v>
      </c>
      <c r="J1585">
        <v>40.549999999999997</v>
      </c>
      <c r="K1585">
        <v>18.649999999999999</v>
      </c>
      <c r="L1585" t="s">
        <v>14</v>
      </c>
      <c r="M1585">
        <v>0.90739999999999998</v>
      </c>
    </row>
    <row r="1586" spans="1:13" x14ac:dyDescent="0.25">
      <c r="A1586">
        <v>361800</v>
      </c>
      <c r="B1586">
        <v>0</v>
      </c>
      <c r="C1586" s="1">
        <v>43796</v>
      </c>
      <c r="D1586">
        <v>814033</v>
      </c>
      <c r="E1586">
        <v>1582</v>
      </c>
      <c r="F1586">
        <v>6</v>
      </c>
      <c r="G1586">
        <v>17.989999999999998</v>
      </c>
      <c r="H1586" s="1">
        <v>43801</v>
      </c>
      <c r="I1586">
        <v>999999</v>
      </c>
      <c r="J1586">
        <v>17.630199999999999</v>
      </c>
      <c r="K1586">
        <v>8.27</v>
      </c>
      <c r="L1586" t="s">
        <v>14</v>
      </c>
      <c r="M1586">
        <v>0.9083</v>
      </c>
    </row>
    <row r="1587" spans="1:13" x14ac:dyDescent="0.25">
      <c r="A1587">
        <v>361800</v>
      </c>
      <c r="B1587">
        <v>1</v>
      </c>
      <c r="C1587" s="1">
        <v>43796</v>
      </c>
      <c r="D1587">
        <v>814033</v>
      </c>
      <c r="E1587">
        <v>148</v>
      </c>
      <c r="F1587">
        <v>4</v>
      </c>
      <c r="G1587">
        <v>2899.99</v>
      </c>
      <c r="H1587" s="1">
        <v>43801</v>
      </c>
      <c r="I1587">
        <v>999999</v>
      </c>
      <c r="J1587">
        <v>2609.991</v>
      </c>
      <c r="K1587">
        <v>960.82</v>
      </c>
      <c r="L1587" t="s">
        <v>14</v>
      </c>
      <c r="M1587">
        <v>0.9083</v>
      </c>
    </row>
    <row r="1588" spans="1:13" x14ac:dyDescent="0.25">
      <c r="A1588">
        <v>361800</v>
      </c>
      <c r="B1588">
        <v>2</v>
      </c>
      <c r="C1588" s="1">
        <v>43796</v>
      </c>
      <c r="D1588">
        <v>814033</v>
      </c>
      <c r="E1588">
        <v>1354</v>
      </c>
      <c r="F1588">
        <v>2</v>
      </c>
      <c r="G1588">
        <v>28.99</v>
      </c>
      <c r="H1588" s="1">
        <v>43801</v>
      </c>
      <c r="I1588">
        <v>999999</v>
      </c>
      <c r="J1588">
        <v>28.99</v>
      </c>
      <c r="K1588">
        <v>13.33</v>
      </c>
      <c r="L1588" t="s">
        <v>14</v>
      </c>
      <c r="M1588">
        <v>0.9083</v>
      </c>
    </row>
    <row r="1589" spans="1:13" x14ac:dyDescent="0.25">
      <c r="A1589">
        <v>361800</v>
      </c>
      <c r="B1589">
        <v>3</v>
      </c>
      <c r="C1589" s="1">
        <v>43796</v>
      </c>
      <c r="D1589">
        <v>814033</v>
      </c>
      <c r="E1589">
        <v>2504</v>
      </c>
      <c r="F1589">
        <v>4</v>
      </c>
      <c r="G1589">
        <v>9.99</v>
      </c>
      <c r="H1589" s="1">
        <v>43801</v>
      </c>
      <c r="I1589">
        <v>999999</v>
      </c>
      <c r="J1589">
        <v>8.8910999999999998</v>
      </c>
      <c r="K1589">
        <v>5.09</v>
      </c>
      <c r="L1589" t="s">
        <v>14</v>
      </c>
      <c r="M1589">
        <v>0.9083</v>
      </c>
    </row>
    <row r="1590" spans="1:13" x14ac:dyDescent="0.25">
      <c r="A1590">
        <v>361801</v>
      </c>
      <c r="B1590">
        <v>0</v>
      </c>
      <c r="C1590" s="1">
        <v>43796</v>
      </c>
      <c r="D1590">
        <v>236872</v>
      </c>
      <c r="E1590">
        <v>1332</v>
      </c>
      <c r="F1590">
        <v>8</v>
      </c>
      <c r="G1590">
        <v>28.99</v>
      </c>
      <c r="H1590" s="1">
        <v>43797</v>
      </c>
      <c r="I1590">
        <v>999999</v>
      </c>
      <c r="J1590">
        <v>28.99</v>
      </c>
      <c r="K1590">
        <v>13.33</v>
      </c>
      <c r="L1590" t="s">
        <v>15</v>
      </c>
      <c r="M1590">
        <v>1.3266</v>
      </c>
    </row>
    <row r="1591" spans="1:13" x14ac:dyDescent="0.25">
      <c r="A1591">
        <v>361801</v>
      </c>
      <c r="B1591">
        <v>1</v>
      </c>
      <c r="C1591" s="1">
        <v>43796</v>
      </c>
      <c r="D1591">
        <v>236872</v>
      </c>
      <c r="E1591">
        <v>1659</v>
      </c>
      <c r="F1591">
        <v>2</v>
      </c>
      <c r="G1591">
        <v>259.99</v>
      </c>
      <c r="H1591" s="1">
        <v>43797</v>
      </c>
      <c r="I1591">
        <v>999999</v>
      </c>
      <c r="J1591">
        <v>233.99100000000001</v>
      </c>
      <c r="K1591">
        <v>86.14</v>
      </c>
      <c r="L1591" t="s">
        <v>15</v>
      </c>
      <c r="M1591">
        <v>1.3266</v>
      </c>
    </row>
    <row r="1592" spans="1:13" x14ac:dyDescent="0.25">
      <c r="A1592">
        <v>361801</v>
      </c>
      <c r="B1592">
        <v>2</v>
      </c>
      <c r="C1592" s="1">
        <v>43796</v>
      </c>
      <c r="D1592">
        <v>236872</v>
      </c>
      <c r="E1592">
        <v>1624</v>
      </c>
      <c r="F1592">
        <v>3</v>
      </c>
      <c r="G1592">
        <v>219</v>
      </c>
      <c r="H1592" s="1">
        <v>43797</v>
      </c>
      <c r="I1592">
        <v>999999</v>
      </c>
      <c r="J1592">
        <v>190.53</v>
      </c>
      <c r="K1592">
        <v>72.56</v>
      </c>
      <c r="L1592" t="s">
        <v>15</v>
      </c>
      <c r="M1592">
        <v>1.3266</v>
      </c>
    </row>
    <row r="1593" spans="1:13" x14ac:dyDescent="0.25">
      <c r="A1593">
        <v>361801</v>
      </c>
      <c r="B1593">
        <v>3</v>
      </c>
      <c r="C1593" s="1">
        <v>43796</v>
      </c>
      <c r="D1593">
        <v>236872</v>
      </c>
      <c r="E1593">
        <v>555</v>
      </c>
      <c r="F1593">
        <v>5</v>
      </c>
      <c r="G1593">
        <v>229</v>
      </c>
      <c r="H1593" s="1">
        <v>43797</v>
      </c>
      <c r="I1593">
        <v>999999</v>
      </c>
      <c r="J1593">
        <v>199.23</v>
      </c>
      <c r="K1593">
        <v>116.75</v>
      </c>
      <c r="L1593" t="s">
        <v>15</v>
      </c>
      <c r="M1593">
        <v>1.3266</v>
      </c>
    </row>
    <row r="1594" spans="1:13" x14ac:dyDescent="0.25">
      <c r="A1594">
        <v>361802</v>
      </c>
      <c r="B1594">
        <v>0</v>
      </c>
      <c r="C1594" s="1">
        <v>43796</v>
      </c>
      <c r="D1594">
        <v>1429991</v>
      </c>
      <c r="E1594">
        <v>421</v>
      </c>
      <c r="F1594">
        <v>2</v>
      </c>
      <c r="G1594">
        <v>469</v>
      </c>
      <c r="H1594" s="1">
        <v>43799</v>
      </c>
      <c r="I1594">
        <v>999999</v>
      </c>
      <c r="J1594">
        <v>412.72</v>
      </c>
      <c r="K1594">
        <v>215.68</v>
      </c>
      <c r="L1594" t="s">
        <v>13</v>
      </c>
      <c r="M1594">
        <v>1</v>
      </c>
    </row>
    <row r="1595" spans="1:13" x14ac:dyDescent="0.25">
      <c r="A1595">
        <v>361802</v>
      </c>
      <c r="B1595">
        <v>1</v>
      </c>
      <c r="C1595" s="1">
        <v>43796</v>
      </c>
      <c r="D1595">
        <v>1429991</v>
      </c>
      <c r="E1595">
        <v>1600</v>
      </c>
      <c r="F1595">
        <v>2</v>
      </c>
      <c r="G1595">
        <v>57.88</v>
      </c>
      <c r="H1595" s="1">
        <v>43799</v>
      </c>
      <c r="I1595">
        <v>999999</v>
      </c>
      <c r="J1595">
        <v>51.513199999999998</v>
      </c>
      <c r="K1595">
        <v>26.62</v>
      </c>
      <c r="L1595" t="s">
        <v>13</v>
      </c>
      <c r="M1595">
        <v>1</v>
      </c>
    </row>
    <row r="1596" spans="1:13" x14ac:dyDescent="0.25">
      <c r="A1596">
        <v>361802</v>
      </c>
      <c r="B1596">
        <v>2</v>
      </c>
      <c r="C1596" s="1">
        <v>43796</v>
      </c>
      <c r="D1596">
        <v>1429991</v>
      </c>
      <c r="E1596">
        <v>1614</v>
      </c>
      <c r="F1596">
        <v>2</v>
      </c>
      <c r="G1596">
        <v>259.99</v>
      </c>
      <c r="H1596" s="1">
        <v>43799</v>
      </c>
      <c r="I1596">
        <v>999999</v>
      </c>
      <c r="J1596">
        <v>259.99</v>
      </c>
      <c r="K1596">
        <v>86.14</v>
      </c>
      <c r="L1596" t="s">
        <v>13</v>
      </c>
      <c r="M1596">
        <v>1</v>
      </c>
    </row>
    <row r="1597" spans="1:13" x14ac:dyDescent="0.25">
      <c r="A1597">
        <v>361803</v>
      </c>
      <c r="B1597">
        <v>0</v>
      </c>
      <c r="C1597" s="1">
        <v>43796</v>
      </c>
      <c r="D1597">
        <v>307128</v>
      </c>
      <c r="E1597">
        <v>1592</v>
      </c>
      <c r="F1597">
        <v>8</v>
      </c>
      <c r="G1597">
        <v>17.989999999999998</v>
      </c>
      <c r="H1597" s="1">
        <v>43797</v>
      </c>
      <c r="I1597">
        <v>999999</v>
      </c>
      <c r="J1597">
        <v>17.989999999999998</v>
      </c>
      <c r="K1597">
        <v>8.27</v>
      </c>
      <c r="L1597" t="s">
        <v>15</v>
      </c>
      <c r="M1597">
        <v>1.3266</v>
      </c>
    </row>
    <row r="1598" spans="1:13" x14ac:dyDescent="0.25">
      <c r="A1598">
        <v>361803</v>
      </c>
      <c r="B1598">
        <v>1</v>
      </c>
      <c r="C1598" s="1">
        <v>43796</v>
      </c>
      <c r="D1598">
        <v>307128</v>
      </c>
      <c r="E1598">
        <v>1374</v>
      </c>
      <c r="F1598">
        <v>3</v>
      </c>
      <c r="G1598">
        <v>16</v>
      </c>
      <c r="H1598" s="1">
        <v>43797</v>
      </c>
      <c r="I1598">
        <v>999999</v>
      </c>
      <c r="J1598">
        <v>16</v>
      </c>
      <c r="K1598">
        <v>8.16</v>
      </c>
      <c r="L1598" t="s">
        <v>15</v>
      </c>
      <c r="M1598">
        <v>1.3266</v>
      </c>
    </row>
    <row r="1599" spans="1:13" x14ac:dyDescent="0.25">
      <c r="A1599">
        <v>361803</v>
      </c>
      <c r="B1599">
        <v>2</v>
      </c>
      <c r="C1599" s="1">
        <v>43796</v>
      </c>
      <c r="D1599">
        <v>307128</v>
      </c>
      <c r="E1599">
        <v>1130</v>
      </c>
      <c r="F1599">
        <v>5</v>
      </c>
      <c r="G1599">
        <v>319</v>
      </c>
      <c r="H1599" s="1">
        <v>43797</v>
      </c>
      <c r="I1599">
        <v>999999</v>
      </c>
      <c r="J1599">
        <v>274.33999999999997</v>
      </c>
      <c r="K1599">
        <v>146.69999999999999</v>
      </c>
      <c r="L1599" t="s">
        <v>15</v>
      </c>
      <c r="M1599">
        <v>1.3266</v>
      </c>
    </row>
    <row r="1600" spans="1:13" x14ac:dyDescent="0.25">
      <c r="A1600">
        <v>361803</v>
      </c>
      <c r="B1600">
        <v>3</v>
      </c>
      <c r="C1600" s="1">
        <v>43796</v>
      </c>
      <c r="D1600">
        <v>307128</v>
      </c>
      <c r="E1600">
        <v>1639</v>
      </c>
      <c r="F1600">
        <v>1</v>
      </c>
      <c r="G1600">
        <v>9.99</v>
      </c>
      <c r="H1600" s="1">
        <v>43797</v>
      </c>
      <c r="I1600">
        <v>999999</v>
      </c>
      <c r="J1600">
        <v>9.2906999999999993</v>
      </c>
      <c r="K1600">
        <v>5.09</v>
      </c>
      <c r="L1600" t="s">
        <v>15</v>
      </c>
      <c r="M1600">
        <v>1.3266</v>
      </c>
    </row>
    <row r="1601" spans="1:13" x14ac:dyDescent="0.25">
      <c r="A1601">
        <v>361804</v>
      </c>
      <c r="B1601">
        <v>0</v>
      </c>
      <c r="C1601" s="1">
        <v>43796</v>
      </c>
      <c r="D1601">
        <v>1664583</v>
      </c>
      <c r="E1601">
        <v>1756</v>
      </c>
      <c r="F1601">
        <v>1</v>
      </c>
      <c r="G1601">
        <v>64.900000000000006</v>
      </c>
      <c r="H1601" s="1">
        <v>43800</v>
      </c>
      <c r="I1601">
        <v>999999</v>
      </c>
      <c r="J1601">
        <v>57.112000000000002</v>
      </c>
      <c r="K1601">
        <v>33.090000000000003</v>
      </c>
      <c r="L1601" t="s">
        <v>13</v>
      </c>
      <c r="M1601">
        <v>1</v>
      </c>
    </row>
    <row r="1602" spans="1:13" x14ac:dyDescent="0.25">
      <c r="A1602">
        <v>361804</v>
      </c>
      <c r="B1602">
        <v>1</v>
      </c>
      <c r="C1602" s="1">
        <v>43796</v>
      </c>
      <c r="D1602">
        <v>1664583</v>
      </c>
      <c r="E1602">
        <v>1559</v>
      </c>
      <c r="F1602">
        <v>2</v>
      </c>
      <c r="G1602">
        <v>299</v>
      </c>
      <c r="H1602" s="1">
        <v>43800</v>
      </c>
      <c r="I1602">
        <v>999999</v>
      </c>
      <c r="J1602">
        <v>266.11</v>
      </c>
      <c r="K1602">
        <v>137.5</v>
      </c>
      <c r="L1602" t="s">
        <v>13</v>
      </c>
      <c r="M1602">
        <v>1</v>
      </c>
    </row>
    <row r="1603" spans="1:13" x14ac:dyDescent="0.25">
      <c r="A1603">
        <v>361804</v>
      </c>
      <c r="B1603">
        <v>2</v>
      </c>
      <c r="C1603" s="1">
        <v>43796</v>
      </c>
      <c r="D1603">
        <v>1664583</v>
      </c>
      <c r="E1603">
        <v>1379</v>
      </c>
      <c r="F1603">
        <v>6</v>
      </c>
      <c r="G1603">
        <v>23</v>
      </c>
      <c r="H1603" s="1">
        <v>43800</v>
      </c>
      <c r="I1603">
        <v>999999</v>
      </c>
      <c r="J1603">
        <v>20.47</v>
      </c>
      <c r="K1603">
        <v>10.58</v>
      </c>
      <c r="L1603" t="s">
        <v>13</v>
      </c>
      <c r="M1603">
        <v>1</v>
      </c>
    </row>
    <row r="1604" spans="1:13" x14ac:dyDescent="0.25">
      <c r="A1604">
        <v>361804</v>
      </c>
      <c r="B1604">
        <v>3</v>
      </c>
      <c r="C1604" s="1">
        <v>43796</v>
      </c>
      <c r="D1604">
        <v>1664583</v>
      </c>
      <c r="E1604">
        <v>320</v>
      </c>
      <c r="F1604">
        <v>3</v>
      </c>
      <c r="G1604">
        <v>699</v>
      </c>
      <c r="H1604" s="1">
        <v>43800</v>
      </c>
      <c r="I1604">
        <v>999999</v>
      </c>
      <c r="J1604">
        <v>699</v>
      </c>
      <c r="K1604">
        <v>321.44</v>
      </c>
      <c r="L1604" t="s">
        <v>13</v>
      </c>
      <c r="M1604">
        <v>1</v>
      </c>
    </row>
    <row r="1605" spans="1:13" x14ac:dyDescent="0.25">
      <c r="A1605">
        <v>361805</v>
      </c>
      <c r="B1605">
        <v>0</v>
      </c>
      <c r="C1605" s="1">
        <v>43796</v>
      </c>
      <c r="D1605">
        <v>455008</v>
      </c>
      <c r="E1605">
        <v>1428</v>
      </c>
      <c r="F1605">
        <v>1</v>
      </c>
      <c r="G1605">
        <v>268</v>
      </c>
      <c r="H1605" s="1">
        <v>43799</v>
      </c>
      <c r="I1605">
        <v>999999</v>
      </c>
      <c r="J1605">
        <v>259.95999999999998</v>
      </c>
      <c r="K1605">
        <v>123.24</v>
      </c>
      <c r="L1605" t="s">
        <v>14</v>
      </c>
      <c r="M1605">
        <v>0.9083</v>
      </c>
    </row>
    <row r="1606" spans="1:13" x14ac:dyDescent="0.25">
      <c r="A1606">
        <v>361900</v>
      </c>
      <c r="B1606">
        <v>0</v>
      </c>
      <c r="C1606" s="1">
        <v>43797</v>
      </c>
      <c r="D1606">
        <v>272414</v>
      </c>
      <c r="E1606">
        <v>1657</v>
      </c>
      <c r="F1606">
        <v>1</v>
      </c>
      <c r="G1606">
        <v>179.99</v>
      </c>
      <c r="H1606" s="1">
        <v>43798</v>
      </c>
      <c r="I1606">
        <v>999999</v>
      </c>
      <c r="J1606">
        <v>163.79089999999999</v>
      </c>
      <c r="K1606">
        <v>82.77</v>
      </c>
      <c r="L1606" t="s">
        <v>15</v>
      </c>
      <c r="M1606">
        <v>1.3289</v>
      </c>
    </row>
    <row r="1607" spans="1:13" x14ac:dyDescent="0.25">
      <c r="A1607">
        <v>361901</v>
      </c>
      <c r="B1607">
        <v>0</v>
      </c>
      <c r="C1607" s="1">
        <v>43797</v>
      </c>
      <c r="D1607">
        <v>1936191</v>
      </c>
      <c r="E1607">
        <v>1662</v>
      </c>
      <c r="F1607">
        <v>9</v>
      </c>
      <c r="G1607">
        <v>6.99</v>
      </c>
      <c r="H1607" s="1">
        <v>43800</v>
      </c>
      <c r="I1607">
        <v>999999</v>
      </c>
      <c r="J1607">
        <v>6.99</v>
      </c>
      <c r="K1607">
        <v>3.56</v>
      </c>
      <c r="L1607" t="s">
        <v>13</v>
      </c>
      <c r="M1607">
        <v>1</v>
      </c>
    </row>
    <row r="1608" spans="1:13" x14ac:dyDescent="0.25">
      <c r="A1608">
        <v>361901</v>
      </c>
      <c r="B1608">
        <v>1</v>
      </c>
      <c r="C1608" s="1">
        <v>43797</v>
      </c>
      <c r="D1608">
        <v>1936191</v>
      </c>
      <c r="E1608">
        <v>29</v>
      </c>
      <c r="F1608">
        <v>4</v>
      </c>
      <c r="G1608">
        <v>255</v>
      </c>
      <c r="H1608" s="1">
        <v>43800</v>
      </c>
      <c r="I1608">
        <v>999999</v>
      </c>
      <c r="J1608">
        <v>224.4</v>
      </c>
      <c r="K1608">
        <v>84.49</v>
      </c>
      <c r="L1608" t="s">
        <v>13</v>
      </c>
      <c r="M1608">
        <v>1</v>
      </c>
    </row>
    <row r="1609" spans="1:13" x14ac:dyDescent="0.25">
      <c r="A1609">
        <v>361902</v>
      </c>
      <c r="B1609">
        <v>0</v>
      </c>
      <c r="C1609" s="1">
        <v>43797</v>
      </c>
      <c r="D1609">
        <v>858935</v>
      </c>
      <c r="E1609">
        <v>515</v>
      </c>
      <c r="F1609">
        <v>4</v>
      </c>
      <c r="G1609">
        <v>59</v>
      </c>
      <c r="H1609" s="1">
        <v>43797</v>
      </c>
      <c r="I1609">
        <v>330</v>
      </c>
      <c r="J1609">
        <v>59</v>
      </c>
      <c r="K1609">
        <v>30.08</v>
      </c>
      <c r="L1609" t="s">
        <v>14</v>
      </c>
      <c r="M1609">
        <v>0.90869999999999995</v>
      </c>
    </row>
    <row r="1610" spans="1:13" x14ac:dyDescent="0.25">
      <c r="A1610">
        <v>361902</v>
      </c>
      <c r="B1610">
        <v>1</v>
      </c>
      <c r="C1610" s="1">
        <v>43797</v>
      </c>
      <c r="D1610">
        <v>858935</v>
      </c>
      <c r="E1610">
        <v>1576</v>
      </c>
      <c r="F1610">
        <v>3</v>
      </c>
      <c r="G1610">
        <v>12.99</v>
      </c>
      <c r="H1610" s="1">
        <v>43797</v>
      </c>
      <c r="I1610">
        <v>330</v>
      </c>
      <c r="J1610">
        <v>12.99</v>
      </c>
      <c r="K1610">
        <v>6.62</v>
      </c>
      <c r="L1610" t="s">
        <v>14</v>
      </c>
      <c r="M1610">
        <v>0.90869999999999995</v>
      </c>
    </row>
    <row r="1611" spans="1:13" x14ac:dyDescent="0.25">
      <c r="A1611">
        <v>361903</v>
      </c>
      <c r="B1611">
        <v>0</v>
      </c>
      <c r="C1611" s="1">
        <v>43797</v>
      </c>
      <c r="D1611">
        <v>341098</v>
      </c>
      <c r="E1611">
        <v>1651</v>
      </c>
      <c r="F1611">
        <v>4</v>
      </c>
      <c r="G1611">
        <v>159.99</v>
      </c>
      <c r="H1611" s="1">
        <v>43799</v>
      </c>
      <c r="I1611">
        <v>999999</v>
      </c>
      <c r="J1611">
        <v>142.39109999999999</v>
      </c>
      <c r="K1611">
        <v>73.569999999999993</v>
      </c>
      <c r="L1611" t="s">
        <v>15</v>
      </c>
      <c r="M1611">
        <v>1.3289</v>
      </c>
    </row>
    <row r="1612" spans="1:13" x14ac:dyDescent="0.25">
      <c r="A1612">
        <v>361904</v>
      </c>
      <c r="B1612">
        <v>0</v>
      </c>
      <c r="C1612" s="1">
        <v>43797</v>
      </c>
      <c r="D1612">
        <v>660051</v>
      </c>
      <c r="E1612">
        <v>1434</v>
      </c>
      <c r="F1612">
        <v>4</v>
      </c>
      <c r="G1612">
        <v>268</v>
      </c>
      <c r="H1612" s="1">
        <v>43799</v>
      </c>
      <c r="I1612">
        <v>999999</v>
      </c>
      <c r="J1612">
        <v>233.16</v>
      </c>
      <c r="K1612">
        <v>123.24</v>
      </c>
      <c r="L1612" t="s">
        <v>14</v>
      </c>
      <c r="M1612">
        <v>0.90869999999999995</v>
      </c>
    </row>
    <row r="1613" spans="1:13" x14ac:dyDescent="0.25">
      <c r="A1613">
        <v>361904</v>
      </c>
      <c r="B1613">
        <v>1</v>
      </c>
      <c r="C1613" s="1">
        <v>43797</v>
      </c>
      <c r="D1613">
        <v>660051</v>
      </c>
      <c r="E1613">
        <v>364</v>
      </c>
      <c r="F1613">
        <v>1</v>
      </c>
      <c r="G1613">
        <v>382.95</v>
      </c>
      <c r="H1613" s="1">
        <v>43799</v>
      </c>
      <c r="I1613">
        <v>999999</v>
      </c>
      <c r="J1613">
        <v>382.95</v>
      </c>
      <c r="K1613">
        <v>195.24</v>
      </c>
      <c r="L1613" t="s">
        <v>14</v>
      </c>
      <c r="M1613">
        <v>0.90869999999999995</v>
      </c>
    </row>
    <row r="1614" spans="1:13" x14ac:dyDescent="0.25">
      <c r="A1614">
        <v>361905</v>
      </c>
      <c r="B1614">
        <v>0</v>
      </c>
      <c r="C1614" s="1">
        <v>43797</v>
      </c>
      <c r="D1614">
        <v>448927</v>
      </c>
      <c r="E1614">
        <v>818</v>
      </c>
      <c r="F1614">
        <v>1</v>
      </c>
      <c r="G1614">
        <v>11.5</v>
      </c>
      <c r="H1614" s="1">
        <v>43797</v>
      </c>
      <c r="I1614">
        <v>270</v>
      </c>
      <c r="J1614">
        <v>11.385</v>
      </c>
      <c r="K1614">
        <v>5.29</v>
      </c>
      <c r="L1614" t="s">
        <v>14</v>
      </c>
      <c r="M1614">
        <v>0.90869999999999995</v>
      </c>
    </row>
    <row r="1615" spans="1:13" x14ac:dyDescent="0.25">
      <c r="A1615">
        <v>361905</v>
      </c>
      <c r="B1615">
        <v>1</v>
      </c>
      <c r="C1615" s="1">
        <v>43797</v>
      </c>
      <c r="D1615">
        <v>448927</v>
      </c>
      <c r="E1615">
        <v>1264</v>
      </c>
      <c r="F1615">
        <v>3</v>
      </c>
      <c r="G1615">
        <v>69.989999999999995</v>
      </c>
      <c r="H1615" s="1">
        <v>43797</v>
      </c>
      <c r="I1615">
        <v>270</v>
      </c>
      <c r="J1615">
        <v>60.891300000000001</v>
      </c>
      <c r="K1615">
        <v>35.68</v>
      </c>
      <c r="L1615" t="s">
        <v>14</v>
      </c>
      <c r="M1615">
        <v>0.90869999999999995</v>
      </c>
    </row>
    <row r="1616" spans="1:13" x14ac:dyDescent="0.25">
      <c r="A1616">
        <v>361905</v>
      </c>
      <c r="B1616">
        <v>2</v>
      </c>
      <c r="C1616" s="1">
        <v>43797</v>
      </c>
      <c r="D1616">
        <v>448927</v>
      </c>
      <c r="E1616">
        <v>1677</v>
      </c>
      <c r="F1616">
        <v>1</v>
      </c>
      <c r="G1616">
        <v>4.99</v>
      </c>
      <c r="H1616" s="1">
        <v>43797</v>
      </c>
      <c r="I1616">
        <v>270</v>
      </c>
      <c r="J1616">
        <v>4.99</v>
      </c>
      <c r="K1616">
        <v>2.54</v>
      </c>
      <c r="L1616" t="s">
        <v>14</v>
      </c>
      <c r="M1616">
        <v>0.90869999999999995</v>
      </c>
    </row>
    <row r="1617" spans="1:13" x14ac:dyDescent="0.25">
      <c r="A1617">
        <v>361905</v>
      </c>
      <c r="B1617">
        <v>3</v>
      </c>
      <c r="C1617" s="1">
        <v>43797</v>
      </c>
      <c r="D1617">
        <v>448927</v>
      </c>
      <c r="E1617">
        <v>499</v>
      </c>
      <c r="F1617">
        <v>5</v>
      </c>
      <c r="G1617">
        <v>99</v>
      </c>
      <c r="H1617" s="1">
        <v>43797</v>
      </c>
      <c r="I1617">
        <v>270</v>
      </c>
      <c r="J1617">
        <v>90.09</v>
      </c>
      <c r="K1617">
        <v>50.47</v>
      </c>
      <c r="L1617" t="s">
        <v>14</v>
      </c>
      <c r="M1617">
        <v>0.90869999999999995</v>
      </c>
    </row>
    <row r="1618" spans="1:13" x14ac:dyDescent="0.25">
      <c r="A1618">
        <v>361906</v>
      </c>
      <c r="B1618">
        <v>0</v>
      </c>
      <c r="C1618" s="1">
        <v>43797</v>
      </c>
      <c r="D1618">
        <v>906891</v>
      </c>
      <c r="E1618">
        <v>1622</v>
      </c>
      <c r="F1618">
        <v>1</v>
      </c>
      <c r="G1618">
        <v>219</v>
      </c>
      <c r="H1618" s="1">
        <v>43801</v>
      </c>
      <c r="I1618">
        <v>999999</v>
      </c>
      <c r="J1618">
        <v>205.86</v>
      </c>
      <c r="K1618">
        <v>72.56</v>
      </c>
      <c r="L1618" t="s">
        <v>16</v>
      </c>
      <c r="M1618">
        <v>0.77400000000000002</v>
      </c>
    </row>
    <row r="1619" spans="1:13" x14ac:dyDescent="0.25">
      <c r="A1619">
        <v>361906</v>
      </c>
      <c r="B1619">
        <v>1</v>
      </c>
      <c r="C1619" s="1">
        <v>43797</v>
      </c>
      <c r="D1619">
        <v>906891</v>
      </c>
      <c r="E1619">
        <v>747</v>
      </c>
      <c r="F1619">
        <v>1</v>
      </c>
      <c r="G1619">
        <v>12.95</v>
      </c>
      <c r="H1619" s="1">
        <v>43801</v>
      </c>
      <c r="I1619">
        <v>999999</v>
      </c>
      <c r="J1619">
        <v>12.95</v>
      </c>
      <c r="K1619">
        <v>6.6</v>
      </c>
      <c r="L1619" t="s">
        <v>16</v>
      </c>
      <c r="M1619">
        <v>0.77400000000000002</v>
      </c>
    </row>
    <row r="1620" spans="1:13" x14ac:dyDescent="0.25">
      <c r="A1620">
        <v>362000</v>
      </c>
      <c r="B1620">
        <v>0</v>
      </c>
      <c r="C1620" s="1">
        <v>43798</v>
      </c>
      <c r="D1620">
        <v>350496</v>
      </c>
      <c r="E1620">
        <v>648</v>
      </c>
      <c r="F1620">
        <v>2</v>
      </c>
      <c r="G1620">
        <v>79</v>
      </c>
      <c r="H1620" s="1">
        <v>43801</v>
      </c>
      <c r="I1620">
        <v>999999</v>
      </c>
      <c r="J1620">
        <v>79</v>
      </c>
      <c r="K1620">
        <v>40.28</v>
      </c>
      <c r="L1620" t="s">
        <v>15</v>
      </c>
      <c r="M1620">
        <v>1.3307</v>
      </c>
    </row>
    <row r="1621" spans="1:13" x14ac:dyDescent="0.25">
      <c r="A1621">
        <v>362000</v>
      </c>
      <c r="B1621">
        <v>1</v>
      </c>
      <c r="C1621" s="1">
        <v>43798</v>
      </c>
      <c r="D1621">
        <v>350496</v>
      </c>
      <c r="E1621">
        <v>1587</v>
      </c>
      <c r="F1621">
        <v>4</v>
      </c>
      <c r="G1621">
        <v>17.989999999999998</v>
      </c>
      <c r="H1621" s="1">
        <v>43801</v>
      </c>
      <c r="I1621">
        <v>999999</v>
      </c>
      <c r="J1621">
        <v>16.730699999999999</v>
      </c>
      <c r="K1621">
        <v>8.27</v>
      </c>
      <c r="L1621" t="s">
        <v>15</v>
      </c>
      <c r="M1621">
        <v>1.3307</v>
      </c>
    </row>
    <row r="1622" spans="1:13" x14ac:dyDescent="0.25">
      <c r="A1622">
        <v>362000</v>
      </c>
      <c r="B1622">
        <v>2</v>
      </c>
      <c r="C1622" s="1">
        <v>43798</v>
      </c>
      <c r="D1622">
        <v>350496</v>
      </c>
      <c r="E1622">
        <v>1198</v>
      </c>
      <c r="F1622">
        <v>6</v>
      </c>
      <c r="G1622">
        <v>411</v>
      </c>
      <c r="H1622" s="1">
        <v>43801</v>
      </c>
      <c r="I1622">
        <v>999999</v>
      </c>
      <c r="J1622">
        <v>411</v>
      </c>
      <c r="K1622">
        <v>209.54</v>
      </c>
      <c r="L1622" t="s">
        <v>15</v>
      </c>
      <c r="M1622">
        <v>1.3307</v>
      </c>
    </row>
    <row r="1623" spans="1:13" x14ac:dyDescent="0.25">
      <c r="A1623">
        <v>362000</v>
      </c>
      <c r="B1623">
        <v>3</v>
      </c>
      <c r="C1623" s="1">
        <v>43798</v>
      </c>
      <c r="D1623">
        <v>350496</v>
      </c>
      <c r="E1623">
        <v>2496</v>
      </c>
      <c r="F1623">
        <v>6</v>
      </c>
      <c r="G1623">
        <v>9.99</v>
      </c>
      <c r="H1623" s="1">
        <v>43801</v>
      </c>
      <c r="I1623">
        <v>999999</v>
      </c>
      <c r="J1623">
        <v>8.8910999999999998</v>
      </c>
      <c r="K1623">
        <v>5.09</v>
      </c>
      <c r="L1623" t="s">
        <v>15</v>
      </c>
      <c r="M1623">
        <v>1.3307</v>
      </c>
    </row>
    <row r="1624" spans="1:13" x14ac:dyDescent="0.25">
      <c r="A1624">
        <v>362001</v>
      </c>
      <c r="B1624">
        <v>0</v>
      </c>
      <c r="C1624" s="1">
        <v>43798</v>
      </c>
      <c r="D1624">
        <v>517098</v>
      </c>
      <c r="E1624">
        <v>450</v>
      </c>
      <c r="F1624">
        <v>5</v>
      </c>
      <c r="G1624">
        <v>919</v>
      </c>
      <c r="H1624" s="1">
        <v>43798</v>
      </c>
      <c r="I1624">
        <v>260</v>
      </c>
      <c r="J1624">
        <v>808.72</v>
      </c>
      <c r="K1624">
        <v>304.48</v>
      </c>
      <c r="L1624" t="s">
        <v>14</v>
      </c>
      <c r="M1624">
        <v>0.91059999999999997</v>
      </c>
    </row>
    <row r="1625" spans="1:13" x14ac:dyDescent="0.25">
      <c r="A1625">
        <v>362002</v>
      </c>
      <c r="B1625">
        <v>0</v>
      </c>
      <c r="C1625" s="1">
        <v>43798</v>
      </c>
      <c r="D1625">
        <v>1859512</v>
      </c>
      <c r="E1625">
        <v>927</v>
      </c>
      <c r="F1625">
        <v>2</v>
      </c>
      <c r="G1625">
        <v>33.99</v>
      </c>
      <c r="H1625" s="1">
        <v>43798</v>
      </c>
      <c r="I1625">
        <v>605</v>
      </c>
      <c r="J1625">
        <v>30.251100000000001</v>
      </c>
      <c r="K1625">
        <v>17.329999999999998</v>
      </c>
      <c r="L1625" t="s">
        <v>13</v>
      </c>
      <c r="M1625">
        <v>1</v>
      </c>
    </row>
    <row r="1626" spans="1:13" x14ac:dyDescent="0.25">
      <c r="A1626">
        <v>362003</v>
      </c>
      <c r="B1626">
        <v>0</v>
      </c>
      <c r="C1626" s="1">
        <v>43798</v>
      </c>
      <c r="D1626">
        <v>1980023</v>
      </c>
      <c r="E1626">
        <v>1986</v>
      </c>
      <c r="F1626">
        <v>2</v>
      </c>
      <c r="G1626">
        <v>139.99</v>
      </c>
      <c r="H1626" s="1">
        <v>43799</v>
      </c>
      <c r="I1626">
        <v>999999</v>
      </c>
      <c r="J1626">
        <v>139.99</v>
      </c>
      <c r="K1626">
        <v>71.37</v>
      </c>
      <c r="L1626" t="s">
        <v>13</v>
      </c>
      <c r="M1626">
        <v>1</v>
      </c>
    </row>
    <row r="1627" spans="1:13" x14ac:dyDescent="0.25">
      <c r="A1627">
        <v>362100</v>
      </c>
      <c r="B1627">
        <v>0</v>
      </c>
      <c r="C1627" s="1">
        <v>43799</v>
      </c>
      <c r="D1627">
        <v>1847247</v>
      </c>
      <c r="E1627">
        <v>1782</v>
      </c>
      <c r="F1627">
        <v>7</v>
      </c>
      <c r="G1627">
        <v>43</v>
      </c>
      <c r="H1627" s="1">
        <v>43801</v>
      </c>
      <c r="I1627">
        <v>999999</v>
      </c>
      <c r="J1627">
        <v>37.840000000000003</v>
      </c>
      <c r="K1627">
        <v>21.92</v>
      </c>
      <c r="L1627" t="s">
        <v>13</v>
      </c>
      <c r="M1627">
        <v>1</v>
      </c>
    </row>
    <row r="1628" spans="1:13" x14ac:dyDescent="0.25">
      <c r="A1628">
        <v>362100</v>
      </c>
      <c r="B1628">
        <v>1</v>
      </c>
      <c r="C1628" s="1">
        <v>43799</v>
      </c>
      <c r="D1628">
        <v>1847247</v>
      </c>
      <c r="E1628">
        <v>2092</v>
      </c>
      <c r="F1628">
        <v>4</v>
      </c>
      <c r="G1628">
        <v>791</v>
      </c>
      <c r="H1628" s="1">
        <v>43801</v>
      </c>
      <c r="I1628">
        <v>999999</v>
      </c>
      <c r="J1628">
        <v>719.81</v>
      </c>
      <c r="K1628">
        <v>363.75</v>
      </c>
      <c r="L1628" t="s">
        <v>13</v>
      </c>
      <c r="M1628">
        <v>1</v>
      </c>
    </row>
    <row r="1629" spans="1:13" x14ac:dyDescent="0.25">
      <c r="A1629">
        <v>362101</v>
      </c>
      <c r="B1629">
        <v>0</v>
      </c>
      <c r="C1629" s="1">
        <v>43799</v>
      </c>
      <c r="D1629">
        <v>1971754</v>
      </c>
      <c r="E1629">
        <v>1440</v>
      </c>
      <c r="F1629">
        <v>5</v>
      </c>
      <c r="G1629">
        <v>189</v>
      </c>
      <c r="H1629" s="1">
        <v>43803</v>
      </c>
      <c r="I1629">
        <v>999999</v>
      </c>
      <c r="J1629">
        <v>175.77</v>
      </c>
      <c r="K1629">
        <v>86.91</v>
      </c>
      <c r="L1629" t="s">
        <v>13</v>
      </c>
      <c r="M1629">
        <v>1</v>
      </c>
    </row>
    <row r="1630" spans="1:13" x14ac:dyDescent="0.25">
      <c r="A1630">
        <v>362101</v>
      </c>
      <c r="B1630">
        <v>1</v>
      </c>
      <c r="C1630" s="1">
        <v>43799</v>
      </c>
      <c r="D1630">
        <v>1971754</v>
      </c>
      <c r="E1630">
        <v>1645</v>
      </c>
      <c r="F1630">
        <v>1</v>
      </c>
      <c r="G1630">
        <v>57.88</v>
      </c>
      <c r="H1630" s="1">
        <v>43803</v>
      </c>
      <c r="I1630">
        <v>999999</v>
      </c>
      <c r="J1630">
        <v>57.88</v>
      </c>
      <c r="K1630">
        <v>26.62</v>
      </c>
      <c r="L1630" t="s">
        <v>13</v>
      </c>
      <c r="M1630">
        <v>1</v>
      </c>
    </row>
    <row r="1631" spans="1:13" x14ac:dyDescent="0.25">
      <c r="A1631">
        <v>362101</v>
      </c>
      <c r="B1631">
        <v>2</v>
      </c>
      <c r="C1631" s="1">
        <v>43799</v>
      </c>
      <c r="D1631">
        <v>1971754</v>
      </c>
      <c r="E1631">
        <v>599</v>
      </c>
      <c r="F1631">
        <v>3</v>
      </c>
      <c r="G1631">
        <v>2295</v>
      </c>
      <c r="H1631" s="1">
        <v>43803</v>
      </c>
      <c r="I1631">
        <v>999999</v>
      </c>
      <c r="J1631">
        <v>1996.65</v>
      </c>
      <c r="K1631">
        <v>760.38</v>
      </c>
      <c r="L1631" t="s">
        <v>13</v>
      </c>
      <c r="M1631">
        <v>1</v>
      </c>
    </row>
    <row r="1632" spans="1:13" x14ac:dyDescent="0.25">
      <c r="A1632">
        <v>362101</v>
      </c>
      <c r="B1632">
        <v>3</v>
      </c>
      <c r="C1632" s="1">
        <v>43799</v>
      </c>
      <c r="D1632">
        <v>1971754</v>
      </c>
      <c r="E1632">
        <v>472</v>
      </c>
      <c r="F1632">
        <v>3</v>
      </c>
      <c r="G1632">
        <v>69</v>
      </c>
      <c r="H1632" s="1">
        <v>43803</v>
      </c>
      <c r="I1632">
        <v>999999</v>
      </c>
      <c r="J1632">
        <v>62.79</v>
      </c>
      <c r="K1632">
        <v>35.18</v>
      </c>
      <c r="L1632" t="s">
        <v>13</v>
      </c>
      <c r="M1632">
        <v>1</v>
      </c>
    </row>
    <row r="1633" spans="1:13" x14ac:dyDescent="0.25">
      <c r="A1633">
        <v>362101</v>
      </c>
      <c r="B1633">
        <v>4</v>
      </c>
      <c r="C1633" s="1">
        <v>43799</v>
      </c>
      <c r="D1633">
        <v>1971754</v>
      </c>
      <c r="E1633">
        <v>277</v>
      </c>
      <c r="F1633">
        <v>3</v>
      </c>
      <c r="G1633">
        <v>480</v>
      </c>
      <c r="H1633" s="1">
        <v>43803</v>
      </c>
      <c r="I1633">
        <v>999999</v>
      </c>
      <c r="J1633">
        <v>460.8</v>
      </c>
      <c r="K1633">
        <v>244.72</v>
      </c>
      <c r="L1633" t="s">
        <v>13</v>
      </c>
      <c r="M1633">
        <v>1</v>
      </c>
    </row>
    <row r="1634" spans="1:13" x14ac:dyDescent="0.25">
      <c r="A1634">
        <v>362101</v>
      </c>
      <c r="B1634">
        <v>5</v>
      </c>
      <c r="C1634" s="1">
        <v>43799</v>
      </c>
      <c r="D1634">
        <v>1971754</v>
      </c>
      <c r="E1634">
        <v>1411</v>
      </c>
      <c r="F1634">
        <v>1</v>
      </c>
      <c r="G1634">
        <v>268</v>
      </c>
      <c r="H1634" s="1">
        <v>43803</v>
      </c>
      <c r="I1634">
        <v>999999</v>
      </c>
      <c r="J1634">
        <v>268</v>
      </c>
      <c r="K1634">
        <v>123.24</v>
      </c>
      <c r="L1634" t="s">
        <v>13</v>
      </c>
      <c r="M1634">
        <v>1</v>
      </c>
    </row>
    <row r="1635" spans="1:13" x14ac:dyDescent="0.25">
      <c r="A1635">
        <v>362101</v>
      </c>
      <c r="B1635">
        <v>6</v>
      </c>
      <c r="C1635" s="1">
        <v>43799</v>
      </c>
      <c r="D1635">
        <v>1971754</v>
      </c>
      <c r="E1635">
        <v>2371</v>
      </c>
      <c r="F1635">
        <v>1</v>
      </c>
      <c r="G1635">
        <v>429.99</v>
      </c>
      <c r="H1635" s="1">
        <v>43803</v>
      </c>
      <c r="I1635">
        <v>999999</v>
      </c>
      <c r="J1635">
        <v>395.5908</v>
      </c>
      <c r="K1635">
        <v>197.74</v>
      </c>
      <c r="L1635" t="s">
        <v>13</v>
      </c>
      <c r="M1635">
        <v>1</v>
      </c>
    </row>
    <row r="1636" spans="1:13" x14ac:dyDescent="0.25">
      <c r="A1636">
        <v>362102</v>
      </c>
      <c r="B1636">
        <v>0</v>
      </c>
      <c r="C1636" s="1">
        <v>43799</v>
      </c>
      <c r="D1636">
        <v>1288969</v>
      </c>
      <c r="E1636">
        <v>417</v>
      </c>
      <c r="F1636">
        <v>2</v>
      </c>
      <c r="G1636">
        <v>599</v>
      </c>
      <c r="H1636" s="1">
        <v>43799</v>
      </c>
      <c r="I1636">
        <v>480</v>
      </c>
      <c r="J1636">
        <v>515.14</v>
      </c>
      <c r="K1636">
        <v>275.45999999999998</v>
      </c>
      <c r="L1636" t="s">
        <v>13</v>
      </c>
      <c r="M1636">
        <v>1</v>
      </c>
    </row>
    <row r="1637" spans="1:13" x14ac:dyDescent="0.25">
      <c r="A1637">
        <v>362103</v>
      </c>
      <c r="B1637">
        <v>0</v>
      </c>
      <c r="C1637" s="1">
        <v>43799</v>
      </c>
      <c r="D1637">
        <v>1015931</v>
      </c>
      <c r="E1637">
        <v>543</v>
      </c>
      <c r="F1637">
        <v>1</v>
      </c>
      <c r="G1637">
        <v>229</v>
      </c>
      <c r="H1637" s="1">
        <v>43799</v>
      </c>
      <c r="I1637">
        <v>380</v>
      </c>
      <c r="J1637">
        <v>229</v>
      </c>
      <c r="K1637">
        <v>116.75</v>
      </c>
      <c r="L1637" t="s">
        <v>16</v>
      </c>
      <c r="M1637">
        <v>0.77600000000000002</v>
      </c>
    </row>
    <row r="1638" spans="1:13" x14ac:dyDescent="0.25">
      <c r="A1638">
        <v>362104</v>
      </c>
      <c r="B1638">
        <v>0</v>
      </c>
      <c r="C1638" s="1">
        <v>43799</v>
      </c>
      <c r="D1638">
        <v>415147</v>
      </c>
      <c r="E1638">
        <v>1675</v>
      </c>
      <c r="F1638">
        <v>8</v>
      </c>
      <c r="G1638">
        <v>6.89</v>
      </c>
      <c r="H1638" s="1">
        <v>43802</v>
      </c>
      <c r="I1638">
        <v>999999</v>
      </c>
      <c r="J1638">
        <v>6.3388</v>
      </c>
      <c r="K1638">
        <v>3.17</v>
      </c>
      <c r="L1638" t="s">
        <v>14</v>
      </c>
      <c r="M1638">
        <v>0.91059999999999997</v>
      </c>
    </row>
    <row r="1639" spans="1:13" x14ac:dyDescent="0.25">
      <c r="A1639">
        <v>362105</v>
      </c>
      <c r="B1639">
        <v>0</v>
      </c>
      <c r="C1639" s="1">
        <v>43799</v>
      </c>
      <c r="D1639">
        <v>636655</v>
      </c>
      <c r="E1639">
        <v>652</v>
      </c>
      <c r="F1639">
        <v>2</v>
      </c>
      <c r="G1639">
        <v>121</v>
      </c>
      <c r="H1639" s="1">
        <v>43799</v>
      </c>
      <c r="I1639">
        <v>140</v>
      </c>
      <c r="J1639">
        <v>121</v>
      </c>
      <c r="K1639">
        <v>55.64</v>
      </c>
      <c r="L1639" t="s">
        <v>14</v>
      </c>
      <c r="M1639">
        <v>0.91059999999999997</v>
      </c>
    </row>
    <row r="1640" spans="1:13" x14ac:dyDescent="0.25">
      <c r="A1640">
        <v>362105</v>
      </c>
      <c r="B1640">
        <v>1</v>
      </c>
      <c r="C1640" s="1">
        <v>43799</v>
      </c>
      <c r="D1640">
        <v>636655</v>
      </c>
      <c r="E1640">
        <v>1550</v>
      </c>
      <c r="F1640">
        <v>4</v>
      </c>
      <c r="G1640">
        <v>280</v>
      </c>
      <c r="H1640" s="1">
        <v>43799</v>
      </c>
      <c r="I1640">
        <v>140</v>
      </c>
      <c r="J1640">
        <v>249.2</v>
      </c>
      <c r="K1640">
        <v>128.76</v>
      </c>
      <c r="L1640" t="s">
        <v>14</v>
      </c>
      <c r="M1640">
        <v>0.91059999999999997</v>
      </c>
    </row>
    <row r="1641" spans="1:13" x14ac:dyDescent="0.25">
      <c r="A1641">
        <v>362105</v>
      </c>
      <c r="B1641">
        <v>2</v>
      </c>
      <c r="C1641" s="1">
        <v>43799</v>
      </c>
      <c r="D1641">
        <v>636655</v>
      </c>
      <c r="E1641">
        <v>1591</v>
      </c>
      <c r="F1641">
        <v>2</v>
      </c>
      <c r="G1641">
        <v>12.66</v>
      </c>
      <c r="H1641" s="1">
        <v>43799</v>
      </c>
      <c r="I1641">
        <v>140</v>
      </c>
      <c r="J1641">
        <v>12.66</v>
      </c>
      <c r="K1641">
        <v>5.82</v>
      </c>
      <c r="L1641" t="s">
        <v>14</v>
      </c>
      <c r="M1641">
        <v>0.91059999999999997</v>
      </c>
    </row>
    <row r="1642" spans="1:13" x14ac:dyDescent="0.25">
      <c r="A1642">
        <v>362106</v>
      </c>
      <c r="B1642">
        <v>0</v>
      </c>
      <c r="C1642" s="1">
        <v>43799</v>
      </c>
      <c r="D1642">
        <v>1947996</v>
      </c>
      <c r="E1642">
        <v>244</v>
      </c>
      <c r="F1642">
        <v>2</v>
      </c>
      <c r="G1642">
        <v>429</v>
      </c>
      <c r="H1642" s="1">
        <v>43802</v>
      </c>
      <c r="I1642">
        <v>999999</v>
      </c>
      <c r="J1642">
        <v>377.52</v>
      </c>
      <c r="K1642">
        <v>197.28</v>
      </c>
      <c r="L1642" t="s">
        <v>13</v>
      </c>
      <c r="M1642">
        <v>1</v>
      </c>
    </row>
    <row r="1643" spans="1:13" x14ac:dyDescent="0.25">
      <c r="A1643">
        <v>362106</v>
      </c>
      <c r="B1643">
        <v>1</v>
      </c>
      <c r="C1643" s="1">
        <v>43799</v>
      </c>
      <c r="D1643">
        <v>1947996</v>
      </c>
      <c r="E1643">
        <v>1342</v>
      </c>
      <c r="F1643">
        <v>9</v>
      </c>
      <c r="G1643">
        <v>42</v>
      </c>
      <c r="H1643" s="1">
        <v>43802</v>
      </c>
      <c r="I1643">
        <v>999999</v>
      </c>
      <c r="J1643">
        <v>42</v>
      </c>
      <c r="K1643">
        <v>13.92</v>
      </c>
      <c r="L1643" t="s">
        <v>13</v>
      </c>
      <c r="M1643">
        <v>1</v>
      </c>
    </row>
    <row r="1644" spans="1:13" x14ac:dyDescent="0.25">
      <c r="A1644">
        <v>362106</v>
      </c>
      <c r="B1644">
        <v>2</v>
      </c>
      <c r="C1644" s="1">
        <v>43799</v>
      </c>
      <c r="D1644">
        <v>1947996</v>
      </c>
      <c r="E1644">
        <v>695</v>
      </c>
      <c r="F1644">
        <v>7</v>
      </c>
      <c r="G1644">
        <v>163</v>
      </c>
      <c r="H1644" s="1">
        <v>43802</v>
      </c>
      <c r="I1644">
        <v>999999</v>
      </c>
      <c r="J1644">
        <v>143.44</v>
      </c>
      <c r="K1644">
        <v>74.959999999999994</v>
      </c>
      <c r="L1644" t="s">
        <v>13</v>
      </c>
      <c r="M1644">
        <v>1</v>
      </c>
    </row>
    <row r="1645" spans="1:13" x14ac:dyDescent="0.25">
      <c r="A1645">
        <v>362106</v>
      </c>
      <c r="B1645">
        <v>3</v>
      </c>
      <c r="C1645" s="1">
        <v>43799</v>
      </c>
      <c r="D1645">
        <v>1947996</v>
      </c>
      <c r="E1645">
        <v>1638</v>
      </c>
      <c r="F1645">
        <v>9</v>
      </c>
      <c r="G1645">
        <v>13.89</v>
      </c>
      <c r="H1645" s="1">
        <v>43802</v>
      </c>
      <c r="I1645">
        <v>999999</v>
      </c>
      <c r="J1645">
        <v>13.195499999999999</v>
      </c>
      <c r="K1645">
        <v>6.39</v>
      </c>
      <c r="L1645" t="s">
        <v>13</v>
      </c>
      <c r="M1645">
        <v>1</v>
      </c>
    </row>
    <row r="1646" spans="1:13" x14ac:dyDescent="0.25">
      <c r="A1646">
        <v>362107</v>
      </c>
      <c r="B1646">
        <v>0</v>
      </c>
      <c r="C1646" s="1">
        <v>43799</v>
      </c>
      <c r="D1646">
        <v>1313785</v>
      </c>
      <c r="E1646">
        <v>1618</v>
      </c>
      <c r="F1646">
        <v>2</v>
      </c>
      <c r="G1646">
        <v>58.99</v>
      </c>
      <c r="H1646" s="1">
        <v>43799</v>
      </c>
      <c r="I1646">
        <v>540</v>
      </c>
      <c r="J1646">
        <v>57.220300000000002</v>
      </c>
      <c r="K1646">
        <v>27.13</v>
      </c>
      <c r="L1646" t="s">
        <v>13</v>
      </c>
      <c r="M1646">
        <v>1</v>
      </c>
    </row>
    <row r="1647" spans="1:13" x14ac:dyDescent="0.25">
      <c r="A1647">
        <v>362107</v>
      </c>
      <c r="B1647">
        <v>1</v>
      </c>
      <c r="C1647" s="1">
        <v>43799</v>
      </c>
      <c r="D1647">
        <v>1313785</v>
      </c>
      <c r="E1647">
        <v>410</v>
      </c>
      <c r="F1647">
        <v>1</v>
      </c>
      <c r="G1647">
        <v>1299</v>
      </c>
      <c r="H1647" s="1">
        <v>43799</v>
      </c>
      <c r="I1647">
        <v>540</v>
      </c>
      <c r="J1647">
        <v>1156.1099999999999</v>
      </c>
      <c r="K1647">
        <v>430.38</v>
      </c>
      <c r="L1647" t="s">
        <v>13</v>
      </c>
      <c r="M1647">
        <v>1</v>
      </c>
    </row>
    <row r="1648" spans="1:13" x14ac:dyDescent="0.25">
      <c r="A1648">
        <v>362108</v>
      </c>
      <c r="B1648">
        <v>0</v>
      </c>
      <c r="C1648" s="1">
        <v>43799</v>
      </c>
      <c r="D1648">
        <v>494240</v>
      </c>
      <c r="E1648">
        <v>1571</v>
      </c>
      <c r="F1648">
        <v>7</v>
      </c>
      <c r="G1648">
        <v>56.99</v>
      </c>
      <c r="H1648" s="1">
        <v>43803</v>
      </c>
      <c r="I1648">
        <v>999999</v>
      </c>
      <c r="J1648">
        <v>49.011400000000002</v>
      </c>
      <c r="K1648">
        <v>26.21</v>
      </c>
      <c r="L1648" t="s">
        <v>14</v>
      </c>
      <c r="M1648">
        <v>0.91059999999999997</v>
      </c>
    </row>
    <row r="1649" spans="1:13" x14ac:dyDescent="0.25">
      <c r="A1649">
        <v>362108</v>
      </c>
      <c r="B1649">
        <v>1</v>
      </c>
      <c r="C1649" s="1">
        <v>43799</v>
      </c>
      <c r="D1649">
        <v>494240</v>
      </c>
      <c r="E1649">
        <v>1941</v>
      </c>
      <c r="F1649">
        <v>4</v>
      </c>
      <c r="G1649">
        <v>493</v>
      </c>
      <c r="H1649" s="1">
        <v>43803</v>
      </c>
      <c r="I1649">
        <v>999999</v>
      </c>
      <c r="J1649">
        <v>458.49</v>
      </c>
      <c r="K1649">
        <v>226.71</v>
      </c>
      <c r="L1649" t="s">
        <v>14</v>
      </c>
      <c r="M1649">
        <v>0.91059999999999997</v>
      </c>
    </row>
    <row r="1650" spans="1:13" x14ac:dyDescent="0.25">
      <c r="A1650">
        <v>362108</v>
      </c>
      <c r="B1650">
        <v>2</v>
      </c>
      <c r="C1650" s="1">
        <v>43799</v>
      </c>
      <c r="D1650">
        <v>494240</v>
      </c>
      <c r="E1650">
        <v>435</v>
      </c>
      <c r="F1650">
        <v>8</v>
      </c>
      <c r="G1650">
        <v>269.95</v>
      </c>
      <c r="H1650" s="1">
        <v>43803</v>
      </c>
      <c r="I1650">
        <v>999999</v>
      </c>
      <c r="J1650">
        <v>269.95</v>
      </c>
      <c r="K1650">
        <v>137.63</v>
      </c>
      <c r="L1650" t="s">
        <v>14</v>
      </c>
      <c r="M1650">
        <v>0.91059999999999997</v>
      </c>
    </row>
    <row r="1651" spans="1:13" x14ac:dyDescent="0.25">
      <c r="A1651">
        <v>362108</v>
      </c>
      <c r="B1651">
        <v>3</v>
      </c>
      <c r="C1651" s="1">
        <v>43799</v>
      </c>
      <c r="D1651">
        <v>494240</v>
      </c>
      <c r="E1651">
        <v>519</v>
      </c>
      <c r="F1651">
        <v>3</v>
      </c>
      <c r="G1651">
        <v>619</v>
      </c>
      <c r="H1651" s="1">
        <v>43803</v>
      </c>
      <c r="I1651">
        <v>999999</v>
      </c>
      <c r="J1651">
        <v>538.53</v>
      </c>
      <c r="K1651">
        <v>205.09</v>
      </c>
      <c r="L1651" t="s">
        <v>14</v>
      </c>
      <c r="M1651">
        <v>0.91059999999999997</v>
      </c>
    </row>
    <row r="1652" spans="1:13" x14ac:dyDescent="0.25">
      <c r="A1652">
        <v>362300</v>
      </c>
      <c r="B1652">
        <v>0</v>
      </c>
      <c r="C1652" s="1">
        <v>43801</v>
      </c>
      <c r="D1652">
        <v>1337977</v>
      </c>
      <c r="E1652">
        <v>1330</v>
      </c>
      <c r="F1652">
        <v>1</v>
      </c>
      <c r="G1652">
        <v>22.99</v>
      </c>
      <c r="H1652" s="1">
        <v>43804</v>
      </c>
      <c r="I1652">
        <v>999999</v>
      </c>
      <c r="J1652">
        <v>20.001300000000001</v>
      </c>
      <c r="K1652">
        <v>10.57</v>
      </c>
      <c r="L1652" t="s">
        <v>13</v>
      </c>
      <c r="M1652">
        <v>1</v>
      </c>
    </row>
    <row r="1653" spans="1:13" x14ac:dyDescent="0.25">
      <c r="A1653">
        <v>362300</v>
      </c>
      <c r="B1653">
        <v>1</v>
      </c>
      <c r="C1653" s="1">
        <v>43801</v>
      </c>
      <c r="D1653">
        <v>1337977</v>
      </c>
      <c r="E1653">
        <v>2105</v>
      </c>
      <c r="F1653">
        <v>3</v>
      </c>
      <c r="G1653">
        <v>1475</v>
      </c>
      <c r="H1653" s="1">
        <v>43804</v>
      </c>
      <c r="I1653">
        <v>999999</v>
      </c>
      <c r="J1653">
        <v>1460.25</v>
      </c>
      <c r="K1653">
        <v>488.7</v>
      </c>
      <c r="L1653" t="s">
        <v>13</v>
      </c>
      <c r="M1653">
        <v>1</v>
      </c>
    </row>
    <row r="1654" spans="1:13" x14ac:dyDescent="0.25">
      <c r="A1654">
        <v>362300</v>
      </c>
      <c r="B1654">
        <v>2</v>
      </c>
      <c r="C1654" s="1">
        <v>43801</v>
      </c>
      <c r="D1654">
        <v>1337977</v>
      </c>
      <c r="E1654">
        <v>578</v>
      </c>
      <c r="F1654">
        <v>2</v>
      </c>
      <c r="G1654">
        <v>999</v>
      </c>
      <c r="H1654" s="1">
        <v>43804</v>
      </c>
      <c r="I1654">
        <v>999999</v>
      </c>
      <c r="J1654">
        <v>869.13</v>
      </c>
      <c r="K1654">
        <v>459.4</v>
      </c>
      <c r="L1654" t="s">
        <v>13</v>
      </c>
      <c r="M1654">
        <v>1</v>
      </c>
    </row>
    <row r="1655" spans="1:13" x14ac:dyDescent="0.25">
      <c r="A1655">
        <v>362300</v>
      </c>
      <c r="B1655">
        <v>3</v>
      </c>
      <c r="C1655" s="1">
        <v>43801</v>
      </c>
      <c r="D1655">
        <v>1337977</v>
      </c>
      <c r="E1655">
        <v>1593</v>
      </c>
      <c r="F1655">
        <v>3</v>
      </c>
      <c r="G1655">
        <v>13.89</v>
      </c>
      <c r="H1655" s="1">
        <v>43804</v>
      </c>
      <c r="I1655">
        <v>999999</v>
      </c>
      <c r="J1655">
        <v>12.639900000000001</v>
      </c>
      <c r="K1655">
        <v>6.39</v>
      </c>
      <c r="L1655" t="s">
        <v>13</v>
      </c>
      <c r="M1655">
        <v>1</v>
      </c>
    </row>
    <row r="1656" spans="1:13" x14ac:dyDescent="0.25">
      <c r="A1656">
        <v>362301</v>
      </c>
      <c r="B1656">
        <v>0</v>
      </c>
      <c r="C1656" s="1">
        <v>43801</v>
      </c>
      <c r="D1656">
        <v>1389527</v>
      </c>
      <c r="E1656">
        <v>79</v>
      </c>
      <c r="F1656">
        <v>2</v>
      </c>
      <c r="G1656">
        <v>40.549999999999997</v>
      </c>
      <c r="H1656" s="1">
        <v>43805</v>
      </c>
      <c r="I1656">
        <v>999999</v>
      </c>
      <c r="J1656">
        <v>35.278500000000001</v>
      </c>
      <c r="K1656">
        <v>18.649999999999999</v>
      </c>
      <c r="L1656" t="s">
        <v>13</v>
      </c>
      <c r="M1656">
        <v>1</v>
      </c>
    </row>
    <row r="1657" spans="1:13" x14ac:dyDescent="0.25">
      <c r="A1657">
        <v>362301</v>
      </c>
      <c r="B1657">
        <v>1</v>
      </c>
      <c r="C1657" s="1">
        <v>43801</v>
      </c>
      <c r="D1657">
        <v>1389527</v>
      </c>
      <c r="E1657">
        <v>1842</v>
      </c>
      <c r="F1657">
        <v>1</v>
      </c>
      <c r="G1657">
        <v>2652</v>
      </c>
      <c r="H1657" s="1">
        <v>43805</v>
      </c>
      <c r="I1657">
        <v>999999</v>
      </c>
      <c r="J1657">
        <v>2652</v>
      </c>
      <c r="K1657">
        <v>878.66</v>
      </c>
      <c r="L1657" t="s">
        <v>13</v>
      </c>
      <c r="M1657">
        <v>1</v>
      </c>
    </row>
    <row r="1658" spans="1:13" x14ac:dyDescent="0.25">
      <c r="A1658">
        <v>362301</v>
      </c>
      <c r="B1658">
        <v>2</v>
      </c>
      <c r="C1658" s="1">
        <v>43801</v>
      </c>
      <c r="D1658">
        <v>1389527</v>
      </c>
      <c r="E1658">
        <v>1491</v>
      </c>
      <c r="F1658">
        <v>1</v>
      </c>
      <c r="G1658">
        <v>229</v>
      </c>
      <c r="H1658" s="1">
        <v>43805</v>
      </c>
      <c r="I1658">
        <v>999999</v>
      </c>
      <c r="J1658">
        <v>208.39</v>
      </c>
      <c r="K1658">
        <v>105.31</v>
      </c>
      <c r="L1658" t="s">
        <v>13</v>
      </c>
      <c r="M1658">
        <v>1</v>
      </c>
    </row>
    <row r="1659" spans="1:13" x14ac:dyDescent="0.25">
      <c r="A1659">
        <v>362302</v>
      </c>
      <c r="B1659">
        <v>0</v>
      </c>
      <c r="C1659" s="1">
        <v>43801</v>
      </c>
      <c r="D1659">
        <v>558726</v>
      </c>
      <c r="E1659">
        <v>1043</v>
      </c>
      <c r="F1659">
        <v>4</v>
      </c>
      <c r="G1659">
        <v>231</v>
      </c>
      <c r="H1659" s="1">
        <v>43804</v>
      </c>
      <c r="I1659">
        <v>999999</v>
      </c>
      <c r="J1659">
        <v>214.83</v>
      </c>
      <c r="K1659">
        <v>76.53</v>
      </c>
      <c r="L1659" t="s">
        <v>14</v>
      </c>
      <c r="M1659">
        <v>0.90720000000000001</v>
      </c>
    </row>
    <row r="1660" spans="1:13" x14ac:dyDescent="0.25">
      <c r="A1660">
        <v>362302</v>
      </c>
      <c r="B1660">
        <v>1</v>
      </c>
      <c r="C1660" s="1">
        <v>43801</v>
      </c>
      <c r="D1660">
        <v>558726</v>
      </c>
      <c r="E1660">
        <v>1424</v>
      </c>
      <c r="F1660">
        <v>7</v>
      </c>
      <c r="G1660">
        <v>200</v>
      </c>
      <c r="H1660" s="1">
        <v>43804</v>
      </c>
      <c r="I1660">
        <v>999999</v>
      </c>
      <c r="J1660">
        <v>186</v>
      </c>
      <c r="K1660">
        <v>91.97</v>
      </c>
      <c r="L1660" t="s">
        <v>14</v>
      </c>
      <c r="M1660">
        <v>0.90720000000000001</v>
      </c>
    </row>
    <row r="1661" spans="1:13" x14ac:dyDescent="0.25">
      <c r="A1661">
        <v>362400</v>
      </c>
      <c r="B1661">
        <v>0</v>
      </c>
      <c r="C1661" s="1">
        <v>43802</v>
      </c>
      <c r="D1661">
        <v>427603</v>
      </c>
      <c r="E1661">
        <v>1439</v>
      </c>
      <c r="F1661">
        <v>1</v>
      </c>
      <c r="G1661">
        <v>301</v>
      </c>
      <c r="H1661" s="1">
        <v>43806</v>
      </c>
      <c r="I1661">
        <v>999999</v>
      </c>
      <c r="J1661">
        <v>264.88</v>
      </c>
      <c r="K1661">
        <v>138.41999999999999</v>
      </c>
      <c r="L1661" t="s">
        <v>14</v>
      </c>
      <c r="M1661">
        <v>0.90329999999999999</v>
      </c>
    </row>
    <row r="1662" spans="1:13" x14ac:dyDescent="0.25">
      <c r="A1662">
        <v>362400</v>
      </c>
      <c r="B1662">
        <v>1</v>
      </c>
      <c r="C1662" s="1">
        <v>43802</v>
      </c>
      <c r="D1662">
        <v>427603</v>
      </c>
      <c r="E1662">
        <v>714</v>
      </c>
      <c r="F1662">
        <v>2</v>
      </c>
      <c r="G1662">
        <v>158</v>
      </c>
      <c r="H1662" s="1">
        <v>43806</v>
      </c>
      <c r="I1662">
        <v>999999</v>
      </c>
      <c r="J1662">
        <v>158</v>
      </c>
      <c r="K1662">
        <v>72.66</v>
      </c>
      <c r="L1662" t="s">
        <v>14</v>
      </c>
      <c r="M1662">
        <v>0.90329999999999999</v>
      </c>
    </row>
    <row r="1663" spans="1:13" x14ac:dyDescent="0.25">
      <c r="A1663">
        <v>362401</v>
      </c>
      <c r="B1663">
        <v>0</v>
      </c>
      <c r="C1663" s="1">
        <v>43802</v>
      </c>
      <c r="D1663">
        <v>552079</v>
      </c>
      <c r="E1663">
        <v>2057</v>
      </c>
      <c r="F1663">
        <v>1</v>
      </c>
      <c r="G1663">
        <v>179.99</v>
      </c>
      <c r="H1663" s="1">
        <v>43802</v>
      </c>
      <c r="I1663">
        <v>240</v>
      </c>
      <c r="J1663">
        <v>179.99</v>
      </c>
      <c r="K1663">
        <v>82.77</v>
      </c>
      <c r="L1663" t="s">
        <v>14</v>
      </c>
      <c r="M1663">
        <v>0.90329999999999999</v>
      </c>
    </row>
    <row r="1664" spans="1:13" x14ac:dyDescent="0.25">
      <c r="A1664">
        <v>362401</v>
      </c>
      <c r="B1664">
        <v>1</v>
      </c>
      <c r="C1664" s="1">
        <v>43802</v>
      </c>
      <c r="D1664">
        <v>552079</v>
      </c>
      <c r="E1664">
        <v>1633</v>
      </c>
      <c r="F1664">
        <v>1</v>
      </c>
      <c r="G1664">
        <v>13.89</v>
      </c>
      <c r="H1664" s="1">
        <v>43802</v>
      </c>
      <c r="I1664">
        <v>240</v>
      </c>
      <c r="J1664">
        <v>12.7788</v>
      </c>
      <c r="K1664">
        <v>6.39</v>
      </c>
      <c r="L1664" t="s">
        <v>14</v>
      </c>
      <c r="M1664">
        <v>0.90329999999999999</v>
      </c>
    </row>
    <row r="1665" spans="1:13" x14ac:dyDescent="0.25">
      <c r="A1665">
        <v>362402</v>
      </c>
      <c r="B1665">
        <v>0</v>
      </c>
      <c r="C1665" s="1">
        <v>43802</v>
      </c>
      <c r="D1665">
        <v>1925016</v>
      </c>
      <c r="E1665">
        <v>2302</v>
      </c>
      <c r="F1665">
        <v>2</v>
      </c>
      <c r="G1665">
        <v>635.99</v>
      </c>
      <c r="H1665" s="1">
        <v>43802</v>
      </c>
      <c r="I1665">
        <v>550</v>
      </c>
      <c r="J1665">
        <v>566.03110000000004</v>
      </c>
      <c r="K1665">
        <v>210.72</v>
      </c>
      <c r="L1665" t="s">
        <v>13</v>
      </c>
      <c r="M1665">
        <v>1</v>
      </c>
    </row>
    <row r="1666" spans="1:13" x14ac:dyDescent="0.25">
      <c r="A1666">
        <v>362402</v>
      </c>
      <c r="B1666">
        <v>1</v>
      </c>
      <c r="C1666" s="1">
        <v>43802</v>
      </c>
      <c r="D1666">
        <v>1925016</v>
      </c>
      <c r="E1666">
        <v>303</v>
      </c>
      <c r="F1666">
        <v>1</v>
      </c>
      <c r="G1666">
        <v>869</v>
      </c>
      <c r="H1666" s="1">
        <v>43802</v>
      </c>
      <c r="I1666">
        <v>550</v>
      </c>
      <c r="J1666">
        <v>825.55</v>
      </c>
      <c r="K1666">
        <v>287.92</v>
      </c>
      <c r="L1666" t="s">
        <v>13</v>
      </c>
      <c r="M1666">
        <v>1</v>
      </c>
    </row>
    <row r="1667" spans="1:13" x14ac:dyDescent="0.25">
      <c r="A1667">
        <v>362402</v>
      </c>
      <c r="B1667">
        <v>2</v>
      </c>
      <c r="C1667" s="1">
        <v>43802</v>
      </c>
      <c r="D1667">
        <v>1925016</v>
      </c>
      <c r="E1667">
        <v>1448</v>
      </c>
      <c r="F1667">
        <v>9</v>
      </c>
      <c r="G1667">
        <v>256</v>
      </c>
      <c r="H1667" s="1">
        <v>43802</v>
      </c>
      <c r="I1667">
        <v>550</v>
      </c>
      <c r="J1667">
        <v>256</v>
      </c>
      <c r="K1667">
        <v>117.73</v>
      </c>
      <c r="L1667" t="s">
        <v>13</v>
      </c>
      <c r="M1667">
        <v>1</v>
      </c>
    </row>
    <row r="1668" spans="1:13" x14ac:dyDescent="0.25">
      <c r="A1668">
        <v>362402</v>
      </c>
      <c r="B1668">
        <v>3</v>
      </c>
      <c r="C1668" s="1">
        <v>43802</v>
      </c>
      <c r="D1668">
        <v>1925016</v>
      </c>
      <c r="E1668">
        <v>519</v>
      </c>
      <c r="F1668">
        <v>1</v>
      </c>
      <c r="G1668">
        <v>619</v>
      </c>
      <c r="H1668" s="1">
        <v>43802</v>
      </c>
      <c r="I1668">
        <v>550</v>
      </c>
      <c r="J1668">
        <v>619</v>
      </c>
      <c r="K1668">
        <v>205.09</v>
      </c>
      <c r="L1668" t="s">
        <v>13</v>
      </c>
      <c r="M1668">
        <v>1</v>
      </c>
    </row>
    <row r="1669" spans="1:13" x14ac:dyDescent="0.25">
      <c r="A1669">
        <v>362402</v>
      </c>
      <c r="B1669">
        <v>4</v>
      </c>
      <c r="C1669" s="1">
        <v>43802</v>
      </c>
      <c r="D1669">
        <v>1925016</v>
      </c>
      <c r="E1669">
        <v>48</v>
      </c>
      <c r="F1669">
        <v>2</v>
      </c>
      <c r="G1669">
        <v>149.94999999999999</v>
      </c>
      <c r="H1669" s="1">
        <v>43802</v>
      </c>
      <c r="I1669">
        <v>550</v>
      </c>
      <c r="J1669">
        <v>131.95599999999999</v>
      </c>
      <c r="K1669">
        <v>76.45</v>
      </c>
      <c r="L1669" t="s">
        <v>13</v>
      </c>
      <c r="M1669">
        <v>1</v>
      </c>
    </row>
    <row r="1670" spans="1:13" x14ac:dyDescent="0.25">
      <c r="A1670">
        <v>362402</v>
      </c>
      <c r="B1670">
        <v>5</v>
      </c>
      <c r="C1670" s="1">
        <v>43802</v>
      </c>
      <c r="D1670">
        <v>1925016</v>
      </c>
      <c r="E1670">
        <v>1469</v>
      </c>
      <c r="F1670">
        <v>6</v>
      </c>
      <c r="G1670">
        <v>200</v>
      </c>
      <c r="H1670" s="1">
        <v>43802</v>
      </c>
      <c r="I1670">
        <v>550</v>
      </c>
      <c r="J1670">
        <v>200</v>
      </c>
      <c r="K1670">
        <v>91.97</v>
      </c>
      <c r="L1670" t="s">
        <v>13</v>
      </c>
      <c r="M1670">
        <v>1</v>
      </c>
    </row>
    <row r="1671" spans="1:13" x14ac:dyDescent="0.25">
      <c r="A1671">
        <v>362403</v>
      </c>
      <c r="B1671">
        <v>0</v>
      </c>
      <c r="C1671" s="1">
        <v>43802</v>
      </c>
      <c r="D1671">
        <v>392942</v>
      </c>
      <c r="E1671">
        <v>203</v>
      </c>
      <c r="F1671">
        <v>2</v>
      </c>
      <c r="G1671">
        <v>799</v>
      </c>
      <c r="H1671" s="1">
        <v>43802</v>
      </c>
      <c r="I1671">
        <v>80</v>
      </c>
      <c r="J1671">
        <v>751.06</v>
      </c>
      <c r="K1671">
        <v>264.72000000000003</v>
      </c>
      <c r="L1671" t="s">
        <v>15</v>
      </c>
      <c r="M1671">
        <v>1.3320000000000001</v>
      </c>
    </row>
    <row r="1672" spans="1:13" x14ac:dyDescent="0.25">
      <c r="A1672">
        <v>362500</v>
      </c>
      <c r="B1672">
        <v>0</v>
      </c>
      <c r="C1672" s="1">
        <v>43803</v>
      </c>
      <c r="D1672">
        <v>1782283</v>
      </c>
      <c r="E1672">
        <v>2181</v>
      </c>
      <c r="F1672">
        <v>2</v>
      </c>
      <c r="G1672">
        <v>129.9</v>
      </c>
      <c r="H1672" s="1">
        <v>43803</v>
      </c>
      <c r="I1672">
        <v>540</v>
      </c>
      <c r="J1672">
        <v>113.01300000000001</v>
      </c>
      <c r="K1672">
        <v>66.23</v>
      </c>
      <c r="L1672" t="s">
        <v>13</v>
      </c>
      <c r="M1672">
        <v>1</v>
      </c>
    </row>
    <row r="1673" spans="1:13" x14ac:dyDescent="0.25">
      <c r="A1673">
        <v>362500</v>
      </c>
      <c r="B1673">
        <v>1</v>
      </c>
      <c r="C1673" s="1">
        <v>43803</v>
      </c>
      <c r="D1673">
        <v>1782283</v>
      </c>
      <c r="E1673">
        <v>1340</v>
      </c>
      <c r="F1673">
        <v>3</v>
      </c>
      <c r="G1673">
        <v>14.19</v>
      </c>
      <c r="H1673" s="1">
        <v>43803</v>
      </c>
      <c r="I1673">
        <v>540</v>
      </c>
      <c r="J1673">
        <v>12.3453</v>
      </c>
      <c r="K1673">
        <v>7.23</v>
      </c>
      <c r="L1673" t="s">
        <v>13</v>
      </c>
      <c r="M1673">
        <v>1</v>
      </c>
    </row>
    <row r="1674" spans="1:13" x14ac:dyDescent="0.25">
      <c r="A1674">
        <v>362501</v>
      </c>
      <c r="B1674">
        <v>0</v>
      </c>
      <c r="C1674" s="1">
        <v>43803</v>
      </c>
      <c r="D1674">
        <v>221381</v>
      </c>
      <c r="E1674">
        <v>1580</v>
      </c>
      <c r="F1674">
        <v>3</v>
      </c>
      <c r="G1674">
        <v>219</v>
      </c>
      <c r="H1674" s="1">
        <v>43803</v>
      </c>
      <c r="I1674">
        <v>80</v>
      </c>
      <c r="J1674">
        <v>197.1</v>
      </c>
      <c r="K1674">
        <v>72.56</v>
      </c>
      <c r="L1674" t="s">
        <v>15</v>
      </c>
      <c r="M1674">
        <v>1.3271999999999999</v>
      </c>
    </row>
    <row r="1675" spans="1:13" x14ac:dyDescent="0.25">
      <c r="A1675">
        <v>362502</v>
      </c>
      <c r="B1675">
        <v>0</v>
      </c>
      <c r="C1675" s="1">
        <v>43803</v>
      </c>
      <c r="D1675">
        <v>372186</v>
      </c>
      <c r="E1675">
        <v>1681</v>
      </c>
      <c r="F1675">
        <v>1</v>
      </c>
      <c r="G1675">
        <v>6.89</v>
      </c>
      <c r="H1675" s="1">
        <v>43806</v>
      </c>
      <c r="I1675">
        <v>999999</v>
      </c>
      <c r="J1675">
        <v>6.2009999999999996</v>
      </c>
      <c r="K1675">
        <v>3.17</v>
      </c>
      <c r="L1675" t="s">
        <v>15</v>
      </c>
      <c r="M1675">
        <v>1.3271999999999999</v>
      </c>
    </row>
    <row r="1676" spans="1:13" x14ac:dyDescent="0.25">
      <c r="A1676">
        <v>362502</v>
      </c>
      <c r="B1676">
        <v>1</v>
      </c>
      <c r="C1676" s="1">
        <v>43803</v>
      </c>
      <c r="D1676">
        <v>372186</v>
      </c>
      <c r="E1676">
        <v>1438</v>
      </c>
      <c r="F1676">
        <v>1</v>
      </c>
      <c r="G1676">
        <v>290</v>
      </c>
      <c r="H1676" s="1">
        <v>43806</v>
      </c>
      <c r="I1676">
        <v>999999</v>
      </c>
      <c r="J1676">
        <v>290</v>
      </c>
      <c r="K1676">
        <v>133.36000000000001</v>
      </c>
      <c r="L1676" t="s">
        <v>15</v>
      </c>
      <c r="M1676">
        <v>1.3271999999999999</v>
      </c>
    </row>
    <row r="1677" spans="1:13" x14ac:dyDescent="0.25">
      <c r="A1677">
        <v>362502</v>
      </c>
      <c r="B1677">
        <v>2</v>
      </c>
      <c r="C1677" s="1">
        <v>43803</v>
      </c>
      <c r="D1677">
        <v>372186</v>
      </c>
      <c r="E1677">
        <v>1664</v>
      </c>
      <c r="F1677">
        <v>4</v>
      </c>
      <c r="G1677">
        <v>8.99</v>
      </c>
      <c r="H1677" s="1">
        <v>43806</v>
      </c>
      <c r="I1677">
        <v>999999</v>
      </c>
      <c r="J1677">
        <v>8.99</v>
      </c>
      <c r="K1677">
        <v>4.13</v>
      </c>
      <c r="L1677" t="s">
        <v>15</v>
      </c>
      <c r="M1677">
        <v>1.3271999999999999</v>
      </c>
    </row>
    <row r="1678" spans="1:13" x14ac:dyDescent="0.25">
      <c r="A1678">
        <v>362502</v>
      </c>
      <c r="B1678">
        <v>3</v>
      </c>
      <c r="C1678" s="1">
        <v>43803</v>
      </c>
      <c r="D1678">
        <v>372186</v>
      </c>
      <c r="E1678">
        <v>2510</v>
      </c>
      <c r="F1678">
        <v>1</v>
      </c>
      <c r="G1678">
        <v>4.0599999999999996</v>
      </c>
      <c r="H1678" s="1">
        <v>43806</v>
      </c>
      <c r="I1678">
        <v>999999</v>
      </c>
      <c r="J1678">
        <v>3.6945999999999999</v>
      </c>
      <c r="K1678">
        <v>2.0699999999999998</v>
      </c>
      <c r="L1678" t="s">
        <v>15</v>
      </c>
      <c r="M1678">
        <v>1.3271999999999999</v>
      </c>
    </row>
    <row r="1679" spans="1:13" x14ac:dyDescent="0.25">
      <c r="A1679">
        <v>362503</v>
      </c>
      <c r="B1679">
        <v>0</v>
      </c>
      <c r="C1679" s="1">
        <v>43803</v>
      </c>
      <c r="D1679">
        <v>363435</v>
      </c>
      <c r="E1679">
        <v>469</v>
      </c>
      <c r="F1679">
        <v>3</v>
      </c>
      <c r="G1679">
        <v>99</v>
      </c>
      <c r="H1679" s="1">
        <v>43803</v>
      </c>
      <c r="I1679">
        <v>74</v>
      </c>
      <c r="J1679">
        <v>99</v>
      </c>
      <c r="K1679">
        <v>50.47</v>
      </c>
      <c r="L1679" t="s">
        <v>15</v>
      </c>
      <c r="M1679">
        <v>1.3271999999999999</v>
      </c>
    </row>
    <row r="1680" spans="1:13" x14ac:dyDescent="0.25">
      <c r="A1680">
        <v>362503</v>
      </c>
      <c r="B1680">
        <v>1</v>
      </c>
      <c r="C1680" s="1">
        <v>43803</v>
      </c>
      <c r="D1680">
        <v>363435</v>
      </c>
      <c r="E1680">
        <v>2438</v>
      </c>
      <c r="F1680">
        <v>1</v>
      </c>
      <c r="G1680">
        <v>44.99</v>
      </c>
      <c r="H1680" s="1">
        <v>43803</v>
      </c>
      <c r="I1680">
        <v>74</v>
      </c>
      <c r="J1680">
        <v>40.0411</v>
      </c>
      <c r="K1680">
        <v>22.94</v>
      </c>
      <c r="L1680" t="s">
        <v>15</v>
      </c>
      <c r="M1680">
        <v>1.3271999999999999</v>
      </c>
    </row>
    <row r="1681" spans="1:13" x14ac:dyDescent="0.25">
      <c r="A1681">
        <v>362503</v>
      </c>
      <c r="B1681">
        <v>2</v>
      </c>
      <c r="C1681" s="1">
        <v>43803</v>
      </c>
      <c r="D1681">
        <v>363435</v>
      </c>
      <c r="E1681">
        <v>1825</v>
      </c>
      <c r="F1681">
        <v>2</v>
      </c>
      <c r="G1681">
        <v>32</v>
      </c>
      <c r="H1681" s="1">
        <v>43803</v>
      </c>
      <c r="I1681">
        <v>74</v>
      </c>
      <c r="J1681">
        <v>32</v>
      </c>
      <c r="K1681">
        <v>16.309999999999999</v>
      </c>
      <c r="L1681" t="s">
        <v>15</v>
      </c>
      <c r="M1681">
        <v>1.3271999999999999</v>
      </c>
    </row>
    <row r="1682" spans="1:13" x14ac:dyDescent="0.25">
      <c r="A1682">
        <v>362503</v>
      </c>
      <c r="B1682">
        <v>3</v>
      </c>
      <c r="C1682" s="1">
        <v>43803</v>
      </c>
      <c r="D1682">
        <v>363435</v>
      </c>
      <c r="E1682">
        <v>1602</v>
      </c>
      <c r="F1682">
        <v>3</v>
      </c>
      <c r="G1682">
        <v>179.99</v>
      </c>
      <c r="H1682" s="1">
        <v>43803</v>
      </c>
      <c r="I1682">
        <v>74</v>
      </c>
      <c r="J1682">
        <v>169.19059999999999</v>
      </c>
      <c r="K1682">
        <v>82.77</v>
      </c>
      <c r="L1682" t="s">
        <v>15</v>
      </c>
      <c r="M1682">
        <v>1.3271999999999999</v>
      </c>
    </row>
    <row r="1683" spans="1:13" x14ac:dyDescent="0.25">
      <c r="A1683">
        <v>362503</v>
      </c>
      <c r="B1683">
        <v>4</v>
      </c>
      <c r="C1683" s="1">
        <v>43803</v>
      </c>
      <c r="D1683">
        <v>363435</v>
      </c>
      <c r="E1683">
        <v>1583</v>
      </c>
      <c r="F1683">
        <v>9</v>
      </c>
      <c r="G1683">
        <v>13.89</v>
      </c>
      <c r="H1683" s="1">
        <v>43803</v>
      </c>
      <c r="I1683">
        <v>74</v>
      </c>
      <c r="J1683">
        <v>12.500999999999999</v>
      </c>
      <c r="K1683">
        <v>6.39</v>
      </c>
      <c r="L1683" t="s">
        <v>15</v>
      </c>
      <c r="M1683">
        <v>1.3271999999999999</v>
      </c>
    </row>
    <row r="1684" spans="1:13" x14ac:dyDescent="0.25">
      <c r="A1684">
        <v>362503</v>
      </c>
      <c r="B1684">
        <v>5</v>
      </c>
      <c r="C1684" s="1">
        <v>43803</v>
      </c>
      <c r="D1684">
        <v>363435</v>
      </c>
      <c r="E1684">
        <v>56</v>
      </c>
      <c r="F1684">
        <v>2</v>
      </c>
      <c r="G1684">
        <v>296</v>
      </c>
      <c r="H1684" s="1">
        <v>43803</v>
      </c>
      <c r="I1684">
        <v>74</v>
      </c>
      <c r="J1684">
        <v>296</v>
      </c>
      <c r="K1684">
        <v>98.07</v>
      </c>
      <c r="L1684" t="s">
        <v>15</v>
      </c>
      <c r="M1684">
        <v>1.3271999999999999</v>
      </c>
    </row>
    <row r="1685" spans="1:13" x14ac:dyDescent="0.25">
      <c r="A1685">
        <v>362504</v>
      </c>
      <c r="B1685">
        <v>0</v>
      </c>
      <c r="C1685" s="1">
        <v>43803</v>
      </c>
      <c r="D1685">
        <v>361691</v>
      </c>
      <c r="E1685">
        <v>394</v>
      </c>
      <c r="F1685">
        <v>3</v>
      </c>
      <c r="G1685">
        <v>758</v>
      </c>
      <c r="H1685" s="1">
        <v>43807</v>
      </c>
      <c r="I1685">
        <v>999999</v>
      </c>
      <c r="J1685">
        <v>758</v>
      </c>
      <c r="K1685">
        <v>348.58</v>
      </c>
      <c r="L1685" t="s">
        <v>15</v>
      </c>
      <c r="M1685">
        <v>1.3271999999999999</v>
      </c>
    </row>
    <row r="1686" spans="1:13" x14ac:dyDescent="0.25">
      <c r="A1686">
        <v>362505</v>
      </c>
      <c r="B1686">
        <v>0</v>
      </c>
      <c r="C1686" s="1">
        <v>43803</v>
      </c>
      <c r="D1686">
        <v>102075</v>
      </c>
      <c r="E1686">
        <v>1676</v>
      </c>
      <c r="F1686">
        <v>1</v>
      </c>
      <c r="G1686">
        <v>8.99</v>
      </c>
      <c r="H1686" s="1">
        <v>43807</v>
      </c>
      <c r="I1686">
        <v>999999</v>
      </c>
      <c r="J1686">
        <v>7.7313999999999998</v>
      </c>
      <c r="K1686">
        <v>4.13</v>
      </c>
      <c r="L1686" t="s">
        <v>17</v>
      </c>
      <c r="M1686">
        <v>1.4621999999999999</v>
      </c>
    </row>
    <row r="1687" spans="1:13" x14ac:dyDescent="0.25">
      <c r="A1687">
        <v>362505</v>
      </c>
      <c r="B1687">
        <v>1</v>
      </c>
      <c r="C1687" s="1">
        <v>43803</v>
      </c>
      <c r="D1687">
        <v>102075</v>
      </c>
      <c r="E1687">
        <v>2144</v>
      </c>
      <c r="F1687">
        <v>7</v>
      </c>
      <c r="G1687">
        <v>149</v>
      </c>
      <c r="H1687" s="1">
        <v>43807</v>
      </c>
      <c r="I1687">
        <v>999999</v>
      </c>
      <c r="J1687">
        <v>131.12</v>
      </c>
      <c r="K1687">
        <v>75.959999999999994</v>
      </c>
      <c r="L1687" t="s">
        <v>17</v>
      </c>
      <c r="M1687">
        <v>1.4621999999999999</v>
      </c>
    </row>
    <row r="1688" spans="1:13" x14ac:dyDescent="0.25">
      <c r="A1688">
        <v>362600</v>
      </c>
      <c r="B1688">
        <v>0</v>
      </c>
      <c r="C1688" s="1">
        <v>43804</v>
      </c>
      <c r="D1688">
        <v>1326748</v>
      </c>
      <c r="E1688">
        <v>431</v>
      </c>
      <c r="F1688">
        <v>5</v>
      </c>
      <c r="G1688">
        <v>369</v>
      </c>
      <c r="H1688" s="1">
        <v>43806</v>
      </c>
      <c r="I1688">
        <v>999999</v>
      </c>
      <c r="J1688">
        <v>343.17</v>
      </c>
      <c r="K1688">
        <v>188.13</v>
      </c>
      <c r="L1688" t="s">
        <v>13</v>
      </c>
      <c r="M1688">
        <v>1</v>
      </c>
    </row>
    <row r="1689" spans="1:13" x14ac:dyDescent="0.25">
      <c r="A1689">
        <v>362601</v>
      </c>
      <c r="B1689">
        <v>0</v>
      </c>
      <c r="C1689" s="1">
        <v>43804</v>
      </c>
      <c r="D1689">
        <v>1253556</v>
      </c>
      <c r="E1689">
        <v>1597</v>
      </c>
      <c r="F1689">
        <v>3</v>
      </c>
      <c r="G1689">
        <v>57.88</v>
      </c>
      <c r="H1689" s="1">
        <v>43804</v>
      </c>
      <c r="I1689">
        <v>540</v>
      </c>
      <c r="J1689">
        <v>52.091999999999999</v>
      </c>
      <c r="K1689">
        <v>26.62</v>
      </c>
      <c r="L1689" t="s">
        <v>13</v>
      </c>
      <c r="M1689">
        <v>1</v>
      </c>
    </row>
    <row r="1690" spans="1:13" x14ac:dyDescent="0.25">
      <c r="A1690">
        <v>362602</v>
      </c>
      <c r="B1690">
        <v>0</v>
      </c>
      <c r="C1690" s="1">
        <v>43804</v>
      </c>
      <c r="D1690">
        <v>1546270</v>
      </c>
      <c r="E1690">
        <v>1495</v>
      </c>
      <c r="F1690">
        <v>1</v>
      </c>
      <c r="G1690">
        <v>230</v>
      </c>
      <c r="H1690" s="1">
        <v>43804</v>
      </c>
      <c r="I1690">
        <v>550</v>
      </c>
      <c r="J1690">
        <v>230</v>
      </c>
      <c r="K1690">
        <v>105.77</v>
      </c>
      <c r="L1690" t="s">
        <v>13</v>
      </c>
      <c r="M1690">
        <v>1</v>
      </c>
    </row>
    <row r="1691" spans="1:13" x14ac:dyDescent="0.25">
      <c r="A1691">
        <v>362602</v>
      </c>
      <c r="B1691">
        <v>1</v>
      </c>
      <c r="C1691" s="1">
        <v>43804</v>
      </c>
      <c r="D1691">
        <v>1546270</v>
      </c>
      <c r="E1691">
        <v>1573</v>
      </c>
      <c r="F1691">
        <v>4</v>
      </c>
      <c r="G1691">
        <v>58.99</v>
      </c>
      <c r="H1691" s="1">
        <v>43804</v>
      </c>
      <c r="I1691">
        <v>550</v>
      </c>
      <c r="J1691">
        <v>56.040500000000002</v>
      </c>
      <c r="K1691">
        <v>27.13</v>
      </c>
      <c r="L1691" t="s">
        <v>13</v>
      </c>
      <c r="M1691">
        <v>1</v>
      </c>
    </row>
    <row r="1692" spans="1:13" x14ac:dyDescent="0.25">
      <c r="A1692">
        <v>362602</v>
      </c>
      <c r="B1692">
        <v>2</v>
      </c>
      <c r="C1692" s="1">
        <v>43804</v>
      </c>
      <c r="D1692">
        <v>1546270</v>
      </c>
      <c r="E1692">
        <v>2006</v>
      </c>
      <c r="F1692">
        <v>3</v>
      </c>
      <c r="G1692">
        <v>94.99</v>
      </c>
      <c r="H1692" s="1">
        <v>43804</v>
      </c>
      <c r="I1692">
        <v>550</v>
      </c>
      <c r="J1692">
        <v>86.440899999999999</v>
      </c>
      <c r="K1692">
        <v>48.43</v>
      </c>
      <c r="L1692" t="s">
        <v>13</v>
      </c>
      <c r="M1692">
        <v>1</v>
      </c>
    </row>
    <row r="1693" spans="1:13" x14ac:dyDescent="0.25">
      <c r="A1693">
        <v>362603</v>
      </c>
      <c r="B1693">
        <v>0</v>
      </c>
      <c r="C1693" s="1">
        <v>43804</v>
      </c>
      <c r="D1693">
        <v>713291</v>
      </c>
      <c r="E1693">
        <v>1699</v>
      </c>
      <c r="F1693">
        <v>4</v>
      </c>
      <c r="G1693">
        <v>6.88</v>
      </c>
      <c r="H1693" s="1">
        <v>43805</v>
      </c>
      <c r="I1693">
        <v>999999</v>
      </c>
      <c r="J1693">
        <v>6.88</v>
      </c>
      <c r="K1693">
        <v>3.16</v>
      </c>
      <c r="L1693" t="s">
        <v>14</v>
      </c>
      <c r="M1693">
        <v>0.90139999999999998</v>
      </c>
    </row>
    <row r="1694" spans="1:13" x14ac:dyDescent="0.25">
      <c r="A1694">
        <v>362604</v>
      </c>
      <c r="B1694">
        <v>0</v>
      </c>
      <c r="C1694" s="1">
        <v>43804</v>
      </c>
      <c r="D1694">
        <v>1517872</v>
      </c>
      <c r="E1694">
        <v>1633</v>
      </c>
      <c r="F1694">
        <v>3</v>
      </c>
      <c r="G1694">
        <v>13.89</v>
      </c>
      <c r="H1694" s="1">
        <v>43806</v>
      </c>
      <c r="I1694">
        <v>999999</v>
      </c>
      <c r="J1694">
        <v>12.639900000000001</v>
      </c>
      <c r="K1694">
        <v>6.39</v>
      </c>
      <c r="L1694" t="s">
        <v>13</v>
      </c>
      <c r="M1694">
        <v>1</v>
      </c>
    </row>
    <row r="1695" spans="1:13" x14ac:dyDescent="0.25">
      <c r="A1695">
        <v>362604</v>
      </c>
      <c r="B1695">
        <v>1</v>
      </c>
      <c r="C1695" s="1">
        <v>43804</v>
      </c>
      <c r="D1695">
        <v>1517872</v>
      </c>
      <c r="E1695">
        <v>1736</v>
      </c>
      <c r="F1695">
        <v>1</v>
      </c>
      <c r="G1695">
        <v>28</v>
      </c>
      <c r="H1695" s="1">
        <v>43806</v>
      </c>
      <c r="I1695">
        <v>999999</v>
      </c>
      <c r="J1695">
        <v>24.64</v>
      </c>
      <c r="K1695">
        <v>14.28</v>
      </c>
      <c r="L1695" t="s">
        <v>13</v>
      </c>
      <c r="M1695">
        <v>1</v>
      </c>
    </row>
    <row r="1696" spans="1:13" x14ac:dyDescent="0.25">
      <c r="A1696">
        <v>362604</v>
      </c>
      <c r="B1696">
        <v>2</v>
      </c>
      <c r="C1696" s="1">
        <v>43804</v>
      </c>
      <c r="D1696">
        <v>1517872</v>
      </c>
      <c r="E1696">
        <v>429</v>
      </c>
      <c r="F1696">
        <v>2</v>
      </c>
      <c r="G1696">
        <v>599.9</v>
      </c>
      <c r="H1696" s="1">
        <v>43806</v>
      </c>
      <c r="I1696">
        <v>999999</v>
      </c>
      <c r="J1696">
        <v>539.91</v>
      </c>
      <c r="K1696">
        <v>275.87</v>
      </c>
      <c r="L1696" t="s">
        <v>13</v>
      </c>
      <c r="M1696">
        <v>1</v>
      </c>
    </row>
    <row r="1697" spans="1:13" x14ac:dyDescent="0.25">
      <c r="A1697">
        <v>362605</v>
      </c>
      <c r="B1697">
        <v>0</v>
      </c>
      <c r="C1697" s="1">
        <v>43804</v>
      </c>
      <c r="D1697">
        <v>1862529</v>
      </c>
      <c r="E1697">
        <v>1633</v>
      </c>
      <c r="F1697">
        <v>2</v>
      </c>
      <c r="G1697">
        <v>13.89</v>
      </c>
      <c r="H1697" s="1">
        <v>43804</v>
      </c>
      <c r="I1697">
        <v>490</v>
      </c>
      <c r="J1697">
        <v>13.89</v>
      </c>
      <c r="K1697">
        <v>6.39</v>
      </c>
      <c r="L1697" t="s">
        <v>13</v>
      </c>
      <c r="M1697">
        <v>1</v>
      </c>
    </row>
    <row r="1698" spans="1:13" x14ac:dyDescent="0.25">
      <c r="A1698">
        <v>362605</v>
      </c>
      <c r="B1698">
        <v>1</v>
      </c>
      <c r="C1698" s="1">
        <v>43804</v>
      </c>
      <c r="D1698">
        <v>1862529</v>
      </c>
      <c r="E1698">
        <v>485</v>
      </c>
      <c r="F1698">
        <v>9</v>
      </c>
      <c r="G1698">
        <v>99</v>
      </c>
      <c r="H1698" s="1">
        <v>43804</v>
      </c>
      <c r="I1698">
        <v>490</v>
      </c>
      <c r="J1698">
        <v>88.11</v>
      </c>
      <c r="K1698">
        <v>50.47</v>
      </c>
      <c r="L1698" t="s">
        <v>13</v>
      </c>
      <c r="M1698">
        <v>1</v>
      </c>
    </row>
    <row r="1699" spans="1:13" x14ac:dyDescent="0.25">
      <c r="A1699">
        <v>362605</v>
      </c>
      <c r="B1699">
        <v>2</v>
      </c>
      <c r="C1699" s="1">
        <v>43804</v>
      </c>
      <c r="D1699">
        <v>1862529</v>
      </c>
      <c r="E1699">
        <v>2508</v>
      </c>
      <c r="F1699">
        <v>3</v>
      </c>
      <c r="G1699">
        <v>4.74</v>
      </c>
      <c r="H1699" s="1">
        <v>43804</v>
      </c>
      <c r="I1699">
        <v>490</v>
      </c>
      <c r="J1699">
        <v>4.3133999999999997</v>
      </c>
      <c r="K1699">
        <v>2.42</v>
      </c>
      <c r="L1699" t="s">
        <v>13</v>
      </c>
      <c r="M1699">
        <v>1</v>
      </c>
    </row>
    <row r="1700" spans="1:13" x14ac:dyDescent="0.25">
      <c r="A1700">
        <v>362606</v>
      </c>
      <c r="B1700">
        <v>0</v>
      </c>
      <c r="C1700" s="1">
        <v>43804</v>
      </c>
      <c r="D1700">
        <v>77278</v>
      </c>
      <c r="E1700">
        <v>528</v>
      </c>
      <c r="F1700">
        <v>3</v>
      </c>
      <c r="G1700">
        <v>819</v>
      </c>
      <c r="H1700" s="1">
        <v>43805</v>
      </c>
      <c r="I1700">
        <v>999999</v>
      </c>
      <c r="J1700">
        <v>810.81</v>
      </c>
      <c r="K1700">
        <v>271.35000000000002</v>
      </c>
      <c r="L1700" t="s">
        <v>17</v>
      </c>
      <c r="M1700">
        <v>1.4648000000000001</v>
      </c>
    </row>
    <row r="1701" spans="1:13" x14ac:dyDescent="0.25">
      <c r="A1701">
        <v>362606</v>
      </c>
      <c r="B1701">
        <v>1</v>
      </c>
      <c r="C1701" s="1">
        <v>43804</v>
      </c>
      <c r="D1701">
        <v>77278</v>
      </c>
      <c r="E1701">
        <v>1465</v>
      </c>
      <c r="F1701">
        <v>1</v>
      </c>
      <c r="G1701">
        <v>199</v>
      </c>
      <c r="H1701" s="1">
        <v>43805</v>
      </c>
      <c r="I1701">
        <v>999999</v>
      </c>
      <c r="J1701">
        <v>199</v>
      </c>
      <c r="K1701">
        <v>91.51</v>
      </c>
      <c r="L1701" t="s">
        <v>17</v>
      </c>
      <c r="M1701">
        <v>1.4648000000000001</v>
      </c>
    </row>
    <row r="1702" spans="1:13" x14ac:dyDescent="0.25">
      <c r="A1702">
        <v>362606</v>
      </c>
      <c r="B1702">
        <v>2</v>
      </c>
      <c r="C1702" s="1">
        <v>43804</v>
      </c>
      <c r="D1702">
        <v>77278</v>
      </c>
      <c r="E1702">
        <v>1247</v>
      </c>
      <c r="F1702">
        <v>1</v>
      </c>
      <c r="G1702">
        <v>49.99</v>
      </c>
      <c r="H1702" s="1">
        <v>43805</v>
      </c>
      <c r="I1702">
        <v>999999</v>
      </c>
      <c r="J1702">
        <v>44.991</v>
      </c>
      <c r="K1702">
        <v>25.49</v>
      </c>
      <c r="L1702" t="s">
        <v>17</v>
      </c>
      <c r="M1702">
        <v>1.4648000000000001</v>
      </c>
    </row>
    <row r="1703" spans="1:13" x14ac:dyDescent="0.25">
      <c r="A1703">
        <v>362606</v>
      </c>
      <c r="B1703">
        <v>3</v>
      </c>
      <c r="C1703" s="1">
        <v>43804</v>
      </c>
      <c r="D1703">
        <v>77278</v>
      </c>
      <c r="E1703">
        <v>11</v>
      </c>
      <c r="F1703">
        <v>1</v>
      </c>
      <c r="G1703">
        <v>59.99</v>
      </c>
      <c r="H1703" s="1">
        <v>43805</v>
      </c>
      <c r="I1703">
        <v>999999</v>
      </c>
      <c r="J1703">
        <v>59.99</v>
      </c>
      <c r="K1703">
        <v>30.58</v>
      </c>
      <c r="L1703" t="s">
        <v>17</v>
      </c>
      <c r="M1703">
        <v>1.4648000000000001</v>
      </c>
    </row>
    <row r="1704" spans="1:13" x14ac:dyDescent="0.25">
      <c r="A1704">
        <v>362700</v>
      </c>
      <c r="B1704">
        <v>0</v>
      </c>
      <c r="C1704" s="1">
        <v>43805</v>
      </c>
      <c r="D1704">
        <v>1819935</v>
      </c>
      <c r="E1704">
        <v>2493</v>
      </c>
      <c r="F1704">
        <v>1</v>
      </c>
      <c r="G1704">
        <v>24.99</v>
      </c>
      <c r="H1704" s="1">
        <v>43807</v>
      </c>
      <c r="I1704">
        <v>999999</v>
      </c>
      <c r="J1704">
        <v>22.241099999999999</v>
      </c>
      <c r="K1704">
        <v>12.74</v>
      </c>
      <c r="L1704" t="s">
        <v>13</v>
      </c>
      <c r="M1704">
        <v>1</v>
      </c>
    </row>
    <row r="1705" spans="1:13" x14ac:dyDescent="0.25">
      <c r="A1705">
        <v>360005</v>
      </c>
      <c r="B1705">
        <v>1</v>
      </c>
      <c r="C1705" s="1">
        <v>43778</v>
      </c>
      <c r="D1705">
        <v>149899</v>
      </c>
      <c r="E1705">
        <v>828</v>
      </c>
      <c r="F1705">
        <v>1</v>
      </c>
      <c r="G1705">
        <v>23.9</v>
      </c>
      <c r="H1705" s="1">
        <v>43783</v>
      </c>
      <c r="I1705">
        <v>999999</v>
      </c>
      <c r="J1705">
        <v>21.032</v>
      </c>
      <c r="K1705">
        <v>10.99</v>
      </c>
      <c r="L1705" t="s">
        <v>17</v>
      </c>
      <c r="M1705">
        <v>1.456</v>
      </c>
    </row>
    <row r="1706" spans="1:13" x14ac:dyDescent="0.25">
      <c r="A1706">
        <v>360005</v>
      </c>
      <c r="B1706">
        <v>2</v>
      </c>
      <c r="C1706" s="1">
        <v>43778</v>
      </c>
      <c r="D1706">
        <v>149899</v>
      </c>
      <c r="E1706">
        <v>2090</v>
      </c>
      <c r="F1706">
        <v>3</v>
      </c>
      <c r="G1706">
        <v>1475</v>
      </c>
      <c r="H1706" s="1">
        <v>43783</v>
      </c>
      <c r="I1706">
        <v>999999</v>
      </c>
      <c r="J1706">
        <v>1268.5</v>
      </c>
      <c r="K1706">
        <v>488.7</v>
      </c>
      <c r="L1706" t="s">
        <v>17</v>
      </c>
      <c r="M1706">
        <v>1.456</v>
      </c>
    </row>
    <row r="1707" spans="1:13" x14ac:dyDescent="0.25">
      <c r="A1707">
        <v>360006</v>
      </c>
      <c r="B1707">
        <v>0</v>
      </c>
      <c r="C1707" s="1">
        <v>43778</v>
      </c>
      <c r="D1707">
        <v>205762</v>
      </c>
      <c r="E1707">
        <v>867</v>
      </c>
      <c r="F1707">
        <v>3</v>
      </c>
      <c r="G1707">
        <v>69.989999999999995</v>
      </c>
      <c r="H1707" s="1">
        <v>43781</v>
      </c>
      <c r="I1707">
        <v>999999</v>
      </c>
      <c r="J1707">
        <v>60.191400000000002</v>
      </c>
      <c r="K1707">
        <v>32.19</v>
      </c>
      <c r="L1707" t="s">
        <v>15</v>
      </c>
      <c r="M1707">
        <v>1.3196000000000001</v>
      </c>
    </row>
    <row r="1708" spans="1:13" x14ac:dyDescent="0.25">
      <c r="A1708">
        <v>360006</v>
      </c>
      <c r="B1708">
        <v>1</v>
      </c>
      <c r="C1708" s="1">
        <v>43778</v>
      </c>
      <c r="D1708">
        <v>205762</v>
      </c>
      <c r="E1708">
        <v>456</v>
      </c>
      <c r="F1708">
        <v>1</v>
      </c>
      <c r="G1708">
        <v>559</v>
      </c>
      <c r="H1708" s="1">
        <v>43781</v>
      </c>
      <c r="I1708">
        <v>999999</v>
      </c>
      <c r="J1708">
        <v>531.04999999999995</v>
      </c>
      <c r="K1708">
        <v>257.06</v>
      </c>
      <c r="L1708" t="s">
        <v>15</v>
      </c>
      <c r="M1708">
        <v>1.3196000000000001</v>
      </c>
    </row>
    <row r="1709" spans="1:13" x14ac:dyDescent="0.25">
      <c r="A1709">
        <v>360006</v>
      </c>
      <c r="B1709">
        <v>2</v>
      </c>
      <c r="C1709" s="1">
        <v>43778</v>
      </c>
      <c r="D1709">
        <v>205762</v>
      </c>
      <c r="E1709">
        <v>1489</v>
      </c>
      <c r="F1709">
        <v>4</v>
      </c>
      <c r="G1709">
        <v>310</v>
      </c>
      <c r="H1709" s="1">
        <v>43781</v>
      </c>
      <c r="I1709">
        <v>999999</v>
      </c>
      <c r="J1709">
        <v>310</v>
      </c>
      <c r="K1709">
        <v>142.56</v>
      </c>
      <c r="L1709" t="s">
        <v>15</v>
      </c>
      <c r="M1709">
        <v>1.3196000000000001</v>
      </c>
    </row>
    <row r="1710" spans="1:13" x14ac:dyDescent="0.25">
      <c r="A1710">
        <v>360007</v>
      </c>
      <c r="B1710">
        <v>0</v>
      </c>
      <c r="C1710" s="1">
        <v>43778</v>
      </c>
      <c r="D1710">
        <v>448224</v>
      </c>
      <c r="E1710">
        <v>1530</v>
      </c>
      <c r="F1710">
        <v>1</v>
      </c>
      <c r="G1710">
        <v>266</v>
      </c>
      <c r="H1710" s="1">
        <v>43780</v>
      </c>
      <c r="I1710">
        <v>999999</v>
      </c>
      <c r="J1710">
        <v>266</v>
      </c>
      <c r="K1710">
        <v>122.32</v>
      </c>
      <c r="L1710" t="s">
        <v>14</v>
      </c>
      <c r="M1710">
        <v>0.90629999999999999</v>
      </c>
    </row>
    <row r="1711" spans="1:13" x14ac:dyDescent="0.25">
      <c r="A1711">
        <v>360008</v>
      </c>
      <c r="B1711">
        <v>0</v>
      </c>
      <c r="C1711" s="1">
        <v>43778</v>
      </c>
      <c r="D1711">
        <v>1250066</v>
      </c>
      <c r="E1711">
        <v>1567</v>
      </c>
      <c r="F1711">
        <v>4</v>
      </c>
      <c r="G1711">
        <v>389</v>
      </c>
      <c r="H1711" s="1">
        <v>43778</v>
      </c>
      <c r="I1711">
        <v>510</v>
      </c>
      <c r="J1711">
        <v>334.54</v>
      </c>
      <c r="K1711">
        <v>128.88</v>
      </c>
      <c r="L1711" t="s">
        <v>13</v>
      </c>
      <c r="M1711">
        <v>1</v>
      </c>
    </row>
    <row r="1712" spans="1:13" x14ac:dyDescent="0.25">
      <c r="A1712">
        <v>360200</v>
      </c>
      <c r="B1712">
        <v>0</v>
      </c>
      <c r="C1712" s="1">
        <v>43780</v>
      </c>
      <c r="D1712">
        <v>27177</v>
      </c>
      <c r="E1712">
        <v>1413</v>
      </c>
      <c r="F1712">
        <v>1</v>
      </c>
      <c r="G1712">
        <v>299</v>
      </c>
      <c r="H1712" s="1">
        <v>43784</v>
      </c>
      <c r="I1712">
        <v>999999</v>
      </c>
      <c r="J1712">
        <v>257.14</v>
      </c>
      <c r="K1712">
        <v>137.5</v>
      </c>
      <c r="L1712" t="s">
        <v>17</v>
      </c>
      <c r="M1712">
        <v>1.4587000000000001</v>
      </c>
    </row>
    <row r="1713" spans="1:13" x14ac:dyDescent="0.25">
      <c r="A1713">
        <v>360200</v>
      </c>
      <c r="B1713">
        <v>1</v>
      </c>
      <c r="C1713" s="1">
        <v>43780</v>
      </c>
      <c r="D1713">
        <v>27177</v>
      </c>
      <c r="E1713">
        <v>615</v>
      </c>
      <c r="F1713">
        <v>4</v>
      </c>
      <c r="G1713">
        <v>229</v>
      </c>
      <c r="H1713" s="1">
        <v>43784</v>
      </c>
      <c r="I1713">
        <v>999999</v>
      </c>
      <c r="J1713">
        <v>229</v>
      </c>
      <c r="K1713">
        <v>116.75</v>
      </c>
      <c r="L1713" t="s">
        <v>17</v>
      </c>
      <c r="M1713">
        <v>1.4587000000000001</v>
      </c>
    </row>
    <row r="1714" spans="1:13" x14ac:dyDescent="0.25">
      <c r="A1714">
        <v>360201</v>
      </c>
      <c r="B1714">
        <v>0</v>
      </c>
      <c r="C1714" s="1">
        <v>43780</v>
      </c>
      <c r="D1714">
        <v>213798</v>
      </c>
      <c r="E1714">
        <v>1808</v>
      </c>
      <c r="F1714">
        <v>2</v>
      </c>
      <c r="G1714">
        <v>32</v>
      </c>
      <c r="H1714" s="1">
        <v>43780</v>
      </c>
      <c r="I1714">
        <v>90</v>
      </c>
      <c r="J1714">
        <v>29.12</v>
      </c>
      <c r="K1714">
        <v>16.309999999999999</v>
      </c>
      <c r="L1714" t="s">
        <v>15</v>
      </c>
      <c r="M1714">
        <v>1.323</v>
      </c>
    </row>
    <row r="1715" spans="1:13" x14ac:dyDescent="0.25">
      <c r="A1715">
        <v>360201</v>
      </c>
      <c r="B1715">
        <v>1</v>
      </c>
      <c r="C1715" s="1">
        <v>43780</v>
      </c>
      <c r="D1715">
        <v>213798</v>
      </c>
      <c r="E1715">
        <v>1667</v>
      </c>
      <c r="F1715">
        <v>7</v>
      </c>
      <c r="G1715">
        <v>5.5</v>
      </c>
      <c r="H1715" s="1">
        <v>43780</v>
      </c>
      <c r="I1715">
        <v>90</v>
      </c>
      <c r="J1715">
        <v>4.8949999999999996</v>
      </c>
      <c r="K1715">
        <v>2.8</v>
      </c>
      <c r="L1715" t="s">
        <v>15</v>
      </c>
      <c r="M1715">
        <v>1.323</v>
      </c>
    </row>
    <row r="1716" spans="1:13" x14ac:dyDescent="0.25">
      <c r="A1716">
        <v>360202</v>
      </c>
      <c r="B1716">
        <v>0</v>
      </c>
      <c r="C1716" s="1">
        <v>43780</v>
      </c>
      <c r="D1716">
        <v>424306</v>
      </c>
      <c r="E1716">
        <v>169</v>
      </c>
      <c r="F1716">
        <v>1</v>
      </c>
      <c r="G1716">
        <v>119</v>
      </c>
      <c r="H1716" s="1">
        <v>43783</v>
      </c>
      <c r="I1716">
        <v>999999</v>
      </c>
      <c r="J1716">
        <v>119</v>
      </c>
      <c r="K1716">
        <v>54.72</v>
      </c>
      <c r="L1716" t="s">
        <v>14</v>
      </c>
      <c r="M1716">
        <v>0.90569999999999995</v>
      </c>
    </row>
    <row r="1717" spans="1:13" x14ac:dyDescent="0.25">
      <c r="A1717">
        <v>360300</v>
      </c>
      <c r="B1717">
        <v>0</v>
      </c>
      <c r="C1717" s="1">
        <v>43781</v>
      </c>
      <c r="D1717">
        <v>143294</v>
      </c>
      <c r="E1717">
        <v>1461</v>
      </c>
      <c r="F1717">
        <v>2</v>
      </c>
      <c r="G1717">
        <v>308</v>
      </c>
      <c r="H1717" s="1">
        <v>43781</v>
      </c>
      <c r="I1717">
        <v>50</v>
      </c>
      <c r="J1717">
        <v>267.95999999999998</v>
      </c>
      <c r="K1717">
        <v>141.63999999999999</v>
      </c>
      <c r="L1717" t="s">
        <v>17</v>
      </c>
      <c r="M1717">
        <v>1.4604999999999999</v>
      </c>
    </row>
    <row r="1718" spans="1:13" x14ac:dyDescent="0.25">
      <c r="A1718">
        <v>360300</v>
      </c>
      <c r="B1718">
        <v>1</v>
      </c>
      <c r="C1718" s="1">
        <v>43781</v>
      </c>
      <c r="D1718">
        <v>143294</v>
      </c>
      <c r="E1718">
        <v>2189</v>
      </c>
      <c r="F1718">
        <v>2</v>
      </c>
      <c r="G1718">
        <v>163</v>
      </c>
      <c r="H1718" s="1">
        <v>43781</v>
      </c>
      <c r="I1718">
        <v>50</v>
      </c>
      <c r="J1718">
        <v>141.81</v>
      </c>
      <c r="K1718">
        <v>83.1</v>
      </c>
      <c r="L1718" t="s">
        <v>17</v>
      </c>
      <c r="M1718">
        <v>1.4604999999999999</v>
      </c>
    </row>
    <row r="1719" spans="1:13" x14ac:dyDescent="0.25">
      <c r="A1719">
        <v>360300</v>
      </c>
      <c r="B1719">
        <v>2</v>
      </c>
      <c r="C1719" s="1">
        <v>43781</v>
      </c>
      <c r="D1719">
        <v>143294</v>
      </c>
      <c r="E1719">
        <v>1421</v>
      </c>
      <c r="F1719">
        <v>1</v>
      </c>
      <c r="G1719">
        <v>290</v>
      </c>
      <c r="H1719" s="1">
        <v>43781</v>
      </c>
      <c r="I1719">
        <v>50</v>
      </c>
      <c r="J1719">
        <v>290</v>
      </c>
      <c r="K1719">
        <v>133.36000000000001</v>
      </c>
      <c r="L1719" t="s">
        <v>17</v>
      </c>
      <c r="M1719">
        <v>1.4604999999999999</v>
      </c>
    </row>
    <row r="1720" spans="1:13" x14ac:dyDescent="0.25">
      <c r="A1720">
        <v>360301</v>
      </c>
      <c r="B1720">
        <v>0</v>
      </c>
      <c r="C1720" s="1">
        <v>43781</v>
      </c>
      <c r="D1720">
        <v>1616063</v>
      </c>
      <c r="E1720">
        <v>2090</v>
      </c>
      <c r="F1720">
        <v>3</v>
      </c>
      <c r="G1720">
        <v>1475</v>
      </c>
      <c r="H1720" s="1">
        <v>43783</v>
      </c>
      <c r="I1720">
        <v>999999</v>
      </c>
      <c r="J1720">
        <v>1475</v>
      </c>
      <c r="K1720">
        <v>488.7</v>
      </c>
      <c r="L1720" t="s">
        <v>13</v>
      </c>
      <c r="M1720">
        <v>1</v>
      </c>
    </row>
    <row r="1721" spans="1:13" x14ac:dyDescent="0.25">
      <c r="A1721">
        <v>360302</v>
      </c>
      <c r="B1721">
        <v>0</v>
      </c>
      <c r="C1721" s="1">
        <v>43781</v>
      </c>
      <c r="D1721">
        <v>678582</v>
      </c>
      <c r="E1721">
        <v>95</v>
      </c>
      <c r="F1721">
        <v>7</v>
      </c>
      <c r="G1721">
        <v>67.400000000000006</v>
      </c>
      <c r="H1721" s="1">
        <v>43784</v>
      </c>
      <c r="I1721">
        <v>999999</v>
      </c>
      <c r="J1721">
        <v>67.400000000000006</v>
      </c>
      <c r="K1721">
        <v>34.36</v>
      </c>
      <c r="L1721" t="s">
        <v>14</v>
      </c>
      <c r="M1721">
        <v>0.90790000000000004</v>
      </c>
    </row>
    <row r="1722" spans="1:13" x14ac:dyDescent="0.25">
      <c r="A1722">
        <v>360302</v>
      </c>
      <c r="B1722">
        <v>1</v>
      </c>
      <c r="C1722" s="1">
        <v>43781</v>
      </c>
      <c r="D1722">
        <v>678582</v>
      </c>
      <c r="E1722">
        <v>611</v>
      </c>
      <c r="F1722">
        <v>1</v>
      </c>
      <c r="G1722">
        <v>2295</v>
      </c>
      <c r="H1722" s="1">
        <v>43784</v>
      </c>
      <c r="I1722">
        <v>999999</v>
      </c>
      <c r="J1722">
        <v>1973.7</v>
      </c>
      <c r="K1722">
        <v>760.38</v>
      </c>
      <c r="L1722" t="s">
        <v>14</v>
      </c>
      <c r="M1722">
        <v>0.90790000000000004</v>
      </c>
    </row>
    <row r="1723" spans="1:13" x14ac:dyDescent="0.25">
      <c r="A1723">
        <v>360303</v>
      </c>
      <c r="B1723">
        <v>0</v>
      </c>
      <c r="C1723" s="1">
        <v>43781</v>
      </c>
      <c r="D1723">
        <v>1579524</v>
      </c>
      <c r="E1723">
        <v>1507</v>
      </c>
      <c r="F1723">
        <v>1</v>
      </c>
      <c r="G1723">
        <v>267</v>
      </c>
      <c r="H1723" s="1">
        <v>43783</v>
      </c>
      <c r="I1723">
        <v>999999</v>
      </c>
      <c r="J1723">
        <v>256.32</v>
      </c>
      <c r="K1723">
        <v>122.78</v>
      </c>
      <c r="L1723" t="s">
        <v>13</v>
      </c>
      <c r="M1723">
        <v>1</v>
      </c>
    </row>
    <row r="1724" spans="1:13" x14ac:dyDescent="0.25">
      <c r="A1724">
        <v>360303</v>
      </c>
      <c r="B1724">
        <v>1</v>
      </c>
      <c r="C1724" s="1">
        <v>43781</v>
      </c>
      <c r="D1724">
        <v>1579524</v>
      </c>
      <c r="E1724">
        <v>416</v>
      </c>
      <c r="F1724">
        <v>3</v>
      </c>
      <c r="G1724">
        <v>969</v>
      </c>
      <c r="H1724" s="1">
        <v>43783</v>
      </c>
      <c r="I1724">
        <v>999999</v>
      </c>
      <c r="J1724">
        <v>881.79</v>
      </c>
      <c r="K1724">
        <v>321.05</v>
      </c>
      <c r="L1724" t="s">
        <v>13</v>
      </c>
      <c r="M1724">
        <v>1</v>
      </c>
    </row>
    <row r="1725" spans="1:13" x14ac:dyDescent="0.25">
      <c r="A1725">
        <v>360400</v>
      </c>
      <c r="B1725">
        <v>0</v>
      </c>
      <c r="C1725" s="1">
        <v>43782</v>
      </c>
      <c r="D1725">
        <v>1516302</v>
      </c>
      <c r="E1725">
        <v>1007</v>
      </c>
      <c r="F1725">
        <v>3</v>
      </c>
      <c r="G1725">
        <v>281</v>
      </c>
      <c r="H1725" s="1">
        <v>43782</v>
      </c>
      <c r="I1725">
        <v>660</v>
      </c>
      <c r="J1725">
        <v>278.19</v>
      </c>
      <c r="K1725">
        <v>143.26</v>
      </c>
      <c r="L1725" t="s">
        <v>13</v>
      </c>
      <c r="M1725">
        <v>1</v>
      </c>
    </row>
    <row r="1726" spans="1:13" x14ac:dyDescent="0.25">
      <c r="A1726">
        <v>360400</v>
      </c>
      <c r="B1726">
        <v>1</v>
      </c>
      <c r="C1726" s="1">
        <v>43782</v>
      </c>
      <c r="D1726">
        <v>1516302</v>
      </c>
      <c r="E1726">
        <v>1507</v>
      </c>
      <c r="F1726">
        <v>1</v>
      </c>
      <c r="G1726">
        <v>267</v>
      </c>
      <c r="H1726" s="1">
        <v>43782</v>
      </c>
      <c r="I1726">
        <v>660</v>
      </c>
      <c r="J1726">
        <v>267</v>
      </c>
      <c r="K1726">
        <v>122.78</v>
      </c>
      <c r="L1726" t="s">
        <v>13</v>
      </c>
      <c r="M1726">
        <v>1</v>
      </c>
    </row>
    <row r="1727" spans="1:13" x14ac:dyDescent="0.25">
      <c r="A1727">
        <v>360401</v>
      </c>
      <c r="B1727">
        <v>0</v>
      </c>
      <c r="C1727" s="1">
        <v>43782</v>
      </c>
      <c r="D1727">
        <v>1041494</v>
      </c>
      <c r="E1727">
        <v>1571</v>
      </c>
      <c r="F1727">
        <v>5</v>
      </c>
      <c r="G1727">
        <v>56.99</v>
      </c>
      <c r="H1727" s="1">
        <v>43784</v>
      </c>
      <c r="I1727">
        <v>999999</v>
      </c>
      <c r="J1727">
        <v>56.99</v>
      </c>
      <c r="K1727">
        <v>26.21</v>
      </c>
      <c r="L1727" t="s">
        <v>16</v>
      </c>
      <c r="M1727">
        <v>0.7792</v>
      </c>
    </row>
    <row r="1728" spans="1:13" x14ac:dyDescent="0.25">
      <c r="A1728">
        <v>360401</v>
      </c>
      <c r="B1728">
        <v>1</v>
      </c>
      <c r="C1728" s="1">
        <v>43782</v>
      </c>
      <c r="D1728">
        <v>1041494</v>
      </c>
      <c r="E1728">
        <v>1666</v>
      </c>
      <c r="F1728">
        <v>10</v>
      </c>
      <c r="G1728">
        <v>16.89</v>
      </c>
      <c r="H1728" s="1">
        <v>43784</v>
      </c>
      <c r="I1728">
        <v>999999</v>
      </c>
      <c r="J1728">
        <v>15.5388</v>
      </c>
      <c r="K1728">
        <v>5.6</v>
      </c>
      <c r="L1728" t="s">
        <v>16</v>
      </c>
      <c r="M1728">
        <v>0.7792</v>
      </c>
    </row>
    <row r="1729" spans="1:13" x14ac:dyDescent="0.25">
      <c r="A1729">
        <v>360402</v>
      </c>
      <c r="B1729">
        <v>0</v>
      </c>
      <c r="C1729" s="1">
        <v>43782</v>
      </c>
      <c r="D1729">
        <v>1156927</v>
      </c>
      <c r="E1729">
        <v>1664</v>
      </c>
      <c r="F1729">
        <v>2</v>
      </c>
      <c r="G1729">
        <v>8.99</v>
      </c>
      <c r="H1729" s="1">
        <v>43782</v>
      </c>
      <c r="I1729">
        <v>420</v>
      </c>
      <c r="J1729">
        <v>7.9112</v>
      </c>
      <c r="K1729">
        <v>4.13</v>
      </c>
      <c r="L1729" t="s">
        <v>16</v>
      </c>
      <c r="M1729">
        <v>0.7792</v>
      </c>
    </row>
    <row r="1730" spans="1:13" x14ac:dyDescent="0.25">
      <c r="A1730">
        <v>360402</v>
      </c>
      <c r="B1730">
        <v>1</v>
      </c>
      <c r="C1730" s="1">
        <v>43782</v>
      </c>
      <c r="D1730">
        <v>1156927</v>
      </c>
      <c r="E1730">
        <v>712</v>
      </c>
      <c r="F1730">
        <v>6</v>
      </c>
      <c r="G1730">
        <v>129</v>
      </c>
      <c r="H1730" s="1">
        <v>43782</v>
      </c>
      <c r="I1730">
        <v>420</v>
      </c>
      <c r="J1730">
        <v>129</v>
      </c>
      <c r="K1730">
        <v>59.32</v>
      </c>
      <c r="L1730" t="s">
        <v>16</v>
      </c>
      <c r="M1730">
        <v>0.7792</v>
      </c>
    </row>
    <row r="1731" spans="1:13" x14ac:dyDescent="0.25">
      <c r="A1731">
        <v>360402</v>
      </c>
      <c r="B1731">
        <v>2</v>
      </c>
      <c r="C1731" s="1">
        <v>43782</v>
      </c>
      <c r="D1731">
        <v>1156927</v>
      </c>
      <c r="E1731">
        <v>93</v>
      </c>
      <c r="F1731">
        <v>1</v>
      </c>
      <c r="G1731">
        <v>67.400000000000006</v>
      </c>
      <c r="H1731" s="1">
        <v>43782</v>
      </c>
      <c r="I1731">
        <v>420</v>
      </c>
      <c r="J1731">
        <v>67.400000000000006</v>
      </c>
      <c r="K1731">
        <v>34.36</v>
      </c>
      <c r="L1731" t="s">
        <v>16</v>
      </c>
      <c r="M1731">
        <v>0.7792</v>
      </c>
    </row>
    <row r="1732" spans="1:13" x14ac:dyDescent="0.25">
      <c r="A1732">
        <v>360402</v>
      </c>
      <c r="B1732">
        <v>3</v>
      </c>
      <c r="C1732" s="1">
        <v>43782</v>
      </c>
      <c r="D1732">
        <v>1156927</v>
      </c>
      <c r="E1732">
        <v>1086</v>
      </c>
      <c r="F1732">
        <v>5</v>
      </c>
      <c r="G1732">
        <v>304</v>
      </c>
      <c r="H1732" s="1">
        <v>43782</v>
      </c>
      <c r="I1732">
        <v>420</v>
      </c>
      <c r="J1732">
        <v>270.56</v>
      </c>
      <c r="K1732">
        <v>139.80000000000001</v>
      </c>
      <c r="L1732" t="s">
        <v>16</v>
      </c>
      <c r="M1732">
        <v>0.7792</v>
      </c>
    </row>
    <row r="1733" spans="1:13" x14ac:dyDescent="0.25">
      <c r="A1733">
        <v>360402</v>
      </c>
      <c r="B1733">
        <v>4</v>
      </c>
      <c r="C1733" s="1">
        <v>43782</v>
      </c>
      <c r="D1733">
        <v>1156927</v>
      </c>
      <c r="E1733">
        <v>1641</v>
      </c>
      <c r="F1733">
        <v>1</v>
      </c>
      <c r="G1733">
        <v>12.66</v>
      </c>
      <c r="H1733" s="1">
        <v>43782</v>
      </c>
      <c r="I1733">
        <v>420</v>
      </c>
      <c r="J1733">
        <v>11.900399999999999</v>
      </c>
      <c r="K1733">
        <v>5.82</v>
      </c>
      <c r="L1733" t="s">
        <v>16</v>
      </c>
      <c r="M1733">
        <v>0.7792</v>
      </c>
    </row>
    <row r="1734" spans="1:13" x14ac:dyDescent="0.25">
      <c r="A1734">
        <v>360402</v>
      </c>
      <c r="B1734">
        <v>5</v>
      </c>
      <c r="C1734" s="1">
        <v>43782</v>
      </c>
      <c r="D1734">
        <v>1156927</v>
      </c>
      <c r="E1734">
        <v>1703</v>
      </c>
      <c r="F1734">
        <v>7</v>
      </c>
      <c r="G1734">
        <v>5.39</v>
      </c>
      <c r="H1734" s="1">
        <v>43782</v>
      </c>
      <c r="I1734">
        <v>420</v>
      </c>
      <c r="J1734">
        <v>5.39</v>
      </c>
      <c r="K1734">
        <v>2.75</v>
      </c>
      <c r="L1734" t="s">
        <v>16</v>
      </c>
      <c r="M1734">
        <v>0.7792</v>
      </c>
    </row>
    <row r="1735" spans="1:13" x14ac:dyDescent="0.25">
      <c r="A1735">
        <v>360403</v>
      </c>
      <c r="B1735">
        <v>0</v>
      </c>
      <c r="C1735" s="1">
        <v>43782</v>
      </c>
      <c r="D1735">
        <v>872741</v>
      </c>
      <c r="E1735">
        <v>563</v>
      </c>
      <c r="F1735">
        <v>3</v>
      </c>
      <c r="G1735">
        <v>2295</v>
      </c>
      <c r="H1735" s="1">
        <v>43783</v>
      </c>
      <c r="I1735">
        <v>999999</v>
      </c>
      <c r="J1735">
        <v>2295</v>
      </c>
      <c r="K1735">
        <v>760.38</v>
      </c>
      <c r="L1735" t="s">
        <v>14</v>
      </c>
      <c r="M1735">
        <v>0.90859999999999996</v>
      </c>
    </row>
    <row r="1736" spans="1:13" x14ac:dyDescent="0.25">
      <c r="A1736">
        <v>360404</v>
      </c>
      <c r="B1736">
        <v>0</v>
      </c>
      <c r="C1736" s="1">
        <v>43782</v>
      </c>
      <c r="D1736">
        <v>1906438</v>
      </c>
      <c r="E1736">
        <v>1160</v>
      </c>
      <c r="F1736">
        <v>1</v>
      </c>
      <c r="G1736">
        <v>890</v>
      </c>
      <c r="H1736" s="1">
        <v>43786</v>
      </c>
      <c r="I1736">
        <v>999999</v>
      </c>
      <c r="J1736">
        <v>774.3</v>
      </c>
      <c r="K1736">
        <v>409.28</v>
      </c>
      <c r="L1736" t="s">
        <v>13</v>
      </c>
      <c r="M1736">
        <v>1</v>
      </c>
    </row>
    <row r="1737" spans="1:13" x14ac:dyDescent="0.25">
      <c r="A1737">
        <v>360404</v>
      </c>
      <c r="B1737">
        <v>1</v>
      </c>
      <c r="C1737" s="1">
        <v>43782</v>
      </c>
      <c r="D1737">
        <v>1906438</v>
      </c>
      <c r="E1737">
        <v>1432</v>
      </c>
      <c r="F1737">
        <v>2</v>
      </c>
      <c r="G1737">
        <v>300</v>
      </c>
      <c r="H1737" s="1">
        <v>43786</v>
      </c>
      <c r="I1737">
        <v>999999</v>
      </c>
      <c r="J1737">
        <v>261</v>
      </c>
      <c r="K1737">
        <v>137.96</v>
      </c>
      <c r="L1737" t="s">
        <v>13</v>
      </c>
      <c r="M1737">
        <v>1</v>
      </c>
    </row>
    <row r="1738" spans="1:13" x14ac:dyDescent="0.25">
      <c r="A1738">
        <v>360404</v>
      </c>
      <c r="B1738">
        <v>2</v>
      </c>
      <c r="C1738" s="1">
        <v>43782</v>
      </c>
      <c r="D1738">
        <v>1906438</v>
      </c>
      <c r="E1738">
        <v>1817</v>
      </c>
      <c r="F1738">
        <v>1</v>
      </c>
      <c r="G1738">
        <v>32</v>
      </c>
      <c r="H1738" s="1">
        <v>43786</v>
      </c>
      <c r="I1738">
        <v>999999</v>
      </c>
      <c r="J1738">
        <v>28.16</v>
      </c>
      <c r="K1738">
        <v>16.309999999999999</v>
      </c>
      <c r="L1738" t="s">
        <v>13</v>
      </c>
      <c r="M1738">
        <v>1</v>
      </c>
    </row>
    <row r="1739" spans="1:13" x14ac:dyDescent="0.25">
      <c r="A1739">
        <v>360405</v>
      </c>
      <c r="B1739">
        <v>0</v>
      </c>
      <c r="C1739" s="1">
        <v>43782</v>
      </c>
      <c r="D1739">
        <v>109959</v>
      </c>
      <c r="E1739">
        <v>125</v>
      </c>
      <c r="F1739">
        <v>2</v>
      </c>
      <c r="G1739">
        <v>143.4</v>
      </c>
      <c r="H1739" s="1">
        <v>43782</v>
      </c>
      <c r="I1739">
        <v>40</v>
      </c>
      <c r="J1739">
        <v>131.928</v>
      </c>
      <c r="K1739">
        <v>73.11</v>
      </c>
      <c r="L1739" t="s">
        <v>17</v>
      </c>
      <c r="M1739">
        <v>1.4653</v>
      </c>
    </row>
    <row r="1740" spans="1:13" x14ac:dyDescent="0.25">
      <c r="A1740">
        <v>360405</v>
      </c>
      <c r="B1740">
        <v>1</v>
      </c>
      <c r="C1740" s="1">
        <v>43782</v>
      </c>
      <c r="D1740">
        <v>109959</v>
      </c>
      <c r="E1740">
        <v>1602</v>
      </c>
      <c r="F1740">
        <v>7</v>
      </c>
      <c r="G1740">
        <v>179.99</v>
      </c>
      <c r="H1740" s="1">
        <v>43782</v>
      </c>
      <c r="I1740">
        <v>40</v>
      </c>
      <c r="J1740">
        <v>165.5908</v>
      </c>
      <c r="K1740">
        <v>82.77</v>
      </c>
      <c r="L1740" t="s">
        <v>17</v>
      </c>
      <c r="M1740">
        <v>1.4653</v>
      </c>
    </row>
    <row r="1741" spans="1:13" x14ac:dyDescent="0.25">
      <c r="A1741">
        <v>360500</v>
      </c>
      <c r="B1741">
        <v>0</v>
      </c>
      <c r="C1741" s="1">
        <v>43783</v>
      </c>
      <c r="D1741">
        <v>237715</v>
      </c>
      <c r="E1741">
        <v>1797</v>
      </c>
      <c r="F1741">
        <v>1</v>
      </c>
      <c r="G1741">
        <v>43</v>
      </c>
      <c r="H1741" s="1">
        <v>43785</v>
      </c>
      <c r="I1741">
        <v>999999</v>
      </c>
      <c r="J1741">
        <v>43</v>
      </c>
      <c r="K1741">
        <v>21.92</v>
      </c>
      <c r="L1741" t="s">
        <v>15</v>
      </c>
      <c r="M1741">
        <v>1.3265</v>
      </c>
    </row>
    <row r="1742" spans="1:13" x14ac:dyDescent="0.25">
      <c r="A1742">
        <v>360501</v>
      </c>
      <c r="B1742">
        <v>0</v>
      </c>
      <c r="C1742" s="1">
        <v>43783</v>
      </c>
      <c r="D1742">
        <v>1838885</v>
      </c>
      <c r="E1742">
        <v>1611</v>
      </c>
      <c r="F1742">
        <v>1</v>
      </c>
      <c r="G1742">
        <v>159.99</v>
      </c>
      <c r="H1742" s="1">
        <v>43785</v>
      </c>
      <c r="I1742">
        <v>999999</v>
      </c>
      <c r="J1742">
        <v>142.39109999999999</v>
      </c>
      <c r="K1742">
        <v>73.569999999999993</v>
      </c>
      <c r="L1742" t="s">
        <v>13</v>
      </c>
      <c r="M1742">
        <v>1</v>
      </c>
    </row>
    <row r="1743" spans="1:13" x14ac:dyDescent="0.25">
      <c r="A1743">
        <v>360501</v>
      </c>
      <c r="B1743">
        <v>1</v>
      </c>
      <c r="C1743" s="1">
        <v>43783</v>
      </c>
      <c r="D1743">
        <v>1838885</v>
      </c>
      <c r="E1743">
        <v>1808</v>
      </c>
      <c r="F1743">
        <v>2</v>
      </c>
      <c r="G1743">
        <v>32</v>
      </c>
      <c r="H1743" s="1">
        <v>43785</v>
      </c>
      <c r="I1743">
        <v>999999</v>
      </c>
      <c r="J1743">
        <v>32</v>
      </c>
      <c r="K1743">
        <v>16.309999999999999</v>
      </c>
      <c r="L1743" t="s">
        <v>13</v>
      </c>
      <c r="M1743">
        <v>1</v>
      </c>
    </row>
    <row r="1744" spans="1:13" x14ac:dyDescent="0.25">
      <c r="A1744">
        <v>360502</v>
      </c>
      <c r="B1744">
        <v>0</v>
      </c>
      <c r="C1744" s="1">
        <v>43783</v>
      </c>
      <c r="D1744">
        <v>8895</v>
      </c>
      <c r="E1744">
        <v>1498</v>
      </c>
      <c r="F1744">
        <v>1</v>
      </c>
      <c r="G1744">
        <v>300</v>
      </c>
      <c r="H1744" s="1">
        <v>43783</v>
      </c>
      <c r="I1744">
        <v>35</v>
      </c>
      <c r="J1744">
        <v>267</v>
      </c>
      <c r="K1744">
        <v>137.96</v>
      </c>
      <c r="L1744" t="s">
        <v>17</v>
      </c>
      <c r="M1744">
        <v>1.4742999999999999</v>
      </c>
    </row>
    <row r="1745" spans="1:13" x14ac:dyDescent="0.25">
      <c r="A1745">
        <v>360502</v>
      </c>
      <c r="B1745">
        <v>1</v>
      </c>
      <c r="C1745" s="1">
        <v>43783</v>
      </c>
      <c r="D1745">
        <v>8895</v>
      </c>
      <c r="E1745">
        <v>619</v>
      </c>
      <c r="F1745">
        <v>5</v>
      </c>
      <c r="G1745">
        <v>251</v>
      </c>
      <c r="H1745" s="1">
        <v>43783</v>
      </c>
      <c r="I1745">
        <v>35</v>
      </c>
      <c r="J1745">
        <v>223.39</v>
      </c>
      <c r="K1745">
        <v>115.43</v>
      </c>
      <c r="L1745" t="s">
        <v>17</v>
      </c>
      <c r="M1745">
        <v>1.4742999999999999</v>
      </c>
    </row>
    <row r="1746" spans="1:13" x14ac:dyDescent="0.25">
      <c r="A1746">
        <v>360502</v>
      </c>
      <c r="B1746">
        <v>2</v>
      </c>
      <c r="C1746" s="1">
        <v>43783</v>
      </c>
      <c r="D1746">
        <v>8895</v>
      </c>
      <c r="E1746">
        <v>2513</v>
      </c>
      <c r="F1746">
        <v>2</v>
      </c>
      <c r="G1746">
        <v>129.99</v>
      </c>
      <c r="H1746" s="1">
        <v>43783</v>
      </c>
      <c r="I1746">
        <v>35</v>
      </c>
      <c r="J1746">
        <v>115.69110000000001</v>
      </c>
      <c r="K1746">
        <v>43.07</v>
      </c>
      <c r="L1746" t="s">
        <v>17</v>
      </c>
      <c r="M1746">
        <v>1.4742999999999999</v>
      </c>
    </row>
    <row r="1747" spans="1:13" x14ac:dyDescent="0.25">
      <c r="A1747">
        <v>360502</v>
      </c>
      <c r="B1747">
        <v>3</v>
      </c>
      <c r="C1747" s="1">
        <v>43783</v>
      </c>
      <c r="D1747">
        <v>8895</v>
      </c>
      <c r="E1747">
        <v>1349</v>
      </c>
      <c r="F1747">
        <v>7</v>
      </c>
      <c r="G1747">
        <v>9.99</v>
      </c>
      <c r="H1747" s="1">
        <v>43783</v>
      </c>
      <c r="I1747">
        <v>35</v>
      </c>
      <c r="J1747">
        <v>8.8910999999999998</v>
      </c>
      <c r="K1747">
        <v>5.09</v>
      </c>
      <c r="L1747" t="s">
        <v>17</v>
      </c>
      <c r="M1747">
        <v>1.4742999999999999</v>
      </c>
    </row>
    <row r="1748" spans="1:13" x14ac:dyDescent="0.25">
      <c r="A1748">
        <v>360503</v>
      </c>
      <c r="B1748">
        <v>0</v>
      </c>
      <c r="C1748" s="1">
        <v>43783</v>
      </c>
      <c r="D1748">
        <v>1750821</v>
      </c>
      <c r="E1748">
        <v>1038</v>
      </c>
      <c r="F1748">
        <v>4</v>
      </c>
      <c r="G1748">
        <v>186.9</v>
      </c>
      <c r="H1748" s="1">
        <v>43783</v>
      </c>
      <c r="I1748">
        <v>500</v>
      </c>
      <c r="J1748">
        <v>168.21</v>
      </c>
      <c r="K1748">
        <v>85.95</v>
      </c>
      <c r="L1748" t="s">
        <v>13</v>
      </c>
      <c r="M1748">
        <v>1</v>
      </c>
    </row>
    <row r="1749" spans="1:13" x14ac:dyDescent="0.25">
      <c r="A1749">
        <v>360503</v>
      </c>
      <c r="B1749">
        <v>1</v>
      </c>
      <c r="C1749" s="1">
        <v>43783</v>
      </c>
      <c r="D1749">
        <v>1750821</v>
      </c>
      <c r="E1749">
        <v>322</v>
      </c>
      <c r="F1749">
        <v>1</v>
      </c>
      <c r="G1749">
        <v>369</v>
      </c>
      <c r="H1749" s="1">
        <v>43783</v>
      </c>
      <c r="I1749">
        <v>500</v>
      </c>
      <c r="J1749">
        <v>369</v>
      </c>
      <c r="K1749">
        <v>169.69</v>
      </c>
      <c r="L1749" t="s">
        <v>13</v>
      </c>
      <c r="M1749">
        <v>1</v>
      </c>
    </row>
    <row r="1750" spans="1:13" x14ac:dyDescent="0.25">
      <c r="A1750">
        <v>360504</v>
      </c>
      <c r="B1750">
        <v>0</v>
      </c>
      <c r="C1750" s="1">
        <v>43783</v>
      </c>
      <c r="D1750">
        <v>1874299</v>
      </c>
      <c r="E1750">
        <v>298</v>
      </c>
      <c r="F1750">
        <v>2</v>
      </c>
      <c r="G1750">
        <v>309</v>
      </c>
      <c r="H1750" s="1">
        <v>43790</v>
      </c>
      <c r="I1750">
        <v>999999</v>
      </c>
      <c r="J1750">
        <v>278.10000000000002</v>
      </c>
      <c r="K1750">
        <v>157.54</v>
      </c>
      <c r="L1750" t="s">
        <v>13</v>
      </c>
      <c r="M1750">
        <v>1</v>
      </c>
    </row>
    <row r="1751" spans="1:13" x14ac:dyDescent="0.25">
      <c r="A1751">
        <v>360504</v>
      </c>
      <c r="B1751">
        <v>1</v>
      </c>
      <c r="C1751" s="1">
        <v>43783</v>
      </c>
      <c r="D1751">
        <v>1874299</v>
      </c>
      <c r="E1751">
        <v>1326</v>
      </c>
      <c r="F1751">
        <v>4</v>
      </c>
      <c r="G1751">
        <v>42.99</v>
      </c>
      <c r="H1751" s="1">
        <v>43790</v>
      </c>
      <c r="I1751">
        <v>999999</v>
      </c>
      <c r="J1751">
        <v>42.99</v>
      </c>
      <c r="K1751">
        <v>14.24</v>
      </c>
      <c r="L1751" t="s">
        <v>13</v>
      </c>
      <c r="M1751">
        <v>1</v>
      </c>
    </row>
    <row r="1752" spans="1:13" x14ac:dyDescent="0.25">
      <c r="A1752">
        <v>360505</v>
      </c>
      <c r="B1752">
        <v>0</v>
      </c>
      <c r="C1752" s="1">
        <v>43783</v>
      </c>
      <c r="D1752">
        <v>890948</v>
      </c>
      <c r="E1752">
        <v>425</v>
      </c>
      <c r="F1752">
        <v>4</v>
      </c>
      <c r="G1752">
        <v>369</v>
      </c>
      <c r="H1752" s="1">
        <v>43783</v>
      </c>
      <c r="I1752">
        <v>310</v>
      </c>
      <c r="J1752">
        <v>328.41</v>
      </c>
      <c r="K1752">
        <v>188.13</v>
      </c>
      <c r="L1752" t="s">
        <v>14</v>
      </c>
      <c r="M1752">
        <v>0.9093</v>
      </c>
    </row>
    <row r="1753" spans="1:13" x14ac:dyDescent="0.25">
      <c r="A1753">
        <v>360505</v>
      </c>
      <c r="B1753">
        <v>1</v>
      </c>
      <c r="C1753" s="1">
        <v>43783</v>
      </c>
      <c r="D1753">
        <v>890948</v>
      </c>
      <c r="E1753">
        <v>1517</v>
      </c>
      <c r="F1753">
        <v>1</v>
      </c>
      <c r="G1753">
        <v>267</v>
      </c>
      <c r="H1753" s="1">
        <v>43783</v>
      </c>
      <c r="I1753">
        <v>310</v>
      </c>
      <c r="J1753">
        <v>237.63</v>
      </c>
      <c r="K1753">
        <v>122.78</v>
      </c>
      <c r="L1753" t="s">
        <v>14</v>
      </c>
      <c r="M1753">
        <v>0.9093</v>
      </c>
    </row>
    <row r="1754" spans="1:13" x14ac:dyDescent="0.25">
      <c r="A1754">
        <v>360505</v>
      </c>
      <c r="B1754">
        <v>2</v>
      </c>
      <c r="C1754" s="1">
        <v>43783</v>
      </c>
      <c r="D1754">
        <v>890948</v>
      </c>
      <c r="E1754">
        <v>1780</v>
      </c>
      <c r="F1754">
        <v>2</v>
      </c>
      <c r="G1754">
        <v>43</v>
      </c>
      <c r="H1754" s="1">
        <v>43783</v>
      </c>
      <c r="I1754">
        <v>310</v>
      </c>
      <c r="J1754">
        <v>41.71</v>
      </c>
      <c r="K1754">
        <v>21.92</v>
      </c>
      <c r="L1754" t="s">
        <v>14</v>
      </c>
      <c r="M1754">
        <v>0.9093</v>
      </c>
    </row>
    <row r="1755" spans="1:13" x14ac:dyDescent="0.25">
      <c r="A1755">
        <v>360505</v>
      </c>
      <c r="B1755">
        <v>3</v>
      </c>
      <c r="C1755" s="1">
        <v>43783</v>
      </c>
      <c r="D1755">
        <v>890948</v>
      </c>
      <c r="E1755">
        <v>1570</v>
      </c>
      <c r="F1755">
        <v>4</v>
      </c>
      <c r="G1755">
        <v>398</v>
      </c>
      <c r="H1755" s="1">
        <v>43783</v>
      </c>
      <c r="I1755">
        <v>310</v>
      </c>
      <c r="J1755">
        <v>370.14</v>
      </c>
      <c r="K1755">
        <v>131.87</v>
      </c>
      <c r="L1755" t="s">
        <v>14</v>
      </c>
      <c r="M1755">
        <v>0.9093</v>
      </c>
    </row>
    <row r="1756" spans="1:13" x14ac:dyDescent="0.25">
      <c r="A1756">
        <v>360506</v>
      </c>
      <c r="B1756">
        <v>0</v>
      </c>
      <c r="C1756" s="1">
        <v>43783</v>
      </c>
      <c r="D1756">
        <v>365353</v>
      </c>
      <c r="E1756">
        <v>1652</v>
      </c>
      <c r="F1756">
        <v>1</v>
      </c>
      <c r="G1756">
        <v>179.99</v>
      </c>
      <c r="H1756" s="1">
        <v>43783</v>
      </c>
      <c r="I1756">
        <v>100</v>
      </c>
      <c r="J1756">
        <v>158.3912</v>
      </c>
      <c r="K1756">
        <v>82.77</v>
      </c>
      <c r="L1756" t="s">
        <v>15</v>
      </c>
      <c r="M1756">
        <v>1.3265</v>
      </c>
    </row>
    <row r="1757" spans="1:13" x14ac:dyDescent="0.25">
      <c r="A1757">
        <v>360600</v>
      </c>
      <c r="B1757">
        <v>0</v>
      </c>
      <c r="C1757" s="1">
        <v>43784</v>
      </c>
      <c r="D1757">
        <v>1244359</v>
      </c>
      <c r="E1757">
        <v>1624</v>
      </c>
      <c r="F1757">
        <v>3</v>
      </c>
      <c r="G1757">
        <v>219</v>
      </c>
      <c r="H1757" s="1">
        <v>43787</v>
      </c>
      <c r="I1757">
        <v>999999</v>
      </c>
      <c r="J1757">
        <v>201.48</v>
      </c>
      <c r="K1757">
        <v>72.56</v>
      </c>
      <c r="L1757" t="s">
        <v>13</v>
      </c>
      <c r="M1757">
        <v>1</v>
      </c>
    </row>
    <row r="1758" spans="1:13" x14ac:dyDescent="0.25">
      <c r="A1758">
        <v>360601</v>
      </c>
      <c r="B1758">
        <v>0</v>
      </c>
      <c r="C1758" s="1">
        <v>43784</v>
      </c>
      <c r="D1758">
        <v>830908</v>
      </c>
      <c r="E1758">
        <v>2475</v>
      </c>
      <c r="F1758">
        <v>5</v>
      </c>
      <c r="G1758">
        <v>29.99</v>
      </c>
      <c r="H1758" s="1">
        <v>43788</v>
      </c>
      <c r="I1758">
        <v>999999</v>
      </c>
      <c r="J1758">
        <v>27.290900000000001</v>
      </c>
      <c r="K1758">
        <v>15.29</v>
      </c>
      <c r="L1758" t="s">
        <v>14</v>
      </c>
      <c r="M1758">
        <v>0.90629999999999999</v>
      </c>
    </row>
    <row r="1759" spans="1:13" x14ac:dyDescent="0.25">
      <c r="A1759">
        <v>360602</v>
      </c>
      <c r="B1759">
        <v>0</v>
      </c>
      <c r="C1759" s="1">
        <v>43784</v>
      </c>
      <c r="D1759">
        <v>272429</v>
      </c>
      <c r="E1759">
        <v>1566</v>
      </c>
      <c r="F1759">
        <v>3</v>
      </c>
      <c r="G1759">
        <v>266</v>
      </c>
      <c r="H1759" s="1">
        <v>43791</v>
      </c>
      <c r="I1759">
        <v>999999</v>
      </c>
      <c r="J1759">
        <v>244.72</v>
      </c>
      <c r="K1759">
        <v>122.32</v>
      </c>
      <c r="L1759" t="s">
        <v>15</v>
      </c>
      <c r="M1759">
        <v>1.3239000000000001</v>
      </c>
    </row>
    <row r="1760" spans="1:13" x14ac:dyDescent="0.25">
      <c r="A1760">
        <v>360602</v>
      </c>
      <c r="B1760">
        <v>1</v>
      </c>
      <c r="C1760" s="1">
        <v>43784</v>
      </c>
      <c r="D1760">
        <v>272429</v>
      </c>
      <c r="E1760">
        <v>1620</v>
      </c>
      <c r="F1760">
        <v>3</v>
      </c>
      <c r="G1760">
        <v>60.99</v>
      </c>
      <c r="H1760" s="1">
        <v>43791</v>
      </c>
      <c r="I1760">
        <v>999999</v>
      </c>
      <c r="J1760">
        <v>60.99</v>
      </c>
      <c r="K1760">
        <v>28.05</v>
      </c>
      <c r="L1760" t="s">
        <v>15</v>
      </c>
      <c r="M1760">
        <v>1.3239000000000001</v>
      </c>
    </row>
    <row r="1761" spans="1:13" x14ac:dyDescent="0.25">
      <c r="A1761">
        <v>360602</v>
      </c>
      <c r="B1761">
        <v>2</v>
      </c>
      <c r="C1761" s="1">
        <v>43784</v>
      </c>
      <c r="D1761">
        <v>272429</v>
      </c>
      <c r="E1761">
        <v>1599</v>
      </c>
      <c r="F1761">
        <v>9</v>
      </c>
      <c r="G1761">
        <v>57.88</v>
      </c>
      <c r="H1761" s="1">
        <v>43791</v>
      </c>
      <c r="I1761">
        <v>999999</v>
      </c>
      <c r="J1761">
        <v>57.88</v>
      </c>
      <c r="K1761">
        <v>26.62</v>
      </c>
      <c r="L1761" t="s">
        <v>15</v>
      </c>
      <c r="M1761">
        <v>1.3239000000000001</v>
      </c>
    </row>
    <row r="1762" spans="1:13" x14ac:dyDescent="0.25">
      <c r="A1762">
        <v>360602</v>
      </c>
      <c r="B1762">
        <v>3</v>
      </c>
      <c r="C1762" s="1">
        <v>43784</v>
      </c>
      <c r="D1762">
        <v>272429</v>
      </c>
      <c r="E1762">
        <v>517</v>
      </c>
      <c r="F1762">
        <v>6</v>
      </c>
      <c r="G1762">
        <v>819</v>
      </c>
      <c r="H1762" s="1">
        <v>43791</v>
      </c>
      <c r="I1762">
        <v>999999</v>
      </c>
      <c r="J1762">
        <v>720.72</v>
      </c>
      <c r="K1762">
        <v>271.35000000000002</v>
      </c>
      <c r="L1762" t="s">
        <v>15</v>
      </c>
      <c r="M1762">
        <v>1.3239000000000001</v>
      </c>
    </row>
    <row r="1763" spans="1:13" x14ac:dyDescent="0.25">
      <c r="A1763">
        <v>360602</v>
      </c>
      <c r="B1763">
        <v>4</v>
      </c>
      <c r="C1763" s="1">
        <v>43784</v>
      </c>
      <c r="D1763">
        <v>272429</v>
      </c>
      <c r="E1763">
        <v>184</v>
      </c>
      <c r="F1763">
        <v>2</v>
      </c>
      <c r="G1763">
        <v>99</v>
      </c>
      <c r="H1763" s="1">
        <v>43791</v>
      </c>
      <c r="I1763">
        <v>999999</v>
      </c>
      <c r="J1763">
        <v>98.01</v>
      </c>
      <c r="K1763">
        <v>45.53</v>
      </c>
      <c r="L1763" t="s">
        <v>15</v>
      </c>
      <c r="M1763">
        <v>1.3239000000000001</v>
      </c>
    </row>
    <row r="1764" spans="1:13" x14ac:dyDescent="0.25">
      <c r="A1764">
        <v>360603</v>
      </c>
      <c r="B1764">
        <v>0</v>
      </c>
      <c r="C1764" s="1">
        <v>43784</v>
      </c>
      <c r="D1764">
        <v>1476736</v>
      </c>
      <c r="E1764">
        <v>2163</v>
      </c>
      <c r="F1764">
        <v>3</v>
      </c>
      <c r="G1764">
        <v>129.9</v>
      </c>
      <c r="H1764" s="1">
        <v>43787</v>
      </c>
      <c r="I1764">
        <v>999999</v>
      </c>
      <c r="J1764">
        <v>119.508</v>
      </c>
      <c r="K1764">
        <v>66.23</v>
      </c>
      <c r="L1764" t="s">
        <v>13</v>
      </c>
      <c r="M1764">
        <v>1</v>
      </c>
    </row>
    <row r="1765" spans="1:13" x14ac:dyDescent="0.25">
      <c r="A1765">
        <v>360603</v>
      </c>
      <c r="B1765">
        <v>1</v>
      </c>
      <c r="C1765" s="1">
        <v>43784</v>
      </c>
      <c r="D1765">
        <v>1476736</v>
      </c>
      <c r="E1765">
        <v>1672</v>
      </c>
      <c r="F1765">
        <v>1</v>
      </c>
      <c r="G1765">
        <v>16.89</v>
      </c>
      <c r="H1765" s="1">
        <v>43787</v>
      </c>
      <c r="I1765">
        <v>999999</v>
      </c>
      <c r="J1765">
        <v>16.89</v>
      </c>
      <c r="K1765">
        <v>5.6</v>
      </c>
      <c r="L1765" t="s">
        <v>13</v>
      </c>
      <c r="M1765">
        <v>1</v>
      </c>
    </row>
    <row r="1766" spans="1:13" x14ac:dyDescent="0.25">
      <c r="A1766">
        <v>360603</v>
      </c>
      <c r="B1766">
        <v>2</v>
      </c>
      <c r="C1766" s="1">
        <v>43784</v>
      </c>
      <c r="D1766">
        <v>1476736</v>
      </c>
      <c r="E1766">
        <v>1107</v>
      </c>
      <c r="F1766">
        <v>9</v>
      </c>
      <c r="G1766">
        <v>358</v>
      </c>
      <c r="H1766" s="1">
        <v>43787</v>
      </c>
      <c r="I1766">
        <v>999999</v>
      </c>
      <c r="J1766">
        <v>315.04000000000002</v>
      </c>
      <c r="K1766">
        <v>164.63</v>
      </c>
      <c r="L1766" t="s">
        <v>13</v>
      </c>
      <c r="M1766">
        <v>1</v>
      </c>
    </row>
    <row r="1767" spans="1:13" x14ac:dyDescent="0.25">
      <c r="A1767">
        <v>360603</v>
      </c>
      <c r="B1767">
        <v>3</v>
      </c>
      <c r="C1767" s="1">
        <v>43784</v>
      </c>
      <c r="D1767">
        <v>1476736</v>
      </c>
      <c r="E1767">
        <v>1129</v>
      </c>
      <c r="F1767">
        <v>5</v>
      </c>
      <c r="G1767">
        <v>436.2</v>
      </c>
      <c r="H1767" s="1">
        <v>43787</v>
      </c>
      <c r="I1767">
        <v>999999</v>
      </c>
      <c r="J1767">
        <v>436.2</v>
      </c>
      <c r="K1767">
        <v>144.52000000000001</v>
      </c>
      <c r="L1767" t="s">
        <v>13</v>
      </c>
      <c r="M1767">
        <v>1</v>
      </c>
    </row>
    <row r="1768" spans="1:13" x14ac:dyDescent="0.25">
      <c r="A1768">
        <v>360700</v>
      </c>
      <c r="B1768">
        <v>0</v>
      </c>
      <c r="C1768" s="1">
        <v>43785</v>
      </c>
      <c r="D1768">
        <v>1739732</v>
      </c>
      <c r="E1768">
        <v>1681</v>
      </c>
      <c r="F1768">
        <v>2</v>
      </c>
      <c r="G1768">
        <v>6.89</v>
      </c>
      <c r="H1768" s="1">
        <v>43788</v>
      </c>
      <c r="I1768">
        <v>999999</v>
      </c>
      <c r="J1768">
        <v>5.9943</v>
      </c>
      <c r="K1768">
        <v>3.17</v>
      </c>
      <c r="L1768" t="s">
        <v>13</v>
      </c>
      <c r="M1768">
        <v>1</v>
      </c>
    </row>
    <row r="1769" spans="1:13" x14ac:dyDescent="0.25">
      <c r="A1769">
        <v>360701</v>
      </c>
      <c r="B1769">
        <v>0</v>
      </c>
      <c r="C1769" s="1">
        <v>43785</v>
      </c>
      <c r="D1769">
        <v>1399523</v>
      </c>
      <c r="E1769">
        <v>1516</v>
      </c>
      <c r="F1769">
        <v>4</v>
      </c>
      <c r="G1769">
        <v>288</v>
      </c>
      <c r="H1769" s="1">
        <v>43785</v>
      </c>
      <c r="I1769">
        <v>510</v>
      </c>
      <c r="J1769">
        <v>247.68</v>
      </c>
      <c r="K1769">
        <v>132.44</v>
      </c>
      <c r="L1769" t="s">
        <v>13</v>
      </c>
      <c r="M1769">
        <v>1</v>
      </c>
    </row>
    <row r="1770" spans="1:13" x14ac:dyDescent="0.25">
      <c r="A1770">
        <v>360701</v>
      </c>
      <c r="B1770">
        <v>1</v>
      </c>
      <c r="C1770" s="1">
        <v>43785</v>
      </c>
      <c r="D1770">
        <v>1399523</v>
      </c>
      <c r="E1770">
        <v>102</v>
      </c>
      <c r="F1770">
        <v>5</v>
      </c>
      <c r="G1770">
        <v>115</v>
      </c>
      <c r="H1770" s="1">
        <v>43785</v>
      </c>
      <c r="I1770">
        <v>510</v>
      </c>
      <c r="J1770">
        <v>115</v>
      </c>
      <c r="K1770">
        <v>52.88</v>
      </c>
      <c r="L1770" t="s">
        <v>13</v>
      </c>
      <c r="M1770">
        <v>1</v>
      </c>
    </row>
    <row r="1771" spans="1:13" x14ac:dyDescent="0.25">
      <c r="A1771">
        <v>360701</v>
      </c>
      <c r="B1771">
        <v>2</v>
      </c>
      <c r="C1771" s="1">
        <v>43785</v>
      </c>
      <c r="D1771">
        <v>1399523</v>
      </c>
      <c r="E1771">
        <v>1653</v>
      </c>
      <c r="F1771">
        <v>7</v>
      </c>
      <c r="G1771">
        <v>109.99</v>
      </c>
      <c r="H1771" s="1">
        <v>43785</v>
      </c>
      <c r="I1771">
        <v>510</v>
      </c>
      <c r="J1771">
        <v>97.891099999999994</v>
      </c>
      <c r="K1771">
        <v>56.08</v>
      </c>
      <c r="L1771" t="s">
        <v>13</v>
      </c>
      <c r="M1771">
        <v>1</v>
      </c>
    </row>
    <row r="1772" spans="1:13" x14ac:dyDescent="0.25">
      <c r="A1772">
        <v>360701</v>
      </c>
      <c r="B1772">
        <v>3</v>
      </c>
      <c r="C1772" s="1">
        <v>43785</v>
      </c>
      <c r="D1772">
        <v>1399523</v>
      </c>
      <c r="E1772">
        <v>2105</v>
      </c>
      <c r="F1772">
        <v>3</v>
      </c>
      <c r="G1772">
        <v>1475</v>
      </c>
      <c r="H1772" s="1">
        <v>43785</v>
      </c>
      <c r="I1772">
        <v>510</v>
      </c>
      <c r="J1772">
        <v>1298</v>
      </c>
      <c r="K1772">
        <v>488.7</v>
      </c>
      <c r="L1772" t="s">
        <v>13</v>
      </c>
      <c r="M1772">
        <v>1</v>
      </c>
    </row>
    <row r="1773" spans="1:13" x14ac:dyDescent="0.25">
      <c r="A1773">
        <v>360702</v>
      </c>
      <c r="B1773">
        <v>0</v>
      </c>
      <c r="C1773" s="1">
        <v>43785</v>
      </c>
      <c r="D1773">
        <v>110012</v>
      </c>
      <c r="E1773">
        <v>2295</v>
      </c>
      <c r="F1773">
        <v>2</v>
      </c>
      <c r="G1773">
        <v>339</v>
      </c>
      <c r="H1773" s="1">
        <v>43788</v>
      </c>
      <c r="I1773">
        <v>999999</v>
      </c>
      <c r="J1773">
        <v>332.22</v>
      </c>
      <c r="K1773">
        <v>155.88999999999999</v>
      </c>
      <c r="L1773" t="s">
        <v>17</v>
      </c>
      <c r="M1773">
        <v>1.4701</v>
      </c>
    </row>
    <row r="1774" spans="1:13" x14ac:dyDescent="0.25">
      <c r="A1774">
        <v>360702</v>
      </c>
      <c r="B1774">
        <v>1</v>
      </c>
      <c r="C1774" s="1">
        <v>43785</v>
      </c>
      <c r="D1774">
        <v>110012</v>
      </c>
      <c r="E1774">
        <v>498</v>
      </c>
      <c r="F1774">
        <v>6</v>
      </c>
      <c r="G1774">
        <v>129</v>
      </c>
      <c r="H1774" s="1">
        <v>43788</v>
      </c>
      <c r="I1774">
        <v>999999</v>
      </c>
      <c r="J1774">
        <v>129</v>
      </c>
      <c r="K1774">
        <v>65.77</v>
      </c>
      <c r="L1774" t="s">
        <v>17</v>
      </c>
      <c r="M1774">
        <v>1.4701</v>
      </c>
    </row>
    <row r="1775" spans="1:13" x14ac:dyDescent="0.25">
      <c r="A1775">
        <v>360703</v>
      </c>
      <c r="B1775">
        <v>0</v>
      </c>
      <c r="C1775" s="1">
        <v>43785</v>
      </c>
      <c r="D1775">
        <v>208950</v>
      </c>
      <c r="E1775">
        <v>2503</v>
      </c>
      <c r="F1775">
        <v>8</v>
      </c>
      <c r="G1775">
        <v>9.99</v>
      </c>
      <c r="H1775" s="1">
        <v>43785</v>
      </c>
      <c r="I1775">
        <v>100</v>
      </c>
      <c r="J1775">
        <v>8.9909999999999997</v>
      </c>
      <c r="K1775">
        <v>5.09</v>
      </c>
      <c r="L1775" t="s">
        <v>15</v>
      </c>
      <c r="M1775">
        <v>1.3239000000000001</v>
      </c>
    </row>
    <row r="1776" spans="1:13" x14ac:dyDescent="0.25">
      <c r="A1776">
        <v>360703</v>
      </c>
      <c r="B1776">
        <v>1</v>
      </c>
      <c r="C1776" s="1">
        <v>43785</v>
      </c>
      <c r="D1776">
        <v>208950</v>
      </c>
      <c r="E1776">
        <v>1619</v>
      </c>
      <c r="F1776">
        <v>6</v>
      </c>
      <c r="G1776">
        <v>59.99</v>
      </c>
      <c r="H1776" s="1">
        <v>43785</v>
      </c>
      <c r="I1776">
        <v>100</v>
      </c>
      <c r="J1776">
        <v>59.99</v>
      </c>
      <c r="K1776">
        <v>27.59</v>
      </c>
      <c r="L1776" t="s">
        <v>15</v>
      </c>
      <c r="M1776">
        <v>1.3239000000000001</v>
      </c>
    </row>
    <row r="1777" spans="1:13" x14ac:dyDescent="0.25">
      <c r="A1777">
        <v>360704</v>
      </c>
      <c r="B1777">
        <v>0</v>
      </c>
      <c r="C1777" s="1">
        <v>43785</v>
      </c>
      <c r="D1777">
        <v>1771348</v>
      </c>
      <c r="E1777">
        <v>1634</v>
      </c>
      <c r="F1777">
        <v>2</v>
      </c>
      <c r="G1777">
        <v>9.99</v>
      </c>
      <c r="H1777" s="1">
        <v>43785</v>
      </c>
      <c r="I1777">
        <v>670</v>
      </c>
      <c r="J1777">
        <v>9.99</v>
      </c>
      <c r="K1777">
        <v>5.09</v>
      </c>
      <c r="L1777" t="s">
        <v>13</v>
      </c>
      <c r="M1777">
        <v>1</v>
      </c>
    </row>
    <row r="1778" spans="1:13" x14ac:dyDescent="0.25">
      <c r="A1778">
        <v>360704</v>
      </c>
      <c r="B1778">
        <v>1</v>
      </c>
      <c r="C1778" s="1">
        <v>43785</v>
      </c>
      <c r="D1778">
        <v>1771348</v>
      </c>
      <c r="E1778">
        <v>1874</v>
      </c>
      <c r="F1778">
        <v>2</v>
      </c>
      <c r="G1778">
        <v>1818</v>
      </c>
      <c r="H1778" s="1">
        <v>43785</v>
      </c>
      <c r="I1778">
        <v>670</v>
      </c>
      <c r="J1778">
        <v>1818</v>
      </c>
      <c r="K1778">
        <v>836.03</v>
      </c>
      <c r="L1778" t="s">
        <v>13</v>
      </c>
      <c r="M1778">
        <v>1</v>
      </c>
    </row>
    <row r="1779" spans="1:13" x14ac:dyDescent="0.25">
      <c r="A1779">
        <v>360704</v>
      </c>
      <c r="B1779">
        <v>2</v>
      </c>
      <c r="C1779" s="1">
        <v>43785</v>
      </c>
      <c r="D1779">
        <v>1771348</v>
      </c>
      <c r="E1779">
        <v>451</v>
      </c>
      <c r="F1779">
        <v>2</v>
      </c>
      <c r="G1779">
        <v>559</v>
      </c>
      <c r="H1779" s="1">
        <v>43785</v>
      </c>
      <c r="I1779">
        <v>670</v>
      </c>
      <c r="J1779">
        <v>559</v>
      </c>
      <c r="K1779">
        <v>257.06</v>
      </c>
      <c r="L1779" t="s">
        <v>13</v>
      </c>
      <c r="M1779">
        <v>1</v>
      </c>
    </row>
    <row r="1780" spans="1:13" x14ac:dyDescent="0.25">
      <c r="A1780">
        <v>360704</v>
      </c>
      <c r="B1780">
        <v>3</v>
      </c>
      <c r="C1780" s="1">
        <v>43785</v>
      </c>
      <c r="D1780">
        <v>1771348</v>
      </c>
      <c r="E1780">
        <v>1347</v>
      </c>
      <c r="F1780">
        <v>4</v>
      </c>
      <c r="G1780">
        <v>21</v>
      </c>
      <c r="H1780" s="1">
        <v>43785</v>
      </c>
      <c r="I1780">
        <v>670</v>
      </c>
      <c r="J1780">
        <v>18.059999999999999</v>
      </c>
      <c r="K1780">
        <v>9.66</v>
      </c>
      <c r="L1780" t="s">
        <v>13</v>
      </c>
      <c r="M1780">
        <v>1</v>
      </c>
    </row>
    <row r="1781" spans="1:13" x14ac:dyDescent="0.25">
      <c r="A1781">
        <v>360705</v>
      </c>
      <c r="B1781">
        <v>0</v>
      </c>
      <c r="C1781" s="1">
        <v>43785</v>
      </c>
      <c r="D1781">
        <v>295916</v>
      </c>
      <c r="E1781">
        <v>1818</v>
      </c>
      <c r="F1781">
        <v>6</v>
      </c>
      <c r="G1781">
        <v>32</v>
      </c>
      <c r="H1781" s="1">
        <v>43787</v>
      </c>
      <c r="I1781">
        <v>999999</v>
      </c>
      <c r="J1781">
        <v>29.12</v>
      </c>
      <c r="K1781">
        <v>16.309999999999999</v>
      </c>
      <c r="L1781" t="s">
        <v>15</v>
      </c>
      <c r="M1781">
        <v>1.3239000000000001</v>
      </c>
    </row>
    <row r="1782" spans="1:13" x14ac:dyDescent="0.25">
      <c r="A1782">
        <v>360705</v>
      </c>
      <c r="B1782">
        <v>1</v>
      </c>
      <c r="C1782" s="1">
        <v>43785</v>
      </c>
      <c r="D1782">
        <v>295916</v>
      </c>
      <c r="E1782">
        <v>377</v>
      </c>
      <c r="F1782">
        <v>1</v>
      </c>
      <c r="G1782">
        <v>599</v>
      </c>
      <c r="H1782" s="1">
        <v>43787</v>
      </c>
      <c r="I1782">
        <v>999999</v>
      </c>
      <c r="J1782">
        <v>545.09</v>
      </c>
      <c r="K1782">
        <v>275.45999999999998</v>
      </c>
      <c r="L1782" t="s">
        <v>15</v>
      </c>
      <c r="M1782">
        <v>1.3239000000000001</v>
      </c>
    </row>
    <row r="1783" spans="1:13" x14ac:dyDescent="0.25">
      <c r="A1783">
        <v>360706</v>
      </c>
      <c r="B1783">
        <v>0</v>
      </c>
      <c r="C1783" s="1">
        <v>43785</v>
      </c>
      <c r="D1783">
        <v>571149</v>
      </c>
      <c r="E1783">
        <v>1453</v>
      </c>
      <c r="F1783">
        <v>4</v>
      </c>
      <c r="G1783">
        <v>258</v>
      </c>
      <c r="H1783" s="1">
        <v>43789</v>
      </c>
      <c r="I1783">
        <v>999999</v>
      </c>
      <c r="J1783">
        <v>239.94</v>
      </c>
      <c r="K1783">
        <v>118.65</v>
      </c>
      <c r="L1783" t="s">
        <v>14</v>
      </c>
      <c r="M1783">
        <v>0.90629999999999999</v>
      </c>
    </row>
    <row r="1784" spans="1:13" x14ac:dyDescent="0.25">
      <c r="A1784">
        <v>360707</v>
      </c>
      <c r="B1784">
        <v>0</v>
      </c>
      <c r="C1784" s="1">
        <v>43785</v>
      </c>
      <c r="D1784">
        <v>1997493</v>
      </c>
      <c r="E1784">
        <v>762</v>
      </c>
      <c r="F1784">
        <v>3</v>
      </c>
      <c r="G1784">
        <v>33.9</v>
      </c>
      <c r="H1784" s="1">
        <v>43785</v>
      </c>
      <c r="I1784">
        <v>585</v>
      </c>
      <c r="J1784">
        <v>30.51</v>
      </c>
      <c r="K1784">
        <v>11.23</v>
      </c>
      <c r="L1784" t="s">
        <v>13</v>
      </c>
      <c r="M1784">
        <v>1</v>
      </c>
    </row>
    <row r="1785" spans="1:13" x14ac:dyDescent="0.25">
      <c r="A1785">
        <v>360707</v>
      </c>
      <c r="B1785">
        <v>1</v>
      </c>
      <c r="C1785" s="1">
        <v>43785</v>
      </c>
      <c r="D1785">
        <v>1997493</v>
      </c>
      <c r="E1785">
        <v>176</v>
      </c>
      <c r="F1785">
        <v>3</v>
      </c>
      <c r="G1785">
        <v>126.9</v>
      </c>
      <c r="H1785" s="1">
        <v>43785</v>
      </c>
      <c r="I1785">
        <v>585</v>
      </c>
      <c r="J1785">
        <v>110.40300000000001</v>
      </c>
      <c r="K1785">
        <v>58.36</v>
      </c>
      <c r="L1785" t="s">
        <v>13</v>
      </c>
      <c r="M1785">
        <v>1</v>
      </c>
    </row>
    <row r="1786" spans="1:13" x14ac:dyDescent="0.25">
      <c r="A1786">
        <v>360708</v>
      </c>
      <c r="B1786">
        <v>0</v>
      </c>
      <c r="C1786" s="1">
        <v>43785</v>
      </c>
      <c r="D1786">
        <v>319114</v>
      </c>
      <c r="E1786">
        <v>2385</v>
      </c>
      <c r="F1786">
        <v>2</v>
      </c>
      <c r="G1786">
        <v>429.99</v>
      </c>
      <c r="H1786" s="1">
        <v>43786</v>
      </c>
      <c r="I1786">
        <v>999999</v>
      </c>
      <c r="J1786">
        <v>429.99</v>
      </c>
      <c r="K1786">
        <v>197.74</v>
      </c>
      <c r="L1786" t="s">
        <v>15</v>
      </c>
      <c r="M1786">
        <v>1.3239000000000001</v>
      </c>
    </row>
    <row r="1787" spans="1:13" x14ac:dyDescent="0.25">
      <c r="A1787">
        <v>360900</v>
      </c>
      <c r="B1787">
        <v>0</v>
      </c>
      <c r="C1787" s="1">
        <v>43787</v>
      </c>
      <c r="D1787">
        <v>1682175</v>
      </c>
      <c r="E1787">
        <v>145</v>
      </c>
      <c r="F1787">
        <v>2</v>
      </c>
      <c r="G1787">
        <v>2899.99</v>
      </c>
      <c r="H1787" s="1">
        <v>43789</v>
      </c>
      <c r="I1787">
        <v>999999</v>
      </c>
      <c r="J1787">
        <v>2609.991</v>
      </c>
      <c r="K1787">
        <v>960.82</v>
      </c>
      <c r="L1787" t="s">
        <v>13</v>
      </c>
      <c r="M1787">
        <v>1</v>
      </c>
    </row>
    <row r="1788" spans="1:13" x14ac:dyDescent="0.25">
      <c r="A1788">
        <v>360901</v>
      </c>
      <c r="B1788">
        <v>0</v>
      </c>
      <c r="C1788" s="1">
        <v>43787</v>
      </c>
      <c r="D1788">
        <v>25323</v>
      </c>
      <c r="E1788">
        <v>945</v>
      </c>
      <c r="F1788">
        <v>2</v>
      </c>
      <c r="G1788">
        <v>200</v>
      </c>
      <c r="H1788" s="1">
        <v>43788</v>
      </c>
      <c r="I1788">
        <v>999999</v>
      </c>
      <c r="J1788">
        <v>182</v>
      </c>
      <c r="K1788">
        <v>66.260000000000005</v>
      </c>
      <c r="L1788" t="s">
        <v>17</v>
      </c>
      <c r="M1788">
        <v>1.4683999999999999</v>
      </c>
    </row>
    <row r="1789" spans="1:13" x14ac:dyDescent="0.25">
      <c r="A1789">
        <v>360902</v>
      </c>
      <c r="B1789">
        <v>0</v>
      </c>
      <c r="C1789" s="1">
        <v>43787</v>
      </c>
      <c r="D1789">
        <v>1905232</v>
      </c>
      <c r="E1789">
        <v>1542</v>
      </c>
      <c r="F1789">
        <v>2</v>
      </c>
      <c r="G1789">
        <v>330</v>
      </c>
      <c r="H1789" s="1">
        <v>43787</v>
      </c>
      <c r="I1789">
        <v>620</v>
      </c>
      <c r="J1789">
        <v>283.8</v>
      </c>
      <c r="K1789">
        <v>151.76</v>
      </c>
      <c r="L1789" t="s">
        <v>13</v>
      </c>
      <c r="M1789">
        <v>1</v>
      </c>
    </row>
    <row r="1790" spans="1:13" x14ac:dyDescent="0.25">
      <c r="A1790">
        <v>361000</v>
      </c>
      <c r="B1790">
        <v>0</v>
      </c>
      <c r="C1790" s="1">
        <v>43788</v>
      </c>
      <c r="D1790">
        <v>1457796</v>
      </c>
      <c r="E1790">
        <v>79</v>
      </c>
      <c r="F1790">
        <v>3</v>
      </c>
      <c r="G1790">
        <v>40.549999999999997</v>
      </c>
      <c r="H1790" s="1">
        <v>43793</v>
      </c>
      <c r="I1790">
        <v>999999</v>
      </c>
      <c r="J1790">
        <v>40.549999999999997</v>
      </c>
      <c r="K1790">
        <v>18.649999999999999</v>
      </c>
      <c r="L1790" t="s">
        <v>13</v>
      </c>
      <c r="M1790">
        <v>1</v>
      </c>
    </row>
    <row r="1791" spans="1:13" x14ac:dyDescent="0.25">
      <c r="A1791">
        <v>361000</v>
      </c>
      <c r="B1791">
        <v>1</v>
      </c>
      <c r="C1791" s="1">
        <v>43788</v>
      </c>
      <c r="D1791">
        <v>1457796</v>
      </c>
      <c r="E1791">
        <v>992</v>
      </c>
      <c r="F1791">
        <v>2</v>
      </c>
      <c r="G1791">
        <v>290</v>
      </c>
      <c r="H1791" s="1">
        <v>43793</v>
      </c>
      <c r="I1791">
        <v>999999</v>
      </c>
      <c r="J1791">
        <v>284.2</v>
      </c>
      <c r="K1791">
        <v>96.08</v>
      </c>
      <c r="L1791" t="s">
        <v>13</v>
      </c>
      <c r="M1791">
        <v>1</v>
      </c>
    </row>
    <row r="1792" spans="1:13" x14ac:dyDescent="0.25">
      <c r="A1792">
        <v>361000</v>
      </c>
      <c r="B1792">
        <v>2</v>
      </c>
      <c r="C1792" s="1">
        <v>43788</v>
      </c>
      <c r="D1792">
        <v>1457796</v>
      </c>
      <c r="E1792">
        <v>1636</v>
      </c>
      <c r="F1792">
        <v>1</v>
      </c>
      <c r="G1792">
        <v>12.66</v>
      </c>
      <c r="H1792" s="1">
        <v>43793</v>
      </c>
      <c r="I1792">
        <v>999999</v>
      </c>
      <c r="J1792">
        <v>12.66</v>
      </c>
      <c r="K1792">
        <v>5.82</v>
      </c>
      <c r="L1792" t="s">
        <v>13</v>
      </c>
      <c r="M1792">
        <v>1</v>
      </c>
    </row>
    <row r="1793" spans="1:13" x14ac:dyDescent="0.25">
      <c r="A1793">
        <v>361001</v>
      </c>
      <c r="B1793">
        <v>0</v>
      </c>
      <c r="C1793" s="1">
        <v>43788</v>
      </c>
      <c r="D1793">
        <v>356612</v>
      </c>
      <c r="E1793">
        <v>2092</v>
      </c>
      <c r="F1793">
        <v>3</v>
      </c>
      <c r="G1793">
        <v>791</v>
      </c>
      <c r="H1793" s="1">
        <v>43791</v>
      </c>
      <c r="I1793">
        <v>999999</v>
      </c>
      <c r="J1793">
        <v>791</v>
      </c>
      <c r="K1793">
        <v>363.75</v>
      </c>
      <c r="L1793" t="s">
        <v>15</v>
      </c>
      <c r="M1793">
        <v>1.321</v>
      </c>
    </row>
    <row r="1794" spans="1:13" x14ac:dyDescent="0.25">
      <c r="A1794">
        <v>361002</v>
      </c>
      <c r="B1794">
        <v>0</v>
      </c>
      <c r="C1794" s="1">
        <v>43788</v>
      </c>
      <c r="D1794">
        <v>142966</v>
      </c>
      <c r="E1794">
        <v>52</v>
      </c>
      <c r="F1794">
        <v>2</v>
      </c>
      <c r="G1794">
        <v>199.95</v>
      </c>
      <c r="H1794" s="1">
        <v>43788</v>
      </c>
      <c r="I1794">
        <v>40</v>
      </c>
      <c r="J1794">
        <v>175.95599999999999</v>
      </c>
      <c r="K1794">
        <v>91.95</v>
      </c>
      <c r="L1794" t="s">
        <v>17</v>
      </c>
      <c r="M1794">
        <v>1.4656</v>
      </c>
    </row>
    <row r="1795" spans="1:13" x14ac:dyDescent="0.25">
      <c r="A1795">
        <v>361002</v>
      </c>
      <c r="B1795">
        <v>1</v>
      </c>
      <c r="C1795" s="1">
        <v>43788</v>
      </c>
      <c r="D1795">
        <v>142966</v>
      </c>
      <c r="E1795">
        <v>1529</v>
      </c>
      <c r="F1795">
        <v>2</v>
      </c>
      <c r="G1795">
        <v>255</v>
      </c>
      <c r="H1795" s="1">
        <v>43788</v>
      </c>
      <c r="I1795">
        <v>40</v>
      </c>
      <c r="J1795">
        <v>255</v>
      </c>
      <c r="K1795">
        <v>117.27</v>
      </c>
      <c r="L1795" t="s">
        <v>17</v>
      </c>
      <c r="M1795">
        <v>1.4656</v>
      </c>
    </row>
    <row r="1796" spans="1:13" x14ac:dyDescent="0.25">
      <c r="A1796">
        <v>361003</v>
      </c>
      <c r="B1796">
        <v>0</v>
      </c>
      <c r="C1796" s="1">
        <v>43788</v>
      </c>
      <c r="D1796">
        <v>93443</v>
      </c>
      <c r="E1796">
        <v>1680</v>
      </c>
      <c r="F1796">
        <v>1</v>
      </c>
      <c r="G1796">
        <v>6.99</v>
      </c>
      <c r="H1796" s="1">
        <v>43788</v>
      </c>
      <c r="I1796">
        <v>10</v>
      </c>
      <c r="J1796">
        <v>6.4307999999999996</v>
      </c>
      <c r="K1796">
        <v>3.56</v>
      </c>
      <c r="L1796" t="s">
        <v>17</v>
      </c>
      <c r="M1796">
        <v>1.4656</v>
      </c>
    </row>
    <row r="1797" spans="1:13" x14ac:dyDescent="0.25">
      <c r="A1797">
        <v>361003</v>
      </c>
      <c r="B1797">
        <v>1</v>
      </c>
      <c r="C1797" s="1">
        <v>43788</v>
      </c>
      <c r="D1797">
        <v>93443</v>
      </c>
      <c r="E1797">
        <v>183</v>
      </c>
      <c r="F1797">
        <v>1</v>
      </c>
      <c r="G1797">
        <v>109</v>
      </c>
      <c r="H1797" s="1">
        <v>43788</v>
      </c>
      <c r="I1797">
        <v>10</v>
      </c>
      <c r="J1797">
        <v>109</v>
      </c>
      <c r="K1797">
        <v>50.13</v>
      </c>
      <c r="L1797" t="s">
        <v>17</v>
      </c>
      <c r="M1797">
        <v>1.4656</v>
      </c>
    </row>
    <row r="1798" spans="1:13" x14ac:dyDescent="0.25">
      <c r="A1798">
        <v>361003</v>
      </c>
      <c r="B1798">
        <v>2</v>
      </c>
      <c r="C1798" s="1">
        <v>43788</v>
      </c>
      <c r="D1798">
        <v>93443</v>
      </c>
      <c r="E1798">
        <v>1414</v>
      </c>
      <c r="F1798">
        <v>1</v>
      </c>
      <c r="G1798">
        <v>256</v>
      </c>
      <c r="H1798" s="1">
        <v>43788</v>
      </c>
      <c r="I1798">
        <v>10</v>
      </c>
      <c r="J1798">
        <v>256</v>
      </c>
      <c r="K1798">
        <v>117.73</v>
      </c>
      <c r="L1798" t="s">
        <v>17</v>
      </c>
      <c r="M1798">
        <v>1.4656</v>
      </c>
    </row>
    <row r="1799" spans="1:13" x14ac:dyDescent="0.25">
      <c r="A1799">
        <v>361003</v>
      </c>
      <c r="B1799">
        <v>3</v>
      </c>
      <c r="C1799" s="1">
        <v>43788</v>
      </c>
      <c r="D1799">
        <v>93443</v>
      </c>
      <c r="E1799">
        <v>1598</v>
      </c>
      <c r="F1799">
        <v>2</v>
      </c>
      <c r="G1799">
        <v>57.88</v>
      </c>
      <c r="H1799" s="1">
        <v>43788</v>
      </c>
      <c r="I1799">
        <v>10</v>
      </c>
      <c r="J1799">
        <v>51.513199999999998</v>
      </c>
      <c r="K1799">
        <v>26.62</v>
      </c>
      <c r="L1799" t="s">
        <v>17</v>
      </c>
      <c r="M1799">
        <v>1.4656</v>
      </c>
    </row>
    <row r="1800" spans="1:13" x14ac:dyDescent="0.25">
      <c r="A1800">
        <v>361100</v>
      </c>
      <c r="B1800">
        <v>0</v>
      </c>
      <c r="C1800" s="1">
        <v>43789</v>
      </c>
      <c r="D1800">
        <v>1119655</v>
      </c>
      <c r="E1800">
        <v>732</v>
      </c>
      <c r="F1800">
        <v>2</v>
      </c>
      <c r="G1800">
        <v>160</v>
      </c>
      <c r="H1800" s="1">
        <v>43791</v>
      </c>
      <c r="I1800">
        <v>999999</v>
      </c>
      <c r="J1800">
        <v>160</v>
      </c>
      <c r="K1800">
        <v>73.58</v>
      </c>
      <c r="L1800" t="s">
        <v>16</v>
      </c>
      <c r="M1800">
        <v>0.77510000000000001</v>
      </c>
    </row>
    <row r="1801" spans="1:13" x14ac:dyDescent="0.25">
      <c r="A1801">
        <v>361101</v>
      </c>
      <c r="B1801">
        <v>0</v>
      </c>
      <c r="C1801" s="1">
        <v>43789</v>
      </c>
      <c r="D1801">
        <v>1761821</v>
      </c>
      <c r="E1801">
        <v>1631</v>
      </c>
      <c r="F1801">
        <v>8</v>
      </c>
      <c r="G1801">
        <v>12.66</v>
      </c>
      <c r="H1801" s="1">
        <v>43791</v>
      </c>
      <c r="I1801">
        <v>999999</v>
      </c>
      <c r="J1801">
        <v>11.2674</v>
      </c>
      <c r="K1801">
        <v>5.82</v>
      </c>
      <c r="L1801" t="s">
        <v>13</v>
      </c>
      <c r="M1801">
        <v>1</v>
      </c>
    </row>
    <row r="1802" spans="1:13" x14ac:dyDescent="0.25">
      <c r="A1802">
        <v>361101</v>
      </c>
      <c r="B1802">
        <v>1</v>
      </c>
      <c r="C1802" s="1">
        <v>43789</v>
      </c>
      <c r="D1802">
        <v>1761821</v>
      </c>
      <c r="E1802">
        <v>454</v>
      </c>
      <c r="F1802">
        <v>1</v>
      </c>
      <c r="G1802">
        <v>269.89999999999998</v>
      </c>
      <c r="H1802" s="1">
        <v>43791</v>
      </c>
      <c r="I1802">
        <v>999999</v>
      </c>
      <c r="J1802">
        <v>251.00700000000001</v>
      </c>
      <c r="K1802">
        <v>137.6</v>
      </c>
      <c r="L1802" t="s">
        <v>13</v>
      </c>
      <c r="M1802">
        <v>1</v>
      </c>
    </row>
    <row r="1803" spans="1:13" x14ac:dyDescent="0.25">
      <c r="A1803">
        <v>361101</v>
      </c>
      <c r="B1803">
        <v>2</v>
      </c>
      <c r="C1803" s="1">
        <v>43789</v>
      </c>
      <c r="D1803">
        <v>1761821</v>
      </c>
      <c r="E1803">
        <v>331</v>
      </c>
      <c r="F1803">
        <v>1</v>
      </c>
      <c r="G1803">
        <v>199</v>
      </c>
      <c r="H1803" s="1">
        <v>43791</v>
      </c>
      <c r="I1803">
        <v>999999</v>
      </c>
      <c r="J1803">
        <v>199</v>
      </c>
      <c r="K1803">
        <v>101.46</v>
      </c>
      <c r="L1803" t="s">
        <v>13</v>
      </c>
      <c r="M1803">
        <v>1</v>
      </c>
    </row>
    <row r="1804" spans="1:13" x14ac:dyDescent="0.25">
      <c r="A1804">
        <v>361101</v>
      </c>
      <c r="B1804">
        <v>3</v>
      </c>
      <c r="C1804" s="1">
        <v>43789</v>
      </c>
      <c r="D1804">
        <v>1761821</v>
      </c>
      <c r="E1804">
        <v>71</v>
      </c>
      <c r="F1804">
        <v>1</v>
      </c>
      <c r="G1804">
        <v>47.95</v>
      </c>
      <c r="H1804" s="1">
        <v>43791</v>
      </c>
      <c r="I1804">
        <v>999999</v>
      </c>
      <c r="J1804">
        <v>47.95</v>
      </c>
      <c r="K1804">
        <v>22.05</v>
      </c>
      <c r="L1804" t="s">
        <v>13</v>
      </c>
      <c r="M1804">
        <v>1</v>
      </c>
    </row>
    <row r="1805" spans="1:13" x14ac:dyDescent="0.25">
      <c r="A1805">
        <v>361102</v>
      </c>
      <c r="B1805">
        <v>0</v>
      </c>
      <c r="C1805" s="1">
        <v>43789</v>
      </c>
      <c r="D1805">
        <v>509827</v>
      </c>
      <c r="E1805">
        <v>441</v>
      </c>
      <c r="F1805">
        <v>9</v>
      </c>
      <c r="G1805">
        <v>229.9</v>
      </c>
      <c r="H1805" s="1">
        <v>43789</v>
      </c>
      <c r="I1805">
        <v>220</v>
      </c>
      <c r="J1805">
        <v>229.9</v>
      </c>
      <c r="K1805">
        <v>117.21</v>
      </c>
      <c r="L1805" t="s">
        <v>14</v>
      </c>
      <c r="M1805">
        <v>0.9042</v>
      </c>
    </row>
    <row r="1806" spans="1:13" x14ac:dyDescent="0.25">
      <c r="A1806">
        <v>361103</v>
      </c>
      <c r="B1806">
        <v>0</v>
      </c>
      <c r="C1806" s="1">
        <v>43789</v>
      </c>
      <c r="D1806">
        <v>336239</v>
      </c>
      <c r="E1806">
        <v>394</v>
      </c>
      <c r="F1806">
        <v>5</v>
      </c>
      <c r="G1806">
        <v>758</v>
      </c>
      <c r="H1806" s="1">
        <v>43791</v>
      </c>
      <c r="I1806">
        <v>999999</v>
      </c>
      <c r="J1806">
        <v>758</v>
      </c>
      <c r="K1806">
        <v>348.58</v>
      </c>
      <c r="L1806" t="s">
        <v>15</v>
      </c>
      <c r="M1806">
        <v>1.3302</v>
      </c>
    </row>
    <row r="1807" spans="1:13" x14ac:dyDescent="0.25">
      <c r="A1807">
        <v>361103</v>
      </c>
      <c r="B1807">
        <v>1</v>
      </c>
      <c r="C1807" s="1">
        <v>43789</v>
      </c>
      <c r="D1807">
        <v>336239</v>
      </c>
      <c r="E1807">
        <v>1105</v>
      </c>
      <c r="F1807">
        <v>2</v>
      </c>
      <c r="G1807">
        <v>568</v>
      </c>
      <c r="H1807" s="1">
        <v>43791</v>
      </c>
      <c r="I1807">
        <v>999999</v>
      </c>
      <c r="J1807">
        <v>505.52</v>
      </c>
      <c r="K1807">
        <v>188.19</v>
      </c>
      <c r="L1807" t="s">
        <v>15</v>
      </c>
      <c r="M1807">
        <v>1.3302</v>
      </c>
    </row>
    <row r="1808" spans="1:13" x14ac:dyDescent="0.25">
      <c r="A1808">
        <v>361103</v>
      </c>
      <c r="B1808">
        <v>2</v>
      </c>
      <c r="C1808" s="1">
        <v>43789</v>
      </c>
      <c r="D1808">
        <v>336239</v>
      </c>
      <c r="E1808">
        <v>286</v>
      </c>
      <c r="F1808">
        <v>2</v>
      </c>
      <c r="G1808">
        <v>339</v>
      </c>
      <c r="H1808" s="1">
        <v>43791</v>
      </c>
      <c r="I1808">
        <v>999999</v>
      </c>
      <c r="J1808">
        <v>339</v>
      </c>
      <c r="K1808">
        <v>155.88999999999999</v>
      </c>
      <c r="L1808" t="s">
        <v>15</v>
      </c>
      <c r="M1808">
        <v>1.3302</v>
      </c>
    </row>
    <row r="1809" spans="1:13" x14ac:dyDescent="0.25">
      <c r="A1809">
        <v>361104</v>
      </c>
      <c r="B1809">
        <v>0</v>
      </c>
      <c r="C1809" s="1">
        <v>43789</v>
      </c>
      <c r="D1809">
        <v>671851</v>
      </c>
      <c r="E1809">
        <v>1239</v>
      </c>
      <c r="F1809">
        <v>1</v>
      </c>
      <c r="G1809">
        <v>158</v>
      </c>
      <c r="H1809" s="1">
        <v>43790</v>
      </c>
      <c r="I1809">
        <v>999999</v>
      </c>
      <c r="J1809">
        <v>143.78</v>
      </c>
      <c r="K1809">
        <v>80.55</v>
      </c>
      <c r="L1809" t="s">
        <v>14</v>
      </c>
      <c r="M1809">
        <v>0.9042</v>
      </c>
    </row>
    <row r="1810" spans="1:13" x14ac:dyDescent="0.25">
      <c r="A1810">
        <v>361105</v>
      </c>
      <c r="B1810">
        <v>0</v>
      </c>
      <c r="C1810" s="1">
        <v>43789</v>
      </c>
      <c r="D1810">
        <v>1813602</v>
      </c>
      <c r="E1810">
        <v>465</v>
      </c>
      <c r="F1810">
        <v>3</v>
      </c>
      <c r="G1810">
        <v>259</v>
      </c>
      <c r="H1810" s="1">
        <v>43793</v>
      </c>
      <c r="I1810">
        <v>999999</v>
      </c>
      <c r="J1810">
        <v>225.33</v>
      </c>
      <c r="K1810">
        <v>119.11</v>
      </c>
      <c r="L1810" t="s">
        <v>13</v>
      </c>
      <c r="M1810">
        <v>1</v>
      </c>
    </row>
    <row r="1811" spans="1:13" x14ac:dyDescent="0.25">
      <c r="A1811">
        <v>361105</v>
      </c>
      <c r="B1811">
        <v>1</v>
      </c>
      <c r="C1811" s="1">
        <v>43789</v>
      </c>
      <c r="D1811">
        <v>1813602</v>
      </c>
      <c r="E1811">
        <v>1628</v>
      </c>
      <c r="F1811">
        <v>3</v>
      </c>
      <c r="G1811">
        <v>13.89</v>
      </c>
      <c r="H1811" s="1">
        <v>43793</v>
      </c>
      <c r="I1811">
        <v>999999</v>
      </c>
      <c r="J1811">
        <v>13.89</v>
      </c>
      <c r="K1811">
        <v>6.39</v>
      </c>
      <c r="L1811" t="s">
        <v>13</v>
      </c>
      <c r="M1811">
        <v>1</v>
      </c>
    </row>
    <row r="1812" spans="1:13" x14ac:dyDescent="0.25">
      <c r="A1812">
        <v>361200</v>
      </c>
      <c r="B1812">
        <v>0</v>
      </c>
      <c r="C1812" s="1">
        <v>43790</v>
      </c>
      <c r="D1812">
        <v>1766631</v>
      </c>
      <c r="E1812">
        <v>1603</v>
      </c>
      <c r="F1812">
        <v>5</v>
      </c>
      <c r="G1812">
        <v>109.99</v>
      </c>
      <c r="H1812" s="1">
        <v>43792</v>
      </c>
      <c r="I1812">
        <v>999999</v>
      </c>
      <c r="J1812">
        <v>96.791200000000003</v>
      </c>
      <c r="K1812">
        <v>56.08</v>
      </c>
      <c r="L1812" t="s">
        <v>13</v>
      </c>
      <c r="M1812">
        <v>1</v>
      </c>
    </row>
    <row r="1813" spans="1:13" x14ac:dyDescent="0.25">
      <c r="A1813">
        <v>361201</v>
      </c>
      <c r="B1813">
        <v>0</v>
      </c>
      <c r="C1813" s="1">
        <v>43790</v>
      </c>
      <c r="D1813">
        <v>401492</v>
      </c>
      <c r="E1813">
        <v>1641</v>
      </c>
      <c r="F1813">
        <v>1</v>
      </c>
      <c r="G1813">
        <v>12.66</v>
      </c>
      <c r="H1813" s="1">
        <v>43792</v>
      </c>
      <c r="I1813">
        <v>999999</v>
      </c>
      <c r="J1813">
        <v>11.1408</v>
      </c>
      <c r="K1813">
        <v>5.82</v>
      </c>
      <c r="L1813" t="s">
        <v>14</v>
      </c>
      <c r="M1813">
        <v>0.90159999999999996</v>
      </c>
    </row>
    <row r="1814" spans="1:13" x14ac:dyDescent="0.25">
      <c r="A1814">
        <v>361201</v>
      </c>
      <c r="B1814">
        <v>1</v>
      </c>
      <c r="C1814" s="1">
        <v>43790</v>
      </c>
      <c r="D1814">
        <v>401492</v>
      </c>
      <c r="E1814">
        <v>1475</v>
      </c>
      <c r="F1814">
        <v>2</v>
      </c>
      <c r="G1814">
        <v>230</v>
      </c>
      <c r="H1814" s="1">
        <v>43792</v>
      </c>
      <c r="I1814">
        <v>999999</v>
      </c>
      <c r="J1814">
        <v>202.4</v>
      </c>
      <c r="K1814">
        <v>105.77</v>
      </c>
      <c r="L1814" t="s">
        <v>14</v>
      </c>
      <c r="M1814">
        <v>0.90159999999999996</v>
      </c>
    </row>
    <row r="1815" spans="1:13" x14ac:dyDescent="0.25">
      <c r="A1815">
        <v>361201</v>
      </c>
      <c r="B1815">
        <v>2</v>
      </c>
      <c r="C1815" s="1">
        <v>43790</v>
      </c>
      <c r="D1815">
        <v>401492</v>
      </c>
      <c r="E1815">
        <v>2058</v>
      </c>
      <c r="F1815">
        <v>1</v>
      </c>
      <c r="G1815">
        <v>139.99</v>
      </c>
      <c r="H1815" s="1">
        <v>43792</v>
      </c>
      <c r="I1815">
        <v>999999</v>
      </c>
      <c r="J1815">
        <v>139.99</v>
      </c>
      <c r="K1815">
        <v>71.37</v>
      </c>
      <c r="L1815" t="s">
        <v>14</v>
      </c>
      <c r="M1815">
        <v>0.90159999999999996</v>
      </c>
    </row>
    <row r="1816" spans="1:13" x14ac:dyDescent="0.25">
      <c r="A1816">
        <v>361201</v>
      </c>
      <c r="B1816">
        <v>3</v>
      </c>
      <c r="C1816" s="1">
        <v>43790</v>
      </c>
      <c r="D1816">
        <v>401492</v>
      </c>
      <c r="E1816">
        <v>2508</v>
      </c>
      <c r="F1816">
        <v>9</v>
      </c>
      <c r="G1816">
        <v>4.74</v>
      </c>
      <c r="H1816" s="1">
        <v>43792</v>
      </c>
      <c r="I1816">
        <v>999999</v>
      </c>
      <c r="J1816">
        <v>4.4081999999999999</v>
      </c>
      <c r="K1816">
        <v>2.42</v>
      </c>
      <c r="L1816" t="s">
        <v>14</v>
      </c>
      <c r="M1816">
        <v>0.90159999999999996</v>
      </c>
    </row>
    <row r="1817" spans="1:13" x14ac:dyDescent="0.25">
      <c r="A1817">
        <v>361202</v>
      </c>
      <c r="B1817">
        <v>0</v>
      </c>
      <c r="C1817" s="1">
        <v>43790</v>
      </c>
      <c r="D1817">
        <v>1958528</v>
      </c>
      <c r="E1817">
        <v>1105</v>
      </c>
      <c r="F1817">
        <v>2</v>
      </c>
      <c r="G1817">
        <v>568</v>
      </c>
      <c r="H1817" s="1">
        <v>43790</v>
      </c>
      <c r="I1817">
        <v>500</v>
      </c>
      <c r="J1817">
        <v>494.16</v>
      </c>
      <c r="K1817">
        <v>188.19</v>
      </c>
      <c r="L1817" t="s">
        <v>13</v>
      </c>
      <c r="M1817">
        <v>1</v>
      </c>
    </row>
    <row r="1818" spans="1:13" x14ac:dyDescent="0.25">
      <c r="A1818">
        <v>361202</v>
      </c>
      <c r="B1818">
        <v>1</v>
      </c>
      <c r="C1818" s="1">
        <v>43790</v>
      </c>
      <c r="D1818">
        <v>1958528</v>
      </c>
      <c r="E1818">
        <v>1679</v>
      </c>
      <c r="F1818">
        <v>5</v>
      </c>
      <c r="G1818">
        <v>5.5</v>
      </c>
      <c r="H1818" s="1">
        <v>43790</v>
      </c>
      <c r="I1818">
        <v>500</v>
      </c>
      <c r="J1818">
        <v>4.84</v>
      </c>
      <c r="K1818">
        <v>2.8</v>
      </c>
      <c r="L1818" t="s">
        <v>13</v>
      </c>
      <c r="M1818">
        <v>1</v>
      </c>
    </row>
    <row r="1819" spans="1:13" x14ac:dyDescent="0.25">
      <c r="A1819">
        <v>361202</v>
      </c>
      <c r="B1819">
        <v>2</v>
      </c>
      <c r="C1819" s="1">
        <v>43790</v>
      </c>
      <c r="D1819">
        <v>1958528</v>
      </c>
      <c r="E1819">
        <v>416</v>
      </c>
      <c r="F1819">
        <v>4</v>
      </c>
      <c r="G1819">
        <v>969</v>
      </c>
      <c r="H1819" s="1">
        <v>43790</v>
      </c>
      <c r="I1819">
        <v>500</v>
      </c>
      <c r="J1819">
        <v>969</v>
      </c>
      <c r="K1819">
        <v>321.05</v>
      </c>
      <c r="L1819" t="s">
        <v>13</v>
      </c>
      <c r="M1819">
        <v>1</v>
      </c>
    </row>
    <row r="1820" spans="1:13" x14ac:dyDescent="0.25">
      <c r="A1820">
        <v>361203</v>
      </c>
      <c r="B1820">
        <v>0</v>
      </c>
      <c r="C1820" s="1">
        <v>43790</v>
      </c>
      <c r="D1820">
        <v>267650</v>
      </c>
      <c r="E1820">
        <v>370</v>
      </c>
      <c r="F1820">
        <v>1</v>
      </c>
      <c r="G1820">
        <v>382.95</v>
      </c>
      <c r="H1820" s="1">
        <v>43790</v>
      </c>
      <c r="I1820">
        <v>80</v>
      </c>
      <c r="J1820">
        <v>382.95</v>
      </c>
      <c r="K1820">
        <v>195.24</v>
      </c>
      <c r="L1820" t="s">
        <v>15</v>
      </c>
      <c r="M1820">
        <v>1.3307</v>
      </c>
    </row>
    <row r="1821" spans="1:13" x14ac:dyDescent="0.25">
      <c r="A1821">
        <v>361204</v>
      </c>
      <c r="B1821">
        <v>0</v>
      </c>
      <c r="C1821" s="1">
        <v>43790</v>
      </c>
      <c r="D1821">
        <v>1874080</v>
      </c>
      <c r="E1821">
        <v>1579</v>
      </c>
      <c r="F1821">
        <v>7</v>
      </c>
      <c r="G1821">
        <v>219</v>
      </c>
      <c r="H1821" s="1">
        <v>43794</v>
      </c>
      <c r="I1821">
        <v>999999</v>
      </c>
      <c r="J1821">
        <v>197.1</v>
      </c>
      <c r="K1821">
        <v>72.56</v>
      </c>
      <c r="L1821" t="s">
        <v>13</v>
      </c>
      <c r="M1821">
        <v>1</v>
      </c>
    </row>
    <row r="1822" spans="1:13" x14ac:dyDescent="0.25">
      <c r="A1822">
        <v>361205</v>
      </c>
      <c r="B1822">
        <v>0</v>
      </c>
      <c r="C1822" s="1">
        <v>43790</v>
      </c>
      <c r="D1822">
        <v>611177</v>
      </c>
      <c r="E1822">
        <v>1811</v>
      </c>
      <c r="F1822">
        <v>4</v>
      </c>
      <c r="G1822">
        <v>32</v>
      </c>
      <c r="H1822" s="1">
        <v>43794</v>
      </c>
      <c r="I1822">
        <v>999999</v>
      </c>
      <c r="J1822">
        <v>27.84</v>
      </c>
      <c r="K1822">
        <v>16.309999999999999</v>
      </c>
      <c r="L1822" t="s">
        <v>14</v>
      </c>
      <c r="M1822">
        <v>0.90159999999999996</v>
      </c>
    </row>
    <row r="1823" spans="1:13" x14ac:dyDescent="0.25">
      <c r="A1823">
        <v>361206</v>
      </c>
      <c r="B1823">
        <v>0</v>
      </c>
      <c r="C1823" s="1">
        <v>43790</v>
      </c>
      <c r="D1823">
        <v>807846</v>
      </c>
      <c r="E1823">
        <v>421</v>
      </c>
      <c r="F1823">
        <v>1</v>
      </c>
      <c r="G1823">
        <v>469</v>
      </c>
      <c r="H1823" s="1">
        <v>43790</v>
      </c>
      <c r="I1823">
        <v>310</v>
      </c>
      <c r="J1823">
        <v>469</v>
      </c>
      <c r="K1823">
        <v>215.68</v>
      </c>
      <c r="L1823" t="s">
        <v>14</v>
      </c>
      <c r="M1823">
        <v>0.90159999999999996</v>
      </c>
    </row>
    <row r="1824" spans="1:13" x14ac:dyDescent="0.25">
      <c r="A1824">
        <v>361206</v>
      </c>
      <c r="B1824">
        <v>1</v>
      </c>
      <c r="C1824" s="1">
        <v>43790</v>
      </c>
      <c r="D1824">
        <v>807846</v>
      </c>
      <c r="E1824">
        <v>1705</v>
      </c>
      <c r="F1824">
        <v>3</v>
      </c>
      <c r="G1824">
        <v>6.88</v>
      </c>
      <c r="H1824" s="1">
        <v>43790</v>
      </c>
      <c r="I1824">
        <v>310</v>
      </c>
      <c r="J1824">
        <v>6.1231999999999998</v>
      </c>
      <c r="K1824">
        <v>3.16</v>
      </c>
      <c r="L1824" t="s">
        <v>14</v>
      </c>
      <c r="M1824">
        <v>0.90159999999999996</v>
      </c>
    </row>
    <row r="1825" spans="1:13" x14ac:dyDescent="0.25">
      <c r="A1825">
        <v>361206</v>
      </c>
      <c r="B1825">
        <v>2</v>
      </c>
      <c r="C1825" s="1">
        <v>43790</v>
      </c>
      <c r="D1825">
        <v>807846</v>
      </c>
      <c r="E1825">
        <v>1387</v>
      </c>
      <c r="F1825">
        <v>3</v>
      </c>
      <c r="G1825">
        <v>28.99</v>
      </c>
      <c r="H1825" s="1">
        <v>43790</v>
      </c>
      <c r="I1825">
        <v>310</v>
      </c>
      <c r="J1825">
        <v>28.99</v>
      </c>
      <c r="K1825">
        <v>13.33</v>
      </c>
      <c r="L1825" t="s">
        <v>14</v>
      </c>
      <c r="M1825">
        <v>0.90159999999999996</v>
      </c>
    </row>
    <row r="1826" spans="1:13" x14ac:dyDescent="0.25">
      <c r="A1826">
        <v>361300</v>
      </c>
      <c r="B1826">
        <v>0</v>
      </c>
      <c r="C1826" s="1">
        <v>43791</v>
      </c>
      <c r="D1826">
        <v>2085522</v>
      </c>
      <c r="E1826">
        <v>82</v>
      </c>
      <c r="F1826">
        <v>3</v>
      </c>
      <c r="G1826">
        <v>40.549999999999997</v>
      </c>
      <c r="H1826" s="1">
        <v>43795</v>
      </c>
      <c r="I1826">
        <v>999999</v>
      </c>
      <c r="J1826">
        <v>40.549999999999997</v>
      </c>
      <c r="K1826">
        <v>18.649999999999999</v>
      </c>
      <c r="L1826" t="s">
        <v>13</v>
      </c>
      <c r="M1826">
        <v>1</v>
      </c>
    </row>
    <row r="1827" spans="1:13" x14ac:dyDescent="0.25">
      <c r="A1827">
        <v>361300</v>
      </c>
      <c r="B1827">
        <v>1</v>
      </c>
      <c r="C1827" s="1">
        <v>43791</v>
      </c>
      <c r="D1827">
        <v>2085522</v>
      </c>
      <c r="E1827">
        <v>141</v>
      </c>
      <c r="F1827">
        <v>10</v>
      </c>
      <c r="G1827">
        <v>299.99</v>
      </c>
      <c r="H1827" s="1">
        <v>43795</v>
      </c>
      <c r="I1827">
        <v>999999</v>
      </c>
      <c r="J1827">
        <v>299.99</v>
      </c>
      <c r="K1827">
        <v>152.94</v>
      </c>
      <c r="L1827" t="s">
        <v>13</v>
      </c>
      <c r="M1827">
        <v>1</v>
      </c>
    </row>
    <row r="1828" spans="1:13" x14ac:dyDescent="0.25">
      <c r="A1828">
        <v>361300</v>
      </c>
      <c r="B1828">
        <v>2</v>
      </c>
      <c r="C1828" s="1">
        <v>43791</v>
      </c>
      <c r="D1828">
        <v>2085522</v>
      </c>
      <c r="E1828">
        <v>1675</v>
      </c>
      <c r="F1828">
        <v>1</v>
      </c>
      <c r="G1828">
        <v>6.89</v>
      </c>
      <c r="H1828" s="1">
        <v>43795</v>
      </c>
      <c r="I1828">
        <v>999999</v>
      </c>
      <c r="J1828">
        <v>6.1321000000000003</v>
      </c>
      <c r="K1828">
        <v>3.17</v>
      </c>
      <c r="L1828" t="s">
        <v>13</v>
      </c>
      <c r="M1828">
        <v>1</v>
      </c>
    </row>
    <row r="1829" spans="1:13" x14ac:dyDescent="0.25">
      <c r="A1829">
        <v>361300</v>
      </c>
      <c r="B1829">
        <v>3</v>
      </c>
      <c r="C1829" s="1">
        <v>43791</v>
      </c>
      <c r="D1829">
        <v>2085522</v>
      </c>
      <c r="E1829">
        <v>1535</v>
      </c>
      <c r="F1829">
        <v>3</v>
      </c>
      <c r="G1829">
        <v>268</v>
      </c>
      <c r="H1829" s="1">
        <v>43795</v>
      </c>
      <c r="I1829">
        <v>999999</v>
      </c>
      <c r="J1829">
        <v>268</v>
      </c>
      <c r="K1829">
        <v>123.24</v>
      </c>
      <c r="L1829" t="s">
        <v>13</v>
      </c>
      <c r="M1829">
        <v>1</v>
      </c>
    </row>
    <row r="1830" spans="1:13" x14ac:dyDescent="0.25">
      <c r="A1830">
        <v>361301</v>
      </c>
      <c r="B1830">
        <v>0</v>
      </c>
      <c r="C1830" s="1">
        <v>43791</v>
      </c>
      <c r="D1830">
        <v>2013273</v>
      </c>
      <c r="E1830">
        <v>1653</v>
      </c>
      <c r="F1830">
        <v>2</v>
      </c>
      <c r="G1830">
        <v>109.99</v>
      </c>
      <c r="H1830" s="1">
        <v>43795</v>
      </c>
      <c r="I1830">
        <v>999999</v>
      </c>
      <c r="J1830">
        <v>107.7902</v>
      </c>
      <c r="K1830">
        <v>56.08</v>
      </c>
      <c r="L1830" t="s">
        <v>13</v>
      </c>
      <c r="M1830">
        <v>1</v>
      </c>
    </row>
    <row r="1831" spans="1:13" x14ac:dyDescent="0.25">
      <c r="A1831">
        <v>361302</v>
      </c>
      <c r="B1831">
        <v>0</v>
      </c>
      <c r="C1831" s="1">
        <v>43791</v>
      </c>
      <c r="D1831">
        <v>1273486</v>
      </c>
      <c r="E1831">
        <v>2031</v>
      </c>
      <c r="F1831">
        <v>1</v>
      </c>
      <c r="G1831">
        <v>665.94</v>
      </c>
      <c r="H1831" s="1">
        <v>43793</v>
      </c>
      <c r="I1831">
        <v>999999</v>
      </c>
      <c r="J1831">
        <v>665.94</v>
      </c>
      <c r="K1831">
        <v>220.64</v>
      </c>
      <c r="L1831" t="s">
        <v>13</v>
      </c>
      <c r="M1831">
        <v>1</v>
      </c>
    </row>
    <row r="1832" spans="1:13" x14ac:dyDescent="0.25">
      <c r="A1832">
        <v>361302</v>
      </c>
      <c r="B1832">
        <v>1</v>
      </c>
      <c r="C1832" s="1">
        <v>43791</v>
      </c>
      <c r="D1832">
        <v>1273486</v>
      </c>
      <c r="E1832">
        <v>1697</v>
      </c>
      <c r="F1832">
        <v>1</v>
      </c>
      <c r="G1832">
        <v>5.39</v>
      </c>
      <c r="H1832" s="1">
        <v>43793</v>
      </c>
      <c r="I1832">
        <v>999999</v>
      </c>
      <c r="J1832">
        <v>5.39</v>
      </c>
      <c r="K1832">
        <v>2.75</v>
      </c>
      <c r="L1832" t="s">
        <v>13</v>
      </c>
      <c r="M1832">
        <v>1</v>
      </c>
    </row>
    <row r="1833" spans="1:13" x14ac:dyDescent="0.25">
      <c r="A1833">
        <v>361303</v>
      </c>
      <c r="B1833">
        <v>0</v>
      </c>
      <c r="C1833" s="1">
        <v>43791</v>
      </c>
      <c r="D1833">
        <v>884860</v>
      </c>
      <c r="E1833">
        <v>1468</v>
      </c>
      <c r="F1833">
        <v>2</v>
      </c>
      <c r="G1833">
        <v>189</v>
      </c>
      <c r="H1833" s="1">
        <v>43791</v>
      </c>
      <c r="I1833">
        <v>340</v>
      </c>
      <c r="J1833">
        <v>177.66</v>
      </c>
      <c r="K1833">
        <v>86.91</v>
      </c>
      <c r="L1833" t="s">
        <v>14</v>
      </c>
      <c r="M1833">
        <v>0.90429999999999999</v>
      </c>
    </row>
    <row r="1834" spans="1:13" x14ac:dyDescent="0.25">
      <c r="A1834">
        <v>361303</v>
      </c>
      <c r="B1834">
        <v>1</v>
      </c>
      <c r="C1834" s="1">
        <v>43791</v>
      </c>
      <c r="D1834">
        <v>884860</v>
      </c>
      <c r="E1834">
        <v>191</v>
      </c>
      <c r="F1834">
        <v>7</v>
      </c>
      <c r="G1834">
        <v>66</v>
      </c>
      <c r="H1834" s="1">
        <v>43791</v>
      </c>
      <c r="I1834">
        <v>340</v>
      </c>
      <c r="J1834">
        <v>58.08</v>
      </c>
      <c r="K1834">
        <v>33.65</v>
      </c>
      <c r="L1834" t="s">
        <v>14</v>
      </c>
      <c r="M1834">
        <v>0.90429999999999999</v>
      </c>
    </row>
    <row r="1835" spans="1:13" x14ac:dyDescent="0.25">
      <c r="A1835">
        <v>361400</v>
      </c>
      <c r="B1835">
        <v>0</v>
      </c>
      <c r="C1835" s="1">
        <v>43792</v>
      </c>
      <c r="D1835">
        <v>343065</v>
      </c>
      <c r="E1835">
        <v>532</v>
      </c>
      <c r="F1835">
        <v>2</v>
      </c>
      <c r="G1835">
        <v>259</v>
      </c>
      <c r="H1835" s="1">
        <v>43794</v>
      </c>
      <c r="I1835">
        <v>999999</v>
      </c>
      <c r="J1835">
        <v>259</v>
      </c>
      <c r="K1835">
        <v>119.11</v>
      </c>
      <c r="L1835" t="s">
        <v>15</v>
      </c>
      <c r="M1835">
        <v>1.3274999999999999</v>
      </c>
    </row>
    <row r="1836" spans="1:13" x14ac:dyDescent="0.25">
      <c r="A1836">
        <v>361401</v>
      </c>
      <c r="B1836">
        <v>0</v>
      </c>
      <c r="C1836" s="1">
        <v>43792</v>
      </c>
      <c r="D1836">
        <v>1633410</v>
      </c>
      <c r="E1836">
        <v>325</v>
      </c>
      <c r="F1836">
        <v>3</v>
      </c>
      <c r="G1836">
        <v>499</v>
      </c>
      <c r="H1836" s="1">
        <v>43792</v>
      </c>
      <c r="I1836">
        <v>480</v>
      </c>
      <c r="J1836">
        <v>444.11</v>
      </c>
      <c r="K1836">
        <v>229.47</v>
      </c>
      <c r="L1836" t="s">
        <v>13</v>
      </c>
      <c r="M1836">
        <v>1</v>
      </c>
    </row>
    <row r="1837" spans="1:13" x14ac:dyDescent="0.25">
      <c r="A1837">
        <v>361402</v>
      </c>
      <c r="B1837">
        <v>0</v>
      </c>
      <c r="C1837" s="1">
        <v>43792</v>
      </c>
      <c r="D1837">
        <v>1446103</v>
      </c>
      <c r="E1837">
        <v>1844</v>
      </c>
      <c r="F1837">
        <v>4</v>
      </c>
      <c r="G1837">
        <v>1818</v>
      </c>
      <c r="H1837" s="1">
        <v>43795</v>
      </c>
      <c r="I1837">
        <v>999999</v>
      </c>
      <c r="J1837">
        <v>1818</v>
      </c>
      <c r="K1837">
        <v>836.03</v>
      </c>
      <c r="L1837" t="s">
        <v>13</v>
      </c>
      <c r="M1837">
        <v>1</v>
      </c>
    </row>
    <row r="1838" spans="1:13" x14ac:dyDescent="0.25">
      <c r="A1838">
        <v>361403</v>
      </c>
      <c r="B1838">
        <v>0</v>
      </c>
      <c r="C1838" s="1">
        <v>43792</v>
      </c>
      <c r="D1838">
        <v>520338</v>
      </c>
      <c r="E1838">
        <v>1701</v>
      </c>
      <c r="F1838">
        <v>1</v>
      </c>
      <c r="G1838">
        <v>4.9800000000000004</v>
      </c>
      <c r="H1838" s="1">
        <v>43793</v>
      </c>
      <c r="I1838">
        <v>999999</v>
      </c>
      <c r="J1838">
        <v>4.8803999999999998</v>
      </c>
      <c r="K1838">
        <v>2.54</v>
      </c>
      <c r="L1838" t="s">
        <v>14</v>
      </c>
      <c r="M1838">
        <v>0.90429999999999999</v>
      </c>
    </row>
    <row r="1839" spans="1:13" x14ac:dyDescent="0.25">
      <c r="A1839">
        <v>361403</v>
      </c>
      <c r="B1839">
        <v>1</v>
      </c>
      <c r="C1839" s="1">
        <v>43792</v>
      </c>
      <c r="D1839">
        <v>520338</v>
      </c>
      <c r="E1839">
        <v>719</v>
      </c>
      <c r="F1839">
        <v>6</v>
      </c>
      <c r="G1839">
        <v>228</v>
      </c>
      <c r="H1839" s="1">
        <v>43793</v>
      </c>
      <c r="I1839">
        <v>999999</v>
      </c>
      <c r="J1839">
        <v>228</v>
      </c>
      <c r="K1839">
        <v>75.540000000000006</v>
      </c>
      <c r="L1839" t="s">
        <v>14</v>
      </c>
      <c r="M1839">
        <v>0.90429999999999999</v>
      </c>
    </row>
    <row r="1840" spans="1:13" x14ac:dyDescent="0.25">
      <c r="A1840">
        <v>361404</v>
      </c>
      <c r="B1840">
        <v>0</v>
      </c>
      <c r="C1840" s="1">
        <v>43792</v>
      </c>
      <c r="D1840">
        <v>1217954</v>
      </c>
      <c r="E1840">
        <v>1540</v>
      </c>
      <c r="F1840">
        <v>3</v>
      </c>
      <c r="G1840">
        <v>380</v>
      </c>
      <c r="H1840" s="1">
        <v>43792</v>
      </c>
      <c r="I1840">
        <v>620</v>
      </c>
      <c r="J1840">
        <v>380</v>
      </c>
      <c r="K1840">
        <v>125.9</v>
      </c>
      <c r="L1840" t="s">
        <v>13</v>
      </c>
      <c r="M1840">
        <v>1</v>
      </c>
    </row>
    <row r="1841" spans="1:13" x14ac:dyDescent="0.25">
      <c r="A1841">
        <v>361404</v>
      </c>
      <c r="B1841">
        <v>1</v>
      </c>
      <c r="C1841" s="1">
        <v>43792</v>
      </c>
      <c r="D1841">
        <v>1217954</v>
      </c>
      <c r="E1841">
        <v>131</v>
      </c>
      <c r="F1841">
        <v>7</v>
      </c>
      <c r="G1841">
        <v>200</v>
      </c>
      <c r="H1841" s="1">
        <v>43792</v>
      </c>
      <c r="I1841">
        <v>620</v>
      </c>
      <c r="J1841">
        <v>200</v>
      </c>
      <c r="K1841">
        <v>101.97</v>
      </c>
      <c r="L1841" t="s">
        <v>13</v>
      </c>
      <c r="M1841">
        <v>1</v>
      </c>
    </row>
    <row r="1842" spans="1:13" x14ac:dyDescent="0.25">
      <c r="A1842">
        <v>361404</v>
      </c>
      <c r="B1842">
        <v>2</v>
      </c>
      <c r="C1842" s="1">
        <v>43792</v>
      </c>
      <c r="D1842">
        <v>1217954</v>
      </c>
      <c r="E1842">
        <v>1626</v>
      </c>
      <c r="F1842">
        <v>2</v>
      </c>
      <c r="G1842">
        <v>219</v>
      </c>
      <c r="H1842" s="1">
        <v>43792</v>
      </c>
      <c r="I1842">
        <v>620</v>
      </c>
      <c r="J1842">
        <v>197.1</v>
      </c>
      <c r="K1842">
        <v>72.56</v>
      </c>
      <c r="L1842" t="s">
        <v>13</v>
      </c>
      <c r="M1842">
        <v>1</v>
      </c>
    </row>
    <row r="1843" spans="1:13" x14ac:dyDescent="0.25">
      <c r="A1843">
        <v>361404</v>
      </c>
      <c r="B1843">
        <v>3</v>
      </c>
      <c r="C1843" s="1">
        <v>43792</v>
      </c>
      <c r="D1843">
        <v>1217954</v>
      </c>
      <c r="E1843">
        <v>2060</v>
      </c>
      <c r="F1843">
        <v>3</v>
      </c>
      <c r="G1843">
        <v>94.99</v>
      </c>
      <c r="H1843" s="1">
        <v>43792</v>
      </c>
      <c r="I1843">
        <v>620</v>
      </c>
      <c r="J1843">
        <v>85.491</v>
      </c>
      <c r="K1843">
        <v>48.43</v>
      </c>
      <c r="L1843" t="s">
        <v>13</v>
      </c>
      <c r="M1843">
        <v>1</v>
      </c>
    </row>
    <row r="1844" spans="1:13" x14ac:dyDescent="0.25">
      <c r="A1844">
        <v>361405</v>
      </c>
      <c r="B1844">
        <v>0</v>
      </c>
      <c r="C1844" s="1">
        <v>43792</v>
      </c>
      <c r="D1844">
        <v>308735</v>
      </c>
      <c r="E1844">
        <v>431</v>
      </c>
      <c r="F1844">
        <v>2</v>
      </c>
      <c r="G1844">
        <v>369</v>
      </c>
      <c r="H1844" s="1">
        <v>43794</v>
      </c>
      <c r="I1844">
        <v>999999</v>
      </c>
      <c r="J1844">
        <v>328.41</v>
      </c>
      <c r="K1844">
        <v>188.13</v>
      </c>
      <c r="L1844" t="s">
        <v>15</v>
      </c>
      <c r="M1844">
        <v>1.3274999999999999</v>
      </c>
    </row>
    <row r="1845" spans="1:13" x14ac:dyDescent="0.25">
      <c r="A1845">
        <v>361405</v>
      </c>
      <c r="B1845">
        <v>1</v>
      </c>
      <c r="C1845" s="1">
        <v>43792</v>
      </c>
      <c r="D1845">
        <v>308735</v>
      </c>
      <c r="E1845">
        <v>1698</v>
      </c>
      <c r="F1845">
        <v>1</v>
      </c>
      <c r="G1845">
        <v>6.99</v>
      </c>
      <c r="H1845" s="1">
        <v>43794</v>
      </c>
      <c r="I1845">
        <v>999999</v>
      </c>
      <c r="J1845">
        <v>6.1512000000000002</v>
      </c>
      <c r="K1845">
        <v>3.56</v>
      </c>
      <c r="L1845" t="s">
        <v>15</v>
      </c>
      <c r="M1845">
        <v>1.3274999999999999</v>
      </c>
    </row>
    <row r="1846" spans="1:13" x14ac:dyDescent="0.25">
      <c r="A1846">
        <v>361405</v>
      </c>
      <c r="B1846">
        <v>2</v>
      </c>
      <c r="C1846" s="1">
        <v>43792</v>
      </c>
      <c r="D1846">
        <v>308735</v>
      </c>
      <c r="E1846">
        <v>1562</v>
      </c>
      <c r="F1846">
        <v>4</v>
      </c>
      <c r="G1846">
        <v>238</v>
      </c>
      <c r="H1846" s="1">
        <v>43794</v>
      </c>
      <c r="I1846">
        <v>999999</v>
      </c>
      <c r="J1846">
        <v>238</v>
      </c>
      <c r="K1846">
        <v>109.45</v>
      </c>
      <c r="L1846" t="s">
        <v>15</v>
      </c>
      <c r="M1846">
        <v>1.3274999999999999</v>
      </c>
    </row>
    <row r="1847" spans="1:13" x14ac:dyDescent="0.25">
      <c r="A1847">
        <v>358800</v>
      </c>
      <c r="B1847">
        <v>2</v>
      </c>
      <c r="C1847" s="1">
        <v>43766</v>
      </c>
      <c r="D1847">
        <v>129881</v>
      </c>
      <c r="E1847">
        <v>1592</v>
      </c>
      <c r="F1847">
        <v>4</v>
      </c>
      <c r="G1847">
        <v>17.989999999999998</v>
      </c>
      <c r="H1847" s="1">
        <v>43766</v>
      </c>
      <c r="I1847">
        <v>10</v>
      </c>
      <c r="J1847">
        <v>16.011099999999999</v>
      </c>
      <c r="K1847">
        <v>8.27</v>
      </c>
      <c r="L1847" t="s">
        <v>17</v>
      </c>
      <c r="M1847">
        <v>1.4652000000000001</v>
      </c>
    </row>
    <row r="1848" spans="1:13" x14ac:dyDescent="0.25">
      <c r="A1848">
        <v>358801</v>
      </c>
      <c r="B1848">
        <v>0</v>
      </c>
      <c r="C1848" s="1">
        <v>43766</v>
      </c>
      <c r="D1848">
        <v>1533890</v>
      </c>
      <c r="E1848">
        <v>2494</v>
      </c>
      <c r="F1848">
        <v>3</v>
      </c>
      <c r="G1848">
        <v>2.94</v>
      </c>
      <c r="H1848" s="1">
        <v>43768</v>
      </c>
      <c r="I1848">
        <v>999999</v>
      </c>
      <c r="J1848">
        <v>2.5577999999999999</v>
      </c>
      <c r="K1848">
        <v>1.5</v>
      </c>
      <c r="L1848" t="s">
        <v>13</v>
      </c>
      <c r="M1848">
        <v>1</v>
      </c>
    </row>
    <row r="1849" spans="1:13" x14ac:dyDescent="0.25">
      <c r="A1849">
        <v>358801</v>
      </c>
      <c r="B1849">
        <v>1</v>
      </c>
      <c r="C1849" s="1">
        <v>43766</v>
      </c>
      <c r="D1849">
        <v>1533890</v>
      </c>
      <c r="E1849">
        <v>1578</v>
      </c>
      <c r="F1849">
        <v>2</v>
      </c>
      <c r="G1849">
        <v>219</v>
      </c>
      <c r="H1849" s="1">
        <v>43768</v>
      </c>
      <c r="I1849">
        <v>999999</v>
      </c>
      <c r="J1849">
        <v>219</v>
      </c>
      <c r="K1849">
        <v>72.56</v>
      </c>
      <c r="L1849" t="s">
        <v>13</v>
      </c>
      <c r="M1849">
        <v>1</v>
      </c>
    </row>
    <row r="1850" spans="1:13" x14ac:dyDescent="0.25">
      <c r="A1850">
        <v>358802</v>
      </c>
      <c r="B1850">
        <v>0</v>
      </c>
      <c r="C1850" s="1">
        <v>43766</v>
      </c>
      <c r="D1850">
        <v>1373034</v>
      </c>
      <c r="E1850">
        <v>1219</v>
      </c>
      <c r="F1850">
        <v>6</v>
      </c>
      <c r="G1850">
        <v>665</v>
      </c>
      <c r="H1850" s="1">
        <v>43766</v>
      </c>
      <c r="I1850">
        <v>510</v>
      </c>
      <c r="J1850">
        <v>618.45000000000005</v>
      </c>
      <c r="K1850">
        <v>305.81</v>
      </c>
      <c r="L1850" t="s">
        <v>13</v>
      </c>
      <c r="M1850">
        <v>1</v>
      </c>
    </row>
    <row r="1851" spans="1:13" x14ac:dyDescent="0.25">
      <c r="A1851">
        <v>358802</v>
      </c>
      <c r="B1851">
        <v>1</v>
      </c>
      <c r="C1851" s="1">
        <v>43766</v>
      </c>
      <c r="D1851">
        <v>1373034</v>
      </c>
      <c r="E1851">
        <v>2467</v>
      </c>
      <c r="F1851">
        <v>2</v>
      </c>
      <c r="G1851">
        <v>30.99</v>
      </c>
      <c r="H1851" s="1">
        <v>43766</v>
      </c>
      <c r="I1851">
        <v>510</v>
      </c>
      <c r="J1851">
        <v>27.581099999999999</v>
      </c>
      <c r="K1851">
        <v>15.8</v>
      </c>
      <c r="L1851" t="s">
        <v>13</v>
      </c>
      <c r="M1851">
        <v>1</v>
      </c>
    </row>
    <row r="1852" spans="1:13" x14ac:dyDescent="0.25">
      <c r="A1852">
        <v>358900</v>
      </c>
      <c r="B1852">
        <v>0</v>
      </c>
      <c r="C1852" s="1">
        <v>43767</v>
      </c>
      <c r="D1852">
        <v>301503</v>
      </c>
      <c r="E1852">
        <v>489</v>
      </c>
      <c r="F1852">
        <v>2</v>
      </c>
      <c r="G1852">
        <v>819</v>
      </c>
      <c r="H1852" s="1">
        <v>43769</v>
      </c>
      <c r="I1852">
        <v>999999</v>
      </c>
      <c r="J1852">
        <v>819</v>
      </c>
      <c r="K1852">
        <v>271.35000000000002</v>
      </c>
      <c r="L1852" t="s">
        <v>15</v>
      </c>
      <c r="M1852">
        <v>1.3056000000000001</v>
      </c>
    </row>
    <row r="1853" spans="1:13" x14ac:dyDescent="0.25">
      <c r="A1853">
        <v>358901</v>
      </c>
      <c r="B1853">
        <v>0</v>
      </c>
      <c r="C1853" s="1">
        <v>43767</v>
      </c>
      <c r="D1853">
        <v>297196</v>
      </c>
      <c r="E1853">
        <v>993</v>
      </c>
      <c r="F1853">
        <v>8</v>
      </c>
      <c r="G1853">
        <v>281</v>
      </c>
      <c r="H1853" s="1">
        <v>43770</v>
      </c>
      <c r="I1853">
        <v>999999</v>
      </c>
      <c r="J1853">
        <v>241.66</v>
      </c>
      <c r="K1853">
        <v>143.26</v>
      </c>
      <c r="L1853" t="s">
        <v>15</v>
      </c>
      <c r="M1853">
        <v>1.3056000000000001</v>
      </c>
    </row>
    <row r="1854" spans="1:13" x14ac:dyDescent="0.25">
      <c r="A1854">
        <v>358901</v>
      </c>
      <c r="B1854">
        <v>1</v>
      </c>
      <c r="C1854" s="1">
        <v>43767</v>
      </c>
      <c r="D1854">
        <v>297196</v>
      </c>
      <c r="E1854">
        <v>1651</v>
      </c>
      <c r="F1854">
        <v>4</v>
      </c>
      <c r="G1854">
        <v>159.99</v>
      </c>
      <c r="H1854" s="1">
        <v>43770</v>
      </c>
      <c r="I1854">
        <v>999999</v>
      </c>
      <c r="J1854">
        <v>137.59139999999999</v>
      </c>
      <c r="K1854">
        <v>73.569999999999993</v>
      </c>
      <c r="L1854" t="s">
        <v>15</v>
      </c>
      <c r="M1854">
        <v>1.3056000000000001</v>
      </c>
    </row>
    <row r="1855" spans="1:13" x14ac:dyDescent="0.25">
      <c r="A1855">
        <v>358901</v>
      </c>
      <c r="B1855">
        <v>2</v>
      </c>
      <c r="C1855" s="1">
        <v>43767</v>
      </c>
      <c r="D1855">
        <v>297196</v>
      </c>
      <c r="E1855">
        <v>1580</v>
      </c>
      <c r="F1855">
        <v>2</v>
      </c>
      <c r="G1855">
        <v>219</v>
      </c>
      <c r="H1855" s="1">
        <v>43770</v>
      </c>
      <c r="I1855">
        <v>999999</v>
      </c>
      <c r="J1855">
        <v>219</v>
      </c>
      <c r="K1855">
        <v>72.56</v>
      </c>
      <c r="L1855" t="s">
        <v>15</v>
      </c>
      <c r="M1855">
        <v>1.3056000000000001</v>
      </c>
    </row>
    <row r="1856" spans="1:13" x14ac:dyDescent="0.25">
      <c r="A1856">
        <v>358901</v>
      </c>
      <c r="B1856">
        <v>3</v>
      </c>
      <c r="C1856" s="1">
        <v>43767</v>
      </c>
      <c r="D1856">
        <v>297196</v>
      </c>
      <c r="E1856">
        <v>148</v>
      </c>
      <c r="F1856">
        <v>1</v>
      </c>
      <c r="G1856">
        <v>2899.99</v>
      </c>
      <c r="H1856" s="1">
        <v>43770</v>
      </c>
      <c r="I1856">
        <v>999999</v>
      </c>
      <c r="J1856">
        <v>2638.9908999999998</v>
      </c>
      <c r="K1856">
        <v>960.82</v>
      </c>
      <c r="L1856" t="s">
        <v>15</v>
      </c>
      <c r="M1856">
        <v>1.3056000000000001</v>
      </c>
    </row>
    <row r="1857" spans="1:13" x14ac:dyDescent="0.25">
      <c r="A1857">
        <v>358901</v>
      </c>
      <c r="B1857">
        <v>4</v>
      </c>
      <c r="C1857" s="1">
        <v>43767</v>
      </c>
      <c r="D1857">
        <v>297196</v>
      </c>
      <c r="E1857">
        <v>1655</v>
      </c>
      <c r="F1857">
        <v>1</v>
      </c>
      <c r="G1857">
        <v>289.99</v>
      </c>
      <c r="H1857" s="1">
        <v>43770</v>
      </c>
      <c r="I1857">
        <v>999999</v>
      </c>
      <c r="J1857">
        <v>289.99</v>
      </c>
      <c r="K1857">
        <v>96.08</v>
      </c>
      <c r="L1857" t="s">
        <v>15</v>
      </c>
      <c r="M1857">
        <v>1.3056000000000001</v>
      </c>
    </row>
    <row r="1858" spans="1:13" x14ac:dyDescent="0.25">
      <c r="A1858">
        <v>358901</v>
      </c>
      <c r="B1858">
        <v>5</v>
      </c>
      <c r="C1858" s="1">
        <v>43767</v>
      </c>
      <c r="D1858">
        <v>297196</v>
      </c>
      <c r="E1858">
        <v>875</v>
      </c>
      <c r="F1858">
        <v>2</v>
      </c>
      <c r="G1858">
        <v>129.94999999999999</v>
      </c>
      <c r="H1858" s="1">
        <v>43770</v>
      </c>
      <c r="I1858">
        <v>999999</v>
      </c>
      <c r="J1858">
        <v>115.6555</v>
      </c>
      <c r="K1858">
        <v>43.06</v>
      </c>
      <c r="L1858" t="s">
        <v>15</v>
      </c>
      <c r="M1858">
        <v>1.3056000000000001</v>
      </c>
    </row>
    <row r="1859" spans="1:13" x14ac:dyDescent="0.25">
      <c r="A1859">
        <v>358901</v>
      </c>
      <c r="B1859">
        <v>6</v>
      </c>
      <c r="C1859" s="1">
        <v>43767</v>
      </c>
      <c r="D1859">
        <v>297196</v>
      </c>
      <c r="E1859">
        <v>1643</v>
      </c>
      <c r="F1859">
        <v>5</v>
      </c>
      <c r="G1859">
        <v>57.88</v>
      </c>
      <c r="H1859" s="1">
        <v>43770</v>
      </c>
      <c r="I1859">
        <v>999999</v>
      </c>
      <c r="J1859">
        <v>57.88</v>
      </c>
      <c r="K1859">
        <v>26.62</v>
      </c>
      <c r="L1859" t="s">
        <v>15</v>
      </c>
      <c r="M1859">
        <v>1.3056000000000001</v>
      </c>
    </row>
    <row r="1860" spans="1:13" x14ac:dyDescent="0.25">
      <c r="A1860">
        <v>358902</v>
      </c>
      <c r="B1860">
        <v>0</v>
      </c>
      <c r="C1860" s="1">
        <v>43767</v>
      </c>
      <c r="D1860">
        <v>1952591</v>
      </c>
      <c r="E1860">
        <v>1716</v>
      </c>
      <c r="F1860">
        <v>1</v>
      </c>
      <c r="G1860">
        <v>70.13</v>
      </c>
      <c r="H1860" s="1">
        <v>43770</v>
      </c>
      <c r="I1860">
        <v>999999</v>
      </c>
      <c r="J1860">
        <v>70.13</v>
      </c>
      <c r="K1860">
        <v>32.25</v>
      </c>
      <c r="L1860" t="s">
        <v>13</v>
      </c>
      <c r="M1860">
        <v>1</v>
      </c>
    </row>
    <row r="1861" spans="1:13" x14ac:dyDescent="0.25">
      <c r="A1861">
        <v>358902</v>
      </c>
      <c r="B1861">
        <v>1</v>
      </c>
      <c r="C1861" s="1">
        <v>43767</v>
      </c>
      <c r="D1861">
        <v>1952591</v>
      </c>
      <c r="E1861">
        <v>347</v>
      </c>
      <c r="F1861">
        <v>4</v>
      </c>
      <c r="G1861">
        <v>586</v>
      </c>
      <c r="H1861" s="1">
        <v>43770</v>
      </c>
      <c r="I1861">
        <v>999999</v>
      </c>
      <c r="J1861">
        <v>527.4</v>
      </c>
      <c r="K1861">
        <v>269.48</v>
      </c>
      <c r="L1861" t="s">
        <v>13</v>
      </c>
      <c r="M1861">
        <v>1</v>
      </c>
    </row>
    <row r="1862" spans="1:13" x14ac:dyDescent="0.25">
      <c r="A1862">
        <v>358903</v>
      </c>
      <c r="B1862">
        <v>0</v>
      </c>
      <c r="C1862" s="1">
        <v>43767</v>
      </c>
      <c r="D1862">
        <v>701565</v>
      </c>
      <c r="E1862">
        <v>1470</v>
      </c>
      <c r="F1862">
        <v>2</v>
      </c>
      <c r="G1862">
        <v>129</v>
      </c>
      <c r="H1862" s="1">
        <v>43767</v>
      </c>
      <c r="I1862">
        <v>290</v>
      </c>
      <c r="J1862">
        <v>129</v>
      </c>
      <c r="K1862">
        <v>65.77</v>
      </c>
      <c r="L1862" t="s">
        <v>14</v>
      </c>
      <c r="M1862">
        <v>0.90129999999999999</v>
      </c>
    </row>
    <row r="1863" spans="1:13" x14ac:dyDescent="0.25">
      <c r="A1863">
        <v>358903</v>
      </c>
      <c r="B1863">
        <v>1</v>
      </c>
      <c r="C1863" s="1">
        <v>43767</v>
      </c>
      <c r="D1863">
        <v>701565</v>
      </c>
      <c r="E1863">
        <v>1682</v>
      </c>
      <c r="F1863">
        <v>2</v>
      </c>
      <c r="G1863">
        <v>8.99</v>
      </c>
      <c r="H1863" s="1">
        <v>43767</v>
      </c>
      <c r="I1863">
        <v>290</v>
      </c>
      <c r="J1863">
        <v>8.99</v>
      </c>
      <c r="K1863">
        <v>4.13</v>
      </c>
      <c r="L1863" t="s">
        <v>14</v>
      </c>
      <c r="M1863">
        <v>0.90129999999999999</v>
      </c>
    </row>
    <row r="1864" spans="1:13" x14ac:dyDescent="0.25">
      <c r="A1864">
        <v>358903</v>
      </c>
      <c r="B1864">
        <v>2</v>
      </c>
      <c r="C1864" s="1">
        <v>43767</v>
      </c>
      <c r="D1864">
        <v>701565</v>
      </c>
      <c r="E1864">
        <v>1997</v>
      </c>
      <c r="F1864">
        <v>1</v>
      </c>
      <c r="G1864">
        <v>179.99</v>
      </c>
      <c r="H1864" s="1">
        <v>43767</v>
      </c>
      <c r="I1864">
        <v>290</v>
      </c>
      <c r="J1864">
        <v>161.99100000000001</v>
      </c>
      <c r="K1864">
        <v>82.77</v>
      </c>
      <c r="L1864" t="s">
        <v>14</v>
      </c>
      <c r="M1864">
        <v>0.90129999999999999</v>
      </c>
    </row>
    <row r="1865" spans="1:13" x14ac:dyDescent="0.25">
      <c r="A1865">
        <v>359000</v>
      </c>
      <c r="B1865">
        <v>0</v>
      </c>
      <c r="C1865" s="1">
        <v>43768</v>
      </c>
      <c r="D1865">
        <v>849032</v>
      </c>
      <c r="E1865">
        <v>1595</v>
      </c>
      <c r="F1865">
        <v>3</v>
      </c>
      <c r="G1865">
        <v>22.89</v>
      </c>
      <c r="H1865" s="1">
        <v>43768</v>
      </c>
      <c r="I1865">
        <v>310</v>
      </c>
      <c r="J1865">
        <v>20.1432</v>
      </c>
      <c r="K1865">
        <v>7.58</v>
      </c>
      <c r="L1865" t="s">
        <v>14</v>
      </c>
      <c r="M1865">
        <v>0.90039999999999998</v>
      </c>
    </row>
    <row r="1866" spans="1:13" x14ac:dyDescent="0.25">
      <c r="A1866">
        <v>359001</v>
      </c>
      <c r="B1866">
        <v>0</v>
      </c>
      <c r="C1866" s="1">
        <v>43768</v>
      </c>
      <c r="D1866">
        <v>1716580</v>
      </c>
      <c r="E1866">
        <v>1512</v>
      </c>
      <c r="F1866">
        <v>5</v>
      </c>
      <c r="G1866">
        <v>239</v>
      </c>
      <c r="H1866" s="1">
        <v>43770</v>
      </c>
      <c r="I1866">
        <v>999999</v>
      </c>
      <c r="J1866">
        <v>234.22</v>
      </c>
      <c r="K1866">
        <v>109.91</v>
      </c>
      <c r="L1866" t="s">
        <v>13</v>
      </c>
      <c r="M1866">
        <v>1</v>
      </c>
    </row>
    <row r="1867" spans="1:13" x14ac:dyDescent="0.25">
      <c r="A1867">
        <v>359001</v>
      </c>
      <c r="B1867">
        <v>1</v>
      </c>
      <c r="C1867" s="1">
        <v>43768</v>
      </c>
      <c r="D1867">
        <v>1716580</v>
      </c>
      <c r="E1867">
        <v>58</v>
      </c>
      <c r="F1867">
        <v>7</v>
      </c>
      <c r="G1867">
        <v>156</v>
      </c>
      <c r="H1867" s="1">
        <v>43770</v>
      </c>
      <c r="I1867">
        <v>999999</v>
      </c>
      <c r="J1867">
        <v>156</v>
      </c>
      <c r="K1867">
        <v>79.53</v>
      </c>
      <c r="L1867" t="s">
        <v>13</v>
      </c>
      <c r="M1867">
        <v>1</v>
      </c>
    </row>
    <row r="1868" spans="1:13" x14ac:dyDescent="0.25">
      <c r="A1868">
        <v>359002</v>
      </c>
      <c r="B1868">
        <v>0</v>
      </c>
      <c r="C1868" s="1">
        <v>43768</v>
      </c>
      <c r="D1868">
        <v>1666208</v>
      </c>
      <c r="E1868">
        <v>444</v>
      </c>
      <c r="F1868">
        <v>1</v>
      </c>
      <c r="G1868">
        <v>919</v>
      </c>
      <c r="H1868" s="1">
        <v>43769</v>
      </c>
      <c r="I1868">
        <v>999999</v>
      </c>
      <c r="J1868">
        <v>909.81</v>
      </c>
      <c r="K1868">
        <v>304.48</v>
      </c>
      <c r="L1868" t="s">
        <v>13</v>
      </c>
      <c r="M1868">
        <v>1</v>
      </c>
    </row>
    <row r="1869" spans="1:13" x14ac:dyDescent="0.25">
      <c r="A1869">
        <v>359002</v>
      </c>
      <c r="B1869">
        <v>1</v>
      </c>
      <c r="C1869" s="1">
        <v>43768</v>
      </c>
      <c r="D1869">
        <v>1666208</v>
      </c>
      <c r="E1869">
        <v>992</v>
      </c>
      <c r="F1869">
        <v>1</v>
      </c>
      <c r="G1869">
        <v>290</v>
      </c>
      <c r="H1869" s="1">
        <v>43769</v>
      </c>
      <c r="I1869">
        <v>999999</v>
      </c>
      <c r="J1869">
        <v>275.5</v>
      </c>
      <c r="K1869">
        <v>96.08</v>
      </c>
      <c r="L1869" t="s">
        <v>13</v>
      </c>
      <c r="M1869">
        <v>1</v>
      </c>
    </row>
    <row r="1870" spans="1:13" x14ac:dyDescent="0.25">
      <c r="A1870">
        <v>359002</v>
      </c>
      <c r="B1870">
        <v>2</v>
      </c>
      <c r="C1870" s="1">
        <v>43768</v>
      </c>
      <c r="D1870">
        <v>1666208</v>
      </c>
      <c r="E1870">
        <v>1629</v>
      </c>
      <c r="F1870">
        <v>1</v>
      </c>
      <c r="G1870">
        <v>9.99</v>
      </c>
      <c r="H1870" s="1">
        <v>43769</v>
      </c>
      <c r="I1870">
        <v>999999</v>
      </c>
      <c r="J1870">
        <v>9.4905000000000008</v>
      </c>
      <c r="K1870">
        <v>5.09</v>
      </c>
      <c r="L1870" t="s">
        <v>13</v>
      </c>
      <c r="M1870">
        <v>1</v>
      </c>
    </row>
    <row r="1871" spans="1:13" x14ac:dyDescent="0.25">
      <c r="A1871">
        <v>359002</v>
      </c>
      <c r="B1871">
        <v>3</v>
      </c>
      <c r="C1871" s="1">
        <v>43768</v>
      </c>
      <c r="D1871">
        <v>1666208</v>
      </c>
      <c r="E1871">
        <v>444</v>
      </c>
      <c r="F1871">
        <v>2</v>
      </c>
      <c r="G1871">
        <v>919</v>
      </c>
      <c r="H1871" s="1">
        <v>43769</v>
      </c>
      <c r="I1871">
        <v>999999</v>
      </c>
      <c r="J1871">
        <v>799.53</v>
      </c>
      <c r="K1871">
        <v>304.48</v>
      </c>
      <c r="L1871" t="s">
        <v>13</v>
      </c>
      <c r="M1871">
        <v>1</v>
      </c>
    </row>
    <row r="1872" spans="1:13" x14ac:dyDescent="0.25">
      <c r="A1872">
        <v>359003</v>
      </c>
      <c r="B1872">
        <v>0</v>
      </c>
      <c r="C1872" s="1">
        <v>43768</v>
      </c>
      <c r="D1872">
        <v>1155341</v>
      </c>
      <c r="E1872">
        <v>1687</v>
      </c>
      <c r="F1872">
        <v>2</v>
      </c>
      <c r="G1872">
        <v>6.88</v>
      </c>
      <c r="H1872" s="1">
        <v>43771</v>
      </c>
      <c r="I1872">
        <v>999999</v>
      </c>
      <c r="J1872">
        <v>6.88</v>
      </c>
      <c r="K1872">
        <v>3.16</v>
      </c>
      <c r="L1872" t="s">
        <v>16</v>
      </c>
      <c r="M1872">
        <v>0.7762</v>
      </c>
    </row>
    <row r="1873" spans="1:13" x14ac:dyDescent="0.25">
      <c r="A1873">
        <v>359004</v>
      </c>
      <c r="B1873">
        <v>0</v>
      </c>
      <c r="C1873" s="1">
        <v>43768</v>
      </c>
      <c r="D1873">
        <v>140809</v>
      </c>
      <c r="E1873">
        <v>2339</v>
      </c>
      <c r="F1873">
        <v>3</v>
      </c>
      <c r="G1873">
        <v>101.99</v>
      </c>
      <c r="H1873" s="1">
        <v>43768</v>
      </c>
      <c r="I1873">
        <v>50</v>
      </c>
      <c r="J1873">
        <v>87.711399999999998</v>
      </c>
      <c r="K1873">
        <v>52</v>
      </c>
      <c r="L1873" t="s">
        <v>17</v>
      </c>
      <c r="M1873">
        <v>1.4585999999999999</v>
      </c>
    </row>
    <row r="1874" spans="1:13" x14ac:dyDescent="0.25">
      <c r="A1874">
        <v>359005</v>
      </c>
      <c r="B1874">
        <v>0</v>
      </c>
      <c r="C1874" s="1">
        <v>43768</v>
      </c>
      <c r="D1874">
        <v>514941</v>
      </c>
      <c r="E1874">
        <v>401</v>
      </c>
      <c r="F1874">
        <v>1</v>
      </c>
      <c r="G1874">
        <v>326</v>
      </c>
      <c r="H1874" s="1">
        <v>43772</v>
      </c>
      <c r="I1874">
        <v>999999</v>
      </c>
      <c r="J1874">
        <v>326</v>
      </c>
      <c r="K1874">
        <v>166.2</v>
      </c>
      <c r="L1874" t="s">
        <v>14</v>
      </c>
      <c r="M1874">
        <v>0.90039999999999998</v>
      </c>
    </row>
    <row r="1875" spans="1:13" x14ac:dyDescent="0.25">
      <c r="A1875">
        <v>359100</v>
      </c>
      <c r="B1875">
        <v>0</v>
      </c>
      <c r="C1875" s="1">
        <v>43769</v>
      </c>
      <c r="D1875">
        <v>1927474</v>
      </c>
      <c r="E1875">
        <v>870</v>
      </c>
      <c r="F1875">
        <v>8</v>
      </c>
      <c r="G1875">
        <v>20.96</v>
      </c>
      <c r="H1875" s="1">
        <v>43769</v>
      </c>
      <c r="I1875">
        <v>605</v>
      </c>
      <c r="J1875">
        <v>18.025600000000001</v>
      </c>
      <c r="K1875">
        <v>10.69</v>
      </c>
      <c r="L1875" t="s">
        <v>13</v>
      </c>
      <c r="M1875">
        <v>1</v>
      </c>
    </row>
    <row r="1876" spans="1:13" x14ac:dyDescent="0.25">
      <c r="A1876">
        <v>359100</v>
      </c>
      <c r="B1876">
        <v>1</v>
      </c>
      <c r="C1876" s="1">
        <v>43769</v>
      </c>
      <c r="D1876">
        <v>1927474</v>
      </c>
      <c r="E1876">
        <v>56</v>
      </c>
      <c r="F1876">
        <v>2</v>
      </c>
      <c r="G1876">
        <v>296</v>
      </c>
      <c r="H1876" s="1">
        <v>43769</v>
      </c>
      <c r="I1876">
        <v>605</v>
      </c>
      <c r="J1876">
        <v>296</v>
      </c>
      <c r="K1876">
        <v>98.07</v>
      </c>
      <c r="L1876" t="s">
        <v>13</v>
      </c>
      <c r="M1876">
        <v>1</v>
      </c>
    </row>
    <row r="1877" spans="1:13" x14ac:dyDescent="0.25">
      <c r="A1877">
        <v>359100</v>
      </c>
      <c r="B1877">
        <v>2</v>
      </c>
      <c r="C1877" s="1">
        <v>43769</v>
      </c>
      <c r="D1877">
        <v>1927474</v>
      </c>
      <c r="E1877">
        <v>1482</v>
      </c>
      <c r="F1877">
        <v>9</v>
      </c>
      <c r="G1877">
        <v>239</v>
      </c>
      <c r="H1877" s="1">
        <v>43769</v>
      </c>
      <c r="I1877">
        <v>605</v>
      </c>
      <c r="J1877">
        <v>224.66</v>
      </c>
      <c r="K1877">
        <v>109.91</v>
      </c>
      <c r="L1877" t="s">
        <v>13</v>
      </c>
      <c r="M1877">
        <v>1</v>
      </c>
    </row>
    <row r="1878" spans="1:13" x14ac:dyDescent="0.25">
      <c r="A1878">
        <v>359100</v>
      </c>
      <c r="B1878">
        <v>3</v>
      </c>
      <c r="C1878" s="1">
        <v>43769</v>
      </c>
      <c r="D1878">
        <v>1927474</v>
      </c>
      <c r="E1878">
        <v>1095</v>
      </c>
      <c r="F1878">
        <v>3</v>
      </c>
      <c r="G1878">
        <v>358</v>
      </c>
      <c r="H1878" s="1">
        <v>43769</v>
      </c>
      <c r="I1878">
        <v>605</v>
      </c>
      <c r="J1878">
        <v>315.04000000000002</v>
      </c>
      <c r="K1878">
        <v>164.63</v>
      </c>
      <c r="L1878" t="s">
        <v>13</v>
      </c>
      <c r="M1878">
        <v>1</v>
      </c>
    </row>
    <row r="1879" spans="1:13" x14ac:dyDescent="0.25">
      <c r="A1879">
        <v>359101</v>
      </c>
      <c r="B1879">
        <v>0</v>
      </c>
      <c r="C1879" s="1">
        <v>43769</v>
      </c>
      <c r="D1879">
        <v>529903</v>
      </c>
      <c r="E1879">
        <v>438</v>
      </c>
      <c r="F1879">
        <v>8</v>
      </c>
      <c r="G1879">
        <v>919</v>
      </c>
      <c r="H1879" s="1">
        <v>43771</v>
      </c>
      <c r="I1879">
        <v>999999</v>
      </c>
      <c r="J1879">
        <v>799.53</v>
      </c>
      <c r="K1879">
        <v>304.48</v>
      </c>
      <c r="L1879" t="s">
        <v>14</v>
      </c>
      <c r="M1879">
        <v>0.89649999999999996</v>
      </c>
    </row>
    <row r="1880" spans="1:13" x14ac:dyDescent="0.25">
      <c r="A1880">
        <v>359102</v>
      </c>
      <c r="B1880">
        <v>0</v>
      </c>
      <c r="C1880" s="1">
        <v>43769</v>
      </c>
      <c r="D1880">
        <v>364298</v>
      </c>
      <c r="E1880">
        <v>2497</v>
      </c>
      <c r="F1880">
        <v>9</v>
      </c>
      <c r="G1880">
        <v>9.99</v>
      </c>
      <c r="H1880" s="1">
        <v>43774</v>
      </c>
      <c r="I1880">
        <v>999999</v>
      </c>
      <c r="J1880">
        <v>8.6913</v>
      </c>
      <c r="K1880">
        <v>5.09</v>
      </c>
      <c r="L1880" t="s">
        <v>15</v>
      </c>
      <c r="M1880">
        <v>1.3154999999999999</v>
      </c>
    </row>
    <row r="1881" spans="1:13" x14ac:dyDescent="0.25">
      <c r="A1881">
        <v>359102</v>
      </c>
      <c r="B1881">
        <v>1</v>
      </c>
      <c r="C1881" s="1">
        <v>43769</v>
      </c>
      <c r="D1881">
        <v>364298</v>
      </c>
      <c r="E1881">
        <v>346</v>
      </c>
      <c r="F1881">
        <v>2</v>
      </c>
      <c r="G1881">
        <v>659</v>
      </c>
      <c r="H1881" s="1">
        <v>43774</v>
      </c>
      <c r="I1881">
        <v>999999</v>
      </c>
      <c r="J1881">
        <v>659</v>
      </c>
      <c r="K1881">
        <v>303.05</v>
      </c>
      <c r="L1881" t="s">
        <v>15</v>
      </c>
      <c r="M1881">
        <v>1.3154999999999999</v>
      </c>
    </row>
    <row r="1882" spans="1:13" x14ac:dyDescent="0.25">
      <c r="A1882">
        <v>359102</v>
      </c>
      <c r="B1882">
        <v>2</v>
      </c>
      <c r="C1882" s="1">
        <v>43769</v>
      </c>
      <c r="D1882">
        <v>364298</v>
      </c>
      <c r="E1882">
        <v>1782</v>
      </c>
      <c r="F1882">
        <v>10</v>
      </c>
      <c r="G1882">
        <v>43</v>
      </c>
      <c r="H1882" s="1">
        <v>43774</v>
      </c>
      <c r="I1882">
        <v>999999</v>
      </c>
      <c r="J1882">
        <v>38.270000000000003</v>
      </c>
      <c r="K1882">
        <v>21.92</v>
      </c>
      <c r="L1882" t="s">
        <v>15</v>
      </c>
      <c r="M1882">
        <v>1.3154999999999999</v>
      </c>
    </row>
    <row r="1883" spans="1:13" x14ac:dyDescent="0.25">
      <c r="A1883">
        <v>359102</v>
      </c>
      <c r="B1883">
        <v>3</v>
      </c>
      <c r="C1883" s="1">
        <v>43769</v>
      </c>
      <c r="D1883">
        <v>364298</v>
      </c>
      <c r="E1883">
        <v>1527</v>
      </c>
      <c r="F1883">
        <v>8</v>
      </c>
      <c r="G1883">
        <v>268</v>
      </c>
      <c r="H1883" s="1">
        <v>43774</v>
      </c>
      <c r="I1883">
        <v>999999</v>
      </c>
      <c r="J1883">
        <v>233.16</v>
      </c>
      <c r="K1883">
        <v>123.24</v>
      </c>
      <c r="L1883" t="s">
        <v>15</v>
      </c>
      <c r="M1883">
        <v>1.3154999999999999</v>
      </c>
    </row>
    <row r="1884" spans="1:13" x14ac:dyDescent="0.25">
      <c r="A1884">
        <v>359103</v>
      </c>
      <c r="B1884">
        <v>0</v>
      </c>
      <c r="C1884" s="1">
        <v>43769</v>
      </c>
      <c r="D1884">
        <v>1406434</v>
      </c>
      <c r="E1884">
        <v>2011</v>
      </c>
      <c r="F1884">
        <v>4</v>
      </c>
      <c r="G1884">
        <v>99.99</v>
      </c>
      <c r="H1884" s="1">
        <v>43771</v>
      </c>
      <c r="I1884">
        <v>999999</v>
      </c>
      <c r="J1884">
        <v>88.991100000000003</v>
      </c>
      <c r="K1884">
        <v>50.98</v>
      </c>
      <c r="L1884" t="s">
        <v>13</v>
      </c>
      <c r="M1884">
        <v>1</v>
      </c>
    </row>
    <row r="1885" spans="1:13" x14ac:dyDescent="0.25">
      <c r="A1885">
        <v>359103</v>
      </c>
      <c r="B1885">
        <v>1</v>
      </c>
      <c r="C1885" s="1">
        <v>43769</v>
      </c>
      <c r="D1885">
        <v>1406434</v>
      </c>
      <c r="E1885">
        <v>1614</v>
      </c>
      <c r="F1885">
        <v>1</v>
      </c>
      <c r="G1885">
        <v>259.99</v>
      </c>
      <c r="H1885" s="1">
        <v>43771</v>
      </c>
      <c r="I1885">
        <v>999999</v>
      </c>
      <c r="J1885">
        <v>233.99100000000001</v>
      </c>
      <c r="K1885">
        <v>86.14</v>
      </c>
      <c r="L1885" t="s">
        <v>13</v>
      </c>
      <c r="M1885">
        <v>1</v>
      </c>
    </row>
    <row r="1886" spans="1:13" x14ac:dyDescent="0.25">
      <c r="A1886">
        <v>359103</v>
      </c>
      <c r="B1886">
        <v>2</v>
      </c>
      <c r="C1886" s="1">
        <v>43769</v>
      </c>
      <c r="D1886">
        <v>1406434</v>
      </c>
      <c r="E1886">
        <v>527</v>
      </c>
      <c r="F1886">
        <v>1</v>
      </c>
      <c r="G1886">
        <v>99</v>
      </c>
      <c r="H1886" s="1">
        <v>43771</v>
      </c>
      <c r="I1886">
        <v>999999</v>
      </c>
      <c r="J1886">
        <v>99</v>
      </c>
      <c r="K1886">
        <v>50.47</v>
      </c>
      <c r="L1886" t="s">
        <v>13</v>
      </c>
      <c r="M1886">
        <v>1</v>
      </c>
    </row>
    <row r="1887" spans="1:13" x14ac:dyDescent="0.25">
      <c r="A1887">
        <v>359104</v>
      </c>
      <c r="B1887">
        <v>0</v>
      </c>
      <c r="C1887" s="1">
        <v>43769</v>
      </c>
      <c r="D1887">
        <v>1330431</v>
      </c>
      <c r="E1887">
        <v>1496</v>
      </c>
      <c r="F1887">
        <v>1</v>
      </c>
      <c r="G1887">
        <v>288</v>
      </c>
      <c r="H1887" s="1">
        <v>43769</v>
      </c>
      <c r="I1887">
        <v>585</v>
      </c>
      <c r="J1887">
        <v>253.44</v>
      </c>
      <c r="K1887">
        <v>132.44</v>
      </c>
      <c r="L1887" t="s">
        <v>13</v>
      </c>
      <c r="M1887">
        <v>1</v>
      </c>
    </row>
    <row r="1888" spans="1:13" x14ac:dyDescent="0.25">
      <c r="A1888">
        <v>359105</v>
      </c>
      <c r="B1888">
        <v>0</v>
      </c>
      <c r="C1888" s="1">
        <v>43769</v>
      </c>
      <c r="D1888">
        <v>1291500</v>
      </c>
      <c r="E1888">
        <v>2105</v>
      </c>
      <c r="F1888">
        <v>1</v>
      </c>
      <c r="G1888">
        <v>1475</v>
      </c>
      <c r="H1888" s="1">
        <v>43774</v>
      </c>
      <c r="I1888">
        <v>999999</v>
      </c>
      <c r="J1888">
        <v>1475</v>
      </c>
      <c r="K1888">
        <v>488.7</v>
      </c>
      <c r="L1888" t="s">
        <v>13</v>
      </c>
      <c r="M1888">
        <v>1</v>
      </c>
    </row>
    <row r="1889" spans="1:13" x14ac:dyDescent="0.25">
      <c r="A1889">
        <v>359105</v>
      </c>
      <c r="B1889">
        <v>1</v>
      </c>
      <c r="C1889" s="1">
        <v>43769</v>
      </c>
      <c r="D1889">
        <v>1291500</v>
      </c>
      <c r="E1889">
        <v>1579</v>
      </c>
      <c r="F1889">
        <v>2</v>
      </c>
      <c r="G1889">
        <v>219</v>
      </c>
      <c r="H1889" s="1">
        <v>43774</v>
      </c>
      <c r="I1889">
        <v>999999</v>
      </c>
      <c r="J1889">
        <v>219</v>
      </c>
      <c r="K1889">
        <v>72.56</v>
      </c>
      <c r="L1889" t="s">
        <v>13</v>
      </c>
      <c r="M1889">
        <v>1</v>
      </c>
    </row>
    <row r="1890" spans="1:13" x14ac:dyDescent="0.25">
      <c r="A1890">
        <v>359105</v>
      </c>
      <c r="B1890">
        <v>2</v>
      </c>
      <c r="C1890" s="1">
        <v>43769</v>
      </c>
      <c r="D1890">
        <v>1291500</v>
      </c>
      <c r="E1890">
        <v>2117</v>
      </c>
      <c r="F1890">
        <v>3</v>
      </c>
      <c r="G1890">
        <v>745.99</v>
      </c>
      <c r="H1890" s="1">
        <v>43774</v>
      </c>
      <c r="I1890">
        <v>999999</v>
      </c>
      <c r="J1890">
        <v>701.23059999999998</v>
      </c>
      <c r="K1890">
        <v>343.05</v>
      </c>
      <c r="L1890" t="s">
        <v>13</v>
      </c>
      <c r="M1890">
        <v>1</v>
      </c>
    </row>
    <row r="1891" spans="1:13" x14ac:dyDescent="0.25">
      <c r="A1891">
        <v>359106</v>
      </c>
      <c r="B1891">
        <v>0</v>
      </c>
      <c r="C1891" s="1">
        <v>43769</v>
      </c>
      <c r="D1891">
        <v>1616760</v>
      </c>
      <c r="E1891">
        <v>1460</v>
      </c>
      <c r="F1891">
        <v>3</v>
      </c>
      <c r="G1891">
        <v>300</v>
      </c>
      <c r="H1891" s="1">
        <v>43772</v>
      </c>
      <c r="I1891">
        <v>999999</v>
      </c>
      <c r="J1891">
        <v>285</v>
      </c>
      <c r="K1891">
        <v>137.96</v>
      </c>
      <c r="L1891" t="s">
        <v>13</v>
      </c>
      <c r="M1891">
        <v>1</v>
      </c>
    </row>
    <row r="1892" spans="1:13" x14ac:dyDescent="0.25">
      <c r="A1892">
        <v>359106</v>
      </c>
      <c r="B1892">
        <v>1</v>
      </c>
      <c r="C1892" s="1">
        <v>43769</v>
      </c>
      <c r="D1892">
        <v>1616760</v>
      </c>
      <c r="E1892">
        <v>439</v>
      </c>
      <c r="F1892">
        <v>2</v>
      </c>
      <c r="G1892">
        <v>559</v>
      </c>
      <c r="H1892" s="1">
        <v>43772</v>
      </c>
      <c r="I1892">
        <v>999999</v>
      </c>
      <c r="J1892">
        <v>559</v>
      </c>
      <c r="K1892">
        <v>257.06</v>
      </c>
      <c r="L1892" t="s">
        <v>13</v>
      </c>
      <c r="M1892">
        <v>1</v>
      </c>
    </row>
    <row r="1893" spans="1:13" x14ac:dyDescent="0.25">
      <c r="A1893">
        <v>359200</v>
      </c>
      <c r="B1893">
        <v>0</v>
      </c>
      <c r="C1893" s="1">
        <v>43770</v>
      </c>
      <c r="D1893">
        <v>276337</v>
      </c>
      <c r="E1893">
        <v>1385</v>
      </c>
      <c r="F1893">
        <v>4</v>
      </c>
      <c r="G1893">
        <v>22.99</v>
      </c>
      <c r="H1893" s="1">
        <v>43773</v>
      </c>
      <c r="I1893">
        <v>999999</v>
      </c>
      <c r="J1893">
        <v>21.1508</v>
      </c>
      <c r="K1893">
        <v>10.57</v>
      </c>
      <c r="L1893" t="s">
        <v>15</v>
      </c>
      <c r="M1893">
        <v>1.3181</v>
      </c>
    </row>
    <row r="1894" spans="1:13" x14ac:dyDescent="0.25">
      <c r="A1894">
        <v>359200</v>
      </c>
      <c r="B1894">
        <v>1</v>
      </c>
      <c r="C1894" s="1">
        <v>43770</v>
      </c>
      <c r="D1894">
        <v>276337</v>
      </c>
      <c r="E1894">
        <v>417</v>
      </c>
      <c r="F1894">
        <v>1</v>
      </c>
      <c r="G1894">
        <v>599</v>
      </c>
      <c r="H1894" s="1">
        <v>43773</v>
      </c>
      <c r="I1894">
        <v>999999</v>
      </c>
      <c r="J1894">
        <v>599</v>
      </c>
      <c r="K1894">
        <v>275.45999999999998</v>
      </c>
      <c r="L1894" t="s">
        <v>15</v>
      </c>
      <c r="M1894">
        <v>1.3181</v>
      </c>
    </row>
    <row r="1895" spans="1:13" x14ac:dyDescent="0.25">
      <c r="A1895">
        <v>359201</v>
      </c>
      <c r="B1895">
        <v>0</v>
      </c>
      <c r="C1895" s="1">
        <v>43770</v>
      </c>
      <c r="D1895">
        <v>1751123</v>
      </c>
      <c r="E1895">
        <v>2076</v>
      </c>
      <c r="F1895">
        <v>1</v>
      </c>
      <c r="G1895">
        <v>139.99</v>
      </c>
      <c r="H1895" s="1">
        <v>43770</v>
      </c>
      <c r="I1895">
        <v>440</v>
      </c>
      <c r="J1895">
        <v>121.79130000000001</v>
      </c>
      <c r="K1895">
        <v>71.37</v>
      </c>
      <c r="L1895" t="s">
        <v>13</v>
      </c>
      <c r="M1895">
        <v>1</v>
      </c>
    </row>
    <row r="1896" spans="1:13" x14ac:dyDescent="0.25">
      <c r="A1896">
        <v>359201</v>
      </c>
      <c r="B1896">
        <v>1</v>
      </c>
      <c r="C1896" s="1">
        <v>43770</v>
      </c>
      <c r="D1896">
        <v>1751123</v>
      </c>
      <c r="E1896">
        <v>2107</v>
      </c>
      <c r="F1896">
        <v>2</v>
      </c>
      <c r="G1896">
        <v>791</v>
      </c>
      <c r="H1896" s="1">
        <v>43770</v>
      </c>
      <c r="I1896">
        <v>440</v>
      </c>
      <c r="J1896">
        <v>719.81</v>
      </c>
      <c r="K1896">
        <v>363.75</v>
      </c>
      <c r="L1896" t="s">
        <v>13</v>
      </c>
      <c r="M1896">
        <v>1</v>
      </c>
    </row>
    <row r="1897" spans="1:13" x14ac:dyDescent="0.25">
      <c r="A1897">
        <v>359201</v>
      </c>
      <c r="B1897">
        <v>2</v>
      </c>
      <c r="C1897" s="1">
        <v>43770</v>
      </c>
      <c r="D1897">
        <v>1751123</v>
      </c>
      <c r="E1897">
        <v>1622</v>
      </c>
      <c r="F1897">
        <v>1</v>
      </c>
      <c r="G1897">
        <v>219</v>
      </c>
      <c r="H1897" s="1">
        <v>43770</v>
      </c>
      <c r="I1897">
        <v>440</v>
      </c>
      <c r="J1897">
        <v>219</v>
      </c>
      <c r="K1897">
        <v>72.56</v>
      </c>
      <c r="L1897" t="s">
        <v>13</v>
      </c>
      <c r="M1897">
        <v>1</v>
      </c>
    </row>
    <row r="1898" spans="1:13" x14ac:dyDescent="0.25">
      <c r="A1898">
        <v>359202</v>
      </c>
      <c r="B1898">
        <v>0</v>
      </c>
      <c r="C1898" s="1">
        <v>43770</v>
      </c>
      <c r="D1898">
        <v>346413</v>
      </c>
      <c r="E1898">
        <v>1605</v>
      </c>
      <c r="F1898">
        <v>1</v>
      </c>
      <c r="G1898">
        <v>289.99</v>
      </c>
      <c r="H1898" s="1">
        <v>43770</v>
      </c>
      <c r="I1898">
        <v>80</v>
      </c>
      <c r="J1898">
        <v>289.99</v>
      </c>
      <c r="K1898">
        <v>96.08</v>
      </c>
      <c r="L1898" t="s">
        <v>15</v>
      </c>
      <c r="M1898">
        <v>1.3181</v>
      </c>
    </row>
    <row r="1899" spans="1:13" x14ac:dyDescent="0.25">
      <c r="A1899">
        <v>359203</v>
      </c>
      <c r="B1899">
        <v>0</v>
      </c>
      <c r="C1899" s="1">
        <v>43770</v>
      </c>
      <c r="D1899">
        <v>285905</v>
      </c>
      <c r="E1899">
        <v>112</v>
      </c>
      <c r="F1899">
        <v>6</v>
      </c>
      <c r="G1899">
        <v>249.99</v>
      </c>
      <c r="H1899" s="1">
        <v>43771</v>
      </c>
      <c r="I1899">
        <v>999999</v>
      </c>
      <c r="J1899">
        <v>249.99</v>
      </c>
      <c r="K1899">
        <v>82.83</v>
      </c>
      <c r="L1899" t="s">
        <v>15</v>
      </c>
      <c r="M1899">
        <v>1.3181</v>
      </c>
    </row>
    <row r="1900" spans="1:13" x14ac:dyDescent="0.25">
      <c r="A1900">
        <v>359300</v>
      </c>
      <c r="B1900">
        <v>0</v>
      </c>
      <c r="C1900" s="1">
        <v>43771</v>
      </c>
      <c r="D1900">
        <v>71280</v>
      </c>
      <c r="E1900">
        <v>1648</v>
      </c>
      <c r="F1900">
        <v>5</v>
      </c>
      <c r="G1900">
        <v>109.99</v>
      </c>
      <c r="H1900" s="1">
        <v>43775</v>
      </c>
      <c r="I1900">
        <v>999999</v>
      </c>
      <c r="J1900">
        <v>98.991</v>
      </c>
      <c r="K1900">
        <v>56.08</v>
      </c>
      <c r="L1900" t="s">
        <v>17</v>
      </c>
      <c r="M1900">
        <v>1.45</v>
      </c>
    </row>
    <row r="1901" spans="1:13" x14ac:dyDescent="0.25">
      <c r="A1901">
        <v>359300</v>
      </c>
      <c r="B1901">
        <v>1</v>
      </c>
      <c r="C1901" s="1">
        <v>43771</v>
      </c>
      <c r="D1901">
        <v>71280</v>
      </c>
      <c r="E1901">
        <v>1619</v>
      </c>
      <c r="F1901">
        <v>6</v>
      </c>
      <c r="G1901">
        <v>59.99</v>
      </c>
      <c r="H1901" s="1">
        <v>43775</v>
      </c>
      <c r="I1901">
        <v>999999</v>
      </c>
      <c r="J1901">
        <v>53.391100000000002</v>
      </c>
      <c r="K1901">
        <v>27.59</v>
      </c>
      <c r="L1901" t="s">
        <v>17</v>
      </c>
      <c r="M1901">
        <v>1.45</v>
      </c>
    </row>
    <row r="1902" spans="1:13" x14ac:dyDescent="0.25">
      <c r="A1902">
        <v>359302</v>
      </c>
      <c r="B1902">
        <v>0</v>
      </c>
      <c r="C1902" s="1">
        <v>43771</v>
      </c>
      <c r="D1902">
        <v>603309</v>
      </c>
      <c r="E1902">
        <v>338</v>
      </c>
      <c r="F1902">
        <v>6</v>
      </c>
      <c r="G1902">
        <v>1199</v>
      </c>
      <c r="H1902" s="1">
        <v>43773</v>
      </c>
      <c r="I1902">
        <v>999999</v>
      </c>
      <c r="J1902">
        <v>1199</v>
      </c>
      <c r="K1902">
        <v>397.25</v>
      </c>
      <c r="L1902" t="s">
        <v>14</v>
      </c>
      <c r="M1902">
        <v>0.89770000000000005</v>
      </c>
    </row>
    <row r="1903" spans="1:13" x14ac:dyDescent="0.25">
      <c r="A1903">
        <v>359303</v>
      </c>
      <c r="B1903">
        <v>0</v>
      </c>
      <c r="C1903" s="1">
        <v>43771</v>
      </c>
      <c r="D1903">
        <v>852385</v>
      </c>
      <c r="E1903">
        <v>67</v>
      </c>
      <c r="F1903">
        <v>1</v>
      </c>
      <c r="G1903">
        <v>25.69</v>
      </c>
      <c r="H1903" s="1">
        <v>43771</v>
      </c>
      <c r="I1903">
        <v>330</v>
      </c>
      <c r="J1903">
        <v>22.350300000000001</v>
      </c>
      <c r="K1903">
        <v>13.1</v>
      </c>
      <c r="L1903" t="s">
        <v>14</v>
      </c>
      <c r="M1903">
        <v>0.89770000000000005</v>
      </c>
    </row>
    <row r="1904" spans="1:13" x14ac:dyDescent="0.25">
      <c r="A1904">
        <v>359304</v>
      </c>
      <c r="B1904">
        <v>0</v>
      </c>
      <c r="C1904" s="1">
        <v>43771</v>
      </c>
      <c r="D1904">
        <v>1970755</v>
      </c>
      <c r="E1904">
        <v>335</v>
      </c>
      <c r="F1904">
        <v>4</v>
      </c>
      <c r="G1904">
        <v>869</v>
      </c>
      <c r="H1904" s="1">
        <v>43771</v>
      </c>
      <c r="I1904">
        <v>530</v>
      </c>
      <c r="J1904">
        <v>869</v>
      </c>
      <c r="K1904">
        <v>287.92</v>
      </c>
      <c r="L1904" t="s">
        <v>13</v>
      </c>
      <c r="M1904">
        <v>1</v>
      </c>
    </row>
    <row r="1905" spans="1:13" x14ac:dyDescent="0.25">
      <c r="A1905">
        <v>359304</v>
      </c>
      <c r="B1905">
        <v>1</v>
      </c>
      <c r="C1905" s="1">
        <v>43771</v>
      </c>
      <c r="D1905">
        <v>1970755</v>
      </c>
      <c r="E1905">
        <v>493</v>
      </c>
      <c r="F1905">
        <v>3</v>
      </c>
      <c r="G1905">
        <v>259</v>
      </c>
      <c r="H1905" s="1">
        <v>43771</v>
      </c>
      <c r="I1905">
        <v>530</v>
      </c>
      <c r="J1905">
        <v>230.51</v>
      </c>
      <c r="K1905">
        <v>119.11</v>
      </c>
      <c r="L1905" t="s">
        <v>13</v>
      </c>
      <c r="M1905">
        <v>1</v>
      </c>
    </row>
    <row r="1906" spans="1:13" x14ac:dyDescent="0.25">
      <c r="A1906">
        <v>359305</v>
      </c>
      <c r="B1906">
        <v>0</v>
      </c>
      <c r="C1906" s="1">
        <v>43771</v>
      </c>
      <c r="D1906">
        <v>1817731</v>
      </c>
      <c r="E1906">
        <v>1764</v>
      </c>
      <c r="F1906">
        <v>1</v>
      </c>
      <c r="G1906">
        <v>46.8</v>
      </c>
      <c r="H1906" s="1">
        <v>43775</v>
      </c>
      <c r="I1906">
        <v>999999</v>
      </c>
      <c r="J1906">
        <v>41.183999999999997</v>
      </c>
      <c r="K1906">
        <v>23.86</v>
      </c>
      <c r="L1906" t="s">
        <v>13</v>
      </c>
      <c r="M1906">
        <v>1</v>
      </c>
    </row>
    <row r="1907" spans="1:13" x14ac:dyDescent="0.25">
      <c r="A1907">
        <v>359306</v>
      </c>
      <c r="B1907">
        <v>0</v>
      </c>
      <c r="C1907" s="1">
        <v>43771</v>
      </c>
      <c r="D1907">
        <v>1684194</v>
      </c>
      <c r="E1907">
        <v>1728</v>
      </c>
      <c r="F1907">
        <v>3</v>
      </c>
      <c r="G1907">
        <v>79.8</v>
      </c>
      <c r="H1907" s="1">
        <v>43771</v>
      </c>
      <c r="I1907">
        <v>430</v>
      </c>
      <c r="J1907">
        <v>73.415999999999997</v>
      </c>
      <c r="K1907">
        <v>36.700000000000003</v>
      </c>
      <c r="L1907" t="s">
        <v>13</v>
      </c>
      <c r="M1907">
        <v>1</v>
      </c>
    </row>
    <row r="1908" spans="1:13" x14ac:dyDescent="0.25">
      <c r="A1908">
        <v>359306</v>
      </c>
      <c r="B1908">
        <v>1</v>
      </c>
      <c r="C1908" s="1">
        <v>43771</v>
      </c>
      <c r="D1908">
        <v>1684194</v>
      </c>
      <c r="E1908">
        <v>1188</v>
      </c>
      <c r="F1908">
        <v>4</v>
      </c>
      <c r="G1908">
        <v>180</v>
      </c>
      <c r="H1908" s="1">
        <v>43771</v>
      </c>
      <c r="I1908">
        <v>430</v>
      </c>
      <c r="J1908">
        <v>180</v>
      </c>
      <c r="K1908">
        <v>91.77</v>
      </c>
      <c r="L1908" t="s">
        <v>13</v>
      </c>
      <c r="M1908">
        <v>1</v>
      </c>
    </row>
    <row r="1909" spans="1:13" x14ac:dyDescent="0.25">
      <c r="A1909">
        <v>359306</v>
      </c>
      <c r="B1909">
        <v>2</v>
      </c>
      <c r="C1909" s="1">
        <v>43771</v>
      </c>
      <c r="D1909">
        <v>1684194</v>
      </c>
      <c r="E1909">
        <v>1584</v>
      </c>
      <c r="F1909">
        <v>3</v>
      </c>
      <c r="G1909">
        <v>9.99</v>
      </c>
      <c r="H1909" s="1">
        <v>43771</v>
      </c>
      <c r="I1909">
        <v>430</v>
      </c>
      <c r="J1909">
        <v>9.99</v>
      </c>
      <c r="K1909">
        <v>5.09</v>
      </c>
      <c r="L1909" t="s">
        <v>13</v>
      </c>
      <c r="M1909">
        <v>1</v>
      </c>
    </row>
    <row r="1910" spans="1:13" x14ac:dyDescent="0.25">
      <c r="A1910">
        <v>359306</v>
      </c>
      <c r="B1910">
        <v>3</v>
      </c>
      <c r="C1910" s="1">
        <v>43771</v>
      </c>
      <c r="D1910">
        <v>1684194</v>
      </c>
      <c r="E1910">
        <v>459</v>
      </c>
      <c r="F1910">
        <v>3</v>
      </c>
      <c r="G1910">
        <v>269.89999999999998</v>
      </c>
      <c r="H1910" s="1">
        <v>43771</v>
      </c>
      <c r="I1910">
        <v>430</v>
      </c>
      <c r="J1910">
        <v>240.21100000000001</v>
      </c>
      <c r="K1910">
        <v>137.6</v>
      </c>
      <c r="L1910" t="s">
        <v>13</v>
      </c>
      <c r="M1910">
        <v>1</v>
      </c>
    </row>
    <row r="1911" spans="1:13" x14ac:dyDescent="0.25">
      <c r="A1911">
        <v>359307</v>
      </c>
      <c r="B1911">
        <v>0</v>
      </c>
      <c r="C1911" s="1">
        <v>43771</v>
      </c>
      <c r="D1911">
        <v>1098793</v>
      </c>
      <c r="E1911">
        <v>395</v>
      </c>
      <c r="F1911">
        <v>4</v>
      </c>
      <c r="G1911">
        <v>326</v>
      </c>
      <c r="H1911" s="1">
        <v>43773</v>
      </c>
      <c r="I1911">
        <v>999999</v>
      </c>
      <c r="J1911">
        <v>326</v>
      </c>
      <c r="K1911">
        <v>166.2</v>
      </c>
      <c r="L1911" t="s">
        <v>16</v>
      </c>
      <c r="M1911">
        <v>0.77210000000000001</v>
      </c>
    </row>
    <row r="1912" spans="1:13" x14ac:dyDescent="0.25">
      <c r="A1912">
        <v>359307</v>
      </c>
      <c r="B1912">
        <v>1</v>
      </c>
      <c r="C1912" s="1">
        <v>43771</v>
      </c>
      <c r="D1912">
        <v>1098793</v>
      </c>
      <c r="E1912">
        <v>2351</v>
      </c>
      <c r="F1912">
        <v>5</v>
      </c>
      <c r="G1912">
        <v>399.99</v>
      </c>
      <c r="H1912" s="1">
        <v>43773</v>
      </c>
      <c r="I1912">
        <v>999999</v>
      </c>
      <c r="J1912">
        <v>351.99119999999999</v>
      </c>
      <c r="K1912">
        <v>183.94</v>
      </c>
      <c r="L1912" t="s">
        <v>16</v>
      </c>
      <c r="M1912">
        <v>0.77210000000000001</v>
      </c>
    </row>
    <row r="1913" spans="1:13" x14ac:dyDescent="0.25">
      <c r="A1913">
        <v>359307</v>
      </c>
      <c r="B1913">
        <v>2</v>
      </c>
      <c r="C1913" s="1">
        <v>43771</v>
      </c>
      <c r="D1913">
        <v>1098793</v>
      </c>
      <c r="E1913">
        <v>2511</v>
      </c>
      <c r="F1913">
        <v>1</v>
      </c>
      <c r="G1913">
        <v>4.0599999999999996</v>
      </c>
      <c r="H1913" s="1">
        <v>43773</v>
      </c>
      <c r="I1913">
        <v>999999</v>
      </c>
      <c r="J1913">
        <v>3.8570000000000002</v>
      </c>
      <c r="K1913">
        <v>2.0699999999999998</v>
      </c>
      <c r="L1913" t="s">
        <v>16</v>
      </c>
      <c r="M1913">
        <v>0.77210000000000001</v>
      </c>
    </row>
    <row r="1914" spans="1:13" x14ac:dyDescent="0.25">
      <c r="A1914">
        <v>359308</v>
      </c>
      <c r="B1914">
        <v>0</v>
      </c>
      <c r="C1914" s="1">
        <v>43771</v>
      </c>
      <c r="D1914">
        <v>1542716</v>
      </c>
      <c r="E1914">
        <v>1592</v>
      </c>
      <c r="F1914">
        <v>5</v>
      </c>
      <c r="G1914">
        <v>17.989999999999998</v>
      </c>
      <c r="H1914" s="1">
        <v>43771</v>
      </c>
      <c r="I1914">
        <v>500</v>
      </c>
      <c r="J1914">
        <v>16.011099999999999</v>
      </c>
      <c r="K1914">
        <v>8.27</v>
      </c>
      <c r="L1914" t="s">
        <v>13</v>
      </c>
      <c r="M1914">
        <v>1</v>
      </c>
    </row>
    <row r="1915" spans="1:13" x14ac:dyDescent="0.25">
      <c r="A1915">
        <v>359308</v>
      </c>
      <c r="B1915">
        <v>1</v>
      </c>
      <c r="C1915" s="1">
        <v>43771</v>
      </c>
      <c r="D1915">
        <v>1542716</v>
      </c>
      <c r="E1915">
        <v>1246</v>
      </c>
      <c r="F1915">
        <v>3</v>
      </c>
      <c r="G1915">
        <v>158</v>
      </c>
      <c r="H1915" s="1">
        <v>43771</v>
      </c>
      <c r="I1915">
        <v>500</v>
      </c>
      <c r="J1915">
        <v>145.36000000000001</v>
      </c>
      <c r="K1915">
        <v>80.55</v>
      </c>
      <c r="L1915" t="s">
        <v>13</v>
      </c>
      <c r="M1915">
        <v>1</v>
      </c>
    </row>
    <row r="1916" spans="1:13" x14ac:dyDescent="0.25">
      <c r="A1916">
        <v>359500</v>
      </c>
      <c r="B1916">
        <v>0</v>
      </c>
      <c r="C1916" s="1">
        <v>43773</v>
      </c>
      <c r="D1916">
        <v>1317960</v>
      </c>
      <c r="E1916">
        <v>1603</v>
      </c>
      <c r="F1916">
        <v>2</v>
      </c>
      <c r="G1916">
        <v>109.99</v>
      </c>
      <c r="H1916" s="1">
        <v>43776</v>
      </c>
      <c r="I1916">
        <v>999999</v>
      </c>
      <c r="J1916">
        <v>109.99</v>
      </c>
      <c r="K1916">
        <v>56.08</v>
      </c>
      <c r="L1916" t="s">
        <v>13</v>
      </c>
      <c r="M1916">
        <v>1</v>
      </c>
    </row>
    <row r="1917" spans="1:13" x14ac:dyDescent="0.25">
      <c r="A1917">
        <v>359501</v>
      </c>
      <c r="B1917">
        <v>0</v>
      </c>
      <c r="C1917" s="1">
        <v>43773</v>
      </c>
      <c r="D1917">
        <v>1542782</v>
      </c>
      <c r="E1917">
        <v>1331</v>
      </c>
      <c r="F1917">
        <v>4</v>
      </c>
      <c r="G1917">
        <v>26.99</v>
      </c>
      <c r="H1917" s="1">
        <v>43773</v>
      </c>
      <c r="I1917">
        <v>470</v>
      </c>
      <c r="J1917">
        <v>26.99</v>
      </c>
      <c r="K1917">
        <v>12.41</v>
      </c>
      <c r="L1917" t="s">
        <v>13</v>
      </c>
      <c r="M1917">
        <v>1</v>
      </c>
    </row>
    <row r="1918" spans="1:13" x14ac:dyDescent="0.25">
      <c r="A1918">
        <v>359501</v>
      </c>
      <c r="B1918">
        <v>1</v>
      </c>
      <c r="C1918" s="1">
        <v>43773</v>
      </c>
      <c r="D1918">
        <v>1542782</v>
      </c>
      <c r="E1918">
        <v>1597</v>
      </c>
      <c r="F1918">
        <v>2</v>
      </c>
      <c r="G1918">
        <v>57.88</v>
      </c>
      <c r="H1918" s="1">
        <v>43773</v>
      </c>
      <c r="I1918">
        <v>470</v>
      </c>
      <c r="J1918">
        <v>57.88</v>
      </c>
      <c r="K1918">
        <v>26.62</v>
      </c>
      <c r="L1918" t="s">
        <v>13</v>
      </c>
      <c r="M1918">
        <v>1</v>
      </c>
    </row>
    <row r="1919" spans="1:13" x14ac:dyDescent="0.25">
      <c r="A1919">
        <v>359501</v>
      </c>
      <c r="B1919">
        <v>2</v>
      </c>
      <c r="C1919" s="1">
        <v>43773</v>
      </c>
      <c r="D1919">
        <v>1542782</v>
      </c>
      <c r="E1919">
        <v>2014</v>
      </c>
      <c r="F1919">
        <v>3</v>
      </c>
      <c r="G1919">
        <v>199.99</v>
      </c>
      <c r="H1919" s="1">
        <v>43773</v>
      </c>
      <c r="I1919">
        <v>470</v>
      </c>
      <c r="J1919">
        <v>175.99119999999999</v>
      </c>
      <c r="K1919">
        <v>91.97</v>
      </c>
      <c r="L1919" t="s">
        <v>13</v>
      </c>
      <c r="M1919">
        <v>1</v>
      </c>
    </row>
    <row r="1920" spans="1:13" x14ac:dyDescent="0.25">
      <c r="A1920">
        <v>359501</v>
      </c>
      <c r="B1920">
        <v>3</v>
      </c>
      <c r="C1920" s="1">
        <v>43773</v>
      </c>
      <c r="D1920">
        <v>1542782</v>
      </c>
      <c r="E1920">
        <v>1472</v>
      </c>
      <c r="F1920">
        <v>2</v>
      </c>
      <c r="G1920">
        <v>239</v>
      </c>
      <c r="H1920" s="1">
        <v>43773</v>
      </c>
      <c r="I1920">
        <v>470</v>
      </c>
      <c r="J1920">
        <v>222.27</v>
      </c>
      <c r="K1920">
        <v>109.91</v>
      </c>
      <c r="L1920" t="s">
        <v>13</v>
      </c>
      <c r="M1920">
        <v>1</v>
      </c>
    </row>
    <row r="1921" spans="1:13" x14ac:dyDescent="0.25">
      <c r="A1921">
        <v>359502</v>
      </c>
      <c r="B1921">
        <v>0</v>
      </c>
      <c r="C1921" s="1">
        <v>43773</v>
      </c>
      <c r="D1921">
        <v>2015453</v>
      </c>
      <c r="E1921">
        <v>2498</v>
      </c>
      <c r="F1921">
        <v>4</v>
      </c>
      <c r="G1921">
        <v>23.72</v>
      </c>
      <c r="H1921" s="1">
        <v>43778</v>
      </c>
      <c r="I1921">
        <v>999999</v>
      </c>
      <c r="J1921">
        <v>22.296800000000001</v>
      </c>
      <c r="K1921">
        <v>12.09</v>
      </c>
      <c r="L1921" t="s">
        <v>13</v>
      </c>
      <c r="M1921">
        <v>1</v>
      </c>
    </row>
    <row r="1922" spans="1:13" x14ac:dyDescent="0.25">
      <c r="A1922">
        <v>359600</v>
      </c>
      <c r="B1922">
        <v>0</v>
      </c>
      <c r="C1922" s="1">
        <v>43774</v>
      </c>
      <c r="D1922">
        <v>1478112</v>
      </c>
      <c r="E1922">
        <v>410</v>
      </c>
      <c r="F1922">
        <v>1</v>
      </c>
      <c r="G1922">
        <v>1299</v>
      </c>
      <c r="H1922" s="1">
        <v>43777</v>
      </c>
      <c r="I1922">
        <v>999999</v>
      </c>
      <c r="J1922">
        <v>1299</v>
      </c>
      <c r="K1922">
        <v>430.38</v>
      </c>
      <c r="L1922" t="s">
        <v>13</v>
      </c>
      <c r="M1922">
        <v>1</v>
      </c>
    </row>
    <row r="1923" spans="1:13" x14ac:dyDescent="0.25">
      <c r="A1923">
        <v>359600</v>
      </c>
      <c r="B1923">
        <v>1</v>
      </c>
      <c r="C1923" s="1">
        <v>43774</v>
      </c>
      <c r="D1923">
        <v>1478112</v>
      </c>
      <c r="E1923">
        <v>2319</v>
      </c>
      <c r="F1923">
        <v>4</v>
      </c>
      <c r="G1923">
        <v>339</v>
      </c>
      <c r="H1923" s="1">
        <v>43777</v>
      </c>
      <c r="I1923">
        <v>999999</v>
      </c>
      <c r="J1923">
        <v>308.49</v>
      </c>
      <c r="K1923">
        <v>155.88999999999999</v>
      </c>
      <c r="L1923" t="s">
        <v>13</v>
      </c>
      <c r="M1923">
        <v>1</v>
      </c>
    </row>
    <row r="1924" spans="1:13" x14ac:dyDescent="0.25">
      <c r="A1924">
        <v>359601</v>
      </c>
      <c r="B1924">
        <v>0</v>
      </c>
      <c r="C1924" s="1">
        <v>43774</v>
      </c>
      <c r="D1924">
        <v>335180</v>
      </c>
      <c r="E1924">
        <v>435</v>
      </c>
      <c r="F1924">
        <v>2</v>
      </c>
      <c r="G1924">
        <v>269.95</v>
      </c>
      <c r="H1924" s="1">
        <v>43775</v>
      </c>
      <c r="I1924">
        <v>999999</v>
      </c>
      <c r="J1924">
        <v>269.95</v>
      </c>
      <c r="K1924">
        <v>137.63</v>
      </c>
      <c r="L1924" t="s">
        <v>15</v>
      </c>
      <c r="M1924">
        <v>1.3128</v>
      </c>
    </row>
    <row r="1925" spans="1:13" x14ac:dyDescent="0.25">
      <c r="A1925">
        <v>359601</v>
      </c>
      <c r="B1925">
        <v>1</v>
      </c>
      <c r="C1925" s="1">
        <v>43774</v>
      </c>
      <c r="D1925">
        <v>335180</v>
      </c>
      <c r="E1925">
        <v>1473</v>
      </c>
      <c r="F1925">
        <v>6</v>
      </c>
      <c r="G1925">
        <v>269</v>
      </c>
      <c r="H1925" s="1">
        <v>43775</v>
      </c>
      <c r="I1925">
        <v>999999</v>
      </c>
      <c r="J1925">
        <v>234.03</v>
      </c>
      <c r="K1925">
        <v>123.7</v>
      </c>
      <c r="L1925" t="s">
        <v>15</v>
      </c>
      <c r="M1925">
        <v>1.3128</v>
      </c>
    </row>
    <row r="1926" spans="1:13" x14ac:dyDescent="0.25">
      <c r="A1926">
        <v>359601</v>
      </c>
      <c r="B1926">
        <v>2</v>
      </c>
      <c r="C1926" s="1">
        <v>43774</v>
      </c>
      <c r="D1926">
        <v>335180</v>
      </c>
      <c r="E1926">
        <v>2512</v>
      </c>
      <c r="F1926">
        <v>9</v>
      </c>
      <c r="G1926">
        <v>129.99</v>
      </c>
      <c r="H1926" s="1">
        <v>43775</v>
      </c>
      <c r="I1926">
        <v>999999</v>
      </c>
      <c r="J1926">
        <v>129.99</v>
      </c>
      <c r="K1926">
        <v>43.07</v>
      </c>
      <c r="L1926" t="s">
        <v>15</v>
      </c>
      <c r="M1926">
        <v>1.3128</v>
      </c>
    </row>
    <row r="1927" spans="1:13" x14ac:dyDescent="0.25">
      <c r="A1927">
        <v>359602</v>
      </c>
      <c r="B1927">
        <v>0</v>
      </c>
      <c r="C1927" s="1">
        <v>43774</v>
      </c>
      <c r="D1927">
        <v>1802138</v>
      </c>
      <c r="E1927">
        <v>1320</v>
      </c>
      <c r="F1927">
        <v>3</v>
      </c>
      <c r="G1927">
        <v>26.99</v>
      </c>
      <c r="H1927" s="1">
        <v>43777</v>
      </c>
      <c r="I1927">
        <v>999999</v>
      </c>
      <c r="J1927">
        <v>26.99</v>
      </c>
      <c r="K1927">
        <v>12.41</v>
      </c>
      <c r="L1927" t="s">
        <v>13</v>
      </c>
      <c r="M1927">
        <v>1</v>
      </c>
    </row>
    <row r="1928" spans="1:13" x14ac:dyDescent="0.25">
      <c r="A1928">
        <v>359603</v>
      </c>
      <c r="B1928">
        <v>0</v>
      </c>
      <c r="C1928" s="1">
        <v>43774</v>
      </c>
      <c r="D1928">
        <v>1533056</v>
      </c>
      <c r="E1928">
        <v>846</v>
      </c>
      <c r="F1928">
        <v>4</v>
      </c>
      <c r="G1928">
        <v>15.6</v>
      </c>
      <c r="H1928" s="1">
        <v>43774</v>
      </c>
      <c r="I1928">
        <v>450</v>
      </c>
      <c r="J1928">
        <v>15.6</v>
      </c>
      <c r="K1928">
        <v>7.95</v>
      </c>
      <c r="L1928" t="s">
        <v>13</v>
      </c>
      <c r="M1928">
        <v>1</v>
      </c>
    </row>
    <row r="1929" spans="1:13" x14ac:dyDescent="0.25">
      <c r="A1929">
        <v>359603</v>
      </c>
      <c r="B1929">
        <v>1</v>
      </c>
      <c r="C1929" s="1">
        <v>43774</v>
      </c>
      <c r="D1929">
        <v>1533056</v>
      </c>
      <c r="E1929">
        <v>1701</v>
      </c>
      <c r="F1929">
        <v>2</v>
      </c>
      <c r="G1929">
        <v>4.9800000000000004</v>
      </c>
      <c r="H1929" s="1">
        <v>43774</v>
      </c>
      <c r="I1929">
        <v>450</v>
      </c>
      <c r="J1929">
        <v>4.9800000000000004</v>
      </c>
      <c r="K1929">
        <v>2.54</v>
      </c>
      <c r="L1929" t="s">
        <v>13</v>
      </c>
      <c r="M1929">
        <v>1</v>
      </c>
    </row>
    <row r="1930" spans="1:13" x14ac:dyDescent="0.25">
      <c r="A1930">
        <v>359603</v>
      </c>
      <c r="B1930">
        <v>2</v>
      </c>
      <c r="C1930" s="1">
        <v>43774</v>
      </c>
      <c r="D1930">
        <v>1533056</v>
      </c>
      <c r="E1930">
        <v>1708</v>
      </c>
      <c r="F1930">
        <v>4</v>
      </c>
      <c r="G1930">
        <v>70.13</v>
      </c>
      <c r="H1930" s="1">
        <v>43774</v>
      </c>
      <c r="I1930">
        <v>450</v>
      </c>
      <c r="J1930">
        <v>64.519599999999997</v>
      </c>
      <c r="K1930">
        <v>32.25</v>
      </c>
      <c r="L1930" t="s">
        <v>13</v>
      </c>
      <c r="M1930">
        <v>1</v>
      </c>
    </row>
    <row r="1931" spans="1:13" x14ac:dyDescent="0.25">
      <c r="A1931">
        <v>359700</v>
      </c>
      <c r="B1931">
        <v>0</v>
      </c>
      <c r="C1931" s="1">
        <v>43775</v>
      </c>
      <c r="D1931">
        <v>1664220</v>
      </c>
      <c r="E1931">
        <v>434</v>
      </c>
      <c r="F1931">
        <v>3</v>
      </c>
      <c r="G1931">
        <v>599</v>
      </c>
      <c r="H1931" s="1">
        <v>43778</v>
      </c>
      <c r="I1931">
        <v>999999</v>
      </c>
      <c r="J1931">
        <v>599</v>
      </c>
      <c r="K1931">
        <v>275.45999999999998</v>
      </c>
      <c r="L1931" t="s">
        <v>13</v>
      </c>
      <c r="M1931">
        <v>1</v>
      </c>
    </row>
    <row r="1932" spans="1:13" x14ac:dyDescent="0.25">
      <c r="A1932">
        <v>359701</v>
      </c>
      <c r="B1932">
        <v>0</v>
      </c>
      <c r="C1932" s="1">
        <v>43775</v>
      </c>
      <c r="D1932">
        <v>2042034</v>
      </c>
      <c r="E1932">
        <v>1667</v>
      </c>
      <c r="F1932">
        <v>1</v>
      </c>
      <c r="G1932">
        <v>5.5</v>
      </c>
      <c r="H1932" s="1">
        <v>43775</v>
      </c>
      <c r="I1932">
        <v>570</v>
      </c>
      <c r="J1932">
        <v>4.84</v>
      </c>
      <c r="K1932">
        <v>2.8</v>
      </c>
      <c r="L1932" t="s">
        <v>13</v>
      </c>
      <c r="M1932">
        <v>1</v>
      </c>
    </row>
    <row r="1933" spans="1:13" x14ac:dyDescent="0.25">
      <c r="A1933">
        <v>359702</v>
      </c>
      <c r="B1933">
        <v>0</v>
      </c>
      <c r="C1933" s="1">
        <v>43775</v>
      </c>
      <c r="D1933">
        <v>329870</v>
      </c>
      <c r="E1933">
        <v>1632</v>
      </c>
      <c r="F1933">
        <v>4</v>
      </c>
      <c r="G1933">
        <v>17.989999999999998</v>
      </c>
      <c r="H1933" s="1">
        <v>43775</v>
      </c>
      <c r="I1933">
        <v>74</v>
      </c>
      <c r="J1933">
        <v>15.471399999999999</v>
      </c>
      <c r="K1933">
        <v>8.27</v>
      </c>
      <c r="L1933" t="s">
        <v>15</v>
      </c>
      <c r="M1933">
        <v>1.3164</v>
      </c>
    </row>
    <row r="1934" spans="1:13" x14ac:dyDescent="0.25">
      <c r="A1934">
        <v>359702</v>
      </c>
      <c r="B1934">
        <v>1</v>
      </c>
      <c r="C1934" s="1">
        <v>43775</v>
      </c>
      <c r="D1934">
        <v>329870</v>
      </c>
      <c r="E1934">
        <v>1784</v>
      </c>
      <c r="F1934">
        <v>3</v>
      </c>
      <c r="G1934">
        <v>43</v>
      </c>
      <c r="H1934" s="1">
        <v>43775</v>
      </c>
      <c r="I1934">
        <v>74</v>
      </c>
      <c r="J1934">
        <v>43</v>
      </c>
      <c r="K1934">
        <v>21.92</v>
      </c>
      <c r="L1934" t="s">
        <v>15</v>
      </c>
      <c r="M1934">
        <v>1.3164</v>
      </c>
    </row>
    <row r="1935" spans="1:13" x14ac:dyDescent="0.25">
      <c r="A1935">
        <v>359702</v>
      </c>
      <c r="B1935">
        <v>2</v>
      </c>
      <c r="C1935" s="1">
        <v>43775</v>
      </c>
      <c r="D1935">
        <v>329870</v>
      </c>
      <c r="E1935">
        <v>1591</v>
      </c>
      <c r="F1935">
        <v>1</v>
      </c>
      <c r="G1935">
        <v>12.66</v>
      </c>
      <c r="H1935" s="1">
        <v>43775</v>
      </c>
      <c r="I1935">
        <v>74</v>
      </c>
      <c r="J1935">
        <v>12.66</v>
      </c>
      <c r="K1935">
        <v>5.82</v>
      </c>
      <c r="L1935" t="s">
        <v>15</v>
      </c>
      <c r="M1935">
        <v>1.3164</v>
      </c>
    </row>
    <row r="1936" spans="1:13" x14ac:dyDescent="0.25">
      <c r="A1936">
        <v>359702</v>
      </c>
      <c r="B1936">
        <v>3</v>
      </c>
      <c r="C1936" s="1">
        <v>43775</v>
      </c>
      <c r="D1936">
        <v>329870</v>
      </c>
      <c r="E1936">
        <v>715</v>
      </c>
      <c r="F1936">
        <v>1</v>
      </c>
      <c r="G1936">
        <v>149</v>
      </c>
      <c r="H1936" s="1">
        <v>43775</v>
      </c>
      <c r="I1936">
        <v>74</v>
      </c>
      <c r="J1936">
        <v>128.13999999999999</v>
      </c>
      <c r="K1936">
        <v>68.52</v>
      </c>
      <c r="L1936" t="s">
        <v>15</v>
      </c>
      <c r="M1936">
        <v>1.3164</v>
      </c>
    </row>
    <row r="1937" spans="1:13" x14ac:dyDescent="0.25">
      <c r="A1937">
        <v>359702</v>
      </c>
      <c r="B1937">
        <v>4</v>
      </c>
      <c r="C1937" s="1">
        <v>43775</v>
      </c>
      <c r="D1937">
        <v>329870</v>
      </c>
      <c r="E1937">
        <v>2106</v>
      </c>
      <c r="F1937">
        <v>7</v>
      </c>
      <c r="G1937">
        <v>877.5</v>
      </c>
      <c r="H1937" s="1">
        <v>43775</v>
      </c>
      <c r="I1937">
        <v>74</v>
      </c>
      <c r="J1937">
        <v>780.97500000000002</v>
      </c>
      <c r="K1937">
        <v>403.53</v>
      </c>
      <c r="L1937" t="s">
        <v>15</v>
      </c>
      <c r="M1937">
        <v>1.3164</v>
      </c>
    </row>
    <row r="1938" spans="1:13" x14ac:dyDescent="0.25">
      <c r="A1938">
        <v>359702</v>
      </c>
      <c r="B1938">
        <v>5</v>
      </c>
      <c r="C1938" s="1">
        <v>43775</v>
      </c>
      <c r="D1938">
        <v>329870</v>
      </c>
      <c r="E1938">
        <v>2513</v>
      </c>
      <c r="F1938">
        <v>3</v>
      </c>
      <c r="G1938">
        <v>129.99</v>
      </c>
      <c r="H1938" s="1">
        <v>43775</v>
      </c>
      <c r="I1938">
        <v>74</v>
      </c>
      <c r="J1938">
        <v>129.99</v>
      </c>
      <c r="K1938">
        <v>43.07</v>
      </c>
      <c r="L1938" t="s">
        <v>15</v>
      </c>
      <c r="M1938">
        <v>1.3164</v>
      </c>
    </row>
    <row r="1939" spans="1:13" x14ac:dyDescent="0.25">
      <c r="A1939">
        <v>359703</v>
      </c>
      <c r="B1939">
        <v>0</v>
      </c>
      <c r="C1939" s="1">
        <v>43775</v>
      </c>
      <c r="D1939">
        <v>93389</v>
      </c>
      <c r="E1939">
        <v>609</v>
      </c>
      <c r="F1939">
        <v>2</v>
      </c>
      <c r="G1939">
        <v>139</v>
      </c>
      <c r="H1939" s="1">
        <v>43775</v>
      </c>
      <c r="I1939">
        <v>50</v>
      </c>
      <c r="J1939">
        <v>139</v>
      </c>
      <c r="K1939">
        <v>70.87</v>
      </c>
      <c r="L1939" t="s">
        <v>17</v>
      </c>
      <c r="M1939">
        <v>1.4491000000000001</v>
      </c>
    </row>
    <row r="1940" spans="1:13" x14ac:dyDescent="0.25">
      <c r="A1940">
        <v>359704</v>
      </c>
      <c r="B1940">
        <v>0</v>
      </c>
      <c r="C1940" s="1">
        <v>43775</v>
      </c>
      <c r="D1940">
        <v>988731</v>
      </c>
      <c r="E1940">
        <v>1162</v>
      </c>
      <c r="F1940">
        <v>5</v>
      </c>
      <c r="G1940">
        <v>860</v>
      </c>
      <c r="H1940" s="1">
        <v>43775</v>
      </c>
      <c r="I1940">
        <v>360</v>
      </c>
      <c r="J1940">
        <v>860</v>
      </c>
      <c r="K1940">
        <v>395.48</v>
      </c>
      <c r="L1940" t="s">
        <v>16</v>
      </c>
      <c r="M1940">
        <v>0.77580000000000005</v>
      </c>
    </row>
    <row r="1941" spans="1:13" x14ac:dyDescent="0.25">
      <c r="A1941">
        <v>359704</v>
      </c>
      <c r="B1941">
        <v>1</v>
      </c>
      <c r="C1941" s="1">
        <v>43775</v>
      </c>
      <c r="D1941">
        <v>988731</v>
      </c>
      <c r="E1941">
        <v>75</v>
      </c>
      <c r="F1941">
        <v>3</v>
      </c>
      <c r="G1941">
        <v>37.950000000000003</v>
      </c>
      <c r="H1941" s="1">
        <v>43775</v>
      </c>
      <c r="I1941">
        <v>360</v>
      </c>
      <c r="J1941">
        <v>33.775500000000001</v>
      </c>
      <c r="K1941">
        <v>17.45</v>
      </c>
      <c r="L1941" t="s">
        <v>16</v>
      </c>
      <c r="M1941">
        <v>0.77580000000000005</v>
      </c>
    </row>
    <row r="1942" spans="1:13" x14ac:dyDescent="0.25">
      <c r="A1942">
        <v>359705</v>
      </c>
      <c r="B1942">
        <v>0</v>
      </c>
      <c r="C1942" s="1">
        <v>43775</v>
      </c>
      <c r="D1942">
        <v>508025</v>
      </c>
      <c r="E1942">
        <v>338</v>
      </c>
      <c r="F1942">
        <v>1</v>
      </c>
      <c r="G1942">
        <v>1199</v>
      </c>
      <c r="H1942" s="1">
        <v>43776</v>
      </c>
      <c r="I1942">
        <v>999999</v>
      </c>
      <c r="J1942">
        <v>1199</v>
      </c>
      <c r="K1942">
        <v>397.25</v>
      </c>
      <c r="L1942" t="s">
        <v>14</v>
      </c>
      <c r="M1942">
        <v>0.90169999999999995</v>
      </c>
    </row>
    <row r="1943" spans="1:13" x14ac:dyDescent="0.25">
      <c r="A1943">
        <v>359705</v>
      </c>
      <c r="B1943">
        <v>1</v>
      </c>
      <c r="C1943" s="1">
        <v>43775</v>
      </c>
      <c r="D1943">
        <v>508025</v>
      </c>
      <c r="E1943">
        <v>1580</v>
      </c>
      <c r="F1943">
        <v>1</v>
      </c>
      <c r="G1943">
        <v>219</v>
      </c>
      <c r="H1943" s="1">
        <v>43776</v>
      </c>
      <c r="I1943">
        <v>999999</v>
      </c>
      <c r="J1943">
        <v>219</v>
      </c>
      <c r="K1943">
        <v>72.56</v>
      </c>
      <c r="L1943" t="s">
        <v>14</v>
      </c>
      <c r="M1943">
        <v>0.90169999999999995</v>
      </c>
    </row>
    <row r="1944" spans="1:13" x14ac:dyDescent="0.25">
      <c r="A1944">
        <v>359705</v>
      </c>
      <c r="B1944">
        <v>2</v>
      </c>
      <c r="C1944" s="1">
        <v>43775</v>
      </c>
      <c r="D1944">
        <v>508025</v>
      </c>
      <c r="E1944">
        <v>720</v>
      </c>
      <c r="F1944">
        <v>1</v>
      </c>
      <c r="G1944">
        <v>236</v>
      </c>
      <c r="H1944" s="1">
        <v>43776</v>
      </c>
      <c r="I1944">
        <v>999999</v>
      </c>
      <c r="J1944">
        <v>236</v>
      </c>
      <c r="K1944">
        <v>78.19</v>
      </c>
      <c r="L1944" t="s">
        <v>14</v>
      </c>
      <c r="M1944">
        <v>0.90169999999999995</v>
      </c>
    </row>
    <row r="1945" spans="1:13" x14ac:dyDescent="0.25">
      <c r="A1945">
        <v>359705</v>
      </c>
      <c r="B1945">
        <v>3</v>
      </c>
      <c r="C1945" s="1">
        <v>43775</v>
      </c>
      <c r="D1945">
        <v>508025</v>
      </c>
      <c r="E1945">
        <v>1416</v>
      </c>
      <c r="F1945">
        <v>6</v>
      </c>
      <c r="G1945">
        <v>308</v>
      </c>
      <c r="H1945" s="1">
        <v>43776</v>
      </c>
      <c r="I1945">
        <v>999999</v>
      </c>
      <c r="J1945">
        <v>308</v>
      </c>
      <c r="K1945">
        <v>141.63999999999999</v>
      </c>
      <c r="L1945" t="s">
        <v>14</v>
      </c>
      <c r="M1945">
        <v>0.90169999999999995</v>
      </c>
    </row>
    <row r="1946" spans="1:13" x14ac:dyDescent="0.25">
      <c r="A1946">
        <v>359705</v>
      </c>
      <c r="B1946">
        <v>4</v>
      </c>
      <c r="C1946" s="1">
        <v>43775</v>
      </c>
      <c r="D1946">
        <v>508025</v>
      </c>
      <c r="E1946">
        <v>1688</v>
      </c>
      <c r="F1946">
        <v>3</v>
      </c>
      <c r="G1946">
        <v>8.8800000000000008</v>
      </c>
      <c r="H1946" s="1">
        <v>43776</v>
      </c>
      <c r="I1946">
        <v>999999</v>
      </c>
      <c r="J1946">
        <v>8.0808</v>
      </c>
      <c r="K1946">
        <v>4.08</v>
      </c>
      <c r="L1946" t="s">
        <v>14</v>
      </c>
      <c r="M1946">
        <v>0.90169999999999995</v>
      </c>
    </row>
    <row r="1947" spans="1:13" x14ac:dyDescent="0.25">
      <c r="A1947">
        <v>359705</v>
      </c>
      <c r="B1947">
        <v>5</v>
      </c>
      <c r="C1947" s="1">
        <v>43775</v>
      </c>
      <c r="D1947">
        <v>508025</v>
      </c>
      <c r="E1947">
        <v>1656</v>
      </c>
      <c r="F1947">
        <v>7</v>
      </c>
      <c r="G1947">
        <v>159.99</v>
      </c>
      <c r="H1947" s="1">
        <v>43776</v>
      </c>
      <c r="I1947">
        <v>999999</v>
      </c>
      <c r="J1947">
        <v>159.99</v>
      </c>
      <c r="K1947">
        <v>73.569999999999993</v>
      </c>
      <c r="L1947" t="s">
        <v>14</v>
      </c>
      <c r="M1947">
        <v>0.90169999999999995</v>
      </c>
    </row>
    <row r="1948" spans="1:13" x14ac:dyDescent="0.25">
      <c r="A1948">
        <v>359705</v>
      </c>
      <c r="B1948">
        <v>6</v>
      </c>
      <c r="C1948" s="1">
        <v>43775</v>
      </c>
      <c r="D1948">
        <v>508025</v>
      </c>
      <c r="E1948">
        <v>460</v>
      </c>
      <c r="F1948">
        <v>1</v>
      </c>
      <c r="G1948">
        <v>299.89999999999998</v>
      </c>
      <c r="H1948" s="1">
        <v>43776</v>
      </c>
      <c r="I1948">
        <v>999999</v>
      </c>
      <c r="J1948">
        <v>290.90300000000002</v>
      </c>
      <c r="K1948">
        <v>152.9</v>
      </c>
      <c r="L1948" t="s">
        <v>14</v>
      </c>
      <c r="M1948">
        <v>0.90169999999999995</v>
      </c>
    </row>
    <row r="1949" spans="1:13" x14ac:dyDescent="0.25">
      <c r="A1949">
        <v>359800</v>
      </c>
      <c r="B1949">
        <v>0</v>
      </c>
      <c r="C1949" s="1">
        <v>43776</v>
      </c>
      <c r="D1949">
        <v>99126</v>
      </c>
      <c r="E1949">
        <v>444</v>
      </c>
      <c r="F1949">
        <v>2</v>
      </c>
      <c r="G1949">
        <v>919</v>
      </c>
      <c r="H1949" s="1">
        <v>43777</v>
      </c>
      <c r="I1949">
        <v>999999</v>
      </c>
      <c r="J1949">
        <v>919</v>
      </c>
      <c r="K1949">
        <v>304.48</v>
      </c>
      <c r="L1949" t="s">
        <v>17</v>
      </c>
      <c r="M1949">
        <v>1.4498</v>
      </c>
    </row>
    <row r="1950" spans="1:13" x14ac:dyDescent="0.25">
      <c r="A1950">
        <v>359800</v>
      </c>
      <c r="B1950">
        <v>1</v>
      </c>
      <c r="C1950" s="1">
        <v>43776</v>
      </c>
      <c r="D1950">
        <v>99126</v>
      </c>
      <c r="E1950">
        <v>788</v>
      </c>
      <c r="F1950">
        <v>1</v>
      </c>
      <c r="G1950">
        <v>11.5</v>
      </c>
      <c r="H1950" s="1">
        <v>43777</v>
      </c>
      <c r="I1950">
        <v>999999</v>
      </c>
      <c r="J1950">
        <v>10.005000000000001</v>
      </c>
      <c r="K1950">
        <v>5.29</v>
      </c>
      <c r="L1950" t="s">
        <v>17</v>
      </c>
      <c r="M1950">
        <v>1.4498</v>
      </c>
    </row>
    <row r="1951" spans="1:13" x14ac:dyDescent="0.25">
      <c r="A1951">
        <v>359800</v>
      </c>
      <c r="B1951">
        <v>2</v>
      </c>
      <c r="C1951" s="1">
        <v>43776</v>
      </c>
      <c r="D1951">
        <v>99126</v>
      </c>
      <c r="E1951">
        <v>1623</v>
      </c>
      <c r="F1951">
        <v>4</v>
      </c>
      <c r="G1951">
        <v>219</v>
      </c>
      <c r="H1951" s="1">
        <v>43777</v>
      </c>
      <c r="I1951">
        <v>999999</v>
      </c>
      <c r="J1951">
        <v>205.86</v>
      </c>
      <c r="K1951">
        <v>72.56</v>
      </c>
      <c r="L1951" t="s">
        <v>17</v>
      </c>
      <c r="M1951">
        <v>1.4498</v>
      </c>
    </row>
    <row r="1952" spans="1:13" x14ac:dyDescent="0.25">
      <c r="A1952">
        <v>359801</v>
      </c>
      <c r="B1952">
        <v>0</v>
      </c>
      <c r="C1952" s="1">
        <v>43776</v>
      </c>
      <c r="D1952">
        <v>876571</v>
      </c>
      <c r="E1952">
        <v>1541</v>
      </c>
      <c r="F1952">
        <v>5</v>
      </c>
      <c r="G1952">
        <v>299</v>
      </c>
      <c r="H1952" s="1">
        <v>43779</v>
      </c>
      <c r="I1952">
        <v>999999</v>
      </c>
      <c r="J1952">
        <v>275.08</v>
      </c>
      <c r="K1952">
        <v>137.5</v>
      </c>
      <c r="L1952" t="s">
        <v>14</v>
      </c>
      <c r="M1952">
        <v>0.90280000000000005</v>
      </c>
    </row>
    <row r="1953" spans="1:13" x14ac:dyDescent="0.25">
      <c r="A1953">
        <v>359801</v>
      </c>
      <c r="B1953">
        <v>1</v>
      </c>
      <c r="C1953" s="1">
        <v>43776</v>
      </c>
      <c r="D1953">
        <v>876571</v>
      </c>
      <c r="E1953">
        <v>1928</v>
      </c>
      <c r="F1953">
        <v>1</v>
      </c>
      <c r="G1953">
        <v>899</v>
      </c>
      <c r="H1953" s="1">
        <v>43779</v>
      </c>
      <c r="I1953">
        <v>999999</v>
      </c>
      <c r="J1953">
        <v>782.13</v>
      </c>
      <c r="K1953">
        <v>413.42</v>
      </c>
      <c r="L1953" t="s">
        <v>14</v>
      </c>
      <c r="M1953">
        <v>0.90280000000000005</v>
      </c>
    </row>
    <row r="1954" spans="1:13" x14ac:dyDescent="0.25">
      <c r="A1954">
        <v>359801</v>
      </c>
      <c r="B1954">
        <v>2</v>
      </c>
      <c r="C1954" s="1">
        <v>43776</v>
      </c>
      <c r="D1954">
        <v>876571</v>
      </c>
      <c r="E1954">
        <v>1591</v>
      </c>
      <c r="F1954">
        <v>8</v>
      </c>
      <c r="G1954">
        <v>12.66</v>
      </c>
      <c r="H1954" s="1">
        <v>43779</v>
      </c>
      <c r="I1954">
        <v>999999</v>
      </c>
      <c r="J1954">
        <v>12.66</v>
      </c>
      <c r="K1954">
        <v>5.82</v>
      </c>
      <c r="L1954" t="s">
        <v>14</v>
      </c>
      <c r="M1954">
        <v>0.90280000000000005</v>
      </c>
    </row>
    <row r="1955" spans="1:13" x14ac:dyDescent="0.25">
      <c r="A1955">
        <v>359801</v>
      </c>
      <c r="B1955">
        <v>3</v>
      </c>
      <c r="C1955" s="1">
        <v>43776</v>
      </c>
      <c r="D1955">
        <v>876571</v>
      </c>
      <c r="E1955">
        <v>644</v>
      </c>
      <c r="F1955">
        <v>4</v>
      </c>
      <c r="G1955">
        <v>79</v>
      </c>
      <c r="H1955" s="1">
        <v>43779</v>
      </c>
      <c r="I1955">
        <v>999999</v>
      </c>
      <c r="J1955">
        <v>79</v>
      </c>
      <c r="K1955">
        <v>40.28</v>
      </c>
      <c r="L1955" t="s">
        <v>14</v>
      </c>
      <c r="M1955">
        <v>0.90280000000000005</v>
      </c>
    </row>
    <row r="1956" spans="1:13" x14ac:dyDescent="0.25">
      <c r="A1956">
        <v>359801</v>
      </c>
      <c r="B1956">
        <v>4</v>
      </c>
      <c r="C1956" s="1">
        <v>43776</v>
      </c>
      <c r="D1956">
        <v>876571</v>
      </c>
      <c r="E1956">
        <v>1712</v>
      </c>
      <c r="F1956">
        <v>2</v>
      </c>
      <c r="G1956">
        <v>70.13</v>
      </c>
      <c r="H1956" s="1">
        <v>43779</v>
      </c>
      <c r="I1956">
        <v>999999</v>
      </c>
      <c r="J1956">
        <v>62.415700000000001</v>
      </c>
      <c r="K1956">
        <v>32.25</v>
      </c>
      <c r="L1956" t="s">
        <v>14</v>
      </c>
      <c r="M1956">
        <v>0.90280000000000005</v>
      </c>
    </row>
    <row r="1957" spans="1:13" x14ac:dyDescent="0.25">
      <c r="A1957">
        <v>359802</v>
      </c>
      <c r="B1957">
        <v>0</v>
      </c>
      <c r="C1957" s="1">
        <v>43776</v>
      </c>
      <c r="D1957">
        <v>686201</v>
      </c>
      <c r="E1957">
        <v>1608</v>
      </c>
      <c r="F1957">
        <v>5</v>
      </c>
      <c r="G1957">
        <v>109.99</v>
      </c>
      <c r="H1957" s="1">
        <v>43776</v>
      </c>
      <c r="I1957">
        <v>120</v>
      </c>
      <c r="J1957">
        <v>100.0909</v>
      </c>
      <c r="K1957">
        <v>56.08</v>
      </c>
      <c r="L1957" t="s">
        <v>14</v>
      </c>
      <c r="M1957">
        <v>0.90280000000000005</v>
      </c>
    </row>
    <row r="1958" spans="1:13" x14ac:dyDescent="0.25">
      <c r="A1958">
        <v>359803</v>
      </c>
      <c r="B1958">
        <v>0</v>
      </c>
      <c r="C1958" s="1">
        <v>43776</v>
      </c>
      <c r="D1958">
        <v>1095453</v>
      </c>
      <c r="E1958">
        <v>1603</v>
      </c>
      <c r="F1958">
        <v>5</v>
      </c>
      <c r="G1958">
        <v>109.99</v>
      </c>
      <c r="H1958" s="1">
        <v>43781</v>
      </c>
      <c r="I1958">
        <v>999999</v>
      </c>
      <c r="J1958">
        <v>94.591399999999993</v>
      </c>
      <c r="K1958">
        <v>56.08</v>
      </c>
      <c r="L1958" t="s">
        <v>16</v>
      </c>
      <c r="M1958">
        <v>0.78039999999999998</v>
      </c>
    </row>
    <row r="1959" spans="1:13" x14ac:dyDescent="0.25">
      <c r="A1959">
        <v>359804</v>
      </c>
      <c r="B1959">
        <v>0</v>
      </c>
      <c r="C1959" s="1">
        <v>43776</v>
      </c>
      <c r="D1959">
        <v>1911814</v>
      </c>
      <c r="E1959">
        <v>2107</v>
      </c>
      <c r="F1959">
        <v>3</v>
      </c>
      <c r="G1959">
        <v>791</v>
      </c>
      <c r="H1959" s="1">
        <v>43776</v>
      </c>
      <c r="I1959">
        <v>550</v>
      </c>
      <c r="J1959">
        <v>791</v>
      </c>
      <c r="K1959">
        <v>363.75</v>
      </c>
      <c r="L1959" t="s">
        <v>13</v>
      </c>
      <c r="M1959">
        <v>1</v>
      </c>
    </row>
    <row r="1960" spans="1:13" x14ac:dyDescent="0.25">
      <c r="A1960">
        <v>359805</v>
      </c>
      <c r="B1960">
        <v>0</v>
      </c>
      <c r="C1960" s="1">
        <v>43776</v>
      </c>
      <c r="D1960">
        <v>2093665</v>
      </c>
      <c r="E1960">
        <v>1628</v>
      </c>
      <c r="F1960">
        <v>3</v>
      </c>
      <c r="G1960">
        <v>13.89</v>
      </c>
      <c r="H1960" s="1">
        <v>43777</v>
      </c>
      <c r="I1960">
        <v>999999</v>
      </c>
      <c r="J1960">
        <v>13.89</v>
      </c>
      <c r="K1960">
        <v>6.39</v>
      </c>
      <c r="L1960" t="s">
        <v>13</v>
      </c>
      <c r="M1960">
        <v>1</v>
      </c>
    </row>
    <row r="1961" spans="1:13" x14ac:dyDescent="0.25">
      <c r="A1961">
        <v>359805</v>
      </c>
      <c r="B1961">
        <v>1</v>
      </c>
      <c r="C1961" s="1">
        <v>43776</v>
      </c>
      <c r="D1961">
        <v>2093665</v>
      </c>
      <c r="E1961">
        <v>1411</v>
      </c>
      <c r="F1961">
        <v>3</v>
      </c>
      <c r="G1961">
        <v>268</v>
      </c>
      <c r="H1961" s="1">
        <v>43777</v>
      </c>
      <c r="I1961">
        <v>999999</v>
      </c>
      <c r="J1961">
        <v>265.32</v>
      </c>
      <c r="K1961">
        <v>123.24</v>
      </c>
      <c r="L1961" t="s">
        <v>13</v>
      </c>
      <c r="M1961">
        <v>1</v>
      </c>
    </row>
    <row r="1962" spans="1:13" x14ac:dyDescent="0.25">
      <c r="A1962">
        <v>359805</v>
      </c>
      <c r="B1962">
        <v>2</v>
      </c>
      <c r="C1962" s="1">
        <v>43776</v>
      </c>
      <c r="D1962">
        <v>2093665</v>
      </c>
      <c r="E1962">
        <v>2496</v>
      </c>
      <c r="F1962">
        <v>7</v>
      </c>
      <c r="G1962">
        <v>9.99</v>
      </c>
      <c r="H1962" s="1">
        <v>43777</v>
      </c>
      <c r="I1962">
        <v>999999</v>
      </c>
      <c r="J1962">
        <v>9.99</v>
      </c>
      <c r="K1962">
        <v>5.09</v>
      </c>
      <c r="L1962" t="s">
        <v>13</v>
      </c>
      <c r="M1962">
        <v>1</v>
      </c>
    </row>
    <row r="1963" spans="1:13" x14ac:dyDescent="0.25">
      <c r="A1963">
        <v>359806</v>
      </c>
      <c r="B1963">
        <v>0</v>
      </c>
      <c r="C1963" s="1">
        <v>43776</v>
      </c>
      <c r="D1963">
        <v>340534</v>
      </c>
      <c r="E1963">
        <v>1680</v>
      </c>
      <c r="F1963">
        <v>1</v>
      </c>
      <c r="G1963">
        <v>6.99</v>
      </c>
      <c r="H1963" s="1">
        <v>43780</v>
      </c>
      <c r="I1963">
        <v>999999</v>
      </c>
      <c r="J1963">
        <v>6.99</v>
      </c>
      <c r="K1963">
        <v>3.56</v>
      </c>
      <c r="L1963" t="s">
        <v>15</v>
      </c>
      <c r="M1963">
        <v>1.3167</v>
      </c>
    </row>
    <row r="1964" spans="1:13" x14ac:dyDescent="0.25">
      <c r="A1964">
        <v>359806</v>
      </c>
      <c r="B1964">
        <v>1</v>
      </c>
      <c r="C1964" s="1">
        <v>43776</v>
      </c>
      <c r="D1964">
        <v>340534</v>
      </c>
      <c r="E1964">
        <v>1434</v>
      </c>
      <c r="F1964">
        <v>2</v>
      </c>
      <c r="G1964">
        <v>268</v>
      </c>
      <c r="H1964" s="1">
        <v>43780</v>
      </c>
      <c r="I1964">
        <v>999999</v>
      </c>
      <c r="J1964">
        <v>246.56</v>
      </c>
      <c r="K1964">
        <v>123.24</v>
      </c>
      <c r="L1964" t="s">
        <v>15</v>
      </c>
      <c r="M1964">
        <v>1.3167</v>
      </c>
    </row>
    <row r="1965" spans="1:13" x14ac:dyDescent="0.25">
      <c r="A1965">
        <v>359806</v>
      </c>
      <c r="B1965">
        <v>2</v>
      </c>
      <c r="C1965" s="1">
        <v>43776</v>
      </c>
      <c r="D1965">
        <v>340534</v>
      </c>
      <c r="E1965">
        <v>1427</v>
      </c>
      <c r="F1965">
        <v>7</v>
      </c>
      <c r="G1965">
        <v>230</v>
      </c>
      <c r="H1965" s="1">
        <v>43780</v>
      </c>
      <c r="I1965">
        <v>999999</v>
      </c>
      <c r="J1965">
        <v>204.7</v>
      </c>
      <c r="K1965">
        <v>105.77</v>
      </c>
      <c r="L1965" t="s">
        <v>15</v>
      </c>
      <c r="M1965">
        <v>1.3167</v>
      </c>
    </row>
    <row r="1966" spans="1:13" x14ac:dyDescent="0.25">
      <c r="A1966">
        <v>359806</v>
      </c>
      <c r="B1966">
        <v>3</v>
      </c>
      <c r="C1966" s="1">
        <v>43776</v>
      </c>
      <c r="D1966">
        <v>340534</v>
      </c>
      <c r="E1966">
        <v>1625</v>
      </c>
      <c r="F1966">
        <v>4</v>
      </c>
      <c r="G1966">
        <v>219</v>
      </c>
      <c r="H1966" s="1">
        <v>43780</v>
      </c>
      <c r="I1966">
        <v>999999</v>
      </c>
      <c r="J1966">
        <v>197.1</v>
      </c>
      <c r="K1966">
        <v>72.56</v>
      </c>
      <c r="L1966" t="s">
        <v>15</v>
      </c>
      <c r="M1966">
        <v>1.3167</v>
      </c>
    </row>
    <row r="1967" spans="1:13" x14ac:dyDescent="0.25">
      <c r="A1967">
        <v>359806</v>
      </c>
      <c r="B1967">
        <v>4</v>
      </c>
      <c r="C1967" s="1">
        <v>43776</v>
      </c>
      <c r="D1967">
        <v>340534</v>
      </c>
      <c r="E1967">
        <v>1602</v>
      </c>
      <c r="F1967">
        <v>1</v>
      </c>
      <c r="G1967">
        <v>179.99</v>
      </c>
      <c r="H1967" s="1">
        <v>43780</v>
      </c>
      <c r="I1967">
        <v>999999</v>
      </c>
      <c r="J1967">
        <v>156.59129999999999</v>
      </c>
      <c r="K1967">
        <v>82.77</v>
      </c>
      <c r="L1967" t="s">
        <v>15</v>
      </c>
      <c r="M1967">
        <v>1.3167</v>
      </c>
    </row>
    <row r="1968" spans="1:13" x14ac:dyDescent="0.25">
      <c r="A1968">
        <v>359806</v>
      </c>
      <c r="B1968">
        <v>5</v>
      </c>
      <c r="C1968" s="1">
        <v>43776</v>
      </c>
      <c r="D1968">
        <v>340534</v>
      </c>
      <c r="E1968">
        <v>1621</v>
      </c>
      <c r="F1968">
        <v>6</v>
      </c>
      <c r="G1968">
        <v>12.99</v>
      </c>
      <c r="H1968" s="1">
        <v>43780</v>
      </c>
      <c r="I1968">
        <v>999999</v>
      </c>
      <c r="J1968">
        <v>12.860099999999999</v>
      </c>
      <c r="K1968">
        <v>6.62</v>
      </c>
      <c r="L1968" t="s">
        <v>15</v>
      </c>
      <c r="M1968">
        <v>1.3167</v>
      </c>
    </row>
    <row r="1969" spans="1:13" x14ac:dyDescent="0.25">
      <c r="A1969">
        <v>359806</v>
      </c>
      <c r="B1969">
        <v>6</v>
      </c>
      <c r="C1969" s="1">
        <v>43776</v>
      </c>
      <c r="D1969">
        <v>340534</v>
      </c>
      <c r="E1969">
        <v>1404</v>
      </c>
      <c r="F1969">
        <v>3</v>
      </c>
      <c r="G1969">
        <v>32.99</v>
      </c>
      <c r="H1969" s="1">
        <v>43780</v>
      </c>
      <c r="I1969">
        <v>999999</v>
      </c>
      <c r="J1969">
        <v>32.99</v>
      </c>
      <c r="K1969">
        <v>15.17</v>
      </c>
      <c r="L1969" t="s">
        <v>15</v>
      </c>
      <c r="M1969">
        <v>1.3167</v>
      </c>
    </row>
    <row r="1970" spans="1:13" x14ac:dyDescent="0.25">
      <c r="A1970">
        <v>359900</v>
      </c>
      <c r="B1970">
        <v>0</v>
      </c>
      <c r="C1970" s="1">
        <v>43777</v>
      </c>
      <c r="D1970">
        <v>393362</v>
      </c>
      <c r="E1970">
        <v>1572</v>
      </c>
      <c r="F1970">
        <v>6</v>
      </c>
      <c r="G1970">
        <v>57.99</v>
      </c>
      <c r="H1970" s="1">
        <v>43778</v>
      </c>
      <c r="I1970">
        <v>999999</v>
      </c>
      <c r="J1970">
        <v>51.031199999999998</v>
      </c>
      <c r="K1970">
        <v>26.67</v>
      </c>
      <c r="L1970" t="s">
        <v>15</v>
      </c>
      <c r="M1970">
        <v>1.3196000000000001</v>
      </c>
    </row>
    <row r="1971" spans="1:13" x14ac:dyDescent="0.25">
      <c r="A1971">
        <v>359900</v>
      </c>
      <c r="B1971">
        <v>1</v>
      </c>
      <c r="C1971" s="1">
        <v>43777</v>
      </c>
      <c r="D1971">
        <v>393362</v>
      </c>
      <c r="E1971">
        <v>678</v>
      </c>
      <c r="F1971">
        <v>1</v>
      </c>
      <c r="G1971">
        <v>91</v>
      </c>
      <c r="H1971" s="1">
        <v>43778</v>
      </c>
      <c r="I1971">
        <v>999999</v>
      </c>
      <c r="J1971">
        <v>91</v>
      </c>
      <c r="K1971">
        <v>46.39</v>
      </c>
      <c r="L1971" t="s">
        <v>15</v>
      </c>
      <c r="M1971">
        <v>1.3196000000000001</v>
      </c>
    </row>
    <row r="1972" spans="1:13" x14ac:dyDescent="0.25">
      <c r="A1972">
        <v>359901</v>
      </c>
      <c r="B1972">
        <v>0</v>
      </c>
      <c r="C1972" s="1">
        <v>43777</v>
      </c>
      <c r="D1972">
        <v>1999327</v>
      </c>
      <c r="E1972">
        <v>531</v>
      </c>
      <c r="F1972">
        <v>4</v>
      </c>
      <c r="G1972">
        <v>679</v>
      </c>
      <c r="H1972" s="1">
        <v>43778</v>
      </c>
      <c r="I1972">
        <v>999999</v>
      </c>
      <c r="J1972">
        <v>624.67999999999995</v>
      </c>
      <c r="K1972">
        <v>224.97</v>
      </c>
      <c r="L1972" t="s">
        <v>13</v>
      </c>
      <c r="M1972">
        <v>1</v>
      </c>
    </row>
    <row r="1973" spans="1:13" x14ac:dyDescent="0.25">
      <c r="A1973">
        <v>359902</v>
      </c>
      <c r="B1973">
        <v>0</v>
      </c>
      <c r="C1973" s="1">
        <v>43777</v>
      </c>
      <c r="D1973">
        <v>1420711</v>
      </c>
      <c r="E1973">
        <v>1574</v>
      </c>
      <c r="F1973">
        <v>3</v>
      </c>
      <c r="G1973">
        <v>59.99</v>
      </c>
      <c r="H1973" s="1">
        <v>43779</v>
      </c>
      <c r="I1973">
        <v>999999</v>
      </c>
      <c r="J1973">
        <v>51.5914</v>
      </c>
      <c r="K1973">
        <v>27.59</v>
      </c>
      <c r="L1973" t="s">
        <v>13</v>
      </c>
      <c r="M1973">
        <v>1</v>
      </c>
    </row>
    <row r="1974" spans="1:13" x14ac:dyDescent="0.25">
      <c r="A1974">
        <v>359903</v>
      </c>
      <c r="B1974">
        <v>0</v>
      </c>
      <c r="C1974" s="1">
        <v>43777</v>
      </c>
      <c r="D1974">
        <v>1726596</v>
      </c>
      <c r="E1974">
        <v>1506</v>
      </c>
      <c r="F1974">
        <v>2</v>
      </c>
      <c r="G1974">
        <v>288</v>
      </c>
      <c r="H1974" s="1">
        <v>43777</v>
      </c>
      <c r="I1974">
        <v>605</v>
      </c>
      <c r="J1974">
        <v>288</v>
      </c>
      <c r="K1974">
        <v>132.44</v>
      </c>
      <c r="L1974" t="s">
        <v>13</v>
      </c>
      <c r="M1974">
        <v>1</v>
      </c>
    </row>
    <row r="1975" spans="1:13" x14ac:dyDescent="0.25">
      <c r="A1975">
        <v>359903</v>
      </c>
      <c r="B1975">
        <v>1</v>
      </c>
      <c r="C1975" s="1">
        <v>43777</v>
      </c>
      <c r="D1975">
        <v>1726596</v>
      </c>
      <c r="E1975">
        <v>381</v>
      </c>
      <c r="F1975">
        <v>3</v>
      </c>
      <c r="G1975">
        <v>699</v>
      </c>
      <c r="H1975" s="1">
        <v>43777</v>
      </c>
      <c r="I1975">
        <v>605</v>
      </c>
      <c r="J1975">
        <v>699</v>
      </c>
      <c r="K1975">
        <v>321.44</v>
      </c>
      <c r="L1975" t="s">
        <v>13</v>
      </c>
      <c r="M1975">
        <v>1</v>
      </c>
    </row>
    <row r="1976" spans="1:13" x14ac:dyDescent="0.25">
      <c r="A1976">
        <v>359903</v>
      </c>
      <c r="B1976">
        <v>2</v>
      </c>
      <c r="C1976" s="1">
        <v>43777</v>
      </c>
      <c r="D1976">
        <v>1726596</v>
      </c>
      <c r="E1976">
        <v>1454</v>
      </c>
      <c r="F1976">
        <v>2</v>
      </c>
      <c r="G1976">
        <v>199</v>
      </c>
      <c r="H1976" s="1">
        <v>43777</v>
      </c>
      <c r="I1976">
        <v>605</v>
      </c>
      <c r="J1976">
        <v>173.13</v>
      </c>
      <c r="K1976">
        <v>91.51</v>
      </c>
      <c r="L1976" t="s">
        <v>13</v>
      </c>
      <c r="M1976">
        <v>1</v>
      </c>
    </row>
    <row r="1977" spans="1:13" x14ac:dyDescent="0.25">
      <c r="A1977">
        <v>359903</v>
      </c>
      <c r="B1977">
        <v>3</v>
      </c>
      <c r="C1977" s="1">
        <v>43777</v>
      </c>
      <c r="D1977">
        <v>1726596</v>
      </c>
      <c r="E1977">
        <v>1585</v>
      </c>
      <c r="F1977">
        <v>2</v>
      </c>
      <c r="G1977">
        <v>22.89</v>
      </c>
      <c r="H1977" s="1">
        <v>43777</v>
      </c>
      <c r="I1977">
        <v>605</v>
      </c>
      <c r="J1977">
        <v>22.89</v>
      </c>
      <c r="K1977">
        <v>7.58</v>
      </c>
      <c r="L1977" t="s">
        <v>13</v>
      </c>
      <c r="M1977">
        <v>1</v>
      </c>
    </row>
    <row r="1978" spans="1:13" x14ac:dyDescent="0.25">
      <c r="A1978">
        <v>360000</v>
      </c>
      <c r="B1978">
        <v>0</v>
      </c>
      <c r="C1978" s="1">
        <v>43778</v>
      </c>
      <c r="D1978">
        <v>553509</v>
      </c>
      <c r="E1978">
        <v>416</v>
      </c>
      <c r="F1978">
        <v>1</v>
      </c>
      <c r="G1978">
        <v>969</v>
      </c>
      <c r="H1978" s="1">
        <v>43780</v>
      </c>
      <c r="I1978">
        <v>999999</v>
      </c>
      <c r="J1978">
        <v>862.41</v>
      </c>
      <c r="K1978">
        <v>321.05</v>
      </c>
      <c r="L1978" t="s">
        <v>14</v>
      </c>
      <c r="M1978">
        <v>0.90629999999999999</v>
      </c>
    </row>
    <row r="1979" spans="1:13" x14ac:dyDescent="0.25">
      <c r="A1979">
        <v>360000</v>
      </c>
      <c r="B1979">
        <v>1</v>
      </c>
      <c r="C1979" s="1">
        <v>43778</v>
      </c>
      <c r="D1979">
        <v>553509</v>
      </c>
      <c r="E1979">
        <v>2350</v>
      </c>
      <c r="F1979">
        <v>3</v>
      </c>
      <c r="G1979">
        <v>429.99</v>
      </c>
      <c r="H1979" s="1">
        <v>43780</v>
      </c>
      <c r="I1979">
        <v>999999</v>
      </c>
      <c r="J1979">
        <v>429.99</v>
      </c>
      <c r="K1979">
        <v>197.74</v>
      </c>
      <c r="L1979" t="s">
        <v>14</v>
      </c>
      <c r="M1979">
        <v>0.90629999999999999</v>
      </c>
    </row>
    <row r="1980" spans="1:13" x14ac:dyDescent="0.25">
      <c r="A1980">
        <v>360001</v>
      </c>
      <c r="B1980">
        <v>0</v>
      </c>
      <c r="C1980" s="1">
        <v>43778</v>
      </c>
      <c r="D1980">
        <v>417285</v>
      </c>
      <c r="E1980">
        <v>1426</v>
      </c>
      <c r="F1980">
        <v>1</v>
      </c>
      <c r="G1980">
        <v>589</v>
      </c>
      <c r="H1980" s="1">
        <v>43778</v>
      </c>
      <c r="I1980">
        <v>230</v>
      </c>
      <c r="J1980">
        <v>589</v>
      </c>
      <c r="K1980">
        <v>195.15</v>
      </c>
      <c r="L1980" t="s">
        <v>14</v>
      </c>
      <c r="M1980">
        <v>0.90629999999999999</v>
      </c>
    </row>
    <row r="1981" spans="1:13" x14ac:dyDescent="0.25">
      <c r="A1981">
        <v>360001</v>
      </c>
      <c r="B1981">
        <v>1</v>
      </c>
      <c r="C1981" s="1">
        <v>43778</v>
      </c>
      <c r="D1981">
        <v>417285</v>
      </c>
      <c r="E1981">
        <v>1473</v>
      </c>
      <c r="F1981">
        <v>4</v>
      </c>
      <c r="G1981">
        <v>269</v>
      </c>
      <c r="H1981" s="1">
        <v>43778</v>
      </c>
      <c r="I1981">
        <v>230</v>
      </c>
      <c r="J1981">
        <v>244.79</v>
      </c>
      <c r="K1981">
        <v>123.7</v>
      </c>
      <c r="L1981" t="s">
        <v>14</v>
      </c>
      <c r="M1981">
        <v>0.90629999999999999</v>
      </c>
    </row>
    <row r="1982" spans="1:13" x14ac:dyDescent="0.25">
      <c r="A1982">
        <v>360001</v>
      </c>
      <c r="B1982">
        <v>2</v>
      </c>
      <c r="C1982" s="1">
        <v>43778</v>
      </c>
      <c r="D1982">
        <v>417285</v>
      </c>
      <c r="E1982">
        <v>1671</v>
      </c>
      <c r="F1982">
        <v>7</v>
      </c>
      <c r="G1982">
        <v>4.99</v>
      </c>
      <c r="H1982" s="1">
        <v>43778</v>
      </c>
      <c r="I1982">
        <v>230</v>
      </c>
      <c r="J1982">
        <v>4.3912000000000004</v>
      </c>
      <c r="K1982">
        <v>2.54</v>
      </c>
      <c r="L1982" t="s">
        <v>14</v>
      </c>
      <c r="M1982">
        <v>0.90629999999999999</v>
      </c>
    </row>
    <row r="1983" spans="1:13" x14ac:dyDescent="0.25">
      <c r="A1983">
        <v>360002</v>
      </c>
      <c r="B1983">
        <v>0</v>
      </c>
      <c r="C1983" s="1">
        <v>43778</v>
      </c>
      <c r="D1983">
        <v>134218</v>
      </c>
      <c r="E1983">
        <v>1629</v>
      </c>
      <c r="F1983">
        <v>3</v>
      </c>
      <c r="G1983">
        <v>9.99</v>
      </c>
      <c r="H1983" s="1">
        <v>43778</v>
      </c>
      <c r="I1983">
        <v>60</v>
      </c>
      <c r="J1983">
        <v>8.6913</v>
      </c>
      <c r="K1983">
        <v>5.09</v>
      </c>
      <c r="L1983" t="s">
        <v>17</v>
      </c>
      <c r="M1983">
        <v>1.456</v>
      </c>
    </row>
    <row r="1984" spans="1:13" x14ac:dyDescent="0.25">
      <c r="A1984">
        <v>360003</v>
      </c>
      <c r="B1984">
        <v>0</v>
      </c>
      <c r="C1984" s="1">
        <v>43778</v>
      </c>
      <c r="D1984">
        <v>2039658</v>
      </c>
      <c r="E1984">
        <v>1590</v>
      </c>
      <c r="F1984">
        <v>2</v>
      </c>
      <c r="G1984">
        <v>22.89</v>
      </c>
      <c r="H1984" s="1">
        <v>43779</v>
      </c>
      <c r="I1984">
        <v>999999</v>
      </c>
      <c r="J1984">
        <v>22.89</v>
      </c>
      <c r="K1984">
        <v>7.58</v>
      </c>
      <c r="L1984" t="s">
        <v>13</v>
      </c>
      <c r="M1984">
        <v>1</v>
      </c>
    </row>
    <row r="1985" spans="1:13" x14ac:dyDescent="0.25">
      <c r="A1985">
        <v>360004</v>
      </c>
      <c r="B1985">
        <v>0</v>
      </c>
      <c r="C1985" s="1">
        <v>43778</v>
      </c>
      <c r="D1985">
        <v>1380029</v>
      </c>
      <c r="E1985">
        <v>1537</v>
      </c>
      <c r="F1985">
        <v>2</v>
      </c>
      <c r="G1985">
        <v>368</v>
      </c>
      <c r="H1985" s="1">
        <v>43780</v>
      </c>
      <c r="I1985">
        <v>999999</v>
      </c>
      <c r="J1985">
        <v>316.48</v>
      </c>
      <c r="K1985">
        <v>121.93</v>
      </c>
      <c r="L1985" t="s">
        <v>13</v>
      </c>
      <c r="M1985">
        <v>1</v>
      </c>
    </row>
    <row r="1986" spans="1:13" x14ac:dyDescent="0.25">
      <c r="A1986">
        <v>360004</v>
      </c>
      <c r="B1986">
        <v>1</v>
      </c>
      <c r="C1986" s="1">
        <v>43778</v>
      </c>
      <c r="D1986">
        <v>1380029</v>
      </c>
      <c r="E1986">
        <v>930</v>
      </c>
      <c r="F1986">
        <v>1</v>
      </c>
      <c r="G1986">
        <v>33.99</v>
      </c>
      <c r="H1986" s="1">
        <v>43780</v>
      </c>
      <c r="I1986">
        <v>999999</v>
      </c>
      <c r="J1986">
        <v>31.610700000000001</v>
      </c>
      <c r="K1986">
        <v>17.329999999999998</v>
      </c>
      <c r="L1986" t="s">
        <v>13</v>
      </c>
      <c r="M1986">
        <v>1</v>
      </c>
    </row>
    <row r="1987" spans="1:13" x14ac:dyDescent="0.25">
      <c r="A1987">
        <v>360004</v>
      </c>
      <c r="B1987">
        <v>2</v>
      </c>
      <c r="C1987" s="1">
        <v>43778</v>
      </c>
      <c r="D1987">
        <v>1380029</v>
      </c>
      <c r="E1987">
        <v>706</v>
      </c>
      <c r="F1987">
        <v>2</v>
      </c>
      <c r="G1987">
        <v>79</v>
      </c>
      <c r="H1987" s="1">
        <v>43780</v>
      </c>
      <c r="I1987">
        <v>999999</v>
      </c>
      <c r="J1987">
        <v>79</v>
      </c>
      <c r="K1987">
        <v>40.28</v>
      </c>
      <c r="L1987" t="s">
        <v>13</v>
      </c>
      <c r="M1987">
        <v>1</v>
      </c>
    </row>
    <row r="1988" spans="1:13" x14ac:dyDescent="0.25">
      <c r="A1988">
        <v>360005</v>
      </c>
      <c r="B1988">
        <v>0</v>
      </c>
      <c r="C1988" s="1">
        <v>43778</v>
      </c>
      <c r="D1988">
        <v>149899</v>
      </c>
      <c r="E1988">
        <v>777</v>
      </c>
      <c r="F1988">
        <v>4</v>
      </c>
      <c r="G1988">
        <v>13.9</v>
      </c>
      <c r="H1988" s="1">
        <v>43783</v>
      </c>
      <c r="I1988">
        <v>999999</v>
      </c>
      <c r="J1988">
        <v>12.648999999999999</v>
      </c>
      <c r="K1988">
        <v>7.09</v>
      </c>
      <c r="L1988" t="s">
        <v>17</v>
      </c>
      <c r="M1988">
        <v>1.456</v>
      </c>
    </row>
    <row r="1989" spans="1:13" x14ac:dyDescent="0.25">
      <c r="A1989">
        <v>357208</v>
      </c>
      <c r="B1989">
        <v>1</v>
      </c>
      <c r="C1989" s="1">
        <v>43750</v>
      </c>
      <c r="D1989">
        <v>1524904</v>
      </c>
      <c r="E1989">
        <v>2043</v>
      </c>
      <c r="F1989">
        <v>4</v>
      </c>
      <c r="G1989">
        <v>665.94</v>
      </c>
      <c r="H1989" s="1">
        <v>43751</v>
      </c>
      <c r="I1989">
        <v>999999</v>
      </c>
      <c r="J1989">
        <v>665.94</v>
      </c>
      <c r="K1989">
        <v>220.64</v>
      </c>
      <c r="L1989" t="s">
        <v>13</v>
      </c>
      <c r="M1989">
        <v>1</v>
      </c>
    </row>
    <row r="1990" spans="1:13" x14ac:dyDescent="0.25">
      <c r="A1990">
        <v>357208</v>
      </c>
      <c r="B1990">
        <v>2</v>
      </c>
      <c r="C1990" s="1">
        <v>43750</v>
      </c>
      <c r="D1990">
        <v>1524904</v>
      </c>
      <c r="E1990">
        <v>1622</v>
      </c>
      <c r="F1990">
        <v>2</v>
      </c>
      <c r="G1990">
        <v>219</v>
      </c>
      <c r="H1990" s="1">
        <v>43751</v>
      </c>
      <c r="I1990">
        <v>999999</v>
      </c>
      <c r="J1990">
        <v>192.72</v>
      </c>
      <c r="K1990">
        <v>72.56</v>
      </c>
      <c r="L1990" t="s">
        <v>13</v>
      </c>
      <c r="M1990">
        <v>1</v>
      </c>
    </row>
    <row r="1991" spans="1:13" x14ac:dyDescent="0.25">
      <c r="A1991">
        <v>357208</v>
      </c>
      <c r="B1991">
        <v>3</v>
      </c>
      <c r="C1991" s="1">
        <v>43750</v>
      </c>
      <c r="D1991">
        <v>1524904</v>
      </c>
      <c r="E1991">
        <v>1649</v>
      </c>
      <c r="F1991">
        <v>3</v>
      </c>
      <c r="G1991">
        <v>259.99</v>
      </c>
      <c r="H1991" s="1">
        <v>43751</v>
      </c>
      <c r="I1991">
        <v>999999</v>
      </c>
      <c r="J1991">
        <v>259.99</v>
      </c>
      <c r="K1991">
        <v>86.14</v>
      </c>
      <c r="L1991" t="s">
        <v>13</v>
      </c>
      <c r="M1991">
        <v>1</v>
      </c>
    </row>
    <row r="1992" spans="1:13" x14ac:dyDescent="0.25">
      <c r="A1992">
        <v>357400</v>
      </c>
      <c r="B1992">
        <v>0</v>
      </c>
      <c r="C1992" s="1">
        <v>43752</v>
      </c>
      <c r="D1992">
        <v>1236336</v>
      </c>
      <c r="E1992">
        <v>323</v>
      </c>
      <c r="F1992">
        <v>1</v>
      </c>
      <c r="G1992">
        <v>369</v>
      </c>
      <c r="H1992" s="1">
        <v>43754</v>
      </c>
      <c r="I1992">
        <v>999999</v>
      </c>
      <c r="J1992">
        <v>335.79</v>
      </c>
      <c r="K1992">
        <v>169.69</v>
      </c>
      <c r="L1992" t="s">
        <v>13</v>
      </c>
      <c r="M1992">
        <v>1</v>
      </c>
    </row>
    <row r="1993" spans="1:13" x14ac:dyDescent="0.25">
      <c r="A1993">
        <v>357400</v>
      </c>
      <c r="B1993">
        <v>1</v>
      </c>
      <c r="C1993" s="1">
        <v>43752</v>
      </c>
      <c r="D1993">
        <v>1236336</v>
      </c>
      <c r="E1993">
        <v>1575</v>
      </c>
      <c r="F1993">
        <v>1</v>
      </c>
      <c r="G1993">
        <v>60.99</v>
      </c>
      <c r="H1993" s="1">
        <v>43754</v>
      </c>
      <c r="I1993">
        <v>999999</v>
      </c>
      <c r="J1993">
        <v>60.99</v>
      </c>
      <c r="K1993">
        <v>28.05</v>
      </c>
      <c r="L1993" t="s">
        <v>13</v>
      </c>
      <c r="M1993">
        <v>1</v>
      </c>
    </row>
    <row r="1994" spans="1:13" x14ac:dyDescent="0.25">
      <c r="A1994">
        <v>357400</v>
      </c>
      <c r="B1994">
        <v>2</v>
      </c>
      <c r="C1994" s="1">
        <v>43752</v>
      </c>
      <c r="D1994">
        <v>1236336</v>
      </c>
      <c r="E1994">
        <v>2494</v>
      </c>
      <c r="F1994">
        <v>8</v>
      </c>
      <c r="G1994">
        <v>2.94</v>
      </c>
      <c r="H1994" s="1">
        <v>43754</v>
      </c>
      <c r="I1994">
        <v>999999</v>
      </c>
      <c r="J1994">
        <v>2.94</v>
      </c>
      <c r="K1994">
        <v>1.5</v>
      </c>
      <c r="L1994" t="s">
        <v>13</v>
      </c>
      <c r="M1994">
        <v>1</v>
      </c>
    </row>
    <row r="1995" spans="1:13" x14ac:dyDescent="0.25">
      <c r="A1995">
        <v>357400</v>
      </c>
      <c r="B1995">
        <v>3</v>
      </c>
      <c r="C1995" s="1">
        <v>43752</v>
      </c>
      <c r="D1995">
        <v>1236336</v>
      </c>
      <c r="E1995">
        <v>1113</v>
      </c>
      <c r="F1995">
        <v>2</v>
      </c>
      <c r="G1995">
        <v>436.2</v>
      </c>
      <c r="H1995" s="1">
        <v>43754</v>
      </c>
      <c r="I1995">
        <v>999999</v>
      </c>
      <c r="J1995">
        <v>414.39</v>
      </c>
      <c r="K1995">
        <v>144.52000000000001</v>
      </c>
      <c r="L1995" t="s">
        <v>13</v>
      </c>
      <c r="M1995">
        <v>1</v>
      </c>
    </row>
    <row r="1996" spans="1:13" x14ac:dyDescent="0.25">
      <c r="A1996">
        <v>357401</v>
      </c>
      <c r="B1996">
        <v>0</v>
      </c>
      <c r="C1996" s="1">
        <v>43752</v>
      </c>
      <c r="D1996">
        <v>432567</v>
      </c>
      <c r="E1996">
        <v>1635</v>
      </c>
      <c r="F1996">
        <v>4</v>
      </c>
      <c r="G1996">
        <v>22.89</v>
      </c>
      <c r="H1996" s="1">
        <v>43755</v>
      </c>
      <c r="I1996">
        <v>999999</v>
      </c>
      <c r="J1996">
        <v>22.89</v>
      </c>
      <c r="K1996">
        <v>7.58</v>
      </c>
      <c r="L1996" t="s">
        <v>14</v>
      </c>
      <c r="M1996">
        <v>0.90649999999999997</v>
      </c>
    </row>
    <row r="1997" spans="1:13" x14ac:dyDescent="0.25">
      <c r="A1997">
        <v>357402</v>
      </c>
      <c r="B1997">
        <v>0</v>
      </c>
      <c r="C1997" s="1">
        <v>43752</v>
      </c>
      <c r="D1997">
        <v>1608010</v>
      </c>
      <c r="E1997">
        <v>2493</v>
      </c>
      <c r="F1997">
        <v>2</v>
      </c>
      <c r="G1997">
        <v>24.99</v>
      </c>
      <c r="H1997" s="1">
        <v>43752</v>
      </c>
      <c r="I1997">
        <v>490</v>
      </c>
      <c r="J1997">
        <v>24.240300000000001</v>
      </c>
      <c r="K1997">
        <v>12.74</v>
      </c>
      <c r="L1997" t="s">
        <v>13</v>
      </c>
      <c r="M1997">
        <v>1</v>
      </c>
    </row>
    <row r="1998" spans="1:13" x14ac:dyDescent="0.25">
      <c r="A1998">
        <v>357402</v>
      </c>
      <c r="B1998">
        <v>1</v>
      </c>
      <c r="C1998" s="1">
        <v>43752</v>
      </c>
      <c r="D1998">
        <v>1608010</v>
      </c>
      <c r="E1998">
        <v>176</v>
      </c>
      <c r="F1998">
        <v>1</v>
      </c>
      <c r="G1998">
        <v>126.9</v>
      </c>
      <c r="H1998" s="1">
        <v>43752</v>
      </c>
      <c r="I1998">
        <v>490</v>
      </c>
      <c r="J1998">
        <v>126.9</v>
      </c>
      <c r="K1998">
        <v>58.36</v>
      </c>
      <c r="L1998" t="s">
        <v>13</v>
      </c>
      <c r="M1998">
        <v>1</v>
      </c>
    </row>
    <row r="1999" spans="1:13" x14ac:dyDescent="0.25">
      <c r="A1999">
        <v>357500</v>
      </c>
      <c r="B1999">
        <v>0</v>
      </c>
      <c r="C1999" s="1">
        <v>43753</v>
      </c>
      <c r="D1999">
        <v>683864</v>
      </c>
      <c r="E1999">
        <v>2329</v>
      </c>
      <c r="F1999">
        <v>1</v>
      </c>
      <c r="G1999">
        <v>229.99</v>
      </c>
      <c r="H1999" s="1">
        <v>43755</v>
      </c>
      <c r="I1999">
        <v>999999</v>
      </c>
      <c r="J1999">
        <v>200.09129999999999</v>
      </c>
      <c r="K1999">
        <v>105.76</v>
      </c>
      <c r="L1999" t="s">
        <v>14</v>
      </c>
      <c r="M1999">
        <v>0.90849999999999997</v>
      </c>
    </row>
    <row r="2000" spans="1:13" x14ac:dyDescent="0.25">
      <c r="A2000">
        <v>357500</v>
      </c>
      <c r="B2000">
        <v>1</v>
      </c>
      <c r="C2000" s="1">
        <v>43753</v>
      </c>
      <c r="D2000">
        <v>683864</v>
      </c>
      <c r="E2000">
        <v>1436</v>
      </c>
      <c r="F2000">
        <v>6</v>
      </c>
      <c r="G2000">
        <v>258</v>
      </c>
      <c r="H2000" s="1">
        <v>43755</v>
      </c>
      <c r="I2000">
        <v>999999</v>
      </c>
      <c r="J2000">
        <v>255.42</v>
      </c>
      <c r="K2000">
        <v>118.65</v>
      </c>
      <c r="L2000" t="s">
        <v>14</v>
      </c>
      <c r="M2000">
        <v>0.90849999999999997</v>
      </c>
    </row>
    <row r="2001" spans="1:13" x14ac:dyDescent="0.25">
      <c r="A2001">
        <v>357501</v>
      </c>
      <c r="B2001">
        <v>0</v>
      </c>
      <c r="C2001" s="1">
        <v>43753</v>
      </c>
      <c r="D2001">
        <v>676444</v>
      </c>
      <c r="E2001">
        <v>1747</v>
      </c>
      <c r="F2001">
        <v>1</v>
      </c>
      <c r="G2001">
        <v>109</v>
      </c>
      <c r="H2001" s="1">
        <v>43753</v>
      </c>
      <c r="I2001">
        <v>120</v>
      </c>
      <c r="J2001">
        <v>98.1</v>
      </c>
      <c r="K2001">
        <v>36.11</v>
      </c>
      <c r="L2001" t="s">
        <v>14</v>
      </c>
      <c r="M2001">
        <v>0.90849999999999997</v>
      </c>
    </row>
    <row r="2002" spans="1:13" x14ac:dyDescent="0.25">
      <c r="A2002">
        <v>357501</v>
      </c>
      <c r="B2002">
        <v>1</v>
      </c>
      <c r="C2002" s="1">
        <v>43753</v>
      </c>
      <c r="D2002">
        <v>676444</v>
      </c>
      <c r="E2002">
        <v>333</v>
      </c>
      <c r="F2002">
        <v>6</v>
      </c>
      <c r="G2002">
        <v>319</v>
      </c>
      <c r="H2002" s="1">
        <v>43753</v>
      </c>
      <c r="I2002">
        <v>120</v>
      </c>
      <c r="J2002">
        <v>296.67</v>
      </c>
      <c r="K2002">
        <v>162.63999999999999</v>
      </c>
      <c r="L2002" t="s">
        <v>14</v>
      </c>
      <c r="M2002">
        <v>0.90849999999999997</v>
      </c>
    </row>
    <row r="2003" spans="1:13" x14ac:dyDescent="0.25">
      <c r="A2003">
        <v>357501</v>
      </c>
      <c r="B2003">
        <v>2</v>
      </c>
      <c r="C2003" s="1">
        <v>43753</v>
      </c>
      <c r="D2003">
        <v>676444</v>
      </c>
      <c r="E2003">
        <v>436</v>
      </c>
      <c r="F2003">
        <v>1</v>
      </c>
      <c r="G2003">
        <v>369</v>
      </c>
      <c r="H2003" s="1">
        <v>43753</v>
      </c>
      <c r="I2003">
        <v>120</v>
      </c>
      <c r="J2003">
        <v>332.1</v>
      </c>
      <c r="K2003">
        <v>188.13</v>
      </c>
      <c r="L2003" t="s">
        <v>14</v>
      </c>
      <c r="M2003">
        <v>0.90849999999999997</v>
      </c>
    </row>
    <row r="2004" spans="1:13" x14ac:dyDescent="0.25">
      <c r="A2004">
        <v>357502</v>
      </c>
      <c r="B2004">
        <v>0</v>
      </c>
      <c r="C2004" s="1">
        <v>43753</v>
      </c>
      <c r="D2004">
        <v>1925225</v>
      </c>
      <c r="E2004">
        <v>559</v>
      </c>
      <c r="F2004">
        <v>3</v>
      </c>
      <c r="G2004">
        <v>251</v>
      </c>
      <c r="H2004" s="1">
        <v>43754</v>
      </c>
      <c r="I2004">
        <v>999999</v>
      </c>
      <c r="J2004">
        <v>225.9</v>
      </c>
      <c r="K2004">
        <v>115.43</v>
      </c>
      <c r="L2004" t="s">
        <v>13</v>
      </c>
      <c r="M2004">
        <v>1</v>
      </c>
    </row>
    <row r="2005" spans="1:13" x14ac:dyDescent="0.25">
      <c r="A2005">
        <v>357502</v>
      </c>
      <c r="B2005">
        <v>1</v>
      </c>
      <c r="C2005" s="1">
        <v>43753</v>
      </c>
      <c r="D2005">
        <v>1925225</v>
      </c>
      <c r="E2005">
        <v>107</v>
      </c>
      <c r="F2005">
        <v>2</v>
      </c>
      <c r="G2005">
        <v>132.99</v>
      </c>
      <c r="H2005" s="1">
        <v>43754</v>
      </c>
      <c r="I2005">
        <v>999999</v>
      </c>
      <c r="J2005">
        <v>121.0209</v>
      </c>
      <c r="K2005">
        <v>61.16</v>
      </c>
      <c r="L2005" t="s">
        <v>13</v>
      </c>
      <c r="M2005">
        <v>1</v>
      </c>
    </row>
    <row r="2006" spans="1:13" x14ac:dyDescent="0.25">
      <c r="A2006">
        <v>357502</v>
      </c>
      <c r="B2006">
        <v>2</v>
      </c>
      <c r="C2006" s="1">
        <v>43753</v>
      </c>
      <c r="D2006">
        <v>1925225</v>
      </c>
      <c r="E2006">
        <v>947</v>
      </c>
      <c r="F2006">
        <v>7</v>
      </c>
      <c r="G2006">
        <v>165</v>
      </c>
      <c r="H2006" s="1">
        <v>43754</v>
      </c>
      <c r="I2006">
        <v>999999</v>
      </c>
      <c r="J2006">
        <v>141.9</v>
      </c>
      <c r="K2006">
        <v>75.88</v>
      </c>
      <c r="L2006" t="s">
        <v>13</v>
      </c>
      <c r="M2006">
        <v>1</v>
      </c>
    </row>
    <row r="2007" spans="1:13" x14ac:dyDescent="0.25">
      <c r="A2007">
        <v>357502</v>
      </c>
      <c r="B2007">
        <v>3</v>
      </c>
      <c r="C2007" s="1">
        <v>43753</v>
      </c>
      <c r="D2007">
        <v>1925225</v>
      </c>
      <c r="E2007">
        <v>1385</v>
      </c>
      <c r="F2007">
        <v>10</v>
      </c>
      <c r="G2007">
        <v>22.99</v>
      </c>
      <c r="H2007" s="1">
        <v>43754</v>
      </c>
      <c r="I2007">
        <v>999999</v>
      </c>
      <c r="J2007">
        <v>22.99</v>
      </c>
      <c r="K2007">
        <v>10.57</v>
      </c>
      <c r="L2007" t="s">
        <v>13</v>
      </c>
      <c r="M2007">
        <v>1</v>
      </c>
    </row>
    <row r="2008" spans="1:13" x14ac:dyDescent="0.25">
      <c r="A2008">
        <v>357503</v>
      </c>
      <c r="B2008">
        <v>0</v>
      </c>
      <c r="C2008" s="1">
        <v>43753</v>
      </c>
      <c r="D2008">
        <v>1148509</v>
      </c>
      <c r="E2008">
        <v>518</v>
      </c>
      <c r="F2008">
        <v>8</v>
      </c>
      <c r="G2008">
        <v>869</v>
      </c>
      <c r="H2008" s="1">
        <v>43753</v>
      </c>
      <c r="I2008">
        <v>380</v>
      </c>
      <c r="J2008">
        <v>860.31</v>
      </c>
      <c r="K2008">
        <v>287.92</v>
      </c>
      <c r="L2008" t="s">
        <v>16</v>
      </c>
      <c r="M2008">
        <v>0.79090000000000005</v>
      </c>
    </row>
    <row r="2009" spans="1:13" x14ac:dyDescent="0.25">
      <c r="A2009">
        <v>357600</v>
      </c>
      <c r="B2009">
        <v>0</v>
      </c>
      <c r="C2009" s="1">
        <v>43754</v>
      </c>
      <c r="D2009">
        <v>979905</v>
      </c>
      <c r="E2009">
        <v>117</v>
      </c>
      <c r="F2009">
        <v>1</v>
      </c>
      <c r="G2009">
        <v>169.99</v>
      </c>
      <c r="H2009" s="1">
        <v>43755</v>
      </c>
      <c r="I2009">
        <v>999999</v>
      </c>
      <c r="J2009">
        <v>151.2911</v>
      </c>
      <c r="K2009">
        <v>86.67</v>
      </c>
      <c r="L2009" t="s">
        <v>16</v>
      </c>
      <c r="M2009">
        <v>0.78510000000000002</v>
      </c>
    </row>
    <row r="2010" spans="1:13" x14ac:dyDescent="0.25">
      <c r="A2010">
        <v>357601</v>
      </c>
      <c r="B2010">
        <v>0</v>
      </c>
      <c r="C2010" s="1">
        <v>43754</v>
      </c>
      <c r="D2010">
        <v>1860271</v>
      </c>
      <c r="E2010">
        <v>1399</v>
      </c>
      <c r="F2010">
        <v>1</v>
      </c>
      <c r="G2010">
        <v>32.99</v>
      </c>
      <c r="H2010" s="1">
        <v>43754</v>
      </c>
      <c r="I2010">
        <v>590</v>
      </c>
      <c r="J2010">
        <v>29.3611</v>
      </c>
      <c r="K2010">
        <v>15.17</v>
      </c>
      <c r="L2010" t="s">
        <v>13</v>
      </c>
      <c r="M2010">
        <v>1</v>
      </c>
    </row>
    <row r="2011" spans="1:13" x14ac:dyDescent="0.25">
      <c r="A2011">
        <v>357601</v>
      </c>
      <c r="B2011">
        <v>1</v>
      </c>
      <c r="C2011" s="1">
        <v>43754</v>
      </c>
      <c r="D2011">
        <v>1860271</v>
      </c>
      <c r="E2011">
        <v>1425</v>
      </c>
      <c r="F2011">
        <v>2</v>
      </c>
      <c r="G2011">
        <v>529</v>
      </c>
      <c r="H2011" s="1">
        <v>43754</v>
      </c>
      <c r="I2011">
        <v>590</v>
      </c>
      <c r="J2011">
        <v>529</v>
      </c>
      <c r="K2011">
        <v>175.27</v>
      </c>
      <c r="L2011" t="s">
        <v>13</v>
      </c>
      <c r="M2011">
        <v>1</v>
      </c>
    </row>
    <row r="2012" spans="1:13" x14ac:dyDescent="0.25">
      <c r="A2012">
        <v>357601</v>
      </c>
      <c r="B2012">
        <v>2</v>
      </c>
      <c r="C2012" s="1">
        <v>43754</v>
      </c>
      <c r="D2012">
        <v>1860271</v>
      </c>
      <c r="E2012">
        <v>1431</v>
      </c>
      <c r="F2012">
        <v>4</v>
      </c>
      <c r="G2012">
        <v>256</v>
      </c>
      <c r="H2012" s="1">
        <v>43754</v>
      </c>
      <c r="I2012">
        <v>590</v>
      </c>
      <c r="J2012">
        <v>230.4</v>
      </c>
      <c r="K2012">
        <v>117.73</v>
      </c>
      <c r="L2012" t="s">
        <v>13</v>
      </c>
      <c r="M2012">
        <v>1</v>
      </c>
    </row>
    <row r="2013" spans="1:13" x14ac:dyDescent="0.25">
      <c r="A2013">
        <v>357601</v>
      </c>
      <c r="B2013">
        <v>3</v>
      </c>
      <c r="C2013" s="1">
        <v>43754</v>
      </c>
      <c r="D2013">
        <v>1860271</v>
      </c>
      <c r="E2013">
        <v>319</v>
      </c>
      <c r="F2013">
        <v>3</v>
      </c>
      <c r="G2013">
        <v>869</v>
      </c>
      <c r="H2013" s="1">
        <v>43754</v>
      </c>
      <c r="I2013">
        <v>590</v>
      </c>
      <c r="J2013">
        <v>869</v>
      </c>
      <c r="K2013">
        <v>287.92</v>
      </c>
      <c r="L2013" t="s">
        <v>13</v>
      </c>
      <c r="M2013">
        <v>1</v>
      </c>
    </row>
    <row r="2014" spans="1:13" x14ac:dyDescent="0.25">
      <c r="A2014">
        <v>357602</v>
      </c>
      <c r="B2014">
        <v>0</v>
      </c>
      <c r="C2014" s="1">
        <v>43754</v>
      </c>
      <c r="D2014">
        <v>214886</v>
      </c>
      <c r="E2014">
        <v>1699</v>
      </c>
      <c r="F2014">
        <v>6</v>
      </c>
      <c r="G2014">
        <v>6.88</v>
      </c>
      <c r="H2014" s="1">
        <v>43757</v>
      </c>
      <c r="I2014">
        <v>999999</v>
      </c>
      <c r="J2014">
        <v>6.4672000000000001</v>
      </c>
      <c r="K2014">
        <v>3.16</v>
      </c>
      <c r="L2014" t="s">
        <v>15</v>
      </c>
      <c r="M2014">
        <v>1.3209</v>
      </c>
    </row>
    <row r="2015" spans="1:13" x14ac:dyDescent="0.25">
      <c r="A2015">
        <v>357603</v>
      </c>
      <c r="B2015">
        <v>0</v>
      </c>
      <c r="C2015" s="1">
        <v>43754</v>
      </c>
      <c r="D2015">
        <v>1559677</v>
      </c>
      <c r="E2015">
        <v>80</v>
      </c>
      <c r="F2015">
        <v>1</v>
      </c>
      <c r="G2015">
        <v>40.549999999999997</v>
      </c>
      <c r="H2015" s="1">
        <v>43756</v>
      </c>
      <c r="I2015">
        <v>999999</v>
      </c>
      <c r="J2015">
        <v>34.872999999999998</v>
      </c>
      <c r="K2015">
        <v>18.649999999999999</v>
      </c>
      <c r="L2015" t="s">
        <v>13</v>
      </c>
      <c r="M2015">
        <v>1</v>
      </c>
    </row>
    <row r="2016" spans="1:13" x14ac:dyDescent="0.25">
      <c r="A2016">
        <v>357604</v>
      </c>
      <c r="B2016">
        <v>0</v>
      </c>
      <c r="C2016" s="1">
        <v>43754</v>
      </c>
      <c r="D2016">
        <v>853976</v>
      </c>
      <c r="E2016">
        <v>1687</v>
      </c>
      <c r="F2016">
        <v>3</v>
      </c>
      <c r="G2016">
        <v>6.88</v>
      </c>
      <c r="H2016" s="1">
        <v>43756</v>
      </c>
      <c r="I2016">
        <v>999999</v>
      </c>
      <c r="J2016">
        <v>6.88</v>
      </c>
      <c r="K2016">
        <v>3.16</v>
      </c>
      <c r="L2016" t="s">
        <v>14</v>
      </c>
      <c r="M2016">
        <v>0.90700000000000003</v>
      </c>
    </row>
    <row r="2017" spans="1:13" x14ac:dyDescent="0.25">
      <c r="A2017">
        <v>357605</v>
      </c>
      <c r="B2017">
        <v>0</v>
      </c>
      <c r="C2017" s="1">
        <v>43754</v>
      </c>
      <c r="D2017">
        <v>119077</v>
      </c>
      <c r="E2017">
        <v>2374</v>
      </c>
      <c r="F2017">
        <v>1</v>
      </c>
      <c r="G2017">
        <v>199.99</v>
      </c>
      <c r="H2017" s="1">
        <v>43757</v>
      </c>
      <c r="I2017">
        <v>999999</v>
      </c>
      <c r="J2017">
        <v>177.99109999999999</v>
      </c>
      <c r="K2017">
        <v>101.96</v>
      </c>
      <c r="L2017" t="s">
        <v>17</v>
      </c>
      <c r="M2017">
        <v>1.4870000000000001</v>
      </c>
    </row>
    <row r="2018" spans="1:13" x14ac:dyDescent="0.25">
      <c r="A2018">
        <v>357605</v>
      </c>
      <c r="B2018">
        <v>1</v>
      </c>
      <c r="C2018" s="1">
        <v>43754</v>
      </c>
      <c r="D2018">
        <v>119077</v>
      </c>
      <c r="E2018">
        <v>1614</v>
      </c>
      <c r="F2018">
        <v>1</v>
      </c>
      <c r="G2018">
        <v>259.99</v>
      </c>
      <c r="H2018" s="1">
        <v>43757</v>
      </c>
      <c r="I2018">
        <v>999999</v>
      </c>
      <c r="J2018">
        <v>239.1908</v>
      </c>
      <c r="K2018">
        <v>86.14</v>
      </c>
      <c r="L2018" t="s">
        <v>17</v>
      </c>
      <c r="M2018">
        <v>1.4870000000000001</v>
      </c>
    </row>
    <row r="2019" spans="1:13" x14ac:dyDescent="0.25">
      <c r="A2019">
        <v>357605</v>
      </c>
      <c r="B2019">
        <v>2</v>
      </c>
      <c r="C2019" s="1">
        <v>43754</v>
      </c>
      <c r="D2019">
        <v>119077</v>
      </c>
      <c r="E2019">
        <v>179</v>
      </c>
      <c r="F2019">
        <v>3</v>
      </c>
      <c r="G2019">
        <v>119</v>
      </c>
      <c r="H2019" s="1">
        <v>43757</v>
      </c>
      <c r="I2019">
        <v>999999</v>
      </c>
      <c r="J2019">
        <v>102.34</v>
      </c>
      <c r="K2019">
        <v>54.72</v>
      </c>
      <c r="L2019" t="s">
        <v>17</v>
      </c>
      <c r="M2019">
        <v>1.4870000000000001</v>
      </c>
    </row>
    <row r="2020" spans="1:13" x14ac:dyDescent="0.25">
      <c r="A2020">
        <v>357700</v>
      </c>
      <c r="B2020">
        <v>0</v>
      </c>
      <c r="C2020" s="1">
        <v>43755</v>
      </c>
      <c r="D2020">
        <v>658148</v>
      </c>
      <c r="E2020">
        <v>536</v>
      </c>
      <c r="F2020">
        <v>3</v>
      </c>
      <c r="G2020">
        <v>99</v>
      </c>
      <c r="H2020" s="1">
        <v>43755</v>
      </c>
      <c r="I2020">
        <v>180</v>
      </c>
      <c r="J2020">
        <v>99</v>
      </c>
      <c r="K2020">
        <v>50.47</v>
      </c>
      <c r="L2020" t="s">
        <v>14</v>
      </c>
      <c r="M2020">
        <v>0.89980000000000004</v>
      </c>
    </row>
    <row r="2021" spans="1:13" x14ac:dyDescent="0.25">
      <c r="A2021">
        <v>357700</v>
      </c>
      <c r="B2021">
        <v>1</v>
      </c>
      <c r="C2021" s="1">
        <v>43755</v>
      </c>
      <c r="D2021">
        <v>658148</v>
      </c>
      <c r="E2021">
        <v>1430</v>
      </c>
      <c r="F2021">
        <v>2</v>
      </c>
      <c r="G2021">
        <v>299</v>
      </c>
      <c r="H2021" s="1">
        <v>43755</v>
      </c>
      <c r="I2021">
        <v>180</v>
      </c>
      <c r="J2021">
        <v>278.07</v>
      </c>
      <c r="K2021">
        <v>137.5</v>
      </c>
      <c r="L2021" t="s">
        <v>14</v>
      </c>
      <c r="M2021">
        <v>0.89980000000000004</v>
      </c>
    </row>
    <row r="2022" spans="1:13" x14ac:dyDescent="0.25">
      <c r="A2022">
        <v>357700</v>
      </c>
      <c r="B2022">
        <v>2</v>
      </c>
      <c r="C2022" s="1">
        <v>43755</v>
      </c>
      <c r="D2022">
        <v>658148</v>
      </c>
      <c r="E2022">
        <v>1447</v>
      </c>
      <c r="F2022">
        <v>2</v>
      </c>
      <c r="G2022">
        <v>299</v>
      </c>
      <c r="H2022" s="1">
        <v>43755</v>
      </c>
      <c r="I2022">
        <v>180</v>
      </c>
      <c r="J2022">
        <v>299</v>
      </c>
      <c r="K2022">
        <v>137.5</v>
      </c>
      <c r="L2022" t="s">
        <v>14</v>
      </c>
      <c r="M2022">
        <v>0.89980000000000004</v>
      </c>
    </row>
    <row r="2023" spans="1:13" x14ac:dyDescent="0.25">
      <c r="A2023">
        <v>357700</v>
      </c>
      <c r="B2023">
        <v>3</v>
      </c>
      <c r="C2023" s="1">
        <v>43755</v>
      </c>
      <c r="D2023">
        <v>658148</v>
      </c>
      <c r="E2023">
        <v>1649</v>
      </c>
      <c r="F2023">
        <v>1</v>
      </c>
      <c r="G2023">
        <v>259.99</v>
      </c>
      <c r="H2023" s="1">
        <v>43755</v>
      </c>
      <c r="I2023">
        <v>180</v>
      </c>
      <c r="J2023">
        <v>241.79069999999999</v>
      </c>
      <c r="K2023">
        <v>86.14</v>
      </c>
      <c r="L2023" t="s">
        <v>14</v>
      </c>
      <c r="M2023">
        <v>0.89980000000000004</v>
      </c>
    </row>
    <row r="2024" spans="1:13" x14ac:dyDescent="0.25">
      <c r="A2024">
        <v>357701</v>
      </c>
      <c r="B2024">
        <v>0</v>
      </c>
      <c r="C2024" s="1">
        <v>43755</v>
      </c>
      <c r="D2024">
        <v>615999</v>
      </c>
      <c r="E2024">
        <v>373</v>
      </c>
      <c r="F2024">
        <v>1</v>
      </c>
      <c r="G2024">
        <v>326</v>
      </c>
      <c r="H2024" s="1">
        <v>43759</v>
      </c>
      <c r="I2024">
        <v>999999</v>
      </c>
      <c r="J2024">
        <v>280.36</v>
      </c>
      <c r="K2024">
        <v>166.2</v>
      </c>
      <c r="L2024" t="s">
        <v>14</v>
      </c>
      <c r="M2024">
        <v>0.89980000000000004</v>
      </c>
    </row>
    <row r="2025" spans="1:13" x14ac:dyDescent="0.25">
      <c r="A2025">
        <v>357702</v>
      </c>
      <c r="B2025">
        <v>0</v>
      </c>
      <c r="C2025" s="1">
        <v>43755</v>
      </c>
      <c r="D2025">
        <v>743687</v>
      </c>
      <c r="E2025">
        <v>77</v>
      </c>
      <c r="F2025">
        <v>2</v>
      </c>
      <c r="G2025">
        <v>37.950000000000003</v>
      </c>
      <c r="H2025" s="1">
        <v>43759</v>
      </c>
      <c r="I2025">
        <v>999999</v>
      </c>
      <c r="J2025">
        <v>37.950000000000003</v>
      </c>
      <c r="K2025">
        <v>17.45</v>
      </c>
      <c r="L2025" t="s">
        <v>14</v>
      </c>
      <c r="M2025">
        <v>0.89980000000000004</v>
      </c>
    </row>
    <row r="2026" spans="1:13" x14ac:dyDescent="0.25">
      <c r="A2026">
        <v>357702</v>
      </c>
      <c r="B2026">
        <v>1</v>
      </c>
      <c r="C2026" s="1">
        <v>43755</v>
      </c>
      <c r="D2026">
        <v>743687</v>
      </c>
      <c r="E2026">
        <v>83</v>
      </c>
      <c r="F2026">
        <v>1</v>
      </c>
      <c r="G2026">
        <v>99.99</v>
      </c>
      <c r="H2026" s="1">
        <v>43759</v>
      </c>
      <c r="I2026">
        <v>999999</v>
      </c>
      <c r="J2026">
        <v>94.990499999999997</v>
      </c>
      <c r="K2026">
        <v>45.98</v>
      </c>
      <c r="L2026" t="s">
        <v>14</v>
      </c>
      <c r="M2026">
        <v>0.89980000000000004</v>
      </c>
    </row>
    <row r="2027" spans="1:13" x14ac:dyDescent="0.25">
      <c r="A2027">
        <v>357703</v>
      </c>
      <c r="B2027">
        <v>0</v>
      </c>
      <c r="C2027" s="1">
        <v>43755</v>
      </c>
      <c r="D2027">
        <v>1371582</v>
      </c>
      <c r="E2027">
        <v>435</v>
      </c>
      <c r="F2027">
        <v>2</v>
      </c>
      <c r="G2027">
        <v>269.95</v>
      </c>
      <c r="H2027" s="1">
        <v>43757</v>
      </c>
      <c r="I2027">
        <v>999999</v>
      </c>
      <c r="J2027">
        <v>269.95</v>
      </c>
      <c r="K2027">
        <v>137.63</v>
      </c>
      <c r="L2027" t="s">
        <v>13</v>
      </c>
      <c r="M2027">
        <v>1</v>
      </c>
    </row>
    <row r="2028" spans="1:13" x14ac:dyDescent="0.25">
      <c r="A2028">
        <v>357704</v>
      </c>
      <c r="B2028">
        <v>0</v>
      </c>
      <c r="C2028" s="1">
        <v>43755</v>
      </c>
      <c r="D2028">
        <v>699302</v>
      </c>
      <c r="E2028">
        <v>2505</v>
      </c>
      <c r="F2028">
        <v>7</v>
      </c>
      <c r="G2028">
        <v>9.99</v>
      </c>
      <c r="H2028" s="1">
        <v>43758</v>
      </c>
      <c r="I2028">
        <v>999999</v>
      </c>
      <c r="J2028">
        <v>8.8910999999999998</v>
      </c>
      <c r="K2028">
        <v>5.09</v>
      </c>
      <c r="L2028" t="s">
        <v>14</v>
      </c>
      <c r="M2028">
        <v>0.89980000000000004</v>
      </c>
    </row>
    <row r="2029" spans="1:13" x14ac:dyDescent="0.25">
      <c r="A2029">
        <v>357704</v>
      </c>
      <c r="B2029">
        <v>1</v>
      </c>
      <c r="C2029" s="1">
        <v>43755</v>
      </c>
      <c r="D2029">
        <v>699302</v>
      </c>
      <c r="E2029">
        <v>1645</v>
      </c>
      <c r="F2029">
        <v>1</v>
      </c>
      <c r="G2029">
        <v>57.88</v>
      </c>
      <c r="H2029" s="1">
        <v>43758</v>
      </c>
      <c r="I2029">
        <v>999999</v>
      </c>
      <c r="J2029">
        <v>57.88</v>
      </c>
      <c r="K2029">
        <v>26.62</v>
      </c>
      <c r="L2029" t="s">
        <v>14</v>
      </c>
      <c r="M2029">
        <v>0.89980000000000004</v>
      </c>
    </row>
    <row r="2030" spans="1:13" x14ac:dyDescent="0.25">
      <c r="A2030">
        <v>357704</v>
      </c>
      <c r="B2030">
        <v>2</v>
      </c>
      <c r="C2030" s="1">
        <v>43755</v>
      </c>
      <c r="D2030">
        <v>699302</v>
      </c>
      <c r="E2030">
        <v>1449</v>
      </c>
      <c r="F2030">
        <v>1</v>
      </c>
      <c r="G2030">
        <v>300</v>
      </c>
      <c r="H2030" s="1">
        <v>43758</v>
      </c>
      <c r="I2030">
        <v>999999</v>
      </c>
      <c r="J2030">
        <v>300</v>
      </c>
      <c r="K2030">
        <v>137.96</v>
      </c>
      <c r="L2030" t="s">
        <v>14</v>
      </c>
      <c r="M2030">
        <v>0.89980000000000004</v>
      </c>
    </row>
    <row r="2031" spans="1:13" x14ac:dyDescent="0.25">
      <c r="A2031">
        <v>357705</v>
      </c>
      <c r="B2031">
        <v>0</v>
      </c>
      <c r="C2031" s="1">
        <v>43755</v>
      </c>
      <c r="D2031">
        <v>662157</v>
      </c>
      <c r="E2031">
        <v>27</v>
      </c>
      <c r="F2031">
        <v>1</v>
      </c>
      <c r="G2031">
        <v>199.9</v>
      </c>
      <c r="H2031" s="1">
        <v>43755</v>
      </c>
      <c r="I2031">
        <v>130</v>
      </c>
      <c r="J2031">
        <v>173.91300000000001</v>
      </c>
      <c r="K2031">
        <v>91.93</v>
      </c>
      <c r="L2031" t="s">
        <v>14</v>
      </c>
      <c r="M2031">
        <v>0.89980000000000004</v>
      </c>
    </row>
    <row r="2032" spans="1:13" x14ac:dyDescent="0.25">
      <c r="A2032">
        <v>357705</v>
      </c>
      <c r="B2032">
        <v>2</v>
      </c>
      <c r="C2032" s="1">
        <v>43755</v>
      </c>
      <c r="D2032">
        <v>662157</v>
      </c>
      <c r="E2032">
        <v>2397</v>
      </c>
      <c r="F2032">
        <v>3</v>
      </c>
      <c r="G2032">
        <v>635.99</v>
      </c>
      <c r="H2032" s="1">
        <v>43755</v>
      </c>
      <c r="I2032">
        <v>130</v>
      </c>
      <c r="J2032">
        <v>635.99</v>
      </c>
      <c r="K2032">
        <v>210.72</v>
      </c>
      <c r="L2032" t="s">
        <v>14</v>
      </c>
      <c r="M2032">
        <v>0.89980000000000004</v>
      </c>
    </row>
    <row r="2033" spans="1:13" x14ac:dyDescent="0.25">
      <c r="A2033">
        <v>357706</v>
      </c>
      <c r="B2033">
        <v>0</v>
      </c>
      <c r="C2033" s="1">
        <v>43755</v>
      </c>
      <c r="D2033">
        <v>614794</v>
      </c>
      <c r="E2033">
        <v>210</v>
      </c>
      <c r="F2033">
        <v>3</v>
      </c>
      <c r="G2033">
        <v>299</v>
      </c>
      <c r="H2033" s="1">
        <v>43758</v>
      </c>
      <c r="I2033">
        <v>999999</v>
      </c>
      <c r="J2033">
        <v>275.08</v>
      </c>
      <c r="K2033">
        <v>152.44</v>
      </c>
      <c r="L2033" t="s">
        <v>14</v>
      </c>
      <c r="M2033">
        <v>0.89980000000000004</v>
      </c>
    </row>
    <row r="2034" spans="1:13" x14ac:dyDescent="0.25">
      <c r="A2034">
        <v>357800</v>
      </c>
      <c r="B2034">
        <v>0</v>
      </c>
      <c r="C2034" s="1">
        <v>43756</v>
      </c>
      <c r="D2034">
        <v>1142778</v>
      </c>
      <c r="E2034">
        <v>1569</v>
      </c>
      <c r="F2034">
        <v>4</v>
      </c>
      <c r="G2034">
        <v>299</v>
      </c>
      <c r="H2034" s="1">
        <v>43756</v>
      </c>
      <c r="I2034">
        <v>360</v>
      </c>
      <c r="J2034">
        <v>263.12</v>
      </c>
      <c r="K2034">
        <v>137.5</v>
      </c>
      <c r="L2034" t="s">
        <v>16</v>
      </c>
      <c r="M2034">
        <v>0.77559999999999996</v>
      </c>
    </row>
    <row r="2035" spans="1:13" x14ac:dyDescent="0.25">
      <c r="A2035">
        <v>357801</v>
      </c>
      <c r="B2035">
        <v>0</v>
      </c>
      <c r="C2035" s="1">
        <v>43756</v>
      </c>
      <c r="D2035">
        <v>690811</v>
      </c>
      <c r="E2035">
        <v>1838</v>
      </c>
      <c r="F2035">
        <v>6</v>
      </c>
      <c r="G2035">
        <v>1989</v>
      </c>
      <c r="H2035" s="1">
        <v>43759</v>
      </c>
      <c r="I2035">
        <v>999999</v>
      </c>
      <c r="J2035">
        <v>1989</v>
      </c>
      <c r="K2035">
        <v>914.67</v>
      </c>
      <c r="L2035" t="s">
        <v>14</v>
      </c>
      <c r="M2035">
        <v>0.89729999999999999</v>
      </c>
    </row>
    <row r="2036" spans="1:13" x14ac:dyDescent="0.25">
      <c r="A2036">
        <v>357802</v>
      </c>
      <c r="B2036">
        <v>0</v>
      </c>
      <c r="C2036" s="1">
        <v>43756</v>
      </c>
      <c r="D2036">
        <v>1734483</v>
      </c>
      <c r="E2036">
        <v>121</v>
      </c>
      <c r="F2036">
        <v>3</v>
      </c>
      <c r="G2036">
        <v>119.99</v>
      </c>
      <c r="H2036" s="1">
        <v>43756</v>
      </c>
      <c r="I2036">
        <v>450</v>
      </c>
      <c r="J2036">
        <v>110.3908</v>
      </c>
      <c r="K2036">
        <v>61.17</v>
      </c>
      <c r="L2036" t="s">
        <v>13</v>
      </c>
      <c r="M2036">
        <v>1</v>
      </c>
    </row>
    <row r="2037" spans="1:13" x14ac:dyDescent="0.25">
      <c r="A2037">
        <v>357802</v>
      </c>
      <c r="B2037">
        <v>1</v>
      </c>
      <c r="C2037" s="1">
        <v>43756</v>
      </c>
      <c r="D2037">
        <v>1734483</v>
      </c>
      <c r="E2037">
        <v>1547</v>
      </c>
      <c r="F2037">
        <v>4</v>
      </c>
      <c r="G2037">
        <v>255</v>
      </c>
      <c r="H2037" s="1">
        <v>43756</v>
      </c>
      <c r="I2037">
        <v>450</v>
      </c>
      <c r="J2037">
        <v>239.7</v>
      </c>
      <c r="K2037">
        <v>117.27</v>
      </c>
      <c r="L2037" t="s">
        <v>13</v>
      </c>
      <c r="M2037">
        <v>1</v>
      </c>
    </row>
    <row r="2038" spans="1:13" x14ac:dyDescent="0.25">
      <c r="A2038">
        <v>357802</v>
      </c>
      <c r="B2038">
        <v>2</v>
      </c>
      <c r="C2038" s="1">
        <v>43756</v>
      </c>
      <c r="D2038">
        <v>1734483</v>
      </c>
      <c r="E2038">
        <v>432</v>
      </c>
      <c r="F2038">
        <v>4</v>
      </c>
      <c r="G2038">
        <v>499.9</v>
      </c>
      <c r="H2038" s="1">
        <v>43756</v>
      </c>
      <c r="I2038">
        <v>450</v>
      </c>
      <c r="J2038">
        <v>499.9</v>
      </c>
      <c r="K2038">
        <v>254.86</v>
      </c>
      <c r="L2038" t="s">
        <v>13</v>
      </c>
      <c r="M2038">
        <v>1</v>
      </c>
    </row>
    <row r="2039" spans="1:13" x14ac:dyDescent="0.25">
      <c r="A2039">
        <v>357802</v>
      </c>
      <c r="B2039">
        <v>3</v>
      </c>
      <c r="C2039" s="1">
        <v>43756</v>
      </c>
      <c r="D2039">
        <v>1734483</v>
      </c>
      <c r="E2039">
        <v>1587</v>
      </c>
      <c r="F2039">
        <v>1</v>
      </c>
      <c r="G2039">
        <v>17.989999999999998</v>
      </c>
      <c r="H2039" s="1">
        <v>43756</v>
      </c>
      <c r="I2039">
        <v>450</v>
      </c>
      <c r="J2039">
        <v>16.011099999999999</v>
      </c>
      <c r="K2039">
        <v>8.27</v>
      </c>
      <c r="L2039" t="s">
        <v>13</v>
      </c>
      <c r="M2039">
        <v>1</v>
      </c>
    </row>
    <row r="2040" spans="1:13" x14ac:dyDescent="0.25">
      <c r="A2040">
        <v>357803</v>
      </c>
      <c r="B2040">
        <v>0</v>
      </c>
      <c r="C2040" s="1">
        <v>43756</v>
      </c>
      <c r="D2040">
        <v>1352254</v>
      </c>
      <c r="E2040">
        <v>49</v>
      </c>
      <c r="F2040">
        <v>6</v>
      </c>
      <c r="G2040">
        <v>199.95</v>
      </c>
      <c r="H2040" s="1">
        <v>43758</v>
      </c>
      <c r="I2040">
        <v>999999</v>
      </c>
      <c r="J2040">
        <v>175.95599999999999</v>
      </c>
      <c r="K2040">
        <v>91.95</v>
      </c>
      <c r="L2040" t="s">
        <v>13</v>
      </c>
      <c r="M2040">
        <v>1</v>
      </c>
    </row>
    <row r="2041" spans="1:13" x14ac:dyDescent="0.25">
      <c r="A2041">
        <v>357803</v>
      </c>
      <c r="B2041">
        <v>1</v>
      </c>
      <c r="C2041" s="1">
        <v>43756</v>
      </c>
      <c r="D2041">
        <v>1352254</v>
      </c>
      <c r="E2041">
        <v>1640</v>
      </c>
      <c r="F2041">
        <v>3</v>
      </c>
      <c r="G2041">
        <v>22.89</v>
      </c>
      <c r="H2041" s="1">
        <v>43758</v>
      </c>
      <c r="I2041">
        <v>999999</v>
      </c>
      <c r="J2041">
        <v>20.1432</v>
      </c>
      <c r="K2041">
        <v>7.58</v>
      </c>
      <c r="L2041" t="s">
        <v>13</v>
      </c>
      <c r="M2041">
        <v>1</v>
      </c>
    </row>
    <row r="2042" spans="1:13" x14ac:dyDescent="0.25">
      <c r="A2042">
        <v>357900</v>
      </c>
      <c r="B2042">
        <v>0</v>
      </c>
      <c r="C2042" s="1">
        <v>43757</v>
      </c>
      <c r="D2042">
        <v>1328575</v>
      </c>
      <c r="E2042">
        <v>777</v>
      </c>
      <c r="F2042">
        <v>7</v>
      </c>
      <c r="G2042">
        <v>13.9</v>
      </c>
      <c r="H2042" s="1">
        <v>43761</v>
      </c>
      <c r="I2042">
        <v>999999</v>
      </c>
      <c r="J2042">
        <v>13.760999999999999</v>
      </c>
      <c r="K2042">
        <v>7.09</v>
      </c>
      <c r="L2042" t="s">
        <v>13</v>
      </c>
      <c r="M2042">
        <v>1</v>
      </c>
    </row>
    <row r="2043" spans="1:13" x14ac:dyDescent="0.25">
      <c r="A2043">
        <v>357901</v>
      </c>
      <c r="B2043">
        <v>0</v>
      </c>
      <c r="C2043" s="1">
        <v>43757</v>
      </c>
      <c r="D2043">
        <v>505235</v>
      </c>
      <c r="E2043">
        <v>1690</v>
      </c>
      <c r="F2043">
        <v>2</v>
      </c>
      <c r="G2043">
        <v>16.989999999999998</v>
      </c>
      <c r="H2043" s="1">
        <v>43760</v>
      </c>
      <c r="I2043">
        <v>999999</v>
      </c>
      <c r="J2043">
        <v>15.1211</v>
      </c>
      <c r="K2043">
        <v>5.63</v>
      </c>
      <c r="L2043" t="s">
        <v>14</v>
      </c>
      <c r="M2043">
        <v>0.89729999999999999</v>
      </c>
    </row>
    <row r="2044" spans="1:13" x14ac:dyDescent="0.25">
      <c r="A2044">
        <v>357901</v>
      </c>
      <c r="B2044">
        <v>1</v>
      </c>
      <c r="C2044" s="1">
        <v>43757</v>
      </c>
      <c r="D2044">
        <v>505235</v>
      </c>
      <c r="E2044">
        <v>858</v>
      </c>
      <c r="F2044">
        <v>3</v>
      </c>
      <c r="G2044">
        <v>29.95</v>
      </c>
      <c r="H2044" s="1">
        <v>43760</v>
      </c>
      <c r="I2044">
        <v>999999</v>
      </c>
      <c r="J2044">
        <v>29.95</v>
      </c>
      <c r="K2044">
        <v>13.77</v>
      </c>
      <c r="L2044" t="s">
        <v>14</v>
      </c>
      <c r="M2044">
        <v>0.89729999999999999</v>
      </c>
    </row>
    <row r="2045" spans="1:13" x14ac:dyDescent="0.25">
      <c r="A2045">
        <v>357901</v>
      </c>
      <c r="B2045">
        <v>2</v>
      </c>
      <c r="C2045" s="1">
        <v>43757</v>
      </c>
      <c r="D2045">
        <v>505235</v>
      </c>
      <c r="E2045">
        <v>1588</v>
      </c>
      <c r="F2045">
        <v>6</v>
      </c>
      <c r="G2045">
        <v>13.89</v>
      </c>
      <c r="H2045" s="1">
        <v>43760</v>
      </c>
      <c r="I2045">
        <v>999999</v>
      </c>
      <c r="J2045">
        <v>12.084300000000001</v>
      </c>
      <c r="K2045">
        <v>6.39</v>
      </c>
      <c r="L2045" t="s">
        <v>14</v>
      </c>
      <c r="M2045">
        <v>0.89729999999999999</v>
      </c>
    </row>
    <row r="2046" spans="1:13" x14ac:dyDescent="0.25">
      <c r="A2046">
        <v>357902</v>
      </c>
      <c r="B2046">
        <v>0</v>
      </c>
      <c r="C2046" s="1">
        <v>43757</v>
      </c>
      <c r="D2046">
        <v>826624</v>
      </c>
      <c r="E2046">
        <v>1261</v>
      </c>
      <c r="F2046">
        <v>1</v>
      </c>
      <c r="G2046">
        <v>36.99</v>
      </c>
      <c r="H2046" s="1">
        <v>43759</v>
      </c>
      <c r="I2046">
        <v>999999</v>
      </c>
      <c r="J2046">
        <v>34.400700000000001</v>
      </c>
      <c r="K2046">
        <v>18.86</v>
      </c>
      <c r="L2046" t="s">
        <v>14</v>
      </c>
      <c r="M2046">
        <v>0.89729999999999999</v>
      </c>
    </row>
    <row r="2047" spans="1:13" x14ac:dyDescent="0.25">
      <c r="A2047">
        <v>357903</v>
      </c>
      <c r="B2047">
        <v>0</v>
      </c>
      <c r="C2047" s="1">
        <v>43757</v>
      </c>
      <c r="D2047">
        <v>388173</v>
      </c>
      <c r="E2047">
        <v>1134</v>
      </c>
      <c r="F2047">
        <v>2</v>
      </c>
      <c r="G2047">
        <v>319</v>
      </c>
      <c r="H2047" s="1">
        <v>43757</v>
      </c>
      <c r="I2047">
        <v>90</v>
      </c>
      <c r="J2047">
        <v>277.52999999999997</v>
      </c>
      <c r="K2047">
        <v>146.69999999999999</v>
      </c>
      <c r="L2047" t="s">
        <v>15</v>
      </c>
      <c r="M2047">
        <v>1.3136000000000001</v>
      </c>
    </row>
    <row r="2048" spans="1:13" x14ac:dyDescent="0.25">
      <c r="A2048">
        <v>357903</v>
      </c>
      <c r="B2048">
        <v>1</v>
      </c>
      <c r="C2048" s="1">
        <v>43757</v>
      </c>
      <c r="D2048">
        <v>388173</v>
      </c>
      <c r="E2048">
        <v>1629</v>
      </c>
      <c r="F2048">
        <v>3</v>
      </c>
      <c r="G2048">
        <v>9.99</v>
      </c>
      <c r="H2048" s="1">
        <v>43757</v>
      </c>
      <c r="I2048">
        <v>90</v>
      </c>
      <c r="J2048">
        <v>8.8910999999999998</v>
      </c>
      <c r="K2048">
        <v>5.09</v>
      </c>
      <c r="L2048" t="s">
        <v>15</v>
      </c>
      <c r="M2048">
        <v>1.3136000000000001</v>
      </c>
    </row>
    <row r="2049" spans="1:13" x14ac:dyDescent="0.25">
      <c r="A2049">
        <v>357903</v>
      </c>
      <c r="B2049">
        <v>2</v>
      </c>
      <c r="C2049" s="1">
        <v>43757</v>
      </c>
      <c r="D2049">
        <v>388173</v>
      </c>
      <c r="E2049">
        <v>1590</v>
      </c>
      <c r="F2049">
        <v>1</v>
      </c>
      <c r="G2049">
        <v>22.89</v>
      </c>
      <c r="H2049" s="1">
        <v>43757</v>
      </c>
      <c r="I2049">
        <v>90</v>
      </c>
      <c r="J2049">
        <v>22.89</v>
      </c>
      <c r="K2049">
        <v>7.58</v>
      </c>
      <c r="L2049" t="s">
        <v>15</v>
      </c>
      <c r="M2049">
        <v>1.3136000000000001</v>
      </c>
    </row>
    <row r="2050" spans="1:13" x14ac:dyDescent="0.25">
      <c r="A2050">
        <v>357903</v>
      </c>
      <c r="B2050">
        <v>3</v>
      </c>
      <c r="C2050" s="1">
        <v>43757</v>
      </c>
      <c r="D2050">
        <v>388173</v>
      </c>
      <c r="E2050">
        <v>1651</v>
      </c>
      <c r="F2050">
        <v>1</v>
      </c>
      <c r="G2050">
        <v>159.99</v>
      </c>
      <c r="H2050" s="1">
        <v>43757</v>
      </c>
      <c r="I2050">
        <v>90</v>
      </c>
      <c r="J2050">
        <v>139.19130000000001</v>
      </c>
      <c r="K2050">
        <v>73.569999999999993</v>
      </c>
      <c r="L2050" t="s">
        <v>15</v>
      </c>
      <c r="M2050">
        <v>1.3136000000000001</v>
      </c>
    </row>
    <row r="2051" spans="1:13" x14ac:dyDescent="0.25">
      <c r="A2051">
        <v>357904</v>
      </c>
      <c r="B2051">
        <v>0</v>
      </c>
      <c r="C2051" s="1">
        <v>43757</v>
      </c>
      <c r="D2051">
        <v>445754</v>
      </c>
      <c r="E2051">
        <v>1556</v>
      </c>
      <c r="F2051">
        <v>3</v>
      </c>
      <c r="G2051">
        <v>280</v>
      </c>
      <c r="H2051" s="1">
        <v>43760</v>
      </c>
      <c r="I2051">
        <v>999999</v>
      </c>
      <c r="J2051">
        <v>254.8</v>
      </c>
      <c r="K2051">
        <v>128.76</v>
      </c>
      <c r="L2051" t="s">
        <v>14</v>
      </c>
      <c r="M2051">
        <v>0.89729999999999999</v>
      </c>
    </row>
    <row r="2052" spans="1:13" x14ac:dyDescent="0.25">
      <c r="A2052">
        <v>357904</v>
      </c>
      <c r="B2052">
        <v>1</v>
      </c>
      <c r="C2052" s="1">
        <v>43757</v>
      </c>
      <c r="D2052">
        <v>445754</v>
      </c>
      <c r="E2052">
        <v>1692</v>
      </c>
      <c r="F2052">
        <v>1</v>
      </c>
      <c r="G2052">
        <v>6.99</v>
      </c>
      <c r="H2052" s="1">
        <v>43760</v>
      </c>
      <c r="I2052">
        <v>999999</v>
      </c>
      <c r="J2052">
        <v>6.99</v>
      </c>
      <c r="K2052">
        <v>3.56</v>
      </c>
      <c r="L2052" t="s">
        <v>14</v>
      </c>
      <c r="M2052">
        <v>0.89729999999999999</v>
      </c>
    </row>
    <row r="2053" spans="1:13" x14ac:dyDescent="0.25">
      <c r="A2053">
        <v>357905</v>
      </c>
      <c r="B2053">
        <v>0</v>
      </c>
      <c r="C2053" s="1">
        <v>43757</v>
      </c>
      <c r="D2053">
        <v>1203222</v>
      </c>
      <c r="E2053">
        <v>73</v>
      </c>
      <c r="F2053">
        <v>2</v>
      </c>
      <c r="G2053">
        <v>47.95</v>
      </c>
      <c r="H2053" s="1">
        <v>43759</v>
      </c>
      <c r="I2053">
        <v>999999</v>
      </c>
      <c r="J2053">
        <v>41.237000000000002</v>
      </c>
      <c r="K2053">
        <v>22.05</v>
      </c>
      <c r="L2053" t="s">
        <v>13</v>
      </c>
      <c r="M2053">
        <v>1</v>
      </c>
    </row>
    <row r="2054" spans="1:13" x14ac:dyDescent="0.25">
      <c r="A2054">
        <v>357906</v>
      </c>
      <c r="B2054">
        <v>0</v>
      </c>
      <c r="C2054" s="1">
        <v>43757</v>
      </c>
      <c r="D2054">
        <v>1427816</v>
      </c>
      <c r="E2054">
        <v>162</v>
      </c>
      <c r="F2054">
        <v>7</v>
      </c>
      <c r="G2054">
        <v>1592.2</v>
      </c>
      <c r="H2054" s="1">
        <v>43760</v>
      </c>
      <c r="I2054">
        <v>999999</v>
      </c>
      <c r="J2054">
        <v>1592.2</v>
      </c>
      <c r="K2054">
        <v>527.53</v>
      </c>
      <c r="L2054" t="s">
        <v>13</v>
      </c>
      <c r="M2054">
        <v>1</v>
      </c>
    </row>
    <row r="2055" spans="1:13" x14ac:dyDescent="0.25">
      <c r="A2055">
        <v>357906</v>
      </c>
      <c r="B2055">
        <v>1</v>
      </c>
      <c r="C2055" s="1">
        <v>43757</v>
      </c>
      <c r="D2055">
        <v>1427816</v>
      </c>
      <c r="E2055">
        <v>2508</v>
      </c>
      <c r="F2055">
        <v>2</v>
      </c>
      <c r="G2055">
        <v>4.74</v>
      </c>
      <c r="H2055" s="1">
        <v>43760</v>
      </c>
      <c r="I2055">
        <v>999999</v>
      </c>
      <c r="J2055">
        <v>4.74</v>
      </c>
      <c r="K2055">
        <v>2.42</v>
      </c>
      <c r="L2055" t="s">
        <v>13</v>
      </c>
      <c r="M2055">
        <v>1</v>
      </c>
    </row>
    <row r="2056" spans="1:13" x14ac:dyDescent="0.25">
      <c r="A2056">
        <v>357907</v>
      </c>
      <c r="B2056">
        <v>0</v>
      </c>
      <c r="C2056" s="1">
        <v>43757</v>
      </c>
      <c r="D2056">
        <v>822242</v>
      </c>
      <c r="E2056">
        <v>441</v>
      </c>
      <c r="F2056">
        <v>2</v>
      </c>
      <c r="G2056">
        <v>229.9</v>
      </c>
      <c r="H2056" s="1">
        <v>43762</v>
      </c>
      <c r="I2056">
        <v>999999</v>
      </c>
      <c r="J2056">
        <v>202.31200000000001</v>
      </c>
      <c r="K2056">
        <v>117.21</v>
      </c>
      <c r="L2056" t="s">
        <v>14</v>
      </c>
      <c r="M2056">
        <v>0.89729999999999999</v>
      </c>
    </row>
    <row r="2057" spans="1:13" x14ac:dyDescent="0.25">
      <c r="A2057">
        <v>357908</v>
      </c>
      <c r="B2057">
        <v>0</v>
      </c>
      <c r="C2057" s="1">
        <v>43757</v>
      </c>
      <c r="D2057">
        <v>1173202</v>
      </c>
      <c r="E2057">
        <v>1730</v>
      </c>
      <c r="F2057">
        <v>3</v>
      </c>
      <c r="G2057">
        <v>77.680000000000007</v>
      </c>
      <c r="H2057" s="1">
        <v>43759</v>
      </c>
      <c r="I2057">
        <v>999999</v>
      </c>
      <c r="J2057">
        <v>73.796000000000006</v>
      </c>
      <c r="K2057">
        <v>35.72</v>
      </c>
      <c r="L2057" t="s">
        <v>16</v>
      </c>
      <c r="M2057">
        <v>0.77559999999999996</v>
      </c>
    </row>
    <row r="2058" spans="1:13" x14ac:dyDescent="0.25">
      <c r="A2058">
        <v>358100</v>
      </c>
      <c r="B2058">
        <v>0</v>
      </c>
      <c r="C2058" s="1">
        <v>43759</v>
      </c>
      <c r="D2058">
        <v>1363904</v>
      </c>
      <c r="E2058">
        <v>39</v>
      </c>
      <c r="F2058">
        <v>7</v>
      </c>
      <c r="G2058">
        <v>299.23</v>
      </c>
      <c r="H2058" s="1">
        <v>43761</v>
      </c>
      <c r="I2058">
        <v>999999</v>
      </c>
      <c r="J2058">
        <v>299.23</v>
      </c>
      <c r="K2058">
        <v>99.14</v>
      </c>
      <c r="L2058" t="s">
        <v>13</v>
      </c>
      <c r="M2058">
        <v>1</v>
      </c>
    </row>
    <row r="2059" spans="1:13" x14ac:dyDescent="0.25">
      <c r="A2059">
        <v>358101</v>
      </c>
      <c r="B2059">
        <v>0</v>
      </c>
      <c r="C2059" s="1">
        <v>43759</v>
      </c>
      <c r="D2059">
        <v>725672</v>
      </c>
      <c r="E2059">
        <v>1331</v>
      </c>
      <c r="F2059">
        <v>1</v>
      </c>
      <c r="G2059">
        <v>26.99</v>
      </c>
      <c r="H2059" s="1">
        <v>43759</v>
      </c>
      <c r="I2059">
        <v>290</v>
      </c>
      <c r="J2059">
        <v>26.99</v>
      </c>
      <c r="K2059">
        <v>12.41</v>
      </c>
      <c r="L2059" t="s">
        <v>14</v>
      </c>
      <c r="M2059">
        <v>0.89500000000000002</v>
      </c>
    </row>
    <row r="2060" spans="1:13" x14ac:dyDescent="0.25">
      <c r="A2060">
        <v>358102</v>
      </c>
      <c r="B2060">
        <v>0</v>
      </c>
      <c r="C2060" s="1">
        <v>43759</v>
      </c>
      <c r="D2060">
        <v>885778</v>
      </c>
      <c r="E2060">
        <v>1458</v>
      </c>
      <c r="F2060">
        <v>1</v>
      </c>
      <c r="G2060">
        <v>200</v>
      </c>
      <c r="H2060" s="1">
        <v>43762</v>
      </c>
      <c r="I2060">
        <v>999999</v>
      </c>
      <c r="J2060">
        <v>182</v>
      </c>
      <c r="K2060">
        <v>91.97</v>
      </c>
      <c r="L2060" t="s">
        <v>14</v>
      </c>
      <c r="M2060">
        <v>0.89500000000000002</v>
      </c>
    </row>
    <row r="2061" spans="1:13" x14ac:dyDescent="0.25">
      <c r="A2061">
        <v>358200</v>
      </c>
      <c r="B2061">
        <v>0</v>
      </c>
      <c r="C2061" s="1">
        <v>43760</v>
      </c>
      <c r="D2061">
        <v>1573937</v>
      </c>
      <c r="E2061">
        <v>507</v>
      </c>
      <c r="F2061">
        <v>1</v>
      </c>
      <c r="G2061">
        <v>259</v>
      </c>
      <c r="H2061" s="1">
        <v>43760</v>
      </c>
      <c r="I2061">
        <v>590</v>
      </c>
      <c r="J2061">
        <v>225.33</v>
      </c>
      <c r="K2061">
        <v>119.11</v>
      </c>
      <c r="L2061" t="s">
        <v>13</v>
      </c>
      <c r="M2061">
        <v>1</v>
      </c>
    </row>
    <row r="2062" spans="1:13" x14ac:dyDescent="0.25">
      <c r="A2062">
        <v>358200</v>
      </c>
      <c r="B2062">
        <v>1</v>
      </c>
      <c r="C2062" s="1">
        <v>43760</v>
      </c>
      <c r="D2062">
        <v>1573937</v>
      </c>
      <c r="E2062">
        <v>2392</v>
      </c>
      <c r="F2062">
        <v>3</v>
      </c>
      <c r="G2062">
        <v>429.99</v>
      </c>
      <c r="H2062" s="1">
        <v>43760</v>
      </c>
      <c r="I2062">
        <v>590</v>
      </c>
      <c r="J2062">
        <v>391.29090000000002</v>
      </c>
      <c r="K2062">
        <v>197.74</v>
      </c>
      <c r="L2062" t="s">
        <v>13</v>
      </c>
      <c r="M2062">
        <v>1</v>
      </c>
    </row>
    <row r="2063" spans="1:13" x14ac:dyDescent="0.25">
      <c r="A2063">
        <v>358201</v>
      </c>
      <c r="B2063">
        <v>0</v>
      </c>
      <c r="C2063" s="1">
        <v>43760</v>
      </c>
      <c r="D2063">
        <v>1795527</v>
      </c>
      <c r="E2063">
        <v>1436</v>
      </c>
      <c r="F2063">
        <v>1</v>
      </c>
      <c r="G2063">
        <v>258</v>
      </c>
      <c r="H2063" s="1">
        <v>43760</v>
      </c>
      <c r="I2063">
        <v>650</v>
      </c>
      <c r="J2063">
        <v>242.52</v>
      </c>
      <c r="K2063">
        <v>118.65</v>
      </c>
      <c r="L2063" t="s">
        <v>13</v>
      </c>
      <c r="M2063">
        <v>1</v>
      </c>
    </row>
    <row r="2064" spans="1:13" x14ac:dyDescent="0.25">
      <c r="A2064">
        <v>358201</v>
      </c>
      <c r="B2064">
        <v>1</v>
      </c>
      <c r="C2064" s="1">
        <v>43760</v>
      </c>
      <c r="D2064">
        <v>1795527</v>
      </c>
      <c r="E2064">
        <v>1420</v>
      </c>
      <c r="F2064">
        <v>3</v>
      </c>
      <c r="G2064">
        <v>199</v>
      </c>
      <c r="H2064" s="1">
        <v>43760</v>
      </c>
      <c r="I2064">
        <v>650</v>
      </c>
      <c r="J2064">
        <v>199</v>
      </c>
      <c r="K2064">
        <v>91.51</v>
      </c>
      <c r="L2064" t="s">
        <v>13</v>
      </c>
      <c r="M2064">
        <v>1</v>
      </c>
    </row>
    <row r="2065" spans="1:13" x14ac:dyDescent="0.25">
      <c r="A2065">
        <v>358201</v>
      </c>
      <c r="B2065">
        <v>2</v>
      </c>
      <c r="C2065" s="1">
        <v>43760</v>
      </c>
      <c r="D2065">
        <v>1795527</v>
      </c>
      <c r="E2065">
        <v>1590</v>
      </c>
      <c r="F2065">
        <v>2</v>
      </c>
      <c r="G2065">
        <v>22.89</v>
      </c>
      <c r="H2065" s="1">
        <v>43760</v>
      </c>
      <c r="I2065">
        <v>650</v>
      </c>
      <c r="J2065">
        <v>19.685400000000001</v>
      </c>
      <c r="K2065">
        <v>7.58</v>
      </c>
      <c r="L2065" t="s">
        <v>13</v>
      </c>
      <c r="M2065">
        <v>1</v>
      </c>
    </row>
    <row r="2066" spans="1:13" x14ac:dyDescent="0.25">
      <c r="A2066">
        <v>358202</v>
      </c>
      <c r="B2066">
        <v>0</v>
      </c>
      <c r="C2066" s="1">
        <v>43760</v>
      </c>
      <c r="D2066">
        <v>1923790</v>
      </c>
      <c r="E2066">
        <v>1169</v>
      </c>
      <c r="F2066">
        <v>3</v>
      </c>
      <c r="G2066">
        <v>566</v>
      </c>
      <c r="H2066" s="1">
        <v>43765</v>
      </c>
      <c r="I2066">
        <v>999999</v>
      </c>
      <c r="J2066">
        <v>566</v>
      </c>
      <c r="K2066">
        <v>260.27999999999997</v>
      </c>
      <c r="L2066" t="s">
        <v>13</v>
      </c>
      <c r="M2066">
        <v>1</v>
      </c>
    </row>
    <row r="2067" spans="1:13" x14ac:dyDescent="0.25">
      <c r="A2067">
        <v>358202</v>
      </c>
      <c r="B2067">
        <v>1</v>
      </c>
      <c r="C2067" s="1">
        <v>43760</v>
      </c>
      <c r="D2067">
        <v>1923790</v>
      </c>
      <c r="E2067">
        <v>518</v>
      </c>
      <c r="F2067">
        <v>3</v>
      </c>
      <c r="G2067">
        <v>869</v>
      </c>
      <c r="H2067" s="1">
        <v>43765</v>
      </c>
      <c r="I2067">
        <v>999999</v>
      </c>
      <c r="J2067">
        <v>869</v>
      </c>
      <c r="K2067">
        <v>287.92</v>
      </c>
      <c r="L2067" t="s">
        <v>13</v>
      </c>
      <c r="M2067">
        <v>1</v>
      </c>
    </row>
    <row r="2068" spans="1:13" x14ac:dyDescent="0.25">
      <c r="A2068">
        <v>358203</v>
      </c>
      <c r="B2068">
        <v>0</v>
      </c>
      <c r="C2068" s="1">
        <v>43760</v>
      </c>
      <c r="D2068">
        <v>1236924</v>
      </c>
      <c r="E2068">
        <v>1627</v>
      </c>
      <c r="F2068">
        <v>3</v>
      </c>
      <c r="G2068">
        <v>17.989999999999998</v>
      </c>
      <c r="H2068" s="1">
        <v>43762</v>
      </c>
      <c r="I2068">
        <v>999999</v>
      </c>
      <c r="J2068">
        <v>16.730699999999999</v>
      </c>
      <c r="K2068">
        <v>8.27</v>
      </c>
      <c r="L2068" t="s">
        <v>13</v>
      </c>
      <c r="M2068">
        <v>1</v>
      </c>
    </row>
    <row r="2069" spans="1:13" x14ac:dyDescent="0.25">
      <c r="A2069">
        <v>358203</v>
      </c>
      <c r="B2069">
        <v>1</v>
      </c>
      <c r="C2069" s="1">
        <v>43760</v>
      </c>
      <c r="D2069">
        <v>1236924</v>
      </c>
      <c r="E2069">
        <v>626</v>
      </c>
      <c r="F2069">
        <v>5</v>
      </c>
      <c r="G2069">
        <v>229</v>
      </c>
      <c r="H2069" s="1">
        <v>43762</v>
      </c>
      <c r="I2069">
        <v>999999</v>
      </c>
      <c r="J2069">
        <v>222.13</v>
      </c>
      <c r="K2069">
        <v>116.75</v>
      </c>
      <c r="L2069" t="s">
        <v>13</v>
      </c>
      <c r="M2069">
        <v>1</v>
      </c>
    </row>
    <row r="2070" spans="1:13" x14ac:dyDescent="0.25">
      <c r="A2070">
        <v>358300</v>
      </c>
      <c r="B2070">
        <v>0</v>
      </c>
      <c r="C2070" s="1">
        <v>43761</v>
      </c>
      <c r="D2070">
        <v>1501966</v>
      </c>
      <c r="E2070">
        <v>1582</v>
      </c>
      <c r="F2070">
        <v>1</v>
      </c>
      <c r="G2070">
        <v>17.989999999999998</v>
      </c>
      <c r="H2070" s="1">
        <v>43764</v>
      </c>
      <c r="I2070">
        <v>999999</v>
      </c>
      <c r="J2070">
        <v>16.550799999999999</v>
      </c>
      <c r="K2070">
        <v>8.27</v>
      </c>
      <c r="L2070" t="s">
        <v>13</v>
      </c>
      <c r="M2070">
        <v>1</v>
      </c>
    </row>
    <row r="2071" spans="1:13" x14ac:dyDescent="0.25">
      <c r="A2071">
        <v>358301</v>
      </c>
      <c r="B2071">
        <v>0</v>
      </c>
      <c r="C2071" s="1">
        <v>43761</v>
      </c>
      <c r="D2071">
        <v>655860</v>
      </c>
      <c r="E2071">
        <v>440</v>
      </c>
      <c r="F2071">
        <v>2</v>
      </c>
      <c r="G2071">
        <v>219.95</v>
      </c>
      <c r="H2071" s="1">
        <v>43761</v>
      </c>
      <c r="I2071">
        <v>150</v>
      </c>
      <c r="J2071">
        <v>191.35650000000001</v>
      </c>
      <c r="K2071">
        <v>112.14</v>
      </c>
      <c r="L2071" t="s">
        <v>14</v>
      </c>
      <c r="M2071">
        <v>0.89900000000000002</v>
      </c>
    </row>
    <row r="2072" spans="1:13" x14ac:dyDescent="0.25">
      <c r="A2072">
        <v>358301</v>
      </c>
      <c r="B2072">
        <v>1</v>
      </c>
      <c r="C2072" s="1">
        <v>43761</v>
      </c>
      <c r="D2072">
        <v>655860</v>
      </c>
      <c r="E2072">
        <v>2492</v>
      </c>
      <c r="F2072">
        <v>2</v>
      </c>
      <c r="G2072">
        <v>24.99</v>
      </c>
      <c r="H2072" s="1">
        <v>43761</v>
      </c>
      <c r="I2072">
        <v>150</v>
      </c>
      <c r="J2072">
        <v>22.7409</v>
      </c>
      <c r="K2072">
        <v>12.74</v>
      </c>
      <c r="L2072" t="s">
        <v>14</v>
      </c>
      <c r="M2072">
        <v>0.89900000000000002</v>
      </c>
    </row>
    <row r="2073" spans="1:13" x14ac:dyDescent="0.25">
      <c r="A2073">
        <v>358301</v>
      </c>
      <c r="B2073">
        <v>2</v>
      </c>
      <c r="C2073" s="1">
        <v>43761</v>
      </c>
      <c r="D2073">
        <v>655860</v>
      </c>
      <c r="E2073">
        <v>1452</v>
      </c>
      <c r="F2073">
        <v>1</v>
      </c>
      <c r="G2073">
        <v>293</v>
      </c>
      <c r="H2073" s="1">
        <v>43761</v>
      </c>
      <c r="I2073">
        <v>150</v>
      </c>
      <c r="J2073">
        <v>254.91</v>
      </c>
      <c r="K2073">
        <v>134.74</v>
      </c>
      <c r="L2073" t="s">
        <v>14</v>
      </c>
      <c r="M2073">
        <v>0.89900000000000002</v>
      </c>
    </row>
    <row r="2074" spans="1:13" x14ac:dyDescent="0.25">
      <c r="A2074">
        <v>358302</v>
      </c>
      <c r="B2074">
        <v>0</v>
      </c>
      <c r="C2074" s="1">
        <v>43761</v>
      </c>
      <c r="D2074">
        <v>1552941</v>
      </c>
      <c r="E2074">
        <v>295</v>
      </c>
      <c r="F2074">
        <v>3</v>
      </c>
      <c r="G2074">
        <v>279</v>
      </c>
      <c r="H2074" s="1">
        <v>43763</v>
      </c>
      <c r="I2074">
        <v>999999</v>
      </c>
      <c r="J2074">
        <v>253.89</v>
      </c>
      <c r="K2074">
        <v>142.24</v>
      </c>
      <c r="L2074" t="s">
        <v>13</v>
      </c>
      <c r="M2074">
        <v>1</v>
      </c>
    </row>
    <row r="2075" spans="1:13" x14ac:dyDescent="0.25">
      <c r="A2075">
        <v>358302</v>
      </c>
      <c r="B2075">
        <v>1</v>
      </c>
      <c r="C2075" s="1">
        <v>43761</v>
      </c>
      <c r="D2075">
        <v>1552941</v>
      </c>
      <c r="E2075">
        <v>2495</v>
      </c>
      <c r="F2075">
        <v>3</v>
      </c>
      <c r="G2075">
        <v>9.99</v>
      </c>
      <c r="H2075" s="1">
        <v>43763</v>
      </c>
      <c r="I2075">
        <v>999999</v>
      </c>
      <c r="J2075">
        <v>9.99</v>
      </c>
      <c r="K2075">
        <v>5.09</v>
      </c>
      <c r="L2075" t="s">
        <v>13</v>
      </c>
      <c r="M2075">
        <v>1</v>
      </c>
    </row>
    <row r="2076" spans="1:13" x14ac:dyDescent="0.25">
      <c r="A2076">
        <v>358303</v>
      </c>
      <c r="B2076">
        <v>0</v>
      </c>
      <c r="C2076" s="1">
        <v>43761</v>
      </c>
      <c r="D2076">
        <v>305321</v>
      </c>
      <c r="E2076">
        <v>1199</v>
      </c>
      <c r="F2076">
        <v>7</v>
      </c>
      <c r="G2076">
        <v>410</v>
      </c>
      <c r="H2076" s="1">
        <v>43763</v>
      </c>
      <c r="I2076">
        <v>999999</v>
      </c>
      <c r="J2076">
        <v>410</v>
      </c>
      <c r="K2076">
        <v>209.03</v>
      </c>
      <c r="L2076" t="s">
        <v>15</v>
      </c>
      <c r="M2076">
        <v>1.3088</v>
      </c>
    </row>
    <row r="2077" spans="1:13" x14ac:dyDescent="0.25">
      <c r="A2077">
        <v>358303</v>
      </c>
      <c r="B2077">
        <v>1</v>
      </c>
      <c r="C2077" s="1">
        <v>43761</v>
      </c>
      <c r="D2077">
        <v>305321</v>
      </c>
      <c r="E2077">
        <v>1782</v>
      </c>
      <c r="F2077">
        <v>6</v>
      </c>
      <c r="G2077">
        <v>43</v>
      </c>
      <c r="H2077" s="1">
        <v>43763</v>
      </c>
      <c r="I2077">
        <v>999999</v>
      </c>
      <c r="J2077">
        <v>43</v>
      </c>
      <c r="K2077">
        <v>21.92</v>
      </c>
      <c r="L2077" t="s">
        <v>15</v>
      </c>
      <c r="M2077">
        <v>1.3088</v>
      </c>
    </row>
    <row r="2078" spans="1:13" x14ac:dyDescent="0.25">
      <c r="A2078">
        <v>358303</v>
      </c>
      <c r="B2078">
        <v>2</v>
      </c>
      <c r="C2078" s="1">
        <v>43761</v>
      </c>
      <c r="D2078">
        <v>305321</v>
      </c>
      <c r="E2078">
        <v>1069</v>
      </c>
      <c r="F2078">
        <v>3</v>
      </c>
      <c r="G2078">
        <v>588</v>
      </c>
      <c r="H2078" s="1">
        <v>43763</v>
      </c>
      <c r="I2078">
        <v>999999</v>
      </c>
      <c r="J2078">
        <v>523.32000000000005</v>
      </c>
      <c r="K2078">
        <v>194.82</v>
      </c>
      <c r="L2078" t="s">
        <v>15</v>
      </c>
      <c r="M2078">
        <v>1.3088</v>
      </c>
    </row>
    <row r="2079" spans="1:13" x14ac:dyDescent="0.25">
      <c r="A2079">
        <v>358304</v>
      </c>
      <c r="B2079">
        <v>0</v>
      </c>
      <c r="C2079" s="1">
        <v>43761</v>
      </c>
      <c r="D2079">
        <v>2088365</v>
      </c>
      <c r="E2079">
        <v>432</v>
      </c>
      <c r="F2079">
        <v>1</v>
      </c>
      <c r="G2079">
        <v>499.9</v>
      </c>
      <c r="H2079" s="1">
        <v>43761</v>
      </c>
      <c r="I2079">
        <v>530</v>
      </c>
      <c r="J2079">
        <v>499.9</v>
      </c>
      <c r="K2079">
        <v>254.86</v>
      </c>
      <c r="L2079" t="s">
        <v>13</v>
      </c>
      <c r="M2079">
        <v>1</v>
      </c>
    </row>
    <row r="2080" spans="1:13" x14ac:dyDescent="0.25">
      <c r="A2080">
        <v>358304</v>
      </c>
      <c r="B2080">
        <v>1</v>
      </c>
      <c r="C2080" s="1">
        <v>43761</v>
      </c>
      <c r="D2080">
        <v>2088365</v>
      </c>
      <c r="E2080">
        <v>81</v>
      </c>
      <c r="F2080">
        <v>3</v>
      </c>
      <c r="G2080">
        <v>40.549999999999997</v>
      </c>
      <c r="H2080" s="1">
        <v>43761</v>
      </c>
      <c r="I2080">
        <v>530</v>
      </c>
      <c r="J2080">
        <v>40.549999999999997</v>
      </c>
      <c r="K2080">
        <v>18.649999999999999</v>
      </c>
      <c r="L2080" t="s">
        <v>13</v>
      </c>
      <c r="M2080">
        <v>1</v>
      </c>
    </row>
    <row r="2081" spans="1:13" x14ac:dyDescent="0.25">
      <c r="A2081">
        <v>358304</v>
      </c>
      <c r="B2081">
        <v>2</v>
      </c>
      <c r="C2081" s="1">
        <v>43761</v>
      </c>
      <c r="D2081">
        <v>2088365</v>
      </c>
      <c r="E2081">
        <v>1515</v>
      </c>
      <c r="F2081">
        <v>4</v>
      </c>
      <c r="G2081">
        <v>230</v>
      </c>
      <c r="H2081" s="1">
        <v>43761</v>
      </c>
      <c r="I2081">
        <v>530</v>
      </c>
      <c r="J2081">
        <v>220.8</v>
      </c>
      <c r="K2081">
        <v>105.77</v>
      </c>
      <c r="L2081" t="s">
        <v>13</v>
      </c>
      <c r="M2081">
        <v>1</v>
      </c>
    </row>
    <row r="2082" spans="1:13" x14ac:dyDescent="0.25">
      <c r="A2082">
        <v>358304</v>
      </c>
      <c r="B2082">
        <v>3</v>
      </c>
      <c r="C2082" s="1">
        <v>43761</v>
      </c>
      <c r="D2082">
        <v>2088365</v>
      </c>
      <c r="E2082">
        <v>1327</v>
      </c>
      <c r="F2082">
        <v>3</v>
      </c>
      <c r="G2082">
        <v>46.99</v>
      </c>
      <c r="H2082" s="1">
        <v>43761</v>
      </c>
      <c r="I2082">
        <v>530</v>
      </c>
      <c r="J2082">
        <v>46.99</v>
      </c>
      <c r="K2082">
        <v>15.57</v>
      </c>
      <c r="L2082" t="s">
        <v>13</v>
      </c>
      <c r="M2082">
        <v>1</v>
      </c>
    </row>
    <row r="2083" spans="1:13" x14ac:dyDescent="0.25">
      <c r="A2083">
        <v>358304</v>
      </c>
      <c r="B2083">
        <v>4</v>
      </c>
      <c r="C2083" s="1">
        <v>43761</v>
      </c>
      <c r="D2083">
        <v>2088365</v>
      </c>
      <c r="E2083">
        <v>181</v>
      </c>
      <c r="F2083">
        <v>1</v>
      </c>
      <c r="G2083">
        <v>129</v>
      </c>
      <c r="H2083" s="1">
        <v>43761</v>
      </c>
      <c r="I2083">
        <v>530</v>
      </c>
      <c r="J2083">
        <v>112.23</v>
      </c>
      <c r="K2083">
        <v>59.32</v>
      </c>
      <c r="L2083" t="s">
        <v>13</v>
      </c>
      <c r="M2083">
        <v>1</v>
      </c>
    </row>
    <row r="2084" spans="1:13" x14ac:dyDescent="0.25">
      <c r="A2084">
        <v>358304</v>
      </c>
      <c r="B2084">
        <v>5</v>
      </c>
      <c r="C2084" s="1">
        <v>43761</v>
      </c>
      <c r="D2084">
        <v>2088365</v>
      </c>
      <c r="E2084">
        <v>1606</v>
      </c>
      <c r="F2084">
        <v>2</v>
      </c>
      <c r="G2084">
        <v>159.99</v>
      </c>
      <c r="H2084" s="1">
        <v>43761</v>
      </c>
      <c r="I2084">
        <v>530</v>
      </c>
      <c r="J2084">
        <v>151.9905</v>
      </c>
      <c r="K2084">
        <v>73.569999999999993</v>
      </c>
      <c r="L2084" t="s">
        <v>13</v>
      </c>
      <c r="M2084">
        <v>1</v>
      </c>
    </row>
    <row r="2085" spans="1:13" x14ac:dyDescent="0.25">
      <c r="A2085">
        <v>358305</v>
      </c>
      <c r="B2085">
        <v>0</v>
      </c>
      <c r="C2085" s="1">
        <v>43761</v>
      </c>
      <c r="D2085">
        <v>1944331</v>
      </c>
      <c r="E2085">
        <v>1413</v>
      </c>
      <c r="F2085">
        <v>2</v>
      </c>
      <c r="G2085">
        <v>299</v>
      </c>
      <c r="H2085" s="1">
        <v>43761</v>
      </c>
      <c r="I2085">
        <v>550</v>
      </c>
      <c r="J2085">
        <v>299</v>
      </c>
      <c r="K2085">
        <v>137.5</v>
      </c>
      <c r="L2085" t="s">
        <v>13</v>
      </c>
      <c r="M2085">
        <v>1</v>
      </c>
    </row>
    <row r="2086" spans="1:13" x14ac:dyDescent="0.25">
      <c r="A2086">
        <v>358305</v>
      </c>
      <c r="B2086">
        <v>1</v>
      </c>
      <c r="C2086" s="1">
        <v>43761</v>
      </c>
      <c r="D2086">
        <v>1944331</v>
      </c>
      <c r="E2086">
        <v>109</v>
      </c>
      <c r="F2086">
        <v>4</v>
      </c>
      <c r="G2086">
        <v>132.99</v>
      </c>
      <c r="H2086" s="1">
        <v>43761</v>
      </c>
      <c r="I2086">
        <v>550</v>
      </c>
      <c r="J2086">
        <v>132.99</v>
      </c>
      <c r="K2086">
        <v>61.16</v>
      </c>
      <c r="L2086" t="s">
        <v>13</v>
      </c>
      <c r="M2086">
        <v>1</v>
      </c>
    </row>
    <row r="2087" spans="1:13" x14ac:dyDescent="0.25">
      <c r="A2087">
        <v>358400</v>
      </c>
      <c r="B2087">
        <v>0</v>
      </c>
      <c r="C2087" s="1">
        <v>43762</v>
      </c>
      <c r="D2087">
        <v>1408901</v>
      </c>
      <c r="E2087">
        <v>2115</v>
      </c>
      <c r="F2087">
        <v>1</v>
      </c>
      <c r="G2087">
        <v>877.5</v>
      </c>
      <c r="H2087" s="1">
        <v>43764</v>
      </c>
      <c r="I2087">
        <v>999999</v>
      </c>
      <c r="J2087">
        <v>772.2</v>
      </c>
      <c r="K2087">
        <v>403.53</v>
      </c>
      <c r="L2087" t="s">
        <v>13</v>
      </c>
      <c r="M2087">
        <v>1</v>
      </c>
    </row>
    <row r="2088" spans="1:13" x14ac:dyDescent="0.25">
      <c r="A2088">
        <v>358401</v>
      </c>
      <c r="B2088">
        <v>0</v>
      </c>
      <c r="C2088" s="1">
        <v>43762</v>
      </c>
      <c r="D2088">
        <v>1868444</v>
      </c>
      <c r="E2088">
        <v>449</v>
      </c>
      <c r="F2088">
        <v>3</v>
      </c>
      <c r="G2088">
        <v>349</v>
      </c>
      <c r="H2088" s="1">
        <v>43762</v>
      </c>
      <c r="I2088">
        <v>480</v>
      </c>
      <c r="J2088">
        <v>349</v>
      </c>
      <c r="K2088">
        <v>160.49</v>
      </c>
      <c r="L2088" t="s">
        <v>13</v>
      </c>
      <c r="M2088">
        <v>1</v>
      </c>
    </row>
    <row r="2089" spans="1:13" x14ac:dyDescent="0.25">
      <c r="A2089">
        <v>358402</v>
      </c>
      <c r="B2089">
        <v>0</v>
      </c>
      <c r="C2089" s="1">
        <v>43762</v>
      </c>
      <c r="D2089">
        <v>1930680</v>
      </c>
      <c r="E2089">
        <v>1682</v>
      </c>
      <c r="F2089">
        <v>1</v>
      </c>
      <c r="G2089">
        <v>8.99</v>
      </c>
      <c r="H2089" s="1">
        <v>43762</v>
      </c>
      <c r="I2089">
        <v>490</v>
      </c>
      <c r="J2089">
        <v>8.99</v>
      </c>
      <c r="K2089">
        <v>4.13</v>
      </c>
      <c r="L2089" t="s">
        <v>13</v>
      </c>
      <c r="M2089">
        <v>1</v>
      </c>
    </row>
    <row r="2090" spans="1:13" x14ac:dyDescent="0.25">
      <c r="A2090">
        <v>358402</v>
      </c>
      <c r="B2090">
        <v>1</v>
      </c>
      <c r="C2090" s="1">
        <v>43762</v>
      </c>
      <c r="D2090">
        <v>1930680</v>
      </c>
      <c r="E2090">
        <v>64</v>
      </c>
      <c r="F2090">
        <v>3</v>
      </c>
      <c r="G2090">
        <v>181</v>
      </c>
      <c r="H2090" s="1">
        <v>43762</v>
      </c>
      <c r="I2090">
        <v>490</v>
      </c>
      <c r="J2090">
        <v>175.57</v>
      </c>
      <c r="K2090">
        <v>83.24</v>
      </c>
      <c r="L2090" t="s">
        <v>13</v>
      </c>
      <c r="M2090">
        <v>1</v>
      </c>
    </row>
    <row r="2091" spans="1:13" x14ac:dyDescent="0.25">
      <c r="A2091">
        <v>358402</v>
      </c>
      <c r="B2091">
        <v>2</v>
      </c>
      <c r="C2091" s="1">
        <v>43762</v>
      </c>
      <c r="D2091">
        <v>1930680</v>
      </c>
      <c r="E2091">
        <v>1599</v>
      </c>
      <c r="F2091">
        <v>4</v>
      </c>
      <c r="G2091">
        <v>57.88</v>
      </c>
      <c r="H2091" s="1">
        <v>43762</v>
      </c>
      <c r="I2091">
        <v>490</v>
      </c>
      <c r="J2091">
        <v>57.88</v>
      </c>
      <c r="K2091">
        <v>26.62</v>
      </c>
      <c r="L2091" t="s">
        <v>13</v>
      </c>
      <c r="M2091">
        <v>1</v>
      </c>
    </row>
    <row r="2092" spans="1:13" x14ac:dyDescent="0.25">
      <c r="A2092">
        <v>358403</v>
      </c>
      <c r="B2092">
        <v>0</v>
      </c>
      <c r="C2092" s="1">
        <v>43762</v>
      </c>
      <c r="D2092">
        <v>215985</v>
      </c>
      <c r="E2092">
        <v>1655</v>
      </c>
      <c r="F2092">
        <v>3</v>
      </c>
      <c r="G2092">
        <v>289.99</v>
      </c>
      <c r="H2092" s="1">
        <v>43764</v>
      </c>
      <c r="I2092">
        <v>999999</v>
      </c>
      <c r="J2092">
        <v>289.99</v>
      </c>
      <c r="K2092">
        <v>96.08</v>
      </c>
      <c r="L2092" t="s">
        <v>15</v>
      </c>
      <c r="M2092">
        <v>1.3070999999999999</v>
      </c>
    </row>
    <row r="2093" spans="1:13" x14ac:dyDescent="0.25">
      <c r="A2093">
        <v>358403</v>
      </c>
      <c r="B2093">
        <v>1</v>
      </c>
      <c r="C2093" s="1">
        <v>43762</v>
      </c>
      <c r="D2093">
        <v>215985</v>
      </c>
      <c r="E2093">
        <v>1593</v>
      </c>
      <c r="F2093">
        <v>6</v>
      </c>
      <c r="G2093">
        <v>13.89</v>
      </c>
      <c r="H2093" s="1">
        <v>43764</v>
      </c>
      <c r="I2093">
        <v>999999</v>
      </c>
      <c r="J2093">
        <v>13.89</v>
      </c>
      <c r="K2093">
        <v>6.39</v>
      </c>
      <c r="L2093" t="s">
        <v>15</v>
      </c>
      <c r="M2093">
        <v>1.3070999999999999</v>
      </c>
    </row>
    <row r="2094" spans="1:13" x14ac:dyDescent="0.25">
      <c r="A2094">
        <v>358403</v>
      </c>
      <c r="B2094">
        <v>2</v>
      </c>
      <c r="C2094" s="1">
        <v>43762</v>
      </c>
      <c r="D2094">
        <v>215985</v>
      </c>
      <c r="E2094">
        <v>64</v>
      </c>
      <c r="F2094">
        <v>2</v>
      </c>
      <c r="G2094">
        <v>181</v>
      </c>
      <c r="H2094" s="1">
        <v>43764</v>
      </c>
      <c r="I2094">
        <v>999999</v>
      </c>
      <c r="J2094">
        <v>161.09</v>
      </c>
      <c r="K2094">
        <v>83.24</v>
      </c>
      <c r="L2094" t="s">
        <v>15</v>
      </c>
      <c r="M2094">
        <v>1.3070999999999999</v>
      </c>
    </row>
    <row r="2095" spans="1:13" x14ac:dyDescent="0.25">
      <c r="A2095">
        <v>358404</v>
      </c>
      <c r="B2095">
        <v>0</v>
      </c>
      <c r="C2095" s="1">
        <v>43762</v>
      </c>
      <c r="D2095">
        <v>450624</v>
      </c>
      <c r="E2095">
        <v>1609</v>
      </c>
      <c r="F2095">
        <v>5</v>
      </c>
      <c r="G2095">
        <v>259.99</v>
      </c>
      <c r="H2095" s="1">
        <v>43762</v>
      </c>
      <c r="I2095">
        <v>260</v>
      </c>
      <c r="J2095">
        <v>231.39109999999999</v>
      </c>
      <c r="K2095">
        <v>86.14</v>
      </c>
      <c r="L2095" t="s">
        <v>14</v>
      </c>
      <c r="M2095">
        <v>0.89859999999999995</v>
      </c>
    </row>
    <row r="2096" spans="1:13" x14ac:dyDescent="0.25">
      <c r="A2096">
        <v>358404</v>
      </c>
      <c r="B2096">
        <v>1</v>
      </c>
      <c r="C2096" s="1">
        <v>43762</v>
      </c>
      <c r="D2096">
        <v>450624</v>
      </c>
      <c r="E2096">
        <v>1447</v>
      </c>
      <c r="F2096">
        <v>1</v>
      </c>
      <c r="G2096">
        <v>299</v>
      </c>
      <c r="H2096" s="1">
        <v>43762</v>
      </c>
      <c r="I2096">
        <v>260</v>
      </c>
      <c r="J2096">
        <v>299</v>
      </c>
      <c r="K2096">
        <v>137.5</v>
      </c>
      <c r="L2096" t="s">
        <v>14</v>
      </c>
      <c r="M2096">
        <v>0.89859999999999995</v>
      </c>
    </row>
    <row r="2097" spans="1:13" x14ac:dyDescent="0.25">
      <c r="A2097">
        <v>358404</v>
      </c>
      <c r="B2097">
        <v>2</v>
      </c>
      <c r="C2097" s="1">
        <v>43762</v>
      </c>
      <c r="D2097">
        <v>450624</v>
      </c>
      <c r="E2097">
        <v>1568</v>
      </c>
      <c r="F2097">
        <v>4</v>
      </c>
      <c r="G2097">
        <v>280</v>
      </c>
      <c r="H2097" s="1">
        <v>43762</v>
      </c>
      <c r="I2097">
        <v>260</v>
      </c>
      <c r="J2097">
        <v>280</v>
      </c>
      <c r="K2097">
        <v>128.76</v>
      </c>
      <c r="L2097" t="s">
        <v>14</v>
      </c>
      <c r="M2097">
        <v>0.89859999999999995</v>
      </c>
    </row>
    <row r="2098" spans="1:13" x14ac:dyDescent="0.25">
      <c r="A2098">
        <v>358404</v>
      </c>
      <c r="B2098">
        <v>3</v>
      </c>
      <c r="C2098" s="1">
        <v>43762</v>
      </c>
      <c r="D2098">
        <v>450624</v>
      </c>
      <c r="E2098">
        <v>1293</v>
      </c>
      <c r="F2098">
        <v>1</v>
      </c>
      <c r="G2098">
        <v>595</v>
      </c>
      <c r="H2098" s="1">
        <v>43762</v>
      </c>
      <c r="I2098">
        <v>260</v>
      </c>
      <c r="J2098">
        <v>595</v>
      </c>
      <c r="K2098">
        <v>197.14</v>
      </c>
      <c r="L2098" t="s">
        <v>14</v>
      </c>
      <c r="M2098">
        <v>0.89859999999999995</v>
      </c>
    </row>
    <row r="2099" spans="1:13" x14ac:dyDescent="0.25">
      <c r="A2099">
        <v>358405</v>
      </c>
      <c r="B2099">
        <v>0</v>
      </c>
      <c r="C2099" s="1">
        <v>43762</v>
      </c>
      <c r="D2099">
        <v>1812524</v>
      </c>
      <c r="E2099">
        <v>638</v>
      </c>
      <c r="F2099">
        <v>10</v>
      </c>
      <c r="G2099">
        <v>499</v>
      </c>
      <c r="H2099" s="1">
        <v>43762</v>
      </c>
      <c r="I2099">
        <v>605</v>
      </c>
      <c r="J2099">
        <v>479.04</v>
      </c>
      <c r="K2099">
        <v>254.4</v>
      </c>
      <c r="L2099" t="s">
        <v>13</v>
      </c>
      <c r="M2099">
        <v>1</v>
      </c>
    </row>
    <row r="2100" spans="1:13" x14ac:dyDescent="0.25">
      <c r="A2100">
        <v>358405</v>
      </c>
      <c r="B2100">
        <v>1</v>
      </c>
      <c r="C2100" s="1">
        <v>43762</v>
      </c>
      <c r="D2100">
        <v>1812524</v>
      </c>
      <c r="E2100">
        <v>2509</v>
      </c>
      <c r="F2100">
        <v>1</v>
      </c>
      <c r="G2100">
        <v>4.0599999999999996</v>
      </c>
      <c r="H2100" s="1">
        <v>43762</v>
      </c>
      <c r="I2100">
        <v>605</v>
      </c>
      <c r="J2100">
        <v>4.0599999999999996</v>
      </c>
      <c r="K2100">
        <v>2.0699999999999998</v>
      </c>
      <c r="L2100" t="s">
        <v>13</v>
      </c>
      <c r="M2100">
        <v>1</v>
      </c>
    </row>
    <row r="2101" spans="1:13" x14ac:dyDescent="0.25">
      <c r="A2101">
        <v>358405</v>
      </c>
      <c r="B2101">
        <v>2</v>
      </c>
      <c r="C2101" s="1">
        <v>43762</v>
      </c>
      <c r="D2101">
        <v>1812524</v>
      </c>
      <c r="E2101">
        <v>2111</v>
      </c>
      <c r="F2101">
        <v>7</v>
      </c>
      <c r="G2101">
        <v>877.5</v>
      </c>
      <c r="H2101" s="1">
        <v>43762</v>
      </c>
      <c r="I2101">
        <v>605</v>
      </c>
      <c r="J2101">
        <v>772.2</v>
      </c>
      <c r="K2101">
        <v>403.53</v>
      </c>
      <c r="L2101" t="s">
        <v>13</v>
      </c>
      <c r="M2101">
        <v>1</v>
      </c>
    </row>
    <row r="2102" spans="1:13" x14ac:dyDescent="0.25">
      <c r="A2102">
        <v>358405</v>
      </c>
      <c r="B2102">
        <v>3</v>
      </c>
      <c r="C2102" s="1">
        <v>43762</v>
      </c>
      <c r="D2102">
        <v>1812524</v>
      </c>
      <c r="E2102">
        <v>715</v>
      </c>
      <c r="F2102">
        <v>3</v>
      </c>
      <c r="G2102">
        <v>149</v>
      </c>
      <c r="H2102" s="1">
        <v>43762</v>
      </c>
      <c r="I2102">
        <v>605</v>
      </c>
      <c r="J2102">
        <v>149</v>
      </c>
      <c r="K2102">
        <v>68.52</v>
      </c>
      <c r="L2102" t="s">
        <v>13</v>
      </c>
      <c r="M2102">
        <v>1</v>
      </c>
    </row>
    <row r="2103" spans="1:13" x14ac:dyDescent="0.25">
      <c r="A2103">
        <v>358406</v>
      </c>
      <c r="B2103">
        <v>0</v>
      </c>
      <c r="C2103" s="1">
        <v>43762</v>
      </c>
      <c r="D2103">
        <v>267651</v>
      </c>
      <c r="E2103">
        <v>1424</v>
      </c>
      <c r="F2103">
        <v>1</v>
      </c>
      <c r="G2103">
        <v>200</v>
      </c>
      <c r="H2103" s="1">
        <v>43763</v>
      </c>
      <c r="I2103">
        <v>999999</v>
      </c>
      <c r="J2103">
        <v>200</v>
      </c>
      <c r="K2103">
        <v>91.97</v>
      </c>
      <c r="L2103" t="s">
        <v>15</v>
      </c>
      <c r="M2103">
        <v>1.3070999999999999</v>
      </c>
    </row>
    <row r="2104" spans="1:13" x14ac:dyDescent="0.25">
      <c r="A2104">
        <v>358406</v>
      </c>
      <c r="B2104">
        <v>1</v>
      </c>
      <c r="C2104" s="1">
        <v>43762</v>
      </c>
      <c r="D2104">
        <v>267651</v>
      </c>
      <c r="E2104">
        <v>1697</v>
      </c>
      <c r="F2104">
        <v>3</v>
      </c>
      <c r="G2104">
        <v>5.39</v>
      </c>
      <c r="H2104" s="1">
        <v>43763</v>
      </c>
      <c r="I2104">
        <v>999999</v>
      </c>
      <c r="J2104">
        <v>4.7431999999999999</v>
      </c>
      <c r="K2104">
        <v>2.75</v>
      </c>
      <c r="L2104" t="s">
        <v>15</v>
      </c>
      <c r="M2104">
        <v>1.3070999999999999</v>
      </c>
    </row>
    <row r="2105" spans="1:13" x14ac:dyDescent="0.25">
      <c r="A2105">
        <v>358406</v>
      </c>
      <c r="B2105">
        <v>2</v>
      </c>
      <c r="C2105" s="1">
        <v>43762</v>
      </c>
      <c r="D2105">
        <v>267651</v>
      </c>
      <c r="E2105">
        <v>1129</v>
      </c>
      <c r="F2105">
        <v>5</v>
      </c>
      <c r="G2105">
        <v>436.2</v>
      </c>
      <c r="H2105" s="1">
        <v>43763</v>
      </c>
      <c r="I2105">
        <v>999999</v>
      </c>
      <c r="J2105">
        <v>388.21800000000002</v>
      </c>
      <c r="K2105">
        <v>144.52000000000001</v>
      </c>
      <c r="L2105" t="s">
        <v>15</v>
      </c>
      <c r="M2105">
        <v>1.3070999999999999</v>
      </c>
    </row>
    <row r="2106" spans="1:13" x14ac:dyDescent="0.25">
      <c r="A2106">
        <v>358406</v>
      </c>
      <c r="B2106">
        <v>3</v>
      </c>
      <c r="C2106" s="1">
        <v>43762</v>
      </c>
      <c r="D2106">
        <v>267651</v>
      </c>
      <c r="E2106">
        <v>466</v>
      </c>
      <c r="F2106">
        <v>3</v>
      </c>
      <c r="G2106">
        <v>279</v>
      </c>
      <c r="H2106" s="1">
        <v>43763</v>
      </c>
      <c r="I2106">
        <v>999999</v>
      </c>
      <c r="J2106">
        <v>265.05</v>
      </c>
      <c r="K2106">
        <v>128.30000000000001</v>
      </c>
      <c r="L2106" t="s">
        <v>15</v>
      </c>
      <c r="M2106">
        <v>1.3070999999999999</v>
      </c>
    </row>
    <row r="2107" spans="1:13" x14ac:dyDescent="0.25">
      <c r="A2107">
        <v>358500</v>
      </c>
      <c r="B2107">
        <v>0</v>
      </c>
      <c r="C2107" s="1">
        <v>43763</v>
      </c>
      <c r="D2107">
        <v>1000424</v>
      </c>
      <c r="E2107">
        <v>457</v>
      </c>
      <c r="F2107">
        <v>3</v>
      </c>
      <c r="G2107">
        <v>219.95</v>
      </c>
      <c r="H2107" s="1">
        <v>43767</v>
      </c>
      <c r="I2107">
        <v>999999</v>
      </c>
      <c r="J2107">
        <v>191.35650000000001</v>
      </c>
      <c r="K2107">
        <v>112.14</v>
      </c>
      <c r="L2107" t="s">
        <v>16</v>
      </c>
      <c r="M2107">
        <v>0.77969999999999995</v>
      </c>
    </row>
    <row r="2108" spans="1:13" x14ac:dyDescent="0.25">
      <c r="A2108">
        <v>358501</v>
      </c>
      <c r="B2108">
        <v>0</v>
      </c>
      <c r="C2108" s="1">
        <v>43763</v>
      </c>
      <c r="D2108">
        <v>1114145</v>
      </c>
      <c r="E2108">
        <v>47</v>
      </c>
      <c r="F2108">
        <v>3</v>
      </c>
      <c r="G2108">
        <v>149.94999999999999</v>
      </c>
      <c r="H2108" s="1">
        <v>43763</v>
      </c>
      <c r="I2108">
        <v>400</v>
      </c>
      <c r="J2108">
        <v>137.95400000000001</v>
      </c>
      <c r="K2108">
        <v>76.45</v>
      </c>
      <c r="L2108" t="s">
        <v>16</v>
      </c>
      <c r="M2108">
        <v>0.77969999999999995</v>
      </c>
    </row>
    <row r="2109" spans="1:13" x14ac:dyDescent="0.25">
      <c r="A2109">
        <v>358502</v>
      </c>
      <c r="B2109">
        <v>0</v>
      </c>
      <c r="C2109" s="1">
        <v>43763</v>
      </c>
      <c r="D2109">
        <v>1596469</v>
      </c>
      <c r="E2109">
        <v>166</v>
      </c>
      <c r="F2109">
        <v>3</v>
      </c>
      <c r="G2109">
        <v>119</v>
      </c>
      <c r="H2109" s="1">
        <v>43763</v>
      </c>
      <c r="I2109">
        <v>570</v>
      </c>
      <c r="J2109">
        <v>102.34</v>
      </c>
      <c r="K2109">
        <v>54.72</v>
      </c>
      <c r="L2109" t="s">
        <v>13</v>
      </c>
      <c r="M2109">
        <v>1</v>
      </c>
    </row>
    <row r="2110" spans="1:13" x14ac:dyDescent="0.25">
      <c r="A2110">
        <v>358503</v>
      </c>
      <c r="B2110">
        <v>0</v>
      </c>
      <c r="C2110" s="1">
        <v>43763</v>
      </c>
      <c r="D2110">
        <v>682316</v>
      </c>
      <c r="E2110">
        <v>427</v>
      </c>
      <c r="F2110">
        <v>6</v>
      </c>
      <c r="G2110">
        <v>469</v>
      </c>
      <c r="H2110" s="1">
        <v>43765</v>
      </c>
      <c r="I2110">
        <v>999999</v>
      </c>
      <c r="J2110">
        <v>469</v>
      </c>
      <c r="K2110">
        <v>215.68</v>
      </c>
      <c r="L2110" t="s">
        <v>14</v>
      </c>
      <c r="M2110">
        <v>0.90029999999999999</v>
      </c>
    </row>
    <row r="2111" spans="1:13" x14ac:dyDescent="0.25">
      <c r="A2111">
        <v>358503</v>
      </c>
      <c r="B2111">
        <v>1</v>
      </c>
      <c r="C2111" s="1">
        <v>43763</v>
      </c>
      <c r="D2111">
        <v>682316</v>
      </c>
      <c r="E2111">
        <v>1469</v>
      </c>
      <c r="F2111">
        <v>7</v>
      </c>
      <c r="G2111">
        <v>200</v>
      </c>
      <c r="H2111" s="1">
        <v>43765</v>
      </c>
      <c r="I2111">
        <v>999999</v>
      </c>
      <c r="J2111">
        <v>200</v>
      </c>
      <c r="K2111">
        <v>91.97</v>
      </c>
      <c r="L2111" t="s">
        <v>14</v>
      </c>
      <c r="M2111">
        <v>0.90029999999999999</v>
      </c>
    </row>
    <row r="2112" spans="1:13" x14ac:dyDescent="0.25">
      <c r="A2112">
        <v>358600</v>
      </c>
      <c r="B2112">
        <v>0</v>
      </c>
      <c r="C2112" s="1">
        <v>43764</v>
      </c>
      <c r="D2112">
        <v>1066723</v>
      </c>
      <c r="E2112">
        <v>438</v>
      </c>
      <c r="F2112">
        <v>1</v>
      </c>
      <c r="G2112">
        <v>919</v>
      </c>
      <c r="H2112" s="1">
        <v>43764</v>
      </c>
      <c r="I2112">
        <v>420</v>
      </c>
      <c r="J2112">
        <v>919</v>
      </c>
      <c r="K2112">
        <v>304.48</v>
      </c>
      <c r="L2112" t="s">
        <v>16</v>
      </c>
      <c r="M2112">
        <v>0.77969999999999995</v>
      </c>
    </row>
    <row r="2113" spans="1:13" x14ac:dyDescent="0.25">
      <c r="A2113">
        <v>358600</v>
      </c>
      <c r="B2113">
        <v>1</v>
      </c>
      <c r="C2113" s="1">
        <v>43764</v>
      </c>
      <c r="D2113">
        <v>1066723</v>
      </c>
      <c r="E2113">
        <v>580</v>
      </c>
      <c r="F2113">
        <v>3</v>
      </c>
      <c r="G2113">
        <v>499</v>
      </c>
      <c r="H2113" s="1">
        <v>43764</v>
      </c>
      <c r="I2113">
        <v>420</v>
      </c>
      <c r="J2113">
        <v>464.07</v>
      </c>
      <c r="K2113">
        <v>254.4</v>
      </c>
      <c r="L2113" t="s">
        <v>16</v>
      </c>
      <c r="M2113">
        <v>0.77969999999999995</v>
      </c>
    </row>
    <row r="2114" spans="1:13" x14ac:dyDescent="0.25">
      <c r="A2114">
        <v>358600</v>
      </c>
      <c r="B2114">
        <v>2</v>
      </c>
      <c r="C2114" s="1">
        <v>43764</v>
      </c>
      <c r="D2114">
        <v>1066723</v>
      </c>
      <c r="E2114">
        <v>268</v>
      </c>
      <c r="F2114">
        <v>6</v>
      </c>
      <c r="G2114">
        <v>889</v>
      </c>
      <c r="H2114" s="1">
        <v>43764</v>
      </c>
      <c r="I2114">
        <v>420</v>
      </c>
      <c r="J2114">
        <v>791.21</v>
      </c>
      <c r="K2114">
        <v>294.54000000000002</v>
      </c>
      <c r="L2114" t="s">
        <v>16</v>
      </c>
      <c r="M2114">
        <v>0.77969999999999995</v>
      </c>
    </row>
    <row r="2115" spans="1:13" x14ac:dyDescent="0.25">
      <c r="A2115">
        <v>358601</v>
      </c>
      <c r="B2115">
        <v>0</v>
      </c>
      <c r="C2115" s="1">
        <v>43764</v>
      </c>
      <c r="D2115">
        <v>865323</v>
      </c>
      <c r="E2115">
        <v>487</v>
      </c>
      <c r="F2115">
        <v>1</v>
      </c>
      <c r="G2115">
        <v>59</v>
      </c>
      <c r="H2115" s="1">
        <v>43764</v>
      </c>
      <c r="I2115">
        <v>330</v>
      </c>
      <c r="J2115">
        <v>59</v>
      </c>
      <c r="K2115">
        <v>30.08</v>
      </c>
      <c r="L2115" t="s">
        <v>14</v>
      </c>
      <c r="M2115">
        <v>0.90029999999999999</v>
      </c>
    </row>
    <row r="2116" spans="1:13" x14ac:dyDescent="0.25">
      <c r="A2116">
        <v>358601</v>
      </c>
      <c r="B2116">
        <v>1</v>
      </c>
      <c r="C2116" s="1">
        <v>43764</v>
      </c>
      <c r="D2116">
        <v>865323</v>
      </c>
      <c r="E2116">
        <v>1619</v>
      </c>
      <c r="F2116">
        <v>3</v>
      </c>
      <c r="G2116">
        <v>59.99</v>
      </c>
      <c r="H2116" s="1">
        <v>43764</v>
      </c>
      <c r="I2116">
        <v>330</v>
      </c>
      <c r="J2116">
        <v>59.99</v>
      </c>
      <c r="K2116">
        <v>27.59</v>
      </c>
      <c r="L2116" t="s">
        <v>14</v>
      </c>
      <c r="M2116">
        <v>0.90029999999999999</v>
      </c>
    </row>
    <row r="2117" spans="1:13" x14ac:dyDescent="0.25">
      <c r="A2117">
        <v>358601</v>
      </c>
      <c r="B2117">
        <v>2</v>
      </c>
      <c r="C2117" s="1">
        <v>43764</v>
      </c>
      <c r="D2117">
        <v>865323</v>
      </c>
      <c r="E2117">
        <v>127</v>
      </c>
      <c r="F2117">
        <v>2</v>
      </c>
      <c r="G2117">
        <v>143.4</v>
      </c>
      <c r="H2117" s="1">
        <v>43764</v>
      </c>
      <c r="I2117">
        <v>330</v>
      </c>
      <c r="J2117">
        <v>143.4</v>
      </c>
      <c r="K2117">
        <v>73.11</v>
      </c>
      <c r="L2117" t="s">
        <v>14</v>
      </c>
      <c r="M2117">
        <v>0.90029999999999999</v>
      </c>
    </row>
    <row r="2118" spans="1:13" x14ac:dyDescent="0.25">
      <c r="A2118">
        <v>358601</v>
      </c>
      <c r="B2118">
        <v>3</v>
      </c>
      <c r="C2118" s="1">
        <v>43764</v>
      </c>
      <c r="D2118">
        <v>865323</v>
      </c>
      <c r="E2118">
        <v>1562</v>
      </c>
      <c r="F2118">
        <v>1</v>
      </c>
      <c r="G2118">
        <v>238</v>
      </c>
      <c r="H2118" s="1">
        <v>43764</v>
      </c>
      <c r="I2118">
        <v>330</v>
      </c>
      <c r="J2118">
        <v>214.2</v>
      </c>
      <c r="K2118">
        <v>109.45</v>
      </c>
      <c r="L2118" t="s">
        <v>14</v>
      </c>
      <c r="M2118">
        <v>0.90029999999999999</v>
      </c>
    </row>
    <row r="2119" spans="1:13" x14ac:dyDescent="0.25">
      <c r="A2119">
        <v>358602</v>
      </c>
      <c r="B2119">
        <v>0</v>
      </c>
      <c r="C2119" s="1">
        <v>43764</v>
      </c>
      <c r="D2119">
        <v>1223905</v>
      </c>
      <c r="E2119">
        <v>341</v>
      </c>
      <c r="F2119">
        <v>6</v>
      </c>
      <c r="G2119">
        <v>967</v>
      </c>
      <c r="H2119" s="1">
        <v>43764</v>
      </c>
      <c r="I2119">
        <v>480</v>
      </c>
      <c r="J2119">
        <v>899.31</v>
      </c>
      <c r="K2119">
        <v>444.69</v>
      </c>
      <c r="L2119" t="s">
        <v>13</v>
      </c>
      <c r="M2119">
        <v>1</v>
      </c>
    </row>
    <row r="2120" spans="1:13" x14ac:dyDescent="0.25">
      <c r="A2120">
        <v>358603</v>
      </c>
      <c r="B2120">
        <v>0</v>
      </c>
      <c r="C2120" s="1">
        <v>43764</v>
      </c>
      <c r="D2120">
        <v>421892</v>
      </c>
      <c r="E2120">
        <v>680</v>
      </c>
      <c r="F2120">
        <v>6</v>
      </c>
      <c r="G2120">
        <v>116</v>
      </c>
      <c r="H2120" s="1">
        <v>43766</v>
      </c>
      <c r="I2120">
        <v>999999</v>
      </c>
      <c r="J2120">
        <v>116</v>
      </c>
      <c r="K2120">
        <v>53.34</v>
      </c>
      <c r="L2120" t="s">
        <v>14</v>
      </c>
      <c r="M2120">
        <v>0.90029999999999999</v>
      </c>
    </row>
    <row r="2121" spans="1:13" x14ac:dyDescent="0.25">
      <c r="A2121">
        <v>358603</v>
      </c>
      <c r="B2121">
        <v>1</v>
      </c>
      <c r="C2121" s="1">
        <v>43764</v>
      </c>
      <c r="D2121">
        <v>421892</v>
      </c>
      <c r="E2121">
        <v>360</v>
      </c>
      <c r="F2121">
        <v>3</v>
      </c>
      <c r="G2121">
        <v>380</v>
      </c>
      <c r="H2121" s="1">
        <v>43766</v>
      </c>
      <c r="I2121">
        <v>999999</v>
      </c>
      <c r="J2121">
        <v>353.4</v>
      </c>
      <c r="K2121">
        <v>193.74</v>
      </c>
      <c r="L2121" t="s">
        <v>14</v>
      </c>
      <c r="M2121">
        <v>0.90029999999999999</v>
      </c>
    </row>
    <row r="2122" spans="1:13" x14ac:dyDescent="0.25">
      <c r="A2122">
        <v>358603</v>
      </c>
      <c r="B2122">
        <v>2</v>
      </c>
      <c r="C2122" s="1">
        <v>43764</v>
      </c>
      <c r="D2122">
        <v>421892</v>
      </c>
      <c r="E2122">
        <v>1655</v>
      </c>
      <c r="F2122">
        <v>2</v>
      </c>
      <c r="G2122">
        <v>289.99</v>
      </c>
      <c r="H2122" s="1">
        <v>43766</v>
      </c>
      <c r="I2122">
        <v>999999</v>
      </c>
      <c r="J2122">
        <v>289.99</v>
      </c>
      <c r="K2122">
        <v>96.08</v>
      </c>
      <c r="L2122" t="s">
        <v>14</v>
      </c>
      <c r="M2122">
        <v>0.90029999999999999</v>
      </c>
    </row>
    <row r="2123" spans="1:13" x14ac:dyDescent="0.25">
      <c r="A2123">
        <v>358605</v>
      </c>
      <c r="B2123">
        <v>0</v>
      </c>
      <c r="C2123" s="1">
        <v>43764</v>
      </c>
      <c r="D2123">
        <v>381255</v>
      </c>
      <c r="E2123">
        <v>1561</v>
      </c>
      <c r="F2123">
        <v>1</v>
      </c>
      <c r="G2123">
        <v>402</v>
      </c>
      <c r="H2123" s="1">
        <v>43767</v>
      </c>
      <c r="I2123">
        <v>999999</v>
      </c>
      <c r="J2123">
        <v>393.96</v>
      </c>
      <c r="K2123">
        <v>133.19</v>
      </c>
      <c r="L2123" t="s">
        <v>15</v>
      </c>
      <c r="M2123">
        <v>1.3065</v>
      </c>
    </row>
    <row r="2124" spans="1:13" x14ac:dyDescent="0.25">
      <c r="A2124">
        <v>358605</v>
      </c>
      <c r="B2124">
        <v>1</v>
      </c>
      <c r="C2124" s="1">
        <v>43764</v>
      </c>
      <c r="D2124">
        <v>381255</v>
      </c>
      <c r="E2124">
        <v>1695</v>
      </c>
      <c r="F2124">
        <v>5</v>
      </c>
      <c r="G2124">
        <v>4.9800000000000004</v>
      </c>
      <c r="H2124" s="1">
        <v>43767</v>
      </c>
      <c r="I2124">
        <v>999999</v>
      </c>
      <c r="J2124">
        <v>4.4820000000000002</v>
      </c>
      <c r="K2124">
        <v>2.54</v>
      </c>
      <c r="L2124" t="s">
        <v>15</v>
      </c>
      <c r="M2124">
        <v>1.3065</v>
      </c>
    </row>
    <row r="2125" spans="1:13" x14ac:dyDescent="0.25">
      <c r="A2125">
        <v>358606</v>
      </c>
      <c r="B2125">
        <v>0</v>
      </c>
      <c r="C2125" s="1">
        <v>43764</v>
      </c>
      <c r="D2125">
        <v>548283</v>
      </c>
      <c r="E2125">
        <v>1470</v>
      </c>
      <c r="F2125">
        <v>7</v>
      </c>
      <c r="G2125">
        <v>129</v>
      </c>
      <c r="H2125" s="1">
        <v>43767</v>
      </c>
      <c r="I2125">
        <v>999999</v>
      </c>
      <c r="J2125">
        <v>129</v>
      </c>
      <c r="K2125">
        <v>65.77</v>
      </c>
      <c r="L2125" t="s">
        <v>14</v>
      </c>
      <c r="M2125">
        <v>0.90029999999999999</v>
      </c>
    </row>
    <row r="2126" spans="1:13" x14ac:dyDescent="0.25">
      <c r="A2126">
        <v>358606</v>
      </c>
      <c r="B2126">
        <v>1</v>
      </c>
      <c r="C2126" s="1">
        <v>43764</v>
      </c>
      <c r="D2126">
        <v>548283</v>
      </c>
      <c r="E2126">
        <v>1432</v>
      </c>
      <c r="F2126">
        <v>1</v>
      </c>
      <c r="G2126">
        <v>300</v>
      </c>
      <c r="H2126" s="1">
        <v>43767</v>
      </c>
      <c r="I2126">
        <v>999999</v>
      </c>
      <c r="J2126">
        <v>270</v>
      </c>
      <c r="K2126">
        <v>137.96</v>
      </c>
      <c r="L2126" t="s">
        <v>14</v>
      </c>
      <c r="M2126">
        <v>0.90029999999999999</v>
      </c>
    </row>
    <row r="2127" spans="1:13" x14ac:dyDescent="0.25">
      <c r="A2127">
        <v>358607</v>
      </c>
      <c r="B2127">
        <v>0</v>
      </c>
      <c r="C2127" s="1">
        <v>43764</v>
      </c>
      <c r="D2127">
        <v>1553116</v>
      </c>
      <c r="E2127">
        <v>961</v>
      </c>
      <c r="F2127">
        <v>1</v>
      </c>
      <c r="G2127">
        <v>165</v>
      </c>
      <c r="H2127" s="1">
        <v>43766</v>
      </c>
      <c r="I2127">
        <v>999999</v>
      </c>
      <c r="J2127">
        <v>165</v>
      </c>
      <c r="K2127">
        <v>75.88</v>
      </c>
      <c r="L2127" t="s">
        <v>13</v>
      </c>
      <c r="M2127">
        <v>1</v>
      </c>
    </row>
    <row r="2128" spans="1:13" x14ac:dyDescent="0.25">
      <c r="A2128">
        <v>358608</v>
      </c>
      <c r="B2128">
        <v>0</v>
      </c>
      <c r="C2128" s="1">
        <v>43764</v>
      </c>
      <c r="D2128">
        <v>546771</v>
      </c>
      <c r="E2128">
        <v>2499</v>
      </c>
      <c r="F2128">
        <v>2</v>
      </c>
      <c r="G2128">
        <v>23.72</v>
      </c>
      <c r="H2128" s="1">
        <v>43767</v>
      </c>
      <c r="I2128">
        <v>999999</v>
      </c>
      <c r="J2128">
        <v>21.5852</v>
      </c>
      <c r="K2128">
        <v>12.09</v>
      </c>
      <c r="L2128" t="s">
        <v>14</v>
      </c>
      <c r="M2128">
        <v>0.90029999999999999</v>
      </c>
    </row>
    <row r="2129" spans="1:13" x14ac:dyDescent="0.25">
      <c r="A2129">
        <v>358800</v>
      </c>
      <c r="B2129">
        <v>0</v>
      </c>
      <c r="C2129" s="1">
        <v>43766</v>
      </c>
      <c r="D2129">
        <v>129881</v>
      </c>
      <c r="E2129">
        <v>1601</v>
      </c>
      <c r="F2129">
        <v>3</v>
      </c>
      <c r="G2129">
        <v>159.99</v>
      </c>
      <c r="H2129" s="1">
        <v>43766</v>
      </c>
      <c r="I2129">
        <v>10</v>
      </c>
      <c r="J2129">
        <v>159.99</v>
      </c>
      <c r="K2129">
        <v>73.569999999999993</v>
      </c>
      <c r="L2129" t="s">
        <v>17</v>
      </c>
      <c r="M2129">
        <v>1.4652000000000001</v>
      </c>
    </row>
    <row r="2130" spans="1:13" x14ac:dyDescent="0.25">
      <c r="A2130">
        <v>358800</v>
      </c>
      <c r="B2130">
        <v>1</v>
      </c>
      <c r="C2130" s="1">
        <v>43766</v>
      </c>
      <c r="D2130">
        <v>129881</v>
      </c>
      <c r="E2130">
        <v>430</v>
      </c>
      <c r="F2130">
        <v>1</v>
      </c>
      <c r="G2130">
        <v>269.95</v>
      </c>
      <c r="H2130" s="1">
        <v>43766</v>
      </c>
      <c r="I2130">
        <v>10</v>
      </c>
      <c r="J2130">
        <v>237.55600000000001</v>
      </c>
      <c r="K2130">
        <v>137.63</v>
      </c>
      <c r="L2130" t="s">
        <v>17</v>
      </c>
      <c r="M2130">
        <v>1.4652000000000001</v>
      </c>
    </row>
    <row r="2131" spans="1:13" x14ac:dyDescent="0.25">
      <c r="A2131">
        <v>356101</v>
      </c>
      <c r="B2131">
        <v>2</v>
      </c>
      <c r="C2131" s="1">
        <v>43739</v>
      </c>
      <c r="D2131">
        <v>1287628</v>
      </c>
      <c r="E2131">
        <v>1467</v>
      </c>
      <c r="F2131">
        <v>2</v>
      </c>
      <c r="G2131">
        <v>301</v>
      </c>
      <c r="H2131" s="1">
        <v>43739</v>
      </c>
      <c r="I2131">
        <v>470</v>
      </c>
      <c r="J2131">
        <v>264.88</v>
      </c>
      <c r="K2131">
        <v>138.41999999999999</v>
      </c>
      <c r="L2131" t="s">
        <v>13</v>
      </c>
      <c r="M2131">
        <v>1</v>
      </c>
    </row>
    <row r="2132" spans="1:13" x14ac:dyDescent="0.25">
      <c r="A2132">
        <v>356101</v>
      </c>
      <c r="B2132">
        <v>3</v>
      </c>
      <c r="C2132" s="1">
        <v>43739</v>
      </c>
      <c r="D2132">
        <v>1287628</v>
      </c>
      <c r="E2132">
        <v>759</v>
      </c>
      <c r="F2132">
        <v>1</v>
      </c>
      <c r="G2132">
        <v>11.9</v>
      </c>
      <c r="H2132" s="1">
        <v>43739</v>
      </c>
      <c r="I2132">
        <v>470</v>
      </c>
      <c r="J2132">
        <v>10.353</v>
      </c>
      <c r="K2132">
        <v>6.07</v>
      </c>
      <c r="L2132" t="s">
        <v>13</v>
      </c>
      <c r="M2132">
        <v>1</v>
      </c>
    </row>
    <row r="2133" spans="1:13" x14ac:dyDescent="0.25">
      <c r="A2133">
        <v>356101</v>
      </c>
      <c r="B2133">
        <v>4</v>
      </c>
      <c r="C2133" s="1">
        <v>43739</v>
      </c>
      <c r="D2133">
        <v>1287628</v>
      </c>
      <c r="E2133">
        <v>1462</v>
      </c>
      <c r="F2133">
        <v>4</v>
      </c>
      <c r="G2133">
        <v>268</v>
      </c>
      <c r="H2133" s="1">
        <v>43739</v>
      </c>
      <c r="I2133">
        <v>470</v>
      </c>
      <c r="J2133">
        <v>268</v>
      </c>
      <c r="K2133">
        <v>123.24</v>
      </c>
      <c r="L2133" t="s">
        <v>13</v>
      </c>
      <c r="M2133">
        <v>1</v>
      </c>
    </row>
    <row r="2134" spans="1:13" x14ac:dyDescent="0.25">
      <c r="A2134">
        <v>356102</v>
      </c>
      <c r="B2134">
        <v>0</v>
      </c>
      <c r="C2134" s="1">
        <v>43739</v>
      </c>
      <c r="D2134">
        <v>1665912</v>
      </c>
      <c r="E2134">
        <v>521</v>
      </c>
      <c r="F2134">
        <v>7</v>
      </c>
      <c r="G2134">
        <v>259</v>
      </c>
      <c r="H2134" s="1">
        <v>43739</v>
      </c>
      <c r="I2134">
        <v>560</v>
      </c>
      <c r="J2134">
        <v>238.28</v>
      </c>
      <c r="K2134">
        <v>119.11</v>
      </c>
      <c r="L2134" t="s">
        <v>13</v>
      </c>
      <c r="M2134">
        <v>1</v>
      </c>
    </row>
    <row r="2135" spans="1:13" x14ac:dyDescent="0.25">
      <c r="A2135">
        <v>356102</v>
      </c>
      <c r="B2135">
        <v>1</v>
      </c>
      <c r="C2135" s="1">
        <v>43739</v>
      </c>
      <c r="D2135">
        <v>1665912</v>
      </c>
      <c r="E2135">
        <v>1220</v>
      </c>
      <c r="F2135">
        <v>1</v>
      </c>
      <c r="G2135">
        <v>452</v>
      </c>
      <c r="H2135" s="1">
        <v>43739</v>
      </c>
      <c r="I2135">
        <v>560</v>
      </c>
      <c r="J2135">
        <v>452</v>
      </c>
      <c r="K2135">
        <v>230.44</v>
      </c>
      <c r="L2135" t="s">
        <v>13</v>
      </c>
      <c r="M2135">
        <v>1</v>
      </c>
    </row>
    <row r="2136" spans="1:13" x14ac:dyDescent="0.25">
      <c r="A2136">
        <v>356103</v>
      </c>
      <c r="B2136">
        <v>0</v>
      </c>
      <c r="C2136" s="1">
        <v>43739</v>
      </c>
      <c r="D2136">
        <v>1986637</v>
      </c>
      <c r="E2136">
        <v>720</v>
      </c>
      <c r="F2136">
        <v>1</v>
      </c>
      <c r="G2136">
        <v>236</v>
      </c>
      <c r="H2136" s="1">
        <v>43741</v>
      </c>
      <c r="I2136">
        <v>999999</v>
      </c>
      <c r="J2136">
        <v>210.04</v>
      </c>
      <c r="K2136">
        <v>78.19</v>
      </c>
      <c r="L2136" t="s">
        <v>13</v>
      </c>
      <c r="M2136">
        <v>1</v>
      </c>
    </row>
    <row r="2137" spans="1:13" x14ac:dyDescent="0.25">
      <c r="A2137">
        <v>356200</v>
      </c>
      <c r="B2137">
        <v>0</v>
      </c>
      <c r="C2137" s="1">
        <v>43740</v>
      </c>
      <c r="D2137">
        <v>1749311</v>
      </c>
      <c r="E2137">
        <v>1653</v>
      </c>
      <c r="F2137">
        <v>1</v>
      </c>
      <c r="G2137">
        <v>109.99</v>
      </c>
      <c r="H2137" s="1">
        <v>43740</v>
      </c>
      <c r="I2137">
        <v>450</v>
      </c>
      <c r="J2137">
        <v>109.99</v>
      </c>
      <c r="K2137">
        <v>56.08</v>
      </c>
      <c r="L2137" t="s">
        <v>13</v>
      </c>
      <c r="M2137">
        <v>1</v>
      </c>
    </row>
    <row r="2138" spans="1:13" x14ac:dyDescent="0.25">
      <c r="A2138">
        <v>356201</v>
      </c>
      <c r="B2138">
        <v>0</v>
      </c>
      <c r="C2138" s="1">
        <v>43740</v>
      </c>
      <c r="D2138">
        <v>1698654</v>
      </c>
      <c r="E2138">
        <v>608</v>
      </c>
      <c r="F2138">
        <v>2</v>
      </c>
      <c r="G2138">
        <v>190</v>
      </c>
      <c r="H2138" s="1">
        <v>43743</v>
      </c>
      <c r="I2138">
        <v>999999</v>
      </c>
      <c r="J2138">
        <v>169.1</v>
      </c>
      <c r="K2138">
        <v>62.95</v>
      </c>
      <c r="L2138" t="s">
        <v>13</v>
      </c>
      <c r="M2138">
        <v>1</v>
      </c>
    </row>
    <row r="2139" spans="1:13" x14ac:dyDescent="0.25">
      <c r="A2139">
        <v>356202</v>
      </c>
      <c r="B2139">
        <v>0</v>
      </c>
      <c r="C2139" s="1">
        <v>43740</v>
      </c>
      <c r="D2139">
        <v>982954</v>
      </c>
      <c r="E2139">
        <v>648</v>
      </c>
      <c r="F2139">
        <v>3</v>
      </c>
      <c r="G2139">
        <v>79</v>
      </c>
      <c r="H2139" s="1">
        <v>43744</v>
      </c>
      <c r="I2139">
        <v>999999</v>
      </c>
      <c r="J2139">
        <v>77.42</v>
      </c>
      <c r="K2139">
        <v>40.28</v>
      </c>
      <c r="L2139" t="s">
        <v>16</v>
      </c>
      <c r="M2139">
        <v>0.81440000000000001</v>
      </c>
    </row>
    <row r="2140" spans="1:13" x14ac:dyDescent="0.25">
      <c r="A2140">
        <v>356202</v>
      </c>
      <c r="B2140">
        <v>1</v>
      </c>
      <c r="C2140" s="1">
        <v>43740</v>
      </c>
      <c r="D2140">
        <v>982954</v>
      </c>
      <c r="E2140">
        <v>1625</v>
      </c>
      <c r="F2140">
        <v>2</v>
      </c>
      <c r="G2140">
        <v>219</v>
      </c>
      <c r="H2140" s="1">
        <v>43744</v>
      </c>
      <c r="I2140">
        <v>999999</v>
      </c>
      <c r="J2140">
        <v>219</v>
      </c>
      <c r="K2140">
        <v>72.56</v>
      </c>
      <c r="L2140" t="s">
        <v>16</v>
      </c>
      <c r="M2140">
        <v>0.81440000000000001</v>
      </c>
    </row>
    <row r="2141" spans="1:13" x14ac:dyDescent="0.25">
      <c r="A2141">
        <v>356203</v>
      </c>
      <c r="B2141">
        <v>0</v>
      </c>
      <c r="C2141" s="1">
        <v>43740</v>
      </c>
      <c r="D2141">
        <v>246343</v>
      </c>
      <c r="E2141">
        <v>1541</v>
      </c>
      <c r="F2141">
        <v>2</v>
      </c>
      <c r="G2141">
        <v>299</v>
      </c>
      <c r="H2141" s="1">
        <v>43743</v>
      </c>
      <c r="I2141">
        <v>999999</v>
      </c>
      <c r="J2141">
        <v>299</v>
      </c>
      <c r="K2141">
        <v>137.5</v>
      </c>
      <c r="L2141" t="s">
        <v>15</v>
      </c>
      <c r="M2141">
        <v>1.3242</v>
      </c>
    </row>
    <row r="2142" spans="1:13" x14ac:dyDescent="0.25">
      <c r="A2142">
        <v>356203</v>
      </c>
      <c r="B2142">
        <v>1</v>
      </c>
      <c r="C2142" s="1">
        <v>43740</v>
      </c>
      <c r="D2142">
        <v>246343</v>
      </c>
      <c r="E2142">
        <v>446</v>
      </c>
      <c r="F2142">
        <v>2</v>
      </c>
      <c r="G2142">
        <v>219.95</v>
      </c>
      <c r="H2142" s="1">
        <v>43743</v>
      </c>
      <c r="I2142">
        <v>999999</v>
      </c>
      <c r="J2142">
        <v>195.75550000000001</v>
      </c>
      <c r="K2142">
        <v>112.14</v>
      </c>
      <c r="L2142" t="s">
        <v>15</v>
      </c>
      <c r="M2142">
        <v>1.3242</v>
      </c>
    </row>
    <row r="2143" spans="1:13" x14ac:dyDescent="0.25">
      <c r="A2143">
        <v>356204</v>
      </c>
      <c r="B2143">
        <v>0</v>
      </c>
      <c r="C2143" s="1">
        <v>43740</v>
      </c>
      <c r="D2143">
        <v>1526760</v>
      </c>
      <c r="E2143">
        <v>1697</v>
      </c>
      <c r="F2143">
        <v>1</v>
      </c>
      <c r="G2143">
        <v>5.39</v>
      </c>
      <c r="H2143" s="1">
        <v>43741</v>
      </c>
      <c r="I2143">
        <v>999999</v>
      </c>
      <c r="J2143">
        <v>4.7971000000000004</v>
      </c>
      <c r="K2143">
        <v>2.75</v>
      </c>
      <c r="L2143" t="s">
        <v>13</v>
      </c>
      <c r="M2143">
        <v>1</v>
      </c>
    </row>
    <row r="2144" spans="1:13" x14ac:dyDescent="0.25">
      <c r="A2144">
        <v>356204</v>
      </c>
      <c r="B2144">
        <v>1</v>
      </c>
      <c r="C2144" s="1">
        <v>43740</v>
      </c>
      <c r="D2144">
        <v>1526760</v>
      </c>
      <c r="E2144">
        <v>1492</v>
      </c>
      <c r="F2144">
        <v>2</v>
      </c>
      <c r="G2144">
        <v>239</v>
      </c>
      <c r="H2144" s="1">
        <v>43741</v>
      </c>
      <c r="I2144">
        <v>999999</v>
      </c>
      <c r="J2144">
        <v>215.1</v>
      </c>
      <c r="K2144">
        <v>109.91</v>
      </c>
      <c r="L2144" t="s">
        <v>13</v>
      </c>
      <c r="M2144">
        <v>1</v>
      </c>
    </row>
    <row r="2145" spans="1:13" x14ac:dyDescent="0.25">
      <c r="A2145">
        <v>356205</v>
      </c>
      <c r="B2145">
        <v>0</v>
      </c>
      <c r="C2145" s="1">
        <v>43740</v>
      </c>
      <c r="D2145">
        <v>1309505</v>
      </c>
      <c r="E2145">
        <v>450</v>
      </c>
      <c r="F2145">
        <v>6</v>
      </c>
      <c r="G2145">
        <v>919</v>
      </c>
      <c r="H2145" s="1">
        <v>43741</v>
      </c>
      <c r="I2145">
        <v>999999</v>
      </c>
      <c r="J2145">
        <v>854.67</v>
      </c>
      <c r="K2145">
        <v>304.48</v>
      </c>
      <c r="L2145" t="s">
        <v>13</v>
      </c>
      <c r="M2145">
        <v>1</v>
      </c>
    </row>
    <row r="2146" spans="1:13" x14ac:dyDescent="0.25">
      <c r="A2146">
        <v>356205</v>
      </c>
      <c r="B2146">
        <v>1</v>
      </c>
      <c r="C2146" s="1">
        <v>43740</v>
      </c>
      <c r="D2146">
        <v>1309505</v>
      </c>
      <c r="E2146">
        <v>1738</v>
      </c>
      <c r="F2146">
        <v>1</v>
      </c>
      <c r="G2146">
        <v>28</v>
      </c>
      <c r="H2146" s="1">
        <v>43741</v>
      </c>
      <c r="I2146">
        <v>999999</v>
      </c>
      <c r="J2146">
        <v>24.64</v>
      </c>
      <c r="K2146">
        <v>14.28</v>
      </c>
      <c r="L2146" t="s">
        <v>13</v>
      </c>
      <c r="M2146">
        <v>1</v>
      </c>
    </row>
    <row r="2147" spans="1:13" x14ac:dyDescent="0.25">
      <c r="A2147">
        <v>356205</v>
      </c>
      <c r="B2147">
        <v>2</v>
      </c>
      <c r="C2147" s="1">
        <v>43740</v>
      </c>
      <c r="D2147">
        <v>1309505</v>
      </c>
      <c r="E2147">
        <v>760</v>
      </c>
      <c r="F2147">
        <v>4</v>
      </c>
      <c r="G2147">
        <v>13.9</v>
      </c>
      <c r="H2147" s="1">
        <v>43741</v>
      </c>
      <c r="I2147">
        <v>999999</v>
      </c>
      <c r="J2147">
        <v>13.066000000000001</v>
      </c>
      <c r="K2147">
        <v>7.09</v>
      </c>
      <c r="L2147" t="s">
        <v>13</v>
      </c>
      <c r="M2147">
        <v>1</v>
      </c>
    </row>
    <row r="2148" spans="1:13" x14ac:dyDescent="0.25">
      <c r="A2148">
        <v>356300</v>
      </c>
      <c r="B2148">
        <v>0</v>
      </c>
      <c r="C2148" s="1">
        <v>43741</v>
      </c>
      <c r="D2148">
        <v>965767</v>
      </c>
      <c r="E2148">
        <v>1319</v>
      </c>
      <c r="F2148">
        <v>2</v>
      </c>
      <c r="G2148">
        <v>22.99</v>
      </c>
      <c r="H2148" s="1">
        <v>43741</v>
      </c>
      <c r="I2148">
        <v>370</v>
      </c>
      <c r="J2148">
        <v>19.7714</v>
      </c>
      <c r="K2148">
        <v>10.57</v>
      </c>
      <c r="L2148" t="s">
        <v>16</v>
      </c>
      <c r="M2148">
        <v>0.81079999999999997</v>
      </c>
    </row>
    <row r="2149" spans="1:13" x14ac:dyDescent="0.25">
      <c r="A2149">
        <v>356300</v>
      </c>
      <c r="B2149">
        <v>1</v>
      </c>
      <c r="C2149" s="1">
        <v>43741</v>
      </c>
      <c r="D2149">
        <v>965767</v>
      </c>
      <c r="E2149">
        <v>1490</v>
      </c>
      <c r="F2149">
        <v>1</v>
      </c>
      <c r="G2149">
        <v>129</v>
      </c>
      <c r="H2149" s="1">
        <v>43741</v>
      </c>
      <c r="I2149">
        <v>370</v>
      </c>
      <c r="J2149">
        <v>114.81</v>
      </c>
      <c r="K2149">
        <v>65.77</v>
      </c>
      <c r="L2149" t="s">
        <v>16</v>
      </c>
      <c r="M2149">
        <v>0.81079999999999997</v>
      </c>
    </row>
    <row r="2150" spans="1:13" x14ac:dyDescent="0.25">
      <c r="A2150">
        <v>356300</v>
      </c>
      <c r="B2150">
        <v>2</v>
      </c>
      <c r="C2150" s="1">
        <v>43741</v>
      </c>
      <c r="D2150">
        <v>965767</v>
      </c>
      <c r="E2150">
        <v>1599</v>
      </c>
      <c r="F2150">
        <v>1</v>
      </c>
      <c r="G2150">
        <v>57.88</v>
      </c>
      <c r="H2150" s="1">
        <v>43741</v>
      </c>
      <c r="I2150">
        <v>370</v>
      </c>
      <c r="J2150">
        <v>51.513199999999998</v>
      </c>
      <c r="K2150">
        <v>26.62</v>
      </c>
      <c r="L2150" t="s">
        <v>16</v>
      </c>
      <c r="M2150">
        <v>0.81079999999999997</v>
      </c>
    </row>
    <row r="2151" spans="1:13" x14ac:dyDescent="0.25">
      <c r="A2151">
        <v>356300</v>
      </c>
      <c r="B2151">
        <v>3</v>
      </c>
      <c r="C2151" s="1">
        <v>43741</v>
      </c>
      <c r="D2151">
        <v>965767</v>
      </c>
      <c r="E2151">
        <v>344</v>
      </c>
      <c r="F2151">
        <v>4</v>
      </c>
      <c r="G2151">
        <v>366</v>
      </c>
      <c r="H2151" s="1">
        <v>43741</v>
      </c>
      <c r="I2151">
        <v>370</v>
      </c>
      <c r="J2151">
        <v>340.38</v>
      </c>
      <c r="K2151">
        <v>186.6</v>
      </c>
      <c r="L2151" t="s">
        <v>16</v>
      </c>
      <c r="M2151">
        <v>0.81079999999999997</v>
      </c>
    </row>
    <row r="2152" spans="1:13" x14ac:dyDescent="0.25">
      <c r="A2152">
        <v>356300</v>
      </c>
      <c r="B2152">
        <v>4</v>
      </c>
      <c r="C2152" s="1">
        <v>43741</v>
      </c>
      <c r="D2152">
        <v>965767</v>
      </c>
      <c r="E2152">
        <v>317</v>
      </c>
      <c r="F2152">
        <v>3</v>
      </c>
      <c r="G2152">
        <v>319</v>
      </c>
      <c r="H2152" s="1">
        <v>43741</v>
      </c>
      <c r="I2152">
        <v>370</v>
      </c>
      <c r="J2152">
        <v>319</v>
      </c>
      <c r="K2152">
        <v>162.63999999999999</v>
      </c>
      <c r="L2152" t="s">
        <v>16</v>
      </c>
      <c r="M2152">
        <v>0.81079999999999997</v>
      </c>
    </row>
    <row r="2153" spans="1:13" x14ac:dyDescent="0.25">
      <c r="A2153">
        <v>356301</v>
      </c>
      <c r="B2153">
        <v>0</v>
      </c>
      <c r="C2153" s="1">
        <v>43741</v>
      </c>
      <c r="D2153">
        <v>399453</v>
      </c>
      <c r="E2153">
        <v>1609</v>
      </c>
      <c r="F2153">
        <v>4</v>
      </c>
      <c r="G2153">
        <v>259.99</v>
      </c>
      <c r="H2153" s="1">
        <v>43741</v>
      </c>
      <c r="I2153">
        <v>74</v>
      </c>
      <c r="J2153">
        <v>228.7912</v>
      </c>
      <c r="K2153">
        <v>86.14</v>
      </c>
      <c r="L2153" t="s">
        <v>15</v>
      </c>
      <c r="M2153">
        <v>1.3338000000000001</v>
      </c>
    </row>
    <row r="2154" spans="1:13" x14ac:dyDescent="0.25">
      <c r="A2154">
        <v>356301</v>
      </c>
      <c r="B2154">
        <v>1</v>
      </c>
      <c r="C2154" s="1">
        <v>43741</v>
      </c>
      <c r="D2154">
        <v>399453</v>
      </c>
      <c r="E2154">
        <v>46</v>
      </c>
      <c r="F2154">
        <v>4</v>
      </c>
      <c r="G2154">
        <v>149.94999999999999</v>
      </c>
      <c r="H2154" s="1">
        <v>43741</v>
      </c>
      <c r="I2154">
        <v>74</v>
      </c>
      <c r="J2154">
        <v>149.94999999999999</v>
      </c>
      <c r="K2154">
        <v>76.45</v>
      </c>
      <c r="L2154" t="s">
        <v>15</v>
      </c>
      <c r="M2154">
        <v>1.3338000000000001</v>
      </c>
    </row>
    <row r="2155" spans="1:13" x14ac:dyDescent="0.25">
      <c r="A2155">
        <v>356301</v>
      </c>
      <c r="B2155">
        <v>2</v>
      </c>
      <c r="C2155" s="1">
        <v>43741</v>
      </c>
      <c r="D2155">
        <v>399453</v>
      </c>
      <c r="E2155">
        <v>1430</v>
      </c>
      <c r="F2155">
        <v>2</v>
      </c>
      <c r="G2155">
        <v>299</v>
      </c>
      <c r="H2155" s="1">
        <v>43741</v>
      </c>
      <c r="I2155">
        <v>74</v>
      </c>
      <c r="J2155">
        <v>290.02999999999997</v>
      </c>
      <c r="K2155">
        <v>137.5</v>
      </c>
      <c r="L2155" t="s">
        <v>15</v>
      </c>
      <c r="M2155">
        <v>1.3338000000000001</v>
      </c>
    </row>
    <row r="2156" spans="1:13" x14ac:dyDescent="0.25">
      <c r="A2156">
        <v>356301</v>
      </c>
      <c r="B2156">
        <v>3</v>
      </c>
      <c r="C2156" s="1">
        <v>43741</v>
      </c>
      <c r="D2156">
        <v>399453</v>
      </c>
      <c r="E2156">
        <v>1796</v>
      </c>
      <c r="F2156">
        <v>2</v>
      </c>
      <c r="G2156">
        <v>43</v>
      </c>
      <c r="H2156" s="1">
        <v>43741</v>
      </c>
      <c r="I2156">
        <v>74</v>
      </c>
      <c r="J2156">
        <v>43</v>
      </c>
      <c r="K2156">
        <v>21.92</v>
      </c>
      <c r="L2156" t="s">
        <v>15</v>
      </c>
      <c r="M2156">
        <v>1.3338000000000001</v>
      </c>
    </row>
    <row r="2157" spans="1:13" x14ac:dyDescent="0.25">
      <c r="A2157">
        <v>356302</v>
      </c>
      <c r="B2157">
        <v>0</v>
      </c>
      <c r="C2157" s="1">
        <v>43741</v>
      </c>
      <c r="D2157">
        <v>1800673</v>
      </c>
      <c r="E2157">
        <v>1590</v>
      </c>
      <c r="F2157">
        <v>10</v>
      </c>
      <c r="G2157">
        <v>22.89</v>
      </c>
      <c r="H2157" s="1">
        <v>43744</v>
      </c>
      <c r="I2157">
        <v>999999</v>
      </c>
      <c r="J2157">
        <v>21.058800000000002</v>
      </c>
      <c r="K2157">
        <v>7.58</v>
      </c>
      <c r="L2157" t="s">
        <v>13</v>
      </c>
      <c r="M2157">
        <v>1</v>
      </c>
    </row>
    <row r="2158" spans="1:13" x14ac:dyDescent="0.25">
      <c r="A2158">
        <v>356302</v>
      </c>
      <c r="B2158">
        <v>1</v>
      </c>
      <c r="C2158" s="1">
        <v>43741</v>
      </c>
      <c r="D2158">
        <v>1800673</v>
      </c>
      <c r="E2158">
        <v>945</v>
      </c>
      <c r="F2158">
        <v>3</v>
      </c>
      <c r="G2158">
        <v>200</v>
      </c>
      <c r="H2158" s="1">
        <v>43744</v>
      </c>
      <c r="I2158">
        <v>999999</v>
      </c>
      <c r="J2158">
        <v>200</v>
      </c>
      <c r="K2158">
        <v>66.260000000000005</v>
      </c>
      <c r="L2158" t="s">
        <v>13</v>
      </c>
      <c r="M2158">
        <v>1</v>
      </c>
    </row>
    <row r="2159" spans="1:13" x14ac:dyDescent="0.25">
      <c r="A2159">
        <v>356303</v>
      </c>
      <c r="B2159">
        <v>0</v>
      </c>
      <c r="C2159" s="1">
        <v>43741</v>
      </c>
      <c r="D2159">
        <v>11954</v>
      </c>
      <c r="E2159">
        <v>560</v>
      </c>
      <c r="F2159">
        <v>5</v>
      </c>
      <c r="G2159">
        <v>190</v>
      </c>
      <c r="H2159" s="1">
        <v>43744</v>
      </c>
      <c r="I2159">
        <v>999999</v>
      </c>
      <c r="J2159">
        <v>190</v>
      </c>
      <c r="K2159">
        <v>87.37</v>
      </c>
      <c r="L2159" t="s">
        <v>17</v>
      </c>
      <c r="M2159">
        <v>1.4879</v>
      </c>
    </row>
    <row r="2160" spans="1:13" x14ac:dyDescent="0.25">
      <c r="A2160">
        <v>356304</v>
      </c>
      <c r="B2160">
        <v>0</v>
      </c>
      <c r="C2160" s="1">
        <v>43741</v>
      </c>
      <c r="D2160">
        <v>1364215</v>
      </c>
      <c r="E2160">
        <v>1711</v>
      </c>
      <c r="F2160">
        <v>3</v>
      </c>
      <c r="G2160">
        <v>70.13</v>
      </c>
      <c r="H2160" s="1">
        <v>43743</v>
      </c>
      <c r="I2160">
        <v>999999</v>
      </c>
      <c r="J2160">
        <v>70.13</v>
      </c>
      <c r="K2160">
        <v>32.25</v>
      </c>
      <c r="L2160" t="s">
        <v>13</v>
      </c>
      <c r="M2160">
        <v>1</v>
      </c>
    </row>
    <row r="2161" spans="1:13" x14ac:dyDescent="0.25">
      <c r="A2161">
        <v>356305</v>
      </c>
      <c r="B2161">
        <v>0</v>
      </c>
      <c r="C2161" s="1">
        <v>43741</v>
      </c>
      <c r="D2161">
        <v>1713499</v>
      </c>
      <c r="E2161">
        <v>1428</v>
      </c>
      <c r="F2161">
        <v>4</v>
      </c>
      <c r="G2161">
        <v>268</v>
      </c>
      <c r="H2161" s="1">
        <v>43741</v>
      </c>
      <c r="I2161">
        <v>530</v>
      </c>
      <c r="J2161">
        <v>233.16</v>
      </c>
      <c r="K2161">
        <v>123.24</v>
      </c>
      <c r="L2161" t="s">
        <v>13</v>
      </c>
      <c r="M2161">
        <v>1</v>
      </c>
    </row>
    <row r="2162" spans="1:13" x14ac:dyDescent="0.25">
      <c r="A2162">
        <v>356305</v>
      </c>
      <c r="B2162">
        <v>1</v>
      </c>
      <c r="C2162" s="1">
        <v>43741</v>
      </c>
      <c r="D2162">
        <v>1713499</v>
      </c>
      <c r="E2162">
        <v>1393</v>
      </c>
      <c r="F2162">
        <v>1</v>
      </c>
      <c r="G2162">
        <v>46.99</v>
      </c>
      <c r="H2162" s="1">
        <v>43741</v>
      </c>
      <c r="I2162">
        <v>530</v>
      </c>
      <c r="J2162">
        <v>46.99</v>
      </c>
      <c r="K2162">
        <v>15.57</v>
      </c>
      <c r="L2162" t="s">
        <v>13</v>
      </c>
      <c r="M2162">
        <v>1</v>
      </c>
    </row>
    <row r="2163" spans="1:13" x14ac:dyDescent="0.25">
      <c r="A2163">
        <v>356305</v>
      </c>
      <c r="B2163">
        <v>2</v>
      </c>
      <c r="C2163" s="1">
        <v>43741</v>
      </c>
      <c r="D2163">
        <v>1713499</v>
      </c>
      <c r="E2163">
        <v>1381</v>
      </c>
      <c r="F2163">
        <v>1</v>
      </c>
      <c r="G2163">
        <v>22.99</v>
      </c>
      <c r="H2163" s="1">
        <v>43741</v>
      </c>
      <c r="I2163">
        <v>530</v>
      </c>
      <c r="J2163">
        <v>19.7714</v>
      </c>
      <c r="K2163">
        <v>10.57</v>
      </c>
      <c r="L2163" t="s">
        <v>13</v>
      </c>
      <c r="M2163">
        <v>1</v>
      </c>
    </row>
    <row r="2164" spans="1:13" x14ac:dyDescent="0.25">
      <c r="A2164">
        <v>356306</v>
      </c>
      <c r="B2164">
        <v>0</v>
      </c>
      <c r="C2164" s="1">
        <v>43741</v>
      </c>
      <c r="D2164">
        <v>1751076</v>
      </c>
      <c r="E2164">
        <v>1725</v>
      </c>
      <c r="F2164">
        <v>3</v>
      </c>
      <c r="G2164">
        <v>56</v>
      </c>
      <c r="H2164" s="1">
        <v>43741</v>
      </c>
      <c r="I2164">
        <v>590</v>
      </c>
      <c r="J2164">
        <v>56</v>
      </c>
      <c r="K2164">
        <v>28.55</v>
      </c>
      <c r="L2164" t="s">
        <v>13</v>
      </c>
      <c r="M2164">
        <v>1</v>
      </c>
    </row>
    <row r="2165" spans="1:13" x14ac:dyDescent="0.25">
      <c r="A2165">
        <v>356400</v>
      </c>
      <c r="B2165">
        <v>0</v>
      </c>
      <c r="C2165" s="1">
        <v>43742</v>
      </c>
      <c r="D2165">
        <v>1588049</v>
      </c>
      <c r="E2165">
        <v>146</v>
      </c>
      <c r="F2165">
        <v>1</v>
      </c>
      <c r="G2165">
        <v>2899.99</v>
      </c>
      <c r="H2165" s="1">
        <v>43747</v>
      </c>
      <c r="I2165">
        <v>999999</v>
      </c>
      <c r="J2165">
        <v>2899.99</v>
      </c>
      <c r="K2165">
        <v>960.82</v>
      </c>
      <c r="L2165" t="s">
        <v>13</v>
      </c>
      <c r="M2165">
        <v>1</v>
      </c>
    </row>
    <row r="2166" spans="1:13" x14ac:dyDescent="0.25">
      <c r="A2166">
        <v>356400</v>
      </c>
      <c r="B2166">
        <v>1</v>
      </c>
      <c r="C2166" s="1">
        <v>43742</v>
      </c>
      <c r="D2166">
        <v>1588049</v>
      </c>
      <c r="E2166">
        <v>2512</v>
      </c>
      <c r="F2166">
        <v>1</v>
      </c>
      <c r="G2166">
        <v>129.99</v>
      </c>
      <c r="H2166" s="1">
        <v>43747</v>
      </c>
      <c r="I2166">
        <v>999999</v>
      </c>
      <c r="J2166">
        <v>114.3912</v>
      </c>
      <c r="K2166">
        <v>43.07</v>
      </c>
      <c r="L2166" t="s">
        <v>13</v>
      </c>
      <c r="M2166">
        <v>1</v>
      </c>
    </row>
    <row r="2167" spans="1:13" x14ac:dyDescent="0.25">
      <c r="A2167">
        <v>356401</v>
      </c>
      <c r="B2167">
        <v>0</v>
      </c>
      <c r="C2167" s="1">
        <v>43742</v>
      </c>
      <c r="D2167">
        <v>296751</v>
      </c>
      <c r="E2167">
        <v>65</v>
      </c>
      <c r="F2167">
        <v>1</v>
      </c>
      <c r="G2167">
        <v>181</v>
      </c>
      <c r="H2167" s="1">
        <v>43742</v>
      </c>
      <c r="I2167">
        <v>90</v>
      </c>
      <c r="J2167">
        <v>161.09</v>
      </c>
      <c r="K2167">
        <v>83.24</v>
      </c>
      <c r="L2167" t="s">
        <v>15</v>
      </c>
      <c r="M2167">
        <v>1.3309</v>
      </c>
    </row>
    <row r="2168" spans="1:13" x14ac:dyDescent="0.25">
      <c r="A2168">
        <v>356401</v>
      </c>
      <c r="B2168">
        <v>1</v>
      </c>
      <c r="C2168" s="1">
        <v>43742</v>
      </c>
      <c r="D2168">
        <v>296751</v>
      </c>
      <c r="E2168">
        <v>825</v>
      </c>
      <c r="F2168">
        <v>6</v>
      </c>
      <c r="G2168">
        <v>13.9</v>
      </c>
      <c r="H2168" s="1">
        <v>43742</v>
      </c>
      <c r="I2168">
        <v>90</v>
      </c>
      <c r="J2168">
        <v>13.066000000000001</v>
      </c>
      <c r="K2168">
        <v>7.09</v>
      </c>
      <c r="L2168" t="s">
        <v>15</v>
      </c>
      <c r="M2168">
        <v>1.3309</v>
      </c>
    </row>
    <row r="2169" spans="1:13" x14ac:dyDescent="0.25">
      <c r="A2169">
        <v>356401</v>
      </c>
      <c r="B2169">
        <v>2</v>
      </c>
      <c r="C2169" s="1">
        <v>43742</v>
      </c>
      <c r="D2169">
        <v>296751</v>
      </c>
      <c r="E2169">
        <v>1694</v>
      </c>
      <c r="F2169">
        <v>2</v>
      </c>
      <c r="G2169">
        <v>8.8800000000000008</v>
      </c>
      <c r="H2169" s="1">
        <v>43742</v>
      </c>
      <c r="I2169">
        <v>90</v>
      </c>
      <c r="J2169">
        <v>8.8800000000000008</v>
      </c>
      <c r="K2169">
        <v>4.08</v>
      </c>
      <c r="L2169" t="s">
        <v>15</v>
      </c>
      <c r="M2169">
        <v>1.3309</v>
      </c>
    </row>
    <row r="2170" spans="1:13" x14ac:dyDescent="0.25">
      <c r="A2170">
        <v>356402</v>
      </c>
      <c r="B2170">
        <v>0</v>
      </c>
      <c r="C2170" s="1">
        <v>43742</v>
      </c>
      <c r="D2170">
        <v>888204</v>
      </c>
      <c r="E2170">
        <v>1653</v>
      </c>
      <c r="F2170">
        <v>1</v>
      </c>
      <c r="G2170">
        <v>109.99</v>
      </c>
      <c r="H2170" s="1">
        <v>43746</v>
      </c>
      <c r="I2170">
        <v>999999</v>
      </c>
      <c r="J2170">
        <v>109.99</v>
      </c>
      <c r="K2170">
        <v>56.08</v>
      </c>
      <c r="L2170" t="s">
        <v>14</v>
      </c>
      <c r="M2170">
        <v>0.91080000000000005</v>
      </c>
    </row>
    <row r="2171" spans="1:13" x14ac:dyDescent="0.25">
      <c r="A2171">
        <v>356402</v>
      </c>
      <c r="B2171">
        <v>1</v>
      </c>
      <c r="C2171" s="1">
        <v>43742</v>
      </c>
      <c r="D2171">
        <v>888204</v>
      </c>
      <c r="E2171">
        <v>367</v>
      </c>
      <c r="F2171">
        <v>3</v>
      </c>
      <c r="G2171">
        <v>326</v>
      </c>
      <c r="H2171" s="1">
        <v>43746</v>
      </c>
      <c r="I2171">
        <v>999999</v>
      </c>
      <c r="J2171">
        <v>293.39999999999998</v>
      </c>
      <c r="K2171">
        <v>166.2</v>
      </c>
      <c r="L2171" t="s">
        <v>14</v>
      </c>
      <c r="M2171">
        <v>0.91080000000000005</v>
      </c>
    </row>
    <row r="2172" spans="1:13" x14ac:dyDescent="0.25">
      <c r="A2172">
        <v>356403</v>
      </c>
      <c r="B2172">
        <v>0</v>
      </c>
      <c r="C2172" s="1">
        <v>43742</v>
      </c>
      <c r="D2172">
        <v>290299</v>
      </c>
      <c r="E2172">
        <v>1527</v>
      </c>
      <c r="F2172">
        <v>1</v>
      </c>
      <c r="G2172">
        <v>268</v>
      </c>
      <c r="H2172" s="1">
        <v>43744</v>
      </c>
      <c r="I2172">
        <v>999999</v>
      </c>
      <c r="J2172">
        <v>241.2</v>
      </c>
      <c r="K2172">
        <v>123.24</v>
      </c>
      <c r="L2172" t="s">
        <v>15</v>
      </c>
      <c r="M2172">
        <v>1.3309</v>
      </c>
    </row>
    <row r="2173" spans="1:13" x14ac:dyDescent="0.25">
      <c r="A2173">
        <v>356500</v>
      </c>
      <c r="B2173">
        <v>0</v>
      </c>
      <c r="C2173" s="1">
        <v>43743</v>
      </c>
      <c r="D2173">
        <v>1709381</v>
      </c>
      <c r="E2173">
        <v>1596</v>
      </c>
      <c r="F2173">
        <v>2</v>
      </c>
      <c r="G2173">
        <v>12.66</v>
      </c>
      <c r="H2173" s="1">
        <v>43745</v>
      </c>
      <c r="I2173">
        <v>999999</v>
      </c>
      <c r="J2173">
        <v>11.2674</v>
      </c>
      <c r="K2173">
        <v>5.82</v>
      </c>
      <c r="L2173" t="s">
        <v>13</v>
      </c>
      <c r="M2173">
        <v>1</v>
      </c>
    </row>
    <row r="2174" spans="1:13" x14ac:dyDescent="0.25">
      <c r="A2174">
        <v>356500</v>
      </c>
      <c r="B2174">
        <v>1</v>
      </c>
      <c r="C2174" s="1">
        <v>43743</v>
      </c>
      <c r="D2174">
        <v>1709381</v>
      </c>
      <c r="E2174">
        <v>1625</v>
      </c>
      <c r="F2174">
        <v>1</v>
      </c>
      <c r="G2174">
        <v>219</v>
      </c>
      <c r="H2174" s="1">
        <v>43745</v>
      </c>
      <c r="I2174">
        <v>999999</v>
      </c>
      <c r="J2174">
        <v>219</v>
      </c>
      <c r="K2174">
        <v>72.56</v>
      </c>
      <c r="L2174" t="s">
        <v>13</v>
      </c>
      <c r="M2174">
        <v>1</v>
      </c>
    </row>
    <row r="2175" spans="1:13" x14ac:dyDescent="0.25">
      <c r="A2175">
        <v>356501</v>
      </c>
      <c r="B2175">
        <v>0</v>
      </c>
      <c r="C2175" s="1">
        <v>43743</v>
      </c>
      <c r="D2175">
        <v>614651</v>
      </c>
      <c r="E2175">
        <v>1604</v>
      </c>
      <c r="F2175">
        <v>2</v>
      </c>
      <c r="G2175">
        <v>259.99</v>
      </c>
      <c r="H2175" s="1">
        <v>43743</v>
      </c>
      <c r="I2175">
        <v>140</v>
      </c>
      <c r="J2175">
        <v>228.7912</v>
      </c>
      <c r="K2175">
        <v>86.14</v>
      </c>
      <c r="L2175" t="s">
        <v>14</v>
      </c>
      <c r="M2175">
        <v>0.91080000000000005</v>
      </c>
    </row>
    <row r="2176" spans="1:13" x14ac:dyDescent="0.25">
      <c r="A2176">
        <v>356502</v>
      </c>
      <c r="B2176">
        <v>0</v>
      </c>
      <c r="C2176" s="1">
        <v>43743</v>
      </c>
      <c r="D2176">
        <v>368956</v>
      </c>
      <c r="E2176">
        <v>1542</v>
      </c>
      <c r="F2176">
        <v>2</v>
      </c>
      <c r="G2176">
        <v>330</v>
      </c>
      <c r="H2176" s="1">
        <v>43745</v>
      </c>
      <c r="I2176">
        <v>999999</v>
      </c>
      <c r="J2176">
        <v>330</v>
      </c>
      <c r="K2176">
        <v>151.76</v>
      </c>
      <c r="L2176" t="s">
        <v>15</v>
      </c>
      <c r="M2176">
        <v>1.3309</v>
      </c>
    </row>
    <row r="2177" spans="1:13" x14ac:dyDescent="0.25">
      <c r="A2177">
        <v>356502</v>
      </c>
      <c r="B2177">
        <v>1</v>
      </c>
      <c r="C2177" s="1">
        <v>43743</v>
      </c>
      <c r="D2177">
        <v>368956</v>
      </c>
      <c r="E2177">
        <v>2476</v>
      </c>
      <c r="F2177">
        <v>1</v>
      </c>
      <c r="G2177">
        <v>210</v>
      </c>
      <c r="H2177" s="1">
        <v>43745</v>
      </c>
      <c r="I2177">
        <v>999999</v>
      </c>
      <c r="J2177">
        <v>180.6</v>
      </c>
      <c r="K2177">
        <v>96.57</v>
      </c>
      <c r="L2177" t="s">
        <v>15</v>
      </c>
      <c r="M2177">
        <v>1.3309</v>
      </c>
    </row>
    <row r="2178" spans="1:13" x14ac:dyDescent="0.25">
      <c r="A2178">
        <v>356502</v>
      </c>
      <c r="B2178">
        <v>2</v>
      </c>
      <c r="C2178" s="1">
        <v>43743</v>
      </c>
      <c r="D2178">
        <v>368956</v>
      </c>
      <c r="E2178">
        <v>1530</v>
      </c>
      <c r="F2178">
        <v>3</v>
      </c>
      <c r="G2178">
        <v>266</v>
      </c>
      <c r="H2178" s="1">
        <v>43745</v>
      </c>
      <c r="I2178">
        <v>999999</v>
      </c>
      <c r="J2178">
        <v>266</v>
      </c>
      <c r="K2178">
        <v>122.32</v>
      </c>
      <c r="L2178" t="s">
        <v>15</v>
      </c>
      <c r="M2178">
        <v>1.3309</v>
      </c>
    </row>
    <row r="2179" spans="1:13" x14ac:dyDescent="0.25">
      <c r="A2179">
        <v>356503</v>
      </c>
      <c r="B2179">
        <v>0</v>
      </c>
      <c r="C2179" s="1">
        <v>43743</v>
      </c>
      <c r="D2179">
        <v>1453190</v>
      </c>
      <c r="E2179">
        <v>1927</v>
      </c>
      <c r="F2179">
        <v>3</v>
      </c>
      <c r="G2179">
        <v>3199.99</v>
      </c>
      <c r="H2179" s="1">
        <v>43743</v>
      </c>
      <c r="I2179">
        <v>585</v>
      </c>
      <c r="J2179">
        <v>2783.9913000000001</v>
      </c>
      <c r="K2179">
        <v>1060.22</v>
      </c>
      <c r="L2179" t="s">
        <v>13</v>
      </c>
      <c r="M2179">
        <v>1</v>
      </c>
    </row>
    <row r="2180" spans="1:13" x14ac:dyDescent="0.25">
      <c r="A2180">
        <v>356504</v>
      </c>
      <c r="B2180">
        <v>0</v>
      </c>
      <c r="C2180" s="1">
        <v>43743</v>
      </c>
      <c r="D2180">
        <v>1537138</v>
      </c>
      <c r="E2180">
        <v>798</v>
      </c>
      <c r="F2180">
        <v>4</v>
      </c>
      <c r="G2180">
        <v>23.9</v>
      </c>
      <c r="H2180" s="1">
        <v>43743</v>
      </c>
      <c r="I2180">
        <v>660</v>
      </c>
      <c r="J2180">
        <v>21.988</v>
      </c>
      <c r="K2180">
        <v>10.99</v>
      </c>
      <c r="L2180" t="s">
        <v>13</v>
      </c>
      <c r="M2180">
        <v>1</v>
      </c>
    </row>
    <row r="2181" spans="1:13" x14ac:dyDescent="0.25">
      <c r="A2181">
        <v>356505</v>
      </c>
      <c r="B2181">
        <v>0</v>
      </c>
      <c r="C2181" s="1">
        <v>43743</v>
      </c>
      <c r="D2181">
        <v>2013519</v>
      </c>
      <c r="E2181">
        <v>1631</v>
      </c>
      <c r="F2181">
        <v>6</v>
      </c>
      <c r="G2181">
        <v>12.66</v>
      </c>
      <c r="H2181" s="1">
        <v>43743</v>
      </c>
      <c r="I2181">
        <v>540</v>
      </c>
      <c r="J2181">
        <v>12.66</v>
      </c>
      <c r="K2181">
        <v>5.82</v>
      </c>
      <c r="L2181" t="s">
        <v>13</v>
      </c>
      <c r="M2181">
        <v>1</v>
      </c>
    </row>
    <row r="2182" spans="1:13" x14ac:dyDescent="0.25">
      <c r="A2182">
        <v>356506</v>
      </c>
      <c r="B2182">
        <v>0</v>
      </c>
      <c r="C2182" s="1">
        <v>43743</v>
      </c>
      <c r="D2182">
        <v>1321099</v>
      </c>
      <c r="E2182">
        <v>672</v>
      </c>
      <c r="F2182">
        <v>2</v>
      </c>
      <c r="G2182">
        <v>169</v>
      </c>
      <c r="H2182" s="1">
        <v>43743</v>
      </c>
      <c r="I2182">
        <v>650</v>
      </c>
      <c r="J2182">
        <v>152.1</v>
      </c>
      <c r="K2182">
        <v>77.72</v>
      </c>
      <c r="L2182" t="s">
        <v>13</v>
      </c>
      <c r="M2182">
        <v>1</v>
      </c>
    </row>
    <row r="2183" spans="1:13" x14ac:dyDescent="0.25">
      <c r="A2183">
        <v>356506</v>
      </c>
      <c r="B2183">
        <v>1</v>
      </c>
      <c r="C2183" s="1">
        <v>43743</v>
      </c>
      <c r="D2183">
        <v>1321099</v>
      </c>
      <c r="E2183">
        <v>433</v>
      </c>
      <c r="F2183">
        <v>4</v>
      </c>
      <c r="G2183">
        <v>969</v>
      </c>
      <c r="H2183" s="1">
        <v>43743</v>
      </c>
      <c r="I2183">
        <v>650</v>
      </c>
      <c r="J2183">
        <v>969</v>
      </c>
      <c r="K2183">
        <v>321.05</v>
      </c>
      <c r="L2183" t="s">
        <v>13</v>
      </c>
      <c r="M2183">
        <v>1</v>
      </c>
    </row>
    <row r="2184" spans="1:13" x14ac:dyDescent="0.25">
      <c r="A2184">
        <v>356506</v>
      </c>
      <c r="B2184">
        <v>2</v>
      </c>
      <c r="C2184" s="1">
        <v>43743</v>
      </c>
      <c r="D2184">
        <v>1321099</v>
      </c>
      <c r="E2184">
        <v>2142</v>
      </c>
      <c r="F2184">
        <v>3</v>
      </c>
      <c r="G2184">
        <v>445</v>
      </c>
      <c r="H2184" s="1">
        <v>43743</v>
      </c>
      <c r="I2184">
        <v>650</v>
      </c>
      <c r="J2184">
        <v>445</v>
      </c>
      <c r="K2184">
        <v>204.64</v>
      </c>
      <c r="L2184" t="s">
        <v>13</v>
      </c>
      <c r="M2184">
        <v>1</v>
      </c>
    </row>
    <row r="2185" spans="1:13" x14ac:dyDescent="0.25">
      <c r="A2185">
        <v>356507</v>
      </c>
      <c r="B2185">
        <v>0</v>
      </c>
      <c r="C2185" s="1">
        <v>43743</v>
      </c>
      <c r="D2185">
        <v>1285377</v>
      </c>
      <c r="E2185">
        <v>1369</v>
      </c>
      <c r="F2185">
        <v>1</v>
      </c>
      <c r="G2185">
        <v>43.81</v>
      </c>
      <c r="H2185" s="1">
        <v>43743</v>
      </c>
      <c r="I2185">
        <v>430</v>
      </c>
      <c r="J2185">
        <v>37.676600000000001</v>
      </c>
      <c r="K2185">
        <v>20.149999999999999</v>
      </c>
      <c r="L2185" t="s">
        <v>13</v>
      </c>
      <c r="M2185">
        <v>1</v>
      </c>
    </row>
    <row r="2186" spans="1:13" x14ac:dyDescent="0.25">
      <c r="A2186">
        <v>356508</v>
      </c>
      <c r="B2186">
        <v>0</v>
      </c>
      <c r="C2186" s="1">
        <v>43743</v>
      </c>
      <c r="D2186">
        <v>1878744</v>
      </c>
      <c r="E2186">
        <v>257</v>
      </c>
      <c r="F2186">
        <v>2</v>
      </c>
      <c r="G2186">
        <v>429</v>
      </c>
      <c r="H2186" s="1">
        <v>43743</v>
      </c>
      <c r="I2186">
        <v>570</v>
      </c>
      <c r="J2186">
        <v>407.55</v>
      </c>
      <c r="K2186">
        <v>197.28</v>
      </c>
      <c r="L2186" t="s">
        <v>13</v>
      </c>
      <c r="M2186">
        <v>1</v>
      </c>
    </row>
    <row r="2187" spans="1:13" x14ac:dyDescent="0.25">
      <c r="A2187">
        <v>356508</v>
      </c>
      <c r="B2187">
        <v>1</v>
      </c>
      <c r="C2187" s="1">
        <v>43743</v>
      </c>
      <c r="D2187">
        <v>1878744</v>
      </c>
      <c r="E2187">
        <v>429</v>
      </c>
      <c r="F2187">
        <v>1</v>
      </c>
      <c r="G2187">
        <v>599.9</v>
      </c>
      <c r="H2187" s="1">
        <v>43743</v>
      </c>
      <c r="I2187">
        <v>570</v>
      </c>
      <c r="J2187">
        <v>521.91300000000001</v>
      </c>
      <c r="K2187">
        <v>275.87</v>
      </c>
      <c r="L2187" t="s">
        <v>13</v>
      </c>
      <c r="M2187">
        <v>1</v>
      </c>
    </row>
    <row r="2188" spans="1:13" x14ac:dyDescent="0.25">
      <c r="A2188">
        <v>356508</v>
      </c>
      <c r="B2188">
        <v>2</v>
      </c>
      <c r="C2188" s="1">
        <v>43743</v>
      </c>
      <c r="D2188">
        <v>1878744</v>
      </c>
      <c r="E2188">
        <v>2503</v>
      </c>
      <c r="F2188">
        <v>3</v>
      </c>
      <c r="G2188">
        <v>9.99</v>
      </c>
      <c r="H2188" s="1">
        <v>43743</v>
      </c>
      <c r="I2188">
        <v>570</v>
      </c>
      <c r="J2188">
        <v>9.99</v>
      </c>
      <c r="K2188">
        <v>5.09</v>
      </c>
      <c r="L2188" t="s">
        <v>13</v>
      </c>
      <c r="M2188">
        <v>1</v>
      </c>
    </row>
    <row r="2189" spans="1:13" x14ac:dyDescent="0.25">
      <c r="A2189">
        <v>356508</v>
      </c>
      <c r="B2189">
        <v>3</v>
      </c>
      <c r="C2189" s="1">
        <v>43743</v>
      </c>
      <c r="D2189">
        <v>1878744</v>
      </c>
      <c r="E2189">
        <v>653</v>
      </c>
      <c r="F2189">
        <v>1</v>
      </c>
      <c r="G2189">
        <v>136</v>
      </c>
      <c r="H2189" s="1">
        <v>43743</v>
      </c>
      <c r="I2189">
        <v>570</v>
      </c>
      <c r="J2189">
        <v>121.04</v>
      </c>
      <c r="K2189">
        <v>62.54</v>
      </c>
      <c r="L2189" t="s">
        <v>13</v>
      </c>
      <c r="M2189">
        <v>1</v>
      </c>
    </row>
    <row r="2190" spans="1:13" x14ac:dyDescent="0.25">
      <c r="A2190">
        <v>356700</v>
      </c>
      <c r="B2190">
        <v>0</v>
      </c>
      <c r="C2190" s="1">
        <v>43745</v>
      </c>
      <c r="D2190">
        <v>1712400</v>
      </c>
      <c r="E2190">
        <v>1683</v>
      </c>
      <c r="F2190">
        <v>1</v>
      </c>
      <c r="G2190">
        <v>4.99</v>
      </c>
      <c r="H2190" s="1">
        <v>43748</v>
      </c>
      <c r="I2190">
        <v>999999</v>
      </c>
      <c r="J2190">
        <v>4.4909999999999997</v>
      </c>
      <c r="K2190">
        <v>2.54</v>
      </c>
      <c r="L2190" t="s">
        <v>13</v>
      </c>
      <c r="M2190">
        <v>1</v>
      </c>
    </row>
    <row r="2191" spans="1:13" x14ac:dyDescent="0.25">
      <c r="A2191">
        <v>356700</v>
      </c>
      <c r="B2191">
        <v>1</v>
      </c>
      <c r="C2191" s="1">
        <v>43745</v>
      </c>
      <c r="D2191">
        <v>1712400</v>
      </c>
      <c r="E2191">
        <v>2516</v>
      </c>
      <c r="F2191">
        <v>1</v>
      </c>
      <c r="G2191">
        <v>3.35</v>
      </c>
      <c r="H2191" s="1">
        <v>43748</v>
      </c>
      <c r="I2191">
        <v>999999</v>
      </c>
      <c r="J2191">
        <v>3.0485000000000002</v>
      </c>
      <c r="K2191">
        <v>1.71</v>
      </c>
      <c r="L2191" t="s">
        <v>13</v>
      </c>
      <c r="M2191">
        <v>1</v>
      </c>
    </row>
    <row r="2192" spans="1:13" x14ac:dyDescent="0.25">
      <c r="A2192">
        <v>356700</v>
      </c>
      <c r="B2192">
        <v>2</v>
      </c>
      <c r="C2192" s="1">
        <v>43745</v>
      </c>
      <c r="D2192">
        <v>1712400</v>
      </c>
      <c r="E2192">
        <v>1709</v>
      </c>
      <c r="F2192">
        <v>2</v>
      </c>
      <c r="G2192">
        <v>70.13</v>
      </c>
      <c r="H2192" s="1">
        <v>43748</v>
      </c>
      <c r="I2192">
        <v>999999</v>
      </c>
      <c r="J2192">
        <v>60.311799999999998</v>
      </c>
      <c r="K2192">
        <v>32.25</v>
      </c>
      <c r="L2192" t="s">
        <v>13</v>
      </c>
      <c r="M2192">
        <v>1</v>
      </c>
    </row>
    <row r="2193" spans="1:13" x14ac:dyDescent="0.25">
      <c r="A2193">
        <v>356701</v>
      </c>
      <c r="B2193">
        <v>0</v>
      </c>
      <c r="C2193" s="1">
        <v>43745</v>
      </c>
      <c r="D2193">
        <v>165675</v>
      </c>
      <c r="E2193">
        <v>2494</v>
      </c>
      <c r="F2193">
        <v>1</v>
      </c>
      <c r="G2193">
        <v>2.94</v>
      </c>
      <c r="H2193" s="1">
        <v>43748</v>
      </c>
      <c r="I2193">
        <v>999999</v>
      </c>
      <c r="J2193">
        <v>2.6753999999999998</v>
      </c>
      <c r="K2193">
        <v>1.5</v>
      </c>
      <c r="L2193" t="s">
        <v>17</v>
      </c>
      <c r="M2193">
        <v>1.4842</v>
      </c>
    </row>
    <row r="2194" spans="1:13" x14ac:dyDescent="0.25">
      <c r="A2194">
        <v>356701</v>
      </c>
      <c r="B2194">
        <v>1</v>
      </c>
      <c r="C2194" s="1">
        <v>43745</v>
      </c>
      <c r="D2194">
        <v>165675</v>
      </c>
      <c r="E2194">
        <v>2507</v>
      </c>
      <c r="F2194">
        <v>9</v>
      </c>
      <c r="G2194">
        <v>4.74</v>
      </c>
      <c r="H2194" s="1">
        <v>43748</v>
      </c>
      <c r="I2194">
        <v>999999</v>
      </c>
      <c r="J2194">
        <v>4.74</v>
      </c>
      <c r="K2194">
        <v>2.42</v>
      </c>
      <c r="L2194" t="s">
        <v>17</v>
      </c>
      <c r="M2194">
        <v>1.4842</v>
      </c>
    </row>
    <row r="2195" spans="1:13" x14ac:dyDescent="0.25">
      <c r="A2195">
        <v>356701</v>
      </c>
      <c r="B2195">
        <v>2</v>
      </c>
      <c r="C2195" s="1">
        <v>43745</v>
      </c>
      <c r="D2195">
        <v>165675</v>
      </c>
      <c r="E2195">
        <v>1680</v>
      </c>
      <c r="F2195">
        <v>1</v>
      </c>
      <c r="G2195">
        <v>6.99</v>
      </c>
      <c r="H2195" s="1">
        <v>43748</v>
      </c>
      <c r="I2195">
        <v>999999</v>
      </c>
      <c r="J2195">
        <v>6.0114000000000001</v>
      </c>
      <c r="K2195">
        <v>3.56</v>
      </c>
      <c r="L2195" t="s">
        <v>17</v>
      </c>
      <c r="M2195">
        <v>1.4842</v>
      </c>
    </row>
    <row r="2196" spans="1:13" x14ac:dyDescent="0.25">
      <c r="A2196">
        <v>356701</v>
      </c>
      <c r="B2196">
        <v>3</v>
      </c>
      <c r="C2196" s="1">
        <v>43745</v>
      </c>
      <c r="D2196">
        <v>165675</v>
      </c>
      <c r="E2196">
        <v>1644</v>
      </c>
      <c r="F2196">
        <v>1</v>
      </c>
      <c r="G2196">
        <v>57.88</v>
      </c>
      <c r="H2196" s="1">
        <v>43748</v>
      </c>
      <c r="I2196">
        <v>999999</v>
      </c>
      <c r="J2196">
        <v>53.249600000000001</v>
      </c>
      <c r="K2196">
        <v>26.62</v>
      </c>
      <c r="L2196" t="s">
        <v>17</v>
      </c>
      <c r="M2196">
        <v>1.4842</v>
      </c>
    </row>
    <row r="2197" spans="1:13" x14ac:dyDescent="0.25">
      <c r="A2197">
        <v>356702</v>
      </c>
      <c r="B2197">
        <v>0</v>
      </c>
      <c r="C2197" s="1">
        <v>43745</v>
      </c>
      <c r="D2197">
        <v>556064</v>
      </c>
      <c r="E2197">
        <v>1315</v>
      </c>
      <c r="F2197">
        <v>3</v>
      </c>
      <c r="G2197">
        <v>205</v>
      </c>
      <c r="H2197" s="1">
        <v>43745</v>
      </c>
      <c r="I2197">
        <v>255</v>
      </c>
      <c r="J2197">
        <v>178.35</v>
      </c>
      <c r="K2197">
        <v>94.27</v>
      </c>
      <c r="L2197" t="s">
        <v>14</v>
      </c>
      <c r="M2197">
        <v>0.90969999999999995</v>
      </c>
    </row>
    <row r="2198" spans="1:13" x14ac:dyDescent="0.25">
      <c r="A2198">
        <v>356702</v>
      </c>
      <c r="B2198">
        <v>1</v>
      </c>
      <c r="C2198" s="1">
        <v>43745</v>
      </c>
      <c r="D2198">
        <v>556064</v>
      </c>
      <c r="E2198">
        <v>1107</v>
      </c>
      <c r="F2198">
        <v>2</v>
      </c>
      <c r="G2198">
        <v>358</v>
      </c>
      <c r="H2198" s="1">
        <v>43745</v>
      </c>
      <c r="I2198">
        <v>255</v>
      </c>
      <c r="J2198">
        <v>318.62</v>
      </c>
      <c r="K2198">
        <v>164.63</v>
      </c>
      <c r="L2198" t="s">
        <v>14</v>
      </c>
      <c r="M2198">
        <v>0.90969999999999995</v>
      </c>
    </row>
    <row r="2199" spans="1:13" x14ac:dyDescent="0.25">
      <c r="A2199">
        <v>356702</v>
      </c>
      <c r="B2199">
        <v>2</v>
      </c>
      <c r="C2199" s="1">
        <v>43745</v>
      </c>
      <c r="D2199">
        <v>556064</v>
      </c>
      <c r="E2199">
        <v>1602</v>
      </c>
      <c r="F2199">
        <v>2</v>
      </c>
      <c r="G2199">
        <v>179.99</v>
      </c>
      <c r="H2199" s="1">
        <v>43745</v>
      </c>
      <c r="I2199">
        <v>255</v>
      </c>
      <c r="J2199">
        <v>161.99100000000001</v>
      </c>
      <c r="K2199">
        <v>82.77</v>
      </c>
      <c r="L2199" t="s">
        <v>14</v>
      </c>
      <c r="M2199">
        <v>0.90969999999999995</v>
      </c>
    </row>
    <row r="2200" spans="1:13" x14ac:dyDescent="0.25">
      <c r="A2200">
        <v>356800</v>
      </c>
      <c r="B2200">
        <v>0</v>
      </c>
      <c r="C2200" s="1">
        <v>43746</v>
      </c>
      <c r="D2200">
        <v>1987938</v>
      </c>
      <c r="E2200">
        <v>318</v>
      </c>
      <c r="F2200">
        <v>3</v>
      </c>
      <c r="G2200">
        <v>999</v>
      </c>
      <c r="H2200" s="1">
        <v>43750</v>
      </c>
      <c r="I2200">
        <v>999999</v>
      </c>
      <c r="J2200">
        <v>909.09</v>
      </c>
      <c r="K2200">
        <v>330.99</v>
      </c>
      <c r="L2200" t="s">
        <v>13</v>
      </c>
      <c r="M2200">
        <v>1</v>
      </c>
    </row>
    <row r="2201" spans="1:13" x14ac:dyDescent="0.25">
      <c r="A2201">
        <v>356800</v>
      </c>
      <c r="B2201">
        <v>1</v>
      </c>
      <c r="C2201" s="1">
        <v>43746</v>
      </c>
      <c r="D2201">
        <v>1987938</v>
      </c>
      <c r="E2201">
        <v>110</v>
      </c>
      <c r="F2201">
        <v>1</v>
      </c>
      <c r="G2201">
        <v>132.99</v>
      </c>
      <c r="H2201" s="1">
        <v>43750</v>
      </c>
      <c r="I2201">
        <v>999999</v>
      </c>
      <c r="J2201">
        <v>132.99</v>
      </c>
      <c r="K2201">
        <v>61.16</v>
      </c>
      <c r="L2201" t="s">
        <v>13</v>
      </c>
      <c r="M2201">
        <v>1</v>
      </c>
    </row>
    <row r="2202" spans="1:13" x14ac:dyDescent="0.25">
      <c r="A2202">
        <v>356801</v>
      </c>
      <c r="B2202">
        <v>0</v>
      </c>
      <c r="C2202" s="1">
        <v>43746</v>
      </c>
      <c r="D2202">
        <v>1063457</v>
      </c>
      <c r="E2202">
        <v>1692</v>
      </c>
      <c r="F2202">
        <v>6</v>
      </c>
      <c r="G2202">
        <v>6.99</v>
      </c>
      <c r="H2202" s="1">
        <v>43749</v>
      </c>
      <c r="I2202">
        <v>999999</v>
      </c>
      <c r="J2202">
        <v>6.4307999999999996</v>
      </c>
      <c r="K2202">
        <v>3.56</v>
      </c>
      <c r="L2202" t="s">
        <v>16</v>
      </c>
      <c r="M2202">
        <v>0.81740000000000002</v>
      </c>
    </row>
    <row r="2203" spans="1:13" x14ac:dyDescent="0.25">
      <c r="A2203">
        <v>356802</v>
      </c>
      <c r="B2203">
        <v>0</v>
      </c>
      <c r="C2203" s="1">
        <v>43746</v>
      </c>
      <c r="D2203">
        <v>691575</v>
      </c>
      <c r="E2203">
        <v>761</v>
      </c>
      <c r="F2203">
        <v>7</v>
      </c>
      <c r="G2203">
        <v>16.899999999999999</v>
      </c>
      <c r="H2203" s="1">
        <v>43747</v>
      </c>
      <c r="I2203">
        <v>999999</v>
      </c>
      <c r="J2203">
        <v>14.872</v>
      </c>
      <c r="K2203">
        <v>8.6199999999999992</v>
      </c>
      <c r="L2203" t="s">
        <v>14</v>
      </c>
      <c r="M2203">
        <v>0.91020000000000001</v>
      </c>
    </row>
    <row r="2204" spans="1:13" x14ac:dyDescent="0.25">
      <c r="A2204">
        <v>356802</v>
      </c>
      <c r="B2204">
        <v>1</v>
      </c>
      <c r="C2204" s="1">
        <v>43746</v>
      </c>
      <c r="D2204">
        <v>691575</v>
      </c>
      <c r="E2204">
        <v>1392</v>
      </c>
      <c r="F2204">
        <v>10</v>
      </c>
      <c r="G2204">
        <v>42.99</v>
      </c>
      <c r="H2204" s="1">
        <v>43747</v>
      </c>
      <c r="I2204">
        <v>999999</v>
      </c>
      <c r="J2204">
        <v>40.840499999999999</v>
      </c>
      <c r="K2204">
        <v>14.24</v>
      </c>
      <c r="L2204" t="s">
        <v>14</v>
      </c>
      <c r="M2204">
        <v>0.91020000000000001</v>
      </c>
    </row>
    <row r="2205" spans="1:13" x14ac:dyDescent="0.25">
      <c r="A2205">
        <v>356802</v>
      </c>
      <c r="B2205">
        <v>2</v>
      </c>
      <c r="C2205" s="1">
        <v>43746</v>
      </c>
      <c r="D2205">
        <v>691575</v>
      </c>
      <c r="E2205">
        <v>1673</v>
      </c>
      <c r="F2205">
        <v>3</v>
      </c>
      <c r="G2205">
        <v>5.5</v>
      </c>
      <c r="H2205" s="1">
        <v>43747</v>
      </c>
      <c r="I2205">
        <v>999999</v>
      </c>
      <c r="J2205">
        <v>5.5</v>
      </c>
      <c r="K2205">
        <v>2.8</v>
      </c>
      <c r="L2205" t="s">
        <v>14</v>
      </c>
      <c r="M2205">
        <v>0.91020000000000001</v>
      </c>
    </row>
    <row r="2206" spans="1:13" x14ac:dyDescent="0.25">
      <c r="A2206">
        <v>356802</v>
      </c>
      <c r="B2206">
        <v>3</v>
      </c>
      <c r="C2206" s="1">
        <v>43746</v>
      </c>
      <c r="D2206">
        <v>691575</v>
      </c>
      <c r="E2206">
        <v>1663</v>
      </c>
      <c r="F2206">
        <v>8</v>
      </c>
      <c r="G2206">
        <v>6.89</v>
      </c>
      <c r="H2206" s="1">
        <v>43747</v>
      </c>
      <c r="I2206">
        <v>999999</v>
      </c>
      <c r="J2206">
        <v>5.9943</v>
      </c>
      <c r="K2206">
        <v>3.17</v>
      </c>
      <c r="L2206" t="s">
        <v>14</v>
      </c>
      <c r="M2206">
        <v>0.91020000000000001</v>
      </c>
    </row>
    <row r="2207" spans="1:13" x14ac:dyDescent="0.25">
      <c r="A2207">
        <v>356803</v>
      </c>
      <c r="B2207">
        <v>0</v>
      </c>
      <c r="C2207" s="1">
        <v>43746</v>
      </c>
      <c r="D2207">
        <v>452142</v>
      </c>
      <c r="E2207">
        <v>136</v>
      </c>
      <c r="F2207">
        <v>4</v>
      </c>
      <c r="G2207">
        <v>349.95</v>
      </c>
      <c r="H2207" s="1">
        <v>43747</v>
      </c>
      <c r="I2207">
        <v>999999</v>
      </c>
      <c r="J2207">
        <v>314.95499999999998</v>
      </c>
      <c r="K2207">
        <v>160.93</v>
      </c>
      <c r="L2207" t="s">
        <v>14</v>
      </c>
      <c r="M2207">
        <v>0.91020000000000001</v>
      </c>
    </row>
    <row r="2208" spans="1:13" x14ac:dyDescent="0.25">
      <c r="A2208">
        <v>356803</v>
      </c>
      <c r="B2208">
        <v>1</v>
      </c>
      <c r="C2208" s="1">
        <v>43746</v>
      </c>
      <c r="D2208">
        <v>452142</v>
      </c>
      <c r="E2208">
        <v>1454</v>
      </c>
      <c r="F2208">
        <v>4</v>
      </c>
      <c r="G2208">
        <v>199</v>
      </c>
      <c r="H2208" s="1">
        <v>43747</v>
      </c>
      <c r="I2208">
        <v>999999</v>
      </c>
      <c r="J2208">
        <v>199</v>
      </c>
      <c r="K2208">
        <v>91.51</v>
      </c>
      <c r="L2208" t="s">
        <v>14</v>
      </c>
      <c r="M2208">
        <v>0.91020000000000001</v>
      </c>
    </row>
    <row r="2209" spans="1:13" x14ac:dyDescent="0.25">
      <c r="A2209">
        <v>356803</v>
      </c>
      <c r="B2209">
        <v>2</v>
      </c>
      <c r="C2209" s="1">
        <v>43746</v>
      </c>
      <c r="D2209">
        <v>452142</v>
      </c>
      <c r="E2209">
        <v>1822</v>
      </c>
      <c r="F2209">
        <v>3</v>
      </c>
      <c r="G2209">
        <v>32</v>
      </c>
      <c r="H2209" s="1">
        <v>43747</v>
      </c>
      <c r="I2209">
        <v>999999</v>
      </c>
      <c r="J2209">
        <v>27.52</v>
      </c>
      <c r="K2209">
        <v>16.309999999999999</v>
      </c>
      <c r="L2209" t="s">
        <v>14</v>
      </c>
      <c r="M2209">
        <v>0.91020000000000001</v>
      </c>
    </row>
    <row r="2210" spans="1:13" x14ac:dyDescent="0.25">
      <c r="A2210">
        <v>356900</v>
      </c>
      <c r="B2210">
        <v>0</v>
      </c>
      <c r="C2210" s="1">
        <v>43747</v>
      </c>
      <c r="D2210">
        <v>220723</v>
      </c>
      <c r="E2210">
        <v>63</v>
      </c>
      <c r="F2210">
        <v>1</v>
      </c>
      <c r="G2210">
        <v>181</v>
      </c>
      <c r="H2210" s="1">
        <v>43749</v>
      </c>
      <c r="I2210">
        <v>999999</v>
      </c>
      <c r="J2210">
        <v>157.47</v>
      </c>
      <c r="K2210">
        <v>83.24</v>
      </c>
      <c r="L2210" t="s">
        <v>15</v>
      </c>
      <c r="M2210">
        <v>1.3302</v>
      </c>
    </row>
    <row r="2211" spans="1:13" x14ac:dyDescent="0.25">
      <c r="A2211">
        <v>356900</v>
      </c>
      <c r="B2211">
        <v>1</v>
      </c>
      <c r="C2211" s="1">
        <v>43747</v>
      </c>
      <c r="D2211">
        <v>220723</v>
      </c>
      <c r="E2211">
        <v>1833</v>
      </c>
      <c r="F2211">
        <v>2</v>
      </c>
      <c r="G2211">
        <v>1989</v>
      </c>
      <c r="H2211" s="1">
        <v>43749</v>
      </c>
      <c r="I2211">
        <v>999999</v>
      </c>
      <c r="J2211">
        <v>1770.21</v>
      </c>
      <c r="K2211">
        <v>914.67</v>
      </c>
      <c r="L2211" t="s">
        <v>15</v>
      </c>
      <c r="M2211">
        <v>1.3302</v>
      </c>
    </row>
    <row r="2212" spans="1:13" x14ac:dyDescent="0.25">
      <c r="A2212">
        <v>356900</v>
      </c>
      <c r="B2212">
        <v>2</v>
      </c>
      <c r="C2212" s="1">
        <v>43747</v>
      </c>
      <c r="D2212">
        <v>220723</v>
      </c>
      <c r="E2212">
        <v>385</v>
      </c>
      <c r="F2212">
        <v>3</v>
      </c>
      <c r="G2212">
        <v>326</v>
      </c>
      <c r="H2212" s="1">
        <v>43749</v>
      </c>
      <c r="I2212">
        <v>999999</v>
      </c>
      <c r="J2212">
        <v>290.14</v>
      </c>
      <c r="K2212">
        <v>166.2</v>
      </c>
      <c r="L2212" t="s">
        <v>15</v>
      </c>
      <c r="M2212">
        <v>1.3302</v>
      </c>
    </row>
    <row r="2213" spans="1:13" x14ac:dyDescent="0.25">
      <c r="A2213">
        <v>356900</v>
      </c>
      <c r="B2213">
        <v>3</v>
      </c>
      <c r="C2213" s="1">
        <v>43747</v>
      </c>
      <c r="D2213">
        <v>220723</v>
      </c>
      <c r="E2213">
        <v>1479</v>
      </c>
      <c r="F2213">
        <v>6</v>
      </c>
      <c r="G2213">
        <v>310</v>
      </c>
      <c r="H2213" s="1">
        <v>43749</v>
      </c>
      <c r="I2213">
        <v>999999</v>
      </c>
      <c r="J2213">
        <v>297.60000000000002</v>
      </c>
      <c r="K2213">
        <v>142.56</v>
      </c>
      <c r="L2213" t="s">
        <v>15</v>
      </c>
      <c r="M2213">
        <v>1.3302</v>
      </c>
    </row>
    <row r="2214" spans="1:13" x14ac:dyDescent="0.25">
      <c r="A2214">
        <v>356900</v>
      </c>
      <c r="B2214">
        <v>4</v>
      </c>
      <c r="C2214" s="1">
        <v>43747</v>
      </c>
      <c r="D2214">
        <v>220723</v>
      </c>
      <c r="E2214">
        <v>2354</v>
      </c>
      <c r="F2214">
        <v>9</v>
      </c>
      <c r="G2214">
        <v>109.99</v>
      </c>
      <c r="H2214" s="1">
        <v>43749</v>
      </c>
      <c r="I2214">
        <v>999999</v>
      </c>
      <c r="J2214">
        <v>109.99</v>
      </c>
      <c r="K2214">
        <v>56.08</v>
      </c>
      <c r="L2214" t="s">
        <v>15</v>
      </c>
      <c r="M2214">
        <v>1.3302</v>
      </c>
    </row>
    <row r="2215" spans="1:13" x14ac:dyDescent="0.25">
      <c r="A2215">
        <v>356900</v>
      </c>
      <c r="B2215">
        <v>5</v>
      </c>
      <c r="C2215" s="1">
        <v>43747</v>
      </c>
      <c r="D2215">
        <v>220723</v>
      </c>
      <c r="E2215">
        <v>128</v>
      </c>
      <c r="F2215">
        <v>7</v>
      </c>
      <c r="G2215">
        <v>143.4</v>
      </c>
      <c r="H2215" s="1">
        <v>43749</v>
      </c>
      <c r="I2215">
        <v>999999</v>
      </c>
      <c r="J2215">
        <v>133.36199999999999</v>
      </c>
      <c r="K2215">
        <v>73.11</v>
      </c>
      <c r="L2215" t="s">
        <v>15</v>
      </c>
      <c r="M2215">
        <v>1.3302</v>
      </c>
    </row>
    <row r="2216" spans="1:13" x14ac:dyDescent="0.25">
      <c r="A2216">
        <v>356900</v>
      </c>
      <c r="B2216">
        <v>6</v>
      </c>
      <c r="C2216" s="1">
        <v>43747</v>
      </c>
      <c r="D2216">
        <v>220723</v>
      </c>
      <c r="E2216">
        <v>1443</v>
      </c>
      <c r="F2216">
        <v>1</v>
      </c>
      <c r="G2216">
        <v>589</v>
      </c>
      <c r="H2216" s="1">
        <v>43749</v>
      </c>
      <c r="I2216">
        <v>999999</v>
      </c>
      <c r="J2216">
        <v>583.11</v>
      </c>
      <c r="K2216">
        <v>195.15</v>
      </c>
      <c r="L2216" t="s">
        <v>15</v>
      </c>
      <c r="M2216">
        <v>1.3302</v>
      </c>
    </row>
    <row r="2217" spans="1:13" x14ac:dyDescent="0.25">
      <c r="A2217">
        <v>356901</v>
      </c>
      <c r="B2217">
        <v>0</v>
      </c>
      <c r="C2217" s="1">
        <v>43747</v>
      </c>
      <c r="D2217">
        <v>1586829</v>
      </c>
      <c r="E2217">
        <v>352</v>
      </c>
      <c r="F2217">
        <v>5</v>
      </c>
      <c r="G2217">
        <v>320</v>
      </c>
      <c r="H2217" s="1">
        <v>43747</v>
      </c>
      <c r="I2217">
        <v>550</v>
      </c>
      <c r="J2217">
        <v>294.39999999999998</v>
      </c>
      <c r="K2217">
        <v>163.15</v>
      </c>
      <c r="L2217" t="s">
        <v>13</v>
      </c>
      <c r="M2217">
        <v>1</v>
      </c>
    </row>
    <row r="2218" spans="1:13" x14ac:dyDescent="0.25">
      <c r="A2218">
        <v>356901</v>
      </c>
      <c r="B2218">
        <v>1</v>
      </c>
      <c r="C2218" s="1">
        <v>43747</v>
      </c>
      <c r="D2218">
        <v>1586829</v>
      </c>
      <c r="E2218">
        <v>1815</v>
      </c>
      <c r="F2218">
        <v>2</v>
      </c>
      <c r="G2218">
        <v>32</v>
      </c>
      <c r="H2218" s="1">
        <v>43747</v>
      </c>
      <c r="I2218">
        <v>550</v>
      </c>
      <c r="J2218">
        <v>31.68</v>
      </c>
      <c r="K2218">
        <v>16.309999999999999</v>
      </c>
      <c r="L2218" t="s">
        <v>13</v>
      </c>
      <c r="M2218">
        <v>1</v>
      </c>
    </row>
    <row r="2219" spans="1:13" x14ac:dyDescent="0.25">
      <c r="A2219">
        <v>356901</v>
      </c>
      <c r="B2219">
        <v>2</v>
      </c>
      <c r="C2219" s="1">
        <v>43747</v>
      </c>
      <c r="D2219">
        <v>1586829</v>
      </c>
      <c r="E2219">
        <v>459</v>
      </c>
      <c r="F2219">
        <v>7</v>
      </c>
      <c r="G2219">
        <v>269.89999999999998</v>
      </c>
      <c r="H2219" s="1">
        <v>43747</v>
      </c>
      <c r="I2219">
        <v>550</v>
      </c>
      <c r="J2219">
        <v>269.89999999999998</v>
      </c>
      <c r="K2219">
        <v>137.6</v>
      </c>
      <c r="L2219" t="s">
        <v>13</v>
      </c>
      <c r="M2219">
        <v>1</v>
      </c>
    </row>
    <row r="2220" spans="1:13" x14ac:dyDescent="0.25">
      <c r="A2220">
        <v>356902</v>
      </c>
      <c r="B2220">
        <v>0</v>
      </c>
      <c r="C2220" s="1">
        <v>43747</v>
      </c>
      <c r="D2220">
        <v>1840166</v>
      </c>
      <c r="E2220">
        <v>756</v>
      </c>
      <c r="F2220">
        <v>4</v>
      </c>
      <c r="G2220">
        <v>29.9</v>
      </c>
      <c r="H2220" s="1">
        <v>43748</v>
      </c>
      <c r="I2220">
        <v>999999</v>
      </c>
      <c r="J2220">
        <v>27.507999999999999</v>
      </c>
      <c r="K2220">
        <v>13.75</v>
      </c>
      <c r="L2220" t="s">
        <v>13</v>
      </c>
      <c r="M2220">
        <v>1</v>
      </c>
    </row>
    <row r="2221" spans="1:13" x14ac:dyDescent="0.25">
      <c r="A2221">
        <v>356902</v>
      </c>
      <c r="B2221">
        <v>1</v>
      </c>
      <c r="C2221" s="1">
        <v>43747</v>
      </c>
      <c r="D2221">
        <v>1840166</v>
      </c>
      <c r="E2221">
        <v>1677</v>
      </c>
      <c r="F2221">
        <v>7</v>
      </c>
      <c r="G2221">
        <v>4.99</v>
      </c>
      <c r="H2221" s="1">
        <v>43748</v>
      </c>
      <c r="I2221">
        <v>999999</v>
      </c>
      <c r="J2221">
        <v>4.3912000000000004</v>
      </c>
      <c r="K2221">
        <v>2.54</v>
      </c>
      <c r="L2221" t="s">
        <v>13</v>
      </c>
      <c r="M2221">
        <v>1</v>
      </c>
    </row>
    <row r="2222" spans="1:13" x14ac:dyDescent="0.25">
      <c r="A2222">
        <v>356902</v>
      </c>
      <c r="B2222">
        <v>2</v>
      </c>
      <c r="C2222" s="1">
        <v>43747</v>
      </c>
      <c r="D2222">
        <v>1840166</v>
      </c>
      <c r="E2222">
        <v>1454</v>
      </c>
      <c r="F2222">
        <v>5</v>
      </c>
      <c r="G2222">
        <v>199</v>
      </c>
      <c r="H2222" s="1">
        <v>43748</v>
      </c>
      <c r="I2222">
        <v>999999</v>
      </c>
      <c r="J2222">
        <v>175.12</v>
      </c>
      <c r="K2222">
        <v>91.51</v>
      </c>
      <c r="L2222" t="s">
        <v>13</v>
      </c>
      <c r="M2222">
        <v>1</v>
      </c>
    </row>
    <row r="2223" spans="1:13" x14ac:dyDescent="0.25">
      <c r="A2223">
        <v>356903</v>
      </c>
      <c r="B2223">
        <v>0</v>
      </c>
      <c r="C2223" s="1">
        <v>43747</v>
      </c>
      <c r="D2223">
        <v>329590</v>
      </c>
      <c r="E2223">
        <v>2086</v>
      </c>
      <c r="F2223">
        <v>3</v>
      </c>
      <c r="G2223">
        <v>877.5</v>
      </c>
      <c r="H2223" s="1">
        <v>43747</v>
      </c>
      <c r="I2223">
        <v>80</v>
      </c>
      <c r="J2223">
        <v>877.5</v>
      </c>
      <c r="K2223">
        <v>403.53</v>
      </c>
      <c r="L2223" t="s">
        <v>15</v>
      </c>
      <c r="M2223">
        <v>1.3302</v>
      </c>
    </row>
    <row r="2224" spans="1:13" x14ac:dyDescent="0.25">
      <c r="A2224">
        <v>356903</v>
      </c>
      <c r="B2224">
        <v>1</v>
      </c>
      <c r="C2224" s="1">
        <v>43747</v>
      </c>
      <c r="D2224">
        <v>329590</v>
      </c>
      <c r="E2224">
        <v>456</v>
      </c>
      <c r="F2224">
        <v>7</v>
      </c>
      <c r="G2224">
        <v>559</v>
      </c>
      <c r="H2224" s="1">
        <v>43747</v>
      </c>
      <c r="I2224">
        <v>80</v>
      </c>
      <c r="J2224">
        <v>559</v>
      </c>
      <c r="K2224">
        <v>257.06</v>
      </c>
      <c r="L2224" t="s">
        <v>15</v>
      </c>
      <c r="M2224">
        <v>1.3302</v>
      </c>
    </row>
    <row r="2225" spans="1:13" x14ac:dyDescent="0.25">
      <c r="A2225">
        <v>356904</v>
      </c>
      <c r="B2225">
        <v>0</v>
      </c>
      <c r="C2225" s="1">
        <v>43747</v>
      </c>
      <c r="D2225">
        <v>1571048</v>
      </c>
      <c r="E2225">
        <v>140</v>
      </c>
      <c r="F2225">
        <v>3</v>
      </c>
      <c r="G2225">
        <v>499.99</v>
      </c>
      <c r="H2225" s="1">
        <v>43747</v>
      </c>
      <c r="I2225">
        <v>450</v>
      </c>
      <c r="J2225">
        <v>479.99040000000002</v>
      </c>
      <c r="K2225">
        <v>229.93</v>
      </c>
      <c r="L2225" t="s">
        <v>13</v>
      </c>
      <c r="M2225">
        <v>1</v>
      </c>
    </row>
    <row r="2226" spans="1:13" x14ac:dyDescent="0.25">
      <c r="A2226">
        <v>356905</v>
      </c>
      <c r="B2226">
        <v>0</v>
      </c>
      <c r="C2226" s="1">
        <v>43747</v>
      </c>
      <c r="D2226">
        <v>776370</v>
      </c>
      <c r="E2226">
        <v>656</v>
      </c>
      <c r="F2226">
        <v>2</v>
      </c>
      <c r="G2226">
        <v>158</v>
      </c>
      <c r="H2226" s="1">
        <v>43747</v>
      </c>
      <c r="I2226">
        <v>290</v>
      </c>
      <c r="J2226">
        <v>142.19999999999999</v>
      </c>
      <c r="K2226">
        <v>72.66</v>
      </c>
      <c r="L2226" t="s">
        <v>14</v>
      </c>
      <c r="M2226">
        <v>0.91069999999999995</v>
      </c>
    </row>
    <row r="2227" spans="1:13" x14ac:dyDescent="0.25">
      <c r="A2227">
        <v>357000</v>
      </c>
      <c r="B2227">
        <v>0</v>
      </c>
      <c r="C2227" s="1">
        <v>43748</v>
      </c>
      <c r="D2227">
        <v>1913320</v>
      </c>
      <c r="E2227">
        <v>1891</v>
      </c>
      <c r="F2227">
        <v>3</v>
      </c>
      <c r="G2227">
        <v>999</v>
      </c>
      <c r="H2227" s="1">
        <v>43750</v>
      </c>
      <c r="I2227">
        <v>999999</v>
      </c>
      <c r="J2227">
        <v>909.09</v>
      </c>
      <c r="K2227">
        <v>509.32</v>
      </c>
      <c r="L2227" t="s">
        <v>13</v>
      </c>
      <c r="M2227">
        <v>1</v>
      </c>
    </row>
    <row r="2228" spans="1:13" x14ac:dyDescent="0.25">
      <c r="A2228">
        <v>357000</v>
      </c>
      <c r="B2228">
        <v>1</v>
      </c>
      <c r="C2228" s="1">
        <v>43748</v>
      </c>
      <c r="D2228">
        <v>1913320</v>
      </c>
      <c r="E2228">
        <v>1540</v>
      </c>
      <c r="F2228">
        <v>5</v>
      </c>
      <c r="G2228">
        <v>380</v>
      </c>
      <c r="H2228" s="1">
        <v>43750</v>
      </c>
      <c r="I2228">
        <v>999999</v>
      </c>
      <c r="J2228">
        <v>380</v>
      </c>
      <c r="K2228">
        <v>125.9</v>
      </c>
      <c r="L2228" t="s">
        <v>13</v>
      </c>
      <c r="M2228">
        <v>1</v>
      </c>
    </row>
    <row r="2229" spans="1:13" x14ac:dyDescent="0.25">
      <c r="A2229">
        <v>357000</v>
      </c>
      <c r="B2229">
        <v>2</v>
      </c>
      <c r="C2229" s="1">
        <v>43748</v>
      </c>
      <c r="D2229">
        <v>1913320</v>
      </c>
      <c r="E2229">
        <v>1561</v>
      </c>
      <c r="F2229">
        <v>5</v>
      </c>
      <c r="G2229">
        <v>402</v>
      </c>
      <c r="H2229" s="1">
        <v>43750</v>
      </c>
      <c r="I2229">
        <v>999999</v>
      </c>
      <c r="J2229">
        <v>402</v>
      </c>
      <c r="K2229">
        <v>133.19</v>
      </c>
      <c r="L2229" t="s">
        <v>13</v>
      </c>
      <c r="M2229">
        <v>1</v>
      </c>
    </row>
    <row r="2230" spans="1:13" x14ac:dyDescent="0.25">
      <c r="A2230">
        <v>357000</v>
      </c>
      <c r="B2230">
        <v>3</v>
      </c>
      <c r="C2230" s="1">
        <v>43748</v>
      </c>
      <c r="D2230">
        <v>1913320</v>
      </c>
      <c r="E2230">
        <v>1644</v>
      </c>
      <c r="F2230">
        <v>2</v>
      </c>
      <c r="G2230">
        <v>57.88</v>
      </c>
      <c r="H2230" s="1">
        <v>43750</v>
      </c>
      <c r="I2230">
        <v>999999</v>
      </c>
      <c r="J2230">
        <v>57.88</v>
      </c>
      <c r="K2230">
        <v>26.62</v>
      </c>
      <c r="L2230" t="s">
        <v>13</v>
      </c>
      <c r="M2230">
        <v>1</v>
      </c>
    </row>
    <row r="2231" spans="1:13" x14ac:dyDescent="0.25">
      <c r="A2231">
        <v>357001</v>
      </c>
      <c r="B2231">
        <v>0</v>
      </c>
      <c r="C2231" s="1">
        <v>43748</v>
      </c>
      <c r="D2231">
        <v>1586099</v>
      </c>
      <c r="E2231">
        <v>1655</v>
      </c>
      <c r="F2231">
        <v>3</v>
      </c>
      <c r="G2231">
        <v>289.99</v>
      </c>
      <c r="H2231" s="1">
        <v>43752</v>
      </c>
      <c r="I2231">
        <v>999999</v>
      </c>
      <c r="J2231">
        <v>281.2903</v>
      </c>
      <c r="K2231">
        <v>96.08</v>
      </c>
      <c r="L2231" t="s">
        <v>13</v>
      </c>
      <c r="M2231">
        <v>1</v>
      </c>
    </row>
    <row r="2232" spans="1:13" x14ac:dyDescent="0.25">
      <c r="A2232">
        <v>357001</v>
      </c>
      <c r="B2232">
        <v>1</v>
      </c>
      <c r="C2232" s="1">
        <v>43748</v>
      </c>
      <c r="D2232">
        <v>1586099</v>
      </c>
      <c r="E2232">
        <v>1813</v>
      </c>
      <c r="F2232">
        <v>3</v>
      </c>
      <c r="G2232">
        <v>32</v>
      </c>
      <c r="H2232" s="1">
        <v>43752</v>
      </c>
      <c r="I2232">
        <v>999999</v>
      </c>
      <c r="J2232">
        <v>31.36</v>
      </c>
      <c r="K2232">
        <v>16.309999999999999</v>
      </c>
      <c r="L2232" t="s">
        <v>13</v>
      </c>
      <c r="M2232">
        <v>1</v>
      </c>
    </row>
    <row r="2233" spans="1:13" x14ac:dyDescent="0.25">
      <c r="A2233">
        <v>357002</v>
      </c>
      <c r="B2233">
        <v>0</v>
      </c>
      <c r="C2233" s="1">
        <v>43748</v>
      </c>
      <c r="D2233">
        <v>1615077</v>
      </c>
      <c r="E2233">
        <v>1525</v>
      </c>
      <c r="F2233">
        <v>6</v>
      </c>
      <c r="G2233">
        <v>402</v>
      </c>
      <c r="H2233" s="1">
        <v>43753</v>
      </c>
      <c r="I2233">
        <v>999999</v>
      </c>
      <c r="J2233">
        <v>353.76</v>
      </c>
      <c r="K2233">
        <v>133.19</v>
      </c>
      <c r="L2233" t="s">
        <v>13</v>
      </c>
      <c r="M2233">
        <v>1</v>
      </c>
    </row>
    <row r="2234" spans="1:13" x14ac:dyDescent="0.25">
      <c r="A2234">
        <v>357003</v>
      </c>
      <c r="B2234">
        <v>0</v>
      </c>
      <c r="C2234" s="1">
        <v>43748</v>
      </c>
      <c r="D2234">
        <v>1387753</v>
      </c>
      <c r="E2234">
        <v>516</v>
      </c>
      <c r="F2234">
        <v>3</v>
      </c>
      <c r="G2234">
        <v>90</v>
      </c>
      <c r="H2234" s="1">
        <v>43751</v>
      </c>
      <c r="I2234">
        <v>999999</v>
      </c>
      <c r="J2234">
        <v>90</v>
      </c>
      <c r="K2234">
        <v>29.82</v>
      </c>
      <c r="L2234" t="s">
        <v>13</v>
      </c>
      <c r="M2234">
        <v>1</v>
      </c>
    </row>
    <row r="2235" spans="1:13" x14ac:dyDescent="0.25">
      <c r="A2235">
        <v>357004</v>
      </c>
      <c r="B2235">
        <v>0</v>
      </c>
      <c r="C2235" s="1">
        <v>43748</v>
      </c>
      <c r="D2235">
        <v>1418578</v>
      </c>
      <c r="E2235">
        <v>1517</v>
      </c>
      <c r="F2235">
        <v>2</v>
      </c>
      <c r="G2235">
        <v>267</v>
      </c>
      <c r="H2235" s="1">
        <v>43748</v>
      </c>
      <c r="I2235">
        <v>650</v>
      </c>
      <c r="J2235">
        <v>267</v>
      </c>
      <c r="K2235">
        <v>122.78</v>
      </c>
      <c r="L2235" t="s">
        <v>13</v>
      </c>
      <c r="M2235">
        <v>1</v>
      </c>
    </row>
    <row r="2236" spans="1:13" x14ac:dyDescent="0.25">
      <c r="A2236">
        <v>357004</v>
      </c>
      <c r="B2236">
        <v>1</v>
      </c>
      <c r="C2236" s="1">
        <v>43748</v>
      </c>
      <c r="D2236">
        <v>1418578</v>
      </c>
      <c r="E2236">
        <v>161</v>
      </c>
      <c r="F2236">
        <v>8</v>
      </c>
      <c r="G2236">
        <v>1592.2</v>
      </c>
      <c r="H2236" s="1">
        <v>43748</v>
      </c>
      <c r="I2236">
        <v>650</v>
      </c>
      <c r="J2236">
        <v>1592.2</v>
      </c>
      <c r="K2236">
        <v>527.53</v>
      </c>
      <c r="L2236" t="s">
        <v>13</v>
      </c>
      <c r="M2236">
        <v>1</v>
      </c>
    </row>
    <row r="2237" spans="1:13" x14ac:dyDescent="0.25">
      <c r="A2237">
        <v>357004</v>
      </c>
      <c r="B2237">
        <v>2</v>
      </c>
      <c r="C2237" s="1">
        <v>43748</v>
      </c>
      <c r="D2237">
        <v>1418578</v>
      </c>
      <c r="E2237">
        <v>1194</v>
      </c>
      <c r="F2237">
        <v>1</v>
      </c>
      <c r="G2237">
        <v>633</v>
      </c>
      <c r="H2237" s="1">
        <v>43748</v>
      </c>
      <c r="I2237">
        <v>650</v>
      </c>
      <c r="J2237">
        <v>563.37</v>
      </c>
      <c r="K2237">
        <v>291.08999999999997</v>
      </c>
      <c r="L2237" t="s">
        <v>13</v>
      </c>
      <c r="M2237">
        <v>1</v>
      </c>
    </row>
    <row r="2238" spans="1:13" x14ac:dyDescent="0.25">
      <c r="A2238">
        <v>357004</v>
      </c>
      <c r="B2238">
        <v>3</v>
      </c>
      <c r="C2238" s="1">
        <v>43748</v>
      </c>
      <c r="D2238">
        <v>1418578</v>
      </c>
      <c r="E2238">
        <v>591</v>
      </c>
      <c r="F2238">
        <v>1</v>
      </c>
      <c r="G2238">
        <v>229</v>
      </c>
      <c r="H2238" s="1">
        <v>43748</v>
      </c>
      <c r="I2238">
        <v>650</v>
      </c>
      <c r="J2238">
        <v>229</v>
      </c>
      <c r="K2238">
        <v>116.75</v>
      </c>
      <c r="L2238" t="s">
        <v>13</v>
      </c>
      <c r="M2238">
        <v>1</v>
      </c>
    </row>
    <row r="2239" spans="1:13" x14ac:dyDescent="0.25">
      <c r="A2239">
        <v>357004</v>
      </c>
      <c r="B2239">
        <v>4</v>
      </c>
      <c r="C2239" s="1">
        <v>43748</v>
      </c>
      <c r="D2239">
        <v>1418578</v>
      </c>
      <c r="E2239">
        <v>357</v>
      </c>
      <c r="F2239">
        <v>1</v>
      </c>
      <c r="G2239">
        <v>330</v>
      </c>
      <c r="H2239" s="1">
        <v>43748</v>
      </c>
      <c r="I2239">
        <v>650</v>
      </c>
      <c r="J2239">
        <v>330</v>
      </c>
      <c r="K2239">
        <v>168.24</v>
      </c>
      <c r="L2239" t="s">
        <v>13</v>
      </c>
      <c r="M2239">
        <v>1</v>
      </c>
    </row>
    <row r="2240" spans="1:13" x14ac:dyDescent="0.25">
      <c r="A2240">
        <v>357004</v>
      </c>
      <c r="B2240">
        <v>5</v>
      </c>
      <c r="C2240" s="1">
        <v>43748</v>
      </c>
      <c r="D2240">
        <v>1418578</v>
      </c>
      <c r="E2240">
        <v>1435</v>
      </c>
      <c r="F2240">
        <v>1</v>
      </c>
      <c r="G2240">
        <v>293</v>
      </c>
      <c r="H2240" s="1">
        <v>43748</v>
      </c>
      <c r="I2240">
        <v>650</v>
      </c>
      <c r="J2240">
        <v>257.83999999999997</v>
      </c>
      <c r="K2240">
        <v>134.74</v>
      </c>
      <c r="L2240" t="s">
        <v>13</v>
      </c>
      <c r="M2240">
        <v>1</v>
      </c>
    </row>
    <row r="2241" spans="1:13" x14ac:dyDescent="0.25">
      <c r="A2241">
        <v>357004</v>
      </c>
      <c r="B2241">
        <v>6</v>
      </c>
      <c r="C2241" s="1">
        <v>43748</v>
      </c>
      <c r="D2241">
        <v>1418578</v>
      </c>
      <c r="E2241">
        <v>1787</v>
      </c>
      <c r="F2241">
        <v>3</v>
      </c>
      <c r="G2241">
        <v>43</v>
      </c>
      <c r="H2241" s="1">
        <v>43748</v>
      </c>
      <c r="I2241">
        <v>650</v>
      </c>
      <c r="J2241">
        <v>43</v>
      </c>
      <c r="K2241">
        <v>21.92</v>
      </c>
      <c r="L2241" t="s">
        <v>13</v>
      </c>
      <c r="M2241">
        <v>1</v>
      </c>
    </row>
    <row r="2242" spans="1:13" x14ac:dyDescent="0.25">
      <c r="A2242">
        <v>357005</v>
      </c>
      <c r="B2242">
        <v>0</v>
      </c>
      <c r="C2242" s="1">
        <v>43748</v>
      </c>
      <c r="D2242">
        <v>1417175</v>
      </c>
      <c r="E2242">
        <v>631</v>
      </c>
      <c r="F2242">
        <v>1</v>
      </c>
      <c r="G2242">
        <v>190</v>
      </c>
      <c r="H2242" s="1">
        <v>43750</v>
      </c>
      <c r="I2242">
        <v>999999</v>
      </c>
      <c r="J2242">
        <v>174.8</v>
      </c>
      <c r="K2242">
        <v>87.37</v>
      </c>
      <c r="L2242" t="s">
        <v>13</v>
      </c>
      <c r="M2242">
        <v>1</v>
      </c>
    </row>
    <row r="2243" spans="1:13" x14ac:dyDescent="0.25">
      <c r="A2243">
        <v>357006</v>
      </c>
      <c r="B2243">
        <v>0</v>
      </c>
      <c r="C2243" s="1">
        <v>43748</v>
      </c>
      <c r="D2243">
        <v>347864</v>
      </c>
      <c r="E2243">
        <v>1491</v>
      </c>
      <c r="F2243">
        <v>2</v>
      </c>
      <c r="G2243">
        <v>229</v>
      </c>
      <c r="H2243" s="1">
        <v>43748</v>
      </c>
      <c r="I2243">
        <v>100</v>
      </c>
      <c r="J2243">
        <v>229</v>
      </c>
      <c r="K2243">
        <v>105.31</v>
      </c>
      <c r="L2243" t="s">
        <v>15</v>
      </c>
      <c r="M2243">
        <v>1.3307</v>
      </c>
    </row>
    <row r="2244" spans="1:13" x14ac:dyDescent="0.25">
      <c r="A2244">
        <v>357100</v>
      </c>
      <c r="B2244">
        <v>0</v>
      </c>
      <c r="C2244" s="1">
        <v>43749</v>
      </c>
      <c r="D2244">
        <v>1948210</v>
      </c>
      <c r="E2244">
        <v>294</v>
      </c>
      <c r="F2244">
        <v>2</v>
      </c>
      <c r="G2244">
        <v>299</v>
      </c>
      <c r="H2244" s="1">
        <v>43749</v>
      </c>
      <c r="I2244">
        <v>610</v>
      </c>
      <c r="J2244">
        <v>272.08999999999997</v>
      </c>
      <c r="K2244">
        <v>152.44</v>
      </c>
      <c r="L2244" t="s">
        <v>13</v>
      </c>
      <c r="M2244">
        <v>1</v>
      </c>
    </row>
    <row r="2245" spans="1:13" x14ac:dyDescent="0.25">
      <c r="A2245">
        <v>357100</v>
      </c>
      <c r="B2245">
        <v>1</v>
      </c>
      <c r="C2245" s="1">
        <v>43749</v>
      </c>
      <c r="D2245">
        <v>1948210</v>
      </c>
      <c r="E2245">
        <v>1448</v>
      </c>
      <c r="F2245">
        <v>5</v>
      </c>
      <c r="G2245">
        <v>256</v>
      </c>
      <c r="H2245" s="1">
        <v>43749</v>
      </c>
      <c r="I2245">
        <v>610</v>
      </c>
      <c r="J2245">
        <v>227.84</v>
      </c>
      <c r="K2245">
        <v>117.73</v>
      </c>
      <c r="L2245" t="s">
        <v>13</v>
      </c>
      <c r="M2245">
        <v>1</v>
      </c>
    </row>
    <row r="2246" spans="1:13" x14ac:dyDescent="0.25">
      <c r="A2246">
        <v>357100</v>
      </c>
      <c r="B2246">
        <v>2</v>
      </c>
      <c r="C2246" s="1">
        <v>43749</v>
      </c>
      <c r="D2246">
        <v>1948210</v>
      </c>
      <c r="E2246">
        <v>2093</v>
      </c>
      <c r="F2246">
        <v>2</v>
      </c>
      <c r="G2246">
        <v>508</v>
      </c>
      <c r="H2246" s="1">
        <v>43749</v>
      </c>
      <c r="I2246">
        <v>610</v>
      </c>
      <c r="J2246">
        <v>452.12</v>
      </c>
      <c r="K2246">
        <v>258.99</v>
      </c>
      <c r="L2246" t="s">
        <v>13</v>
      </c>
      <c r="M2246">
        <v>1</v>
      </c>
    </row>
    <row r="2247" spans="1:13" x14ac:dyDescent="0.25">
      <c r="A2247">
        <v>357100</v>
      </c>
      <c r="B2247">
        <v>3</v>
      </c>
      <c r="C2247" s="1">
        <v>43749</v>
      </c>
      <c r="D2247">
        <v>1948210</v>
      </c>
      <c r="E2247">
        <v>1381</v>
      </c>
      <c r="F2247">
        <v>1</v>
      </c>
      <c r="G2247">
        <v>22.99</v>
      </c>
      <c r="H2247" s="1">
        <v>43749</v>
      </c>
      <c r="I2247">
        <v>610</v>
      </c>
      <c r="J2247">
        <v>20.231200000000001</v>
      </c>
      <c r="K2247">
        <v>10.57</v>
      </c>
      <c r="L2247" t="s">
        <v>13</v>
      </c>
      <c r="M2247">
        <v>1</v>
      </c>
    </row>
    <row r="2248" spans="1:13" x14ac:dyDescent="0.25">
      <c r="A2248">
        <v>357101</v>
      </c>
      <c r="B2248">
        <v>0</v>
      </c>
      <c r="C2248" s="1">
        <v>43749</v>
      </c>
      <c r="D2248">
        <v>1749733</v>
      </c>
      <c r="E2248">
        <v>1870</v>
      </c>
      <c r="F2248">
        <v>3</v>
      </c>
      <c r="G2248">
        <v>1599</v>
      </c>
      <c r="H2248" s="1">
        <v>43749</v>
      </c>
      <c r="I2248">
        <v>500</v>
      </c>
      <c r="J2248">
        <v>1599</v>
      </c>
      <c r="K2248">
        <v>815.22</v>
      </c>
      <c r="L2248" t="s">
        <v>13</v>
      </c>
      <c r="M2248">
        <v>1</v>
      </c>
    </row>
    <row r="2249" spans="1:13" x14ac:dyDescent="0.25">
      <c r="A2249">
        <v>357102</v>
      </c>
      <c r="B2249">
        <v>0</v>
      </c>
      <c r="C2249" s="1">
        <v>43749</v>
      </c>
      <c r="D2249">
        <v>1927146</v>
      </c>
      <c r="E2249">
        <v>1627</v>
      </c>
      <c r="F2249">
        <v>2</v>
      </c>
      <c r="G2249">
        <v>17.989999999999998</v>
      </c>
      <c r="H2249" s="1">
        <v>43749</v>
      </c>
      <c r="I2249">
        <v>585</v>
      </c>
      <c r="J2249">
        <v>16.910599999999999</v>
      </c>
      <c r="K2249">
        <v>8.27</v>
      </c>
      <c r="L2249" t="s">
        <v>13</v>
      </c>
      <c r="M2249">
        <v>1</v>
      </c>
    </row>
    <row r="2250" spans="1:13" x14ac:dyDescent="0.25">
      <c r="A2250">
        <v>357103</v>
      </c>
      <c r="B2250">
        <v>0</v>
      </c>
      <c r="C2250" s="1">
        <v>43749</v>
      </c>
      <c r="D2250">
        <v>20092</v>
      </c>
      <c r="E2250">
        <v>316</v>
      </c>
      <c r="F2250">
        <v>2</v>
      </c>
      <c r="G2250">
        <v>219</v>
      </c>
      <c r="H2250" s="1">
        <v>43750</v>
      </c>
      <c r="I2250">
        <v>999999</v>
      </c>
      <c r="J2250">
        <v>194.91</v>
      </c>
      <c r="K2250">
        <v>111.65</v>
      </c>
      <c r="L2250" t="s">
        <v>17</v>
      </c>
      <c r="M2250">
        <v>1.4712000000000001</v>
      </c>
    </row>
    <row r="2251" spans="1:13" x14ac:dyDescent="0.25">
      <c r="A2251">
        <v>357200</v>
      </c>
      <c r="B2251">
        <v>0</v>
      </c>
      <c r="C2251" s="1">
        <v>43750</v>
      </c>
      <c r="D2251">
        <v>323150</v>
      </c>
      <c r="E2251">
        <v>1549</v>
      </c>
      <c r="F2251">
        <v>2</v>
      </c>
      <c r="G2251">
        <v>389</v>
      </c>
      <c r="H2251" s="1">
        <v>43754</v>
      </c>
      <c r="I2251">
        <v>999999</v>
      </c>
      <c r="J2251">
        <v>385.11</v>
      </c>
      <c r="K2251">
        <v>128.88</v>
      </c>
      <c r="L2251" t="s">
        <v>15</v>
      </c>
      <c r="M2251">
        <v>1.3292999999999999</v>
      </c>
    </row>
    <row r="2252" spans="1:13" x14ac:dyDescent="0.25">
      <c r="A2252">
        <v>357201</v>
      </c>
      <c r="B2252">
        <v>0</v>
      </c>
      <c r="C2252" s="1">
        <v>43750</v>
      </c>
      <c r="D2252">
        <v>1579342</v>
      </c>
      <c r="E2252">
        <v>1387</v>
      </c>
      <c r="F2252">
        <v>1</v>
      </c>
      <c r="G2252">
        <v>28.99</v>
      </c>
      <c r="H2252" s="1">
        <v>43750</v>
      </c>
      <c r="I2252">
        <v>585</v>
      </c>
      <c r="J2252">
        <v>25.511199999999999</v>
      </c>
      <c r="K2252">
        <v>13.33</v>
      </c>
      <c r="L2252" t="s">
        <v>13</v>
      </c>
      <c r="M2252">
        <v>1</v>
      </c>
    </row>
    <row r="2253" spans="1:13" x14ac:dyDescent="0.25">
      <c r="A2253">
        <v>357202</v>
      </c>
      <c r="B2253">
        <v>0</v>
      </c>
      <c r="C2253" s="1">
        <v>43750</v>
      </c>
      <c r="D2253">
        <v>1974809</v>
      </c>
      <c r="E2253">
        <v>643</v>
      </c>
      <c r="F2253">
        <v>1</v>
      </c>
      <c r="G2253">
        <v>169</v>
      </c>
      <c r="H2253" s="1">
        <v>43750</v>
      </c>
      <c r="I2253">
        <v>590</v>
      </c>
      <c r="J2253">
        <v>162.24</v>
      </c>
      <c r="K2253">
        <v>77.72</v>
      </c>
      <c r="L2253" t="s">
        <v>13</v>
      </c>
      <c r="M2253">
        <v>1</v>
      </c>
    </row>
    <row r="2254" spans="1:13" x14ac:dyDescent="0.25">
      <c r="A2254">
        <v>357202</v>
      </c>
      <c r="B2254">
        <v>1</v>
      </c>
      <c r="C2254" s="1">
        <v>43750</v>
      </c>
      <c r="D2254">
        <v>1974809</v>
      </c>
      <c r="E2254">
        <v>1509</v>
      </c>
      <c r="F2254">
        <v>1</v>
      </c>
      <c r="G2254">
        <v>310</v>
      </c>
      <c r="H2254" s="1">
        <v>43750</v>
      </c>
      <c r="I2254">
        <v>590</v>
      </c>
      <c r="J2254">
        <v>275.89999999999998</v>
      </c>
      <c r="K2254">
        <v>142.56</v>
      </c>
      <c r="L2254" t="s">
        <v>13</v>
      </c>
      <c r="M2254">
        <v>1</v>
      </c>
    </row>
    <row r="2255" spans="1:13" x14ac:dyDescent="0.25">
      <c r="A2255">
        <v>357202</v>
      </c>
      <c r="B2255">
        <v>2</v>
      </c>
      <c r="C2255" s="1">
        <v>43750</v>
      </c>
      <c r="D2255">
        <v>1974809</v>
      </c>
      <c r="E2255">
        <v>69</v>
      </c>
      <c r="F2255">
        <v>7</v>
      </c>
      <c r="G2255">
        <v>25.69</v>
      </c>
      <c r="H2255" s="1">
        <v>43750</v>
      </c>
      <c r="I2255">
        <v>590</v>
      </c>
      <c r="J2255">
        <v>23.120999999999999</v>
      </c>
      <c r="K2255">
        <v>13.1</v>
      </c>
      <c r="L2255" t="s">
        <v>13</v>
      </c>
      <c r="M2255">
        <v>1</v>
      </c>
    </row>
    <row r="2256" spans="1:13" x14ac:dyDescent="0.25">
      <c r="A2256">
        <v>357202</v>
      </c>
      <c r="B2256">
        <v>3</v>
      </c>
      <c r="C2256" s="1">
        <v>43750</v>
      </c>
      <c r="D2256">
        <v>1974809</v>
      </c>
      <c r="E2256">
        <v>1616</v>
      </c>
      <c r="F2256">
        <v>2</v>
      </c>
      <c r="G2256">
        <v>56.99</v>
      </c>
      <c r="H2256" s="1">
        <v>43750</v>
      </c>
      <c r="I2256">
        <v>590</v>
      </c>
      <c r="J2256">
        <v>56.99</v>
      </c>
      <c r="K2256">
        <v>26.21</v>
      </c>
      <c r="L2256" t="s">
        <v>13</v>
      </c>
      <c r="M2256">
        <v>1</v>
      </c>
    </row>
    <row r="2257" spans="1:13" x14ac:dyDescent="0.25">
      <c r="A2257">
        <v>357203</v>
      </c>
      <c r="B2257">
        <v>0</v>
      </c>
      <c r="C2257" s="1">
        <v>43750</v>
      </c>
      <c r="D2257">
        <v>160936</v>
      </c>
      <c r="E2257">
        <v>1401</v>
      </c>
      <c r="F2257">
        <v>6</v>
      </c>
      <c r="G2257">
        <v>40.19</v>
      </c>
      <c r="H2257" s="1">
        <v>43750</v>
      </c>
      <c r="I2257">
        <v>35</v>
      </c>
      <c r="J2257">
        <v>40.19</v>
      </c>
      <c r="K2257">
        <v>18.48</v>
      </c>
      <c r="L2257" t="s">
        <v>17</v>
      </c>
      <c r="M2257">
        <v>1.4712000000000001</v>
      </c>
    </row>
    <row r="2258" spans="1:13" x14ac:dyDescent="0.25">
      <c r="A2258">
        <v>357203</v>
      </c>
      <c r="B2258">
        <v>1</v>
      </c>
      <c r="C2258" s="1">
        <v>43750</v>
      </c>
      <c r="D2258">
        <v>160936</v>
      </c>
      <c r="E2258">
        <v>1598</v>
      </c>
      <c r="F2258">
        <v>8</v>
      </c>
      <c r="G2258">
        <v>57.88</v>
      </c>
      <c r="H2258" s="1">
        <v>43750</v>
      </c>
      <c r="I2258">
        <v>35</v>
      </c>
      <c r="J2258">
        <v>57.301200000000001</v>
      </c>
      <c r="K2258">
        <v>26.62</v>
      </c>
      <c r="L2258" t="s">
        <v>17</v>
      </c>
      <c r="M2258">
        <v>1.4712000000000001</v>
      </c>
    </row>
    <row r="2259" spans="1:13" x14ac:dyDescent="0.25">
      <c r="A2259">
        <v>357203</v>
      </c>
      <c r="B2259">
        <v>2</v>
      </c>
      <c r="C2259" s="1">
        <v>43750</v>
      </c>
      <c r="D2259">
        <v>160936</v>
      </c>
      <c r="E2259">
        <v>615</v>
      </c>
      <c r="F2259">
        <v>5</v>
      </c>
      <c r="G2259">
        <v>229</v>
      </c>
      <c r="H2259" s="1">
        <v>43750</v>
      </c>
      <c r="I2259">
        <v>35</v>
      </c>
      <c r="J2259">
        <v>206.1</v>
      </c>
      <c r="K2259">
        <v>116.75</v>
      </c>
      <c r="L2259" t="s">
        <v>17</v>
      </c>
      <c r="M2259">
        <v>1.4712000000000001</v>
      </c>
    </row>
    <row r="2260" spans="1:13" x14ac:dyDescent="0.25">
      <c r="A2260">
        <v>357203</v>
      </c>
      <c r="B2260">
        <v>3</v>
      </c>
      <c r="C2260" s="1">
        <v>43750</v>
      </c>
      <c r="D2260">
        <v>160936</v>
      </c>
      <c r="E2260">
        <v>455</v>
      </c>
      <c r="F2260">
        <v>2</v>
      </c>
      <c r="G2260">
        <v>919</v>
      </c>
      <c r="H2260" s="1">
        <v>43750</v>
      </c>
      <c r="I2260">
        <v>35</v>
      </c>
      <c r="J2260">
        <v>817.91</v>
      </c>
      <c r="K2260">
        <v>304.48</v>
      </c>
      <c r="L2260" t="s">
        <v>17</v>
      </c>
      <c r="M2260">
        <v>1.4712000000000001</v>
      </c>
    </row>
    <row r="2261" spans="1:13" x14ac:dyDescent="0.25">
      <c r="A2261">
        <v>357203</v>
      </c>
      <c r="B2261">
        <v>4</v>
      </c>
      <c r="C2261" s="1">
        <v>43750</v>
      </c>
      <c r="D2261">
        <v>160936</v>
      </c>
      <c r="E2261">
        <v>428</v>
      </c>
      <c r="F2261">
        <v>1</v>
      </c>
      <c r="G2261">
        <v>969</v>
      </c>
      <c r="H2261" s="1">
        <v>43750</v>
      </c>
      <c r="I2261">
        <v>35</v>
      </c>
      <c r="J2261">
        <v>969</v>
      </c>
      <c r="K2261">
        <v>321.05</v>
      </c>
      <c r="L2261" t="s">
        <v>17</v>
      </c>
      <c r="M2261">
        <v>1.4712000000000001</v>
      </c>
    </row>
    <row r="2262" spans="1:13" x14ac:dyDescent="0.25">
      <c r="A2262">
        <v>357203</v>
      </c>
      <c r="B2262">
        <v>5</v>
      </c>
      <c r="C2262" s="1">
        <v>43750</v>
      </c>
      <c r="D2262">
        <v>160936</v>
      </c>
      <c r="E2262">
        <v>1633</v>
      </c>
      <c r="F2262">
        <v>3</v>
      </c>
      <c r="G2262">
        <v>13.89</v>
      </c>
      <c r="H2262" s="1">
        <v>43750</v>
      </c>
      <c r="I2262">
        <v>35</v>
      </c>
      <c r="J2262">
        <v>12.2232</v>
      </c>
      <c r="K2262">
        <v>6.39</v>
      </c>
      <c r="L2262" t="s">
        <v>17</v>
      </c>
      <c r="M2262">
        <v>1.4712000000000001</v>
      </c>
    </row>
    <row r="2263" spans="1:13" x14ac:dyDescent="0.25">
      <c r="A2263">
        <v>357204</v>
      </c>
      <c r="B2263">
        <v>0</v>
      </c>
      <c r="C2263" s="1">
        <v>43750</v>
      </c>
      <c r="D2263">
        <v>1497505</v>
      </c>
      <c r="E2263">
        <v>125</v>
      </c>
      <c r="F2263">
        <v>3</v>
      </c>
      <c r="G2263">
        <v>143.4</v>
      </c>
      <c r="H2263" s="1">
        <v>43753</v>
      </c>
      <c r="I2263">
        <v>999999</v>
      </c>
      <c r="J2263">
        <v>129.06</v>
      </c>
      <c r="K2263">
        <v>73.11</v>
      </c>
      <c r="L2263" t="s">
        <v>13</v>
      </c>
      <c r="M2263">
        <v>1</v>
      </c>
    </row>
    <row r="2264" spans="1:13" x14ac:dyDescent="0.25">
      <c r="A2264">
        <v>357204</v>
      </c>
      <c r="B2264">
        <v>1</v>
      </c>
      <c r="C2264" s="1">
        <v>43750</v>
      </c>
      <c r="D2264">
        <v>1497505</v>
      </c>
      <c r="E2264">
        <v>151</v>
      </c>
      <c r="F2264">
        <v>4</v>
      </c>
      <c r="G2264">
        <v>1184.97</v>
      </c>
      <c r="H2264" s="1">
        <v>43753</v>
      </c>
      <c r="I2264">
        <v>999999</v>
      </c>
      <c r="J2264">
        <v>1066.473</v>
      </c>
      <c r="K2264">
        <v>392.6</v>
      </c>
      <c r="L2264" t="s">
        <v>13</v>
      </c>
      <c r="M2264">
        <v>1</v>
      </c>
    </row>
    <row r="2265" spans="1:13" x14ac:dyDescent="0.25">
      <c r="A2265">
        <v>357204</v>
      </c>
      <c r="B2265">
        <v>2</v>
      </c>
      <c r="C2265" s="1">
        <v>43750</v>
      </c>
      <c r="D2265">
        <v>1497505</v>
      </c>
      <c r="E2265">
        <v>1629</v>
      </c>
      <c r="F2265">
        <v>5</v>
      </c>
      <c r="G2265">
        <v>9.99</v>
      </c>
      <c r="H2265" s="1">
        <v>43753</v>
      </c>
      <c r="I2265">
        <v>999999</v>
      </c>
      <c r="J2265">
        <v>8.6913</v>
      </c>
      <c r="K2265">
        <v>5.09</v>
      </c>
      <c r="L2265" t="s">
        <v>13</v>
      </c>
      <c r="M2265">
        <v>1</v>
      </c>
    </row>
    <row r="2266" spans="1:13" x14ac:dyDescent="0.25">
      <c r="A2266">
        <v>357204</v>
      </c>
      <c r="B2266">
        <v>3</v>
      </c>
      <c r="C2266" s="1">
        <v>43750</v>
      </c>
      <c r="D2266">
        <v>1497505</v>
      </c>
      <c r="E2266">
        <v>1623</v>
      </c>
      <c r="F2266">
        <v>5</v>
      </c>
      <c r="G2266">
        <v>219</v>
      </c>
      <c r="H2266" s="1">
        <v>43753</v>
      </c>
      <c r="I2266">
        <v>999999</v>
      </c>
      <c r="J2266">
        <v>192.72</v>
      </c>
      <c r="K2266">
        <v>72.56</v>
      </c>
      <c r="L2266" t="s">
        <v>13</v>
      </c>
      <c r="M2266">
        <v>1</v>
      </c>
    </row>
    <row r="2267" spans="1:13" x14ac:dyDescent="0.25">
      <c r="A2267">
        <v>357205</v>
      </c>
      <c r="B2267">
        <v>0</v>
      </c>
      <c r="C2267" s="1">
        <v>43750</v>
      </c>
      <c r="D2267">
        <v>1019446</v>
      </c>
      <c r="E2267">
        <v>2030</v>
      </c>
      <c r="F2267">
        <v>5</v>
      </c>
      <c r="G2267">
        <v>94.99</v>
      </c>
      <c r="H2267" s="1">
        <v>43750</v>
      </c>
      <c r="I2267">
        <v>400</v>
      </c>
      <c r="J2267">
        <v>94.99</v>
      </c>
      <c r="K2267">
        <v>48.43</v>
      </c>
      <c r="L2267" t="s">
        <v>16</v>
      </c>
      <c r="M2267">
        <v>0.79249999999999998</v>
      </c>
    </row>
    <row r="2268" spans="1:13" x14ac:dyDescent="0.25">
      <c r="A2268">
        <v>357206</v>
      </c>
      <c r="B2268">
        <v>0</v>
      </c>
      <c r="C2268" s="1">
        <v>43750</v>
      </c>
      <c r="D2268">
        <v>174417</v>
      </c>
      <c r="E2268">
        <v>1601</v>
      </c>
      <c r="F2268">
        <v>4</v>
      </c>
      <c r="G2268">
        <v>159.99</v>
      </c>
      <c r="H2268" s="1">
        <v>43751</v>
      </c>
      <c r="I2268">
        <v>999999</v>
      </c>
      <c r="J2268">
        <v>155.19030000000001</v>
      </c>
      <c r="K2268">
        <v>73.569999999999993</v>
      </c>
      <c r="L2268" t="s">
        <v>17</v>
      </c>
      <c r="M2268">
        <v>1.4712000000000001</v>
      </c>
    </row>
    <row r="2269" spans="1:13" x14ac:dyDescent="0.25">
      <c r="A2269">
        <v>357206</v>
      </c>
      <c r="B2269">
        <v>1</v>
      </c>
      <c r="C2269" s="1">
        <v>43750</v>
      </c>
      <c r="D2269">
        <v>174417</v>
      </c>
      <c r="E2269">
        <v>1484</v>
      </c>
      <c r="F2269">
        <v>1</v>
      </c>
      <c r="G2269">
        <v>208</v>
      </c>
      <c r="H2269" s="1">
        <v>43751</v>
      </c>
      <c r="I2269">
        <v>999999</v>
      </c>
      <c r="J2269">
        <v>208</v>
      </c>
      <c r="K2269">
        <v>95.65</v>
      </c>
      <c r="L2269" t="s">
        <v>17</v>
      </c>
      <c r="M2269">
        <v>1.4712000000000001</v>
      </c>
    </row>
    <row r="2270" spans="1:13" x14ac:dyDescent="0.25">
      <c r="A2270">
        <v>357207</v>
      </c>
      <c r="B2270">
        <v>0</v>
      </c>
      <c r="C2270" s="1">
        <v>43750</v>
      </c>
      <c r="D2270">
        <v>1564126</v>
      </c>
      <c r="E2270">
        <v>1619</v>
      </c>
      <c r="F2270">
        <v>7</v>
      </c>
      <c r="G2270">
        <v>59.99</v>
      </c>
      <c r="H2270" s="1">
        <v>43750</v>
      </c>
      <c r="I2270">
        <v>650</v>
      </c>
      <c r="J2270">
        <v>59.99</v>
      </c>
      <c r="K2270">
        <v>27.59</v>
      </c>
      <c r="L2270" t="s">
        <v>13</v>
      </c>
      <c r="M2270">
        <v>1</v>
      </c>
    </row>
    <row r="2271" spans="1:13" x14ac:dyDescent="0.25">
      <c r="A2271">
        <v>357207</v>
      </c>
      <c r="B2271">
        <v>1</v>
      </c>
      <c r="C2271" s="1">
        <v>43750</v>
      </c>
      <c r="D2271">
        <v>1564126</v>
      </c>
      <c r="E2271">
        <v>1558</v>
      </c>
      <c r="F2271">
        <v>1</v>
      </c>
      <c r="G2271">
        <v>380</v>
      </c>
      <c r="H2271" s="1">
        <v>43750</v>
      </c>
      <c r="I2271">
        <v>650</v>
      </c>
      <c r="J2271">
        <v>380</v>
      </c>
      <c r="K2271">
        <v>125.9</v>
      </c>
      <c r="L2271" t="s">
        <v>13</v>
      </c>
      <c r="M2271">
        <v>1</v>
      </c>
    </row>
    <row r="2272" spans="1:13" x14ac:dyDescent="0.25">
      <c r="A2272">
        <v>357208</v>
      </c>
      <c r="B2272">
        <v>0</v>
      </c>
      <c r="C2272" s="1">
        <v>43750</v>
      </c>
      <c r="D2272">
        <v>1524904</v>
      </c>
      <c r="E2272">
        <v>1326</v>
      </c>
      <c r="F2272">
        <v>1</v>
      </c>
      <c r="G2272">
        <v>42.99</v>
      </c>
      <c r="H2272" s="1">
        <v>43751</v>
      </c>
      <c r="I2272">
        <v>999999</v>
      </c>
      <c r="J2272">
        <v>40.410600000000002</v>
      </c>
      <c r="K2272">
        <v>14.24</v>
      </c>
      <c r="L2272" t="s">
        <v>13</v>
      </c>
      <c r="M2272">
        <v>1</v>
      </c>
    </row>
    <row r="2273" spans="1:13" x14ac:dyDescent="0.25">
      <c r="A2273">
        <v>354801</v>
      </c>
      <c r="B2273">
        <v>5</v>
      </c>
      <c r="C2273" s="1">
        <v>43726</v>
      </c>
      <c r="D2273">
        <v>1171480</v>
      </c>
      <c r="E2273">
        <v>1631</v>
      </c>
      <c r="F2273">
        <v>3</v>
      </c>
      <c r="G2273">
        <v>12.66</v>
      </c>
      <c r="H2273" s="1">
        <v>43729</v>
      </c>
      <c r="I2273">
        <v>999999</v>
      </c>
      <c r="J2273">
        <v>12.66</v>
      </c>
      <c r="K2273">
        <v>5.82</v>
      </c>
      <c r="L2273" t="s">
        <v>16</v>
      </c>
      <c r="M2273">
        <v>0.80269999999999997</v>
      </c>
    </row>
    <row r="2274" spans="1:13" x14ac:dyDescent="0.25">
      <c r="A2274">
        <v>354801</v>
      </c>
      <c r="B2274">
        <v>6</v>
      </c>
      <c r="C2274" s="1">
        <v>43726</v>
      </c>
      <c r="D2274">
        <v>1171480</v>
      </c>
      <c r="E2274">
        <v>2030</v>
      </c>
      <c r="F2274">
        <v>1</v>
      </c>
      <c r="G2274">
        <v>94.99</v>
      </c>
      <c r="H2274" s="1">
        <v>43729</v>
      </c>
      <c r="I2274">
        <v>999999</v>
      </c>
      <c r="J2274">
        <v>94.99</v>
      </c>
      <c r="K2274">
        <v>48.43</v>
      </c>
      <c r="L2274" t="s">
        <v>16</v>
      </c>
      <c r="M2274">
        <v>0.80269999999999997</v>
      </c>
    </row>
    <row r="2275" spans="1:13" x14ac:dyDescent="0.25">
      <c r="A2275">
        <v>354802</v>
      </c>
      <c r="B2275">
        <v>0</v>
      </c>
      <c r="C2275" s="1">
        <v>43726</v>
      </c>
      <c r="D2275">
        <v>399001</v>
      </c>
      <c r="E2275">
        <v>2490</v>
      </c>
      <c r="F2275">
        <v>2</v>
      </c>
      <c r="G2275">
        <v>14.99</v>
      </c>
      <c r="H2275" s="1">
        <v>43727</v>
      </c>
      <c r="I2275">
        <v>999999</v>
      </c>
      <c r="J2275">
        <v>14.99</v>
      </c>
      <c r="K2275">
        <v>7.64</v>
      </c>
      <c r="L2275" t="s">
        <v>15</v>
      </c>
      <c r="M2275">
        <v>1.325</v>
      </c>
    </row>
    <row r="2276" spans="1:13" x14ac:dyDescent="0.25">
      <c r="A2276">
        <v>354803</v>
      </c>
      <c r="B2276">
        <v>0</v>
      </c>
      <c r="C2276" s="1">
        <v>43726</v>
      </c>
      <c r="D2276">
        <v>298093</v>
      </c>
      <c r="E2276">
        <v>1590</v>
      </c>
      <c r="F2276">
        <v>7</v>
      </c>
      <c r="G2276">
        <v>22.89</v>
      </c>
      <c r="H2276" s="1">
        <v>43729</v>
      </c>
      <c r="I2276">
        <v>999999</v>
      </c>
      <c r="J2276">
        <v>21.5166</v>
      </c>
      <c r="K2276">
        <v>7.58</v>
      </c>
      <c r="L2276" t="s">
        <v>15</v>
      </c>
      <c r="M2276">
        <v>1.325</v>
      </c>
    </row>
    <row r="2277" spans="1:13" x14ac:dyDescent="0.25">
      <c r="A2277">
        <v>354803</v>
      </c>
      <c r="B2277">
        <v>1</v>
      </c>
      <c r="C2277" s="1">
        <v>43726</v>
      </c>
      <c r="D2277">
        <v>298093</v>
      </c>
      <c r="E2277">
        <v>1434</v>
      </c>
      <c r="F2277">
        <v>1</v>
      </c>
      <c r="G2277">
        <v>268</v>
      </c>
      <c r="H2277" s="1">
        <v>43729</v>
      </c>
      <c r="I2277">
        <v>999999</v>
      </c>
      <c r="J2277">
        <v>268</v>
      </c>
      <c r="K2277">
        <v>123.24</v>
      </c>
      <c r="L2277" t="s">
        <v>15</v>
      </c>
      <c r="M2277">
        <v>1.325</v>
      </c>
    </row>
    <row r="2278" spans="1:13" x14ac:dyDescent="0.25">
      <c r="A2278">
        <v>354803</v>
      </c>
      <c r="B2278">
        <v>2</v>
      </c>
      <c r="C2278" s="1">
        <v>43726</v>
      </c>
      <c r="D2278">
        <v>298093</v>
      </c>
      <c r="E2278">
        <v>1183</v>
      </c>
      <c r="F2278">
        <v>4</v>
      </c>
      <c r="G2278">
        <v>1520</v>
      </c>
      <c r="H2278" s="1">
        <v>43729</v>
      </c>
      <c r="I2278">
        <v>999999</v>
      </c>
      <c r="J2278">
        <v>1322.4</v>
      </c>
      <c r="K2278">
        <v>503.61</v>
      </c>
      <c r="L2278" t="s">
        <v>15</v>
      </c>
      <c r="M2278">
        <v>1.325</v>
      </c>
    </row>
    <row r="2279" spans="1:13" x14ac:dyDescent="0.25">
      <c r="A2279">
        <v>354804</v>
      </c>
      <c r="B2279">
        <v>0</v>
      </c>
      <c r="C2279" s="1">
        <v>43726</v>
      </c>
      <c r="D2279">
        <v>179637</v>
      </c>
      <c r="E2279">
        <v>968</v>
      </c>
      <c r="F2279">
        <v>2</v>
      </c>
      <c r="G2279">
        <v>186.9</v>
      </c>
      <c r="H2279" s="1">
        <v>43726</v>
      </c>
      <c r="I2279">
        <v>60</v>
      </c>
      <c r="J2279">
        <v>166.34100000000001</v>
      </c>
      <c r="K2279">
        <v>85.95</v>
      </c>
      <c r="L2279" t="s">
        <v>17</v>
      </c>
      <c r="M2279">
        <v>1.4611000000000001</v>
      </c>
    </row>
    <row r="2280" spans="1:13" x14ac:dyDescent="0.25">
      <c r="A2280">
        <v>354805</v>
      </c>
      <c r="B2280">
        <v>0</v>
      </c>
      <c r="C2280" s="1">
        <v>43726</v>
      </c>
      <c r="D2280">
        <v>1589138</v>
      </c>
      <c r="E2280">
        <v>1625</v>
      </c>
      <c r="F2280">
        <v>1</v>
      </c>
      <c r="G2280">
        <v>219</v>
      </c>
      <c r="H2280" s="1">
        <v>43728</v>
      </c>
      <c r="I2280">
        <v>999999</v>
      </c>
      <c r="J2280">
        <v>190.53</v>
      </c>
      <c r="K2280">
        <v>72.56</v>
      </c>
      <c r="L2280" t="s">
        <v>13</v>
      </c>
      <c r="M2280">
        <v>1</v>
      </c>
    </row>
    <row r="2281" spans="1:13" x14ac:dyDescent="0.25">
      <c r="A2281">
        <v>354805</v>
      </c>
      <c r="B2281">
        <v>1</v>
      </c>
      <c r="C2281" s="1">
        <v>43726</v>
      </c>
      <c r="D2281">
        <v>1589138</v>
      </c>
      <c r="E2281">
        <v>1217</v>
      </c>
      <c r="F2281">
        <v>4</v>
      </c>
      <c r="G2281">
        <v>556</v>
      </c>
      <c r="H2281" s="1">
        <v>43728</v>
      </c>
      <c r="I2281">
        <v>999999</v>
      </c>
      <c r="J2281">
        <v>489.28</v>
      </c>
      <c r="K2281">
        <v>255.68</v>
      </c>
      <c r="L2281" t="s">
        <v>13</v>
      </c>
      <c r="M2281">
        <v>1</v>
      </c>
    </row>
    <row r="2282" spans="1:13" x14ac:dyDescent="0.25">
      <c r="A2282">
        <v>354805</v>
      </c>
      <c r="B2282">
        <v>2</v>
      </c>
      <c r="C2282" s="1">
        <v>43726</v>
      </c>
      <c r="D2282">
        <v>1589138</v>
      </c>
      <c r="E2282">
        <v>1817</v>
      </c>
      <c r="F2282">
        <v>4</v>
      </c>
      <c r="G2282">
        <v>32</v>
      </c>
      <c r="H2282" s="1">
        <v>43728</v>
      </c>
      <c r="I2282">
        <v>999999</v>
      </c>
      <c r="J2282">
        <v>32</v>
      </c>
      <c r="K2282">
        <v>16.309999999999999</v>
      </c>
      <c r="L2282" t="s">
        <v>13</v>
      </c>
      <c r="M2282">
        <v>1</v>
      </c>
    </row>
    <row r="2283" spans="1:13" x14ac:dyDescent="0.25">
      <c r="A2283">
        <v>354900</v>
      </c>
      <c r="B2283">
        <v>0</v>
      </c>
      <c r="C2283" s="1">
        <v>43727</v>
      </c>
      <c r="D2283">
        <v>2002020</v>
      </c>
      <c r="E2283">
        <v>1778</v>
      </c>
      <c r="F2283">
        <v>3</v>
      </c>
      <c r="G2283">
        <v>43</v>
      </c>
      <c r="H2283" s="1">
        <v>43730</v>
      </c>
      <c r="I2283">
        <v>999999</v>
      </c>
      <c r="J2283">
        <v>43</v>
      </c>
      <c r="K2283">
        <v>21.92</v>
      </c>
      <c r="L2283" t="s">
        <v>13</v>
      </c>
      <c r="M2283">
        <v>1</v>
      </c>
    </row>
    <row r="2284" spans="1:13" x14ac:dyDescent="0.25">
      <c r="A2284">
        <v>354900</v>
      </c>
      <c r="B2284">
        <v>1</v>
      </c>
      <c r="C2284" s="1">
        <v>43727</v>
      </c>
      <c r="D2284">
        <v>2002020</v>
      </c>
      <c r="E2284">
        <v>416</v>
      </c>
      <c r="F2284">
        <v>4</v>
      </c>
      <c r="G2284">
        <v>969</v>
      </c>
      <c r="H2284" s="1">
        <v>43730</v>
      </c>
      <c r="I2284">
        <v>999999</v>
      </c>
      <c r="J2284">
        <v>872.1</v>
      </c>
      <c r="K2284">
        <v>321.05</v>
      </c>
      <c r="L2284" t="s">
        <v>13</v>
      </c>
      <c r="M2284">
        <v>1</v>
      </c>
    </row>
    <row r="2285" spans="1:13" x14ac:dyDescent="0.25">
      <c r="A2285">
        <v>354900</v>
      </c>
      <c r="B2285">
        <v>2</v>
      </c>
      <c r="C2285" s="1">
        <v>43727</v>
      </c>
      <c r="D2285">
        <v>2002020</v>
      </c>
      <c r="E2285">
        <v>828</v>
      </c>
      <c r="F2285">
        <v>7</v>
      </c>
      <c r="G2285">
        <v>23.9</v>
      </c>
      <c r="H2285" s="1">
        <v>43730</v>
      </c>
      <c r="I2285">
        <v>999999</v>
      </c>
      <c r="J2285">
        <v>21.271000000000001</v>
      </c>
      <c r="K2285">
        <v>10.99</v>
      </c>
      <c r="L2285" t="s">
        <v>13</v>
      </c>
      <c r="M2285">
        <v>1</v>
      </c>
    </row>
    <row r="2286" spans="1:13" x14ac:dyDescent="0.25">
      <c r="A2286">
        <v>354900</v>
      </c>
      <c r="B2286">
        <v>3</v>
      </c>
      <c r="C2286" s="1">
        <v>43727</v>
      </c>
      <c r="D2286">
        <v>2002020</v>
      </c>
      <c r="E2286">
        <v>1772</v>
      </c>
      <c r="F2286">
        <v>7</v>
      </c>
      <c r="G2286">
        <v>34</v>
      </c>
      <c r="H2286" s="1">
        <v>43730</v>
      </c>
      <c r="I2286">
        <v>999999</v>
      </c>
      <c r="J2286">
        <v>34</v>
      </c>
      <c r="K2286">
        <v>17.329999999999998</v>
      </c>
      <c r="L2286" t="s">
        <v>13</v>
      </c>
      <c r="M2286">
        <v>1</v>
      </c>
    </row>
    <row r="2287" spans="1:13" x14ac:dyDescent="0.25">
      <c r="A2287">
        <v>354900</v>
      </c>
      <c r="B2287">
        <v>4</v>
      </c>
      <c r="C2287" s="1">
        <v>43727</v>
      </c>
      <c r="D2287">
        <v>2002020</v>
      </c>
      <c r="E2287">
        <v>2511</v>
      </c>
      <c r="F2287">
        <v>2</v>
      </c>
      <c r="G2287">
        <v>4.0599999999999996</v>
      </c>
      <c r="H2287" s="1">
        <v>43730</v>
      </c>
      <c r="I2287">
        <v>999999</v>
      </c>
      <c r="J2287">
        <v>3.8570000000000002</v>
      </c>
      <c r="K2287">
        <v>2.0699999999999998</v>
      </c>
      <c r="L2287" t="s">
        <v>13</v>
      </c>
      <c r="M2287">
        <v>1</v>
      </c>
    </row>
    <row r="2288" spans="1:13" x14ac:dyDescent="0.25">
      <c r="A2288">
        <v>354900</v>
      </c>
      <c r="B2288">
        <v>5</v>
      </c>
      <c r="C2288" s="1">
        <v>43727</v>
      </c>
      <c r="D2288">
        <v>2002020</v>
      </c>
      <c r="E2288">
        <v>1576</v>
      </c>
      <c r="F2288">
        <v>1</v>
      </c>
      <c r="G2288">
        <v>12.99</v>
      </c>
      <c r="H2288" s="1">
        <v>43730</v>
      </c>
      <c r="I2288">
        <v>999999</v>
      </c>
      <c r="J2288">
        <v>12.0807</v>
      </c>
      <c r="K2288">
        <v>6.62</v>
      </c>
      <c r="L2288" t="s">
        <v>13</v>
      </c>
      <c r="M2288">
        <v>1</v>
      </c>
    </row>
    <row r="2289" spans="1:13" x14ac:dyDescent="0.25">
      <c r="A2289">
        <v>354900</v>
      </c>
      <c r="B2289">
        <v>6</v>
      </c>
      <c r="C2289" s="1">
        <v>43727</v>
      </c>
      <c r="D2289">
        <v>2002020</v>
      </c>
      <c r="E2289">
        <v>621</v>
      </c>
      <c r="F2289">
        <v>3</v>
      </c>
      <c r="G2289">
        <v>139</v>
      </c>
      <c r="H2289" s="1">
        <v>43730</v>
      </c>
      <c r="I2289">
        <v>999999</v>
      </c>
      <c r="J2289">
        <v>123.71</v>
      </c>
      <c r="K2289">
        <v>70.87</v>
      </c>
      <c r="L2289" t="s">
        <v>13</v>
      </c>
      <c r="M2289">
        <v>1</v>
      </c>
    </row>
    <row r="2290" spans="1:13" x14ac:dyDescent="0.25">
      <c r="A2290">
        <v>354901</v>
      </c>
      <c r="B2290">
        <v>0</v>
      </c>
      <c r="C2290" s="1">
        <v>43727</v>
      </c>
      <c r="D2290">
        <v>328534</v>
      </c>
      <c r="E2290">
        <v>575</v>
      </c>
      <c r="F2290">
        <v>1</v>
      </c>
      <c r="G2290">
        <v>2295</v>
      </c>
      <c r="H2290" s="1">
        <v>43730</v>
      </c>
      <c r="I2290">
        <v>999999</v>
      </c>
      <c r="J2290">
        <v>2042.55</v>
      </c>
      <c r="K2290">
        <v>760.38</v>
      </c>
      <c r="L2290" t="s">
        <v>15</v>
      </c>
      <c r="M2290">
        <v>1.327</v>
      </c>
    </row>
    <row r="2291" spans="1:13" x14ac:dyDescent="0.25">
      <c r="A2291">
        <v>354901</v>
      </c>
      <c r="B2291">
        <v>1</v>
      </c>
      <c r="C2291" s="1">
        <v>43727</v>
      </c>
      <c r="D2291">
        <v>328534</v>
      </c>
      <c r="E2291">
        <v>99</v>
      </c>
      <c r="F2291">
        <v>7</v>
      </c>
      <c r="G2291">
        <v>120</v>
      </c>
      <c r="H2291" s="1">
        <v>43730</v>
      </c>
      <c r="I2291">
        <v>999999</v>
      </c>
      <c r="J2291">
        <v>120</v>
      </c>
      <c r="K2291">
        <v>55.18</v>
      </c>
      <c r="L2291" t="s">
        <v>15</v>
      </c>
      <c r="M2291">
        <v>1.327</v>
      </c>
    </row>
    <row r="2292" spans="1:13" x14ac:dyDescent="0.25">
      <c r="A2292">
        <v>354901</v>
      </c>
      <c r="B2292">
        <v>2</v>
      </c>
      <c r="C2292" s="1">
        <v>43727</v>
      </c>
      <c r="D2292">
        <v>328534</v>
      </c>
      <c r="E2292">
        <v>540</v>
      </c>
      <c r="F2292">
        <v>1</v>
      </c>
      <c r="G2292">
        <v>2499</v>
      </c>
      <c r="H2292" s="1">
        <v>43730</v>
      </c>
      <c r="I2292">
        <v>999999</v>
      </c>
      <c r="J2292">
        <v>2499</v>
      </c>
      <c r="K2292">
        <v>827.97</v>
      </c>
      <c r="L2292" t="s">
        <v>15</v>
      </c>
      <c r="M2292">
        <v>1.327</v>
      </c>
    </row>
    <row r="2293" spans="1:13" x14ac:dyDescent="0.25">
      <c r="A2293">
        <v>354901</v>
      </c>
      <c r="B2293">
        <v>3</v>
      </c>
      <c r="C2293" s="1">
        <v>43727</v>
      </c>
      <c r="D2293">
        <v>328534</v>
      </c>
      <c r="E2293">
        <v>2493</v>
      </c>
      <c r="F2293">
        <v>4</v>
      </c>
      <c r="G2293">
        <v>24.99</v>
      </c>
      <c r="H2293" s="1">
        <v>43730</v>
      </c>
      <c r="I2293">
        <v>999999</v>
      </c>
      <c r="J2293">
        <v>24.99</v>
      </c>
      <c r="K2293">
        <v>12.74</v>
      </c>
      <c r="L2293" t="s">
        <v>15</v>
      </c>
      <c r="M2293">
        <v>1.327</v>
      </c>
    </row>
    <row r="2294" spans="1:13" x14ac:dyDescent="0.25">
      <c r="A2294">
        <v>354901</v>
      </c>
      <c r="B2294">
        <v>4</v>
      </c>
      <c r="C2294" s="1">
        <v>43727</v>
      </c>
      <c r="D2294">
        <v>328534</v>
      </c>
      <c r="E2294">
        <v>471</v>
      </c>
      <c r="F2294">
        <v>5</v>
      </c>
      <c r="G2294">
        <v>99</v>
      </c>
      <c r="H2294" s="1">
        <v>43730</v>
      </c>
      <c r="I2294">
        <v>999999</v>
      </c>
      <c r="J2294">
        <v>99</v>
      </c>
      <c r="K2294">
        <v>50.47</v>
      </c>
      <c r="L2294" t="s">
        <v>15</v>
      </c>
      <c r="M2294">
        <v>1.327</v>
      </c>
    </row>
    <row r="2295" spans="1:13" x14ac:dyDescent="0.25">
      <c r="A2295">
        <v>354901</v>
      </c>
      <c r="B2295">
        <v>5</v>
      </c>
      <c r="C2295" s="1">
        <v>43727</v>
      </c>
      <c r="D2295">
        <v>328534</v>
      </c>
      <c r="E2295">
        <v>1644</v>
      </c>
      <c r="F2295">
        <v>1</v>
      </c>
      <c r="G2295">
        <v>57.88</v>
      </c>
      <c r="H2295" s="1">
        <v>43730</v>
      </c>
      <c r="I2295">
        <v>999999</v>
      </c>
      <c r="J2295">
        <v>57.88</v>
      </c>
      <c r="K2295">
        <v>26.62</v>
      </c>
      <c r="L2295" t="s">
        <v>15</v>
      </c>
      <c r="M2295">
        <v>1.327</v>
      </c>
    </row>
    <row r="2296" spans="1:13" x14ac:dyDescent="0.25">
      <c r="A2296">
        <v>354902</v>
      </c>
      <c r="B2296">
        <v>0</v>
      </c>
      <c r="C2296" s="1">
        <v>43727</v>
      </c>
      <c r="D2296">
        <v>910260</v>
      </c>
      <c r="E2296">
        <v>1677</v>
      </c>
      <c r="F2296">
        <v>5</v>
      </c>
      <c r="G2296">
        <v>4.99</v>
      </c>
      <c r="H2296" s="1">
        <v>43729</v>
      </c>
      <c r="I2296">
        <v>999999</v>
      </c>
      <c r="J2296">
        <v>4.99</v>
      </c>
      <c r="K2296">
        <v>2.54</v>
      </c>
      <c r="L2296" t="s">
        <v>16</v>
      </c>
      <c r="M2296">
        <v>0.80179999999999996</v>
      </c>
    </row>
    <row r="2297" spans="1:13" x14ac:dyDescent="0.25">
      <c r="A2297">
        <v>354902</v>
      </c>
      <c r="B2297">
        <v>1</v>
      </c>
      <c r="C2297" s="1">
        <v>43727</v>
      </c>
      <c r="D2297">
        <v>910260</v>
      </c>
      <c r="E2297">
        <v>1615</v>
      </c>
      <c r="F2297">
        <v>1</v>
      </c>
      <c r="G2297">
        <v>289.99</v>
      </c>
      <c r="H2297" s="1">
        <v>43729</v>
      </c>
      <c r="I2297">
        <v>999999</v>
      </c>
      <c r="J2297">
        <v>289.99</v>
      </c>
      <c r="K2297">
        <v>96.08</v>
      </c>
      <c r="L2297" t="s">
        <v>16</v>
      </c>
      <c r="M2297">
        <v>0.80179999999999996</v>
      </c>
    </row>
    <row r="2298" spans="1:13" x14ac:dyDescent="0.25">
      <c r="A2298">
        <v>354903</v>
      </c>
      <c r="B2298">
        <v>0</v>
      </c>
      <c r="C2298" s="1">
        <v>43727</v>
      </c>
      <c r="D2298">
        <v>1644065</v>
      </c>
      <c r="E2298">
        <v>586</v>
      </c>
      <c r="F2298">
        <v>3</v>
      </c>
      <c r="G2298">
        <v>109</v>
      </c>
      <c r="H2298" s="1">
        <v>43732</v>
      </c>
      <c r="I2298">
        <v>999999</v>
      </c>
      <c r="J2298">
        <v>95.92</v>
      </c>
      <c r="K2298">
        <v>55.57</v>
      </c>
      <c r="L2298" t="s">
        <v>13</v>
      </c>
      <c r="M2298">
        <v>1</v>
      </c>
    </row>
    <row r="2299" spans="1:13" x14ac:dyDescent="0.25">
      <c r="A2299">
        <v>354904</v>
      </c>
      <c r="B2299">
        <v>0</v>
      </c>
      <c r="C2299" s="1">
        <v>43727</v>
      </c>
      <c r="D2299">
        <v>1463727</v>
      </c>
      <c r="E2299">
        <v>472</v>
      </c>
      <c r="F2299">
        <v>2</v>
      </c>
      <c r="G2299">
        <v>69</v>
      </c>
      <c r="H2299" s="1">
        <v>43730</v>
      </c>
      <c r="I2299">
        <v>999999</v>
      </c>
      <c r="J2299">
        <v>69</v>
      </c>
      <c r="K2299">
        <v>35.18</v>
      </c>
      <c r="L2299" t="s">
        <v>13</v>
      </c>
      <c r="M2299">
        <v>1</v>
      </c>
    </row>
    <row r="2300" spans="1:13" x14ac:dyDescent="0.25">
      <c r="A2300">
        <v>354905</v>
      </c>
      <c r="B2300">
        <v>0</v>
      </c>
      <c r="C2300" s="1">
        <v>43727</v>
      </c>
      <c r="D2300">
        <v>1849308</v>
      </c>
      <c r="E2300">
        <v>686</v>
      </c>
      <c r="F2300">
        <v>5</v>
      </c>
      <c r="G2300">
        <v>149</v>
      </c>
      <c r="H2300" s="1">
        <v>43727</v>
      </c>
      <c r="I2300">
        <v>430</v>
      </c>
      <c r="J2300">
        <v>149</v>
      </c>
      <c r="K2300">
        <v>68.52</v>
      </c>
      <c r="L2300" t="s">
        <v>13</v>
      </c>
      <c r="M2300">
        <v>1</v>
      </c>
    </row>
    <row r="2301" spans="1:13" x14ac:dyDescent="0.25">
      <c r="A2301">
        <v>354905</v>
      </c>
      <c r="B2301">
        <v>1</v>
      </c>
      <c r="C2301" s="1">
        <v>43727</v>
      </c>
      <c r="D2301">
        <v>1849308</v>
      </c>
      <c r="E2301">
        <v>1441</v>
      </c>
      <c r="F2301">
        <v>6</v>
      </c>
      <c r="G2301">
        <v>200</v>
      </c>
      <c r="H2301" s="1">
        <v>43727</v>
      </c>
      <c r="I2301">
        <v>430</v>
      </c>
      <c r="J2301">
        <v>174</v>
      </c>
      <c r="K2301">
        <v>91.97</v>
      </c>
      <c r="L2301" t="s">
        <v>13</v>
      </c>
      <c r="M2301">
        <v>1</v>
      </c>
    </row>
    <row r="2302" spans="1:13" x14ac:dyDescent="0.25">
      <c r="A2302">
        <v>354906</v>
      </c>
      <c r="B2302">
        <v>0</v>
      </c>
      <c r="C2302" s="1">
        <v>43727</v>
      </c>
      <c r="D2302">
        <v>1614844</v>
      </c>
      <c r="E2302">
        <v>2502</v>
      </c>
      <c r="F2302">
        <v>1</v>
      </c>
      <c r="G2302">
        <v>9.99</v>
      </c>
      <c r="H2302" s="1">
        <v>43733</v>
      </c>
      <c r="I2302">
        <v>999999</v>
      </c>
      <c r="J2302">
        <v>9.99</v>
      </c>
      <c r="K2302">
        <v>5.09</v>
      </c>
      <c r="L2302" t="s">
        <v>13</v>
      </c>
      <c r="M2302">
        <v>1</v>
      </c>
    </row>
    <row r="2303" spans="1:13" x14ac:dyDescent="0.25">
      <c r="A2303">
        <v>354906</v>
      </c>
      <c r="B2303">
        <v>1</v>
      </c>
      <c r="C2303" s="1">
        <v>43727</v>
      </c>
      <c r="D2303">
        <v>1614844</v>
      </c>
      <c r="E2303">
        <v>459</v>
      </c>
      <c r="F2303">
        <v>1</v>
      </c>
      <c r="G2303">
        <v>269.89999999999998</v>
      </c>
      <c r="H2303" s="1">
        <v>43733</v>
      </c>
      <c r="I2303">
        <v>999999</v>
      </c>
      <c r="J2303">
        <v>232.114</v>
      </c>
      <c r="K2303">
        <v>137.6</v>
      </c>
      <c r="L2303" t="s">
        <v>13</v>
      </c>
      <c r="M2303">
        <v>1</v>
      </c>
    </row>
    <row r="2304" spans="1:13" x14ac:dyDescent="0.25">
      <c r="A2304">
        <v>354906</v>
      </c>
      <c r="B2304">
        <v>2</v>
      </c>
      <c r="C2304" s="1">
        <v>43727</v>
      </c>
      <c r="D2304">
        <v>1614844</v>
      </c>
      <c r="E2304">
        <v>68</v>
      </c>
      <c r="F2304">
        <v>1</v>
      </c>
      <c r="G2304">
        <v>25.69</v>
      </c>
      <c r="H2304" s="1">
        <v>43733</v>
      </c>
      <c r="I2304">
        <v>999999</v>
      </c>
      <c r="J2304">
        <v>25.69</v>
      </c>
      <c r="K2304">
        <v>13.1</v>
      </c>
      <c r="L2304" t="s">
        <v>13</v>
      </c>
      <c r="M2304">
        <v>1</v>
      </c>
    </row>
    <row r="2305" spans="1:13" x14ac:dyDescent="0.25">
      <c r="A2305">
        <v>355000</v>
      </c>
      <c r="B2305">
        <v>0</v>
      </c>
      <c r="C2305" s="1">
        <v>43728</v>
      </c>
      <c r="D2305">
        <v>1666279</v>
      </c>
      <c r="E2305">
        <v>1535</v>
      </c>
      <c r="F2305">
        <v>2</v>
      </c>
      <c r="G2305">
        <v>268</v>
      </c>
      <c r="H2305" s="1">
        <v>43730</v>
      </c>
      <c r="I2305">
        <v>999999</v>
      </c>
      <c r="J2305">
        <v>268</v>
      </c>
      <c r="K2305">
        <v>123.24</v>
      </c>
      <c r="L2305" t="s">
        <v>13</v>
      </c>
      <c r="M2305">
        <v>1</v>
      </c>
    </row>
    <row r="2306" spans="1:13" x14ac:dyDescent="0.25">
      <c r="A2306">
        <v>355001</v>
      </c>
      <c r="B2306">
        <v>0</v>
      </c>
      <c r="C2306" s="1">
        <v>43728</v>
      </c>
      <c r="D2306">
        <v>1300782</v>
      </c>
      <c r="E2306">
        <v>1550</v>
      </c>
      <c r="F2306">
        <v>7</v>
      </c>
      <c r="G2306">
        <v>280</v>
      </c>
      <c r="H2306" s="1">
        <v>43734</v>
      </c>
      <c r="I2306">
        <v>999999</v>
      </c>
      <c r="J2306">
        <v>280</v>
      </c>
      <c r="K2306">
        <v>128.76</v>
      </c>
      <c r="L2306" t="s">
        <v>13</v>
      </c>
      <c r="M2306">
        <v>1</v>
      </c>
    </row>
    <row r="2307" spans="1:13" x14ac:dyDescent="0.25">
      <c r="A2307">
        <v>355001</v>
      </c>
      <c r="B2307">
        <v>1</v>
      </c>
      <c r="C2307" s="1">
        <v>43728</v>
      </c>
      <c r="D2307">
        <v>1300782</v>
      </c>
      <c r="E2307">
        <v>497</v>
      </c>
      <c r="F2307">
        <v>8</v>
      </c>
      <c r="G2307">
        <v>99</v>
      </c>
      <c r="H2307" s="1">
        <v>43734</v>
      </c>
      <c r="I2307">
        <v>999999</v>
      </c>
      <c r="J2307">
        <v>99</v>
      </c>
      <c r="K2307">
        <v>50.47</v>
      </c>
      <c r="L2307" t="s">
        <v>13</v>
      </c>
      <c r="M2307">
        <v>1</v>
      </c>
    </row>
    <row r="2308" spans="1:13" x14ac:dyDescent="0.25">
      <c r="A2308">
        <v>355002</v>
      </c>
      <c r="B2308">
        <v>0</v>
      </c>
      <c r="C2308" s="1">
        <v>43728</v>
      </c>
      <c r="D2308">
        <v>1602238</v>
      </c>
      <c r="E2308">
        <v>1502</v>
      </c>
      <c r="F2308">
        <v>3</v>
      </c>
      <c r="G2308">
        <v>239</v>
      </c>
      <c r="H2308" s="1">
        <v>43728</v>
      </c>
      <c r="I2308">
        <v>570</v>
      </c>
      <c r="J2308">
        <v>215.1</v>
      </c>
      <c r="K2308">
        <v>109.91</v>
      </c>
      <c r="L2308" t="s">
        <v>13</v>
      </c>
      <c r="M2308">
        <v>1</v>
      </c>
    </row>
    <row r="2309" spans="1:13" x14ac:dyDescent="0.25">
      <c r="A2309">
        <v>355002</v>
      </c>
      <c r="B2309">
        <v>1</v>
      </c>
      <c r="C2309" s="1">
        <v>43728</v>
      </c>
      <c r="D2309">
        <v>1602238</v>
      </c>
      <c r="E2309">
        <v>166</v>
      </c>
      <c r="F2309">
        <v>2</v>
      </c>
      <c r="G2309">
        <v>119</v>
      </c>
      <c r="H2309" s="1">
        <v>43728</v>
      </c>
      <c r="I2309">
        <v>570</v>
      </c>
      <c r="J2309">
        <v>110.67</v>
      </c>
      <c r="K2309">
        <v>54.72</v>
      </c>
      <c r="L2309" t="s">
        <v>13</v>
      </c>
      <c r="M2309">
        <v>1</v>
      </c>
    </row>
    <row r="2310" spans="1:13" x14ac:dyDescent="0.25">
      <c r="A2310">
        <v>355003</v>
      </c>
      <c r="B2310">
        <v>0</v>
      </c>
      <c r="C2310" s="1">
        <v>43728</v>
      </c>
      <c r="D2310">
        <v>11799</v>
      </c>
      <c r="E2310">
        <v>1669</v>
      </c>
      <c r="F2310">
        <v>2</v>
      </c>
      <c r="G2310">
        <v>6.89</v>
      </c>
      <c r="H2310" s="1">
        <v>43731</v>
      </c>
      <c r="I2310">
        <v>999999</v>
      </c>
      <c r="J2310">
        <v>6.89</v>
      </c>
      <c r="K2310">
        <v>3.17</v>
      </c>
      <c r="L2310" t="s">
        <v>17</v>
      </c>
      <c r="M2310">
        <v>1.4725999999999999</v>
      </c>
    </row>
    <row r="2311" spans="1:13" x14ac:dyDescent="0.25">
      <c r="A2311">
        <v>355003</v>
      </c>
      <c r="B2311">
        <v>1</v>
      </c>
      <c r="C2311" s="1">
        <v>43728</v>
      </c>
      <c r="D2311">
        <v>11799</v>
      </c>
      <c r="E2311">
        <v>322</v>
      </c>
      <c r="F2311">
        <v>2</v>
      </c>
      <c r="G2311">
        <v>369</v>
      </c>
      <c r="H2311" s="1">
        <v>43731</v>
      </c>
      <c r="I2311">
        <v>999999</v>
      </c>
      <c r="J2311">
        <v>369</v>
      </c>
      <c r="K2311">
        <v>169.69</v>
      </c>
      <c r="L2311" t="s">
        <v>17</v>
      </c>
      <c r="M2311">
        <v>1.4725999999999999</v>
      </c>
    </row>
    <row r="2312" spans="1:13" x14ac:dyDescent="0.25">
      <c r="A2312">
        <v>355003</v>
      </c>
      <c r="B2312">
        <v>3</v>
      </c>
      <c r="C2312" s="1">
        <v>43728</v>
      </c>
      <c r="D2312">
        <v>11799</v>
      </c>
      <c r="E2312">
        <v>1802</v>
      </c>
      <c r="F2312">
        <v>9</v>
      </c>
      <c r="G2312">
        <v>32</v>
      </c>
      <c r="H2312" s="1">
        <v>43731</v>
      </c>
      <c r="I2312">
        <v>999999</v>
      </c>
      <c r="J2312">
        <v>28.48</v>
      </c>
      <c r="K2312">
        <v>16.309999999999999</v>
      </c>
      <c r="L2312" t="s">
        <v>17</v>
      </c>
      <c r="M2312">
        <v>1.4725999999999999</v>
      </c>
    </row>
    <row r="2313" spans="1:13" x14ac:dyDescent="0.25">
      <c r="A2313">
        <v>355100</v>
      </c>
      <c r="B2313">
        <v>0</v>
      </c>
      <c r="C2313" s="1">
        <v>43729</v>
      </c>
      <c r="D2313">
        <v>488633</v>
      </c>
      <c r="E2313">
        <v>1670</v>
      </c>
      <c r="F2313">
        <v>10</v>
      </c>
      <c r="G2313">
        <v>8.99</v>
      </c>
      <c r="H2313" s="1">
        <v>43732</v>
      </c>
      <c r="I2313">
        <v>999999</v>
      </c>
      <c r="J2313">
        <v>8.1808999999999994</v>
      </c>
      <c r="K2313">
        <v>4.13</v>
      </c>
      <c r="L2313" t="s">
        <v>14</v>
      </c>
      <c r="M2313">
        <v>0.90659999999999996</v>
      </c>
    </row>
    <row r="2314" spans="1:13" x14ac:dyDescent="0.25">
      <c r="A2314">
        <v>355100</v>
      </c>
      <c r="B2314">
        <v>1</v>
      </c>
      <c r="C2314" s="1">
        <v>43729</v>
      </c>
      <c r="D2314">
        <v>488633</v>
      </c>
      <c r="E2314">
        <v>1287</v>
      </c>
      <c r="F2314">
        <v>2</v>
      </c>
      <c r="G2314">
        <v>77.989999999999995</v>
      </c>
      <c r="H2314" s="1">
        <v>43732</v>
      </c>
      <c r="I2314">
        <v>999999</v>
      </c>
      <c r="J2314">
        <v>71.750799999999998</v>
      </c>
      <c r="K2314">
        <v>39.76</v>
      </c>
      <c r="L2314" t="s">
        <v>14</v>
      </c>
      <c r="M2314">
        <v>0.90659999999999996</v>
      </c>
    </row>
    <row r="2315" spans="1:13" x14ac:dyDescent="0.25">
      <c r="A2315">
        <v>355100</v>
      </c>
      <c r="B2315">
        <v>2</v>
      </c>
      <c r="C2315" s="1">
        <v>43729</v>
      </c>
      <c r="D2315">
        <v>488633</v>
      </c>
      <c r="E2315">
        <v>1620</v>
      </c>
      <c r="F2315">
        <v>6</v>
      </c>
      <c r="G2315">
        <v>60.99</v>
      </c>
      <c r="H2315" s="1">
        <v>43732</v>
      </c>
      <c r="I2315">
        <v>999999</v>
      </c>
      <c r="J2315">
        <v>55.500900000000001</v>
      </c>
      <c r="K2315">
        <v>28.05</v>
      </c>
      <c r="L2315" t="s">
        <v>14</v>
      </c>
      <c r="M2315">
        <v>0.90659999999999996</v>
      </c>
    </row>
    <row r="2316" spans="1:13" x14ac:dyDescent="0.25">
      <c r="A2316">
        <v>355100</v>
      </c>
      <c r="B2316">
        <v>3</v>
      </c>
      <c r="C2316" s="1">
        <v>43729</v>
      </c>
      <c r="D2316">
        <v>488633</v>
      </c>
      <c r="E2316">
        <v>2122</v>
      </c>
      <c r="F2316">
        <v>7</v>
      </c>
      <c r="G2316">
        <v>1650</v>
      </c>
      <c r="H2316" s="1">
        <v>43732</v>
      </c>
      <c r="I2316">
        <v>999999</v>
      </c>
      <c r="J2316">
        <v>1518</v>
      </c>
      <c r="K2316">
        <v>546.67999999999995</v>
      </c>
      <c r="L2316" t="s">
        <v>14</v>
      </c>
      <c r="M2316">
        <v>0.90659999999999996</v>
      </c>
    </row>
    <row r="2317" spans="1:13" x14ac:dyDescent="0.25">
      <c r="A2317">
        <v>355101</v>
      </c>
      <c r="B2317">
        <v>0</v>
      </c>
      <c r="C2317" s="1">
        <v>43729</v>
      </c>
      <c r="D2317">
        <v>1881619</v>
      </c>
      <c r="E2317">
        <v>1448</v>
      </c>
      <c r="F2317">
        <v>1</v>
      </c>
      <c r="G2317">
        <v>256</v>
      </c>
      <c r="H2317" s="1">
        <v>43732</v>
      </c>
      <c r="I2317">
        <v>999999</v>
      </c>
      <c r="J2317">
        <v>222.72</v>
      </c>
      <c r="K2317">
        <v>117.73</v>
      </c>
      <c r="L2317" t="s">
        <v>13</v>
      </c>
      <c r="M2317">
        <v>1</v>
      </c>
    </row>
    <row r="2318" spans="1:13" x14ac:dyDescent="0.25">
      <c r="A2318">
        <v>355102</v>
      </c>
      <c r="B2318">
        <v>0</v>
      </c>
      <c r="C2318" s="1">
        <v>43729</v>
      </c>
      <c r="D2318">
        <v>514578</v>
      </c>
      <c r="E2318">
        <v>1556</v>
      </c>
      <c r="F2318">
        <v>2</v>
      </c>
      <c r="G2318">
        <v>280</v>
      </c>
      <c r="H2318" s="1">
        <v>43730</v>
      </c>
      <c r="I2318">
        <v>999999</v>
      </c>
      <c r="J2318">
        <v>280</v>
      </c>
      <c r="K2318">
        <v>128.76</v>
      </c>
      <c r="L2318" t="s">
        <v>14</v>
      </c>
      <c r="M2318">
        <v>0.90659999999999996</v>
      </c>
    </row>
    <row r="2319" spans="1:13" x14ac:dyDescent="0.25">
      <c r="A2319">
        <v>355102</v>
      </c>
      <c r="B2319">
        <v>1</v>
      </c>
      <c r="C2319" s="1">
        <v>43729</v>
      </c>
      <c r="D2319">
        <v>514578</v>
      </c>
      <c r="E2319">
        <v>1658</v>
      </c>
      <c r="F2319">
        <v>6</v>
      </c>
      <c r="G2319">
        <v>109.99</v>
      </c>
      <c r="H2319" s="1">
        <v>43730</v>
      </c>
      <c r="I2319">
        <v>999999</v>
      </c>
      <c r="J2319">
        <v>97.891099999999994</v>
      </c>
      <c r="K2319">
        <v>56.08</v>
      </c>
      <c r="L2319" t="s">
        <v>14</v>
      </c>
      <c r="M2319">
        <v>0.90659999999999996</v>
      </c>
    </row>
    <row r="2320" spans="1:13" x14ac:dyDescent="0.25">
      <c r="A2320">
        <v>355103</v>
      </c>
      <c r="B2320">
        <v>0</v>
      </c>
      <c r="C2320" s="1">
        <v>43729</v>
      </c>
      <c r="D2320">
        <v>314907</v>
      </c>
      <c r="E2320">
        <v>845</v>
      </c>
      <c r="F2320">
        <v>6</v>
      </c>
      <c r="G2320">
        <v>26.9</v>
      </c>
      <c r="H2320" s="1">
        <v>43733</v>
      </c>
      <c r="I2320">
        <v>999999</v>
      </c>
      <c r="J2320">
        <v>23.672000000000001</v>
      </c>
      <c r="K2320">
        <v>13.71</v>
      </c>
      <c r="L2320" t="s">
        <v>15</v>
      </c>
      <c r="M2320">
        <v>1.3269</v>
      </c>
    </row>
    <row r="2321" spans="1:13" x14ac:dyDescent="0.25">
      <c r="A2321">
        <v>355103</v>
      </c>
      <c r="B2321">
        <v>1</v>
      </c>
      <c r="C2321" s="1">
        <v>43729</v>
      </c>
      <c r="D2321">
        <v>314907</v>
      </c>
      <c r="E2321">
        <v>300</v>
      </c>
      <c r="F2321">
        <v>1</v>
      </c>
      <c r="G2321">
        <v>219</v>
      </c>
      <c r="H2321" s="1">
        <v>43733</v>
      </c>
      <c r="I2321">
        <v>999999</v>
      </c>
      <c r="J2321">
        <v>199.29</v>
      </c>
      <c r="K2321">
        <v>111.65</v>
      </c>
      <c r="L2321" t="s">
        <v>15</v>
      </c>
      <c r="M2321">
        <v>1.3269</v>
      </c>
    </row>
    <row r="2322" spans="1:13" x14ac:dyDescent="0.25">
      <c r="A2322">
        <v>355103</v>
      </c>
      <c r="B2322">
        <v>2</v>
      </c>
      <c r="C2322" s="1">
        <v>43729</v>
      </c>
      <c r="D2322">
        <v>314907</v>
      </c>
      <c r="E2322">
        <v>1688</v>
      </c>
      <c r="F2322">
        <v>3</v>
      </c>
      <c r="G2322">
        <v>8.8800000000000008</v>
      </c>
      <c r="H2322" s="1">
        <v>43733</v>
      </c>
      <c r="I2322">
        <v>999999</v>
      </c>
      <c r="J2322">
        <v>8.8800000000000008</v>
      </c>
      <c r="K2322">
        <v>4.08</v>
      </c>
      <c r="L2322" t="s">
        <v>15</v>
      </c>
      <c r="M2322">
        <v>1.3269</v>
      </c>
    </row>
    <row r="2323" spans="1:13" x14ac:dyDescent="0.25">
      <c r="A2323">
        <v>355104</v>
      </c>
      <c r="B2323">
        <v>0</v>
      </c>
      <c r="C2323" s="1">
        <v>43729</v>
      </c>
      <c r="D2323">
        <v>1796189</v>
      </c>
      <c r="E2323">
        <v>509</v>
      </c>
      <c r="F2323">
        <v>2</v>
      </c>
      <c r="G2323">
        <v>139</v>
      </c>
      <c r="H2323" s="1">
        <v>43731</v>
      </c>
      <c r="I2323">
        <v>999999</v>
      </c>
      <c r="J2323">
        <v>120.93</v>
      </c>
      <c r="K2323">
        <v>70.87</v>
      </c>
      <c r="L2323" t="s">
        <v>13</v>
      </c>
      <c r="M2323">
        <v>1</v>
      </c>
    </row>
    <row r="2324" spans="1:13" x14ac:dyDescent="0.25">
      <c r="A2324">
        <v>355104</v>
      </c>
      <c r="B2324">
        <v>1</v>
      </c>
      <c r="C2324" s="1">
        <v>43729</v>
      </c>
      <c r="D2324">
        <v>1796189</v>
      </c>
      <c r="E2324">
        <v>437</v>
      </c>
      <c r="F2324">
        <v>2</v>
      </c>
      <c r="G2324">
        <v>499.9</v>
      </c>
      <c r="H2324" s="1">
        <v>43731</v>
      </c>
      <c r="I2324">
        <v>999999</v>
      </c>
      <c r="J2324">
        <v>444.911</v>
      </c>
      <c r="K2324">
        <v>254.86</v>
      </c>
      <c r="L2324" t="s">
        <v>13</v>
      </c>
      <c r="M2324">
        <v>1</v>
      </c>
    </row>
    <row r="2325" spans="1:13" x14ac:dyDescent="0.25">
      <c r="A2325">
        <v>355104</v>
      </c>
      <c r="B2325">
        <v>2</v>
      </c>
      <c r="C2325" s="1">
        <v>43729</v>
      </c>
      <c r="D2325">
        <v>1796189</v>
      </c>
      <c r="E2325">
        <v>705</v>
      </c>
      <c r="F2325">
        <v>2</v>
      </c>
      <c r="G2325">
        <v>87</v>
      </c>
      <c r="H2325" s="1">
        <v>43731</v>
      </c>
      <c r="I2325">
        <v>999999</v>
      </c>
      <c r="J2325">
        <v>77.430000000000007</v>
      </c>
      <c r="K2325">
        <v>44.36</v>
      </c>
      <c r="L2325" t="s">
        <v>13</v>
      </c>
      <c r="M2325">
        <v>1</v>
      </c>
    </row>
    <row r="2326" spans="1:13" x14ac:dyDescent="0.25">
      <c r="A2326">
        <v>355105</v>
      </c>
      <c r="B2326">
        <v>0</v>
      </c>
      <c r="C2326" s="1">
        <v>43729</v>
      </c>
      <c r="D2326">
        <v>914028</v>
      </c>
      <c r="E2326">
        <v>419</v>
      </c>
      <c r="F2326">
        <v>2</v>
      </c>
      <c r="G2326">
        <v>369</v>
      </c>
      <c r="H2326" s="1">
        <v>43729</v>
      </c>
      <c r="I2326">
        <v>390</v>
      </c>
      <c r="J2326">
        <v>369</v>
      </c>
      <c r="K2326">
        <v>188.13</v>
      </c>
      <c r="L2326" t="s">
        <v>16</v>
      </c>
      <c r="M2326">
        <v>0.79990000000000006</v>
      </c>
    </row>
    <row r="2327" spans="1:13" x14ac:dyDescent="0.25">
      <c r="A2327">
        <v>355105</v>
      </c>
      <c r="B2327">
        <v>1</v>
      </c>
      <c r="C2327" s="1">
        <v>43729</v>
      </c>
      <c r="D2327">
        <v>914028</v>
      </c>
      <c r="E2327">
        <v>1565</v>
      </c>
      <c r="F2327">
        <v>3</v>
      </c>
      <c r="G2327">
        <v>255</v>
      </c>
      <c r="H2327" s="1">
        <v>43729</v>
      </c>
      <c r="I2327">
        <v>390</v>
      </c>
      <c r="J2327">
        <v>224.4</v>
      </c>
      <c r="K2327">
        <v>117.27</v>
      </c>
      <c r="L2327" t="s">
        <v>16</v>
      </c>
      <c r="M2327">
        <v>0.79990000000000006</v>
      </c>
    </row>
    <row r="2328" spans="1:13" x14ac:dyDescent="0.25">
      <c r="A2328">
        <v>355106</v>
      </c>
      <c r="B2328">
        <v>0</v>
      </c>
      <c r="C2328" s="1">
        <v>43729</v>
      </c>
      <c r="D2328">
        <v>513501</v>
      </c>
      <c r="E2328">
        <v>1648</v>
      </c>
      <c r="F2328">
        <v>4</v>
      </c>
      <c r="G2328">
        <v>109.99</v>
      </c>
      <c r="H2328" s="1">
        <v>43729</v>
      </c>
      <c r="I2328">
        <v>230</v>
      </c>
      <c r="J2328">
        <v>109.99</v>
      </c>
      <c r="K2328">
        <v>56.08</v>
      </c>
      <c r="L2328" t="s">
        <v>14</v>
      </c>
      <c r="M2328">
        <v>0.90659999999999996</v>
      </c>
    </row>
    <row r="2329" spans="1:13" x14ac:dyDescent="0.25">
      <c r="A2329">
        <v>355107</v>
      </c>
      <c r="B2329">
        <v>0</v>
      </c>
      <c r="C2329" s="1">
        <v>43729</v>
      </c>
      <c r="D2329">
        <v>1981931</v>
      </c>
      <c r="E2329">
        <v>579</v>
      </c>
      <c r="F2329">
        <v>2</v>
      </c>
      <c r="G2329">
        <v>229</v>
      </c>
      <c r="H2329" s="1">
        <v>43733</v>
      </c>
      <c r="I2329">
        <v>999999</v>
      </c>
      <c r="J2329">
        <v>229</v>
      </c>
      <c r="K2329">
        <v>116.75</v>
      </c>
      <c r="L2329" t="s">
        <v>13</v>
      </c>
      <c r="M2329">
        <v>1</v>
      </c>
    </row>
    <row r="2330" spans="1:13" x14ac:dyDescent="0.25">
      <c r="A2330">
        <v>355107</v>
      </c>
      <c r="B2330">
        <v>1</v>
      </c>
      <c r="C2330" s="1">
        <v>43729</v>
      </c>
      <c r="D2330">
        <v>1981931</v>
      </c>
      <c r="E2330">
        <v>529</v>
      </c>
      <c r="F2330">
        <v>5</v>
      </c>
      <c r="G2330">
        <v>869</v>
      </c>
      <c r="H2330" s="1">
        <v>43733</v>
      </c>
      <c r="I2330">
        <v>999999</v>
      </c>
      <c r="J2330">
        <v>808.17</v>
      </c>
      <c r="K2330">
        <v>287.92</v>
      </c>
      <c r="L2330" t="s">
        <v>13</v>
      </c>
      <c r="M2330">
        <v>1</v>
      </c>
    </row>
    <row r="2331" spans="1:13" x14ac:dyDescent="0.25">
      <c r="A2331">
        <v>355107</v>
      </c>
      <c r="B2331">
        <v>2</v>
      </c>
      <c r="C2331" s="1">
        <v>43729</v>
      </c>
      <c r="D2331">
        <v>1981931</v>
      </c>
      <c r="E2331">
        <v>1549</v>
      </c>
      <c r="F2331">
        <v>7</v>
      </c>
      <c r="G2331">
        <v>389</v>
      </c>
      <c r="H2331" s="1">
        <v>43733</v>
      </c>
      <c r="I2331">
        <v>999999</v>
      </c>
      <c r="J2331">
        <v>377.33</v>
      </c>
      <c r="K2331">
        <v>128.88</v>
      </c>
      <c r="L2331" t="s">
        <v>13</v>
      </c>
      <c r="M2331">
        <v>1</v>
      </c>
    </row>
    <row r="2332" spans="1:13" x14ac:dyDescent="0.25">
      <c r="A2332">
        <v>355108</v>
      </c>
      <c r="B2332">
        <v>0</v>
      </c>
      <c r="C2332" s="1">
        <v>43729</v>
      </c>
      <c r="D2332">
        <v>867319</v>
      </c>
      <c r="E2332">
        <v>1631</v>
      </c>
      <c r="F2332">
        <v>1</v>
      </c>
      <c r="G2332">
        <v>12.66</v>
      </c>
      <c r="H2332" s="1">
        <v>43734</v>
      </c>
      <c r="I2332">
        <v>999999</v>
      </c>
      <c r="J2332">
        <v>12.66</v>
      </c>
      <c r="K2332">
        <v>5.82</v>
      </c>
      <c r="L2332" t="s">
        <v>14</v>
      </c>
      <c r="M2332">
        <v>0.90659999999999996</v>
      </c>
    </row>
    <row r="2333" spans="1:13" x14ac:dyDescent="0.25">
      <c r="A2333">
        <v>355300</v>
      </c>
      <c r="B2333">
        <v>0</v>
      </c>
      <c r="C2333" s="1">
        <v>43731</v>
      </c>
      <c r="D2333">
        <v>1515391</v>
      </c>
      <c r="E2333">
        <v>1348</v>
      </c>
      <c r="F2333">
        <v>5</v>
      </c>
      <c r="G2333">
        <v>22.99</v>
      </c>
      <c r="H2333" s="1">
        <v>43733</v>
      </c>
      <c r="I2333">
        <v>999999</v>
      </c>
      <c r="J2333">
        <v>20.9209</v>
      </c>
      <c r="K2333">
        <v>10.57</v>
      </c>
      <c r="L2333" t="s">
        <v>13</v>
      </c>
      <c r="M2333">
        <v>1</v>
      </c>
    </row>
    <row r="2334" spans="1:13" x14ac:dyDescent="0.25">
      <c r="A2334">
        <v>355300</v>
      </c>
      <c r="B2334">
        <v>1</v>
      </c>
      <c r="C2334" s="1">
        <v>43731</v>
      </c>
      <c r="D2334">
        <v>1515391</v>
      </c>
      <c r="E2334">
        <v>687</v>
      </c>
      <c r="F2334">
        <v>1</v>
      </c>
      <c r="G2334">
        <v>209</v>
      </c>
      <c r="H2334" s="1">
        <v>43733</v>
      </c>
      <c r="I2334">
        <v>999999</v>
      </c>
      <c r="J2334">
        <v>198.55</v>
      </c>
      <c r="K2334">
        <v>69.25</v>
      </c>
      <c r="L2334" t="s">
        <v>13</v>
      </c>
      <c r="M2334">
        <v>1</v>
      </c>
    </row>
    <row r="2335" spans="1:13" x14ac:dyDescent="0.25">
      <c r="A2335">
        <v>355300</v>
      </c>
      <c r="B2335">
        <v>2</v>
      </c>
      <c r="C2335" s="1">
        <v>43731</v>
      </c>
      <c r="D2335">
        <v>1515391</v>
      </c>
      <c r="E2335">
        <v>2506</v>
      </c>
      <c r="F2335">
        <v>7</v>
      </c>
      <c r="G2335">
        <v>4.74</v>
      </c>
      <c r="H2335" s="1">
        <v>43733</v>
      </c>
      <c r="I2335">
        <v>999999</v>
      </c>
      <c r="J2335">
        <v>4.2186000000000003</v>
      </c>
      <c r="K2335">
        <v>2.42</v>
      </c>
      <c r="L2335" t="s">
        <v>13</v>
      </c>
      <c r="M2335">
        <v>1</v>
      </c>
    </row>
    <row r="2336" spans="1:13" x14ac:dyDescent="0.25">
      <c r="A2336">
        <v>355301</v>
      </c>
      <c r="B2336">
        <v>0</v>
      </c>
      <c r="C2336" s="1">
        <v>43731</v>
      </c>
      <c r="D2336">
        <v>703212</v>
      </c>
      <c r="E2336">
        <v>1577</v>
      </c>
      <c r="F2336">
        <v>6</v>
      </c>
      <c r="G2336">
        <v>219</v>
      </c>
      <c r="H2336" s="1">
        <v>43734</v>
      </c>
      <c r="I2336">
        <v>999999</v>
      </c>
      <c r="J2336">
        <v>219</v>
      </c>
      <c r="K2336">
        <v>72.56</v>
      </c>
      <c r="L2336" t="s">
        <v>14</v>
      </c>
      <c r="M2336">
        <v>0.9103</v>
      </c>
    </row>
    <row r="2337" spans="1:13" x14ac:dyDescent="0.25">
      <c r="A2337">
        <v>355301</v>
      </c>
      <c r="B2337">
        <v>1</v>
      </c>
      <c r="C2337" s="1">
        <v>43731</v>
      </c>
      <c r="D2337">
        <v>703212</v>
      </c>
      <c r="E2337">
        <v>617</v>
      </c>
      <c r="F2337">
        <v>7</v>
      </c>
      <c r="G2337">
        <v>459</v>
      </c>
      <c r="H2337" s="1">
        <v>43734</v>
      </c>
      <c r="I2337">
        <v>999999</v>
      </c>
      <c r="J2337">
        <v>459</v>
      </c>
      <c r="K2337">
        <v>152.08000000000001</v>
      </c>
      <c r="L2337" t="s">
        <v>14</v>
      </c>
      <c r="M2337">
        <v>0.9103</v>
      </c>
    </row>
    <row r="2338" spans="1:13" x14ac:dyDescent="0.25">
      <c r="A2338">
        <v>355301</v>
      </c>
      <c r="B2338">
        <v>2</v>
      </c>
      <c r="C2338" s="1">
        <v>43731</v>
      </c>
      <c r="D2338">
        <v>703212</v>
      </c>
      <c r="E2338">
        <v>364</v>
      </c>
      <c r="F2338">
        <v>1</v>
      </c>
      <c r="G2338">
        <v>382.95</v>
      </c>
      <c r="H2338" s="1">
        <v>43734</v>
      </c>
      <c r="I2338">
        <v>999999</v>
      </c>
      <c r="J2338">
        <v>382.95</v>
      </c>
      <c r="K2338">
        <v>195.24</v>
      </c>
      <c r="L2338" t="s">
        <v>14</v>
      </c>
      <c r="M2338">
        <v>0.9103</v>
      </c>
    </row>
    <row r="2339" spans="1:13" x14ac:dyDescent="0.25">
      <c r="A2339">
        <v>355302</v>
      </c>
      <c r="B2339">
        <v>0</v>
      </c>
      <c r="C2339" s="1">
        <v>43731</v>
      </c>
      <c r="D2339">
        <v>1222101</v>
      </c>
      <c r="E2339">
        <v>1386</v>
      </c>
      <c r="F2339">
        <v>1</v>
      </c>
      <c r="G2339">
        <v>26.99</v>
      </c>
      <c r="H2339" s="1">
        <v>43734</v>
      </c>
      <c r="I2339">
        <v>999999</v>
      </c>
      <c r="J2339">
        <v>26.99</v>
      </c>
      <c r="K2339">
        <v>12.41</v>
      </c>
      <c r="L2339" t="s">
        <v>13</v>
      </c>
      <c r="M2339">
        <v>1</v>
      </c>
    </row>
    <row r="2340" spans="1:13" x14ac:dyDescent="0.25">
      <c r="A2340">
        <v>355400</v>
      </c>
      <c r="B2340">
        <v>0</v>
      </c>
      <c r="C2340" s="1">
        <v>43732</v>
      </c>
      <c r="D2340">
        <v>1696957</v>
      </c>
      <c r="E2340">
        <v>1590</v>
      </c>
      <c r="F2340">
        <v>3</v>
      </c>
      <c r="G2340">
        <v>22.89</v>
      </c>
      <c r="H2340" s="1">
        <v>43735</v>
      </c>
      <c r="I2340">
        <v>999999</v>
      </c>
      <c r="J2340">
        <v>20.3721</v>
      </c>
      <c r="K2340">
        <v>7.58</v>
      </c>
      <c r="L2340" t="s">
        <v>13</v>
      </c>
      <c r="M2340">
        <v>1</v>
      </c>
    </row>
    <row r="2341" spans="1:13" x14ac:dyDescent="0.25">
      <c r="A2341">
        <v>355400</v>
      </c>
      <c r="B2341">
        <v>1</v>
      </c>
      <c r="C2341" s="1">
        <v>43732</v>
      </c>
      <c r="D2341">
        <v>1696957</v>
      </c>
      <c r="E2341">
        <v>2498</v>
      </c>
      <c r="F2341">
        <v>6</v>
      </c>
      <c r="G2341">
        <v>23.72</v>
      </c>
      <c r="H2341" s="1">
        <v>43735</v>
      </c>
      <c r="I2341">
        <v>999999</v>
      </c>
      <c r="J2341">
        <v>22.7712</v>
      </c>
      <c r="K2341">
        <v>12.09</v>
      </c>
      <c r="L2341" t="s">
        <v>13</v>
      </c>
      <c r="M2341">
        <v>1</v>
      </c>
    </row>
    <row r="2342" spans="1:13" x14ac:dyDescent="0.25">
      <c r="A2342">
        <v>355401</v>
      </c>
      <c r="B2342">
        <v>0</v>
      </c>
      <c r="C2342" s="1">
        <v>43732</v>
      </c>
      <c r="D2342">
        <v>668400</v>
      </c>
      <c r="E2342">
        <v>2492</v>
      </c>
      <c r="F2342">
        <v>1</v>
      </c>
      <c r="G2342">
        <v>24.99</v>
      </c>
      <c r="H2342" s="1">
        <v>43732</v>
      </c>
      <c r="I2342">
        <v>170</v>
      </c>
      <c r="J2342">
        <v>24.99</v>
      </c>
      <c r="K2342">
        <v>12.74</v>
      </c>
      <c r="L2342" t="s">
        <v>14</v>
      </c>
      <c r="M2342">
        <v>0.90880000000000005</v>
      </c>
    </row>
    <row r="2343" spans="1:13" x14ac:dyDescent="0.25">
      <c r="A2343">
        <v>355401</v>
      </c>
      <c r="B2343">
        <v>1</v>
      </c>
      <c r="C2343" s="1">
        <v>43732</v>
      </c>
      <c r="D2343">
        <v>668400</v>
      </c>
      <c r="E2343">
        <v>1491</v>
      </c>
      <c r="F2343">
        <v>2</v>
      </c>
      <c r="G2343">
        <v>229</v>
      </c>
      <c r="H2343" s="1">
        <v>43732</v>
      </c>
      <c r="I2343">
        <v>170</v>
      </c>
      <c r="J2343">
        <v>229</v>
      </c>
      <c r="K2343">
        <v>105.31</v>
      </c>
      <c r="L2343" t="s">
        <v>14</v>
      </c>
      <c r="M2343">
        <v>0.90880000000000005</v>
      </c>
    </row>
    <row r="2344" spans="1:13" x14ac:dyDescent="0.25">
      <c r="A2344">
        <v>355402</v>
      </c>
      <c r="B2344">
        <v>0</v>
      </c>
      <c r="C2344" s="1">
        <v>43732</v>
      </c>
      <c r="D2344">
        <v>911275</v>
      </c>
      <c r="E2344">
        <v>1700</v>
      </c>
      <c r="F2344">
        <v>10</v>
      </c>
      <c r="G2344">
        <v>8.8800000000000008</v>
      </c>
      <c r="H2344" s="1">
        <v>43736</v>
      </c>
      <c r="I2344">
        <v>999999</v>
      </c>
      <c r="J2344">
        <v>8.2584</v>
      </c>
      <c r="K2344">
        <v>4.08</v>
      </c>
      <c r="L2344" t="s">
        <v>16</v>
      </c>
      <c r="M2344">
        <v>0.80120000000000002</v>
      </c>
    </row>
    <row r="2345" spans="1:13" x14ac:dyDescent="0.25">
      <c r="A2345">
        <v>355403</v>
      </c>
      <c r="B2345">
        <v>0</v>
      </c>
      <c r="C2345" s="1">
        <v>43732</v>
      </c>
      <c r="D2345">
        <v>896914</v>
      </c>
      <c r="E2345">
        <v>882</v>
      </c>
      <c r="F2345">
        <v>4</v>
      </c>
      <c r="G2345">
        <v>13</v>
      </c>
      <c r="H2345" s="1">
        <v>43733</v>
      </c>
      <c r="I2345">
        <v>999999</v>
      </c>
      <c r="J2345">
        <v>12.35</v>
      </c>
      <c r="K2345">
        <v>6.63</v>
      </c>
      <c r="L2345" t="s">
        <v>14</v>
      </c>
      <c r="M2345">
        <v>0.90880000000000005</v>
      </c>
    </row>
    <row r="2346" spans="1:13" x14ac:dyDescent="0.25">
      <c r="A2346">
        <v>355500</v>
      </c>
      <c r="B2346">
        <v>0</v>
      </c>
      <c r="C2346" s="1">
        <v>43733</v>
      </c>
      <c r="D2346">
        <v>436217</v>
      </c>
      <c r="E2346">
        <v>1620</v>
      </c>
      <c r="F2346">
        <v>2</v>
      </c>
      <c r="G2346">
        <v>60.99</v>
      </c>
      <c r="H2346" s="1">
        <v>43734</v>
      </c>
      <c r="I2346">
        <v>999999</v>
      </c>
      <c r="J2346">
        <v>60.99</v>
      </c>
      <c r="K2346">
        <v>28.05</v>
      </c>
      <c r="L2346" t="s">
        <v>14</v>
      </c>
      <c r="M2346">
        <v>0.91059999999999997</v>
      </c>
    </row>
    <row r="2347" spans="1:13" x14ac:dyDescent="0.25">
      <c r="A2347">
        <v>355501</v>
      </c>
      <c r="B2347">
        <v>0</v>
      </c>
      <c r="C2347" s="1">
        <v>43733</v>
      </c>
      <c r="D2347">
        <v>1982585</v>
      </c>
      <c r="E2347">
        <v>2410</v>
      </c>
      <c r="F2347">
        <v>3</v>
      </c>
      <c r="G2347">
        <v>29.99</v>
      </c>
      <c r="H2347" s="1">
        <v>43733</v>
      </c>
      <c r="I2347">
        <v>610</v>
      </c>
      <c r="J2347">
        <v>26.0913</v>
      </c>
      <c r="K2347">
        <v>15.29</v>
      </c>
      <c r="L2347" t="s">
        <v>13</v>
      </c>
      <c r="M2347">
        <v>1</v>
      </c>
    </row>
    <row r="2348" spans="1:13" x14ac:dyDescent="0.25">
      <c r="A2348">
        <v>355501</v>
      </c>
      <c r="B2348">
        <v>1</v>
      </c>
      <c r="C2348" s="1">
        <v>43733</v>
      </c>
      <c r="D2348">
        <v>1982585</v>
      </c>
      <c r="E2348">
        <v>1500</v>
      </c>
      <c r="F2348">
        <v>1</v>
      </c>
      <c r="G2348">
        <v>129</v>
      </c>
      <c r="H2348" s="1">
        <v>43733</v>
      </c>
      <c r="I2348">
        <v>610</v>
      </c>
      <c r="J2348">
        <v>129</v>
      </c>
      <c r="K2348">
        <v>65.77</v>
      </c>
      <c r="L2348" t="s">
        <v>13</v>
      </c>
      <c r="M2348">
        <v>1</v>
      </c>
    </row>
    <row r="2349" spans="1:13" x14ac:dyDescent="0.25">
      <c r="A2349">
        <v>355502</v>
      </c>
      <c r="B2349">
        <v>0</v>
      </c>
      <c r="C2349" s="1">
        <v>43733</v>
      </c>
      <c r="D2349">
        <v>822043</v>
      </c>
      <c r="E2349">
        <v>1648</v>
      </c>
      <c r="F2349">
        <v>3</v>
      </c>
      <c r="G2349">
        <v>109.99</v>
      </c>
      <c r="H2349" s="1">
        <v>43733</v>
      </c>
      <c r="I2349">
        <v>340</v>
      </c>
      <c r="J2349">
        <v>98.991</v>
      </c>
      <c r="K2349">
        <v>56.08</v>
      </c>
      <c r="L2349" t="s">
        <v>14</v>
      </c>
      <c r="M2349">
        <v>0.91059999999999997</v>
      </c>
    </row>
    <row r="2350" spans="1:13" x14ac:dyDescent="0.25">
      <c r="A2350">
        <v>355502</v>
      </c>
      <c r="B2350">
        <v>1</v>
      </c>
      <c r="C2350" s="1">
        <v>43733</v>
      </c>
      <c r="D2350">
        <v>822043</v>
      </c>
      <c r="E2350">
        <v>1606</v>
      </c>
      <c r="F2350">
        <v>2</v>
      </c>
      <c r="G2350">
        <v>159.99</v>
      </c>
      <c r="H2350" s="1">
        <v>43733</v>
      </c>
      <c r="I2350">
        <v>340</v>
      </c>
      <c r="J2350">
        <v>140.7912</v>
      </c>
      <c r="K2350">
        <v>73.569999999999993</v>
      </c>
      <c r="L2350" t="s">
        <v>14</v>
      </c>
      <c r="M2350">
        <v>0.91059999999999997</v>
      </c>
    </row>
    <row r="2351" spans="1:13" x14ac:dyDescent="0.25">
      <c r="A2351">
        <v>355503</v>
      </c>
      <c r="B2351">
        <v>0</v>
      </c>
      <c r="C2351" s="1">
        <v>43733</v>
      </c>
      <c r="D2351">
        <v>1519696</v>
      </c>
      <c r="E2351">
        <v>510</v>
      </c>
      <c r="F2351">
        <v>5</v>
      </c>
      <c r="G2351">
        <v>179</v>
      </c>
      <c r="H2351" s="1">
        <v>43733</v>
      </c>
      <c r="I2351">
        <v>540</v>
      </c>
      <c r="J2351">
        <v>171.84</v>
      </c>
      <c r="K2351">
        <v>82.32</v>
      </c>
      <c r="L2351" t="s">
        <v>13</v>
      </c>
      <c r="M2351">
        <v>1</v>
      </c>
    </row>
    <row r="2352" spans="1:13" x14ac:dyDescent="0.25">
      <c r="A2352">
        <v>355504</v>
      </c>
      <c r="B2352">
        <v>0</v>
      </c>
      <c r="C2352" s="1">
        <v>43733</v>
      </c>
      <c r="D2352">
        <v>82756</v>
      </c>
      <c r="E2352">
        <v>547</v>
      </c>
      <c r="F2352">
        <v>2</v>
      </c>
      <c r="G2352">
        <v>251</v>
      </c>
      <c r="H2352" s="1">
        <v>43738</v>
      </c>
      <c r="I2352">
        <v>999999</v>
      </c>
      <c r="J2352">
        <v>230.92</v>
      </c>
      <c r="K2352">
        <v>115.43</v>
      </c>
      <c r="L2352" t="s">
        <v>17</v>
      </c>
      <c r="M2352">
        <v>1.4783999999999999</v>
      </c>
    </row>
    <row r="2353" spans="1:13" x14ac:dyDescent="0.25">
      <c r="A2353">
        <v>355505</v>
      </c>
      <c r="B2353">
        <v>0</v>
      </c>
      <c r="C2353" s="1">
        <v>43733</v>
      </c>
      <c r="D2353">
        <v>361207</v>
      </c>
      <c r="E2353">
        <v>1617</v>
      </c>
      <c r="F2353">
        <v>1</v>
      </c>
      <c r="G2353">
        <v>57.99</v>
      </c>
      <c r="H2353" s="1">
        <v>43736</v>
      </c>
      <c r="I2353">
        <v>999999</v>
      </c>
      <c r="J2353">
        <v>51.031199999999998</v>
      </c>
      <c r="K2353">
        <v>26.67</v>
      </c>
      <c r="L2353" t="s">
        <v>15</v>
      </c>
      <c r="M2353">
        <v>1.3275999999999999</v>
      </c>
    </row>
    <row r="2354" spans="1:13" x14ac:dyDescent="0.25">
      <c r="A2354">
        <v>355600</v>
      </c>
      <c r="B2354">
        <v>0</v>
      </c>
      <c r="C2354" s="1">
        <v>43734</v>
      </c>
      <c r="D2354">
        <v>1511524</v>
      </c>
      <c r="E2354">
        <v>1454</v>
      </c>
      <c r="F2354">
        <v>1</v>
      </c>
      <c r="G2354">
        <v>199</v>
      </c>
      <c r="H2354" s="1">
        <v>43735</v>
      </c>
      <c r="I2354">
        <v>999999</v>
      </c>
      <c r="J2354">
        <v>175.12</v>
      </c>
      <c r="K2354">
        <v>91.51</v>
      </c>
      <c r="L2354" t="s">
        <v>13</v>
      </c>
      <c r="M2354">
        <v>1</v>
      </c>
    </row>
    <row r="2355" spans="1:13" x14ac:dyDescent="0.25">
      <c r="A2355">
        <v>355600</v>
      </c>
      <c r="B2355">
        <v>1</v>
      </c>
      <c r="C2355" s="1">
        <v>43734</v>
      </c>
      <c r="D2355">
        <v>1511524</v>
      </c>
      <c r="E2355">
        <v>1542</v>
      </c>
      <c r="F2355">
        <v>5</v>
      </c>
      <c r="G2355">
        <v>330</v>
      </c>
      <c r="H2355" s="1">
        <v>43735</v>
      </c>
      <c r="I2355">
        <v>999999</v>
      </c>
      <c r="J2355">
        <v>287.10000000000002</v>
      </c>
      <c r="K2355">
        <v>151.76</v>
      </c>
      <c r="L2355" t="s">
        <v>13</v>
      </c>
      <c r="M2355">
        <v>1</v>
      </c>
    </row>
    <row r="2356" spans="1:13" x14ac:dyDescent="0.25">
      <c r="A2356">
        <v>355601</v>
      </c>
      <c r="B2356">
        <v>0</v>
      </c>
      <c r="C2356" s="1">
        <v>43734</v>
      </c>
      <c r="D2356">
        <v>1801829</v>
      </c>
      <c r="E2356">
        <v>1566</v>
      </c>
      <c r="F2356">
        <v>9</v>
      </c>
      <c r="G2356">
        <v>266</v>
      </c>
      <c r="H2356" s="1">
        <v>43737</v>
      </c>
      <c r="I2356">
        <v>999999</v>
      </c>
      <c r="J2356">
        <v>228.76</v>
      </c>
      <c r="K2356">
        <v>122.32</v>
      </c>
      <c r="L2356" t="s">
        <v>13</v>
      </c>
      <c r="M2356">
        <v>1</v>
      </c>
    </row>
    <row r="2357" spans="1:13" x14ac:dyDescent="0.25">
      <c r="A2357">
        <v>355601</v>
      </c>
      <c r="B2357">
        <v>1</v>
      </c>
      <c r="C2357" s="1">
        <v>43734</v>
      </c>
      <c r="D2357">
        <v>1801829</v>
      </c>
      <c r="E2357">
        <v>1481</v>
      </c>
      <c r="F2357">
        <v>7</v>
      </c>
      <c r="G2357">
        <v>229</v>
      </c>
      <c r="H2357" s="1">
        <v>43737</v>
      </c>
      <c r="I2357">
        <v>999999</v>
      </c>
      <c r="J2357">
        <v>212.97</v>
      </c>
      <c r="K2357">
        <v>105.31</v>
      </c>
      <c r="L2357" t="s">
        <v>13</v>
      </c>
      <c r="M2357">
        <v>1</v>
      </c>
    </row>
    <row r="2358" spans="1:13" x14ac:dyDescent="0.25">
      <c r="A2358">
        <v>355602</v>
      </c>
      <c r="B2358">
        <v>0</v>
      </c>
      <c r="C2358" s="1">
        <v>43734</v>
      </c>
      <c r="D2358">
        <v>848443</v>
      </c>
      <c r="E2358">
        <v>2098</v>
      </c>
      <c r="F2358">
        <v>4</v>
      </c>
      <c r="G2358">
        <v>508</v>
      </c>
      <c r="H2358" s="1">
        <v>43734</v>
      </c>
      <c r="I2358">
        <v>340</v>
      </c>
      <c r="J2358">
        <v>467.36</v>
      </c>
      <c r="K2358">
        <v>258.99</v>
      </c>
      <c r="L2358" t="s">
        <v>14</v>
      </c>
      <c r="M2358">
        <v>0.91420000000000001</v>
      </c>
    </row>
    <row r="2359" spans="1:13" x14ac:dyDescent="0.25">
      <c r="A2359">
        <v>355602</v>
      </c>
      <c r="B2359">
        <v>1</v>
      </c>
      <c r="C2359" s="1">
        <v>43734</v>
      </c>
      <c r="D2359">
        <v>848443</v>
      </c>
      <c r="E2359">
        <v>173</v>
      </c>
      <c r="F2359">
        <v>3</v>
      </c>
      <c r="G2359">
        <v>89.9</v>
      </c>
      <c r="H2359" s="1">
        <v>43734</v>
      </c>
      <c r="I2359">
        <v>340</v>
      </c>
      <c r="J2359">
        <v>80.010999999999996</v>
      </c>
      <c r="K2359">
        <v>45.83</v>
      </c>
      <c r="L2359" t="s">
        <v>14</v>
      </c>
      <c r="M2359">
        <v>0.91420000000000001</v>
      </c>
    </row>
    <row r="2360" spans="1:13" x14ac:dyDescent="0.25">
      <c r="A2360">
        <v>355602</v>
      </c>
      <c r="B2360">
        <v>2</v>
      </c>
      <c r="C2360" s="1">
        <v>43734</v>
      </c>
      <c r="D2360">
        <v>848443</v>
      </c>
      <c r="E2360">
        <v>657</v>
      </c>
      <c r="F2360">
        <v>8</v>
      </c>
      <c r="G2360">
        <v>149</v>
      </c>
      <c r="H2360" s="1">
        <v>43734</v>
      </c>
      <c r="I2360">
        <v>340</v>
      </c>
      <c r="J2360">
        <v>149</v>
      </c>
      <c r="K2360">
        <v>68.52</v>
      </c>
      <c r="L2360" t="s">
        <v>14</v>
      </c>
      <c r="M2360">
        <v>0.91420000000000001</v>
      </c>
    </row>
    <row r="2361" spans="1:13" x14ac:dyDescent="0.25">
      <c r="A2361">
        <v>355603</v>
      </c>
      <c r="B2361">
        <v>0</v>
      </c>
      <c r="C2361" s="1">
        <v>43734</v>
      </c>
      <c r="D2361">
        <v>812462</v>
      </c>
      <c r="E2361">
        <v>1590</v>
      </c>
      <c r="F2361">
        <v>3</v>
      </c>
      <c r="G2361">
        <v>22.89</v>
      </c>
      <c r="H2361" s="1">
        <v>43738</v>
      </c>
      <c r="I2361">
        <v>999999</v>
      </c>
      <c r="J2361">
        <v>21.974399999999999</v>
      </c>
      <c r="K2361">
        <v>7.58</v>
      </c>
      <c r="L2361" t="s">
        <v>14</v>
      </c>
      <c r="M2361">
        <v>0.91420000000000001</v>
      </c>
    </row>
    <row r="2362" spans="1:13" x14ac:dyDescent="0.25">
      <c r="A2362">
        <v>355604</v>
      </c>
      <c r="B2362">
        <v>0</v>
      </c>
      <c r="C2362" s="1">
        <v>43734</v>
      </c>
      <c r="D2362">
        <v>1487649</v>
      </c>
      <c r="E2362">
        <v>1704</v>
      </c>
      <c r="F2362">
        <v>6</v>
      </c>
      <c r="G2362">
        <v>6.99</v>
      </c>
      <c r="H2362" s="1">
        <v>43734</v>
      </c>
      <c r="I2362">
        <v>560</v>
      </c>
      <c r="J2362">
        <v>6.99</v>
      </c>
      <c r="K2362">
        <v>3.56</v>
      </c>
      <c r="L2362" t="s">
        <v>13</v>
      </c>
      <c r="M2362">
        <v>1</v>
      </c>
    </row>
    <row r="2363" spans="1:13" x14ac:dyDescent="0.25">
      <c r="A2363">
        <v>355604</v>
      </c>
      <c r="B2363">
        <v>1</v>
      </c>
      <c r="C2363" s="1">
        <v>43734</v>
      </c>
      <c r="D2363">
        <v>1487649</v>
      </c>
      <c r="E2363">
        <v>1070</v>
      </c>
      <c r="F2363">
        <v>1</v>
      </c>
      <c r="G2363">
        <v>312</v>
      </c>
      <c r="H2363" s="1">
        <v>43734</v>
      </c>
      <c r="I2363">
        <v>560</v>
      </c>
      <c r="J2363">
        <v>312</v>
      </c>
      <c r="K2363">
        <v>143.47999999999999</v>
      </c>
      <c r="L2363" t="s">
        <v>13</v>
      </c>
      <c r="M2363">
        <v>1</v>
      </c>
    </row>
    <row r="2364" spans="1:13" x14ac:dyDescent="0.25">
      <c r="A2364">
        <v>355604</v>
      </c>
      <c r="B2364">
        <v>2</v>
      </c>
      <c r="C2364" s="1">
        <v>43734</v>
      </c>
      <c r="D2364">
        <v>1487649</v>
      </c>
      <c r="E2364">
        <v>696</v>
      </c>
      <c r="F2364">
        <v>1</v>
      </c>
      <c r="G2364">
        <v>190</v>
      </c>
      <c r="H2364" s="1">
        <v>43734</v>
      </c>
      <c r="I2364">
        <v>560</v>
      </c>
      <c r="J2364">
        <v>163.4</v>
      </c>
      <c r="K2364">
        <v>87.37</v>
      </c>
      <c r="L2364" t="s">
        <v>13</v>
      </c>
      <c r="M2364">
        <v>1</v>
      </c>
    </row>
    <row r="2365" spans="1:13" x14ac:dyDescent="0.25">
      <c r="A2365">
        <v>355605</v>
      </c>
      <c r="B2365">
        <v>0</v>
      </c>
      <c r="C2365" s="1">
        <v>43734</v>
      </c>
      <c r="D2365">
        <v>1565806</v>
      </c>
      <c r="E2365">
        <v>1428</v>
      </c>
      <c r="F2365">
        <v>3</v>
      </c>
      <c r="G2365">
        <v>268</v>
      </c>
      <c r="H2365" s="1">
        <v>43737</v>
      </c>
      <c r="I2365">
        <v>999999</v>
      </c>
      <c r="J2365">
        <v>268</v>
      </c>
      <c r="K2365">
        <v>123.24</v>
      </c>
      <c r="L2365" t="s">
        <v>13</v>
      </c>
      <c r="M2365">
        <v>1</v>
      </c>
    </row>
    <row r="2366" spans="1:13" x14ac:dyDescent="0.25">
      <c r="A2366">
        <v>355605</v>
      </c>
      <c r="B2366">
        <v>1</v>
      </c>
      <c r="C2366" s="1">
        <v>43734</v>
      </c>
      <c r="D2366">
        <v>1565806</v>
      </c>
      <c r="E2366">
        <v>2028</v>
      </c>
      <c r="F2366">
        <v>2</v>
      </c>
      <c r="G2366">
        <v>139.99</v>
      </c>
      <c r="H2366" s="1">
        <v>43737</v>
      </c>
      <c r="I2366">
        <v>999999</v>
      </c>
      <c r="J2366">
        <v>127.3909</v>
      </c>
      <c r="K2366">
        <v>71.37</v>
      </c>
      <c r="L2366" t="s">
        <v>13</v>
      </c>
      <c r="M2366">
        <v>1</v>
      </c>
    </row>
    <row r="2367" spans="1:13" x14ac:dyDescent="0.25">
      <c r="A2367">
        <v>355606</v>
      </c>
      <c r="B2367">
        <v>0</v>
      </c>
      <c r="C2367" s="1">
        <v>43734</v>
      </c>
      <c r="D2367">
        <v>1791480</v>
      </c>
      <c r="E2367">
        <v>170</v>
      </c>
      <c r="F2367">
        <v>8</v>
      </c>
      <c r="G2367">
        <v>109</v>
      </c>
      <c r="H2367" s="1">
        <v>43736</v>
      </c>
      <c r="I2367">
        <v>999999</v>
      </c>
      <c r="J2367">
        <v>109</v>
      </c>
      <c r="K2367">
        <v>50.13</v>
      </c>
      <c r="L2367" t="s">
        <v>13</v>
      </c>
      <c r="M2367">
        <v>1</v>
      </c>
    </row>
    <row r="2368" spans="1:13" x14ac:dyDescent="0.25">
      <c r="A2368">
        <v>355700</v>
      </c>
      <c r="B2368">
        <v>0</v>
      </c>
      <c r="C2368" s="1">
        <v>43735</v>
      </c>
      <c r="D2368">
        <v>1170307</v>
      </c>
      <c r="E2368">
        <v>1375</v>
      </c>
      <c r="F2368">
        <v>7</v>
      </c>
      <c r="G2368">
        <v>42</v>
      </c>
      <c r="H2368" s="1">
        <v>43739</v>
      </c>
      <c r="I2368">
        <v>999999</v>
      </c>
      <c r="J2368">
        <v>42</v>
      </c>
      <c r="K2368">
        <v>13.92</v>
      </c>
      <c r="L2368" t="s">
        <v>16</v>
      </c>
      <c r="M2368">
        <v>0.81189999999999996</v>
      </c>
    </row>
    <row r="2369" spans="1:13" x14ac:dyDescent="0.25">
      <c r="A2369">
        <v>355701</v>
      </c>
      <c r="B2369">
        <v>0</v>
      </c>
      <c r="C2369" s="1">
        <v>43735</v>
      </c>
      <c r="D2369">
        <v>564832</v>
      </c>
      <c r="E2369">
        <v>1531</v>
      </c>
      <c r="F2369">
        <v>5</v>
      </c>
      <c r="G2369">
        <v>389</v>
      </c>
      <c r="H2369" s="1">
        <v>43737</v>
      </c>
      <c r="I2369">
        <v>999999</v>
      </c>
      <c r="J2369">
        <v>389</v>
      </c>
      <c r="K2369">
        <v>128.88</v>
      </c>
      <c r="L2369" t="s">
        <v>14</v>
      </c>
      <c r="M2369">
        <v>0.91449999999999998</v>
      </c>
    </row>
    <row r="2370" spans="1:13" x14ac:dyDescent="0.25">
      <c r="A2370">
        <v>355702</v>
      </c>
      <c r="B2370">
        <v>0</v>
      </c>
      <c r="C2370" s="1">
        <v>43735</v>
      </c>
      <c r="D2370">
        <v>230097</v>
      </c>
      <c r="E2370">
        <v>1516</v>
      </c>
      <c r="F2370">
        <v>4</v>
      </c>
      <c r="G2370">
        <v>288</v>
      </c>
      <c r="H2370" s="1">
        <v>43738</v>
      </c>
      <c r="I2370">
        <v>999999</v>
      </c>
      <c r="J2370">
        <v>256.32</v>
      </c>
      <c r="K2370">
        <v>132.44</v>
      </c>
      <c r="L2370" t="s">
        <v>15</v>
      </c>
      <c r="M2370">
        <v>1.3253999999999999</v>
      </c>
    </row>
    <row r="2371" spans="1:13" x14ac:dyDescent="0.25">
      <c r="A2371">
        <v>355702</v>
      </c>
      <c r="B2371">
        <v>1</v>
      </c>
      <c r="C2371" s="1">
        <v>43735</v>
      </c>
      <c r="D2371">
        <v>230097</v>
      </c>
      <c r="E2371">
        <v>1352</v>
      </c>
      <c r="F2371">
        <v>2</v>
      </c>
      <c r="G2371">
        <v>22.99</v>
      </c>
      <c r="H2371" s="1">
        <v>43738</v>
      </c>
      <c r="I2371">
        <v>999999</v>
      </c>
      <c r="J2371">
        <v>21.380700000000001</v>
      </c>
      <c r="K2371">
        <v>10.57</v>
      </c>
      <c r="L2371" t="s">
        <v>15</v>
      </c>
      <c r="M2371">
        <v>1.3253999999999999</v>
      </c>
    </row>
    <row r="2372" spans="1:13" x14ac:dyDescent="0.25">
      <c r="A2372">
        <v>355702</v>
      </c>
      <c r="B2372">
        <v>2</v>
      </c>
      <c r="C2372" s="1">
        <v>43735</v>
      </c>
      <c r="D2372">
        <v>230097</v>
      </c>
      <c r="E2372">
        <v>1073</v>
      </c>
      <c r="F2372">
        <v>7</v>
      </c>
      <c r="G2372">
        <v>588</v>
      </c>
      <c r="H2372" s="1">
        <v>43738</v>
      </c>
      <c r="I2372">
        <v>999999</v>
      </c>
      <c r="J2372">
        <v>588</v>
      </c>
      <c r="K2372">
        <v>194.82</v>
      </c>
      <c r="L2372" t="s">
        <v>15</v>
      </c>
      <c r="M2372">
        <v>1.3253999999999999</v>
      </c>
    </row>
    <row r="2373" spans="1:13" x14ac:dyDescent="0.25">
      <c r="A2373">
        <v>355702</v>
      </c>
      <c r="B2373">
        <v>3</v>
      </c>
      <c r="C2373" s="1">
        <v>43735</v>
      </c>
      <c r="D2373">
        <v>230097</v>
      </c>
      <c r="E2373">
        <v>435</v>
      </c>
      <c r="F2373">
        <v>4</v>
      </c>
      <c r="G2373">
        <v>269.95</v>
      </c>
      <c r="H2373" s="1">
        <v>43738</v>
      </c>
      <c r="I2373">
        <v>999999</v>
      </c>
      <c r="J2373">
        <v>269.95</v>
      </c>
      <c r="K2373">
        <v>137.63</v>
      </c>
      <c r="L2373" t="s">
        <v>15</v>
      </c>
      <c r="M2373">
        <v>1.3253999999999999</v>
      </c>
    </row>
    <row r="2374" spans="1:13" x14ac:dyDescent="0.25">
      <c r="A2374">
        <v>355702</v>
      </c>
      <c r="B2374">
        <v>4</v>
      </c>
      <c r="C2374" s="1">
        <v>43735</v>
      </c>
      <c r="D2374">
        <v>230097</v>
      </c>
      <c r="E2374">
        <v>639</v>
      </c>
      <c r="F2374">
        <v>1</v>
      </c>
      <c r="G2374">
        <v>459</v>
      </c>
      <c r="H2374" s="1">
        <v>43738</v>
      </c>
      <c r="I2374">
        <v>999999</v>
      </c>
      <c r="J2374">
        <v>399.33</v>
      </c>
      <c r="K2374">
        <v>152.08000000000001</v>
      </c>
      <c r="L2374" t="s">
        <v>15</v>
      </c>
      <c r="M2374">
        <v>1.3253999999999999</v>
      </c>
    </row>
    <row r="2375" spans="1:13" x14ac:dyDescent="0.25">
      <c r="A2375">
        <v>355702</v>
      </c>
      <c r="B2375">
        <v>5</v>
      </c>
      <c r="C2375" s="1">
        <v>43735</v>
      </c>
      <c r="D2375">
        <v>230097</v>
      </c>
      <c r="E2375">
        <v>748</v>
      </c>
      <c r="F2375">
        <v>2</v>
      </c>
      <c r="G2375">
        <v>13.5</v>
      </c>
      <c r="H2375" s="1">
        <v>43738</v>
      </c>
      <c r="I2375">
        <v>999999</v>
      </c>
      <c r="J2375">
        <v>13.5</v>
      </c>
      <c r="K2375">
        <v>6.88</v>
      </c>
      <c r="L2375" t="s">
        <v>15</v>
      </c>
      <c r="M2375">
        <v>1.3253999999999999</v>
      </c>
    </row>
    <row r="2376" spans="1:13" x14ac:dyDescent="0.25">
      <c r="A2376">
        <v>355702</v>
      </c>
      <c r="B2376">
        <v>6</v>
      </c>
      <c r="C2376" s="1">
        <v>43735</v>
      </c>
      <c r="D2376">
        <v>230097</v>
      </c>
      <c r="E2376">
        <v>1672</v>
      </c>
      <c r="F2376">
        <v>1</v>
      </c>
      <c r="G2376">
        <v>16.89</v>
      </c>
      <c r="H2376" s="1">
        <v>43738</v>
      </c>
      <c r="I2376">
        <v>999999</v>
      </c>
      <c r="J2376">
        <v>16.89</v>
      </c>
      <c r="K2376">
        <v>5.6</v>
      </c>
      <c r="L2376" t="s">
        <v>15</v>
      </c>
      <c r="M2376">
        <v>1.3253999999999999</v>
      </c>
    </row>
    <row r="2377" spans="1:13" x14ac:dyDescent="0.25">
      <c r="A2377">
        <v>355703</v>
      </c>
      <c r="B2377">
        <v>0</v>
      </c>
      <c r="C2377" s="1">
        <v>43735</v>
      </c>
      <c r="D2377">
        <v>783405</v>
      </c>
      <c r="E2377">
        <v>1477</v>
      </c>
      <c r="F2377">
        <v>8</v>
      </c>
      <c r="G2377">
        <v>267</v>
      </c>
      <c r="H2377" s="1">
        <v>43735</v>
      </c>
      <c r="I2377">
        <v>290</v>
      </c>
      <c r="J2377">
        <v>267</v>
      </c>
      <c r="K2377">
        <v>122.78</v>
      </c>
      <c r="L2377" t="s">
        <v>14</v>
      </c>
      <c r="M2377">
        <v>0.91449999999999998</v>
      </c>
    </row>
    <row r="2378" spans="1:13" x14ac:dyDescent="0.25">
      <c r="A2378">
        <v>355800</v>
      </c>
      <c r="B2378">
        <v>0</v>
      </c>
      <c r="C2378" s="1">
        <v>43736</v>
      </c>
      <c r="D2378">
        <v>1921831</v>
      </c>
      <c r="E2378">
        <v>999</v>
      </c>
      <c r="F2378">
        <v>2</v>
      </c>
      <c r="G2378">
        <v>231</v>
      </c>
      <c r="H2378" s="1">
        <v>43736</v>
      </c>
      <c r="I2378">
        <v>540</v>
      </c>
      <c r="J2378">
        <v>203.28</v>
      </c>
      <c r="K2378">
        <v>76.53</v>
      </c>
      <c r="L2378" t="s">
        <v>13</v>
      </c>
      <c r="M2378">
        <v>1</v>
      </c>
    </row>
    <row r="2379" spans="1:13" x14ac:dyDescent="0.25">
      <c r="A2379">
        <v>355800</v>
      </c>
      <c r="B2379">
        <v>1</v>
      </c>
      <c r="C2379" s="1">
        <v>43736</v>
      </c>
      <c r="D2379">
        <v>1921831</v>
      </c>
      <c r="E2379">
        <v>1826</v>
      </c>
      <c r="F2379">
        <v>1</v>
      </c>
      <c r="G2379">
        <v>32</v>
      </c>
      <c r="H2379" s="1">
        <v>43736</v>
      </c>
      <c r="I2379">
        <v>540</v>
      </c>
      <c r="J2379">
        <v>32</v>
      </c>
      <c r="K2379">
        <v>16.309999999999999</v>
      </c>
      <c r="L2379" t="s">
        <v>13</v>
      </c>
      <c r="M2379">
        <v>1</v>
      </c>
    </row>
    <row r="2380" spans="1:13" x14ac:dyDescent="0.25">
      <c r="A2380">
        <v>355801</v>
      </c>
      <c r="B2380">
        <v>0</v>
      </c>
      <c r="C2380" s="1">
        <v>43736</v>
      </c>
      <c r="D2380">
        <v>543214</v>
      </c>
      <c r="E2380">
        <v>1343</v>
      </c>
      <c r="F2380">
        <v>2</v>
      </c>
      <c r="G2380">
        <v>31</v>
      </c>
      <c r="H2380" s="1">
        <v>43736</v>
      </c>
      <c r="I2380">
        <v>255</v>
      </c>
      <c r="J2380">
        <v>26.66</v>
      </c>
      <c r="K2380">
        <v>10.27</v>
      </c>
      <c r="L2380" t="s">
        <v>14</v>
      </c>
      <c r="M2380">
        <v>0.91449999999999998</v>
      </c>
    </row>
    <row r="2381" spans="1:13" x14ac:dyDescent="0.25">
      <c r="A2381">
        <v>355801</v>
      </c>
      <c r="B2381">
        <v>1</v>
      </c>
      <c r="C2381" s="1">
        <v>43736</v>
      </c>
      <c r="D2381">
        <v>543214</v>
      </c>
      <c r="E2381">
        <v>1702</v>
      </c>
      <c r="F2381">
        <v>1</v>
      </c>
      <c r="G2381">
        <v>16.989999999999998</v>
      </c>
      <c r="H2381" s="1">
        <v>43736</v>
      </c>
      <c r="I2381">
        <v>255</v>
      </c>
      <c r="J2381">
        <v>15.460900000000001</v>
      </c>
      <c r="K2381">
        <v>5.63</v>
      </c>
      <c r="L2381" t="s">
        <v>14</v>
      </c>
      <c r="M2381">
        <v>0.91449999999999998</v>
      </c>
    </row>
    <row r="2382" spans="1:13" x14ac:dyDescent="0.25">
      <c r="A2382">
        <v>355801</v>
      </c>
      <c r="B2382">
        <v>2</v>
      </c>
      <c r="C2382" s="1">
        <v>43736</v>
      </c>
      <c r="D2382">
        <v>543214</v>
      </c>
      <c r="E2382">
        <v>353</v>
      </c>
      <c r="F2382">
        <v>3</v>
      </c>
      <c r="G2382">
        <v>384.9</v>
      </c>
      <c r="H2382" s="1">
        <v>43736</v>
      </c>
      <c r="I2382">
        <v>255</v>
      </c>
      <c r="J2382">
        <v>338.71199999999999</v>
      </c>
      <c r="K2382">
        <v>196.23</v>
      </c>
      <c r="L2382" t="s">
        <v>14</v>
      </c>
      <c r="M2382">
        <v>0.91449999999999998</v>
      </c>
    </row>
    <row r="2383" spans="1:13" x14ac:dyDescent="0.25">
      <c r="A2383">
        <v>355802</v>
      </c>
      <c r="B2383">
        <v>0</v>
      </c>
      <c r="C2383" s="1">
        <v>43736</v>
      </c>
      <c r="D2383">
        <v>1461959</v>
      </c>
      <c r="E2383">
        <v>2060</v>
      </c>
      <c r="F2383">
        <v>3</v>
      </c>
      <c r="G2383">
        <v>94.99</v>
      </c>
      <c r="H2383" s="1">
        <v>43736</v>
      </c>
      <c r="I2383">
        <v>450</v>
      </c>
      <c r="J2383">
        <v>94.99</v>
      </c>
      <c r="K2383">
        <v>48.43</v>
      </c>
      <c r="L2383" t="s">
        <v>13</v>
      </c>
      <c r="M2383">
        <v>1</v>
      </c>
    </row>
    <row r="2384" spans="1:13" x14ac:dyDescent="0.25">
      <c r="A2384">
        <v>355803</v>
      </c>
      <c r="B2384">
        <v>0</v>
      </c>
      <c r="C2384" s="1">
        <v>43736</v>
      </c>
      <c r="D2384">
        <v>644367</v>
      </c>
      <c r="E2384">
        <v>456</v>
      </c>
      <c r="F2384">
        <v>2</v>
      </c>
      <c r="G2384">
        <v>559</v>
      </c>
      <c r="H2384" s="1">
        <v>43737</v>
      </c>
      <c r="I2384">
        <v>999999</v>
      </c>
      <c r="J2384">
        <v>486.33</v>
      </c>
      <c r="K2384">
        <v>257.06</v>
      </c>
      <c r="L2384" t="s">
        <v>14</v>
      </c>
      <c r="M2384">
        <v>0.91449999999999998</v>
      </c>
    </row>
    <row r="2385" spans="1:13" x14ac:dyDescent="0.25">
      <c r="A2385">
        <v>355803</v>
      </c>
      <c r="B2385">
        <v>1</v>
      </c>
      <c r="C2385" s="1">
        <v>43736</v>
      </c>
      <c r="D2385">
        <v>644367</v>
      </c>
      <c r="E2385">
        <v>428</v>
      </c>
      <c r="F2385">
        <v>1</v>
      </c>
      <c r="G2385">
        <v>969</v>
      </c>
      <c r="H2385" s="1">
        <v>43737</v>
      </c>
      <c r="I2385">
        <v>999999</v>
      </c>
      <c r="J2385">
        <v>872.1</v>
      </c>
      <c r="K2385">
        <v>321.05</v>
      </c>
      <c r="L2385" t="s">
        <v>14</v>
      </c>
      <c r="M2385">
        <v>0.91449999999999998</v>
      </c>
    </row>
    <row r="2386" spans="1:13" x14ac:dyDescent="0.25">
      <c r="A2386">
        <v>355803</v>
      </c>
      <c r="B2386">
        <v>2</v>
      </c>
      <c r="C2386" s="1">
        <v>43736</v>
      </c>
      <c r="D2386">
        <v>644367</v>
      </c>
      <c r="E2386">
        <v>419</v>
      </c>
      <c r="F2386">
        <v>5</v>
      </c>
      <c r="G2386">
        <v>369</v>
      </c>
      <c r="H2386" s="1">
        <v>43737</v>
      </c>
      <c r="I2386">
        <v>999999</v>
      </c>
      <c r="J2386">
        <v>324.72000000000003</v>
      </c>
      <c r="K2386">
        <v>188.13</v>
      </c>
      <c r="L2386" t="s">
        <v>14</v>
      </c>
      <c r="M2386">
        <v>0.91449999999999998</v>
      </c>
    </row>
    <row r="2387" spans="1:13" x14ac:dyDescent="0.25">
      <c r="A2387">
        <v>355804</v>
      </c>
      <c r="B2387">
        <v>0</v>
      </c>
      <c r="C2387" s="1">
        <v>43736</v>
      </c>
      <c r="D2387">
        <v>587554</v>
      </c>
      <c r="E2387">
        <v>1627</v>
      </c>
      <c r="F2387">
        <v>3</v>
      </c>
      <c r="G2387">
        <v>17.989999999999998</v>
      </c>
      <c r="H2387" s="1">
        <v>43739</v>
      </c>
      <c r="I2387">
        <v>999999</v>
      </c>
      <c r="J2387">
        <v>16.011099999999999</v>
      </c>
      <c r="K2387">
        <v>8.27</v>
      </c>
      <c r="L2387" t="s">
        <v>14</v>
      </c>
      <c r="M2387">
        <v>0.91449999999999998</v>
      </c>
    </row>
    <row r="2388" spans="1:13" x14ac:dyDescent="0.25">
      <c r="A2388">
        <v>355804</v>
      </c>
      <c r="B2388">
        <v>1</v>
      </c>
      <c r="C2388" s="1">
        <v>43736</v>
      </c>
      <c r="D2388">
        <v>587554</v>
      </c>
      <c r="E2388">
        <v>1519</v>
      </c>
      <c r="F2388">
        <v>2</v>
      </c>
      <c r="G2388">
        <v>310</v>
      </c>
      <c r="H2388" s="1">
        <v>43739</v>
      </c>
      <c r="I2388">
        <v>999999</v>
      </c>
      <c r="J2388">
        <v>275.89999999999998</v>
      </c>
      <c r="K2388">
        <v>142.56</v>
      </c>
      <c r="L2388" t="s">
        <v>14</v>
      </c>
      <c r="M2388">
        <v>0.91449999999999998</v>
      </c>
    </row>
    <row r="2389" spans="1:13" x14ac:dyDescent="0.25">
      <c r="A2389">
        <v>355804</v>
      </c>
      <c r="B2389">
        <v>2</v>
      </c>
      <c r="C2389" s="1">
        <v>43736</v>
      </c>
      <c r="D2389">
        <v>587554</v>
      </c>
      <c r="E2389">
        <v>241</v>
      </c>
      <c r="F2389">
        <v>2</v>
      </c>
      <c r="G2389">
        <v>329</v>
      </c>
      <c r="H2389" s="1">
        <v>43739</v>
      </c>
      <c r="I2389">
        <v>999999</v>
      </c>
      <c r="J2389">
        <v>292.81</v>
      </c>
      <c r="K2389">
        <v>167.73</v>
      </c>
      <c r="L2389" t="s">
        <v>14</v>
      </c>
      <c r="M2389">
        <v>0.91449999999999998</v>
      </c>
    </row>
    <row r="2390" spans="1:13" x14ac:dyDescent="0.25">
      <c r="A2390">
        <v>355804</v>
      </c>
      <c r="B2390">
        <v>3</v>
      </c>
      <c r="C2390" s="1">
        <v>43736</v>
      </c>
      <c r="D2390">
        <v>587554</v>
      </c>
      <c r="E2390">
        <v>1577</v>
      </c>
      <c r="F2390">
        <v>2</v>
      </c>
      <c r="G2390">
        <v>219</v>
      </c>
      <c r="H2390" s="1">
        <v>43739</v>
      </c>
      <c r="I2390">
        <v>999999</v>
      </c>
      <c r="J2390">
        <v>190.53</v>
      </c>
      <c r="K2390">
        <v>72.56</v>
      </c>
      <c r="L2390" t="s">
        <v>14</v>
      </c>
      <c r="M2390">
        <v>0.91449999999999998</v>
      </c>
    </row>
    <row r="2391" spans="1:13" x14ac:dyDescent="0.25">
      <c r="A2391">
        <v>355804</v>
      </c>
      <c r="B2391">
        <v>4</v>
      </c>
      <c r="C2391" s="1">
        <v>43736</v>
      </c>
      <c r="D2391">
        <v>587554</v>
      </c>
      <c r="E2391">
        <v>1548</v>
      </c>
      <c r="F2391">
        <v>3</v>
      </c>
      <c r="G2391">
        <v>266</v>
      </c>
      <c r="H2391" s="1">
        <v>43739</v>
      </c>
      <c r="I2391">
        <v>999999</v>
      </c>
      <c r="J2391">
        <v>266</v>
      </c>
      <c r="K2391">
        <v>122.32</v>
      </c>
      <c r="L2391" t="s">
        <v>14</v>
      </c>
      <c r="M2391">
        <v>0.91449999999999998</v>
      </c>
    </row>
    <row r="2392" spans="1:13" x14ac:dyDescent="0.25">
      <c r="A2392">
        <v>355805</v>
      </c>
      <c r="B2392">
        <v>0</v>
      </c>
      <c r="C2392" s="1">
        <v>43736</v>
      </c>
      <c r="D2392">
        <v>185079</v>
      </c>
      <c r="E2392">
        <v>1695</v>
      </c>
      <c r="F2392">
        <v>4</v>
      </c>
      <c r="G2392">
        <v>4.9800000000000004</v>
      </c>
      <c r="H2392" s="1">
        <v>43739</v>
      </c>
      <c r="I2392">
        <v>999999</v>
      </c>
      <c r="J2392">
        <v>4.9800000000000004</v>
      </c>
      <c r="K2392">
        <v>2.54</v>
      </c>
      <c r="L2392" t="s">
        <v>17</v>
      </c>
      <c r="M2392">
        <v>1.4802999999999999</v>
      </c>
    </row>
    <row r="2393" spans="1:13" x14ac:dyDescent="0.25">
      <c r="A2393">
        <v>355805</v>
      </c>
      <c r="B2393">
        <v>1</v>
      </c>
      <c r="C2393" s="1">
        <v>43736</v>
      </c>
      <c r="D2393">
        <v>185079</v>
      </c>
      <c r="E2393">
        <v>1549</v>
      </c>
      <c r="F2393">
        <v>3</v>
      </c>
      <c r="G2393">
        <v>389</v>
      </c>
      <c r="H2393" s="1">
        <v>43739</v>
      </c>
      <c r="I2393">
        <v>999999</v>
      </c>
      <c r="J2393">
        <v>389</v>
      </c>
      <c r="K2393">
        <v>128.88</v>
      </c>
      <c r="L2393" t="s">
        <v>17</v>
      </c>
      <c r="M2393">
        <v>1.4802999999999999</v>
      </c>
    </row>
    <row r="2394" spans="1:13" x14ac:dyDescent="0.25">
      <c r="A2394">
        <v>355806</v>
      </c>
      <c r="B2394">
        <v>0</v>
      </c>
      <c r="C2394" s="1">
        <v>43736</v>
      </c>
      <c r="D2394">
        <v>1593504</v>
      </c>
      <c r="E2394">
        <v>68</v>
      </c>
      <c r="F2394">
        <v>1</v>
      </c>
      <c r="G2394">
        <v>25.69</v>
      </c>
      <c r="H2394" s="1">
        <v>43741</v>
      </c>
      <c r="I2394">
        <v>999999</v>
      </c>
      <c r="J2394">
        <v>25.69</v>
      </c>
      <c r="K2394">
        <v>13.1</v>
      </c>
      <c r="L2394" t="s">
        <v>13</v>
      </c>
      <c r="M2394">
        <v>1</v>
      </c>
    </row>
    <row r="2395" spans="1:13" x14ac:dyDescent="0.25">
      <c r="A2395">
        <v>355806</v>
      </c>
      <c r="B2395">
        <v>1</v>
      </c>
      <c r="C2395" s="1">
        <v>43736</v>
      </c>
      <c r="D2395">
        <v>1593504</v>
      </c>
      <c r="E2395">
        <v>1454</v>
      </c>
      <c r="F2395">
        <v>3</v>
      </c>
      <c r="G2395">
        <v>199</v>
      </c>
      <c r="H2395" s="1">
        <v>43741</v>
      </c>
      <c r="I2395">
        <v>999999</v>
      </c>
      <c r="J2395">
        <v>175.12</v>
      </c>
      <c r="K2395">
        <v>91.51</v>
      </c>
      <c r="L2395" t="s">
        <v>13</v>
      </c>
      <c r="M2395">
        <v>1</v>
      </c>
    </row>
    <row r="2396" spans="1:13" x14ac:dyDescent="0.25">
      <c r="A2396">
        <v>355806</v>
      </c>
      <c r="B2396">
        <v>2</v>
      </c>
      <c r="C2396" s="1">
        <v>43736</v>
      </c>
      <c r="D2396">
        <v>1593504</v>
      </c>
      <c r="E2396">
        <v>470</v>
      </c>
      <c r="F2396">
        <v>8</v>
      </c>
      <c r="G2396">
        <v>129</v>
      </c>
      <c r="H2396" s="1">
        <v>43741</v>
      </c>
      <c r="I2396">
        <v>999999</v>
      </c>
      <c r="J2396">
        <v>123.84</v>
      </c>
      <c r="K2396">
        <v>65.77</v>
      </c>
      <c r="L2396" t="s">
        <v>13</v>
      </c>
      <c r="M2396">
        <v>1</v>
      </c>
    </row>
    <row r="2397" spans="1:13" x14ac:dyDescent="0.25">
      <c r="A2397">
        <v>355807</v>
      </c>
      <c r="B2397">
        <v>0</v>
      </c>
      <c r="C2397" s="1">
        <v>43736</v>
      </c>
      <c r="D2397">
        <v>605931</v>
      </c>
      <c r="E2397">
        <v>1533</v>
      </c>
      <c r="F2397">
        <v>1</v>
      </c>
      <c r="G2397">
        <v>299</v>
      </c>
      <c r="H2397" s="1">
        <v>43738</v>
      </c>
      <c r="I2397">
        <v>999999</v>
      </c>
      <c r="J2397">
        <v>281.06</v>
      </c>
      <c r="K2397">
        <v>137.5</v>
      </c>
      <c r="L2397" t="s">
        <v>14</v>
      </c>
      <c r="M2397">
        <v>0.91449999999999998</v>
      </c>
    </row>
    <row r="2398" spans="1:13" x14ac:dyDescent="0.25">
      <c r="A2398">
        <v>355808</v>
      </c>
      <c r="B2398">
        <v>0</v>
      </c>
      <c r="C2398" s="1">
        <v>43736</v>
      </c>
      <c r="D2398">
        <v>1959163</v>
      </c>
      <c r="E2398">
        <v>599</v>
      </c>
      <c r="F2398">
        <v>3</v>
      </c>
      <c r="G2398">
        <v>2295</v>
      </c>
      <c r="H2398" s="1">
        <v>43739</v>
      </c>
      <c r="I2398">
        <v>999999</v>
      </c>
      <c r="J2398">
        <v>2019.6</v>
      </c>
      <c r="K2398">
        <v>760.38</v>
      </c>
      <c r="L2398" t="s">
        <v>13</v>
      </c>
      <c r="M2398">
        <v>1</v>
      </c>
    </row>
    <row r="2399" spans="1:13" x14ac:dyDescent="0.25">
      <c r="A2399">
        <v>355808</v>
      </c>
      <c r="B2399">
        <v>1</v>
      </c>
      <c r="C2399" s="1">
        <v>43736</v>
      </c>
      <c r="D2399">
        <v>1959163</v>
      </c>
      <c r="E2399">
        <v>1660</v>
      </c>
      <c r="F2399">
        <v>1</v>
      </c>
      <c r="G2399">
        <v>289.99</v>
      </c>
      <c r="H2399" s="1">
        <v>43739</v>
      </c>
      <c r="I2399">
        <v>999999</v>
      </c>
      <c r="J2399">
        <v>266.79079999999999</v>
      </c>
      <c r="K2399">
        <v>96.08</v>
      </c>
      <c r="L2399" t="s">
        <v>13</v>
      </c>
      <c r="M2399">
        <v>1</v>
      </c>
    </row>
    <row r="2400" spans="1:13" x14ac:dyDescent="0.25">
      <c r="A2400">
        <v>356000</v>
      </c>
      <c r="B2400">
        <v>0</v>
      </c>
      <c r="C2400" s="1">
        <v>43738</v>
      </c>
      <c r="D2400">
        <v>554244</v>
      </c>
      <c r="E2400">
        <v>1428</v>
      </c>
      <c r="F2400">
        <v>3</v>
      </c>
      <c r="G2400">
        <v>268</v>
      </c>
      <c r="H2400" s="1">
        <v>43740</v>
      </c>
      <c r="I2400">
        <v>999999</v>
      </c>
      <c r="J2400">
        <v>251.92</v>
      </c>
      <c r="K2400">
        <v>123.24</v>
      </c>
      <c r="L2400" t="s">
        <v>14</v>
      </c>
      <c r="M2400">
        <v>0.91839999999999999</v>
      </c>
    </row>
    <row r="2401" spans="1:13" x14ac:dyDescent="0.25">
      <c r="A2401">
        <v>356000</v>
      </c>
      <c r="B2401">
        <v>1</v>
      </c>
      <c r="C2401" s="1">
        <v>43738</v>
      </c>
      <c r="D2401">
        <v>554244</v>
      </c>
      <c r="E2401">
        <v>1699</v>
      </c>
      <c r="F2401">
        <v>2</v>
      </c>
      <c r="G2401">
        <v>6.88</v>
      </c>
      <c r="H2401" s="1">
        <v>43740</v>
      </c>
      <c r="I2401">
        <v>999999</v>
      </c>
      <c r="J2401">
        <v>6.88</v>
      </c>
      <c r="K2401">
        <v>3.16</v>
      </c>
      <c r="L2401" t="s">
        <v>14</v>
      </c>
      <c r="M2401">
        <v>0.91839999999999999</v>
      </c>
    </row>
    <row r="2402" spans="1:13" x14ac:dyDescent="0.25">
      <c r="A2402">
        <v>356000</v>
      </c>
      <c r="B2402">
        <v>2</v>
      </c>
      <c r="C2402" s="1">
        <v>43738</v>
      </c>
      <c r="D2402">
        <v>554244</v>
      </c>
      <c r="E2402">
        <v>1638</v>
      </c>
      <c r="F2402">
        <v>2</v>
      </c>
      <c r="G2402">
        <v>13.89</v>
      </c>
      <c r="H2402" s="1">
        <v>43740</v>
      </c>
      <c r="I2402">
        <v>999999</v>
      </c>
      <c r="J2402">
        <v>13.89</v>
      </c>
      <c r="K2402">
        <v>6.39</v>
      </c>
      <c r="L2402" t="s">
        <v>14</v>
      </c>
      <c r="M2402">
        <v>0.91839999999999999</v>
      </c>
    </row>
    <row r="2403" spans="1:13" x14ac:dyDescent="0.25">
      <c r="A2403">
        <v>356000</v>
      </c>
      <c r="B2403">
        <v>3</v>
      </c>
      <c r="C2403" s="1">
        <v>43738</v>
      </c>
      <c r="D2403">
        <v>554244</v>
      </c>
      <c r="E2403">
        <v>2219</v>
      </c>
      <c r="F2403">
        <v>7</v>
      </c>
      <c r="G2403">
        <v>101.99</v>
      </c>
      <c r="H2403" s="1">
        <v>43740</v>
      </c>
      <c r="I2403">
        <v>999999</v>
      </c>
      <c r="J2403">
        <v>91.790999999999997</v>
      </c>
      <c r="K2403">
        <v>52</v>
      </c>
      <c r="L2403" t="s">
        <v>14</v>
      </c>
      <c r="M2403">
        <v>0.91839999999999999</v>
      </c>
    </row>
    <row r="2404" spans="1:13" x14ac:dyDescent="0.25">
      <c r="A2404">
        <v>356001</v>
      </c>
      <c r="B2404">
        <v>0</v>
      </c>
      <c r="C2404" s="1">
        <v>43738</v>
      </c>
      <c r="D2404">
        <v>331333</v>
      </c>
      <c r="E2404">
        <v>1461</v>
      </c>
      <c r="F2404">
        <v>4</v>
      </c>
      <c r="G2404">
        <v>308</v>
      </c>
      <c r="H2404" s="1">
        <v>43738</v>
      </c>
      <c r="I2404">
        <v>80</v>
      </c>
      <c r="J2404">
        <v>267.95999999999998</v>
      </c>
      <c r="K2404">
        <v>141.63999999999999</v>
      </c>
      <c r="L2404" t="s">
        <v>15</v>
      </c>
      <c r="M2404">
        <v>1.3248</v>
      </c>
    </row>
    <row r="2405" spans="1:13" x14ac:dyDescent="0.25">
      <c r="A2405">
        <v>356001</v>
      </c>
      <c r="B2405">
        <v>1</v>
      </c>
      <c r="C2405" s="1">
        <v>43738</v>
      </c>
      <c r="D2405">
        <v>331333</v>
      </c>
      <c r="E2405">
        <v>1614</v>
      </c>
      <c r="F2405">
        <v>5</v>
      </c>
      <c r="G2405">
        <v>259.99</v>
      </c>
      <c r="H2405" s="1">
        <v>43738</v>
      </c>
      <c r="I2405">
        <v>80</v>
      </c>
      <c r="J2405">
        <v>226.19130000000001</v>
      </c>
      <c r="K2405">
        <v>86.14</v>
      </c>
      <c r="L2405" t="s">
        <v>15</v>
      </c>
      <c r="M2405">
        <v>1.3248</v>
      </c>
    </row>
    <row r="2406" spans="1:13" x14ac:dyDescent="0.25">
      <c r="A2406">
        <v>356002</v>
      </c>
      <c r="B2406">
        <v>0</v>
      </c>
      <c r="C2406" s="1">
        <v>43738</v>
      </c>
      <c r="D2406">
        <v>70912</v>
      </c>
      <c r="E2406">
        <v>163</v>
      </c>
      <c r="F2406">
        <v>1</v>
      </c>
      <c r="G2406">
        <v>1592.2</v>
      </c>
      <c r="H2406" s="1">
        <v>43738</v>
      </c>
      <c r="I2406">
        <v>50</v>
      </c>
      <c r="J2406">
        <v>1592.2</v>
      </c>
      <c r="K2406">
        <v>527.53</v>
      </c>
      <c r="L2406" t="s">
        <v>17</v>
      </c>
      <c r="M2406">
        <v>1.4809000000000001</v>
      </c>
    </row>
    <row r="2407" spans="1:13" x14ac:dyDescent="0.25">
      <c r="A2407">
        <v>356002</v>
      </c>
      <c r="B2407">
        <v>1</v>
      </c>
      <c r="C2407" s="1">
        <v>43738</v>
      </c>
      <c r="D2407">
        <v>70912</v>
      </c>
      <c r="E2407">
        <v>233</v>
      </c>
      <c r="F2407">
        <v>2</v>
      </c>
      <c r="G2407">
        <v>699</v>
      </c>
      <c r="H2407" s="1">
        <v>43738</v>
      </c>
      <c r="I2407">
        <v>50</v>
      </c>
      <c r="J2407">
        <v>608.13</v>
      </c>
      <c r="K2407">
        <v>321.44</v>
      </c>
      <c r="L2407" t="s">
        <v>17</v>
      </c>
      <c r="M2407">
        <v>1.4809000000000001</v>
      </c>
    </row>
    <row r="2408" spans="1:13" x14ac:dyDescent="0.25">
      <c r="A2408">
        <v>356002</v>
      </c>
      <c r="B2408">
        <v>2</v>
      </c>
      <c r="C2408" s="1">
        <v>43738</v>
      </c>
      <c r="D2408">
        <v>70912</v>
      </c>
      <c r="E2408">
        <v>1557</v>
      </c>
      <c r="F2408">
        <v>1</v>
      </c>
      <c r="G2408">
        <v>310</v>
      </c>
      <c r="H2408" s="1">
        <v>43738</v>
      </c>
      <c r="I2408">
        <v>50</v>
      </c>
      <c r="J2408">
        <v>310</v>
      </c>
      <c r="K2408">
        <v>142.56</v>
      </c>
      <c r="L2408" t="s">
        <v>17</v>
      </c>
      <c r="M2408">
        <v>1.4809000000000001</v>
      </c>
    </row>
    <row r="2409" spans="1:13" x14ac:dyDescent="0.25">
      <c r="A2409">
        <v>356002</v>
      </c>
      <c r="B2409">
        <v>3</v>
      </c>
      <c r="C2409" s="1">
        <v>43738</v>
      </c>
      <c r="D2409">
        <v>70912</v>
      </c>
      <c r="E2409">
        <v>168</v>
      </c>
      <c r="F2409">
        <v>9</v>
      </c>
      <c r="G2409">
        <v>129</v>
      </c>
      <c r="H2409" s="1">
        <v>43738</v>
      </c>
      <c r="I2409">
        <v>50</v>
      </c>
      <c r="J2409">
        <v>114.81</v>
      </c>
      <c r="K2409">
        <v>59.32</v>
      </c>
      <c r="L2409" t="s">
        <v>17</v>
      </c>
      <c r="M2409">
        <v>1.4809000000000001</v>
      </c>
    </row>
    <row r="2410" spans="1:13" x14ac:dyDescent="0.25">
      <c r="A2410">
        <v>356100</v>
      </c>
      <c r="B2410">
        <v>0</v>
      </c>
      <c r="C2410" s="1">
        <v>43739</v>
      </c>
      <c r="D2410">
        <v>476958</v>
      </c>
      <c r="E2410">
        <v>2103</v>
      </c>
      <c r="F2410">
        <v>7</v>
      </c>
      <c r="G2410">
        <v>508</v>
      </c>
      <c r="H2410" s="1">
        <v>43739</v>
      </c>
      <c r="I2410">
        <v>255</v>
      </c>
      <c r="J2410">
        <v>467.36</v>
      </c>
      <c r="K2410">
        <v>258.99</v>
      </c>
      <c r="L2410" t="s">
        <v>14</v>
      </c>
      <c r="M2410">
        <v>0.91759999999999997</v>
      </c>
    </row>
    <row r="2411" spans="1:13" x14ac:dyDescent="0.25">
      <c r="A2411">
        <v>356100</v>
      </c>
      <c r="B2411">
        <v>1</v>
      </c>
      <c r="C2411" s="1">
        <v>43739</v>
      </c>
      <c r="D2411">
        <v>476958</v>
      </c>
      <c r="E2411">
        <v>1592</v>
      </c>
      <c r="F2411">
        <v>3</v>
      </c>
      <c r="G2411">
        <v>17.989999999999998</v>
      </c>
      <c r="H2411" s="1">
        <v>43739</v>
      </c>
      <c r="I2411">
        <v>255</v>
      </c>
      <c r="J2411">
        <v>16.190999999999999</v>
      </c>
      <c r="K2411">
        <v>8.27</v>
      </c>
      <c r="L2411" t="s">
        <v>14</v>
      </c>
      <c r="M2411">
        <v>0.91759999999999997</v>
      </c>
    </row>
    <row r="2412" spans="1:13" x14ac:dyDescent="0.25">
      <c r="A2412">
        <v>356100</v>
      </c>
      <c r="B2412">
        <v>2</v>
      </c>
      <c r="C2412" s="1">
        <v>43739</v>
      </c>
      <c r="D2412">
        <v>476958</v>
      </c>
      <c r="E2412">
        <v>1711</v>
      </c>
      <c r="F2412">
        <v>2</v>
      </c>
      <c r="G2412">
        <v>70.13</v>
      </c>
      <c r="H2412" s="1">
        <v>43739</v>
      </c>
      <c r="I2412">
        <v>255</v>
      </c>
      <c r="J2412">
        <v>70.13</v>
      </c>
      <c r="K2412">
        <v>32.25</v>
      </c>
      <c r="L2412" t="s">
        <v>14</v>
      </c>
      <c r="M2412">
        <v>0.91759999999999997</v>
      </c>
    </row>
    <row r="2413" spans="1:13" x14ac:dyDescent="0.25">
      <c r="A2413">
        <v>356101</v>
      </c>
      <c r="B2413">
        <v>0</v>
      </c>
      <c r="C2413" s="1">
        <v>43739</v>
      </c>
      <c r="D2413">
        <v>1287628</v>
      </c>
      <c r="E2413">
        <v>933</v>
      </c>
      <c r="F2413">
        <v>1</v>
      </c>
      <c r="G2413">
        <v>55</v>
      </c>
      <c r="H2413" s="1">
        <v>43739</v>
      </c>
      <c r="I2413">
        <v>470</v>
      </c>
      <c r="J2413">
        <v>48.4</v>
      </c>
      <c r="K2413">
        <v>28.04</v>
      </c>
      <c r="L2413" t="s">
        <v>13</v>
      </c>
      <c r="M2413">
        <v>1</v>
      </c>
    </row>
    <row r="2414" spans="1:13" x14ac:dyDescent="0.25">
      <c r="A2414">
        <v>356101</v>
      </c>
      <c r="B2414">
        <v>1</v>
      </c>
      <c r="C2414" s="1">
        <v>43739</v>
      </c>
      <c r="D2414">
        <v>1287628</v>
      </c>
      <c r="E2414">
        <v>1573</v>
      </c>
      <c r="F2414">
        <v>4</v>
      </c>
      <c r="G2414">
        <v>58.99</v>
      </c>
      <c r="H2414" s="1">
        <v>43739</v>
      </c>
      <c r="I2414">
        <v>470</v>
      </c>
      <c r="J2414">
        <v>54.270800000000001</v>
      </c>
      <c r="K2414">
        <v>27.13</v>
      </c>
      <c r="L2414" t="s">
        <v>13</v>
      </c>
      <c r="M2414">
        <v>1</v>
      </c>
    </row>
    <row r="2415" spans="1:13" x14ac:dyDescent="0.25">
      <c r="A2415">
        <v>353504</v>
      </c>
      <c r="B2415">
        <v>1</v>
      </c>
      <c r="C2415" s="1">
        <v>43713</v>
      </c>
      <c r="D2415">
        <v>1619965</v>
      </c>
      <c r="E2415">
        <v>2414</v>
      </c>
      <c r="F2415">
        <v>2</v>
      </c>
      <c r="G2415">
        <v>36.83</v>
      </c>
      <c r="H2415" s="1">
        <v>43713</v>
      </c>
      <c r="I2415">
        <v>605</v>
      </c>
      <c r="J2415">
        <v>36.4617</v>
      </c>
      <c r="K2415">
        <v>18.78</v>
      </c>
      <c r="L2415" t="s">
        <v>13</v>
      </c>
      <c r="M2415">
        <v>1</v>
      </c>
    </row>
    <row r="2416" spans="1:13" x14ac:dyDescent="0.25">
      <c r="A2416">
        <v>353504</v>
      </c>
      <c r="B2416">
        <v>2</v>
      </c>
      <c r="C2416" s="1">
        <v>43713</v>
      </c>
      <c r="D2416">
        <v>1619965</v>
      </c>
      <c r="E2416">
        <v>703</v>
      </c>
      <c r="F2416">
        <v>7</v>
      </c>
      <c r="G2416">
        <v>209</v>
      </c>
      <c r="H2416" s="1">
        <v>43713</v>
      </c>
      <c r="I2416">
        <v>605</v>
      </c>
      <c r="J2416">
        <v>181.83</v>
      </c>
      <c r="K2416">
        <v>69.25</v>
      </c>
      <c r="L2416" t="s">
        <v>13</v>
      </c>
      <c r="M2416">
        <v>1</v>
      </c>
    </row>
    <row r="2417" spans="1:13" x14ac:dyDescent="0.25">
      <c r="A2417">
        <v>353505</v>
      </c>
      <c r="B2417">
        <v>0</v>
      </c>
      <c r="C2417" s="1">
        <v>43713</v>
      </c>
      <c r="D2417">
        <v>2054854</v>
      </c>
      <c r="E2417">
        <v>1673</v>
      </c>
      <c r="F2417">
        <v>2</v>
      </c>
      <c r="G2417">
        <v>5.5</v>
      </c>
      <c r="H2417" s="1">
        <v>43717</v>
      </c>
      <c r="I2417">
        <v>999999</v>
      </c>
      <c r="J2417">
        <v>5.0049999999999999</v>
      </c>
      <c r="K2417">
        <v>2.8</v>
      </c>
      <c r="L2417" t="s">
        <v>13</v>
      </c>
      <c r="M2417">
        <v>1</v>
      </c>
    </row>
    <row r="2418" spans="1:13" x14ac:dyDescent="0.25">
      <c r="A2418">
        <v>353505</v>
      </c>
      <c r="B2418">
        <v>1</v>
      </c>
      <c r="C2418" s="1">
        <v>43713</v>
      </c>
      <c r="D2418">
        <v>2054854</v>
      </c>
      <c r="E2418">
        <v>1767</v>
      </c>
      <c r="F2418">
        <v>1</v>
      </c>
      <c r="G2418">
        <v>34</v>
      </c>
      <c r="H2418" s="1">
        <v>43717</v>
      </c>
      <c r="I2418">
        <v>999999</v>
      </c>
      <c r="J2418">
        <v>34</v>
      </c>
      <c r="K2418">
        <v>15.64</v>
      </c>
      <c r="L2418" t="s">
        <v>13</v>
      </c>
      <c r="M2418">
        <v>1</v>
      </c>
    </row>
    <row r="2419" spans="1:13" x14ac:dyDescent="0.25">
      <c r="A2419">
        <v>353505</v>
      </c>
      <c r="B2419">
        <v>2</v>
      </c>
      <c r="C2419" s="1">
        <v>43713</v>
      </c>
      <c r="D2419">
        <v>2054854</v>
      </c>
      <c r="E2419">
        <v>1714</v>
      </c>
      <c r="F2419">
        <v>3</v>
      </c>
      <c r="G2419">
        <v>70.13</v>
      </c>
      <c r="H2419" s="1">
        <v>43717</v>
      </c>
      <c r="I2419">
        <v>999999</v>
      </c>
      <c r="J2419">
        <v>64.519599999999997</v>
      </c>
      <c r="K2419">
        <v>32.25</v>
      </c>
      <c r="L2419" t="s">
        <v>13</v>
      </c>
      <c r="M2419">
        <v>1</v>
      </c>
    </row>
    <row r="2420" spans="1:13" x14ac:dyDescent="0.25">
      <c r="A2420">
        <v>353506</v>
      </c>
      <c r="B2420">
        <v>0</v>
      </c>
      <c r="C2420" s="1">
        <v>43713</v>
      </c>
      <c r="D2420">
        <v>115895</v>
      </c>
      <c r="E2420">
        <v>1185</v>
      </c>
      <c r="F2420">
        <v>7</v>
      </c>
      <c r="G2420">
        <v>880</v>
      </c>
      <c r="H2420" s="1">
        <v>43715</v>
      </c>
      <c r="I2420">
        <v>999999</v>
      </c>
      <c r="J2420">
        <v>818.4</v>
      </c>
      <c r="K2420">
        <v>404.68</v>
      </c>
      <c r="L2420" t="s">
        <v>17</v>
      </c>
      <c r="M2420">
        <v>1.4659</v>
      </c>
    </row>
    <row r="2421" spans="1:13" x14ac:dyDescent="0.25">
      <c r="A2421">
        <v>353600</v>
      </c>
      <c r="B2421">
        <v>0</v>
      </c>
      <c r="C2421" s="1">
        <v>43714</v>
      </c>
      <c r="D2421">
        <v>550823</v>
      </c>
      <c r="E2421">
        <v>1522</v>
      </c>
      <c r="F2421">
        <v>2</v>
      </c>
      <c r="G2421">
        <v>380</v>
      </c>
      <c r="H2421" s="1">
        <v>43714</v>
      </c>
      <c r="I2421">
        <v>270</v>
      </c>
      <c r="J2421">
        <v>326.8</v>
      </c>
      <c r="K2421">
        <v>125.9</v>
      </c>
      <c r="L2421" t="s">
        <v>14</v>
      </c>
      <c r="M2421">
        <v>0.90690000000000004</v>
      </c>
    </row>
    <row r="2422" spans="1:13" x14ac:dyDescent="0.25">
      <c r="A2422">
        <v>353600</v>
      </c>
      <c r="B2422">
        <v>1</v>
      </c>
      <c r="C2422" s="1">
        <v>43714</v>
      </c>
      <c r="D2422">
        <v>550823</v>
      </c>
      <c r="E2422">
        <v>1531</v>
      </c>
      <c r="F2422">
        <v>3</v>
      </c>
      <c r="G2422">
        <v>389</v>
      </c>
      <c r="H2422" s="1">
        <v>43714</v>
      </c>
      <c r="I2422">
        <v>270</v>
      </c>
      <c r="J2422">
        <v>369.55</v>
      </c>
      <c r="K2422">
        <v>128.88</v>
      </c>
      <c r="L2422" t="s">
        <v>14</v>
      </c>
      <c r="M2422">
        <v>0.90690000000000004</v>
      </c>
    </row>
    <row r="2423" spans="1:13" x14ac:dyDescent="0.25">
      <c r="A2423">
        <v>353601</v>
      </c>
      <c r="B2423">
        <v>0</v>
      </c>
      <c r="C2423" s="1">
        <v>43714</v>
      </c>
      <c r="D2423">
        <v>1873729</v>
      </c>
      <c r="E2423">
        <v>1616</v>
      </c>
      <c r="F2423">
        <v>3</v>
      </c>
      <c r="G2423">
        <v>56.99</v>
      </c>
      <c r="H2423" s="1">
        <v>43718</v>
      </c>
      <c r="I2423">
        <v>999999</v>
      </c>
      <c r="J2423">
        <v>56.99</v>
      </c>
      <c r="K2423">
        <v>26.21</v>
      </c>
      <c r="L2423" t="s">
        <v>13</v>
      </c>
      <c r="M2423">
        <v>1</v>
      </c>
    </row>
    <row r="2424" spans="1:13" x14ac:dyDescent="0.25">
      <c r="A2424">
        <v>353601</v>
      </c>
      <c r="B2424">
        <v>1</v>
      </c>
      <c r="C2424" s="1">
        <v>43714</v>
      </c>
      <c r="D2424">
        <v>1873729</v>
      </c>
      <c r="E2424">
        <v>2497</v>
      </c>
      <c r="F2424">
        <v>6</v>
      </c>
      <c r="G2424">
        <v>9.99</v>
      </c>
      <c r="H2424" s="1">
        <v>43718</v>
      </c>
      <c r="I2424">
        <v>999999</v>
      </c>
      <c r="J2424">
        <v>8.6913</v>
      </c>
      <c r="K2424">
        <v>5.09</v>
      </c>
      <c r="L2424" t="s">
        <v>13</v>
      </c>
      <c r="M2424">
        <v>1</v>
      </c>
    </row>
    <row r="2425" spans="1:13" x14ac:dyDescent="0.25">
      <c r="A2425">
        <v>353601</v>
      </c>
      <c r="B2425">
        <v>2</v>
      </c>
      <c r="C2425" s="1">
        <v>43714</v>
      </c>
      <c r="D2425">
        <v>1873729</v>
      </c>
      <c r="E2425">
        <v>1455</v>
      </c>
      <c r="F2425">
        <v>1</v>
      </c>
      <c r="G2425">
        <v>290</v>
      </c>
      <c r="H2425" s="1">
        <v>43718</v>
      </c>
      <c r="I2425">
        <v>999999</v>
      </c>
      <c r="J2425">
        <v>290</v>
      </c>
      <c r="K2425">
        <v>133.36000000000001</v>
      </c>
      <c r="L2425" t="s">
        <v>13</v>
      </c>
      <c r="M2425">
        <v>1</v>
      </c>
    </row>
    <row r="2426" spans="1:13" x14ac:dyDescent="0.25">
      <c r="A2426">
        <v>353601</v>
      </c>
      <c r="B2426">
        <v>3</v>
      </c>
      <c r="C2426" s="1">
        <v>43714</v>
      </c>
      <c r="D2426">
        <v>1873729</v>
      </c>
      <c r="E2426">
        <v>1518</v>
      </c>
      <c r="F2426">
        <v>3</v>
      </c>
      <c r="G2426">
        <v>300</v>
      </c>
      <c r="H2426" s="1">
        <v>43718</v>
      </c>
      <c r="I2426">
        <v>999999</v>
      </c>
      <c r="J2426">
        <v>273</v>
      </c>
      <c r="K2426">
        <v>137.96</v>
      </c>
      <c r="L2426" t="s">
        <v>13</v>
      </c>
      <c r="M2426">
        <v>1</v>
      </c>
    </row>
    <row r="2427" spans="1:13" x14ac:dyDescent="0.25">
      <c r="A2427">
        <v>353601</v>
      </c>
      <c r="B2427">
        <v>4</v>
      </c>
      <c r="C2427" s="1">
        <v>43714</v>
      </c>
      <c r="D2427">
        <v>1873729</v>
      </c>
      <c r="E2427">
        <v>1442</v>
      </c>
      <c r="F2427">
        <v>1</v>
      </c>
      <c r="G2427">
        <v>529</v>
      </c>
      <c r="H2427" s="1">
        <v>43718</v>
      </c>
      <c r="I2427">
        <v>999999</v>
      </c>
      <c r="J2427">
        <v>529</v>
      </c>
      <c r="K2427">
        <v>175.27</v>
      </c>
      <c r="L2427" t="s">
        <v>13</v>
      </c>
      <c r="M2427">
        <v>1</v>
      </c>
    </row>
    <row r="2428" spans="1:13" x14ac:dyDescent="0.25">
      <c r="A2428">
        <v>353601</v>
      </c>
      <c r="B2428">
        <v>5</v>
      </c>
      <c r="C2428" s="1">
        <v>43714</v>
      </c>
      <c r="D2428">
        <v>1873729</v>
      </c>
      <c r="E2428">
        <v>1663</v>
      </c>
      <c r="F2428">
        <v>2</v>
      </c>
      <c r="G2428">
        <v>6.89</v>
      </c>
      <c r="H2428" s="1">
        <v>43718</v>
      </c>
      <c r="I2428">
        <v>999999</v>
      </c>
      <c r="J2428">
        <v>6.0632000000000001</v>
      </c>
      <c r="K2428">
        <v>3.17</v>
      </c>
      <c r="L2428" t="s">
        <v>13</v>
      </c>
      <c r="M2428">
        <v>1</v>
      </c>
    </row>
    <row r="2429" spans="1:13" x14ac:dyDescent="0.25">
      <c r="A2429">
        <v>353602</v>
      </c>
      <c r="B2429">
        <v>0</v>
      </c>
      <c r="C2429" s="1">
        <v>43714</v>
      </c>
      <c r="D2429">
        <v>1759474</v>
      </c>
      <c r="E2429">
        <v>437</v>
      </c>
      <c r="F2429">
        <v>4</v>
      </c>
      <c r="G2429">
        <v>499.9</v>
      </c>
      <c r="H2429" s="1">
        <v>43714</v>
      </c>
      <c r="I2429">
        <v>500</v>
      </c>
      <c r="J2429">
        <v>499.9</v>
      </c>
      <c r="K2429">
        <v>254.86</v>
      </c>
      <c r="L2429" t="s">
        <v>13</v>
      </c>
      <c r="M2429">
        <v>1</v>
      </c>
    </row>
    <row r="2430" spans="1:13" x14ac:dyDescent="0.25">
      <c r="A2430">
        <v>353603</v>
      </c>
      <c r="B2430">
        <v>0</v>
      </c>
      <c r="C2430" s="1">
        <v>43714</v>
      </c>
      <c r="D2430">
        <v>1513361</v>
      </c>
      <c r="E2430">
        <v>1705</v>
      </c>
      <c r="F2430">
        <v>10</v>
      </c>
      <c r="G2430">
        <v>6.88</v>
      </c>
      <c r="H2430" s="1">
        <v>43716</v>
      </c>
      <c r="I2430">
        <v>999999</v>
      </c>
      <c r="J2430">
        <v>5.9855999999999998</v>
      </c>
      <c r="K2430">
        <v>3.16</v>
      </c>
      <c r="L2430" t="s">
        <v>13</v>
      </c>
      <c r="M2430">
        <v>1</v>
      </c>
    </row>
    <row r="2431" spans="1:13" x14ac:dyDescent="0.25">
      <c r="A2431">
        <v>353603</v>
      </c>
      <c r="B2431">
        <v>1</v>
      </c>
      <c r="C2431" s="1">
        <v>43714</v>
      </c>
      <c r="D2431">
        <v>1513361</v>
      </c>
      <c r="E2431">
        <v>1579</v>
      </c>
      <c r="F2431">
        <v>3</v>
      </c>
      <c r="G2431">
        <v>219</v>
      </c>
      <c r="H2431" s="1">
        <v>43716</v>
      </c>
      <c r="I2431">
        <v>999999</v>
      </c>
      <c r="J2431">
        <v>216.81</v>
      </c>
      <c r="K2431">
        <v>72.56</v>
      </c>
      <c r="L2431" t="s">
        <v>13</v>
      </c>
      <c r="M2431">
        <v>1</v>
      </c>
    </row>
    <row r="2432" spans="1:13" x14ac:dyDescent="0.25">
      <c r="A2432">
        <v>353700</v>
      </c>
      <c r="B2432">
        <v>0</v>
      </c>
      <c r="C2432" s="1">
        <v>43715</v>
      </c>
      <c r="D2432">
        <v>807878</v>
      </c>
      <c r="E2432">
        <v>2112</v>
      </c>
      <c r="F2432">
        <v>4</v>
      </c>
      <c r="G2432">
        <v>791</v>
      </c>
      <c r="H2432" s="1">
        <v>43715</v>
      </c>
      <c r="I2432">
        <v>310</v>
      </c>
      <c r="J2432">
        <v>727.72</v>
      </c>
      <c r="K2432">
        <v>363.75</v>
      </c>
      <c r="L2432" t="s">
        <v>14</v>
      </c>
      <c r="M2432">
        <v>0.90690000000000004</v>
      </c>
    </row>
    <row r="2433" spans="1:13" x14ac:dyDescent="0.25">
      <c r="A2433">
        <v>353701</v>
      </c>
      <c r="B2433">
        <v>0</v>
      </c>
      <c r="C2433" s="1">
        <v>43715</v>
      </c>
      <c r="D2433">
        <v>17272</v>
      </c>
      <c r="E2433">
        <v>705</v>
      </c>
      <c r="F2433">
        <v>2</v>
      </c>
      <c r="G2433">
        <v>87</v>
      </c>
      <c r="H2433" s="1">
        <v>43719</v>
      </c>
      <c r="I2433">
        <v>999999</v>
      </c>
      <c r="J2433">
        <v>76.56</v>
      </c>
      <c r="K2433">
        <v>44.36</v>
      </c>
      <c r="L2433" t="s">
        <v>17</v>
      </c>
      <c r="M2433">
        <v>1.4632000000000001</v>
      </c>
    </row>
    <row r="2434" spans="1:13" x14ac:dyDescent="0.25">
      <c r="A2434">
        <v>353702</v>
      </c>
      <c r="B2434">
        <v>0</v>
      </c>
      <c r="C2434" s="1">
        <v>43715</v>
      </c>
      <c r="D2434">
        <v>1593463</v>
      </c>
      <c r="E2434">
        <v>2513</v>
      </c>
      <c r="F2434">
        <v>1</v>
      </c>
      <c r="G2434">
        <v>129.99</v>
      </c>
      <c r="H2434" s="1">
        <v>43715</v>
      </c>
      <c r="I2434">
        <v>490</v>
      </c>
      <c r="J2434">
        <v>129.99</v>
      </c>
      <c r="K2434">
        <v>43.07</v>
      </c>
      <c r="L2434" t="s">
        <v>13</v>
      </c>
      <c r="M2434">
        <v>1</v>
      </c>
    </row>
    <row r="2435" spans="1:13" x14ac:dyDescent="0.25">
      <c r="A2435">
        <v>353702</v>
      </c>
      <c r="B2435">
        <v>1</v>
      </c>
      <c r="C2435" s="1">
        <v>43715</v>
      </c>
      <c r="D2435">
        <v>1593463</v>
      </c>
      <c r="E2435">
        <v>1623</v>
      </c>
      <c r="F2435">
        <v>2</v>
      </c>
      <c r="G2435">
        <v>219</v>
      </c>
      <c r="H2435" s="1">
        <v>43715</v>
      </c>
      <c r="I2435">
        <v>490</v>
      </c>
      <c r="J2435">
        <v>219</v>
      </c>
      <c r="K2435">
        <v>72.56</v>
      </c>
      <c r="L2435" t="s">
        <v>13</v>
      </c>
      <c r="M2435">
        <v>1</v>
      </c>
    </row>
    <row r="2436" spans="1:13" x14ac:dyDescent="0.25">
      <c r="A2436">
        <v>353702</v>
      </c>
      <c r="B2436">
        <v>2</v>
      </c>
      <c r="C2436" s="1">
        <v>43715</v>
      </c>
      <c r="D2436">
        <v>1593463</v>
      </c>
      <c r="E2436">
        <v>1215</v>
      </c>
      <c r="F2436">
        <v>3</v>
      </c>
      <c r="G2436">
        <v>160</v>
      </c>
      <c r="H2436" s="1">
        <v>43715</v>
      </c>
      <c r="I2436">
        <v>490</v>
      </c>
      <c r="J2436">
        <v>160</v>
      </c>
      <c r="K2436">
        <v>81.569999999999993</v>
      </c>
      <c r="L2436" t="s">
        <v>13</v>
      </c>
      <c r="M2436">
        <v>1</v>
      </c>
    </row>
    <row r="2437" spans="1:13" x14ac:dyDescent="0.25">
      <c r="A2437">
        <v>353703</v>
      </c>
      <c r="B2437">
        <v>0</v>
      </c>
      <c r="C2437" s="1">
        <v>43715</v>
      </c>
      <c r="D2437">
        <v>95295</v>
      </c>
      <c r="E2437">
        <v>1431</v>
      </c>
      <c r="F2437">
        <v>1</v>
      </c>
      <c r="G2437">
        <v>256</v>
      </c>
      <c r="H2437" s="1">
        <v>43719</v>
      </c>
      <c r="I2437">
        <v>999999</v>
      </c>
      <c r="J2437">
        <v>256</v>
      </c>
      <c r="K2437">
        <v>117.73</v>
      </c>
      <c r="L2437" t="s">
        <v>17</v>
      </c>
      <c r="M2437">
        <v>1.4632000000000001</v>
      </c>
    </row>
    <row r="2438" spans="1:13" x14ac:dyDescent="0.25">
      <c r="A2438">
        <v>353703</v>
      </c>
      <c r="B2438">
        <v>1</v>
      </c>
      <c r="C2438" s="1">
        <v>43715</v>
      </c>
      <c r="D2438">
        <v>95295</v>
      </c>
      <c r="E2438">
        <v>1616</v>
      </c>
      <c r="F2438">
        <v>3</v>
      </c>
      <c r="G2438">
        <v>56.99</v>
      </c>
      <c r="H2438" s="1">
        <v>43719</v>
      </c>
      <c r="I2438">
        <v>999999</v>
      </c>
      <c r="J2438">
        <v>56.99</v>
      </c>
      <c r="K2438">
        <v>26.21</v>
      </c>
      <c r="L2438" t="s">
        <v>17</v>
      </c>
      <c r="M2438">
        <v>1.4632000000000001</v>
      </c>
    </row>
    <row r="2439" spans="1:13" x14ac:dyDescent="0.25">
      <c r="A2439">
        <v>353704</v>
      </c>
      <c r="B2439">
        <v>0</v>
      </c>
      <c r="C2439" s="1">
        <v>43715</v>
      </c>
      <c r="D2439">
        <v>1313973</v>
      </c>
      <c r="E2439">
        <v>1480</v>
      </c>
      <c r="F2439">
        <v>8</v>
      </c>
      <c r="G2439">
        <v>129</v>
      </c>
      <c r="H2439" s="1">
        <v>43719</v>
      </c>
      <c r="I2439">
        <v>999999</v>
      </c>
      <c r="J2439">
        <v>112.23</v>
      </c>
      <c r="K2439">
        <v>65.77</v>
      </c>
      <c r="L2439" t="s">
        <v>13</v>
      </c>
      <c r="M2439">
        <v>1</v>
      </c>
    </row>
    <row r="2440" spans="1:13" x14ac:dyDescent="0.25">
      <c r="A2440">
        <v>353705</v>
      </c>
      <c r="B2440">
        <v>0</v>
      </c>
      <c r="C2440" s="1">
        <v>43715</v>
      </c>
      <c r="D2440">
        <v>2004116</v>
      </c>
      <c r="E2440">
        <v>1438</v>
      </c>
      <c r="F2440">
        <v>7</v>
      </c>
      <c r="G2440">
        <v>290</v>
      </c>
      <c r="H2440" s="1">
        <v>43718</v>
      </c>
      <c r="I2440">
        <v>999999</v>
      </c>
      <c r="J2440">
        <v>290</v>
      </c>
      <c r="K2440">
        <v>133.36000000000001</v>
      </c>
      <c r="L2440" t="s">
        <v>13</v>
      </c>
      <c r="M2440">
        <v>1</v>
      </c>
    </row>
    <row r="2441" spans="1:13" x14ac:dyDescent="0.25">
      <c r="A2441">
        <v>353705</v>
      </c>
      <c r="B2441">
        <v>1</v>
      </c>
      <c r="C2441" s="1">
        <v>43715</v>
      </c>
      <c r="D2441">
        <v>2004116</v>
      </c>
      <c r="E2441">
        <v>1116</v>
      </c>
      <c r="F2441">
        <v>5</v>
      </c>
      <c r="G2441">
        <v>645</v>
      </c>
      <c r="H2441" s="1">
        <v>43718</v>
      </c>
      <c r="I2441">
        <v>999999</v>
      </c>
      <c r="J2441">
        <v>645</v>
      </c>
      <c r="K2441">
        <v>213.7</v>
      </c>
      <c r="L2441" t="s">
        <v>13</v>
      </c>
      <c r="M2441">
        <v>1</v>
      </c>
    </row>
    <row r="2442" spans="1:13" x14ac:dyDescent="0.25">
      <c r="A2442">
        <v>353705</v>
      </c>
      <c r="B2442">
        <v>2</v>
      </c>
      <c r="C2442" s="1">
        <v>43715</v>
      </c>
      <c r="D2442">
        <v>2004116</v>
      </c>
      <c r="E2442">
        <v>187</v>
      </c>
      <c r="F2442">
        <v>4</v>
      </c>
      <c r="G2442">
        <v>129.9</v>
      </c>
      <c r="H2442" s="1">
        <v>43718</v>
      </c>
      <c r="I2442">
        <v>999999</v>
      </c>
      <c r="J2442">
        <v>114.312</v>
      </c>
      <c r="K2442">
        <v>43.04</v>
      </c>
      <c r="L2442" t="s">
        <v>13</v>
      </c>
      <c r="M2442">
        <v>1</v>
      </c>
    </row>
    <row r="2443" spans="1:13" x14ac:dyDescent="0.25">
      <c r="A2443">
        <v>353705</v>
      </c>
      <c r="B2443">
        <v>3</v>
      </c>
      <c r="C2443" s="1">
        <v>43715</v>
      </c>
      <c r="D2443">
        <v>2004116</v>
      </c>
      <c r="E2443">
        <v>1654</v>
      </c>
      <c r="F2443">
        <v>3</v>
      </c>
      <c r="G2443">
        <v>259.99</v>
      </c>
      <c r="H2443" s="1">
        <v>43718</v>
      </c>
      <c r="I2443">
        <v>999999</v>
      </c>
      <c r="J2443">
        <v>228.7912</v>
      </c>
      <c r="K2443">
        <v>86.14</v>
      </c>
      <c r="L2443" t="s">
        <v>13</v>
      </c>
      <c r="M2443">
        <v>1</v>
      </c>
    </row>
    <row r="2444" spans="1:13" x14ac:dyDescent="0.25">
      <c r="A2444">
        <v>353706</v>
      </c>
      <c r="B2444">
        <v>0</v>
      </c>
      <c r="C2444" s="1">
        <v>43715</v>
      </c>
      <c r="D2444">
        <v>2007990</v>
      </c>
      <c r="E2444">
        <v>1644</v>
      </c>
      <c r="F2444">
        <v>1</v>
      </c>
      <c r="G2444">
        <v>57.88</v>
      </c>
      <c r="H2444" s="1">
        <v>43715</v>
      </c>
      <c r="I2444">
        <v>610</v>
      </c>
      <c r="J2444">
        <v>49.776800000000001</v>
      </c>
      <c r="K2444">
        <v>26.62</v>
      </c>
      <c r="L2444" t="s">
        <v>13</v>
      </c>
      <c r="M2444">
        <v>1</v>
      </c>
    </row>
    <row r="2445" spans="1:13" x14ac:dyDescent="0.25">
      <c r="A2445">
        <v>353706</v>
      </c>
      <c r="B2445">
        <v>1</v>
      </c>
      <c r="C2445" s="1">
        <v>43715</v>
      </c>
      <c r="D2445">
        <v>2007990</v>
      </c>
      <c r="E2445">
        <v>736</v>
      </c>
      <c r="F2445">
        <v>5</v>
      </c>
      <c r="G2445">
        <v>118</v>
      </c>
      <c r="H2445" s="1">
        <v>43715</v>
      </c>
      <c r="I2445">
        <v>610</v>
      </c>
      <c r="J2445">
        <v>118</v>
      </c>
      <c r="K2445">
        <v>54.26</v>
      </c>
      <c r="L2445" t="s">
        <v>13</v>
      </c>
      <c r="M2445">
        <v>1</v>
      </c>
    </row>
    <row r="2446" spans="1:13" x14ac:dyDescent="0.25">
      <c r="A2446">
        <v>353706</v>
      </c>
      <c r="B2446">
        <v>2</v>
      </c>
      <c r="C2446" s="1">
        <v>43715</v>
      </c>
      <c r="D2446">
        <v>2007990</v>
      </c>
      <c r="E2446">
        <v>1660</v>
      </c>
      <c r="F2446">
        <v>10</v>
      </c>
      <c r="G2446">
        <v>289.99</v>
      </c>
      <c r="H2446" s="1">
        <v>43715</v>
      </c>
      <c r="I2446">
        <v>610</v>
      </c>
      <c r="J2446">
        <v>287.09010000000001</v>
      </c>
      <c r="K2446">
        <v>96.08</v>
      </c>
      <c r="L2446" t="s">
        <v>13</v>
      </c>
      <c r="M2446">
        <v>1</v>
      </c>
    </row>
    <row r="2447" spans="1:13" x14ac:dyDescent="0.25">
      <c r="A2447">
        <v>353707</v>
      </c>
      <c r="B2447">
        <v>0</v>
      </c>
      <c r="C2447" s="1">
        <v>43715</v>
      </c>
      <c r="D2447">
        <v>907250</v>
      </c>
      <c r="E2447">
        <v>352</v>
      </c>
      <c r="F2447">
        <v>4</v>
      </c>
      <c r="G2447">
        <v>320</v>
      </c>
      <c r="H2447" s="1">
        <v>43715</v>
      </c>
      <c r="I2447">
        <v>400</v>
      </c>
      <c r="J2447">
        <v>320</v>
      </c>
      <c r="K2447">
        <v>163.15</v>
      </c>
      <c r="L2447" t="s">
        <v>16</v>
      </c>
      <c r="M2447">
        <v>0.81289999999999996</v>
      </c>
    </row>
    <row r="2448" spans="1:13" x14ac:dyDescent="0.25">
      <c r="A2448">
        <v>353707</v>
      </c>
      <c r="B2448">
        <v>1</v>
      </c>
      <c r="C2448" s="1">
        <v>43715</v>
      </c>
      <c r="D2448">
        <v>907250</v>
      </c>
      <c r="E2448">
        <v>55</v>
      </c>
      <c r="F2448">
        <v>5</v>
      </c>
      <c r="G2448">
        <v>296</v>
      </c>
      <c r="H2448" s="1">
        <v>43715</v>
      </c>
      <c r="I2448">
        <v>400</v>
      </c>
      <c r="J2448">
        <v>269.36</v>
      </c>
      <c r="K2448">
        <v>98.07</v>
      </c>
      <c r="L2448" t="s">
        <v>16</v>
      </c>
      <c r="M2448">
        <v>0.81289999999999996</v>
      </c>
    </row>
    <row r="2449" spans="1:13" x14ac:dyDescent="0.25">
      <c r="A2449">
        <v>353707</v>
      </c>
      <c r="B2449">
        <v>2</v>
      </c>
      <c r="C2449" s="1">
        <v>43715</v>
      </c>
      <c r="D2449">
        <v>907250</v>
      </c>
      <c r="E2449">
        <v>2510</v>
      </c>
      <c r="F2449">
        <v>5</v>
      </c>
      <c r="G2449">
        <v>4.0599999999999996</v>
      </c>
      <c r="H2449" s="1">
        <v>43715</v>
      </c>
      <c r="I2449">
        <v>400</v>
      </c>
      <c r="J2449">
        <v>3.5322</v>
      </c>
      <c r="K2449">
        <v>2.0699999999999998</v>
      </c>
      <c r="L2449" t="s">
        <v>16</v>
      </c>
      <c r="M2449">
        <v>0.81289999999999996</v>
      </c>
    </row>
    <row r="2450" spans="1:13" x14ac:dyDescent="0.25">
      <c r="A2450">
        <v>353707</v>
      </c>
      <c r="B2450">
        <v>3</v>
      </c>
      <c r="C2450" s="1">
        <v>43715</v>
      </c>
      <c r="D2450">
        <v>907250</v>
      </c>
      <c r="E2450">
        <v>2495</v>
      </c>
      <c r="F2450">
        <v>9</v>
      </c>
      <c r="G2450">
        <v>9.99</v>
      </c>
      <c r="H2450" s="1">
        <v>43715</v>
      </c>
      <c r="I2450">
        <v>400</v>
      </c>
      <c r="J2450">
        <v>8.7911999999999999</v>
      </c>
      <c r="K2450">
        <v>5.09</v>
      </c>
      <c r="L2450" t="s">
        <v>16</v>
      </c>
      <c r="M2450">
        <v>0.81289999999999996</v>
      </c>
    </row>
    <row r="2451" spans="1:13" x14ac:dyDescent="0.25">
      <c r="A2451">
        <v>353707</v>
      </c>
      <c r="B2451">
        <v>4</v>
      </c>
      <c r="C2451" s="1">
        <v>43715</v>
      </c>
      <c r="D2451">
        <v>907250</v>
      </c>
      <c r="E2451">
        <v>48</v>
      </c>
      <c r="F2451">
        <v>3</v>
      </c>
      <c r="G2451">
        <v>149.94999999999999</v>
      </c>
      <c r="H2451" s="1">
        <v>43715</v>
      </c>
      <c r="I2451">
        <v>400</v>
      </c>
      <c r="J2451">
        <v>130.45650000000001</v>
      </c>
      <c r="K2451">
        <v>76.45</v>
      </c>
      <c r="L2451" t="s">
        <v>16</v>
      </c>
      <c r="M2451">
        <v>0.81289999999999996</v>
      </c>
    </row>
    <row r="2452" spans="1:13" x14ac:dyDescent="0.25">
      <c r="A2452">
        <v>353707</v>
      </c>
      <c r="B2452">
        <v>5</v>
      </c>
      <c r="C2452" s="1">
        <v>43715</v>
      </c>
      <c r="D2452">
        <v>907250</v>
      </c>
      <c r="E2452">
        <v>1613</v>
      </c>
      <c r="F2452">
        <v>3</v>
      </c>
      <c r="G2452">
        <v>109.99</v>
      </c>
      <c r="H2452" s="1">
        <v>43715</v>
      </c>
      <c r="I2452">
        <v>400</v>
      </c>
      <c r="J2452">
        <v>101.1908</v>
      </c>
      <c r="K2452">
        <v>56.08</v>
      </c>
      <c r="L2452" t="s">
        <v>16</v>
      </c>
      <c r="M2452">
        <v>0.81289999999999996</v>
      </c>
    </row>
    <row r="2453" spans="1:13" x14ac:dyDescent="0.25">
      <c r="A2453">
        <v>353707</v>
      </c>
      <c r="B2453">
        <v>6</v>
      </c>
      <c r="C2453" s="1">
        <v>43715</v>
      </c>
      <c r="D2453">
        <v>907250</v>
      </c>
      <c r="E2453">
        <v>1467</v>
      </c>
      <c r="F2453">
        <v>3</v>
      </c>
      <c r="G2453">
        <v>301</v>
      </c>
      <c r="H2453" s="1">
        <v>43715</v>
      </c>
      <c r="I2453">
        <v>400</v>
      </c>
      <c r="J2453">
        <v>273.91000000000003</v>
      </c>
      <c r="K2453">
        <v>138.41999999999999</v>
      </c>
      <c r="L2453" t="s">
        <v>16</v>
      </c>
      <c r="M2453">
        <v>0.81289999999999996</v>
      </c>
    </row>
    <row r="2454" spans="1:13" x14ac:dyDescent="0.25">
      <c r="A2454">
        <v>353708</v>
      </c>
      <c r="B2454">
        <v>0</v>
      </c>
      <c r="C2454" s="1">
        <v>43715</v>
      </c>
      <c r="D2454">
        <v>152771</v>
      </c>
      <c r="E2454">
        <v>455</v>
      </c>
      <c r="F2454">
        <v>4</v>
      </c>
      <c r="G2454">
        <v>919</v>
      </c>
      <c r="H2454" s="1">
        <v>43715</v>
      </c>
      <c r="I2454">
        <v>50</v>
      </c>
      <c r="J2454">
        <v>919</v>
      </c>
      <c r="K2454">
        <v>304.48</v>
      </c>
      <c r="L2454" t="s">
        <v>17</v>
      </c>
      <c r="M2454">
        <v>1.4632000000000001</v>
      </c>
    </row>
    <row r="2455" spans="1:13" x14ac:dyDescent="0.25">
      <c r="A2455">
        <v>353708</v>
      </c>
      <c r="B2455">
        <v>1</v>
      </c>
      <c r="C2455" s="1">
        <v>43715</v>
      </c>
      <c r="D2455">
        <v>152771</v>
      </c>
      <c r="E2455">
        <v>544</v>
      </c>
      <c r="F2455">
        <v>2</v>
      </c>
      <c r="G2455">
        <v>499</v>
      </c>
      <c r="H2455" s="1">
        <v>43715</v>
      </c>
      <c r="I2455">
        <v>50</v>
      </c>
      <c r="J2455">
        <v>499</v>
      </c>
      <c r="K2455">
        <v>254.4</v>
      </c>
      <c r="L2455" t="s">
        <v>17</v>
      </c>
      <c r="M2455">
        <v>1.4632000000000001</v>
      </c>
    </row>
    <row r="2456" spans="1:13" x14ac:dyDescent="0.25">
      <c r="A2456">
        <v>353708</v>
      </c>
      <c r="B2456">
        <v>2</v>
      </c>
      <c r="C2456" s="1">
        <v>43715</v>
      </c>
      <c r="D2456">
        <v>152771</v>
      </c>
      <c r="E2456">
        <v>412</v>
      </c>
      <c r="F2456">
        <v>8</v>
      </c>
      <c r="G2456">
        <v>382.95</v>
      </c>
      <c r="H2456" s="1">
        <v>43715</v>
      </c>
      <c r="I2456">
        <v>50</v>
      </c>
      <c r="J2456">
        <v>382.95</v>
      </c>
      <c r="K2456">
        <v>195.24</v>
      </c>
      <c r="L2456" t="s">
        <v>17</v>
      </c>
      <c r="M2456">
        <v>1.4632000000000001</v>
      </c>
    </row>
    <row r="2457" spans="1:13" x14ac:dyDescent="0.25">
      <c r="A2457">
        <v>353900</v>
      </c>
      <c r="B2457">
        <v>0</v>
      </c>
      <c r="C2457" s="1">
        <v>43717</v>
      </c>
      <c r="D2457">
        <v>1718600</v>
      </c>
      <c r="E2457">
        <v>423</v>
      </c>
      <c r="F2457">
        <v>6</v>
      </c>
      <c r="G2457">
        <v>599</v>
      </c>
      <c r="H2457" s="1">
        <v>43720</v>
      </c>
      <c r="I2457">
        <v>999999</v>
      </c>
      <c r="J2457">
        <v>533.11</v>
      </c>
      <c r="K2457">
        <v>275.45999999999998</v>
      </c>
      <c r="L2457" t="s">
        <v>13</v>
      </c>
      <c r="M2457">
        <v>1</v>
      </c>
    </row>
    <row r="2458" spans="1:13" x14ac:dyDescent="0.25">
      <c r="A2458">
        <v>353900</v>
      </c>
      <c r="B2458">
        <v>1</v>
      </c>
      <c r="C2458" s="1">
        <v>43717</v>
      </c>
      <c r="D2458">
        <v>1718600</v>
      </c>
      <c r="E2458">
        <v>419</v>
      </c>
      <c r="F2458">
        <v>4</v>
      </c>
      <c r="G2458">
        <v>369</v>
      </c>
      <c r="H2458" s="1">
        <v>43720</v>
      </c>
      <c r="I2458">
        <v>999999</v>
      </c>
      <c r="J2458">
        <v>317.33999999999997</v>
      </c>
      <c r="K2458">
        <v>188.13</v>
      </c>
      <c r="L2458" t="s">
        <v>13</v>
      </c>
      <c r="M2458">
        <v>1</v>
      </c>
    </row>
    <row r="2459" spans="1:13" x14ac:dyDescent="0.25">
      <c r="A2459">
        <v>353900</v>
      </c>
      <c r="B2459">
        <v>2</v>
      </c>
      <c r="C2459" s="1">
        <v>43717</v>
      </c>
      <c r="D2459">
        <v>1718600</v>
      </c>
      <c r="E2459">
        <v>917</v>
      </c>
      <c r="F2459">
        <v>2</v>
      </c>
      <c r="G2459">
        <v>179</v>
      </c>
      <c r="H2459" s="1">
        <v>43720</v>
      </c>
      <c r="I2459">
        <v>999999</v>
      </c>
      <c r="J2459">
        <v>157.52000000000001</v>
      </c>
      <c r="K2459">
        <v>59.31</v>
      </c>
      <c r="L2459" t="s">
        <v>13</v>
      </c>
      <c r="M2459">
        <v>1</v>
      </c>
    </row>
    <row r="2460" spans="1:13" x14ac:dyDescent="0.25">
      <c r="A2460">
        <v>353900</v>
      </c>
      <c r="B2460">
        <v>3</v>
      </c>
      <c r="C2460" s="1">
        <v>43717</v>
      </c>
      <c r="D2460">
        <v>1718600</v>
      </c>
      <c r="E2460">
        <v>1678</v>
      </c>
      <c r="F2460">
        <v>5</v>
      </c>
      <c r="G2460">
        <v>16.89</v>
      </c>
      <c r="H2460" s="1">
        <v>43720</v>
      </c>
      <c r="I2460">
        <v>999999</v>
      </c>
      <c r="J2460">
        <v>16.89</v>
      </c>
      <c r="K2460">
        <v>5.6</v>
      </c>
      <c r="L2460" t="s">
        <v>13</v>
      </c>
      <c r="M2460">
        <v>1</v>
      </c>
    </row>
    <row r="2461" spans="1:13" x14ac:dyDescent="0.25">
      <c r="A2461">
        <v>353900</v>
      </c>
      <c r="B2461">
        <v>4</v>
      </c>
      <c r="C2461" s="1">
        <v>43717</v>
      </c>
      <c r="D2461">
        <v>1718600</v>
      </c>
      <c r="E2461">
        <v>93</v>
      </c>
      <c r="F2461">
        <v>7</v>
      </c>
      <c r="G2461">
        <v>67.400000000000006</v>
      </c>
      <c r="H2461" s="1">
        <v>43720</v>
      </c>
      <c r="I2461">
        <v>999999</v>
      </c>
      <c r="J2461">
        <v>64.03</v>
      </c>
      <c r="K2461">
        <v>34.36</v>
      </c>
      <c r="L2461" t="s">
        <v>13</v>
      </c>
      <c r="M2461">
        <v>1</v>
      </c>
    </row>
    <row r="2462" spans="1:13" x14ac:dyDescent="0.25">
      <c r="A2462">
        <v>353900</v>
      </c>
      <c r="B2462">
        <v>5</v>
      </c>
      <c r="C2462" s="1">
        <v>43717</v>
      </c>
      <c r="D2462">
        <v>1718600</v>
      </c>
      <c r="E2462">
        <v>1706</v>
      </c>
      <c r="F2462">
        <v>2</v>
      </c>
      <c r="G2462">
        <v>8.8800000000000008</v>
      </c>
      <c r="H2462" s="1">
        <v>43720</v>
      </c>
      <c r="I2462">
        <v>999999</v>
      </c>
      <c r="J2462">
        <v>8.8800000000000008</v>
      </c>
      <c r="K2462">
        <v>4.08</v>
      </c>
      <c r="L2462" t="s">
        <v>13</v>
      </c>
      <c r="M2462">
        <v>1</v>
      </c>
    </row>
    <row r="2463" spans="1:13" x14ac:dyDescent="0.25">
      <c r="A2463">
        <v>353902</v>
      </c>
      <c r="B2463">
        <v>0</v>
      </c>
      <c r="C2463" s="1">
        <v>43717</v>
      </c>
      <c r="D2463">
        <v>21224</v>
      </c>
      <c r="E2463">
        <v>1653</v>
      </c>
      <c r="F2463">
        <v>2</v>
      </c>
      <c r="G2463">
        <v>109.99</v>
      </c>
      <c r="H2463" s="1">
        <v>43722</v>
      </c>
      <c r="I2463">
        <v>999999</v>
      </c>
      <c r="J2463">
        <v>97.891099999999994</v>
      </c>
      <c r="K2463">
        <v>56.08</v>
      </c>
      <c r="L2463" t="s">
        <v>17</v>
      </c>
      <c r="M2463">
        <v>1.4561999999999999</v>
      </c>
    </row>
    <row r="2464" spans="1:13" x14ac:dyDescent="0.25">
      <c r="A2464">
        <v>354000</v>
      </c>
      <c r="B2464">
        <v>0</v>
      </c>
      <c r="C2464" s="1">
        <v>43718</v>
      </c>
      <c r="D2464">
        <v>1712190</v>
      </c>
      <c r="E2464">
        <v>1084</v>
      </c>
      <c r="F2464">
        <v>1</v>
      </c>
      <c r="G2464">
        <v>646</v>
      </c>
      <c r="H2464" s="1">
        <v>43718</v>
      </c>
      <c r="I2464">
        <v>590</v>
      </c>
      <c r="J2464">
        <v>574.94000000000005</v>
      </c>
      <c r="K2464">
        <v>214.03</v>
      </c>
      <c r="L2464" t="s">
        <v>13</v>
      </c>
      <c r="M2464">
        <v>1</v>
      </c>
    </row>
    <row r="2465" spans="1:13" x14ac:dyDescent="0.25">
      <c r="A2465">
        <v>354000</v>
      </c>
      <c r="B2465">
        <v>1</v>
      </c>
      <c r="C2465" s="1">
        <v>43718</v>
      </c>
      <c r="D2465">
        <v>1712190</v>
      </c>
      <c r="E2465">
        <v>136</v>
      </c>
      <c r="F2465">
        <v>7</v>
      </c>
      <c r="G2465">
        <v>349.95</v>
      </c>
      <c r="H2465" s="1">
        <v>43718</v>
      </c>
      <c r="I2465">
        <v>590</v>
      </c>
      <c r="J2465">
        <v>349.95</v>
      </c>
      <c r="K2465">
        <v>160.93</v>
      </c>
      <c r="L2465" t="s">
        <v>13</v>
      </c>
      <c r="M2465">
        <v>1</v>
      </c>
    </row>
    <row r="2466" spans="1:13" x14ac:dyDescent="0.25">
      <c r="A2466">
        <v>354000</v>
      </c>
      <c r="B2466">
        <v>2</v>
      </c>
      <c r="C2466" s="1">
        <v>43718</v>
      </c>
      <c r="D2466">
        <v>1712190</v>
      </c>
      <c r="E2466">
        <v>1596</v>
      </c>
      <c r="F2466">
        <v>3</v>
      </c>
      <c r="G2466">
        <v>12.66</v>
      </c>
      <c r="H2466" s="1">
        <v>43718</v>
      </c>
      <c r="I2466">
        <v>590</v>
      </c>
      <c r="J2466">
        <v>11.7738</v>
      </c>
      <c r="K2466">
        <v>5.82</v>
      </c>
      <c r="L2466" t="s">
        <v>13</v>
      </c>
      <c r="M2466">
        <v>1</v>
      </c>
    </row>
    <row r="2467" spans="1:13" x14ac:dyDescent="0.25">
      <c r="A2467">
        <v>354001</v>
      </c>
      <c r="B2467">
        <v>0</v>
      </c>
      <c r="C2467" s="1">
        <v>43718</v>
      </c>
      <c r="D2467">
        <v>1978807</v>
      </c>
      <c r="E2467">
        <v>1636</v>
      </c>
      <c r="F2467">
        <v>3</v>
      </c>
      <c r="G2467">
        <v>12.66</v>
      </c>
      <c r="H2467" s="1">
        <v>43719</v>
      </c>
      <c r="I2467">
        <v>999999</v>
      </c>
      <c r="J2467">
        <v>12.66</v>
      </c>
      <c r="K2467">
        <v>5.82</v>
      </c>
      <c r="L2467" t="s">
        <v>13</v>
      </c>
      <c r="M2467">
        <v>1</v>
      </c>
    </row>
    <row r="2468" spans="1:13" x14ac:dyDescent="0.25">
      <c r="A2468">
        <v>354001</v>
      </c>
      <c r="B2468">
        <v>1</v>
      </c>
      <c r="C2468" s="1">
        <v>43718</v>
      </c>
      <c r="D2468">
        <v>1978807</v>
      </c>
      <c r="E2468">
        <v>1764</v>
      </c>
      <c r="F2468">
        <v>1</v>
      </c>
      <c r="G2468">
        <v>46.8</v>
      </c>
      <c r="H2468" s="1">
        <v>43719</v>
      </c>
      <c r="I2468">
        <v>999999</v>
      </c>
      <c r="J2468">
        <v>46.8</v>
      </c>
      <c r="K2468">
        <v>23.86</v>
      </c>
      <c r="L2468" t="s">
        <v>13</v>
      </c>
      <c r="M2468">
        <v>1</v>
      </c>
    </row>
    <row r="2469" spans="1:13" x14ac:dyDescent="0.25">
      <c r="A2469">
        <v>354002</v>
      </c>
      <c r="B2469">
        <v>0</v>
      </c>
      <c r="C2469" s="1">
        <v>43718</v>
      </c>
      <c r="D2469">
        <v>346829</v>
      </c>
      <c r="E2469">
        <v>1549</v>
      </c>
      <c r="F2469">
        <v>1</v>
      </c>
      <c r="G2469">
        <v>389</v>
      </c>
      <c r="H2469" s="1">
        <v>43720</v>
      </c>
      <c r="I2469">
        <v>999999</v>
      </c>
      <c r="J2469">
        <v>353.99</v>
      </c>
      <c r="K2469">
        <v>128.88</v>
      </c>
      <c r="L2469" t="s">
        <v>15</v>
      </c>
      <c r="M2469">
        <v>1.3167</v>
      </c>
    </row>
    <row r="2470" spans="1:13" x14ac:dyDescent="0.25">
      <c r="A2470">
        <v>354003</v>
      </c>
      <c r="B2470">
        <v>0</v>
      </c>
      <c r="C2470" s="1">
        <v>43718</v>
      </c>
      <c r="D2470">
        <v>363898</v>
      </c>
      <c r="E2470">
        <v>146</v>
      </c>
      <c r="F2470">
        <v>6</v>
      </c>
      <c r="G2470">
        <v>2899.99</v>
      </c>
      <c r="H2470" s="1">
        <v>43718</v>
      </c>
      <c r="I2470">
        <v>100</v>
      </c>
      <c r="J2470">
        <v>2899.99</v>
      </c>
      <c r="K2470">
        <v>960.82</v>
      </c>
      <c r="L2470" t="s">
        <v>15</v>
      </c>
      <c r="M2470">
        <v>1.3167</v>
      </c>
    </row>
    <row r="2471" spans="1:13" x14ac:dyDescent="0.25">
      <c r="A2471">
        <v>354003</v>
      </c>
      <c r="B2471">
        <v>1</v>
      </c>
      <c r="C2471" s="1">
        <v>43718</v>
      </c>
      <c r="D2471">
        <v>363898</v>
      </c>
      <c r="E2471">
        <v>878</v>
      </c>
      <c r="F2471">
        <v>3</v>
      </c>
      <c r="G2471">
        <v>129.94999999999999</v>
      </c>
      <c r="H2471" s="1">
        <v>43718</v>
      </c>
      <c r="I2471">
        <v>100</v>
      </c>
      <c r="J2471">
        <v>115.6555</v>
      </c>
      <c r="K2471">
        <v>43.06</v>
      </c>
      <c r="L2471" t="s">
        <v>15</v>
      </c>
      <c r="M2471">
        <v>1.3167</v>
      </c>
    </row>
    <row r="2472" spans="1:13" x14ac:dyDescent="0.25">
      <c r="A2472">
        <v>354100</v>
      </c>
      <c r="B2472">
        <v>0</v>
      </c>
      <c r="C2472" s="1">
        <v>43719</v>
      </c>
      <c r="D2472">
        <v>2016862</v>
      </c>
      <c r="E2472">
        <v>1557</v>
      </c>
      <c r="F2472">
        <v>2</v>
      </c>
      <c r="G2472">
        <v>310</v>
      </c>
      <c r="H2472" s="1">
        <v>43720</v>
      </c>
      <c r="I2472">
        <v>999999</v>
      </c>
      <c r="J2472">
        <v>279</v>
      </c>
      <c r="K2472">
        <v>142.56</v>
      </c>
      <c r="L2472" t="s">
        <v>13</v>
      </c>
      <c r="M2472">
        <v>1</v>
      </c>
    </row>
    <row r="2473" spans="1:13" x14ac:dyDescent="0.25">
      <c r="A2473">
        <v>354100</v>
      </c>
      <c r="B2473">
        <v>1</v>
      </c>
      <c r="C2473" s="1">
        <v>43719</v>
      </c>
      <c r="D2473">
        <v>2016862</v>
      </c>
      <c r="E2473">
        <v>1601</v>
      </c>
      <c r="F2473">
        <v>3</v>
      </c>
      <c r="G2473">
        <v>159.99</v>
      </c>
      <c r="H2473" s="1">
        <v>43720</v>
      </c>
      <c r="I2473">
        <v>999999</v>
      </c>
      <c r="J2473">
        <v>159.99</v>
      </c>
      <c r="K2473">
        <v>73.569999999999993</v>
      </c>
      <c r="L2473" t="s">
        <v>13</v>
      </c>
      <c r="M2473">
        <v>1</v>
      </c>
    </row>
    <row r="2474" spans="1:13" x14ac:dyDescent="0.25">
      <c r="A2474">
        <v>354100</v>
      </c>
      <c r="B2474">
        <v>2</v>
      </c>
      <c r="C2474" s="1">
        <v>43719</v>
      </c>
      <c r="D2474">
        <v>2016862</v>
      </c>
      <c r="E2474">
        <v>1513</v>
      </c>
      <c r="F2474">
        <v>8</v>
      </c>
      <c r="G2474">
        <v>269</v>
      </c>
      <c r="H2474" s="1">
        <v>43720</v>
      </c>
      <c r="I2474">
        <v>999999</v>
      </c>
      <c r="J2474">
        <v>269</v>
      </c>
      <c r="K2474">
        <v>123.7</v>
      </c>
      <c r="L2474" t="s">
        <v>13</v>
      </c>
      <c r="M2474">
        <v>1</v>
      </c>
    </row>
    <row r="2475" spans="1:13" x14ac:dyDescent="0.25">
      <c r="A2475">
        <v>354101</v>
      </c>
      <c r="B2475">
        <v>0</v>
      </c>
      <c r="C2475" s="1">
        <v>43719</v>
      </c>
      <c r="D2475">
        <v>379310</v>
      </c>
      <c r="E2475">
        <v>513</v>
      </c>
      <c r="F2475">
        <v>3</v>
      </c>
      <c r="G2475">
        <v>99</v>
      </c>
      <c r="H2475" s="1">
        <v>43719</v>
      </c>
      <c r="I2475">
        <v>100</v>
      </c>
      <c r="J2475">
        <v>89.1</v>
      </c>
      <c r="K2475">
        <v>50.47</v>
      </c>
      <c r="L2475" t="s">
        <v>15</v>
      </c>
      <c r="M2475">
        <v>1.3149</v>
      </c>
    </row>
    <row r="2476" spans="1:13" x14ac:dyDescent="0.25">
      <c r="A2476">
        <v>354102</v>
      </c>
      <c r="B2476">
        <v>0</v>
      </c>
      <c r="C2476" s="1">
        <v>43719</v>
      </c>
      <c r="D2476">
        <v>993747</v>
      </c>
      <c r="E2476">
        <v>457</v>
      </c>
      <c r="F2476">
        <v>1</v>
      </c>
      <c r="G2476">
        <v>219.95</v>
      </c>
      <c r="H2476" s="1">
        <v>43722</v>
      </c>
      <c r="I2476">
        <v>999999</v>
      </c>
      <c r="J2476">
        <v>219.95</v>
      </c>
      <c r="K2476">
        <v>112.14</v>
      </c>
      <c r="L2476" t="s">
        <v>16</v>
      </c>
      <c r="M2476">
        <v>0.81010000000000004</v>
      </c>
    </row>
    <row r="2477" spans="1:13" x14ac:dyDescent="0.25">
      <c r="A2477">
        <v>354102</v>
      </c>
      <c r="B2477">
        <v>1</v>
      </c>
      <c r="C2477" s="1">
        <v>43719</v>
      </c>
      <c r="D2477">
        <v>993747</v>
      </c>
      <c r="E2477">
        <v>1616</v>
      </c>
      <c r="F2477">
        <v>3</v>
      </c>
      <c r="G2477">
        <v>56.99</v>
      </c>
      <c r="H2477" s="1">
        <v>43722</v>
      </c>
      <c r="I2477">
        <v>999999</v>
      </c>
      <c r="J2477">
        <v>50.151200000000003</v>
      </c>
      <c r="K2477">
        <v>26.21</v>
      </c>
      <c r="L2477" t="s">
        <v>16</v>
      </c>
      <c r="M2477">
        <v>0.81010000000000004</v>
      </c>
    </row>
    <row r="2478" spans="1:13" x14ac:dyDescent="0.25">
      <c r="A2478">
        <v>354103</v>
      </c>
      <c r="B2478">
        <v>0</v>
      </c>
      <c r="C2478" s="1">
        <v>43719</v>
      </c>
      <c r="D2478">
        <v>417275</v>
      </c>
      <c r="E2478">
        <v>448</v>
      </c>
      <c r="F2478">
        <v>2</v>
      </c>
      <c r="G2478">
        <v>269.89999999999998</v>
      </c>
      <c r="H2478" s="1">
        <v>43723</v>
      </c>
      <c r="I2478">
        <v>999999</v>
      </c>
      <c r="J2478">
        <v>269.89999999999998</v>
      </c>
      <c r="K2478">
        <v>137.6</v>
      </c>
      <c r="L2478" t="s">
        <v>14</v>
      </c>
      <c r="M2478">
        <v>0.90880000000000005</v>
      </c>
    </row>
    <row r="2479" spans="1:13" x14ac:dyDescent="0.25">
      <c r="A2479">
        <v>354103</v>
      </c>
      <c r="B2479">
        <v>1</v>
      </c>
      <c r="C2479" s="1">
        <v>43719</v>
      </c>
      <c r="D2479">
        <v>417275</v>
      </c>
      <c r="E2479">
        <v>1407</v>
      </c>
      <c r="F2479">
        <v>1</v>
      </c>
      <c r="G2479">
        <v>16</v>
      </c>
      <c r="H2479" s="1">
        <v>43723</v>
      </c>
      <c r="I2479">
        <v>999999</v>
      </c>
      <c r="J2479">
        <v>13.76</v>
      </c>
      <c r="K2479">
        <v>8.16</v>
      </c>
      <c r="L2479" t="s">
        <v>14</v>
      </c>
      <c r="M2479">
        <v>0.90880000000000005</v>
      </c>
    </row>
    <row r="2480" spans="1:13" x14ac:dyDescent="0.25">
      <c r="A2480">
        <v>354104</v>
      </c>
      <c r="B2480">
        <v>0</v>
      </c>
      <c r="C2480" s="1">
        <v>43719</v>
      </c>
      <c r="D2480">
        <v>1522712</v>
      </c>
      <c r="E2480">
        <v>1550</v>
      </c>
      <c r="F2480">
        <v>3</v>
      </c>
      <c r="G2480">
        <v>280</v>
      </c>
      <c r="H2480" s="1">
        <v>43722</v>
      </c>
      <c r="I2480">
        <v>999999</v>
      </c>
      <c r="J2480">
        <v>252</v>
      </c>
      <c r="K2480">
        <v>128.76</v>
      </c>
      <c r="L2480" t="s">
        <v>13</v>
      </c>
      <c r="M2480">
        <v>1</v>
      </c>
    </row>
    <row r="2481" spans="1:13" x14ac:dyDescent="0.25">
      <c r="A2481">
        <v>354104</v>
      </c>
      <c r="B2481">
        <v>1</v>
      </c>
      <c r="C2481" s="1">
        <v>43719</v>
      </c>
      <c r="D2481">
        <v>1522712</v>
      </c>
      <c r="E2481">
        <v>1680</v>
      </c>
      <c r="F2481">
        <v>5</v>
      </c>
      <c r="G2481">
        <v>6.99</v>
      </c>
      <c r="H2481" s="1">
        <v>43722</v>
      </c>
      <c r="I2481">
        <v>999999</v>
      </c>
      <c r="J2481">
        <v>6.99</v>
      </c>
      <c r="K2481">
        <v>3.56</v>
      </c>
      <c r="L2481" t="s">
        <v>13</v>
      </c>
      <c r="M2481">
        <v>1</v>
      </c>
    </row>
    <row r="2482" spans="1:13" x14ac:dyDescent="0.25">
      <c r="A2482">
        <v>354104</v>
      </c>
      <c r="B2482">
        <v>2</v>
      </c>
      <c r="C2482" s="1">
        <v>43719</v>
      </c>
      <c r="D2482">
        <v>1522712</v>
      </c>
      <c r="E2482">
        <v>1393</v>
      </c>
      <c r="F2482">
        <v>2</v>
      </c>
      <c r="G2482">
        <v>46.99</v>
      </c>
      <c r="H2482" s="1">
        <v>43722</v>
      </c>
      <c r="I2482">
        <v>999999</v>
      </c>
      <c r="J2482">
        <v>41.351199999999999</v>
      </c>
      <c r="K2482">
        <v>15.57</v>
      </c>
      <c r="L2482" t="s">
        <v>13</v>
      </c>
      <c r="M2482">
        <v>1</v>
      </c>
    </row>
    <row r="2483" spans="1:13" x14ac:dyDescent="0.25">
      <c r="A2483">
        <v>354104</v>
      </c>
      <c r="B2483">
        <v>3</v>
      </c>
      <c r="C2483" s="1">
        <v>43719</v>
      </c>
      <c r="D2483">
        <v>1522712</v>
      </c>
      <c r="E2483">
        <v>465</v>
      </c>
      <c r="F2483">
        <v>4</v>
      </c>
      <c r="G2483">
        <v>259</v>
      </c>
      <c r="H2483" s="1">
        <v>43722</v>
      </c>
      <c r="I2483">
        <v>999999</v>
      </c>
      <c r="J2483">
        <v>259</v>
      </c>
      <c r="K2483">
        <v>119.11</v>
      </c>
      <c r="L2483" t="s">
        <v>13</v>
      </c>
      <c r="M2483">
        <v>1</v>
      </c>
    </row>
    <row r="2484" spans="1:13" x14ac:dyDescent="0.25">
      <c r="A2484">
        <v>354105</v>
      </c>
      <c r="B2484">
        <v>0</v>
      </c>
      <c r="C2484" s="1">
        <v>43719</v>
      </c>
      <c r="D2484">
        <v>879136</v>
      </c>
      <c r="E2484">
        <v>1639</v>
      </c>
      <c r="F2484">
        <v>3</v>
      </c>
      <c r="G2484">
        <v>9.99</v>
      </c>
      <c r="H2484" s="1">
        <v>43724</v>
      </c>
      <c r="I2484">
        <v>999999</v>
      </c>
      <c r="J2484">
        <v>8.9909999999999997</v>
      </c>
      <c r="K2484">
        <v>5.09</v>
      </c>
      <c r="L2484" t="s">
        <v>14</v>
      </c>
      <c r="M2484">
        <v>0.90880000000000005</v>
      </c>
    </row>
    <row r="2485" spans="1:13" x14ac:dyDescent="0.25">
      <c r="A2485">
        <v>354105</v>
      </c>
      <c r="B2485">
        <v>1</v>
      </c>
      <c r="C2485" s="1">
        <v>43719</v>
      </c>
      <c r="D2485">
        <v>879136</v>
      </c>
      <c r="E2485">
        <v>1490</v>
      </c>
      <c r="F2485">
        <v>4</v>
      </c>
      <c r="G2485">
        <v>129</v>
      </c>
      <c r="H2485" s="1">
        <v>43724</v>
      </c>
      <c r="I2485">
        <v>999999</v>
      </c>
      <c r="J2485">
        <v>113.52</v>
      </c>
      <c r="K2485">
        <v>65.77</v>
      </c>
      <c r="L2485" t="s">
        <v>14</v>
      </c>
      <c r="M2485">
        <v>0.90880000000000005</v>
      </c>
    </row>
    <row r="2486" spans="1:13" x14ac:dyDescent="0.25">
      <c r="A2486">
        <v>354105</v>
      </c>
      <c r="B2486">
        <v>2</v>
      </c>
      <c r="C2486" s="1">
        <v>43719</v>
      </c>
      <c r="D2486">
        <v>879136</v>
      </c>
      <c r="E2486">
        <v>1587</v>
      </c>
      <c r="F2486">
        <v>1</v>
      </c>
      <c r="G2486">
        <v>17.989999999999998</v>
      </c>
      <c r="H2486" s="1">
        <v>43724</v>
      </c>
      <c r="I2486">
        <v>999999</v>
      </c>
      <c r="J2486">
        <v>17.989999999999998</v>
      </c>
      <c r="K2486">
        <v>8.27</v>
      </c>
      <c r="L2486" t="s">
        <v>14</v>
      </c>
      <c r="M2486">
        <v>0.90880000000000005</v>
      </c>
    </row>
    <row r="2487" spans="1:13" x14ac:dyDescent="0.25">
      <c r="A2487">
        <v>354105</v>
      </c>
      <c r="B2487">
        <v>3</v>
      </c>
      <c r="C2487" s="1">
        <v>43719</v>
      </c>
      <c r="D2487">
        <v>879136</v>
      </c>
      <c r="E2487">
        <v>1345</v>
      </c>
      <c r="F2487">
        <v>3</v>
      </c>
      <c r="G2487">
        <v>22</v>
      </c>
      <c r="H2487" s="1">
        <v>43724</v>
      </c>
      <c r="I2487">
        <v>999999</v>
      </c>
      <c r="J2487">
        <v>19.579999999999998</v>
      </c>
      <c r="K2487">
        <v>10.119999999999999</v>
      </c>
      <c r="L2487" t="s">
        <v>14</v>
      </c>
      <c r="M2487">
        <v>0.90880000000000005</v>
      </c>
    </row>
    <row r="2488" spans="1:13" x14ac:dyDescent="0.25">
      <c r="A2488">
        <v>354105</v>
      </c>
      <c r="B2488">
        <v>4</v>
      </c>
      <c r="C2488" s="1">
        <v>43719</v>
      </c>
      <c r="D2488">
        <v>879136</v>
      </c>
      <c r="E2488">
        <v>664</v>
      </c>
      <c r="F2488">
        <v>5</v>
      </c>
      <c r="G2488">
        <v>229</v>
      </c>
      <c r="H2488" s="1">
        <v>43724</v>
      </c>
      <c r="I2488">
        <v>999999</v>
      </c>
      <c r="J2488">
        <v>208.39</v>
      </c>
      <c r="K2488">
        <v>75.87</v>
      </c>
      <c r="L2488" t="s">
        <v>14</v>
      </c>
      <c r="M2488">
        <v>0.90880000000000005</v>
      </c>
    </row>
    <row r="2489" spans="1:13" x14ac:dyDescent="0.25">
      <c r="A2489">
        <v>354105</v>
      </c>
      <c r="B2489">
        <v>5</v>
      </c>
      <c r="C2489" s="1">
        <v>43719</v>
      </c>
      <c r="D2489">
        <v>879136</v>
      </c>
      <c r="E2489">
        <v>565</v>
      </c>
      <c r="F2489">
        <v>3</v>
      </c>
      <c r="G2489">
        <v>699</v>
      </c>
      <c r="H2489" s="1">
        <v>43724</v>
      </c>
      <c r="I2489">
        <v>999999</v>
      </c>
      <c r="J2489">
        <v>622.11</v>
      </c>
      <c r="K2489">
        <v>321.44</v>
      </c>
      <c r="L2489" t="s">
        <v>14</v>
      </c>
      <c r="M2489">
        <v>0.90880000000000005</v>
      </c>
    </row>
    <row r="2490" spans="1:13" x14ac:dyDescent="0.25">
      <c r="A2490">
        <v>354105</v>
      </c>
      <c r="B2490">
        <v>6</v>
      </c>
      <c r="C2490" s="1">
        <v>43719</v>
      </c>
      <c r="D2490">
        <v>879136</v>
      </c>
      <c r="E2490">
        <v>1416</v>
      </c>
      <c r="F2490">
        <v>5</v>
      </c>
      <c r="G2490">
        <v>308</v>
      </c>
      <c r="H2490" s="1">
        <v>43724</v>
      </c>
      <c r="I2490">
        <v>999999</v>
      </c>
      <c r="J2490">
        <v>304.92</v>
      </c>
      <c r="K2490">
        <v>141.63999999999999</v>
      </c>
      <c r="L2490" t="s">
        <v>14</v>
      </c>
      <c r="M2490">
        <v>0.90880000000000005</v>
      </c>
    </row>
    <row r="2491" spans="1:13" x14ac:dyDescent="0.25">
      <c r="A2491">
        <v>354200</v>
      </c>
      <c r="B2491">
        <v>0</v>
      </c>
      <c r="C2491" s="1">
        <v>43720</v>
      </c>
      <c r="D2491">
        <v>275321</v>
      </c>
      <c r="E2491">
        <v>897</v>
      </c>
      <c r="F2491">
        <v>4</v>
      </c>
      <c r="G2491">
        <v>41.73</v>
      </c>
      <c r="H2491" s="1">
        <v>43720</v>
      </c>
      <c r="I2491">
        <v>90</v>
      </c>
      <c r="J2491">
        <v>41.73</v>
      </c>
      <c r="K2491">
        <v>21.28</v>
      </c>
      <c r="L2491" t="s">
        <v>15</v>
      </c>
      <c r="M2491">
        <v>1.3197000000000001</v>
      </c>
    </row>
    <row r="2492" spans="1:13" x14ac:dyDescent="0.25">
      <c r="A2492">
        <v>354201</v>
      </c>
      <c r="B2492">
        <v>0</v>
      </c>
      <c r="C2492" s="1">
        <v>43720</v>
      </c>
      <c r="D2492">
        <v>927892</v>
      </c>
      <c r="E2492">
        <v>1649</v>
      </c>
      <c r="F2492">
        <v>2</v>
      </c>
      <c r="G2492">
        <v>259.99</v>
      </c>
      <c r="H2492" s="1">
        <v>43721</v>
      </c>
      <c r="I2492">
        <v>999999</v>
      </c>
      <c r="J2492">
        <v>223.59139999999999</v>
      </c>
      <c r="K2492">
        <v>86.14</v>
      </c>
      <c r="L2492" t="s">
        <v>16</v>
      </c>
      <c r="M2492">
        <v>0.81110000000000004</v>
      </c>
    </row>
    <row r="2493" spans="1:13" x14ac:dyDescent="0.25">
      <c r="A2493">
        <v>354201</v>
      </c>
      <c r="B2493">
        <v>1</v>
      </c>
      <c r="C2493" s="1">
        <v>43720</v>
      </c>
      <c r="D2493">
        <v>927892</v>
      </c>
      <c r="E2493">
        <v>1999</v>
      </c>
      <c r="F2493">
        <v>1</v>
      </c>
      <c r="G2493">
        <v>99.99</v>
      </c>
      <c r="H2493" s="1">
        <v>43721</v>
      </c>
      <c r="I2493">
        <v>999999</v>
      </c>
      <c r="J2493">
        <v>91.990799999999993</v>
      </c>
      <c r="K2493">
        <v>50.98</v>
      </c>
      <c r="L2493" t="s">
        <v>16</v>
      </c>
      <c r="M2493">
        <v>0.81110000000000004</v>
      </c>
    </row>
    <row r="2494" spans="1:13" x14ac:dyDescent="0.25">
      <c r="A2494">
        <v>354202</v>
      </c>
      <c r="B2494">
        <v>0</v>
      </c>
      <c r="C2494" s="1">
        <v>43720</v>
      </c>
      <c r="D2494">
        <v>1649990</v>
      </c>
      <c r="E2494">
        <v>1572</v>
      </c>
      <c r="F2494">
        <v>1</v>
      </c>
      <c r="G2494">
        <v>57.99</v>
      </c>
      <c r="H2494" s="1">
        <v>43724</v>
      </c>
      <c r="I2494">
        <v>999999</v>
      </c>
      <c r="J2494">
        <v>57.99</v>
      </c>
      <c r="K2494">
        <v>26.67</v>
      </c>
      <c r="L2494" t="s">
        <v>13</v>
      </c>
      <c r="M2494">
        <v>1</v>
      </c>
    </row>
    <row r="2495" spans="1:13" x14ac:dyDescent="0.25">
      <c r="A2495">
        <v>354202</v>
      </c>
      <c r="B2495">
        <v>1</v>
      </c>
      <c r="C2495" s="1">
        <v>43720</v>
      </c>
      <c r="D2495">
        <v>1649990</v>
      </c>
      <c r="E2495">
        <v>410</v>
      </c>
      <c r="F2495">
        <v>7</v>
      </c>
      <c r="G2495">
        <v>1299</v>
      </c>
      <c r="H2495" s="1">
        <v>43724</v>
      </c>
      <c r="I2495">
        <v>999999</v>
      </c>
      <c r="J2495">
        <v>1169.0999999999999</v>
      </c>
      <c r="K2495">
        <v>430.38</v>
      </c>
      <c r="L2495" t="s">
        <v>13</v>
      </c>
      <c r="M2495">
        <v>1</v>
      </c>
    </row>
    <row r="2496" spans="1:13" x14ac:dyDescent="0.25">
      <c r="A2496">
        <v>354202</v>
      </c>
      <c r="B2496">
        <v>2</v>
      </c>
      <c r="C2496" s="1">
        <v>43720</v>
      </c>
      <c r="D2496">
        <v>1649990</v>
      </c>
      <c r="E2496">
        <v>1560</v>
      </c>
      <c r="F2496">
        <v>5</v>
      </c>
      <c r="G2496">
        <v>330</v>
      </c>
      <c r="H2496" s="1">
        <v>43724</v>
      </c>
      <c r="I2496">
        <v>999999</v>
      </c>
      <c r="J2496">
        <v>330</v>
      </c>
      <c r="K2496">
        <v>151.76</v>
      </c>
      <c r="L2496" t="s">
        <v>13</v>
      </c>
      <c r="M2496">
        <v>1</v>
      </c>
    </row>
    <row r="2497" spans="1:13" x14ac:dyDescent="0.25">
      <c r="A2497">
        <v>354202</v>
      </c>
      <c r="B2497">
        <v>3</v>
      </c>
      <c r="C2497" s="1">
        <v>43720</v>
      </c>
      <c r="D2497">
        <v>1649990</v>
      </c>
      <c r="E2497">
        <v>1618</v>
      </c>
      <c r="F2497">
        <v>6</v>
      </c>
      <c r="G2497">
        <v>58.99</v>
      </c>
      <c r="H2497" s="1">
        <v>43724</v>
      </c>
      <c r="I2497">
        <v>999999</v>
      </c>
      <c r="J2497">
        <v>58.99</v>
      </c>
      <c r="K2497">
        <v>27.13</v>
      </c>
      <c r="L2497" t="s">
        <v>13</v>
      </c>
      <c r="M2497">
        <v>1</v>
      </c>
    </row>
    <row r="2498" spans="1:13" x14ac:dyDescent="0.25">
      <c r="A2498">
        <v>354203</v>
      </c>
      <c r="B2498">
        <v>0</v>
      </c>
      <c r="C2498" s="1">
        <v>43720</v>
      </c>
      <c r="D2498">
        <v>866947</v>
      </c>
      <c r="E2498">
        <v>793</v>
      </c>
      <c r="F2498">
        <v>3</v>
      </c>
      <c r="G2498">
        <v>27.9</v>
      </c>
      <c r="H2498" s="1">
        <v>43722</v>
      </c>
      <c r="I2498">
        <v>999999</v>
      </c>
      <c r="J2498">
        <v>24.831</v>
      </c>
      <c r="K2498">
        <v>12.83</v>
      </c>
      <c r="L2498" t="s">
        <v>14</v>
      </c>
      <c r="M2498">
        <v>0.91220000000000001</v>
      </c>
    </row>
    <row r="2499" spans="1:13" x14ac:dyDescent="0.25">
      <c r="A2499">
        <v>354203</v>
      </c>
      <c r="B2499">
        <v>1</v>
      </c>
      <c r="C2499" s="1">
        <v>43720</v>
      </c>
      <c r="D2499">
        <v>866947</v>
      </c>
      <c r="E2499">
        <v>1563</v>
      </c>
      <c r="F2499">
        <v>3</v>
      </c>
      <c r="G2499">
        <v>268</v>
      </c>
      <c r="H2499" s="1">
        <v>43722</v>
      </c>
      <c r="I2499">
        <v>999999</v>
      </c>
      <c r="J2499">
        <v>241.2</v>
      </c>
      <c r="K2499">
        <v>123.24</v>
      </c>
      <c r="L2499" t="s">
        <v>14</v>
      </c>
      <c r="M2499">
        <v>0.91220000000000001</v>
      </c>
    </row>
    <row r="2500" spans="1:13" x14ac:dyDescent="0.25">
      <c r="A2500">
        <v>354203</v>
      </c>
      <c r="B2500">
        <v>2</v>
      </c>
      <c r="C2500" s="1">
        <v>43720</v>
      </c>
      <c r="D2500">
        <v>866947</v>
      </c>
      <c r="E2500">
        <v>1656</v>
      </c>
      <c r="F2500">
        <v>1</v>
      </c>
      <c r="G2500">
        <v>159.99</v>
      </c>
      <c r="H2500" s="1">
        <v>43722</v>
      </c>
      <c r="I2500">
        <v>999999</v>
      </c>
      <c r="J2500">
        <v>155.19030000000001</v>
      </c>
      <c r="K2500">
        <v>73.569999999999993</v>
      </c>
      <c r="L2500" t="s">
        <v>14</v>
      </c>
      <c r="M2500">
        <v>0.91220000000000001</v>
      </c>
    </row>
    <row r="2501" spans="1:13" x14ac:dyDescent="0.25">
      <c r="A2501">
        <v>354204</v>
      </c>
      <c r="B2501">
        <v>0</v>
      </c>
      <c r="C2501" s="1">
        <v>43720</v>
      </c>
      <c r="D2501">
        <v>1078673</v>
      </c>
      <c r="E2501">
        <v>123</v>
      </c>
      <c r="F2501">
        <v>1</v>
      </c>
      <c r="G2501">
        <v>279.99</v>
      </c>
      <c r="H2501" s="1">
        <v>43720</v>
      </c>
      <c r="I2501">
        <v>360</v>
      </c>
      <c r="J2501">
        <v>279.99</v>
      </c>
      <c r="K2501">
        <v>128.76</v>
      </c>
      <c r="L2501" t="s">
        <v>16</v>
      </c>
      <c r="M2501">
        <v>0.81110000000000004</v>
      </c>
    </row>
    <row r="2502" spans="1:13" x14ac:dyDescent="0.25">
      <c r="A2502">
        <v>354204</v>
      </c>
      <c r="B2502">
        <v>1</v>
      </c>
      <c r="C2502" s="1">
        <v>43720</v>
      </c>
      <c r="D2502">
        <v>1078673</v>
      </c>
      <c r="E2502">
        <v>2503</v>
      </c>
      <c r="F2502">
        <v>3</v>
      </c>
      <c r="G2502">
        <v>9.99</v>
      </c>
      <c r="H2502" s="1">
        <v>43720</v>
      </c>
      <c r="I2502">
        <v>360</v>
      </c>
      <c r="J2502">
        <v>9.99</v>
      </c>
      <c r="K2502">
        <v>5.09</v>
      </c>
      <c r="L2502" t="s">
        <v>16</v>
      </c>
      <c r="M2502">
        <v>0.81110000000000004</v>
      </c>
    </row>
    <row r="2503" spans="1:13" x14ac:dyDescent="0.25">
      <c r="A2503">
        <v>354204</v>
      </c>
      <c r="B2503">
        <v>2</v>
      </c>
      <c r="C2503" s="1">
        <v>43720</v>
      </c>
      <c r="D2503">
        <v>1078673</v>
      </c>
      <c r="E2503">
        <v>2015</v>
      </c>
      <c r="F2503">
        <v>4</v>
      </c>
      <c r="G2503">
        <v>179.99</v>
      </c>
      <c r="H2503" s="1">
        <v>43720</v>
      </c>
      <c r="I2503">
        <v>360</v>
      </c>
      <c r="J2503">
        <v>154.79140000000001</v>
      </c>
      <c r="K2503">
        <v>82.77</v>
      </c>
      <c r="L2503" t="s">
        <v>16</v>
      </c>
      <c r="M2503">
        <v>0.81110000000000004</v>
      </c>
    </row>
    <row r="2504" spans="1:13" x14ac:dyDescent="0.25">
      <c r="A2504">
        <v>354204</v>
      </c>
      <c r="B2504">
        <v>3</v>
      </c>
      <c r="C2504" s="1">
        <v>43720</v>
      </c>
      <c r="D2504">
        <v>1078673</v>
      </c>
      <c r="E2504">
        <v>1692</v>
      </c>
      <c r="F2504">
        <v>9</v>
      </c>
      <c r="G2504">
        <v>6.99</v>
      </c>
      <c r="H2504" s="1">
        <v>43720</v>
      </c>
      <c r="I2504">
        <v>360</v>
      </c>
      <c r="J2504">
        <v>6.99</v>
      </c>
      <c r="K2504">
        <v>3.56</v>
      </c>
      <c r="L2504" t="s">
        <v>16</v>
      </c>
      <c r="M2504">
        <v>0.81110000000000004</v>
      </c>
    </row>
    <row r="2505" spans="1:13" x14ac:dyDescent="0.25">
      <c r="A2505">
        <v>354204</v>
      </c>
      <c r="B2505">
        <v>4</v>
      </c>
      <c r="C2505" s="1">
        <v>43720</v>
      </c>
      <c r="D2505">
        <v>1078673</v>
      </c>
      <c r="E2505">
        <v>828</v>
      </c>
      <c r="F2505">
        <v>1</v>
      </c>
      <c r="G2505">
        <v>23.9</v>
      </c>
      <c r="H2505" s="1">
        <v>43720</v>
      </c>
      <c r="I2505">
        <v>360</v>
      </c>
      <c r="J2505">
        <v>21.271000000000001</v>
      </c>
      <c r="K2505">
        <v>10.99</v>
      </c>
      <c r="L2505" t="s">
        <v>16</v>
      </c>
      <c r="M2505">
        <v>0.81110000000000004</v>
      </c>
    </row>
    <row r="2506" spans="1:13" x14ac:dyDescent="0.25">
      <c r="A2506">
        <v>354204</v>
      </c>
      <c r="B2506">
        <v>5</v>
      </c>
      <c r="C2506" s="1">
        <v>43720</v>
      </c>
      <c r="D2506">
        <v>1078673</v>
      </c>
      <c r="E2506">
        <v>1664</v>
      </c>
      <c r="F2506">
        <v>2</v>
      </c>
      <c r="G2506">
        <v>8.99</v>
      </c>
      <c r="H2506" s="1">
        <v>43720</v>
      </c>
      <c r="I2506">
        <v>360</v>
      </c>
      <c r="J2506">
        <v>7.7313999999999998</v>
      </c>
      <c r="K2506">
        <v>4.13</v>
      </c>
      <c r="L2506" t="s">
        <v>16</v>
      </c>
      <c r="M2506">
        <v>0.81110000000000004</v>
      </c>
    </row>
    <row r="2507" spans="1:13" x14ac:dyDescent="0.25">
      <c r="A2507">
        <v>354204</v>
      </c>
      <c r="B2507">
        <v>6</v>
      </c>
      <c r="C2507" s="1">
        <v>43720</v>
      </c>
      <c r="D2507">
        <v>1078673</v>
      </c>
      <c r="E2507">
        <v>1658</v>
      </c>
      <c r="F2507">
        <v>4</v>
      </c>
      <c r="G2507">
        <v>109.99</v>
      </c>
      <c r="H2507" s="1">
        <v>43720</v>
      </c>
      <c r="I2507">
        <v>360</v>
      </c>
      <c r="J2507">
        <v>109.99</v>
      </c>
      <c r="K2507">
        <v>56.08</v>
      </c>
      <c r="L2507" t="s">
        <v>16</v>
      </c>
      <c r="M2507">
        <v>0.81110000000000004</v>
      </c>
    </row>
    <row r="2508" spans="1:13" x14ac:dyDescent="0.25">
      <c r="A2508">
        <v>354205</v>
      </c>
      <c r="B2508">
        <v>0</v>
      </c>
      <c r="C2508" s="1">
        <v>43720</v>
      </c>
      <c r="D2508">
        <v>396730</v>
      </c>
      <c r="E2508">
        <v>1750</v>
      </c>
      <c r="F2508">
        <v>2</v>
      </c>
      <c r="G2508">
        <v>109</v>
      </c>
      <c r="H2508" s="1">
        <v>43721</v>
      </c>
      <c r="I2508">
        <v>999999</v>
      </c>
      <c r="J2508">
        <v>95.92</v>
      </c>
      <c r="K2508">
        <v>36.11</v>
      </c>
      <c r="L2508" t="s">
        <v>15</v>
      </c>
      <c r="M2508">
        <v>1.3197000000000001</v>
      </c>
    </row>
    <row r="2509" spans="1:13" x14ac:dyDescent="0.25">
      <c r="A2509">
        <v>354205</v>
      </c>
      <c r="B2509">
        <v>1</v>
      </c>
      <c r="C2509" s="1">
        <v>43720</v>
      </c>
      <c r="D2509">
        <v>396730</v>
      </c>
      <c r="E2509">
        <v>1612</v>
      </c>
      <c r="F2509">
        <v>1</v>
      </c>
      <c r="G2509">
        <v>179.99</v>
      </c>
      <c r="H2509" s="1">
        <v>43721</v>
      </c>
      <c r="I2509">
        <v>999999</v>
      </c>
      <c r="J2509">
        <v>179.99</v>
      </c>
      <c r="K2509">
        <v>82.77</v>
      </c>
      <c r="L2509" t="s">
        <v>15</v>
      </c>
      <c r="M2509">
        <v>1.3197000000000001</v>
      </c>
    </row>
    <row r="2510" spans="1:13" x14ac:dyDescent="0.25">
      <c r="A2510">
        <v>354205</v>
      </c>
      <c r="B2510">
        <v>2</v>
      </c>
      <c r="C2510" s="1">
        <v>43720</v>
      </c>
      <c r="D2510">
        <v>396730</v>
      </c>
      <c r="E2510">
        <v>1661</v>
      </c>
      <c r="F2510">
        <v>6</v>
      </c>
      <c r="G2510">
        <v>5.5</v>
      </c>
      <c r="H2510" s="1">
        <v>43721</v>
      </c>
      <c r="I2510">
        <v>999999</v>
      </c>
      <c r="J2510">
        <v>5.5</v>
      </c>
      <c r="K2510">
        <v>2.8</v>
      </c>
      <c r="L2510" t="s">
        <v>15</v>
      </c>
      <c r="M2510">
        <v>1.3197000000000001</v>
      </c>
    </row>
    <row r="2511" spans="1:13" x14ac:dyDescent="0.25">
      <c r="A2511">
        <v>354206</v>
      </c>
      <c r="B2511">
        <v>0</v>
      </c>
      <c r="C2511" s="1">
        <v>43720</v>
      </c>
      <c r="D2511">
        <v>334764</v>
      </c>
      <c r="E2511">
        <v>1494</v>
      </c>
      <c r="F2511">
        <v>3</v>
      </c>
      <c r="G2511">
        <v>208</v>
      </c>
      <c r="H2511" s="1">
        <v>43723</v>
      </c>
      <c r="I2511">
        <v>999999</v>
      </c>
      <c r="J2511">
        <v>199.68</v>
      </c>
      <c r="K2511">
        <v>95.65</v>
      </c>
      <c r="L2511" t="s">
        <v>15</v>
      </c>
      <c r="M2511">
        <v>1.3197000000000001</v>
      </c>
    </row>
    <row r="2512" spans="1:13" x14ac:dyDescent="0.25">
      <c r="A2512">
        <v>354206</v>
      </c>
      <c r="B2512">
        <v>1</v>
      </c>
      <c r="C2512" s="1">
        <v>43720</v>
      </c>
      <c r="D2512">
        <v>334764</v>
      </c>
      <c r="E2512">
        <v>453</v>
      </c>
      <c r="F2512">
        <v>10</v>
      </c>
      <c r="G2512">
        <v>229.9</v>
      </c>
      <c r="H2512" s="1">
        <v>43723</v>
      </c>
      <c r="I2512">
        <v>999999</v>
      </c>
      <c r="J2512">
        <v>202.31200000000001</v>
      </c>
      <c r="K2512">
        <v>117.21</v>
      </c>
      <c r="L2512" t="s">
        <v>15</v>
      </c>
      <c r="M2512">
        <v>1.3197000000000001</v>
      </c>
    </row>
    <row r="2513" spans="1:13" x14ac:dyDescent="0.25">
      <c r="A2513">
        <v>354300</v>
      </c>
      <c r="B2513">
        <v>0</v>
      </c>
      <c r="C2513" s="1">
        <v>43721</v>
      </c>
      <c r="D2513">
        <v>2026978</v>
      </c>
      <c r="E2513">
        <v>413</v>
      </c>
      <c r="F2513">
        <v>6</v>
      </c>
      <c r="G2513">
        <v>599</v>
      </c>
      <c r="H2513" s="1">
        <v>43726</v>
      </c>
      <c r="I2513">
        <v>999999</v>
      </c>
      <c r="J2513">
        <v>599</v>
      </c>
      <c r="K2513">
        <v>275.45999999999998</v>
      </c>
      <c r="L2513" t="s">
        <v>13</v>
      </c>
      <c r="M2513">
        <v>1</v>
      </c>
    </row>
    <row r="2514" spans="1:13" x14ac:dyDescent="0.25">
      <c r="A2514">
        <v>354300</v>
      </c>
      <c r="B2514">
        <v>1</v>
      </c>
      <c r="C2514" s="1">
        <v>43721</v>
      </c>
      <c r="D2514">
        <v>2026978</v>
      </c>
      <c r="E2514">
        <v>2495</v>
      </c>
      <c r="F2514">
        <v>8</v>
      </c>
      <c r="G2514">
        <v>9.99</v>
      </c>
      <c r="H2514" s="1">
        <v>43726</v>
      </c>
      <c r="I2514">
        <v>999999</v>
      </c>
      <c r="J2514">
        <v>9.8901000000000003</v>
      </c>
      <c r="K2514">
        <v>5.09</v>
      </c>
      <c r="L2514" t="s">
        <v>13</v>
      </c>
      <c r="M2514">
        <v>1</v>
      </c>
    </row>
    <row r="2515" spans="1:13" x14ac:dyDescent="0.25">
      <c r="A2515">
        <v>354300</v>
      </c>
      <c r="B2515">
        <v>2</v>
      </c>
      <c r="C2515" s="1">
        <v>43721</v>
      </c>
      <c r="D2515">
        <v>2026978</v>
      </c>
      <c r="E2515">
        <v>1432</v>
      </c>
      <c r="F2515">
        <v>3</v>
      </c>
      <c r="G2515">
        <v>300</v>
      </c>
      <c r="H2515" s="1">
        <v>43726</v>
      </c>
      <c r="I2515">
        <v>999999</v>
      </c>
      <c r="J2515">
        <v>270</v>
      </c>
      <c r="K2515">
        <v>137.96</v>
      </c>
      <c r="L2515" t="s">
        <v>13</v>
      </c>
      <c r="M2515">
        <v>1</v>
      </c>
    </row>
    <row r="2516" spans="1:13" x14ac:dyDescent="0.25">
      <c r="A2516">
        <v>354300</v>
      </c>
      <c r="B2516">
        <v>3</v>
      </c>
      <c r="C2516" s="1">
        <v>43721</v>
      </c>
      <c r="D2516">
        <v>2026978</v>
      </c>
      <c r="E2516">
        <v>1658</v>
      </c>
      <c r="F2516">
        <v>1</v>
      </c>
      <c r="G2516">
        <v>109.99</v>
      </c>
      <c r="H2516" s="1">
        <v>43726</v>
      </c>
      <c r="I2516">
        <v>999999</v>
      </c>
      <c r="J2516">
        <v>96.791200000000003</v>
      </c>
      <c r="K2516">
        <v>56.08</v>
      </c>
      <c r="L2516" t="s">
        <v>13</v>
      </c>
      <c r="M2516">
        <v>1</v>
      </c>
    </row>
    <row r="2517" spans="1:13" x14ac:dyDescent="0.25">
      <c r="A2517">
        <v>354300</v>
      </c>
      <c r="B2517">
        <v>4</v>
      </c>
      <c r="C2517" s="1">
        <v>43721</v>
      </c>
      <c r="D2517">
        <v>2026978</v>
      </c>
      <c r="E2517">
        <v>484</v>
      </c>
      <c r="F2517">
        <v>3</v>
      </c>
      <c r="G2517">
        <v>129</v>
      </c>
      <c r="H2517" s="1">
        <v>43726</v>
      </c>
      <c r="I2517">
        <v>999999</v>
      </c>
      <c r="J2517">
        <v>129</v>
      </c>
      <c r="K2517">
        <v>65.77</v>
      </c>
      <c r="L2517" t="s">
        <v>13</v>
      </c>
      <c r="M2517">
        <v>1</v>
      </c>
    </row>
    <row r="2518" spans="1:13" x14ac:dyDescent="0.25">
      <c r="A2518">
        <v>354301</v>
      </c>
      <c r="B2518">
        <v>0</v>
      </c>
      <c r="C2518" s="1">
        <v>43721</v>
      </c>
      <c r="D2518">
        <v>1963267</v>
      </c>
      <c r="E2518">
        <v>879</v>
      </c>
      <c r="F2518">
        <v>3</v>
      </c>
      <c r="G2518">
        <v>13</v>
      </c>
      <c r="H2518" s="1">
        <v>43721</v>
      </c>
      <c r="I2518">
        <v>670</v>
      </c>
      <c r="J2518">
        <v>11.57</v>
      </c>
      <c r="K2518">
        <v>6.63</v>
      </c>
      <c r="L2518" t="s">
        <v>13</v>
      </c>
      <c r="M2518">
        <v>1</v>
      </c>
    </row>
    <row r="2519" spans="1:13" x14ac:dyDescent="0.25">
      <c r="A2519">
        <v>354302</v>
      </c>
      <c r="B2519">
        <v>0</v>
      </c>
      <c r="C2519" s="1">
        <v>43721</v>
      </c>
      <c r="D2519">
        <v>1747544</v>
      </c>
      <c r="E2519">
        <v>1684</v>
      </c>
      <c r="F2519">
        <v>3</v>
      </c>
      <c r="G2519">
        <v>16.89</v>
      </c>
      <c r="H2519" s="1">
        <v>43721</v>
      </c>
      <c r="I2519">
        <v>560</v>
      </c>
      <c r="J2519">
        <v>16.7211</v>
      </c>
      <c r="K2519">
        <v>5.6</v>
      </c>
      <c r="L2519" t="s">
        <v>13</v>
      </c>
      <c r="M2519">
        <v>1</v>
      </c>
    </row>
    <row r="2520" spans="1:13" x14ac:dyDescent="0.25">
      <c r="A2520">
        <v>354303</v>
      </c>
      <c r="B2520">
        <v>0</v>
      </c>
      <c r="C2520" s="1">
        <v>43721</v>
      </c>
      <c r="D2520">
        <v>408628</v>
      </c>
      <c r="E2520">
        <v>1504</v>
      </c>
      <c r="F2520">
        <v>5</v>
      </c>
      <c r="G2520">
        <v>208</v>
      </c>
      <c r="H2520" s="1">
        <v>43723</v>
      </c>
      <c r="I2520">
        <v>999999</v>
      </c>
      <c r="J2520">
        <v>208</v>
      </c>
      <c r="K2520">
        <v>95.65</v>
      </c>
      <c r="L2520" t="s">
        <v>14</v>
      </c>
      <c r="M2520">
        <v>0.9012</v>
      </c>
    </row>
    <row r="2521" spans="1:13" x14ac:dyDescent="0.25">
      <c r="A2521">
        <v>354303</v>
      </c>
      <c r="B2521">
        <v>1</v>
      </c>
      <c r="C2521" s="1">
        <v>43721</v>
      </c>
      <c r="D2521">
        <v>408628</v>
      </c>
      <c r="E2521">
        <v>2113</v>
      </c>
      <c r="F2521">
        <v>8</v>
      </c>
      <c r="G2521">
        <v>508</v>
      </c>
      <c r="H2521" s="1">
        <v>43723</v>
      </c>
      <c r="I2521">
        <v>999999</v>
      </c>
      <c r="J2521">
        <v>508</v>
      </c>
      <c r="K2521">
        <v>258.99</v>
      </c>
      <c r="L2521" t="s">
        <v>14</v>
      </c>
      <c r="M2521">
        <v>0.9012</v>
      </c>
    </row>
    <row r="2522" spans="1:13" x14ac:dyDescent="0.25">
      <c r="A2522">
        <v>354303</v>
      </c>
      <c r="B2522">
        <v>2</v>
      </c>
      <c r="C2522" s="1">
        <v>43721</v>
      </c>
      <c r="D2522">
        <v>408628</v>
      </c>
      <c r="E2522">
        <v>1635</v>
      </c>
      <c r="F2522">
        <v>1</v>
      </c>
      <c r="G2522">
        <v>22.89</v>
      </c>
      <c r="H2522" s="1">
        <v>43723</v>
      </c>
      <c r="I2522">
        <v>999999</v>
      </c>
      <c r="J2522">
        <v>19.914300000000001</v>
      </c>
      <c r="K2522">
        <v>7.58</v>
      </c>
      <c r="L2522" t="s">
        <v>14</v>
      </c>
      <c r="M2522">
        <v>0.9012</v>
      </c>
    </row>
    <row r="2523" spans="1:13" x14ac:dyDescent="0.25">
      <c r="A2523">
        <v>354400</v>
      </c>
      <c r="B2523">
        <v>0</v>
      </c>
      <c r="C2523" s="1">
        <v>43722</v>
      </c>
      <c r="D2523">
        <v>1829547</v>
      </c>
      <c r="E2523">
        <v>1620</v>
      </c>
      <c r="F2523">
        <v>1</v>
      </c>
      <c r="G2523">
        <v>60.99</v>
      </c>
      <c r="H2523" s="1">
        <v>43725</v>
      </c>
      <c r="I2523">
        <v>999999</v>
      </c>
      <c r="J2523">
        <v>60.99</v>
      </c>
      <c r="K2523">
        <v>28.05</v>
      </c>
      <c r="L2523" t="s">
        <v>13</v>
      </c>
      <c r="M2523">
        <v>1</v>
      </c>
    </row>
    <row r="2524" spans="1:13" x14ac:dyDescent="0.25">
      <c r="A2524">
        <v>354400</v>
      </c>
      <c r="B2524">
        <v>1</v>
      </c>
      <c r="C2524" s="1">
        <v>43722</v>
      </c>
      <c r="D2524">
        <v>1829547</v>
      </c>
      <c r="E2524">
        <v>1622</v>
      </c>
      <c r="F2524">
        <v>1</v>
      </c>
      <c r="G2524">
        <v>219</v>
      </c>
      <c r="H2524" s="1">
        <v>43725</v>
      </c>
      <c r="I2524">
        <v>999999</v>
      </c>
      <c r="J2524">
        <v>194.91</v>
      </c>
      <c r="K2524">
        <v>72.56</v>
      </c>
      <c r="L2524" t="s">
        <v>13</v>
      </c>
      <c r="M2524">
        <v>1</v>
      </c>
    </row>
    <row r="2525" spans="1:13" x14ac:dyDescent="0.25">
      <c r="A2525">
        <v>354401</v>
      </c>
      <c r="B2525">
        <v>0</v>
      </c>
      <c r="C2525" s="1">
        <v>43722</v>
      </c>
      <c r="D2525">
        <v>1718486</v>
      </c>
      <c r="E2525">
        <v>963</v>
      </c>
      <c r="F2525">
        <v>1</v>
      </c>
      <c r="G2525">
        <v>268</v>
      </c>
      <c r="H2525" s="1">
        <v>43722</v>
      </c>
      <c r="I2525">
        <v>490</v>
      </c>
      <c r="J2525">
        <v>268</v>
      </c>
      <c r="K2525">
        <v>88.79</v>
      </c>
      <c r="L2525" t="s">
        <v>13</v>
      </c>
      <c r="M2525">
        <v>1</v>
      </c>
    </row>
    <row r="2526" spans="1:13" x14ac:dyDescent="0.25">
      <c r="A2526">
        <v>354401</v>
      </c>
      <c r="B2526">
        <v>1</v>
      </c>
      <c r="C2526" s="1">
        <v>43722</v>
      </c>
      <c r="D2526">
        <v>1718486</v>
      </c>
      <c r="E2526">
        <v>1411</v>
      </c>
      <c r="F2526">
        <v>7</v>
      </c>
      <c r="G2526">
        <v>268</v>
      </c>
      <c r="H2526" s="1">
        <v>43722</v>
      </c>
      <c r="I2526">
        <v>490</v>
      </c>
      <c r="J2526">
        <v>265.32</v>
      </c>
      <c r="K2526">
        <v>123.24</v>
      </c>
      <c r="L2526" t="s">
        <v>13</v>
      </c>
      <c r="M2526">
        <v>1</v>
      </c>
    </row>
    <row r="2527" spans="1:13" x14ac:dyDescent="0.25">
      <c r="A2527">
        <v>354401</v>
      </c>
      <c r="B2527">
        <v>2</v>
      </c>
      <c r="C2527" s="1">
        <v>43722</v>
      </c>
      <c r="D2527">
        <v>1718486</v>
      </c>
      <c r="E2527">
        <v>1551</v>
      </c>
      <c r="F2527">
        <v>1</v>
      </c>
      <c r="G2527">
        <v>299</v>
      </c>
      <c r="H2527" s="1">
        <v>43722</v>
      </c>
      <c r="I2527">
        <v>490</v>
      </c>
      <c r="J2527">
        <v>296.01</v>
      </c>
      <c r="K2527">
        <v>137.5</v>
      </c>
      <c r="L2527" t="s">
        <v>13</v>
      </c>
      <c r="M2527">
        <v>1</v>
      </c>
    </row>
    <row r="2528" spans="1:13" x14ac:dyDescent="0.25">
      <c r="A2528">
        <v>354401</v>
      </c>
      <c r="B2528">
        <v>3</v>
      </c>
      <c r="C2528" s="1">
        <v>43722</v>
      </c>
      <c r="D2528">
        <v>1718486</v>
      </c>
      <c r="E2528">
        <v>1420</v>
      </c>
      <c r="F2528">
        <v>3</v>
      </c>
      <c r="G2528">
        <v>199</v>
      </c>
      <c r="H2528" s="1">
        <v>43722</v>
      </c>
      <c r="I2528">
        <v>490</v>
      </c>
      <c r="J2528">
        <v>177.11</v>
      </c>
      <c r="K2528">
        <v>91.51</v>
      </c>
      <c r="L2528" t="s">
        <v>13</v>
      </c>
      <c r="M2528">
        <v>1</v>
      </c>
    </row>
    <row r="2529" spans="1:13" x14ac:dyDescent="0.25">
      <c r="A2529">
        <v>354402</v>
      </c>
      <c r="B2529">
        <v>0</v>
      </c>
      <c r="C2529" s="1">
        <v>43722</v>
      </c>
      <c r="D2529">
        <v>1535456</v>
      </c>
      <c r="E2529">
        <v>1697</v>
      </c>
      <c r="F2529">
        <v>3</v>
      </c>
      <c r="G2529">
        <v>5.39</v>
      </c>
      <c r="H2529" s="1">
        <v>43726</v>
      </c>
      <c r="I2529">
        <v>999999</v>
      </c>
      <c r="J2529">
        <v>4.851</v>
      </c>
      <c r="K2529">
        <v>2.75</v>
      </c>
      <c r="L2529" t="s">
        <v>13</v>
      </c>
      <c r="M2529">
        <v>1</v>
      </c>
    </row>
    <row r="2530" spans="1:13" x14ac:dyDescent="0.25">
      <c r="A2530">
        <v>354403</v>
      </c>
      <c r="B2530">
        <v>0</v>
      </c>
      <c r="C2530" s="1">
        <v>43722</v>
      </c>
      <c r="D2530">
        <v>523637</v>
      </c>
      <c r="E2530">
        <v>2088</v>
      </c>
      <c r="F2530">
        <v>6</v>
      </c>
      <c r="G2530">
        <v>508</v>
      </c>
      <c r="H2530" s="1">
        <v>43722</v>
      </c>
      <c r="I2530">
        <v>240</v>
      </c>
      <c r="J2530">
        <v>457.2</v>
      </c>
      <c r="K2530">
        <v>258.99</v>
      </c>
      <c r="L2530" t="s">
        <v>14</v>
      </c>
      <c r="M2530">
        <v>0.9012</v>
      </c>
    </row>
    <row r="2531" spans="1:13" x14ac:dyDescent="0.25">
      <c r="A2531">
        <v>354403</v>
      </c>
      <c r="B2531">
        <v>1</v>
      </c>
      <c r="C2531" s="1">
        <v>43722</v>
      </c>
      <c r="D2531">
        <v>523637</v>
      </c>
      <c r="E2531">
        <v>741</v>
      </c>
      <c r="F2531">
        <v>2</v>
      </c>
      <c r="G2531">
        <v>229</v>
      </c>
      <c r="H2531" s="1">
        <v>43722</v>
      </c>
      <c r="I2531">
        <v>240</v>
      </c>
      <c r="J2531">
        <v>196.94</v>
      </c>
      <c r="K2531">
        <v>75.87</v>
      </c>
      <c r="L2531" t="s">
        <v>14</v>
      </c>
      <c r="M2531">
        <v>0.9012</v>
      </c>
    </row>
    <row r="2532" spans="1:13" x14ac:dyDescent="0.25">
      <c r="A2532">
        <v>354403</v>
      </c>
      <c r="B2532">
        <v>2</v>
      </c>
      <c r="C2532" s="1">
        <v>43722</v>
      </c>
      <c r="D2532">
        <v>523637</v>
      </c>
      <c r="E2532">
        <v>1183</v>
      </c>
      <c r="F2532">
        <v>2</v>
      </c>
      <c r="G2532">
        <v>1520</v>
      </c>
      <c r="H2532" s="1">
        <v>43722</v>
      </c>
      <c r="I2532">
        <v>240</v>
      </c>
      <c r="J2532">
        <v>1307.2</v>
      </c>
      <c r="K2532">
        <v>503.61</v>
      </c>
      <c r="L2532" t="s">
        <v>14</v>
      </c>
      <c r="M2532">
        <v>0.9012</v>
      </c>
    </row>
    <row r="2533" spans="1:13" x14ac:dyDescent="0.25">
      <c r="A2533">
        <v>354404</v>
      </c>
      <c r="B2533">
        <v>0</v>
      </c>
      <c r="C2533" s="1">
        <v>43722</v>
      </c>
      <c r="D2533">
        <v>913883</v>
      </c>
      <c r="E2533">
        <v>1363</v>
      </c>
      <c r="F2533">
        <v>1</v>
      </c>
      <c r="G2533">
        <v>22.99</v>
      </c>
      <c r="H2533" s="1">
        <v>43722</v>
      </c>
      <c r="I2533">
        <v>380</v>
      </c>
      <c r="J2533">
        <v>22.99</v>
      </c>
      <c r="K2533">
        <v>10.57</v>
      </c>
      <c r="L2533" t="s">
        <v>16</v>
      </c>
      <c r="M2533">
        <v>0.80289999999999995</v>
      </c>
    </row>
    <row r="2534" spans="1:13" x14ac:dyDescent="0.25">
      <c r="A2534">
        <v>354405</v>
      </c>
      <c r="B2534">
        <v>0</v>
      </c>
      <c r="C2534" s="1">
        <v>43722</v>
      </c>
      <c r="D2534">
        <v>305033</v>
      </c>
      <c r="E2534">
        <v>2508</v>
      </c>
      <c r="F2534">
        <v>2</v>
      </c>
      <c r="G2534">
        <v>4.74</v>
      </c>
      <c r="H2534" s="1">
        <v>43722</v>
      </c>
      <c r="I2534">
        <v>74</v>
      </c>
      <c r="J2534">
        <v>4.2186000000000003</v>
      </c>
      <c r="K2534">
        <v>2.42</v>
      </c>
      <c r="L2534" t="s">
        <v>15</v>
      </c>
      <c r="M2534">
        <v>1.3214999999999999</v>
      </c>
    </row>
    <row r="2535" spans="1:13" x14ac:dyDescent="0.25">
      <c r="A2535">
        <v>354406</v>
      </c>
      <c r="B2535">
        <v>0</v>
      </c>
      <c r="C2535" s="1">
        <v>43722</v>
      </c>
      <c r="D2535">
        <v>119536</v>
      </c>
      <c r="E2535">
        <v>1509</v>
      </c>
      <c r="F2535">
        <v>1</v>
      </c>
      <c r="G2535">
        <v>310</v>
      </c>
      <c r="H2535" s="1">
        <v>43724</v>
      </c>
      <c r="I2535">
        <v>999999</v>
      </c>
      <c r="J2535">
        <v>275.89999999999998</v>
      </c>
      <c r="K2535">
        <v>142.56</v>
      </c>
      <c r="L2535" t="s">
        <v>17</v>
      </c>
      <c r="M2535">
        <v>1.4533</v>
      </c>
    </row>
    <row r="2536" spans="1:13" x14ac:dyDescent="0.25">
      <c r="A2536">
        <v>354407</v>
      </c>
      <c r="B2536">
        <v>0</v>
      </c>
      <c r="C2536" s="1">
        <v>43722</v>
      </c>
      <c r="D2536">
        <v>1988950</v>
      </c>
      <c r="E2536">
        <v>1627</v>
      </c>
      <c r="F2536">
        <v>2</v>
      </c>
      <c r="G2536">
        <v>17.989999999999998</v>
      </c>
      <c r="H2536" s="1">
        <v>43725</v>
      </c>
      <c r="I2536">
        <v>999999</v>
      </c>
      <c r="J2536">
        <v>16.190999999999999</v>
      </c>
      <c r="K2536">
        <v>8.27</v>
      </c>
      <c r="L2536" t="s">
        <v>13</v>
      </c>
      <c r="M2536">
        <v>1</v>
      </c>
    </row>
    <row r="2537" spans="1:13" x14ac:dyDescent="0.25">
      <c r="A2537">
        <v>354407</v>
      </c>
      <c r="B2537">
        <v>1</v>
      </c>
      <c r="C2537" s="1">
        <v>43722</v>
      </c>
      <c r="D2537">
        <v>1988950</v>
      </c>
      <c r="E2537">
        <v>152</v>
      </c>
      <c r="F2537">
        <v>2</v>
      </c>
      <c r="G2537">
        <v>1184.97</v>
      </c>
      <c r="H2537" s="1">
        <v>43725</v>
      </c>
      <c r="I2537">
        <v>999999</v>
      </c>
      <c r="J2537">
        <v>1030.9239</v>
      </c>
      <c r="K2537">
        <v>392.6</v>
      </c>
      <c r="L2537" t="s">
        <v>13</v>
      </c>
      <c r="M2537">
        <v>1</v>
      </c>
    </row>
    <row r="2538" spans="1:13" x14ac:dyDescent="0.25">
      <c r="A2538">
        <v>354408</v>
      </c>
      <c r="B2538">
        <v>0</v>
      </c>
      <c r="C2538" s="1">
        <v>43722</v>
      </c>
      <c r="D2538">
        <v>2087903</v>
      </c>
      <c r="E2538">
        <v>1711</v>
      </c>
      <c r="F2538">
        <v>4</v>
      </c>
      <c r="G2538">
        <v>70.13</v>
      </c>
      <c r="H2538" s="1">
        <v>43725</v>
      </c>
      <c r="I2538">
        <v>999999</v>
      </c>
      <c r="J2538">
        <v>65.2209</v>
      </c>
      <c r="K2538">
        <v>32.25</v>
      </c>
      <c r="L2538" t="s">
        <v>13</v>
      </c>
      <c r="M2538">
        <v>1</v>
      </c>
    </row>
    <row r="2539" spans="1:13" x14ac:dyDescent="0.25">
      <c r="A2539">
        <v>354408</v>
      </c>
      <c r="B2539">
        <v>1</v>
      </c>
      <c r="C2539" s="1">
        <v>43722</v>
      </c>
      <c r="D2539">
        <v>2087903</v>
      </c>
      <c r="E2539">
        <v>1275</v>
      </c>
      <c r="F2539">
        <v>4</v>
      </c>
      <c r="G2539">
        <v>52.13</v>
      </c>
      <c r="H2539" s="1">
        <v>43725</v>
      </c>
      <c r="I2539">
        <v>999999</v>
      </c>
      <c r="J2539">
        <v>52.13</v>
      </c>
      <c r="K2539">
        <v>26.58</v>
      </c>
      <c r="L2539" t="s">
        <v>13</v>
      </c>
      <c r="M2539">
        <v>1</v>
      </c>
    </row>
    <row r="2540" spans="1:13" x14ac:dyDescent="0.25">
      <c r="A2540">
        <v>354600</v>
      </c>
      <c r="B2540">
        <v>0</v>
      </c>
      <c r="C2540" s="1">
        <v>43724</v>
      </c>
      <c r="D2540">
        <v>452057</v>
      </c>
      <c r="E2540">
        <v>153</v>
      </c>
      <c r="F2540">
        <v>5</v>
      </c>
      <c r="G2540">
        <v>469.97</v>
      </c>
      <c r="H2540" s="1">
        <v>43726</v>
      </c>
      <c r="I2540">
        <v>999999</v>
      </c>
      <c r="J2540">
        <v>469.97</v>
      </c>
      <c r="K2540">
        <v>216.12</v>
      </c>
      <c r="L2540" t="s">
        <v>14</v>
      </c>
      <c r="M2540">
        <v>0.90649999999999997</v>
      </c>
    </row>
    <row r="2541" spans="1:13" x14ac:dyDescent="0.25">
      <c r="A2541">
        <v>354600</v>
      </c>
      <c r="B2541">
        <v>1</v>
      </c>
      <c r="C2541" s="1">
        <v>43724</v>
      </c>
      <c r="D2541">
        <v>452057</v>
      </c>
      <c r="E2541">
        <v>631</v>
      </c>
      <c r="F2541">
        <v>2</v>
      </c>
      <c r="G2541">
        <v>190</v>
      </c>
      <c r="H2541" s="1">
        <v>43726</v>
      </c>
      <c r="I2541">
        <v>999999</v>
      </c>
      <c r="J2541">
        <v>190</v>
      </c>
      <c r="K2541">
        <v>87.37</v>
      </c>
      <c r="L2541" t="s">
        <v>14</v>
      </c>
      <c r="M2541">
        <v>0.90649999999999997</v>
      </c>
    </row>
    <row r="2542" spans="1:13" x14ac:dyDescent="0.25">
      <c r="A2542">
        <v>354601</v>
      </c>
      <c r="B2542">
        <v>0</v>
      </c>
      <c r="C2542" s="1">
        <v>43724</v>
      </c>
      <c r="D2542">
        <v>584022</v>
      </c>
      <c r="E2542">
        <v>1742</v>
      </c>
      <c r="F2542">
        <v>8</v>
      </c>
      <c r="G2542">
        <v>28</v>
      </c>
      <c r="H2542" s="1">
        <v>43726</v>
      </c>
      <c r="I2542">
        <v>999999</v>
      </c>
      <c r="J2542">
        <v>25.48</v>
      </c>
      <c r="K2542">
        <v>14.28</v>
      </c>
      <c r="L2542" t="s">
        <v>14</v>
      </c>
      <c r="M2542">
        <v>0.90649999999999997</v>
      </c>
    </row>
    <row r="2543" spans="1:13" x14ac:dyDescent="0.25">
      <c r="A2543">
        <v>354602</v>
      </c>
      <c r="B2543">
        <v>0</v>
      </c>
      <c r="C2543" s="1">
        <v>43724</v>
      </c>
      <c r="D2543">
        <v>469741</v>
      </c>
      <c r="E2543">
        <v>1474</v>
      </c>
      <c r="F2543">
        <v>1</v>
      </c>
      <c r="G2543">
        <v>208</v>
      </c>
      <c r="H2543" s="1">
        <v>43728</v>
      </c>
      <c r="I2543">
        <v>999999</v>
      </c>
      <c r="J2543">
        <v>208</v>
      </c>
      <c r="K2543">
        <v>95.65</v>
      </c>
      <c r="L2543" t="s">
        <v>14</v>
      </c>
      <c r="M2543">
        <v>0.90649999999999997</v>
      </c>
    </row>
    <row r="2544" spans="1:13" x14ac:dyDescent="0.25">
      <c r="A2544">
        <v>354602</v>
      </c>
      <c r="B2544">
        <v>1</v>
      </c>
      <c r="C2544" s="1">
        <v>43724</v>
      </c>
      <c r="D2544">
        <v>469741</v>
      </c>
      <c r="E2544">
        <v>1638</v>
      </c>
      <c r="F2544">
        <v>2</v>
      </c>
      <c r="G2544">
        <v>13.89</v>
      </c>
      <c r="H2544" s="1">
        <v>43728</v>
      </c>
      <c r="I2544">
        <v>999999</v>
      </c>
      <c r="J2544">
        <v>12.2232</v>
      </c>
      <c r="K2544">
        <v>6.39</v>
      </c>
      <c r="L2544" t="s">
        <v>14</v>
      </c>
      <c r="M2544">
        <v>0.90649999999999997</v>
      </c>
    </row>
    <row r="2545" spans="1:13" x14ac:dyDescent="0.25">
      <c r="A2545">
        <v>354700</v>
      </c>
      <c r="B2545">
        <v>0</v>
      </c>
      <c r="C2545" s="1">
        <v>43725</v>
      </c>
      <c r="D2545">
        <v>426677</v>
      </c>
      <c r="E2545">
        <v>573</v>
      </c>
      <c r="F2545">
        <v>4</v>
      </c>
      <c r="G2545">
        <v>139</v>
      </c>
      <c r="H2545" s="1">
        <v>43728</v>
      </c>
      <c r="I2545">
        <v>999999</v>
      </c>
      <c r="J2545">
        <v>133.44</v>
      </c>
      <c r="K2545">
        <v>70.87</v>
      </c>
      <c r="L2545" t="s">
        <v>14</v>
      </c>
      <c r="M2545">
        <v>0.90690000000000004</v>
      </c>
    </row>
    <row r="2546" spans="1:13" x14ac:dyDescent="0.25">
      <c r="A2546">
        <v>354701</v>
      </c>
      <c r="B2546">
        <v>0</v>
      </c>
      <c r="C2546" s="1">
        <v>43725</v>
      </c>
      <c r="D2546">
        <v>206855</v>
      </c>
      <c r="E2546">
        <v>1792</v>
      </c>
      <c r="F2546">
        <v>3</v>
      </c>
      <c r="G2546">
        <v>43</v>
      </c>
      <c r="H2546" s="1">
        <v>43729</v>
      </c>
      <c r="I2546">
        <v>999999</v>
      </c>
      <c r="J2546">
        <v>43</v>
      </c>
      <c r="K2546">
        <v>21.92</v>
      </c>
      <c r="L2546" t="s">
        <v>15</v>
      </c>
      <c r="M2546">
        <v>1.3260000000000001</v>
      </c>
    </row>
    <row r="2547" spans="1:13" x14ac:dyDescent="0.25">
      <c r="A2547">
        <v>354701</v>
      </c>
      <c r="B2547">
        <v>1</v>
      </c>
      <c r="C2547" s="1">
        <v>43725</v>
      </c>
      <c r="D2547">
        <v>206855</v>
      </c>
      <c r="E2547">
        <v>1629</v>
      </c>
      <c r="F2547">
        <v>2</v>
      </c>
      <c r="G2547">
        <v>9.99</v>
      </c>
      <c r="H2547" s="1">
        <v>43729</v>
      </c>
      <c r="I2547">
        <v>999999</v>
      </c>
      <c r="J2547">
        <v>9.5904000000000007</v>
      </c>
      <c r="K2547">
        <v>5.09</v>
      </c>
      <c r="L2547" t="s">
        <v>15</v>
      </c>
      <c r="M2547">
        <v>1.3260000000000001</v>
      </c>
    </row>
    <row r="2548" spans="1:13" x14ac:dyDescent="0.25">
      <c r="A2548">
        <v>354702</v>
      </c>
      <c r="B2548">
        <v>0</v>
      </c>
      <c r="C2548" s="1">
        <v>43725</v>
      </c>
      <c r="D2548">
        <v>144770</v>
      </c>
      <c r="E2548">
        <v>1666</v>
      </c>
      <c r="F2548">
        <v>1</v>
      </c>
      <c r="G2548">
        <v>16.89</v>
      </c>
      <c r="H2548" s="1">
        <v>43727</v>
      </c>
      <c r="I2548">
        <v>999999</v>
      </c>
      <c r="J2548">
        <v>15.8766</v>
      </c>
      <c r="K2548">
        <v>5.6</v>
      </c>
      <c r="L2548" t="s">
        <v>17</v>
      </c>
      <c r="M2548">
        <v>1.4621999999999999</v>
      </c>
    </row>
    <row r="2549" spans="1:13" x14ac:dyDescent="0.25">
      <c r="A2549">
        <v>354703</v>
      </c>
      <c r="B2549">
        <v>0</v>
      </c>
      <c r="C2549" s="1">
        <v>43725</v>
      </c>
      <c r="D2549">
        <v>2067709</v>
      </c>
      <c r="E2549">
        <v>780</v>
      </c>
      <c r="F2549">
        <v>1</v>
      </c>
      <c r="G2549">
        <v>19.95</v>
      </c>
      <c r="H2549" s="1">
        <v>43725</v>
      </c>
      <c r="I2549">
        <v>650</v>
      </c>
      <c r="J2549">
        <v>18.753</v>
      </c>
      <c r="K2549">
        <v>9.17</v>
      </c>
      <c r="L2549" t="s">
        <v>13</v>
      </c>
      <c r="M2549">
        <v>1</v>
      </c>
    </row>
    <row r="2550" spans="1:13" x14ac:dyDescent="0.25">
      <c r="A2550">
        <v>354703</v>
      </c>
      <c r="B2550">
        <v>1</v>
      </c>
      <c r="C2550" s="1">
        <v>43725</v>
      </c>
      <c r="D2550">
        <v>2067709</v>
      </c>
      <c r="E2550">
        <v>1328</v>
      </c>
      <c r="F2550">
        <v>3</v>
      </c>
      <c r="G2550">
        <v>49.99</v>
      </c>
      <c r="H2550" s="1">
        <v>43725</v>
      </c>
      <c r="I2550">
        <v>650</v>
      </c>
      <c r="J2550">
        <v>49.99</v>
      </c>
      <c r="K2550">
        <v>16.559999999999999</v>
      </c>
      <c r="L2550" t="s">
        <v>13</v>
      </c>
      <c r="M2550">
        <v>1</v>
      </c>
    </row>
    <row r="2551" spans="1:13" x14ac:dyDescent="0.25">
      <c r="A2551">
        <v>354800</v>
      </c>
      <c r="B2551">
        <v>0</v>
      </c>
      <c r="C2551" s="1">
        <v>43726</v>
      </c>
      <c r="D2551">
        <v>2082622</v>
      </c>
      <c r="E2551">
        <v>690</v>
      </c>
      <c r="F2551">
        <v>1</v>
      </c>
      <c r="G2551">
        <v>228</v>
      </c>
      <c r="H2551" s="1">
        <v>43728</v>
      </c>
      <c r="I2551">
        <v>999999</v>
      </c>
      <c r="J2551">
        <v>228</v>
      </c>
      <c r="K2551">
        <v>75.540000000000006</v>
      </c>
      <c r="L2551" t="s">
        <v>13</v>
      </c>
      <c r="M2551">
        <v>1</v>
      </c>
    </row>
    <row r="2552" spans="1:13" x14ac:dyDescent="0.25">
      <c r="A2552">
        <v>354801</v>
      </c>
      <c r="B2552">
        <v>0</v>
      </c>
      <c r="C2552" s="1">
        <v>43726</v>
      </c>
      <c r="D2552">
        <v>1171480</v>
      </c>
      <c r="E2552">
        <v>526</v>
      </c>
      <c r="F2552">
        <v>2</v>
      </c>
      <c r="G2552">
        <v>129</v>
      </c>
      <c r="H2552" s="1">
        <v>43729</v>
      </c>
      <c r="I2552">
        <v>999999</v>
      </c>
      <c r="J2552">
        <v>123.84</v>
      </c>
      <c r="K2552">
        <v>65.77</v>
      </c>
      <c r="L2552" t="s">
        <v>16</v>
      </c>
      <c r="M2552">
        <v>0.80269999999999997</v>
      </c>
    </row>
    <row r="2553" spans="1:13" x14ac:dyDescent="0.25">
      <c r="A2553">
        <v>354801</v>
      </c>
      <c r="B2553">
        <v>1</v>
      </c>
      <c r="C2553" s="1">
        <v>43726</v>
      </c>
      <c r="D2553">
        <v>1171480</v>
      </c>
      <c r="E2553">
        <v>383</v>
      </c>
      <c r="F2553">
        <v>1</v>
      </c>
      <c r="G2553">
        <v>599</v>
      </c>
      <c r="H2553" s="1">
        <v>43729</v>
      </c>
      <c r="I2553">
        <v>999999</v>
      </c>
      <c r="J2553">
        <v>533.11</v>
      </c>
      <c r="K2553">
        <v>275.45999999999998</v>
      </c>
      <c r="L2553" t="s">
        <v>16</v>
      </c>
      <c r="M2553">
        <v>0.80269999999999997</v>
      </c>
    </row>
    <row r="2554" spans="1:13" x14ac:dyDescent="0.25">
      <c r="A2554">
        <v>354801</v>
      </c>
      <c r="B2554">
        <v>2</v>
      </c>
      <c r="C2554" s="1">
        <v>43726</v>
      </c>
      <c r="D2554">
        <v>1171480</v>
      </c>
      <c r="E2554">
        <v>2404</v>
      </c>
      <c r="F2554">
        <v>1</v>
      </c>
      <c r="G2554">
        <v>635.99</v>
      </c>
      <c r="H2554" s="1">
        <v>43729</v>
      </c>
      <c r="I2554">
        <v>999999</v>
      </c>
      <c r="J2554">
        <v>559.6712</v>
      </c>
      <c r="K2554">
        <v>210.72</v>
      </c>
      <c r="L2554" t="s">
        <v>16</v>
      </c>
      <c r="M2554">
        <v>0.80269999999999997</v>
      </c>
    </row>
    <row r="2555" spans="1:13" x14ac:dyDescent="0.25">
      <c r="A2555">
        <v>354801</v>
      </c>
      <c r="B2555">
        <v>3</v>
      </c>
      <c r="C2555" s="1">
        <v>43726</v>
      </c>
      <c r="D2555">
        <v>1171480</v>
      </c>
      <c r="E2555">
        <v>381</v>
      </c>
      <c r="F2555">
        <v>3</v>
      </c>
      <c r="G2555">
        <v>699</v>
      </c>
      <c r="H2555" s="1">
        <v>43729</v>
      </c>
      <c r="I2555">
        <v>999999</v>
      </c>
      <c r="J2555">
        <v>699</v>
      </c>
      <c r="K2555">
        <v>321.44</v>
      </c>
      <c r="L2555" t="s">
        <v>16</v>
      </c>
      <c r="M2555">
        <v>0.80269999999999997</v>
      </c>
    </row>
    <row r="2556" spans="1:13" x14ac:dyDescent="0.25">
      <c r="A2556">
        <v>354801</v>
      </c>
      <c r="B2556">
        <v>4</v>
      </c>
      <c r="C2556" s="1">
        <v>43726</v>
      </c>
      <c r="D2556">
        <v>1171480</v>
      </c>
      <c r="E2556">
        <v>1745</v>
      </c>
      <c r="F2556">
        <v>7</v>
      </c>
      <c r="G2556">
        <v>109</v>
      </c>
      <c r="H2556" s="1">
        <v>43729</v>
      </c>
      <c r="I2556">
        <v>999999</v>
      </c>
      <c r="J2556">
        <v>109</v>
      </c>
      <c r="K2556">
        <v>36.11</v>
      </c>
      <c r="L2556" t="s">
        <v>16</v>
      </c>
      <c r="M2556">
        <v>0.80269999999999997</v>
      </c>
    </row>
    <row r="2557" spans="1:13" x14ac:dyDescent="0.25">
      <c r="A2557">
        <v>352300</v>
      </c>
      <c r="B2557">
        <v>2</v>
      </c>
      <c r="C2557" s="1">
        <v>43701</v>
      </c>
      <c r="D2557">
        <v>1806980</v>
      </c>
      <c r="E2557">
        <v>1701</v>
      </c>
      <c r="F2557">
        <v>1</v>
      </c>
      <c r="G2557">
        <v>4.9800000000000004</v>
      </c>
      <c r="H2557" s="1">
        <v>43702</v>
      </c>
      <c r="I2557">
        <v>999999</v>
      </c>
      <c r="J2557">
        <v>4.5815999999999999</v>
      </c>
      <c r="K2557">
        <v>2.54</v>
      </c>
      <c r="L2557" t="s">
        <v>13</v>
      </c>
      <c r="M2557">
        <v>1</v>
      </c>
    </row>
    <row r="2558" spans="1:13" x14ac:dyDescent="0.25">
      <c r="A2558">
        <v>352301</v>
      </c>
      <c r="B2558">
        <v>0</v>
      </c>
      <c r="C2558" s="1">
        <v>43701</v>
      </c>
      <c r="D2558">
        <v>1522501</v>
      </c>
      <c r="E2558">
        <v>1590</v>
      </c>
      <c r="F2558">
        <v>5</v>
      </c>
      <c r="G2558">
        <v>22.89</v>
      </c>
      <c r="H2558" s="1">
        <v>43706</v>
      </c>
      <c r="I2558">
        <v>999999</v>
      </c>
      <c r="J2558">
        <v>22.89</v>
      </c>
      <c r="K2558">
        <v>7.58</v>
      </c>
      <c r="L2558" t="s">
        <v>13</v>
      </c>
      <c r="M2558">
        <v>1</v>
      </c>
    </row>
    <row r="2559" spans="1:13" x14ac:dyDescent="0.25">
      <c r="A2559">
        <v>352301</v>
      </c>
      <c r="B2559">
        <v>1</v>
      </c>
      <c r="C2559" s="1">
        <v>43701</v>
      </c>
      <c r="D2559">
        <v>1522501</v>
      </c>
      <c r="E2559">
        <v>1627</v>
      </c>
      <c r="F2559">
        <v>1</v>
      </c>
      <c r="G2559">
        <v>17.989999999999998</v>
      </c>
      <c r="H2559" s="1">
        <v>43706</v>
      </c>
      <c r="I2559">
        <v>999999</v>
      </c>
      <c r="J2559">
        <v>17.989999999999998</v>
      </c>
      <c r="K2559">
        <v>8.27</v>
      </c>
      <c r="L2559" t="s">
        <v>13</v>
      </c>
      <c r="M2559">
        <v>1</v>
      </c>
    </row>
    <row r="2560" spans="1:13" x14ac:dyDescent="0.25">
      <c r="A2560">
        <v>352301</v>
      </c>
      <c r="B2560">
        <v>2</v>
      </c>
      <c r="C2560" s="1">
        <v>43701</v>
      </c>
      <c r="D2560">
        <v>1522501</v>
      </c>
      <c r="E2560">
        <v>1669</v>
      </c>
      <c r="F2560">
        <v>6</v>
      </c>
      <c r="G2560">
        <v>6.89</v>
      </c>
      <c r="H2560" s="1">
        <v>43706</v>
      </c>
      <c r="I2560">
        <v>999999</v>
      </c>
      <c r="J2560">
        <v>5.9253999999999998</v>
      </c>
      <c r="K2560">
        <v>3.17</v>
      </c>
      <c r="L2560" t="s">
        <v>13</v>
      </c>
      <c r="M2560">
        <v>1</v>
      </c>
    </row>
    <row r="2561" spans="1:13" x14ac:dyDescent="0.25">
      <c r="A2561">
        <v>352302</v>
      </c>
      <c r="B2561">
        <v>0</v>
      </c>
      <c r="C2561" s="1">
        <v>43701</v>
      </c>
      <c r="D2561">
        <v>80923</v>
      </c>
      <c r="E2561">
        <v>1457</v>
      </c>
      <c r="F2561">
        <v>6</v>
      </c>
      <c r="G2561">
        <v>189</v>
      </c>
      <c r="H2561" s="1">
        <v>43701</v>
      </c>
      <c r="I2561">
        <v>40</v>
      </c>
      <c r="J2561">
        <v>166.32</v>
      </c>
      <c r="K2561">
        <v>86.91</v>
      </c>
      <c r="L2561" t="s">
        <v>17</v>
      </c>
      <c r="M2561">
        <v>1.4818</v>
      </c>
    </row>
    <row r="2562" spans="1:13" x14ac:dyDescent="0.25">
      <c r="A2562">
        <v>352303</v>
      </c>
      <c r="B2562">
        <v>0</v>
      </c>
      <c r="C2562" s="1">
        <v>43701</v>
      </c>
      <c r="D2562">
        <v>1326748</v>
      </c>
      <c r="E2562">
        <v>419</v>
      </c>
      <c r="F2562">
        <v>4</v>
      </c>
      <c r="G2562">
        <v>369</v>
      </c>
      <c r="H2562" s="1">
        <v>43704</v>
      </c>
      <c r="I2562">
        <v>999999</v>
      </c>
      <c r="J2562">
        <v>369</v>
      </c>
      <c r="K2562">
        <v>188.13</v>
      </c>
      <c r="L2562" t="s">
        <v>13</v>
      </c>
      <c r="M2562">
        <v>1</v>
      </c>
    </row>
    <row r="2563" spans="1:13" x14ac:dyDescent="0.25">
      <c r="A2563">
        <v>352303</v>
      </c>
      <c r="B2563">
        <v>1</v>
      </c>
      <c r="C2563" s="1">
        <v>43701</v>
      </c>
      <c r="D2563">
        <v>1326748</v>
      </c>
      <c r="E2563">
        <v>1625</v>
      </c>
      <c r="F2563">
        <v>7</v>
      </c>
      <c r="G2563">
        <v>219</v>
      </c>
      <c r="H2563" s="1">
        <v>43704</v>
      </c>
      <c r="I2563">
        <v>999999</v>
      </c>
      <c r="J2563">
        <v>219</v>
      </c>
      <c r="K2563">
        <v>72.56</v>
      </c>
      <c r="L2563" t="s">
        <v>13</v>
      </c>
      <c r="M2563">
        <v>1</v>
      </c>
    </row>
    <row r="2564" spans="1:13" x14ac:dyDescent="0.25">
      <c r="A2564">
        <v>352303</v>
      </c>
      <c r="B2564">
        <v>2</v>
      </c>
      <c r="C2564" s="1">
        <v>43701</v>
      </c>
      <c r="D2564">
        <v>1326748</v>
      </c>
      <c r="E2564">
        <v>441</v>
      </c>
      <c r="F2564">
        <v>6</v>
      </c>
      <c r="G2564">
        <v>229.9</v>
      </c>
      <c r="H2564" s="1">
        <v>43704</v>
      </c>
      <c r="I2564">
        <v>999999</v>
      </c>
      <c r="J2564">
        <v>204.61099999999999</v>
      </c>
      <c r="K2564">
        <v>117.21</v>
      </c>
      <c r="L2564" t="s">
        <v>13</v>
      </c>
      <c r="M2564">
        <v>1</v>
      </c>
    </row>
    <row r="2565" spans="1:13" x14ac:dyDescent="0.25">
      <c r="A2565">
        <v>352304</v>
      </c>
      <c r="B2565">
        <v>0</v>
      </c>
      <c r="C2565" s="1">
        <v>43701</v>
      </c>
      <c r="D2565">
        <v>1693545</v>
      </c>
      <c r="E2565">
        <v>1803</v>
      </c>
      <c r="F2565">
        <v>2</v>
      </c>
      <c r="G2565">
        <v>32</v>
      </c>
      <c r="H2565" s="1">
        <v>43706</v>
      </c>
      <c r="I2565">
        <v>999999</v>
      </c>
      <c r="J2565">
        <v>32</v>
      </c>
      <c r="K2565">
        <v>16.309999999999999</v>
      </c>
      <c r="L2565" t="s">
        <v>13</v>
      </c>
      <c r="M2565">
        <v>1</v>
      </c>
    </row>
    <row r="2566" spans="1:13" x14ac:dyDescent="0.25">
      <c r="A2566">
        <v>352304</v>
      </c>
      <c r="B2566">
        <v>1</v>
      </c>
      <c r="C2566" s="1">
        <v>43701</v>
      </c>
      <c r="D2566">
        <v>1693545</v>
      </c>
      <c r="E2566">
        <v>1610</v>
      </c>
      <c r="F2566">
        <v>3</v>
      </c>
      <c r="G2566">
        <v>289.99</v>
      </c>
      <c r="H2566" s="1">
        <v>43706</v>
      </c>
      <c r="I2566">
        <v>999999</v>
      </c>
      <c r="J2566">
        <v>263.89089999999999</v>
      </c>
      <c r="K2566">
        <v>96.08</v>
      </c>
      <c r="L2566" t="s">
        <v>13</v>
      </c>
      <c r="M2566">
        <v>1</v>
      </c>
    </row>
    <row r="2567" spans="1:13" x14ac:dyDescent="0.25">
      <c r="A2567">
        <v>352304</v>
      </c>
      <c r="B2567">
        <v>2</v>
      </c>
      <c r="C2567" s="1">
        <v>43701</v>
      </c>
      <c r="D2567">
        <v>1693545</v>
      </c>
      <c r="E2567">
        <v>1268</v>
      </c>
      <c r="F2567">
        <v>1</v>
      </c>
      <c r="G2567">
        <v>49.96</v>
      </c>
      <c r="H2567" s="1">
        <v>43706</v>
      </c>
      <c r="I2567">
        <v>999999</v>
      </c>
      <c r="J2567">
        <v>44.963999999999999</v>
      </c>
      <c r="K2567">
        <v>25.47</v>
      </c>
      <c r="L2567" t="s">
        <v>13</v>
      </c>
      <c r="M2567">
        <v>1</v>
      </c>
    </row>
    <row r="2568" spans="1:13" x14ac:dyDescent="0.25">
      <c r="A2568">
        <v>352304</v>
      </c>
      <c r="B2568">
        <v>3</v>
      </c>
      <c r="C2568" s="1">
        <v>43701</v>
      </c>
      <c r="D2568">
        <v>1693545</v>
      </c>
      <c r="E2568">
        <v>1550</v>
      </c>
      <c r="F2568">
        <v>2</v>
      </c>
      <c r="G2568">
        <v>280</v>
      </c>
      <c r="H2568" s="1">
        <v>43706</v>
      </c>
      <c r="I2568">
        <v>999999</v>
      </c>
      <c r="J2568">
        <v>252</v>
      </c>
      <c r="K2568">
        <v>128.76</v>
      </c>
      <c r="L2568" t="s">
        <v>13</v>
      </c>
      <c r="M2568">
        <v>1</v>
      </c>
    </row>
    <row r="2569" spans="1:13" x14ac:dyDescent="0.25">
      <c r="A2569">
        <v>352304</v>
      </c>
      <c r="B2569">
        <v>4</v>
      </c>
      <c r="C2569" s="1">
        <v>43701</v>
      </c>
      <c r="D2569">
        <v>1693545</v>
      </c>
      <c r="E2569">
        <v>1696</v>
      </c>
      <c r="F2569">
        <v>8</v>
      </c>
      <c r="G2569">
        <v>16.989999999999998</v>
      </c>
      <c r="H2569" s="1">
        <v>43706</v>
      </c>
      <c r="I2569">
        <v>999999</v>
      </c>
      <c r="J2569">
        <v>15.291</v>
      </c>
      <c r="K2569">
        <v>5.63</v>
      </c>
      <c r="L2569" t="s">
        <v>13</v>
      </c>
      <c r="M2569">
        <v>1</v>
      </c>
    </row>
    <row r="2570" spans="1:13" x14ac:dyDescent="0.25">
      <c r="A2570">
        <v>352305</v>
      </c>
      <c r="B2570">
        <v>0</v>
      </c>
      <c r="C2570" s="1">
        <v>43701</v>
      </c>
      <c r="D2570">
        <v>125653</v>
      </c>
      <c r="E2570">
        <v>1642</v>
      </c>
      <c r="F2570">
        <v>8</v>
      </c>
      <c r="G2570">
        <v>57.88</v>
      </c>
      <c r="H2570" s="1">
        <v>43701</v>
      </c>
      <c r="I2570">
        <v>35</v>
      </c>
      <c r="J2570">
        <v>53.828400000000002</v>
      </c>
      <c r="K2570">
        <v>26.62</v>
      </c>
      <c r="L2570" t="s">
        <v>17</v>
      </c>
      <c r="M2570">
        <v>1.4818</v>
      </c>
    </row>
    <row r="2571" spans="1:13" x14ac:dyDescent="0.25">
      <c r="A2571">
        <v>352305</v>
      </c>
      <c r="B2571">
        <v>1</v>
      </c>
      <c r="C2571" s="1">
        <v>43701</v>
      </c>
      <c r="D2571">
        <v>125653</v>
      </c>
      <c r="E2571">
        <v>2042</v>
      </c>
      <c r="F2571">
        <v>3</v>
      </c>
      <c r="G2571">
        <v>94.99</v>
      </c>
      <c r="H2571" s="1">
        <v>43701</v>
      </c>
      <c r="I2571">
        <v>35</v>
      </c>
      <c r="J2571">
        <v>94.99</v>
      </c>
      <c r="K2571">
        <v>48.43</v>
      </c>
      <c r="L2571" t="s">
        <v>17</v>
      </c>
      <c r="M2571">
        <v>1.4818</v>
      </c>
    </row>
    <row r="2572" spans="1:13" x14ac:dyDescent="0.25">
      <c r="A2572">
        <v>352306</v>
      </c>
      <c r="B2572">
        <v>0</v>
      </c>
      <c r="C2572" s="1">
        <v>43701</v>
      </c>
      <c r="D2572">
        <v>156009</v>
      </c>
      <c r="E2572">
        <v>411</v>
      </c>
      <c r="F2572">
        <v>4</v>
      </c>
      <c r="G2572">
        <v>699</v>
      </c>
      <c r="H2572" s="1">
        <v>43701</v>
      </c>
      <c r="I2572">
        <v>50</v>
      </c>
      <c r="J2572">
        <v>699</v>
      </c>
      <c r="K2572">
        <v>321.44</v>
      </c>
      <c r="L2572" t="s">
        <v>17</v>
      </c>
      <c r="M2572">
        <v>1.4818</v>
      </c>
    </row>
    <row r="2573" spans="1:13" x14ac:dyDescent="0.25">
      <c r="A2573">
        <v>352306</v>
      </c>
      <c r="B2573">
        <v>1</v>
      </c>
      <c r="C2573" s="1">
        <v>43701</v>
      </c>
      <c r="D2573">
        <v>156009</v>
      </c>
      <c r="E2573">
        <v>1612</v>
      </c>
      <c r="F2573">
        <v>1</v>
      </c>
      <c r="G2573">
        <v>179.99</v>
      </c>
      <c r="H2573" s="1">
        <v>43701</v>
      </c>
      <c r="I2573">
        <v>50</v>
      </c>
      <c r="J2573">
        <v>179.99</v>
      </c>
      <c r="K2573">
        <v>82.77</v>
      </c>
      <c r="L2573" t="s">
        <v>17</v>
      </c>
      <c r="M2573">
        <v>1.4818</v>
      </c>
    </row>
    <row r="2574" spans="1:13" x14ac:dyDescent="0.25">
      <c r="A2574">
        <v>352306</v>
      </c>
      <c r="B2574">
        <v>2</v>
      </c>
      <c r="C2574" s="1">
        <v>43701</v>
      </c>
      <c r="D2574">
        <v>156009</v>
      </c>
      <c r="E2574">
        <v>1525</v>
      </c>
      <c r="F2574">
        <v>3</v>
      </c>
      <c r="G2574">
        <v>402</v>
      </c>
      <c r="H2574" s="1">
        <v>43701</v>
      </c>
      <c r="I2574">
        <v>50</v>
      </c>
      <c r="J2574">
        <v>402</v>
      </c>
      <c r="K2574">
        <v>133.19</v>
      </c>
      <c r="L2574" t="s">
        <v>17</v>
      </c>
      <c r="M2574">
        <v>1.4818</v>
      </c>
    </row>
    <row r="2575" spans="1:13" x14ac:dyDescent="0.25">
      <c r="A2575">
        <v>352307</v>
      </c>
      <c r="B2575">
        <v>0</v>
      </c>
      <c r="C2575" s="1">
        <v>43701</v>
      </c>
      <c r="D2575">
        <v>472027</v>
      </c>
      <c r="E2575">
        <v>444</v>
      </c>
      <c r="F2575">
        <v>2</v>
      </c>
      <c r="G2575">
        <v>919</v>
      </c>
      <c r="H2575" s="1">
        <v>43701</v>
      </c>
      <c r="I2575">
        <v>240</v>
      </c>
      <c r="J2575">
        <v>919</v>
      </c>
      <c r="K2575">
        <v>304.48</v>
      </c>
      <c r="L2575" t="s">
        <v>14</v>
      </c>
      <c r="M2575">
        <v>0.90380000000000005</v>
      </c>
    </row>
    <row r="2576" spans="1:13" x14ac:dyDescent="0.25">
      <c r="A2576">
        <v>352307</v>
      </c>
      <c r="B2576">
        <v>1</v>
      </c>
      <c r="C2576" s="1">
        <v>43701</v>
      </c>
      <c r="D2576">
        <v>472027</v>
      </c>
      <c r="E2576">
        <v>1439</v>
      </c>
      <c r="F2576">
        <v>1</v>
      </c>
      <c r="G2576">
        <v>301</v>
      </c>
      <c r="H2576" s="1">
        <v>43701</v>
      </c>
      <c r="I2576">
        <v>240</v>
      </c>
      <c r="J2576">
        <v>279.93</v>
      </c>
      <c r="K2576">
        <v>138.41999999999999</v>
      </c>
      <c r="L2576" t="s">
        <v>14</v>
      </c>
      <c r="M2576">
        <v>0.90380000000000005</v>
      </c>
    </row>
    <row r="2577" spans="1:13" x14ac:dyDescent="0.25">
      <c r="A2577">
        <v>352308</v>
      </c>
      <c r="B2577">
        <v>0</v>
      </c>
      <c r="C2577" s="1">
        <v>43701</v>
      </c>
      <c r="D2577">
        <v>33036</v>
      </c>
      <c r="E2577">
        <v>915</v>
      </c>
      <c r="F2577">
        <v>2</v>
      </c>
      <c r="G2577">
        <v>179</v>
      </c>
      <c r="H2577" s="1">
        <v>43703</v>
      </c>
      <c r="I2577">
        <v>999999</v>
      </c>
      <c r="J2577">
        <v>157.52000000000001</v>
      </c>
      <c r="K2577">
        <v>59.31</v>
      </c>
      <c r="L2577" t="s">
        <v>17</v>
      </c>
      <c r="M2577">
        <v>1.4818</v>
      </c>
    </row>
    <row r="2578" spans="1:13" x14ac:dyDescent="0.25">
      <c r="A2578">
        <v>352308</v>
      </c>
      <c r="B2578">
        <v>1</v>
      </c>
      <c r="C2578" s="1">
        <v>43701</v>
      </c>
      <c r="D2578">
        <v>33036</v>
      </c>
      <c r="E2578">
        <v>443</v>
      </c>
      <c r="F2578">
        <v>1</v>
      </c>
      <c r="G2578">
        <v>349</v>
      </c>
      <c r="H2578" s="1">
        <v>43703</v>
      </c>
      <c r="I2578">
        <v>999999</v>
      </c>
      <c r="J2578">
        <v>300.14</v>
      </c>
      <c r="K2578">
        <v>160.49</v>
      </c>
      <c r="L2578" t="s">
        <v>17</v>
      </c>
      <c r="M2578">
        <v>1.4818</v>
      </c>
    </row>
    <row r="2579" spans="1:13" x14ac:dyDescent="0.25">
      <c r="A2579">
        <v>352500</v>
      </c>
      <c r="B2579">
        <v>0</v>
      </c>
      <c r="C2579" s="1">
        <v>43703</v>
      </c>
      <c r="D2579">
        <v>155181</v>
      </c>
      <c r="E2579">
        <v>1430</v>
      </c>
      <c r="F2579">
        <v>6</v>
      </c>
      <c r="G2579">
        <v>299</v>
      </c>
      <c r="H2579" s="1">
        <v>43703</v>
      </c>
      <c r="I2579">
        <v>60</v>
      </c>
      <c r="J2579">
        <v>263.12</v>
      </c>
      <c r="K2579">
        <v>137.5</v>
      </c>
      <c r="L2579" t="s">
        <v>17</v>
      </c>
      <c r="M2579">
        <v>1.478</v>
      </c>
    </row>
    <row r="2580" spans="1:13" x14ac:dyDescent="0.25">
      <c r="A2580">
        <v>352501</v>
      </c>
      <c r="B2580">
        <v>0</v>
      </c>
      <c r="C2580" s="1">
        <v>43703</v>
      </c>
      <c r="D2580">
        <v>1707415</v>
      </c>
      <c r="E2580">
        <v>1739</v>
      </c>
      <c r="F2580">
        <v>1</v>
      </c>
      <c r="G2580">
        <v>28</v>
      </c>
      <c r="H2580" s="1">
        <v>43704</v>
      </c>
      <c r="I2580">
        <v>999999</v>
      </c>
      <c r="J2580">
        <v>24.92</v>
      </c>
      <c r="K2580">
        <v>14.28</v>
      </c>
      <c r="L2580" t="s">
        <v>13</v>
      </c>
      <c r="M2580">
        <v>1</v>
      </c>
    </row>
    <row r="2581" spans="1:13" x14ac:dyDescent="0.25">
      <c r="A2581">
        <v>352501</v>
      </c>
      <c r="B2581">
        <v>1</v>
      </c>
      <c r="C2581" s="1">
        <v>43703</v>
      </c>
      <c r="D2581">
        <v>1707415</v>
      </c>
      <c r="E2581">
        <v>1437</v>
      </c>
      <c r="F2581">
        <v>1</v>
      </c>
      <c r="G2581">
        <v>199</v>
      </c>
      <c r="H2581" s="1">
        <v>43704</v>
      </c>
      <c r="I2581">
        <v>999999</v>
      </c>
      <c r="J2581">
        <v>199</v>
      </c>
      <c r="K2581">
        <v>91.51</v>
      </c>
      <c r="L2581" t="s">
        <v>13</v>
      </c>
      <c r="M2581">
        <v>1</v>
      </c>
    </row>
    <row r="2582" spans="1:13" x14ac:dyDescent="0.25">
      <c r="A2582">
        <v>352501</v>
      </c>
      <c r="B2582">
        <v>2</v>
      </c>
      <c r="C2582" s="1">
        <v>43703</v>
      </c>
      <c r="D2582">
        <v>1707415</v>
      </c>
      <c r="E2582">
        <v>1455</v>
      </c>
      <c r="F2582">
        <v>1</v>
      </c>
      <c r="G2582">
        <v>290</v>
      </c>
      <c r="H2582" s="1">
        <v>43704</v>
      </c>
      <c r="I2582">
        <v>999999</v>
      </c>
      <c r="J2582">
        <v>258.10000000000002</v>
      </c>
      <c r="K2582">
        <v>133.36000000000001</v>
      </c>
      <c r="L2582" t="s">
        <v>13</v>
      </c>
      <c r="M2582">
        <v>1</v>
      </c>
    </row>
    <row r="2583" spans="1:13" x14ac:dyDescent="0.25">
      <c r="A2583">
        <v>352502</v>
      </c>
      <c r="B2583">
        <v>0</v>
      </c>
      <c r="C2583" s="1">
        <v>43703</v>
      </c>
      <c r="D2583">
        <v>1699525</v>
      </c>
      <c r="E2583">
        <v>2096</v>
      </c>
      <c r="F2583">
        <v>8</v>
      </c>
      <c r="G2583">
        <v>877.5</v>
      </c>
      <c r="H2583" s="1">
        <v>43710</v>
      </c>
      <c r="I2583">
        <v>999999</v>
      </c>
      <c r="J2583">
        <v>789.75</v>
      </c>
      <c r="K2583">
        <v>403.53</v>
      </c>
      <c r="L2583" t="s">
        <v>13</v>
      </c>
      <c r="M2583">
        <v>1</v>
      </c>
    </row>
    <row r="2584" spans="1:13" x14ac:dyDescent="0.25">
      <c r="A2584">
        <v>352502</v>
      </c>
      <c r="B2584">
        <v>1</v>
      </c>
      <c r="C2584" s="1">
        <v>43703</v>
      </c>
      <c r="D2584">
        <v>1699525</v>
      </c>
      <c r="E2584">
        <v>866</v>
      </c>
      <c r="F2584">
        <v>1</v>
      </c>
      <c r="G2584">
        <v>69.989999999999995</v>
      </c>
      <c r="H2584" s="1">
        <v>43710</v>
      </c>
      <c r="I2584">
        <v>999999</v>
      </c>
      <c r="J2584">
        <v>60.891300000000001</v>
      </c>
      <c r="K2584">
        <v>32.19</v>
      </c>
      <c r="L2584" t="s">
        <v>13</v>
      </c>
      <c r="M2584">
        <v>1</v>
      </c>
    </row>
    <row r="2585" spans="1:13" x14ac:dyDescent="0.25">
      <c r="A2585">
        <v>352600</v>
      </c>
      <c r="B2585">
        <v>0</v>
      </c>
      <c r="C2585" s="1">
        <v>43704</v>
      </c>
      <c r="D2585">
        <v>406988</v>
      </c>
      <c r="E2585">
        <v>50</v>
      </c>
      <c r="F2585">
        <v>1</v>
      </c>
      <c r="G2585">
        <v>199.95</v>
      </c>
      <c r="H2585" s="1">
        <v>43711</v>
      </c>
      <c r="I2585">
        <v>999999</v>
      </c>
      <c r="J2585">
        <v>173.95650000000001</v>
      </c>
      <c r="K2585">
        <v>91.95</v>
      </c>
      <c r="L2585" t="s">
        <v>14</v>
      </c>
      <c r="M2585">
        <v>0.90059999999999996</v>
      </c>
    </row>
    <row r="2586" spans="1:13" x14ac:dyDescent="0.25">
      <c r="A2586">
        <v>352601</v>
      </c>
      <c r="B2586">
        <v>0</v>
      </c>
      <c r="C2586" s="1">
        <v>43704</v>
      </c>
      <c r="D2586">
        <v>515196</v>
      </c>
      <c r="E2586">
        <v>1419</v>
      </c>
      <c r="F2586">
        <v>1</v>
      </c>
      <c r="G2586">
        <v>258</v>
      </c>
      <c r="H2586" s="1">
        <v>43707</v>
      </c>
      <c r="I2586">
        <v>999999</v>
      </c>
      <c r="J2586">
        <v>227.04</v>
      </c>
      <c r="K2586">
        <v>118.65</v>
      </c>
      <c r="L2586" t="s">
        <v>14</v>
      </c>
      <c r="M2586">
        <v>0.90059999999999996</v>
      </c>
    </row>
    <row r="2587" spans="1:13" x14ac:dyDescent="0.25">
      <c r="A2587">
        <v>352602</v>
      </c>
      <c r="B2587">
        <v>0</v>
      </c>
      <c r="C2587" s="1">
        <v>43704</v>
      </c>
      <c r="D2587">
        <v>1941750</v>
      </c>
      <c r="E2587">
        <v>114</v>
      </c>
      <c r="F2587">
        <v>8</v>
      </c>
      <c r="G2587">
        <v>249.99</v>
      </c>
      <c r="H2587" s="1">
        <v>43706</v>
      </c>
      <c r="I2587">
        <v>999999</v>
      </c>
      <c r="J2587">
        <v>229.99080000000001</v>
      </c>
      <c r="K2587">
        <v>82.83</v>
      </c>
      <c r="L2587" t="s">
        <v>13</v>
      </c>
      <c r="M2587">
        <v>1</v>
      </c>
    </row>
    <row r="2588" spans="1:13" x14ac:dyDescent="0.25">
      <c r="A2588">
        <v>352602</v>
      </c>
      <c r="B2588">
        <v>1</v>
      </c>
      <c r="C2588" s="1">
        <v>43704</v>
      </c>
      <c r="D2588">
        <v>1941750</v>
      </c>
      <c r="E2588">
        <v>133</v>
      </c>
      <c r="F2588">
        <v>3</v>
      </c>
      <c r="G2588">
        <v>349.95</v>
      </c>
      <c r="H2588" s="1">
        <v>43706</v>
      </c>
      <c r="I2588">
        <v>999999</v>
      </c>
      <c r="J2588">
        <v>342.95100000000002</v>
      </c>
      <c r="K2588">
        <v>160.93</v>
      </c>
      <c r="L2588" t="s">
        <v>13</v>
      </c>
      <c r="M2588">
        <v>1</v>
      </c>
    </row>
    <row r="2589" spans="1:13" x14ac:dyDescent="0.25">
      <c r="A2589">
        <v>352602</v>
      </c>
      <c r="B2589">
        <v>2</v>
      </c>
      <c r="C2589" s="1">
        <v>43704</v>
      </c>
      <c r="D2589">
        <v>1941750</v>
      </c>
      <c r="E2589">
        <v>1840</v>
      </c>
      <c r="F2589">
        <v>5</v>
      </c>
      <c r="G2589">
        <v>1599</v>
      </c>
      <c r="H2589" s="1">
        <v>43706</v>
      </c>
      <c r="I2589">
        <v>999999</v>
      </c>
      <c r="J2589">
        <v>1455.09</v>
      </c>
      <c r="K2589">
        <v>815.22</v>
      </c>
      <c r="L2589" t="s">
        <v>13</v>
      </c>
      <c r="M2589">
        <v>1</v>
      </c>
    </row>
    <row r="2590" spans="1:13" x14ac:dyDescent="0.25">
      <c r="A2590">
        <v>352602</v>
      </c>
      <c r="B2590">
        <v>3</v>
      </c>
      <c r="C2590" s="1">
        <v>43704</v>
      </c>
      <c r="D2590">
        <v>1941750</v>
      </c>
      <c r="E2590">
        <v>1460</v>
      </c>
      <c r="F2590">
        <v>2</v>
      </c>
      <c r="G2590">
        <v>300</v>
      </c>
      <c r="H2590" s="1">
        <v>43706</v>
      </c>
      <c r="I2590">
        <v>999999</v>
      </c>
      <c r="J2590">
        <v>267</v>
      </c>
      <c r="K2590">
        <v>137.96</v>
      </c>
      <c r="L2590" t="s">
        <v>13</v>
      </c>
      <c r="M2590">
        <v>1</v>
      </c>
    </row>
    <row r="2591" spans="1:13" x14ac:dyDescent="0.25">
      <c r="A2591">
        <v>352603</v>
      </c>
      <c r="B2591">
        <v>0</v>
      </c>
      <c r="C2591" s="1">
        <v>43704</v>
      </c>
      <c r="D2591">
        <v>1938723</v>
      </c>
      <c r="E2591">
        <v>65</v>
      </c>
      <c r="F2591">
        <v>1</v>
      </c>
      <c r="G2591">
        <v>181</v>
      </c>
      <c r="H2591" s="1">
        <v>43706</v>
      </c>
      <c r="I2591">
        <v>999999</v>
      </c>
      <c r="J2591">
        <v>157.47</v>
      </c>
      <c r="K2591">
        <v>83.24</v>
      </c>
      <c r="L2591" t="s">
        <v>13</v>
      </c>
      <c r="M2591">
        <v>1</v>
      </c>
    </row>
    <row r="2592" spans="1:13" x14ac:dyDescent="0.25">
      <c r="A2592">
        <v>352603</v>
      </c>
      <c r="B2592">
        <v>1</v>
      </c>
      <c r="C2592" s="1">
        <v>43704</v>
      </c>
      <c r="D2592">
        <v>1938723</v>
      </c>
      <c r="E2592">
        <v>2105</v>
      </c>
      <c r="F2592">
        <v>2</v>
      </c>
      <c r="G2592">
        <v>1475</v>
      </c>
      <c r="H2592" s="1">
        <v>43706</v>
      </c>
      <c r="I2592">
        <v>999999</v>
      </c>
      <c r="J2592">
        <v>1371.75</v>
      </c>
      <c r="K2592">
        <v>488.7</v>
      </c>
      <c r="L2592" t="s">
        <v>13</v>
      </c>
      <c r="M2592">
        <v>1</v>
      </c>
    </row>
    <row r="2593" spans="1:13" x14ac:dyDescent="0.25">
      <c r="A2593">
        <v>352700</v>
      </c>
      <c r="B2593">
        <v>0</v>
      </c>
      <c r="C2593" s="1">
        <v>43705</v>
      </c>
      <c r="D2593">
        <v>480968</v>
      </c>
      <c r="E2593">
        <v>1784</v>
      </c>
      <c r="F2593">
        <v>5</v>
      </c>
      <c r="G2593">
        <v>43</v>
      </c>
      <c r="H2593" s="1">
        <v>43708</v>
      </c>
      <c r="I2593">
        <v>999999</v>
      </c>
      <c r="J2593">
        <v>43</v>
      </c>
      <c r="K2593">
        <v>21.92</v>
      </c>
      <c r="L2593" t="s">
        <v>14</v>
      </c>
      <c r="M2593">
        <v>0.90229999999999999</v>
      </c>
    </row>
    <row r="2594" spans="1:13" x14ac:dyDescent="0.25">
      <c r="A2594">
        <v>352700</v>
      </c>
      <c r="B2594">
        <v>1</v>
      </c>
      <c r="C2594" s="1">
        <v>43705</v>
      </c>
      <c r="D2594">
        <v>480968</v>
      </c>
      <c r="E2594">
        <v>1719</v>
      </c>
      <c r="F2594">
        <v>6</v>
      </c>
      <c r="G2594">
        <v>70.13</v>
      </c>
      <c r="H2594" s="1">
        <v>43708</v>
      </c>
      <c r="I2594">
        <v>999999</v>
      </c>
      <c r="J2594">
        <v>70.13</v>
      </c>
      <c r="K2594">
        <v>32.25</v>
      </c>
      <c r="L2594" t="s">
        <v>14</v>
      </c>
      <c r="M2594">
        <v>0.90229999999999999</v>
      </c>
    </row>
    <row r="2595" spans="1:13" x14ac:dyDescent="0.25">
      <c r="A2595">
        <v>352700</v>
      </c>
      <c r="B2595">
        <v>2</v>
      </c>
      <c r="C2595" s="1">
        <v>43705</v>
      </c>
      <c r="D2595">
        <v>480968</v>
      </c>
      <c r="E2595">
        <v>450</v>
      </c>
      <c r="F2595">
        <v>4</v>
      </c>
      <c r="G2595">
        <v>919</v>
      </c>
      <c r="H2595" s="1">
        <v>43708</v>
      </c>
      <c r="I2595">
        <v>999999</v>
      </c>
      <c r="J2595">
        <v>836.29</v>
      </c>
      <c r="K2595">
        <v>304.48</v>
      </c>
      <c r="L2595" t="s">
        <v>14</v>
      </c>
      <c r="M2595">
        <v>0.90229999999999999</v>
      </c>
    </row>
    <row r="2596" spans="1:13" x14ac:dyDescent="0.25">
      <c r="A2596">
        <v>352700</v>
      </c>
      <c r="B2596">
        <v>3</v>
      </c>
      <c r="C2596" s="1">
        <v>43705</v>
      </c>
      <c r="D2596">
        <v>480968</v>
      </c>
      <c r="E2596">
        <v>852</v>
      </c>
      <c r="F2596">
        <v>2</v>
      </c>
      <c r="G2596">
        <v>230.9</v>
      </c>
      <c r="H2596" s="1">
        <v>43708</v>
      </c>
      <c r="I2596">
        <v>999999</v>
      </c>
      <c r="J2596">
        <v>230.9</v>
      </c>
      <c r="K2596">
        <v>76.5</v>
      </c>
      <c r="L2596" t="s">
        <v>14</v>
      </c>
      <c r="M2596">
        <v>0.90229999999999999</v>
      </c>
    </row>
    <row r="2597" spans="1:13" x14ac:dyDescent="0.25">
      <c r="A2597">
        <v>352701</v>
      </c>
      <c r="B2597">
        <v>0</v>
      </c>
      <c r="C2597" s="1">
        <v>43705</v>
      </c>
      <c r="D2597">
        <v>1874375</v>
      </c>
      <c r="E2597">
        <v>454</v>
      </c>
      <c r="F2597">
        <v>4</v>
      </c>
      <c r="G2597">
        <v>269.89999999999998</v>
      </c>
      <c r="H2597" s="1">
        <v>43705</v>
      </c>
      <c r="I2597">
        <v>500</v>
      </c>
      <c r="J2597">
        <v>240.21100000000001</v>
      </c>
      <c r="K2597">
        <v>137.6</v>
      </c>
      <c r="L2597" t="s">
        <v>13</v>
      </c>
      <c r="M2597">
        <v>1</v>
      </c>
    </row>
    <row r="2598" spans="1:13" x14ac:dyDescent="0.25">
      <c r="A2598">
        <v>352701</v>
      </c>
      <c r="B2598">
        <v>1</v>
      </c>
      <c r="C2598" s="1">
        <v>43705</v>
      </c>
      <c r="D2598">
        <v>1874375</v>
      </c>
      <c r="E2598">
        <v>114</v>
      </c>
      <c r="F2598">
        <v>4</v>
      </c>
      <c r="G2598">
        <v>249.99</v>
      </c>
      <c r="H2598" s="1">
        <v>43705</v>
      </c>
      <c r="I2598">
        <v>500</v>
      </c>
      <c r="J2598">
        <v>227.49090000000001</v>
      </c>
      <c r="K2598">
        <v>82.83</v>
      </c>
      <c r="L2598" t="s">
        <v>13</v>
      </c>
      <c r="M2598">
        <v>1</v>
      </c>
    </row>
    <row r="2599" spans="1:13" x14ac:dyDescent="0.25">
      <c r="A2599">
        <v>352702</v>
      </c>
      <c r="B2599">
        <v>0</v>
      </c>
      <c r="C2599" s="1">
        <v>43705</v>
      </c>
      <c r="D2599">
        <v>1683873</v>
      </c>
      <c r="E2599">
        <v>1589</v>
      </c>
      <c r="F2599">
        <v>1</v>
      </c>
      <c r="G2599">
        <v>9.99</v>
      </c>
      <c r="H2599" s="1">
        <v>43705</v>
      </c>
      <c r="I2599">
        <v>670</v>
      </c>
      <c r="J2599">
        <v>8.7911999999999999</v>
      </c>
      <c r="K2599">
        <v>5.09</v>
      </c>
      <c r="L2599" t="s">
        <v>13</v>
      </c>
      <c r="M2599">
        <v>1</v>
      </c>
    </row>
    <row r="2600" spans="1:13" x14ac:dyDescent="0.25">
      <c r="A2600">
        <v>352702</v>
      </c>
      <c r="B2600">
        <v>1</v>
      </c>
      <c r="C2600" s="1">
        <v>43705</v>
      </c>
      <c r="D2600">
        <v>1683873</v>
      </c>
      <c r="E2600">
        <v>1278</v>
      </c>
      <c r="F2600">
        <v>1</v>
      </c>
      <c r="G2600">
        <v>14.99</v>
      </c>
      <c r="H2600" s="1">
        <v>43705</v>
      </c>
      <c r="I2600">
        <v>670</v>
      </c>
      <c r="J2600">
        <v>14.99</v>
      </c>
      <c r="K2600">
        <v>7.64</v>
      </c>
      <c r="L2600" t="s">
        <v>13</v>
      </c>
      <c r="M2600">
        <v>1</v>
      </c>
    </row>
    <row r="2601" spans="1:13" x14ac:dyDescent="0.25">
      <c r="A2601">
        <v>352703</v>
      </c>
      <c r="B2601">
        <v>0</v>
      </c>
      <c r="C2601" s="1">
        <v>43705</v>
      </c>
      <c r="D2601">
        <v>1757494</v>
      </c>
      <c r="E2601">
        <v>1583</v>
      </c>
      <c r="F2601">
        <v>2</v>
      </c>
      <c r="G2601">
        <v>13.89</v>
      </c>
      <c r="H2601" s="1">
        <v>43708</v>
      </c>
      <c r="I2601">
        <v>999999</v>
      </c>
      <c r="J2601">
        <v>13.89</v>
      </c>
      <c r="K2601">
        <v>6.39</v>
      </c>
      <c r="L2601" t="s">
        <v>13</v>
      </c>
      <c r="M2601">
        <v>1</v>
      </c>
    </row>
    <row r="2602" spans="1:13" x14ac:dyDescent="0.25">
      <c r="A2602">
        <v>352704</v>
      </c>
      <c r="B2602">
        <v>0</v>
      </c>
      <c r="C2602" s="1">
        <v>43705</v>
      </c>
      <c r="D2602">
        <v>1404604</v>
      </c>
      <c r="E2602">
        <v>1904</v>
      </c>
      <c r="F2602">
        <v>2</v>
      </c>
      <c r="G2602">
        <v>899</v>
      </c>
      <c r="H2602" s="1">
        <v>43711</v>
      </c>
      <c r="I2602">
        <v>999999</v>
      </c>
      <c r="J2602">
        <v>818.09</v>
      </c>
      <c r="K2602">
        <v>413.42</v>
      </c>
      <c r="L2602" t="s">
        <v>13</v>
      </c>
      <c r="M2602">
        <v>1</v>
      </c>
    </row>
    <row r="2603" spans="1:13" x14ac:dyDescent="0.25">
      <c r="A2603">
        <v>352704</v>
      </c>
      <c r="B2603">
        <v>1</v>
      </c>
      <c r="C2603" s="1">
        <v>43705</v>
      </c>
      <c r="D2603">
        <v>1404604</v>
      </c>
      <c r="E2603">
        <v>2037</v>
      </c>
      <c r="F2603">
        <v>3</v>
      </c>
      <c r="G2603">
        <v>665.94</v>
      </c>
      <c r="H2603" s="1">
        <v>43711</v>
      </c>
      <c r="I2603">
        <v>999999</v>
      </c>
      <c r="J2603">
        <v>632.64300000000003</v>
      </c>
      <c r="K2603">
        <v>220.64</v>
      </c>
      <c r="L2603" t="s">
        <v>13</v>
      </c>
      <c r="M2603">
        <v>1</v>
      </c>
    </row>
    <row r="2604" spans="1:13" x14ac:dyDescent="0.25">
      <c r="A2604">
        <v>352704</v>
      </c>
      <c r="B2604">
        <v>2</v>
      </c>
      <c r="C2604" s="1">
        <v>43705</v>
      </c>
      <c r="D2604">
        <v>1404604</v>
      </c>
      <c r="E2604">
        <v>1973</v>
      </c>
      <c r="F2604">
        <v>10</v>
      </c>
      <c r="G2604">
        <v>279.99</v>
      </c>
      <c r="H2604" s="1">
        <v>43711</v>
      </c>
      <c r="I2604">
        <v>999999</v>
      </c>
      <c r="J2604">
        <v>279.99</v>
      </c>
      <c r="K2604">
        <v>142.75</v>
      </c>
      <c r="L2604" t="s">
        <v>13</v>
      </c>
      <c r="M2604">
        <v>1</v>
      </c>
    </row>
    <row r="2605" spans="1:13" x14ac:dyDescent="0.25">
      <c r="A2605">
        <v>352705</v>
      </c>
      <c r="B2605">
        <v>0</v>
      </c>
      <c r="C2605" s="1">
        <v>43705</v>
      </c>
      <c r="D2605">
        <v>825529</v>
      </c>
      <c r="E2605">
        <v>1703</v>
      </c>
      <c r="F2605">
        <v>3</v>
      </c>
      <c r="G2605">
        <v>5.39</v>
      </c>
      <c r="H2605" s="1">
        <v>43707</v>
      </c>
      <c r="I2605">
        <v>999999</v>
      </c>
      <c r="J2605">
        <v>5.39</v>
      </c>
      <c r="K2605">
        <v>2.75</v>
      </c>
      <c r="L2605" t="s">
        <v>14</v>
      </c>
      <c r="M2605">
        <v>0.90229999999999999</v>
      </c>
    </row>
    <row r="2606" spans="1:13" x14ac:dyDescent="0.25">
      <c r="A2606">
        <v>352800</v>
      </c>
      <c r="B2606">
        <v>0</v>
      </c>
      <c r="C2606" s="1">
        <v>43706</v>
      </c>
      <c r="D2606">
        <v>1389502</v>
      </c>
      <c r="E2606">
        <v>612</v>
      </c>
      <c r="F2606">
        <v>7</v>
      </c>
      <c r="G2606">
        <v>2499</v>
      </c>
      <c r="H2606" s="1">
        <v>43708</v>
      </c>
      <c r="I2606">
        <v>999999</v>
      </c>
      <c r="J2606">
        <v>2499</v>
      </c>
      <c r="K2606">
        <v>827.97</v>
      </c>
      <c r="L2606" t="s">
        <v>13</v>
      </c>
      <c r="M2606">
        <v>1</v>
      </c>
    </row>
    <row r="2607" spans="1:13" x14ac:dyDescent="0.25">
      <c r="A2607">
        <v>352801</v>
      </c>
      <c r="B2607">
        <v>0</v>
      </c>
      <c r="C2607" s="1">
        <v>43706</v>
      </c>
      <c r="D2607">
        <v>1693259</v>
      </c>
      <c r="E2607">
        <v>428</v>
      </c>
      <c r="F2607">
        <v>1</v>
      </c>
      <c r="G2607">
        <v>969</v>
      </c>
      <c r="H2607" s="1">
        <v>43708</v>
      </c>
      <c r="I2607">
        <v>999999</v>
      </c>
      <c r="J2607">
        <v>969</v>
      </c>
      <c r="K2607">
        <v>321.05</v>
      </c>
      <c r="L2607" t="s">
        <v>13</v>
      </c>
      <c r="M2607">
        <v>1</v>
      </c>
    </row>
    <row r="2608" spans="1:13" x14ac:dyDescent="0.25">
      <c r="A2608">
        <v>352801</v>
      </c>
      <c r="B2608">
        <v>1</v>
      </c>
      <c r="C2608" s="1">
        <v>43706</v>
      </c>
      <c r="D2608">
        <v>1693259</v>
      </c>
      <c r="E2608">
        <v>1411</v>
      </c>
      <c r="F2608">
        <v>4</v>
      </c>
      <c r="G2608">
        <v>268</v>
      </c>
      <c r="H2608" s="1">
        <v>43708</v>
      </c>
      <c r="I2608">
        <v>999999</v>
      </c>
      <c r="J2608">
        <v>243.88</v>
      </c>
      <c r="K2608">
        <v>123.24</v>
      </c>
      <c r="L2608" t="s">
        <v>13</v>
      </c>
      <c r="M2608">
        <v>1</v>
      </c>
    </row>
    <row r="2609" spans="1:13" x14ac:dyDescent="0.25">
      <c r="A2609">
        <v>352801</v>
      </c>
      <c r="B2609">
        <v>2</v>
      </c>
      <c r="C2609" s="1">
        <v>43706</v>
      </c>
      <c r="D2609">
        <v>1693259</v>
      </c>
      <c r="E2609">
        <v>1573</v>
      </c>
      <c r="F2609">
        <v>1</v>
      </c>
      <c r="G2609">
        <v>58.99</v>
      </c>
      <c r="H2609" s="1">
        <v>43708</v>
      </c>
      <c r="I2609">
        <v>999999</v>
      </c>
      <c r="J2609">
        <v>51.321300000000001</v>
      </c>
      <c r="K2609">
        <v>27.13</v>
      </c>
      <c r="L2609" t="s">
        <v>13</v>
      </c>
      <c r="M2609">
        <v>1</v>
      </c>
    </row>
    <row r="2610" spans="1:13" x14ac:dyDescent="0.25">
      <c r="A2610">
        <v>352802</v>
      </c>
      <c r="B2610">
        <v>0</v>
      </c>
      <c r="C2610" s="1">
        <v>43706</v>
      </c>
      <c r="D2610">
        <v>625824</v>
      </c>
      <c r="E2610">
        <v>1661</v>
      </c>
      <c r="F2610">
        <v>5</v>
      </c>
      <c r="G2610">
        <v>5.5</v>
      </c>
      <c r="H2610" s="1">
        <v>43713</v>
      </c>
      <c r="I2610">
        <v>999999</v>
      </c>
      <c r="J2610">
        <v>5.5</v>
      </c>
      <c r="K2610">
        <v>2.8</v>
      </c>
      <c r="L2610" t="s">
        <v>14</v>
      </c>
      <c r="M2610">
        <v>0.9032</v>
      </c>
    </row>
    <row r="2611" spans="1:13" x14ac:dyDescent="0.25">
      <c r="A2611">
        <v>352802</v>
      </c>
      <c r="B2611">
        <v>1</v>
      </c>
      <c r="C2611" s="1">
        <v>43706</v>
      </c>
      <c r="D2611">
        <v>625824</v>
      </c>
      <c r="E2611">
        <v>1640</v>
      </c>
      <c r="F2611">
        <v>2</v>
      </c>
      <c r="G2611">
        <v>22.89</v>
      </c>
      <c r="H2611" s="1">
        <v>43713</v>
      </c>
      <c r="I2611">
        <v>999999</v>
      </c>
      <c r="J2611">
        <v>22.89</v>
      </c>
      <c r="K2611">
        <v>7.58</v>
      </c>
      <c r="L2611" t="s">
        <v>14</v>
      </c>
      <c r="M2611">
        <v>0.9032</v>
      </c>
    </row>
    <row r="2612" spans="1:13" x14ac:dyDescent="0.25">
      <c r="A2612">
        <v>352803</v>
      </c>
      <c r="B2612">
        <v>0</v>
      </c>
      <c r="C2612" s="1">
        <v>43706</v>
      </c>
      <c r="D2612">
        <v>2097644</v>
      </c>
      <c r="E2612">
        <v>776</v>
      </c>
      <c r="F2612">
        <v>3</v>
      </c>
      <c r="G2612">
        <v>23.9</v>
      </c>
      <c r="H2612" s="1">
        <v>43708</v>
      </c>
      <c r="I2612">
        <v>999999</v>
      </c>
      <c r="J2612">
        <v>20.792999999999999</v>
      </c>
      <c r="K2612">
        <v>10.99</v>
      </c>
      <c r="L2612" t="s">
        <v>13</v>
      </c>
      <c r="M2612">
        <v>1</v>
      </c>
    </row>
    <row r="2613" spans="1:13" x14ac:dyDescent="0.25">
      <c r="A2613">
        <v>352803</v>
      </c>
      <c r="B2613">
        <v>1</v>
      </c>
      <c r="C2613" s="1">
        <v>43706</v>
      </c>
      <c r="D2613">
        <v>2097644</v>
      </c>
      <c r="E2613">
        <v>376</v>
      </c>
      <c r="F2613">
        <v>7</v>
      </c>
      <c r="G2613">
        <v>382.95</v>
      </c>
      <c r="H2613" s="1">
        <v>43708</v>
      </c>
      <c r="I2613">
        <v>999999</v>
      </c>
      <c r="J2613">
        <v>382.95</v>
      </c>
      <c r="K2613">
        <v>195.24</v>
      </c>
      <c r="L2613" t="s">
        <v>13</v>
      </c>
      <c r="M2613">
        <v>1</v>
      </c>
    </row>
    <row r="2614" spans="1:13" x14ac:dyDescent="0.25">
      <c r="A2614">
        <v>352803</v>
      </c>
      <c r="B2614">
        <v>2</v>
      </c>
      <c r="C2614" s="1">
        <v>43706</v>
      </c>
      <c r="D2614">
        <v>2097644</v>
      </c>
      <c r="E2614">
        <v>99</v>
      </c>
      <c r="F2614">
        <v>2</v>
      </c>
      <c r="G2614">
        <v>120</v>
      </c>
      <c r="H2614" s="1">
        <v>43708</v>
      </c>
      <c r="I2614">
        <v>999999</v>
      </c>
      <c r="J2614">
        <v>115.2</v>
      </c>
      <c r="K2614">
        <v>55.18</v>
      </c>
      <c r="L2614" t="s">
        <v>13</v>
      </c>
      <c r="M2614">
        <v>1</v>
      </c>
    </row>
    <row r="2615" spans="1:13" x14ac:dyDescent="0.25">
      <c r="A2615">
        <v>352803</v>
      </c>
      <c r="B2615">
        <v>3</v>
      </c>
      <c r="C2615" s="1">
        <v>43706</v>
      </c>
      <c r="D2615">
        <v>2097644</v>
      </c>
      <c r="E2615">
        <v>374</v>
      </c>
      <c r="F2615">
        <v>4</v>
      </c>
      <c r="G2615">
        <v>1299</v>
      </c>
      <c r="H2615" s="1">
        <v>43708</v>
      </c>
      <c r="I2615">
        <v>999999</v>
      </c>
      <c r="J2615">
        <v>1143.1199999999999</v>
      </c>
      <c r="K2615">
        <v>430.38</v>
      </c>
      <c r="L2615" t="s">
        <v>13</v>
      </c>
      <c r="M2615">
        <v>1</v>
      </c>
    </row>
    <row r="2616" spans="1:13" x14ac:dyDescent="0.25">
      <c r="A2616">
        <v>352803</v>
      </c>
      <c r="B2616">
        <v>4</v>
      </c>
      <c r="C2616" s="1">
        <v>43706</v>
      </c>
      <c r="D2616">
        <v>2097644</v>
      </c>
      <c r="E2616">
        <v>449</v>
      </c>
      <c r="F2616">
        <v>2</v>
      </c>
      <c r="G2616">
        <v>349</v>
      </c>
      <c r="H2616" s="1">
        <v>43708</v>
      </c>
      <c r="I2616">
        <v>999999</v>
      </c>
      <c r="J2616">
        <v>317.58999999999997</v>
      </c>
      <c r="K2616">
        <v>160.49</v>
      </c>
      <c r="L2616" t="s">
        <v>13</v>
      </c>
      <c r="M2616">
        <v>1</v>
      </c>
    </row>
    <row r="2617" spans="1:13" x14ac:dyDescent="0.25">
      <c r="A2617">
        <v>352803</v>
      </c>
      <c r="B2617">
        <v>5</v>
      </c>
      <c r="C2617" s="1">
        <v>43706</v>
      </c>
      <c r="D2617">
        <v>2097644</v>
      </c>
      <c r="E2617">
        <v>1525</v>
      </c>
      <c r="F2617">
        <v>2</v>
      </c>
      <c r="G2617">
        <v>402</v>
      </c>
      <c r="H2617" s="1">
        <v>43708</v>
      </c>
      <c r="I2617">
        <v>999999</v>
      </c>
      <c r="J2617">
        <v>402</v>
      </c>
      <c r="K2617">
        <v>133.19</v>
      </c>
      <c r="L2617" t="s">
        <v>13</v>
      </c>
      <c r="M2617">
        <v>1</v>
      </c>
    </row>
    <row r="2618" spans="1:13" x14ac:dyDescent="0.25">
      <c r="A2618">
        <v>352803</v>
      </c>
      <c r="B2618">
        <v>6</v>
      </c>
      <c r="C2618" s="1">
        <v>43706</v>
      </c>
      <c r="D2618">
        <v>2097644</v>
      </c>
      <c r="E2618">
        <v>1632</v>
      </c>
      <c r="F2618">
        <v>3</v>
      </c>
      <c r="G2618">
        <v>17.989999999999998</v>
      </c>
      <c r="H2618" s="1">
        <v>43708</v>
      </c>
      <c r="I2618">
        <v>999999</v>
      </c>
      <c r="J2618">
        <v>15.831200000000001</v>
      </c>
      <c r="K2618">
        <v>8.27</v>
      </c>
      <c r="L2618" t="s">
        <v>13</v>
      </c>
      <c r="M2618">
        <v>1</v>
      </c>
    </row>
    <row r="2619" spans="1:13" x14ac:dyDescent="0.25">
      <c r="A2619">
        <v>352804</v>
      </c>
      <c r="B2619">
        <v>0</v>
      </c>
      <c r="C2619" s="1">
        <v>43706</v>
      </c>
      <c r="D2619">
        <v>1430617</v>
      </c>
      <c r="E2619">
        <v>427</v>
      </c>
      <c r="F2619">
        <v>1</v>
      </c>
      <c r="G2619">
        <v>469</v>
      </c>
      <c r="H2619" s="1">
        <v>43706</v>
      </c>
      <c r="I2619">
        <v>670</v>
      </c>
      <c r="J2619">
        <v>422.1</v>
      </c>
      <c r="K2619">
        <v>215.68</v>
      </c>
      <c r="L2619" t="s">
        <v>13</v>
      </c>
      <c r="M2619">
        <v>1</v>
      </c>
    </row>
    <row r="2620" spans="1:13" x14ac:dyDescent="0.25">
      <c r="A2620">
        <v>352805</v>
      </c>
      <c r="B2620">
        <v>0</v>
      </c>
      <c r="C2620" s="1">
        <v>43706</v>
      </c>
      <c r="D2620">
        <v>1125353</v>
      </c>
      <c r="E2620">
        <v>1465</v>
      </c>
      <c r="F2620">
        <v>3</v>
      </c>
      <c r="G2620">
        <v>199</v>
      </c>
      <c r="H2620" s="1">
        <v>43706</v>
      </c>
      <c r="I2620">
        <v>390</v>
      </c>
      <c r="J2620">
        <v>195.02</v>
      </c>
      <c r="K2620">
        <v>91.51</v>
      </c>
      <c r="L2620" t="s">
        <v>16</v>
      </c>
      <c r="M2620">
        <v>0.81769999999999998</v>
      </c>
    </row>
    <row r="2621" spans="1:13" x14ac:dyDescent="0.25">
      <c r="A2621">
        <v>352805</v>
      </c>
      <c r="B2621">
        <v>1</v>
      </c>
      <c r="C2621" s="1">
        <v>43706</v>
      </c>
      <c r="D2621">
        <v>1125353</v>
      </c>
      <c r="E2621">
        <v>439</v>
      </c>
      <c r="F2621">
        <v>3</v>
      </c>
      <c r="G2621">
        <v>559</v>
      </c>
      <c r="H2621" s="1">
        <v>43706</v>
      </c>
      <c r="I2621">
        <v>390</v>
      </c>
      <c r="J2621">
        <v>486.33</v>
      </c>
      <c r="K2621">
        <v>257.06</v>
      </c>
      <c r="L2621" t="s">
        <v>16</v>
      </c>
      <c r="M2621">
        <v>0.81769999999999998</v>
      </c>
    </row>
    <row r="2622" spans="1:13" x14ac:dyDescent="0.25">
      <c r="A2622">
        <v>352805</v>
      </c>
      <c r="B2622">
        <v>2</v>
      </c>
      <c r="C2622" s="1">
        <v>43706</v>
      </c>
      <c r="D2622">
        <v>1125353</v>
      </c>
      <c r="E2622">
        <v>1616</v>
      </c>
      <c r="F2622">
        <v>2</v>
      </c>
      <c r="G2622">
        <v>56.99</v>
      </c>
      <c r="H2622" s="1">
        <v>43706</v>
      </c>
      <c r="I2622">
        <v>390</v>
      </c>
      <c r="J2622">
        <v>49.011400000000002</v>
      </c>
      <c r="K2622">
        <v>26.21</v>
      </c>
      <c r="L2622" t="s">
        <v>16</v>
      </c>
      <c r="M2622">
        <v>0.81769999999999998</v>
      </c>
    </row>
    <row r="2623" spans="1:13" x14ac:dyDescent="0.25">
      <c r="A2623">
        <v>352806</v>
      </c>
      <c r="B2623">
        <v>0</v>
      </c>
      <c r="C2623" s="1">
        <v>43706</v>
      </c>
      <c r="D2623">
        <v>1334877</v>
      </c>
      <c r="E2623">
        <v>2090</v>
      </c>
      <c r="F2623">
        <v>7</v>
      </c>
      <c r="G2623">
        <v>1475</v>
      </c>
      <c r="H2623" s="1">
        <v>43709</v>
      </c>
      <c r="I2623">
        <v>999999</v>
      </c>
      <c r="J2623">
        <v>1475</v>
      </c>
      <c r="K2623">
        <v>488.7</v>
      </c>
      <c r="L2623" t="s">
        <v>13</v>
      </c>
      <c r="M2623">
        <v>1</v>
      </c>
    </row>
    <row r="2624" spans="1:13" x14ac:dyDescent="0.25">
      <c r="A2624">
        <v>352900</v>
      </c>
      <c r="B2624">
        <v>0</v>
      </c>
      <c r="C2624" s="1">
        <v>43707</v>
      </c>
      <c r="D2624">
        <v>661584</v>
      </c>
      <c r="E2624">
        <v>1484</v>
      </c>
      <c r="F2624">
        <v>4</v>
      </c>
      <c r="G2624">
        <v>208</v>
      </c>
      <c r="H2624" s="1">
        <v>43710</v>
      </c>
      <c r="I2624">
        <v>999999</v>
      </c>
      <c r="J2624">
        <v>197.6</v>
      </c>
      <c r="K2624">
        <v>95.65</v>
      </c>
      <c r="L2624" t="s">
        <v>14</v>
      </c>
      <c r="M2624">
        <v>0.90610000000000002</v>
      </c>
    </row>
    <row r="2625" spans="1:13" x14ac:dyDescent="0.25">
      <c r="A2625">
        <v>352901</v>
      </c>
      <c r="B2625">
        <v>0</v>
      </c>
      <c r="C2625" s="1">
        <v>43707</v>
      </c>
      <c r="D2625">
        <v>1996166</v>
      </c>
      <c r="E2625">
        <v>1627</v>
      </c>
      <c r="F2625">
        <v>5</v>
      </c>
      <c r="G2625">
        <v>17.989999999999998</v>
      </c>
      <c r="H2625" s="1">
        <v>43712</v>
      </c>
      <c r="I2625">
        <v>999999</v>
      </c>
      <c r="J2625">
        <v>16.550799999999999</v>
      </c>
      <c r="K2625">
        <v>8.27</v>
      </c>
      <c r="L2625" t="s">
        <v>13</v>
      </c>
      <c r="M2625">
        <v>1</v>
      </c>
    </row>
    <row r="2626" spans="1:13" x14ac:dyDescent="0.25">
      <c r="A2626">
        <v>352902</v>
      </c>
      <c r="B2626">
        <v>0</v>
      </c>
      <c r="C2626" s="1">
        <v>43707</v>
      </c>
      <c r="D2626">
        <v>52409</v>
      </c>
      <c r="E2626">
        <v>1655</v>
      </c>
      <c r="F2626">
        <v>2</v>
      </c>
      <c r="G2626">
        <v>289.99</v>
      </c>
      <c r="H2626" s="1">
        <v>43709</v>
      </c>
      <c r="I2626">
        <v>999999</v>
      </c>
      <c r="J2626">
        <v>289.99</v>
      </c>
      <c r="K2626">
        <v>96.08</v>
      </c>
      <c r="L2626" t="s">
        <v>17</v>
      </c>
      <c r="M2626">
        <v>1.4859</v>
      </c>
    </row>
    <row r="2627" spans="1:13" x14ac:dyDescent="0.25">
      <c r="A2627">
        <v>352903</v>
      </c>
      <c r="B2627">
        <v>0</v>
      </c>
      <c r="C2627" s="1">
        <v>43707</v>
      </c>
      <c r="D2627">
        <v>791898</v>
      </c>
      <c r="E2627">
        <v>1799</v>
      </c>
      <c r="F2627">
        <v>1</v>
      </c>
      <c r="G2627">
        <v>26</v>
      </c>
      <c r="H2627" s="1">
        <v>43709</v>
      </c>
      <c r="I2627">
        <v>999999</v>
      </c>
      <c r="J2627">
        <v>26</v>
      </c>
      <c r="K2627">
        <v>13.26</v>
      </c>
      <c r="L2627" t="s">
        <v>14</v>
      </c>
      <c r="M2627">
        <v>0.90610000000000002</v>
      </c>
    </row>
    <row r="2628" spans="1:13" x14ac:dyDescent="0.25">
      <c r="A2628">
        <v>353000</v>
      </c>
      <c r="B2628">
        <v>0</v>
      </c>
      <c r="C2628" s="1">
        <v>43708</v>
      </c>
      <c r="D2628">
        <v>290183</v>
      </c>
      <c r="E2628">
        <v>1472</v>
      </c>
      <c r="F2628">
        <v>4</v>
      </c>
      <c r="G2628">
        <v>239</v>
      </c>
      <c r="H2628" s="1">
        <v>43710</v>
      </c>
      <c r="I2628">
        <v>999999</v>
      </c>
      <c r="J2628">
        <v>212.71</v>
      </c>
      <c r="K2628">
        <v>109.91</v>
      </c>
      <c r="L2628" t="s">
        <v>15</v>
      </c>
      <c r="M2628">
        <v>1.3282</v>
      </c>
    </row>
    <row r="2629" spans="1:13" x14ac:dyDescent="0.25">
      <c r="A2629">
        <v>353000</v>
      </c>
      <c r="B2629">
        <v>1</v>
      </c>
      <c r="C2629" s="1">
        <v>43708</v>
      </c>
      <c r="D2629">
        <v>290183</v>
      </c>
      <c r="E2629">
        <v>748</v>
      </c>
      <c r="F2629">
        <v>3</v>
      </c>
      <c r="G2629">
        <v>13.5</v>
      </c>
      <c r="H2629" s="1">
        <v>43710</v>
      </c>
      <c r="I2629">
        <v>999999</v>
      </c>
      <c r="J2629">
        <v>12.15</v>
      </c>
      <c r="K2629">
        <v>6.88</v>
      </c>
      <c r="L2629" t="s">
        <v>15</v>
      </c>
      <c r="M2629">
        <v>1.3282</v>
      </c>
    </row>
    <row r="2630" spans="1:13" x14ac:dyDescent="0.25">
      <c r="A2630">
        <v>353000</v>
      </c>
      <c r="B2630">
        <v>2</v>
      </c>
      <c r="C2630" s="1">
        <v>43708</v>
      </c>
      <c r="D2630">
        <v>290183</v>
      </c>
      <c r="E2630">
        <v>9</v>
      </c>
      <c r="F2630">
        <v>2</v>
      </c>
      <c r="G2630">
        <v>59.99</v>
      </c>
      <c r="H2630" s="1">
        <v>43710</v>
      </c>
      <c r="I2630">
        <v>999999</v>
      </c>
      <c r="J2630">
        <v>59.390099999999997</v>
      </c>
      <c r="K2630">
        <v>30.58</v>
      </c>
      <c r="L2630" t="s">
        <v>15</v>
      </c>
      <c r="M2630">
        <v>1.3282</v>
      </c>
    </row>
    <row r="2631" spans="1:13" x14ac:dyDescent="0.25">
      <c r="A2631">
        <v>353001</v>
      </c>
      <c r="B2631">
        <v>0</v>
      </c>
      <c r="C2631" s="1">
        <v>43708</v>
      </c>
      <c r="D2631">
        <v>1194370</v>
      </c>
      <c r="E2631">
        <v>424</v>
      </c>
      <c r="F2631">
        <v>2</v>
      </c>
      <c r="G2631">
        <v>269.95</v>
      </c>
      <c r="H2631" s="1">
        <v>43708</v>
      </c>
      <c r="I2631">
        <v>420</v>
      </c>
      <c r="J2631">
        <v>269.95</v>
      </c>
      <c r="K2631">
        <v>137.63</v>
      </c>
      <c r="L2631" t="s">
        <v>16</v>
      </c>
      <c r="M2631">
        <v>0.8206</v>
      </c>
    </row>
    <row r="2632" spans="1:13" x14ac:dyDescent="0.25">
      <c r="A2632">
        <v>353002</v>
      </c>
      <c r="B2632">
        <v>0</v>
      </c>
      <c r="C2632" s="1">
        <v>43708</v>
      </c>
      <c r="D2632">
        <v>1931454</v>
      </c>
      <c r="E2632">
        <v>423</v>
      </c>
      <c r="F2632">
        <v>5</v>
      </c>
      <c r="G2632">
        <v>599</v>
      </c>
      <c r="H2632" s="1">
        <v>43711</v>
      </c>
      <c r="I2632">
        <v>999999</v>
      </c>
      <c r="J2632">
        <v>599</v>
      </c>
      <c r="K2632">
        <v>275.45999999999998</v>
      </c>
      <c r="L2632" t="s">
        <v>13</v>
      </c>
      <c r="M2632">
        <v>1</v>
      </c>
    </row>
    <row r="2633" spans="1:13" x14ac:dyDescent="0.25">
      <c r="A2633">
        <v>353002</v>
      </c>
      <c r="B2633">
        <v>1</v>
      </c>
      <c r="C2633" s="1">
        <v>43708</v>
      </c>
      <c r="D2633">
        <v>1931454</v>
      </c>
      <c r="E2633">
        <v>1323</v>
      </c>
      <c r="F2633">
        <v>3</v>
      </c>
      <c r="G2633">
        <v>35.99</v>
      </c>
      <c r="H2633" s="1">
        <v>43711</v>
      </c>
      <c r="I2633">
        <v>999999</v>
      </c>
      <c r="J2633">
        <v>31.671199999999999</v>
      </c>
      <c r="K2633">
        <v>16.55</v>
      </c>
      <c r="L2633" t="s">
        <v>13</v>
      </c>
      <c r="M2633">
        <v>1</v>
      </c>
    </row>
    <row r="2634" spans="1:13" x14ac:dyDescent="0.25">
      <c r="A2634">
        <v>353002</v>
      </c>
      <c r="B2634">
        <v>2</v>
      </c>
      <c r="C2634" s="1">
        <v>43708</v>
      </c>
      <c r="D2634">
        <v>1931454</v>
      </c>
      <c r="E2634">
        <v>2397</v>
      </c>
      <c r="F2634">
        <v>1</v>
      </c>
      <c r="G2634">
        <v>635.99</v>
      </c>
      <c r="H2634" s="1">
        <v>43711</v>
      </c>
      <c r="I2634">
        <v>999999</v>
      </c>
      <c r="J2634">
        <v>616.91030000000001</v>
      </c>
      <c r="K2634">
        <v>210.72</v>
      </c>
      <c r="L2634" t="s">
        <v>13</v>
      </c>
      <c r="M2634">
        <v>1</v>
      </c>
    </row>
    <row r="2635" spans="1:13" x14ac:dyDescent="0.25">
      <c r="A2635">
        <v>353003</v>
      </c>
      <c r="B2635">
        <v>0</v>
      </c>
      <c r="C2635" s="1">
        <v>43708</v>
      </c>
      <c r="D2635">
        <v>690542</v>
      </c>
      <c r="E2635">
        <v>1627</v>
      </c>
      <c r="F2635">
        <v>8</v>
      </c>
      <c r="G2635">
        <v>17.989999999999998</v>
      </c>
      <c r="H2635" s="1">
        <v>43714</v>
      </c>
      <c r="I2635">
        <v>999999</v>
      </c>
      <c r="J2635">
        <v>16.190999999999999</v>
      </c>
      <c r="K2635">
        <v>8.27</v>
      </c>
      <c r="L2635" t="s">
        <v>14</v>
      </c>
      <c r="M2635">
        <v>0.90610000000000002</v>
      </c>
    </row>
    <row r="2636" spans="1:13" x14ac:dyDescent="0.25">
      <c r="A2636">
        <v>353003</v>
      </c>
      <c r="B2636">
        <v>1</v>
      </c>
      <c r="C2636" s="1">
        <v>43708</v>
      </c>
      <c r="D2636">
        <v>690542</v>
      </c>
      <c r="E2636">
        <v>1571</v>
      </c>
      <c r="F2636">
        <v>5</v>
      </c>
      <c r="G2636">
        <v>56.99</v>
      </c>
      <c r="H2636" s="1">
        <v>43714</v>
      </c>
      <c r="I2636">
        <v>999999</v>
      </c>
      <c r="J2636">
        <v>53.000700000000002</v>
      </c>
      <c r="K2636">
        <v>26.21</v>
      </c>
      <c r="L2636" t="s">
        <v>14</v>
      </c>
      <c r="M2636">
        <v>0.90610000000000002</v>
      </c>
    </row>
    <row r="2637" spans="1:13" x14ac:dyDescent="0.25">
      <c r="A2637">
        <v>353004</v>
      </c>
      <c r="B2637">
        <v>0</v>
      </c>
      <c r="C2637" s="1">
        <v>43708</v>
      </c>
      <c r="D2637">
        <v>1990806</v>
      </c>
      <c r="E2637">
        <v>483</v>
      </c>
      <c r="F2637">
        <v>1</v>
      </c>
      <c r="G2637">
        <v>99</v>
      </c>
      <c r="H2637" s="1">
        <v>43708</v>
      </c>
      <c r="I2637">
        <v>570</v>
      </c>
      <c r="J2637">
        <v>99</v>
      </c>
      <c r="K2637">
        <v>50.47</v>
      </c>
      <c r="L2637" t="s">
        <v>13</v>
      </c>
      <c r="M2637">
        <v>1</v>
      </c>
    </row>
    <row r="2638" spans="1:13" x14ac:dyDescent="0.25">
      <c r="A2638">
        <v>353004</v>
      </c>
      <c r="B2638">
        <v>1</v>
      </c>
      <c r="C2638" s="1">
        <v>43708</v>
      </c>
      <c r="D2638">
        <v>1990806</v>
      </c>
      <c r="E2638">
        <v>2059</v>
      </c>
      <c r="F2638">
        <v>3</v>
      </c>
      <c r="G2638">
        <v>99.99</v>
      </c>
      <c r="H2638" s="1">
        <v>43708</v>
      </c>
      <c r="I2638">
        <v>570</v>
      </c>
      <c r="J2638">
        <v>99.99</v>
      </c>
      <c r="K2638">
        <v>50.98</v>
      </c>
      <c r="L2638" t="s">
        <v>13</v>
      </c>
      <c r="M2638">
        <v>1</v>
      </c>
    </row>
    <row r="2639" spans="1:13" x14ac:dyDescent="0.25">
      <c r="A2639">
        <v>353005</v>
      </c>
      <c r="B2639">
        <v>0</v>
      </c>
      <c r="C2639" s="1">
        <v>43708</v>
      </c>
      <c r="D2639">
        <v>534328</v>
      </c>
      <c r="E2639">
        <v>686</v>
      </c>
      <c r="F2639">
        <v>4</v>
      </c>
      <c r="G2639">
        <v>149</v>
      </c>
      <c r="H2639" s="1">
        <v>43708</v>
      </c>
      <c r="I2639">
        <v>220</v>
      </c>
      <c r="J2639">
        <v>149</v>
      </c>
      <c r="K2639">
        <v>68.52</v>
      </c>
      <c r="L2639" t="s">
        <v>14</v>
      </c>
      <c r="M2639">
        <v>0.90610000000000002</v>
      </c>
    </row>
    <row r="2640" spans="1:13" x14ac:dyDescent="0.25">
      <c r="A2640">
        <v>353005</v>
      </c>
      <c r="B2640">
        <v>1</v>
      </c>
      <c r="C2640" s="1">
        <v>43708</v>
      </c>
      <c r="D2640">
        <v>534328</v>
      </c>
      <c r="E2640">
        <v>1697</v>
      </c>
      <c r="F2640">
        <v>2</v>
      </c>
      <c r="G2640">
        <v>5.39</v>
      </c>
      <c r="H2640" s="1">
        <v>43708</v>
      </c>
      <c r="I2640">
        <v>220</v>
      </c>
      <c r="J2640">
        <v>4.6893000000000002</v>
      </c>
      <c r="K2640">
        <v>2.75</v>
      </c>
      <c r="L2640" t="s">
        <v>14</v>
      </c>
      <c r="M2640">
        <v>0.90610000000000002</v>
      </c>
    </row>
    <row r="2641" spans="1:13" x14ac:dyDescent="0.25">
      <c r="A2641">
        <v>353005</v>
      </c>
      <c r="B2641">
        <v>2</v>
      </c>
      <c r="C2641" s="1">
        <v>43708</v>
      </c>
      <c r="D2641">
        <v>534328</v>
      </c>
      <c r="E2641">
        <v>590</v>
      </c>
      <c r="F2641">
        <v>2</v>
      </c>
      <c r="G2641">
        <v>999</v>
      </c>
      <c r="H2641" s="1">
        <v>43708</v>
      </c>
      <c r="I2641">
        <v>220</v>
      </c>
      <c r="J2641">
        <v>999</v>
      </c>
      <c r="K2641">
        <v>459.4</v>
      </c>
      <c r="L2641" t="s">
        <v>14</v>
      </c>
      <c r="M2641">
        <v>0.90610000000000002</v>
      </c>
    </row>
    <row r="2642" spans="1:13" x14ac:dyDescent="0.25">
      <c r="A2642">
        <v>353006</v>
      </c>
      <c r="B2642">
        <v>0</v>
      </c>
      <c r="C2642" s="1">
        <v>43708</v>
      </c>
      <c r="D2642">
        <v>470994</v>
      </c>
      <c r="E2642">
        <v>1653</v>
      </c>
      <c r="F2642">
        <v>1</v>
      </c>
      <c r="G2642">
        <v>109.99</v>
      </c>
      <c r="H2642" s="1">
        <v>43711</v>
      </c>
      <c r="I2642">
        <v>999999</v>
      </c>
      <c r="J2642">
        <v>100.0909</v>
      </c>
      <c r="K2642">
        <v>56.08</v>
      </c>
      <c r="L2642" t="s">
        <v>14</v>
      </c>
      <c r="M2642">
        <v>0.90610000000000002</v>
      </c>
    </row>
    <row r="2643" spans="1:13" x14ac:dyDescent="0.25">
      <c r="A2643">
        <v>353007</v>
      </c>
      <c r="B2643">
        <v>0</v>
      </c>
      <c r="C2643" s="1">
        <v>43708</v>
      </c>
      <c r="D2643">
        <v>757109</v>
      </c>
      <c r="E2643">
        <v>864</v>
      </c>
      <c r="F2643">
        <v>7</v>
      </c>
      <c r="G2643">
        <v>50.99</v>
      </c>
      <c r="H2643" s="1">
        <v>43709</v>
      </c>
      <c r="I2643">
        <v>999999</v>
      </c>
      <c r="J2643">
        <v>50.99</v>
      </c>
      <c r="K2643">
        <v>23.45</v>
      </c>
      <c r="L2643" t="s">
        <v>14</v>
      </c>
      <c r="M2643">
        <v>0.90610000000000002</v>
      </c>
    </row>
    <row r="2644" spans="1:13" x14ac:dyDescent="0.25">
      <c r="A2644">
        <v>353007</v>
      </c>
      <c r="B2644">
        <v>1</v>
      </c>
      <c r="C2644" s="1">
        <v>43708</v>
      </c>
      <c r="D2644">
        <v>757109</v>
      </c>
      <c r="E2644">
        <v>1519</v>
      </c>
      <c r="F2644">
        <v>5</v>
      </c>
      <c r="G2644">
        <v>310</v>
      </c>
      <c r="H2644" s="1">
        <v>43709</v>
      </c>
      <c r="I2644">
        <v>999999</v>
      </c>
      <c r="J2644">
        <v>310</v>
      </c>
      <c r="K2644">
        <v>142.56</v>
      </c>
      <c r="L2644" t="s">
        <v>14</v>
      </c>
      <c r="M2644">
        <v>0.90610000000000002</v>
      </c>
    </row>
    <row r="2645" spans="1:13" x14ac:dyDescent="0.25">
      <c r="A2645">
        <v>353007</v>
      </c>
      <c r="B2645">
        <v>2</v>
      </c>
      <c r="C2645" s="1">
        <v>43708</v>
      </c>
      <c r="D2645">
        <v>757109</v>
      </c>
      <c r="E2645">
        <v>1495</v>
      </c>
      <c r="F2645">
        <v>1</v>
      </c>
      <c r="G2645">
        <v>230</v>
      </c>
      <c r="H2645" s="1">
        <v>43709</v>
      </c>
      <c r="I2645">
        <v>999999</v>
      </c>
      <c r="J2645">
        <v>230</v>
      </c>
      <c r="K2645">
        <v>105.77</v>
      </c>
      <c r="L2645" t="s">
        <v>14</v>
      </c>
      <c r="M2645">
        <v>0.90610000000000002</v>
      </c>
    </row>
    <row r="2646" spans="1:13" x14ac:dyDescent="0.25">
      <c r="A2646">
        <v>353007</v>
      </c>
      <c r="B2646">
        <v>3</v>
      </c>
      <c r="C2646" s="1">
        <v>43708</v>
      </c>
      <c r="D2646">
        <v>757109</v>
      </c>
      <c r="E2646">
        <v>1586</v>
      </c>
      <c r="F2646">
        <v>3</v>
      </c>
      <c r="G2646">
        <v>12.66</v>
      </c>
      <c r="H2646" s="1">
        <v>43709</v>
      </c>
      <c r="I2646">
        <v>999999</v>
      </c>
      <c r="J2646">
        <v>10.887600000000001</v>
      </c>
      <c r="K2646">
        <v>5.82</v>
      </c>
      <c r="L2646" t="s">
        <v>14</v>
      </c>
      <c r="M2646">
        <v>0.90610000000000002</v>
      </c>
    </row>
    <row r="2647" spans="1:13" x14ac:dyDescent="0.25">
      <c r="A2647">
        <v>353008</v>
      </c>
      <c r="B2647">
        <v>0</v>
      </c>
      <c r="C2647" s="1">
        <v>43708</v>
      </c>
      <c r="D2647">
        <v>1768158</v>
      </c>
      <c r="E2647">
        <v>2517</v>
      </c>
      <c r="F2647">
        <v>1</v>
      </c>
      <c r="G2647">
        <v>3.35</v>
      </c>
      <c r="H2647" s="1">
        <v>43710</v>
      </c>
      <c r="I2647">
        <v>999999</v>
      </c>
      <c r="J2647">
        <v>3.0150000000000001</v>
      </c>
      <c r="K2647">
        <v>1.71</v>
      </c>
      <c r="L2647" t="s">
        <v>13</v>
      </c>
      <c r="M2647">
        <v>1</v>
      </c>
    </row>
    <row r="2648" spans="1:13" x14ac:dyDescent="0.25">
      <c r="A2648">
        <v>353008</v>
      </c>
      <c r="B2648">
        <v>1</v>
      </c>
      <c r="C2648" s="1">
        <v>43708</v>
      </c>
      <c r="D2648">
        <v>1768158</v>
      </c>
      <c r="E2648">
        <v>1590</v>
      </c>
      <c r="F2648">
        <v>8</v>
      </c>
      <c r="G2648">
        <v>22.89</v>
      </c>
      <c r="H2648" s="1">
        <v>43710</v>
      </c>
      <c r="I2648">
        <v>999999</v>
      </c>
      <c r="J2648">
        <v>22.661100000000001</v>
      </c>
      <c r="K2648">
        <v>7.58</v>
      </c>
      <c r="L2648" t="s">
        <v>13</v>
      </c>
      <c r="M2648">
        <v>1</v>
      </c>
    </row>
    <row r="2649" spans="1:13" x14ac:dyDescent="0.25">
      <c r="A2649">
        <v>353200</v>
      </c>
      <c r="B2649">
        <v>0</v>
      </c>
      <c r="C2649" s="1">
        <v>43710</v>
      </c>
      <c r="D2649">
        <v>1608939</v>
      </c>
      <c r="E2649">
        <v>1640</v>
      </c>
      <c r="F2649">
        <v>2</v>
      </c>
      <c r="G2649">
        <v>22.89</v>
      </c>
      <c r="H2649" s="1">
        <v>43713</v>
      </c>
      <c r="I2649">
        <v>999999</v>
      </c>
      <c r="J2649">
        <v>22.89</v>
      </c>
      <c r="K2649">
        <v>7.58</v>
      </c>
      <c r="L2649" t="s">
        <v>13</v>
      </c>
      <c r="M2649">
        <v>1</v>
      </c>
    </row>
    <row r="2650" spans="1:13" x14ac:dyDescent="0.25">
      <c r="A2650">
        <v>353200</v>
      </c>
      <c r="B2650">
        <v>1</v>
      </c>
      <c r="C2650" s="1">
        <v>43710</v>
      </c>
      <c r="D2650">
        <v>1608939</v>
      </c>
      <c r="E2650">
        <v>1592</v>
      </c>
      <c r="F2650">
        <v>4</v>
      </c>
      <c r="G2650">
        <v>17.989999999999998</v>
      </c>
      <c r="H2650" s="1">
        <v>43713</v>
      </c>
      <c r="I2650">
        <v>999999</v>
      </c>
      <c r="J2650">
        <v>15.651300000000001</v>
      </c>
      <c r="K2650">
        <v>8.27</v>
      </c>
      <c r="L2650" t="s">
        <v>13</v>
      </c>
      <c r="M2650">
        <v>1</v>
      </c>
    </row>
    <row r="2651" spans="1:13" x14ac:dyDescent="0.25">
      <c r="A2651">
        <v>353201</v>
      </c>
      <c r="B2651">
        <v>0</v>
      </c>
      <c r="C2651" s="1">
        <v>43710</v>
      </c>
      <c r="D2651">
        <v>938247</v>
      </c>
      <c r="E2651">
        <v>1533</v>
      </c>
      <c r="F2651">
        <v>9</v>
      </c>
      <c r="G2651">
        <v>299</v>
      </c>
      <c r="H2651" s="1">
        <v>43714</v>
      </c>
      <c r="I2651">
        <v>999999</v>
      </c>
      <c r="J2651">
        <v>269.10000000000002</v>
      </c>
      <c r="K2651">
        <v>137.5</v>
      </c>
      <c r="L2651" t="s">
        <v>16</v>
      </c>
      <c r="M2651">
        <v>0.82799999999999996</v>
      </c>
    </row>
    <row r="2652" spans="1:13" x14ac:dyDescent="0.25">
      <c r="A2652">
        <v>353201</v>
      </c>
      <c r="B2652">
        <v>1</v>
      </c>
      <c r="C2652" s="1">
        <v>43710</v>
      </c>
      <c r="D2652">
        <v>938247</v>
      </c>
      <c r="E2652">
        <v>1504</v>
      </c>
      <c r="F2652">
        <v>8</v>
      </c>
      <c r="G2652">
        <v>208</v>
      </c>
      <c r="H2652" s="1">
        <v>43714</v>
      </c>
      <c r="I2652">
        <v>999999</v>
      </c>
      <c r="J2652">
        <v>208</v>
      </c>
      <c r="K2652">
        <v>95.65</v>
      </c>
      <c r="L2652" t="s">
        <v>16</v>
      </c>
      <c r="M2652">
        <v>0.82799999999999996</v>
      </c>
    </row>
    <row r="2653" spans="1:13" x14ac:dyDescent="0.25">
      <c r="A2653">
        <v>353201</v>
      </c>
      <c r="B2653">
        <v>2</v>
      </c>
      <c r="C2653" s="1">
        <v>43710</v>
      </c>
      <c r="D2653">
        <v>938247</v>
      </c>
      <c r="E2653">
        <v>1499</v>
      </c>
      <c r="F2653">
        <v>7</v>
      </c>
      <c r="G2653">
        <v>310</v>
      </c>
      <c r="H2653" s="1">
        <v>43714</v>
      </c>
      <c r="I2653">
        <v>999999</v>
      </c>
      <c r="J2653">
        <v>310</v>
      </c>
      <c r="K2653">
        <v>142.56</v>
      </c>
      <c r="L2653" t="s">
        <v>16</v>
      </c>
      <c r="M2653">
        <v>0.82799999999999996</v>
      </c>
    </row>
    <row r="2654" spans="1:13" x14ac:dyDescent="0.25">
      <c r="A2654">
        <v>353202</v>
      </c>
      <c r="B2654">
        <v>0</v>
      </c>
      <c r="C2654" s="1">
        <v>43710</v>
      </c>
      <c r="D2654">
        <v>467641</v>
      </c>
      <c r="E2654">
        <v>139</v>
      </c>
      <c r="F2654">
        <v>1</v>
      </c>
      <c r="G2654">
        <v>499.99</v>
      </c>
      <c r="H2654" s="1">
        <v>43711</v>
      </c>
      <c r="I2654">
        <v>999999</v>
      </c>
      <c r="J2654">
        <v>454.99090000000001</v>
      </c>
      <c r="K2654">
        <v>229.93</v>
      </c>
      <c r="L2654" t="s">
        <v>14</v>
      </c>
      <c r="M2654">
        <v>0.91169999999999995</v>
      </c>
    </row>
    <row r="2655" spans="1:13" x14ac:dyDescent="0.25">
      <c r="A2655">
        <v>353202</v>
      </c>
      <c r="B2655">
        <v>1</v>
      </c>
      <c r="C2655" s="1">
        <v>43710</v>
      </c>
      <c r="D2655">
        <v>467641</v>
      </c>
      <c r="E2655">
        <v>1960</v>
      </c>
      <c r="F2655">
        <v>2</v>
      </c>
      <c r="G2655">
        <v>299.99</v>
      </c>
      <c r="H2655" s="1">
        <v>43711</v>
      </c>
      <c r="I2655">
        <v>999999</v>
      </c>
      <c r="J2655">
        <v>260.99130000000002</v>
      </c>
      <c r="K2655">
        <v>152.94</v>
      </c>
      <c r="L2655" t="s">
        <v>14</v>
      </c>
      <c r="M2655">
        <v>0.91169999999999995</v>
      </c>
    </row>
    <row r="2656" spans="1:13" x14ac:dyDescent="0.25">
      <c r="A2656">
        <v>353202</v>
      </c>
      <c r="B2656">
        <v>2</v>
      </c>
      <c r="C2656" s="1">
        <v>43710</v>
      </c>
      <c r="D2656">
        <v>467641</v>
      </c>
      <c r="E2656">
        <v>1674</v>
      </c>
      <c r="F2656">
        <v>3</v>
      </c>
      <c r="G2656">
        <v>6.99</v>
      </c>
      <c r="H2656" s="1">
        <v>43711</v>
      </c>
      <c r="I2656">
        <v>999999</v>
      </c>
      <c r="J2656">
        <v>6.0812999999999997</v>
      </c>
      <c r="K2656">
        <v>3.56</v>
      </c>
      <c r="L2656" t="s">
        <v>14</v>
      </c>
      <c r="M2656">
        <v>0.91169999999999995</v>
      </c>
    </row>
    <row r="2657" spans="1:13" x14ac:dyDescent="0.25">
      <c r="A2657">
        <v>353202</v>
      </c>
      <c r="B2657">
        <v>3</v>
      </c>
      <c r="C2657" s="1">
        <v>43710</v>
      </c>
      <c r="D2657">
        <v>467641</v>
      </c>
      <c r="E2657">
        <v>1531</v>
      </c>
      <c r="F2657">
        <v>1</v>
      </c>
      <c r="G2657">
        <v>389</v>
      </c>
      <c r="H2657" s="1">
        <v>43711</v>
      </c>
      <c r="I2657">
        <v>999999</v>
      </c>
      <c r="J2657">
        <v>389</v>
      </c>
      <c r="K2657">
        <v>128.88</v>
      </c>
      <c r="L2657" t="s">
        <v>14</v>
      </c>
      <c r="M2657">
        <v>0.91169999999999995</v>
      </c>
    </row>
    <row r="2658" spans="1:13" x14ac:dyDescent="0.25">
      <c r="A2658">
        <v>353202</v>
      </c>
      <c r="B2658">
        <v>4</v>
      </c>
      <c r="C2658" s="1">
        <v>43710</v>
      </c>
      <c r="D2658">
        <v>467641</v>
      </c>
      <c r="E2658">
        <v>134</v>
      </c>
      <c r="F2658">
        <v>1</v>
      </c>
      <c r="G2658">
        <v>349.95</v>
      </c>
      <c r="H2658" s="1">
        <v>43711</v>
      </c>
      <c r="I2658">
        <v>999999</v>
      </c>
      <c r="J2658">
        <v>349.95</v>
      </c>
      <c r="K2658">
        <v>160.93</v>
      </c>
      <c r="L2658" t="s">
        <v>14</v>
      </c>
      <c r="M2658">
        <v>0.91169999999999995</v>
      </c>
    </row>
    <row r="2659" spans="1:13" x14ac:dyDescent="0.25">
      <c r="A2659">
        <v>353202</v>
      </c>
      <c r="B2659">
        <v>5</v>
      </c>
      <c r="C2659" s="1">
        <v>43710</v>
      </c>
      <c r="D2659">
        <v>467641</v>
      </c>
      <c r="E2659">
        <v>1919</v>
      </c>
      <c r="F2659">
        <v>1</v>
      </c>
      <c r="G2659">
        <v>279.99</v>
      </c>
      <c r="H2659" s="1">
        <v>43711</v>
      </c>
      <c r="I2659">
        <v>999999</v>
      </c>
      <c r="J2659">
        <v>279.99</v>
      </c>
      <c r="K2659">
        <v>142.75</v>
      </c>
      <c r="L2659" t="s">
        <v>14</v>
      </c>
      <c r="M2659">
        <v>0.91169999999999995</v>
      </c>
    </row>
    <row r="2660" spans="1:13" x14ac:dyDescent="0.25">
      <c r="A2660">
        <v>353202</v>
      </c>
      <c r="B2660">
        <v>6</v>
      </c>
      <c r="C2660" s="1">
        <v>43710</v>
      </c>
      <c r="D2660">
        <v>467641</v>
      </c>
      <c r="E2660">
        <v>1442</v>
      </c>
      <c r="F2660">
        <v>5</v>
      </c>
      <c r="G2660">
        <v>529</v>
      </c>
      <c r="H2660" s="1">
        <v>43711</v>
      </c>
      <c r="I2660">
        <v>999999</v>
      </c>
      <c r="J2660">
        <v>465.52</v>
      </c>
      <c r="K2660">
        <v>175.27</v>
      </c>
      <c r="L2660" t="s">
        <v>14</v>
      </c>
      <c r="M2660">
        <v>0.91169999999999995</v>
      </c>
    </row>
    <row r="2661" spans="1:13" x14ac:dyDescent="0.25">
      <c r="A2661">
        <v>353300</v>
      </c>
      <c r="B2661">
        <v>0</v>
      </c>
      <c r="C2661" s="1">
        <v>43711</v>
      </c>
      <c r="D2661">
        <v>1427899</v>
      </c>
      <c r="E2661">
        <v>1687</v>
      </c>
      <c r="F2661">
        <v>10</v>
      </c>
      <c r="G2661">
        <v>6.88</v>
      </c>
      <c r="H2661" s="1">
        <v>43711</v>
      </c>
      <c r="I2661">
        <v>570</v>
      </c>
      <c r="J2661">
        <v>6.88</v>
      </c>
      <c r="K2661">
        <v>3.16</v>
      </c>
      <c r="L2661" t="s">
        <v>13</v>
      </c>
      <c r="M2661">
        <v>1</v>
      </c>
    </row>
    <row r="2662" spans="1:13" x14ac:dyDescent="0.25">
      <c r="A2662">
        <v>353300</v>
      </c>
      <c r="B2662">
        <v>1</v>
      </c>
      <c r="C2662" s="1">
        <v>43711</v>
      </c>
      <c r="D2662">
        <v>1427899</v>
      </c>
      <c r="E2662">
        <v>1755</v>
      </c>
      <c r="F2662">
        <v>2</v>
      </c>
      <c r="G2662">
        <v>64.900000000000006</v>
      </c>
      <c r="H2662" s="1">
        <v>43711</v>
      </c>
      <c r="I2662">
        <v>570</v>
      </c>
      <c r="J2662">
        <v>64.900000000000006</v>
      </c>
      <c r="K2662">
        <v>33.090000000000003</v>
      </c>
      <c r="L2662" t="s">
        <v>13</v>
      </c>
      <c r="M2662">
        <v>1</v>
      </c>
    </row>
    <row r="2663" spans="1:13" x14ac:dyDescent="0.25">
      <c r="A2663">
        <v>353301</v>
      </c>
      <c r="B2663">
        <v>0</v>
      </c>
      <c r="C2663" s="1">
        <v>43711</v>
      </c>
      <c r="D2663">
        <v>1347112</v>
      </c>
      <c r="E2663">
        <v>1487</v>
      </c>
      <c r="F2663">
        <v>1</v>
      </c>
      <c r="G2663">
        <v>267</v>
      </c>
      <c r="H2663" s="1">
        <v>43714</v>
      </c>
      <c r="I2663">
        <v>999999</v>
      </c>
      <c r="J2663">
        <v>267</v>
      </c>
      <c r="K2663">
        <v>122.78</v>
      </c>
      <c r="L2663" t="s">
        <v>13</v>
      </c>
      <c r="M2663">
        <v>1</v>
      </c>
    </row>
    <row r="2664" spans="1:13" x14ac:dyDescent="0.25">
      <c r="A2664">
        <v>353301</v>
      </c>
      <c r="B2664">
        <v>1</v>
      </c>
      <c r="C2664" s="1">
        <v>43711</v>
      </c>
      <c r="D2664">
        <v>1347112</v>
      </c>
      <c r="E2664">
        <v>1641</v>
      </c>
      <c r="F2664">
        <v>3</v>
      </c>
      <c r="G2664">
        <v>12.66</v>
      </c>
      <c r="H2664" s="1">
        <v>43714</v>
      </c>
      <c r="I2664">
        <v>999999</v>
      </c>
      <c r="J2664">
        <v>11.394</v>
      </c>
      <c r="K2664">
        <v>5.82</v>
      </c>
      <c r="L2664" t="s">
        <v>13</v>
      </c>
      <c r="M2664">
        <v>1</v>
      </c>
    </row>
    <row r="2665" spans="1:13" x14ac:dyDescent="0.25">
      <c r="A2665">
        <v>353301</v>
      </c>
      <c r="B2665">
        <v>2</v>
      </c>
      <c r="C2665" s="1">
        <v>43711</v>
      </c>
      <c r="D2665">
        <v>1347112</v>
      </c>
      <c r="E2665">
        <v>2100</v>
      </c>
      <c r="F2665">
        <v>4</v>
      </c>
      <c r="G2665">
        <v>1475</v>
      </c>
      <c r="H2665" s="1">
        <v>43714</v>
      </c>
      <c r="I2665">
        <v>999999</v>
      </c>
      <c r="J2665">
        <v>1460.25</v>
      </c>
      <c r="K2665">
        <v>488.7</v>
      </c>
      <c r="L2665" t="s">
        <v>13</v>
      </c>
      <c r="M2665">
        <v>1</v>
      </c>
    </row>
    <row r="2666" spans="1:13" x14ac:dyDescent="0.25">
      <c r="A2666">
        <v>353301</v>
      </c>
      <c r="B2666">
        <v>3</v>
      </c>
      <c r="C2666" s="1">
        <v>43711</v>
      </c>
      <c r="D2666">
        <v>1347112</v>
      </c>
      <c r="E2666">
        <v>2514</v>
      </c>
      <c r="F2666">
        <v>4</v>
      </c>
      <c r="G2666">
        <v>129.99</v>
      </c>
      <c r="H2666" s="1">
        <v>43714</v>
      </c>
      <c r="I2666">
        <v>999999</v>
      </c>
      <c r="J2666">
        <v>129.99</v>
      </c>
      <c r="K2666">
        <v>43.07</v>
      </c>
      <c r="L2666" t="s">
        <v>13</v>
      </c>
      <c r="M2666">
        <v>1</v>
      </c>
    </row>
    <row r="2667" spans="1:13" x14ac:dyDescent="0.25">
      <c r="A2667">
        <v>353301</v>
      </c>
      <c r="B2667">
        <v>4</v>
      </c>
      <c r="C2667" s="1">
        <v>43711</v>
      </c>
      <c r="D2667">
        <v>1347112</v>
      </c>
      <c r="E2667">
        <v>1518</v>
      </c>
      <c r="F2667">
        <v>5</v>
      </c>
      <c r="G2667">
        <v>300</v>
      </c>
      <c r="H2667" s="1">
        <v>43714</v>
      </c>
      <c r="I2667">
        <v>999999</v>
      </c>
      <c r="J2667">
        <v>300</v>
      </c>
      <c r="K2667">
        <v>137.96</v>
      </c>
      <c r="L2667" t="s">
        <v>13</v>
      </c>
      <c r="M2667">
        <v>1</v>
      </c>
    </row>
    <row r="2668" spans="1:13" x14ac:dyDescent="0.25">
      <c r="A2668">
        <v>353301</v>
      </c>
      <c r="B2668">
        <v>5</v>
      </c>
      <c r="C2668" s="1">
        <v>43711</v>
      </c>
      <c r="D2668">
        <v>1347112</v>
      </c>
      <c r="E2668">
        <v>1548</v>
      </c>
      <c r="F2668">
        <v>1</v>
      </c>
      <c r="G2668">
        <v>266</v>
      </c>
      <c r="H2668" s="1">
        <v>43714</v>
      </c>
      <c r="I2668">
        <v>999999</v>
      </c>
      <c r="J2668">
        <v>266</v>
      </c>
      <c r="K2668">
        <v>122.32</v>
      </c>
      <c r="L2668" t="s">
        <v>13</v>
      </c>
      <c r="M2668">
        <v>1</v>
      </c>
    </row>
    <row r="2669" spans="1:13" x14ac:dyDescent="0.25">
      <c r="A2669">
        <v>353302</v>
      </c>
      <c r="B2669">
        <v>0</v>
      </c>
      <c r="C2669" s="1">
        <v>43711</v>
      </c>
      <c r="D2669">
        <v>1593463</v>
      </c>
      <c r="E2669">
        <v>420</v>
      </c>
      <c r="F2669">
        <v>2</v>
      </c>
      <c r="G2669">
        <v>499.9</v>
      </c>
      <c r="H2669" s="1">
        <v>43713</v>
      </c>
      <c r="I2669">
        <v>999999</v>
      </c>
      <c r="J2669">
        <v>469.90600000000001</v>
      </c>
      <c r="K2669">
        <v>254.86</v>
      </c>
      <c r="L2669" t="s">
        <v>13</v>
      </c>
      <c r="M2669">
        <v>1</v>
      </c>
    </row>
    <row r="2670" spans="1:13" x14ac:dyDescent="0.25">
      <c r="A2670">
        <v>353302</v>
      </c>
      <c r="B2670">
        <v>1</v>
      </c>
      <c r="C2670" s="1">
        <v>43711</v>
      </c>
      <c r="D2670">
        <v>1593463</v>
      </c>
      <c r="E2670">
        <v>1343</v>
      </c>
      <c r="F2670">
        <v>6</v>
      </c>
      <c r="G2670">
        <v>31</v>
      </c>
      <c r="H2670" s="1">
        <v>43713</v>
      </c>
      <c r="I2670">
        <v>999999</v>
      </c>
      <c r="J2670">
        <v>27.28</v>
      </c>
      <c r="K2670">
        <v>10.27</v>
      </c>
      <c r="L2670" t="s">
        <v>13</v>
      </c>
      <c r="M2670">
        <v>1</v>
      </c>
    </row>
    <row r="2671" spans="1:13" x14ac:dyDescent="0.25">
      <c r="A2671">
        <v>353303</v>
      </c>
      <c r="B2671">
        <v>0</v>
      </c>
      <c r="C2671" s="1">
        <v>43711</v>
      </c>
      <c r="D2671">
        <v>1308125</v>
      </c>
      <c r="E2671">
        <v>1899</v>
      </c>
      <c r="F2671">
        <v>2</v>
      </c>
      <c r="G2671">
        <v>493</v>
      </c>
      <c r="H2671" s="1">
        <v>43713</v>
      </c>
      <c r="I2671">
        <v>999999</v>
      </c>
      <c r="J2671">
        <v>433.84</v>
      </c>
      <c r="K2671">
        <v>226.71</v>
      </c>
      <c r="L2671" t="s">
        <v>13</v>
      </c>
      <c r="M2671">
        <v>1</v>
      </c>
    </row>
    <row r="2672" spans="1:13" x14ac:dyDescent="0.25">
      <c r="A2672">
        <v>353303</v>
      </c>
      <c r="B2672">
        <v>1</v>
      </c>
      <c r="C2672" s="1">
        <v>43711</v>
      </c>
      <c r="D2672">
        <v>1308125</v>
      </c>
      <c r="E2672">
        <v>893</v>
      </c>
      <c r="F2672">
        <v>3</v>
      </c>
      <c r="G2672">
        <v>59.99</v>
      </c>
      <c r="H2672" s="1">
        <v>43713</v>
      </c>
      <c r="I2672">
        <v>999999</v>
      </c>
      <c r="J2672">
        <v>59.99</v>
      </c>
      <c r="K2672">
        <v>30.58</v>
      </c>
      <c r="L2672" t="s">
        <v>13</v>
      </c>
      <c r="M2672">
        <v>1</v>
      </c>
    </row>
    <row r="2673" spans="1:13" x14ac:dyDescent="0.25">
      <c r="A2673">
        <v>353400</v>
      </c>
      <c r="B2673">
        <v>0</v>
      </c>
      <c r="C2673" s="1">
        <v>43712</v>
      </c>
      <c r="D2673">
        <v>1278914</v>
      </c>
      <c r="E2673">
        <v>1532</v>
      </c>
      <c r="F2673">
        <v>3</v>
      </c>
      <c r="G2673">
        <v>280</v>
      </c>
      <c r="H2673" s="1">
        <v>43712</v>
      </c>
      <c r="I2673">
        <v>480</v>
      </c>
      <c r="J2673">
        <v>280</v>
      </c>
      <c r="K2673">
        <v>128.76</v>
      </c>
      <c r="L2673" t="s">
        <v>13</v>
      </c>
      <c r="M2673">
        <v>1</v>
      </c>
    </row>
    <row r="2674" spans="1:13" x14ac:dyDescent="0.25">
      <c r="A2674">
        <v>353401</v>
      </c>
      <c r="B2674">
        <v>0</v>
      </c>
      <c r="C2674" s="1">
        <v>43712</v>
      </c>
      <c r="D2674">
        <v>639665</v>
      </c>
      <c r="E2674">
        <v>433</v>
      </c>
      <c r="F2674">
        <v>3</v>
      </c>
      <c r="G2674">
        <v>969</v>
      </c>
      <c r="H2674" s="1">
        <v>43713</v>
      </c>
      <c r="I2674">
        <v>999999</v>
      </c>
      <c r="J2674">
        <v>920.55</v>
      </c>
      <c r="K2674">
        <v>321.05</v>
      </c>
      <c r="L2674" t="s">
        <v>14</v>
      </c>
      <c r="M2674">
        <v>0.90759999999999996</v>
      </c>
    </row>
    <row r="2675" spans="1:13" x14ac:dyDescent="0.25">
      <c r="A2675">
        <v>353402</v>
      </c>
      <c r="B2675">
        <v>0</v>
      </c>
      <c r="C2675" s="1">
        <v>43712</v>
      </c>
      <c r="D2675">
        <v>1789809</v>
      </c>
      <c r="E2675">
        <v>1381</v>
      </c>
      <c r="F2675">
        <v>6</v>
      </c>
      <c r="G2675">
        <v>22.99</v>
      </c>
      <c r="H2675" s="1">
        <v>43712</v>
      </c>
      <c r="I2675">
        <v>430</v>
      </c>
      <c r="J2675">
        <v>22.070399999999999</v>
      </c>
      <c r="K2675">
        <v>10.57</v>
      </c>
      <c r="L2675" t="s">
        <v>13</v>
      </c>
      <c r="M2675">
        <v>1</v>
      </c>
    </row>
    <row r="2676" spans="1:13" x14ac:dyDescent="0.25">
      <c r="A2676">
        <v>353402</v>
      </c>
      <c r="B2676">
        <v>1</v>
      </c>
      <c r="C2676" s="1">
        <v>43712</v>
      </c>
      <c r="D2676">
        <v>1789809</v>
      </c>
      <c r="E2676">
        <v>1818</v>
      </c>
      <c r="F2676">
        <v>1</v>
      </c>
      <c r="G2676">
        <v>32</v>
      </c>
      <c r="H2676" s="1">
        <v>43712</v>
      </c>
      <c r="I2676">
        <v>430</v>
      </c>
      <c r="J2676">
        <v>32</v>
      </c>
      <c r="K2676">
        <v>16.309999999999999</v>
      </c>
      <c r="L2676" t="s">
        <v>13</v>
      </c>
      <c r="M2676">
        <v>1</v>
      </c>
    </row>
    <row r="2677" spans="1:13" x14ac:dyDescent="0.25">
      <c r="A2677">
        <v>353403</v>
      </c>
      <c r="B2677">
        <v>0</v>
      </c>
      <c r="C2677" s="1">
        <v>43712</v>
      </c>
      <c r="D2677">
        <v>1470648</v>
      </c>
      <c r="E2677">
        <v>1420</v>
      </c>
      <c r="F2677">
        <v>5</v>
      </c>
      <c r="G2677">
        <v>199</v>
      </c>
      <c r="H2677" s="1">
        <v>43716</v>
      </c>
      <c r="I2677">
        <v>999999</v>
      </c>
      <c r="J2677">
        <v>181.09</v>
      </c>
      <c r="K2677">
        <v>91.51</v>
      </c>
      <c r="L2677" t="s">
        <v>13</v>
      </c>
      <c r="M2677">
        <v>1</v>
      </c>
    </row>
    <row r="2678" spans="1:13" x14ac:dyDescent="0.25">
      <c r="A2678">
        <v>353403</v>
      </c>
      <c r="B2678">
        <v>1</v>
      </c>
      <c r="C2678" s="1">
        <v>43712</v>
      </c>
      <c r="D2678">
        <v>1470648</v>
      </c>
      <c r="E2678">
        <v>1730</v>
      </c>
      <c r="F2678">
        <v>8</v>
      </c>
      <c r="G2678">
        <v>77.680000000000007</v>
      </c>
      <c r="H2678" s="1">
        <v>43716</v>
      </c>
      <c r="I2678">
        <v>999999</v>
      </c>
      <c r="J2678">
        <v>69.912000000000006</v>
      </c>
      <c r="K2678">
        <v>35.72</v>
      </c>
      <c r="L2678" t="s">
        <v>13</v>
      </c>
      <c r="M2678">
        <v>1</v>
      </c>
    </row>
    <row r="2679" spans="1:13" x14ac:dyDescent="0.25">
      <c r="A2679">
        <v>353403</v>
      </c>
      <c r="B2679">
        <v>2</v>
      </c>
      <c r="C2679" s="1">
        <v>43712</v>
      </c>
      <c r="D2679">
        <v>1470648</v>
      </c>
      <c r="E2679">
        <v>2362</v>
      </c>
      <c r="F2679">
        <v>1</v>
      </c>
      <c r="G2679">
        <v>635.99</v>
      </c>
      <c r="H2679" s="1">
        <v>43716</v>
      </c>
      <c r="I2679">
        <v>999999</v>
      </c>
      <c r="J2679">
        <v>635.99</v>
      </c>
      <c r="K2679">
        <v>210.72</v>
      </c>
      <c r="L2679" t="s">
        <v>13</v>
      </c>
      <c r="M2679">
        <v>1</v>
      </c>
    </row>
    <row r="2680" spans="1:13" x14ac:dyDescent="0.25">
      <c r="A2680">
        <v>353404</v>
      </c>
      <c r="B2680">
        <v>0</v>
      </c>
      <c r="C2680" s="1">
        <v>43712</v>
      </c>
      <c r="D2680">
        <v>881842</v>
      </c>
      <c r="E2680">
        <v>1649</v>
      </c>
      <c r="F2680">
        <v>5</v>
      </c>
      <c r="G2680">
        <v>259.99</v>
      </c>
      <c r="H2680" s="1">
        <v>43718</v>
      </c>
      <c r="I2680">
        <v>999999</v>
      </c>
      <c r="J2680">
        <v>241.79069999999999</v>
      </c>
      <c r="K2680">
        <v>86.14</v>
      </c>
      <c r="L2680" t="s">
        <v>14</v>
      </c>
      <c r="M2680">
        <v>0.90759999999999996</v>
      </c>
    </row>
    <row r="2681" spans="1:13" x14ac:dyDescent="0.25">
      <c r="A2681">
        <v>353404</v>
      </c>
      <c r="B2681">
        <v>1</v>
      </c>
      <c r="C2681" s="1">
        <v>43712</v>
      </c>
      <c r="D2681">
        <v>881842</v>
      </c>
      <c r="E2681">
        <v>1432</v>
      </c>
      <c r="F2681">
        <v>1</v>
      </c>
      <c r="G2681">
        <v>300</v>
      </c>
      <c r="H2681" s="1">
        <v>43718</v>
      </c>
      <c r="I2681">
        <v>999999</v>
      </c>
      <c r="J2681">
        <v>300</v>
      </c>
      <c r="K2681">
        <v>137.96</v>
      </c>
      <c r="L2681" t="s">
        <v>14</v>
      </c>
      <c r="M2681">
        <v>0.90759999999999996</v>
      </c>
    </row>
    <row r="2682" spans="1:13" x14ac:dyDescent="0.25">
      <c r="A2682">
        <v>353404</v>
      </c>
      <c r="B2682">
        <v>2</v>
      </c>
      <c r="C2682" s="1">
        <v>43712</v>
      </c>
      <c r="D2682">
        <v>881842</v>
      </c>
      <c r="E2682">
        <v>1416</v>
      </c>
      <c r="F2682">
        <v>2</v>
      </c>
      <c r="G2682">
        <v>308</v>
      </c>
      <c r="H2682" s="1">
        <v>43718</v>
      </c>
      <c r="I2682">
        <v>999999</v>
      </c>
      <c r="J2682">
        <v>289.52</v>
      </c>
      <c r="K2682">
        <v>141.63999999999999</v>
      </c>
      <c r="L2682" t="s">
        <v>14</v>
      </c>
      <c r="M2682">
        <v>0.90759999999999996</v>
      </c>
    </row>
    <row r="2683" spans="1:13" x14ac:dyDescent="0.25">
      <c r="A2683">
        <v>353404</v>
      </c>
      <c r="B2683">
        <v>3</v>
      </c>
      <c r="C2683" s="1">
        <v>43712</v>
      </c>
      <c r="D2683">
        <v>881842</v>
      </c>
      <c r="E2683">
        <v>797</v>
      </c>
      <c r="F2683">
        <v>1</v>
      </c>
      <c r="G2683">
        <v>33.9</v>
      </c>
      <c r="H2683" s="1">
        <v>43718</v>
      </c>
      <c r="I2683">
        <v>999999</v>
      </c>
      <c r="J2683">
        <v>33.9</v>
      </c>
      <c r="K2683">
        <v>11.23</v>
      </c>
      <c r="L2683" t="s">
        <v>14</v>
      </c>
      <c r="M2683">
        <v>0.90759999999999996</v>
      </c>
    </row>
    <row r="2684" spans="1:13" x14ac:dyDescent="0.25">
      <c r="A2684">
        <v>353405</v>
      </c>
      <c r="B2684">
        <v>0</v>
      </c>
      <c r="C2684" s="1">
        <v>43712</v>
      </c>
      <c r="D2684">
        <v>1001258</v>
      </c>
      <c r="E2684">
        <v>1603</v>
      </c>
      <c r="F2684">
        <v>3</v>
      </c>
      <c r="G2684">
        <v>109.99</v>
      </c>
      <c r="H2684" s="1">
        <v>43714</v>
      </c>
      <c r="I2684">
        <v>999999</v>
      </c>
      <c r="J2684">
        <v>109.99</v>
      </c>
      <c r="K2684">
        <v>56.08</v>
      </c>
      <c r="L2684" t="s">
        <v>16</v>
      </c>
      <c r="M2684">
        <v>0.81920000000000004</v>
      </c>
    </row>
    <row r="2685" spans="1:13" x14ac:dyDescent="0.25">
      <c r="A2685">
        <v>353500</v>
      </c>
      <c r="B2685">
        <v>0</v>
      </c>
      <c r="C2685" s="1">
        <v>43713</v>
      </c>
      <c r="D2685">
        <v>1235391</v>
      </c>
      <c r="E2685">
        <v>625</v>
      </c>
      <c r="F2685">
        <v>1</v>
      </c>
      <c r="G2685">
        <v>999</v>
      </c>
      <c r="H2685" s="1">
        <v>43713</v>
      </c>
      <c r="I2685">
        <v>650</v>
      </c>
      <c r="J2685">
        <v>999</v>
      </c>
      <c r="K2685">
        <v>459.4</v>
      </c>
      <c r="L2685" t="s">
        <v>13</v>
      </c>
      <c r="M2685">
        <v>1</v>
      </c>
    </row>
    <row r="2686" spans="1:13" x14ac:dyDescent="0.25">
      <c r="A2686">
        <v>353501</v>
      </c>
      <c r="B2686">
        <v>0</v>
      </c>
      <c r="C2686" s="1">
        <v>43713</v>
      </c>
      <c r="D2686">
        <v>396507</v>
      </c>
      <c r="E2686">
        <v>1650</v>
      </c>
      <c r="F2686">
        <v>7</v>
      </c>
      <c r="G2686">
        <v>289.99</v>
      </c>
      <c r="H2686" s="1">
        <v>43714</v>
      </c>
      <c r="I2686">
        <v>999999</v>
      </c>
      <c r="J2686">
        <v>255.19120000000001</v>
      </c>
      <c r="K2686">
        <v>96.08</v>
      </c>
      <c r="L2686" t="s">
        <v>15</v>
      </c>
      <c r="M2686">
        <v>1.3205</v>
      </c>
    </row>
    <row r="2687" spans="1:13" x14ac:dyDescent="0.25">
      <c r="A2687">
        <v>353501</v>
      </c>
      <c r="B2687">
        <v>1</v>
      </c>
      <c r="C2687" s="1">
        <v>43713</v>
      </c>
      <c r="D2687">
        <v>396507</v>
      </c>
      <c r="E2687">
        <v>418</v>
      </c>
      <c r="F2687">
        <v>3</v>
      </c>
      <c r="G2687">
        <v>269.95</v>
      </c>
      <c r="H2687" s="1">
        <v>43714</v>
      </c>
      <c r="I2687">
        <v>999999</v>
      </c>
      <c r="J2687">
        <v>240.25550000000001</v>
      </c>
      <c r="K2687">
        <v>137.63</v>
      </c>
      <c r="L2687" t="s">
        <v>15</v>
      </c>
      <c r="M2687">
        <v>1.3205</v>
      </c>
    </row>
    <row r="2688" spans="1:13" x14ac:dyDescent="0.25">
      <c r="A2688">
        <v>353501</v>
      </c>
      <c r="B2688">
        <v>2</v>
      </c>
      <c r="C2688" s="1">
        <v>43713</v>
      </c>
      <c r="D2688">
        <v>396507</v>
      </c>
      <c r="E2688">
        <v>1538</v>
      </c>
      <c r="F2688">
        <v>4</v>
      </c>
      <c r="G2688">
        <v>280</v>
      </c>
      <c r="H2688" s="1">
        <v>43714</v>
      </c>
      <c r="I2688">
        <v>999999</v>
      </c>
      <c r="J2688">
        <v>266</v>
      </c>
      <c r="K2688">
        <v>128.76</v>
      </c>
      <c r="L2688" t="s">
        <v>15</v>
      </c>
      <c r="M2688">
        <v>1.3205</v>
      </c>
    </row>
    <row r="2689" spans="1:13" x14ac:dyDescent="0.25">
      <c r="A2689">
        <v>353502</v>
      </c>
      <c r="B2689">
        <v>0</v>
      </c>
      <c r="C2689" s="1">
        <v>43713</v>
      </c>
      <c r="D2689">
        <v>1603161</v>
      </c>
      <c r="E2689">
        <v>1589</v>
      </c>
      <c r="F2689">
        <v>3</v>
      </c>
      <c r="G2689">
        <v>9.99</v>
      </c>
      <c r="H2689" s="1">
        <v>43717</v>
      </c>
      <c r="I2689">
        <v>999999</v>
      </c>
      <c r="J2689">
        <v>8.9909999999999997</v>
      </c>
      <c r="K2689">
        <v>5.09</v>
      </c>
      <c r="L2689" t="s">
        <v>13</v>
      </c>
      <c r="M2689">
        <v>1</v>
      </c>
    </row>
    <row r="2690" spans="1:13" x14ac:dyDescent="0.25">
      <c r="A2690">
        <v>353502</v>
      </c>
      <c r="B2690">
        <v>1</v>
      </c>
      <c r="C2690" s="1">
        <v>43713</v>
      </c>
      <c r="D2690">
        <v>1603161</v>
      </c>
      <c r="E2690">
        <v>2429</v>
      </c>
      <c r="F2690">
        <v>2</v>
      </c>
      <c r="G2690">
        <v>32.89</v>
      </c>
      <c r="H2690" s="1">
        <v>43717</v>
      </c>
      <c r="I2690">
        <v>999999</v>
      </c>
      <c r="J2690">
        <v>28.285399999999999</v>
      </c>
      <c r="K2690">
        <v>16.77</v>
      </c>
      <c r="L2690" t="s">
        <v>13</v>
      </c>
      <c r="M2690">
        <v>1</v>
      </c>
    </row>
    <row r="2691" spans="1:13" x14ac:dyDescent="0.25">
      <c r="A2691">
        <v>353502</v>
      </c>
      <c r="B2691">
        <v>2</v>
      </c>
      <c r="C2691" s="1">
        <v>43713</v>
      </c>
      <c r="D2691">
        <v>1603161</v>
      </c>
      <c r="E2691">
        <v>1432</v>
      </c>
      <c r="F2691">
        <v>4</v>
      </c>
      <c r="G2691">
        <v>300</v>
      </c>
      <c r="H2691" s="1">
        <v>43717</v>
      </c>
      <c r="I2691">
        <v>999999</v>
      </c>
      <c r="J2691">
        <v>261</v>
      </c>
      <c r="K2691">
        <v>137.96</v>
      </c>
      <c r="L2691" t="s">
        <v>13</v>
      </c>
      <c r="M2691">
        <v>1</v>
      </c>
    </row>
    <row r="2692" spans="1:13" x14ac:dyDescent="0.25">
      <c r="A2692">
        <v>353502</v>
      </c>
      <c r="B2692">
        <v>3</v>
      </c>
      <c r="C2692" s="1">
        <v>43713</v>
      </c>
      <c r="D2692">
        <v>1603161</v>
      </c>
      <c r="E2692">
        <v>1424</v>
      </c>
      <c r="F2692">
        <v>2</v>
      </c>
      <c r="G2692">
        <v>200</v>
      </c>
      <c r="H2692" s="1">
        <v>43717</v>
      </c>
      <c r="I2692">
        <v>999999</v>
      </c>
      <c r="J2692">
        <v>190</v>
      </c>
      <c r="K2692">
        <v>91.97</v>
      </c>
      <c r="L2692" t="s">
        <v>13</v>
      </c>
      <c r="M2692">
        <v>1</v>
      </c>
    </row>
    <row r="2693" spans="1:13" x14ac:dyDescent="0.25">
      <c r="A2693">
        <v>353502</v>
      </c>
      <c r="B2693">
        <v>4</v>
      </c>
      <c r="C2693" s="1">
        <v>43713</v>
      </c>
      <c r="D2693">
        <v>1603161</v>
      </c>
      <c r="E2693">
        <v>1726</v>
      </c>
      <c r="F2693">
        <v>2</v>
      </c>
      <c r="G2693">
        <v>56</v>
      </c>
      <c r="H2693" s="1">
        <v>43717</v>
      </c>
      <c r="I2693">
        <v>999999</v>
      </c>
      <c r="J2693">
        <v>49.28</v>
      </c>
      <c r="K2693">
        <v>28.55</v>
      </c>
      <c r="L2693" t="s">
        <v>13</v>
      </c>
      <c r="M2693">
        <v>1</v>
      </c>
    </row>
    <row r="2694" spans="1:13" x14ac:dyDescent="0.25">
      <c r="A2694">
        <v>353503</v>
      </c>
      <c r="B2694">
        <v>0</v>
      </c>
      <c r="C2694" s="1">
        <v>43713</v>
      </c>
      <c r="D2694">
        <v>1184700</v>
      </c>
      <c r="E2694">
        <v>1466</v>
      </c>
      <c r="F2694">
        <v>2</v>
      </c>
      <c r="G2694">
        <v>290</v>
      </c>
      <c r="H2694" s="1">
        <v>43713</v>
      </c>
      <c r="I2694">
        <v>380</v>
      </c>
      <c r="J2694">
        <v>263.89999999999998</v>
      </c>
      <c r="K2694">
        <v>133.36000000000001</v>
      </c>
      <c r="L2694" t="s">
        <v>16</v>
      </c>
      <c r="M2694">
        <v>0.81010000000000004</v>
      </c>
    </row>
    <row r="2695" spans="1:13" x14ac:dyDescent="0.25">
      <c r="A2695">
        <v>353503</v>
      </c>
      <c r="B2695">
        <v>1</v>
      </c>
      <c r="C2695" s="1">
        <v>43713</v>
      </c>
      <c r="D2695">
        <v>1184700</v>
      </c>
      <c r="E2695">
        <v>1508</v>
      </c>
      <c r="F2695">
        <v>3</v>
      </c>
      <c r="G2695">
        <v>300</v>
      </c>
      <c r="H2695" s="1">
        <v>43713</v>
      </c>
      <c r="I2695">
        <v>380</v>
      </c>
      <c r="J2695">
        <v>267</v>
      </c>
      <c r="K2695">
        <v>137.96</v>
      </c>
      <c r="L2695" t="s">
        <v>16</v>
      </c>
      <c r="M2695">
        <v>0.81010000000000004</v>
      </c>
    </row>
    <row r="2696" spans="1:13" x14ac:dyDescent="0.25">
      <c r="A2696">
        <v>353503</v>
      </c>
      <c r="B2696">
        <v>2</v>
      </c>
      <c r="C2696" s="1">
        <v>43713</v>
      </c>
      <c r="D2696">
        <v>1184700</v>
      </c>
      <c r="E2696">
        <v>1693</v>
      </c>
      <c r="F2696">
        <v>9</v>
      </c>
      <c r="G2696">
        <v>6.88</v>
      </c>
      <c r="H2696" s="1">
        <v>43713</v>
      </c>
      <c r="I2696">
        <v>380</v>
      </c>
      <c r="J2696">
        <v>6.88</v>
      </c>
      <c r="K2696">
        <v>3.16</v>
      </c>
      <c r="L2696" t="s">
        <v>16</v>
      </c>
      <c r="M2696">
        <v>0.81010000000000004</v>
      </c>
    </row>
    <row r="2697" spans="1:13" x14ac:dyDescent="0.25">
      <c r="A2697">
        <v>353503</v>
      </c>
      <c r="B2697">
        <v>3</v>
      </c>
      <c r="C2697" s="1">
        <v>43713</v>
      </c>
      <c r="D2697">
        <v>1184700</v>
      </c>
      <c r="E2697">
        <v>94</v>
      </c>
      <c r="F2697">
        <v>8</v>
      </c>
      <c r="G2697">
        <v>67.400000000000006</v>
      </c>
      <c r="H2697" s="1">
        <v>43713</v>
      </c>
      <c r="I2697">
        <v>380</v>
      </c>
      <c r="J2697">
        <v>67.400000000000006</v>
      </c>
      <c r="K2697">
        <v>34.36</v>
      </c>
      <c r="L2697" t="s">
        <v>16</v>
      </c>
      <c r="M2697">
        <v>0.81010000000000004</v>
      </c>
    </row>
    <row r="2698" spans="1:13" x14ac:dyDescent="0.25">
      <c r="A2698">
        <v>353504</v>
      </c>
      <c r="B2698">
        <v>0</v>
      </c>
      <c r="C2698" s="1">
        <v>43713</v>
      </c>
      <c r="D2698">
        <v>1619965</v>
      </c>
      <c r="E2698">
        <v>256</v>
      </c>
      <c r="F2698">
        <v>7</v>
      </c>
      <c r="G2698">
        <v>409</v>
      </c>
      <c r="H2698" s="1">
        <v>43713</v>
      </c>
      <c r="I2698">
        <v>605</v>
      </c>
      <c r="J2698">
        <v>355.83</v>
      </c>
      <c r="K2698">
        <v>208.52</v>
      </c>
      <c r="L2698" t="s">
        <v>13</v>
      </c>
      <c r="M2698">
        <v>1</v>
      </c>
    </row>
    <row r="2699" spans="1:13" x14ac:dyDescent="0.25">
      <c r="A2699">
        <v>351200</v>
      </c>
      <c r="B2699">
        <v>0</v>
      </c>
      <c r="C2699" s="1">
        <v>43690</v>
      </c>
      <c r="D2699">
        <v>1300176</v>
      </c>
      <c r="E2699">
        <v>550</v>
      </c>
      <c r="F2699">
        <v>4</v>
      </c>
      <c r="G2699">
        <v>109</v>
      </c>
      <c r="H2699" s="1">
        <v>43696</v>
      </c>
      <c r="I2699">
        <v>999999</v>
      </c>
      <c r="J2699">
        <v>109</v>
      </c>
      <c r="K2699">
        <v>55.57</v>
      </c>
      <c r="L2699" t="s">
        <v>13</v>
      </c>
      <c r="M2699">
        <v>1</v>
      </c>
    </row>
    <row r="2700" spans="1:13" x14ac:dyDescent="0.25">
      <c r="A2700">
        <v>351200</v>
      </c>
      <c r="B2700">
        <v>1</v>
      </c>
      <c r="C2700" s="1">
        <v>43690</v>
      </c>
      <c r="D2700">
        <v>1300176</v>
      </c>
      <c r="E2700">
        <v>1393</v>
      </c>
      <c r="F2700">
        <v>3</v>
      </c>
      <c r="G2700">
        <v>46.99</v>
      </c>
      <c r="H2700" s="1">
        <v>43696</v>
      </c>
      <c r="I2700">
        <v>999999</v>
      </c>
      <c r="J2700">
        <v>40.4114</v>
      </c>
      <c r="K2700">
        <v>15.57</v>
      </c>
      <c r="L2700" t="s">
        <v>13</v>
      </c>
      <c r="M2700">
        <v>1</v>
      </c>
    </row>
    <row r="2701" spans="1:13" x14ac:dyDescent="0.25">
      <c r="A2701">
        <v>351200</v>
      </c>
      <c r="B2701">
        <v>2</v>
      </c>
      <c r="C2701" s="1">
        <v>43690</v>
      </c>
      <c r="D2701">
        <v>1300176</v>
      </c>
      <c r="E2701">
        <v>2514</v>
      </c>
      <c r="F2701">
        <v>7</v>
      </c>
      <c r="G2701">
        <v>129.99</v>
      </c>
      <c r="H2701" s="1">
        <v>43696</v>
      </c>
      <c r="I2701">
        <v>999999</v>
      </c>
      <c r="J2701">
        <v>129.99</v>
      </c>
      <c r="K2701">
        <v>43.07</v>
      </c>
      <c r="L2701" t="s">
        <v>13</v>
      </c>
      <c r="M2701">
        <v>1</v>
      </c>
    </row>
    <row r="2702" spans="1:13" x14ac:dyDescent="0.25">
      <c r="A2702">
        <v>351200</v>
      </c>
      <c r="B2702">
        <v>3</v>
      </c>
      <c r="C2702" s="1">
        <v>43690</v>
      </c>
      <c r="D2702">
        <v>1300176</v>
      </c>
      <c r="E2702">
        <v>460</v>
      </c>
      <c r="F2702">
        <v>1</v>
      </c>
      <c r="G2702">
        <v>299.89999999999998</v>
      </c>
      <c r="H2702" s="1">
        <v>43696</v>
      </c>
      <c r="I2702">
        <v>999999</v>
      </c>
      <c r="J2702">
        <v>263.91199999999998</v>
      </c>
      <c r="K2702">
        <v>152.9</v>
      </c>
      <c r="L2702" t="s">
        <v>13</v>
      </c>
      <c r="M2702">
        <v>1</v>
      </c>
    </row>
    <row r="2703" spans="1:13" x14ac:dyDescent="0.25">
      <c r="A2703">
        <v>351201</v>
      </c>
      <c r="B2703">
        <v>0</v>
      </c>
      <c r="C2703" s="1">
        <v>43690</v>
      </c>
      <c r="D2703">
        <v>826356</v>
      </c>
      <c r="E2703">
        <v>82</v>
      </c>
      <c r="F2703">
        <v>2</v>
      </c>
      <c r="G2703">
        <v>40.549999999999997</v>
      </c>
      <c r="H2703" s="1">
        <v>43694</v>
      </c>
      <c r="I2703">
        <v>999999</v>
      </c>
      <c r="J2703">
        <v>36.494999999999997</v>
      </c>
      <c r="K2703">
        <v>18.649999999999999</v>
      </c>
      <c r="L2703" t="s">
        <v>14</v>
      </c>
      <c r="M2703">
        <v>0.8911</v>
      </c>
    </row>
    <row r="2704" spans="1:13" x14ac:dyDescent="0.25">
      <c r="A2704">
        <v>351201</v>
      </c>
      <c r="B2704">
        <v>1</v>
      </c>
      <c r="C2704" s="1">
        <v>43690</v>
      </c>
      <c r="D2704">
        <v>826356</v>
      </c>
      <c r="E2704">
        <v>1637</v>
      </c>
      <c r="F2704">
        <v>1</v>
      </c>
      <c r="G2704">
        <v>17.989999999999998</v>
      </c>
      <c r="H2704" s="1">
        <v>43694</v>
      </c>
      <c r="I2704">
        <v>999999</v>
      </c>
      <c r="J2704">
        <v>17.630199999999999</v>
      </c>
      <c r="K2704">
        <v>8.27</v>
      </c>
      <c r="L2704" t="s">
        <v>14</v>
      </c>
      <c r="M2704">
        <v>0.8911</v>
      </c>
    </row>
    <row r="2705" spans="1:13" x14ac:dyDescent="0.25">
      <c r="A2705">
        <v>351201</v>
      </c>
      <c r="B2705">
        <v>2</v>
      </c>
      <c r="C2705" s="1">
        <v>43690</v>
      </c>
      <c r="D2705">
        <v>826356</v>
      </c>
      <c r="E2705">
        <v>346</v>
      </c>
      <c r="F2705">
        <v>8</v>
      </c>
      <c r="G2705">
        <v>659</v>
      </c>
      <c r="H2705" s="1">
        <v>43694</v>
      </c>
      <c r="I2705">
        <v>999999</v>
      </c>
      <c r="J2705">
        <v>659</v>
      </c>
      <c r="K2705">
        <v>303.05</v>
      </c>
      <c r="L2705" t="s">
        <v>14</v>
      </c>
      <c r="M2705">
        <v>0.8911</v>
      </c>
    </row>
    <row r="2706" spans="1:13" x14ac:dyDescent="0.25">
      <c r="A2706">
        <v>351201</v>
      </c>
      <c r="B2706">
        <v>3</v>
      </c>
      <c r="C2706" s="1">
        <v>43690</v>
      </c>
      <c r="D2706">
        <v>826356</v>
      </c>
      <c r="E2706">
        <v>1473</v>
      </c>
      <c r="F2706">
        <v>1</v>
      </c>
      <c r="G2706">
        <v>269</v>
      </c>
      <c r="H2706" s="1">
        <v>43694</v>
      </c>
      <c r="I2706">
        <v>999999</v>
      </c>
      <c r="J2706">
        <v>263.62</v>
      </c>
      <c r="K2706">
        <v>123.7</v>
      </c>
      <c r="L2706" t="s">
        <v>14</v>
      </c>
      <c r="M2706">
        <v>0.8911</v>
      </c>
    </row>
    <row r="2707" spans="1:13" x14ac:dyDescent="0.25">
      <c r="A2707">
        <v>351201</v>
      </c>
      <c r="B2707">
        <v>4</v>
      </c>
      <c r="C2707" s="1">
        <v>43690</v>
      </c>
      <c r="D2707">
        <v>826356</v>
      </c>
      <c r="E2707">
        <v>2509</v>
      </c>
      <c r="F2707">
        <v>1</v>
      </c>
      <c r="G2707">
        <v>4.0599999999999996</v>
      </c>
      <c r="H2707" s="1">
        <v>43694</v>
      </c>
      <c r="I2707">
        <v>999999</v>
      </c>
      <c r="J2707">
        <v>4.0599999999999996</v>
      </c>
      <c r="K2707">
        <v>2.0699999999999998</v>
      </c>
      <c r="L2707" t="s">
        <v>14</v>
      </c>
      <c r="M2707">
        <v>0.8911</v>
      </c>
    </row>
    <row r="2708" spans="1:13" x14ac:dyDescent="0.25">
      <c r="A2708">
        <v>351201</v>
      </c>
      <c r="B2708">
        <v>5</v>
      </c>
      <c r="C2708" s="1">
        <v>43690</v>
      </c>
      <c r="D2708">
        <v>826356</v>
      </c>
      <c r="E2708">
        <v>1270</v>
      </c>
      <c r="F2708">
        <v>5</v>
      </c>
      <c r="G2708">
        <v>6.95</v>
      </c>
      <c r="H2708" s="1">
        <v>43694</v>
      </c>
      <c r="I2708">
        <v>999999</v>
      </c>
      <c r="J2708">
        <v>6.1855000000000002</v>
      </c>
      <c r="K2708">
        <v>3.54</v>
      </c>
      <c r="L2708" t="s">
        <v>14</v>
      </c>
      <c r="M2708">
        <v>0.8911</v>
      </c>
    </row>
    <row r="2709" spans="1:13" x14ac:dyDescent="0.25">
      <c r="A2709">
        <v>351202</v>
      </c>
      <c r="B2709">
        <v>0</v>
      </c>
      <c r="C2709" s="1">
        <v>43690</v>
      </c>
      <c r="D2709">
        <v>1644504</v>
      </c>
      <c r="E2709">
        <v>1011</v>
      </c>
      <c r="F2709">
        <v>5</v>
      </c>
      <c r="G2709">
        <v>196.9</v>
      </c>
      <c r="H2709" s="1">
        <v>43691</v>
      </c>
      <c r="I2709">
        <v>999999</v>
      </c>
      <c r="J2709">
        <v>169.334</v>
      </c>
      <c r="K2709">
        <v>90.55</v>
      </c>
      <c r="L2709" t="s">
        <v>13</v>
      </c>
      <c r="M2709">
        <v>1</v>
      </c>
    </row>
    <row r="2710" spans="1:13" x14ac:dyDescent="0.25">
      <c r="A2710">
        <v>351202</v>
      </c>
      <c r="B2710">
        <v>1</v>
      </c>
      <c r="C2710" s="1">
        <v>43690</v>
      </c>
      <c r="D2710">
        <v>1644504</v>
      </c>
      <c r="E2710">
        <v>1782</v>
      </c>
      <c r="F2710">
        <v>3</v>
      </c>
      <c r="G2710">
        <v>43</v>
      </c>
      <c r="H2710" s="1">
        <v>43691</v>
      </c>
      <c r="I2710">
        <v>999999</v>
      </c>
      <c r="J2710">
        <v>39.56</v>
      </c>
      <c r="K2710">
        <v>21.92</v>
      </c>
      <c r="L2710" t="s">
        <v>13</v>
      </c>
      <c r="M2710">
        <v>1</v>
      </c>
    </row>
    <row r="2711" spans="1:13" x14ac:dyDescent="0.25">
      <c r="A2711">
        <v>351203</v>
      </c>
      <c r="B2711">
        <v>0</v>
      </c>
      <c r="C2711" s="1">
        <v>43690</v>
      </c>
      <c r="D2711">
        <v>1894378</v>
      </c>
      <c r="E2711">
        <v>82</v>
      </c>
      <c r="F2711">
        <v>7</v>
      </c>
      <c r="G2711">
        <v>40.549999999999997</v>
      </c>
      <c r="H2711" s="1">
        <v>43690</v>
      </c>
      <c r="I2711">
        <v>585</v>
      </c>
      <c r="J2711">
        <v>36.494999999999997</v>
      </c>
      <c r="K2711">
        <v>18.649999999999999</v>
      </c>
      <c r="L2711" t="s">
        <v>13</v>
      </c>
      <c r="M2711">
        <v>1</v>
      </c>
    </row>
    <row r="2712" spans="1:13" x14ac:dyDescent="0.25">
      <c r="A2712">
        <v>351203</v>
      </c>
      <c r="B2712">
        <v>2</v>
      </c>
      <c r="C2712" s="1">
        <v>43690</v>
      </c>
      <c r="D2712">
        <v>1894378</v>
      </c>
      <c r="E2712">
        <v>317</v>
      </c>
      <c r="F2712">
        <v>3</v>
      </c>
      <c r="G2712">
        <v>319</v>
      </c>
      <c r="H2712" s="1">
        <v>43690</v>
      </c>
      <c r="I2712">
        <v>585</v>
      </c>
      <c r="J2712">
        <v>306.24</v>
      </c>
      <c r="K2712">
        <v>162.63999999999999</v>
      </c>
      <c r="L2712" t="s">
        <v>13</v>
      </c>
      <c r="M2712">
        <v>1</v>
      </c>
    </row>
    <row r="2713" spans="1:13" x14ac:dyDescent="0.25">
      <c r="A2713">
        <v>351203</v>
      </c>
      <c r="B2713">
        <v>3</v>
      </c>
      <c r="C2713" s="1">
        <v>43690</v>
      </c>
      <c r="D2713">
        <v>1894378</v>
      </c>
      <c r="E2713">
        <v>1644</v>
      </c>
      <c r="F2713">
        <v>1</v>
      </c>
      <c r="G2713">
        <v>57.88</v>
      </c>
      <c r="H2713" s="1">
        <v>43690</v>
      </c>
      <c r="I2713">
        <v>585</v>
      </c>
      <c r="J2713">
        <v>52.091999999999999</v>
      </c>
      <c r="K2713">
        <v>26.62</v>
      </c>
      <c r="L2713" t="s">
        <v>13</v>
      </c>
      <c r="M2713">
        <v>1</v>
      </c>
    </row>
    <row r="2714" spans="1:13" x14ac:dyDescent="0.25">
      <c r="A2714">
        <v>351300</v>
      </c>
      <c r="B2714">
        <v>0</v>
      </c>
      <c r="C2714" s="1">
        <v>43691</v>
      </c>
      <c r="D2714">
        <v>977757</v>
      </c>
      <c r="E2714">
        <v>1425</v>
      </c>
      <c r="F2714">
        <v>7</v>
      </c>
      <c r="G2714">
        <v>529</v>
      </c>
      <c r="H2714" s="1">
        <v>43691</v>
      </c>
      <c r="I2714">
        <v>360</v>
      </c>
      <c r="J2714">
        <v>476.1</v>
      </c>
      <c r="K2714">
        <v>175.27</v>
      </c>
      <c r="L2714" t="s">
        <v>16</v>
      </c>
      <c r="M2714">
        <v>0.82830000000000004</v>
      </c>
    </row>
    <row r="2715" spans="1:13" x14ac:dyDescent="0.25">
      <c r="A2715">
        <v>351300</v>
      </c>
      <c r="B2715">
        <v>1</v>
      </c>
      <c r="C2715" s="1">
        <v>43691</v>
      </c>
      <c r="D2715">
        <v>977757</v>
      </c>
      <c r="E2715">
        <v>887</v>
      </c>
      <c r="F2715">
        <v>2</v>
      </c>
      <c r="G2715">
        <v>50</v>
      </c>
      <c r="H2715" s="1">
        <v>43691</v>
      </c>
      <c r="I2715">
        <v>360</v>
      </c>
      <c r="J2715">
        <v>50</v>
      </c>
      <c r="K2715">
        <v>25.49</v>
      </c>
      <c r="L2715" t="s">
        <v>16</v>
      </c>
      <c r="M2715">
        <v>0.82830000000000004</v>
      </c>
    </row>
    <row r="2716" spans="1:13" x14ac:dyDescent="0.25">
      <c r="A2716">
        <v>351301</v>
      </c>
      <c r="B2716">
        <v>0</v>
      </c>
      <c r="C2716" s="1">
        <v>43691</v>
      </c>
      <c r="D2716">
        <v>1580601</v>
      </c>
      <c r="E2716">
        <v>1574</v>
      </c>
      <c r="F2716">
        <v>1</v>
      </c>
      <c r="G2716">
        <v>59.99</v>
      </c>
      <c r="H2716" s="1">
        <v>43691</v>
      </c>
      <c r="I2716">
        <v>650</v>
      </c>
      <c r="J2716">
        <v>59.99</v>
      </c>
      <c r="K2716">
        <v>27.59</v>
      </c>
      <c r="L2716" t="s">
        <v>13</v>
      </c>
      <c r="M2716">
        <v>1</v>
      </c>
    </row>
    <row r="2717" spans="1:13" x14ac:dyDescent="0.25">
      <c r="A2717">
        <v>351301</v>
      </c>
      <c r="B2717">
        <v>1</v>
      </c>
      <c r="C2717" s="1">
        <v>43691</v>
      </c>
      <c r="D2717">
        <v>1580601</v>
      </c>
      <c r="E2717">
        <v>1529</v>
      </c>
      <c r="F2717">
        <v>1</v>
      </c>
      <c r="G2717">
        <v>255</v>
      </c>
      <c r="H2717" s="1">
        <v>43691</v>
      </c>
      <c r="I2717">
        <v>650</v>
      </c>
      <c r="J2717">
        <v>224.4</v>
      </c>
      <c r="K2717">
        <v>117.27</v>
      </c>
      <c r="L2717" t="s">
        <v>13</v>
      </c>
      <c r="M2717">
        <v>1</v>
      </c>
    </row>
    <row r="2718" spans="1:13" x14ac:dyDescent="0.25">
      <c r="A2718">
        <v>351301</v>
      </c>
      <c r="B2718">
        <v>2</v>
      </c>
      <c r="C2718" s="1">
        <v>43691</v>
      </c>
      <c r="D2718">
        <v>1580601</v>
      </c>
      <c r="E2718">
        <v>1580</v>
      </c>
      <c r="F2718">
        <v>1</v>
      </c>
      <c r="G2718">
        <v>219</v>
      </c>
      <c r="H2718" s="1">
        <v>43691</v>
      </c>
      <c r="I2718">
        <v>650</v>
      </c>
      <c r="J2718">
        <v>197.1</v>
      </c>
      <c r="K2718">
        <v>72.56</v>
      </c>
      <c r="L2718" t="s">
        <v>13</v>
      </c>
      <c r="M2718">
        <v>1</v>
      </c>
    </row>
    <row r="2719" spans="1:13" x14ac:dyDescent="0.25">
      <c r="A2719">
        <v>351301</v>
      </c>
      <c r="B2719">
        <v>3</v>
      </c>
      <c r="C2719" s="1">
        <v>43691</v>
      </c>
      <c r="D2719">
        <v>1580601</v>
      </c>
      <c r="E2719">
        <v>1623</v>
      </c>
      <c r="F2719">
        <v>2</v>
      </c>
      <c r="G2719">
        <v>219</v>
      </c>
      <c r="H2719" s="1">
        <v>43691</v>
      </c>
      <c r="I2719">
        <v>650</v>
      </c>
      <c r="J2719">
        <v>219</v>
      </c>
      <c r="K2719">
        <v>72.56</v>
      </c>
      <c r="L2719" t="s">
        <v>13</v>
      </c>
      <c r="M2719">
        <v>1</v>
      </c>
    </row>
    <row r="2720" spans="1:13" x14ac:dyDescent="0.25">
      <c r="A2720">
        <v>351301</v>
      </c>
      <c r="B2720">
        <v>4</v>
      </c>
      <c r="C2720" s="1">
        <v>43691</v>
      </c>
      <c r="D2720">
        <v>1580601</v>
      </c>
      <c r="E2720">
        <v>2015</v>
      </c>
      <c r="F2720">
        <v>3</v>
      </c>
      <c r="G2720">
        <v>179.99</v>
      </c>
      <c r="H2720" s="1">
        <v>43691</v>
      </c>
      <c r="I2720">
        <v>650</v>
      </c>
      <c r="J2720">
        <v>160.19110000000001</v>
      </c>
      <c r="K2720">
        <v>82.77</v>
      </c>
      <c r="L2720" t="s">
        <v>13</v>
      </c>
      <c r="M2720">
        <v>1</v>
      </c>
    </row>
    <row r="2721" spans="1:13" x14ac:dyDescent="0.25">
      <c r="A2721">
        <v>351301</v>
      </c>
      <c r="B2721">
        <v>5</v>
      </c>
      <c r="C2721" s="1">
        <v>43691</v>
      </c>
      <c r="D2721">
        <v>1580601</v>
      </c>
      <c r="E2721">
        <v>1455</v>
      </c>
      <c r="F2721">
        <v>7</v>
      </c>
      <c r="G2721">
        <v>290</v>
      </c>
      <c r="H2721" s="1">
        <v>43691</v>
      </c>
      <c r="I2721">
        <v>650</v>
      </c>
      <c r="J2721">
        <v>266.8</v>
      </c>
      <c r="K2721">
        <v>133.36000000000001</v>
      </c>
      <c r="L2721" t="s">
        <v>13</v>
      </c>
      <c r="M2721">
        <v>1</v>
      </c>
    </row>
    <row r="2722" spans="1:13" x14ac:dyDescent="0.25">
      <c r="A2722">
        <v>351301</v>
      </c>
      <c r="B2722">
        <v>6</v>
      </c>
      <c r="C2722" s="1">
        <v>43691</v>
      </c>
      <c r="D2722">
        <v>1580601</v>
      </c>
      <c r="E2722">
        <v>1426</v>
      </c>
      <c r="F2722">
        <v>2</v>
      </c>
      <c r="G2722">
        <v>589</v>
      </c>
      <c r="H2722" s="1">
        <v>43691</v>
      </c>
      <c r="I2722">
        <v>650</v>
      </c>
      <c r="J2722">
        <v>524.21</v>
      </c>
      <c r="K2722">
        <v>195.15</v>
      </c>
      <c r="L2722" t="s">
        <v>13</v>
      </c>
      <c r="M2722">
        <v>1</v>
      </c>
    </row>
    <row r="2723" spans="1:13" x14ac:dyDescent="0.25">
      <c r="A2723">
        <v>351302</v>
      </c>
      <c r="B2723">
        <v>0</v>
      </c>
      <c r="C2723" s="1">
        <v>43691</v>
      </c>
      <c r="D2723">
        <v>160994</v>
      </c>
      <c r="E2723">
        <v>1667</v>
      </c>
      <c r="F2723">
        <v>1</v>
      </c>
      <c r="G2723">
        <v>5.5</v>
      </c>
      <c r="H2723" s="1">
        <v>43694</v>
      </c>
      <c r="I2723">
        <v>999999</v>
      </c>
      <c r="J2723">
        <v>5.5</v>
      </c>
      <c r="K2723">
        <v>2.8</v>
      </c>
      <c r="L2723" t="s">
        <v>17</v>
      </c>
      <c r="M2723">
        <v>1.4819</v>
      </c>
    </row>
    <row r="2724" spans="1:13" x14ac:dyDescent="0.25">
      <c r="A2724">
        <v>351302</v>
      </c>
      <c r="B2724">
        <v>1</v>
      </c>
      <c r="C2724" s="1">
        <v>43691</v>
      </c>
      <c r="D2724">
        <v>160994</v>
      </c>
      <c r="E2724">
        <v>1577</v>
      </c>
      <c r="F2724">
        <v>1</v>
      </c>
      <c r="G2724">
        <v>219</v>
      </c>
      <c r="H2724" s="1">
        <v>43694</v>
      </c>
      <c r="I2724">
        <v>999999</v>
      </c>
      <c r="J2724">
        <v>192.72</v>
      </c>
      <c r="K2724">
        <v>72.56</v>
      </c>
      <c r="L2724" t="s">
        <v>17</v>
      </c>
      <c r="M2724">
        <v>1.4819</v>
      </c>
    </row>
    <row r="2725" spans="1:13" x14ac:dyDescent="0.25">
      <c r="A2725">
        <v>351303</v>
      </c>
      <c r="B2725">
        <v>0</v>
      </c>
      <c r="C2725" s="1">
        <v>43691</v>
      </c>
      <c r="D2725">
        <v>1882011</v>
      </c>
      <c r="E2725">
        <v>242</v>
      </c>
      <c r="F2725">
        <v>1</v>
      </c>
      <c r="G2725">
        <v>889</v>
      </c>
      <c r="H2725" s="1">
        <v>43694</v>
      </c>
      <c r="I2725">
        <v>999999</v>
      </c>
      <c r="J2725">
        <v>889</v>
      </c>
      <c r="K2725">
        <v>294.54000000000002</v>
      </c>
      <c r="L2725" t="s">
        <v>13</v>
      </c>
      <c r="M2725">
        <v>1</v>
      </c>
    </row>
    <row r="2726" spans="1:13" x14ac:dyDescent="0.25">
      <c r="A2726">
        <v>351303</v>
      </c>
      <c r="B2726">
        <v>1</v>
      </c>
      <c r="C2726" s="1">
        <v>43691</v>
      </c>
      <c r="D2726">
        <v>1882011</v>
      </c>
      <c r="E2726">
        <v>569</v>
      </c>
      <c r="F2726">
        <v>3</v>
      </c>
      <c r="G2726">
        <v>459</v>
      </c>
      <c r="H2726" s="1">
        <v>43694</v>
      </c>
      <c r="I2726">
        <v>999999</v>
      </c>
      <c r="J2726">
        <v>426.87</v>
      </c>
      <c r="K2726">
        <v>152.08000000000001</v>
      </c>
      <c r="L2726" t="s">
        <v>13</v>
      </c>
      <c r="M2726">
        <v>1</v>
      </c>
    </row>
    <row r="2727" spans="1:13" x14ac:dyDescent="0.25">
      <c r="A2727">
        <v>351304</v>
      </c>
      <c r="B2727">
        <v>0</v>
      </c>
      <c r="C2727" s="1">
        <v>43691</v>
      </c>
      <c r="D2727">
        <v>287247</v>
      </c>
      <c r="E2727">
        <v>1597</v>
      </c>
      <c r="F2727">
        <v>3</v>
      </c>
      <c r="G2727">
        <v>57.88</v>
      </c>
      <c r="H2727" s="1">
        <v>43695</v>
      </c>
      <c r="I2727">
        <v>999999</v>
      </c>
      <c r="J2727">
        <v>54.407200000000003</v>
      </c>
      <c r="K2727">
        <v>26.62</v>
      </c>
      <c r="L2727" t="s">
        <v>15</v>
      </c>
      <c r="M2727">
        <v>1.3292999999999999</v>
      </c>
    </row>
    <row r="2728" spans="1:13" x14ac:dyDescent="0.25">
      <c r="A2728">
        <v>351304</v>
      </c>
      <c r="B2728">
        <v>1</v>
      </c>
      <c r="C2728" s="1">
        <v>43691</v>
      </c>
      <c r="D2728">
        <v>287247</v>
      </c>
      <c r="E2728">
        <v>1614</v>
      </c>
      <c r="F2728">
        <v>3</v>
      </c>
      <c r="G2728">
        <v>259.99</v>
      </c>
      <c r="H2728" s="1">
        <v>43695</v>
      </c>
      <c r="I2728">
        <v>999999</v>
      </c>
      <c r="J2728">
        <v>239.1908</v>
      </c>
      <c r="K2728">
        <v>86.14</v>
      </c>
      <c r="L2728" t="s">
        <v>15</v>
      </c>
      <c r="M2728">
        <v>1.3292999999999999</v>
      </c>
    </row>
    <row r="2729" spans="1:13" x14ac:dyDescent="0.25">
      <c r="A2729">
        <v>351305</v>
      </c>
      <c r="B2729">
        <v>0</v>
      </c>
      <c r="C2729" s="1">
        <v>43691</v>
      </c>
      <c r="D2729">
        <v>1243165</v>
      </c>
      <c r="E2729">
        <v>864</v>
      </c>
      <c r="F2729">
        <v>7</v>
      </c>
      <c r="G2729">
        <v>50.99</v>
      </c>
      <c r="H2729" s="1">
        <v>43695</v>
      </c>
      <c r="I2729">
        <v>999999</v>
      </c>
      <c r="J2729">
        <v>43.851399999999998</v>
      </c>
      <c r="K2729">
        <v>23.45</v>
      </c>
      <c r="L2729" t="s">
        <v>13</v>
      </c>
      <c r="M2729">
        <v>1</v>
      </c>
    </row>
    <row r="2730" spans="1:13" x14ac:dyDescent="0.25">
      <c r="A2730">
        <v>351400</v>
      </c>
      <c r="B2730">
        <v>0</v>
      </c>
      <c r="C2730" s="1">
        <v>43692</v>
      </c>
      <c r="D2730">
        <v>312980</v>
      </c>
      <c r="E2730">
        <v>1465</v>
      </c>
      <c r="F2730">
        <v>1</v>
      </c>
      <c r="G2730">
        <v>199</v>
      </c>
      <c r="H2730" s="1">
        <v>43692</v>
      </c>
      <c r="I2730">
        <v>74</v>
      </c>
      <c r="J2730">
        <v>189.05</v>
      </c>
      <c r="K2730">
        <v>91.51</v>
      </c>
      <c r="L2730" t="s">
        <v>15</v>
      </c>
      <c r="M2730">
        <v>1.331</v>
      </c>
    </row>
    <row r="2731" spans="1:13" x14ac:dyDescent="0.25">
      <c r="A2731">
        <v>351400</v>
      </c>
      <c r="B2731">
        <v>1</v>
      </c>
      <c r="C2731" s="1">
        <v>43692</v>
      </c>
      <c r="D2731">
        <v>312980</v>
      </c>
      <c r="E2731">
        <v>1409</v>
      </c>
      <c r="F2731">
        <v>3</v>
      </c>
      <c r="G2731">
        <v>589</v>
      </c>
      <c r="H2731" s="1">
        <v>43692</v>
      </c>
      <c r="I2731">
        <v>74</v>
      </c>
      <c r="J2731">
        <v>524.21</v>
      </c>
      <c r="K2731">
        <v>195.15</v>
      </c>
      <c r="L2731" t="s">
        <v>15</v>
      </c>
      <c r="M2731">
        <v>1.331</v>
      </c>
    </row>
    <row r="2732" spans="1:13" x14ac:dyDescent="0.25">
      <c r="A2732">
        <v>351401</v>
      </c>
      <c r="B2732">
        <v>0</v>
      </c>
      <c r="C2732" s="1">
        <v>43692</v>
      </c>
      <c r="D2732">
        <v>295323</v>
      </c>
      <c r="E2732">
        <v>359</v>
      </c>
      <c r="F2732">
        <v>1</v>
      </c>
      <c r="G2732">
        <v>368</v>
      </c>
      <c r="H2732" s="1">
        <v>43692</v>
      </c>
      <c r="I2732">
        <v>100</v>
      </c>
      <c r="J2732">
        <v>331.2</v>
      </c>
      <c r="K2732">
        <v>187.62</v>
      </c>
      <c r="L2732" t="s">
        <v>15</v>
      </c>
      <c r="M2732">
        <v>1.331</v>
      </c>
    </row>
    <row r="2733" spans="1:13" x14ac:dyDescent="0.25">
      <c r="A2733">
        <v>351402</v>
      </c>
      <c r="B2733">
        <v>0</v>
      </c>
      <c r="C2733" s="1">
        <v>43692</v>
      </c>
      <c r="D2733">
        <v>1834179</v>
      </c>
      <c r="E2733">
        <v>1619</v>
      </c>
      <c r="F2733">
        <v>2</v>
      </c>
      <c r="G2733">
        <v>59.99</v>
      </c>
      <c r="H2733" s="1">
        <v>43694</v>
      </c>
      <c r="I2733">
        <v>999999</v>
      </c>
      <c r="J2733">
        <v>59.99</v>
      </c>
      <c r="K2733">
        <v>27.59</v>
      </c>
      <c r="L2733" t="s">
        <v>13</v>
      </c>
      <c r="M2733">
        <v>1</v>
      </c>
    </row>
    <row r="2734" spans="1:13" x14ac:dyDescent="0.25">
      <c r="A2734">
        <v>351402</v>
      </c>
      <c r="B2734">
        <v>1</v>
      </c>
      <c r="C2734" s="1">
        <v>43692</v>
      </c>
      <c r="D2734">
        <v>1834179</v>
      </c>
      <c r="E2734">
        <v>2094</v>
      </c>
      <c r="F2734">
        <v>8</v>
      </c>
      <c r="G2734">
        <v>257.5</v>
      </c>
      <c r="H2734" s="1">
        <v>43694</v>
      </c>
      <c r="I2734">
        <v>999999</v>
      </c>
      <c r="J2734">
        <v>226.6</v>
      </c>
      <c r="K2734">
        <v>131.28</v>
      </c>
      <c r="L2734" t="s">
        <v>13</v>
      </c>
      <c r="M2734">
        <v>1</v>
      </c>
    </row>
    <row r="2735" spans="1:13" x14ac:dyDescent="0.25">
      <c r="A2735">
        <v>351402</v>
      </c>
      <c r="B2735">
        <v>2</v>
      </c>
      <c r="C2735" s="1">
        <v>43692</v>
      </c>
      <c r="D2735">
        <v>1834179</v>
      </c>
      <c r="E2735">
        <v>1766</v>
      </c>
      <c r="F2735">
        <v>1</v>
      </c>
      <c r="G2735">
        <v>54</v>
      </c>
      <c r="H2735" s="1">
        <v>43694</v>
      </c>
      <c r="I2735">
        <v>999999</v>
      </c>
      <c r="J2735">
        <v>48.06</v>
      </c>
      <c r="K2735">
        <v>24.83</v>
      </c>
      <c r="L2735" t="s">
        <v>13</v>
      </c>
      <c r="M2735">
        <v>1</v>
      </c>
    </row>
    <row r="2736" spans="1:13" x14ac:dyDescent="0.25">
      <c r="A2736">
        <v>351403</v>
      </c>
      <c r="B2736">
        <v>0</v>
      </c>
      <c r="C2736" s="1">
        <v>43692</v>
      </c>
      <c r="D2736">
        <v>349379</v>
      </c>
      <c r="E2736">
        <v>478</v>
      </c>
      <c r="F2736">
        <v>1</v>
      </c>
      <c r="G2736">
        <v>679</v>
      </c>
      <c r="H2736" s="1">
        <v>43698</v>
      </c>
      <c r="I2736">
        <v>999999</v>
      </c>
      <c r="J2736">
        <v>679</v>
      </c>
      <c r="K2736">
        <v>224.97</v>
      </c>
      <c r="L2736" t="s">
        <v>15</v>
      </c>
      <c r="M2736">
        <v>1.331</v>
      </c>
    </row>
    <row r="2737" spans="1:13" x14ac:dyDescent="0.25">
      <c r="A2737">
        <v>351403</v>
      </c>
      <c r="B2737">
        <v>1</v>
      </c>
      <c r="C2737" s="1">
        <v>43692</v>
      </c>
      <c r="D2737">
        <v>349379</v>
      </c>
      <c r="E2737">
        <v>1684</v>
      </c>
      <c r="F2737">
        <v>1</v>
      </c>
      <c r="G2737">
        <v>16.89</v>
      </c>
      <c r="H2737" s="1">
        <v>43698</v>
      </c>
      <c r="I2737">
        <v>999999</v>
      </c>
      <c r="J2737">
        <v>16.89</v>
      </c>
      <c r="K2737">
        <v>5.6</v>
      </c>
      <c r="L2737" t="s">
        <v>15</v>
      </c>
      <c r="M2737">
        <v>1.331</v>
      </c>
    </row>
    <row r="2738" spans="1:13" x14ac:dyDescent="0.25">
      <c r="A2738">
        <v>351403</v>
      </c>
      <c r="B2738">
        <v>2</v>
      </c>
      <c r="C2738" s="1">
        <v>43692</v>
      </c>
      <c r="D2738">
        <v>349379</v>
      </c>
      <c r="E2738">
        <v>708</v>
      </c>
      <c r="F2738">
        <v>5</v>
      </c>
      <c r="G2738">
        <v>78</v>
      </c>
      <c r="H2738" s="1">
        <v>43698</v>
      </c>
      <c r="I2738">
        <v>999999</v>
      </c>
      <c r="J2738">
        <v>70.98</v>
      </c>
      <c r="K2738">
        <v>39.770000000000003</v>
      </c>
      <c r="L2738" t="s">
        <v>15</v>
      </c>
      <c r="M2738">
        <v>1.331</v>
      </c>
    </row>
    <row r="2739" spans="1:13" x14ac:dyDescent="0.25">
      <c r="A2739">
        <v>351403</v>
      </c>
      <c r="B2739">
        <v>3</v>
      </c>
      <c r="C2739" s="1">
        <v>43692</v>
      </c>
      <c r="D2739">
        <v>349379</v>
      </c>
      <c r="E2739">
        <v>510</v>
      </c>
      <c r="F2739">
        <v>2</v>
      </c>
      <c r="G2739">
        <v>179</v>
      </c>
      <c r="H2739" s="1">
        <v>43698</v>
      </c>
      <c r="I2739">
        <v>999999</v>
      </c>
      <c r="J2739">
        <v>162.88999999999999</v>
      </c>
      <c r="K2739">
        <v>82.32</v>
      </c>
      <c r="L2739" t="s">
        <v>15</v>
      </c>
      <c r="M2739">
        <v>1.331</v>
      </c>
    </row>
    <row r="2740" spans="1:13" x14ac:dyDescent="0.25">
      <c r="A2740">
        <v>351404</v>
      </c>
      <c r="B2740">
        <v>0</v>
      </c>
      <c r="C2740" s="1">
        <v>43692</v>
      </c>
      <c r="D2740">
        <v>1531189</v>
      </c>
      <c r="E2740">
        <v>1542</v>
      </c>
      <c r="F2740">
        <v>3</v>
      </c>
      <c r="G2740">
        <v>330</v>
      </c>
      <c r="H2740" s="1">
        <v>43694</v>
      </c>
      <c r="I2740">
        <v>999999</v>
      </c>
      <c r="J2740">
        <v>293.7</v>
      </c>
      <c r="K2740">
        <v>151.76</v>
      </c>
      <c r="L2740" t="s">
        <v>13</v>
      </c>
      <c r="M2740">
        <v>1</v>
      </c>
    </row>
    <row r="2741" spans="1:13" x14ac:dyDescent="0.25">
      <c r="A2741">
        <v>351404</v>
      </c>
      <c r="B2741">
        <v>1</v>
      </c>
      <c r="C2741" s="1">
        <v>43692</v>
      </c>
      <c r="D2741">
        <v>1531189</v>
      </c>
      <c r="E2741">
        <v>419</v>
      </c>
      <c r="F2741">
        <v>5</v>
      </c>
      <c r="G2741">
        <v>369</v>
      </c>
      <c r="H2741" s="1">
        <v>43694</v>
      </c>
      <c r="I2741">
        <v>999999</v>
      </c>
      <c r="J2741">
        <v>328.41</v>
      </c>
      <c r="K2741">
        <v>188.13</v>
      </c>
      <c r="L2741" t="s">
        <v>13</v>
      </c>
      <c r="M2741">
        <v>1</v>
      </c>
    </row>
    <row r="2742" spans="1:13" x14ac:dyDescent="0.25">
      <c r="A2742">
        <v>351405</v>
      </c>
      <c r="B2742">
        <v>0</v>
      </c>
      <c r="C2742" s="1">
        <v>43692</v>
      </c>
      <c r="D2742">
        <v>313669</v>
      </c>
      <c r="E2742">
        <v>717</v>
      </c>
      <c r="F2742">
        <v>2</v>
      </c>
      <c r="G2742">
        <v>118</v>
      </c>
      <c r="H2742" s="1">
        <v>43692</v>
      </c>
      <c r="I2742">
        <v>90</v>
      </c>
      <c r="J2742">
        <v>102.66</v>
      </c>
      <c r="K2742">
        <v>54.26</v>
      </c>
      <c r="L2742" t="s">
        <v>15</v>
      </c>
      <c r="M2742">
        <v>1.331</v>
      </c>
    </row>
    <row r="2743" spans="1:13" x14ac:dyDescent="0.25">
      <c r="A2743">
        <v>351405</v>
      </c>
      <c r="B2743">
        <v>1</v>
      </c>
      <c r="C2743" s="1">
        <v>43692</v>
      </c>
      <c r="D2743">
        <v>313669</v>
      </c>
      <c r="E2743">
        <v>473</v>
      </c>
      <c r="F2743">
        <v>1</v>
      </c>
      <c r="G2743">
        <v>59</v>
      </c>
      <c r="H2743" s="1">
        <v>43692</v>
      </c>
      <c r="I2743">
        <v>90</v>
      </c>
      <c r="J2743">
        <v>59</v>
      </c>
      <c r="K2743">
        <v>30.08</v>
      </c>
      <c r="L2743" t="s">
        <v>15</v>
      </c>
      <c r="M2743">
        <v>1.331</v>
      </c>
    </row>
    <row r="2744" spans="1:13" x14ac:dyDescent="0.25">
      <c r="A2744">
        <v>351405</v>
      </c>
      <c r="B2744">
        <v>2</v>
      </c>
      <c r="C2744" s="1">
        <v>43692</v>
      </c>
      <c r="D2744">
        <v>313669</v>
      </c>
      <c r="E2744">
        <v>1616</v>
      </c>
      <c r="F2744">
        <v>1</v>
      </c>
      <c r="G2744">
        <v>56.99</v>
      </c>
      <c r="H2744" s="1">
        <v>43692</v>
      </c>
      <c r="I2744">
        <v>90</v>
      </c>
      <c r="J2744">
        <v>51.290999999999997</v>
      </c>
      <c r="K2744">
        <v>26.21</v>
      </c>
      <c r="L2744" t="s">
        <v>15</v>
      </c>
      <c r="M2744">
        <v>1.331</v>
      </c>
    </row>
    <row r="2745" spans="1:13" x14ac:dyDescent="0.25">
      <c r="A2745">
        <v>351406</v>
      </c>
      <c r="B2745">
        <v>0</v>
      </c>
      <c r="C2745" s="1">
        <v>43692</v>
      </c>
      <c r="D2745">
        <v>350612</v>
      </c>
      <c r="E2745">
        <v>1800</v>
      </c>
      <c r="F2745">
        <v>3</v>
      </c>
      <c r="G2745">
        <v>32</v>
      </c>
      <c r="H2745" s="1">
        <v>43696</v>
      </c>
      <c r="I2745">
        <v>999999</v>
      </c>
      <c r="J2745">
        <v>28.16</v>
      </c>
      <c r="K2745">
        <v>16.309999999999999</v>
      </c>
      <c r="L2745" t="s">
        <v>15</v>
      </c>
      <c r="M2745">
        <v>1.331</v>
      </c>
    </row>
    <row r="2746" spans="1:13" x14ac:dyDescent="0.25">
      <c r="A2746">
        <v>351406</v>
      </c>
      <c r="B2746">
        <v>1</v>
      </c>
      <c r="C2746" s="1">
        <v>43692</v>
      </c>
      <c r="D2746">
        <v>350612</v>
      </c>
      <c r="E2746">
        <v>1622</v>
      </c>
      <c r="F2746">
        <v>1</v>
      </c>
      <c r="G2746">
        <v>219</v>
      </c>
      <c r="H2746" s="1">
        <v>43696</v>
      </c>
      <c r="I2746">
        <v>999999</v>
      </c>
      <c r="J2746">
        <v>219</v>
      </c>
      <c r="K2746">
        <v>72.56</v>
      </c>
      <c r="L2746" t="s">
        <v>15</v>
      </c>
      <c r="M2746">
        <v>1.331</v>
      </c>
    </row>
    <row r="2747" spans="1:13" x14ac:dyDescent="0.25">
      <c r="A2747">
        <v>351500</v>
      </c>
      <c r="B2747">
        <v>0</v>
      </c>
      <c r="C2747" s="1">
        <v>43693</v>
      </c>
      <c r="D2747">
        <v>1990102</v>
      </c>
      <c r="E2747">
        <v>1691</v>
      </c>
      <c r="F2747">
        <v>8</v>
      </c>
      <c r="G2747">
        <v>5.39</v>
      </c>
      <c r="H2747" s="1">
        <v>43695</v>
      </c>
      <c r="I2747">
        <v>999999</v>
      </c>
      <c r="J2747">
        <v>4.9048999999999996</v>
      </c>
      <c r="K2747">
        <v>2.75</v>
      </c>
      <c r="L2747" t="s">
        <v>13</v>
      </c>
      <c r="M2747">
        <v>1</v>
      </c>
    </row>
    <row r="2748" spans="1:13" x14ac:dyDescent="0.25">
      <c r="A2748">
        <v>351500</v>
      </c>
      <c r="B2748">
        <v>1</v>
      </c>
      <c r="C2748" s="1">
        <v>43693</v>
      </c>
      <c r="D2748">
        <v>1990102</v>
      </c>
      <c r="E2748">
        <v>1324</v>
      </c>
      <c r="F2748">
        <v>9</v>
      </c>
      <c r="G2748">
        <v>38.99</v>
      </c>
      <c r="H2748" s="1">
        <v>43695</v>
      </c>
      <c r="I2748">
        <v>999999</v>
      </c>
      <c r="J2748">
        <v>35.091000000000001</v>
      </c>
      <c r="K2748">
        <v>17.93</v>
      </c>
      <c r="L2748" t="s">
        <v>13</v>
      </c>
      <c r="M2748">
        <v>1</v>
      </c>
    </row>
    <row r="2749" spans="1:13" x14ac:dyDescent="0.25">
      <c r="A2749">
        <v>351501</v>
      </c>
      <c r="B2749">
        <v>0</v>
      </c>
      <c r="C2749" s="1">
        <v>43693</v>
      </c>
      <c r="D2749">
        <v>1880377</v>
      </c>
      <c r="E2749">
        <v>636</v>
      </c>
      <c r="F2749">
        <v>2</v>
      </c>
      <c r="G2749">
        <v>999</v>
      </c>
      <c r="H2749" s="1">
        <v>43695</v>
      </c>
      <c r="I2749">
        <v>999999</v>
      </c>
      <c r="J2749">
        <v>889.11</v>
      </c>
      <c r="K2749">
        <v>459.4</v>
      </c>
      <c r="L2749" t="s">
        <v>13</v>
      </c>
      <c r="M2749">
        <v>1</v>
      </c>
    </row>
    <row r="2750" spans="1:13" x14ac:dyDescent="0.25">
      <c r="A2750">
        <v>351502</v>
      </c>
      <c r="B2750">
        <v>0</v>
      </c>
      <c r="C2750" s="1">
        <v>43693</v>
      </c>
      <c r="D2750">
        <v>1249091</v>
      </c>
      <c r="E2750">
        <v>1488</v>
      </c>
      <c r="F2750">
        <v>2</v>
      </c>
      <c r="G2750">
        <v>300</v>
      </c>
      <c r="H2750" s="1">
        <v>43693</v>
      </c>
      <c r="I2750">
        <v>660</v>
      </c>
      <c r="J2750">
        <v>285</v>
      </c>
      <c r="K2750">
        <v>137.96</v>
      </c>
      <c r="L2750" t="s">
        <v>13</v>
      </c>
      <c r="M2750">
        <v>1</v>
      </c>
    </row>
    <row r="2751" spans="1:13" x14ac:dyDescent="0.25">
      <c r="A2751">
        <v>351502</v>
      </c>
      <c r="B2751">
        <v>1</v>
      </c>
      <c r="C2751" s="1">
        <v>43693</v>
      </c>
      <c r="D2751">
        <v>1249091</v>
      </c>
      <c r="E2751">
        <v>1410</v>
      </c>
      <c r="F2751">
        <v>6</v>
      </c>
      <c r="G2751">
        <v>230</v>
      </c>
      <c r="H2751" s="1">
        <v>43693</v>
      </c>
      <c r="I2751">
        <v>660</v>
      </c>
      <c r="J2751">
        <v>216.2</v>
      </c>
      <c r="K2751">
        <v>105.77</v>
      </c>
      <c r="L2751" t="s">
        <v>13</v>
      </c>
      <c r="M2751">
        <v>1</v>
      </c>
    </row>
    <row r="2752" spans="1:13" x14ac:dyDescent="0.25">
      <c r="A2752">
        <v>351502</v>
      </c>
      <c r="B2752">
        <v>2</v>
      </c>
      <c r="C2752" s="1">
        <v>43693</v>
      </c>
      <c r="D2752">
        <v>1249091</v>
      </c>
      <c r="E2752">
        <v>371</v>
      </c>
      <c r="F2752">
        <v>4</v>
      </c>
      <c r="G2752">
        <v>599</v>
      </c>
      <c r="H2752" s="1">
        <v>43693</v>
      </c>
      <c r="I2752">
        <v>660</v>
      </c>
      <c r="J2752">
        <v>557.07000000000005</v>
      </c>
      <c r="K2752">
        <v>275.45999999999998</v>
      </c>
      <c r="L2752" t="s">
        <v>13</v>
      </c>
      <c r="M2752">
        <v>1</v>
      </c>
    </row>
    <row r="2753" spans="1:13" x14ac:dyDescent="0.25">
      <c r="A2753">
        <v>351502</v>
      </c>
      <c r="B2753">
        <v>3</v>
      </c>
      <c r="C2753" s="1">
        <v>43693</v>
      </c>
      <c r="D2753">
        <v>1249091</v>
      </c>
      <c r="E2753">
        <v>427</v>
      </c>
      <c r="F2753">
        <v>7</v>
      </c>
      <c r="G2753">
        <v>469</v>
      </c>
      <c r="H2753" s="1">
        <v>43693</v>
      </c>
      <c r="I2753">
        <v>660</v>
      </c>
      <c r="J2753">
        <v>436.17</v>
      </c>
      <c r="K2753">
        <v>215.68</v>
      </c>
      <c r="L2753" t="s">
        <v>13</v>
      </c>
      <c r="M2753">
        <v>1</v>
      </c>
    </row>
    <row r="2754" spans="1:13" x14ac:dyDescent="0.25">
      <c r="A2754">
        <v>351503</v>
      </c>
      <c r="B2754">
        <v>0</v>
      </c>
      <c r="C2754" s="1">
        <v>43693</v>
      </c>
      <c r="D2754">
        <v>884269</v>
      </c>
      <c r="E2754">
        <v>561</v>
      </c>
      <c r="F2754">
        <v>3</v>
      </c>
      <c r="G2754">
        <v>139</v>
      </c>
      <c r="H2754" s="1">
        <v>43693</v>
      </c>
      <c r="I2754">
        <v>340</v>
      </c>
      <c r="J2754">
        <v>123.71</v>
      </c>
      <c r="K2754">
        <v>70.87</v>
      </c>
      <c r="L2754" t="s">
        <v>14</v>
      </c>
      <c r="M2754">
        <v>0.90290000000000004</v>
      </c>
    </row>
    <row r="2755" spans="1:13" x14ac:dyDescent="0.25">
      <c r="A2755">
        <v>351503</v>
      </c>
      <c r="B2755">
        <v>1</v>
      </c>
      <c r="C2755" s="1">
        <v>43693</v>
      </c>
      <c r="D2755">
        <v>884269</v>
      </c>
      <c r="E2755">
        <v>668</v>
      </c>
      <c r="F2755">
        <v>1</v>
      </c>
      <c r="G2755">
        <v>147</v>
      </c>
      <c r="H2755" s="1">
        <v>43693</v>
      </c>
      <c r="I2755">
        <v>340</v>
      </c>
      <c r="J2755">
        <v>147</v>
      </c>
      <c r="K2755">
        <v>67.599999999999994</v>
      </c>
      <c r="L2755" t="s">
        <v>14</v>
      </c>
      <c r="M2755">
        <v>0.90290000000000004</v>
      </c>
    </row>
    <row r="2756" spans="1:13" x14ac:dyDescent="0.25">
      <c r="A2756">
        <v>351600</v>
      </c>
      <c r="B2756">
        <v>0</v>
      </c>
      <c r="C2756" s="1">
        <v>43694</v>
      </c>
      <c r="D2756">
        <v>678586</v>
      </c>
      <c r="E2756">
        <v>2100</v>
      </c>
      <c r="F2756">
        <v>3</v>
      </c>
      <c r="G2756">
        <v>1475</v>
      </c>
      <c r="H2756" s="1">
        <v>43696</v>
      </c>
      <c r="I2756">
        <v>999999</v>
      </c>
      <c r="J2756">
        <v>1475</v>
      </c>
      <c r="K2756">
        <v>488.7</v>
      </c>
      <c r="L2756" t="s">
        <v>14</v>
      </c>
      <c r="M2756">
        <v>0.90290000000000004</v>
      </c>
    </row>
    <row r="2757" spans="1:13" x14ac:dyDescent="0.25">
      <c r="A2757">
        <v>351600</v>
      </c>
      <c r="B2757">
        <v>1</v>
      </c>
      <c r="C2757" s="1">
        <v>43694</v>
      </c>
      <c r="D2757">
        <v>678586</v>
      </c>
      <c r="E2757">
        <v>191</v>
      </c>
      <c r="F2757">
        <v>2</v>
      </c>
      <c r="G2757">
        <v>66</v>
      </c>
      <c r="H2757" s="1">
        <v>43696</v>
      </c>
      <c r="I2757">
        <v>999999</v>
      </c>
      <c r="J2757">
        <v>63.36</v>
      </c>
      <c r="K2757">
        <v>33.65</v>
      </c>
      <c r="L2757" t="s">
        <v>14</v>
      </c>
      <c r="M2757">
        <v>0.90290000000000004</v>
      </c>
    </row>
    <row r="2758" spans="1:13" x14ac:dyDescent="0.25">
      <c r="A2758">
        <v>351601</v>
      </c>
      <c r="B2758">
        <v>0</v>
      </c>
      <c r="C2758" s="1">
        <v>43694</v>
      </c>
      <c r="D2758">
        <v>393126</v>
      </c>
      <c r="E2758">
        <v>1588</v>
      </c>
      <c r="F2758">
        <v>4</v>
      </c>
      <c r="G2758">
        <v>13.89</v>
      </c>
      <c r="H2758" s="1">
        <v>43695</v>
      </c>
      <c r="I2758">
        <v>999999</v>
      </c>
      <c r="J2758">
        <v>12.084300000000001</v>
      </c>
      <c r="K2758">
        <v>6.39</v>
      </c>
      <c r="L2758" t="s">
        <v>15</v>
      </c>
      <c r="M2758">
        <v>1.3299000000000001</v>
      </c>
    </row>
    <row r="2759" spans="1:13" x14ac:dyDescent="0.25">
      <c r="A2759">
        <v>351601</v>
      </c>
      <c r="B2759">
        <v>1</v>
      </c>
      <c r="C2759" s="1">
        <v>43694</v>
      </c>
      <c r="D2759">
        <v>393126</v>
      </c>
      <c r="E2759">
        <v>442</v>
      </c>
      <c r="F2759">
        <v>1</v>
      </c>
      <c r="G2759">
        <v>269.89999999999998</v>
      </c>
      <c r="H2759" s="1">
        <v>43695</v>
      </c>
      <c r="I2759">
        <v>999999</v>
      </c>
      <c r="J2759">
        <v>237.512</v>
      </c>
      <c r="K2759">
        <v>137.6</v>
      </c>
      <c r="L2759" t="s">
        <v>15</v>
      </c>
      <c r="M2759">
        <v>1.3299000000000001</v>
      </c>
    </row>
    <row r="2760" spans="1:13" x14ac:dyDescent="0.25">
      <c r="A2760">
        <v>351601</v>
      </c>
      <c r="B2760">
        <v>2</v>
      </c>
      <c r="C2760" s="1">
        <v>43694</v>
      </c>
      <c r="D2760">
        <v>393126</v>
      </c>
      <c r="E2760">
        <v>1613</v>
      </c>
      <c r="F2760">
        <v>1</v>
      </c>
      <c r="G2760">
        <v>109.99</v>
      </c>
      <c r="H2760" s="1">
        <v>43695</v>
      </c>
      <c r="I2760">
        <v>999999</v>
      </c>
      <c r="J2760">
        <v>109.99</v>
      </c>
      <c r="K2760">
        <v>56.08</v>
      </c>
      <c r="L2760" t="s">
        <v>15</v>
      </c>
      <c r="M2760">
        <v>1.3299000000000001</v>
      </c>
    </row>
    <row r="2761" spans="1:13" x14ac:dyDescent="0.25">
      <c r="A2761">
        <v>351602</v>
      </c>
      <c r="B2761">
        <v>0</v>
      </c>
      <c r="C2761" s="1">
        <v>43694</v>
      </c>
      <c r="D2761">
        <v>1797153</v>
      </c>
      <c r="E2761">
        <v>1663</v>
      </c>
      <c r="F2761">
        <v>4</v>
      </c>
      <c r="G2761">
        <v>6.89</v>
      </c>
      <c r="H2761" s="1">
        <v>43694</v>
      </c>
      <c r="I2761">
        <v>620</v>
      </c>
      <c r="J2761">
        <v>6.1321000000000003</v>
      </c>
      <c r="K2761">
        <v>3.17</v>
      </c>
      <c r="L2761" t="s">
        <v>13</v>
      </c>
      <c r="M2761">
        <v>1</v>
      </c>
    </row>
    <row r="2762" spans="1:13" x14ac:dyDescent="0.25">
      <c r="A2762">
        <v>351602</v>
      </c>
      <c r="B2762">
        <v>1</v>
      </c>
      <c r="C2762" s="1">
        <v>43694</v>
      </c>
      <c r="D2762">
        <v>1797153</v>
      </c>
      <c r="E2762">
        <v>890</v>
      </c>
      <c r="F2762">
        <v>1</v>
      </c>
      <c r="G2762">
        <v>50</v>
      </c>
      <c r="H2762" s="1">
        <v>43694</v>
      </c>
      <c r="I2762">
        <v>620</v>
      </c>
      <c r="J2762">
        <v>45</v>
      </c>
      <c r="K2762">
        <v>25.49</v>
      </c>
      <c r="L2762" t="s">
        <v>13</v>
      </c>
      <c r="M2762">
        <v>1</v>
      </c>
    </row>
    <row r="2763" spans="1:13" x14ac:dyDescent="0.25">
      <c r="A2763">
        <v>351602</v>
      </c>
      <c r="B2763">
        <v>2</v>
      </c>
      <c r="C2763" s="1">
        <v>43694</v>
      </c>
      <c r="D2763">
        <v>1797153</v>
      </c>
      <c r="E2763">
        <v>2066</v>
      </c>
      <c r="F2763">
        <v>8</v>
      </c>
      <c r="G2763">
        <v>94.99</v>
      </c>
      <c r="H2763" s="1">
        <v>43694</v>
      </c>
      <c r="I2763">
        <v>620</v>
      </c>
      <c r="J2763">
        <v>93.090199999999996</v>
      </c>
      <c r="K2763">
        <v>48.43</v>
      </c>
      <c r="L2763" t="s">
        <v>13</v>
      </c>
      <c r="M2763">
        <v>1</v>
      </c>
    </row>
    <row r="2764" spans="1:13" x14ac:dyDescent="0.25">
      <c r="A2764">
        <v>351603</v>
      </c>
      <c r="B2764">
        <v>0</v>
      </c>
      <c r="C2764" s="1">
        <v>43694</v>
      </c>
      <c r="D2764">
        <v>1510045</v>
      </c>
      <c r="E2764">
        <v>1900</v>
      </c>
      <c r="F2764">
        <v>1</v>
      </c>
      <c r="G2764">
        <v>299.99</v>
      </c>
      <c r="H2764" s="1">
        <v>43694</v>
      </c>
      <c r="I2764">
        <v>570</v>
      </c>
      <c r="J2764">
        <v>257.9914</v>
      </c>
      <c r="K2764">
        <v>152.94</v>
      </c>
      <c r="L2764" t="s">
        <v>13</v>
      </c>
      <c r="M2764">
        <v>1</v>
      </c>
    </row>
    <row r="2765" spans="1:13" x14ac:dyDescent="0.25">
      <c r="A2765">
        <v>351603</v>
      </c>
      <c r="B2765">
        <v>1</v>
      </c>
      <c r="C2765" s="1">
        <v>43694</v>
      </c>
      <c r="D2765">
        <v>1510045</v>
      </c>
      <c r="E2765">
        <v>1673</v>
      </c>
      <c r="F2765">
        <v>1</v>
      </c>
      <c r="G2765">
        <v>5.5</v>
      </c>
      <c r="H2765" s="1">
        <v>43694</v>
      </c>
      <c r="I2765">
        <v>570</v>
      </c>
      <c r="J2765">
        <v>5.0599999999999996</v>
      </c>
      <c r="K2765">
        <v>2.8</v>
      </c>
      <c r="L2765" t="s">
        <v>13</v>
      </c>
      <c r="M2765">
        <v>1</v>
      </c>
    </row>
    <row r="2766" spans="1:13" x14ac:dyDescent="0.25">
      <c r="A2766">
        <v>351603</v>
      </c>
      <c r="B2766">
        <v>2</v>
      </c>
      <c r="C2766" s="1">
        <v>43694</v>
      </c>
      <c r="D2766">
        <v>1510045</v>
      </c>
      <c r="E2766">
        <v>1654</v>
      </c>
      <c r="F2766">
        <v>1</v>
      </c>
      <c r="G2766">
        <v>259.99</v>
      </c>
      <c r="H2766" s="1">
        <v>43694</v>
      </c>
      <c r="I2766">
        <v>570</v>
      </c>
      <c r="J2766">
        <v>239.1908</v>
      </c>
      <c r="K2766">
        <v>86.14</v>
      </c>
      <c r="L2766" t="s">
        <v>13</v>
      </c>
      <c r="M2766">
        <v>1</v>
      </c>
    </row>
    <row r="2767" spans="1:13" x14ac:dyDescent="0.25">
      <c r="A2767">
        <v>351603</v>
      </c>
      <c r="B2767">
        <v>3</v>
      </c>
      <c r="C2767" s="1">
        <v>43694</v>
      </c>
      <c r="D2767">
        <v>1510045</v>
      </c>
      <c r="E2767">
        <v>347</v>
      </c>
      <c r="F2767">
        <v>7</v>
      </c>
      <c r="G2767">
        <v>586</v>
      </c>
      <c r="H2767" s="1">
        <v>43694</v>
      </c>
      <c r="I2767">
        <v>570</v>
      </c>
      <c r="J2767">
        <v>586</v>
      </c>
      <c r="K2767">
        <v>269.48</v>
      </c>
      <c r="L2767" t="s">
        <v>13</v>
      </c>
      <c r="M2767">
        <v>1</v>
      </c>
    </row>
    <row r="2768" spans="1:13" x14ac:dyDescent="0.25">
      <c r="A2768">
        <v>351603</v>
      </c>
      <c r="B2768">
        <v>4</v>
      </c>
      <c r="C2768" s="1">
        <v>43694</v>
      </c>
      <c r="D2768">
        <v>1510045</v>
      </c>
      <c r="E2768">
        <v>2493</v>
      </c>
      <c r="F2768">
        <v>3</v>
      </c>
      <c r="G2768">
        <v>24.99</v>
      </c>
      <c r="H2768" s="1">
        <v>43694</v>
      </c>
      <c r="I2768">
        <v>570</v>
      </c>
      <c r="J2768">
        <v>22.491</v>
      </c>
      <c r="K2768">
        <v>12.74</v>
      </c>
      <c r="L2768" t="s">
        <v>13</v>
      </c>
      <c r="M2768">
        <v>1</v>
      </c>
    </row>
    <row r="2769" spans="1:13" x14ac:dyDescent="0.25">
      <c r="A2769">
        <v>351603</v>
      </c>
      <c r="B2769">
        <v>5</v>
      </c>
      <c r="C2769" s="1">
        <v>43694</v>
      </c>
      <c r="D2769">
        <v>1510045</v>
      </c>
      <c r="E2769">
        <v>1030</v>
      </c>
      <c r="F2769">
        <v>1</v>
      </c>
      <c r="G2769">
        <v>148</v>
      </c>
      <c r="H2769" s="1">
        <v>43694</v>
      </c>
      <c r="I2769">
        <v>570</v>
      </c>
      <c r="J2769">
        <v>148</v>
      </c>
      <c r="K2769">
        <v>68.06</v>
      </c>
      <c r="L2769" t="s">
        <v>13</v>
      </c>
      <c r="M2769">
        <v>1</v>
      </c>
    </row>
    <row r="2770" spans="1:13" x14ac:dyDescent="0.25">
      <c r="A2770">
        <v>351603</v>
      </c>
      <c r="B2770">
        <v>6</v>
      </c>
      <c r="C2770" s="1">
        <v>43694</v>
      </c>
      <c r="D2770">
        <v>1510045</v>
      </c>
      <c r="E2770">
        <v>90</v>
      </c>
      <c r="F2770">
        <v>4</v>
      </c>
      <c r="G2770">
        <v>149.99</v>
      </c>
      <c r="H2770" s="1">
        <v>43694</v>
      </c>
      <c r="I2770">
        <v>570</v>
      </c>
      <c r="J2770">
        <v>149.99</v>
      </c>
      <c r="K2770">
        <v>49.69</v>
      </c>
      <c r="L2770" t="s">
        <v>13</v>
      </c>
      <c r="M2770">
        <v>1</v>
      </c>
    </row>
    <row r="2771" spans="1:13" x14ac:dyDescent="0.25">
      <c r="A2771">
        <v>351604</v>
      </c>
      <c r="B2771">
        <v>0</v>
      </c>
      <c r="C2771" s="1">
        <v>43694</v>
      </c>
      <c r="D2771">
        <v>1404820</v>
      </c>
      <c r="E2771">
        <v>332</v>
      </c>
      <c r="F2771">
        <v>6</v>
      </c>
      <c r="G2771">
        <v>219</v>
      </c>
      <c r="H2771" s="1">
        <v>43695</v>
      </c>
      <c r="I2771">
        <v>999999</v>
      </c>
      <c r="J2771">
        <v>188.34</v>
      </c>
      <c r="K2771">
        <v>111.65</v>
      </c>
      <c r="L2771" t="s">
        <v>13</v>
      </c>
      <c r="M2771">
        <v>1</v>
      </c>
    </row>
    <row r="2772" spans="1:13" x14ac:dyDescent="0.25">
      <c r="A2772">
        <v>351604</v>
      </c>
      <c r="B2772">
        <v>1</v>
      </c>
      <c r="C2772" s="1">
        <v>43694</v>
      </c>
      <c r="D2772">
        <v>1404820</v>
      </c>
      <c r="E2772">
        <v>1994</v>
      </c>
      <c r="F2772">
        <v>1</v>
      </c>
      <c r="G2772">
        <v>94.99</v>
      </c>
      <c r="H2772" s="1">
        <v>43695</v>
      </c>
      <c r="I2772">
        <v>999999</v>
      </c>
      <c r="J2772">
        <v>94.99</v>
      </c>
      <c r="K2772">
        <v>48.43</v>
      </c>
      <c r="L2772" t="s">
        <v>13</v>
      </c>
      <c r="M2772">
        <v>1</v>
      </c>
    </row>
    <row r="2773" spans="1:13" x14ac:dyDescent="0.25">
      <c r="A2773">
        <v>351605</v>
      </c>
      <c r="B2773">
        <v>0</v>
      </c>
      <c r="C2773" s="1">
        <v>43694</v>
      </c>
      <c r="D2773">
        <v>800715</v>
      </c>
      <c r="E2773">
        <v>438</v>
      </c>
      <c r="F2773">
        <v>3</v>
      </c>
      <c r="G2773">
        <v>919</v>
      </c>
      <c r="H2773" s="1">
        <v>43694</v>
      </c>
      <c r="I2773">
        <v>320</v>
      </c>
      <c r="J2773">
        <v>817.91</v>
      </c>
      <c r="K2773">
        <v>304.48</v>
      </c>
      <c r="L2773" t="s">
        <v>14</v>
      </c>
      <c r="M2773">
        <v>0.90290000000000004</v>
      </c>
    </row>
    <row r="2774" spans="1:13" x14ac:dyDescent="0.25">
      <c r="A2774">
        <v>351606</v>
      </c>
      <c r="B2774">
        <v>0</v>
      </c>
      <c r="C2774" s="1">
        <v>43694</v>
      </c>
      <c r="D2774">
        <v>1284006</v>
      </c>
      <c r="E2774">
        <v>135</v>
      </c>
      <c r="F2774">
        <v>1</v>
      </c>
      <c r="G2774">
        <v>349.95</v>
      </c>
      <c r="H2774" s="1">
        <v>43694</v>
      </c>
      <c r="I2774">
        <v>500</v>
      </c>
      <c r="J2774">
        <v>349.95</v>
      </c>
      <c r="K2774">
        <v>160.93</v>
      </c>
      <c r="L2774" t="s">
        <v>13</v>
      </c>
      <c r="M2774">
        <v>1</v>
      </c>
    </row>
    <row r="2775" spans="1:13" x14ac:dyDescent="0.25">
      <c r="A2775">
        <v>351606</v>
      </c>
      <c r="B2775">
        <v>1</v>
      </c>
      <c r="C2775" s="1">
        <v>43694</v>
      </c>
      <c r="D2775">
        <v>1284006</v>
      </c>
      <c r="E2775">
        <v>1546</v>
      </c>
      <c r="F2775">
        <v>1</v>
      </c>
      <c r="G2775">
        <v>302</v>
      </c>
      <c r="H2775" s="1">
        <v>43694</v>
      </c>
      <c r="I2775">
        <v>500</v>
      </c>
      <c r="J2775">
        <v>259.72000000000003</v>
      </c>
      <c r="K2775">
        <v>100.06</v>
      </c>
      <c r="L2775" t="s">
        <v>13</v>
      </c>
      <c r="M2775">
        <v>1</v>
      </c>
    </row>
    <row r="2776" spans="1:13" x14ac:dyDescent="0.25">
      <c r="A2776">
        <v>351607</v>
      </c>
      <c r="B2776">
        <v>0</v>
      </c>
      <c r="C2776" s="1">
        <v>43694</v>
      </c>
      <c r="D2776">
        <v>549023</v>
      </c>
      <c r="E2776">
        <v>1609</v>
      </c>
      <c r="F2776">
        <v>3</v>
      </c>
      <c r="G2776">
        <v>259.99</v>
      </c>
      <c r="H2776" s="1">
        <v>43697</v>
      </c>
      <c r="I2776">
        <v>999999</v>
      </c>
      <c r="J2776">
        <v>231.39109999999999</v>
      </c>
      <c r="K2776">
        <v>86.14</v>
      </c>
      <c r="L2776" t="s">
        <v>14</v>
      </c>
      <c r="M2776">
        <v>0.90290000000000004</v>
      </c>
    </row>
    <row r="2777" spans="1:13" x14ac:dyDescent="0.25">
      <c r="A2777">
        <v>351608</v>
      </c>
      <c r="B2777">
        <v>0</v>
      </c>
      <c r="C2777" s="1">
        <v>43694</v>
      </c>
      <c r="D2777">
        <v>1556443</v>
      </c>
      <c r="E2777">
        <v>2111</v>
      </c>
      <c r="F2777">
        <v>2</v>
      </c>
      <c r="G2777">
        <v>877.5</v>
      </c>
      <c r="H2777" s="1">
        <v>43694</v>
      </c>
      <c r="I2777">
        <v>490</v>
      </c>
      <c r="J2777">
        <v>780.97500000000002</v>
      </c>
      <c r="K2777">
        <v>403.53</v>
      </c>
      <c r="L2777" t="s">
        <v>13</v>
      </c>
      <c r="M2777">
        <v>1</v>
      </c>
    </row>
    <row r="2778" spans="1:13" x14ac:dyDescent="0.25">
      <c r="A2778">
        <v>351608</v>
      </c>
      <c r="B2778">
        <v>1</v>
      </c>
      <c r="C2778" s="1">
        <v>43694</v>
      </c>
      <c r="D2778">
        <v>1556443</v>
      </c>
      <c r="E2778">
        <v>1797</v>
      </c>
      <c r="F2778">
        <v>10</v>
      </c>
      <c r="G2778">
        <v>43</v>
      </c>
      <c r="H2778" s="1">
        <v>43694</v>
      </c>
      <c r="I2778">
        <v>490</v>
      </c>
      <c r="J2778">
        <v>37.840000000000003</v>
      </c>
      <c r="K2778">
        <v>21.92</v>
      </c>
      <c r="L2778" t="s">
        <v>13</v>
      </c>
      <c r="M2778">
        <v>1</v>
      </c>
    </row>
    <row r="2779" spans="1:13" x14ac:dyDescent="0.25">
      <c r="A2779">
        <v>351608</v>
      </c>
      <c r="B2779">
        <v>2</v>
      </c>
      <c r="C2779" s="1">
        <v>43694</v>
      </c>
      <c r="D2779">
        <v>1556443</v>
      </c>
      <c r="E2779">
        <v>1624</v>
      </c>
      <c r="F2779">
        <v>1</v>
      </c>
      <c r="G2779">
        <v>219</v>
      </c>
      <c r="H2779" s="1">
        <v>43694</v>
      </c>
      <c r="I2779">
        <v>490</v>
      </c>
      <c r="J2779">
        <v>219</v>
      </c>
      <c r="K2779">
        <v>72.56</v>
      </c>
      <c r="L2779" t="s">
        <v>13</v>
      </c>
      <c r="M2779">
        <v>1</v>
      </c>
    </row>
    <row r="2780" spans="1:13" x14ac:dyDescent="0.25">
      <c r="A2780">
        <v>351800</v>
      </c>
      <c r="B2780">
        <v>0</v>
      </c>
      <c r="C2780" s="1">
        <v>43696</v>
      </c>
      <c r="D2780">
        <v>1910431</v>
      </c>
      <c r="E2780">
        <v>84</v>
      </c>
      <c r="F2780">
        <v>3</v>
      </c>
      <c r="G2780">
        <v>99.99</v>
      </c>
      <c r="H2780" s="1">
        <v>43697</v>
      </c>
      <c r="I2780">
        <v>999999</v>
      </c>
      <c r="J2780">
        <v>99.99</v>
      </c>
      <c r="K2780">
        <v>45.98</v>
      </c>
      <c r="L2780" t="s">
        <v>13</v>
      </c>
      <c r="M2780">
        <v>1</v>
      </c>
    </row>
    <row r="2781" spans="1:13" x14ac:dyDescent="0.25">
      <c r="A2781">
        <v>351800</v>
      </c>
      <c r="B2781">
        <v>1</v>
      </c>
      <c r="C2781" s="1">
        <v>43696</v>
      </c>
      <c r="D2781">
        <v>1910431</v>
      </c>
      <c r="E2781">
        <v>1759</v>
      </c>
      <c r="F2781">
        <v>1</v>
      </c>
      <c r="G2781">
        <v>104.89</v>
      </c>
      <c r="H2781" s="1">
        <v>43697</v>
      </c>
      <c r="I2781">
        <v>999999</v>
      </c>
      <c r="J2781">
        <v>104.89</v>
      </c>
      <c r="K2781">
        <v>34.75</v>
      </c>
      <c r="L2781" t="s">
        <v>13</v>
      </c>
      <c r="M2781">
        <v>1</v>
      </c>
    </row>
    <row r="2782" spans="1:13" x14ac:dyDescent="0.25">
      <c r="A2782">
        <v>351800</v>
      </c>
      <c r="B2782">
        <v>2</v>
      </c>
      <c r="C2782" s="1">
        <v>43696</v>
      </c>
      <c r="D2782">
        <v>1910431</v>
      </c>
      <c r="E2782">
        <v>1642</v>
      </c>
      <c r="F2782">
        <v>1</v>
      </c>
      <c r="G2782">
        <v>57.88</v>
      </c>
      <c r="H2782" s="1">
        <v>43697</v>
      </c>
      <c r="I2782">
        <v>999999</v>
      </c>
      <c r="J2782">
        <v>57.88</v>
      </c>
      <c r="K2782">
        <v>26.62</v>
      </c>
      <c r="L2782" t="s">
        <v>13</v>
      </c>
      <c r="M2782">
        <v>1</v>
      </c>
    </row>
    <row r="2783" spans="1:13" x14ac:dyDescent="0.25">
      <c r="A2783">
        <v>351801</v>
      </c>
      <c r="B2783">
        <v>0</v>
      </c>
      <c r="C2783" s="1">
        <v>43696</v>
      </c>
      <c r="D2783">
        <v>1305162</v>
      </c>
      <c r="E2783">
        <v>1331</v>
      </c>
      <c r="F2783">
        <v>6</v>
      </c>
      <c r="G2783">
        <v>26.99</v>
      </c>
      <c r="H2783" s="1">
        <v>43701</v>
      </c>
      <c r="I2783">
        <v>999999</v>
      </c>
      <c r="J2783">
        <v>23.481300000000001</v>
      </c>
      <c r="K2783">
        <v>12.41</v>
      </c>
      <c r="L2783" t="s">
        <v>13</v>
      </c>
      <c r="M2783">
        <v>1</v>
      </c>
    </row>
    <row r="2784" spans="1:13" x14ac:dyDescent="0.25">
      <c r="A2784">
        <v>351802</v>
      </c>
      <c r="B2784">
        <v>0</v>
      </c>
      <c r="C2784" s="1">
        <v>43696</v>
      </c>
      <c r="D2784">
        <v>1070473</v>
      </c>
      <c r="E2784">
        <v>1596</v>
      </c>
      <c r="F2784">
        <v>2</v>
      </c>
      <c r="G2784">
        <v>12.66</v>
      </c>
      <c r="H2784" s="1">
        <v>43700</v>
      </c>
      <c r="I2784">
        <v>999999</v>
      </c>
      <c r="J2784">
        <v>12.66</v>
      </c>
      <c r="K2784">
        <v>5.82</v>
      </c>
      <c r="L2784" t="s">
        <v>16</v>
      </c>
      <c r="M2784">
        <v>0.82479999999999998</v>
      </c>
    </row>
    <row r="2785" spans="1:13" x14ac:dyDescent="0.25">
      <c r="A2785">
        <v>351802</v>
      </c>
      <c r="B2785">
        <v>1</v>
      </c>
      <c r="C2785" s="1">
        <v>43696</v>
      </c>
      <c r="D2785">
        <v>1070473</v>
      </c>
      <c r="E2785">
        <v>1257</v>
      </c>
      <c r="F2785">
        <v>2</v>
      </c>
      <c r="G2785">
        <v>39.99</v>
      </c>
      <c r="H2785" s="1">
        <v>43700</v>
      </c>
      <c r="I2785">
        <v>999999</v>
      </c>
      <c r="J2785">
        <v>35.991</v>
      </c>
      <c r="K2785">
        <v>20.39</v>
      </c>
      <c r="L2785" t="s">
        <v>16</v>
      </c>
      <c r="M2785">
        <v>0.82479999999999998</v>
      </c>
    </row>
    <row r="2786" spans="1:13" x14ac:dyDescent="0.25">
      <c r="A2786">
        <v>351900</v>
      </c>
      <c r="B2786">
        <v>0</v>
      </c>
      <c r="C2786" s="1">
        <v>43697</v>
      </c>
      <c r="D2786">
        <v>488599</v>
      </c>
      <c r="E2786">
        <v>148</v>
      </c>
      <c r="F2786">
        <v>1</v>
      </c>
      <c r="G2786">
        <v>2899.99</v>
      </c>
      <c r="H2786" s="1">
        <v>43699</v>
      </c>
      <c r="I2786">
        <v>999999</v>
      </c>
      <c r="J2786">
        <v>2580.9911000000002</v>
      </c>
      <c r="K2786">
        <v>960.82</v>
      </c>
      <c r="L2786" t="s">
        <v>14</v>
      </c>
      <c r="M2786">
        <v>0.90290000000000004</v>
      </c>
    </row>
    <row r="2787" spans="1:13" x14ac:dyDescent="0.25">
      <c r="A2787">
        <v>351900</v>
      </c>
      <c r="B2787">
        <v>1</v>
      </c>
      <c r="C2787" s="1">
        <v>43697</v>
      </c>
      <c r="D2787">
        <v>488599</v>
      </c>
      <c r="E2787">
        <v>1620</v>
      </c>
      <c r="F2787">
        <v>1</v>
      </c>
      <c r="G2787">
        <v>60.99</v>
      </c>
      <c r="H2787" s="1">
        <v>43699</v>
      </c>
      <c r="I2787">
        <v>999999</v>
      </c>
      <c r="J2787">
        <v>60.99</v>
      </c>
      <c r="K2787">
        <v>28.05</v>
      </c>
      <c r="L2787" t="s">
        <v>14</v>
      </c>
      <c r="M2787">
        <v>0.90290000000000004</v>
      </c>
    </row>
    <row r="2788" spans="1:13" x14ac:dyDescent="0.25">
      <c r="A2788">
        <v>351900</v>
      </c>
      <c r="B2788">
        <v>2</v>
      </c>
      <c r="C2788" s="1">
        <v>43697</v>
      </c>
      <c r="D2788">
        <v>488599</v>
      </c>
      <c r="E2788">
        <v>1672</v>
      </c>
      <c r="F2788">
        <v>2</v>
      </c>
      <c r="G2788">
        <v>16.89</v>
      </c>
      <c r="H2788" s="1">
        <v>43699</v>
      </c>
      <c r="I2788">
        <v>999999</v>
      </c>
      <c r="J2788">
        <v>16.89</v>
      </c>
      <c r="K2788">
        <v>5.6</v>
      </c>
      <c r="L2788" t="s">
        <v>14</v>
      </c>
      <c r="M2788">
        <v>0.90290000000000004</v>
      </c>
    </row>
    <row r="2789" spans="1:13" x14ac:dyDescent="0.25">
      <c r="A2789">
        <v>351900</v>
      </c>
      <c r="B2789">
        <v>3</v>
      </c>
      <c r="C2789" s="1">
        <v>43697</v>
      </c>
      <c r="D2789">
        <v>488599</v>
      </c>
      <c r="E2789">
        <v>1262</v>
      </c>
      <c r="F2789">
        <v>2</v>
      </c>
      <c r="G2789">
        <v>36.99</v>
      </c>
      <c r="H2789" s="1">
        <v>43699</v>
      </c>
      <c r="I2789">
        <v>999999</v>
      </c>
      <c r="J2789">
        <v>36.99</v>
      </c>
      <c r="K2789">
        <v>18.86</v>
      </c>
      <c r="L2789" t="s">
        <v>14</v>
      </c>
      <c r="M2789">
        <v>0.90290000000000004</v>
      </c>
    </row>
    <row r="2790" spans="1:13" x14ac:dyDescent="0.25">
      <c r="A2790">
        <v>351900</v>
      </c>
      <c r="B2790">
        <v>4</v>
      </c>
      <c r="C2790" s="1">
        <v>43697</v>
      </c>
      <c r="D2790">
        <v>488599</v>
      </c>
      <c r="E2790">
        <v>1717</v>
      </c>
      <c r="F2790">
        <v>3</v>
      </c>
      <c r="G2790">
        <v>70.13</v>
      </c>
      <c r="H2790" s="1">
        <v>43699</v>
      </c>
      <c r="I2790">
        <v>999999</v>
      </c>
      <c r="J2790">
        <v>62.415700000000001</v>
      </c>
      <c r="K2790">
        <v>32.25</v>
      </c>
      <c r="L2790" t="s">
        <v>14</v>
      </c>
      <c r="M2790">
        <v>0.90290000000000004</v>
      </c>
    </row>
    <row r="2791" spans="1:13" x14ac:dyDescent="0.25">
      <c r="A2791">
        <v>351901</v>
      </c>
      <c r="B2791">
        <v>0</v>
      </c>
      <c r="C2791" s="1">
        <v>43697</v>
      </c>
      <c r="D2791">
        <v>122511</v>
      </c>
      <c r="E2791">
        <v>198</v>
      </c>
      <c r="F2791">
        <v>1</v>
      </c>
      <c r="G2791">
        <v>599</v>
      </c>
      <c r="H2791" s="1">
        <v>43697</v>
      </c>
      <c r="I2791">
        <v>60</v>
      </c>
      <c r="J2791">
        <v>557.07000000000005</v>
      </c>
      <c r="K2791">
        <v>275.45999999999998</v>
      </c>
      <c r="L2791" t="s">
        <v>17</v>
      </c>
      <c r="M2791">
        <v>1.4759</v>
      </c>
    </row>
    <row r="2792" spans="1:13" x14ac:dyDescent="0.25">
      <c r="A2792">
        <v>351901</v>
      </c>
      <c r="B2792">
        <v>1</v>
      </c>
      <c r="C2792" s="1">
        <v>43697</v>
      </c>
      <c r="D2792">
        <v>122511</v>
      </c>
      <c r="E2792">
        <v>1409</v>
      </c>
      <c r="F2792">
        <v>4</v>
      </c>
      <c r="G2792">
        <v>589</v>
      </c>
      <c r="H2792" s="1">
        <v>43697</v>
      </c>
      <c r="I2792">
        <v>60</v>
      </c>
      <c r="J2792">
        <v>589</v>
      </c>
      <c r="K2792">
        <v>195.15</v>
      </c>
      <c r="L2792" t="s">
        <v>17</v>
      </c>
      <c r="M2792">
        <v>1.4759</v>
      </c>
    </row>
    <row r="2793" spans="1:13" x14ac:dyDescent="0.25">
      <c r="A2793">
        <v>351902</v>
      </c>
      <c r="B2793">
        <v>0</v>
      </c>
      <c r="C2793" s="1">
        <v>43697</v>
      </c>
      <c r="D2793">
        <v>1268973</v>
      </c>
      <c r="E2793">
        <v>1487</v>
      </c>
      <c r="F2793">
        <v>4</v>
      </c>
      <c r="G2793">
        <v>267</v>
      </c>
      <c r="H2793" s="1">
        <v>43701</v>
      </c>
      <c r="I2793">
        <v>999999</v>
      </c>
      <c r="J2793">
        <v>245.64</v>
      </c>
      <c r="K2793">
        <v>122.78</v>
      </c>
      <c r="L2793" t="s">
        <v>13</v>
      </c>
      <c r="M2793">
        <v>1</v>
      </c>
    </row>
    <row r="2794" spans="1:13" x14ac:dyDescent="0.25">
      <c r="A2794">
        <v>351902</v>
      </c>
      <c r="B2794">
        <v>1</v>
      </c>
      <c r="C2794" s="1">
        <v>43697</v>
      </c>
      <c r="D2794">
        <v>1268973</v>
      </c>
      <c r="E2794">
        <v>1830</v>
      </c>
      <c r="F2794">
        <v>2</v>
      </c>
      <c r="G2794">
        <v>1599</v>
      </c>
      <c r="H2794" s="1">
        <v>43701</v>
      </c>
      <c r="I2794">
        <v>999999</v>
      </c>
      <c r="J2794">
        <v>1599</v>
      </c>
      <c r="K2794">
        <v>815.22</v>
      </c>
      <c r="L2794" t="s">
        <v>13</v>
      </c>
      <c r="M2794">
        <v>1</v>
      </c>
    </row>
    <row r="2795" spans="1:13" x14ac:dyDescent="0.25">
      <c r="A2795">
        <v>351902</v>
      </c>
      <c r="B2795">
        <v>2</v>
      </c>
      <c r="C2795" s="1">
        <v>43697</v>
      </c>
      <c r="D2795">
        <v>1268973</v>
      </c>
      <c r="E2795">
        <v>1597</v>
      </c>
      <c r="F2795">
        <v>2</v>
      </c>
      <c r="G2795">
        <v>57.88</v>
      </c>
      <c r="H2795" s="1">
        <v>43701</v>
      </c>
      <c r="I2795">
        <v>999999</v>
      </c>
      <c r="J2795">
        <v>53.828400000000002</v>
      </c>
      <c r="K2795">
        <v>26.62</v>
      </c>
      <c r="L2795" t="s">
        <v>13</v>
      </c>
      <c r="M2795">
        <v>1</v>
      </c>
    </row>
    <row r="2796" spans="1:13" x14ac:dyDescent="0.25">
      <c r="A2796">
        <v>351903</v>
      </c>
      <c r="B2796">
        <v>0</v>
      </c>
      <c r="C2796" s="1">
        <v>43697</v>
      </c>
      <c r="D2796">
        <v>1934859</v>
      </c>
      <c r="E2796">
        <v>1001</v>
      </c>
      <c r="F2796">
        <v>1</v>
      </c>
      <c r="G2796">
        <v>200</v>
      </c>
      <c r="H2796" s="1">
        <v>43697</v>
      </c>
      <c r="I2796">
        <v>550</v>
      </c>
      <c r="J2796">
        <v>174</v>
      </c>
      <c r="K2796">
        <v>66.260000000000005</v>
      </c>
      <c r="L2796" t="s">
        <v>13</v>
      </c>
      <c r="M2796">
        <v>1</v>
      </c>
    </row>
    <row r="2797" spans="1:13" x14ac:dyDescent="0.25">
      <c r="A2797">
        <v>351903</v>
      </c>
      <c r="B2797">
        <v>1</v>
      </c>
      <c r="C2797" s="1">
        <v>43697</v>
      </c>
      <c r="D2797">
        <v>1934859</v>
      </c>
      <c r="E2797">
        <v>402</v>
      </c>
      <c r="F2797">
        <v>6</v>
      </c>
      <c r="G2797">
        <v>1299</v>
      </c>
      <c r="H2797" s="1">
        <v>43697</v>
      </c>
      <c r="I2797">
        <v>550</v>
      </c>
      <c r="J2797">
        <v>1299</v>
      </c>
      <c r="K2797">
        <v>430.38</v>
      </c>
      <c r="L2797" t="s">
        <v>13</v>
      </c>
      <c r="M2797">
        <v>1</v>
      </c>
    </row>
    <row r="2798" spans="1:13" x14ac:dyDescent="0.25">
      <c r="A2798">
        <v>351903</v>
      </c>
      <c r="B2798">
        <v>2</v>
      </c>
      <c r="C2798" s="1">
        <v>43697</v>
      </c>
      <c r="D2798">
        <v>1934859</v>
      </c>
      <c r="E2798">
        <v>1626</v>
      </c>
      <c r="F2798">
        <v>7</v>
      </c>
      <c r="G2798">
        <v>219</v>
      </c>
      <c r="H2798" s="1">
        <v>43697</v>
      </c>
      <c r="I2798">
        <v>550</v>
      </c>
      <c r="J2798">
        <v>219</v>
      </c>
      <c r="K2798">
        <v>72.56</v>
      </c>
      <c r="L2798" t="s">
        <v>13</v>
      </c>
      <c r="M2798">
        <v>1</v>
      </c>
    </row>
    <row r="2799" spans="1:13" x14ac:dyDescent="0.25">
      <c r="A2799">
        <v>352000</v>
      </c>
      <c r="B2799">
        <v>0</v>
      </c>
      <c r="C2799" s="1">
        <v>43698</v>
      </c>
      <c r="D2799">
        <v>1540591</v>
      </c>
      <c r="E2799">
        <v>437</v>
      </c>
      <c r="F2799">
        <v>2</v>
      </c>
      <c r="G2799">
        <v>499.9</v>
      </c>
      <c r="H2799" s="1">
        <v>43702</v>
      </c>
      <c r="I2799">
        <v>999999</v>
      </c>
      <c r="J2799">
        <v>499.9</v>
      </c>
      <c r="K2799">
        <v>254.86</v>
      </c>
      <c r="L2799" t="s">
        <v>13</v>
      </c>
      <c r="M2799">
        <v>1</v>
      </c>
    </row>
    <row r="2800" spans="1:13" x14ac:dyDescent="0.25">
      <c r="A2800">
        <v>352001</v>
      </c>
      <c r="B2800">
        <v>0</v>
      </c>
      <c r="C2800" s="1">
        <v>43698</v>
      </c>
      <c r="D2800">
        <v>687949</v>
      </c>
      <c r="E2800">
        <v>1628</v>
      </c>
      <c r="F2800">
        <v>4</v>
      </c>
      <c r="G2800">
        <v>13.89</v>
      </c>
      <c r="H2800" s="1">
        <v>43699</v>
      </c>
      <c r="I2800">
        <v>999999</v>
      </c>
      <c r="J2800">
        <v>12.084300000000001</v>
      </c>
      <c r="K2800">
        <v>6.39</v>
      </c>
      <c r="L2800" t="s">
        <v>14</v>
      </c>
      <c r="M2800">
        <v>0.90059999999999996</v>
      </c>
    </row>
    <row r="2801" spans="1:13" x14ac:dyDescent="0.25">
      <c r="A2801">
        <v>352002</v>
      </c>
      <c r="B2801">
        <v>0</v>
      </c>
      <c r="C2801" s="1">
        <v>43698</v>
      </c>
      <c r="D2801">
        <v>1763607</v>
      </c>
      <c r="E2801">
        <v>1563</v>
      </c>
      <c r="F2801">
        <v>1</v>
      </c>
      <c r="G2801">
        <v>268</v>
      </c>
      <c r="H2801" s="1">
        <v>43701</v>
      </c>
      <c r="I2801">
        <v>999999</v>
      </c>
      <c r="J2801">
        <v>235.84</v>
      </c>
      <c r="K2801">
        <v>123.24</v>
      </c>
      <c r="L2801" t="s">
        <v>13</v>
      </c>
      <c r="M2801">
        <v>1</v>
      </c>
    </row>
    <row r="2802" spans="1:13" x14ac:dyDescent="0.25">
      <c r="A2802">
        <v>352002</v>
      </c>
      <c r="B2802">
        <v>1</v>
      </c>
      <c r="C2802" s="1">
        <v>43698</v>
      </c>
      <c r="D2802">
        <v>1763607</v>
      </c>
      <c r="E2802">
        <v>133</v>
      </c>
      <c r="F2802">
        <v>7</v>
      </c>
      <c r="G2802">
        <v>349.95</v>
      </c>
      <c r="H2802" s="1">
        <v>43701</v>
      </c>
      <c r="I2802">
        <v>999999</v>
      </c>
      <c r="J2802">
        <v>314.95499999999998</v>
      </c>
      <c r="K2802">
        <v>160.93</v>
      </c>
      <c r="L2802" t="s">
        <v>13</v>
      </c>
      <c r="M2802">
        <v>1</v>
      </c>
    </row>
    <row r="2803" spans="1:13" x14ac:dyDescent="0.25">
      <c r="A2803">
        <v>352002</v>
      </c>
      <c r="B2803">
        <v>2</v>
      </c>
      <c r="C2803" s="1">
        <v>43698</v>
      </c>
      <c r="D2803">
        <v>1763607</v>
      </c>
      <c r="E2803">
        <v>585</v>
      </c>
      <c r="F2803">
        <v>3</v>
      </c>
      <c r="G2803">
        <v>139</v>
      </c>
      <c r="H2803" s="1">
        <v>43701</v>
      </c>
      <c r="I2803">
        <v>999999</v>
      </c>
      <c r="J2803">
        <v>122.32</v>
      </c>
      <c r="K2803">
        <v>70.87</v>
      </c>
      <c r="L2803" t="s">
        <v>13</v>
      </c>
      <c r="M2803">
        <v>1</v>
      </c>
    </row>
    <row r="2804" spans="1:13" x14ac:dyDescent="0.25">
      <c r="A2804">
        <v>352003</v>
      </c>
      <c r="B2804">
        <v>0</v>
      </c>
      <c r="C2804" s="1">
        <v>43698</v>
      </c>
      <c r="D2804">
        <v>392326</v>
      </c>
      <c r="E2804">
        <v>1444</v>
      </c>
      <c r="F2804">
        <v>3</v>
      </c>
      <c r="G2804">
        <v>230</v>
      </c>
      <c r="H2804" s="1">
        <v>43700</v>
      </c>
      <c r="I2804">
        <v>999999</v>
      </c>
      <c r="J2804">
        <v>230</v>
      </c>
      <c r="K2804">
        <v>105.77</v>
      </c>
      <c r="L2804" t="s">
        <v>15</v>
      </c>
      <c r="M2804">
        <v>1.3292999999999999</v>
      </c>
    </row>
    <row r="2805" spans="1:13" x14ac:dyDescent="0.25">
      <c r="A2805">
        <v>352004</v>
      </c>
      <c r="B2805">
        <v>0</v>
      </c>
      <c r="C2805" s="1">
        <v>43698</v>
      </c>
      <c r="D2805">
        <v>610314</v>
      </c>
      <c r="E2805">
        <v>1608</v>
      </c>
      <c r="F2805">
        <v>7</v>
      </c>
      <c r="G2805">
        <v>109.99</v>
      </c>
      <c r="H2805" s="1">
        <v>43700</v>
      </c>
      <c r="I2805">
        <v>999999</v>
      </c>
      <c r="J2805">
        <v>109.99</v>
      </c>
      <c r="K2805">
        <v>56.08</v>
      </c>
      <c r="L2805" t="s">
        <v>14</v>
      </c>
      <c r="M2805">
        <v>0.90059999999999996</v>
      </c>
    </row>
    <row r="2806" spans="1:13" x14ac:dyDescent="0.25">
      <c r="A2806">
        <v>352004</v>
      </c>
      <c r="B2806">
        <v>1</v>
      </c>
      <c r="C2806" s="1">
        <v>43698</v>
      </c>
      <c r="D2806">
        <v>610314</v>
      </c>
      <c r="E2806">
        <v>791</v>
      </c>
      <c r="F2806">
        <v>4</v>
      </c>
      <c r="G2806">
        <v>29.9</v>
      </c>
      <c r="H2806" s="1">
        <v>43700</v>
      </c>
      <c r="I2806">
        <v>999999</v>
      </c>
      <c r="J2806">
        <v>25.713999999999999</v>
      </c>
      <c r="K2806">
        <v>13.75</v>
      </c>
      <c r="L2806" t="s">
        <v>14</v>
      </c>
      <c r="M2806">
        <v>0.90059999999999996</v>
      </c>
    </row>
    <row r="2807" spans="1:13" x14ac:dyDescent="0.25">
      <c r="A2807">
        <v>352004</v>
      </c>
      <c r="B2807">
        <v>2</v>
      </c>
      <c r="C2807" s="1">
        <v>43698</v>
      </c>
      <c r="D2807">
        <v>610314</v>
      </c>
      <c r="E2807">
        <v>1640</v>
      </c>
      <c r="F2807">
        <v>1</v>
      </c>
      <c r="G2807">
        <v>22.89</v>
      </c>
      <c r="H2807" s="1">
        <v>43700</v>
      </c>
      <c r="I2807">
        <v>999999</v>
      </c>
      <c r="J2807">
        <v>22.89</v>
      </c>
      <c r="K2807">
        <v>7.58</v>
      </c>
      <c r="L2807" t="s">
        <v>14</v>
      </c>
      <c r="M2807">
        <v>0.90059999999999996</v>
      </c>
    </row>
    <row r="2808" spans="1:13" x14ac:dyDescent="0.25">
      <c r="A2808">
        <v>352005</v>
      </c>
      <c r="B2808">
        <v>0</v>
      </c>
      <c r="C2808" s="1">
        <v>43698</v>
      </c>
      <c r="D2808">
        <v>1557830</v>
      </c>
      <c r="E2808">
        <v>1590</v>
      </c>
      <c r="F2808">
        <v>6</v>
      </c>
      <c r="G2808">
        <v>22.89</v>
      </c>
      <c r="H2808" s="1">
        <v>43701</v>
      </c>
      <c r="I2808">
        <v>999999</v>
      </c>
      <c r="J2808">
        <v>20.600999999999999</v>
      </c>
      <c r="K2808">
        <v>7.58</v>
      </c>
      <c r="L2808" t="s">
        <v>13</v>
      </c>
      <c r="M2808">
        <v>1</v>
      </c>
    </row>
    <row r="2809" spans="1:13" x14ac:dyDescent="0.25">
      <c r="A2809">
        <v>352005</v>
      </c>
      <c r="B2809">
        <v>1</v>
      </c>
      <c r="C2809" s="1">
        <v>43698</v>
      </c>
      <c r="D2809">
        <v>1557830</v>
      </c>
      <c r="E2809">
        <v>72</v>
      </c>
      <c r="F2809">
        <v>2</v>
      </c>
      <c r="G2809">
        <v>47.95</v>
      </c>
      <c r="H2809" s="1">
        <v>43701</v>
      </c>
      <c r="I2809">
        <v>999999</v>
      </c>
      <c r="J2809">
        <v>43.634500000000003</v>
      </c>
      <c r="K2809">
        <v>22.05</v>
      </c>
      <c r="L2809" t="s">
        <v>13</v>
      </c>
      <c r="M2809">
        <v>1</v>
      </c>
    </row>
    <row r="2810" spans="1:13" x14ac:dyDescent="0.25">
      <c r="A2810">
        <v>352005</v>
      </c>
      <c r="B2810">
        <v>2</v>
      </c>
      <c r="C2810" s="1">
        <v>43698</v>
      </c>
      <c r="D2810">
        <v>1557830</v>
      </c>
      <c r="E2810">
        <v>158</v>
      </c>
      <c r="F2810">
        <v>2</v>
      </c>
      <c r="G2810">
        <v>1099.99</v>
      </c>
      <c r="H2810" s="1">
        <v>43701</v>
      </c>
      <c r="I2810">
        <v>999999</v>
      </c>
      <c r="J2810">
        <v>978.99109999999996</v>
      </c>
      <c r="K2810">
        <v>505.85</v>
      </c>
      <c r="L2810" t="s">
        <v>13</v>
      </c>
      <c r="M2810">
        <v>1</v>
      </c>
    </row>
    <row r="2811" spans="1:13" x14ac:dyDescent="0.25">
      <c r="A2811">
        <v>352100</v>
      </c>
      <c r="B2811">
        <v>0</v>
      </c>
      <c r="C2811" s="1">
        <v>43699</v>
      </c>
      <c r="D2811">
        <v>1496135</v>
      </c>
      <c r="E2811">
        <v>1654</v>
      </c>
      <c r="F2811">
        <v>2</v>
      </c>
      <c r="G2811">
        <v>259.99</v>
      </c>
      <c r="H2811" s="1">
        <v>43704</v>
      </c>
      <c r="I2811">
        <v>999999</v>
      </c>
      <c r="J2811">
        <v>259.99</v>
      </c>
      <c r="K2811">
        <v>86.14</v>
      </c>
      <c r="L2811" t="s">
        <v>13</v>
      </c>
      <c r="M2811">
        <v>1</v>
      </c>
    </row>
    <row r="2812" spans="1:13" x14ac:dyDescent="0.25">
      <c r="A2812">
        <v>352100</v>
      </c>
      <c r="B2812">
        <v>1</v>
      </c>
      <c r="C2812" s="1">
        <v>43699</v>
      </c>
      <c r="D2812">
        <v>1496135</v>
      </c>
      <c r="E2812">
        <v>736</v>
      </c>
      <c r="F2812">
        <v>2</v>
      </c>
      <c r="G2812">
        <v>118</v>
      </c>
      <c r="H2812" s="1">
        <v>43704</v>
      </c>
      <c r="I2812">
        <v>999999</v>
      </c>
      <c r="J2812">
        <v>103.84</v>
      </c>
      <c r="K2812">
        <v>54.26</v>
      </c>
      <c r="L2812" t="s">
        <v>13</v>
      </c>
      <c r="M2812">
        <v>1</v>
      </c>
    </row>
    <row r="2813" spans="1:13" x14ac:dyDescent="0.25">
      <c r="A2813">
        <v>352100</v>
      </c>
      <c r="B2813">
        <v>2</v>
      </c>
      <c r="C2813" s="1">
        <v>43699</v>
      </c>
      <c r="D2813">
        <v>1496135</v>
      </c>
      <c r="E2813">
        <v>426</v>
      </c>
      <c r="F2813">
        <v>1</v>
      </c>
      <c r="G2813">
        <v>499.9</v>
      </c>
      <c r="H2813" s="1">
        <v>43704</v>
      </c>
      <c r="I2813">
        <v>999999</v>
      </c>
      <c r="J2813">
        <v>439.91199999999998</v>
      </c>
      <c r="K2813">
        <v>254.86</v>
      </c>
      <c r="L2813" t="s">
        <v>13</v>
      </c>
      <c r="M2813">
        <v>1</v>
      </c>
    </row>
    <row r="2814" spans="1:13" x14ac:dyDescent="0.25">
      <c r="A2814">
        <v>352101</v>
      </c>
      <c r="B2814">
        <v>0</v>
      </c>
      <c r="C2814" s="1">
        <v>43699</v>
      </c>
      <c r="D2814">
        <v>1756561</v>
      </c>
      <c r="E2814">
        <v>1669</v>
      </c>
      <c r="F2814">
        <v>6</v>
      </c>
      <c r="G2814">
        <v>6.89</v>
      </c>
      <c r="H2814" s="1">
        <v>43699</v>
      </c>
      <c r="I2814">
        <v>430</v>
      </c>
      <c r="J2814">
        <v>6.5454999999999997</v>
      </c>
      <c r="K2814">
        <v>3.17</v>
      </c>
      <c r="L2814" t="s">
        <v>13</v>
      </c>
      <c r="M2814">
        <v>1</v>
      </c>
    </row>
    <row r="2815" spans="1:13" x14ac:dyDescent="0.25">
      <c r="A2815">
        <v>352101</v>
      </c>
      <c r="B2815">
        <v>1</v>
      </c>
      <c r="C2815" s="1">
        <v>43699</v>
      </c>
      <c r="D2815">
        <v>1756561</v>
      </c>
      <c r="E2815">
        <v>1530</v>
      </c>
      <c r="F2815">
        <v>1</v>
      </c>
      <c r="G2815">
        <v>266</v>
      </c>
      <c r="H2815" s="1">
        <v>43699</v>
      </c>
      <c r="I2815">
        <v>430</v>
      </c>
      <c r="J2815">
        <v>266</v>
      </c>
      <c r="K2815">
        <v>122.32</v>
      </c>
      <c r="L2815" t="s">
        <v>13</v>
      </c>
      <c r="M2815">
        <v>1</v>
      </c>
    </row>
    <row r="2816" spans="1:13" x14ac:dyDescent="0.25">
      <c r="A2816">
        <v>352101</v>
      </c>
      <c r="B2816">
        <v>2</v>
      </c>
      <c r="C2816" s="1">
        <v>43699</v>
      </c>
      <c r="D2816">
        <v>1756561</v>
      </c>
      <c r="E2816">
        <v>1425</v>
      </c>
      <c r="F2816">
        <v>1</v>
      </c>
      <c r="G2816">
        <v>529</v>
      </c>
      <c r="H2816" s="1">
        <v>43699</v>
      </c>
      <c r="I2816">
        <v>430</v>
      </c>
      <c r="J2816">
        <v>486.68</v>
      </c>
      <c r="K2816">
        <v>175.27</v>
      </c>
      <c r="L2816" t="s">
        <v>13</v>
      </c>
      <c r="M2816">
        <v>1</v>
      </c>
    </row>
    <row r="2817" spans="1:13" x14ac:dyDescent="0.25">
      <c r="A2817">
        <v>352102</v>
      </c>
      <c r="B2817">
        <v>0</v>
      </c>
      <c r="C2817" s="1">
        <v>43699</v>
      </c>
      <c r="D2817">
        <v>425555</v>
      </c>
      <c r="E2817">
        <v>1478</v>
      </c>
      <c r="F2817">
        <v>5</v>
      </c>
      <c r="G2817">
        <v>300</v>
      </c>
      <c r="H2817" s="1">
        <v>43704</v>
      </c>
      <c r="I2817">
        <v>999999</v>
      </c>
      <c r="J2817">
        <v>267</v>
      </c>
      <c r="K2817">
        <v>137.96</v>
      </c>
      <c r="L2817" t="s">
        <v>14</v>
      </c>
      <c r="M2817">
        <v>0.90229999999999999</v>
      </c>
    </row>
    <row r="2818" spans="1:13" x14ac:dyDescent="0.25">
      <c r="A2818">
        <v>352102</v>
      </c>
      <c r="B2818">
        <v>1</v>
      </c>
      <c r="C2818" s="1">
        <v>43699</v>
      </c>
      <c r="D2818">
        <v>425555</v>
      </c>
      <c r="E2818">
        <v>2499</v>
      </c>
      <c r="F2818">
        <v>10</v>
      </c>
      <c r="G2818">
        <v>23.72</v>
      </c>
      <c r="H2818" s="1">
        <v>43704</v>
      </c>
      <c r="I2818">
        <v>999999</v>
      </c>
      <c r="J2818">
        <v>23.72</v>
      </c>
      <c r="K2818">
        <v>12.09</v>
      </c>
      <c r="L2818" t="s">
        <v>14</v>
      </c>
      <c r="M2818">
        <v>0.90229999999999999</v>
      </c>
    </row>
    <row r="2819" spans="1:13" x14ac:dyDescent="0.25">
      <c r="A2819">
        <v>352103</v>
      </c>
      <c r="B2819">
        <v>0</v>
      </c>
      <c r="C2819" s="1">
        <v>43699</v>
      </c>
      <c r="D2819">
        <v>1397123</v>
      </c>
      <c r="E2819">
        <v>55</v>
      </c>
      <c r="F2819">
        <v>1</v>
      </c>
      <c r="G2819">
        <v>296</v>
      </c>
      <c r="H2819" s="1">
        <v>43701</v>
      </c>
      <c r="I2819">
        <v>999999</v>
      </c>
      <c r="J2819">
        <v>257.52</v>
      </c>
      <c r="K2819">
        <v>98.07</v>
      </c>
      <c r="L2819" t="s">
        <v>13</v>
      </c>
      <c r="M2819">
        <v>1</v>
      </c>
    </row>
    <row r="2820" spans="1:13" x14ac:dyDescent="0.25">
      <c r="A2820">
        <v>352103</v>
      </c>
      <c r="B2820">
        <v>1</v>
      </c>
      <c r="C2820" s="1">
        <v>43699</v>
      </c>
      <c r="D2820">
        <v>1397123</v>
      </c>
      <c r="E2820">
        <v>1439</v>
      </c>
      <c r="F2820">
        <v>2</v>
      </c>
      <c r="G2820">
        <v>301</v>
      </c>
      <c r="H2820" s="1">
        <v>43701</v>
      </c>
      <c r="I2820">
        <v>999999</v>
      </c>
      <c r="J2820">
        <v>267.89</v>
      </c>
      <c r="K2820">
        <v>138.41999999999999</v>
      </c>
      <c r="L2820" t="s">
        <v>13</v>
      </c>
      <c r="M2820">
        <v>1</v>
      </c>
    </row>
    <row r="2821" spans="1:13" x14ac:dyDescent="0.25">
      <c r="A2821">
        <v>352104</v>
      </c>
      <c r="B2821">
        <v>0</v>
      </c>
      <c r="C2821" s="1">
        <v>43699</v>
      </c>
      <c r="D2821">
        <v>1452590</v>
      </c>
      <c r="E2821">
        <v>1801</v>
      </c>
      <c r="F2821">
        <v>3</v>
      </c>
      <c r="G2821">
        <v>32</v>
      </c>
      <c r="H2821" s="1">
        <v>43702</v>
      </c>
      <c r="I2821">
        <v>999999</v>
      </c>
      <c r="J2821">
        <v>29.44</v>
      </c>
      <c r="K2821">
        <v>16.309999999999999</v>
      </c>
      <c r="L2821" t="s">
        <v>13</v>
      </c>
      <c r="M2821">
        <v>1</v>
      </c>
    </row>
    <row r="2822" spans="1:13" x14ac:dyDescent="0.25">
      <c r="A2822">
        <v>352104</v>
      </c>
      <c r="B2822">
        <v>1</v>
      </c>
      <c r="C2822" s="1">
        <v>43699</v>
      </c>
      <c r="D2822">
        <v>1452590</v>
      </c>
      <c r="E2822">
        <v>304</v>
      </c>
      <c r="F2822">
        <v>1</v>
      </c>
      <c r="G2822">
        <v>699</v>
      </c>
      <c r="H2822" s="1">
        <v>43702</v>
      </c>
      <c r="I2822">
        <v>999999</v>
      </c>
      <c r="J2822">
        <v>699</v>
      </c>
      <c r="K2822">
        <v>321.44</v>
      </c>
      <c r="L2822" t="s">
        <v>13</v>
      </c>
      <c r="M2822">
        <v>1</v>
      </c>
    </row>
    <row r="2823" spans="1:13" x14ac:dyDescent="0.25">
      <c r="A2823">
        <v>352104</v>
      </c>
      <c r="B2823">
        <v>2</v>
      </c>
      <c r="C2823" s="1">
        <v>43699</v>
      </c>
      <c r="D2823">
        <v>1452590</v>
      </c>
      <c r="E2823">
        <v>1440</v>
      </c>
      <c r="F2823">
        <v>2</v>
      </c>
      <c r="G2823">
        <v>189</v>
      </c>
      <c r="H2823" s="1">
        <v>43702</v>
      </c>
      <c r="I2823">
        <v>999999</v>
      </c>
      <c r="J2823">
        <v>171.99</v>
      </c>
      <c r="K2823">
        <v>86.91</v>
      </c>
      <c r="L2823" t="s">
        <v>13</v>
      </c>
      <c r="M2823">
        <v>1</v>
      </c>
    </row>
    <row r="2824" spans="1:13" x14ac:dyDescent="0.25">
      <c r="A2824">
        <v>352105</v>
      </c>
      <c r="B2824">
        <v>0</v>
      </c>
      <c r="C2824" s="1">
        <v>43699</v>
      </c>
      <c r="D2824">
        <v>1059657</v>
      </c>
      <c r="E2824">
        <v>103</v>
      </c>
      <c r="F2824">
        <v>1</v>
      </c>
      <c r="G2824">
        <v>115</v>
      </c>
      <c r="H2824" s="1">
        <v>43703</v>
      </c>
      <c r="I2824">
        <v>999999</v>
      </c>
      <c r="J2824">
        <v>104.65</v>
      </c>
      <c r="K2824">
        <v>52.88</v>
      </c>
      <c r="L2824" t="s">
        <v>16</v>
      </c>
      <c r="M2824">
        <v>0.82240000000000002</v>
      </c>
    </row>
    <row r="2825" spans="1:13" x14ac:dyDescent="0.25">
      <c r="A2825">
        <v>352105</v>
      </c>
      <c r="B2825">
        <v>1</v>
      </c>
      <c r="C2825" s="1">
        <v>43699</v>
      </c>
      <c r="D2825">
        <v>1059657</v>
      </c>
      <c r="E2825">
        <v>1331</v>
      </c>
      <c r="F2825">
        <v>6</v>
      </c>
      <c r="G2825">
        <v>26.99</v>
      </c>
      <c r="H2825" s="1">
        <v>43703</v>
      </c>
      <c r="I2825">
        <v>999999</v>
      </c>
      <c r="J2825">
        <v>26.99</v>
      </c>
      <c r="K2825">
        <v>12.41</v>
      </c>
      <c r="L2825" t="s">
        <v>16</v>
      </c>
      <c r="M2825">
        <v>0.82240000000000002</v>
      </c>
    </row>
    <row r="2826" spans="1:13" x14ac:dyDescent="0.25">
      <c r="A2826">
        <v>352106</v>
      </c>
      <c r="B2826">
        <v>0</v>
      </c>
      <c r="C2826" s="1">
        <v>43699</v>
      </c>
      <c r="D2826">
        <v>871609</v>
      </c>
      <c r="E2826">
        <v>1503</v>
      </c>
      <c r="F2826">
        <v>5</v>
      </c>
      <c r="G2826">
        <v>269</v>
      </c>
      <c r="H2826" s="1">
        <v>43702</v>
      </c>
      <c r="I2826">
        <v>999999</v>
      </c>
      <c r="J2826">
        <v>269</v>
      </c>
      <c r="K2826">
        <v>123.7</v>
      </c>
      <c r="L2826" t="s">
        <v>14</v>
      </c>
      <c r="M2826">
        <v>0.90229999999999999</v>
      </c>
    </row>
    <row r="2827" spans="1:13" x14ac:dyDescent="0.25">
      <c r="A2827">
        <v>352200</v>
      </c>
      <c r="B2827">
        <v>0</v>
      </c>
      <c r="C2827" s="1">
        <v>43700</v>
      </c>
      <c r="D2827">
        <v>2083421</v>
      </c>
      <c r="E2827">
        <v>1666</v>
      </c>
      <c r="F2827">
        <v>3</v>
      </c>
      <c r="G2827">
        <v>16.89</v>
      </c>
      <c r="H2827" s="1">
        <v>43705</v>
      </c>
      <c r="I2827">
        <v>999999</v>
      </c>
      <c r="J2827">
        <v>16.89</v>
      </c>
      <c r="K2827">
        <v>5.6</v>
      </c>
      <c r="L2827" t="s">
        <v>13</v>
      </c>
      <c r="M2827">
        <v>1</v>
      </c>
    </row>
    <row r="2828" spans="1:13" x14ac:dyDescent="0.25">
      <c r="A2828">
        <v>352200</v>
      </c>
      <c r="B2828">
        <v>1</v>
      </c>
      <c r="C2828" s="1">
        <v>43700</v>
      </c>
      <c r="D2828">
        <v>2083421</v>
      </c>
      <c r="E2828">
        <v>79</v>
      </c>
      <c r="F2828">
        <v>3</v>
      </c>
      <c r="G2828">
        <v>40.549999999999997</v>
      </c>
      <c r="H2828" s="1">
        <v>43705</v>
      </c>
      <c r="I2828">
        <v>999999</v>
      </c>
      <c r="J2828">
        <v>40.549999999999997</v>
      </c>
      <c r="K2828">
        <v>18.649999999999999</v>
      </c>
      <c r="L2828" t="s">
        <v>13</v>
      </c>
      <c r="M2828">
        <v>1</v>
      </c>
    </row>
    <row r="2829" spans="1:13" x14ac:dyDescent="0.25">
      <c r="A2829">
        <v>352201</v>
      </c>
      <c r="B2829">
        <v>0</v>
      </c>
      <c r="C2829" s="1">
        <v>43700</v>
      </c>
      <c r="D2829">
        <v>350943</v>
      </c>
      <c r="E2829">
        <v>2458</v>
      </c>
      <c r="F2829">
        <v>2</v>
      </c>
      <c r="G2829">
        <v>19.989999999999998</v>
      </c>
      <c r="H2829" s="1">
        <v>43705</v>
      </c>
      <c r="I2829">
        <v>999999</v>
      </c>
      <c r="J2829">
        <v>19.989999999999998</v>
      </c>
      <c r="K2829">
        <v>10.19</v>
      </c>
      <c r="L2829" t="s">
        <v>15</v>
      </c>
      <c r="M2829">
        <v>1.3322000000000001</v>
      </c>
    </row>
    <row r="2830" spans="1:13" x14ac:dyDescent="0.25">
      <c r="A2830">
        <v>352201</v>
      </c>
      <c r="B2830">
        <v>1</v>
      </c>
      <c r="C2830" s="1">
        <v>43700</v>
      </c>
      <c r="D2830">
        <v>350943</v>
      </c>
      <c r="E2830">
        <v>418</v>
      </c>
      <c r="F2830">
        <v>2</v>
      </c>
      <c r="G2830">
        <v>269.95</v>
      </c>
      <c r="H2830" s="1">
        <v>43705</v>
      </c>
      <c r="I2830">
        <v>999999</v>
      </c>
      <c r="J2830">
        <v>269.95</v>
      </c>
      <c r="K2830">
        <v>137.63</v>
      </c>
      <c r="L2830" t="s">
        <v>15</v>
      </c>
      <c r="M2830">
        <v>1.3322000000000001</v>
      </c>
    </row>
    <row r="2831" spans="1:13" x14ac:dyDescent="0.25">
      <c r="A2831">
        <v>352201</v>
      </c>
      <c r="B2831">
        <v>2</v>
      </c>
      <c r="C2831" s="1">
        <v>43700</v>
      </c>
      <c r="D2831">
        <v>350943</v>
      </c>
      <c r="E2831">
        <v>440</v>
      </c>
      <c r="F2831">
        <v>8</v>
      </c>
      <c r="G2831">
        <v>219.95</v>
      </c>
      <c r="H2831" s="1">
        <v>43705</v>
      </c>
      <c r="I2831">
        <v>999999</v>
      </c>
      <c r="J2831">
        <v>193.55600000000001</v>
      </c>
      <c r="K2831">
        <v>112.14</v>
      </c>
      <c r="L2831" t="s">
        <v>15</v>
      </c>
      <c r="M2831">
        <v>1.3322000000000001</v>
      </c>
    </row>
    <row r="2832" spans="1:13" x14ac:dyDescent="0.25">
      <c r="A2832">
        <v>352201</v>
      </c>
      <c r="B2832">
        <v>3</v>
      </c>
      <c r="C2832" s="1">
        <v>43700</v>
      </c>
      <c r="D2832">
        <v>350943</v>
      </c>
      <c r="E2832">
        <v>2489</v>
      </c>
      <c r="F2832">
        <v>1</v>
      </c>
      <c r="G2832">
        <v>14.99</v>
      </c>
      <c r="H2832" s="1">
        <v>43705</v>
      </c>
      <c r="I2832">
        <v>999999</v>
      </c>
      <c r="J2832">
        <v>14.99</v>
      </c>
      <c r="K2832">
        <v>7.64</v>
      </c>
      <c r="L2832" t="s">
        <v>15</v>
      </c>
      <c r="M2832">
        <v>1.3322000000000001</v>
      </c>
    </row>
    <row r="2833" spans="1:13" x14ac:dyDescent="0.25">
      <c r="A2833">
        <v>352202</v>
      </c>
      <c r="B2833">
        <v>0</v>
      </c>
      <c r="C2833" s="1">
        <v>43700</v>
      </c>
      <c r="D2833">
        <v>164146</v>
      </c>
      <c r="E2833">
        <v>1589</v>
      </c>
      <c r="F2833">
        <v>3</v>
      </c>
      <c r="G2833">
        <v>9.99</v>
      </c>
      <c r="H2833" s="1">
        <v>43705</v>
      </c>
      <c r="I2833">
        <v>999999</v>
      </c>
      <c r="J2833">
        <v>9.99</v>
      </c>
      <c r="K2833">
        <v>5.09</v>
      </c>
      <c r="L2833" t="s">
        <v>17</v>
      </c>
      <c r="M2833">
        <v>1.4818</v>
      </c>
    </row>
    <row r="2834" spans="1:13" x14ac:dyDescent="0.25">
      <c r="A2834">
        <v>352202</v>
      </c>
      <c r="B2834">
        <v>1</v>
      </c>
      <c r="C2834" s="1">
        <v>43700</v>
      </c>
      <c r="D2834">
        <v>164146</v>
      </c>
      <c r="E2834">
        <v>1663</v>
      </c>
      <c r="F2834">
        <v>2</v>
      </c>
      <c r="G2834">
        <v>6.89</v>
      </c>
      <c r="H2834" s="1">
        <v>43705</v>
      </c>
      <c r="I2834">
        <v>999999</v>
      </c>
      <c r="J2834">
        <v>6.0632000000000001</v>
      </c>
      <c r="K2834">
        <v>3.17</v>
      </c>
      <c r="L2834" t="s">
        <v>17</v>
      </c>
      <c r="M2834">
        <v>1.4818</v>
      </c>
    </row>
    <row r="2835" spans="1:13" x14ac:dyDescent="0.25">
      <c r="A2835">
        <v>352202</v>
      </c>
      <c r="B2835">
        <v>2</v>
      </c>
      <c r="C2835" s="1">
        <v>43700</v>
      </c>
      <c r="D2835">
        <v>164146</v>
      </c>
      <c r="E2835">
        <v>123</v>
      </c>
      <c r="F2835">
        <v>1</v>
      </c>
      <c r="G2835">
        <v>279.99</v>
      </c>
      <c r="H2835" s="1">
        <v>43705</v>
      </c>
      <c r="I2835">
        <v>999999</v>
      </c>
      <c r="J2835">
        <v>240.79140000000001</v>
      </c>
      <c r="K2835">
        <v>128.76</v>
      </c>
      <c r="L2835" t="s">
        <v>17</v>
      </c>
      <c r="M2835">
        <v>1.4818</v>
      </c>
    </row>
    <row r="2836" spans="1:13" x14ac:dyDescent="0.25">
      <c r="A2836">
        <v>352202</v>
      </c>
      <c r="B2836">
        <v>3</v>
      </c>
      <c r="C2836" s="1">
        <v>43700</v>
      </c>
      <c r="D2836">
        <v>164146</v>
      </c>
      <c r="E2836">
        <v>1642</v>
      </c>
      <c r="F2836">
        <v>6</v>
      </c>
      <c r="G2836">
        <v>57.88</v>
      </c>
      <c r="H2836" s="1">
        <v>43705</v>
      </c>
      <c r="I2836">
        <v>999999</v>
      </c>
      <c r="J2836">
        <v>49.776800000000001</v>
      </c>
      <c r="K2836">
        <v>26.62</v>
      </c>
      <c r="L2836" t="s">
        <v>17</v>
      </c>
      <c r="M2836">
        <v>1.4818</v>
      </c>
    </row>
    <row r="2837" spans="1:13" x14ac:dyDescent="0.25">
      <c r="A2837">
        <v>352203</v>
      </c>
      <c r="B2837">
        <v>0</v>
      </c>
      <c r="C2837" s="1">
        <v>43700</v>
      </c>
      <c r="D2837">
        <v>1976349</v>
      </c>
      <c r="E2837">
        <v>1180</v>
      </c>
      <c r="F2837">
        <v>3</v>
      </c>
      <c r="G2837">
        <v>1600</v>
      </c>
      <c r="H2837" s="1">
        <v>43701</v>
      </c>
      <c r="I2837">
        <v>999999</v>
      </c>
      <c r="J2837">
        <v>1376</v>
      </c>
      <c r="K2837">
        <v>530.11</v>
      </c>
      <c r="L2837" t="s">
        <v>13</v>
      </c>
      <c r="M2837">
        <v>1</v>
      </c>
    </row>
    <row r="2838" spans="1:13" x14ac:dyDescent="0.25">
      <c r="A2838">
        <v>352203</v>
      </c>
      <c r="B2838">
        <v>1</v>
      </c>
      <c r="C2838" s="1">
        <v>43700</v>
      </c>
      <c r="D2838">
        <v>1976349</v>
      </c>
      <c r="E2838">
        <v>842</v>
      </c>
      <c r="F2838">
        <v>3</v>
      </c>
      <c r="G2838">
        <v>26.9</v>
      </c>
      <c r="H2838" s="1">
        <v>43701</v>
      </c>
      <c r="I2838">
        <v>999999</v>
      </c>
      <c r="J2838">
        <v>24.21</v>
      </c>
      <c r="K2838">
        <v>13.71</v>
      </c>
      <c r="L2838" t="s">
        <v>13</v>
      </c>
      <c r="M2838">
        <v>1</v>
      </c>
    </row>
    <row r="2839" spans="1:13" x14ac:dyDescent="0.25">
      <c r="A2839">
        <v>352300</v>
      </c>
      <c r="B2839">
        <v>0</v>
      </c>
      <c r="C2839" s="1">
        <v>43701</v>
      </c>
      <c r="D2839">
        <v>1806980</v>
      </c>
      <c r="E2839">
        <v>456</v>
      </c>
      <c r="F2839">
        <v>2</v>
      </c>
      <c r="G2839">
        <v>559</v>
      </c>
      <c r="H2839" s="1">
        <v>43702</v>
      </c>
      <c r="I2839">
        <v>999999</v>
      </c>
      <c r="J2839">
        <v>491.92</v>
      </c>
      <c r="K2839">
        <v>257.06</v>
      </c>
      <c r="L2839" t="s">
        <v>13</v>
      </c>
      <c r="M2839">
        <v>1</v>
      </c>
    </row>
    <row r="2840" spans="1:13" x14ac:dyDescent="0.25">
      <c r="A2840">
        <v>352300</v>
      </c>
      <c r="B2840">
        <v>1</v>
      </c>
      <c r="C2840" s="1">
        <v>43701</v>
      </c>
      <c r="D2840">
        <v>1806980</v>
      </c>
      <c r="E2840">
        <v>1092</v>
      </c>
      <c r="F2840">
        <v>3</v>
      </c>
      <c r="G2840">
        <v>673</v>
      </c>
      <c r="H2840" s="1">
        <v>43702</v>
      </c>
      <c r="I2840">
        <v>999999</v>
      </c>
      <c r="J2840">
        <v>673</v>
      </c>
      <c r="K2840">
        <v>222.98</v>
      </c>
      <c r="L2840" t="s">
        <v>13</v>
      </c>
      <c r="M2840">
        <v>1</v>
      </c>
    </row>
    <row r="2841" spans="1:13" x14ac:dyDescent="0.25">
      <c r="A2841">
        <v>349300</v>
      </c>
      <c r="B2841">
        <v>0</v>
      </c>
      <c r="C2841" s="1">
        <v>43671</v>
      </c>
      <c r="D2841">
        <v>509355</v>
      </c>
      <c r="E2841">
        <v>397</v>
      </c>
      <c r="F2841">
        <v>1</v>
      </c>
      <c r="G2841">
        <v>699</v>
      </c>
      <c r="H2841" s="1">
        <v>43674</v>
      </c>
      <c r="I2841">
        <v>999999</v>
      </c>
      <c r="J2841">
        <v>629.1</v>
      </c>
      <c r="K2841">
        <v>321.44</v>
      </c>
      <c r="L2841" t="s">
        <v>14</v>
      </c>
      <c r="M2841">
        <v>0.89970000000000006</v>
      </c>
    </row>
    <row r="2842" spans="1:13" x14ac:dyDescent="0.25">
      <c r="A2842">
        <v>349301</v>
      </c>
      <c r="B2842">
        <v>0</v>
      </c>
      <c r="C2842" s="1">
        <v>43671</v>
      </c>
      <c r="D2842">
        <v>1980538</v>
      </c>
      <c r="E2842">
        <v>1660</v>
      </c>
      <c r="F2842">
        <v>1</v>
      </c>
      <c r="G2842">
        <v>289.99</v>
      </c>
      <c r="H2842" s="1">
        <v>43674</v>
      </c>
      <c r="I2842">
        <v>999999</v>
      </c>
      <c r="J2842">
        <v>289.99</v>
      </c>
      <c r="K2842">
        <v>96.08</v>
      </c>
      <c r="L2842" t="s">
        <v>13</v>
      </c>
      <c r="M2842">
        <v>1</v>
      </c>
    </row>
    <row r="2843" spans="1:13" x14ac:dyDescent="0.25">
      <c r="A2843">
        <v>349301</v>
      </c>
      <c r="B2843">
        <v>1</v>
      </c>
      <c r="C2843" s="1">
        <v>43671</v>
      </c>
      <c r="D2843">
        <v>1980538</v>
      </c>
      <c r="E2843">
        <v>1598</v>
      </c>
      <c r="F2843">
        <v>2</v>
      </c>
      <c r="G2843">
        <v>57.88</v>
      </c>
      <c r="H2843" s="1">
        <v>43674</v>
      </c>
      <c r="I2843">
        <v>999999</v>
      </c>
      <c r="J2843">
        <v>52.091999999999999</v>
      </c>
      <c r="K2843">
        <v>26.62</v>
      </c>
      <c r="L2843" t="s">
        <v>13</v>
      </c>
      <c r="M2843">
        <v>1</v>
      </c>
    </row>
    <row r="2844" spans="1:13" x14ac:dyDescent="0.25">
      <c r="A2844">
        <v>349302</v>
      </c>
      <c r="B2844">
        <v>0</v>
      </c>
      <c r="C2844" s="1">
        <v>43671</v>
      </c>
      <c r="D2844">
        <v>205291</v>
      </c>
      <c r="E2844">
        <v>1636</v>
      </c>
      <c r="F2844">
        <v>1</v>
      </c>
      <c r="G2844">
        <v>12.66</v>
      </c>
      <c r="H2844" s="1">
        <v>43673</v>
      </c>
      <c r="I2844">
        <v>999999</v>
      </c>
      <c r="J2844">
        <v>12.66</v>
      </c>
      <c r="K2844">
        <v>5.82</v>
      </c>
      <c r="L2844" t="s">
        <v>15</v>
      </c>
      <c r="M2844">
        <v>1.3127</v>
      </c>
    </row>
    <row r="2845" spans="1:13" x14ac:dyDescent="0.25">
      <c r="A2845">
        <v>349302</v>
      </c>
      <c r="B2845">
        <v>1</v>
      </c>
      <c r="C2845" s="1">
        <v>43671</v>
      </c>
      <c r="D2845">
        <v>205291</v>
      </c>
      <c r="E2845">
        <v>904</v>
      </c>
      <c r="F2845">
        <v>4</v>
      </c>
      <c r="G2845">
        <v>75.989999999999995</v>
      </c>
      <c r="H2845" s="1">
        <v>43673</v>
      </c>
      <c r="I2845">
        <v>999999</v>
      </c>
      <c r="J2845">
        <v>75.989999999999995</v>
      </c>
      <c r="K2845">
        <v>38.74</v>
      </c>
      <c r="L2845" t="s">
        <v>15</v>
      </c>
      <c r="M2845">
        <v>1.3127</v>
      </c>
    </row>
    <row r="2846" spans="1:13" x14ac:dyDescent="0.25">
      <c r="A2846">
        <v>349302</v>
      </c>
      <c r="B2846">
        <v>2</v>
      </c>
      <c r="C2846" s="1">
        <v>43671</v>
      </c>
      <c r="D2846">
        <v>205291</v>
      </c>
      <c r="E2846">
        <v>505</v>
      </c>
      <c r="F2846">
        <v>3</v>
      </c>
      <c r="G2846">
        <v>619</v>
      </c>
      <c r="H2846" s="1">
        <v>43673</v>
      </c>
      <c r="I2846">
        <v>999999</v>
      </c>
      <c r="J2846">
        <v>619</v>
      </c>
      <c r="K2846">
        <v>205.09</v>
      </c>
      <c r="L2846" t="s">
        <v>15</v>
      </c>
      <c r="M2846">
        <v>1.3127</v>
      </c>
    </row>
    <row r="2847" spans="1:13" x14ac:dyDescent="0.25">
      <c r="A2847">
        <v>349302</v>
      </c>
      <c r="B2847">
        <v>3</v>
      </c>
      <c r="C2847" s="1">
        <v>43671</v>
      </c>
      <c r="D2847">
        <v>205291</v>
      </c>
      <c r="E2847">
        <v>2002</v>
      </c>
      <c r="F2847">
        <v>4</v>
      </c>
      <c r="G2847">
        <v>199.99</v>
      </c>
      <c r="H2847" s="1">
        <v>43673</v>
      </c>
      <c r="I2847">
        <v>999999</v>
      </c>
      <c r="J2847">
        <v>179.99100000000001</v>
      </c>
      <c r="K2847">
        <v>91.97</v>
      </c>
      <c r="L2847" t="s">
        <v>15</v>
      </c>
      <c r="M2847">
        <v>1.3127</v>
      </c>
    </row>
    <row r="2848" spans="1:13" x14ac:dyDescent="0.25">
      <c r="A2848">
        <v>349302</v>
      </c>
      <c r="B2848">
        <v>4</v>
      </c>
      <c r="C2848" s="1">
        <v>43671</v>
      </c>
      <c r="D2848">
        <v>205291</v>
      </c>
      <c r="E2848">
        <v>1672</v>
      </c>
      <c r="F2848">
        <v>4</v>
      </c>
      <c r="G2848">
        <v>16.89</v>
      </c>
      <c r="H2848" s="1">
        <v>43673</v>
      </c>
      <c r="I2848">
        <v>999999</v>
      </c>
      <c r="J2848">
        <v>14.525399999999999</v>
      </c>
      <c r="K2848">
        <v>5.6</v>
      </c>
      <c r="L2848" t="s">
        <v>15</v>
      </c>
      <c r="M2848">
        <v>1.3127</v>
      </c>
    </row>
    <row r="2849" spans="1:13" x14ac:dyDescent="0.25">
      <c r="A2849">
        <v>349302</v>
      </c>
      <c r="B2849">
        <v>5</v>
      </c>
      <c r="C2849" s="1">
        <v>43671</v>
      </c>
      <c r="D2849">
        <v>205291</v>
      </c>
      <c r="E2849">
        <v>1558</v>
      </c>
      <c r="F2849">
        <v>10</v>
      </c>
      <c r="G2849">
        <v>380</v>
      </c>
      <c r="H2849" s="1">
        <v>43673</v>
      </c>
      <c r="I2849">
        <v>999999</v>
      </c>
      <c r="J2849">
        <v>338.2</v>
      </c>
      <c r="K2849">
        <v>125.9</v>
      </c>
      <c r="L2849" t="s">
        <v>15</v>
      </c>
      <c r="M2849">
        <v>1.3127</v>
      </c>
    </row>
    <row r="2850" spans="1:13" x14ac:dyDescent="0.25">
      <c r="A2850">
        <v>349302</v>
      </c>
      <c r="B2850">
        <v>6</v>
      </c>
      <c r="C2850" s="1">
        <v>43671</v>
      </c>
      <c r="D2850">
        <v>205291</v>
      </c>
      <c r="E2850">
        <v>1627</v>
      </c>
      <c r="F2850">
        <v>3</v>
      </c>
      <c r="G2850">
        <v>17.989999999999998</v>
      </c>
      <c r="H2850" s="1">
        <v>43673</v>
      </c>
      <c r="I2850">
        <v>999999</v>
      </c>
      <c r="J2850">
        <v>17.989999999999998</v>
      </c>
      <c r="K2850">
        <v>8.27</v>
      </c>
      <c r="L2850" t="s">
        <v>15</v>
      </c>
      <c r="M2850">
        <v>1.3127</v>
      </c>
    </row>
    <row r="2851" spans="1:13" x14ac:dyDescent="0.25">
      <c r="A2851">
        <v>349303</v>
      </c>
      <c r="B2851">
        <v>0</v>
      </c>
      <c r="C2851" s="1">
        <v>43671</v>
      </c>
      <c r="D2851">
        <v>647222</v>
      </c>
      <c r="E2851">
        <v>437</v>
      </c>
      <c r="F2851">
        <v>2</v>
      </c>
      <c r="G2851">
        <v>499.9</v>
      </c>
      <c r="H2851" s="1">
        <v>43671</v>
      </c>
      <c r="I2851">
        <v>130</v>
      </c>
      <c r="J2851">
        <v>439.91199999999998</v>
      </c>
      <c r="K2851">
        <v>254.86</v>
      </c>
      <c r="L2851" t="s">
        <v>14</v>
      </c>
      <c r="M2851">
        <v>0.89970000000000006</v>
      </c>
    </row>
    <row r="2852" spans="1:13" x14ac:dyDescent="0.25">
      <c r="A2852">
        <v>349400</v>
      </c>
      <c r="B2852">
        <v>0</v>
      </c>
      <c r="C2852" s="1">
        <v>43672</v>
      </c>
      <c r="D2852">
        <v>1811591</v>
      </c>
      <c r="E2852">
        <v>1254</v>
      </c>
      <c r="F2852">
        <v>2</v>
      </c>
      <c r="G2852">
        <v>19.989999999999998</v>
      </c>
      <c r="H2852" s="1">
        <v>43676</v>
      </c>
      <c r="I2852">
        <v>999999</v>
      </c>
      <c r="J2852">
        <v>17.7911</v>
      </c>
      <c r="K2852">
        <v>10.19</v>
      </c>
      <c r="L2852" t="s">
        <v>13</v>
      </c>
      <c r="M2852">
        <v>1</v>
      </c>
    </row>
    <row r="2853" spans="1:13" x14ac:dyDescent="0.25">
      <c r="A2853">
        <v>349400</v>
      </c>
      <c r="B2853">
        <v>1</v>
      </c>
      <c r="C2853" s="1">
        <v>43672</v>
      </c>
      <c r="D2853">
        <v>1811591</v>
      </c>
      <c r="E2853">
        <v>115</v>
      </c>
      <c r="F2853">
        <v>2</v>
      </c>
      <c r="G2853">
        <v>249.99</v>
      </c>
      <c r="H2853" s="1">
        <v>43676</v>
      </c>
      <c r="I2853">
        <v>999999</v>
      </c>
      <c r="J2853">
        <v>222.49109999999999</v>
      </c>
      <c r="K2853">
        <v>82.83</v>
      </c>
      <c r="L2853" t="s">
        <v>13</v>
      </c>
      <c r="M2853">
        <v>1</v>
      </c>
    </row>
    <row r="2854" spans="1:13" x14ac:dyDescent="0.25">
      <c r="A2854">
        <v>349400</v>
      </c>
      <c r="B2854">
        <v>2</v>
      </c>
      <c r="C2854" s="1">
        <v>43672</v>
      </c>
      <c r="D2854">
        <v>1811591</v>
      </c>
      <c r="E2854">
        <v>2049</v>
      </c>
      <c r="F2854">
        <v>5</v>
      </c>
      <c r="G2854">
        <v>665.94</v>
      </c>
      <c r="H2854" s="1">
        <v>43676</v>
      </c>
      <c r="I2854">
        <v>999999</v>
      </c>
      <c r="J2854">
        <v>665.94</v>
      </c>
      <c r="K2854">
        <v>220.64</v>
      </c>
      <c r="L2854" t="s">
        <v>13</v>
      </c>
      <c r="M2854">
        <v>1</v>
      </c>
    </row>
    <row r="2855" spans="1:13" x14ac:dyDescent="0.25">
      <c r="A2855">
        <v>349400</v>
      </c>
      <c r="B2855">
        <v>3</v>
      </c>
      <c r="C2855" s="1">
        <v>43672</v>
      </c>
      <c r="D2855">
        <v>1811591</v>
      </c>
      <c r="E2855">
        <v>181</v>
      </c>
      <c r="F2855">
        <v>1</v>
      </c>
      <c r="G2855">
        <v>129</v>
      </c>
      <c r="H2855" s="1">
        <v>43676</v>
      </c>
      <c r="I2855">
        <v>999999</v>
      </c>
      <c r="J2855">
        <v>129</v>
      </c>
      <c r="K2855">
        <v>59.32</v>
      </c>
      <c r="L2855" t="s">
        <v>13</v>
      </c>
      <c r="M2855">
        <v>1</v>
      </c>
    </row>
    <row r="2856" spans="1:13" x14ac:dyDescent="0.25">
      <c r="A2856">
        <v>349400</v>
      </c>
      <c r="B2856">
        <v>4</v>
      </c>
      <c r="C2856" s="1">
        <v>43672</v>
      </c>
      <c r="D2856">
        <v>1811591</v>
      </c>
      <c r="E2856">
        <v>348</v>
      </c>
      <c r="F2856">
        <v>2</v>
      </c>
      <c r="G2856">
        <v>758</v>
      </c>
      <c r="H2856" s="1">
        <v>43676</v>
      </c>
      <c r="I2856">
        <v>999999</v>
      </c>
      <c r="J2856">
        <v>758</v>
      </c>
      <c r="K2856">
        <v>348.58</v>
      </c>
      <c r="L2856" t="s">
        <v>13</v>
      </c>
      <c r="M2856">
        <v>1</v>
      </c>
    </row>
    <row r="2857" spans="1:13" x14ac:dyDescent="0.25">
      <c r="A2857">
        <v>349400</v>
      </c>
      <c r="B2857">
        <v>5</v>
      </c>
      <c r="C2857" s="1">
        <v>43672</v>
      </c>
      <c r="D2857">
        <v>1811591</v>
      </c>
      <c r="E2857">
        <v>2</v>
      </c>
      <c r="F2857">
        <v>10</v>
      </c>
      <c r="G2857">
        <v>12.99</v>
      </c>
      <c r="H2857" s="1">
        <v>43676</v>
      </c>
      <c r="I2857">
        <v>999999</v>
      </c>
      <c r="J2857">
        <v>11.4312</v>
      </c>
      <c r="K2857">
        <v>6.62</v>
      </c>
      <c r="L2857" t="s">
        <v>13</v>
      </c>
      <c r="M2857">
        <v>1</v>
      </c>
    </row>
    <row r="2858" spans="1:13" x14ac:dyDescent="0.25">
      <c r="A2858">
        <v>349400</v>
      </c>
      <c r="B2858">
        <v>6</v>
      </c>
      <c r="C2858" s="1">
        <v>43672</v>
      </c>
      <c r="D2858">
        <v>1811591</v>
      </c>
      <c r="E2858">
        <v>366</v>
      </c>
      <c r="F2858">
        <v>1</v>
      </c>
      <c r="G2858">
        <v>758</v>
      </c>
      <c r="H2858" s="1">
        <v>43676</v>
      </c>
      <c r="I2858">
        <v>999999</v>
      </c>
      <c r="J2858">
        <v>674.62</v>
      </c>
      <c r="K2858">
        <v>348.58</v>
      </c>
      <c r="L2858" t="s">
        <v>13</v>
      </c>
      <c r="M2858">
        <v>1</v>
      </c>
    </row>
    <row r="2859" spans="1:13" x14ac:dyDescent="0.25">
      <c r="A2859">
        <v>349401</v>
      </c>
      <c r="B2859">
        <v>0</v>
      </c>
      <c r="C2859" s="1">
        <v>43672</v>
      </c>
      <c r="D2859">
        <v>194882</v>
      </c>
      <c r="E2859">
        <v>107</v>
      </c>
      <c r="F2859">
        <v>7</v>
      </c>
      <c r="G2859">
        <v>132.99</v>
      </c>
      <c r="H2859" s="1">
        <v>43672</v>
      </c>
      <c r="I2859">
        <v>60</v>
      </c>
      <c r="J2859">
        <v>132.99</v>
      </c>
      <c r="K2859">
        <v>61.16</v>
      </c>
      <c r="L2859" t="s">
        <v>17</v>
      </c>
      <c r="M2859">
        <v>1.4439</v>
      </c>
    </row>
    <row r="2860" spans="1:13" x14ac:dyDescent="0.25">
      <c r="A2860">
        <v>349401</v>
      </c>
      <c r="B2860">
        <v>1</v>
      </c>
      <c r="C2860" s="1">
        <v>43672</v>
      </c>
      <c r="D2860">
        <v>194882</v>
      </c>
      <c r="E2860">
        <v>1588</v>
      </c>
      <c r="F2860">
        <v>3</v>
      </c>
      <c r="G2860">
        <v>13.89</v>
      </c>
      <c r="H2860" s="1">
        <v>43672</v>
      </c>
      <c r="I2860">
        <v>60</v>
      </c>
      <c r="J2860">
        <v>12.3621</v>
      </c>
      <c r="K2860">
        <v>6.39</v>
      </c>
      <c r="L2860" t="s">
        <v>17</v>
      </c>
      <c r="M2860">
        <v>1.4439</v>
      </c>
    </row>
    <row r="2861" spans="1:13" x14ac:dyDescent="0.25">
      <c r="A2861">
        <v>349401</v>
      </c>
      <c r="B2861">
        <v>2</v>
      </c>
      <c r="C2861" s="1">
        <v>43672</v>
      </c>
      <c r="D2861">
        <v>194882</v>
      </c>
      <c r="E2861">
        <v>1568</v>
      </c>
      <c r="F2861">
        <v>2</v>
      </c>
      <c r="G2861">
        <v>280</v>
      </c>
      <c r="H2861" s="1">
        <v>43672</v>
      </c>
      <c r="I2861">
        <v>60</v>
      </c>
      <c r="J2861">
        <v>280</v>
      </c>
      <c r="K2861">
        <v>128.76</v>
      </c>
      <c r="L2861" t="s">
        <v>17</v>
      </c>
      <c r="M2861">
        <v>1.4439</v>
      </c>
    </row>
    <row r="2862" spans="1:13" x14ac:dyDescent="0.25">
      <c r="A2862">
        <v>349500</v>
      </c>
      <c r="B2862">
        <v>0</v>
      </c>
      <c r="C2862" s="1">
        <v>43673</v>
      </c>
      <c r="D2862">
        <v>1957028</v>
      </c>
      <c r="E2862">
        <v>1728</v>
      </c>
      <c r="F2862">
        <v>7</v>
      </c>
      <c r="G2862">
        <v>79.8</v>
      </c>
      <c r="H2862" s="1">
        <v>43676</v>
      </c>
      <c r="I2862">
        <v>999999</v>
      </c>
      <c r="J2862">
        <v>73.415999999999997</v>
      </c>
      <c r="K2862">
        <v>36.700000000000003</v>
      </c>
      <c r="L2862" t="s">
        <v>13</v>
      </c>
      <c r="M2862">
        <v>1</v>
      </c>
    </row>
    <row r="2863" spans="1:13" x14ac:dyDescent="0.25">
      <c r="A2863">
        <v>349500</v>
      </c>
      <c r="B2863">
        <v>1</v>
      </c>
      <c r="C2863" s="1">
        <v>43673</v>
      </c>
      <c r="D2863">
        <v>1957028</v>
      </c>
      <c r="E2863">
        <v>1644</v>
      </c>
      <c r="F2863">
        <v>3</v>
      </c>
      <c r="G2863">
        <v>57.88</v>
      </c>
      <c r="H2863" s="1">
        <v>43676</v>
      </c>
      <c r="I2863">
        <v>999999</v>
      </c>
      <c r="J2863">
        <v>57.88</v>
      </c>
      <c r="K2863">
        <v>26.62</v>
      </c>
      <c r="L2863" t="s">
        <v>13</v>
      </c>
      <c r="M2863">
        <v>1</v>
      </c>
    </row>
    <row r="2864" spans="1:13" x14ac:dyDescent="0.25">
      <c r="A2864">
        <v>349500</v>
      </c>
      <c r="B2864">
        <v>2</v>
      </c>
      <c r="C2864" s="1">
        <v>43673</v>
      </c>
      <c r="D2864">
        <v>1957028</v>
      </c>
      <c r="E2864">
        <v>1679</v>
      </c>
      <c r="F2864">
        <v>6</v>
      </c>
      <c r="G2864">
        <v>5.5</v>
      </c>
      <c r="H2864" s="1">
        <v>43676</v>
      </c>
      <c r="I2864">
        <v>999999</v>
      </c>
      <c r="J2864">
        <v>5.0599999999999996</v>
      </c>
      <c r="K2864">
        <v>2.8</v>
      </c>
      <c r="L2864" t="s">
        <v>13</v>
      </c>
      <c r="M2864">
        <v>1</v>
      </c>
    </row>
    <row r="2865" spans="1:13" x14ac:dyDescent="0.25">
      <c r="A2865">
        <v>349501</v>
      </c>
      <c r="B2865">
        <v>0</v>
      </c>
      <c r="C2865" s="1">
        <v>43673</v>
      </c>
      <c r="D2865">
        <v>149816</v>
      </c>
      <c r="E2865">
        <v>1437</v>
      </c>
      <c r="F2865">
        <v>1</v>
      </c>
      <c r="G2865">
        <v>199</v>
      </c>
      <c r="H2865" s="1">
        <v>43673</v>
      </c>
      <c r="I2865">
        <v>40</v>
      </c>
      <c r="J2865">
        <v>199</v>
      </c>
      <c r="K2865">
        <v>91.51</v>
      </c>
      <c r="L2865" t="s">
        <v>17</v>
      </c>
      <c r="M2865">
        <v>1.4439</v>
      </c>
    </row>
    <row r="2866" spans="1:13" x14ac:dyDescent="0.25">
      <c r="A2866">
        <v>349502</v>
      </c>
      <c r="B2866">
        <v>0</v>
      </c>
      <c r="C2866" s="1">
        <v>43673</v>
      </c>
      <c r="D2866">
        <v>953892</v>
      </c>
      <c r="E2866">
        <v>1455</v>
      </c>
      <c r="F2866">
        <v>4</v>
      </c>
      <c r="G2866">
        <v>290</v>
      </c>
      <c r="H2866" s="1">
        <v>43673</v>
      </c>
      <c r="I2866">
        <v>360</v>
      </c>
      <c r="J2866">
        <v>290</v>
      </c>
      <c r="K2866">
        <v>133.36000000000001</v>
      </c>
      <c r="L2866" t="s">
        <v>16</v>
      </c>
      <c r="M2866">
        <v>0.80469999999999997</v>
      </c>
    </row>
    <row r="2867" spans="1:13" x14ac:dyDescent="0.25">
      <c r="A2867">
        <v>349502</v>
      </c>
      <c r="B2867">
        <v>1</v>
      </c>
      <c r="C2867" s="1">
        <v>43673</v>
      </c>
      <c r="D2867">
        <v>953892</v>
      </c>
      <c r="E2867">
        <v>67</v>
      </c>
      <c r="F2867">
        <v>4</v>
      </c>
      <c r="G2867">
        <v>25.69</v>
      </c>
      <c r="H2867" s="1">
        <v>43673</v>
      </c>
      <c r="I2867">
        <v>360</v>
      </c>
      <c r="J2867">
        <v>25.69</v>
      </c>
      <c r="K2867">
        <v>13.1</v>
      </c>
      <c r="L2867" t="s">
        <v>16</v>
      </c>
      <c r="M2867">
        <v>0.80469999999999997</v>
      </c>
    </row>
    <row r="2868" spans="1:13" x14ac:dyDescent="0.25">
      <c r="A2868">
        <v>349503</v>
      </c>
      <c r="B2868">
        <v>0</v>
      </c>
      <c r="C2868" s="1">
        <v>43673</v>
      </c>
      <c r="D2868">
        <v>1418748</v>
      </c>
      <c r="E2868">
        <v>1540</v>
      </c>
      <c r="F2868">
        <v>3</v>
      </c>
      <c r="G2868">
        <v>380</v>
      </c>
      <c r="H2868" s="1">
        <v>43676</v>
      </c>
      <c r="I2868">
        <v>999999</v>
      </c>
      <c r="J2868">
        <v>380</v>
      </c>
      <c r="K2868">
        <v>125.9</v>
      </c>
      <c r="L2868" t="s">
        <v>13</v>
      </c>
      <c r="M2868">
        <v>1</v>
      </c>
    </row>
    <row r="2869" spans="1:13" x14ac:dyDescent="0.25">
      <c r="A2869">
        <v>349503</v>
      </c>
      <c r="B2869">
        <v>1</v>
      </c>
      <c r="C2869" s="1">
        <v>43673</v>
      </c>
      <c r="D2869">
        <v>1418748</v>
      </c>
      <c r="E2869">
        <v>1502</v>
      </c>
      <c r="F2869">
        <v>3</v>
      </c>
      <c r="G2869">
        <v>239</v>
      </c>
      <c r="H2869" s="1">
        <v>43676</v>
      </c>
      <c r="I2869">
        <v>999999</v>
      </c>
      <c r="J2869">
        <v>239</v>
      </c>
      <c r="K2869">
        <v>109.91</v>
      </c>
      <c r="L2869" t="s">
        <v>13</v>
      </c>
      <c r="M2869">
        <v>1</v>
      </c>
    </row>
    <row r="2870" spans="1:13" x14ac:dyDescent="0.25">
      <c r="A2870">
        <v>349700</v>
      </c>
      <c r="B2870">
        <v>0</v>
      </c>
      <c r="C2870" s="1">
        <v>43675</v>
      </c>
      <c r="D2870">
        <v>54715</v>
      </c>
      <c r="E2870">
        <v>759</v>
      </c>
      <c r="F2870">
        <v>3</v>
      </c>
      <c r="G2870">
        <v>11.9</v>
      </c>
      <c r="H2870" s="1">
        <v>43675</v>
      </c>
      <c r="I2870">
        <v>50</v>
      </c>
      <c r="J2870">
        <v>11.9</v>
      </c>
      <c r="K2870">
        <v>6.07</v>
      </c>
      <c r="L2870" t="s">
        <v>17</v>
      </c>
      <c r="M2870">
        <v>1.4489000000000001</v>
      </c>
    </row>
    <row r="2871" spans="1:13" x14ac:dyDescent="0.25">
      <c r="A2871">
        <v>349800</v>
      </c>
      <c r="B2871">
        <v>0</v>
      </c>
      <c r="C2871" s="1">
        <v>43676</v>
      </c>
      <c r="D2871">
        <v>1907993</v>
      </c>
      <c r="E2871">
        <v>1513</v>
      </c>
      <c r="F2871">
        <v>4</v>
      </c>
      <c r="G2871">
        <v>269</v>
      </c>
      <c r="H2871" s="1">
        <v>43676</v>
      </c>
      <c r="I2871">
        <v>660</v>
      </c>
      <c r="J2871">
        <v>269</v>
      </c>
      <c r="K2871">
        <v>123.7</v>
      </c>
      <c r="L2871" t="s">
        <v>13</v>
      </c>
      <c r="M2871">
        <v>1</v>
      </c>
    </row>
    <row r="2872" spans="1:13" x14ac:dyDescent="0.25">
      <c r="A2872">
        <v>349800</v>
      </c>
      <c r="B2872">
        <v>1</v>
      </c>
      <c r="C2872" s="1">
        <v>43676</v>
      </c>
      <c r="D2872">
        <v>1907993</v>
      </c>
      <c r="E2872">
        <v>82</v>
      </c>
      <c r="F2872">
        <v>2</v>
      </c>
      <c r="G2872">
        <v>40.549999999999997</v>
      </c>
      <c r="H2872" s="1">
        <v>43676</v>
      </c>
      <c r="I2872">
        <v>660</v>
      </c>
      <c r="J2872">
        <v>40.549999999999997</v>
      </c>
      <c r="K2872">
        <v>18.649999999999999</v>
      </c>
      <c r="L2872" t="s">
        <v>13</v>
      </c>
      <c r="M2872">
        <v>1</v>
      </c>
    </row>
    <row r="2873" spans="1:13" x14ac:dyDescent="0.25">
      <c r="A2873">
        <v>349801</v>
      </c>
      <c r="B2873">
        <v>0</v>
      </c>
      <c r="C2873" s="1">
        <v>43676</v>
      </c>
      <c r="D2873">
        <v>1478631</v>
      </c>
      <c r="E2873">
        <v>1578</v>
      </c>
      <c r="F2873">
        <v>2</v>
      </c>
      <c r="G2873">
        <v>219</v>
      </c>
      <c r="H2873" s="1">
        <v>43680</v>
      </c>
      <c r="I2873">
        <v>999999</v>
      </c>
      <c r="J2873">
        <v>219</v>
      </c>
      <c r="K2873">
        <v>72.56</v>
      </c>
      <c r="L2873" t="s">
        <v>13</v>
      </c>
      <c r="M2873">
        <v>1</v>
      </c>
    </row>
    <row r="2874" spans="1:13" x14ac:dyDescent="0.25">
      <c r="A2874">
        <v>349801</v>
      </c>
      <c r="B2874">
        <v>1</v>
      </c>
      <c r="C2874" s="1">
        <v>43676</v>
      </c>
      <c r="D2874">
        <v>1478631</v>
      </c>
      <c r="E2874">
        <v>1985</v>
      </c>
      <c r="F2874">
        <v>3</v>
      </c>
      <c r="G2874">
        <v>179.99</v>
      </c>
      <c r="H2874" s="1">
        <v>43680</v>
      </c>
      <c r="I2874">
        <v>999999</v>
      </c>
      <c r="J2874">
        <v>158.3912</v>
      </c>
      <c r="K2874">
        <v>82.77</v>
      </c>
      <c r="L2874" t="s">
        <v>13</v>
      </c>
      <c r="M2874">
        <v>1</v>
      </c>
    </row>
    <row r="2875" spans="1:13" x14ac:dyDescent="0.25">
      <c r="A2875">
        <v>349900</v>
      </c>
      <c r="B2875">
        <v>0</v>
      </c>
      <c r="C2875" s="1">
        <v>43677</v>
      </c>
      <c r="D2875">
        <v>236159</v>
      </c>
      <c r="E2875">
        <v>1479</v>
      </c>
      <c r="F2875">
        <v>4</v>
      </c>
      <c r="G2875">
        <v>310</v>
      </c>
      <c r="H2875" s="1">
        <v>43677</v>
      </c>
      <c r="I2875">
        <v>100</v>
      </c>
      <c r="J2875">
        <v>310</v>
      </c>
      <c r="K2875">
        <v>142.56</v>
      </c>
      <c r="L2875" t="s">
        <v>15</v>
      </c>
      <c r="M2875">
        <v>1.3149</v>
      </c>
    </row>
    <row r="2876" spans="1:13" x14ac:dyDescent="0.25">
      <c r="A2876">
        <v>349900</v>
      </c>
      <c r="B2876">
        <v>1</v>
      </c>
      <c r="C2876" s="1">
        <v>43677</v>
      </c>
      <c r="D2876">
        <v>236159</v>
      </c>
      <c r="E2876">
        <v>604</v>
      </c>
      <c r="F2876">
        <v>3</v>
      </c>
      <c r="G2876">
        <v>499</v>
      </c>
      <c r="H2876" s="1">
        <v>43677</v>
      </c>
      <c r="I2876">
        <v>100</v>
      </c>
      <c r="J2876">
        <v>439.12</v>
      </c>
      <c r="K2876">
        <v>254.4</v>
      </c>
      <c r="L2876" t="s">
        <v>15</v>
      </c>
      <c r="M2876">
        <v>1.3149</v>
      </c>
    </row>
    <row r="2877" spans="1:13" x14ac:dyDescent="0.25">
      <c r="A2877">
        <v>349901</v>
      </c>
      <c r="B2877">
        <v>0</v>
      </c>
      <c r="C2877" s="1">
        <v>43677</v>
      </c>
      <c r="D2877">
        <v>1593472</v>
      </c>
      <c r="E2877">
        <v>1166</v>
      </c>
      <c r="F2877">
        <v>1</v>
      </c>
      <c r="G2877">
        <v>165</v>
      </c>
      <c r="H2877" s="1">
        <v>43680</v>
      </c>
      <c r="I2877">
        <v>999999</v>
      </c>
      <c r="J2877">
        <v>165</v>
      </c>
      <c r="K2877">
        <v>84.12</v>
      </c>
      <c r="L2877" t="s">
        <v>13</v>
      </c>
      <c r="M2877">
        <v>1</v>
      </c>
    </row>
    <row r="2878" spans="1:13" x14ac:dyDescent="0.25">
      <c r="A2878">
        <v>349901</v>
      </c>
      <c r="B2878">
        <v>1</v>
      </c>
      <c r="C2878" s="1">
        <v>43677</v>
      </c>
      <c r="D2878">
        <v>1593472</v>
      </c>
      <c r="E2878">
        <v>1598</v>
      </c>
      <c r="F2878">
        <v>2</v>
      </c>
      <c r="G2878">
        <v>57.88</v>
      </c>
      <c r="H2878" s="1">
        <v>43680</v>
      </c>
      <c r="I2878">
        <v>999999</v>
      </c>
      <c r="J2878">
        <v>50.934399999999997</v>
      </c>
      <c r="K2878">
        <v>26.62</v>
      </c>
      <c r="L2878" t="s">
        <v>13</v>
      </c>
      <c r="M2878">
        <v>1</v>
      </c>
    </row>
    <row r="2879" spans="1:13" x14ac:dyDescent="0.25">
      <c r="A2879">
        <v>349901</v>
      </c>
      <c r="B2879">
        <v>2</v>
      </c>
      <c r="C2879" s="1">
        <v>43677</v>
      </c>
      <c r="D2879">
        <v>1593472</v>
      </c>
      <c r="E2879">
        <v>1558</v>
      </c>
      <c r="F2879">
        <v>4</v>
      </c>
      <c r="G2879">
        <v>380</v>
      </c>
      <c r="H2879" s="1">
        <v>43680</v>
      </c>
      <c r="I2879">
        <v>999999</v>
      </c>
      <c r="J2879">
        <v>361</v>
      </c>
      <c r="K2879">
        <v>125.9</v>
      </c>
      <c r="L2879" t="s">
        <v>13</v>
      </c>
      <c r="M2879">
        <v>1</v>
      </c>
    </row>
    <row r="2880" spans="1:13" x14ac:dyDescent="0.25">
      <c r="A2880">
        <v>349901</v>
      </c>
      <c r="B2880">
        <v>3</v>
      </c>
      <c r="C2880" s="1">
        <v>43677</v>
      </c>
      <c r="D2880">
        <v>1593472</v>
      </c>
      <c r="E2880">
        <v>1511</v>
      </c>
      <c r="F2880">
        <v>5</v>
      </c>
      <c r="G2880">
        <v>229</v>
      </c>
      <c r="H2880" s="1">
        <v>43680</v>
      </c>
      <c r="I2880">
        <v>999999</v>
      </c>
      <c r="J2880">
        <v>229</v>
      </c>
      <c r="K2880">
        <v>105.31</v>
      </c>
      <c r="L2880" t="s">
        <v>13</v>
      </c>
      <c r="M2880">
        <v>1</v>
      </c>
    </row>
    <row r="2881" spans="1:13" x14ac:dyDescent="0.25">
      <c r="A2881">
        <v>349901</v>
      </c>
      <c r="B2881">
        <v>4</v>
      </c>
      <c r="C2881" s="1">
        <v>43677</v>
      </c>
      <c r="D2881">
        <v>1593472</v>
      </c>
      <c r="E2881">
        <v>312</v>
      </c>
      <c r="F2881">
        <v>3</v>
      </c>
      <c r="G2881">
        <v>259</v>
      </c>
      <c r="H2881" s="1">
        <v>43680</v>
      </c>
      <c r="I2881">
        <v>999999</v>
      </c>
      <c r="J2881">
        <v>253.82</v>
      </c>
      <c r="K2881">
        <v>132.05000000000001</v>
      </c>
      <c r="L2881" t="s">
        <v>13</v>
      </c>
      <c r="M2881">
        <v>1</v>
      </c>
    </row>
    <row r="2882" spans="1:13" x14ac:dyDescent="0.25">
      <c r="A2882">
        <v>349901</v>
      </c>
      <c r="B2882">
        <v>5</v>
      </c>
      <c r="C2882" s="1">
        <v>43677</v>
      </c>
      <c r="D2882">
        <v>1593472</v>
      </c>
      <c r="E2882">
        <v>138</v>
      </c>
      <c r="F2882">
        <v>7</v>
      </c>
      <c r="G2882">
        <v>499.99</v>
      </c>
      <c r="H2882" s="1">
        <v>43680</v>
      </c>
      <c r="I2882">
        <v>999999</v>
      </c>
      <c r="J2882">
        <v>429.9914</v>
      </c>
      <c r="K2882">
        <v>229.93</v>
      </c>
      <c r="L2882" t="s">
        <v>13</v>
      </c>
      <c r="M2882">
        <v>1</v>
      </c>
    </row>
    <row r="2883" spans="1:13" x14ac:dyDescent="0.25">
      <c r="A2883">
        <v>350000</v>
      </c>
      <c r="B2883">
        <v>0</v>
      </c>
      <c r="C2883" s="1">
        <v>43678</v>
      </c>
      <c r="D2883">
        <v>1817</v>
      </c>
      <c r="E2883">
        <v>1459</v>
      </c>
      <c r="F2883">
        <v>6</v>
      </c>
      <c r="G2883">
        <v>256</v>
      </c>
      <c r="H2883" s="1">
        <v>43682</v>
      </c>
      <c r="I2883">
        <v>999999</v>
      </c>
      <c r="J2883">
        <v>256</v>
      </c>
      <c r="K2883">
        <v>117.73</v>
      </c>
      <c r="L2883" t="s">
        <v>17</v>
      </c>
      <c r="M2883">
        <v>1.4619</v>
      </c>
    </row>
    <row r="2884" spans="1:13" x14ac:dyDescent="0.25">
      <c r="A2884">
        <v>350000</v>
      </c>
      <c r="B2884">
        <v>1</v>
      </c>
      <c r="C2884" s="1">
        <v>43678</v>
      </c>
      <c r="D2884">
        <v>1817</v>
      </c>
      <c r="E2884">
        <v>73</v>
      </c>
      <c r="F2884">
        <v>5</v>
      </c>
      <c r="G2884">
        <v>47.95</v>
      </c>
      <c r="H2884" s="1">
        <v>43682</v>
      </c>
      <c r="I2884">
        <v>999999</v>
      </c>
      <c r="J2884">
        <v>42.6755</v>
      </c>
      <c r="K2884">
        <v>22.05</v>
      </c>
      <c r="L2884" t="s">
        <v>17</v>
      </c>
      <c r="M2884">
        <v>1.4619</v>
      </c>
    </row>
    <row r="2885" spans="1:13" x14ac:dyDescent="0.25">
      <c r="A2885">
        <v>350001</v>
      </c>
      <c r="B2885">
        <v>0</v>
      </c>
      <c r="C2885" s="1">
        <v>43678</v>
      </c>
      <c r="D2885">
        <v>581252</v>
      </c>
      <c r="E2885">
        <v>1370</v>
      </c>
      <c r="F2885">
        <v>4</v>
      </c>
      <c r="G2885">
        <v>47.44</v>
      </c>
      <c r="H2885" s="1">
        <v>43679</v>
      </c>
      <c r="I2885">
        <v>999999</v>
      </c>
      <c r="J2885">
        <v>41.747199999999999</v>
      </c>
      <c r="K2885">
        <v>21.82</v>
      </c>
      <c r="L2885" t="s">
        <v>14</v>
      </c>
      <c r="M2885">
        <v>0.90600000000000003</v>
      </c>
    </row>
    <row r="2886" spans="1:13" x14ac:dyDescent="0.25">
      <c r="A2886">
        <v>350001</v>
      </c>
      <c r="B2886">
        <v>1</v>
      </c>
      <c r="C2886" s="1">
        <v>43678</v>
      </c>
      <c r="D2886">
        <v>581252</v>
      </c>
      <c r="E2886">
        <v>1737</v>
      </c>
      <c r="F2886">
        <v>4</v>
      </c>
      <c r="G2886">
        <v>28</v>
      </c>
      <c r="H2886" s="1">
        <v>43679</v>
      </c>
      <c r="I2886">
        <v>999999</v>
      </c>
      <c r="J2886">
        <v>24.64</v>
      </c>
      <c r="K2886">
        <v>14.28</v>
      </c>
      <c r="L2886" t="s">
        <v>14</v>
      </c>
      <c r="M2886">
        <v>0.90600000000000003</v>
      </c>
    </row>
    <row r="2887" spans="1:13" x14ac:dyDescent="0.25">
      <c r="A2887">
        <v>350001</v>
      </c>
      <c r="B2887">
        <v>2</v>
      </c>
      <c r="C2887" s="1">
        <v>43678</v>
      </c>
      <c r="D2887">
        <v>581252</v>
      </c>
      <c r="E2887">
        <v>1611</v>
      </c>
      <c r="F2887">
        <v>2</v>
      </c>
      <c r="G2887">
        <v>159.99</v>
      </c>
      <c r="H2887" s="1">
        <v>43679</v>
      </c>
      <c r="I2887">
        <v>999999</v>
      </c>
      <c r="J2887">
        <v>148.79069999999999</v>
      </c>
      <c r="K2887">
        <v>73.569999999999993</v>
      </c>
      <c r="L2887" t="s">
        <v>14</v>
      </c>
      <c r="M2887">
        <v>0.90600000000000003</v>
      </c>
    </row>
    <row r="2888" spans="1:13" x14ac:dyDescent="0.25">
      <c r="A2888">
        <v>350002</v>
      </c>
      <c r="B2888">
        <v>0</v>
      </c>
      <c r="C2888" s="1">
        <v>43678</v>
      </c>
      <c r="D2888">
        <v>2007618</v>
      </c>
      <c r="E2888">
        <v>2132</v>
      </c>
      <c r="F2888">
        <v>1</v>
      </c>
      <c r="G2888">
        <v>149</v>
      </c>
      <c r="H2888" s="1">
        <v>43682</v>
      </c>
      <c r="I2888">
        <v>999999</v>
      </c>
      <c r="J2888">
        <v>149</v>
      </c>
      <c r="K2888">
        <v>75.959999999999994</v>
      </c>
      <c r="L2888" t="s">
        <v>13</v>
      </c>
      <c r="M2888">
        <v>1</v>
      </c>
    </row>
    <row r="2889" spans="1:13" x14ac:dyDescent="0.25">
      <c r="A2889">
        <v>350100</v>
      </c>
      <c r="B2889">
        <v>0</v>
      </c>
      <c r="C2889" s="1">
        <v>43679</v>
      </c>
      <c r="D2889">
        <v>560660</v>
      </c>
      <c r="E2889">
        <v>429</v>
      </c>
      <c r="F2889">
        <v>3</v>
      </c>
      <c r="G2889">
        <v>599.9</v>
      </c>
      <c r="H2889" s="1">
        <v>43686</v>
      </c>
      <c r="I2889">
        <v>999999</v>
      </c>
      <c r="J2889">
        <v>599.9</v>
      </c>
      <c r="K2889">
        <v>275.87</v>
      </c>
      <c r="L2889" t="s">
        <v>14</v>
      </c>
      <c r="M2889">
        <v>0.90039999999999998</v>
      </c>
    </row>
    <row r="2890" spans="1:13" x14ac:dyDescent="0.25">
      <c r="A2890">
        <v>350100</v>
      </c>
      <c r="B2890">
        <v>1</v>
      </c>
      <c r="C2890" s="1">
        <v>43679</v>
      </c>
      <c r="D2890">
        <v>560660</v>
      </c>
      <c r="E2890">
        <v>1680</v>
      </c>
      <c r="F2890">
        <v>3</v>
      </c>
      <c r="G2890">
        <v>6.99</v>
      </c>
      <c r="H2890" s="1">
        <v>43686</v>
      </c>
      <c r="I2890">
        <v>999999</v>
      </c>
      <c r="J2890">
        <v>6.1512000000000002</v>
      </c>
      <c r="K2890">
        <v>3.56</v>
      </c>
      <c r="L2890" t="s">
        <v>14</v>
      </c>
      <c r="M2890">
        <v>0.90039999999999998</v>
      </c>
    </row>
    <row r="2891" spans="1:13" x14ac:dyDescent="0.25">
      <c r="A2891">
        <v>350100</v>
      </c>
      <c r="B2891">
        <v>2</v>
      </c>
      <c r="C2891" s="1">
        <v>43679</v>
      </c>
      <c r="D2891">
        <v>560660</v>
      </c>
      <c r="E2891">
        <v>538</v>
      </c>
      <c r="F2891">
        <v>2</v>
      </c>
      <c r="G2891">
        <v>99</v>
      </c>
      <c r="H2891" s="1">
        <v>43686</v>
      </c>
      <c r="I2891">
        <v>999999</v>
      </c>
      <c r="J2891">
        <v>85.14</v>
      </c>
      <c r="K2891">
        <v>50.47</v>
      </c>
      <c r="L2891" t="s">
        <v>14</v>
      </c>
      <c r="M2891">
        <v>0.90039999999999998</v>
      </c>
    </row>
    <row r="2892" spans="1:13" x14ac:dyDescent="0.25">
      <c r="A2892">
        <v>350101</v>
      </c>
      <c r="B2892">
        <v>0</v>
      </c>
      <c r="C2892" s="1">
        <v>43679</v>
      </c>
      <c r="D2892">
        <v>1216668</v>
      </c>
      <c r="E2892">
        <v>1504</v>
      </c>
      <c r="F2892">
        <v>7</v>
      </c>
      <c r="G2892">
        <v>208</v>
      </c>
      <c r="H2892" s="1">
        <v>43679</v>
      </c>
      <c r="I2892">
        <v>550</v>
      </c>
      <c r="J2892">
        <v>187.2</v>
      </c>
      <c r="K2892">
        <v>95.65</v>
      </c>
      <c r="L2892" t="s">
        <v>13</v>
      </c>
      <c r="M2892">
        <v>1</v>
      </c>
    </row>
    <row r="2893" spans="1:13" x14ac:dyDescent="0.25">
      <c r="A2893">
        <v>350101</v>
      </c>
      <c r="B2893">
        <v>1</v>
      </c>
      <c r="C2893" s="1">
        <v>43679</v>
      </c>
      <c r="D2893">
        <v>1216668</v>
      </c>
      <c r="E2893">
        <v>1474</v>
      </c>
      <c r="F2893">
        <v>6</v>
      </c>
      <c r="G2893">
        <v>208</v>
      </c>
      <c r="H2893" s="1">
        <v>43679</v>
      </c>
      <c r="I2893">
        <v>550</v>
      </c>
      <c r="J2893">
        <v>208</v>
      </c>
      <c r="K2893">
        <v>95.65</v>
      </c>
      <c r="L2893" t="s">
        <v>13</v>
      </c>
      <c r="M2893">
        <v>1</v>
      </c>
    </row>
    <row r="2894" spans="1:13" x14ac:dyDescent="0.25">
      <c r="A2894">
        <v>350101</v>
      </c>
      <c r="B2894">
        <v>2</v>
      </c>
      <c r="C2894" s="1">
        <v>43679</v>
      </c>
      <c r="D2894">
        <v>1216668</v>
      </c>
      <c r="E2894">
        <v>1475</v>
      </c>
      <c r="F2894">
        <v>1</v>
      </c>
      <c r="G2894">
        <v>230</v>
      </c>
      <c r="H2894" s="1">
        <v>43679</v>
      </c>
      <c r="I2894">
        <v>550</v>
      </c>
      <c r="J2894">
        <v>200.1</v>
      </c>
      <c r="K2894">
        <v>105.77</v>
      </c>
      <c r="L2894" t="s">
        <v>13</v>
      </c>
      <c r="M2894">
        <v>1</v>
      </c>
    </row>
    <row r="2895" spans="1:13" x14ac:dyDescent="0.25">
      <c r="A2895">
        <v>350101</v>
      </c>
      <c r="B2895">
        <v>3</v>
      </c>
      <c r="C2895" s="1">
        <v>43679</v>
      </c>
      <c r="D2895">
        <v>1216668</v>
      </c>
      <c r="E2895">
        <v>1494</v>
      </c>
      <c r="F2895">
        <v>5</v>
      </c>
      <c r="G2895">
        <v>208</v>
      </c>
      <c r="H2895" s="1">
        <v>43679</v>
      </c>
      <c r="I2895">
        <v>550</v>
      </c>
      <c r="J2895">
        <v>183.04</v>
      </c>
      <c r="K2895">
        <v>95.65</v>
      </c>
      <c r="L2895" t="s">
        <v>13</v>
      </c>
      <c r="M2895">
        <v>1</v>
      </c>
    </row>
    <row r="2896" spans="1:13" x14ac:dyDescent="0.25">
      <c r="A2896">
        <v>350200</v>
      </c>
      <c r="B2896">
        <v>0</v>
      </c>
      <c r="C2896" s="1">
        <v>43680</v>
      </c>
      <c r="D2896">
        <v>229270</v>
      </c>
      <c r="E2896">
        <v>1328</v>
      </c>
      <c r="F2896">
        <v>4</v>
      </c>
      <c r="G2896">
        <v>49.99</v>
      </c>
      <c r="H2896" s="1">
        <v>43680</v>
      </c>
      <c r="I2896">
        <v>100</v>
      </c>
      <c r="J2896">
        <v>46.490699999999997</v>
      </c>
      <c r="K2896">
        <v>16.559999999999999</v>
      </c>
      <c r="L2896" t="s">
        <v>15</v>
      </c>
      <c r="M2896">
        <v>1.3233999999999999</v>
      </c>
    </row>
    <row r="2897" spans="1:13" x14ac:dyDescent="0.25">
      <c r="A2897">
        <v>350201</v>
      </c>
      <c r="B2897">
        <v>0</v>
      </c>
      <c r="C2897" s="1">
        <v>43680</v>
      </c>
      <c r="D2897">
        <v>1319400</v>
      </c>
      <c r="E2897">
        <v>1463</v>
      </c>
      <c r="F2897">
        <v>7</v>
      </c>
      <c r="G2897">
        <v>293</v>
      </c>
      <c r="H2897" s="1">
        <v>43685</v>
      </c>
      <c r="I2897">
        <v>999999</v>
      </c>
      <c r="J2897">
        <v>293</v>
      </c>
      <c r="K2897">
        <v>134.74</v>
      </c>
      <c r="L2897" t="s">
        <v>13</v>
      </c>
      <c r="M2897">
        <v>1</v>
      </c>
    </row>
    <row r="2898" spans="1:13" x14ac:dyDescent="0.25">
      <c r="A2898">
        <v>350201</v>
      </c>
      <c r="B2898">
        <v>1</v>
      </c>
      <c r="C2898" s="1">
        <v>43680</v>
      </c>
      <c r="D2898">
        <v>1319400</v>
      </c>
      <c r="E2898">
        <v>2123</v>
      </c>
      <c r="F2898">
        <v>9</v>
      </c>
      <c r="G2898">
        <v>745.99</v>
      </c>
      <c r="H2898" s="1">
        <v>43685</v>
      </c>
      <c r="I2898">
        <v>999999</v>
      </c>
      <c r="J2898">
        <v>738.53009999999995</v>
      </c>
      <c r="K2898">
        <v>343.05</v>
      </c>
      <c r="L2898" t="s">
        <v>13</v>
      </c>
      <c r="M2898">
        <v>1</v>
      </c>
    </row>
    <row r="2899" spans="1:13" x14ac:dyDescent="0.25">
      <c r="A2899">
        <v>350201</v>
      </c>
      <c r="B2899">
        <v>2</v>
      </c>
      <c r="C2899" s="1">
        <v>43680</v>
      </c>
      <c r="D2899">
        <v>1319400</v>
      </c>
      <c r="E2899">
        <v>2508</v>
      </c>
      <c r="F2899">
        <v>3</v>
      </c>
      <c r="G2899">
        <v>4.74</v>
      </c>
      <c r="H2899" s="1">
        <v>43685</v>
      </c>
      <c r="I2899">
        <v>999999</v>
      </c>
      <c r="J2899">
        <v>4.5978000000000003</v>
      </c>
      <c r="K2899">
        <v>2.42</v>
      </c>
      <c r="L2899" t="s">
        <v>13</v>
      </c>
      <c r="M2899">
        <v>1</v>
      </c>
    </row>
    <row r="2900" spans="1:13" x14ac:dyDescent="0.25">
      <c r="A2900">
        <v>350202</v>
      </c>
      <c r="B2900">
        <v>0</v>
      </c>
      <c r="C2900" s="1">
        <v>43680</v>
      </c>
      <c r="D2900">
        <v>1943934</v>
      </c>
      <c r="E2900">
        <v>690</v>
      </c>
      <c r="F2900">
        <v>6</v>
      </c>
      <c r="G2900">
        <v>228</v>
      </c>
      <c r="H2900" s="1">
        <v>43683</v>
      </c>
      <c r="I2900">
        <v>999999</v>
      </c>
      <c r="J2900">
        <v>198.36</v>
      </c>
      <c r="K2900">
        <v>75.540000000000006</v>
      </c>
      <c r="L2900" t="s">
        <v>13</v>
      </c>
      <c r="M2900">
        <v>1</v>
      </c>
    </row>
    <row r="2901" spans="1:13" x14ac:dyDescent="0.25">
      <c r="A2901">
        <v>350203</v>
      </c>
      <c r="B2901">
        <v>0</v>
      </c>
      <c r="C2901" s="1">
        <v>43680</v>
      </c>
      <c r="D2901">
        <v>315340</v>
      </c>
      <c r="E2901">
        <v>2512</v>
      </c>
      <c r="F2901">
        <v>2</v>
      </c>
      <c r="G2901">
        <v>129.99</v>
      </c>
      <c r="H2901" s="1">
        <v>43683</v>
      </c>
      <c r="I2901">
        <v>999999</v>
      </c>
      <c r="J2901">
        <v>129.99</v>
      </c>
      <c r="K2901">
        <v>43.07</v>
      </c>
      <c r="L2901" t="s">
        <v>15</v>
      </c>
      <c r="M2901">
        <v>1.3233999999999999</v>
      </c>
    </row>
    <row r="2902" spans="1:13" x14ac:dyDescent="0.25">
      <c r="A2902">
        <v>350204</v>
      </c>
      <c r="B2902">
        <v>0</v>
      </c>
      <c r="C2902" s="1">
        <v>43680</v>
      </c>
      <c r="D2902">
        <v>271863</v>
      </c>
      <c r="E2902">
        <v>1672</v>
      </c>
      <c r="F2902">
        <v>1</v>
      </c>
      <c r="G2902">
        <v>16.89</v>
      </c>
      <c r="H2902" s="1">
        <v>43684</v>
      </c>
      <c r="I2902">
        <v>999999</v>
      </c>
      <c r="J2902">
        <v>15.201000000000001</v>
      </c>
      <c r="K2902">
        <v>5.6</v>
      </c>
      <c r="L2902" t="s">
        <v>15</v>
      </c>
      <c r="M2902">
        <v>1.3233999999999999</v>
      </c>
    </row>
    <row r="2903" spans="1:13" x14ac:dyDescent="0.25">
      <c r="A2903">
        <v>350204</v>
      </c>
      <c r="B2903">
        <v>1</v>
      </c>
      <c r="C2903" s="1">
        <v>43680</v>
      </c>
      <c r="D2903">
        <v>271863</v>
      </c>
      <c r="E2903">
        <v>1623</v>
      </c>
      <c r="F2903">
        <v>5</v>
      </c>
      <c r="G2903">
        <v>219</v>
      </c>
      <c r="H2903" s="1">
        <v>43684</v>
      </c>
      <c r="I2903">
        <v>999999</v>
      </c>
      <c r="J2903">
        <v>219</v>
      </c>
      <c r="K2903">
        <v>72.56</v>
      </c>
      <c r="L2903" t="s">
        <v>15</v>
      </c>
      <c r="M2903">
        <v>1.3233999999999999</v>
      </c>
    </row>
    <row r="2904" spans="1:13" x14ac:dyDescent="0.25">
      <c r="A2904">
        <v>350204</v>
      </c>
      <c r="B2904">
        <v>2</v>
      </c>
      <c r="C2904" s="1">
        <v>43680</v>
      </c>
      <c r="D2904">
        <v>271863</v>
      </c>
      <c r="E2904">
        <v>1617</v>
      </c>
      <c r="F2904">
        <v>2</v>
      </c>
      <c r="G2904">
        <v>57.99</v>
      </c>
      <c r="H2904" s="1">
        <v>43684</v>
      </c>
      <c r="I2904">
        <v>999999</v>
      </c>
      <c r="J2904">
        <v>57.99</v>
      </c>
      <c r="K2904">
        <v>26.67</v>
      </c>
      <c r="L2904" t="s">
        <v>15</v>
      </c>
      <c r="M2904">
        <v>1.3233999999999999</v>
      </c>
    </row>
    <row r="2905" spans="1:13" x14ac:dyDescent="0.25">
      <c r="A2905">
        <v>350204</v>
      </c>
      <c r="B2905">
        <v>3</v>
      </c>
      <c r="C2905" s="1">
        <v>43680</v>
      </c>
      <c r="D2905">
        <v>271863</v>
      </c>
      <c r="E2905">
        <v>2444</v>
      </c>
      <c r="F2905">
        <v>7</v>
      </c>
      <c r="G2905">
        <v>4.99</v>
      </c>
      <c r="H2905" s="1">
        <v>43684</v>
      </c>
      <c r="I2905">
        <v>999999</v>
      </c>
      <c r="J2905">
        <v>4.5907999999999998</v>
      </c>
      <c r="K2905">
        <v>2.54</v>
      </c>
      <c r="L2905" t="s">
        <v>15</v>
      </c>
      <c r="M2905">
        <v>1.3233999999999999</v>
      </c>
    </row>
    <row r="2906" spans="1:13" x14ac:dyDescent="0.25">
      <c r="A2906">
        <v>350400</v>
      </c>
      <c r="B2906">
        <v>0</v>
      </c>
      <c r="C2906" s="1">
        <v>43682</v>
      </c>
      <c r="D2906">
        <v>1741518</v>
      </c>
      <c r="E2906">
        <v>383</v>
      </c>
      <c r="F2906">
        <v>7</v>
      </c>
      <c r="G2906">
        <v>599</v>
      </c>
      <c r="H2906" s="1">
        <v>43683</v>
      </c>
      <c r="I2906">
        <v>999999</v>
      </c>
      <c r="J2906">
        <v>569.04999999999995</v>
      </c>
      <c r="K2906">
        <v>275.45999999999998</v>
      </c>
      <c r="L2906" t="s">
        <v>13</v>
      </c>
      <c r="M2906">
        <v>1</v>
      </c>
    </row>
    <row r="2907" spans="1:13" x14ac:dyDescent="0.25">
      <c r="A2907">
        <v>350400</v>
      </c>
      <c r="B2907">
        <v>1</v>
      </c>
      <c r="C2907" s="1">
        <v>43682</v>
      </c>
      <c r="D2907">
        <v>1741518</v>
      </c>
      <c r="E2907">
        <v>2092</v>
      </c>
      <c r="F2907">
        <v>2</v>
      </c>
      <c r="G2907">
        <v>791</v>
      </c>
      <c r="H2907" s="1">
        <v>43683</v>
      </c>
      <c r="I2907">
        <v>999999</v>
      </c>
      <c r="J2907">
        <v>711.9</v>
      </c>
      <c r="K2907">
        <v>363.75</v>
      </c>
      <c r="L2907" t="s">
        <v>13</v>
      </c>
      <c r="M2907">
        <v>1</v>
      </c>
    </row>
    <row r="2908" spans="1:13" x14ac:dyDescent="0.25">
      <c r="A2908">
        <v>350400</v>
      </c>
      <c r="B2908">
        <v>2</v>
      </c>
      <c r="C2908" s="1">
        <v>43682</v>
      </c>
      <c r="D2908">
        <v>1741518</v>
      </c>
      <c r="E2908">
        <v>426</v>
      </c>
      <c r="F2908">
        <v>3</v>
      </c>
      <c r="G2908">
        <v>499.9</v>
      </c>
      <c r="H2908" s="1">
        <v>43683</v>
      </c>
      <c r="I2908">
        <v>999999</v>
      </c>
      <c r="J2908">
        <v>439.91199999999998</v>
      </c>
      <c r="K2908">
        <v>254.86</v>
      </c>
      <c r="L2908" t="s">
        <v>13</v>
      </c>
      <c r="M2908">
        <v>1</v>
      </c>
    </row>
    <row r="2909" spans="1:13" x14ac:dyDescent="0.25">
      <c r="A2909">
        <v>350401</v>
      </c>
      <c r="B2909">
        <v>0</v>
      </c>
      <c r="C2909" s="1">
        <v>43682</v>
      </c>
      <c r="D2909">
        <v>1554227</v>
      </c>
      <c r="E2909">
        <v>527</v>
      </c>
      <c r="F2909">
        <v>7</v>
      </c>
      <c r="G2909">
        <v>99</v>
      </c>
      <c r="H2909" s="1">
        <v>43687</v>
      </c>
      <c r="I2909">
        <v>999999</v>
      </c>
      <c r="J2909">
        <v>99</v>
      </c>
      <c r="K2909">
        <v>50.47</v>
      </c>
      <c r="L2909" t="s">
        <v>13</v>
      </c>
      <c r="M2909">
        <v>1</v>
      </c>
    </row>
    <row r="2910" spans="1:13" x14ac:dyDescent="0.25">
      <c r="A2910">
        <v>350401</v>
      </c>
      <c r="B2910">
        <v>1</v>
      </c>
      <c r="C2910" s="1">
        <v>43682</v>
      </c>
      <c r="D2910">
        <v>1554227</v>
      </c>
      <c r="E2910">
        <v>1615</v>
      </c>
      <c r="F2910">
        <v>1</v>
      </c>
      <c r="G2910">
        <v>289.99</v>
      </c>
      <c r="H2910" s="1">
        <v>43687</v>
      </c>
      <c r="I2910">
        <v>999999</v>
      </c>
      <c r="J2910">
        <v>252.29130000000001</v>
      </c>
      <c r="K2910">
        <v>96.08</v>
      </c>
      <c r="L2910" t="s">
        <v>13</v>
      </c>
      <c r="M2910">
        <v>1</v>
      </c>
    </row>
    <row r="2911" spans="1:13" x14ac:dyDescent="0.25">
      <c r="A2911">
        <v>350401</v>
      </c>
      <c r="B2911">
        <v>2</v>
      </c>
      <c r="C2911" s="1">
        <v>43682</v>
      </c>
      <c r="D2911">
        <v>1554227</v>
      </c>
      <c r="E2911">
        <v>1674</v>
      </c>
      <c r="F2911">
        <v>5</v>
      </c>
      <c r="G2911">
        <v>6.99</v>
      </c>
      <c r="H2911" s="1">
        <v>43687</v>
      </c>
      <c r="I2911">
        <v>999999</v>
      </c>
      <c r="J2911">
        <v>6.1512000000000002</v>
      </c>
      <c r="K2911">
        <v>3.56</v>
      </c>
      <c r="L2911" t="s">
        <v>13</v>
      </c>
      <c r="M2911">
        <v>1</v>
      </c>
    </row>
    <row r="2912" spans="1:13" x14ac:dyDescent="0.25">
      <c r="A2912">
        <v>350401</v>
      </c>
      <c r="B2912">
        <v>3</v>
      </c>
      <c r="C2912" s="1">
        <v>43682</v>
      </c>
      <c r="D2912">
        <v>1554227</v>
      </c>
      <c r="E2912">
        <v>1632</v>
      </c>
      <c r="F2912">
        <v>1</v>
      </c>
      <c r="G2912">
        <v>17.989999999999998</v>
      </c>
      <c r="H2912" s="1">
        <v>43687</v>
      </c>
      <c r="I2912">
        <v>999999</v>
      </c>
      <c r="J2912">
        <v>16.011099999999999</v>
      </c>
      <c r="K2912">
        <v>8.27</v>
      </c>
      <c r="L2912" t="s">
        <v>13</v>
      </c>
      <c r="M2912">
        <v>1</v>
      </c>
    </row>
    <row r="2913" spans="1:13" x14ac:dyDescent="0.25">
      <c r="A2913">
        <v>350401</v>
      </c>
      <c r="B2913">
        <v>4</v>
      </c>
      <c r="C2913" s="1">
        <v>43682</v>
      </c>
      <c r="D2913">
        <v>1554227</v>
      </c>
      <c r="E2913">
        <v>1513</v>
      </c>
      <c r="F2913">
        <v>2</v>
      </c>
      <c r="G2913">
        <v>269</v>
      </c>
      <c r="H2913" s="1">
        <v>43687</v>
      </c>
      <c r="I2913">
        <v>999999</v>
      </c>
      <c r="J2913">
        <v>239.41</v>
      </c>
      <c r="K2913">
        <v>123.7</v>
      </c>
      <c r="L2913" t="s">
        <v>13</v>
      </c>
      <c r="M2913">
        <v>1</v>
      </c>
    </row>
    <row r="2914" spans="1:13" x14ac:dyDescent="0.25">
      <c r="A2914">
        <v>350500</v>
      </c>
      <c r="B2914">
        <v>0</v>
      </c>
      <c r="C2914" s="1">
        <v>43683</v>
      </c>
      <c r="D2914">
        <v>1338712</v>
      </c>
      <c r="E2914">
        <v>393</v>
      </c>
      <c r="F2914">
        <v>2</v>
      </c>
      <c r="G2914">
        <v>599</v>
      </c>
      <c r="H2914" s="1">
        <v>43685</v>
      </c>
      <c r="I2914">
        <v>999999</v>
      </c>
      <c r="J2914">
        <v>533.11</v>
      </c>
      <c r="K2914">
        <v>275.45999999999998</v>
      </c>
      <c r="L2914" t="s">
        <v>13</v>
      </c>
      <c r="M2914">
        <v>1</v>
      </c>
    </row>
    <row r="2915" spans="1:13" x14ac:dyDescent="0.25">
      <c r="A2915">
        <v>350500</v>
      </c>
      <c r="B2915">
        <v>1</v>
      </c>
      <c r="C2915" s="1">
        <v>43683</v>
      </c>
      <c r="D2915">
        <v>1338712</v>
      </c>
      <c r="E2915">
        <v>801</v>
      </c>
      <c r="F2915">
        <v>1</v>
      </c>
      <c r="G2915">
        <v>19.899999999999999</v>
      </c>
      <c r="H2915" s="1">
        <v>43685</v>
      </c>
      <c r="I2915">
        <v>999999</v>
      </c>
      <c r="J2915">
        <v>17.710999999999999</v>
      </c>
      <c r="K2915">
        <v>10.15</v>
      </c>
      <c r="L2915" t="s">
        <v>13</v>
      </c>
      <c r="M2915">
        <v>1</v>
      </c>
    </row>
    <row r="2916" spans="1:13" x14ac:dyDescent="0.25">
      <c r="A2916">
        <v>350500</v>
      </c>
      <c r="B2916">
        <v>2</v>
      </c>
      <c r="C2916" s="1">
        <v>43683</v>
      </c>
      <c r="D2916">
        <v>1338712</v>
      </c>
      <c r="E2916">
        <v>1705</v>
      </c>
      <c r="F2916">
        <v>1</v>
      </c>
      <c r="G2916">
        <v>6.88</v>
      </c>
      <c r="H2916" s="1">
        <v>43685</v>
      </c>
      <c r="I2916">
        <v>999999</v>
      </c>
      <c r="J2916">
        <v>6.1920000000000002</v>
      </c>
      <c r="K2916">
        <v>3.16</v>
      </c>
      <c r="L2916" t="s">
        <v>13</v>
      </c>
      <c r="M2916">
        <v>1</v>
      </c>
    </row>
    <row r="2917" spans="1:13" x14ac:dyDescent="0.25">
      <c r="A2917">
        <v>350501</v>
      </c>
      <c r="B2917">
        <v>0</v>
      </c>
      <c r="C2917" s="1">
        <v>43683</v>
      </c>
      <c r="D2917">
        <v>1204927</v>
      </c>
      <c r="E2917">
        <v>71</v>
      </c>
      <c r="F2917">
        <v>2</v>
      </c>
      <c r="G2917">
        <v>47.95</v>
      </c>
      <c r="H2917" s="1">
        <v>43683</v>
      </c>
      <c r="I2917">
        <v>540</v>
      </c>
      <c r="J2917">
        <v>47.95</v>
      </c>
      <c r="K2917">
        <v>22.05</v>
      </c>
      <c r="L2917" t="s">
        <v>13</v>
      </c>
      <c r="M2917">
        <v>1</v>
      </c>
    </row>
    <row r="2918" spans="1:13" x14ac:dyDescent="0.25">
      <c r="A2918">
        <v>350502</v>
      </c>
      <c r="B2918">
        <v>0</v>
      </c>
      <c r="C2918" s="1">
        <v>43683</v>
      </c>
      <c r="D2918">
        <v>146815</v>
      </c>
      <c r="E2918">
        <v>2209</v>
      </c>
      <c r="F2918">
        <v>1</v>
      </c>
      <c r="G2918">
        <v>229.99</v>
      </c>
      <c r="H2918" s="1">
        <v>43683</v>
      </c>
      <c r="I2918">
        <v>50</v>
      </c>
      <c r="J2918">
        <v>229.99</v>
      </c>
      <c r="K2918">
        <v>105.76</v>
      </c>
      <c r="L2918" t="s">
        <v>17</v>
      </c>
      <c r="M2918">
        <v>1.472</v>
      </c>
    </row>
    <row r="2919" spans="1:13" x14ac:dyDescent="0.25">
      <c r="A2919">
        <v>350502</v>
      </c>
      <c r="B2919">
        <v>1</v>
      </c>
      <c r="C2919" s="1">
        <v>43683</v>
      </c>
      <c r="D2919">
        <v>146815</v>
      </c>
      <c r="E2919">
        <v>1612</v>
      </c>
      <c r="F2919">
        <v>5</v>
      </c>
      <c r="G2919">
        <v>179.99</v>
      </c>
      <c r="H2919" s="1">
        <v>43683</v>
      </c>
      <c r="I2919">
        <v>50</v>
      </c>
      <c r="J2919">
        <v>179.99</v>
      </c>
      <c r="K2919">
        <v>82.77</v>
      </c>
      <c r="L2919" t="s">
        <v>17</v>
      </c>
      <c r="M2919">
        <v>1.472</v>
      </c>
    </row>
    <row r="2920" spans="1:13" x14ac:dyDescent="0.25">
      <c r="A2920">
        <v>350600</v>
      </c>
      <c r="B2920">
        <v>0</v>
      </c>
      <c r="C2920" s="1">
        <v>43684</v>
      </c>
      <c r="D2920">
        <v>1301346</v>
      </c>
      <c r="E2920">
        <v>1581</v>
      </c>
      <c r="F2920">
        <v>3</v>
      </c>
      <c r="G2920">
        <v>219</v>
      </c>
      <c r="H2920" s="1">
        <v>43689</v>
      </c>
      <c r="I2920">
        <v>999999</v>
      </c>
      <c r="J2920">
        <v>219</v>
      </c>
      <c r="K2920">
        <v>72.56</v>
      </c>
      <c r="L2920" t="s">
        <v>13</v>
      </c>
      <c r="M2920">
        <v>1</v>
      </c>
    </row>
    <row r="2921" spans="1:13" x14ac:dyDescent="0.25">
      <c r="A2921">
        <v>350601</v>
      </c>
      <c r="B2921">
        <v>0</v>
      </c>
      <c r="C2921" s="1">
        <v>43684</v>
      </c>
      <c r="D2921">
        <v>590496</v>
      </c>
      <c r="E2921">
        <v>1655</v>
      </c>
      <c r="F2921">
        <v>5</v>
      </c>
      <c r="G2921">
        <v>289.99</v>
      </c>
      <c r="H2921" s="1">
        <v>43684</v>
      </c>
      <c r="I2921">
        <v>200</v>
      </c>
      <c r="J2921">
        <v>255.19120000000001</v>
      </c>
      <c r="K2921">
        <v>96.08</v>
      </c>
      <c r="L2921" t="s">
        <v>14</v>
      </c>
      <c r="M2921">
        <v>0.89270000000000005</v>
      </c>
    </row>
    <row r="2922" spans="1:13" x14ac:dyDescent="0.25">
      <c r="A2922">
        <v>350602</v>
      </c>
      <c r="B2922">
        <v>0</v>
      </c>
      <c r="C2922" s="1">
        <v>43684</v>
      </c>
      <c r="D2922">
        <v>1381810</v>
      </c>
      <c r="E2922">
        <v>532</v>
      </c>
      <c r="F2922">
        <v>1</v>
      </c>
      <c r="G2922">
        <v>259</v>
      </c>
      <c r="H2922" s="1">
        <v>43686</v>
      </c>
      <c r="I2922">
        <v>999999</v>
      </c>
      <c r="J2922">
        <v>259</v>
      </c>
      <c r="K2922">
        <v>119.11</v>
      </c>
      <c r="L2922" t="s">
        <v>13</v>
      </c>
      <c r="M2922">
        <v>1</v>
      </c>
    </row>
    <row r="2923" spans="1:13" x14ac:dyDescent="0.25">
      <c r="A2923">
        <v>350603</v>
      </c>
      <c r="B2923">
        <v>0</v>
      </c>
      <c r="C2923" s="1">
        <v>43684</v>
      </c>
      <c r="D2923">
        <v>887497</v>
      </c>
      <c r="E2923">
        <v>130</v>
      </c>
      <c r="F2923">
        <v>2</v>
      </c>
      <c r="G2923">
        <v>200</v>
      </c>
      <c r="H2923" s="1">
        <v>43687</v>
      </c>
      <c r="I2923">
        <v>999999</v>
      </c>
      <c r="J2923">
        <v>200</v>
      </c>
      <c r="K2923">
        <v>101.97</v>
      </c>
      <c r="L2923" t="s">
        <v>14</v>
      </c>
      <c r="M2923">
        <v>0.89270000000000005</v>
      </c>
    </row>
    <row r="2924" spans="1:13" x14ac:dyDescent="0.25">
      <c r="A2924">
        <v>350603</v>
      </c>
      <c r="B2924">
        <v>1</v>
      </c>
      <c r="C2924" s="1">
        <v>43684</v>
      </c>
      <c r="D2924">
        <v>887497</v>
      </c>
      <c r="E2924">
        <v>1826</v>
      </c>
      <c r="F2924">
        <v>5</v>
      </c>
      <c r="G2924">
        <v>32</v>
      </c>
      <c r="H2924" s="1">
        <v>43687</v>
      </c>
      <c r="I2924">
        <v>999999</v>
      </c>
      <c r="J2924">
        <v>32</v>
      </c>
      <c r="K2924">
        <v>16.309999999999999</v>
      </c>
      <c r="L2924" t="s">
        <v>14</v>
      </c>
      <c r="M2924">
        <v>0.89270000000000005</v>
      </c>
    </row>
    <row r="2925" spans="1:13" x14ac:dyDescent="0.25">
      <c r="A2925">
        <v>350604</v>
      </c>
      <c r="B2925">
        <v>0</v>
      </c>
      <c r="C2925" s="1">
        <v>43684</v>
      </c>
      <c r="D2925">
        <v>2046871</v>
      </c>
      <c r="E2925">
        <v>144</v>
      </c>
      <c r="F2925">
        <v>5</v>
      </c>
      <c r="G2925">
        <v>299.99</v>
      </c>
      <c r="H2925" s="1">
        <v>43687</v>
      </c>
      <c r="I2925">
        <v>999999</v>
      </c>
      <c r="J2925">
        <v>299.99</v>
      </c>
      <c r="K2925">
        <v>152.94</v>
      </c>
      <c r="L2925" t="s">
        <v>13</v>
      </c>
      <c r="M2925">
        <v>1</v>
      </c>
    </row>
    <row r="2926" spans="1:13" x14ac:dyDescent="0.25">
      <c r="A2926">
        <v>350604</v>
      </c>
      <c r="B2926">
        <v>1</v>
      </c>
      <c r="C2926" s="1">
        <v>43684</v>
      </c>
      <c r="D2926">
        <v>2046871</v>
      </c>
      <c r="E2926">
        <v>657</v>
      </c>
      <c r="F2926">
        <v>2</v>
      </c>
      <c r="G2926">
        <v>149</v>
      </c>
      <c r="H2926" s="1">
        <v>43687</v>
      </c>
      <c r="I2926">
        <v>999999</v>
      </c>
      <c r="J2926">
        <v>131.12</v>
      </c>
      <c r="K2926">
        <v>68.52</v>
      </c>
      <c r="L2926" t="s">
        <v>13</v>
      </c>
      <c r="M2926">
        <v>1</v>
      </c>
    </row>
    <row r="2927" spans="1:13" x14ac:dyDescent="0.25">
      <c r="A2927">
        <v>350604</v>
      </c>
      <c r="B2927">
        <v>2</v>
      </c>
      <c r="C2927" s="1">
        <v>43684</v>
      </c>
      <c r="D2927">
        <v>2046871</v>
      </c>
      <c r="E2927">
        <v>2388</v>
      </c>
      <c r="F2927">
        <v>1</v>
      </c>
      <c r="G2927">
        <v>199.99</v>
      </c>
      <c r="H2927" s="1">
        <v>43687</v>
      </c>
      <c r="I2927">
        <v>999999</v>
      </c>
      <c r="J2927">
        <v>177.99109999999999</v>
      </c>
      <c r="K2927">
        <v>101.96</v>
      </c>
      <c r="L2927" t="s">
        <v>13</v>
      </c>
      <c r="M2927">
        <v>1</v>
      </c>
    </row>
    <row r="2928" spans="1:13" x14ac:dyDescent="0.25">
      <c r="A2928">
        <v>350604</v>
      </c>
      <c r="B2928">
        <v>3</v>
      </c>
      <c r="C2928" s="1">
        <v>43684</v>
      </c>
      <c r="D2928">
        <v>2046871</v>
      </c>
      <c r="E2928">
        <v>665</v>
      </c>
      <c r="F2928">
        <v>2</v>
      </c>
      <c r="G2928">
        <v>102</v>
      </c>
      <c r="H2928" s="1">
        <v>43687</v>
      </c>
      <c r="I2928">
        <v>999999</v>
      </c>
      <c r="J2928">
        <v>89.76</v>
      </c>
      <c r="K2928">
        <v>52</v>
      </c>
      <c r="L2928" t="s">
        <v>13</v>
      </c>
      <c r="M2928">
        <v>1</v>
      </c>
    </row>
    <row r="2929" spans="1:13" x14ac:dyDescent="0.25">
      <c r="A2929">
        <v>350604</v>
      </c>
      <c r="B2929">
        <v>4</v>
      </c>
      <c r="C2929" s="1">
        <v>43684</v>
      </c>
      <c r="D2929">
        <v>2046871</v>
      </c>
      <c r="E2929">
        <v>1793</v>
      </c>
      <c r="F2929">
        <v>1</v>
      </c>
      <c r="G2929">
        <v>43</v>
      </c>
      <c r="H2929" s="1">
        <v>43687</v>
      </c>
      <c r="I2929">
        <v>999999</v>
      </c>
      <c r="J2929">
        <v>39.56</v>
      </c>
      <c r="K2929">
        <v>21.92</v>
      </c>
      <c r="L2929" t="s">
        <v>13</v>
      </c>
      <c r="M2929">
        <v>1</v>
      </c>
    </row>
    <row r="2930" spans="1:13" x14ac:dyDescent="0.25">
      <c r="A2930">
        <v>350700</v>
      </c>
      <c r="B2930">
        <v>0</v>
      </c>
      <c r="C2930" s="1">
        <v>43685</v>
      </c>
      <c r="D2930">
        <v>383661</v>
      </c>
      <c r="E2930">
        <v>2489</v>
      </c>
      <c r="F2930">
        <v>8</v>
      </c>
      <c r="G2930">
        <v>14.99</v>
      </c>
      <c r="H2930" s="1">
        <v>43687</v>
      </c>
      <c r="I2930">
        <v>999999</v>
      </c>
      <c r="J2930">
        <v>14.99</v>
      </c>
      <c r="K2930">
        <v>7.64</v>
      </c>
      <c r="L2930" t="s">
        <v>15</v>
      </c>
      <c r="M2930">
        <v>1.3289</v>
      </c>
    </row>
    <row r="2931" spans="1:13" x14ac:dyDescent="0.25">
      <c r="A2931">
        <v>350701</v>
      </c>
      <c r="B2931">
        <v>0</v>
      </c>
      <c r="C2931" s="1">
        <v>43685</v>
      </c>
      <c r="D2931">
        <v>1572958</v>
      </c>
      <c r="E2931">
        <v>2504</v>
      </c>
      <c r="F2931">
        <v>8</v>
      </c>
      <c r="G2931">
        <v>9.99</v>
      </c>
      <c r="H2931" s="1">
        <v>43685</v>
      </c>
      <c r="I2931">
        <v>660</v>
      </c>
      <c r="J2931">
        <v>9.99</v>
      </c>
      <c r="K2931">
        <v>5.09</v>
      </c>
      <c r="L2931" t="s">
        <v>13</v>
      </c>
      <c r="M2931">
        <v>1</v>
      </c>
    </row>
    <row r="2932" spans="1:13" x14ac:dyDescent="0.25">
      <c r="A2932">
        <v>350701</v>
      </c>
      <c r="B2932">
        <v>1</v>
      </c>
      <c r="C2932" s="1">
        <v>43685</v>
      </c>
      <c r="D2932">
        <v>1572958</v>
      </c>
      <c r="E2932">
        <v>1325</v>
      </c>
      <c r="F2932">
        <v>1</v>
      </c>
      <c r="G2932">
        <v>39.99</v>
      </c>
      <c r="H2932" s="1">
        <v>43685</v>
      </c>
      <c r="I2932">
        <v>660</v>
      </c>
      <c r="J2932">
        <v>36.390900000000002</v>
      </c>
      <c r="K2932">
        <v>18.39</v>
      </c>
      <c r="L2932" t="s">
        <v>13</v>
      </c>
      <c r="M2932">
        <v>1</v>
      </c>
    </row>
    <row r="2933" spans="1:13" x14ac:dyDescent="0.25">
      <c r="A2933">
        <v>350701</v>
      </c>
      <c r="B2933">
        <v>2</v>
      </c>
      <c r="C2933" s="1">
        <v>43685</v>
      </c>
      <c r="D2933">
        <v>1572958</v>
      </c>
      <c r="E2933">
        <v>1604</v>
      </c>
      <c r="F2933">
        <v>3</v>
      </c>
      <c r="G2933">
        <v>259.99</v>
      </c>
      <c r="H2933" s="1">
        <v>43685</v>
      </c>
      <c r="I2933">
        <v>660</v>
      </c>
      <c r="J2933">
        <v>259.99</v>
      </c>
      <c r="K2933">
        <v>86.14</v>
      </c>
      <c r="L2933" t="s">
        <v>13</v>
      </c>
      <c r="M2933">
        <v>1</v>
      </c>
    </row>
    <row r="2934" spans="1:13" x14ac:dyDescent="0.25">
      <c r="A2934">
        <v>350701</v>
      </c>
      <c r="B2934">
        <v>3</v>
      </c>
      <c r="C2934" s="1">
        <v>43685</v>
      </c>
      <c r="D2934">
        <v>1572958</v>
      </c>
      <c r="E2934">
        <v>1453</v>
      </c>
      <c r="F2934">
        <v>1</v>
      </c>
      <c r="G2934">
        <v>258</v>
      </c>
      <c r="H2934" s="1">
        <v>43685</v>
      </c>
      <c r="I2934">
        <v>660</v>
      </c>
      <c r="J2934">
        <v>242.52</v>
      </c>
      <c r="K2934">
        <v>118.65</v>
      </c>
      <c r="L2934" t="s">
        <v>13</v>
      </c>
      <c r="M2934">
        <v>1</v>
      </c>
    </row>
    <row r="2935" spans="1:13" x14ac:dyDescent="0.25">
      <c r="A2935">
        <v>350701</v>
      </c>
      <c r="B2935">
        <v>4</v>
      </c>
      <c r="C2935" s="1">
        <v>43685</v>
      </c>
      <c r="D2935">
        <v>1572958</v>
      </c>
      <c r="E2935">
        <v>1125</v>
      </c>
      <c r="F2935">
        <v>4</v>
      </c>
      <c r="G2935">
        <v>436.2</v>
      </c>
      <c r="H2935" s="1">
        <v>43685</v>
      </c>
      <c r="I2935">
        <v>660</v>
      </c>
      <c r="J2935">
        <v>436.2</v>
      </c>
      <c r="K2935">
        <v>144.52000000000001</v>
      </c>
      <c r="L2935" t="s">
        <v>13</v>
      </c>
      <c r="M2935">
        <v>1</v>
      </c>
    </row>
    <row r="2936" spans="1:13" x14ac:dyDescent="0.25">
      <c r="A2936">
        <v>350701</v>
      </c>
      <c r="B2936">
        <v>5</v>
      </c>
      <c r="C2936" s="1">
        <v>43685</v>
      </c>
      <c r="D2936">
        <v>1572958</v>
      </c>
      <c r="E2936">
        <v>1446</v>
      </c>
      <c r="F2936">
        <v>8</v>
      </c>
      <c r="G2936">
        <v>289</v>
      </c>
      <c r="H2936" s="1">
        <v>43685</v>
      </c>
      <c r="I2936">
        <v>660</v>
      </c>
      <c r="J2936">
        <v>268.77</v>
      </c>
      <c r="K2936">
        <v>132.9</v>
      </c>
      <c r="L2936" t="s">
        <v>13</v>
      </c>
      <c r="M2936">
        <v>1</v>
      </c>
    </row>
    <row r="2937" spans="1:13" x14ac:dyDescent="0.25">
      <c r="A2937">
        <v>350702</v>
      </c>
      <c r="B2937">
        <v>0</v>
      </c>
      <c r="C2937" s="1">
        <v>43685</v>
      </c>
      <c r="D2937">
        <v>576477</v>
      </c>
      <c r="E2937">
        <v>2515</v>
      </c>
      <c r="F2937">
        <v>9</v>
      </c>
      <c r="G2937">
        <v>3.35</v>
      </c>
      <c r="H2937" s="1">
        <v>43686</v>
      </c>
      <c r="I2937">
        <v>999999</v>
      </c>
      <c r="J2937">
        <v>2.948</v>
      </c>
      <c r="K2937">
        <v>1.71</v>
      </c>
      <c r="L2937" t="s">
        <v>14</v>
      </c>
      <c r="M2937">
        <v>0.89339999999999997</v>
      </c>
    </row>
    <row r="2938" spans="1:13" x14ac:dyDescent="0.25">
      <c r="A2938">
        <v>350702</v>
      </c>
      <c r="B2938">
        <v>1</v>
      </c>
      <c r="C2938" s="1">
        <v>43685</v>
      </c>
      <c r="D2938">
        <v>576477</v>
      </c>
      <c r="E2938">
        <v>2098</v>
      </c>
      <c r="F2938">
        <v>2</v>
      </c>
      <c r="G2938">
        <v>508</v>
      </c>
      <c r="H2938" s="1">
        <v>43686</v>
      </c>
      <c r="I2938">
        <v>999999</v>
      </c>
      <c r="J2938">
        <v>452.12</v>
      </c>
      <c r="K2938">
        <v>258.99</v>
      </c>
      <c r="L2938" t="s">
        <v>14</v>
      </c>
      <c r="M2938">
        <v>0.89339999999999997</v>
      </c>
    </row>
    <row r="2939" spans="1:13" x14ac:dyDescent="0.25">
      <c r="A2939">
        <v>350703</v>
      </c>
      <c r="B2939">
        <v>0</v>
      </c>
      <c r="C2939" s="1">
        <v>43685</v>
      </c>
      <c r="D2939">
        <v>774483</v>
      </c>
      <c r="E2939">
        <v>723</v>
      </c>
      <c r="F2939">
        <v>2</v>
      </c>
      <c r="G2939">
        <v>102</v>
      </c>
      <c r="H2939" s="1">
        <v>43690</v>
      </c>
      <c r="I2939">
        <v>999999</v>
      </c>
      <c r="J2939">
        <v>92.82</v>
      </c>
      <c r="K2939">
        <v>52</v>
      </c>
      <c r="L2939" t="s">
        <v>14</v>
      </c>
      <c r="M2939">
        <v>0.89339999999999997</v>
      </c>
    </row>
    <row r="2940" spans="1:13" x14ac:dyDescent="0.25">
      <c r="A2940">
        <v>350703</v>
      </c>
      <c r="B2940">
        <v>1</v>
      </c>
      <c r="C2940" s="1">
        <v>43685</v>
      </c>
      <c r="D2940">
        <v>774483</v>
      </c>
      <c r="E2940">
        <v>1616</v>
      </c>
      <c r="F2940">
        <v>1</v>
      </c>
      <c r="G2940">
        <v>56.99</v>
      </c>
      <c r="H2940" s="1">
        <v>43690</v>
      </c>
      <c r="I2940">
        <v>999999</v>
      </c>
      <c r="J2940">
        <v>56.99</v>
      </c>
      <c r="K2940">
        <v>26.21</v>
      </c>
      <c r="L2940" t="s">
        <v>14</v>
      </c>
      <c r="M2940">
        <v>0.89339999999999997</v>
      </c>
    </row>
    <row r="2941" spans="1:13" x14ac:dyDescent="0.25">
      <c r="A2941">
        <v>350704</v>
      </c>
      <c r="B2941">
        <v>0</v>
      </c>
      <c r="C2941" s="1">
        <v>43685</v>
      </c>
      <c r="D2941">
        <v>1547933</v>
      </c>
      <c r="E2941">
        <v>1446</v>
      </c>
      <c r="F2941">
        <v>3</v>
      </c>
      <c r="G2941">
        <v>289</v>
      </c>
      <c r="H2941" s="1">
        <v>43686</v>
      </c>
      <c r="I2941">
        <v>999999</v>
      </c>
      <c r="J2941">
        <v>289</v>
      </c>
      <c r="K2941">
        <v>132.9</v>
      </c>
      <c r="L2941" t="s">
        <v>13</v>
      </c>
      <c r="M2941">
        <v>1</v>
      </c>
    </row>
    <row r="2942" spans="1:13" x14ac:dyDescent="0.25">
      <c r="A2942">
        <v>350704</v>
      </c>
      <c r="B2942">
        <v>1</v>
      </c>
      <c r="C2942" s="1">
        <v>43685</v>
      </c>
      <c r="D2942">
        <v>1547933</v>
      </c>
      <c r="E2942">
        <v>1680</v>
      </c>
      <c r="F2942">
        <v>1</v>
      </c>
      <c r="G2942">
        <v>6.99</v>
      </c>
      <c r="H2942" s="1">
        <v>43686</v>
      </c>
      <c r="I2942">
        <v>999999</v>
      </c>
      <c r="J2942">
        <v>6.1512000000000002</v>
      </c>
      <c r="K2942">
        <v>3.56</v>
      </c>
      <c r="L2942" t="s">
        <v>13</v>
      </c>
      <c r="M2942">
        <v>1</v>
      </c>
    </row>
    <row r="2943" spans="1:13" x14ac:dyDescent="0.25">
      <c r="A2943">
        <v>350705</v>
      </c>
      <c r="B2943">
        <v>0</v>
      </c>
      <c r="C2943" s="1">
        <v>43685</v>
      </c>
      <c r="D2943">
        <v>1987561</v>
      </c>
      <c r="E2943">
        <v>1464</v>
      </c>
      <c r="F2943">
        <v>1</v>
      </c>
      <c r="G2943">
        <v>258</v>
      </c>
      <c r="H2943" s="1">
        <v>43687</v>
      </c>
      <c r="I2943">
        <v>999999</v>
      </c>
      <c r="J2943">
        <v>247.68</v>
      </c>
      <c r="K2943">
        <v>118.65</v>
      </c>
      <c r="L2943" t="s">
        <v>13</v>
      </c>
      <c r="M2943">
        <v>1</v>
      </c>
    </row>
    <row r="2944" spans="1:13" x14ac:dyDescent="0.25">
      <c r="A2944">
        <v>350705</v>
      </c>
      <c r="B2944">
        <v>1</v>
      </c>
      <c r="C2944" s="1">
        <v>43685</v>
      </c>
      <c r="D2944">
        <v>1987561</v>
      </c>
      <c r="E2944">
        <v>456</v>
      </c>
      <c r="F2944">
        <v>10</v>
      </c>
      <c r="G2944">
        <v>559</v>
      </c>
      <c r="H2944" s="1">
        <v>43687</v>
      </c>
      <c r="I2944">
        <v>999999</v>
      </c>
      <c r="J2944">
        <v>559</v>
      </c>
      <c r="K2944">
        <v>257.06</v>
      </c>
      <c r="L2944" t="s">
        <v>13</v>
      </c>
      <c r="M2944">
        <v>1</v>
      </c>
    </row>
    <row r="2945" spans="1:13" x14ac:dyDescent="0.25">
      <c r="A2945">
        <v>350800</v>
      </c>
      <c r="B2945">
        <v>0</v>
      </c>
      <c r="C2945" s="1">
        <v>43686</v>
      </c>
      <c r="D2945">
        <v>318123</v>
      </c>
      <c r="E2945">
        <v>1638</v>
      </c>
      <c r="F2945">
        <v>2</v>
      </c>
      <c r="G2945">
        <v>13.89</v>
      </c>
      <c r="H2945" s="1">
        <v>43688</v>
      </c>
      <c r="I2945">
        <v>999999</v>
      </c>
      <c r="J2945">
        <v>12.3621</v>
      </c>
      <c r="K2945">
        <v>6.39</v>
      </c>
      <c r="L2945" t="s">
        <v>15</v>
      </c>
      <c r="M2945">
        <v>1.3212999999999999</v>
      </c>
    </row>
    <row r="2946" spans="1:13" x14ac:dyDescent="0.25">
      <c r="A2946">
        <v>350801</v>
      </c>
      <c r="B2946">
        <v>0</v>
      </c>
      <c r="C2946" s="1">
        <v>43686</v>
      </c>
      <c r="D2946">
        <v>978134</v>
      </c>
      <c r="E2946">
        <v>966</v>
      </c>
      <c r="F2946">
        <v>2</v>
      </c>
      <c r="G2946">
        <v>184.5</v>
      </c>
      <c r="H2946" s="1">
        <v>43692</v>
      </c>
      <c r="I2946">
        <v>999999</v>
      </c>
      <c r="J2946">
        <v>184.5</v>
      </c>
      <c r="K2946">
        <v>84.84</v>
      </c>
      <c r="L2946" t="s">
        <v>16</v>
      </c>
      <c r="M2946">
        <v>0.82889999999999997</v>
      </c>
    </row>
    <row r="2947" spans="1:13" x14ac:dyDescent="0.25">
      <c r="A2947">
        <v>350802</v>
      </c>
      <c r="B2947">
        <v>0</v>
      </c>
      <c r="C2947" s="1">
        <v>43686</v>
      </c>
      <c r="D2947">
        <v>478813</v>
      </c>
      <c r="E2947">
        <v>2472</v>
      </c>
      <c r="F2947">
        <v>1</v>
      </c>
      <c r="G2947">
        <v>29.99</v>
      </c>
      <c r="H2947" s="1">
        <v>43686</v>
      </c>
      <c r="I2947">
        <v>255</v>
      </c>
      <c r="J2947">
        <v>29.99</v>
      </c>
      <c r="K2947">
        <v>15.29</v>
      </c>
      <c r="L2947" t="s">
        <v>14</v>
      </c>
      <c r="M2947">
        <v>0.89300000000000002</v>
      </c>
    </row>
    <row r="2948" spans="1:13" x14ac:dyDescent="0.25">
      <c r="A2948">
        <v>350803</v>
      </c>
      <c r="B2948">
        <v>0</v>
      </c>
      <c r="C2948" s="1">
        <v>43686</v>
      </c>
      <c r="D2948">
        <v>851307</v>
      </c>
      <c r="E2948">
        <v>1116</v>
      </c>
      <c r="F2948">
        <v>9</v>
      </c>
      <c r="G2948">
        <v>645</v>
      </c>
      <c r="H2948" s="1">
        <v>43686</v>
      </c>
      <c r="I2948">
        <v>330</v>
      </c>
      <c r="J2948">
        <v>586.95000000000005</v>
      </c>
      <c r="K2948">
        <v>213.7</v>
      </c>
      <c r="L2948" t="s">
        <v>14</v>
      </c>
      <c r="M2948">
        <v>0.89300000000000002</v>
      </c>
    </row>
    <row r="2949" spans="1:13" x14ac:dyDescent="0.25">
      <c r="A2949">
        <v>350803</v>
      </c>
      <c r="B2949">
        <v>1</v>
      </c>
      <c r="C2949" s="1">
        <v>43686</v>
      </c>
      <c r="D2949">
        <v>851307</v>
      </c>
      <c r="E2949">
        <v>1608</v>
      </c>
      <c r="F2949">
        <v>2</v>
      </c>
      <c r="G2949">
        <v>109.99</v>
      </c>
      <c r="H2949" s="1">
        <v>43686</v>
      </c>
      <c r="I2949">
        <v>330</v>
      </c>
      <c r="J2949">
        <v>109.99</v>
      </c>
      <c r="K2949">
        <v>56.08</v>
      </c>
      <c r="L2949" t="s">
        <v>14</v>
      </c>
      <c r="M2949">
        <v>0.89300000000000002</v>
      </c>
    </row>
    <row r="2950" spans="1:13" x14ac:dyDescent="0.25">
      <c r="A2950">
        <v>350900</v>
      </c>
      <c r="B2950">
        <v>0</v>
      </c>
      <c r="C2950" s="1">
        <v>43687</v>
      </c>
      <c r="D2950">
        <v>907647</v>
      </c>
      <c r="E2950">
        <v>1577</v>
      </c>
      <c r="F2950">
        <v>1</v>
      </c>
      <c r="G2950">
        <v>219</v>
      </c>
      <c r="H2950" s="1">
        <v>43687</v>
      </c>
      <c r="I2950">
        <v>400</v>
      </c>
      <c r="J2950">
        <v>199.29</v>
      </c>
      <c r="K2950">
        <v>72.56</v>
      </c>
      <c r="L2950" t="s">
        <v>16</v>
      </c>
      <c r="M2950">
        <v>0.82889999999999997</v>
      </c>
    </row>
    <row r="2951" spans="1:13" x14ac:dyDescent="0.25">
      <c r="A2951">
        <v>350900</v>
      </c>
      <c r="B2951">
        <v>1</v>
      </c>
      <c r="C2951" s="1">
        <v>43687</v>
      </c>
      <c r="D2951">
        <v>907647</v>
      </c>
      <c r="E2951">
        <v>439</v>
      </c>
      <c r="F2951">
        <v>8</v>
      </c>
      <c r="G2951">
        <v>559</v>
      </c>
      <c r="H2951" s="1">
        <v>43687</v>
      </c>
      <c r="I2951">
        <v>400</v>
      </c>
      <c r="J2951">
        <v>497.51</v>
      </c>
      <c r="K2951">
        <v>257.06</v>
      </c>
      <c r="L2951" t="s">
        <v>16</v>
      </c>
      <c r="M2951">
        <v>0.82889999999999997</v>
      </c>
    </row>
    <row r="2952" spans="1:13" x14ac:dyDescent="0.25">
      <c r="A2952">
        <v>350900</v>
      </c>
      <c r="B2952">
        <v>2</v>
      </c>
      <c r="C2952" s="1">
        <v>43687</v>
      </c>
      <c r="D2952">
        <v>907647</v>
      </c>
      <c r="E2952">
        <v>1733</v>
      </c>
      <c r="F2952">
        <v>5</v>
      </c>
      <c r="G2952">
        <v>22.788</v>
      </c>
      <c r="H2952" s="1">
        <v>43687</v>
      </c>
      <c r="I2952">
        <v>400</v>
      </c>
      <c r="J2952">
        <v>20.0534</v>
      </c>
      <c r="K2952">
        <v>11.62</v>
      </c>
      <c r="L2952" t="s">
        <v>16</v>
      </c>
      <c r="M2952">
        <v>0.82889999999999997</v>
      </c>
    </row>
    <row r="2953" spans="1:13" x14ac:dyDescent="0.25">
      <c r="A2953">
        <v>350901</v>
      </c>
      <c r="B2953">
        <v>0</v>
      </c>
      <c r="C2953" s="1">
        <v>43687</v>
      </c>
      <c r="D2953">
        <v>453526</v>
      </c>
      <c r="E2953">
        <v>1796</v>
      </c>
      <c r="F2953">
        <v>6</v>
      </c>
      <c r="G2953">
        <v>43</v>
      </c>
      <c r="H2953" s="1">
        <v>43690</v>
      </c>
      <c r="I2953">
        <v>999999</v>
      </c>
      <c r="J2953">
        <v>36.979999999999997</v>
      </c>
      <c r="K2953">
        <v>21.92</v>
      </c>
      <c r="L2953" t="s">
        <v>14</v>
      </c>
      <c r="M2953">
        <v>0.89300000000000002</v>
      </c>
    </row>
    <row r="2954" spans="1:13" x14ac:dyDescent="0.25">
      <c r="A2954">
        <v>350901</v>
      </c>
      <c r="B2954">
        <v>1</v>
      </c>
      <c r="C2954" s="1">
        <v>43687</v>
      </c>
      <c r="D2954">
        <v>453526</v>
      </c>
      <c r="E2954">
        <v>65</v>
      </c>
      <c r="F2954">
        <v>1</v>
      </c>
      <c r="G2954">
        <v>181</v>
      </c>
      <c r="H2954" s="1">
        <v>43690</v>
      </c>
      <c r="I2954">
        <v>999999</v>
      </c>
      <c r="J2954">
        <v>181</v>
      </c>
      <c r="K2954">
        <v>83.24</v>
      </c>
      <c r="L2954" t="s">
        <v>14</v>
      </c>
      <c r="M2954">
        <v>0.89300000000000002</v>
      </c>
    </row>
    <row r="2955" spans="1:13" x14ac:dyDescent="0.25">
      <c r="A2955">
        <v>350901</v>
      </c>
      <c r="B2955">
        <v>2</v>
      </c>
      <c r="C2955" s="1">
        <v>43687</v>
      </c>
      <c r="D2955">
        <v>453526</v>
      </c>
      <c r="E2955">
        <v>1453</v>
      </c>
      <c r="F2955">
        <v>3</v>
      </c>
      <c r="G2955">
        <v>258</v>
      </c>
      <c r="H2955" s="1">
        <v>43690</v>
      </c>
      <c r="I2955">
        <v>999999</v>
      </c>
      <c r="J2955">
        <v>258</v>
      </c>
      <c r="K2955">
        <v>118.65</v>
      </c>
      <c r="L2955" t="s">
        <v>14</v>
      </c>
      <c r="M2955">
        <v>0.89300000000000002</v>
      </c>
    </row>
    <row r="2956" spans="1:13" x14ac:dyDescent="0.25">
      <c r="A2956">
        <v>350902</v>
      </c>
      <c r="B2956">
        <v>0</v>
      </c>
      <c r="C2956" s="1">
        <v>43687</v>
      </c>
      <c r="D2956">
        <v>492950</v>
      </c>
      <c r="E2956">
        <v>477</v>
      </c>
      <c r="F2956">
        <v>4</v>
      </c>
      <c r="G2956">
        <v>619</v>
      </c>
      <c r="H2956" s="1">
        <v>43692</v>
      </c>
      <c r="I2956">
        <v>999999</v>
      </c>
      <c r="J2956">
        <v>619</v>
      </c>
      <c r="K2956">
        <v>205.09</v>
      </c>
      <c r="L2956" t="s">
        <v>14</v>
      </c>
      <c r="M2956">
        <v>0.89300000000000002</v>
      </c>
    </row>
    <row r="2957" spans="1:13" x14ac:dyDescent="0.25">
      <c r="A2957">
        <v>350902</v>
      </c>
      <c r="B2957">
        <v>1</v>
      </c>
      <c r="C2957" s="1">
        <v>43687</v>
      </c>
      <c r="D2957">
        <v>492950</v>
      </c>
      <c r="E2957">
        <v>2014</v>
      </c>
      <c r="F2957">
        <v>6</v>
      </c>
      <c r="G2957">
        <v>199.99</v>
      </c>
      <c r="H2957" s="1">
        <v>43692</v>
      </c>
      <c r="I2957">
        <v>999999</v>
      </c>
      <c r="J2957">
        <v>179.99100000000001</v>
      </c>
      <c r="K2957">
        <v>91.97</v>
      </c>
      <c r="L2957" t="s">
        <v>14</v>
      </c>
      <c r="M2957">
        <v>0.89300000000000002</v>
      </c>
    </row>
    <row r="2958" spans="1:13" x14ac:dyDescent="0.25">
      <c r="A2958">
        <v>350903</v>
      </c>
      <c r="B2958">
        <v>0</v>
      </c>
      <c r="C2958" s="1">
        <v>43687</v>
      </c>
      <c r="D2958">
        <v>1999763</v>
      </c>
      <c r="E2958">
        <v>1451</v>
      </c>
      <c r="F2958">
        <v>2</v>
      </c>
      <c r="G2958">
        <v>268</v>
      </c>
      <c r="H2958" s="1">
        <v>43687</v>
      </c>
      <c r="I2958">
        <v>585</v>
      </c>
      <c r="J2958">
        <v>251.92</v>
      </c>
      <c r="K2958">
        <v>123.24</v>
      </c>
      <c r="L2958" t="s">
        <v>13</v>
      </c>
      <c r="M2958">
        <v>1</v>
      </c>
    </row>
    <row r="2959" spans="1:13" x14ac:dyDescent="0.25">
      <c r="A2959">
        <v>350903</v>
      </c>
      <c r="B2959">
        <v>1</v>
      </c>
      <c r="C2959" s="1">
        <v>43687</v>
      </c>
      <c r="D2959">
        <v>1999763</v>
      </c>
      <c r="E2959">
        <v>2409</v>
      </c>
      <c r="F2959">
        <v>2</v>
      </c>
      <c r="G2959">
        <v>199.99</v>
      </c>
      <c r="H2959" s="1">
        <v>43687</v>
      </c>
      <c r="I2959">
        <v>585</v>
      </c>
      <c r="J2959">
        <v>181.99090000000001</v>
      </c>
      <c r="K2959">
        <v>101.96</v>
      </c>
      <c r="L2959" t="s">
        <v>13</v>
      </c>
      <c r="M2959">
        <v>1</v>
      </c>
    </row>
    <row r="2960" spans="1:13" x14ac:dyDescent="0.25">
      <c r="A2960">
        <v>350904</v>
      </c>
      <c r="B2960">
        <v>0</v>
      </c>
      <c r="C2960" s="1">
        <v>43687</v>
      </c>
      <c r="D2960">
        <v>1307115</v>
      </c>
      <c r="E2960">
        <v>1627</v>
      </c>
      <c r="F2960">
        <v>3</v>
      </c>
      <c r="G2960">
        <v>17.989999999999998</v>
      </c>
      <c r="H2960" s="1">
        <v>43687</v>
      </c>
      <c r="I2960">
        <v>540</v>
      </c>
      <c r="J2960">
        <v>17.989999999999998</v>
      </c>
      <c r="K2960">
        <v>8.27</v>
      </c>
      <c r="L2960" t="s">
        <v>13</v>
      </c>
      <c r="M2960">
        <v>1</v>
      </c>
    </row>
    <row r="2961" spans="1:13" x14ac:dyDescent="0.25">
      <c r="A2961">
        <v>350905</v>
      </c>
      <c r="B2961">
        <v>0</v>
      </c>
      <c r="C2961" s="1">
        <v>43687</v>
      </c>
      <c r="D2961">
        <v>2044283</v>
      </c>
      <c r="E2961">
        <v>172</v>
      </c>
      <c r="F2961">
        <v>5</v>
      </c>
      <c r="G2961">
        <v>169</v>
      </c>
      <c r="H2961" s="1">
        <v>43688</v>
      </c>
      <c r="I2961">
        <v>999999</v>
      </c>
      <c r="J2961">
        <v>169</v>
      </c>
      <c r="K2961">
        <v>55.99</v>
      </c>
      <c r="L2961" t="s">
        <v>13</v>
      </c>
      <c r="M2961">
        <v>1</v>
      </c>
    </row>
    <row r="2962" spans="1:13" x14ac:dyDescent="0.25">
      <c r="A2962">
        <v>350905</v>
      </c>
      <c r="B2962">
        <v>1</v>
      </c>
      <c r="C2962" s="1">
        <v>43687</v>
      </c>
      <c r="D2962">
        <v>2044283</v>
      </c>
      <c r="E2962">
        <v>1872</v>
      </c>
      <c r="F2962">
        <v>7</v>
      </c>
      <c r="G2962">
        <v>2652</v>
      </c>
      <c r="H2962" s="1">
        <v>43688</v>
      </c>
      <c r="I2962">
        <v>999999</v>
      </c>
      <c r="J2962">
        <v>2307.2399999999998</v>
      </c>
      <c r="K2962">
        <v>878.66</v>
      </c>
      <c r="L2962" t="s">
        <v>13</v>
      </c>
      <c r="M2962">
        <v>1</v>
      </c>
    </row>
    <row r="2963" spans="1:13" x14ac:dyDescent="0.25">
      <c r="A2963">
        <v>350905</v>
      </c>
      <c r="B2963">
        <v>2</v>
      </c>
      <c r="C2963" s="1">
        <v>43687</v>
      </c>
      <c r="D2963">
        <v>2044283</v>
      </c>
      <c r="E2963">
        <v>2041</v>
      </c>
      <c r="F2963">
        <v>1</v>
      </c>
      <c r="G2963">
        <v>99.99</v>
      </c>
      <c r="H2963" s="1">
        <v>43688</v>
      </c>
      <c r="I2963">
        <v>999999</v>
      </c>
      <c r="J2963">
        <v>99.99</v>
      </c>
      <c r="K2963">
        <v>50.98</v>
      </c>
      <c r="L2963" t="s">
        <v>13</v>
      </c>
      <c r="M2963">
        <v>1</v>
      </c>
    </row>
    <row r="2964" spans="1:13" x14ac:dyDescent="0.25">
      <c r="A2964">
        <v>350905</v>
      </c>
      <c r="B2964">
        <v>3</v>
      </c>
      <c r="C2964" s="1">
        <v>43687</v>
      </c>
      <c r="D2964">
        <v>2044283</v>
      </c>
      <c r="E2964">
        <v>2495</v>
      </c>
      <c r="F2964">
        <v>3</v>
      </c>
      <c r="G2964">
        <v>9.99</v>
      </c>
      <c r="H2964" s="1">
        <v>43688</v>
      </c>
      <c r="I2964">
        <v>999999</v>
      </c>
      <c r="J2964">
        <v>8.7911999999999999</v>
      </c>
      <c r="K2964">
        <v>5.09</v>
      </c>
      <c r="L2964" t="s">
        <v>13</v>
      </c>
      <c r="M2964">
        <v>1</v>
      </c>
    </row>
    <row r="2965" spans="1:13" x14ac:dyDescent="0.25">
      <c r="A2965">
        <v>350906</v>
      </c>
      <c r="B2965">
        <v>0</v>
      </c>
      <c r="C2965" s="1">
        <v>43687</v>
      </c>
      <c r="D2965">
        <v>1614457</v>
      </c>
      <c r="E2965">
        <v>488</v>
      </c>
      <c r="F2965">
        <v>4</v>
      </c>
      <c r="G2965">
        <v>49</v>
      </c>
      <c r="H2965" s="1">
        <v>43687</v>
      </c>
      <c r="I2965">
        <v>550</v>
      </c>
      <c r="J2965">
        <v>44.1</v>
      </c>
      <c r="K2965">
        <v>24.98</v>
      </c>
      <c r="L2965" t="s">
        <v>13</v>
      </c>
      <c r="M2965">
        <v>1</v>
      </c>
    </row>
    <row r="2966" spans="1:13" x14ac:dyDescent="0.25">
      <c r="A2966">
        <v>350906</v>
      </c>
      <c r="B2966">
        <v>1</v>
      </c>
      <c r="C2966" s="1">
        <v>43687</v>
      </c>
      <c r="D2966">
        <v>1614457</v>
      </c>
      <c r="E2966">
        <v>1703</v>
      </c>
      <c r="F2966">
        <v>2</v>
      </c>
      <c r="G2966">
        <v>5.39</v>
      </c>
      <c r="H2966" s="1">
        <v>43687</v>
      </c>
      <c r="I2966">
        <v>550</v>
      </c>
      <c r="J2966">
        <v>5.39</v>
      </c>
      <c r="K2966">
        <v>2.75</v>
      </c>
      <c r="L2966" t="s">
        <v>13</v>
      </c>
      <c r="M2966">
        <v>1</v>
      </c>
    </row>
    <row r="2967" spans="1:13" x14ac:dyDescent="0.25">
      <c r="A2967">
        <v>350906</v>
      </c>
      <c r="B2967">
        <v>2</v>
      </c>
      <c r="C2967" s="1">
        <v>43687</v>
      </c>
      <c r="D2967">
        <v>1614457</v>
      </c>
      <c r="E2967">
        <v>1405</v>
      </c>
      <c r="F2967">
        <v>3</v>
      </c>
      <c r="G2967">
        <v>35.99</v>
      </c>
      <c r="H2967" s="1">
        <v>43687</v>
      </c>
      <c r="I2967">
        <v>550</v>
      </c>
      <c r="J2967">
        <v>31.311299999999999</v>
      </c>
      <c r="K2967">
        <v>16.55</v>
      </c>
      <c r="L2967" t="s">
        <v>13</v>
      </c>
      <c r="M2967">
        <v>1</v>
      </c>
    </row>
    <row r="2968" spans="1:13" x14ac:dyDescent="0.25">
      <c r="A2968">
        <v>350906</v>
      </c>
      <c r="B2968">
        <v>3</v>
      </c>
      <c r="C2968" s="1">
        <v>43687</v>
      </c>
      <c r="D2968">
        <v>1614457</v>
      </c>
      <c r="E2968">
        <v>1373</v>
      </c>
      <c r="F2968">
        <v>1</v>
      </c>
      <c r="G2968">
        <v>14.19</v>
      </c>
      <c r="H2968" s="1">
        <v>43687</v>
      </c>
      <c r="I2968">
        <v>550</v>
      </c>
      <c r="J2968">
        <v>14.19</v>
      </c>
      <c r="K2968">
        <v>7.23</v>
      </c>
      <c r="L2968" t="s">
        <v>13</v>
      </c>
      <c r="M2968">
        <v>1</v>
      </c>
    </row>
    <row r="2969" spans="1:13" x14ac:dyDescent="0.25">
      <c r="A2969">
        <v>350907</v>
      </c>
      <c r="B2969">
        <v>0</v>
      </c>
      <c r="C2969" s="1">
        <v>43687</v>
      </c>
      <c r="D2969">
        <v>1871990</v>
      </c>
      <c r="E2969">
        <v>2193</v>
      </c>
      <c r="F2969">
        <v>8</v>
      </c>
      <c r="G2969">
        <v>229.99</v>
      </c>
      <c r="H2969" s="1">
        <v>43687</v>
      </c>
      <c r="I2969">
        <v>530</v>
      </c>
      <c r="J2969">
        <v>204.69110000000001</v>
      </c>
      <c r="K2969">
        <v>105.76</v>
      </c>
      <c r="L2969" t="s">
        <v>13</v>
      </c>
      <c r="M2969">
        <v>1</v>
      </c>
    </row>
    <row r="2970" spans="1:13" x14ac:dyDescent="0.25">
      <c r="A2970">
        <v>350907</v>
      </c>
      <c r="B2970">
        <v>1</v>
      </c>
      <c r="C2970" s="1">
        <v>43687</v>
      </c>
      <c r="D2970">
        <v>1871990</v>
      </c>
      <c r="E2970">
        <v>1638</v>
      </c>
      <c r="F2970">
        <v>3</v>
      </c>
      <c r="G2970">
        <v>13.89</v>
      </c>
      <c r="H2970" s="1">
        <v>43687</v>
      </c>
      <c r="I2970">
        <v>530</v>
      </c>
      <c r="J2970">
        <v>13.89</v>
      </c>
      <c r="K2970">
        <v>6.39</v>
      </c>
      <c r="L2970" t="s">
        <v>13</v>
      </c>
      <c r="M2970">
        <v>1</v>
      </c>
    </row>
    <row r="2971" spans="1:13" x14ac:dyDescent="0.25">
      <c r="A2971">
        <v>350908</v>
      </c>
      <c r="B2971">
        <v>0</v>
      </c>
      <c r="C2971" s="1">
        <v>43687</v>
      </c>
      <c r="D2971">
        <v>405444</v>
      </c>
      <c r="E2971">
        <v>2480</v>
      </c>
      <c r="F2971">
        <v>1</v>
      </c>
      <c r="G2971">
        <v>350</v>
      </c>
      <c r="H2971" s="1">
        <v>43687</v>
      </c>
      <c r="I2971">
        <v>255</v>
      </c>
      <c r="J2971">
        <v>350</v>
      </c>
      <c r="K2971">
        <v>160.94999999999999</v>
      </c>
      <c r="L2971" t="s">
        <v>14</v>
      </c>
      <c r="M2971">
        <v>0.89300000000000002</v>
      </c>
    </row>
    <row r="2972" spans="1:13" x14ac:dyDescent="0.25">
      <c r="A2972">
        <v>350908</v>
      </c>
      <c r="B2972">
        <v>1</v>
      </c>
      <c r="C2972" s="1">
        <v>43687</v>
      </c>
      <c r="D2972">
        <v>405444</v>
      </c>
      <c r="E2972">
        <v>1440</v>
      </c>
      <c r="F2972">
        <v>3</v>
      </c>
      <c r="G2972">
        <v>189</v>
      </c>
      <c r="H2972" s="1">
        <v>43687</v>
      </c>
      <c r="I2972">
        <v>255</v>
      </c>
      <c r="J2972">
        <v>166.32</v>
      </c>
      <c r="K2972">
        <v>86.91</v>
      </c>
      <c r="L2972" t="s">
        <v>14</v>
      </c>
      <c r="M2972">
        <v>0.89300000000000002</v>
      </c>
    </row>
    <row r="2973" spans="1:13" x14ac:dyDescent="0.25">
      <c r="A2973">
        <v>350908</v>
      </c>
      <c r="B2973">
        <v>2</v>
      </c>
      <c r="C2973" s="1">
        <v>43687</v>
      </c>
      <c r="D2973">
        <v>405444</v>
      </c>
      <c r="E2973">
        <v>679</v>
      </c>
      <c r="F2973">
        <v>2</v>
      </c>
      <c r="G2973">
        <v>78</v>
      </c>
      <c r="H2973" s="1">
        <v>43687</v>
      </c>
      <c r="I2973">
        <v>255</v>
      </c>
      <c r="J2973">
        <v>78</v>
      </c>
      <c r="K2973">
        <v>39.770000000000003</v>
      </c>
      <c r="L2973" t="s">
        <v>14</v>
      </c>
      <c r="M2973">
        <v>0.89300000000000002</v>
      </c>
    </row>
    <row r="2974" spans="1:13" x14ac:dyDescent="0.25">
      <c r="A2974">
        <v>350908</v>
      </c>
      <c r="B2974">
        <v>3</v>
      </c>
      <c r="C2974" s="1">
        <v>43687</v>
      </c>
      <c r="D2974">
        <v>405444</v>
      </c>
      <c r="E2974">
        <v>1413</v>
      </c>
      <c r="F2974">
        <v>1</v>
      </c>
      <c r="G2974">
        <v>299</v>
      </c>
      <c r="H2974" s="1">
        <v>43687</v>
      </c>
      <c r="I2974">
        <v>255</v>
      </c>
      <c r="J2974">
        <v>299</v>
      </c>
      <c r="K2974">
        <v>137.5</v>
      </c>
      <c r="L2974" t="s">
        <v>14</v>
      </c>
      <c r="M2974">
        <v>0.89300000000000002</v>
      </c>
    </row>
    <row r="2975" spans="1:13" x14ac:dyDescent="0.25">
      <c r="A2975">
        <v>351100</v>
      </c>
      <c r="B2975">
        <v>0</v>
      </c>
      <c r="C2975" s="1">
        <v>43689</v>
      </c>
      <c r="D2975">
        <v>1249709</v>
      </c>
      <c r="E2975">
        <v>1735</v>
      </c>
      <c r="F2975">
        <v>2</v>
      </c>
      <c r="G2975">
        <v>28</v>
      </c>
      <c r="H2975" s="1">
        <v>43689</v>
      </c>
      <c r="I2975">
        <v>560</v>
      </c>
      <c r="J2975">
        <v>28</v>
      </c>
      <c r="K2975">
        <v>14.28</v>
      </c>
      <c r="L2975" t="s">
        <v>13</v>
      </c>
      <c r="M2975">
        <v>1</v>
      </c>
    </row>
    <row r="2976" spans="1:13" x14ac:dyDescent="0.25">
      <c r="A2976">
        <v>351100</v>
      </c>
      <c r="B2976">
        <v>1</v>
      </c>
      <c r="C2976" s="1">
        <v>43689</v>
      </c>
      <c r="D2976">
        <v>1249709</v>
      </c>
      <c r="E2976">
        <v>1413</v>
      </c>
      <c r="F2976">
        <v>1</v>
      </c>
      <c r="G2976">
        <v>299</v>
      </c>
      <c r="H2976" s="1">
        <v>43689</v>
      </c>
      <c r="I2976">
        <v>560</v>
      </c>
      <c r="J2976">
        <v>299</v>
      </c>
      <c r="K2976">
        <v>137.5</v>
      </c>
      <c r="L2976" t="s">
        <v>13</v>
      </c>
      <c r="M2976">
        <v>1</v>
      </c>
    </row>
    <row r="2977" spans="1:13" x14ac:dyDescent="0.25">
      <c r="A2977">
        <v>351100</v>
      </c>
      <c r="B2977">
        <v>2</v>
      </c>
      <c r="C2977" s="1">
        <v>43689</v>
      </c>
      <c r="D2977">
        <v>1249709</v>
      </c>
      <c r="E2977">
        <v>499</v>
      </c>
      <c r="F2977">
        <v>1</v>
      </c>
      <c r="G2977">
        <v>99</v>
      </c>
      <c r="H2977" s="1">
        <v>43689</v>
      </c>
      <c r="I2977">
        <v>560</v>
      </c>
      <c r="J2977">
        <v>86.13</v>
      </c>
      <c r="K2977">
        <v>50.47</v>
      </c>
      <c r="L2977" t="s">
        <v>13</v>
      </c>
      <c r="M2977">
        <v>1</v>
      </c>
    </row>
    <row r="2978" spans="1:13" x14ac:dyDescent="0.25">
      <c r="A2978">
        <v>351100</v>
      </c>
      <c r="B2978">
        <v>3</v>
      </c>
      <c r="C2978" s="1">
        <v>43689</v>
      </c>
      <c r="D2978">
        <v>1249709</v>
      </c>
      <c r="E2978">
        <v>433</v>
      </c>
      <c r="F2978">
        <v>1</v>
      </c>
      <c r="G2978">
        <v>969</v>
      </c>
      <c r="H2978" s="1">
        <v>43689</v>
      </c>
      <c r="I2978">
        <v>560</v>
      </c>
      <c r="J2978">
        <v>969</v>
      </c>
      <c r="K2978">
        <v>321.05</v>
      </c>
      <c r="L2978" t="s">
        <v>13</v>
      </c>
      <c r="M2978">
        <v>1</v>
      </c>
    </row>
    <row r="2979" spans="1:13" x14ac:dyDescent="0.25">
      <c r="A2979">
        <v>351101</v>
      </c>
      <c r="B2979">
        <v>0</v>
      </c>
      <c r="C2979" s="1">
        <v>43689</v>
      </c>
      <c r="D2979">
        <v>176434</v>
      </c>
      <c r="E2979">
        <v>519</v>
      </c>
      <c r="F2979">
        <v>3</v>
      </c>
      <c r="G2979">
        <v>619</v>
      </c>
      <c r="H2979" s="1">
        <v>43694</v>
      </c>
      <c r="I2979">
        <v>999999</v>
      </c>
      <c r="J2979">
        <v>619</v>
      </c>
      <c r="K2979">
        <v>205.09</v>
      </c>
      <c r="L2979" t="s">
        <v>17</v>
      </c>
      <c r="M2979">
        <v>1.482</v>
      </c>
    </row>
    <row r="2980" spans="1:13" x14ac:dyDescent="0.25">
      <c r="A2980">
        <v>351101</v>
      </c>
      <c r="B2980">
        <v>1</v>
      </c>
      <c r="C2980" s="1">
        <v>43689</v>
      </c>
      <c r="D2980">
        <v>176434</v>
      </c>
      <c r="E2980">
        <v>371</v>
      </c>
      <c r="F2980">
        <v>1</v>
      </c>
      <c r="G2980">
        <v>599</v>
      </c>
      <c r="H2980" s="1">
        <v>43694</v>
      </c>
      <c r="I2980">
        <v>999999</v>
      </c>
      <c r="J2980">
        <v>545.09</v>
      </c>
      <c r="K2980">
        <v>275.45999999999998</v>
      </c>
      <c r="L2980" t="s">
        <v>17</v>
      </c>
      <c r="M2980">
        <v>1.482</v>
      </c>
    </row>
    <row r="2981" spans="1:13" x14ac:dyDescent="0.25">
      <c r="A2981">
        <v>351102</v>
      </c>
      <c r="B2981">
        <v>0</v>
      </c>
      <c r="C2981" s="1">
        <v>43689</v>
      </c>
      <c r="D2981">
        <v>1407125</v>
      </c>
      <c r="E2981">
        <v>1585</v>
      </c>
      <c r="F2981">
        <v>2</v>
      </c>
      <c r="G2981">
        <v>22.89</v>
      </c>
      <c r="H2981" s="1">
        <v>43694</v>
      </c>
      <c r="I2981">
        <v>999999</v>
      </c>
      <c r="J2981">
        <v>21.5166</v>
      </c>
      <c r="K2981">
        <v>7.58</v>
      </c>
      <c r="L2981" t="s">
        <v>13</v>
      </c>
      <c r="M2981">
        <v>1</v>
      </c>
    </row>
    <row r="2982" spans="1:13" x14ac:dyDescent="0.25">
      <c r="A2982">
        <v>351102</v>
      </c>
      <c r="B2982">
        <v>1</v>
      </c>
      <c r="C2982" s="1">
        <v>43689</v>
      </c>
      <c r="D2982">
        <v>1407125</v>
      </c>
      <c r="E2982">
        <v>357</v>
      </c>
      <c r="F2982">
        <v>6</v>
      </c>
      <c r="G2982">
        <v>330</v>
      </c>
      <c r="H2982" s="1">
        <v>43694</v>
      </c>
      <c r="I2982">
        <v>999999</v>
      </c>
      <c r="J2982">
        <v>293.7</v>
      </c>
      <c r="K2982">
        <v>168.24</v>
      </c>
      <c r="L2982" t="s">
        <v>13</v>
      </c>
      <c r="M2982">
        <v>1</v>
      </c>
    </row>
    <row r="2983" spans="1:13" x14ac:dyDescent="0.25">
      <c r="A2983">
        <v>348000</v>
      </c>
      <c r="B2983">
        <v>0</v>
      </c>
      <c r="C2983" s="1">
        <v>43658</v>
      </c>
      <c r="D2983">
        <v>1052486</v>
      </c>
      <c r="E2983">
        <v>1969</v>
      </c>
      <c r="F2983">
        <v>3</v>
      </c>
      <c r="G2983">
        <v>3199.99</v>
      </c>
      <c r="H2983" s="1">
        <v>43660</v>
      </c>
      <c r="I2983">
        <v>999999</v>
      </c>
      <c r="J2983">
        <v>3199.99</v>
      </c>
      <c r="K2983">
        <v>1060.22</v>
      </c>
      <c r="L2983" t="s">
        <v>16</v>
      </c>
      <c r="M2983">
        <v>0.79790000000000005</v>
      </c>
    </row>
    <row r="2984" spans="1:13" x14ac:dyDescent="0.25">
      <c r="A2984">
        <v>348000</v>
      </c>
      <c r="B2984">
        <v>1</v>
      </c>
      <c r="C2984" s="1">
        <v>43658</v>
      </c>
      <c r="D2984">
        <v>1052486</v>
      </c>
      <c r="E2984">
        <v>1415</v>
      </c>
      <c r="F2984">
        <v>3</v>
      </c>
      <c r="G2984">
        <v>300</v>
      </c>
      <c r="H2984" s="1">
        <v>43660</v>
      </c>
      <c r="I2984">
        <v>999999</v>
      </c>
      <c r="J2984">
        <v>276</v>
      </c>
      <c r="K2984">
        <v>137.96</v>
      </c>
      <c r="L2984" t="s">
        <v>16</v>
      </c>
      <c r="M2984">
        <v>0.79790000000000005</v>
      </c>
    </row>
    <row r="2985" spans="1:13" x14ac:dyDescent="0.25">
      <c r="A2985">
        <v>348001</v>
      </c>
      <c r="B2985">
        <v>0</v>
      </c>
      <c r="C2985" s="1">
        <v>43658</v>
      </c>
      <c r="D2985">
        <v>892503</v>
      </c>
      <c r="E2985">
        <v>1441</v>
      </c>
      <c r="F2985">
        <v>1</v>
      </c>
      <c r="G2985">
        <v>200</v>
      </c>
      <c r="H2985" s="1">
        <v>43659</v>
      </c>
      <c r="I2985">
        <v>999999</v>
      </c>
      <c r="J2985">
        <v>184</v>
      </c>
      <c r="K2985">
        <v>91.97</v>
      </c>
      <c r="L2985" t="s">
        <v>14</v>
      </c>
      <c r="M2985">
        <v>0.88870000000000005</v>
      </c>
    </row>
    <row r="2986" spans="1:13" x14ac:dyDescent="0.25">
      <c r="A2986">
        <v>348001</v>
      </c>
      <c r="B2986">
        <v>1</v>
      </c>
      <c r="C2986" s="1">
        <v>43658</v>
      </c>
      <c r="D2986">
        <v>892503</v>
      </c>
      <c r="E2986">
        <v>2229</v>
      </c>
      <c r="F2986">
        <v>2</v>
      </c>
      <c r="G2986">
        <v>29.99</v>
      </c>
      <c r="H2986" s="1">
        <v>43659</v>
      </c>
      <c r="I2986">
        <v>999999</v>
      </c>
      <c r="J2986">
        <v>26.0913</v>
      </c>
      <c r="K2986">
        <v>15.29</v>
      </c>
      <c r="L2986" t="s">
        <v>14</v>
      </c>
      <c r="M2986">
        <v>0.88870000000000005</v>
      </c>
    </row>
    <row r="2987" spans="1:13" x14ac:dyDescent="0.25">
      <c r="A2987">
        <v>348001</v>
      </c>
      <c r="B2987">
        <v>2</v>
      </c>
      <c r="C2987" s="1">
        <v>43658</v>
      </c>
      <c r="D2987">
        <v>892503</v>
      </c>
      <c r="E2987">
        <v>751</v>
      </c>
      <c r="F2987">
        <v>6</v>
      </c>
      <c r="G2987">
        <v>11.5</v>
      </c>
      <c r="H2987" s="1">
        <v>43659</v>
      </c>
      <c r="I2987">
        <v>999999</v>
      </c>
      <c r="J2987">
        <v>11.5</v>
      </c>
      <c r="K2987">
        <v>5.86</v>
      </c>
      <c r="L2987" t="s">
        <v>14</v>
      </c>
      <c r="M2987">
        <v>0.88870000000000005</v>
      </c>
    </row>
    <row r="2988" spans="1:13" x14ac:dyDescent="0.25">
      <c r="A2988">
        <v>348002</v>
      </c>
      <c r="B2988">
        <v>0</v>
      </c>
      <c r="C2988" s="1">
        <v>43658</v>
      </c>
      <c r="D2988">
        <v>1488774</v>
      </c>
      <c r="E2988">
        <v>2516</v>
      </c>
      <c r="F2988">
        <v>4</v>
      </c>
      <c r="G2988">
        <v>3.35</v>
      </c>
      <c r="H2988" s="1">
        <v>43658</v>
      </c>
      <c r="I2988">
        <v>470</v>
      </c>
      <c r="J2988">
        <v>2.9144999999999999</v>
      </c>
      <c r="K2988">
        <v>1.71</v>
      </c>
      <c r="L2988" t="s">
        <v>13</v>
      </c>
      <c r="M2988">
        <v>1</v>
      </c>
    </row>
    <row r="2989" spans="1:13" x14ac:dyDescent="0.25">
      <c r="A2989">
        <v>348002</v>
      </c>
      <c r="B2989">
        <v>1</v>
      </c>
      <c r="C2989" s="1">
        <v>43658</v>
      </c>
      <c r="D2989">
        <v>1488774</v>
      </c>
      <c r="E2989">
        <v>434</v>
      </c>
      <c r="F2989">
        <v>10</v>
      </c>
      <c r="G2989">
        <v>599</v>
      </c>
      <c r="H2989" s="1">
        <v>43658</v>
      </c>
      <c r="I2989">
        <v>470</v>
      </c>
      <c r="J2989">
        <v>599</v>
      </c>
      <c r="K2989">
        <v>275.45999999999998</v>
      </c>
      <c r="L2989" t="s">
        <v>13</v>
      </c>
      <c r="M2989">
        <v>1</v>
      </c>
    </row>
    <row r="2990" spans="1:13" x14ac:dyDescent="0.25">
      <c r="A2990">
        <v>348002</v>
      </c>
      <c r="B2990">
        <v>2</v>
      </c>
      <c r="C2990" s="1">
        <v>43658</v>
      </c>
      <c r="D2990">
        <v>1488774</v>
      </c>
      <c r="E2990">
        <v>1641</v>
      </c>
      <c r="F2990">
        <v>2</v>
      </c>
      <c r="G2990">
        <v>12.66</v>
      </c>
      <c r="H2990" s="1">
        <v>43658</v>
      </c>
      <c r="I2990">
        <v>470</v>
      </c>
      <c r="J2990">
        <v>11.394</v>
      </c>
      <c r="K2990">
        <v>5.82</v>
      </c>
      <c r="L2990" t="s">
        <v>13</v>
      </c>
      <c r="M2990">
        <v>1</v>
      </c>
    </row>
    <row r="2991" spans="1:13" x14ac:dyDescent="0.25">
      <c r="A2991">
        <v>348002</v>
      </c>
      <c r="B2991">
        <v>3</v>
      </c>
      <c r="C2991" s="1">
        <v>43658</v>
      </c>
      <c r="D2991">
        <v>1488774</v>
      </c>
      <c r="E2991">
        <v>1396</v>
      </c>
      <c r="F2991">
        <v>1</v>
      </c>
      <c r="G2991">
        <v>22.99</v>
      </c>
      <c r="H2991" s="1">
        <v>43658</v>
      </c>
      <c r="I2991">
        <v>470</v>
      </c>
      <c r="J2991">
        <v>22.530200000000001</v>
      </c>
      <c r="K2991">
        <v>10.57</v>
      </c>
      <c r="L2991" t="s">
        <v>13</v>
      </c>
      <c r="M2991">
        <v>1</v>
      </c>
    </row>
    <row r="2992" spans="1:13" x14ac:dyDescent="0.25">
      <c r="A2992">
        <v>348002</v>
      </c>
      <c r="B2992">
        <v>4</v>
      </c>
      <c r="C2992" s="1">
        <v>43658</v>
      </c>
      <c r="D2992">
        <v>1488774</v>
      </c>
      <c r="E2992">
        <v>1612</v>
      </c>
      <c r="F2992">
        <v>2</v>
      </c>
      <c r="G2992">
        <v>179.99</v>
      </c>
      <c r="H2992" s="1">
        <v>43658</v>
      </c>
      <c r="I2992">
        <v>470</v>
      </c>
      <c r="J2992">
        <v>179.99</v>
      </c>
      <c r="K2992">
        <v>82.77</v>
      </c>
      <c r="L2992" t="s">
        <v>13</v>
      </c>
      <c r="M2992">
        <v>1</v>
      </c>
    </row>
    <row r="2993" spans="1:13" x14ac:dyDescent="0.25">
      <c r="A2993">
        <v>348002</v>
      </c>
      <c r="B2993">
        <v>5</v>
      </c>
      <c r="C2993" s="1">
        <v>43658</v>
      </c>
      <c r="D2993">
        <v>1488774</v>
      </c>
      <c r="E2993">
        <v>2380</v>
      </c>
      <c r="F2993">
        <v>3</v>
      </c>
      <c r="G2993">
        <v>299.99</v>
      </c>
      <c r="H2993" s="1">
        <v>43658</v>
      </c>
      <c r="I2993">
        <v>470</v>
      </c>
      <c r="J2993">
        <v>260.99130000000002</v>
      </c>
      <c r="K2993">
        <v>152.94</v>
      </c>
      <c r="L2993" t="s">
        <v>13</v>
      </c>
      <c r="M2993">
        <v>1</v>
      </c>
    </row>
    <row r="2994" spans="1:13" x14ac:dyDescent="0.25">
      <c r="A2994">
        <v>348003</v>
      </c>
      <c r="B2994">
        <v>0</v>
      </c>
      <c r="C2994" s="1">
        <v>43658</v>
      </c>
      <c r="D2994">
        <v>1630511</v>
      </c>
      <c r="E2994">
        <v>1459</v>
      </c>
      <c r="F2994">
        <v>2</v>
      </c>
      <c r="G2994">
        <v>256</v>
      </c>
      <c r="H2994" s="1">
        <v>43662</v>
      </c>
      <c r="I2994">
        <v>999999</v>
      </c>
      <c r="J2994">
        <v>230.4</v>
      </c>
      <c r="K2994">
        <v>117.73</v>
      </c>
      <c r="L2994" t="s">
        <v>13</v>
      </c>
      <c r="M2994">
        <v>1</v>
      </c>
    </row>
    <row r="2995" spans="1:13" x14ac:dyDescent="0.25">
      <c r="A2995">
        <v>348003</v>
      </c>
      <c r="B2995">
        <v>1</v>
      </c>
      <c r="C2995" s="1">
        <v>43658</v>
      </c>
      <c r="D2995">
        <v>1630511</v>
      </c>
      <c r="E2995">
        <v>1423</v>
      </c>
      <c r="F2995">
        <v>2</v>
      </c>
      <c r="G2995">
        <v>189</v>
      </c>
      <c r="H2995" s="1">
        <v>43662</v>
      </c>
      <c r="I2995">
        <v>999999</v>
      </c>
      <c r="J2995">
        <v>189</v>
      </c>
      <c r="K2995">
        <v>86.91</v>
      </c>
      <c r="L2995" t="s">
        <v>13</v>
      </c>
      <c r="M2995">
        <v>1</v>
      </c>
    </row>
    <row r="2996" spans="1:13" x14ac:dyDescent="0.25">
      <c r="A2996">
        <v>348003</v>
      </c>
      <c r="B2996">
        <v>2</v>
      </c>
      <c r="C2996" s="1">
        <v>43658</v>
      </c>
      <c r="D2996">
        <v>1630511</v>
      </c>
      <c r="E2996">
        <v>496</v>
      </c>
      <c r="F2996">
        <v>9</v>
      </c>
      <c r="G2996">
        <v>179</v>
      </c>
      <c r="H2996" s="1">
        <v>43662</v>
      </c>
      <c r="I2996">
        <v>999999</v>
      </c>
      <c r="J2996">
        <v>157.52000000000001</v>
      </c>
      <c r="K2996">
        <v>82.32</v>
      </c>
      <c r="L2996" t="s">
        <v>13</v>
      </c>
      <c r="M2996">
        <v>1</v>
      </c>
    </row>
    <row r="2997" spans="1:13" x14ac:dyDescent="0.25">
      <c r="A2997">
        <v>348004</v>
      </c>
      <c r="B2997">
        <v>0</v>
      </c>
      <c r="C2997" s="1">
        <v>43658</v>
      </c>
      <c r="D2997">
        <v>1597110</v>
      </c>
      <c r="E2997">
        <v>1479</v>
      </c>
      <c r="F2997">
        <v>2</v>
      </c>
      <c r="G2997">
        <v>310</v>
      </c>
      <c r="H2997" s="1">
        <v>43663</v>
      </c>
      <c r="I2997">
        <v>999999</v>
      </c>
      <c r="J2997">
        <v>310</v>
      </c>
      <c r="K2997">
        <v>142.56</v>
      </c>
      <c r="L2997" t="s">
        <v>13</v>
      </c>
      <c r="M2997">
        <v>1</v>
      </c>
    </row>
    <row r="2998" spans="1:13" x14ac:dyDescent="0.25">
      <c r="A2998">
        <v>348100</v>
      </c>
      <c r="B2998">
        <v>0</v>
      </c>
      <c r="C2998" s="1">
        <v>43659</v>
      </c>
      <c r="D2998">
        <v>424438</v>
      </c>
      <c r="E2998">
        <v>1629</v>
      </c>
      <c r="F2998">
        <v>3</v>
      </c>
      <c r="G2998">
        <v>9.99</v>
      </c>
      <c r="H2998" s="1">
        <v>43666</v>
      </c>
      <c r="I2998">
        <v>999999</v>
      </c>
      <c r="J2998">
        <v>9.99</v>
      </c>
      <c r="K2998">
        <v>5.09</v>
      </c>
      <c r="L2998" t="s">
        <v>14</v>
      </c>
      <c r="M2998">
        <v>0.88870000000000005</v>
      </c>
    </row>
    <row r="2999" spans="1:13" x14ac:dyDescent="0.25">
      <c r="A2999">
        <v>348101</v>
      </c>
      <c r="B2999">
        <v>0</v>
      </c>
      <c r="C2999" s="1">
        <v>43659</v>
      </c>
      <c r="D2999">
        <v>498247</v>
      </c>
      <c r="E2999">
        <v>1577</v>
      </c>
      <c r="F2999">
        <v>2</v>
      </c>
      <c r="G2999">
        <v>219</v>
      </c>
      <c r="H2999" s="1">
        <v>43659</v>
      </c>
      <c r="I2999">
        <v>200</v>
      </c>
      <c r="J2999">
        <v>199.29</v>
      </c>
      <c r="K2999">
        <v>72.56</v>
      </c>
      <c r="L2999" t="s">
        <v>14</v>
      </c>
      <c r="M2999">
        <v>0.88870000000000005</v>
      </c>
    </row>
    <row r="3000" spans="1:13" x14ac:dyDescent="0.25">
      <c r="A3000">
        <v>348101</v>
      </c>
      <c r="B3000">
        <v>1</v>
      </c>
      <c r="C3000" s="1">
        <v>43659</v>
      </c>
      <c r="D3000">
        <v>498247</v>
      </c>
      <c r="E3000">
        <v>1486</v>
      </c>
      <c r="F3000">
        <v>1</v>
      </c>
      <c r="G3000">
        <v>288</v>
      </c>
      <c r="H3000" s="1">
        <v>43659</v>
      </c>
      <c r="I3000">
        <v>200</v>
      </c>
      <c r="J3000">
        <v>288</v>
      </c>
      <c r="K3000">
        <v>132.44</v>
      </c>
      <c r="L3000" t="s">
        <v>14</v>
      </c>
      <c r="M3000">
        <v>0.88870000000000005</v>
      </c>
    </row>
    <row r="3001" spans="1:13" x14ac:dyDescent="0.25">
      <c r="A3001">
        <v>348101</v>
      </c>
      <c r="B3001">
        <v>2</v>
      </c>
      <c r="C3001" s="1">
        <v>43659</v>
      </c>
      <c r="D3001">
        <v>498247</v>
      </c>
      <c r="E3001">
        <v>1842</v>
      </c>
      <c r="F3001">
        <v>5</v>
      </c>
      <c r="G3001">
        <v>2652</v>
      </c>
      <c r="H3001" s="1">
        <v>43659</v>
      </c>
      <c r="I3001">
        <v>200</v>
      </c>
      <c r="J3001">
        <v>2333.7600000000002</v>
      </c>
      <c r="K3001">
        <v>878.66</v>
      </c>
      <c r="L3001" t="s">
        <v>14</v>
      </c>
      <c r="M3001">
        <v>0.88870000000000005</v>
      </c>
    </row>
    <row r="3002" spans="1:13" x14ac:dyDescent="0.25">
      <c r="A3002">
        <v>348102</v>
      </c>
      <c r="B3002">
        <v>0</v>
      </c>
      <c r="C3002" s="1">
        <v>43659</v>
      </c>
      <c r="D3002">
        <v>2026903</v>
      </c>
      <c r="E3002">
        <v>1637</v>
      </c>
      <c r="F3002">
        <v>2</v>
      </c>
      <c r="G3002">
        <v>17.989999999999998</v>
      </c>
      <c r="H3002" s="1">
        <v>43661</v>
      </c>
      <c r="I3002">
        <v>999999</v>
      </c>
      <c r="J3002">
        <v>17.989999999999998</v>
      </c>
      <c r="K3002">
        <v>8.27</v>
      </c>
      <c r="L3002" t="s">
        <v>13</v>
      </c>
      <c r="M3002">
        <v>1</v>
      </c>
    </row>
    <row r="3003" spans="1:13" x14ac:dyDescent="0.25">
      <c r="A3003">
        <v>348103</v>
      </c>
      <c r="B3003">
        <v>0</v>
      </c>
      <c r="C3003" s="1">
        <v>43659</v>
      </c>
      <c r="D3003">
        <v>1658914</v>
      </c>
      <c r="E3003">
        <v>1695</v>
      </c>
      <c r="F3003">
        <v>2</v>
      </c>
      <c r="G3003">
        <v>4.9800000000000004</v>
      </c>
      <c r="H3003" s="1">
        <v>43664</v>
      </c>
      <c r="I3003">
        <v>999999</v>
      </c>
      <c r="J3003">
        <v>4.4820000000000002</v>
      </c>
      <c r="K3003">
        <v>2.54</v>
      </c>
      <c r="L3003" t="s">
        <v>13</v>
      </c>
      <c r="M3003">
        <v>1</v>
      </c>
    </row>
    <row r="3004" spans="1:13" x14ac:dyDescent="0.25">
      <c r="A3004">
        <v>348103</v>
      </c>
      <c r="B3004">
        <v>1</v>
      </c>
      <c r="C3004" s="1">
        <v>43659</v>
      </c>
      <c r="D3004">
        <v>1658914</v>
      </c>
      <c r="E3004">
        <v>373</v>
      </c>
      <c r="F3004">
        <v>2</v>
      </c>
      <c r="G3004">
        <v>326</v>
      </c>
      <c r="H3004" s="1">
        <v>43664</v>
      </c>
      <c r="I3004">
        <v>999999</v>
      </c>
      <c r="J3004">
        <v>312.95999999999998</v>
      </c>
      <c r="K3004">
        <v>166.2</v>
      </c>
      <c r="L3004" t="s">
        <v>13</v>
      </c>
      <c r="M3004">
        <v>1</v>
      </c>
    </row>
    <row r="3005" spans="1:13" x14ac:dyDescent="0.25">
      <c r="A3005">
        <v>348103</v>
      </c>
      <c r="B3005">
        <v>2</v>
      </c>
      <c r="C3005" s="1">
        <v>43659</v>
      </c>
      <c r="D3005">
        <v>1658914</v>
      </c>
      <c r="E3005">
        <v>1453</v>
      </c>
      <c r="F3005">
        <v>2</v>
      </c>
      <c r="G3005">
        <v>258</v>
      </c>
      <c r="H3005" s="1">
        <v>43664</v>
      </c>
      <c r="I3005">
        <v>999999</v>
      </c>
      <c r="J3005">
        <v>258</v>
      </c>
      <c r="K3005">
        <v>118.65</v>
      </c>
      <c r="L3005" t="s">
        <v>13</v>
      </c>
      <c r="M3005">
        <v>1</v>
      </c>
    </row>
    <row r="3006" spans="1:13" x14ac:dyDescent="0.25">
      <c r="A3006">
        <v>348104</v>
      </c>
      <c r="B3006">
        <v>0</v>
      </c>
      <c r="C3006" s="1">
        <v>43659</v>
      </c>
      <c r="D3006">
        <v>1109295</v>
      </c>
      <c r="E3006">
        <v>1632</v>
      </c>
      <c r="F3006">
        <v>6</v>
      </c>
      <c r="G3006">
        <v>17.989999999999998</v>
      </c>
      <c r="H3006" s="1">
        <v>43660</v>
      </c>
      <c r="I3006">
        <v>999999</v>
      </c>
      <c r="J3006">
        <v>17.810099999999998</v>
      </c>
      <c r="K3006">
        <v>8.27</v>
      </c>
      <c r="L3006" t="s">
        <v>16</v>
      </c>
      <c r="M3006">
        <v>0.79790000000000005</v>
      </c>
    </row>
    <row r="3007" spans="1:13" x14ac:dyDescent="0.25">
      <c r="A3007">
        <v>348104</v>
      </c>
      <c r="B3007">
        <v>1</v>
      </c>
      <c r="C3007" s="1">
        <v>43659</v>
      </c>
      <c r="D3007">
        <v>1109295</v>
      </c>
      <c r="E3007">
        <v>1476</v>
      </c>
      <c r="F3007">
        <v>2</v>
      </c>
      <c r="G3007">
        <v>288</v>
      </c>
      <c r="H3007" s="1">
        <v>43660</v>
      </c>
      <c r="I3007">
        <v>999999</v>
      </c>
      <c r="J3007">
        <v>256.32</v>
      </c>
      <c r="K3007">
        <v>132.44</v>
      </c>
      <c r="L3007" t="s">
        <v>16</v>
      </c>
      <c r="M3007">
        <v>0.79790000000000005</v>
      </c>
    </row>
    <row r="3008" spans="1:13" x14ac:dyDescent="0.25">
      <c r="A3008">
        <v>348104</v>
      </c>
      <c r="B3008">
        <v>2</v>
      </c>
      <c r="C3008" s="1">
        <v>43659</v>
      </c>
      <c r="D3008">
        <v>1109295</v>
      </c>
      <c r="E3008">
        <v>2113</v>
      </c>
      <c r="F3008">
        <v>2</v>
      </c>
      <c r="G3008">
        <v>508</v>
      </c>
      <c r="H3008" s="1">
        <v>43660</v>
      </c>
      <c r="I3008">
        <v>999999</v>
      </c>
      <c r="J3008">
        <v>477.52</v>
      </c>
      <c r="K3008">
        <v>258.99</v>
      </c>
      <c r="L3008" t="s">
        <v>16</v>
      </c>
      <c r="M3008">
        <v>0.79790000000000005</v>
      </c>
    </row>
    <row r="3009" spans="1:13" x14ac:dyDescent="0.25">
      <c r="A3009">
        <v>348104</v>
      </c>
      <c r="B3009">
        <v>3</v>
      </c>
      <c r="C3009" s="1">
        <v>43659</v>
      </c>
      <c r="D3009">
        <v>1109295</v>
      </c>
      <c r="E3009">
        <v>2019</v>
      </c>
      <c r="F3009">
        <v>4</v>
      </c>
      <c r="G3009">
        <v>665.94</v>
      </c>
      <c r="H3009" s="1">
        <v>43660</v>
      </c>
      <c r="I3009">
        <v>999999</v>
      </c>
      <c r="J3009">
        <v>612.66480000000001</v>
      </c>
      <c r="K3009">
        <v>220.64</v>
      </c>
      <c r="L3009" t="s">
        <v>16</v>
      </c>
      <c r="M3009">
        <v>0.79790000000000005</v>
      </c>
    </row>
    <row r="3010" spans="1:13" x14ac:dyDescent="0.25">
      <c r="A3010">
        <v>348105</v>
      </c>
      <c r="B3010">
        <v>0</v>
      </c>
      <c r="C3010" s="1">
        <v>43659</v>
      </c>
      <c r="D3010">
        <v>1036041</v>
      </c>
      <c r="E3010">
        <v>650</v>
      </c>
      <c r="F3010">
        <v>3</v>
      </c>
      <c r="G3010">
        <v>78</v>
      </c>
      <c r="H3010" s="1">
        <v>43661</v>
      </c>
      <c r="I3010">
        <v>999999</v>
      </c>
      <c r="J3010">
        <v>78</v>
      </c>
      <c r="K3010">
        <v>39.770000000000003</v>
      </c>
      <c r="L3010" t="s">
        <v>16</v>
      </c>
      <c r="M3010">
        <v>0.79790000000000005</v>
      </c>
    </row>
    <row r="3011" spans="1:13" x14ac:dyDescent="0.25">
      <c r="A3011">
        <v>348105</v>
      </c>
      <c r="B3011">
        <v>1</v>
      </c>
      <c r="C3011" s="1">
        <v>43659</v>
      </c>
      <c r="D3011">
        <v>1036041</v>
      </c>
      <c r="E3011">
        <v>908</v>
      </c>
      <c r="F3011">
        <v>1</v>
      </c>
      <c r="G3011">
        <v>102</v>
      </c>
      <c r="H3011" s="1">
        <v>43661</v>
      </c>
      <c r="I3011">
        <v>999999</v>
      </c>
      <c r="J3011">
        <v>102</v>
      </c>
      <c r="K3011">
        <v>52</v>
      </c>
      <c r="L3011" t="s">
        <v>16</v>
      </c>
      <c r="M3011">
        <v>0.79790000000000005</v>
      </c>
    </row>
    <row r="3012" spans="1:13" x14ac:dyDescent="0.25">
      <c r="A3012">
        <v>348105</v>
      </c>
      <c r="B3012">
        <v>2</v>
      </c>
      <c r="C3012" s="1">
        <v>43659</v>
      </c>
      <c r="D3012">
        <v>1036041</v>
      </c>
      <c r="E3012">
        <v>1618</v>
      </c>
      <c r="F3012">
        <v>2</v>
      </c>
      <c r="G3012">
        <v>58.99</v>
      </c>
      <c r="H3012" s="1">
        <v>43661</v>
      </c>
      <c r="I3012">
        <v>999999</v>
      </c>
      <c r="J3012">
        <v>58.400100000000002</v>
      </c>
      <c r="K3012">
        <v>27.13</v>
      </c>
      <c r="L3012" t="s">
        <v>16</v>
      </c>
      <c r="M3012">
        <v>0.79790000000000005</v>
      </c>
    </row>
    <row r="3013" spans="1:13" x14ac:dyDescent="0.25">
      <c r="A3013">
        <v>348105</v>
      </c>
      <c r="B3013">
        <v>3</v>
      </c>
      <c r="C3013" s="1">
        <v>43659</v>
      </c>
      <c r="D3013">
        <v>1036041</v>
      </c>
      <c r="E3013">
        <v>1543</v>
      </c>
      <c r="F3013">
        <v>4</v>
      </c>
      <c r="G3013">
        <v>402</v>
      </c>
      <c r="H3013" s="1">
        <v>43661</v>
      </c>
      <c r="I3013">
        <v>999999</v>
      </c>
      <c r="J3013">
        <v>353.76</v>
      </c>
      <c r="K3013">
        <v>133.19</v>
      </c>
      <c r="L3013" t="s">
        <v>16</v>
      </c>
      <c r="M3013">
        <v>0.79790000000000005</v>
      </c>
    </row>
    <row r="3014" spans="1:13" x14ac:dyDescent="0.25">
      <c r="A3014">
        <v>348105</v>
      </c>
      <c r="B3014">
        <v>4</v>
      </c>
      <c r="C3014" s="1">
        <v>43659</v>
      </c>
      <c r="D3014">
        <v>1036041</v>
      </c>
      <c r="E3014">
        <v>1486</v>
      </c>
      <c r="F3014">
        <v>1</v>
      </c>
      <c r="G3014">
        <v>288</v>
      </c>
      <c r="H3014" s="1">
        <v>43661</v>
      </c>
      <c r="I3014">
        <v>999999</v>
      </c>
      <c r="J3014">
        <v>279.36</v>
      </c>
      <c r="K3014">
        <v>132.44</v>
      </c>
      <c r="L3014" t="s">
        <v>16</v>
      </c>
      <c r="M3014">
        <v>0.79790000000000005</v>
      </c>
    </row>
    <row r="3015" spans="1:13" x14ac:dyDescent="0.25">
      <c r="A3015">
        <v>348106</v>
      </c>
      <c r="B3015">
        <v>0</v>
      </c>
      <c r="C3015" s="1">
        <v>43659</v>
      </c>
      <c r="D3015">
        <v>1780765</v>
      </c>
      <c r="E3015">
        <v>1646</v>
      </c>
      <c r="F3015">
        <v>2</v>
      </c>
      <c r="G3015">
        <v>159.99</v>
      </c>
      <c r="H3015" s="1">
        <v>43659</v>
      </c>
      <c r="I3015">
        <v>450</v>
      </c>
      <c r="J3015">
        <v>159.99</v>
      </c>
      <c r="K3015">
        <v>73.569999999999993</v>
      </c>
      <c r="L3015" t="s">
        <v>13</v>
      </c>
      <c r="M3015">
        <v>1</v>
      </c>
    </row>
    <row r="3016" spans="1:13" x14ac:dyDescent="0.25">
      <c r="A3016">
        <v>348107</v>
      </c>
      <c r="B3016">
        <v>0</v>
      </c>
      <c r="C3016" s="1">
        <v>43659</v>
      </c>
      <c r="D3016">
        <v>316540</v>
      </c>
      <c r="E3016">
        <v>1690</v>
      </c>
      <c r="F3016">
        <v>1</v>
      </c>
      <c r="G3016">
        <v>16.989999999999998</v>
      </c>
      <c r="H3016" s="1">
        <v>43659</v>
      </c>
      <c r="I3016">
        <v>74</v>
      </c>
      <c r="J3016">
        <v>16.989999999999998</v>
      </c>
      <c r="K3016">
        <v>5.63</v>
      </c>
      <c r="L3016" t="s">
        <v>15</v>
      </c>
      <c r="M3016">
        <v>1.3033999999999999</v>
      </c>
    </row>
    <row r="3017" spans="1:13" x14ac:dyDescent="0.25">
      <c r="A3017">
        <v>348107</v>
      </c>
      <c r="B3017">
        <v>1</v>
      </c>
      <c r="C3017" s="1">
        <v>43659</v>
      </c>
      <c r="D3017">
        <v>316540</v>
      </c>
      <c r="E3017">
        <v>2102</v>
      </c>
      <c r="F3017">
        <v>2</v>
      </c>
      <c r="G3017">
        <v>791</v>
      </c>
      <c r="H3017" s="1">
        <v>43659</v>
      </c>
      <c r="I3017">
        <v>74</v>
      </c>
      <c r="J3017">
        <v>711.9</v>
      </c>
      <c r="K3017">
        <v>363.75</v>
      </c>
      <c r="L3017" t="s">
        <v>15</v>
      </c>
      <c r="M3017">
        <v>1.3033999999999999</v>
      </c>
    </row>
    <row r="3018" spans="1:13" x14ac:dyDescent="0.25">
      <c r="A3018">
        <v>348107</v>
      </c>
      <c r="B3018">
        <v>2</v>
      </c>
      <c r="C3018" s="1">
        <v>43659</v>
      </c>
      <c r="D3018">
        <v>316540</v>
      </c>
      <c r="E3018">
        <v>949</v>
      </c>
      <c r="F3018">
        <v>3</v>
      </c>
      <c r="G3018">
        <v>268</v>
      </c>
      <c r="H3018" s="1">
        <v>43659</v>
      </c>
      <c r="I3018">
        <v>74</v>
      </c>
      <c r="J3018">
        <v>246.56</v>
      </c>
      <c r="K3018">
        <v>88.79</v>
      </c>
      <c r="L3018" t="s">
        <v>15</v>
      </c>
      <c r="M3018">
        <v>1.3033999999999999</v>
      </c>
    </row>
    <row r="3019" spans="1:13" x14ac:dyDescent="0.25">
      <c r="A3019">
        <v>348108</v>
      </c>
      <c r="B3019">
        <v>0</v>
      </c>
      <c r="C3019" s="1">
        <v>43659</v>
      </c>
      <c r="D3019">
        <v>568181</v>
      </c>
      <c r="E3019">
        <v>1320</v>
      </c>
      <c r="F3019">
        <v>2</v>
      </c>
      <c r="G3019">
        <v>26.99</v>
      </c>
      <c r="H3019" s="1">
        <v>43663</v>
      </c>
      <c r="I3019">
        <v>999999</v>
      </c>
      <c r="J3019">
        <v>24.8308</v>
      </c>
      <c r="K3019">
        <v>12.41</v>
      </c>
      <c r="L3019" t="s">
        <v>14</v>
      </c>
      <c r="M3019">
        <v>0.88870000000000005</v>
      </c>
    </row>
    <row r="3020" spans="1:13" x14ac:dyDescent="0.25">
      <c r="A3020">
        <v>348108</v>
      </c>
      <c r="B3020">
        <v>1</v>
      </c>
      <c r="C3020" s="1">
        <v>43659</v>
      </c>
      <c r="D3020">
        <v>568181</v>
      </c>
      <c r="E3020">
        <v>1457</v>
      </c>
      <c r="F3020">
        <v>1</v>
      </c>
      <c r="G3020">
        <v>189</v>
      </c>
      <c r="H3020" s="1">
        <v>43663</v>
      </c>
      <c r="I3020">
        <v>999999</v>
      </c>
      <c r="J3020">
        <v>189</v>
      </c>
      <c r="K3020">
        <v>86.91</v>
      </c>
      <c r="L3020" t="s">
        <v>14</v>
      </c>
      <c r="M3020">
        <v>0.88870000000000005</v>
      </c>
    </row>
    <row r="3021" spans="1:13" x14ac:dyDescent="0.25">
      <c r="A3021">
        <v>348108</v>
      </c>
      <c r="B3021">
        <v>2</v>
      </c>
      <c r="C3021" s="1">
        <v>43659</v>
      </c>
      <c r="D3021">
        <v>568181</v>
      </c>
      <c r="E3021">
        <v>573</v>
      </c>
      <c r="F3021">
        <v>2</v>
      </c>
      <c r="G3021">
        <v>139</v>
      </c>
      <c r="H3021" s="1">
        <v>43663</v>
      </c>
      <c r="I3021">
        <v>999999</v>
      </c>
      <c r="J3021">
        <v>130.66</v>
      </c>
      <c r="K3021">
        <v>70.87</v>
      </c>
      <c r="L3021" t="s">
        <v>14</v>
      </c>
      <c r="M3021">
        <v>0.88870000000000005</v>
      </c>
    </row>
    <row r="3022" spans="1:13" x14ac:dyDescent="0.25">
      <c r="A3022">
        <v>348108</v>
      </c>
      <c r="B3022">
        <v>3</v>
      </c>
      <c r="C3022" s="1">
        <v>43659</v>
      </c>
      <c r="D3022">
        <v>568181</v>
      </c>
      <c r="E3022">
        <v>1221</v>
      </c>
      <c r="F3022">
        <v>3</v>
      </c>
      <c r="G3022">
        <v>482</v>
      </c>
      <c r="H3022" s="1">
        <v>43663</v>
      </c>
      <c r="I3022">
        <v>999999</v>
      </c>
      <c r="J3022">
        <v>424.16</v>
      </c>
      <c r="K3022">
        <v>245.74</v>
      </c>
      <c r="L3022" t="s">
        <v>14</v>
      </c>
      <c r="M3022">
        <v>0.88870000000000005</v>
      </c>
    </row>
    <row r="3023" spans="1:13" x14ac:dyDescent="0.25">
      <c r="A3023">
        <v>348300</v>
      </c>
      <c r="B3023">
        <v>0</v>
      </c>
      <c r="C3023" s="1">
        <v>43661</v>
      </c>
      <c r="D3023">
        <v>1633205</v>
      </c>
      <c r="E3023">
        <v>1688</v>
      </c>
      <c r="F3023">
        <v>1</v>
      </c>
      <c r="G3023">
        <v>8.8800000000000008</v>
      </c>
      <c r="H3023" s="1">
        <v>43664</v>
      </c>
      <c r="I3023">
        <v>999999</v>
      </c>
      <c r="J3023">
        <v>8.2584</v>
      </c>
      <c r="K3023">
        <v>4.08</v>
      </c>
      <c r="L3023" t="s">
        <v>13</v>
      </c>
      <c r="M3023">
        <v>1</v>
      </c>
    </row>
    <row r="3024" spans="1:13" x14ac:dyDescent="0.25">
      <c r="A3024">
        <v>348301</v>
      </c>
      <c r="B3024">
        <v>0</v>
      </c>
      <c r="C3024" s="1">
        <v>43661</v>
      </c>
      <c r="D3024">
        <v>668953</v>
      </c>
      <c r="E3024">
        <v>476</v>
      </c>
      <c r="F3024">
        <v>7</v>
      </c>
      <c r="G3024">
        <v>869</v>
      </c>
      <c r="H3024" s="1">
        <v>43664</v>
      </c>
      <c r="I3024">
        <v>999999</v>
      </c>
      <c r="J3024">
        <v>869</v>
      </c>
      <c r="K3024">
        <v>287.92</v>
      </c>
      <c r="L3024" t="s">
        <v>14</v>
      </c>
      <c r="M3024">
        <v>0.88739999999999997</v>
      </c>
    </row>
    <row r="3025" spans="1:13" x14ac:dyDescent="0.25">
      <c r="A3025">
        <v>348301</v>
      </c>
      <c r="B3025">
        <v>1</v>
      </c>
      <c r="C3025" s="1">
        <v>43661</v>
      </c>
      <c r="D3025">
        <v>668953</v>
      </c>
      <c r="E3025">
        <v>458</v>
      </c>
      <c r="F3025">
        <v>1</v>
      </c>
      <c r="G3025">
        <v>229.9</v>
      </c>
      <c r="H3025" s="1">
        <v>43664</v>
      </c>
      <c r="I3025">
        <v>999999</v>
      </c>
      <c r="J3025">
        <v>229.9</v>
      </c>
      <c r="K3025">
        <v>117.21</v>
      </c>
      <c r="L3025" t="s">
        <v>14</v>
      </c>
      <c r="M3025">
        <v>0.88739999999999997</v>
      </c>
    </row>
    <row r="3026" spans="1:13" x14ac:dyDescent="0.25">
      <c r="A3026">
        <v>348301</v>
      </c>
      <c r="B3026">
        <v>2</v>
      </c>
      <c r="C3026" s="1">
        <v>43661</v>
      </c>
      <c r="D3026">
        <v>668953</v>
      </c>
      <c r="E3026">
        <v>633</v>
      </c>
      <c r="F3026">
        <v>1</v>
      </c>
      <c r="G3026">
        <v>2295</v>
      </c>
      <c r="H3026" s="1">
        <v>43664</v>
      </c>
      <c r="I3026">
        <v>999999</v>
      </c>
      <c r="J3026">
        <v>2295</v>
      </c>
      <c r="K3026">
        <v>760.38</v>
      </c>
      <c r="L3026" t="s">
        <v>14</v>
      </c>
      <c r="M3026">
        <v>0.88739999999999997</v>
      </c>
    </row>
    <row r="3027" spans="1:13" x14ac:dyDescent="0.25">
      <c r="A3027">
        <v>348302</v>
      </c>
      <c r="B3027">
        <v>0</v>
      </c>
      <c r="C3027" s="1">
        <v>43661</v>
      </c>
      <c r="D3027">
        <v>1395849</v>
      </c>
      <c r="E3027">
        <v>1326</v>
      </c>
      <c r="F3027">
        <v>1</v>
      </c>
      <c r="G3027">
        <v>42.99</v>
      </c>
      <c r="H3027" s="1">
        <v>43663</v>
      </c>
      <c r="I3027">
        <v>999999</v>
      </c>
      <c r="J3027">
        <v>40.840499999999999</v>
      </c>
      <c r="K3027">
        <v>14.24</v>
      </c>
      <c r="L3027" t="s">
        <v>13</v>
      </c>
      <c r="M3027">
        <v>1</v>
      </c>
    </row>
    <row r="3028" spans="1:13" x14ac:dyDescent="0.25">
      <c r="A3028">
        <v>348302</v>
      </c>
      <c r="B3028">
        <v>1</v>
      </c>
      <c r="C3028" s="1">
        <v>43661</v>
      </c>
      <c r="D3028">
        <v>1395849</v>
      </c>
      <c r="E3028">
        <v>533</v>
      </c>
      <c r="F3028">
        <v>5</v>
      </c>
      <c r="G3028">
        <v>279</v>
      </c>
      <c r="H3028" s="1">
        <v>43663</v>
      </c>
      <c r="I3028">
        <v>999999</v>
      </c>
      <c r="J3028">
        <v>259.47000000000003</v>
      </c>
      <c r="K3028">
        <v>128.30000000000001</v>
      </c>
      <c r="L3028" t="s">
        <v>13</v>
      </c>
      <c r="M3028">
        <v>1</v>
      </c>
    </row>
    <row r="3029" spans="1:13" x14ac:dyDescent="0.25">
      <c r="A3029">
        <v>348302</v>
      </c>
      <c r="B3029">
        <v>2</v>
      </c>
      <c r="C3029" s="1">
        <v>43661</v>
      </c>
      <c r="D3029">
        <v>1395849</v>
      </c>
      <c r="E3029">
        <v>2507</v>
      </c>
      <c r="F3029">
        <v>2</v>
      </c>
      <c r="G3029">
        <v>4.74</v>
      </c>
      <c r="H3029" s="1">
        <v>43663</v>
      </c>
      <c r="I3029">
        <v>999999</v>
      </c>
      <c r="J3029">
        <v>4.6925999999999997</v>
      </c>
      <c r="K3029">
        <v>2.42</v>
      </c>
      <c r="L3029" t="s">
        <v>13</v>
      </c>
      <c r="M3029">
        <v>1</v>
      </c>
    </row>
    <row r="3030" spans="1:13" x14ac:dyDescent="0.25">
      <c r="A3030">
        <v>348302</v>
      </c>
      <c r="B3030">
        <v>3</v>
      </c>
      <c r="C3030" s="1">
        <v>43661</v>
      </c>
      <c r="D3030">
        <v>1395849</v>
      </c>
      <c r="E3030">
        <v>144</v>
      </c>
      <c r="F3030">
        <v>1</v>
      </c>
      <c r="G3030">
        <v>299.99</v>
      </c>
      <c r="H3030" s="1">
        <v>43663</v>
      </c>
      <c r="I3030">
        <v>999999</v>
      </c>
      <c r="J3030">
        <v>299.99</v>
      </c>
      <c r="K3030">
        <v>152.94</v>
      </c>
      <c r="L3030" t="s">
        <v>13</v>
      </c>
      <c r="M3030">
        <v>1</v>
      </c>
    </row>
    <row r="3031" spans="1:13" x14ac:dyDescent="0.25">
      <c r="A3031">
        <v>348400</v>
      </c>
      <c r="B3031">
        <v>0</v>
      </c>
      <c r="C3031" s="1">
        <v>43662</v>
      </c>
      <c r="D3031">
        <v>1074327</v>
      </c>
      <c r="E3031">
        <v>448</v>
      </c>
      <c r="F3031">
        <v>5</v>
      </c>
      <c r="G3031">
        <v>269.89999999999998</v>
      </c>
      <c r="H3031" s="1">
        <v>43664</v>
      </c>
      <c r="I3031">
        <v>999999</v>
      </c>
      <c r="J3031">
        <v>248.30799999999999</v>
      </c>
      <c r="K3031">
        <v>137.6</v>
      </c>
      <c r="L3031" t="s">
        <v>16</v>
      </c>
      <c r="M3031">
        <v>0.80420000000000003</v>
      </c>
    </row>
    <row r="3032" spans="1:13" x14ac:dyDescent="0.25">
      <c r="A3032">
        <v>348401</v>
      </c>
      <c r="B3032">
        <v>0</v>
      </c>
      <c r="C3032" s="1">
        <v>43662</v>
      </c>
      <c r="D3032">
        <v>2072900</v>
      </c>
      <c r="E3032">
        <v>1425</v>
      </c>
      <c r="F3032">
        <v>2</v>
      </c>
      <c r="G3032">
        <v>529</v>
      </c>
      <c r="H3032" s="1">
        <v>43663</v>
      </c>
      <c r="I3032">
        <v>999999</v>
      </c>
      <c r="J3032">
        <v>470.81</v>
      </c>
      <c r="K3032">
        <v>175.27</v>
      </c>
      <c r="L3032" t="s">
        <v>13</v>
      </c>
      <c r="M3032">
        <v>1</v>
      </c>
    </row>
    <row r="3033" spans="1:13" x14ac:dyDescent="0.25">
      <c r="A3033">
        <v>348401</v>
      </c>
      <c r="B3033">
        <v>1</v>
      </c>
      <c r="C3033" s="1">
        <v>43662</v>
      </c>
      <c r="D3033">
        <v>2072900</v>
      </c>
      <c r="E3033">
        <v>2504</v>
      </c>
      <c r="F3033">
        <v>7</v>
      </c>
      <c r="G3033">
        <v>9.99</v>
      </c>
      <c r="H3033" s="1">
        <v>43663</v>
      </c>
      <c r="I3033">
        <v>999999</v>
      </c>
      <c r="J3033">
        <v>9.5904000000000007</v>
      </c>
      <c r="K3033">
        <v>5.09</v>
      </c>
      <c r="L3033" t="s">
        <v>13</v>
      </c>
      <c r="M3033">
        <v>1</v>
      </c>
    </row>
    <row r="3034" spans="1:13" x14ac:dyDescent="0.25">
      <c r="A3034">
        <v>348401</v>
      </c>
      <c r="B3034">
        <v>2</v>
      </c>
      <c r="C3034" s="1">
        <v>43662</v>
      </c>
      <c r="D3034">
        <v>2072900</v>
      </c>
      <c r="E3034">
        <v>1047</v>
      </c>
      <c r="F3034">
        <v>3</v>
      </c>
      <c r="G3034">
        <v>338</v>
      </c>
      <c r="H3034" s="1">
        <v>43663</v>
      </c>
      <c r="I3034">
        <v>999999</v>
      </c>
      <c r="J3034">
        <v>338</v>
      </c>
      <c r="K3034">
        <v>155.43</v>
      </c>
      <c r="L3034" t="s">
        <v>13</v>
      </c>
      <c r="M3034">
        <v>1</v>
      </c>
    </row>
    <row r="3035" spans="1:13" x14ac:dyDescent="0.25">
      <c r="A3035">
        <v>348402</v>
      </c>
      <c r="B3035">
        <v>0</v>
      </c>
      <c r="C3035" s="1">
        <v>43662</v>
      </c>
      <c r="D3035">
        <v>1208929</v>
      </c>
      <c r="E3035">
        <v>1549</v>
      </c>
      <c r="F3035">
        <v>1</v>
      </c>
      <c r="G3035">
        <v>389</v>
      </c>
      <c r="H3035" s="1">
        <v>43665</v>
      </c>
      <c r="I3035">
        <v>999999</v>
      </c>
      <c r="J3035">
        <v>373.44</v>
      </c>
      <c r="K3035">
        <v>128.88</v>
      </c>
      <c r="L3035" t="s">
        <v>13</v>
      </c>
      <c r="M3035">
        <v>1</v>
      </c>
    </row>
    <row r="3036" spans="1:13" x14ac:dyDescent="0.25">
      <c r="A3036">
        <v>348403</v>
      </c>
      <c r="B3036">
        <v>0</v>
      </c>
      <c r="C3036" s="1">
        <v>43662</v>
      </c>
      <c r="D3036">
        <v>2047942</v>
      </c>
      <c r="E3036">
        <v>636</v>
      </c>
      <c r="F3036">
        <v>5</v>
      </c>
      <c r="G3036">
        <v>999</v>
      </c>
      <c r="H3036" s="1">
        <v>43662</v>
      </c>
      <c r="I3036">
        <v>490</v>
      </c>
      <c r="J3036">
        <v>899.1</v>
      </c>
      <c r="K3036">
        <v>459.4</v>
      </c>
      <c r="L3036" t="s">
        <v>13</v>
      </c>
      <c r="M3036">
        <v>1</v>
      </c>
    </row>
    <row r="3037" spans="1:13" x14ac:dyDescent="0.25">
      <c r="A3037">
        <v>348403</v>
      </c>
      <c r="B3037">
        <v>1</v>
      </c>
      <c r="C3037" s="1">
        <v>43662</v>
      </c>
      <c r="D3037">
        <v>2047942</v>
      </c>
      <c r="E3037">
        <v>1170</v>
      </c>
      <c r="F3037">
        <v>1</v>
      </c>
      <c r="G3037">
        <v>633</v>
      </c>
      <c r="H3037" s="1">
        <v>43662</v>
      </c>
      <c r="I3037">
        <v>490</v>
      </c>
      <c r="J3037">
        <v>557.04</v>
      </c>
      <c r="K3037">
        <v>291.08999999999997</v>
      </c>
      <c r="L3037" t="s">
        <v>13</v>
      </c>
      <c r="M3037">
        <v>1</v>
      </c>
    </row>
    <row r="3038" spans="1:13" x14ac:dyDescent="0.25">
      <c r="A3038">
        <v>348403</v>
      </c>
      <c r="B3038">
        <v>2</v>
      </c>
      <c r="C3038" s="1">
        <v>43662</v>
      </c>
      <c r="D3038">
        <v>2047942</v>
      </c>
      <c r="E3038">
        <v>1632</v>
      </c>
      <c r="F3038">
        <v>1</v>
      </c>
      <c r="G3038">
        <v>17.989999999999998</v>
      </c>
      <c r="H3038" s="1">
        <v>43662</v>
      </c>
      <c r="I3038">
        <v>490</v>
      </c>
      <c r="J3038">
        <v>17.989999999999998</v>
      </c>
      <c r="K3038">
        <v>8.27</v>
      </c>
      <c r="L3038" t="s">
        <v>13</v>
      </c>
      <c r="M3038">
        <v>1</v>
      </c>
    </row>
    <row r="3039" spans="1:13" x14ac:dyDescent="0.25">
      <c r="A3039">
        <v>348403</v>
      </c>
      <c r="B3039">
        <v>3</v>
      </c>
      <c r="C3039" s="1">
        <v>43662</v>
      </c>
      <c r="D3039">
        <v>2047942</v>
      </c>
      <c r="E3039">
        <v>1524</v>
      </c>
      <c r="F3039">
        <v>1</v>
      </c>
      <c r="G3039">
        <v>330</v>
      </c>
      <c r="H3039" s="1">
        <v>43662</v>
      </c>
      <c r="I3039">
        <v>490</v>
      </c>
      <c r="J3039">
        <v>300.3</v>
      </c>
      <c r="K3039">
        <v>151.76</v>
      </c>
      <c r="L3039" t="s">
        <v>13</v>
      </c>
      <c r="M3039">
        <v>1</v>
      </c>
    </row>
    <row r="3040" spans="1:13" x14ac:dyDescent="0.25">
      <c r="A3040">
        <v>348404</v>
      </c>
      <c r="B3040">
        <v>0</v>
      </c>
      <c r="C3040" s="1">
        <v>43662</v>
      </c>
      <c r="D3040">
        <v>1357077</v>
      </c>
      <c r="E3040">
        <v>535</v>
      </c>
      <c r="F3040">
        <v>1</v>
      </c>
      <c r="G3040">
        <v>179</v>
      </c>
      <c r="H3040" s="1">
        <v>43667</v>
      </c>
      <c r="I3040">
        <v>999999</v>
      </c>
      <c r="J3040">
        <v>173.63</v>
      </c>
      <c r="K3040">
        <v>82.32</v>
      </c>
      <c r="L3040" t="s">
        <v>13</v>
      </c>
      <c r="M3040">
        <v>1</v>
      </c>
    </row>
    <row r="3041" spans="1:13" x14ac:dyDescent="0.25">
      <c r="A3041">
        <v>348500</v>
      </c>
      <c r="B3041">
        <v>0</v>
      </c>
      <c r="C3041" s="1">
        <v>43663</v>
      </c>
      <c r="D3041">
        <v>1346692</v>
      </c>
      <c r="E3041">
        <v>469</v>
      </c>
      <c r="F3041">
        <v>4</v>
      </c>
      <c r="G3041">
        <v>99</v>
      </c>
      <c r="H3041" s="1">
        <v>43666</v>
      </c>
      <c r="I3041">
        <v>999999</v>
      </c>
      <c r="J3041">
        <v>99</v>
      </c>
      <c r="K3041">
        <v>50.47</v>
      </c>
      <c r="L3041" t="s">
        <v>13</v>
      </c>
      <c r="M3041">
        <v>1</v>
      </c>
    </row>
    <row r="3042" spans="1:13" x14ac:dyDescent="0.25">
      <c r="A3042">
        <v>348501</v>
      </c>
      <c r="B3042">
        <v>0</v>
      </c>
      <c r="C3042" s="1">
        <v>43663</v>
      </c>
      <c r="D3042">
        <v>1658759</v>
      </c>
      <c r="E3042">
        <v>106</v>
      </c>
      <c r="F3042">
        <v>1</v>
      </c>
      <c r="G3042">
        <v>132.99</v>
      </c>
      <c r="H3042" s="1">
        <v>43667</v>
      </c>
      <c r="I3042">
        <v>999999</v>
      </c>
      <c r="J3042">
        <v>132.99</v>
      </c>
      <c r="K3042">
        <v>61.16</v>
      </c>
      <c r="L3042" t="s">
        <v>13</v>
      </c>
      <c r="M3042">
        <v>1</v>
      </c>
    </row>
    <row r="3043" spans="1:13" x14ac:dyDescent="0.25">
      <c r="A3043">
        <v>348501</v>
      </c>
      <c r="B3043">
        <v>1</v>
      </c>
      <c r="C3043" s="1">
        <v>43663</v>
      </c>
      <c r="D3043">
        <v>1658759</v>
      </c>
      <c r="E3043">
        <v>951</v>
      </c>
      <c r="F3043">
        <v>2</v>
      </c>
      <c r="G3043">
        <v>281</v>
      </c>
      <c r="H3043" s="1">
        <v>43667</v>
      </c>
      <c r="I3043">
        <v>999999</v>
      </c>
      <c r="J3043">
        <v>247.28</v>
      </c>
      <c r="K3043">
        <v>143.26</v>
      </c>
      <c r="L3043" t="s">
        <v>13</v>
      </c>
      <c r="M3043">
        <v>1</v>
      </c>
    </row>
    <row r="3044" spans="1:13" x14ac:dyDescent="0.25">
      <c r="A3044">
        <v>348502</v>
      </c>
      <c r="B3044">
        <v>0</v>
      </c>
      <c r="C3044" s="1">
        <v>43663</v>
      </c>
      <c r="D3044">
        <v>1312886</v>
      </c>
      <c r="E3044">
        <v>452</v>
      </c>
      <c r="F3044">
        <v>1</v>
      </c>
      <c r="G3044">
        <v>219.95</v>
      </c>
      <c r="H3044" s="1">
        <v>43667</v>
      </c>
      <c r="I3044">
        <v>999999</v>
      </c>
      <c r="J3044">
        <v>215.55099999999999</v>
      </c>
      <c r="K3044">
        <v>112.14</v>
      </c>
      <c r="L3044" t="s">
        <v>13</v>
      </c>
      <c r="M3044">
        <v>1</v>
      </c>
    </row>
    <row r="3045" spans="1:13" x14ac:dyDescent="0.25">
      <c r="A3045">
        <v>348502</v>
      </c>
      <c r="B3045">
        <v>1</v>
      </c>
      <c r="C3045" s="1">
        <v>43663</v>
      </c>
      <c r="D3045">
        <v>1312886</v>
      </c>
      <c r="E3045">
        <v>1621</v>
      </c>
      <c r="F3045">
        <v>2</v>
      </c>
      <c r="G3045">
        <v>12.99</v>
      </c>
      <c r="H3045" s="1">
        <v>43667</v>
      </c>
      <c r="I3045">
        <v>999999</v>
      </c>
      <c r="J3045">
        <v>12.99</v>
      </c>
      <c r="K3045">
        <v>6.62</v>
      </c>
      <c r="L3045" t="s">
        <v>13</v>
      </c>
      <c r="M3045">
        <v>1</v>
      </c>
    </row>
    <row r="3046" spans="1:13" x14ac:dyDescent="0.25">
      <c r="A3046">
        <v>348502</v>
      </c>
      <c r="B3046">
        <v>2</v>
      </c>
      <c r="C3046" s="1">
        <v>43663</v>
      </c>
      <c r="D3046">
        <v>1312886</v>
      </c>
      <c r="E3046">
        <v>1723</v>
      </c>
      <c r="F3046">
        <v>1</v>
      </c>
      <c r="G3046">
        <v>56</v>
      </c>
      <c r="H3046" s="1">
        <v>43667</v>
      </c>
      <c r="I3046">
        <v>999999</v>
      </c>
      <c r="J3046">
        <v>48.16</v>
      </c>
      <c r="K3046">
        <v>28.55</v>
      </c>
      <c r="L3046" t="s">
        <v>13</v>
      </c>
      <c r="M3046">
        <v>1</v>
      </c>
    </row>
    <row r="3047" spans="1:13" x14ac:dyDescent="0.25">
      <c r="A3047">
        <v>348502</v>
      </c>
      <c r="B3047">
        <v>3</v>
      </c>
      <c r="C3047" s="1">
        <v>43663</v>
      </c>
      <c r="D3047">
        <v>1312886</v>
      </c>
      <c r="E3047">
        <v>384</v>
      </c>
      <c r="F3047">
        <v>2</v>
      </c>
      <c r="G3047">
        <v>758</v>
      </c>
      <c r="H3047" s="1">
        <v>43667</v>
      </c>
      <c r="I3047">
        <v>999999</v>
      </c>
      <c r="J3047">
        <v>758</v>
      </c>
      <c r="K3047">
        <v>348.58</v>
      </c>
      <c r="L3047" t="s">
        <v>13</v>
      </c>
      <c r="M3047">
        <v>1</v>
      </c>
    </row>
    <row r="3048" spans="1:13" x14ac:dyDescent="0.25">
      <c r="A3048">
        <v>348502</v>
      </c>
      <c r="B3048">
        <v>4</v>
      </c>
      <c r="C3048" s="1">
        <v>43663</v>
      </c>
      <c r="D3048">
        <v>1312886</v>
      </c>
      <c r="E3048">
        <v>1088</v>
      </c>
      <c r="F3048">
        <v>3</v>
      </c>
      <c r="G3048">
        <v>673</v>
      </c>
      <c r="H3048" s="1">
        <v>43667</v>
      </c>
      <c r="I3048">
        <v>999999</v>
      </c>
      <c r="J3048">
        <v>585.51</v>
      </c>
      <c r="K3048">
        <v>222.98</v>
      </c>
      <c r="L3048" t="s">
        <v>13</v>
      </c>
      <c r="M3048">
        <v>1</v>
      </c>
    </row>
    <row r="3049" spans="1:13" x14ac:dyDescent="0.25">
      <c r="A3049">
        <v>348503</v>
      </c>
      <c r="B3049">
        <v>0</v>
      </c>
      <c r="C3049" s="1">
        <v>43663</v>
      </c>
      <c r="D3049">
        <v>1635587</v>
      </c>
      <c r="E3049">
        <v>837</v>
      </c>
      <c r="F3049">
        <v>1</v>
      </c>
      <c r="G3049">
        <v>11.9</v>
      </c>
      <c r="H3049" s="1">
        <v>43663</v>
      </c>
      <c r="I3049">
        <v>590</v>
      </c>
      <c r="J3049">
        <v>10.590999999999999</v>
      </c>
      <c r="K3049">
        <v>6.07</v>
      </c>
      <c r="L3049" t="s">
        <v>13</v>
      </c>
      <c r="M3049">
        <v>1</v>
      </c>
    </row>
    <row r="3050" spans="1:13" x14ac:dyDescent="0.25">
      <c r="A3050">
        <v>348503</v>
      </c>
      <c r="B3050">
        <v>1</v>
      </c>
      <c r="C3050" s="1">
        <v>43663</v>
      </c>
      <c r="D3050">
        <v>1635587</v>
      </c>
      <c r="E3050">
        <v>266</v>
      </c>
      <c r="F3050">
        <v>2</v>
      </c>
      <c r="G3050">
        <v>299</v>
      </c>
      <c r="H3050" s="1">
        <v>43663</v>
      </c>
      <c r="I3050">
        <v>590</v>
      </c>
      <c r="J3050">
        <v>263.12</v>
      </c>
      <c r="K3050">
        <v>152.44</v>
      </c>
      <c r="L3050" t="s">
        <v>13</v>
      </c>
      <c r="M3050">
        <v>1</v>
      </c>
    </row>
    <row r="3051" spans="1:13" x14ac:dyDescent="0.25">
      <c r="A3051">
        <v>348503</v>
      </c>
      <c r="B3051">
        <v>2</v>
      </c>
      <c r="C3051" s="1">
        <v>43663</v>
      </c>
      <c r="D3051">
        <v>1635587</v>
      </c>
      <c r="E3051">
        <v>2108</v>
      </c>
      <c r="F3051">
        <v>1</v>
      </c>
      <c r="G3051">
        <v>508</v>
      </c>
      <c r="H3051" s="1">
        <v>43663</v>
      </c>
      <c r="I3051">
        <v>590</v>
      </c>
      <c r="J3051">
        <v>447.04</v>
      </c>
      <c r="K3051">
        <v>258.99</v>
      </c>
      <c r="L3051" t="s">
        <v>13</v>
      </c>
      <c r="M3051">
        <v>1</v>
      </c>
    </row>
    <row r="3052" spans="1:13" x14ac:dyDescent="0.25">
      <c r="A3052">
        <v>348503</v>
      </c>
      <c r="B3052">
        <v>3</v>
      </c>
      <c r="C3052" s="1">
        <v>43663</v>
      </c>
      <c r="D3052">
        <v>1635587</v>
      </c>
      <c r="E3052">
        <v>1554</v>
      </c>
      <c r="F3052">
        <v>2</v>
      </c>
      <c r="G3052">
        <v>298</v>
      </c>
      <c r="H3052" s="1">
        <v>43663</v>
      </c>
      <c r="I3052">
        <v>590</v>
      </c>
      <c r="J3052">
        <v>298</v>
      </c>
      <c r="K3052">
        <v>137.04</v>
      </c>
      <c r="L3052" t="s">
        <v>13</v>
      </c>
      <c r="M3052">
        <v>1</v>
      </c>
    </row>
    <row r="3053" spans="1:13" x14ac:dyDescent="0.25">
      <c r="A3053">
        <v>348504</v>
      </c>
      <c r="B3053">
        <v>0</v>
      </c>
      <c r="C3053" s="1">
        <v>43663</v>
      </c>
      <c r="D3053">
        <v>519173</v>
      </c>
      <c r="E3053">
        <v>424</v>
      </c>
      <c r="F3053">
        <v>8</v>
      </c>
      <c r="G3053">
        <v>269.95</v>
      </c>
      <c r="H3053" s="1">
        <v>43663</v>
      </c>
      <c r="I3053">
        <v>200</v>
      </c>
      <c r="J3053">
        <v>269.95</v>
      </c>
      <c r="K3053">
        <v>137.63</v>
      </c>
      <c r="L3053" t="s">
        <v>14</v>
      </c>
      <c r="M3053">
        <v>0.89170000000000005</v>
      </c>
    </row>
    <row r="3054" spans="1:13" x14ac:dyDescent="0.25">
      <c r="A3054">
        <v>348504</v>
      </c>
      <c r="B3054">
        <v>1</v>
      </c>
      <c r="C3054" s="1">
        <v>43663</v>
      </c>
      <c r="D3054">
        <v>519173</v>
      </c>
      <c r="E3054">
        <v>1616</v>
      </c>
      <c r="F3054">
        <v>1</v>
      </c>
      <c r="G3054">
        <v>56.99</v>
      </c>
      <c r="H3054" s="1">
        <v>43663</v>
      </c>
      <c r="I3054">
        <v>200</v>
      </c>
      <c r="J3054">
        <v>56.99</v>
      </c>
      <c r="K3054">
        <v>26.21</v>
      </c>
      <c r="L3054" t="s">
        <v>14</v>
      </c>
      <c r="M3054">
        <v>0.89170000000000005</v>
      </c>
    </row>
    <row r="3055" spans="1:13" x14ac:dyDescent="0.25">
      <c r="A3055">
        <v>348504</v>
      </c>
      <c r="B3055">
        <v>2</v>
      </c>
      <c r="C3055" s="1">
        <v>43663</v>
      </c>
      <c r="D3055">
        <v>519173</v>
      </c>
      <c r="E3055">
        <v>963</v>
      </c>
      <c r="F3055">
        <v>1</v>
      </c>
      <c r="G3055">
        <v>268</v>
      </c>
      <c r="H3055" s="1">
        <v>43663</v>
      </c>
      <c r="I3055">
        <v>200</v>
      </c>
      <c r="J3055">
        <v>262.64</v>
      </c>
      <c r="K3055">
        <v>88.79</v>
      </c>
      <c r="L3055" t="s">
        <v>14</v>
      </c>
      <c r="M3055">
        <v>0.89170000000000005</v>
      </c>
    </row>
    <row r="3056" spans="1:13" x14ac:dyDescent="0.25">
      <c r="A3056">
        <v>348505</v>
      </c>
      <c r="B3056">
        <v>0</v>
      </c>
      <c r="C3056" s="1">
        <v>43663</v>
      </c>
      <c r="D3056">
        <v>1917859</v>
      </c>
      <c r="E3056">
        <v>1451</v>
      </c>
      <c r="F3056">
        <v>3</v>
      </c>
      <c r="G3056">
        <v>268</v>
      </c>
      <c r="H3056" s="1">
        <v>43667</v>
      </c>
      <c r="I3056">
        <v>999999</v>
      </c>
      <c r="J3056">
        <v>246.56</v>
      </c>
      <c r="K3056">
        <v>123.24</v>
      </c>
      <c r="L3056" t="s">
        <v>13</v>
      </c>
      <c r="M3056">
        <v>1</v>
      </c>
    </row>
    <row r="3057" spans="1:13" x14ac:dyDescent="0.25">
      <c r="A3057">
        <v>348505</v>
      </c>
      <c r="B3057">
        <v>1</v>
      </c>
      <c r="C3057" s="1">
        <v>43663</v>
      </c>
      <c r="D3057">
        <v>1917859</v>
      </c>
      <c r="E3057">
        <v>1420</v>
      </c>
      <c r="F3057">
        <v>1</v>
      </c>
      <c r="G3057">
        <v>199</v>
      </c>
      <c r="H3057" s="1">
        <v>43667</v>
      </c>
      <c r="I3057">
        <v>999999</v>
      </c>
      <c r="J3057">
        <v>171.14</v>
      </c>
      <c r="K3057">
        <v>91.51</v>
      </c>
      <c r="L3057" t="s">
        <v>13</v>
      </c>
      <c r="M3057">
        <v>1</v>
      </c>
    </row>
    <row r="3058" spans="1:13" x14ac:dyDescent="0.25">
      <c r="A3058">
        <v>348600</v>
      </c>
      <c r="B3058">
        <v>0</v>
      </c>
      <c r="C3058" s="1">
        <v>43664</v>
      </c>
      <c r="D3058">
        <v>1874264</v>
      </c>
      <c r="E3058">
        <v>1584</v>
      </c>
      <c r="F3058">
        <v>4</v>
      </c>
      <c r="G3058">
        <v>9.99</v>
      </c>
      <c r="H3058" s="1">
        <v>43668</v>
      </c>
      <c r="I3058">
        <v>999999</v>
      </c>
      <c r="J3058">
        <v>9.7902000000000005</v>
      </c>
      <c r="K3058">
        <v>5.09</v>
      </c>
      <c r="L3058" t="s">
        <v>13</v>
      </c>
      <c r="M3058">
        <v>1</v>
      </c>
    </row>
    <row r="3059" spans="1:13" x14ac:dyDescent="0.25">
      <c r="A3059">
        <v>348601</v>
      </c>
      <c r="B3059">
        <v>0</v>
      </c>
      <c r="C3059" s="1">
        <v>43664</v>
      </c>
      <c r="D3059">
        <v>317821</v>
      </c>
      <c r="E3059">
        <v>2119</v>
      </c>
      <c r="F3059">
        <v>3</v>
      </c>
      <c r="G3059">
        <v>163</v>
      </c>
      <c r="H3059" s="1">
        <v>43664</v>
      </c>
      <c r="I3059">
        <v>74</v>
      </c>
      <c r="J3059">
        <v>145.07</v>
      </c>
      <c r="K3059">
        <v>83.1</v>
      </c>
      <c r="L3059" t="s">
        <v>15</v>
      </c>
      <c r="M3059">
        <v>1.3062</v>
      </c>
    </row>
    <row r="3060" spans="1:13" x14ac:dyDescent="0.25">
      <c r="A3060">
        <v>348601</v>
      </c>
      <c r="B3060">
        <v>1</v>
      </c>
      <c r="C3060" s="1">
        <v>43664</v>
      </c>
      <c r="D3060">
        <v>317821</v>
      </c>
      <c r="E3060">
        <v>825</v>
      </c>
      <c r="F3060">
        <v>4</v>
      </c>
      <c r="G3060">
        <v>13.9</v>
      </c>
      <c r="H3060" s="1">
        <v>43664</v>
      </c>
      <c r="I3060">
        <v>74</v>
      </c>
      <c r="J3060">
        <v>13.066000000000001</v>
      </c>
      <c r="K3060">
        <v>7.09</v>
      </c>
      <c r="L3060" t="s">
        <v>15</v>
      </c>
      <c r="M3060">
        <v>1.3062</v>
      </c>
    </row>
    <row r="3061" spans="1:13" x14ac:dyDescent="0.25">
      <c r="A3061">
        <v>348601</v>
      </c>
      <c r="B3061">
        <v>2</v>
      </c>
      <c r="C3061" s="1">
        <v>43664</v>
      </c>
      <c r="D3061">
        <v>317821</v>
      </c>
      <c r="E3061">
        <v>2029</v>
      </c>
      <c r="F3061">
        <v>6</v>
      </c>
      <c r="G3061">
        <v>99.99</v>
      </c>
      <c r="H3061" s="1">
        <v>43664</v>
      </c>
      <c r="I3061">
        <v>74</v>
      </c>
      <c r="J3061">
        <v>99.99</v>
      </c>
      <c r="K3061">
        <v>50.98</v>
      </c>
      <c r="L3061" t="s">
        <v>15</v>
      </c>
      <c r="M3061">
        <v>1.3062</v>
      </c>
    </row>
    <row r="3062" spans="1:13" x14ac:dyDescent="0.25">
      <c r="A3062">
        <v>348602</v>
      </c>
      <c r="B3062">
        <v>0</v>
      </c>
      <c r="C3062" s="1">
        <v>43664</v>
      </c>
      <c r="D3062">
        <v>899744</v>
      </c>
      <c r="E3062">
        <v>1772</v>
      </c>
      <c r="F3062">
        <v>5</v>
      </c>
      <c r="G3062">
        <v>34</v>
      </c>
      <c r="H3062" s="1">
        <v>43667</v>
      </c>
      <c r="I3062">
        <v>999999</v>
      </c>
      <c r="J3062">
        <v>34</v>
      </c>
      <c r="K3062">
        <v>17.329999999999998</v>
      </c>
      <c r="L3062" t="s">
        <v>14</v>
      </c>
      <c r="M3062">
        <v>0.89159999999999995</v>
      </c>
    </row>
    <row r="3063" spans="1:13" x14ac:dyDescent="0.25">
      <c r="A3063">
        <v>348602</v>
      </c>
      <c r="B3063">
        <v>1</v>
      </c>
      <c r="C3063" s="1">
        <v>43664</v>
      </c>
      <c r="D3063">
        <v>899744</v>
      </c>
      <c r="E3063">
        <v>1614</v>
      </c>
      <c r="F3063">
        <v>4</v>
      </c>
      <c r="G3063">
        <v>259.99</v>
      </c>
      <c r="H3063" s="1">
        <v>43667</v>
      </c>
      <c r="I3063">
        <v>999999</v>
      </c>
      <c r="J3063">
        <v>228.7912</v>
      </c>
      <c r="K3063">
        <v>86.14</v>
      </c>
      <c r="L3063" t="s">
        <v>14</v>
      </c>
      <c r="M3063">
        <v>0.89159999999999995</v>
      </c>
    </row>
    <row r="3064" spans="1:13" x14ac:dyDescent="0.25">
      <c r="A3064">
        <v>348603</v>
      </c>
      <c r="B3064">
        <v>0</v>
      </c>
      <c r="C3064" s="1">
        <v>43664</v>
      </c>
      <c r="D3064">
        <v>868723</v>
      </c>
      <c r="E3064">
        <v>463</v>
      </c>
      <c r="F3064">
        <v>3</v>
      </c>
      <c r="G3064">
        <v>619</v>
      </c>
      <c r="H3064" s="1">
        <v>43664</v>
      </c>
      <c r="I3064">
        <v>340</v>
      </c>
      <c r="J3064">
        <v>588.04999999999995</v>
      </c>
      <c r="K3064">
        <v>205.09</v>
      </c>
      <c r="L3064" t="s">
        <v>14</v>
      </c>
      <c r="M3064">
        <v>0.89159999999999995</v>
      </c>
    </row>
    <row r="3065" spans="1:13" x14ac:dyDescent="0.25">
      <c r="A3065">
        <v>348603</v>
      </c>
      <c r="B3065">
        <v>1</v>
      </c>
      <c r="C3065" s="1">
        <v>43664</v>
      </c>
      <c r="D3065">
        <v>868723</v>
      </c>
      <c r="E3065">
        <v>1812</v>
      </c>
      <c r="F3065">
        <v>1</v>
      </c>
      <c r="G3065">
        <v>32</v>
      </c>
      <c r="H3065" s="1">
        <v>43664</v>
      </c>
      <c r="I3065">
        <v>340</v>
      </c>
      <c r="J3065">
        <v>28.16</v>
      </c>
      <c r="K3065">
        <v>16.309999999999999</v>
      </c>
      <c r="L3065" t="s">
        <v>14</v>
      </c>
      <c r="M3065">
        <v>0.89159999999999995</v>
      </c>
    </row>
    <row r="3066" spans="1:13" x14ac:dyDescent="0.25">
      <c r="A3066">
        <v>348604</v>
      </c>
      <c r="B3066">
        <v>0</v>
      </c>
      <c r="C3066" s="1">
        <v>43664</v>
      </c>
      <c r="D3066">
        <v>1542042</v>
      </c>
      <c r="E3066">
        <v>639</v>
      </c>
      <c r="F3066">
        <v>1</v>
      </c>
      <c r="G3066">
        <v>459</v>
      </c>
      <c r="H3066" s="1">
        <v>43665</v>
      </c>
      <c r="I3066">
        <v>999999</v>
      </c>
      <c r="J3066">
        <v>454.41</v>
      </c>
      <c r="K3066">
        <v>152.08000000000001</v>
      </c>
      <c r="L3066" t="s">
        <v>13</v>
      </c>
      <c r="M3066">
        <v>1</v>
      </c>
    </row>
    <row r="3067" spans="1:13" x14ac:dyDescent="0.25">
      <c r="A3067">
        <v>348604</v>
      </c>
      <c r="B3067">
        <v>1</v>
      </c>
      <c r="C3067" s="1">
        <v>43664</v>
      </c>
      <c r="D3067">
        <v>1542042</v>
      </c>
      <c r="E3067">
        <v>2503</v>
      </c>
      <c r="F3067">
        <v>10</v>
      </c>
      <c r="G3067">
        <v>9.99</v>
      </c>
      <c r="H3067" s="1">
        <v>43665</v>
      </c>
      <c r="I3067">
        <v>999999</v>
      </c>
      <c r="J3067">
        <v>9.99</v>
      </c>
      <c r="K3067">
        <v>5.09</v>
      </c>
      <c r="L3067" t="s">
        <v>13</v>
      </c>
      <c r="M3067">
        <v>1</v>
      </c>
    </row>
    <row r="3068" spans="1:13" x14ac:dyDescent="0.25">
      <c r="A3068">
        <v>348604</v>
      </c>
      <c r="B3068">
        <v>2</v>
      </c>
      <c r="C3068" s="1">
        <v>43664</v>
      </c>
      <c r="D3068">
        <v>1542042</v>
      </c>
      <c r="E3068">
        <v>432</v>
      </c>
      <c r="F3068">
        <v>2</v>
      </c>
      <c r="G3068">
        <v>499.9</v>
      </c>
      <c r="H3068" s="1">
        <v>43665</v>
      </c>
      <c r="I3068">
        <v>999999</v>
      </c>
      <c r="J3068">
        <v>499.9</v>
      </c>
      <c r="K3068">
        <v>254.86</v>
      </c>
      <c r="L3068" t="s">
        <v>13</v>
      </c>
      <c r="M3068">
        <v>1</v>
      </c>
    </row>
    <row r="3069" spans="1:13" x14ac:dyDescent="0.25">
      <c r="A3069">
        <v>348605</v>
      </c>
      <c r="B3069">
        <v>0</v>
      </c>
      <c r="C3069" s="1">
        <v>43664</v>
      </c>
      <c r="D3069">
        <v>261464</v>
      </c>
      <c r="E3069">
        <v>304</v>
      </c>
      <c r="F3069">
        <v>6</v>
      </c>
      <c r="G3069">
        <v>699</v>
      </c>
      <c r="H3069" s="1">
        <v>43664</v>
      </c>
      <c r="I3069">
        <v>74</v>
      </c>
      <c r="J3069">
        <v>608.13</v>
      </c>
      <c r="K3069">
        <v>321.44</v>
      </c>
      <c r="L3069" t="s">
        <v>15</v>
      </c>
      <c r="M3069">
        <v>1.3062</v>
      </c>
    </row>
    <row r="3070" spans="1:13" x14ac:dyDescent="0.25">
      <c r="A3070">
        <v>348606</v>
      </c>
      <c r="B3070">
        <v>0</v>
      </c>
      <c r="C3070" s="1">
        <v>43664</v>
      </c>
      <c r="D3070">
        <v>387016</v>
      </c>
      <c r="E3070">
        <v>501</v>
      </c>
      <c r="F3070">
        <v>3</v>
      </c>
      <c r="G3070">
        <v>59</v>
      </c>
      <c r="H3070" s="1">
        <v>43667</v>
      </c>
      <c r="I3070">
        <v>999999</v>
      </c>
      <c r="J3070">
        <v>54.28</v>
      </c>
      <c r="K3070">
        <v>30.08</v>
      </c>
      <c r="L3070" t="s">
        <v>15</v>
      </c>
      <c r="M3070">
        <v>1.3062</v>
      </c>
    </row>
    <row r="3071" spans="1:13" x14ac:dyDescent="0.25">
      <c r="A3071">
        <v>348606</v>
      </c>
      <c r="B3071">
        <v>1</v>
      </c>
      <c r="C3071" s="1">
        <v>43664</v>
      </c>
      <c r="D3071">
        <v>387016</v>
      </c>
      <c r="E3071">
        <v>1850</v>
      </c>
      <c r="F3071">
        <v>2</v>
      </c>
      <c r="G3071">
        <v>1599.9</v>
      </c>
      <c r="H3071" s="1">
        <v>43667</v>
      </c>
      <c r="I3071">
        <v>999999</v>
      </c>
      <c r="J3071">
        <v>1423.9110000000001</v>
      </c>
      <c r="K3071">
        <v>815.68</v>
      </c>
      <c r="L3071" t="s">
        <v>15</v>
      </c>
      <c r="M3071">
        <v>1.3062</v>
      </c>
    </row>
    <row r="3072" spans="1:13" x14ac:dyDescent="0.25">
      <c r="A3072">
        <v>348606</v>
      </c>
      <c r="B3072">
        <v>2</v>
      </c>
      <c r="C3072" s="1">
        <v>43664</v>
      </c>
      <c r="D3072">
        <v>387016</v>
      </c>
      <c r="E3072">
        <v>1449</v>
      </c>
      <c r="F3072">
        <v>1</v>
      </c>
      <c r="G3072">
        <v>300</v>
      </c>
      <c r="H3072" s="1">
        <v>43667</v>
      </c>
      <c r="I3072">
        <v>999999</v>
      </c>
      <c r="J3072">
        <v>273</v>
      </c>
      <c r="K3072">
        <v>137.96</v>
      </c>
      <c r="L3072" t="s">
        <v>15</v>
      </c>
      <c r="M3072">
        <v>1.3062</v>
      </c>
    </row>
    <row r="3073" spans="1:13" x14ac:dyDescent="0.25">
      <c r="A3073">
        <v>348700</v>
      </c>
      <c r="B3073">
        <v>0</v>
      </c>
      <c r="C3073" s="1">
        <v>43665</v>
      </c>
      <c r="D3073">
        <v>392207</v>
      </c>
      <c r="E3073">
        <v>121</v>
      </c>
      <c r="F3073">
        <v>1</v>
      </c>
      <c r="G3073">
        <v>119.99</v>
      </c>
      <c r="H3073" s="1">
        <v>43668</v>
      </c>
      <c r="I3073">
        <v>999999</v>
      </c>
      <c r="J3073">
        <v>119.99</v>
      </c>
      <c r="K3073">
        <v>61.17</v>
      </c>
      <c r="L3073" t="s">
        <v>15</v>
      </c>
      <c r="M3073">
        <v>1.3055000000000001</v>
      </c>
    </row>
    <row r="3074" spans="1:13" x14ac:dyDescent="0.25">
      <c r="A3074">
        <v>348701</v>
      </c>
      <c r="B3074">
        <v>0</v>
      </c>
      <c r="C3074" s="1">
        <v>43665</v>
      </c>
      <c r="D3074">
        <v>1998159</v>
      </c>
      <c r="E3074">
        <v>1224</v>
      </c>
      <c r="F3074">
        <v>2</v>
      </c>
      <c r="G3074">
        <v>1030</v>
      </c>
      <c r="H3074" s="1">
        <v>43665</v>
      </c>
      <c r="I3074">
        <v>650</v>
      </c>
      <c r="J3074">
        <v>906.4</v>
      </c>
      <c r="K3074">
        <v>341.26</v>
      </c>
      <c r="L3074" t="s">
        <v>13</v>
      </c>
      <c r="M3074">
        <v>1</v>
      </c>
    </row>
    <row r="3075" spans="1:13" x14ac:dyDescent="0.25">
      <c r="A3075">
        <v>348702</v>
      </c>
      <c r="B3075">
        <v>0</v>
      </c>
      <c r="C3075" s="1">
        <v>43665</v>
      </c>
      <c r="D3075">
        <v>831691</v>
      </c>
      <c r="E3075">
        <v>2038</v>
      </c>
      <c r="F3075">
        <v>2</v>
      </c>
      <c r="G3075">
        <v>199.99</v>
      </c>
      <c r="H3075" s="1">
        <v>43665</v>
      </c>
      <c r="I3075">
        <v>340</v>
      </c>
      <c r="J3075">
        <v>199.99</v>
      </c>
      <c r="K3075">
        <v>91.97</v>
      </c>
      <c r="L3075" t="s">
        <v>14</v>
      </c>
      <c r="M3075">
        <v>0.89080000000000004</v>
      </c>
    </row>
    <row r="3076" spans="1:13" x14ac:dyDescent="0.25">
      <c r="A3076">
        <v>348703</v>
      </c>
      <c r="B3076">
        <v>0</v>
      </c>
      <c r="C3076" s="1">
        <v>43665</v>
      </c>
      <c r="D3076">
        <v>1653132</v>
      </c>
      <c r="E3076">
        <v>483</v>
      </c>
      <c r="F3076">
        <v>8</v>
      </c>
      <c r="G3076">
        <v>99</v>
      </c>
      <c r="H3076" s="1">
        <v>43665</v>
      </c>
      <c r="I3076">
        <v>590</v>
      </c>
      <c r="J3076">
        <v>87.12</v>
      </c>
      <c r="K3076">
        <v>50.47</v>
      </c>
      <c r="L3076" t="s">
        <v>13</v>
      </c>
      <c r="M3076">
        <v>1</v>
      </c>
    </row>
    <row r="3077" spans="1:13" x14ac:dyDescent="0.25">
      <c r="A3077">
        <v>348703</v>
      </c>
      <c r="B3077">
        <v>1</v>
      </c>
      <c r="C3077" s="1">
        <v>43665</v>
      </c>
      <c r="D3077">
        <v>1653132</v>
      </c>
      <c r="E3077">
        <v>2355</v>
      </c>
      <c r="F3077">
        <v>2</v>
      </c>
      <c r="G3077">
        <v>635.99</v>
      </c>
      <c r="H3077" s="1">
        <v>43665</v>
      </c>
      <c r="I3077">
        <v>590</v>
      </c>
      <c r="J3077">
        <v>635.99</v>
      </c>
      <c r="K3077">
        <v>210.72</v>
      </c>
      <c r="L3077" t="s">
        <v>13</v>
      </c>
      <c r="M3077">
        <v>1</v>
      </c>
    </row>
    <row r="3078" spans="1:13" x14ac:dyDescent="0.25">
      <c r="A3078">
        <v>348703</v>
      </c>
      <c r="B3078">
        <v>2</v>
      </c>
      <c r="C3078" s="1">
        <v>43665</v>
      </c>
      <c r="D3078">
        <v>1653132</v>
      </c>
      <c r="E3078">
        <v>936</v>
      </c>
      <c r="F3078">
        <v>1</v>
      </c>
      <c r="G3078">
        <v>79</v>
      </c>
      <c r="H3078" s="1">
        <v>43665</v>
      </c>
      <c r="I3078">
        <v>590</v>
      </c>
      <c r="J3078">
        <v>71.099999999999994</v>
      </c>
      <c r="K3078">
        <v>36.33</v>
      </c>
      <c r="L3078" t="s">
        <v>13</v>
      </c>
      <c r="M3078">
        <v>1</v>
      </c>
    </row>
    <row r="3079" spans="1:13" x14ac:dyDescent="0.25">
      <c r="A3079">
        <v>348704</v>
      </c>
      <c r="B3079">
        <v>0</v>
      </c>
      <c r="C3079" s="1">
        <v>43665</v>
      </c>
      <c r="D3079">
        <v>1764107</v>
      </c>
      <c r="E3079">
        <v>1262</v>
      </c>
      <c r="F3079">
        <v>10</v>
      </c>
      <c r="G3079">
        <v>36.99</v>
      </c>
      <c r="H3079" s="1">
        <v>43668</v>
      </c>
      <c r="I3079">
        <v>999999</v>
      </c>
      <c r="J3079">
        <v>36.99</v>
      </c>
      <c r="K3079">
        <v>18.86</v>
      </c>
      <c r="L3079" t="s">
        <v>13</v>
      </c>
      <c r="M3079">
        <v>1</v>
      </c>
    </row>
    <row r="3080" spans="1:13" x14ac:dyDescent="0.25">
      <c r="A3080">
        <v>348704</v>
      </c>
      <c r="B3080">
        <v>1</v>
      </c>
      <c r="C3080" s="1">
        <v>43665</v>
      </c>
      <c r="D3080">
        <v>1764107</v>
      </c>
      <c r="E3080">
        <v>1435</v>
      </c>
      <c r="F3080">
        <v>1</v>
      </c>
      <c r="G3080">
        <v>293</v>
      </c>
      <c r="H3080" s="1">
        <v>43668</v>
      </c>
      <c r="I3080">
        <v>999999</v>
      </c>
      <c r="J3080">
        <v>278.35000000000002</v>
      </c>
      <c r="K3080">
        <v>134.74</v>
      </c>
      <c r="L3080" t="s">
        <v>13</v>
      </c>
      <c r="M3080">
        <v>1</v>
      </c>
    </row>
    <row r="3081" spans="1:13" x14ac:dyDescent="0.25">
      <c r="A3081">
        <v>348704</v>
      </c>
      <c r="B3081">
        <v>2</v>
      </c>
      <c r="C3081" s="1">
        <v>43665</v>
      </c>
      <c r="D3081">
        <v>1764107</v>
      </c>
      <c r="E3081">
        <v>406</v>
      </c>
      <c r="F3081">
        <v>2</v>
      </c>
      <c r="G3081">
        <v>382.95</v>
      </c>
      <c r="H3081" s="1">
        <v>43668</v>
      </c>
      <c r="I3081">
        <v>999999</v>
      </c>
      <c r="J3081">
        <v>371.4615</v>
      </c>
      <c r="K3081">
        <v>195.24</v>
      </c>
      <c r="L3081" t="s">
        <v>13</v>
      </c>
      <c r="M3081">
        <v>1</v>
      </c>
    </row>
    <row r="3082" spans="1:13" x14ac:dyDescent="0.25">
      <c r="A3082">
        <v>348704</v>
      </c>
      <c r="B3082">
        <v>3</v>
      </c>
      <c r="C3082" s="1">
        <v>43665</v>
      </c>
      <c r="D3082">
        <v>1764107</v>
      </c>
      <c r="E3082">
        <v>1609</v>
      </c>
      <c r="F3082">
        <v>1</v>
      </c>
      <c r="G3082">
        <v>259.99</v>
      </c>
      <c r="H3082" s="1">
        <v>43668</v>
      </c>
      <c r="I3082">
        <v>999999</v>
      </c>
      <c r="J3082">
        <v>228.7912</v>
      </c>
      <c r="K3082">
        <v>86.14</v>
      </c>
      <c r="L3082" t="s">
        <v>13</v>
      </c>
      <c r="M3082">
        <v>1</v>
      </c>
    </row>
    <row r="3083" spans="1:13" x14ac:dyDescent="0.25">
      <c r="A3083">
        <v>348704</v>
      </c>
      <c r="B3083">
        <v>4</v>
      </c>
      <c r="C3083" s="1">
        <v>43665</v>
      </c>
      <c r="D3083">
        <v>1764107</v>
      </c>
      <c r="E3083">
        <v>569</v>
      </c>
      <c r="F3083">
        <v>4</v>
      </c>
      <c r="G3083">
        <v>459</v>
      </c>
      <c r="H3083" s="1">
        <v>43668</v>
      </c>
      <c r="I3083">
        <v>999999</v>
      </c>
      <c r="J3083">
        <v>403.92</v>
      </c>
      <c r="K3083">
        <v>152.08000000000001</v>
      </c>
      <c r="L3083" t="s">
        <v>13</v>
      </c>
      <c r="M3083">
        <v>1</v>
      </c>
    </row>
    <row r="3084" spans="1:13" x14ac:dyDescent="0.25">
      <c r="A3084">
        <v>348800</v>
      </c>
      <c r="B3084">
        <v>0</v>
      </c>
      <c r="C3084" s="1">
        <v>43666</v>
      </c>
      <c r="D3084">
        <v>932129</v>
      </c>
      <c r="E3084">
        <v>1839</v>
      </c>
      <c r="F3084">
        <v>1</v>
      </c>
      <c r="G3084">
        <v>1818</v>
      </c>
      <c r="H3084" s="1">
        <v>43666</v>
      </c>
      <c r="I3084">
        <v>420</v>
      </c>
      <c r="J3084">
        <v>1618.02</v>
      </c>
      <c r="K3084">
        <v>836.03</v>
      </c>
      <c r="L3084" t="s">
        <v>16</v>
      </c>
      <c r="M3084">
        <v>0.79849999999999999</v>
      </c>
    </row>
    <row r="3085" spans="1:13" x14ac:dyDescent="0.25">
      <c r="A3085">
        <v>348800</v>
      </c>
      <c r="B3085">
        <v>1</v>
      </c>
      <c r="C3085" s="1">
        <v>43666</v>
      </c>
      <c r="D3085">
        <v>932129</v>
      </c>
      <c r="E3085">
        <v>367</v>
      </c>
      <c r="F3085">
        <v>8</v>
      </c>
      <c r="G3085">
        <v>326</v>
      </c>
      <c r="H3085" s="1">
        <v>43666</v>
      </c>
      <c r="I3085">
        <v>420</v>
      </c>
      <c r="J3085">
        <v>306.44</v>
      </c>
      <c r="K3085">
        <v>166.2</v>
      </c>
      <c r="L3085" t="s">
        <v>16</v>
      </c>
      <c r="M3085">
        <v>0.79849999999999999</v>
      </c>
    </row>
    <row r="3086" spans="1:13" x14ac:dyDescent="0.25">
      <c r="A3086">
        <v>348800</v>
      </c>
      <c r="B3086">
        <v>2</v>
      </c>
      <c r="C3086" s="1">
        <v>43666</v>
      </c>
      <c r="D3086">
        <v>932129</v>
      </c>
      <c r="E3086">
        <v>175</v>
      </c>
      <c r="F3086">
        <v>3</v>
      </c>
      <c r="G3086">
        <v>116.9</v>
      </c>
      <c r="H3086" s="1">
        <v>43666</v>
      </c>
      <c r="I3086">
        <v>420</v>
      </c>
      <c r="J3086">
        <v>116.9</v>
      </c>
      <c r="K3086">
        <v>53.76</v>
      </c>
      <c r="L3086" t="s">
        <v>16</v>
      </c>
      <c r="M3086">
        <v>0.79849999999999999</v>
      </c>
    </row>
    <row r="3087" spans="1:13" x14ac:dyDescent="0.25">
      <c r="A3087">
        <v>348801</v>
      </c>
      <c r="B3087">
        <v>0</v>
      </c>
      <c r="C3087" s="1">
        <v>43666</v>
      </c>
      <c r="D3087">
        <v>1592902</v>
      </c>
      <c r="E3087">
        <v>450</v>
      </c>
      <c r="F3087">
        <v>6</v>
      </c>
      <c r="G3087">
        <v>919</v>
      </c>
      <c r="H3087" s="1">
        <v>43666</v>
      </c>
      <c r="I3087">
        <v>510</v>
      </c>
      <c r="J3087">
        <v>817.91</v>
      </c>
      <c r="K3087">
        <v>304.48</v>
      </c>
      <c r="L3087" t="s">
        <v>13</v>
      </c>
      <c r="M3087">
        <v>1</v>
      </c>
    </row>
    <row r="3088" spans="1:13" x14ac:dyDescent="0.25">
      <c r="A3088">
        <v>348801</v>
      </c>
      <c r="B3088">
        <v>1</v>
      </c>
      <c r="C3088" s="1">
        <v>43666</v>
      </c>
      <c r="D3088">
        <v>1592902</v>
      </c>
      <c r="E3088">
        <v>179</v>
      </c>
      <c r="F3088">
        <v>1</v>
      </c>
      <c r="G3088">
        <v>119</v>
      </c>
      <c r="H3088" s="1">
        <v>43666</v>
      </c>
      <c r="I3088">
        <v>510</v>
      </c>
      <c r="J3088">
        <v>104.72</v>
      </c>
      <c r="K3088">
        <v>54.72</v>
      </c>
      <c r="L3088" t="s">
        <v>13</v>
      </c>
      <c r="M3088">
        <v>1</v>
      </c>
    </row>
    <row r="3089" spans="1:13" x14ac:dyDescent="0.25">
      <c r="A3089">
        <v>348802</v>
      </c>
      <c r="B3089">
        <v>0</v>
      </c>
      <c r="C3089" s="1">
        <v>43666</v>
      </c>
      <c r="D3089">
        <v>2081697</v>
      </c>
      <c r="E3089">
        <v>1541</v>
      </c>
      <c r="F3089">
        <v>2</v>
      </c>
      <c r="G3089">
        <v>299</v>
      </c>
      <c r="H3089" s="1">
        <v>43666</v>
      </c>
      <c r="I3089">
        <v>550</v>
      </c>
      <c r="J3089">
        <v>299</v>
      </c>
      <c r="K3089">
        <v>137.5</v>
      </c>
      <c r="L3089" t="s">
        <v>13</v>
      </c>
      <c r="M3089">
        <v>1</v>
      </c>
    </row>
    <row r="3090" spans="1:13" x14ac:dyDescent="0.25">
      <c r="A3090">
        <v>348802</v>
      </c>
      <c r="B3090">
        <v>1</v>
      </c>
      <c r="C3090" s="1">
        <v>43666</v>
      </c>
      <c r="D3090">
        <v>2081697</v>
      </c>
      <c r="E3090">
        <v>2407</v>
      </c>
      <c r="F3090">
        <v>1</v>
      </c>
      <c r="G3090">
        <v>399.99</v>
      </c>
      <c r="H3090" s="1">
        <v>43666</v>
      </c>
      <c r="I3090">
        <v>550</v>
      </c>
      <c r="J3090">
        <v>363.99090000000001</v>
      </c>
      <c r="K3090">
        <v>183.94</v>
      </c>
      <c r="L3090" t="s">
        <v>13</v>
      </c>
      <c r="M3090">
        <v>1</v>
      </c>
    </row>
    <row r="3091" spans="1:13" x14ac:dyDescent="0.25">
      <c r="A3091">
        <v>348802</v>
      </c>
      <c r="B3091">
        <v>2</v>
      </c>
      <c r="C3091" s="1">
        <v>43666</v>
      </c>
      <c r="D3091">
        <v>2081697</v>
      </c>
      <c r="E3091">
        <v>2510</v>
      </c>
      <c r="F3091">
        <v>2</v>
      </c>
      <c r="G3091">
        <v>4.0599999999999996</v>
      </c>
      <c r="H3091" s="1">
        <v>43666</v>
      </c>
      <c r="I3091">
        <v>550</v>
      </c>
      <c r="J3091">
        <v>4.0599999999999996</v>
      </c>
      <c r="K3091">
        <v>2.0699999999999998</v>
      </c>
      <c r="L3091" t="s">
        <v>13</v>
      </c>
      <c r="M3091">
        <v>1</v>
      </c>
    </row>
    <row r="3092" spans="1:13" x14ac:dyDescent="0.25">
      <c r="A3092">
        <v>348802</v>
      </c>
      <c r="B3092">
        <v>3</v>
      </c>
      <c r="C3092" s="1">
        <v>43666</v>
      </c>
      <c r="D3092">
        <v>2081697</v>
      </c>
      <c r="E3092">
        <v>1658</v>
      </c>
      <c r="F3092">
        <v>5</v>
      </c>
      <c r="G3092">
        <v>109.99</v>
      </c>
      <c r="H3092" s="1">
        <v>43666</v>
      </c>
      <c r="I3092">
        <v>550</v>
      </c>
      <c r="J3092">
        <v>98.991</v>
      </c>
      <c r="K3092">
        <v>56.08</v>
      </c>
      <c r="L3092" t="s">
        <v>13</v>
      </c>
      <c r="M3092">
        <v>1</v>
      </c>
    </row>
    <row r="3093" spans="1:13" x14ac:dyDescent="0.25">
      <c r="A3093">
        <v>348802</v>
      </c>
      <c r="B3093">
        <v>4</v>
      </c>
      <c r="C3093" s="1">
        <v>43666</v>
      </c>
      <c r="D3093">
        <v>2081697</v>
      </c>
      <c r="E3093">
        <v>2340</v>
      </c>
      <c r="F3093">
        <v>9</v>
      </c>
      <c r="G3093">
        <v>79.95</v>
      </c>
      <c r="H3093" s="1">
        <v>43666</v>
      </c>
      <c r="I3093">
        <v>550</v>
      </c>
      <c r="J3093">
        <v>70.355999999999995</v>
      </c>
      <c r="K3093">
        <v>40.76</v>
      </c>
      <c r="L3093" t="s">
        <v>13</v>
      </c>
      <c r="M3093">
        <v>1</v>
      </c>
    </row>
    <row r="3094" spans="1:13" x14ac:dyDescent="0.25">
      <c r="A3094">
        <v>348803</v>
      </c>
      <c r="B3094">
        <v>0</v>
      </c>
      <c r="C3094" s="1">
        <v>43666</v>
      </c>
      <c r="D3094">
        <v>327124</v>
      </c>
      <c r="E3094">
        <v>1606</v>
      </c>
      <c r="F3094">
        <v>7</v>
      </c>
      <c r="G3094">
        <v>159.99</v>
      </c>
      <c r="H3094" s="1">
        <v>43666</v>
      </c>
      <c r="I3094">
        <v>90</v>
      </c>
      <c r="J3094">
        <v>153.59039999999999</v>
      </c>
      <c r="K3094">
        <v>73.569999999999993</v>
      </c>
      <c r="L3094" t="s">
        <v>15</v>
      </c>
      <c r="M3094">
        <v>1.3055000000000001</v>
      </c>
    </row>
    <row r="3095" spans="1:13" x14ac:dyDescent="0.25">
      <c r="A3095">
        <v>348803</v>
      </c>
      <c r="B3095">
        <v>1</v>
      </c>
      <c r="C3095" s="1">
        <v>43666</v>
      </c>
      <c r="D3095">
        <v>327124</v>
      </c>
      <c r="E3095">
        <v>1405</v>
      </c>
      <c r="F3095">
        <v>1</v>
      </c>
      <c r="G3095">
        <v>35.99</v>
      </c>
      <c r="H3095" s="1">
        <v>43666</v>
      </c>
      <c r="I3095">
        <v>90</v>
      </c>
      <c r="J3095">
        <v>31.311299999999999</v>
      </c>
      <c r="K3095">
        <v>16.55</v>
      </c>
      <c r="L3095" t="s">
        <v>15</v>
      </c>
      <c r="M3095">
        <v>1.3055000000000001</v>
      </c>
    </row>
    <row r="3096" spans="1:13" x14ac:dyDescent="0.25">
      <c r="A3096">
        <v>348804</v>
      </c>
      <c r="B3096">
        <v>0</v>
      </c>
      <c r="C3096" s="1">
        <v>43666</v>
      </c>
      <c r="D3096">
        <v>1591709</v>
      </c>
      <c r="E3096">
        <v>2160</v>
      </c>
      <c r="F3096">
        <v>1</v>
      </c>
      <c r="G3096">
        <v>445</v>
      </c>
      <c r="H3096" s="1">
        <v>43668</v>
      </c>
      <c r="I3096">
        <v>999999</v>
      </c>
      <c r="J3096">
        <v>409.4</v>
      </c>
      <c r="K3096">
        <v>204.64</v>
      </c>
      <c r="L3096" t="s">
        <v>13</v>
      </c>
      <c r="M3096">
        <v>1</v>
      </c>
    </row>
    <row r="3097" spans="1:13" x14ac:dyDescent="0.25">
      <c r="A3097">
        <v>348804</v>
      </c>
      <c r="B3097">
        <v>1</v>
      </c>
      <c r="C3097" s="1">
        <v>43666</v>
      </c>
      <c r="D3097">
        <v>1591709</v>
      </c>
      <c r="E3097">
        <v>2350</v>
      </c>
      <c r="F3097">
        <v>4</v>
      </c>
      <c r="G3097">
        <v>429.99</v>
      </c>
      <c r="H3097" s="1">
        <v>43668</v>
      </c>
      <c r="I3097">
        <v>999999</v>
      </c>
      <c r="J3097">
        <v>382.69110000000001</v>
      </c>
      <c r="K3097">
        <v>197.74</v>
      </c>
      <c r="L3097" t="s">
        <v>13</v>
      </c>
      <c r="M3097">
        <v>1</v>
      </c>
    </row>
    <row r="3098" spans="1:13" x14ac:dyDescent="0.25">
      <c r="A3098">
        <v>348805</v>
      </c>
      <c r="B3098">
        <v>0</v>
      </c>
      <c r="C3098" s="1">
        <v>43666</v>
      </c>
      <c r="D3098">
        <v>1410384</v>
      </c>
      <c r="E3098">
        <v>138</v>
      </c>
      <c r="F3098">
        <v>3</v>
      </c>
      <c r="G3098">
        <v>499.99</v>
      </c>
      <c r="H3098" s="1">
        <v>43669</v>
      </c>
      <c r="I3098">
        <v>999999</v>
      </c>
      <c r="J3098">
        <v>449.99099999999999</v>
      </c>
      <c r="K3098">
        <v>229.93</v>
      </c>
      <c r="L3098" t="s">
        <v>13</v>
      </c>
      <c r="M3098">
        <v>1</v>
      </c>
    </row>
    <row r="3099" spans="1:13" x14ac:dyDescent="0.25">
      <c r="A3099">
        <v>348806</v>
      </c>
      <c r="B3099">
        <v>0</v>
      </c>
      <c r="C3099" s="1">
        <v>43666</v>
      </c>
      <c r="D3099">
        <v>1207063</v>
      </c>
      <c r="E3099">
        <v>432</v>
      </c>
      <c r="F3099">
        <v>3</v>
      </c>
      <c r="G3099">
        <v>499.9</v>
      </c>
      <c r="H3099" s="1">
        <v>43668</v>
      </c>
      <c r="I3099">
        <v>999999</v>
      </c>
      <c r="J3099">
        <v>439.91199999999998</v>
      </c>
      <c r="K3099">
        <v>254.86</v>
      </c>
      <c r="L3099" t="s">
        <v>13</v>
      </c>
      <c r="M3099">
        <v>1</v>
      </c>
    </row>
    <row r="3100" spans="1:13" x14ac:dyDescent="0.25">
      <c r="A3100">
        <v>348806</v>
      </c>
      <c r="B3100">
        <v>1</v>
      </c>
      <c r="C3100" s="1">
        <v>43666</v>
      </c>
      <c r="D3100">
        <v>1207063</v>
      </c>
      <c r="E3100">
        <v>1603</v>
      </c>
      <c r="F3100">
        <v>1</v>
      </c>
      <c r="G3100">
        <v>109.99</v>
      </c>
      <c r="H3100" s="1">
        <v>43668</v>
      </c>
      <c r="I3100">
        <v>999999</v>
      </c>
      <c r="J3100">
        <v>94.591399999999993</v>
      </c>
      <c r="K3100">
        <v>56.08</v>
      </c>
      <c r="L3100" t="s">
        <v>13</v>
      </c>
      <c r="M3100">
        <v>1</v>
      </c>
    </row>
    <row r="3101" spans="1:13" x14ac:dyDescent="0.25">
      <c r="A3101">
        <v>348807</v>
      </c>
      <c r="B3101">
        <v>0</v>
      </c>
      <c r="C3101" s="1">
        <v>43666</v>
      </c>
      <c r="D3101">
        <v>1669260</v>
      </c>
      <c r="E3101">
        <v>766</v>
      </c>
      <c r="F3101">
        <v>9</v>
      </c>
      <c r="G3101">
        <v>19.899999999999999</v>
      </c>
      <c r="H3101" s="1">
        <v>43666</v>
      </c>
      <c r="I3101">
        <v>560</v>
      </c>
      <c r="J3101">
        <v>19.899999999999999</v>
      </c>
      <c r="K3101">
        <v>10.15</v>
      </c>
      <c r="L3101" t="s">
        <v>13</v>
      </c>
      <c r="M3101">
        <v>1</v>
      </c>
    </row>
    <row r="3102" spans="1:13" x14ac:dyDescent="0.25">
      <c r="A3102">
        <v>348807</v>
      </c>
      <c r="B3102">
        <v>1</v>
      </c>
      <c r="C3102" s="1">
        <v>43666</v>
      </c>
      <c r="D3102">
        <v>1669260</v>
      </c>
      <c r="E3102">
        <v>1703</v>
      </c>
      <c r="F3102">
        <v>1</v>
      </c>
      <c r="G3102">
        <v>5.39</v>
      </c>
      <c r="H3102" s="1">
        <v>43666</v>
      </c>
      <c r="I3102">
        <v>560</v>
      </c>
      <c r="J3102">
        <v>5.1204999999999998</v>
      </c>
      <c r="K3102">
        <v>2.75</v>
      </c>
      <c r="L3102" t="s">
        <v>13</v>
      </c>
      <c r="M3102">
        <v>1</v>
      </c>
    </row>
    <row r="3103" spans="1:13" x14ac:dyDescent="0.25">
      <c r="A3103">
        <v>348808</v>
      </c>
      <c r="B3103">
        <v>0</v>
      </c>
      <c r="C3103" s="1">
        <v>43666</v>
      </c>
      <c r="D3103">
        <v>866393</v>
      </c>
      <c r="E3103">
        <v>425</v>
      </c>
      <c r="F3103">
        <v>1</v>
      </c>
      <c r="G3103">
        <v>369</v>
      </c>
      <c r="H3103" s="1">
        <v>43670</v>
      </c>
      <c r="I3103">
        <v>999999</v>
      </c>
      <c r="J3103">
        <v>369</v>
      </c>
      <c r="K3103">
        <v>188.13</v>
      </c>
      <c r="L3103" t="s">
        <v>14</v>
      </c>
      <c r="M3103">
        <v>0.89080000000000004</v>
      </c>
    </row>
    <row r="3104" spans="1:13" x14ac:dyDescent="0.25">
      <c r="A3104">
        <v>348808</v>
      </c>
      <c r="B3104">
        <v>1</v>
      </c>
      <c r="C3104" s="1">
        <v>43666</v>
      </c>
      <c r="D3104">
        <v>866393</v>
      </c>
      <c r="E3104">
        <v>1588</v>
      </c>
      <c r="F3104">
        <v>8</v>
      </c>
      <c r="G3104">
        <v>13.89</v>
      </c>
      <c r="H3104" s="1">
        <v>43670</v>
      </c>
      <c r="I3104">
        <v>999999</v>
      </c>
      <c r="J3104">
        <v>12.2232</v>
      </c>
      <c r="K3104">
        <v>6.39</v>
      </c>
      <c r="L3104" t="s">
        <v>14</v>
      </c>
      <c r="M3104">
        <v>0.89080000000000004</v>
      </c>
    </row>
    <row r="3105" spans="1:13" x14ac:dyDescent="0.25">
      <c r="A3105">
        <v>349000</v>
      </c>
      <c r="B3105">
        <v>0</v>
      </c>
      <c r="C3105" s="1">
        <v>43668</v>
      </c>
      <c r="D3105">
        <v>829461</v>
      </c>
      <c r="E3105">
        <v>454</v>
      </c>
      <c r="F3105">
        <v>4</v>
      </c>
      <c r="G3105">
        <v>269.89999999999998</v>
      </c>
      <c r="H3105" s="1">
        <v>43668</v>
      </c>
      <c r="I3105">
        <v>340</v>
      </c>
      <c r="J3105">
        <v>259.10399999999998</v>
      </c>
      <c r="K3105">
        <v>137.6</v>
      </c>
      <c r="L3105" t="s">
        <v>14</v>
      </c>
      <c r="M3105">
        <v>0.89170000000000005</v>
      </c>
    </row>
    <row r="3106" spans="1:13" x14ac:dyDescent="0.25">
      <c r="A3106">
        <v>349001</v>
      </c>
      <c r="B3106">
        <v>0</v>
      </c>
      <c r="C3106" s="1">
        <v>43668</v>
      </c>
      <c r="D3106">
        <v>686094</v>
      </c>
      <c r="E3106">
        <v>1375</v>
      </c>
      <c r="F3106">
        <v>4</v>
      </c>
      <c r="G3106">
        <v>42</v>
      </c>
      <c r="H3106" s="1">
        <v>43670</v>
      </c>
      <c r="I3106">
        <v>999999</v>
      </c>
      <c r="J3106">
        <v>40.32</v>
      </c>
      <c r="K3106">
        <v>13.92</v>
      </c>
      <c r="L3106" t="s">
        <v>14</v>
      </c>
      <c r="M3106">
        <v>0.89170000000000005</v>
      </c>
    </row>
    <row r="3107" spans="1:13" x14ac:dyDescent="0.25">
      <c r="A3107">
        <v>349001</v>
      </c>
      <c r="B3107">
        <v>1</v>
      </c>
      <c r="C3107" s="1">
        <v>43668</v>
      </c>
      <c r="D3107">
        <v>686094</v>
      </c>
      <c r="E3107">
        <v>398</v>
      </c>
      <c r="F3107">
        <v>6</v>
      </c>
      <c r="G3107">
        <v>382.95</v>
      </c>
      <c r="H3107" s="1">
        <v>43670</v>
      </c>
      <c r="I3107">
        <v>999999</v>
      </c>
      <c r="J3107">
        <v>356.14350000000002</v>
      </c>
      <c r="K3107">
        <v>195.24</v>
      </c>
      <c r="L3107" t="s">
        <v>14</v>
      </c>
      <c r="M3107">
        <v>0.89170000000000005</v>
      </c>
    </row>
    <row r="3108" spans="1:13" x14ac:dyDescent="0.25">
      <c r="A3108">
        <v>349001</v>
      </c>
      <c r="B3108">
        <v>2</v>
      </c>
      <c r="C3108" s="1">
        <v>43668</v>
      </c>
      <c r="D3108">
        <v>686094</v>
      </c>
      <c r="E3108">
        <v>443</v>
      </c>
      <c r="F3108">
        <v>1</v>
      </c>
      <c r="G3108">
        <v>349</v>
      </c>
      <c r="H3108" s="1">
        <v>43670</v>
      </c>
      <c r="I3108">
        <v>999999</v>
      </c>
      <c r="J3108">
        <v>331.55</v>
      </c>
      <c r="K3108">
        <v>160.49</v>
      </c>
      <c r="L3108" t="s">
        <v>14</v>
      </c>
      <c r="M3108">
        <v>0.89170000000000005</v>
      </c>
    </row>
    <row r="3109" spans="1:13" x14ac:dyDescent="0.25">
      <c r="A3109">
        <v>349002</v>
      </c>
      <c r="B3109">
        <v>0</v>
      </c>
      <c r="C3109" s="1">
        <v>43668</v>
      </c>
      <c r="D3109">
        <v>1546094</v>
      </c>
      <c r="E3109">
        <v>1638</v>
      </c>
      <c r="F3109">
        <v>3</v>
      </c>
      <c r="G3109">
        <v>13.89</v>
      </c>
      <c r="H3109" s="1">
        <v>43672</v>
      </c>
      <c r="I3109">
        <v>999999</v>
      </c>
      <c r="J3109">
        <v>12.2232</v>
      </c>
      <c r="K3109">
        <v>6.39</v>
      </c>
      <c r="L3109" t="s">
        <v>13</v>
      </c>
      <c r="M3109">
        <v>1</v>
      </c>
    </row>
    <row r="3110" spans="1:13" x14ac:dyDescent="0.25">
      <c r="A3110">
        <v>349002</v>
      </c>
      <c r="B3110">
        <v>1</v>
      </c>
      <c r="C3110" s="1">
        <v>43668</v>
      </c>
      <c r="D3110">
        <v>1546094</v>
      </c>
      <c r="E3110">
        <v>2503</v>
      </c>
      <c r="F3110">
        <v>1</v>
      </c>
      <c r="G3110">
        <v>9.99</v>
      </c>
      <c r="H3110" s="1">
        <v>43672</v>
      </c>
      <c r="I3110">
        <v>999999</v>
      </c>
      <c r="J3110">
        <v>9.99</v>
      </c>
      <c r="K3110">
        <v>5.09</v>
      </c>
      <c r="L3110" t="s">
        <v>13</v>
      </c>
      <c r="M3110">
        <v>1</v>
      </c>
    </row>
    <row r="3111" spans="1:13" x14ac:dyDescent="0.25">
      <c r="A3111">
        <v>349002</v>
      </c>
      <c r="B3111">
        <v>2</v>
      </c>
      <c r="C3111" s="1">
        <v>43668</v>
      </c>
      <c r="D3111">
        <v>1546094</v>
      </c>
      <c r="E3111">
        <v>1495</v>
      </c>
      <c r="F3111">
        <v>4</v>
      </c>
      <c r="G3111">
        <v>230</v>
      </c>
      <c r="H3111" s="1">
        <v>43672</v>
      </c>
      <c r="I3111">
        <v>999999</v>
      </c>
      <c r="J3111">
        <v>230</v>
      </c>
      <c r="K3111">
        <v>105.77</v>
      </c>
      <c r="L3111" t="s">
        <v>13</v>
      </c>
      <c r="M3111">
        <v>1</v>
      </c>
    </row>
    <row r="3112" spans="1:13" x14ac:dyDescent="0.25">
      <c r="A3112">
        <v>349100</v>
      </c>
      <c r="B3112">
        <v>0</v>
      </c>
      <c r="C3112" s="1">
        <v>43669</v>
      </c>
      <c r="D3112">
        <v>140555</v>
      </c>
      <c r="E3112">
        <v>424</v>
      </c>
      <c r="F3112">
        <v>5</v>
      </c>
      <c r="G3112">
        <v>269.95</v>
      </c>
      <c r="H3112" s="1">
        <v>43670</v>
      </c>
      <c r="I3112">
        <v>999999</v>
      </c>
      <c r="J3112">
        <v>237.55600000000001</v>
      </c>
      <c r="K3112">
        <v>137.63</v>
      </c>
      <c r="L3112" t="s">
        <v>17</v>
      </c>
      <c r="M3112">
        <v>1.4229000000000001</v>
      </c>
    </row>
    <row r="3113" spans="1:13" x14ac:dyDescent="0.25">
      <c r="A3113">
        <v>349100</v>
      </c>
      <c r="B3113">
        <v>1</v>
      </c>
      <c r="C3113" s="1">
        <v>43669</v>
      </c>
      <c r="D3113">
        <v>140555</v>
      </c>
      <c r="E3113">
        <v>1620</v>
      </c>
      <c r="F3113">
        <v>1</v>
      </c>
      <c r="G3113">
        <v>60.99</v>
      </c>
      <c r="H3113" s="1">
        <v>43670</v>
      </c>
      <c r="I3113">
        <v>999999</v>
      </c>
      <c r="J3113">
        <v>60.380099999999999</v>
      </c>
      <c r="K3113">
        <v>28.05</v>
      </c>
      <c r="L3113" t="s">
        <v>17</v>
      </c>
      <c r="M3113">
        <v>1.4229000000000001</v>
      </c>
    </row>
    <row r="3114" spans="1:13" x14ac:dyDescent="0.25">
      <c r="A3114">
        <v>349100</v>
      </c>
      <c r="B3114">
        <v>2</v>
      </c>
      <c r="C3114" s="1">
        <v>43669</v>
      </c>
      <c r="D3114">
        <v>140555</v>
      </c>
      <c r="E3114">
        <v>1725</v>
      </c>
      <c r="F3114">
        <v>1</v>
      </c>
      <c r="G3114">
        <v>56</v>
      </c>
      <c r="H3114" s="1">
        <v>43670</v>
      </c>
      <c r="I3114">
        <v>999999</v>
      </c>
      <c r="J3114">
        <v>52.08</v>
      </c>
      <c r="K3114">
        <v>28.55</v>
      </c>
      <c r="L3114" t="s">
        <v>17</v>
      </c>
      <c r="M3114">
        <v>1.4229000000000001</v>
      </c>
    </row>
    <row r="3115" spans="1:13" x14ac:dyDescent="0.25">
      <c r="A3115">
        <v>349101</v>
      </c>
      <c r="B3115">
        <v>0</v>
      </c>
      <c r="C3115" s="1">
        <v>43669</v>
      </c>
      <c r="D3115">
        <v>1631513</v>
      </c>
      <c r="E3115">
        <v>1464</v>
      </c>
      <c r="F3115">
        <v>7</v>
      </c>
      <c r="G3115">
        <v>258</v>
      </c>
      <c r="H3115" s="1">
        <v>43672</v>
      </c>
      <c r="I3115">
        <v>999999</v>
      </c>
      <c r="J3115">
        <v>258</v>
      </c>
      <c r="K3115">
        <v>118.65</v>
      </c>
      <c r="L3115" t="s">
        <v>13</v>
      </c>
      <c r="M3115">
        <v>1</v>
      </c>
    </row>
    <row r="3116" spans="1:13" x14ac:dyDescent="0.25">
      <c r="A3116">
        <v>349102</v>
      </c>
      <c r="B3116">
        <v>0</v>
      </c>
      <c r="C3116" s="1">
        <v>43669</v>
      </c>
      <c r="D3116">
        <v>837010</v>
      </c>
      <c r="E3116">
        <v>132</v>
      </c>
      <c r="F3116">
        <v>4</v>
      </c>
      <c r="G3116">
        <v>200</v>
      </c>
      <c r="H3116" s="1">
        <v>43673</v>
      </c>
      <c r="I3116">
        <v>999999</v>
      </c>
      <c r="J3116">
        <v>188</v>
      </c>
      <c r="K3116">
        <v>101.97</v>
      </c>
      <c r="L3116" t="s">
        <v>14</v>
      </c>
      <c r="M3116">
        <v>0.89500000000000002</v>
      </c>
    </row>
    <row r="3117" spans="1:13" x14ac:dyDescent="0.25">
      <c r="A3117">
        <v>349102</v>
      </c>
      <c r="B3117">
        <v>1</v>
      </c>
      <c r="C3117" s="1">
        <v>43669</v>
      </c>
      <c r="D3117">
        <v>837010</v>
      </c>
      <c r="E3117">
        <v>475</v>
      </c>
      <c r="F3117">
        <v>1</v>
      </c>
      <c r="G3117">
        <v>819</v>
      </c>
      <c r="H3117" s="1">
        <v>43673</v>
      </c>
      <c r="I3117">
        <v>999999</v>
      </c>
      <c r="J3117">
        <v>753.48</v>
      </c>
      <c r="K3117">
        <v>271.35000000000002</v>
      </c>
      <c r="L3117" t="s">
        <v>14</v>
      </c>
      <c r="M3117">
        <v>0.89500000000000002</v>
      </c>
    </row>
    <row r="3118" spans="1:13" x14ac:dyDescent="0.25">
      <c r="A3118">
        <v>349200</v>
      </c>
      <c r="B3118">
        <v>0</v>
      </c>
      <c r="C3118" s="1">
        <v>43670</v>
      </c>
      <c r="D3118">
        <v>1470213</v>
      </c>
      <c r="E3118">
        <v>1345</v>
      </c>
      <c r="F3118">
        <v>3</v>
      </c>
      <c r="G3118">
        <v>22</v>
      </c>
      <c r="H3118" s="1">
        <v>43670</v>
      </c>
      <c r="I3118">
        <v>490</v>
      </c>
      <c r="J3118">
        <v>19.14</v>
      </c>
      <c r="K3118">
        <v>10.119999999999999</v>
      </c>
      <c r="L3118" t="s">
        <v>13</v>
      </c>
      <c r="M3118">
        <v>1</v>
      </c>
    </row>
    <row r="3119" spans="1:13" x14ac:dyDescent="0.25">
      <c r="A3119">
        <v>349200</v>
      </c>
      <c r="B3119">
        <v>1</v>
      </c>
      <c r="C3119" s="1">
        <v>43670</v>
      </c>
      <c r="D3119">
        <v>1470213</v>
      </c>
      <c r="E3119">
        <v>1153</v>
      </c>
      <c r="F3119">
        <v>3</v>
      </c>
      <c r="G3119">
        <v>999</v>
      </c>
      <c r="H3119" s="1">
        <v>43670</v>
      </c>
      <c r="I3119">
        <v>490</v>
      </c>
      <c r="J3119">
        <v>999</v>
      </c>
      <c r="K3119">
        <v>330.99</v>
      </c>
      <c r="L3119" t="s">
        <v>13</v>
      </c>
      <c r="M3119">
        <v>1</v>
      </c>
    </row>
    <row r="3120" spans="1:13" x14ac:dyDescent="0.25">
      <c r="A3120">
        <v>349201</v>
      </c>
      <c r="B3120">
        <v>0</v>
      </c>
      <c r="C3120" s="1">
        <v>43670</v>
      </c>
      <c r="D3120">
        <v>1002741</v>
      </c>
      <c r="E3120">
        <v>303</v>
      </c>
      <c r="F3120">
        <v>1</v>
      </c>
      <c r="G3120">
        <v>869</v>
      </c>
      <c r="H3120" s="1">
        <v>43671</v>
      </c>
      <c r="I3120">
        <v>999999</v>
      </c>
      <c r="J3120">
        <v>773.41</v>
      </c>
      <c r="K3120">
        <v>287.92</v>
      </c>
      <c r="L3120" t="s">
        <v>16</v>
      </c>
      <c r="M3120">
        <v>0.80020000000000002</v>
      </c>
    </row>
    <row r="3121" spans="1:13" x14ac:dyDescent="0.25">
      <c r="A3121">
        <v>349202</v>
      </c>
      <c r="B3121">
        <v>0</v>
      </c>
      <c r="C3121" s="1">
        <v>43670</v>
      </c>
      <c r="D3121">
        <v>1633425</v>
      </c>
      <c r="E3121">
        <v>1468</v>
      </c>
      <c r="F3121">
        <v>4</v>
      </c>
      <c r="G3121">
        <v>189</v>
      </c>
      <c r="H3121" s="1">
        <v>43670</v>
      </c>
      <c r="I3121">
        <v>620</v>
      </c>
      <c r="J3121">
        <v>189</v>
      </c>
      <c r="K3121">
        <v>86.91</v>
      </c>
      <c r="L3121" t="s">
        <v>13</v>
      </c>
      <c r="M3121">
        <v>1</v>
      </c>
    </row>
    <row r="3122" spans="1:13" x14ac:dyDescent="0.25">
      <c r="A3122">
        <v>349202</v>
      </c>
      <c r="B3122">
        <v>1</v>
      </c>
      <c r="C3122" s="1">
        <v>43670</v>
      </c>
      <c r="D3122">
        <v>1633425</v>
      </c>
      <c r="E3122">
        <v>1608</v>
      </c>
      <c r="F3122">
        <v>1</v>
      </c>
      <c r="G3122">
        <v>109.99</v>
      </c>
      <c r="H3122" s="1">
        <v>43670</v>
      </c>
      <c r="I3122">
        <v>620</v>
      </c>
      <c r="J3122">
        <v>103.39060000000001</v>
      </c>
      <c r="K3122">
        <v>56.08</v>
      </c>
      <c r="L3122" t="s">
        <v>13</v>
      </c>
      <c r="M3122">
        <v>1</v>
      </c>
    </row>
    <row r="3123" spans="1:13" x14ac:dyDescent="0.25">
      <c r="A3123">
        <v>349203</v>
      </c>
      <c r="B3123">
        <v>0</v>
      </c>
      <c r="C3123" s="1">
        <v>43670</v>
      </c>
      <c r="D3123">
        <v>1401419</v>
      </c>
      <c r="E3123">
        <v>1271</v>
      </c>
      <c r="F3123">
        <v>2</v>
      </c>
      <c r="G3123">
        <v>6.95</v>
      </c>
      <c r="H3123" s="1">
        <v>43670</v>
      </c>
      <c r="I3123">
        <v>540</v>
      </c>
      <c r="J3123">
        <v>6.1855000000000002</v>
      </c>
      <c r="K3123">
        <v>3.54</v>
      </c>
      <c r="L3123" t="s">
        <v>13</v>
      </c>
      <c r="M3123">
        <v>1</v>
      </c>
    </row>
    <row r="3124" spans="1:13" x14ac:dyDescent="0.25">
      <c r="A3124">
        <v>349203</v>
      </c>
      <c r="B3124">
        <v>1</v>
      </c>
      <c r="C3124" s="1">
        <v>43670</v>
      </c>
      <c r="D3124">
        <v>1401419</v>
      </c>
      <c r="E3124">
        <v>1602</v>
      </c>
      <c r="F3124">
        <v>6</v>
      </c>
      <c r="G3124">
        <v>179.99</v>
      </c>
      <c r="H3124" s="1">
        <v>43670</v>
      </c>
      <c r="I3124">
        <v>540</v>
      </c>
      <c r="J3124">
        <v>179.99</v>
      </c>
      <c r="K3124">
        <v>82.77</v>
      </c>
      <c r="L3124" t="s">
        <v>13</v>
      </c>
      <c r="M3124">
        <v>1</v>
      </c>
    </row>
    <row r="3125" spans="1:13" x14ac:dyDescent="0.25">
      <c r="A3125">
        <v>347003</v>
      </c>
      <c r="B3125">
        <v>2</v>
      </c>
      <c r="C3125" s="1">
        <v>43648</v>
      </c>
      <c r="D3125">
        <v>486127</v>
      </c>
      <c r="E3125">
        <v>2514</v>
      </c>
      <c r="F3125">
        <v>4</v>
      </c>
      <c r="G3125">
        <v>129.99</v>
      </c>
      <c r="H3125" s="1">
        <v>43648</v>
      </c>
      <c r="I3125">
        <v>200</v>
      </c>
      <c r="J3125">
        <v>129.99</v>
      </c>
      <c r="K3125">
        <v>43.07</v>
      </c>
      <c r="L3125" t="s">
        <v>14</v>
      </c>
      <c r="M3125">
        <v>0.88490000000000002</v>
      </c>
    </row>
    <row r="3126" spans="1:13" x14ac:dyDescent="0.25">
      <c r="A3126">
        <v>347004</v>
      </c>
      <c r="B3126">
        <v>0</v>
      </c>
      <c r="C3126" s="1">
        <v>43648</v>
      </c>
      <c r="D3126">
        <v>2098002</v>
      </c>
      <c r="E3126">
        <v>6</v>
      </c>
      <c r="F3126">
        <v>5</v>
      </c>
      <c r="G3126">
        <v>21.57</v>
      </c>
      <c r="H3126" s="1">
        <v>43649</v>
      </c>
      <c r="I3126">
        <v>999999</v>
      </c>
      <c r="J3126">
        <v>19.8444</v>
      </c>
      <c r="K3126">
        <v>11</v>
      </c>
      <c r="L3126" t="s">
        <v>13</v>
      </c>
      <c r="M3126">
        <v>1</v>
      </c>
    </row>
    <row r="3127" spans="1:13" x14ac:dyDescent="0.25">
      <c r="A3127">
        <v>347100</v>
      </c>
      <c r="B3127">
        <v>0</v>
      </c>
      <c r="C3127" s="1">
        <v>43649</v>
      </c>
      <c r="D3127">
        <v>48822</v>
      </c>
      <c r="E3127">
        <v>1820</v>
      </c>
      <c r="F3127">
        <v>1</v>
      </c>
      <c r="G3127">
        <v>32</v>
      </c>
      <c r="H3127" s="1">
        <v>43649</v>
      </c>
      <c r="I3127">
        <v>50</v>
      </c>
      <c r="J3127">
        <v>28.8</v>
      </c>
      <c r="K3127">
        <v>16.309999999999999</v>
      </c>
      <c r="L3127" t="s">
        <v>17</v>
      </c>
      <c r="M3127">
        <v>1.425</v>
      </c>
    </row>
    <row r="3128" spans="1:13" x14ac:dyDescent="0.25">
      <c r="A3128">
        <v>347100</v>
      </c>
      <c r="B3128">
        <v>1</v>
      </c>
      <c r="C3128" s="1">
        <v>43649</v>
      </c>
      <c r="D3128">
        <v>48822</v>
      </c>
      <c r="E3128">
        <v>1533</v>
      </c>
      <c r="F3128">
        <v>1</v>
      </c>
      <c r="G3128">
        <v>299</v>
      </c>
      <c r="H3128" s="1">
        <v>43649</v>
      </c>
      <c r="I3128">
        <v>50</v>
      </c>
      <c r="J3128">
        <v>299</v>
      </c>
      <c r="K3128">
        <v>137.5</v>
      </c>
      <c r="L3128" t="s">
        <v>17</v>
      </c>
      <c r="M3128">
        <v>1.425</v>
      </c>
    </row>
    <row r="3129" spans="1:13" x14ac:dyDescent="0.25">
      <c r="A3129">
        <v>347101</v>
      </c>
      <c r="B3129">
        <v>0</v>
      </c>
      <c r="C3129" s="1">
        <v>43649</v>
      </c>
      <c r="D3129">
        <v>1939196</v>
      </c>
      <c r="E3129">
        <v>136</v>
      </c>
      <c r="F3129">
        <v>1</v>
      </c>
      <c r="G3129">
        <v>349.95</v>
      </c>
      <c r="H3129" s="1">
        <v>43649</v>
      </c>
      <c r="I3129">
        <v>510</v>
      </c>
      <c r="J3129">
        <v>349.95</v>
      </c>
      <c r="K3129">
        <v>160.93</v>
      </c>
      <c r="L3129" t="s">
        <v>13</v>
      </c>
      <c r="M3129">
        <v>1</v>
      </c>
    </row>
    <row r="3130" spans="1:13" x14ac:dyDescent="0.25">
      <c r="A3130">
        <v>347101</v>
      </c>
      <c r="B3130">
        <v>1</v>
      </c>
      <c r="C3130" s="1">
        <v>43649</v>
      </c>
      <c r="D3130">
        <v>1939196</v>
      </c>
      <c r="E3130">
        <v>1575</v>
      </c>
      <c r="F3130">
        <v>2</v>
      </c>
      <c r="G3130">
        <v>60.99</v>
      </c>
      <c r="H3130" s="1">
        <v>43649</v>
      </c>
      <c r="I3130">
        <v>510</v>
      </c>
      <c r="J3130">
        <v>60.99</v>
      </c>
      <c r="K3130">
        <v>28.05</v>
      </c>
      <c r="L3130" t="s">
        <v>13</v>
      </c>
      <c r="M3130">
        <v>1</v>
      </c>
    </row>
    <row r="3131" spans="1:13" x14ac:dyDescent="0.25">
      <c r="A3131">
        <v>347101</v>
      </c>
      <c r="B3131">
        <v>2</v>
      </c>
      <c r="C3131" s="1">
        <v>43649</v>
      </c>
      <c r="D3131">
        <v>1939196</v>
      </c>
      <c r="E3131">
        <v>2512</v>
      </c>
      <c r="F3131">
        <v>2</v>
      </c>
      <c r="G3131">
        <v>129.99</v>
      </c>
      <c r="H3131" s="1">
        <v>43649</v>
      </c>
      <c r="I3131">
        <v>510</v>
      </c>
      <c r="J3131">
        <v>115.69110000000001</v>
      </c>
      <c r="K3131">
        <v>43.07</v>
      </c>
      <c r="L3131" t="s">
        <v>13</v>
      </c>
      <c r="M3131">
        <v>1</v>
      </c>
    </row>
    <row r="3132" spans="1:13" x14ac:dyDescent="0.25">
      <c r="A3132">
        <v>347102</v>
      </c>
      <c r="B3132">
        <v>0</v>
      </c>
      <c r="C3132" s="1">
        <v>43649</v>
      </c>
      <c r="D3132">
        <v>527810</v>
      </c>
      <c r="E3132">
        <v>1058</v>
      </c>
      <c r="F3132">
        <v>2</v>
      </c>
      <c r="G3132">
        <v>312</v>
      </c>
      <c r="H3132" s="1">
        <v>43652</v>
      </c>
      <c r="I3132">
        <v>999999</v>
      </c>
      <c r="J3132">
        <v>302.64</v>
      </c>
      <c r="K3132">
        <v>143.47999999999999</v>
      </c>
      <c r="L3132" t="s">
        <v>14</v>
      </c>
      <c r="M3132">
        <v>0.88549999999999995</v>
      </c>
    </row>
    <row r="3133" spans="1:13" x14ac:dyDescent="0.25">
      <c r="A3133">
        <v>347102</v>
      </c>
      <c r="B3133">
        <v>1</v>
      </c>
      <c r="C3133" s="1">
        <v>43649</v>
      </c>
      <c r="D3133">
        <v>527810</v>
      </c>
      <c r="E3133">
        <v>108</v>
      </c>
      <c r="F3133">
        <v>2</v>
      </c>
      <c r="G3133">
        <v>132.99</v>
      </c>
      <c r="H3133" s="1">
        <v>43652</v>
      </c>
      <c r="I3133">
        <v>999999</v>
      </c>
      <c r="J3133">
        <v>132.99</v>
      </c>
      <c r="K3133">
        <v>61.16</v>
      </c>
      <c r="L3133" t="s">
        <v>14</v>
      </c>
      <c r="M3133">
        <v>0.88549999999999995</v>
      </c>
    </row>
    <row r="3134" spans="1:13" x14ac:dyDescent="0.25">
      <c r="A3134">
        <v>347103</v>
      </c>
      <c r="B3134">
        <v>0</v>
      </c>
      <c r="C3134" s="1">
        <v>43649</v>
      </c>
      <c r="D3134">
        <v>399352</v>
      </c>
      <c r="E3134">
        <v>460</v>
      </c>
      <c r="F3134">
        <v>4</v>
      </c>
      <c r="G3134">
        <v>299.89999999999998</v>
      </c>
      <c r="H3134" s="1">
        <v>43649</v>
      </c>
      <c r="I3134">
        <v>80</v>
      </c>
      <c r="J3134">
        <v>299.89999999999998</v>
      </c>
      <c r="K3134">
        <v>152.9</v>
      </c>
      <c r="L3134" t="s">
        <v>15</v>
      </c>
      <c r="M3134">
        <v>1.31</v>
      </c>
    </row>
    <row r="3135" spans="1:13" x14ac:dyDescent="0.25">
      <c r="A3135">
        <v>347104</v>
      </c>
      <c r="B3135">
        <v>0</v>
      </c>
      <c r="C3135" s="1">
        <v>43649</v>
      </c>
      <c r="D3135">
        <v>304331</v>
      </c>
      <c r="E3135">
        <v>659</v>
      </c>
      <c r="F3135">
        <v>1</v>
      </c>
      <c r="G3135">
        <v>118</v>
      </c>
      <c r="H3135" s="1">
        <v>43650</v>
      </c>
      <c r="I3135">
        <v>999999</v>
      </c>
      <c r="J3135">
        <v>118</v>
      </c>
      <c r="K3135">
        <v>54.26</v>
      </c>
      <c r="L3135" t="s">
        <v>15</v>
      </c>
      <c r="M3135">
        <v>1.31</v>
      </c>
    </row>
    <row r="3136" spans="1:13" x14ac:dyDescent="0.25">
      <c r="A3136">
        <v>347104</v>
      </c>
      <c r="B3136">
        <v>1</v>
      </c>
      <c r="C3136" s="1">
        <v>43649</v>
      </c>
      <c r="D3136">
        <v>304331</v>
      </c>
      <c r="E3136">
        <v>1416</v>
      </c>
      <c r="F3136">
        <v>2</v>
      </c>
      <c r="G3136">
        <v>308</v>
      </c>
      <c r="H3136" s="1">
        <v>43650</v>
      </c>
      <c r="I3136">
        <v>999999</v>
      </c>
      <c r="J3136">
        <v>283.36</v>
      </c>
      <c r="K3136">
        <v>141.63999999999999</v>
      </c>
      <c r="L3136" t="s">
        <v>15</v>
      </c>
      <c r="M3136">
        <v>1.31</v>
      </c>
    </row>
    <row r="3137" spans="1:13" x14ac:dyDescent="0.25">
      <c r="A3137">
        <v>347104</v>
      </c>
      <c r="B3137">
        <v>2</v>
      </c>
      <c r="C3137" s="1">
        <v>43649</v>
      </c>
      <c r="D3137">
        <v>304331</v>
      </c>
      <c r="E3137">
        <v>2064</v>
      </c>
      <c r="F3137">
        <v>1</v>
      </c>
      <c r="G3137">
        <v>139.99</v>
      </c>
      <c r="H3137" s="1">
        <v>43650</v>
      </c>
      <c r="I3137">
        <v>999999</v>
      </c>
      <c r="J3137">
        <v>139.99</v>
      </c>
      <c r="K3137">
        <v>71.37</v>
      </c>
      <c r="L3137" t="s">
        <v>15</v>
      </c>
      <c r="M3137">
        <v>1.31</v>
      </c>
    </row>
    <row r="3138" spans="1:13" x14ac:dyDescent="0.25">
      <c r="A3138">
        <v>347104</v>
      </c>
      <c r="B3138">
        <v>3</v>
      </c>
      <c r="C3138" s="1">
        <v>43649</v>
      </c>
      <c r="D3138">
        <v>304331</v>
      </c>
      <c r="E3138">
        <v>649</v>
      </c>
      <c r="F3138">
        <v>1</v>
      </c>
      <c r="G3138">
        <v>91</v>
      </c>
      <c r="H3138" s="1">
        <v>43650</v>
      </c>
      <c r="I3138">
        <v>999999</v>
      </c>
      <c r="J3138">
        <v>80.08</v>
      </c>
      <c r="K3138">
        <v>46.39</v>
      </c>
      <c r="L3138" t="s">
        <v>15</v>
      </c>
      <c r="M3138">
        <v>1.31</v>
      </c>
    </row>
    <row r="3139" spans="1:13" x14ac:dyDescent="0.25">
      <c r="A3139">
        <v>347104</v>
      </c>
      <c r="B3139">
        <v>4</v>
      </c>
      <c r="C3139" s="1">
        <v>43649</v>
      </c>
      <c r="D3139">
        <v>304331</v>
      </c>
      <c r="E3139">
        <v>59</v>
      </c>
      <c r="F3139">
        <v>3</v>
      </c>
      <c r="G3139">
        <v>156</v>
      </c>
      <c r="H3139" s="1">
        <v>43650</v>
      </c>
      <c r="I3139">
        <v>999999</v>
      </c>
      <c r="J3139">
        <v>135.72</v>
      </c>
      <c r="K3139">
        <v>79.53</v>
      </c>
      <c r="L3139" t="s">
        <v>15</v>
      </c>
      <c r="M3139">
        <v>1.31</v>
      </c>
    </row>
    <row r="3140" spans="1:13" x14ac:dyDescent="0.25">
      <c r="A3140">
        <v>347104</v>
      </c>
      <c r="B3140">
        <v>5</v>
      </c>
      <c r="C3140" s="1">
        <v>43649</v>
      </c>
      <c r="D3140">
        <v>304331</v>
      </c>
      <c r="E3140">
        <v>1745</v>
      </c>
      <c r="F3140">
        <v>6</v>
      </c>
      <c r="G3140">
        <v>109</v>
      </c>
      <c r="H3140" s="1">
        <v>43650</v>
      </c>
      <c r="I3140">
        <v>999999</v>
      </c>
      <c r="J3140">
        <v>94.83</v>
      </c>
      <c r="K3140">
        <v>36.11</v>
      </c>
      <c r="L3140" t="s">
        <v>15</v>
      </c>
      <c r="M3140">
        <v>1.31</v>
      </c>
    </row>
    <row r="3141" spans="1:13" x14ac:dyDescent="0.25">
      <c r="A3141">
        <v>347105</v>
      </c>
      <c r="B3141">
        <v>0</v>
      </c>
      <c r="C3141" s="1">
        <v>43649</v>
      </c>
      <c r="D3141">
        <v>115902</v>
      </c>
      <c r="E3141">
        <v>160</v>
      </c>
      <c r="F3141">
        <v>1</v>
      </c>
      <c r="G3141">
        <v>1099.99</v>
      </c>
      <c r="H3141" s="1">
        <v>43651</v>
      </c>
      <c r="I3141">
        <v>999999</v>
      </c>
      <c r="J3141">
        <v>1099.99</v>
      </c>
      <c r="K3141">
        <v>505.85</v>
      </c>
      <c r="L3141" t="s">
        <v>17</v>
      </c>
      <c r="M3141">
        <v>1.425</v>
      </c>
    </row>
    <row r="3142" spans="1:13" x14ac:dyDescent="0.25">
      <c r="A3142">
        <v>347105</v>
      </c>
      <c r="B3142">
        <v>1</v>
      </c>
      <c r="C3142" s="1">
        <v>43649</v>
      </c>
      <c r="D3142">
        <v>115902</v>
      </c>
      <c r="E3142">
        <v>947</v>
      </c>
      <c r="F3142">
        <v>1</v>
      </c>
      <c r="G3142">
        <v>165</v>
      </c>
      <c r="H3142" s="1">
        <v>43651</v>
      </c>
      <c r="I3142">
        <v>999999</v>
      </c>
      <c r="J3142">
        <v>146.85</v>
      </c>
      <c r="K3142">
        <v>75.88</v>
      </c>
      <c r="L3142" t="s">
        <v>17</v>
      </c>
      <c r="M3142">
        <v>1.425</v>
      </c>
    </row>
    <row r="3143" spans="1:13" x14ac:dyDescent="0.25">
      <c r="A3143">
        <v>347105</v>
      </c>
      <c r="B3143">
        <v>2</v>
      </c>
      <c r="C3143" s="1">
        <v>43649</v>
      </c>
      <c r="D3143">
        <v>115902</v>
      </c>
      <c r="E3143">
        <v>176</v>
      </c>
      <c r="F3143">
        <v>3</v>
      </c>
      <c r="G3143">
        <v>126.9</v>
      </c>
      <c r="H3143" s="1">
        <v>43651</v>
      </c>
      <c r="I3143">
        <v>999999</v>
      </c>
      <c r="J3143">
        <v>126.9</v>
      </c>
      <c r="K3143">
        <v>58.36</v>
      </c>
      <c r="L3143" t="s">
        <v>17</v>
      </c>
      <c r="M3143">
        <v>1.425</v>
      </c>
    </row>
    <row r="3144" spans="1:13" x14ac:dyDescent="0.25">
      <c r="A3144">
        <v>347105</v>
      </c>
      <c r="B3144">
        <v>3</v>
      </c>
      <c r="C3144" s="1">
        <v>43649</v>
      </c>
      <c r="D3144">
        <v>115902</v>
      </c>
      <c r="E3144">
        <v>295</v>
      </c>
      <c r="F3144">
        <v>3</v>
      </c>
      <c r="G3144">
        <v>279</v>
      </c>
      <c r="H3144" s="1">
        <v>43651</v>
      </c>
      <c r="I3144">
        <v>999999</v>
      </c>
      <c r="J3144">
        <v>279</v>
      </c>
      <c r="K3144">
        <v>142.24</v>
      </c>
      <c r="L3144" t="s">
        <v>17</v>
      </c>
      <c r="M3144">
        <v>1.425</v>
      </c>
    </row>
    <row r="3145" spans="1:13" x14ac:dyDescent="0.25">
      <c r="A3145">
        <v>347200</v>
      </c>
      <c r="B3145">
        <v>0</v>
      </c>
      <c r="C3145" s="1">
        <v>43650</v>
      </c>
      <c r="D3145">
        <v>573383</v>
      </c>
      <c r="E3145">
        <v>1574</v>
      </c>
      <c r="F3145">
        <v>7</v>
      </c>
      <c r="G3145">
        <v>59.99</v>
      </c>
      <c r="H3145" s="1">
        <v>43650</v>
      </c>
      <c r="I3145">
        <v>240</v>
      </c>
      <c r="J3145">
        <v>59.99</v>
      </c>
      <c r="K3145">
        <v>27.59</v>
      </c>
      <c r="L3145" t="s">
        <v>14</v>
      </c>
      <c r="M3145">
        <v>0.88590000000000002</v>
      </c>
    </row>
    <row r="3146" spans="1:13" x14ac:dyDescent="0.25">
      <c r="A3146">
        <v>347200</v>
      </c>
      <c r="B3146">
        <v>1</v>
      </c>
      <c r="C3146" s="1">
        <v>43650</v>
      </c>
      <c r="D3146">
        <v>573383</v>
      </c>
      <c r="E3146">
        <v>1314</v>
      </c>
      <c r="F3146">
        <v>1</v>
      </c>
      <c r="G3146">
        <v>205</v>
      </c>
      <c r="H3146" s="1">
        <v>43650</v>
      </c>
      <c r="I3146">
        <v>240</v>
      </c>
      <c r="J3146">
        <v>205</v>
      </c>
      <c r="K3146">
        <v>94.27</v>
      </c>
      <c r="L3146" t="s">
        <v>14</v>
      </c>
      <c r="M3146">
        <v>0.88590000000000002</v>
      </c>
    </row>
    <row r="3147" spans="1:13" x14ac:dyDescent="0.25">
      <c r="A3147">
        <v>347200</v>
      </c>
      <c r="B3147">
        <v>2</v>
      </c>
      <c r="C3147" s="1">
        <v>43650</v>
      </c>
      <c r="D3147">
        <v>573383</v>
      </c>
      <c r="E3147">
        <v>1728</v>
      </c>
      <c r="F3147">
        <v>1</v>
      </c>
      <c r="G3147">
        <v>79.8</v>
      </c>
      <c r="H3147" s="1">
        <v>43650</v>
      </c>
      <c r="I3147">
        <v>240</v>
      </c>
      <c r="J3147">
        <v>79.8</v>
      </c>
      <c r="K3147">
        <v>36.700000000000003</v>
      </c>
      <c r="L3147" t="s">
        <v>14</v>
      </c>
      <c r="M3147">
        <v>0.88590000000000002</v>
      </c>
    </row>
    <row r="3148" spans="1:13" x14ac:dyDescent="0.25">
      <c r="A3148">
        <v>347201</v>
      </c>
      <c r="B3148">
        <v>0</v>
      </c>
      <c r="C3148" s="1">
        <v>43650</v>
      </c>
      <c r="D3148">
        <v>1369229</v>
      </c>
      <c r="E3148">
        <v>1634</v>
      </c>
      <c r="F3148">
        <v>2</v>
      </c>
      <c r="G3148">
        <v>9.99</v>
      </c>
      <c r="H3148" s="1">
        <v>43652</v>
      </c>
      <c r="I3148">
        <v>999999</v>
      </c>
      <c r="J3148">
        <v>9.99</v>
      </c>
      <c r="K3148">
        <v>5.09</v>
      </c>
      <c r="L3148" t="s">
        <v>13</v>
      </c>
      <c r="M3148">
        <v>1</v>
      </c>
    </row>
    <row r="3149" spans="1:13" x14ac:dyDescent="0.25">
      <c r="A3149">
        <v>347201</v>
      </c>
      <c r="B3149">
        <v>1</v>
      </c>
      <c r="C3149" s="1">
        <v>43650</v>
      </c>
      <c r="D3149">
        <v>1369229</v>
      </c>
      <c r="E3149">
        <v>1545</v>
      </c>
      <c r="F3149">
        <v>7</v>
      </c>
      <c r="G3149">
        <v>268</v>
      </c>
      <c r="H3149" s="1">
        <v>43652</v>
      </c>
      <c r="I3149">
        <v>999999</v>
      </c>
      <c r="J3149">
        <v>268</v>
      </c>
      <c r="K3149">
        <v>123.24</v>
      </c>
      <c r="L3149" t="s">
        <v>13</v>
      </c>
      <c r="M3149">
        <v>1</v>
      </c>
    </row>
    <row r="3150" spans="1:13" x14ac:dyDescent="0.25">
      <c r="A3150">
        <v>347202</v>
      </c>
      <c r="B3150">
        <v>0</v>
      </c>
      <c r="C3150" s="1">
        <v>43650</v>
      </c>
      <c r="D3150">
        <v>1198478</v>
      </c>
      <c r="E3150">
        <v>1600</v>
      </c>
      <c r="F3150">
        <v>8</v>
      </c>
      <c r="G3150">
        <v>57.88</v>
      </c>
      <c r="H3150" s="1">
        <v>43650</v>
      </c>
      <c r="I3150">
        <v>380</v>
      </c>
      <c r="J3150">
        <v>52.091999999999999</v>
      </c>
      <c r="K3150">
        <v>26.62</v>
      </c>
      <c r="L3150" t="s">
        <v>16</v>
      </c>
      <c r="M3150">
        <v>0.79490000000000005</v>
      </c>
    </row>
    <row r="3151" spans="1:13" x14ac:dyDescent="0.25">
      <c r="A3151">
        <v>347202</v>
      </c>
      <c r="B3151">
        <v>1</v>
      </c>
      <c r="C3151" s="1">
        <v>43650</v>
      </c>
      <c r="D3151">
        <v>1198478</v>
      </c>
      <c r="E3151">
        <v>1918</v>
      </c>
      <c r="F3151">
        <v>2</v>
      </c>
      <c r="G3151">
        <v>299.99</v>
      </c>
      <c r="H3151" s="1">
        <v>43650</v>
      </c>
      <c r="I3151">
        <v>380</v>
      </c>
      <c r="J3151">
        <v>257.9914</v>
      </c>
      <c r="K3151">
        <v>152.94</v>
      </c>
      <c r="L3151" t="s">
        <v>16</v>
      </c>
      <c r="M3151">
        <v>0.79490000000000005</v>
      </c>
    </row>
    <row r="3152" spans="1:13" x14ac:dyDescent="0.25">
      <c r="A3152">
        <v>347203</v>
      </c>
      <c r="B3152">
        <v>0</v>
      </c>
      <c r="C3152" s="1">
        <v>43650</v>
      </c>
      <c r="D3152">
        <v>1641245</v>
      </c>
      <c r="E3152">
        <v>2091</v>
      </c>
      <c r="F3152">
        <v>5</v>
      </c>
      <c r="G3152">
        <v>877.5</v>
      </c>
      <c r="H3152" s="1">
        <v>43653</v>
      </c>
      <c r="I3152">
        <v>999999</v>
      </c>
      <c r="J3152">
        <v>877.5</v>
      </c>
      <c r="K3152">
        <v>403.53</v>
      </c>
      <c r="L3152" t="s">
        <v>13</v>
      </c>
      <c r="M3152">
        <v>1</v>
      </c>
    </row>
    <row r="3153" spans="1:13" x14ac:dyDescent="0.25">
      <c r="A3153">
        <v>347203</v>
      </c>
      <c r="B3153">
        <v>1</v>
      </c>
      <c r="C3153" s="1">
        <v>43650</v>
      </c>
      <c r="D3153">
        <v>1641245</v>
      </c>
      <c r="E3153">
        <v>2034</v>
      </c>
      <c r="F3153">
        <v>1</v>
      </c>
      <c r="G3153">
        <v>139.99</v>
      </c>
      <c r="H3153" s="1">
        <v>43653</v>
      </c>
      <c r="I3153">
        <v>999999</v>
      </c>
      <c r="J3153">
        <v>139.99</v>
      </c>
      <c r="K3153">
        <v>71.37</v>
      </c>
      <c r="L3153" t="s">
        <v>13</v>
      </c>
      <c r="M3153">
        <v>1</v>
      </c>
    </row>
    <row r="3154" spans="1:13" x14ac:dyDescent="0.25">
      <c r="A3154">
        <v>347203</v>
      </c>
      <c r="B3154">
        <v>2</v>
      </c>
      <c r="C3154" s="1">
        <v>43650</v>
      </c>
      <c r="D3154">
        <v>1641245</v>
      </c>
      <c r="E3154">
        <v>725</v>
      </c>
      <c r="F3154">
        <v>1</v>
      </c>
      <c r="G3154">
        <v>190</v>
      </c>
      <c r="H3154" s="1">
        <v>43653</v>
      </c>
      <c r="I3154">
        <v>999999</v>
      </c>
      <c r="J3154">
        <v>163.4</v>
      </c>
      <c r="K3154">
        <v>87.37</v>
      </c>
      <c r="L3154" t="s">
        <v>13</v>
      </c>
      <c r="M3154">
        <v>1</v>
      </c>
    </row>
    <row r="3155" spans="1:13" x14ac:dyDescent="0.25">
      <c r="A3155">
        <v>347203</v>
      </c>
      <c r="B3155">
        <v>3</v>
      </c>
      <c r="C3155" s="1">
        <v>43650</v>
      </c>
      <c r="D3155">
        <v>1641245</v>
      </c>
      <c r="E3155">
        <v>2405</v>
      </c>
      <c r="F3155">
        <v>2</v>
      </c>
      <c r="G3155">
        <v>459.99</v>
      </c>
      <c r="H3155" s="1">
        <v>43653</v>
      </c>
      <c r="I3155">
        <v>999999</v>
      </c>
      <c r="J3155">
        <v>459.99</v>
      </c>
      <c r="K3155">
        <v>211.53</v>
      </c>
      <c r="L3155" t="s">
        <v>13</v>
      </c>
      <c r="M3155">
        <v>1</v>
      </c>
    </row>
    <row r="3156" spans="1:13" x14ac:dyDescent="0.25">
      <c r="A3156">
        <v>347203</v>
      </c>
      <c r="B3156">
        <v>4</v>
      </c>
      <c r="C3156" s="1">
        <v>43650</v>
      </c>
      <c r="D3156">
        <v>1641245</v>
      </c>
      <c r="E3156">
        <v>1515</v>
      </c>
      <c r="F3156">
        <v>2</v>
      </c>
      <c r="G3156">
        <v>230</v>
      </c>
      <c r="H3156" s="1">
        <v>43653</v>
      </c>
      <c r="I3156">
        <v>999999</v>
      </c>
      <c r="J3156">
        <v>202.4</v>
      </c>
      <c r="K3156">
        <v>105.77</v>
      </c>
      <c r="L3156" t="s">
        <v>13</v>
      </c>
      <c r="M3156">
        <v>1</v>
      </c>
    </row>
    <row r="3157" spans="1:13" x14ac:dyDescent="0.25">
      <c r="A3157">
        <v>347204</v>
      </c>
      <c r="B3157">
        <v>0</v>
      </c>
      <c r="C3157" s="1">
        <v>43650</v>
      </c>
      <c r="D3157">
        <v>1237380</v>
      </c>
      <c r="E3157">
        <v>458</v>
      </c>
      <c r="F3157">
        <v>1</v>
      </c>
      <c r="G3157">
        <v>229.9</v>
      </c>
      <c r="H3157" s="1">
        <v>43653</v>
      </c>
      <c r="I3157">
        <v>999999</v>
      </c>
      <c r="J3157">
        <v>206.91</v>
      </c>
      <c r="K3157">
        <v>117.21</v>
      </c>
      <c r="L3157" t="s">
        <v>13</v>
      </c>
      <c r="M3157">
        <v>1</v>
      </c>
    </row>
    <row r="3158" spans="1:13" x14ac:dyDescent="0.25">
      <c r="A3158">
        <v>347204</v>
      </c>
      <c r="B3158">
        <v>1</v>
      </c>
      <c r="C3158" s="1">
        <v>43650</v>
      </c>
      <c r="D3158">
        <v>1237380</v>
      </c>
      <c r="E3158">
        <v>1640</v>
      </c>
      <c r="F3158">
        <v>1</v>
      </c>
      <c r="G3158">
        <v>22.89</v>
      </c>
      <c r="H3158" s="1">
        <v>43653</v>
      </c>
      <c r="I3158">
        <v>999999</v>
      </c>
      <c r="J3158">
        <v>19.914300000000001</v>
      </c>
      <c r="K3158">
        <v>7.58</v>
      </c>
      <c r="L3158" t="s">
        <v>13</v>
      </c>
      <c r="M3158">
        <v>1</v>
      </c>
    </row>
    <row r="3159" spans="1:13" x14ac:dyDescent="0.25">
      <c r="A3159">
        <v>347204</v>
      </c>
      <c r="B3159">
        <v>2</v>
      </c>
      <c r="C3159" s="1">
        <v>43650</v>
      </c>
      <c r="D3159">
        <v>1237380</v>
      </c>
      <c r="E3159">
        <v>1380</v>
      </c>
      <c r="F3159">
        <v>1</v>
      </c>
      <c r="G3159">
        <v>21</v>
      </c>
      <c r="H3159" s="1">
        <v>43653</v>
      </c>
      <c r="I3159">
        <v>999999</v>
      </c>
      <c r="J3159">
        <v>18.690000000000001</v>
      </c>
      <c r="K3159">
        <v>9.66</v>
      </c>
      <c r="L3159" t="s">
        <v>13</v>
      </c>
      <c r="M3159">
        <v>1</v>
      </c>
    </row>
    <row r="3160" spans="1:13" x14ac:dyDescent="0.25">
      <c r="A3160">
        <v>347205</v>
      </c>
      <c r="B3160">
        <v>0</v>
      </c>
      <c r="C3160" s="1">
        <v>43650</v>
      </c>
      <c r="D3160">
        <v>1746117</v>
      </c>
      <c r="E3160">
        <v>166</v>
      </c>
      <c r="F3160">
        <v>4</v>
      </c>
      <c r="G3160">
        <v>119</v>
      </c>
      <c r="H3160" s="1">
        <v>43651</v>
      </c>
      <c r="I3160">
        <v>999999</v>
      </c>
      <c r="J3160">
        <v>103.53</v>
      </c>
      <c r="K3160">
        <v>54.72</v>
      </c>
      <c r="L3160" t="s">
        <v>13</v>
      </c>
      <c r="M3160">
        <v>1</v>
      </c>
    </row>
    <row r="3161" spans="1:13" x14ac:dyDescent="0.25">
      <c r="A3161">
        <v>347205</v>
      </c>
      <c r="B3161">
        <v>1</v>
      </c>
      <c r="C3161" s="1">
        <v>43650</v>
      </c>
      <c r="D3161">
        <v>1746117</v>
      </c>
      <c r="E3161">
        <v>442</v>
      </c>
      <c r="F3161">
        <v>3</v>
      </c>
      <c r="G3161">
        <v>269.89999999999998</v>
      </c>
      <c r="H3161" s="1">
        <v>43651</v>
      </c>
      <c r="I3161">
        <v>999999</v>
      </c>
      <c r="J3161">
        <v>248.30799999999999</v>
      </c>
      <c r="K3161">
        <v>137.6</v>
      </c>
      <c r="L3161" t="s">
        <v>13</v>
      </c>
      <c r="M3161">
        <v>1</v>
      </c>
    </row>
    <row r="3162" spans="1:13" x14ac:dyDescent="0.25">
      <c r="A3162">
        <v>347205</v>
      </c>
      <c r="B3162">
        <v>2</v>
      </c>
      <c r="C3162" s="1">
        <v>43650</v>
      </c>
      <c r="D3162">
        <v>1746117</v>
      </c>
      <c r="E3162">
        <v>143</v>
      </c>
      <c r="F3162">
        <v>4</v>
      </c>
      <c r="G3162">
        <v>299.99</v>
      </c>
      <c r="H3162" s="1">
        <v>43651</v>
      </c>
      <c r="I3162">
        <v>999999</v>
      </c>
      <c r="J3162">
        <v>299.99</v>
      </c>
      <c r="K3162">
        <v>152.94</v>
      </c>
      <c r="L3162" t="s">
        <v>13</v>
      </c>
      <c r="M3162">
        <v>1</v>
      </c>
    </row>
    <row r="3163" spans="1:13" x14ac:dyDescent="0.25">
      <c r="A3163">
        <v>347206</v>
      </c>
      <c r="B3163">
        <v>0</v>
      </c>
      <c r="C3163" s="1">
        <v>43650</v>
      </c>
      <c r="D3163">
        <v>277277</v>
      </c>
      <c r="E3163">
        <v>1606</v>
      </c>
      <c r="F3163">
        <v>1</v>
      </c>
      <c r="G3163">
        <v>159.99</v>
      </c>
      <c r="H3163" s="1">
        <v>43650</v>
      </c>
      <c r="I3163">
        <v>80</v>
      </c>
      <c r="J3163">
        <v>159.99</v>
      </c>
      <c r="K3163">
        <v>73.569999999999993</v>
      </c>
      <c r="L3163" t="s">
        <v>15</v>
      </c>
      <c r="M3163">
        <v>1.3066</v>
      </c>
    </row>
    <row r="3164" spans="1:13" x14ac:dyDescent="0.25">
      <c r="A3164">
        <v>347206</v>
      </c>
      <c r="B3164">
        <v>1</v>
      </c>
      <c r="C3164" s="1">
        <v>43650</v>
      </c>
      <c r="D3164">
        <v>277277</v>
      </c>
      <c r="E3164">
        <v>347</v>
      </c>
      <c r="F3164">
        <v>6</v>
      </c>
      <c r="G3164">
        <v>586</v>
      </c>
      <c r="H3164" s="1">
        <v>43650</v>
      </c>
      <c r="I3164">
        <v>80</v>
      </c>
      <c r="J3164">
        <v>586</v>
      </c>
      <c r="K3164">
        <v>269.48</v>
      </c>
      <c r="L3164" t="s">
        <v>15</v>
      </c>
      <c r="M3164">
        <v>1.3066</v>
      </c>
    </row>
    <row r="3165" spans="1:13" x14ac:dyDescent="0.25">
      <c r="A3165">
        <v>347206</v>
      </c>
      <c r="B3165">
        <v>2</v>
      </c>
      <c r="C3165" s="1">
        <v>43650</v>
      </c>
      <c r="D3165">
        <v>277277</v>
      </c>
      <c r="E3165">
        <v>360</v>
      </c>
      <c r="F3165">
        <v>5</v>
      </c>
      <c r="G3165">
        <v>380</v>
      </c>
      <c r="H3165" s="1">
        <v>43650</v>
      </c>
      <c r="I3165">
        <v>80</v>
      </c>
      <c r="J3165">
        <v>330.6</v>
      </c>
      <c r="K3165">
        <v>193.74</v>
      </c>
      <c r="L3165" t="s">
        <v>15</v>
      </c>
      <c r="M3165">
        <v>1.3066</v>
      </c>
    </row>
    <row r="3166" spans="1:13" x14ac:dyDescent="0.25">
      <c r="A3166">
        <v>347300</v>
      </c>
      <c r="B3166">
        <v>0</v>
      </c>
      <c r="C3166" s="1">
        <v>43651</v>
      </c>
      <c r="D3166">
        <v>1277723</v>
      </c>
      <c r="E3166">
        <v>1660</v>
      </c>
      <c r="F3166">
        <v>6</v>
      </c>
      <c r="G3166">
        <v>289.99</v>
      </c>
      <c r="H3166" s="1">
        <v>43654</v>
      </c>
      <c r="I3166">
        <v>999999</v>
      </c>
      <c r="J3166">
        <v>289.99</v>
      </c>
      <c r="K3166">
        <v>96.08</v>
      </c>
      <c r="L3166" t="s">
        <v>13</v>
      </c>
      <c r="M3166">
        <v>1</v>
      </c>
    </row>
    <row r="3167" spans="1:13" x14ac:dyDescent="0.25">
      <c r="A3167">
        <v>347301</v>
      </c>
      <c r="B3167">
        <v>0</v>
      </c>
      <c r="C3167" s="1">
        <v>43651</v>
      </c>
      <c r="D3167">
        <v>1642430</v>
      </c>
      <c r="E3167">
        <v>1697</v>
      </c>
      <c r="F3167">
        <v>4</v>
      </c>
      <c r="G3167">
        <v>5.39</v>
      </c>
      <c r="H3167" s="1">
        <v>43651</v>
      </c>
      <c r="I3167">
        <v>470</v>
      </c>
      <c r="J3167">
        <v>4.6893000000000002</v>
      </c>
      <c r="K3167">
        <v>2.75</v>
      </c>
      <c r="L3167" t="s">
        <v>13</v>
      </c>
      <c r="M3167">
        <v>1</v>
      </c>
    </row>
    <row r="3168" spans="1:13" x14ac:dyDescent="0.25">
      <c r="A3168">
        <v>347301</v>
      </c>
      <c r="B3168">
        <v>1</v>
      </c>
      <c r="C3168" s="1">
        <v>43651</v>
      </c>
      <c r="D3168">
        <v>1642430</v>
      </c>
      <c r="E3168">
        <v>519</v>
      </c>
      <c r="F3168">
        <v>1</v>
      </c>
      <c r="G3168">
        <v>619</v>
      </c>
      <c r="H3168" s="1">
        <v>43651</v>
      </c>
      <c r="I3168">
        <v>470</v>
      </c>
      <c r="J3168">
        <v>544.72</v>
      </c>
      <c r="K3168">
        <v>205.09</v>
      </c>
      <c r="L3168" t="s">
        <v>13</v>
      </c>
      <c r="M3168">
        <v>1</v>
      </c>
    </row>
    <row r="3169" spans="1:13" x14ac:dyDescent="0.25">
      <c r="A3169">
        <v>347301</v>
      </c>
      <c r="B3169">
        <v>2</v>
      </c>
      <c r="C3169" s="1">
        <v>43651</v>
      </c>
      <c r="D3169">
        <v>1642430</v>
      </c>
      <c r="E3169">
        <v>2082</v>
      </c>
      <c r="F3169">
        <v>1</v>
      </c>
      <c r="G3169">
        <v>139.99</v>
      </c>
      <c r="H3169" s="1">
        <v>43651</v>
      </c>
      <c r="I3169">
        <v>470</v>
      </c>
      <c r="J3169">
        <v>139.99</v>
      </c>
      <c r="K3169">
        <v>71.37</v>
      </c>
      <c r="L3169" t="s">
        <v>13</v>
      </c>
      <c r="M3169">
        <v>1</v>
      </c>
    </row>
    <row r="3170" spans="1:13" x14ac:dyDescent="0.25">
      <c r="A3170">
        <v>347301</v>
      </c>
      <c r="B3170">
        <v>3</v>
      </c>
      <c r="C3170" s="1">
        <v>43651</v>
      </c>
      <c r="D3170">
        <v>1642430</v>
      </c>
      <c r="E3170">
        <v>1730</v>
      </c>
      <c r="F3170">
        <v>5</v>
      </c>
      <c r="G3170">
        <v>77.680000000000007</v>
      </c>
      <c r="H3170" s="1">
        <v>43651</v>
      </c>
      <c r="I3170">
        <v>470</v>
      </c>
      <c r="J3170">
        <v>77.680000000000007</v>
      </c>
      <c r="K3170">
        <v>35.72</v>
      </c>
      <c r="L3170" t="s">
        <v>13</v>
      </c>
      <c r="M3170">
        <v>1</v>
      </c>
    </row>
    <row r="3171" spans="1:13" x14ac:dyDescent="0.25">
      <c r="A3171">
        <v>347302</v>
      </c>
      <c r="B3171">
        <v>0</v>
      </c>
      <c r="C3171" s="1">
        <v>43651</v>
      </c>
      <c r="D3171">
        <v>1117767</v>
      </c>
      <c r="E3171">
        <v>432</v>
      </c>
      <c r="F3171">
        <v>2</v>
      </c>
      <c r="G3171">
        <v>499.9</v>
      </c>
      <c r="H3171" s="1">
        <v>43653</v>
      </c>
      <c r="I3171">
        <v>999999</v>
      </c>
      <c r="J3171">
        <v>444.911</v>
      </c>
      <c r="K3171">
        <v>254.86</v>
      </c>
      <c r="L3171" t="s">
        <v>16</v>
      </c>
      <c r="M3171">
        <v>0.79669999999999996</v>
      </c>
    </row>
    <row r="3172" spans="1:13" x14ac:dyDescent="0.25">
      <c r="A3172">
        <v>347303</v>
      </c>
      <c r="B3172">
        <v>0</v>
      </c>
      <c r="C3172" s="1">
        <v>43651</v>
      </c>
      <c r="D3172">
        <v>1409453</v>
      </c>
      <c r="E3172">
        <v>420</v>
      </c>
      <c r="F3172">
        <v>3</v>
      </c>
      <c r="G3172">
        <v>499.9</v>
      </c>
      <c r="H3172" s="1">
        <v>43651</v>
      </c>
      <c r="I3172">
        <v>610</v>
      </c>
      <c r="J3172">
        <v>499.9</v>
      </c>
      <c r="K3172">
        <v>254.86</v>
      </c>
      <c r="L3172" t="s">
        <v>13</v>
      </c>
      <c r="M3172">
        <v>1</v>
      </c>
    </row>
    <row r="3173" spans="1:13" x14ac:dyDescent="0.25">
      <c r="A3173">
        <v>347303</v>
      </c>
      <c r="B3173">
        <v>1</v>
      </c>
      <c r="C3173" s="1">
        <v>43651</v>
      </c>
      <c r="D3173">
        <v>1409453</v>
      </c>
      <c r="E3173">
        <v>490</v>
      </c>
      <c r="F3173">
        <v>1</v>
      </c>
      <c r="G3173">
        <v>869</v>
      </c>
      <c r="H3173" s="1">
        <v>43651</v>
      </c>
      <c r="I3173">
        <v>610</v>
      </c>
      <c r="J3173">
        <v>773.41</v>
      </c>
      <c r="K3173">
        <v>287.92</v>
      </c>
      <c r="L3173" t="s">
        <v>13</v>
      </c>
      <c r="M3173">
        <v>1</v>
      </c>
    </row>
    <row r="3174" spans="1:13" x14ac:dyDescent="0.25">
      <c r="A3174">
        <v>347303</v>
      </c>
      <c r="B3174">
        <v>2</v>
      </c>
      <c r="C3174" s="1">
        <v>43651</v>
      </c>
      <c r="D3174">
        <v>1409453</v>
      </c>
      <c r="E3174">
        <v>1321</v>
      </c>
      <c r="F3174">
        <v>3</v>
      </c>
      <c r="G3174">
        <v>28.99</v>
      </c>
      <c r="H3174" s="1">
        <v>43651</v>
      </c>
      <c r="I3174">
        <v>610</v>
      </c>
      <c r="J3174">
        <v>26.960699999999999</v>
      </c>
      <c r="K3174">
        <v>13.33</v>
      </c>
      <c r="L3174" t="s">
        <v>13</v>
      </c>
      <c r="M3174">
        <v>1</v>
      </c>
    </row>
    <row r="3175" spans="1:13" x14ac:dyDescent="0.25">
      <c r="A3175">
        <v>347303</v>
      </c>
      <c r="B3175">
        <v>3</v>
      </c>
      <c r="C3175" s="1">
        <v>43651</v>
      </c>
      <c r="D3175">
        <v>1409453</v>
      </c>
      <c r="E3175">
        <v>2115</v>
      </c>
      <c r="F3175">
        <v>1</v>
      </c>
      <c r="G3175">
        <v>877.5</v>
      </c>
      <c r="H3175" s="1">
        <v>43651</v>
      </c>
      <c r="I3175">
        <v>610</v>
      </c>
      <c r="J3175">
        <v>877.5</v>
      </c>
      <c r="K3175">
        <v>403.53</v>
      </c>
      <c r="L3175" t="s">
        <v>13</v>
      </c>
      <c r="M3175">
        <v>1</v>
      </c>
    </row>
    <row r="3176" spans="1:13" x14ac:dyDescent="0.25">
      <c r="A3176">
        <v>347304</v>
      </c>
      <c r="B3176">
        <v>0</v>
      </c>
      <c r="C3176" s="1">
        <v>43651</v>
      </c>
      <c r="D3176">
        <v>1599967</v>
      </c>
      <c r="E3176">
        <v>419</v>
      </c>
      <c r="F3176">
        <v>3</v>
      </c>
      <c r="G3176">
        <v>369</v>
      </c>
      <c r="H3176" s="1">
        <v>43651</v>
      </c>
      <c r="I3176">
        <v>620</v>
      </c>
      <c r="J3176">
        <v>369</v>
      </c>
      <c r="K3176">
        <v>188.13</v>
      </c>
      <c r="L3176" t="s">
        <v>13</v>
      </c>
      <c r="M3176">
        <v>1</v>
      </c>
    </row>
    <row r="3177" spans="1:13" x14ac:dyDescent="0.25">
      <c r="A3177">
        <v>347304</v>
      </c>
      <c r="B3177">
        <v>1</v>
      </c>
      <c r="C3177" s="1">
        <v>43651</v>
      </c>
      <c r="D3177">
        <v>1599967</v>
      </c>
      <c r="E3177">
        <v>1662</v>
      </c>
      <c r="F3177">
        <v>2</v>
      </c>
      <c r="G3177">
        <v>6.99</v>
      </c>
      <c r="H3177" s="1">
        <v>43651</v>
      </c>
      <c r="I3177">
        <v>620</v>
      </c>
      <c r="J3177">
        <v>6.99</v>
      </c>
      <c r="K3177">
        <v>3.56</v>
      </c>
      <c r="L3177" t="s">
        <v>13</v>
      </c>
      <c r="M3177">
        <v>1</v>
      </c>
    </row>
    <row r="3178" spans="1:13" x14ac:dyDescent="0.25">
      <c r="A3178">
        <v>347400</v>
      </c>
      <c r="B3178">
        <v>0</v>
      </c>
      <c r="C3178" s="1">
        <v>43652</v>
      </c>
      <c r="D3178">
        <v>64003</v>
      </c>
      <c r="E3178">
        <v>1674</v>
      </c>
      <c r="F3178">
        <v>5</v>
      </c>
      <c r="G3178">
        <v>6.99</v>
      </c>
      <c r="H3178" s="1">
        <v>43652</v>
      </c>
      <c r="I3178">
        <v>35</v>
      </c>
      <c r="J3178">
        <v>6.99</v>
      </c>
      <c r="K3178">
        <v>3.56</v>
      </c>
      <c r="L3178" t="s">
        <v>17</v>
      </c>
      <c r="M3178">
        <v>1.4259999999999999</v>
      </c>
    </row>
    <row r="3179" spans="1:13" x14ac:dyDescent="0.25">
      <c r="A3179">
        <v>347400</v>
      </c>
      <c r="B3179">
        <v>1</v>
      </c>
      <c r="C3179" s="1">
        <v>43652</v>
      </c>
      <c r="D3179">
        <v>64003</v>
      </c>
      <c r="E3179">
        <v>143</v>
      </c>
      <c r="F3179">
        <v>1</v>
      </c>
      <c r="G3179">
        <v>299.99</v>
      </c>
      <c r="H3179" s="1">
        <v>43652</v>
      </c>
      <c r="I3179">
        <v>35</v>
      </c>
      <c r="J3179">
        <v>266.99110000000002</v>
      </c>
      <c r="K3179">
        <v>152.94</v>
      </c>
      <c r="L3179" t="s">
        <v>17</v>
      </c>
      <c r="M3179">
        <v>1.4259999999999999</v>
      </c>
    </row>
    <row r="3180" spans="1:13" x14ac:dyDescent="0.25">
      <c r="A3180">
        <v>347401</v>
      </c>
      <c r="B3180">
        <v>0</v>
      </c>
      <c r="C3180" s="1">
        <v>43652</v>
      </c>
      <c r="D3180">
        <v>854631</v>
      </c>
      <c r="E3180">
        <v>458</v>
      </c>
      <c r="F3180">
        <v>1</v>
      </c>
      <c r="G3180">
        <v>229.9</v>
      </c>
      <c r="H3180" s="1">
        <v>43652</v>
      </c>
      <c r="I3180">
        <v>310</v>
      </c>
      <c r="J3180">
        <v>206.91</v>
      </c>
      <c r="K3180">
        <v>117.21</v>
      </c>
      <c r="L3180" t="s">
        <v>14</v>
      </c>
      <c r="M3180">
        <v>0.8881</v>
      </c>
    </row>
    <row r="3181" spans="1:13" x14ac:dyDescent="0.25">
      <c r="A3181">
        <v>347401</v>
      </c>
      <c r="B3181">
        <v>1</v>
      </c>
      <c r="C3181" s="1">
        <v>43652</v>
      </c>
      <c r="D3181">
        <v>854631</v>
      </c>
      <c r="E3181">
        <v>2504</v>
      </c>
      <c r="F3181">
        <v>1</v>
      </c>
      <c r="G3181">
        <v>9.99</v>
      </c>
      <c r="H3181" s="1">
        <v>43652</v>
      </c>
      <c r="I3181">
        <v>310</v>
      </c>
      <c r="J3181">
        <v>8.5914000000000001</v>
      </c>
      <c r="K3181">
        <v>5.09</v>
      </c>
      <c r="L3181" t="s">
        <v>14</v>
      </c>
      <c r="M3181">
        <v>0.8881</v>
      </c>
    </row>
    <row r="3182" spans="1:13" x14ac:dyDescent="0.25">
      <c r="A3182">
        <v>347401</v>
      </c>
      <c r="B3182">
        <v>2</v>
      </c>
      <c r="C3182" s="1">
        <v>43652</v>
      </c>
      <c r="D3182">
        <v>854631</v>
      </c>
      <c r="E3182">
        <v>1471</v>
      </c>
      <c r="F3182">
        <v>1</v>
      </c>
      <c r="G3182">
        <v>229</v>
      </c>
      <c r="H3182" s="1">
        <v>43652</v>
      </c>
      <c r="I3182">
        <v>310</v>
      </c>
      <c r="J3182">
        <v>199.23</v>
      </c>
      <c r="K3182">
        <v>105.31</v>
      </c>
      <c r="L3182" t="s">
        <v>14</v>
      </c>
      <c r="M3182">
        <v>0.8881</v>
      </c>
    </row>
    <row r="3183" spans="1:13" x14ac:dyDescent="0.25">
      <c r="A3183">
        <v>347401</v>
      </c>
      <c r="B3183">
        <v>3</v>
      </c>
      <c r="C3183" s="1">
        <v>43652</v>
      </c>
      <c r="D3183">
        <v>854631</v>
      </c>
      <c r="E3183">
        <v>1704</v>
      </c>
      <c r="F3183">
        <v>1</v>
      </c>
      <c r="G3183">
        <v>6.99</v>
      </c>
      <c r="H3183" s="1">
        <v>43652</v>
      </c>
      <c r="I3183">
        <v>310</v>
      </c>
      <c r="J3183">
        <v>6.4307999999999996</v>
      </c>
      <c r="K3183">
        <v>3.56</v>
      </c>
      <c r="L3183" t="s">
        <v>14</v>
      </c>
      <c r="M3183">
        <v>0.8881</v>
      </c>
    </row>
    <row r="3184" spans="1:13" x14ac:dyDescent="0.25">
      <c r="A3184">
        <v>347402</v>
      </c>
      <c r="B3184">
        <v>0</v>
      </c>
      <c r="C3184" s="1">
        <v>43652</v>
      </c>
      <c r="D3184">
        <v>134303</v>
      </c>
      <c r="E3184">
        <v>1439</v>
      </c>
      <c r="F3184">
        <v>7</v>
      </c>
      <c r="G3184">
        <v>301</v>
      </c>
      <c r="H3184" s="1">
        <v>43653</v>
      </c>
      <c r="I3184">
        <v>999999</v>
      </c>
      <c r="J3184">
        <v>301</v>
      </c>
      <c r="K3184">
        <v>138.41999999999999</v>
      </c>
      <c r="L3184" t="s">
        <v>17</v>
      </c>
      <c r="M3184">
        <v>1.4259999999999999</v>
      </c>
    </row>
    <row r="3185" spans="1:13" x14ac:dyDescent="0.25">
      <c r="A3185">
        <v>347402</v>
      </c>
      <c r="B3185">
        <v>1</v>
      </c>
      <c r="C3185" s="1">
        <v>43652</v>
      </c>
      <c r="D3185">
        <v>134303</v>
      </c>
      <c r="E3185">
        <v>1588</v>
      </c>
      <c r="F3185">
        <v>4</v>
      </c>
      <c r="G3185">
        <v>13.89</v>
      </c>
      <c r="H3185" s="1">
        <v>43653</v>
      </c>
      <c r="I3185">
        <v>999999</v>
      </c>
      <c r="J3185">
        <v>13.89</v>
      </c>
      <c r="K3185">
        <v>6.39</v>
      </c>
      <c r="L3185" t="s">
        <v>17</v>
      </c>
      <c r="M3185">
        <v>1.4259999999999999</v>
      </c>
    </row>
    <row r="3186" spans="1:13" x14ac:dyDescent="0.25">
      <c r="A3186">
        <v>347402</v>
      </c>
      <c r="B3186">
        <v>2</v>
      </c>
      <c r="C3186" s="1">
        <v>43652</v>
      </c>
      <c r="D3186">
        <v>134303</v>
      </c>
      <c r="E3186">
        <v>449</v>
      </c>
      <c r="F3186">
        <v>3</v>
      </c>
      <c r="G3186">
        <v>349</v>
      </c>
      <c r="H3186" s="1">
        <v>43653</v>
      </c>
      <c r="I3186">
        <v>999999</v>
      </c>
      <c r="J3186">
        <v>349</v>
      </c>
      <c r="K3186">
        <v>160.49</v>
      </c>
      <c r="L3186" t="s">
        <v>17</v>
      </c>
      <c r="M3186">
        <v>1.4259999999999999</v>
      </c>
    </row>
    <row r="3187" spans="1:13" x14ac:dyDescent="0.25">
      <c r="A3187">
        <v>347402</v>
      </c>
      <c r="B3187">
        <v>3</v>
      </c>
      <c r="C3187" s="1">
        <v>43652</v>
      </c>
      <c r="D3187">
        <v>134303</v>
      </c>
      <c r="E3187">
        <v>417</v>
      </c>
      <c r="F3187">
        <v>2</v>
      </c>
      <c r="G3187">
        <v>599</v>
      </c>
      <c r="H3187" s="1">
        <v>43653</v>
      </c>
      <c r="I3187">
        <v>999999</v>
      </c>
      <c r="J3187">
        <v>521.13</v>
      </c>
      <c r="K3187">
        <v>275.45999999999998</v>
      </c>
      <c r="L3187" t="s">
        <v>17</v>
      </c>
      <c r="M3187">
        <v>1.4259999999999999</v>
      </c>
    </row>
    <row r="3188" spans="1:13" x14ac:dyDescent="0.25">
      <c r="A3188">
        <v>347402</v>
      </c>
      <c r="B3188">
        <v>4</v>
      </c>
      <c r="C3188" s="1">
        <v>43652</v>
      </c>
      <c r="D3188">
        <v>134303</v>
      </c>
      <c r="E3188">
        <v>2108</v>
      </c>
      <c r="F3188">
        <v>1</v>
      </c>
      <c r="G3188">
        <v>508</v>
      </c>
      <c r="H3188" s="1">
        <v>43653</v>
      </c>
      <c r="I3188">
        <v>999999</v>
      </c>
      <c r="J3188">
        <v>508</v>
      </c>
      <c r="K3188">
        <v>258.99</v>
      </c>
      <c r="L3188" t="s">
        <v>17</v>
      </c>
      <c r="M3188">
        <v>1.4259999999999999</v>
      </c>
    </row>
    <row r="3189" spans="1:13" x14ac:dyDescent="0.25">
      <c r="A3189">
        <v>347402</v>
      </c>
      <c r="B3189">
        <v>5</v>
      </c>
      <c r="C3189" s="1">
        <v>43652</v>
      </c>
      <c r="D3189">
        <v>134303</v>
      </c>
      <c r="E3189">
        <v>1376</v>
      </c>
      <c r="F3189">
        <v>1</v>
      </c>
      <c r="G3189">
        <v>31</v>
      </c>
      <c r="H3189" s="1">
        <v>43653</v>
      </c>
      <c r="I3189">
        <v>999999</v>
      </c>
      <c r="J3189">
        <v>31</v>
      </c>
      <c r="K3189">
        <v>10.27</v>
      </c>
      <c r="L3189" t="s">
        <v>17</v>
      </c>
      <c r="M3189">
        <v>1.4259999999999999</v>
      </c>
    </row>
    <row r="3190" spans="1:13" x14ac:dyDescent="0.25">
      <c r="A3190">
        <v>347402</v>
      </c>
      <c r="B3190">
        <v>6</v>
      </c>
      <c r="C3190" s="1">
        <v>43652</v>
      </c>
      <c r="D3190">
        <v>134303</v>
      </c>
      <c r="E3190">
        <v>123</v>
      </c>
      <c r="F3190">
        <v>3</v>
      </c>
      <c r="G3190">
        <v>279.99</v>
      </c>
      <c r="H3190" s="1">
        <v>43653</v>
      </c>
      <c r="I3190">
        <v>999999</v>
      </c>
      <c r="J3190">
        <v>279.99</v>
      </c>
      <c r="K3190">
        <v>128.76</v>
      </c>
      <c r="L3190" t="s">
        <v>17</v>
      </c>
      <c r="M3190">
        <v>1.4259999999999999</v>
      </c>
    </row>
    <row r="3191" spans="1:13" x14ac:dyDescent="0.25">
      <c r="A3191">
        <v>347403</v>
      </c>
      <c r="B3191">
        <v>0</v>
      </c>
      <c r="C3191" s="1">
        <v>43652</v>
      </c>
      <c r="D3191">
        <v>101173</v>
      </c>
      <c r="E3191">
        <v>163</v>
      </c>
      <c r="F3191">
        <v>1</v>
      </c>
      <c r="G3191">
        <v>1592.2</v>
      </c>
      <c r="H3191" s="1">
        <v>43655</v>
      </c>
      <c r="I3191">
        <v>999999</v>
      </c>
      <c r="J3191">
        <v>1448.902</v>
      </c>
      <c r="K3191">
        <v>527.53</v>
      </c>
      <c r="L3191" t="s">
        <v>17</v>
      </c>
      <c r="M3191">
        <v>1.4259999999999999</v>
      </c>
    </row>
    <row r="3192" spans="1:13" x14ac:dyDescent="0.25">
      <c r="A3192">
        <v>347403</v>
      </c>
      <c r="B3192">
        <v>1</v>
      </c>
      <c r="C3192" s="1">
        <v>43652</v>
      </c>
      <c r="D3192">
        <v>101173</v>
      </c>
      <c r="E3192">
        <v>453</v>
      </c>
      <c r="F3192">
        <v>1</v>
      </c>
      <c r="G3192">
        <v>229.9</v>
      </c>
      <c r="H3192" s="1">
        <v>43655</v>
      </c>
      <c r="I3192">
        <v>999999</v>
      </c>
      <c r="J3192">
        <v>229.9</v>
      </c>
      <c r="K3192">
        <v>117.21</v>
      </c>
      <c r="L3192" t="s">
        <v>17</v>
      </c>
      <c r="M3192">
        <v>1.4259999999999999</v>
      </c>
    </row>
    <row r="3193" spans="1:13" x14ac:dyDescent="0.25">
      <c r="A3193">
        <v>347404</v>
      </c>
      <c r="B3193">
        <v>0</v>
      </c>
      <c r="C3193" s="1">
        <v>43652</v>
      </c>
      <c r="D3193">
        <v>1949137</v>
      </c>
      <c r="E3193">
        <v>1615</v>
      </c>
      <c r="F3193">
        <v>1</v>
      </c>
      <c r="G3193">
        <v>289.99</v>
      </c>
      <c r="H3193" s="1">
        <v>43655</v>
      </c>
      <c r="I3193">
        <v>999999</v>
      </c>
      <c r="J3193">
        <v>289.99</v>
      </c>
      <c r="K3193">
        <v>96.08</v>
      </c>
      <c r="L3193" t="s">
        <v>13</v>
      </c>
      <c r="M3193">
        <v>1</v>
      </c>
    </row>
    <row r="3194" spans="1:13" x14ac:dyDescent="0.25">
      <c r="A3194">
        <v>347404</v>
      </c>
      <c r="B3194">
        <v>1</v>
      </c>
      <c r="C3194" s="1">
        <v>43652</v>
      </c>
      <c r="D3194">
        <v>1949137</v>
      </c>
      <c r="E3194">
        <v>377</v>
      </c>
      <c r="F3194">
        <v>4</v>
      </c>
      <c r="G3194">
        <v>599</v>
      </c>
      <c r="H3194" s="1">
        <v>43655</v>
      </c>
      <c r="I3194">
        <v>999999</v>
      </c>
      <c r="J3194">
        <v>599</v>
      </c>
      <c r="K3194">
        <v>275.45999999999998</v>
      </c>
      <c r="L3194" t="s">
        <v>13</v>
      </c>
      <c r="M3194">
        <v>1</v>
      </c>
    </row>
    <row r="3195" spans="1:13" x14ac:dyDescent="0.25">
      <c r="A3195">
        <v>347405</v>
      </c>
      <c r="B3195">
        <v>0</v>
      </c>
      <c r="C3195" s="1">
        <v>43652</v>
      </c>
      <c r="D3195">
        <v>1180105</v>
      </c>
      <c r="E3195">
        <v>1649</v>
      </c>
      <c r="F3195">
        <v>2</v>
      </c>
      <c r="G3195">
        <v>259.99</v>
      </c>
      <c r="H3195" s="1">
        <v>43657</v>
      </c>
      <c r="I3195">
        <v>999999</v>
      </c>
      <c r="J3195">
        <v>228.7912</v>
      </c>
      <c r="K3195">
        <v>86.14</v>
      </c>
      <c r="L3195" t="s">
        <v>16</v>
      </c>
      <c r="M3195">
        <v>0.79669999999999996</v>
      </c>
    </row>
    <row r="3196" spans="1:13" x14ac:dyDescent="0.25">
      <c r="A3196">
        <v>347405</v>
      </c>
      <c r="B3196">
        <v>1</v>
      </c>
      <c r="C3196" s="1">
        <v>43652</v>
      </c>
      <c r="D3196">
        <v>1180105</v>
      </c>
      <c r="E3196">
        <v>1389</v>
      </c>
      <c r="F3196">
        <v>5</v>
      </c>
      <c r="G3196">
        <v>35.99</v>
      </c>
      <c r="H3196" s="1">
        <v>43657</v>
      </c>
      <c r="I3196">
        <v>999999</v>
      </c>
      <c r="J3196">
        <v>30.9514</v>
      </c>
      <c r="K3196">
        <v>16.55</v>
      </c>
      <c r="L3196" t="s">
        <v>16</v>
      </c>
      <c r="M3196">
        <v>0.79669999999999996</v>
      </c>
    </row>
    <row r="3197" spans="1:13" x14ac:dyDescent="0.25">
      <c r="A3197">
        <v>347405</v>
      </c>
      <c r="B3197">
        <v>2</v>
      </c>
      <c r="C3197" s="1">
        <v>43652</v>
      </c>
      <c r="D3197">
        <v>1180105</v>
      </c>
      <c r="E3197">
        <v>1585</v>
      </c>
      <c r="F3197">
        <v>7</v>
      </c>
      <c r="G3197">
        <v>22.89</v>
      </c>
      <c r="H3197" s="1">
        <v>43657</v>
      </c>
      <c r="I3197">
        <v>999999</v>
      </c>
      <c r="J3197">
        <v>22.89</v>
      </c>
      <c r="K3197">
        <v>7.58</v>
      </c>
      <c r="L3197" t="s">
        <v>16</v>
      </c>
      <c r="M3197">
        <v>0.79669999999999996</v>
      </c>
    </row>
    <row r="3198" spans="1:13" x14ac:dyDescent="0.25">
      <c r="A3198">
        <v>347406</v>
      </c>
      <c r="B3198">
        <v>0</v>
      </c>
      <c r="C3198" s="1">
        <v>43652</v>
      </c>
      <c r="D3198">
        <v>107353</v>
      </c>
      <c r="E3198">
        <v>1648</v>
      </c>
      <c r="F3198">
        <v>5</v>
      </c>
      <c r="G3198">
        <v>109.99</v>
      </c>
      <c r="H3198" s="1">
        <v>43653</v>
      </c>
      <c r="I3198">
        <v>999999</v>
      </c>
      <c r="J3198">
        <v>109.99</v>
      </c>
      <c r="K3198">
        <v>56.08</v>
      </c>
      <c r="L3198" t="s">
        <v>17</v>
      </c>
      <c r="M3198">
        <v>1.4259999999999999</v>
      </c>
    </row>
    <row r="3199" spans="1:13" x14ac:dyDescent="0.25">
      <c r="A3199">
        <v>347407</v>
      </c>
      <c r="B3199">
        <v>0</v>
      </c>
      <c r="C3199" s="1">
        <v>43652</v>
      </c>
      <c r="D3199">
        <v>1565612</v>
      </c>
      <c r="E3199">
        <v>1995</v>
      </c>
      <c r="F3199">
        <v>1</v>
      </c>
      <c r="G3199">
        <v>665.94</v>
      </c>
      <c r="H3199" s="1">
        <v>43657</v>
      </c>
      <c r="I3199">
        <v>999999</v>
      </c>
      <c r="J3199">
        <v>665.94</v>
      </c>
      <c r="K3199">
        <v>220.64</v>
      </c>
      <c r="L3199" t="s">
        <v>13</v>
      </c>
      <c r="M3199">
        <v>1</v>
      </c>
    </row>
    <row r="3200" spans="1:13" x14ac:dyDescent="0.25">
      <c r="A3200">
        <v>347408</v>
      </c>
      <c r="B3200">
        <v>0</v>
      </c>
      <c r="C3200" s="1">
        <v>43652</v>
      </c>
      <c r="D3200">
        <v>1262896</v>
      </c>
      <c r="E3200">
        <v>1815</v>
      </c>
      <c r="F3200">
        <v>4</v>
      </c>
      <c r="G3200">
        <v>32</v>
      </c>
      <c r="H3200" s="1">
        <v>43652</v>
      </c>
      <c r="I3200">
        <v>465</v>
      </c>
      <c r="J3200">
        <v>29.76</v>
      </c>
      <c r="K3200">
        <v>16.309999999999999</v>
      </c>
      <c r="L3200" t="s">
        <v>13</v>
      </c>
      <c r="M3200">
        <v>1</v>
      </c>
    </row>
    <row r="3201" spans="1:13" x14ac:dyDescent="0.25">
      <c r="A3201">
        <v>347408</v>
      </c>
      <c r="B3201">
        <v>1</v>
      </c>
      <c r="C3201" s="1">
        <v>43652</v>
      </c>
      <c r="D3201">
        <v>1262896</v>
      </c>
      <c r="E3201">
        <v>1650</v>
      </c>
      <c r="F3201">
        <v>4</v>
      </c>
      <c r="G3201">
        <v>289.99</v>
      </c>
      <c r="H3201" s="1">
        <v>43652</v>
      </c>
      <c r="I3201">
        <v>465</v>
      </c>
      <c r="J3201">
        <v>266.79079999999999</v>
      </c>
      <c r="K3201">
        <v>96.08</v>
      </c>
      <c r="L3201" t="s">
        <v>13</v>
      </c>
      <c r="M3201">
        <v>1</v>
      </c>
    </row>
    <row r="3202" spans="1:13" x14ac:dyDescent="0.25">
      <c r="A3202">
        <v>347600</v>
      </c>
      <c r="B3202">
        <v>0</v>
      </c>
      <c r="C3202" s="1">
        <v>43654</v>
      </c>
      <c r="D3202">
        <v>481380</v>
      </c>
      <c r="E3202">
        <v>941</v>
      </c>
      <c r="F3202">
        <v>4</v>
      </c>
      <c r="G3202">
        <v>41.99</v>
      </c>
      <c r="H3202" s="1">
        <v>43654</v>
      </c>
      <c r="I3202">
        <v>200</v>
      </c>
      <c r="J3202">
        <v>36.531300000000002</v>
      </c>
      <c r="K3202">
        <v>21.41</v>
      </c>
      <c r="L3202" t="s">
        <v>14</v>
      </c>
      <c r="M3202">
        <v>0.89170000000000005</v>
      </c>
    </row>
    <row r="3203" spans="1:13" x14ac:dyDescent="0.25">
      <c r="A3203">
        <v>347601</v>
      </c>
      <c r="B3203">
        <v>0</v>
      </c>
      <c r="C3203" s="1">
        <v>43654</v>
      </c>
      <c r="D3203">
        <v>44631</v>
      </c>
      <c r="E3203">
        <v>123</v>
      </c>
      <c r="F3203">
        <v>2</v>
      </c>
      <c r="G3203">
        <v>279.99</v>
      </c>
      <c r="H3203" s="1">
        <v>43658</v>
      </c>
      <c r="I3203">
        <v>999999</v>
      </c>
      <c r="J3203">
        <v>243.59129999999999</v>
      </c>
      <c r="K3203">
        <v>128.76</v>
      </c>
      <c r="L3203" t="s">
        <v>17</v>
      </c>
      <c r="M3203">
        <v>1.4318</v>
      </c>
    </row>
    <row r="3204" spans="1:13" x14ac:dyDescent="0.25">
      <c r="A3204">
        <v>347601</v>
      </c>
      <c r="B3204">
        <v>1</v>
      </c>
      <c r="C3204" s="1">
        <v>43654</v>
      </c>
      <c r="D3204">
        <v>44631</v>
      </c>
      <c r="E3204">
        <v>2499</v>
      </c>
      <c r="F3204">
        <v>3</v>
      </c>
      <c r="G3204">
        <v>23.72</v>
      </c>
      <c r="H3204" s="1">
        <v>43658</v>
      </c>
      <c r="I3204">
        <v>999999</v>
      </c>
      <c r="J3204">
        <v>23.72</v>
      </c>
      <c r="K3204">
        <v>12.09</v>
      </c>
      <c r="L3204" t="s">
        <v>17</v>
      </c>
      <c r="M3204">
        <v>1.4318</v>
      </c>
    </row>
    <row r="3205" spans="1:13" x14ac:dyDescent="0.25">
      <c r="A3205">
        <v>347601</v>
      </c>
      <c r="B3205">
        <v>2</v>
      </c>
      <c r="C3205" s="1">
        <v>43654</v>
      </c>
      <c r="D3205">
        <v>44631</v>
      </c>
      <c r="E3205">
        <v>1673</v>
      </c>
      <c r="F3205">
        <v>2</v>
      </c>
      <c r="G3205">
        <v>5.5</v>
      </c>
      <c r="H3205" s="1">
        <v>43658</v>
      </c>
      <c r="I3205">
        <v>999999</v>
      </c>
      <c r="J3205">
        <v>4.84</v>
      </c>
      <c r="K3205">
        <v>2.8</v>
      </c>
      <c r="L3205" t="s">
        <v>17</v>
      </c>
      <c r="M3205">
        <v>1.4318</v>
      </c>
    </row>
    <row r="3206" spans="1:13" x14ac:dyDescent="0.25">
      <c r="A3206">
        <v>347602</v>
      </c>
      <c r="B3206">
        <v>0</v>
      </c>
      <c r="C3206" s="1">
        <v>43654</v>
      </c>
      <c r="D3206">
        <v>372163</v>
      </c>
      <c r="E3206">
        <v>60</v>
      </c>
      <c r="F3206">
        <v>7</v>
      </c>
      <c r="G3206">
        <v>156</v>
      </c>
      <c r="H3206" s="1">
        <v>43657</v>
      </c>
      <c r="I3206">
        <v>999999</v>
      </c>
      <c r="J3206">
        <v>141.96</v>
      </c>
      <c r="K3206">
        <v>79.53</v>
      </c>
      <c r="L3206" t="s">
        <v>15</v>
      </c>
      <c r="M3206">
        <v>1.3056000000000001</v>
      </c>
    </row>
    <row r="3207" spans="1:13" x14ac:dyDescent="0.25">
      <c r="A3207">
        <v>347602</v>
      </c>
      <c r="B3207">
        <v>1</v>
      </c>
      <c r="C3207" s="1">
        <v>43654</v>
      </c>
      <c r="D3207">
        <v>372163</v>
      </c>
      <c r="E3207">
        <v>124</v>
      </c>
      <c r="F3207">
        <v>1</v>
      </c>
      <c r="G3207">
        <v>279.99</v>
      </c>
      <c r="H3207" s="1">
        <v>43657</v>
      </c>
      <c r="I3207">
        <v>999999</v>
      </c>
      <c r="J3207">
        <v>279.99</v>
      </c>
      <c r="K3207">
        <v>128.76</v>
      </c>
      <c r="L3207" t="s">
        <v>15</v>
      </c>
      <c r="M3207">
        <v>1.3056000000000001</v>
      </c>
    </row>
    <row r="3208" spans="1:13" x14ac:dyDescent="0.25">
      <c r="A3208">
        <v>347602</v>
      </c>
      <c r="B3208">
        <v>2</v>
      </c>
      <c r="C3208" s="1">
        <v>43654</v>
      </c>
      <c r="D3208">
        <v>372163</v>
      </c>
      <c r="E3208">
        <v>1322</v>
      </c>
      <c r="F3208">
        <v>1</v>
      </c>
      <c r="G3208">
        <v>32.99</v>
      </c>
      <c r="H3208" s="1">
        <v>43657</v>
      </c>
      <c r="I3208">
        <v>999999</v>
      </c>
      <c r="J3208">
        <v>32.99</v>
      </c>
      <c r="K3208">
        <v>15.17</v>
      </c>
      <c r="L3208" t="s">
        <v>15</v>
      </c>
      <c r="M3208">
        <v>1.3056000000000001</v>
      </c>
    </row>
    <row r="3209" spans="1:13" x14ac:dyDescent="0.25">
      <c r="A3209">
        <v>347700</v>
      </c>
      <c r="B3209">
        <v>0</v>
      </c>
      <c r="C3209" s="1">
        <v>43655</v>
      </c>
      <c r="D3209">
        <v>1283499</v>
      </c>
      <c r="E3209">
        <v>1227</v>
      </c>
      <c r="F3209">
        <v>2</v>
      </c>
      <c r="G3209">
        <v>988</v>
      </c>
      <c r="H3209" s="1">
        <v>43655</v>
      </c>
      <c r="I3209">
        <v>500</v>
      </c>
      <c r="J3209">
        <v>988</v>
      </c>
      <c r="K3209">
        <v>327.33999999999997</v>
      </c>
      <c r="L3209" t="s">
        <v>13</v>
      </c>
      <c r="M3209">
        <v>1</v>
      </c>
    </row>
    <row r="3210" spans="1:13" x14ac:dyDescent="0.25">
      <c r="A3210">
        <v>347700</v>
      </c>
      <c r="B3210">
        <v>1</v>
      </c>
      <c r="C3210" s="1">
        <v>43655</v>
      </c>
      <c r="D3210">
        <v>1283499</v>
      </c>
      <c r="E3210">
        <v>100</v>
      </c>
      <c r="F3210">
        <v>3</v>
      </c>
      <c r="G3210">
        <v>120</v>
      </c>
      <c r="H3210" s="1">
        <v>43655</v>
      </c>
      <c r="I3210">
        <v>500</v>
      </c>
      <c r="J3210">
        <v>103.2</v>
      </c>
      <c r="K3210">
        <v>55.18</v>
      </c>
      <c r="L3210" t="s">
        <v>13</v>
      </c>
      <c r="M3210">
        <v>1</v>
      </c>
    </row>
    <row r="3211" spans="1:13" x14ac:dyDescent="0.25">
      <c r="A3211">
        <v>347701</v>
      </c>
      <c r="B3211">
        <v>0</v>
      </c>
      <c r="C3211" s="1">
        <v>43655</v>
      </c>
      <c r="D3211">
        <v>1203183</v>
      </c>
      <c r="E3211">
        <v>2023</v>
      </c>
      <c r="F3211">
        <v>7</v>
      </c>
      <c r="G3211">
        <v>99.99</v>
      </c>
      <c r="H3211" s="1">
        <v>43655</v>
      </c>
      <c r="I3211">
        <v>605</v>
      </c>
      <c r="J3211">
        <v>90.990899999999996</v>
      </c>
      <c r="K3211">
        <v>50.98</v>
      </c>
      <c r="L3211" t="s">
        <v>13</v>
      </c>
      <c r="M3211">
        <v>1</v>
      </c>
    </row>
    <row r="3212" spans="1:13" x14ac:dyDescent="0.25">
      <c r="A3212">
        <v>347701</v>
      </c>
      <c r="B3212">
        <v>1</v>
      </c>
      <c r="C3212" s="1">
        <v>43655</v>
      </c>
      <c r="D3212">
        <v>1203183</v>
      </c>
      <c r="E3212">
        <v>2513</v>
      </c>
      <c r="F3212">
        <v>1</v>
      </c>
      <c r="G3212">
        <v>129.99</v>
      </c>
      <c r="H3212" s="1">
        <v>43655</v>
      </c>
      <c r="I3212">
        <v>605</v>
      </c>
      <c r="J3212">
        <v>129.99</v>
      </c>
      <c r="K3212">
        <v>43.07</v>
      </c>
      <c r="L3212" t="s">
        <v>13</v>
      </c>
      <c r="M3212">
        <v>1</v>
      </c>
    </row>
    <row r="3213" spans="1:13" x14ac:dyDescent="0.25">
      <c r="A3213">
        <v>347701</v>
      </c>
      <c r="B3213">
        <v>2</v>
      </c>
      <c r="C3213" s="1">
        <v>43655</v>
      </c>
      <c r="D3213">
        <v>1203183</v>
      </c>
      <c r="E3213">
        <v>1662</v>
      </c>
      <c r="F3213">
        <v>3</v>
      </c>
      <c r="G3213">
        <v>6.99</v>
      </c>
      <c r="H3213" s="1">
        <v>43655</v>
      </c>
      <c r="I3213">
        <v>605</v>
      </c>
      <c r="J3213">
        <v>6.99</v>
      </c>
      <c r="K3213">
        <v>3.56</v>
      </c>
      <c r="L3213" t="s">
        <v>13</v>
      </c>
      <c r="M3213">
        <v>1</v>
      </c>
    </row>
    <row r="3214" spans="1:13" x14ac:dyDescent="0.25">
      <c r="A3214">
        <v>347702</v>
      </c>
      <c r="B3214">
        <v>0</v>
      </c>
      <c r="C3214" s="1">
        <v>43655</v>
      </c>
      <c r="D3214">
        <v>1464010</v>
      </c>
      <c r="E3214">
        <v>1336</v>
      </c>
      <c r="F3214">
        <v>4</v>
      </c>
      <c r="G3214">
        <v>43.81</v>
      </c>
      <c r="H3214" s="1">
        <v>43655</v>
      </c>
      <c r="I3214">
        <v>610</v>
      </c>
      <c r="J3214">
        <v>43.81</v>
      </c>
      <c r="K3214">
        <v>20.149999999999999</v>
      </c>
      <c r="L3214" t="s">
        <v>13</v>
      </c>
      <c r="M3214">
        <v>1</v>
      </c>
    </row>
    <row r="3215" spans="1:13" x14ac:dyDescent="0.25">
      <c r="A3215">
        <v>347702</v>
      </c>
      <c r="B3215">
        <v>1</v>
      </c>
      <c r="C3215" s="1">
        <v>43655</v>
      </c>
      <c r="D3215">
        <v>1464010</v>
      </c>
      <c r="E3215">
        <v>66</v>
      </c>
      <c r="F3215">
        <v>3</v>
      </c>
      <c r="G3215">
        <v>25.69</v>
      </c>
      <c r="H3215" s="1">
        <v>43655</v>
      </c>
      <c r="I3215">
        <v>610</v>
      </c>
      <c r="J3215">
        <v>25.69</v>
      </c>
      <c r="K3215">
        <v>13.1</v>
      </c>
      <c r="L3215" t="s">
        <v>13</v>
      </c>
      <c r="M3215">
        <v>1</v>
      </c>
    </row>
    <row r="3216" spans="1:13" x14ac:dyDescent="0.25">
      <c r="A3216">
        <v>347702</v>
      </c>
      <c r="B3216">
        <v>2</v>
      </c>
      <c r="C3216" s="1">
        <v>43655</v>
      </c>
      <c r="D3216">
        <v>1464010</v>
      </c>
      <c r="E3216">
        <v>2107</v>
      </c>
      <c r="F3216">
        <v>1</v>
      </c>
      <c r="G3216">
        <v>791</v>
      </c>
      <c r="H3216" s="1">
        <v>43655</v>
      </c>
      <c r="I3216">
        <v>610</v>
      </c>
      <c r="J3216">
        <v>680.26</v>
      </c>
      <c r="K3216">
        <v>363.75</v>
      </c>
      <c r="L3216" t="s">
        <v>13</v>
      </c>
      <c r="M3216">
        <v>1</v>
      </c>
    </row>
    <row r="3217" spans="1:13" x14ac:dyDescent="0.25">
      <c r="A3217">
        <v>347703</v>
      </c>
      <c r="B3217">
        <v>0</v>
      </c>
      <c r="C3217" s="1">
        <v>43655</v>
      </c>
      <c r="D3217">
        <v>183390</v>
      </c>
      <c r="E3217">
        <v>1628</v>
      </c>
      <c r="F3217">
        <v>2</v>
      </c>
      <c r="G3217">
        <v>13.89</v>
      </c>
      <c r="H3217" s="1">
        <v>43657</v>
      </c>
      <c r="I3217">
        <v>999999</v>
      </c>
      <c r="J3217">
        <v>13.89</v>
      </c>
      <c r="K3217">
        <v>6.39</v>
      </c>
      <c r="L3217" t="s">
        <v>17</v>
      </c>
      <c r="M3217">
        <v>1.4426000000000001</v>
      </c>
    </row>
    <row r="3218" spans="1:13" x14ac:dyDescent="0.25">
      <c r="A3218">
        <v>347703</v>
      </c>
      <c r="B3218">
        <v>1</v>
      </c>
      <c r="C3218" s="1">
        <v>43655</v>
      </c>
      <c r="D3218">
        <v>183390</v>
      </c>
      <c r="E3218">
        <v>1654</v>
      </c>
      <c r="F3218">
        <v>6</v>
      </c>
      <c r="G3218">
        <v>259.99</v>
      </c>
      <c r="H3218" s="1">
        <v>43657</v>
      </c>
      <c r="I3218">
        <v>999999</v>
      </c>
      <c r="J3218">
        <v>223.59139999999999</v>
      </c>
      <c r="K3218">
        <v>86.14</v>
      </c>
      <c r="L3218" t="s">
        <v>17</v>
      </c>
      <c r="M3218">
        <v>1.4426000000000001</v>
      </c>
    </row>
    <row r="3219" spans="1:13" x14ac:dyDescent="0.25">
      <c r="A3219">
        <v>347703</v>
      </c>
      <c r="B3219">
        <v>2</v>
      </c>
      <c r="C3219" s="1">
        <v>43655</v>
      </c>
      <c r="D3219">
        <v>183390</v>
      </c>
      <c r="E3219">
        <v>46</v>
      </c>
      <c r="F3219">
        <v>1</v>
      </c>
      <c r="G3219">
        <v>149.94999999999999</v>
      </c>
      <c r="H3219" s="1">
        <v>43657</v>
      </c>
      <c r="I3219">
        <v>999999</v>
      </c>
      <c r="J3219">
        <v>149.94999999999999</v>
      </c>
      <c r="K3219">
        <v>76.45</v>
      </c>
      <c r="L3219" t="s">
        <v>17</v>
      </c>
      <c r="M3219">
        <v>1.4426000000000001</v>
      </c>
    </row>
    <row r="3220" spans="1:13" x14ac:dyDescent="0.25">
      <c r="A3220">
        <v>347704</v>
      </c>
      <c r="B3220">
        <v>0</v>
      </c>
      <c r="C3220" s="1">
        <v>43655</v>
      </c>
      <c r="D3220">
        <v>1698773</v>
      </c>
      <c r="E3220">
        <v>2147</v>
      </c>
      <c r="F3220">
        <v>1</v>
      </c>
      <c r="G3220">
        <v>745.99</v>
      </c>
      <c r="H3220" s="1">
        <v>43660</v>
      </c>
      <c r="I3220">
        <v>999999</v>
      </c>
      <c r="J3220">
        <v>745.99</v>
      </c>
      <c r="K3220">
        <v>343.05</v>
      </c>
      <c r="L3220" t="s">
        <v>13</v>
      </c>
      <c r="M3220">
        <v>1</v>
      </c>
    </row>
    <row r="3221" spans="1:13" x14ac:dyDescent="0.25">
      <c r="A3221">
        <v>347704</v>
      </c>
      <c r="B3221">
        <v>1</v>
      </c>
      <c r="C3221" s="1">
        <v>43655</v>
      </c>
      <c r="D3221">
        <v>1698773</v>
      </c>
      <c r="E3221">
        <v>148</v>
      </c>
      <c r="F3221">
        <v>2</v>
      </c>
      <c r="G3221">
        <v>2899.99</v>
      </c>
      <c r="H3221" s="1">
        <v>43660</v>
      </c>
      <c r="I3221">
        <v>999999</v>
      </c>
      <c r="J3221">
        <v>2580.9911000000002</v>
      </c>
      <c r="K3221">
        <v>960.82</v>
      </c>
      <c r="L3221" t="s">
        <v>13</v>
      </c>
      <c r="M3221">
        <v>1</v>
      </c>
    </row>
    <row r="3222" spans="1:13" x14ac:dyDescent="0.25">
      <c r="A3222">
        <v>347704</v>
      </c>
      <c r="B3222">
        <v>2</v>
      </c>
      <c r="C3222" s="1">
        <v>43655</v>
      </c>
      <c r="D3222">
        <v>1698773</v>
      </c>
      <c r="E3222">
        <v>95</v>
      </c>
      <c r="F3222">
        <v>2</v>
      </c>
      <c r="G3222">
        <v>67.400000000000006</v>
      </c>
      <c r="H3222" s="1">
        <v>43660</v>
      </c>
      <c r="I3222">
        <v>999999</v>
      </c>
      <c r="J3222">
        <v>66.052000000000007</v>
      </c>
      <c r="K3222">
        <v>34.36</v>
      </c>
      <c r="L3222" t="s">
        <v>13</v>
      </c>
      <c r="M3222">
        <v>1</v>
      </c>
    </row>
    <row r="3223" spans="1:13" x14ac:dyDescent="0.25">
      <c r="A3223">
        <v>347704</v>
      </c>
      <c r="B3223">
        <v>3</v>
      </c>
      <c r="C3223" s="1">
        <v>43655</v>
      </c>
      <c r="D3223">
        <v>1698773</v>
      </c>
      <c r="E3223">
        <v>421</v>
      </c>
      <c r="F3223">
        <v>3</v>
      </c>
      <c r="G3223">
        <v>469</v>
      </c>
      <c r="H3223" s="1">
        <v>43660</v>
      </c>
      <c r="I3223">
        <v>999999</v>
      </c>
      <c r="J3223">
        <v>469</v>
      </c>
      <c r="K3223">
        <v>215.68</v>
      </c>
      <c r="L3223" t="s">
        <v>13</v>
      </c>
      <c r="M3223">
        <v>1</v>
      </c>
    </row>
    <row r="3224" spans="1:13" x14ac:dyDescent="0.25">
      <c r="A3224">
        <v>347800</v>
      </c>
      <c r="B3224">
        <v>0</v>
      </c>
      <c r="C3224" s="1">
        <v>43656</v>
      </c>
      <c r="D3224">
        <v>403639</v>
      </c>
      <c r="E3224">
        <v>1720</v>
      </c>
      <c r="F3224">
        <v>4</v>
      </c>
      <c r="G3224">
        <v>70.13</v>
      </c>
      <c r="H3224" s="1">
        <v>43656</v>
      </c>
      <c r="I3224">
        <v>240</v>
      </c>
      <c r="J3224">
        <v>70.13</v>
      </c>
      <c r="K3224">
        <v>32.25</v>
      </c>
      <c r="L3224" t="s">
        <v>14</v>
      </c>
      <c r="M3224">
        <v>0.89129999999999998</v>
      </c>
    </row>
    <row r="3225" spans="1:13" x14ac:dyDescent="0.25">
      <c r="A3225">
        <v>347800</v>
      </c>
      <c r="B3225">
        <v>1</v>
      </c>
      <c r="C3225" s="1">
        <v>43656</v>
      </c>
      <c r="D3225">
        <v>403639</v>
      </c>
      <c r="E3225">
        <v>1649</v>
      </c>
      <c r="F3225">
        <v>2</v>
      </c>
      <c r="G3225">
        <v>259.99</v>
      </c>
      <c r="H3225" s="1">
        <v>43656</v>
      </c>
      <c r="I3225">
        <v>240</v>
      </c>
      <c r="J3225">
        <v>228.7912</v>
      </c>
      <c r="K3225">
        <v>86.14</v>
      </c>
      <c r="L3225" t="s">
        <v>14</v>
      </c>
      <c r="M3225">
        <v>0.89129999999999998</v>
      </c>
    </row>
    <row r="3226" spans="1:13" x14ac:dyDescent="0.25">
      <c r="A3226">
        <v>347801</v>
      </c>
      <c r="B3226">
        <v>0</v>
      </c>
      <c r="C3226" s="1">
        <v>43656</v>
      </c>
      <c r="D3226">
        <v>1837422</v>
      </c>
      <c r="E3226">
        <v>831</v>
      </c>
      <c r="F3226">
        <v>4</v>
      </c>
      <c r="G3226">
        <v>19.899999999999999</v>
      </c>
      <c r="H3226" s="1">
        <v>43659</v>
      </c>
      <c r="I3226">
        <v>999999</v>
      </c>
      <c r="J3226">
        <v>17.91</v>
      </c>
      <c r="K3226">
        <v>10.15</v>
      </c>
      <c r="L3226" t="s">
        <v>13</v>
      </c>
      <c r="M3226">
        <v>1</v>
      </c>
    </row>
    <row r="3227" spans="1:13" x14ac:dyDescent="0.25">
      <c r="A3227">
        <v>347801</v>
      </c>
      <c r="B3227">
        <v>1</v>
      </c>
      <c r="C3227" s="1">
        <v>43656</v>
      </c>
      <c r="D3227">
        <v>1837422</v>
      </c>
      <c r="E3227">
        <v>723</v>
      </c>
      <c r="F3227">
        <v>2</v>
      </c>
      <c r="G3227">
        <v>102</v>
      </c>
      <c r="H3227" s="1">
        <v>43659</v>
      </c>
      <c r="I3227">
        <v>999999</v>
      </c>
      <c r="J3227">
        <v>87.72</v>
      </c>
      <c r="K3227">
        <v>52</v>
      </c>
      <c r="L3227" t="s">
        <v>13</v>
      </c>
      <c r="M3227">
        <v>1</v>
      </c>
    </row>
    <row r="3228" spans="1:13" x14ac:dyDescent="0.25">
      <c r="A3228">
        <v>347801</v>
      </c>
      <c r="B3228">
        <v>2</v>
      </c>
      <c r="C3228" s="1">
        <v>43656</v>
      </c>
      <c r="D3228">
        <v>1837422</v>
      </c>
      <c r="E3228">
        <v>1360</v>
      </c>
      <c r="F3228">
        <v>1</v>
      </c>
      <c r="G3228">
        <v>46.99</v>
      </c>
      <c r="H3228" s="1">
        <v>43659</v>
      </c>
      <c r="I3228">
        <v>999999</v>
      </c>
      <c r="J3228">
        <v>43.230800000000002</v>
      </c>
      <c r="K3228">
        <v>15.57</v>
      </c>
      <c r="L3228" t="s">
        <v>13</v>
      </c>
      <c r="M3228">
        <v>1</v>
      </c>
    </row>
    <row r="3229" spans="1:13" x14ac:dyDescent="0.25">
      <c r="A3229">
        <v>347801</v>
      </c>
      <c r="B3229">
        <v>3</v>
      </c>
      <c r="C3229" s="1">
        <v>43656</v>
      </c>
      <c r="D3229">
        <v>1837422</v>
      </c>
      <c r="E3229">
        <v>1618</v>
      </c>
      <c r="F3229">
        <v>3</v>
      </c>
      <c r="G3229">
        <v>58.99</v>
      </c>
      <c r="H3229" s="1">
        <v>43659</v>
      </c>
      <c r="I3229">
        <v>999999</v>
      </c>
      <c r="J3229">
        <v>58.99</v>
      </c>
      <c r="K3229">
        <v>27.13</v>
      </c>
      <c r="L3229" t="s">
        <v>13</v>
      </c>
      <c r="M3229">
        <v>1</v>
      </c>
    </row>
    <row r="3230" spans="1:13" x14ac:dyDescent="0.25">
      <c r="A3230">
        <v>347801</v>
      </c>
      <c r="B3230">
        <v>4</v>
      </c>
      <c r="C3230" s="1">
        <v>43656</v>
      </c>
      <c r="D3230">
        <v>1837422</v>
      </c>
      <c r="E3230">
        <v>818</v>
      </c>
      <c r="F3230">
        <v>3</v>
      </c>
      <c r="G3230">
        <v>11.5</v>
      </c>
      <c r="H3230" s="1">
        <v>43659</v>
      </c>
      <c r="I3230">
        <v>999999</v>
      </c>
      <c r="J3230">
        <v>10.465</v>
      </c>
      <c r="K3230">
        <v>5.29</v>
      </c>
      <c r="L3230" t="s">
        <v>13</v>
      </c>
      <c r="M3230">
        <v>1</v>
      </c>
    </row>
    <row r="3231" spans="1:13" x14ac:dyDescent="0.25">
      <c r="A3231">
        <v>347801</v>
      </c>
      <c r="B3231">
        <v>5</v>
      </c>
      <c r="C3231" s="1">
        <v>43656</v>
      </c>
      <c r="D3231">
        <v>1837422</v>
      </c>
      <c r="E3231">
        <v>1583</v>
      </c>
      <c r="F3231">
        <v>5</v>
      </c>
      <c r="G3231">
        <v>13.89</v>
      </c>
      <c r="H3231" s="1">
        <v>43659</v>
      </c>
      <c r="I3231">
        <v>999999</v>
      </c>
      <c r="J3231">
        <v>12.639900000000001</v>
      </c>
      <c r="K3231">
        <v>6.39</v>
      </c>
      <c r="L3231" t="s">
        <v>13</v>
      </c>
      <c r="M3231">
        <v>1</v>
      </c>
    </row>
    <row r="3232" spans="1:13" x14ac:dyDescent="0.25">
      <c r="A3232">
        <v>347801</v>
      </c>
      <c r="B3232">
        <v>6</v>
      </c>
      <c r="C3232" s="1">
        <v>43656</v>
      </c>
      <c r="D3232">
        <v>1837422</v>
      </c>
      <c r="E3232">
        <v>1666</v>
      </c>
      <c r="F3232">
        <v>3</v>
      </c>
      <c r="G3232">
        <v>16.89</v>
      </c>
      <c r="H3232" s="1">
        <v>43659</v>
      </c>
      <c r="I3232">
        <v>999999</v>
      </c>
      <c r="J3232">
        <v>14.6943</v>
      </c>
      <c r="K3232">
        <v>5.6</v>
      </c>
      <c r="L3232" t="s">
        <v>13</v>
      </c>
      <c r="M3232">
        <v>1</v>
      </c>
    </row>
    <row r="3233" spans="1:13" x14ac:dyDescent="0.25">
      <c r="A3233">
        <v>347802</v>
      </c>
      <c r="B3233">
        <v>0</v>
      </c>
      <c r="C3233" s="1">
        <v>43656</v>
      </c>
      <c r="D3233">
        <v>356714</v>
      </c>
      <c r="E3233">
        <v>1663</v>
      </c>
      <c r="F3233">
        <v>8</v>
      </c>
      <c r="G3233">
        <v>6.89</v>
      </c>
      <c r="H3233" s="1">
        <v>43656</v>
      </c>
      <c r="I3233">
        <v>100</v>
      </c>
      <c r="J3233">
        <v>6.89</v>
      </c>
      <c r="K3233">
        <v>3.17</v>
      </c>
      <c r="L3233" t="s">
        <v>15</v>
      </c>
      <c r="M3233">
        <v>1.3112999999999999</v>
      </c>
    </row>
    <row r="3234" spans="1:13" x14ac:dyDescent="0.25">
      <c r="A3234">
        <v>347802</v>
      </c>
      <c r="B3234">
        <v>1</v>
      </c>
      <c r="C3234" s="1">
        <v>43656</v>
      </c>
      <c r="D3234">
        <v>356714</v>
      </c>
      <c r="E3234">
        <v>1681</v>
      </c>
      <c r="F3234">
        <v>1</v>
      </c>
      <c r="G3234">
        <v>6.89</v>
      </c>
      <c r="H3234" s="1">
        <v>43656</v>
      </c>
      <c r="I3234">
        <v>100</v>
      </c>
      <c r="J3234">
        <v>6.3388</v>
      </c>
      <c r="K3234">
        <v>3.17</v>
      </c>
      <c r="L3234" t="s">
        <v>15</v>
      </c>
      <c r="M3234">
        <v>1.3112999999999999</v>
      </c>
    </row>
    <row r="3235" spans="1:13" x14ac:dyDescent="0.25">
      <c r="A3235">
        <v>347802</v>
      </c>
      <c r="B3235">
        <v>2</v>
      </c>
      <c r="C3235" s="1">
        <v>43656</v>
      </c>
      <c r="D3235">
        <v>356714</v>
      </c>
      <c r="E3235">
        <v>917</v>
      </c>
      <c r="F3235">
        <v>4</v>
      </c>
      <c r="G3235">
        <v>179</v>
      </c>
      <c r="H3235" s="1">
        <v>43656</v>
      </c>
      <c r="I3235">
        <v>100</v>
      </c>
      <c r="J3235">
        <v>179</v>
      </c>
      <c r="K3235">
        <v>59.31</v>
      </c>
      <c r="L3235" t="s">
        <v>15</v>
      </c>
      <c r="M3235">
        <v>1.3112999999999999</v>
      </c>
    </row>
    <row r="3236" spans="1:13" x14ac:dyDescent="0.25">
      <c r="A3236">
        <v>347802</v>
      </c>
      <c r="B3236">
        <v>3</v>
      </c>
      <c r="C3236" s="1">
        <v>43656</v>
      </c>
      <c r="D3236">
        <v>356714</v>
      </c>
      <c r="E3236">
        <v>1586</v>
      </c>
      <c r="F3236">
        <v>1</v>
      </c>
      <c r="G3236">
        <v>12.66</v>
      </c>
      <c r="H3236" s="1">
        <v>43656</v>
      </c>
      <c r="I3236">
        <v>100</v>
      </c>
      <c r="J3236">
        <v>11.394</v>
      </c>
      <c r="K3236">
        <v>5.82</v>
      </c>
      <c r="L3236" t="s">
        <v>15</v>
      </c>
      <c r="M3236">
        <v>1.3112999999999999</v>
      </c>
    </row>
    <row r="3237" spans="1:13" x14ac:dyDescent="0.25">
      <c r="A3237">
        <v>347802</v>
      </c>
      <c r="B3237">
        <v>4</v>
      </c>
      <c r="C3237" s="1">
        <v>43656</v>
      </c>
      <c r="D3237">
        <v>356714</v>
      </c>
      <c r="E3237">
        <v>1310</v>
      </c>
      <c r="F3237">
        <v>3</v>
      </c>
      <c r="G3237">
        <v>28</v>
      </c>
      <c r="H3237" s="1">
        <v>43656</v>
      </c>
      <c r="I3237">
        <v>100</v>
      </c>
      <c r="J3237">
        <v>25.2</v>
      </c>
      <c r="K3237">
        <v>14.28</v>
      </c>
      <c r="L3237" t="s">
        <v>15</v>
      </c>
      <c r="M3237">
        <v>1.3112999999999999</v>
      </c>
    </row>
    <row r="3238" spans="1:13" x14ac:dyDescent="0.25">
      <c r="A3238">
        <v>347802</v>
      </c>
      <c r="B3238">
        <v>5</v>
      </c>
      <c r="C3238" s="1">
        <v>43656</v>
      </c>
      <c r="D3238">
        <v>356714</v>
      </c>
      <c r="E3238">
        <v>79</v>
      </c>
      <c r="F3238">
        <v>1</v>
      </c>
      <c r="G3238">
        <v>40.549999999999997</v>
      </c>
      <c r="H3238" s="1">
        <v>43656</v>
      </c>
      <c r="I3238">
        <v>100</v>
      </c>
      <c r="J3238">
        <v>38.116999999999997</v>
      </c>
      <c r="K3238">
        <v>18.649999999999999</v>
      </c>
      <c r="L3238" t="s">
        <v>15</v>
      </c>
      <c r="M3238">
        <v>1.3112999999999999</v>
      </c>
    </row>
    <row r="3239" spans="1:13" x14ac:dyDescent="0.25">
      <c r="A3239">
        <v>347803</v>
      </c>
      <c r="B3239">
        <v>0</v>
      </c>
      <c r="C3239" s="1">
        <v>43656</v>
      </c>
      <c r="D3239">
        <v>1502243</v>
      </c>
      <c r="E3239">
        <v>606</v>
      </c>
      <c r="F3239">
        <v>1</v>
      </c>
      <c r="G3239">
        <v>299</v>
      </c>
      <c r="H3239" s="1">
        <v>43660</v>
      </c>
      <c r="I3239">
        <v>999999</v>
      </c>
      <c r="J3239">
        <v>299</v>
      </c>
      <c r="K3239">
        <v>137.5</v>
      </c>
      <c r="L3239" t="s">
        <v>13</v>
      </c>
      <c r="M3239">
        <v>1</v>
      </c>
    </row>
    <row r="3240" spans="1:13" x14ac:dyDescent="0.25">
      <c r="A3240">
        <v>347804</v>
      </c>
      <c r="B3240">
        <v>0</v>
      </c>
      <c r="C3240" s="1">
        <v>43656</v>
      </c>
      <c r="D3240">
        <v>549831</v>
      </c>
      <c r="E3240">
        <v>435</v>
      </c>
      <c r="F3240">
        <v>1</v>
      </c>
      <c r="G3240">
        <v>269.95</v>
      </c>
      <c r="H3240" s="1">
        <v>43659</v>
      </c>
      <c r="I3240">
        <v>999999</v>
      </c>
      <c r="J3240">
        <v>251.05350000000001</v>
      </c>
      <c r="K3240">
        <v>137.63</v>
      </c>
      <c r="L3240" t="s">
        <v>14</v>
      </c>
      <c r="M3240">
        <v>0.89129999999999998</v>
      </c>
    </row>
    <row r="3241" spans="1:13" x14ac:dyDescent="0.25">
      <c r="A3241">
        <v>347805</v>
      </c>
      <c r="B3241">
        <v>0</v>
      </c>
      <c r="C3241" s="1">
        <v>43656</v>
      </c>
      <c r="D3241">
        <v>260497</v>
      </c>
      <c r="E3241">
        <v>73</v>
      </c>
      <c r="F3241">
        <v>3</v>
      </c>
      <c r="G3241">
        <v>47.95</v>
      </c>
      <c r="H3241" s="1">
        <v>43656</v>
      </c>
      <c r="I3241">
        <v>80</v>
      </c>
      <c r="J3241">
        <v>42.195999999999998</v>
      </c>
      <c r="K3241">
        <v>22.05</v>
      </c>
      <c r="L3241" t="s">
        <v>15</v>
      </c>
      <c r="M3241">
        <v>1.3112999999999999</v>
      </c>
    </row>
    <row r="3242" spans="1:13" x14ac:dyDescent="0.25">
      <c r="A3242">
        <v>347805</v>
      </c>
      <c r="B3242">
        <v>1</v>
      </c>
      <c r="C3242" s="1">
        <v>43656</v>
      </c>
      <c r="D3242">
        <v>260497</v>
      </c>
      <c r="E3242">
        <v>450</v>
      </c>
      <c r="F3242">
        <v>1</v>
      </c>
      <c r="G3242">
        <v>919</v>
      </c>
      <c r="H3242" s="1">
        <v>43656</v>
      </c>
      <c r="I3242">
        <v>80</v>
      </c>
      <c r="J3242">
        <v>919</v>
      </c>
      <c r="K3242">
        <v>304.48</v>
      </c>
      <c r="L3242" t="s">
        <v>15</v>
      </c>
      <c r="M3242">
        <v>1.3112999999999999</v>
      </c>
    </row>
    <row r="3243" spans="1:13" x14ac:dyDescent="0.25">
      <c r="A3243">
        <v>347805</v>
      </c>
      <c r="B3243">
        <v>2</v>
      </c>
      <c r="C3243" s="1">
        <v>43656</v>
      </c>
      <c r="D3243">
        <v>260497</v>
      </c>
      <c r="E3243">
        <v>159</v>
      </c>
      <c r="F3243">
        <v>1</v>
      </c>
      <c r="G3243">
        <v>1099.99</v>
      </c>
      <c r="H3243" s="1">
        <v>43656</v>
      </c>
      <c r="I3243">
        <v>80</v>
      </c>
      <c r="J3243">
        <v>1099.99</v>
      </c>
      <c r="K3243">
        <v>505.85</v>
      </c>
      <c r="L3243" t="s">
        <v>15</v>
      </c>
      <c r="M3243">
        <v>1.3112999999999999</v>
      </c>
    </row>
    <row r="3244" spans="1:13" x14ac:dyDescent="0.25">
      <c r="A3244">
        <v>347900</v>
      </c>
      <c r="B3244">
        <v>0</v>
      </c>
      <c r="C3244" s="1">
        <v>43657</v>
      </c>
      <c r="D3244">
        <v>2059592</v>
      </c>
      <c r="E3244">
        <v>1608</v>
      </c>
      <c r="F3244">
        <v>4</v>
      </c>
      <c r="G3244">
        <v>109.99</v>
      </c>
      <c r="H3244" s="1">
        <v>43657</v>
      </c>
      <c r="I3244">
        <v>670</v>
      </c>
      <c r="J3244">
        <v>96.791200000000003</v>
      </c>
      <c r="K3244">
        <v>56.08</v>
      </c>
      <c r="L3244" t="s">
        <v>13</v>
      </c>
      <c r="M3244">
        <v>1</v>
      </c>
    </row>
    <row r="3245" spans="1:13" x14ac:dyDescent="0.25">
      <c r="A3245">
        <v>347901</v>
      </c>
      <c r="B3245">
        <v>0</v>
      </c>
      <c r="C3245" s="1">
        <v>43657</v>
      </c>
      <c r="D3245">
        <v>411059</v>
      </c>
      <c r="E3245">
        <v>51</v>
      </c>
      <c r="F3245">
        <v>4</v>
      </c>
      <c r="G3245">
        <v>199.95</v>
      </c>
      <c r="H3245" s="1">
        <v>43657</v>
      </c>
      <c r="I3245">
        <v>255</v>
      </c>
      <c r="J3245">
        <v>171.95699999999999</v>
      </c>
      <c r="K3245">
        <v>91.95</v>
      </c>
      <c r="L3245" t="s">
        <v>14</v>
      </c>
      <c r="M3245">
        <v>0.8861</v>
      </c>
    </row>
    <row r="3246" spans="1:13" x14ac:dyDescent="0.25">
      <c r="A3246">
        <v>347901</v>
      </c>
      <c r="B3246">
        <v>1</v>
      </c>
      <c r="C3246" s="1">
        <v>43657</v>
      </c>
      <c r="D3246">
        <v>411059</v>
      </c>
      <c r="E3246">
        <v>1705</v>
      </c>
      <c r="F3246">
        <v>4</v>
      </c>
      <c r="G3246">
        <v>6.88</v>
      </c>
      <c r="H3246" s="1">
        <v>43657</v>
      </c>
      <c r="I3246">
        <v>255</v>
      </c>
      <c r="J3246">
        <v>5.9855999999999998</v>
      </c>
      <c r="K3246">
        <v>3.16</v>
      </c>
      <c r="L3246" t="s">
        <v>14</v>
      </c>
      <c r="M3246">
        <v>0.8861</v>
      </c>
    </row>
    <row r="3247" spans="1:13" x14ac:dyDescent="0.25">
      <c r="A3247">
        <v>347901</v>
      </c>
      <c r="B3247">
        <v>2</v>
      </c>
      <c r="C3247" s="1">
        <v>43657</v>
      </c>
      <c r="D3247">
        <v>411059</v>
      </c>
      <c r="E3247">
        <v>1414</v>
      </c>
      <c r="F3247">
        <v>2</v>
      </c>
      <c r="G3247">
        <v>256</v>
      </c>
      <c r="H3247" s="1">
        <v>43657</v>
      </c>
      <c r="I3247">
        <v>255</v>
      </c>
      <c r="J3247">
        <v>256</v>
      </c>
      <c r="K3247">
        <v>117.73</v>
      </c>
      <c r="L3247" t="s">
        <v>14</v>
      </c>
      <c r="M3247">
        <v>0.8861</v>
      </c>
    </row>
    <row r="3248" spans="1:13" x14ac:dyDescent="0.25">
      <c r="A3248">
        <v>347901</v>
      </c>
      <c r="B3248">
        <v>3</v>
      </c>
      <c r="C3248" s="1">
        <v>43657</v>
      </c>
      <c r="D3248">
        <v>411059</v>
      </c>
      <c r="E3248">
        <v>2032</v>
      </c>
      <c r="F3248">
        <v>2</v>
      </c>
      <c r="G3248">
        <v>199.99</v>
      </c>
      <c r="H3248" s="1">
        <v>43657</v>
      </c>
      <c r="I3248">
        <v>255</v>
      </c>
      <c r="J3248">
        <v>199.99</v>
      </c>
      <c r="K3248">
        <v>91.97</v>
      </c>
      <c r="L3248" t="s">
        <v>14</v>
      </c>
      <c r="M3248">
        <v>0.8861</v>
      </c>
    </row>
    <row r="3249" spans="1:13" x14ac:dyDescent="0.25">
      <c r="A3249">
        <v>347901</v>
      </c>
      <c r="B3249">
        <v>4</v>
      </c>
      <c r="C3249" s="1">
        <v>43657</v>
      </c>
      <c r="D3249">
        <v>411059</v>
      </c>
      <c r="E3249">
        <v>1685</v>
      </c>
      <c r="F3249">
        <v>3</v>
      </c>
      <c r="G3249">
        <v>5.39</v>
      </c>
      <c r="H3249" s="1">
        <v>43657</v>
      </c>
      <c r="I3249">
        <v>255</v>
      </c>
      <c r="J3249">
        <v>5.0126999999999997</v>
      </c>
      <c r="K3249">
        <v>2.75</v>
      </c>
      <c r="L3249" t="s">
        <v>14</v>
      </c>
      <c r="M3249">
        <v>0.8861</v>
      </c>
    </row>
    <row r="3250" spans="1:13" x14ac:dyDescent="0.25">
      <c r="A3250">
        <v>347901</v>
      </c>
      <c r="B3250">
        <v>5</v>
      </c>
      <c r="C3250" s="1">
        <v>43657</v>
      </c>
      <c r="D3250">
        <v>411059</v>
      </c>
      <c r="E3250">
        <v>1613</v>
      </c>
      <c r="F3250">
        <v>1</v>
      </c>
      <c r="G3250">
        <v>109.99</v>
      </c>
      <c r="H3250" s="1">
        <v>43657</v>
      </c>
      <c r="I3250">
        <v>255</v>
      </c>
      <c r="J3250">
        <v>102.2907</v>
      </c>
      <c r="K3250">
        <v>56.08</v>
      </c>
      <c r="L3250" t="s">
        <v>14</v>
      </c>
      <c r="M3250">
        <v>0.8861</v>
      </c>
    </row>
    <row r="3251" spans="1:13" x14ac:dyDescent="0.25">
      <c r="A3251">
        <v>347901</v>
      </c>
      <c r="B3251">
        <v>6</v>
      </c>
      <c r="C3251" s="1">
        <v>43657</v>
      </c>
      <c r="D3251">
        <v>411059</v>
      </c>
      <c r="E3251">
        <v>1629</v>
      </c>
      <c r="F3251">
        <v>2</v>
      </c>
      <c r="G3251">
        <v>9.99</v>
      </c>
      <c r="H3251" s="1">
        <v>43657</v>
      </c>
      <c r="I3251">
        <v>255</v>
      </c>
      <c r="J3251">
        <v>8.7911999999999999</v>
      </c>
      <c r="K3251">
        <v>5.09</v>
      </c>
      <c r="L3251" t="s">
        <v>14</v>
      </c>
      <c r="M3251">
        <v>0.8861</v>
      </c>
    </row>
    <row r="3252" spans="1:13" x14ac:dyDescent="0.25">
      <c r="A3252">
        <v>347902</v>
      </c>
      <c r="B3252">
        <v>0</v>
      </c>
      <c r="C3252" s="1">
        <v>43657</v>
      </c>
      <c r="D3252">
        <v>1325989</v>
      </c>
      <c r="E3252">
        <v>433</v>
      </c>
      <c r="F3252">
        <v>3</v>
      </c>
      <c r="G3252">
        <v>969</v>
      </c>
      <c r="H3252" s="1">
        <v>43657</v>
      </c>
      <c r="I3252">
        <v>465</v>
      </c>
      <c r="J3252">
        <v>862.41</v>
      </c>
      <c r="K3252">
        <v>321.05</v>
      </c>
      <c r="L3252" t="s">
        <v>13</v>
      </c>
      <c r="M3252">
        <v>1</v>
      </c>
    </row>
    <row r="3253" spans="1:13" x14ac:dyDescent="0.25">
      <c r="A3253">
        <v>347902</v>
      </c>
      <c r="B3253">
        <v>1</v>
      </c>
      <c r="C3253" s="1">
        <v>43657</v>
      </c>
      <c r="D3253">
        <v>1325989</v>
      </c>
      <c r="E3253">
        <v>442</v>
      </c>
      <c r="F3253">
        <v>1</v>
      </c>
      <c r="G3253">
        <v>269.89999999999998</v>
      </c>
      <c r="H3253" s="1">
        <v>43657</v>
      </c>
      <c r="I3253">
        <v>465</v>
      </c>
      <c r="J3253">
        <v>234.81299999999999</v>
      </c>
      <c r="K3253">
        <v>137.6</v>
      </c>
      <c r="L3253" t="s">
        <v>13</v>
      </c>
      <c r="M3253">
        <v>1</v>
      </c>
    </row>
    <row r="3254" spans="1:13" x14ac:dyDescent="0.25">
      <c r="A3254">
        <v>347902</v>
      </c>
      <c r="B3254">
        <v>2</v>
      </c>
      <c r="C3254" s="1">
        <v>43657</v>
      </c>
      <c r="D3254">
        <v>1325989</v>
      </c>
      <c r="E3254">
        <v>2212</v>
      </c>
      <c r="F3254">
        <v>3</v>
      </c>
      <c r="G3254">
        <v>79.95</v>
      </c>
      <c r="H3254" s="1">
        <v>43657</v>
      </c>
      <c r="I3254">
        <v>465</v>
      </c>
      <c r="J3254">
        <v>68.757000000000005</v>
      </c>
      <c r="K3254">
        <v>40.76</v>
      </c>
      <c r="L3254" t="s">
        <v>13</v>
      </c>
      <c r="M3254">
        <v>1</v>
      </c>
    </row>
    <row r="3255" spans="1:13" x14ac:dyDescent="0.25">
      <c r="A3255">
        <v>347903</v>
      </c>
      <c r="B3255">
        <v>0</v>
      </c>
      <c r="C3255" s="1">
        <v>43657</v>
      </c>
      <c r="D3255">
        <v>1386803</v>
      </c>
      <c r="E3255">
        <v>454</v>
      </c>
      <c r="F3255">
        <v>4</v>
      </c>
      <c r="G3255">
        <v>269.89999999999998</v>
      </c>
      <c r="H3255" s="1">
        <v>43658</v>
      </c>
      <c r="I3255">
        <v>999999</v>
      </c>
      <c r="J3255">
        <v>240.21100000000001</v>
      </c>
      <c r="K3255">
        <v>137.6</v>
      </c>
      <c r="L3255" t="s">
        <v>13</v>
      </c>
      <c r="M3255">
        <v>1</v>
      </c>
    </row>
    <row r="3256" spans="1:13" x14ac:dyDescent="0.25">
      <c r="A3256">
        <v>347903</v>
      </c>
      <c r="B3256">
        <v>1</v>
      </c>
      <c r="C3256" s="1">
        <v>43657</v>
      </c>
      <c r="D3256">
        <v>1386803</v>
      </c>
      <c r="E3256">
        <v>1668</v>
      </c>
      <c r="F3256">
        <v>2</v>
      </c>
      <c r="G3256">
        <v>6.99</v>
      </c>
      <c r="H3256" s="1">
        <v>43658</v>
      </c>
      <c r="I3256">
        <v>999999</v>
      </c>
      <c r="J3256">
        <v>6.6405000000000003</v>
      </c>
      <c r="K3256">
        <v>3.56</v>
      </c>
      <c r="L3256" t="s">
        <v>13</v>
      </c>
      <c r="M3256">
        <v>1</v>
      </c>
    </row>
    <row r="3257" spans="1:13" x14ac:dyDescent="0.25">
      <c r="A3257">
        <v>347903</v>
      </c>
      <c r="B3257">
        <v>2</v>
      </c>
      <c r="C3257" s="1">
        <v>43657</v>
      </c>
      <c r="D3257">
        <v>1386803</v>
      </c>
      <c r="E3257">
        <v>475</v>
      </c>
      <c r="F3257">
        <v>5</v>
      </c>
      <c r="G3257">
        <v>819</v>
      </c>
      <c r="H3257" s="1">
        <v>43658</v>
      </c>
      <c r="I3257">
        <v>999999</v>
      </c>
      <c r="J3257">
        <v>819</v>
      </c>
      <c r="K3257">
        <v>271.35000000000002</v>
      </c>
      <c r="L3257" t="s">
        <v>13</v>
      </c>
      <c r="M3257">
        <v>1</v>
      </c>
    </row>
    <row r="3258" spans="1:13" x14ac:dyDescent="0.25">
      <c r="A3258">
        <v>347903</v>
      </c>
      <c r="B3258">
        <v>3</v>
      </c>
      <c r="C3258" s="1">
        <v>43657</v>
      </c>
      <c r="D3258">
        <v>1386803</v>
      </c>
      <c r="E3258">
        <v>2357</v>
      </c>
      <c r="F3258">
        <v>1</v>
      </c>
      <c r="G3258">
        <v>429.99</v>
      </c>
      <c r="H3258" s="1">
        <v>43658</v>
      </c>
      <c r="I3258">
        <v>999999</v>
      </c>
      <c r="J3258">
        <v>374.09129999999999</v>
      </c>
      <c r="K3258">
        <v>197.74</v>
      </c>
      <c r="L3258" t="s">
        <v>13</v>
      </c>
      <c r="M3258">
        <v>1</v>
      </c>
    </row>
    <row r="3259" spans="1:13" x14ac:dyDescent="0.25">
      <c r="A3259">
        <v>347903</v>
      </c>
      <c r="B3259">
        <v>4</v>
      </c>
      <c r="C3259" s="1">
        <v>43657</v>
      </c>
      <c r="D3259">
        <v>1386803</v>
      </c>
      <c r="E3259">
        <v>1516</v>
      </c>
      <c r="F3259">
        <v>2</v>
      </c>
      <c r="G3259">
        <v>288</v>
      </c>
      <c r="H3259" s="1">
        <v>43658</v>
      </c>
      <c r="I3259">
        <v>999999</v>
      </c>
      <c r="J3259">
        <v>267.83999999999997</v>
      </c>
      <c r="K3259">
        <v>132.44</v>
      </c>
      <c r="L3259" t="s">
        <v>13</v>
      </c>
      <c r="M3259">
        <v>1</v>
      </c>
    </row>
    <row r="3260" spans="1:13" x14ac:dyDescent="0.25">
      <c r="A3260">
        <v>347904</v>
      </c>
      <c r="B3260">
        <v>0</v>
      </c>
      <c r="C3260" s="1">
        <v>43657</v>
      </c>
      <c r="D3260">
        <v>1340447</v>
      </c>
      <c r="E3260">
        <v>1676</v>
      </c>
      <c r="F3260">
        <v>1</v>
      </c>
      <c r="G3260">
        <v>8.99</v>
      </c>
      <c r="H3260" s="1">
        <v>43657</v>
      </c>
      <c r="I3260">
        <v>620</v>
      </c>
      <c r="J3260">
        <v>8.99</v>
      </c>
      <c r="K3260">
        <v>4.13</v>
      </c>
      <c r="L3260" t="s">
        <v>13</v>
      </c>
      <c r="M3260">
        <v>1</v>
      </c>
    </row>
    <row r="3261" spans="1:13" x14ac:dyDescent="0.25">
      <c r="A3261">
        <v>347904</v>
      </c>
      <c r="B3261">
        <v>1</v>
      </c>
      <c r="C3261" s="1">
        <v>43657</v>
      </c>
      <c r="D3261">
        <v>1340447</v>
      </c>
      <c r="E3261">
        <v>1368</v>
      </c>
      <c r="F3261">
        <v>8</v>
      </c>
      <c r="G3261">
        <v>40.19</v>
      </c>
      <c r="H3261" s="1">
        <v>43657</v>
      </c>
      <c r="I3261">
        <v>620</v>
      </c>
      <c r="J3261">
        <v>40.19</v>
      </c>
      <c r="K3261">
        <v>18.48</v>
      </c>
      <c r="L3261" t="s">
        <v>13</v>
      </c>
      <c r="M3261">
        <v>1</v>
      </c>
    </row>
    <row r="3262" spans="1:13" x14ac:dyDescent="0.25">
      <c r="A3262">
        <v>347905</v>
      </c>
      <c r="B3262">
        <v>0</v>
      </c>
      <c r="C3262" s="1">
        <v>43657</v>
      </c>
      <c r="D3262">
        <v>1950933</v>
      </c>
      <c r="E3262">
        <v>1604</v>
      </c>
      <c r="F3262">
        <v>3</v>
      </c>
      <c r="G3262">
        <v>259.99</v>
      </c>
      <c r="H3262" s="1">
        <v>43660</v>
      </c>
      <c r="I3262">
        <v>999999</v>
      </c>
      <c r="J3262">
        <v>259.99</v>
      </c>
      <c r="K3262">
        <v>86.14</v>
      </c>
      <c r="L3262" t="s">
        <v>13</v>
      </c>
      <c r="M3262">
        <v>1</v>
      </c>
    </row>
    <row r="3263" spans="1:13" x14ac:dyDescent="0.25">
      <c r="A3263">
        <v>347905</v>
      </c>
      <c r="B3263">
        <v>1</v>
      </c>
      <c r="C3263" s="1">
        <v>43657</v>
      </c>
      <c r="D3263">
        <v>1950933</v>
      </c>
      <c r="E3263">
        <v>2113</v>
      </c>
      <c r="F3263">
        <v>3</v>
      </c>
      <c r="G3263">
        <v>508</v>
      </c>
      <c r="H3263" s="1">
        <v>43660</v>
      </c>
      <c r="I3263">
        <v>999999</v>
      </c>
      <c r="J3263">
        <v>508</v>
      </c>
      <c r="K3263">
        <v>258.99</v>
      </c>
      <c r="L3263" t="s">
        <v>13</v>
      </c>
      <c r="M3263">
        <v>1</v>
      </c>
    </row>
    <row r="3264" spans="1:13" x14ac:dyDescent="0.25">
      <c r="A3264">
        <v>347905</v>
      </c>
      <c r="B3264">
        <v>2</v>
      </c>
      <c r="C3264" s="1">
        <v>43657</v>
      </c>
      <c r="D3264">
        <v>1950933</v>
      </c>
      <c r="E3264">
        <v>1515</v>
      </c>
      <c r="F3264">
        <v>5</v>
      </c>
      <c r="G3264">
        <v>230</v>
      </c>
      <c r="H3264" s="1">
        <v>43660</v>
      </c>
      <c r="I3264">
        <v>999999</v>
      </c>
      <c r="J3264">
        <v>218.5</v>
      </c>
      <c r="K3264">
        <v>105.77</v>
      </c>
      <c r="L3264" t="s">
        <v>13</v>
      </c>
      <c r="M3264">
        <v>1</v>
      </c>
    </row>
    <row r="3265" spans="1:13" x14ac:dyDescent="0.25">
      <c r="A3265">
        <v>347906</v>
      </c>
      <c r="B3265">
        <v>0</v>
      </c>
      <c r="C3265" s="1">
        <v>43657</v>
      </c>
      <c r="D3265">
        <v>1839940</v>
      </c>
      <c r="E3265">
        <v>1499</v>
      </c>
      <c r="F3265">
        <v>4</v>
      </c>
      <c r="G3265">
        <v>310</v>
      </c>
      <c r="H3265" s="1">
        <v>43659</v>
      </c>
      <c r="I3265">
        <v>999999</v>
      </c>
      <c r="J3265">
        <v>272.8</v>
      </c>
      <c r="K3265">
        <v>142.56</v>
      </c>
      <c r="L3265" t="s">
        <v>13</v>
      </c>
      <c r="M3265">
        <v>1</v>
      </c>
    </row>
    <row r="3266" spans="1:13" x14ac:dyDescent="0.25">
      <c r="A3266">
        <v>347906</v>
      </c>
      <c r="B3266">
        <v>1</v>
      </c>
      <c r="C3266" s="1">
        <v>43657</v>
      </c>
      <c r="D3266">
        <v>1839940</v>
      </c>
      <c r="E3266">
        <v>107</v>
      </c>
      <c r="F3266">
        <v>7</v>
      </c>
      <c r="G3266">
        <v>132.99</v>
      </c>
      <c r="H3266" s="1">
        <v>43659</v>
      </c>
      <c r="I3266">
        <v>999999</v>
      </c>
      <c r="J3266">
        <v>125.0106</v>
      </c>
      <c r="K3266">
        <v>61.16</v>
      </c>
      <c r="L3266" t="s">
        <v>13</v>
      </c>
      <c r="M3266">
        <v>1</v>
      </c>
    </row>
    <row r="3267" spans="1:13" x14ac:dyDescent="0.25">
      <c r="A3267">
        <v>345801</v>
      </c>
      <c r="B3267">
        <v>1</v>
      </c>
      <c r="C3267" s="1">
        <v>43636</v>
      </c>
      <c r="D3267">
        <v>242098</v>
      </c>
      <c r="E3267">
        <v>326</v>
      </c>
      <c r="F3267">
        <v>2</v>
      </c>
      <c r="G3267">
        <v>299</v>
      </c>
      <c r="H3267" s="1">
        <v>43638</v>
      </c>
      <c r="I3267">
        <v>999999</v>
      </c>
      <c r="J3267">
        <v>260.13</v>
      </c>
      <c r="K3267">
        <v>152.44</v>
      </c>
      <c r="L3267" t="s">
        <v>15</v>
      </c>
      <c r="M3267">
        <v>1.3165</v>
      </c>
    </row>
    <row r="3268" spans="1:13" x14ac:dyDescent="0.25">
      <c r="A3268">
        <v>345801</v>
      </c>
      <c r="B3268">
        <v>2</v>
      </c>
      <c r="C3268" s="1">
        <v>43636</v>
      </c>
      <c r="D3268">
        <v>242098</v>
      </c>
      <c r="E3268">
        <v>1463</v>
      </c>
      <c r="F3268">
        <v>1</v>
      </c>
      <c r="G3268">
        <v>293</v>
      </c>
      <c r="H3268" s="1">
        <v>43638</v>
      </c>
      <c r="I3268">
        <v>999999</v>
      </c>
      <c r="J3268">
        <v>254.91</v>
      </c>
      <c r="K3268">
        <v>134.74</v>
      </c>
      <c r="L3268" t="s">
        <v>15</v>
      </c>
      <c r="M3268">
        <v>1.3165</v>
      </c>
    </row>
    <row r="3269" spans="1:13" x14ac:dyDescent="0.25">
      <c r="A3269">
        <v>345802</v>
      </c>
      <c r="B3269">
        <v>0</v>
      </c>
      <c r="C3269" s="1">
        <v>43636</v>
      </c>
      <c r="D3269">
        <v>2085299</v>
      </c>
      <c r="E3269">
        <v>2047</v>
      </c>
      <c r="F3269">
        <v>1</v>
      </c>
      <c r="G3269">
        <v>99.99</v>
      </c>
      <c r="H3269" s="1">
        <v>43636</v>
      </c>
      <c r="I3269">
        <v>440</v>
      </c>
      <c r="J3269">
        <v>89.991</v>
      </c>
      <c r="K3269">
        <v>50.98</v>
      </c>
      <c r="L3269" t="s">
        <v>13</v>
      </c>
      <c r="M3269">
        <v>1</v>
      </c>
    </row>
    <row r="3270" spans="1:13" x14ac:dyDescent="0.25">
      <c r="A3270">
        <v>345802</v>
      </c>
      <c r="B3270">
        <v>1</v>
      </c>
      <c r="C3270" s="1">
        <v>43636</v>
      </c>
      <c r="D3270">
        <v>2085299</v>
      </c>
      <c r="E3270">
        <v>2392</v>
      </c>
      <c r="F3270">
        <v>2</v>
      </c>
      <c r="G3270">
        <v>429.99</v>
      </c>
      <c r="H3270" s="1">
        <v>43636</v>
      </c>
      <c r="I3270">
        <v>440</v>
      </c>
      <c r="J3270">
        <v>386.99099999999999</v>
      </c>
      <c r="K3270">
        <v>197.74</v>
      </c>
      <c r="L3270" t="s">
        <v>13</v>
      </c>
      <c r="M3270">
        <v>1</v>
      </c>
    </row>
    <row r="3271" spans="1:13" x14ac:dyDescent="0.25">
      <c r="A3271">
        <v>345803</v>
      </c>
      <c r="B3271">
        <v>0</v>
      </c>
      <c r="C3271" s="1">
        <v>43636</v>
      </c>
      <c r="D3271">
        <v>1576437</v>
      </c>
      <c r="E3271">
        <v>1667</v>
      </c>
      <c r="F3271">
        <v>3</v>
      </c>
      <c r="G3271">
        <v>5.5</v>
      </c>
      <c r="H3271" s="1">
        <v>43636</v>
      </c>
      <c r="I3271">
        <v>650</v>
      </c>
      <c r="J3271">
        <v>5.5</v>
      </c>
      <c r="K3271">
        <v>2.8</v>
      </c>
      <c r="L3271" t="s">
        <v>13</v>
      </c>
      <c r="M3271">
        <v>1</v>
      </c>
    </row>
    <row r="3272" spans="1:13" x14ac:dyDescent="0.25">
      <c r="A3272">
        <v>345803</v>
      </c>
      <c r="B3272">
        <v>1</v>
      </c>
      <c r="C3272" s="1">
        <v>43636</v>
      </c>
      <c r="D3272">
        <v>1576437</v>
      </c>
      <c r="E3272">
        <v>949</v>
      </c>
      <c r="F3272">
        <v>1</v>
      </c>
      <c r="G3272">
        <v>268</v>
      </c>
      <c r="H3272" s="1">
        <v>43636</v>
      </c>
      <c r="I3272">
        <v>650</v>
      </c>
      <c r="J3272">
        <v>241.2</v>
      </c>
      <c r="K3272">
        <v>88.79</v>
      </c>
      <c r="L3272" t="s">
        <v>13</v>
      </c>
      <c r="M3272">
        <v>1</v>
      </c>
    </row>
    <row r="3273" spans="1:13" x14ac:dyDescent="0.25">
      <c r="A3273">
        <v>345804</v>
      </c>
      <c r="B3273">
        <v>0</v>
      </c>
      <c r="C3273" s="1">
        <v>43636</v>
      </c>
      <c r="D3273">
        <v>541678</v>
      </c>
      <c r="E3273">
        <v>427</v>
      </c>
      <c r="F3273">
        <v>5</v>
      </c>
      <c r="G3273">
        <v>469</v>
      </c>
      <c r="H3273" s="1">
        <v>43640</v>
      </c>
      <c r="I3273">
        <v>999999</v>
      </c>
      <c r="J3273">
        <v>412.72</v>
      </c>
      <c r="K3273">
        <v>215.68</v>
      </c>
      <c r="L3273" t="s">
        <v>14</v>
      </c>
      <c r="M3273">
        <v>0.88439999999999996</v>
      </c>
    </row>
    <row r="3274" spans="1:13" x14ac:dyDescent="0.25">
      <c r="A3274">
        <v>345804</v>
      </c>
      <c r="B3274">
        <v>1</v>
      </c>
      <c r="C3274" s="1">
        <v>43636</v>
      </c>
      <c r="D3274">
        <v>541678</v>
      </c>
      <c r="E3274">
        <v>1516</v>
      </c>
      <c r="F3274">
        <v>1</v>
      </c>
      <c r="G3274">
        <v>288</v>
      </c>
      <c r="H3274" s="1">
        <v>43640</v>
      </c>
      <c r="I3274">
        <v>999999</v>
      </c>
      <c r="J3274">
        <v>267.83999999999997</v>
      </c>
      <c r="K3274">
        <v>132.44</v>
      </c>
      <c r="L3274" t="s">
        <v>14</v>
      </c>
      <c r="M3274">
        <v>0.88439999999999996</v>
      </c>
    </row>
    <row r="3275" spans="1:13" x14ac:dyDescent="0.25">
      <c r="A3275">
        <v>345805</v>
      </c>
      <c r="B3275">
        <v>0</v>
      </c>
      <c r="C3275" s="1">
        <v>43636</v>
      </c>
      <c r="D3275">
        <v>2044831</v>
      </c>
      <c r="E3275">
        <v>2125</v>
      </c>
      <c r="F3275">
        <v>2</v>
      </c>
      <c r="G3275">
        <v>163</v>
      </c>
      <c r="H3275" s="1">
        <v>43637</v>
      </c>
      <c r="I3275">
        <v>999999</v>
      </c>
      <c r="J3275">
        <v>163</v>
      </c>
      <c r="K3275">
        <v>83.1</v>
      </c>
      <c r="L3275" t="s">
        <v>13</v>
      </c>
      <c r="M3275">
        <v>1</v>
      </c>
    </row>
    <row r="3276" spans="1:13" x14ac:dyDescent="0.25">
      <c r="A3276">
        <v>345805</v>
      </c>
      <c r="B3276">
        <v>1</v>
      </c>
      <c r="C3276" s="1">
        <v>43636</v>
      </c>
      <c r="D3276">
        <v>2044831</v>
      </c>
      <c r="E3276">
        <v>1575</v>
      </c>
      <c r="F3276">
        <v>3</v>
      </c>
      <c r="G3276">
        <v>60.99</v>
      </c>
      <c r="H3276" s="1">
        <v>43637</v>
      </c>
      <c r="I3276">
        <v>999999</v>
      </c>
      <c r="J3276">
        <v>54.890999999999998</v>
      </c>
      <c r="K3276">
        <v>28.05</v>
      </c>
      <c r="L3276" t="s">
        <v>13</v>
      </c>
      <c r="M3276">
        <v>1</v>
      </c>
    </row>
    <row r="3277" spans="1:13" x14ac:dyDescent="0.25">
      <c r="A3277">
        <v>345806</v>
      </c>
      <c r="B3277">
        <v>0</v>
      </c>
      <c r="C3277" s="1">
        <v>43636</v>
      </c>
      <c r="D3277">
        <v>1767317</v>
      </c>
      <c r="E3277">
        <v>1453</v>
      </c>
      <c r="F3277">
        <v>3</v>
      </c>
      <c r="G3277">
        <v>258</v>
      </c>
      <c r="H3277" s="1">
        <v>43641</v>
      </c>
      <c r="I3277">
        <v>999999</v>
      </c>
      <c r="J3277">
        <v>258</v>
      </c>
      <c r="K3277">
        <v>118.65</v>
      </c>
      <c r="L3277" t="s">
        <v>13</v>
      </c>
      <c r="M3277">
        <v>1</v>
      </c>
    </row>
    <row r="3278" spans="1:13" x14ac:dyDescent="0.25">
      <c r="A3278">
        <v>345900</v>
      </c>
      <c r="B3278">
        <v>0</v>
      </c>
      <c r="C3278" s="1">
        <v>43637</v>
      </c>
      <c r="D3278">
        <v>1489272</v>
      </c>
      <c r="E3278">
        <v>1534</v>
      </c>
      <c r="F3278">
        <v>1</v>
      </c>
      <c r="G3278">
        <v>398</v>
      </c>
      <c r="H3278" s="1">
        <v>43640</v>
      </c>
      <c r="I3278">
        <v>999999</v>
      </c>
      <c r="J3278">
        <v>394.02</v>
      </c>
      <c r="K3278">
        <v>131.87</v>
      </c>
      <c r="L3278" t="s">
        <v>13</v>
      </c>
      <c r="M3278">
        <v>1</v>
      </c>
    </row>
    <row r="3279" spans="1:13" x14ac:dyDescent="0.25">
      <c r="A3279">
        <v>345901</v>
      </c>
      <c r="B3279">
        <v>0</v>
      </c>
      <c r="C3279" s="1">
        <v>43637</v>
      </c>
      <c r="D3279">
        <v>417129</v>
      </c>
      <c r="E3279">
        <v>1153</v>
      </c>
      <c r="F3279">
        <v>1</v>
      </c>
      <c r="G3279">
        <v>999</v>
      </c>
      <c r="H3279" s="1">
        <v>43637</v>
      </c>
      <c r="I3279">
        <v>190</v>
      </c>
      <c r="J3279">
        <v>909.09</v>
      </c>
      <c r="K3279">
        <v>330.99</v>
      </c>
      <c r="L3279" t="s">
        <v>14</v>
      </c>
      <c r="M3279">
        <v>0.88370000000000004</v>
      </c>
    </row>
    <row r="3280" spans="1:13" x14ac:dyDescent="0.25">
      <c r="A3280">
        <v>345901</v>
      </c>
      <c r="B3280">
        <v>1</v>
      </c>
      <c r="C3280" s="1">
        <v>43637</v>
      </c>
      <c r="D3280">
        <v>417129</v>
      </c>
      <c r="E3280">
        <v>1966</v>
      </c>
      <c r="F3280">
        <v>1</v>
      </c>
      <c r="G3280">
        <v>299.99</v>
      </c>
      <c r="H3280" s="1">
        <v>43637</v>
      </c>
      <c r="I3280">
        <v>190</v>
      </c>
      <c r="J3280">
        <v>269.99099999999999</v>
      </c>
      <c r="K3280">
        <v>152.94</v>
      </c>
      <c r="L3280" t="s">
        <v>14</v>
      </c>
      <c r="M3280">
        <v>0.88370000000000004</v>
      </c>
    </row>
    <row r="3281" spans="1:13" x14ac:dyDescent="0.25">
      <c r="A3281">
        <v>345901</v>
      </c>
      <c r="B3281">
        <v>2</v>
      </c>
      <c r="C3281" s="1">
        <v>43637</v>
      </c>
      <c r="D3281">
        <v>417129</v>
      </c>
      <c r="E3281">
        <v>2504</v>
      </c>
      <c r="F3281">
        <v>2</v>
      </c>
      <c r="G3281">
        <v>9.99</v>
      </c>
      <c r="H3281" s="1">
        <v>43637</v>
      </c>
      <c r="I3281">
        <v>190</v>
      </c>
      <c r="J3281">
        <v>9.7902000000000005</v>
      </c>
      <c r="K3281">
        <v>5.09</v>
      </c>
      <c r="L3281" t="s">
        <v>14</v>
      </c>
      <c r="M3281">
        <v>0.88370000000000004</v>
      </c>
    </row>
    <row r="3282" spans="1:13" x14ac:dyDescent="0.25">
      <c r="A3282">
        <v>345902</v>
      </c>
      <c r="B3282">
        <v>0</v>
      </c>
      <c r="C3282" s="1">
        <v>43637</v>
      </c>
      <c r="D3282">
        <v>1586212</v>
      </c>
      <c r="E3282">
        <v>1586</v>
      </c>
      <c r="F3282">
        <v>4</v>
      </c>
      <c r="G3282">
        <v>12.66</v>
      </c>
      <c r="H3282" s="1">
        <v>43637</v>
      </c>
      <c r="I3282">
        <v>470</v>
      </c>
      <c r="J3282">
        <v>12.66</v>
      </c>
      <c r="K3282">
        <v>5.82</v>
      </c>
      <c r="L3282" t="s">
        <v>13</v>
      </c>
      <c r="M3282">
        <v>1</v>
      </c>
    </row>
    <row r="3283" spans="1:13" x14ac:dyDescent="0.25">
      <c r="A3283">
        <v>345903</v>
      </c>
      <c r="B3283">
        <v>0</v>
      </c>
      <c r="C3283" s="1">
        <v>43637</v>
      </c>
      <c r="D3283">
        <v>421274</v>
      </c>
      <c r="E3283">
        <v>1476</v>
      </c>
      <c r="F3283">
        <v>7</v>
      </c>
      <c r="G3283">
        <v>288</v>
      </c>
      <c r="H3283" s="1">
        <v>43639</v>
      </c>
      <c r="I3283">
        <v>999999</v>
      </c>
      <c r="J3283">
        <v>264.95999999999998</v>
      </c>
      <c r="K3283">
        <v>132.44</v>
      </c>
      <c r="L3283" t="s">
        <v>14</v>
      </c>
      <c r="M3283">
        <v>0.88370000000000004</v>
      </c>
    </row>
    <row r="3284" spans="1:13" x14ac:dyDescent="0.25">
      <c r="A3284">
        <v>345903</v>
      </c>
      <c r="B3284">
        <v>1</v>
      </c>
      <c r="C3284" s="1">
        <v>43637</v>
      </c>
      <c r="D3284">
        <v>421274</v>
      </c>
      <c r="E3284">
        <v>1075</v>
      </c>
      <c r="F3284">
        <v>1</v>
      </c>
      <c r="G3284">
        <v>338</v>
      </c>
      <c r="H3284" s="1">
        <v>43639</v>
      </c>
      <c r="I3284">
        <v>999999</v>
      </c>
      <c r="J3284">
        <v>338</v>
      </c>
      <c r="K3284">
        <v>155.43</v>
      </c>
      <c r="L3284" t="s">
        <v>14</v>
      </c>
      <c r="M3284">
        <v>0.88370000000000004</v>
      </c>
    </row>
    <row r="3285" spans="1:13" x14ac:dyDescent="0.25">
      <c r="A3285">
        <v>345904</v>
      </c>
      <c r="B3285">
        <v>0</v>
      </c>
      <c r="C3285" s="1">
        <v>43637</v>
      </c>
      <c r="D3285">
        <v>103959</v>
      </c>
      <c r="E3285">
        <v>583</v>
      </c>
      <c r="F3285">
        <v>1</v>
      </c>
      <c r="G3285">
        <v>251</v>
      </c>
      <c r="H3285" s="1">
        <v>43637</v>
      </c>
      <c r="I3285">
        <v>50</v>
      </c>
      <c r="J3285">
        <v>215.86</v>
      </c>
      <c r="K3285">
        <v>83.16</v>
      </c>
      <c r="L3285" t="s">
        <v>17</v>
      </c>
      <c r="M3285">
        <v>1.448</v>
      </c>
    </row>
    <row r="3286" spans="1:13" x14ac:dyDescent="0.25">
      <c r="A3286">
        <v>345904</v>
      </c>
      <c r="B3286">
        <v>1</v>
      </c>
      <c r="C3286" s="1">
        <v>43637</v>
      </c>
      <c r="D3286">
        <v>103959</v>
      </c>
      <c r="E3286">
        <v>1318</v>
      </c>
      <c r="F3286">
        <v>7</v>
      </c>
      <c r="G3286">
        <v>16.989999999999998</v>
      </c>
      <c r="H3286" s="1">
        <v>43637</v>
      </c>
      <c r="I3286">
        <v>50</v>
      </c>
      <c r="J3286">
        <v>16.989999999999998</v>
      </c>
      <c r="K3286">
        <v>8.66</v>
      </c>
      <c r="L3286" t="s">
        <v>17</v>
      </c>
      <c r="M3286">
        <v>1.448</v>
      </c>
    </row>
    <row r="3287" spans="1:13" x14ac:dyDescent="0.25">
      <c r="A3287">
        <v>345904</v>
      </c>
      <c r="B3287">
        <v>2</v>
      </c>
      <c r="C3287" s="1">
        <v>43637</v>
      </c>
      <c r="D3287">
        <v>103959</v>
      </c>
      <c r="E3287">
        <v>1645</v>
      </c>
      <c r="F3287">
        <v>2</v>
      </c>
      <c r="G3287">
        <v>57.88</v>
      </c>
      <c r="H3287" s="1">
        <v>43637</v>
      </c>
      <c r="I3287">
        <v>50</v>
      </c>
      <c r="J3287">
        <v>57.88</v>
      </c>
      <c r="K3287">
        <v>26.62</v>
      </c>
      <c r="L3287" t="s">
        <v>17</v>
      </c>
      <c r="M3287">
        <v>1.448</v>
      </c>
    </row>
    <row r="3288" spans="1:13" x14ac:dyDescent="0.25">
      <c r="A3288">
        <v>345904</v>
      </c>
      <c r="B3288">
        <v>3</v>
      </c>
      <c r="C3288" s="1">
        <v>43637</v>
      </c>
      <c r="D3288">
        <v>103959</v>
      </c>
      <c r="E3288">
        <v>87</v>
      </c>
      <c r="F3288">
        <v>4</v>
      </c>
      <c r="G3288">
        <v>99.99</v>
      </c>
      <c r="H3288" s="1">
        <v>43637</v>
      </c>
      <c r="I3288">
        <v>50</v>
      </c>
      <c r="J3288">
        <v>87.991200000000006</v>
      </c>
      <c r="K3288">
        <v>45.98</v>
      </c>
      <c r="L3288" t="s">
        <v>17</v>
      </c>
      <c r="M3288">
        <v>1.448</v>
      </c>
    </row>
    <row r="3289" spans="1:13" x14ac:dyDescent="0.25">
      <c r="A3289">
        <v>345904</v>
      </c>
      <c r="B3289">
        <v>4</v>
      </c>
      <c r="C3289" s="1">
        <v>43637</v>
      </c>
      <c r="D3289">
        <v>103959</v>
      </c>
      <c r="E3289">
        <v>956</v>
      </c>
      <c r="F3289">
        <v>3</v>
      </c>
      <c r="G3289">
        <v>198</v>
      </c>
      <c r="H3289" s="1">
        <v>43637</v>
      </c>
      <c r="I3289">
        <v>50</v>
      </c>
      <c r="J3289">
        <v>172.26</v>
      </c>
      <c r="K3289">
        <v>91.05</v>
      </c>
      <c r="L3289" t="s">
        <v>17</v>
      </c>
      <c r="M3289">
        <v>1.448</v>
      </c>
    </row>
    <row r="3290" spans="1:13" x14ac:dyDescent="0.25">
      <c r="A3290">
        <v>345904</v>
      </c>
      <c r="B3290">
        <v>5</v>
      </c>
      <c r="C3290" s="1">
        <v>43637</v>
      </c>
      <c r="D3290">
        <v>103959</v>
      </c>
      <c r="E3290">
        <v>64</v>
      </c>
      <c r="F3290">
        <v>1</v>
      </c>
      <c r="G3290">
        <v>181</v>
      </c>
      <c r="H3290" s="1">
        <v>43637</v>
      </c>
      <c r="I3290">
        <v>50</v>
      </c>
      <c r="J3290">
        <v>157.47</v>
      </c>
      <c r="K3290">
        <v>83.24</v>
      </c>
      <c r="L3290" t="s">
        <v>17</v>
      </c>
      <c r="M3290">
        <v>1.448</v>
      </c>
    </row>
    <row r="3291" spans="1:13" x14ac:dyDescent="0.25">
      <c r="A3291">
        <v>345904</v>
      </c>
      <c r="B3291">
        <v>6</v>
      </c>
      <c r="C3291" s="1">
        <v>43637</v>
      </c>
      <c r="D3291">
        <v>103959</v>
      </c>
      <c r="E3291">
        <v>80</v>
      </c>
      <c r="F3291">
        <v>1</v>
      </c>
      <c r="G3291">
        <v>40.549999999999997</v>
      </c>
      <c r="H3291" s="1">
        <v>43637</v>
      </c>
      <c r="I3291">
        <v>50</v>
      </c>
      <c r="J3291">
        <v>40.549999999999997</v>
      </c>
      <c r="K3291">
        <v>18.649999999999999</v>
      </c>
      <c r="L3291" t="s">
        <v>17</v>
      </c>
      <c r="M3291">
        <v>1.448</v>
      </c>
    </row>
    <row r="3292" spans="1:13" x14ac:dyDescent="0.25">
      <c r="A3292">
        <v>346000</v>
      </c>
      <c r="B3292">
        <v>0</v>
      </c>
      <c r="C3292" s="1">
        <v>43638</v>
      </c>
      <c r="D3292">
        <v>1892810</v>
      </c>
      <c r="E3292">
        <v>1626</v>
      </c>
      <c r="F3292">
        <v>2</v>
      </c>
      <c r="G3292">
        <v>219</v>
      </c>
      <c r="H3292" s="1">
        <v>43638</v>
      </c>
      <c r="I3292">
        <v>670</v>
      </c>
      <c r="J3292">
        <v>219</v>
      </c>
      <c r="K3292">
        <v>72.56</v>
      </c>
      <c r="L3292" t="s">
        <v>13</v>
      </c>
      <c r="M3292">
        <v>1</v>
      </c>
    </row>
    <row r="3293" spans="1:13" x14ac:dyDescent="0.25">
      <c r="A3293">
        <v>346000</v>
      </c>
      <c r="B3293">
        <v>1</v>
      </c>
      <c r="C3293" s="1">
        <v>43638</v>
      </c>
      <c r="D3293">
        <v>1892810</v>
      </c>
      <c r="E3293">
        <v>872</v>
      </c>
      <c r="F3293">
        <v>3</v>
      </c>
      <c r="G3293">
        <v>20.96</v>
      </c>
      <c r="H3293" s="1">
        <v>43638</v>
      </c>
      <c r="I3293">
        <v>670</v>
      </c>
      <c r="J3293">
        <v>18.864000000000001</v>
      </c>
      <c r="K3293">
        <v>10.69</v>
      </c>
      <c r="L3293" t="s">
        <v>13</v>
      </c>
      <c r="M3293">
        <v>1</v>
      </c>
    </row>
    <row r="3294" spans="1:13" x14ac:dyDescent="0.25">
      <c r="A3294">
        <v>346001</v>
      </c>
      <c r="B3294">
        <v>0</v>
      </c>
      <c r="C3294" s="1">
        <v>43638</v>
      </c>
      <c r="D3294">
        <v>802660</v>
      </c>
      <c r="E3294">
        <v>1687</v>
      </c>
      <c r="F3294">
        <v>3</v>
      </c>
      <c r="G3294">
        <v>6.88</v>
      </c>
      <c r="H3294" s="1">
        <v>43640</v>
      </c>
      <c r="I3294">
        <v>999999</v>
      </c>
      <c r="J3294">
        <v>6.88</v>
      </c>
      <c r="K3294">
        <v>3.16</v>
      </c>
      <c r="L3294" t="s">
        <v>14</v>
      </c>
      <c r="M3294">
        <v>0.88370000000000004</v>
      </c>
    </row>
    <row r="3295" spans="1:13" x14ac:dyDescent="0.25">
      <c r="A3295">
        <v>346001</v>
      </c>
      <c r="B3295">
        <v>1</v>
      </c>
      <c r="C3295" s="1">
        <v>43638</v>
      </c>
      <c r="D3295">
        <v>802660</v>
      </c>
      <c r="E3295">
        <v>312</v>
      </c>
      <c r="F3295">
        <v>6</v>
      </c>
      <c r="G3295">
        <v>259</v>
      </c>
      <c r="H3295" s="1">
        <v>43640</v>
      </c>
      <c r="I3295">
        <v>999999</v>
      </c>
      <c r="J3295">
        <v>233.1</v>
      </c>
      <c r="K3295">
        <v>132.05000000000001</v>
      </c>
      <c r="L3295" t="s">
        <v>14</v>
      </c>
      <c r="M3295">
        <v>0.88370000000000004</v>
      </c>
    </row>
    <row r="3296" spans="1:13" x14ac:dyDescent="0.25">
      <c r="A3296">
        <v>346001</v>
      </c>
      <c r="B3296">
        <v>2</v>
      </c>
      <c r="C3296" s="1">
        <v>43638</v>
      </c>
      <c r="D3296">
        <v>802660</v>
      </c>
      <c r="E3296">
        <v>625</v>
      </c>
      <c r="F3296">
        <v>8</v>
      </c>
      <c r="G3296">
        <v>999</v>
      </c>
      <c r="H3296" s="1">
        <v>43640</v>
      </c>
      <c r="I3296">
        <v>999999</v>
      </c>
      <c r="J3296">
        <v>909.09</v>
      </c>
      <c r="K3296">
        <v>459.4</v>
      </c>
      <c r="L3296" t="s">
        <v>14</v>
      </c>
      <c r="M3296">
        <v>0.88370000000000004</v>
      </c>
    </row>
    <row r="3297" spans="1:13" x14ac:dyDescent="0.25">
      <c r="A3297">
        <v>346002</v>
      </c>
      <c r="B3297">
        <v>0</v>
      </c>
      <c r="C3297" s="1">
        <v>43638</v>
      </c>
      <c r="D3297">
        <v>968794</v>
      </c>
      <c r="E3297">
        <v>1291</v>
      </c>
      <c r="F3297">
        <v>3</v>
      </c>
      <c r="G3297">
        <v>366.55</v>
      </c>
      <c r="H3297" s="1">
        <v>43638</v>
      </c>
      <c r="I3297">
        <v>390</v>
      </c>
      <c r="J3297">
        <v>333.56049999999999</v>
      </c>
      <c r="K3297">
        <v>121.45</v>
      </c>
      <c r="L3297" t="s">
        <v>16</v>
      </c>
      <c r="M3297">
        <v>0.7903</v>
      </c>
    </row>
    <row r="3298" spans="1:13" x14ac:dyDescent="0.25">
      <c r="A3298">
        <v>346002</v>
      </c>
      <c r="B3298">
        <v>1</v>
      </c>
      <c r="C3298" s="1">
        <v>43638</v>
      </c>
      <c r="D3298">
        <v>968794</v>
      </c>
      <c r="E3298">
        <v>1521</v>
      </c>
      <c r="F3298">
        <v>2</v>
      </c>
      <c r="G3298">
        <v>310</v>
      </c>
      <c r="H3298" s="1">
        <v>43638</v>
      </c>
      <c r="I3298">
        <v>390</v>
      </c>
      <c r="J3298">
        <v>279</v>
      </c>
      <c r="K3298">
        <v>142.56</v>
      </c>
      <c r="L3298" t="s">
        <v>16</v>
      </c>
      <c r="M3298">
        <v>0.7903</v>
      </c>
    </row>
    <row r="3299" spans="1:13" x14ac:dyDescent="0.25">
      <c r="A3299">
        <v>346003</v>
      </c>
      <c r="B3299">
        <v>0</v>
      </c>
      <c r="C3299" s="1">
        <v>43638</v>
      </c>
      <c r="D3299">
        <v>465242</v>
      </c>
      <c r="E3299">
        <v>1362</v>
      </c>
      <c r="F3299">
        <v>4</v>
      </c>
      <c r="G3299">
        <v>16.989999999999998</v>
      </c>
      <c r="H3299" s="1">
        <v>43641</v>
      </c>
      <c r="I3299">
        <v>999999</v>
      </c>
      <c r="J3299">
        <v>15.800700000000001</v>
      </c>
      <c r="K3299">
        <v>7.81</v>
      </c>
      <c r="L3299" t="s">
        <v>14</v>
      </c>
      <c r="M3299">
        <v>0.88370000000000004</v>
      </c>
    </row>
    <row r="3300" spans="1:13" x14ac:dyDescent="0.25">
      <c r="A3300">
        <v>346004</v>
      </c>
      <c r="B3300">
        <v>0</v>
      </c>
      <c r="C3300" s="1">
        <v>43638</v>
      </c>
      <c r="D3300">
        <v>1603829</v>
      </c>
      <c r="E3300">
        <v>524</v>
      </c>
      <c r="F3300">
        <v>1</v>
      </c>
      <c r="G3300">
        <v>179</v>
      </c>
      <c r="H3300" s="1">
        <v>43638</v>
      </c>
      <c r="I3300">
        <v>630</v>
      </c>
      <c r="J3300">
        <v>155.72999999999999</v>
      </c>
      <c r="K3300">
        <v>82.32</v>
      </c>
      <c r="L3300" t="s">
        <v>13</v>
      </c>
      <c r="M3300">
        <v>1</v>
      </c>
    </row>
    <row r="3301" spans="1:13" x14ac:dyDescent="0.25">
      <c r="A3301">
        <v>346004</v>
      </c>
      <c r="B3301">
        <v>1</v>
      </c>
      <c r="C3301" s="1">
        <v>43638</v>
      </c>
      <c r="D3301">
        <v>1603829</v>
      </c>
      <c r="E3301">
        <v>1561</v>
      </c>
      <c r="F3301">
        <v>3</v>
      </c>
      <c r="G3301">
        <v>402</v>
      </c>
      <c r="H3301" s="1">
        <v>43638</v>
      </c>
      <c r="I3301">
        <v>630</v>
      </c>
      <c r="J3301">
        <v>402</v>
      </c>
      <c r="K3301">
        <v>133.19</v>
      </c>
      <c r="L3301" t="s">
        <v>13</v>
      </c>
      <c r="M3301">
        <v>1</v>
      </c>
    </row>
    <row r="3302" spans="1:13" x14ac:dyDescent="0.25">
      <c r="A3302">
        <v>346004</v>
      </c>
      <c r="B3302">
        <v>2</v>
      </c>
      <c r="C3302" s="1">
        <v>43638</v>
      </c>
      <c r="D3302">
        <v>1603829</v>
      </c>
      <c r="E3302">
        <v>308</v>
      </c>
      <c r="F3302">
        <v>1</v>
      </c>
      <c r="G3302">
        <v>500</v>
      </c>
      <c r="H3302" s="1">
        <v>43638</v>
      </c>
      <c r="I3302">
        <v>630</v>
      </c>
      <c r="J3302">
        <v>440</v>
      </c>
      <c r="K3302">
        <v>229.93</v>
      </c>
      <c r="L3302" t="s">
        <v>13</v>
      </c>
      <c r="M3302">
        <v>1</v>
      </c>
    </row>
    <row r="3303" spans="1:13" x14ac:dyDescent="0.25">
      <c r="A3303">
        <v>346005</v>
      </c>
      <c r="B3303">
        <v>0</v>
      </c>
      <c r="C3303" s="1">
        <v>43638</v>
      </c>
      <c r="D3303">
        <v>268959</v>
      </c>
      <c r="E3303">
        <v>508</v>
      </c>
      <c r="F3303">
        <v>1</v>
      </c>
      <c r="G3303">
        <v>279</v>
      </c>
      <c r="H3303" s="1">
        <v>43638</v>
      </c>
      <c r="I3303">
        <v>90</v>
      </c>
      <c r="J3303">
        <v>239.94</v>
      </c>
      <c r="K3303">
        <v>128.30000000000001</v>
      </c>
      <c r="L3303" t="s">
        <v>15</v>
      </c>
      <c r="M3303">
        <v>1.3191999999999999</v>
      </c>
    </row>
    <row r="3304" spans="1:13" x14ac:dyDescent="0.25">
      <c r="A3304">
        <v>346006</v>
      </c>
      <c r="B3304">
        <v>0</v>
      </c>
      <c r="C3304" s="1">
        <v>43638</v>
      </c>
      <c r="D3304">
        <v>446124</v>
      </c>
      <c r="E3304">
        <v>1970</v>
      </c>
      <c r="F3304">
        <v>8</v>
      </c>
      <c r="G3304">
        <v>899</v>
      </c>
      <c r="H3304" s="1">
        <v>43642</v>
      </c>
      <c r="I3304">
        <v>999999</v>
      </c>
      <c r="J3304">
        <v>800.11</v>
      </c>
      <c r="K3304">
        <v>413.42</v>
      </c>
      <c r="L3304" t="s">
        <v>14</v>
      </c>
      <c r="M3304">
        <v>0.88370000000000004</v>
      </c>
    </row>
    <row r="3305" spans="1:13" x14ac:dyDescent="0.25">
      <c r="A3305">
        <v>346007</v>
      </c>
      <c r="B3305">
        <v>0</v>
      </c>
      <c r="C3305" s="1">
        <v>43638</v>
      </c>
      <c r="D3305">
        <v>1222641</v>
      </c>
      <c r="E3305">
        <v>2500</v>
      </c>
      <c r="F3305">
        <v>4</v>
      </c>
      <c r="G3305">
        <v>23.72</v>
      </c>
      <c r="H3305" s="1">
        <v>43640</v>
      </c>
      <c r="I3305">
        <v>999999</v>
      </c>
      <c r="J3305">
        <v>23.72</v>
      </c>
      <c r="K3305">
        <v>12.09</v>
      </c>
      <c r="L3305" t="s">
        <v>13</v>
      </c>
      <c r="M3305">
        <v>1</v>
      </c>
    </row>
    <row r="3306" spans="1:13" x14ac:dyDescent="0.25">
      <c r="A3306">
        <v>346007</v>
      </c>
      <c r="B3306">
        <v>1</v>
      </c>
      <c r="C3306" s="1">
        <v>43638</v>
      </c>
      <c r="D3306">
        <v>1222641</v>
      </c>
      <c r="E3306">
        <v>1331</v>
      </c>
      <c r="F3306">
        <v>2</v>
      </c>
      <c r="G3306">
        <v>26.99</v>
      </c>
      <c r="H3306" s="1">
        <v>43640</v>
      </c>
      <c r="I3306">
        <v>999999</v>
      </c>
      <c r="J3306">
        <v>26.99</v>
      </c>
      <c r="K3306">
        <v>12.41</v>
      </c>
      <c r="L3306" t="s">
        <v>13</v>
      </c>
      <c r="M3306">
        <v>1</v>
      </c>
    </row>
    <row r="3307" spans="1:13" x14ac:dyDescent="0.25">
      <c r="A3307">
        <v>346008</v>
      </c>
      <c r="B3307">
        <v>0</v>
      </c>
      <c r="C3307" s="1">
        <v>43638</v>
      </c>
      <c r="D3307">
        <v>1646059</v>
      </c>
      <c r="E3307">
        <v>1579</v>
      </c>
      <c r="F3307">
        <v>2</v>
      </c>
      <c r="G3307">
        <v>219</v>
      </c>
      <c r="H3307" s="1">
        <v>43638</v>
      </c>
      <c r="I3307">
        <v>560</v>
      </c>
      <c r="J3307">
        <v>219</v>
      </c>
      <c r="K3307">
        <v>72.56</v>
      </c>
      <c r="L3307" t="s">
        <v>13</v>
      </c>
      <c r="M3307">
        <v>1</v>
      </c>
    </row>
    <row r="3308" spans="1:13" x14ac:dyDescent="0.25">
      <c r="A3308">
        <v>346008</v>
      </c>
      <c r="B3308">
        <v>1</v>
      </c>
      <c r="C3308" s="1">
        <v>43638</v>
      </c>
      <c r="D3308">
        <v>1646059</v>
      </c>
      <c r="E3308">
        <v>1429</v>
      </c>
      <c r="F3308">
        <v>1</v>
      </c>
      <c r="G3308">
        <v>289</v>
      </c>
      <c r="H3308" s="1">
        <v>43638</v>
      </c>
      <c r="I3308">
        <v>560</v>
      </c>
      <c r="J3308">
        <v>289</v>
      </c>
      <c r="K3308">
        <v>132.9</v>
      </c>
      <c r="L3308" t="s">
        <v>13</v>
      </c>
      <c r="M3308">
        <v>1</v>
      </c>
    </row>
    <row r="3309" spans="1:13" x14ac:dyDescent="0.25">
      <c r="A3309">
        <v>346008</v>
      </c>
      <c r="B3309">
        <v>2</v>
      </c>
      <c r="C3309" s="1">
        <v>43638</v>
      </c>
      <c r="D3309">
        <v>1646059</v>
      </c>
      <c r="E3309">
        <v>1681</v>
      </c>
      <c r="F3309">
        <v>2</v>
      </c>
      <c r="G3309">
        <v>6.89</v>
      </c>
      <c r="H3309" s="1">
        <v>43638</v>
      </c>
      <c r="I3309">
        <v>560</v>
      </c>
      <c r="J3309">
        <v>6.1321000000000003</v>
      </c>
      <c r="K3309">
        <v>3.17</v>
      </c>
      <c r="L3309" t="s">
        <v>13</v>
      </c>
      <c r="M3309">
        <v>1</v>
      </c>
    </row>
    <row r="3310" spans="1:13" x14ac:dyDescent="0.25">
      <c r="A3310">
        <v>346008</v>
      </c>
      <c r="B3310">
        <v>3</v>
      </c>
      <c r="C3310" s="1">
        <v>43638</v>
      </c>
      <c r="D3310">
        <v>1646059</v>
      </c>
      <c r="E3310">
        <v>1769</v>
      </c>
      <c r="F3310">
        <v>4</v>
      </c>
      <c r="G3310">
        <v>34</v>
      </c>
      <c r="H3310" s="1">
        <v>43638</v>
      </c>
      <c r="I3310">
        <v>560</v>
      </c>
      <c r="J3310">
        <v>34</v>
      </c>
      <c r="K3310">
        <v>15.64</v>
      </c>
      <c r="L3310" t="s">
        <v>13</v>
      </c>
      <c r="M3310">
        <v>1</v>
      </c>
    </row>
    <row r="3311" spans="1:13" x14ac:dyDescent="0.25">
      <c r="A3311">
        <v>346200</v>
      </c>
      <c r="B3311">
        <v>0</v>
      </c>
      <c r="C3311" s="1">
        <v>43640</v>
      </c>
      <c r="D3311">
        <v>175271</v>
      </c>
      <c r="E3311">
        <v>1648</v>
      </c>
      <c r="F3311">
        <v>1</v>
      </c>
      <c r="G3311">
        <v>109.99</v>
      </c>
      <c r="H3311" s="1">
        <v>43644</v>
      </c>
      <c r="I3311">
        <v>999999</v>
      </c>
      <c r="J3311">
        <v>109.99</v>
      </c>
      <c r="K3311">
        <v>56.08</v>
      </c>
      <c r="L3311" t="s">
        <v>17</v>
      </c>
      <c r="M3311">
        <v>1.4379999999999999</v>
      </c>
    </row>
    <row r="3312" spans="1:13" x14ac:dyDescent="0.25">
      <c r="A3312">
        <v>346201</v>
      </c>
      <c r="B3312">
        <v>0</v>
      </c>
      <c r="C3312" s="1">
        <v>43640</v>
      </c>
      <c r="D3312">
        <v>1809185</v>
      </c>
      <c r="E3312">
        <v>1446</v>
      </c>
      <c r="F3312">
        <v>4</v>
      </c>
      <c r="G3312">
        <v>289</v>
      </c>
      <c r="H3312" s="1">
        <v>43642</v>
      </c>
      <c r="I3312">
        <v>999999</v>
      </c>
      <c r="J3312">
        <v>251.43</v>
      </c>
      <c r="K3312">
        <v>132.9</v>
      </c>
      <c r="L3312" t="s">
        <v>13</v>
      </c>
      <c r="M3312">
        <v>1</v>
      </c>
    </row>
    <row r="3313" spans="1:13" x14ac:dyDescent="0.25">
      <c r="A3313">
        <v>346201</v>
      </c>
      <c r="B3313">
        <v>1</v>
      </c>
      <c r="C3313" s="1">
        <v>43640</v>
      </c>
      <c r="D3313">
        <v>1809185</v>
      </c>
      <c r="E3313">
        <v>1658</v>
      </c>
      <c r="F3313">
        <v>1</v>
      </c>
      <c r="G3313">
        <v>109.99</v>
      </c>
      <c r="H3313" s="1">
        <v>43642</v>
      </c>
      <c r="I3313">
        <v>999999</v>
      </c>
      <c r="J3313">
        <v>103.39060000000001</v>
      </c>
      <c r="K3313">
        <v>56.08</v>
      </c>
      <c r="L3313" t="s">
        <v>13</v>
      </c>
      <c r="M3313">
        <v>1</v>
      </c>
    </row>
    <row r="3314" spans="1:13" x14ac:dyDescent="0.25">
      <c r="A3314">
        <v>346202</v>
      </c>
      <c r="B3314">
        <v>0</v>
      </c>
      <c r="C3314" s="1">
        <v>43640</v>
      </c>
      <c r="D3314">
        <v>1161526</v>
      </c>
      <c r="E3314">
        <v>822</v>
      </c>
      <c r="F3314">
        <v>4</v>
      </c>
      <c r="G3314">
        <v>27.9</v>
      </c>
      <c r="H3314" s="1">
        <v>43640</v>
      </c>
      <c r="I3314">
        <v>360</v>
      </c>
      <c r="J3314">
        <v>27.9</v>
      </c>
      <c r="K3314">
        <v>12.83</v>
      </c>
      <c r="L3314" t="s">
        <v>16</v>
      </c>
      <c r="M3314">
        <v>0.7843</v>
      </c>
    </row>
    <row r="3315" spans="1:13" x14ac:dyDescent="0.25">
      <c r="A3315">
        <v>346202</v>
      </c>
      <c r="B3315">
        <v>1</v>
      </c>
      <c r="C3315" s="1">
        <v>43640</v>
      </c>
      <c r="D3315">
        <v>1161526</v>
      </c>
      <c r="E3315">
        <v>2351</v>
      </c>
      <c r="F3315">
        <v>3</v>
      </c>
      <c r="G3315">
        <v>399.99</v>
      </c>
      <c r="H3315" s="1">
        <v>43640</v>
      </c>
      <c r="I3315">
        <v>360</v>
      </c>
      <c r="J3315">
        <v>399.99</v>
      </c>
      <c r="K3315">
        <v>183.94</v>
      </c>
      <c r="L3315" t="s">
        <v>16</v>
      </c>
      <c r="M3315">
        <v>0.7843</v>
      </c>
    </row>
    <row r="3316" spans="1:13" x14ac:dyDescent="0.25">
      <c r="A3316">
        <v>346202</v>
      </c>
      <c r="B3316">
        <v>2</v>
      </c>
      <c r="C3316" s="1">
        <v>43640</v>
      </c>
      <c r="D3316">
        <v>1161526</v>
      </c>
      <c r="E3316">
        <v>1669</v>
      </c>
      <c r="F3316">
        <v>1</v>
      </c>
      <c r="G3316">
        <v>6.89</v>
      </c>
      <c r="H3316" s="1">
        <v>43640</v>
      </c>
      <c r="I3316">
        <v>360</v>
      </c>
      <c r="J3316">
        <v>6.1321000000000003</v>
      </c>
      <c r="K3316">
        <v>3.17</v>
      </c>
      <c r="L3316" t="s">
        <v>16</v>
      </c>
      <c r="M3316">
        <v>0.7843</v>
      </c>
    </row>
    <row r="3317" spans="1:13" x14ac:dyDescent="0.25">
      <c r="A3317">
        <v>346300</v>
      </c>
      <c r="B3317">
        <v>0</v>
      </c>
      <c r="C3317" s="1">
        <v>43641</v>
      </c>
      <c r="D3317">
        <v>1260767</v>
      </c>
      <c r="E3317">
        <v>463</v>
      </c>
      <c r="F3317">
        <v>6</v>
      </c>
      <c r="G3317">
        <v>619</v>
      </c>
      <c r="H3317" s="1">
        <v>43643</v>
      </c>
      <c r="I3317">
        <v>999999</v>
      </c>
      <c r="J3317">
        <v>619</v>
      </c>
      <c r="K3317">
        <v>205.09</v>
      </c>
      <c r="L3317" t="s">
        <v>13</v>
      </c>
      <c r="M3317">
        <v>1</v>
      </c>
    </row>
    <row r="3318" spans="1:13" x14ac:dyDescent="0.25">
      <c r="A3318">
        <v>346300</v>
      </c>
      <c r="B3318">
        <v>1</v>
      </c>
      <c r="C3318" s="1">
        <v>43641</v>
      </c>
      <c r="D3318">
        <v>1260767</v>
      </c>
      <c r="E3318">
        <v>512</v>
      </c>
      <c r="F3318">
        <v>1</v>
      </c>
      <c r="G3318">
        <v>129</v>
      </c>
      <c r="H3318" s="1">
        <v>43643</v>
      </c>
      <c r="I3318">
        <v>999999</v>
      </c>
      <c r="J3318">
        <v>129</v>
      </c>
      <c r="K3318">
        <v>65.77</v>
      </c>
      <c r="L3318" t="s">
        <v>13</v>
      </c>
      <c r="M3318">
        <v>1</v>
      </c>
    </row>
    <row r="3319" spans="1:13" x14ac:dyDescent="0.25">
      <c r="A3319">
        <v>346300</v>
      </c>
      <c r="B3319">
        <v>2</v>
      </c>
      <c r="C3319" s="1">
        <v>43641</v>
      </c>
      <c r="D3319">
        <v>1260767</v>
      </c>
      <c r="E3319">
        <v>1831</v>
      </c>
      <c r="F3319">
        <v>2</v>
      </c>
      <c r="G3319">
        <v>999</v>
      </c>
      <c r="H3319" s="1">
        <v>43643</v>
      </c>
      <c r="I3319">
        <v>999999</v>
      </c>
      <c r="J3319">
        <v>999</v>
      </c>
      <c r="K3319">
        <v>509.32</v>
      </c>
      <c r="L3319" t="s">
        <v>13</v>
      </c>
      <c r="M3319">
        <v>1</v>
      </c>
    </row>
    <row r="3320" spans="1:13" x14ac:dyDescent="0.25">
      <c r="A3320">
        <v>346300</v>
      </c>
      <c r="B3320">
        <v>3</v>
      </c>
      <c r="C3320" s="1">
        <v>43641</v>
      </c>
      <c r="D3320">
        <v>1260767</v>
      </c>
      <c r="E3320">
        <v>682</v>
      </c>
      <c r="F3320">
        <v>3</v>
      </c>
      <c r="G3320">
        <v>136</v>
      </c>
      <c r="H3320" s="1">
        <v>43643</v>
      </c>
      <c r="I3320">
        <v>999999</v>
      </c>
      <c r="J3320">
        <v>136</v>
      </c>
      <c r="K3320">
        <v>62.54</v>
      </c>
      <c r="L3320" t="s">
        <v>13</v>
      </c>
      <c r="M3320">
        <v>1</v>
      </c>
    </row>
    <row r="3321" spans="1:13" x14ac:dyDescent="0.25">
      <c r="A3321">
        <v>346301</v>
      </c>
      <c r="B3321">
        <v>0</v>
      </c>
      <c r="C3321" s="1">
        <v>43641</v>
      </c>
      <c r="D3321">
        <v>386653</v>
      </c>
      <c r="E3321">
        <v>1030</v>
      </c>
      <c r="F3321">
        <v>3</v>
      </c>
      <c r="G3321">
        <v>148</v>
      </c>
      <c r="H3321" s="1">
        <v>43642</v>
      </c>
      <c r="I3321">
        <v>999999</v>
      </c>
      <c r="J3321">
        <v>148</v>
      </c>
      <c r="K3321">
        <v>68.06</v>
      </c>
      <c r="L3321" t="s">
        <v>15</v>
      </c>
      <c r="M3321">
        <v>1.3172999999999999</v>
      </c>
    </row>
    <row r="3322" spans="1:13" x14ac:dyDescent="0.25">
      <c r="A3322">
        <v>346301</v>
      </c>
      <c r="B3322">
        <v>1</v>
      </c>
      <c r="C3322" s="1">
        <v>43641</v>
      </c>
      <c r="D3322">
        <v>386653</v>
      </c>
      <c r="E3322">
        <v>1665</v>
      </c>
      <c r="F3322">
        <v>1</v>
      </c>
      <c r="G3322">
        <v>4.99</v>
      </c>
      <c r="H3322" s="1">
        <v>43642</v>
      </c>
      <c r="I3322">
        <v>999999</v>
      </c>
      <c r="J3322">
        <v>4.99</v>
      </c>
      <c r="K3322">
        <v>2.54</v>
      </c>
      <c r="L3322" t="s">
        <v>15</v>
      </c>
      <c r="M3322">
        <v>1.3172999999999999</v>
      </c>
    </row>
    <row r="3323" spans="1:13" x14ac:dyDescent="0.25">
      <c r="A3323">
        <v>346301</v>
      </c>
      <c r="B3323">
        <v>2</v>
      </c>
      <c r="C3323" s="1">
        <v>43641</v>
      </c>
      <c r="D3323">
        <v>386653</v>
      </c>
      <c r="E3323">
        <v>452</v>
      </c>
      <c r="F3323">
        <v>7</v>
      </c>
      <c r="G3323">
        <v>219.95</v>
      </c>
      <c r="H3323" s="1">
        <v>43642</v>
      </c>
      <c r="I3323">
        <v>999999</v>
      </c>
      <c r="J3323">
        <v>219.95</v>
      </c>
      <c r="K3323">
        <v>112.14</v>
      </c>
      <c r="L3323" t="s">
        <v>15</v>
      </c>
      <c r="M3323">
        <v>1.3172999999999999</v>
      </c>
    </row>
    <row r="3324" spans="1:13" x14ac:dyDescent="0.25">
      <c r="A3324">
        <v>346302</v>
      </c>
      <c r="B3324">
        <v>0</v>
      </c>
      <c r="C3324" s="1">
        <v>43641</v>
      </c>
      <c r="D3324">
        <v>368181</v>
      </c>
      <c r="E3324">
        <v>365</v>
      </c>
      <c r="F3324">
        <v>4</v>
      </c>
      <c r="G3324">
        <v>599</v>
      </c>
      <c r="H3324" s="1">
        <v>43641</v>
      </c>
      <c r="I3324">
        <v>74</v>
      </c>
      <c r="J3324">
        <v>599</v>
      </c>
      <c r="K3324">
        <v>275.45999999999998</v>
      </c>
      <c r="L3324" t="s">
        <v>15</v>
      </c>
      <c r="M3324">
        <v>1.3172999999999999</v>
      </c>
    </row>
    <row r="3325" spans="1:13" x14ac:dyDescent="0.25">
      <c r="A3325">
        <v>346302</v>
      </c>
      <c r="B3325">
        <v>1</v>
      </c>
      <c r="C3325" s="1">
        <v>43641</v>
      </c>
      <c r="D3325">
        <v>368181</v>
      </c>
      <c r="E3325">
        <v>1589</v>
      </c>
      <c r="F3325">
        <v>1</v>
      </c>
      <c r="G3325">
        <v>9.99</v>
      </c>
      <c r="H3325" s="1">
        <v>43641</v>
      </c>
      <c r="I3325">
        <v>74</v>
      </c>
      <c r="J3325">
        <v>9.0908999999999995</v>
      </c>
      <c r="K3325">
        <v>5.09</v>
      </c>
      <c r="L3325" t="s">
        <v>15</v>
      </c>
      <c r="M3325">
        <v>1.3172999999999999</v>
      </c>
    </row>
    <row r="3326" spans="1:13" x14ac:dyDescent="0.25">
      <c r="A3326">
        <v>346302</v>
      </c>
      <c r="B3326">
        <v>2</v>
      </c>
      <c r="C3326" s="1">
        <v>43641</v>
      </c>
      <c r="D3326">
        <v>368181</v>
      </c>
      <c r="E3326">
        <v>675</v>
      </c>
      <c r="F3326">
        <v>2</v>
      </c>
      <c r="G3326">
        <v>219</v>
      </c>
      <c r="H3326" s="1">
        <v>43641</v>
      </c>
      <c r="I3326">
        <v>74</v>
      </c>
      <c r="J3326">
        <v>216.81</v>
      </c>
      <c r="K3326">
        <v>72.56</v>
      </c>
      <c r="L3326" t="s">
        <v>15</v>
      </c>
      <c r="M3326">
        <v>1.3172999999999999</v>
      </c>
    </row>
    <row r="3327" spans="1:13" x14ac:dyDescent="0.25">
      <c r="A3327">
        <v>346303</v>
      </c>
      <c r="B3327">
        <v>0</v>
      </c>
      <c r="C3327" s="1">
        <v>43641</v>
      </c>
      <c r="D3327">
        <v>1566621</v>
      </c>
      <c r="E3327">
        <v>1631</v>
      </c>
      <c r="F3327">
        <v>1</v>
      </c>
      <c r="G3327">
        <v>12.66</v>
      </c>
      <c r="H3327" s="1">
        <v>43645</v>
      </c>
      <c r="I3327">
        <v>999999</v>
      </c>
      <c r="J3327">
        <v>10.887600000000001</v>
      </c>
      <c r="K3327">
        <v>5.82</v>
      </c>
      <c r="L3327" t="s">
        <v>13</v>
      </c>
      <c r="M3327">
        <v>1</v>
      </c>
    </row>
    <row r="3328" spans="1:13" x14ac:dyDescent="0.25">
      <c r="A3328">
        <v>346304</v>
      </c>
      <c r="B3328">
        <v>0</v>
      </c>
      <c r="C3328" s="1">
        <v>43641</v>
      </c>
      <c r="D3328">
        <v>1441148</v>
      </c>
      <c r="E3328">
        <v>107</v>
      </c>
      <c r="F3328">
        <v>8</v>
      </c>
      <c r="G3328">
        <v>132.99</v>
      </c>
      <c r="H3328" s="1">
        <v>43642</v>
      </c>
      <c r="I3328">
        <v>999999</v>
      </c>
      <c r="J3328">
        <v>117.0312</v>
      </c>
      <c r="K3328">
        <v>61.16</v>
      </c>
      <c r="L3328" t="s">
        <v>13</v>
      </c>
      <c r="M3328">
        <v>1</v>
      </c>
    </row>
    <row r="3329" spans="1:13" x14ac:dyDescent="0.25">
      <c r="A3329">
        <v>346400</v>
      </c>
      <c r="B3329">
        <v>0</v>
      </c>
      <c r="C3329" s="1">
        <v>43642</v>
      </c>
      <c r="D3329">
        <v>858707</v>
      </c>
      <c r="E3329">
        <v>1407</v>
      </c>
      <c r="F3329">
        <v>1</v>
      </c>
      <c r="G3329">
        <v>16</v>
      </c>
      <c r="H3329" s="1">
        <v>43646</v>
      </c>
      <c r="I3329">
        <v>999999</v>
      </c>
      <c r="J3329">
        <v>16</v>
      </c>
      <c r="K3329">
        <v>8.16</v>
      </c>
      <c r="L3329" t="s">
        <v>14</v>
      </c>
      <c r="M3329">
        <v>0.88009999999999999</v>
      </c>
    </row>
    <row r="3330" spans="1:13" x14ac:dyDescent="0.25">
      <c r="A3330">
        <v>346401</v>
      </c>
      <c r="B3330">
        <v>0</v>
      </c>
      <c r="C3330" s="1">
        <v>43642</v>
      </c>
      <c r="D3330">
        <v>1233736</v>
      </c>
      <c r="E3330">
        <v>1596</v>
      </c>
      <c r="F3330">
        <v>1</v>
      </c>
      <c r="G3330">
        <v>12.66</v>
      </c>
      <c r="H3330" s="1">
        <v>43642</v>
      </c>
      <c r="I3330">
        <v>470</v>
      </c>
      <c r="J3330">
        <v>12.66</v>
      </c>
      <c r="K3330">
        <v>5.82</v>
      </c>
      <c r="L3330" t="s">
        <v>13</v>
      </c>
      <c r="M3330">
        <v>1</v>
      </c>
    </row>
    <row r="3331" spans="1:13" x14ac:dyDescent="0.25">
      <c r="A3331">
        <v>346401</v>
      </c>
      <c r="B3331">
        <v>1</v>
      </c>
      <c r="C3331" s="1">
        <v>43642</v>
      </c>
      <c r="D3331">
        <v>1233736</v>
      </c>
      <c r="E3331">
        <v>721</v>
      </c>
      <c r="F3331">
        <v>5</v>
      </c>
      <c r="G3331">
        <v>248</v>
      </c>
      <c r="H3331" s="1">
        <v>43642</v>
      </c>
      <c r="I3331">
        <v>470</v>
      </c>
      <c r="J3331">
        <v>213.28</v>
      </c>
      <c r="K3331">
        <v>82.17</v>
      </c>
      <c r="L3331" t="s">
        <v>13</v>
      </c>
      <c r="M3331">
        <v>1</v>
      </c>
    </row>
    <row r="3332" spans="1:13" x14ac:dyDescent="0.25">
      <c r="A3332">
        <v>346401</v>
      </c>
      <c r="B3332">
        <v>2</v>
      </c>
      <c r="C3332" s="1">
        <v>43642</v>
      </c>
      <c r="D3332">
        <v>1233736</v>
      </c>
      <c r="E3332">
        <v>2095</v>
      </c>
      <c r="F3332">
        <v>1</v>
      </c>
      <c r="G3332">
        <v>1475</v>
      </c>
      <c r="H3332" s="1">
        <v>43642</v>
      </c>
      <c r="I3332">
        <v>470</v>
      </c>
      <c r="J3332">
        <v>1475</v>
      </c>
      <c r="K3332">
        <v>488.7</v>
      </c>
      <c r="L3332" t="s">
        <v>13</v>
      </c>
      <c r="M3332">
        <v>1</v>
      </c>
    </row>
    <row r="3333" spans="1:13" x14ac:dyDescent="0.25">
      <c r="A3333">
        <v>346401</v>
      </c>
      <c r="B3333">
        <v>3</v>
      </c>
      <c r="C3333" s="1">
        <v>43642</v>
      </c>
      <c r="D3333">
        <v>1233736</v>
      </c>
      <c r="E3333">
        <v>2019</v>
      </c>
      <c r="F3333">
        <v>1</v>
      </c>
      <c r="G3333">
        <v>665.94</v>
      </c>
      <c r="H3333" s="1">
        <v>43642</v>
      </c>
      <c r="I3333">
        <v>470</v>
      </c>
      <c r="J3333">
        <v>612.66480000000001</v>
      </c>
      <c r="K3333">
        <v>220.64</v>
      </c>
      <c r="L3333" t="s">
        <v>13</v>
      </c>
      <c r="M3333">
        <v>1</v>
      </c>
    </row>
    <row r="3334" spans="1:13" x14ac:dyDescent="0.25">
      <c r="A3334">
        <v>346401</v>
      </c>
      <c r="B3334">
        <v>4</v>
      </c>
      <c r="C3334" s="1">
        <v>43642</v>
      </c>
      <c r="D3334">
        <v>1233736</v>
      </c>
      <c r="E3334">
        <v>443</v>
      </c>
      <c r="F3334">
        <v>2</v>
      </c>
      <c r="G3334">
        <v>349</v>
      </c>
      <c r="H3334" s="1">
        <v>43642</v>
      </c>
      <c r="I3334">
        <v>470</v>
      </c>
      <c r="J3334">
        <v>349</v>
      </c>
      <c r="K3334">
        <v>160.49</v>
      </c>
      <c r="L3334" t="s">
        <v>13</v>
      </c>
      <c r="M3334">
        <v>1</v>
      </c>
    </row>
    <row r="3335" spans="1:13" x14ac:dyDescent="0.25">
      <c r="A3335">
        <v>346402</v>
      </c>
      <c r="B3335">
        <v>0</v>
      </c>
      <c r="C3335" s="1">
        <v>43642</v>
      </c>
      <c r="D3335">
        <v>555203</v>
      </c>
      <c r="E3335">
        <v>1547</v>
      </c>
      <c r="F3335">
        <v>2</v>
      </c>
      <c r="G3335">
        <v>255</v>
      </c>
      <c r="H3335" s="1">
        <v>43642</v>
      </c>
      <c r="I3335">
        <v>270</v>
      </c>
      <c r="J3335">
        <v>247.35</v>
      </c>
      <c r="K3335">
        <v>117.27</v>
      </c>
      <c r="L3335" t="s">
        <v>14</v>
      </c>
      <c r="M3335">
        <v>0.88009999999999999</v>
      </c>
    </row>
    <row r="3336" spans="1:13" x14ac:dyDescent="0.25">
      <c r="A3336">
        <v>346403</v>
      </c>
      <c r="B3336">
        <v>0</v>
      </c>
      <c r="C3336" s="1">
        <v>43642</v>
      </c>
      <c r="D3336">
        <v>494715</v>
      </c>
      <c r="E3336">
        <v>1159</v>
      </c>
      <c r="F3336">
        <v>1</v>
      </c>
      <c r="G3336">
        <v>1520</v>
      </c>
      <c r="H3336" s="1">
        <v>43646</v>
      </c>
      <c r="I3336">
        <v>999999</v>
      </c>
      <c r="J3336">
        <v>1368</v>
      </c>
      <c r="K3336">
        <v>503.61</v>
      </c>
      <c r="L3336" t="s">
        <v>14</v>
      </c>
      <c r="M3336">
        <v>0.88009999999999999</v>
      </c>
    </row>
    <row r="3337" spans="1:13" x14ac:dyDescent="0.25">
      <c r="A3337">
        <v>346403</v>
      </c>
      <c r="B3337">
        <v>1</v>
      </c>
      <c r="C3337" s="1">
        <v>43642</v>
      </c>
      <c r="D3337">
        <v>494715</v>
      </c>
      <c r="E3337">
        <v>1149</v>
      </c>
      <c r="F3337">
        <v>4</v>
      </c>
      <c r="G3337">
        <v>432</v>
      </c>
      <c r="H3337" s="1">
        <v>43646</v>
      </c>
      <c r="I3337">
        <v>999999</v>
      </c>
      <c r="J3337">
        <v>388.8</v>
      </c>
      <c r="K3337">
        <v>220.25</v>
      </c>
      <c r="L3337" t="s">
        <v>14</v>
      </c>
      <c r="M3337">
        <v>0.88009999999999999</v>
      </c>
    </row>
    <row r="3338" spans="1:13" x14ac:dyDescent="0.25">
      <c r="A3338">
        <v>346403</v>
      </c>
      <c r="B3338">
        <v>2</v>
      </c>
      <c r="C3338" s="1">
        <v>43642</v>
      </c>
      <c r="D3338">
        <v>494715</v>
      </c>
      <c r="E3338">
        <v>1704</v>
      </c>
      <c r="F3338">
        <v>6</v>
      </c>
      <c r="G3338">
        <v>6.99</v>
      </c>
      <c r="H3338" s="1">
        <v>43646</v>
      </c>
      <c r="I3338">
        <v>999999</v>
      </c>
      <c r="J3338">
        <v>6.99</v>
      </c>
      <c r="K3338">
        <v>3.56</v>
      </c>
      <c r="L3338" t="s">
        <v>14</v>
      </c>
      <c r="M3338">
        <v>0.88009999999999999</v>
      </c>
    </row>
    <row r="3339" spans="1:13" x14ac:dyDescent="0.25">
      <c r="A3339">
        <v>346404</v>
      </c>
      <c r="B3339">
        <v>0</v>
      </c>
      <c r="C3339" s="1">
        <v>43642</v>
      </c>
      <c r="D3339">
        <v>443064</v>
      </c>
      <c r="E3339">
        <v>1250</v>
      </c>
      <c r="F3339">
        <v>1</v>
      </c>
      <c r="G3339">
        <v>59.99</v>
      </c>
      <c r="H3339" s="1">
        <v>43646</v>
      </c>
      <c r="I3339">
        <v>999999</v>
      </c>
      <c r="J3339">
        <v>53.991</v>
      </c>
      <c r="K3339">
        <v>30.58</v>
      </c>
      <c r="L3339" t="s">
        <v>14</v>
      </c>
      <c r="M3339">
        <v>0.88009999999999999</v>
      </c>
    </row>
    <row r="3340" spans="1:13" x14ac:dyDescent="0.25">
      <c r="A3340">
        <v>346404</v>
      </c>
      <c r="B3340">
        <v>1</v>
      </c>
      <c r="C3340" s="1">
        <v>43642</v>
      </c>
      <c r="D3340">
        <v>443064</v>
      </c>
      <c r="E3340">
        <v>1523</v>
      </c>
      <c r="F3340">
        <v>2</v>
      </c>
      <c r="G3340">
        <v>299</v>
      </c>
      <c r="H3340" s="1">
        <v>43646</v>
      </c>
      <c r="I3340">
        <v>999999</v>
      </c>
      <c r="J3340">
        <v>266.11</v>
      </c>
      <c r="K3340">
        <v>137.5</v>
      </c>
      <c r="L3340" t="s">
        <v>14</v>
      </c>
      <c r="M3340">
        <v>0.88009999999999999</v>
      </c>
    </row>
    <row r="3341" spans="1:13" x14ac:dyDescent="0.25">
      <c r="A3341">
        <v>346404</v>
      </c>
      <c r="B3341">
        <v>2</v>
      </c>
      <c r="C3341" s="1">
        <v>43642</v>
      </c>
      <c r="D3341">
        <v>443064</v>
      </c>
      <c r="E3341">
        <v>1050</v>
      </c>
      <c r="F3341">
        <v>2</v>
      </c>
      <c r="G3341">
        <v>312</v>
      </c>
      <c r="H3341" s="1">
        <v>43646</v>
      </c>
      <c r="I3341">
        <v>999999</v>
      </c>
      <c r="J3341">
        <v>287.04000000000002</v>
      </c>
      <c r="K3341">
        <v>143.47999999999999</v>
      </c>
      <c r="L3341" t="s">
        <v>14</v>
      </c>
      <c r="M3341">
        <v>0.88009999999999999</v>
      </c>
    </row>
    <row r="3342" spans="1:13" x14ac:dyDescent="0.25">
      <c r="A3342">
        <v>346405</v>
      </c>
      <c r="B3342">
        <v>0</v>
      </c>
      <c r="C3342" s="1">
        <v>43642</v>
      </c>
      <c r="D3342">
        <v>723864</v>
      </c>
      <c r="E3342">
        <v>54</v>
      </c>
      <c r="F3342">
        <v>8</v>
      </c>
      <c r="G3342">
        <v>296</v>
      </c>
      <c r="H3342" s="1">
        <v>43643</v>
      </c>
      <c r="I3342">
        <v>999999</v>
      </c>
      <c r="J3342">
        <v>281.2</v>
      </c>
      <c r="K3342">
        <v>98.07</v>
      </c>
      <c r="L3342" t="s">
        <v>14</v>
      </c>
      <c r="M3342">
        <v>0.88009999999999999</v>
      </c>
    </row>
    <row r="3343" spans="1:13" x14ac:dyDescent="0.25">
      <c r="A3343">
        <v>346405</v>
      </c>
      <c r="B3343">
        <v>1</v>
      </c>
      <c r="C3343" s="1">
        <v>43642</v>
      </c>
      <c r="D3343">
        <v>723864</v>
      </c>
      <c r="E3343">
        <v>1692</v>
      </c>
      <c r="F3343">
        <v>2</v>
      </c>
      <c r="G3343">
        <v>6.99</v>
      </c>
      <c r="H3343" s="1">
        <v>43643</v>
      </c>
      <c r="I3343">
        <v>999999</v>
      </c>
      <c r="J3343">
        <v>6.99</v>
      </c>
      <c r="K3343">
        <v>3.56</v>
      </c>
      <c r="L3343" t="s">
        <v>14</v>
      </c>
      <c r="M3343">
        <v>0.88009999999999999</v>
      </c>
    </row>
    <row r="3344" spans="1:13" x14ac:dyDescent="0.25">
      <c r="A3344">
        <v>346405</v>
      </c>
      <c r="B3344">
        <v>2</v>
      </c>
      <c r="C3344" s="1">
        <v>43642</v>
      </c>
      <c r="D3344">
        <v>723864</v>
      </c>
      <c r="E3344">
        <v>135</v>
      </c>
      <c r="F3344">
        <v>2</v>
      </c>
      <c r="G3344">
        <v>349.95</v>
      </c>
      <c r="H3344" s="1">
        <v>43643</v>
      </c>
      <c r="I3344">
        <v>999999</v>
      </c>
      <c r="J3344">
        <v>311.45549999999997</v>
      </c>
      <c r="K3344">
        <v>160.93</v>
      </c>
      <c r="L3344" t="s">
        <v>14</v>
      </c>
      <c r="M3344">
        <v>0.88009999999999999</v>
      </c>
    </row>
    <row r="3345" spans="1:13" x14ac:dyDescent="0.25">
      <c r="A3345">
        <v>346405</v>
      </c>
      <c r="B3345">
        <v>3</v>
      </c>
      <c r="C3345" s="1">
        <v>43642</v>
      </c>
      <c r="D3345">
        <v>723864</v>
      </c>
      <c r="E3345">
        <v>1609</v>
      </c>
      <c r="F3345">
        <v>4</v>
      </c>
      <c r="G3345">
        <v>259.99</v>
      </c>
      <c r="H3345" s="1">
        <v>43643</v>
      </c>
      <c r="I3345">
        <v>999999</v>
      </c>
      <c r="J3345">
        <v>259.99</v>
      </c>
      <c r="K3345">
        <v>86.14</v>
      </c>
      <c r="L3345" t="s">
        <v>14</v>
      </c>
      <c r="M3345">
        <v>0.88009999999999999</v>
      </c>
    </row>
    <row r="3346" spans="1:13" x14ac:dyDescent="0.25">
      <c r="A3346">
        <v>346405</v>
      </c>
      <c r="B3346">
        <v>4</v>
      </c>
      <c r="C3346" s="1">
        <v>43642</v>
      </c>
      <c r="D3346">
        <v>723864</v>
      </c>
      <c r="E3346">
        <v>1339</v>
      </c>
      <c r="F3346">
        <v>1</v>
      </c>
      <c r="G3346">
        <v>35.99</v>
      </c>
      <c r="H3346" s="1">
        <v>43643</v>
      </c>
      <c r="I3346">
        <v>999999</v>
      </c>
      <c r="J3346">
        <v>30.9514</v>
      </c>
      <c r="K3346">
        <v>16.55</v>
      </c>
      <c r="L3346" t="s">
        <v>14</v>
      </c>
      <c r="M3346">
        <v>0.88009999999999999</v>
      </c>
    </row>
    <row r="3347" spans="1:13" x14ac:dyDescent="0.25">
      <c r="A3347">
        <v>346405</v>
      </c>
      <c r="B3347">
        <v>5</v>
      </c>
      <c r="C3347" s="1">
        <v>43642</v>
      </c>
      <c r="D3347">
        <v>723864</v>
      </c>
      <c r="E3347">
        <v>68</v>
      </c>
      <c r="F3347">
        <v>5</v>
      </c>
      <c r="G3347">
        <v>25.69</v>
      </c>
      <c r="H3347" s="1">
        <v>43643</v>
      </c>
      <c r="I3347">
        <v>999999</v>
      </c>
      <c r="J3347">
        <v>24.4055</v>
      </c>
      <c r="K3347">
        <v>13.1</v>
      </c>
      <c r="L3347" t="s">
        <v>14</v>
      </c>
      <c r="M3347">
        <v>0.88009999999999999</v>
      </c>
    </row>
    <row r="3348" spans="1:13" x14ac:dyDescent="0.25">
      <c r="A3348">
        <v>346405</v>
      </c>
      <c r="B3348">
        <v>6</v>
      </c>
      <c r="C3348" s="1">
        <v>43642</v>
      </c>
      <c r="D3348">
        <v>723864</v>
      </c>
      <c r="E3348">
        <v>1549</v>
      </c>
      <c r="F3348">
        <v>3</v>
      </c>
      <c r="G3348">
        <v>389</v>
      </c>
      <c r="H3348" s="1">
        <v>43643</v>
      </c>
      <c r="I3348">
        <v>999999</v>
      </c>
      <c r="J3348">
        <v>350.1</v>
      </c>
      <c r="K3348">
        <v>128.88</v>
      </c>
      <c r="L3348" t="s">
        <v>14</v>
      </c>
      <c r="M3348">
        <v>0.88009999999999999</v>
      </c>
    </row>
    <row r="3349" spans="1:13" x14ac:dyDescent="0.25">
      <c r="A3349">
        <v>346500</v>
      </c>
      <c r="B3349">
        <v>0</v>
      </c>
      <c r="C3349" s="1">
        <v>43643</v>
      </c>
      <c r="D3349">
        <v>256970</v>
      </c>
      <c r="E3349">
        <v>1450</v>
      </c>
      <c r="F3349">
        <v>1</v>
      </c>
      <c r="G3349">
        <v>308</v>
      </c>
      <c r="H3349" s="1">
        <v>43644</v>
      </c>
      <c r="I3349">
        <v>999999</v>
      </c>
      <c r="J3349">
        <v>274.12</v>
      </c>
      <c r="K3349">
        <v>141.63999999999999</v>
      </c>
      <c r="L3349" t="s">
        <v>15</v>
      </c>
      <c r="M3349">
        <v>1.3129</v>
      </c>
    </row>
    <row r="3350" spans="1:13" x14ac:dyDescent="0.25">
      <c r="A3350">
        <v>346500</v>
      </c>
      <c r="B3350">
        <v>1</v>
      </c>
      <c r="C3350" s="1">
        <v>43643</v>
      </c>
      <c r="D3350">
        <v>256970</v>
      </c>
      <c r="E3350">
        <v>1589</v>
      </c>
      <c r="F3350">
        <v>1</v>
      </c>
      <c r="G3350">
        <v>9.99</v>
      </c>
      <c r="H3350" s="1">
        <v>43644</v>
      </c>
      <c r="I3350">
        <v>999999</v>
      </c>
      <c r="J3350">
        <v>9.99</v>
      </c>
      <c r="K3350">
        <v>5.09</v>
      </c>
      <c r="L3350" t="s">
        <v>15</v>
      </c>
      <c r="M3350">
        <v>1.3129</v>
      </c>
    </row>
    <row r="3351" spans="1:13" x14ac:dyDescent="0.25">
      <c r="A3351">
        <v>346501</v>
      </c>
      <c r="B3351">
        <v>0</v>
      </c>
      <c r="C3351" s="1">
        <v>43643</v>
      </c>
      <c r="D3351">
        <v>1511329</v>
      </c>
      <c r="E3351">
        <v>1034</v>
      </c>
      <c r="F3351">
        <v>6</v>
      </c>
      <c r="G3351">
        <v>290</v>
      </c>
      <c r="H3351" s="1">
        <v>43643</v>
      </c>
      <c r="I3351">
        <v>670</v>
      </c>
      <c r="J3351">
        <v>269.7</v>
      </c>
      <c r="K3351">
        <v>96.08</v>
      </c>
      <c r="L3351" t="s">
        <v>13</v>
      </c>
      <c r="M3351">
        <v>1</v>
      </c>
    </row>
    <row r="3352" spans="1:13" x14ac:dyDescent="0.25">
      <c r="A3352">
        <v>346501</v>
      </c>
      <c r="B3352">
        <v>1</v>
      </c>
      <c r="C3352" s="1">
        <v>43643</v>
      </c>
      <c r="D3352">
        <v>1511329</v>
      </c>
      <c r="E3352">
        <v>507</v>
      </c>
      <c r="F3352">
        <v>5</v>
      </c>
      <c r="G3352">
        <v>259</v>
      </c>
      <c r="H3352" s="1">
        <v>43643</v>
      </c>
      <c r="I3352">
        <v>670</v>
      </c>
      <c r="J3352">
        <v>259</v>
      </c>
      <c r="K3352">
        <v>119.11</v>
      </c>
      <c r="L3352" t="s">
        <v>13</v>
      </c>
      <c r="M3352">
        <v>1</v>
      </c>
    </row>
    <row r="3353" spans="1:13" x14ac:dyDescent="0.25">
      <c r="A3353">
        <v>346502</v>
      </c>
      <c r="B3353">
        <v>0</v>
      </c>
      <c r="C3353" s="1">
        <v>43643</v>
      </c>
      <c r="D3353">
        <v>802573</v>
      </c>
      <c r="E3353">
        <v>88</v>
      </c>
      <c r="F3353">
        <v>3</v>
      </c>
      <c r="G3353">
        <v>149.99</v>
      </c>
      <c r="H3353" s="1">
        <v>43643</v>
      </c>
      <c r="I3353">
        <v>330</v>
      </c>
      <c r="J3353">
        <v>149.99</v>
      </c>
      <c r="K3353">
        <v>49.69</v>
      </c>
      <c r="L3353" t="s">
        <v>14</v>
      </c>
      <c r="M3353">
        <v>0.87949999999999995</v>
      </c>
    </row>
    <row r="3354" spans="1:13" x14ac:dyDescent="0.25">
      <c r="A3354">
        <v>346503</v>
      </c>
      <c r="B3354">
        <v>0</v>
      </c>
      <c r="C3354" s="1">
        <v>43643</v>
      </c>
      <c r="D3354">
        <v>591720</v>
      </c>
      <c r="E3354">
        <v>1693</v>
      </c>
      <c r="F3354">
        <v>7</v>
      </c>
      <c r="G3354">
        <v>6.88</v>
      </c>
      <c r="H3354" s="1">
        <v>43647</v>
      </c>
      <c r="I3354">
        <v>999999</v>
      </c>
      <c r="J3354">
        <v>6.3983999999999996</v>
      </c>
      <c r="K3354">
        <v>3.16</v>
      </c>
      <c r="L3354" t="s">
        <v>14</v>
      </c>
      <c r="M3354">
        <v>0.87949999999999995</v>
      </c>
    </row>
    <row r="3355" spans="1:13" x14ac:dyDescent="0.25">
      <c r="A3355">
        <v>346503</v>
      </c>
      <c r="B3355">
        <v>1</v>
      </c>
      <c r="C3355" s="1">
        <v>43643</v>
      </c>
      <c r="D3355">
        <v>591720</v>
      </c>
      <c r="E3355">
        <v>163</v>
      </c>
      <c r="F3355">
        <v>3</v>
      </c>
      <c r="G3355">
        <v>1592.2</v>
      </c>
      <c r="H3355" s="1">
        <v>43647</v>
      </c>
      <c r="I3355">
        <v>999999</v>
      </c>
      <c r="J3355">
        <v>1417.058</v>
      </c>
      <c r="K3355">
        <v>527.53</v>
      </c>
      <c r="L3355" t="s">
        <v>14</v>
      </c>
      <c r="M3355">
        <v>0.87949999999999995</v>
      </c>
    </row>
    <row r="3356" spans="1:13" x14ac:dyDescent="0.25">
      <c r="A3356">
        <v>346503</v>
      </c>
      <c r="B3356">
        <v>2</v>
      </c>
      <c r="C3356" s="1">
        <v>43643</v>
      </c>
      <c r="D3356">
        <v>591720</v>
      </c>
      <c r="E3356">
        <v>2050</v>
      </c>
      <c r="F3356">
        <v>3</v>
      </c>
      <c r="G3356">
        <v>199.99</v>
      </c>
      <c r="H3356" s="1">
        <v>43647</v>
      </c>
      <c r="I3356">
        <v>999999</v>
      </c>
      <c r="J3356">
        <v>193.99029999999999</v>
      </c>
      <c r="K3356">
        <v>91.97</v>
      </c>
      <c r="L3356" t="s">
        <v>14</v>
      </c>
      <c r="M3356">
        <v>0.87949999999999995</v>
      </c>
    </row>
    <row r="3357" spans="1:13" x14ac:dyDescent="0.25">
      <c r="A3357">
        <v>346504</v>
      </c>
      <c r="B3357">
        <v>0</v>
      </c>
      <c r="C3357" s="1">
        <v>43643</v>
      </c>
      <c r="D3357">
        <v>2054948</v>
      </c>
      <c r="E3357">
        <v>260</v>
      </c>
      <c r="F3357">
        <v>2</v>
      </c>
      <c r="G3357">
        <v>339</v>
      </c>
      <c r="H3357" s="1">
        <v>43646</v>
      </c>
      <c r="I3357">
        <v>999999</v>
      </c>
      <c r="J3357">
        <v>294.93</v>
      </c>
      <c r="K3357">
        <v>155.88999999999999</v>
      </c>
      <c r="L3357" t="s">
        <v>13</v>
      </c>
      <c r="M3357">
        <v>1</v>
      </c>
    </row>
    <row r="3358" spans="1:13" x14ac:dyDescent="0.25">
      <c r="A3358">
        <v>346505</v>
      </c>
      <c r="B3358">
        <v>0</v>
      </c>
      <c r="C3358" s="1">
        <v>43643</v>
      </c>
      <c r="D3358">
        <v>266434</v>
      </c>
      <c r="E3358">
        <v>484</v>
      </c>
      <c r="F3358">
        <v>1</v>
      </c>
      <c r="G3358">
        <v>129</v>
      </c>
      <c r="H3358" s="1">
        <v>43643</v>
      </c>
      <c r="I3358">
        <v>80</v>
      </c>
      <c r="J3358">
        <v>129</v>
      </c>
      <c r="K3358">
        <v>65.77</v>
      </c>
      <c r="L3358" t="s">
        <v>15</v>
      </c>
      <c r="M3358">
        <v>1.3129</v>
      </c>
    </row>
    <row r="3359" spans="1:13" x14ac:dyDescent="0.25">
      <c r="A3359">
        <v>346505</v>
      </c>
      <c r="B3359">
        <v>1</v>
      </c>
      <c r="C3359" s="1">
        <v>43643</v>
      </c>
      <c r="D3359">
        <v>266434</v>
      </c>
      <c r="E3359">
        <v>1561</v>
      </c>
      <c r="F3359">
        <v>6</v>
      </c>
      <c r="G3359">
        <v>402</v>
      </c>
      <c r="H3359" s="1">
        <v>43643</v>
      </c>
      <c r="I3359">
        <v>80</v>
      </c>
      <c r="J3359">
        <v>402</v>
      </c>
      <c r="K3359">
        <v>133.19</v>
      </c>
      <c r="L3359" t="s">
        <v>15</v>
      </c>
      <c r="M3359">
        <v>1.3129</v>
      </c>
    </row>
    <row r="3360" spans="1:13" x14ac:dyDescent="0.25">
      <c r="A3360">
        <v>346506</v>
      </c>
      <c r="B3360">
        <v>0</v>
      </c>
      <c r="C3360" s="1">
        <v>43643</v>
      </c>
      <c r="D3360">
        <v>1863479</v>
      </c>
      <c r="E3360">
        <v>183</v>
      </c>
      <c r="F3360">
        <v>2</v>
      </c>
      <c r="G3360">
        <v>109</v>
      </c>
      <c r="H3360" s="1">
        <v>43643</v>
      </c>
      <c r="I3360">
        <v>560</v>
      </c>
      <c r="J3360">
        <v>99.19</v>
      </c>
      <c r="K3360">
        <v>50.13</v>
      </c>
      <c r="L3360" t="s">
        <v>13</v>
      </c>
      <c r="M3360">
        <v>1</v>
      </c>
    </row>
    <row r="3361" spans="1:13" x14ac:dyDescent="0.25">
      <c r="A3361">
        <v>346506</v>
      </c>
      <c r="B3361">
        <v>1</v>
      </c>
      <c r="C3361" s="1">
        <v>43643</v>
      </c>
      <c r="D3361">
        <v>1863479</v>
      </c>
      <c r="E3361">
        <v>1640</v>
      </c>
      <c r="F3361">
        <v>1</v>
      </c>
      <c r="G3361">
        <v>22.89</v>
      </c>
      <c r="H3361" s="1">
        <v>43643</v>
      </c>
      <c r="I3361">
        <v>560</v>
      </c>
      <c r="J3361">
        <v>20.1432</v>
      </c>
      <c r="K3361">
        <v>7.58</v>
      </c>
      <c r="L3361" t="s">
        <v>13</v>
      </c>
      <c r="M3361">
        <v>1</v>
      </c>
    </row>
    <row r="3362" spans="1:13" x14ac:dyDescent="0.25">
      <c r="A3362">
        <v>346600</v>
      </c>
      <c r="B3362">
        <v>0</v>
      </c>
      <c r="C3362" s="1">
        <v>43644</v>
      </c>
      <c r="D3362">
        <v>1724799</v>
      </c>
      <c r="E3362">
        <v>2053</v>
      </c>
      <c r="F3362">
        <v>2</v>
      </c>
      <c r="G3362">
        <v>99.99</v>
      </c>
      <c r="H3362" s="1">
        <v>43644</v>
      </c>
      <c r="I3362">
        <v>465</v>
      </c>
      <c r="J3362">
        <v>99.99</v>
      </c>
      <c r="K3362">
        <v>50.98</v>
      </c>
      <c r="L3362" t="s">
        <v>13</v>
      </c>
      <c r="M3362">
        <v>1</v>
      </c>
    </row>
    <row r="3363" spans="1:13" x14ac:dyDescent="0.25">
      <c r="A3363">
        <v>346601</v>
      </c>
      <c r="B3363">
        <v>0</v>
      </c>
      <c r="C3363" s="1">
        <v>43644</v>
      </c>
      <c r="D3363">
        <v>636894</v>
      </c>
      <c r="E3363">
        <v>416</v>
      </c>
      <c r="F3363">
        <v>1</v>
      </c>
      <c r="G3363">
        <v>969</v>
      </c>
      <c r="H3363" s="1">
        <v>43647</v>
      </c>
      <c r="I3363">
        <v>999999</v>
      </c>
      <c r="J3363">
        <v>959.31</v>
      </c>
      <c r="K3363">
        <v>321.05</v>
      </c>
      <c r="L3363" t="s">
        <v>14</v>
      </c>
      <c r="M3363">
        <v>0.87870000000000004</v>
      </c>
    </row>
    <row r="3364" spans="1:13" x14ac:dyDescent="0.25">
      <c r="A3364">
        <v>346602</v>
      </c>
      <c r="B3364">
        <v>0</v>
      </c>
      <c r="C3364" s="1">
        <v>43644</v>
      </c>
      <c r="D3364">
        <v>1452336</v>
      </c>
      <c r="E3364">
        <v>113</v>
      </c>
      <c r="F3364">
        <v>1</v>
      </c>
      <c r="G3364">
        <v>249.99</v>
      </c>
      <c r="H3364" s="1">
        <v>43647</v>
      </c>
      <c r="I3364">
        <v>999999</v>
      </c>
      <c r="J3364">
        <v>249.99</v>
      </c>
      <c r="K3364">
        <v>82.83</v>
      </c>
      <c r="L3364" t="s">
        <v>13</v>
      </c>
      <c r="M3364">
        <v>1</v>
      </c>
    </row>
    <row r="3365" spans="1:13" x14ac:dyDescent="0.25">
      <c r="A3365">
        <v>346602</v>
      </c>
      <c r="B3365">
        <v>1</v>
      </c>
      <c r="C3365" s="1">
        <v>43644</v>
      </c>
      <c r="D3365">
        <v>1452336</v>
      </c>
      <c r="E3365">
        <v>1664</v>
      </c>
      <c r="F3365">
        <v>1</v>
      </c>
      <c r="G3365">
        <v>8.99</v>
      </c>
      <c r="H3365" s="1">
        <v>43647</v>
      </c>
      <c r="I3365">
        <v>999999</v>
      </c>
      <c r="J3365">
        <v>7.8212999999999999</v>
      </c>
      <c r="K3365">
        <v>4.13</v>
      </c>
      <c r="L3365" t="s">
        <v>13</v>
      </c>
      <c r="M3365">
        <v>1</v>
      </c>
    </row>
    <row r="3366" spans="1:13" x14ac:dyDescent="0.25">
      <c r="A3366">
        <v>346602</v>
      </c>
      <c r="B3366">
        <v>2</v>
      </c>
      <c r="C3366" s="1">
        <v>43644</v>
      </c>
      <c r="D3366">
        <v>1452336</v>
      </c>
      <c r="E3366">
        <v>1622</v>
      </c>
      <c r="F3366">
        <v>1</v>
      </c>
      <c r="G3366">
        <v>219</v>
      </c>
      <c r="H3366" s="1">
        <v>43647</v>
      </c>
      <c r="I3366">
        <v>999999</v>
      </c>
      <c r="J3366">
        <v>194.91</v>
      </c>
      <c r="K3366">
        <v>72.56</v>
      </c>
      <c r="L3366" t="s">
        <v>13</v>
      </c>
      <c r="M3366">
        <v>1</v>
      </c>
    </row>
    <row r="3367" spans="1:13" x14ac:dyDescent="0.25">
      <c r="A3367">
        <v>346603</v>
      </c>
      <c r="B3367">
        <v>0</v>
      </c>
      <c r="C3367" s="1">
        <v>43644</v>
      </c>
      <c r="D3367">
        <v>1304972</v>
      </c>
      <c r="E3367">
        <v>185</v>
      </c>
      <c r="F3367">
        <v>3</v>
      </c>
      <c r="G3367">
        <v>169</v>
      </c>
      <c r="H3367" s="1">
        <v>43646</v>
      </c>
      <c r="I3367">
        <v>999999</v>
      </c>
      <c r="J3367">
        <v>169</v>
      </c>
      <c r="K3367">
        <v>55.99</v>
      </c>
      <c r="L3367" t="s">
        <v>13</v>
      </c>
      <c r="M3367">
        <v>1</v>
      </c>
    </row>
    <row r="3368" spans="1:13" x14ac:dyDescent="0.25">
      <c r="A3368">
        <v>346603</v>
      </c>
      <c r="B3368">
        <v>2</v>
      </c>
      <c r="C3368" s="1">
        <v>43644</v>
      </c>
      <c r="D3368">
        <v>1304972</v>
      </c>
      <c r="E3368">
        <v>418</v>
      </c>
      <c r="F3368">
        <v>3</v>
      </c>
      <c r="G3368">
        <v>269.95</v>
      </c>
      <c r="H3368" s="1">
        <v>43646</v>
      </c>
      <c r="I3368">
        <v>999999</v>
      </c>
      <c r="J3368">
        <v>234.85650000000001</v>
      </c>
      <c r="K3368">
        <v>137.63</v>
      </c>
      <c r="L3368" t="s">
        <v>13</v>
      </c>
      <c r="M3368">
        <v>1</v>
      </c>
    </row>
    <row r="3369" spans="1:13" x14ac:dyDescent="0.25">
      <c r="A3369">
        <v>346604</v>
      </c>
      <c r="B3369">
        <v>0</v>
      </c>
      <c r="C3369" s="1">
        <v>43644</v>
      </c>
      <c r="D3369">
        <v>1768600</v>
      </c>
      <c r="E3369">
        <v>2113</v>
      </c>
      <c r="F3369">
        <v>7</v>
      </c>
      <c r="G3369">
        <v>508</v>
      </c>
      <c r="H3369" s="1">
        <v>43646</v>
      </c>
      <c r="I3369">
        <v>999999</v>
      </c>
      <c r="J3369">
        <v>441.96</v>
      </c>
      <c r="K3369">
        <v>258.99</v>
      </c>
      <c r="L3369" t="s">
        <v>13</v>
      </c>
      <c r="M3369">
        <v>1</v>
      </c>
    </row>
    <row r="3370" spans="1:13" x14ac:dyDescent="0.25">
      <c r="A3370">
        <v>346700</v>
      </c>
      <c r="B3370">
        <v>0</v>
      </c>
      <c r="C3370" s="1">
        <v>43645</v>
      </c>
      <c r="D3370">
        <v>445698</v>
      </c>
      <c r="E3370">
        <v>1646</v>
      </c>
      <c r="F3370">
        <v>1</v>
      </c>
      <c r="G3370">
        <v>159.99</v>
      </c>
      <c r="H3370" s="1">
        <v>43647</v>
      </c>
      <c r="I3370">
        <v>999999</v>
      </c>
      <c r="J3370">
        <v>147.1908</v>
      </c>
      <c r="K3370">
        <v>73.569999999999993</v>
      </c>
      <c r="L3370" t="s">
        <v>14</v>
      </c>
      <c r="M3370">
        <v>0.87870000000000004</v>
      </c>
    </row>
    <row r="3371" spans="1:13" x14ac:dyDescent="0.25">
      <c r="A3371">
        <v>346701</v>
      </c>
      <c r="B3371">
        <v>0</v>
      </c>
      <c r="C3371" s="1">
        <v>43645</v>
      </c>
      <c r="D3371">
        <v>1279247</v>
      </c>
      <c r="E3371">
        <v>2517</v>
      </c>
      <c r="F3371">
        <v>2</v>
      </c>
      <c r="G3371">
        <v>3.35</v>
      </c>
      <c r="H3371" s="1">
        <v>43647</v>
      </c>
      <c r="I3371">
        <v>999999</v>
      </c>
      <c r="J3371">
        <v>2.8809999999999998</v>
      </c>
      <c r="K3371">
        <v>1.71</v>
      </c>
      <c r="L3371" t="s">
        <v>13</v>
      </c>
      <c r="M3371">
        <v>1</v>
      </c>
    </row>
    <row r="3372" spans="1:13" x14ac:dyDescent="0.25">
      <c r="A3372">
        <v>346701</v>
      </c>
      <c r="B3372">
        <v>1</v>
      </c>
      <c r="C3372" s="1">
        <v>43645</v>
      </c>
      <c r="D3372">
        <v>1279247</v>
      </c>
      <c r="E3372">
        <v>1523</v>
      </c>
      <c r="F3372">
        <v>6</v>
      </c>
      <c r="G3372">
        <v>299</v>
      </c>
      <c r="H3372" s="1">
        <v>43647</v>
      </c>
      <c r="I3372">
        <v>999999</v>
      </c>
      <c r="J3372">
        <v>299</v>
      </c>
      <c r="K3372">
        <v>137.5</v>
      </c>
      <c r="L3372" t="s">
        <v>13</v>
      </c>
      <c r="M3372">
        <v>1</v>
      </c>
    </row>
    <row r="3373" spans="1:13" x14ac:dyDescent="0.25">
      <c r="A3373">
        <v>346702</v>
      </c>
      <c r="B3373">
        <v>0</v>
      </c>
      <c r="C3373" s="1">
        <v>43645</v>
      </c>
      <c r="D3373">
        <v>1395957</v>
      </c>
      <c r="E3373">
        <v>1630</v>
      </c>
      <c r="F3373">
        <v>2</v>
      </c>
      <c r="G3373">
        <v>22.89</v>
      </c>
      <c r="H3373" s="1">
        <v>43645</v>
      </c>
      <c r="I3373">
        <v>465</v>
      </c>
      <c r="J3373">
        <v>19.914300000000001</v>
      </c>
      <c r="K3373">
        <v>7.58</v>
      </c>
      <c r="L3373" t="s">
        <v>13</v>
      </c>
      <c r="M3373">
        <v>1</v>
      </c>
    </row>
    <row r="3374" spans="1:13" x14ac:dyDescent="0.25">
      <c r="A3374">
        <v>346702</v>
      </c>
      <c r="B3374">
        <v>1</v>
      </c>
      <c r="C3374" s="1">
        <v>43645</v>
      </c>
      <c r="D3374">
        <v>1395957</v>
      </c>
      <c r="E3374">
        <v>1425</v>
      </c>
      <c r="F3374">
        <v>2</v>
      </c>
      <c r="G3374">
        <v>529</v>
      </c>
      <c r="H3374" s="1">
        <v>43645</v>
      </c>
      <c r="I3374">
        <v>465</v>
      </c>
      <c r="J3374">
        <v>460.23</v>
      </c>
      <c r="K3374">
        <v>175.27</v>
      </c>
      <c r="L3374" t="s">
        <v>13</v>
      </c>
      <c r="M3374">
        <v>1</v>
      </c>
    </row>
    <row r="3375" spans="1:13" x14ac:dyDescent="0.25">
      <c r="A3375">
        <v>346703</v>
      </c>
      <c r="B3375">
        <v>0</v>
      </c>
      <c r="C3375" s="1">
        <v>43645</v>
      </c>
      <c r="D3375">
        <v>559142</v>
      </c>
      <c r="E3375">
        <v>488</v>
      </c>
      <c r="F3375">
        <v>1</v>
      </c>
      <c r="G3375">
        <v>49</v>
      </c>
      <c r="H3375" s="1">
        <v>43645</v>
      </c>
      <c r="I3375">
        <v>260</v>
      </c>
      <c r="J3375">
        <v>45.08</v>
      </c>
      <c r="K3375">
        <v>24.98</v>
      </c>
      <c r="L3375" t="s">
        <v>14</v>
      </c>
      <c r="M3375">
        <v>0.87870000000000004</v>
      </c>
    </row>
    <row r="3376" spans="1:13" x14ac:dyDescent="0.25">
      <c r="A3376">
        <v>346703</v>
      </c>
      <c r="B3376">
        <v>1</v>
      </c>
      <c r="C3376" s="1">
        <v>43645</v>
      </c>
      <c r="D3376">
        <v>559142</v>
      </c>
      <c r="E3376">
        <v>1306</v>
      </c>
      <c r="F3376">
        <v>3</v>
      </c>
      <c r="G3376">
        <v>68</v>
      </c>
      <c r="H3376" s="1">
        <v>43645</v>
      </c>
      <c r="I3376">
        <v>260</v>
      </c>
      <c r="J3376">
        <v>68</v>
      </c>
      <c r="K3376">
        <v>31.27</v>
      </c>
      <c r="L3376" t="s">
        <v>14</v>
      </c>
      <c r="M3376">
        <v>0.87870000000000004</v>
      </c>
    </row>
    <row r="3377" spans="1:13" x14ac:dyDescent="0.25">
      <c r="A3377">
        <v>346704</v>
      </c>
      <c r="B3377">
        <v>0</v>
      </c>
      <c r="C3377" s="1">
        <v>43645</v>
      </c>
      <c r="D3377">
        <v>1642890</v>
      </c>
      <c r="E3377">
        <v>1595</v>
      </c>
      <c r="F3377">
        <v>6</v>
      </c>
      <c r="G3377">
        <v>22.89</v>
      </c>
      <c r="H3377" s="1">
        <v>43649</v>
      </c>
      <c r="I3377">
        <v>999999</v>
      </c>
      <c r="J3377">
        <v>22.89</v>
      </c>
      <c r="K3377">
        <v>7.58</v>
      </c>
      <c r="L3377" t="s">
        <v>13</v>
      </c>
      <c r="M3377">
        <v>1</v>
      </c>
    </row>
    <row r="3378" spans="1:13" x14ac:dyDescent="0.25">
      <c r="A3378">
        <v>346704</v>
      </c>
      <c r="B3378">
        <v>1</v>
      </c>
      <c r="C3378" s="1">
        <v>43645</v>
      </c>
      <c r="D3378">
        <v>1642890</v>
      </c>
      <c r="E3378">
        <v>1616</v>
      </c>
      <c r="F3378">
        <v>6</v>
      </c>
      <c r="G3378">
        <v>56.99</v>
      </c>
      <c r="H3378" s="1">
        <v>43649</v>
      </c>
      <c r="I3378">
        <v>999999</v>
      </c>
      <c r="J3378">
        <v>56.99</v>
      </c>
      <c r="K3378">
        <v>26.21</v>
      </c>
      <c r="L3378" t="s">
        <v>13</v>
      </c>
      <c r="M3378">
        <v>1</v>
      </c>
    </row>
    <row r="3379" spans="1:13" x14ac:dyDescent="0.25">
      <c r="A3379">
        <v>346704</v>
      </c>
      <c r="B3379">
        <v>2</v>
      </c>
      <c r="C3379" s="1">
        <v>43645</v>
      </c>
      <c r="D3379">
        <v>1642890</v>
      </c>
      <c r="E3379">
        <v>456</v>
      </c>
      <c r="F3379">
        <v>1</v>
      </c>
      <c r="G3379">
        <v>559</v>
      </c>
      <c r="H3379" s="1">
        <v>43649</v>
      </c>
      <c r="I3379">
        <v>999999</v>
      </c>
      <c r="J3379">
        <v>559</v>
      </c>
      <c r="K3379">
        <v>257.06</v>
      </c>
      <c r="L3379" t="s">
        <v>13</v>
      </c>
      <c r="M3379">
        <v>1</v>
      </c>
    </row>
    <row r="3380" spans="1:13" x14ac:dyDescent="0.25">
      <c r="A3380">
        <v>346704</v>
      </c>
      <c r="B3380">
        <v>3</v>
      </c>
      <c r="C3380" s="1">
        <v>43645</v>
      </c>
      <c r="D3380">
        <v>1642890</v>
      </c>
      <c r="E3380">
        <v>61</v>
      </c>
      <c r="F3380">
        <v>9</v>
      </c>
      <c r="G3380">
        <v>181</v>
      </c>
      <c r="H3380" s="1">
        <v>43649</v>
      </c>
      <c r="I3380">
        <v>999999</v>
      </c>
      <c r="J3380">
        <v>157.47</v>
      </c>
      <c r="K3380">
        <v>83.24</v>
      </c>
      <c r="L3380" t="s">
        <v>13</v>
      </c>
      <c r="M3380">
        <v>1</v>
      </c>
    </row>
    <row r="3381" spans="1:13" x14ac:dyDescent="0.25">
      <c r="A3381">
        <v>346705</v>
      </c>
      <c r="B3381">
        <v>0</v>
      </c>
      <c r="C3381" s="1">
        <v>43645</v>
      </c>
      <c r="D3381">
        <v>1817283</v>
      </c>
      <c r="E3381">
        <v>2089</v>
      </c>
      <c r="F3381">
        <v>1</v>
      </c>
      <c r="G3381">
        <v>257.5</v>
      </c>
      <c r="H3381" s="1">
        <v>43647</v>
      </c>
      <c r="I3381">
        <v>999999</v>
      </c>
      <c r="J3381">
        <v>229.17500000000001</v>
      </c>
      <c r="K3381">
        <v>131.28</v>
      </c>
      <c r="L3381" t="s">
        <v>13</v>
      </c>
      <c r="M3381">
        <v>1</v>
      </c>
    </row>
    <row r="3382" spans="1:13" x14ac:dyDescent="0.25">
      <c r="A3382">
        <v>346705</v>
      </c>
      <c r="B3382">
        <v>1</v>
      </c>
      <c r="C3382" s="1">
        <v>43645</v>
      </c>
      <c r="D3382">
        <v>1817283</v>
      </c>
      <c r="E3382">
        <v>1670</v>
      </c>
      <c r="F3382">
        <v>3</v>
      </c>
      <c r="G3382">
        <v>8.99</v>
      </c>
      <c r="H3382" s="1">
        <v>43647</v>
      </c>
      <c r="I3382">
        <v>999999</v>
      </c>
      <c r="J3382">
        <v>8.99</v>
      </c>
      <c r="K3382">
        <v>4.13</v>
      </c>
      <c r="L3382" t="s">
        <v>13</v>
      </c>
      <c r="M3382">
        <v>1</v>
      </c>
    </row>
    <row r="3383" spans="1:13" x14ac:dyDescent="0.25">
      <c r="A3383">
        <v>346705</v>
      </c>
      <c r="B3383">
        <v>2</v>
      </c>
      <c r="C3383" s="1">
        <v>43645</v>
      </c>
      <c r="D3383">
        <v>1817283</v>
      </c>
      <c r="E3383">
        <v>1633</v>
      </c>
      <c r="F3383">
        <v>2</v>
      </c>
      <c r="G3383">
        <v>13.89</v>
      </c>
      <c r="H3383" s="1">
        <v>43647</v>
      </c>
      <c r="I3383">
        <v>999999</v>
      </c>
      <c r="J3383">
        <v>13.89</v>
      </c>
      <c r="K3383">
        <v>6.39</v>
      </c>
      <c r="L3383" t="s">
        <v>13</v>
      </c>
      <c r="M3383">
        <v>1</v>
      </c>
    </row>
    <row r="3384" spans="1:13" x14ac:dyDescent="0.25">
      <c r="A3384">
        <v>346705</v>
      </c>
      <c r="B3384">
        <v>3</v>
      </c>
      <c r="C3384" s="1">
        <v>43645</v>
      </c>
      <c r="D3384">
        <v>1817283</v>
      </c>
      <c r="E3384">
        <v>312</v>
      </c>
      <c r="F3384">
        <v>6</v>
      </c>
      <c r="G3384">
        <v>259</v>
      </c>
      <c r="H3384" s="1">
        <v>43647</v>
      </c>
      <c r="I3384">
        <v>999999</v>
      </c>
      <c r="J3384">
        <v>233.1</v>
      </c>
      <c r="K3384">
        <v>132.05000000000001</v>
      </c>
      <c r="L3384" t="s">
        <v>13</v>
      </c>
      <c r="M3384">
        <v>1</v>
      </c>
    </row>
    <row r="3385" spans="1:13" x14ac:dyDescent="0.25">
      <c r="A3385">
        <v>346706</v>
      </c>
      <c r="B3385">
        <v>0</v>
      </c>
      <c r="C3385" s="1">
        <v>43645</v>
      </c>
      <c r="D3385">
        <v>1313545</v>
      </c>
      <c r="E3385">
        <v>1372</v>
      </c>
      <c r="F3385">
        <v>1</v>
      </c>
      <c r="G3385">
        <v>35.99</v>
      </c>
      <c r="H3385" s="1">
        <v>43647</v>
      </c>
      <c r="I3385">
        <v>999999</v>
      </c>
      <c r="J3385">
        <v>35.99</v>
      </c>
      <c r="K3385">
        <v>16.55</v>
      </c>
      <c r="L3385" t="s">
        <v>13</v>
      </c>
      <c r="M3385">
        <v>1</v>
      </c>
    </row>
    <row r="3386" spans="1:13" x14ac:dyDescent="0.25">
      <c r="A3386">
        <v>346706</v>
      </c>
      <c r="B3386">
        <v>1</v>
      </c>
      <c r="C3386" s="1">
        <v>43645</v>
      </c>
      <c r="D3386">
        <v>1313545</v>
      </c>
      <c r="E3386">
        <v>1312</v>
      </c>
      <c r="F3386">
        <v>4</v>
      </c>
      <c r="G3386">
        <v>205</v>
      </c>
      <c r="H3386" s="1">
        <v>43647</v>
      </c>
      <c r="I3386">
        <v>999999</v>
      </c>
      <c r="J3386">
        <v>205</v>
      </c>
      <c r="K3386">
        <v>94.27</v>
      </c>
      <c r="L3386" t="s">
        <v>13</v>
      </c>
      <c r="M3386">
        <v>1</v>
      </c>
    </row>
    <row r="3387" spans="1:13" x14ac:dyDescent="0.25">
      <c r="A3387">
        <v>346706</v>
      </c>
      <c r="B3387">
        <v>2</v>
      </c>
      <c r="C3387" s="1">
        <v>43645</v>
      </c>
      <c r="D3387">
        <v>1313545</v>
      </c>
      <c r="E3387">
        <v>1623</v>
      </c>
      <c r="F3387">
        <v>7</v>
      </c>
      <c r="G3387">
        <v>219</v>
      </c>
      <c r="H3387" s="1">
        <v>43647</v>
      </c>
      <c r="I3387">
        <v>999999</v>
      </c>
      <c r="J3387">
        <v>194.91</v>
      </c>
      <c r="K3387">
        <v>72.56</v>
      </c>
      <c r="L3387" t="s">
        <v>13</v>
      </c>
      <c r="M3387">
        <v>1</v>
      </c>
    </row>
    <row r="3388" spans="1:13" x14ac:dyDescent="0.25">
      <c r="A3388">
        <v>346706</v>
      </c>
      <c r="B3388">
        <v>3</v>
      </c>
      <c r="C3388" s="1">
        <v>43645</v>
      </c>
      <c r="D3388">
        <v>1313545</v>
      </c>
      <c r="E3388">
        <v>323</v>
      </c>
      <c r="F3388">
        <v>1</v>
      </c>
      <c r="G3388">
        <v>369</v>
      </c>
      <c r="H3388" s="1">
        <v>43647</v>
      </c>
      <c r="I3388">
        <v>999999</v>
      </c>
      <c r="J3388">
        <v>365.31</v>
      </c>
      <c r="K3388">
        <v>169.69</v>
      </c>
      <c r="L3388" t="s">
        <v>13</v>
      </c>
      <c r="M3388">
        <v>1</v>
      </c>
    </row>
    <row r="3389" spans="1:13" x14ac:dyDescent="0.25">
      <c r="A3389">
        <v>346707</v>
      </c>
      <c r="B3389">
        <v>0</v>
      </c>
      <c r="C3389" s="1">
        <v>43645</v>
      </c>
      <c r="D3389">
        <v>1600130</v>
      </c>
      <c r="E3389">
        <v>1413</v>
      </c>
      <c r="F3389">
        <v>1</v>
      </c>
      <c r="G3389">
        <v>299</v>
      </c>
      <c r="H3389" s="1">
        <v>43647</v>
      </c>
      <c r="I3389">
        <v>999999</v>
      </c>
      <c r="J3389">
        <v>290.02999999999997</v>
      </c>
      <c r="K3389">
        <v>137.5</v>
      </c>
      <c r="L3389" t="s">
        <v>13</v>
      </c>
      <c r="M3389">
        <v>1</v>
      </c>
    </row>
    <row r="3390" spans="1:13" x14ac:dyDescent="0.25">
      <c r="A3390">
        <v>346707</v>
      </c>
      <c r="B3390">
        <v>1</v>
      </c>
      <c r="C3390" s="1">
        <v>43645</v>
      </c>
      <c r="D3390">
        <v>1600130</v>
      </c>
      <c r="E3390">
        <v>1608</v>
      </c>
      <c r="F3390">
        <v>2</v>
      </c>
      <c r="G3390">
        <v>109.99</v>
      </c>
      <c r="H3390" s="1">
        <v>43647</v>
      </c>
      <c r="I3390">
        <v>999999</v>
      </c>
      <c r="J3390">
        <v>94.591399999999993</v>
      </c>
      <c r="K3390">
        <v>56.08</v>
      </c>
      <c r="L3390" t="s">
        <v>13</v>
      </c>
      <c r="M3390">
        <v>1</v>
      </c>
    </row>
    <row r="3391" spans="1:13" x14ac:dyDescent="0.25">
      <c r="A3391">
        <v>346707</v>
      </c>
      <c r="B3391">
        <v>2</v>
      </c>
      <c r="C3391" s="1">
        <v>43645</v>
      </c>
      <c r="D3391">
        <v>1600130</v>
      </c>
      <c r="E3391">
        <v>2090</v>
      </c>
      <c r="F3391">
        <v>1</v>
      </c>
      <c r="G3391">
        <v>1475</v>
      </c>
      <c r="H3391" s="1">
        <v>43647</v>
      </c>
      <c r="I3391">
        <v>999999</v>
      </c>
      <c r="J3391">
        <v>1298</v>
      </c>
      <c r="K3391">
        <v>488.7</v>
      </c>
      <c r="L3391" t="s">
        <v>13</v>
      </c>
      <c r="M3391">
        <v>1</v>
      </c>
    </row>
    <row r="3392" spans="1:13" x14ac:dyDescent="0.25">
      <c r="A3392">
        <v>346708</v>
      </c>
      <c r="B3392">
        <v>0</v>
      </c>
      <c r="C3392" s="1">
        <v>43645</v>
      </c>
      <c r="D3392">
        <v>20149</v>
      </c>
      <c r="E3392">
        <v>651</v>
      </c>
      <c r="F3392">
        <v>6</v>
      </c>
      <c r="G3392">
        <v>116</v>
      </c>
      <c r="H3392" s="1">
        <v>43648</v>
      </c>
      <c r="I3392">
        <v>999999</v>
      </c>
      <c r="J3392">
        <v>116</v>
      </c>
      <c r="K3392">
        <v>53.34</v>
      </c>
      <c r="L3392" t="s">
        <v>17</v>
      </c>
      <c r="M3392">
        <v>1.4274</v>
      </c>
    </row>
    <row r="3393" spans="1:13" x14ac:dyDescent="0.25">
      <c r="A3393">
        <v>346900</v>
      </c>
      <c r="B3393">
        <v>0</v>
      </c>
      <c r="C3393" s="1">
        <v>43647</v>
      </c>
      <c r="D3393">
        <v>347928</v>
      </c>
      <c r="E3393">
        <v>1668</v>
      </c>
      <c r="F3393">
        <v>2</v>
      </c>
      <c r="G3393">
        <v>6.99</v>
      </c>
      <c r="H3393" s="1">
        <v>43647</v>
      </c>
      <c r="I3393">
        <v>100</v>
      </c>
      <c r="J3393">
        <v>6.99</v>
      </c>
      <c r="K3393">
        <v>3.56</v>
      </c>
      <c r="L3393" t="s">
        <v>15</v>
      </c>
      <c r="M3393">
        <v>1.3099000000000001</v>
      </c>
    </row>
    <row r="3394" spans="1:13" x14ac:dyDescent="0.25">
      <c r="A3394">
        <v>346900</v>
      </c>
      <c r="B3394">
        <v>1</v>
      </c>
      <c r="C3394" s="1">
        <v>43647</v>
      </c>
      <c r="D3394">
        <v>347928</v>
      </c>
      <c r="E3394">
        <v>1634</v>
      </c>
      <c r="F3394">
        <v>1</v>
      </c>
      <c r="G3394">
        <v>9.99</v>
      </c>
      <c r="H3394" s="1">
        <v>43647</v>
      </c>
      <c r="I3394">
        <v>100</v>
      </c>
      <c r="J3394">
        <v>8.7911999999999999</v>
      </c>
      <c r="K3394">
        <v>5.09</v>
      </c>
      <c r="L3394" t="s">
        <v>15</v>
      </c>
      <c r="M3394">
        <v>1.3099000000000001</v>
      </c>
    </row>
    <row r="3395" spans="1:13" x14ac:dyDescent="0.25">
      <c r="A3395">
        <v>346900</v>
      </c>
      <c r="B3395">
        <v>2</v>
      </c>
      <c r="C3395" s="1">
        <v>43647</v>
      </c>
      <c r="D3395">
        <v>347928</v>
      </c>
      <c r="E3395">
        <v>1585</v>
      </c>
      <c r="F3395">
        <v>1</v>
      </c>
      <c r="G3395">
        <v>22.89</v>
      </c>
      <c r="H3395" s="1">
        <v>43647</v>
      </c>
      <c r="I3395">
        <v>100</v>
      </c>
      <c r="J3395">
        <v>20.1432</v>
      </c>
      <c r="K3395">
        <v>7.58</v>
      </c>
      <c r="L3395" t="s">
        <v>15</v>
      </c>
      <c r="M3395">
        <v>1.3099000000000001</v>
      </c>
    </row>
    <row r="3396" spans="1:13" x14ac:dyDescent="0.25">
      <c r="A3396">
        <v>346901</v>
      </c>
      <c r="B3396">
        <v>0</v>
      </c>
      <c r="C3396" s="1">
        <v>43647</v>
      </c>
      <c r="D3396">
        <v>1961368</v>
      </c>
      <c r="E3396">
        <v>1692</v>
      </c>
      <c r="F3396">
        <v>2</v>
      </c>
      <c r="G3396">
        <v>6.99</v>
      </c>
      <c r="H3396" s="1">
        <v>43649</v>
      </c>
      <c r="I3396">
        <v>999999</v>
      </c>
      <c r="J3396">
        <v>6.99</v>
      </c>
      <c r="K3396">
        <v>3.56</v>
      </c>
      <c r="L3396" t="s">
        <v>13</v>
      </c>
      <c r="M3396">
        <v>1</v>
      </c>
    </row>
    <row r="3397" spans="1:13" x14ac:dyDescent="0.25">
      <c r="A3397">
        <v>346901</v>
      </c>
      <c r="B3397">
        <v>1</v>
      </c>
      <c r="C3397" s="1">
        <v>43647</v>
      </c>
      <c r="D3397">
        <v>1961368</v>
      </c>
      <c r="E3397">
        <v>455</v>
      </c>
      <c r="F3397">
        <v>3</v>
      </c>
      <c r="G3397">
        <v>919</v>
      </c>
      <c r="H3397" s="1">
        <v>43649</v>
      </c>
      <c r="I3397">
        <v>999999</v>
      </c>
      <c r="J3397">
        <v>799.53</v>
      </c>
      <c r="K3397">
        <v>304.48</v>
      </c>
      <c r="L3397" t="s">
        <v>13</v>
      </c>
      <c r="M3397">
        <v>1</v>
      </c>
    </row>
    <row r="3398" spans="1:13" x14ac:dyDescent="0.25">
      <c r="A3398">
        <v>346901</v>
      </c>
      <c r="B3398">
        <v>2</v>
      </c>
      <c r="C3398" s="1">
        <v>43647</v>
      </c>
      <c r="D3398">
        <v>1961368</v>
      </c>
      <c r="E3398">
        <v>378</v>
      </c>
      <c r="F3398">
        <v>2</v>
      </c>
      <c r="G3398">
        <v>758</v>
      </c>
      <c r="H3398" s="1">
        <v>43649</v>
      </c>
      <c r="I3398">
        <v>999999</v>
      </c>
      <c r="J3398">
        <v>659.46</v>
      </c>
      <c r="K3398">
        <v>348.58</v>
      </c>
      <c r="L3398" t="s">
        <v>13</v>
      </c>
      <c r="M3398">
        <v>1</v>
      </c>
    </row>
    <row r="3399" spans="1:13" x14ac:dyDescent="0.25">
      <c r="A3399">
        <v>346902</v>
      </c>
      <c r="B3399">
        <v>0</v>
      </c>
      <c r="C3399" s="1">
        <v>43647</v>
      </c>
      <c r="D3399">
        <v>70663</v>
      </c>
      <c r="E3399">
        <v>171</v>
      </c>
      <c r="F3399">
        <v>7</v>
      </c>
      <c r="G3399">
        <v>99</v>
      </c>
      <c r="H3399" s="1">
        <v>43647</v>
      </c>
      <c r="I3399">
        <v>60</v>
      </c>
      <c r="J3399">
        <v>99</v>
      </c>
      <c r="K3399">
        <v>45.53</v>
      </c>
      <c r="L3399" t="s">
        <v>17</v>
      </c>
      <c r="M3399">
        <v>1.4297</v>
      </c>
    </row>
    <row r="3400" spans="1:13" x14ac:dyDescent="0.25">
      <c r="A3400">
        <v>347000</v>
      </c>
      <c r="B3400">
        <v>0</v>
      </c>
      <c r="C3400" s="1">
        <v>43648</v>
      </c>
      <c r="D3400">
        <v>1714287</v>
      </c>
      <c r="E3400">
        <v>1473</v>
      </c>
      <c r="F3400">
        <v>2</v>
      </c>
      <c r="G3400">
        <v>269</v>
      </c>
      <c r="H3400" s="1">
        <v>43650</v>
      </c>
      <c r="I3400">
        <v>999999</v>
      </c>
      <c r="J3400">
        <v>269</v>
      </c>
      <c r="K3400">
        <v>123.7</v>
      </c>
      <c r="L3400" t="s">
        <v>13</v>
      </c>
      <c r="M3400">
        <v>1</v>
      </c>
    </row>
    <row r="3401" spans="1:13" x14ac:dyDescent="0.25">
      <c r="A3401">
        <v>347000</v>
      </c>
      <c r="B3401">
        <v>1</v>
      </c>
      <c r="C3401" s="1">
        <v>43648</v>
      </c>
      <c r="D3401">
        <v>1714287</v>
      </c>
      <c r="E3401">
        <v>668</v>
      </c>
      <c r="F3401">
        <v>1</v>
      </c>
      <c r="G3401">
        <v>147</v>
      </c>
      <c r="H3401" s="1">
        <v>43650</v>
      </c>
      <c r="I3401">
        <v>999999</v>
      </c>
      <c r="J3401">
        <v>130.83000000000001</v>
      </c>
      <c r="K3401">
        <v>67.599999999999994</v>
      </c>
      <c r="L3401" t="s">
        <v>13</v>
      </c>
      <c r="M3401">
        <v>1</v>
      </c>
    </row>
    <row r="3402" spans="1:13" x14ac:dyDescent="0.25">
      <c r="A3402">
        <v>347000</v>
      </c>
      <c r="B3402">
        <v>2</v>
      </c>
      <c r="C3402" s="1">
        <v>43648</v>
      </c>
      <c r="D3402">
        <v>1714287</v>
      </c>
      <c r="E3402">
        <v>1695</v>
      </c>
      <c r="F3402">
        <v>5</v>
      </c>
      <c r="G3402">
        <v>4.9800000000000004</v>
      </c>
      <c r="H3402" s="1">
        <v>43650</v>
      </c>
      <c r="I3402">
        <v>999999</v>
      </c>
      <c r="J3402">
        <v>4.9800000000000004</v>
      </c>
      <c r="K3402">
        <v>2.54</v>
      </c>
      <c r="L3402" t="s">
        <v>13</v>
      </c>
      <c r="M3402">
        <v>1</v>
      </c>
    </row>
    <row r="3403" spans="1:13" x14ac:dyDescent="0.25">
      <c r="A3403">
        <v>347001</v>
      </c>
      <c r="B3403">
        <v>0</v>
      </c>
      <c r="C3403" s="1">
        <v>43648</v>
      </c>
      <c r="D3403">
        <v>1440426</v>
      </c>
      <c r="E3403">
        <v>1452</v>
      </c>
      <c r="F3403">
        <v>3</v>
      </c>
      <c r="G3403">
        <v>293</v>
      </c>
      <c r="H3403" s="1">
        <v>43654</v>
      </c>
      <c r="I3403">
        <v>999999</v>
      </c>
      <c r="J3403">
        <v>257.83999999999997</v>
      </c>
      <c r="K3403">
        <v>134.74</v>
      </c>
      <c r="L3403" t="s">
        <v>13</v>
      </c>
      <c r="M3403">
        <v>1</v>
      </c>
    </row>
    <row r="3404" spans="1:13" x14ac:dyDescent="0.25">
      <c r="A3404">
        <v>347001</v>
      </c>
      <c r="B3404">
        <v>1</v>
      </c>
      <c r="C3404" s="1">
        <v>43648</v>
      </c>
      <c r="D3404">
        <v>1440426</v>
      </c>
      <c r="E3404">
        <v>374</v>
      </c>
      <c r="F3404">
        <v>2</v>
      </c>
      <c r="G3404">
        <v>1299</v>
      </c>
      <c r="H3404" s="1">
        <v>43654</v>
      </c>
      <c r="I3404">
        <v>999999</v>
      </c>
      <c r="J3404">
        <v>1143.1199999999999</v>
      </c>
      <c r="K3404">
        <v>430.38</v>
      </c>
      <c r="L3404" t="s">
        <v>13</v>
      </c>
      <c r="M3404">
        <v>1</v>
      </c>
    </row>
    <row r="3405" spans="1:13" x14ac:dyDescent="0.25">
      <c r="A3405">
        <v>347001</v>
      </c>
      <c r="B3405">
        <v>2</v>
      </c>
      <c r="C3405" s="1">
        <v>43648</v>
      </c>
      <c r="D3405">
        <v>1440426</v>
      </c>
      <c r="E3405">
        <v>398</v>
      </c>
      <c r="F3405">
        <v>4</v>
      </c>
      <c r="G3405">
        <v>382.95</v>
      </c>
      <c r="H3405" s="1">
        <v>43654</v>
      </c>
      <c r="I3405">
        <v>999999</v>
      </c>
      <c r="J3405">
        <v>340.82549999999998</v>
      </c>
      <c r="K3405">
        <v>195.24</v>
      </c>
      <c r="L3405" t="s">
        <v>13</v>
      </c>
      <c r="M3405">
        <v>1</v>
      </c>
    </row>
    <row r="3406" spans="1:13" x14ac:dyDescent="0.25">
      <c r="A3406">
        <v>347002</v>
      </c>
      <c r="B3406">
        <v>0</v>
      </c>
      <c r="C3406" s="1">
        <v>43648</v>
      </c>
      <c r="D3406">
        <v>1712555</v>
      </c>
      <c r="E3406">
        <v>1573</v>
      </c>
      <c r="F3406">
        <v>4</v>
      </c>
      <c r="G3406">
        <v>58.99</v>
      </c>
      <c r="H3406" s="1">
        <v>43651</v>
      </c>
      <c r="I3406">
        <v>999999</v>
      </c>
      <c r="J3406">
        <v>50.731400000000001</v>
      </c>
      <c r="K3406">
        <v>27.13</v>
      </c>
      <c r="L3406" t="s">
        <v>13</v>
      </c>
      <c r="M3406">
        <v>1</v>
      </c>
    </row>
    <row r="3407" spans="1:13" x14ac:dyDescent="0.25">
      <c r="A3407">
        <v>347003</v>
      </c>
      <c r="B3407">
        <v>0</v>
      </c>
      <c r="C3407" s="1">
        <v>43648</v>
      </c>
      <c r="D3407">
        <v>486127</v>
      </c>
      <c r="E3407">
        <v>1619</v>
      </c>
      <c r="F3407">
        <v>2</v>
      </c>
      <c r="G3407">
        <v>59.99</v>
      </c>
      <c r="H3407" s="1">
        <v>43648</v>
      </c>
      <c r="I3407">
        <v>200</v>
      </c>
      <c r="J3407">
        <v>52.191299999999998</v>
      </c>
      <c r="K3407">
        <v>27.59</v>
      </c>
      <c r="L3407" t="s">
        <v>14</v>
      </c>
      <c r="M3407">
        <v>0.88490000000000002</v>
      </c>
    </row>
    <row r="3408" spans="1:13" x14ac:dyDescent="0.25">
      <c r="A3408">
        <v>347003</v>
      </c>
      <c r="B3408">
        <v>1</v>
      </c>
      <c r="C3408" s="1">
        <v>43648</v>
      </c>
      <c r="D3408">
        <v>486127</v>
      </c>
      <c r="E3408">
        <v>482</v>
      </c>
      <c r="F3408">
        <v>2</v>
      </c>
      <c r="G3408">
        <v>179</v>
      </c>
      <c r="H3408" s="1">
        <v>43648</v>
      </c>
      <c r="I3408">
        <v>200</v>
      </c>
      <c r="J3408">
        <v>166.47</v>
      </c>
      <c r="K3408">
        <v>82.32</v>
      </c>
      <c r="L3408" t="s">
        <v>14</v>
      </c>
      <c r="M3408">
        <v>0.88490000000000002</v>
      </c>
    </row>
    <row r="3409" spans="1:13" x14ac:dyDescent="0.25">
      <c r="A3409">
        <v>344503</v>
      </c>
      <c r="B3409">
        <v>1</v>
      </c>
      <c r="C3409" s="1">
        <v>43623</v>
      </c>
      <c r="D3409">
        <v>958302</v>
      </c>
      <c r="E3409">
        <v>647</v>
      </c>
      <c r="F3409">
        <v>3</v>
      </c>
      <c r="G3409">
        <v>87</v>
      </c>
      <c r="H3409" s="1">
        <v>43623</v>
      </c>
      <c r="I3409">
        <v>360</v>
      </c>
      <c r="J3409">
        <v>87</v>
      </c>
      <c r="K3409">
        <v>44.36</v>
      </c>
      <c r="L3409" t="s">
        <v>16</v>
      </c>
      <c r="M3409">
        <v>0.78659999999999997</v>
      </c>
    </row>
    <row r="3410" spans="1:13" x14ac:dyDescent="0.25">
      <c r="A3410">
        <v>344504</v>
      </c>
      <c r="B3410">
        <v>0</v>
      </c>
      <c r="C3410" s="1">
        <v>43623</v>
      </c>
      <c r="D3410">
        <v>1780459</v>
      </c>
      <c r="E3410">
        <v>2457</v>
      </c>
      <c r="F3410">
        <v>3</v>
      </c>
      <c r="G3410">
        <v>19.989999999999998</v>
      </c>
      <c r="H3410" s="1">
        <v>43623</v>
      </c>
      <c r="I3410">
        <v>480</v>
      </c>
      <c r="J3410">
        <v>19.989999999999998</v>
      </c>
      <c r="K3410">
        <v>10.19</v>
      </c>
      <c r="L3410" t="s">
        <v>13</v>
      </c>
      <c r="M3410">
        <v>1</v>
      </c>
    </row>
    <row r="3411" spans="1:13" x14ac:dyDescent="0.25">
      <c r="A3411">
        <v>344504</v>
      </c>
      <c r="B3411">
        <v>1</v>
      </c>
      <c r="C3411" s="1">
        <v>43623</v>
      </c>
      <c r="D3411">
        <v>1780459</v>
      </c>
      <c r="E3411">
        <v>1810</v>
      </c>
      <c r="F3411">
        <v>3</v>
      </c>
      <c r="G3411">
        <v>32</v>
      </c>
      <c r="H3411" s="1">
        <v>43623</v>
      </c>
      <c r="I3411">
        <v>480</v>
      </c>
      <c r="J3411">
        <v>29.44</v>
      </c>
      <c r="K3411">
        <v>16.309999999999999</v>
      </c>
      <c r="L3411" t="s">
        <v>13</v>
      </c>
      <c r="M3411">
        <v>1</v>
      </c>
    </row>
    <row r="3412" spans="1:13" x14ac:dyDescent="0.25">
      <c r="A3412">
        <v>344504</v>
      </c>
      <c r="B3412">
        <v>2</v>
      </c>
      <c r="C3412" s="1">
        <v>43623</v>
      </c>
      <c r="D3412">
        <v>1780459</v>
      </c>
      <c r="E3412">
        <v>1776</v>
      </c>
      <c r="F3412">
        <v>4</v>
      </c>
      <c r="G3412">
        <v>43</v>
      </c>
      <c r="H3412" s="1">
        <v>43623</v>
      </c>
      <c r="I3412">
        <v>480</v>
      </c>
      <c r="J3412">
        <v>38.270000000000003</v>
      </c>
      <c r="K3412">
        <v>21.92</v>
      </c>
      <c r="L3412" t="s">
        <v>13</v>
      </c>
      <c r="M3412">
        <v>1</v>
      </c>
    </row>
    <row r="3413" spans="1:13" x14ac:dyDescent="0.25">
      <c r="A3413">
        <v>344600</v>
      </c>
      <c r="B3413">
        <v>0</v>
      </c>
      <c r="C3413" s="1">
        <v>43624</v>
      </c>
      <c r="D3413">
        <v>345019</v>
      </c>
      <c r="E3413">
        <v>61</v>
      </c>
      <c r="F3413">
        <v>1</v>
      </c>
      <c r="G3413">
        <v>181</v>
      </c>
      <c r="H3413" s="1">
        <v>43627</v>
      </c>
      <c r="I3413">
        <v>999999</v>
      </c>
      <c r="J3413">
        <v>157.47</v>
      </c>
      <c r="K3413">
        <v>83.24</v>
      </c>
      <c r="L3413" t="s">
        <v>15</v>
      </c>
      <c r="M3413">
        <v>1.3360000000000001</v>
      </c>
    </row>
    <row r="3414" spans="1:13" x14ac:dyDescent="0.25">
      <c r="A3414">
        <v>344600</v>
      </c>
      <c r="B3414">
        <v>1</v>
      </c>
      <c r="C3414" s="1">
        <v>43624</v>
      </c>
      <c r="D3414">
        <v>345019</v>
      </c>
      <c r="E3414">
        <v>1711</v>
      </c>
      <c r="F3414">
        <v>1</v>
      </c>
      <c r="G3414">
        <v>70.13</v>
      </c>
      <c r="H3414" s="1">
        <v>43627</v>
      </c>
      <c r="I3414">
        <v>999999</v>
      </c>
      <c r="J3414">
        <v>70.13</v>
      </c>
      <c r="K3414">
        <v>32.25</v>
      </c>
      <c r="L3414" t="s">
        <v>15</v>
      </c>
      <c r="M3414">
        <v>1.3360000000000001</v>
      </c>
    </row>
    <row r="3415" spans="1:13" x14ac:dyDescent="0.25">
      <c r="A3415">
        <v>344600</v>
      </c>
      <c r="B3415">
        <v>2</v>
      </c>
      <c r="C3415" s="1">
        <v>43624</v>
      </c>
      <c r="D3415">
        <v>345019</v>
      </c>
      <c r="E3415">
        <v>440</v>
      </c>
      <c r="F3415">
        <v>2</v>
      </c>
      <c r="G3415">
        <v>219.95</v>
      </c>
      <c r="H3415" s="1">
        <v>43627</v>
      </c>
      <c r="I3415">
        <v>999999</v>
      </c>
      <c r="J3415">
        <v>204.55350000000001</v>
      </c>
      <c r="K3415">
        <v>112.14</v>
      </c>
      <c r="L3415" t="s">
        <v>15</v>
      </c>
      <c r="M3415">
        <v>1.3360000000000001</v>
      </c>
    </row>
    <row r="3416" spans="1:13" x14ac:dyDescent="0.25">
      <c r="A3416">
        <v>344600</v>
      </c>
      <c r="B3416">
        <v>3</v>
      </c>
      <c r="C3416" s="1">
        <v>43624</v>
      </c>
      <c r="D3416">
        <v>345019</v>
      </c>
      <c r="E3416">
        <v>1468</v>
      </c>
      <c r="F3416">
        <v>9</v>
      </c>
      <c r="G3416">
        <v>189</v>
      </c>
      <c r="H3416" s="1">
        <v>43627</v>
      </c>
      <c r="I3416">
        <v>999999</v>
      </c>
      <c r="J3416">
        <v>189</v>
      </c>
      <c r="K3416">
        <v>86.91</v>
      </c>
      <c r="L3416" t="s">
        <v>15</v>
      </c>
      <c r="M3416">
        <v>1.3360000000000001</v>
      </c>
    </row>
    <row r="3417" spans="1:13" x14ac:dyDescent="0.25">
      <c r="A3417">
        <v>344600</v>
      </c>
      <c r="B3417">
        <v>4</v>
      </c>
      <c r="C3417" s="1">
        <v>43624</v>
      </c>
      <c r="D3417">
        <v>345019</v>
      </c>
      <c r="E3417">
        <v>1359</v>
      </c>
      <c r="F3417">
        <v>6</v>
      </c>
      <c r="G3417">
        <v>42.99</v>
      </c>
      <c r="H3417" s="1">
        <v>43627</v>
      </c>
      <c r="I3417">
        <v>999999</v>
      </c>
      <c r="J3417">
        <v>39.980699999999999</v>
      </c>
      <c r="K3417">
        <v>14.24</v>
      </c>
      <c r="L3417" t="s">
        <v>15</v>
      </c>
      <c r="M3417">
        <v>1.3360000000000001</v>
      </c>
    </row>
    <row r="3418" spans="1:13" x14ac:dyDescent="0.25">
      <c r="A3418">
        <v>344600</v>
      </c>
      <c r="B3418">
        <v>5</v>
      </c>
      <c r="C3418" s="1">
        <v>43624</v>
      </c>
      <c r="D3418">
        <v>345019</v>
      </c>
      <c r="E3418">
        <v>1703</v>
      </c>
      <c r="F3418">
        <v>4</v>
      </c>
      <c r="G3418">
        <v>5.39</v>
      </c>
      <c r="H3418" s="1">
        <v>43627</v>
      </c>
      <c r="I3418">
        <v>999999</v>
      </c>
      <c r="J3418">
        <v>5.0666000000000002</v>
      </c>
      <c r="K3418">
        <v>2.75</v>
      </c>
      <c r="L3418" t="s">
        <v>15</v>
      </c>
      <c r="M3418">
        <v>1.3360000000000001</v>
      </c>
    </row>
    <row r="3419" spans="1:13" x14ac:dyDescent="0.25">
      <c r="A3419">
        <v>344600</v>
      </c>
      <c r="B3419">
        <v>6</v>
      </c>
      <c r="C3419" s="1">
        <v>43624</v>
      </c>
      <c r="D3419">
        <v>345019</v>
      </c>
      <c r="E3419">
        <v>62</v>
      </c>
      <c r="F3419">
        <v>3</v>
      </c>
      <c r="G3419">
        <v>181</v>
      </c>
      <c r="H3419" s="1">
        <v>43627</v>
      </c>
      <c r="I3419">
        <v>999999</v>
      </c>
      <c r="J3419">
        <v>164.71</v>
      </c>
      <c r="K3419">
        <v>83.24</v>
      </c>
      <c r="L3419" t="s">
        <v>15</v>
      </c>
      <c r="M3419">
        <v>1.3360000000000001</v>
      </c>
    </row>
    <row r="3420" spans="1:13" x14ac:dyDescent="0.25">
      <c r="A3420">
        <v>344601</v>
      </c>
      <c r="B3420">
        <v>0</v>
      </c>
      <c r="C3420" s="1">
        <v>43624</v>
      </c>
      <c r="D3420">
        <v>2004113</v>
      </c>
      <c r="E3420">
        <v>1607</v>
      </c>
      <c r="F3420">
        <v>2</v>
      </c>
      <c r="G3420">
        <v>179.99</v>
      </c>
      <c r="H3420" s="1">
        <v>43626</v>
      </c>
      <c r="I3420">
        <v>999999</v>
      </c>
      <c r="J3420">
        <v>179.99</v>
      </c>
      <c r="K3420">
        <v>82.77</v>
      </c>
      <c r="L3420" t="s">
        <v>13</v>
      </c>
      <c r="M3420">
        <v>1</v>
      </c>
    </row>
    <row r="3421" spans="1:13" x14ac:dyDescent="0.25">
      <c r="A3421">
        <v>344601</v>
      </c>
      <c r="B3421">
        <v>1</v>
      </c>
      <c r="C3421" s="1">
        <v>43624</v>
      </c>
      <c r="D3421">
        <v>2004113</v>
      </c>
      <c r="E3421">
        <v>1639</v>
      </c>
      <c r="F3421">
        <v>2</v>
      </c>
      <c r="G3421">
        <v>9.99</v>
      </c>
      <c r="H3421" s="1">
        <v>43626</v>
      </c>
      <c r="I3421">
        <v>999999</v>
      </c>
      <c r="J3421">
        <v>8.9909999999999997</v>
      </c>
      <c r="K3421">
        <v>5.09</v>
      </c>
      <c r="L3421" t="s">
        <v>13</v>
      </c>
      <c r="M3421">
        <v>1</v>
      </c>
    </row>
    <row r="3422" spans="1:13" x14ac:dyDescent="0.25">
      <c r="A3422">
        <v>344602</v>
      </c>
      <c r="B3422">
        <v>0</v>
      </c>
      <c r="C3422" s="1">
        <v>43624</v>
      </c>
      <c r="D3422">
        <v>160228</v>
      </c>
      <c r="E3422">
        <v>91</v>
      </c>
      <c r="F3422">
        <v>8</v>
      </c>
      <c r="G3422">
        <v>149.99</v>
      </c>
      <c r="H3422" s="1">
        <v>43630</v>
      </c>
      <c r="I3422">
        <v>999999</v>
      </c>
      <c r="J3422">
        <v>131.99119999999999</v>
      </c>
      <c r="K3422">
        <v>49.69</v>
      </c>
      <c r="L3422" t="s">
        <v>17</v>
      </c>
      <c r="M3422">
        <v>1.4347000000000001</v>
      </c>
    </row>
    <row r="3423" spans="1:13" x14ac:dyDescent="0.25">
      <c r="A3423">
        <v>344602</v>
      </c>
      <c r="B3423">
        <v>1</v>
      </c>
      <c r="C3423" s="1">
        <v>43624</v>
      </c>
      <c r="D3423">
        <v>160228</v>
      </c>
      <c r="E3423">
        <v>2117</v>
      </c>
      <c r="F3423">
        <v>4</v>
      </c>
      <c r="G3423">
        <v>745.99</v>
      </c>
      <c r="H3423" s="1">
        <v>43630</v>
      </c>
      <c r="I3423">
        <v>999999</v>
      </c>
      <c r="J3423">
        <v>738.53009999999995</v>
      </c>
      <c r="K3423">
        <v>343.05</v>
      </c>
      <c r="L3423" t="s">
        <v>17</v>
      </c>
      <c r="M3423">
        <v>1.4347000000000001</v>
      </c>
    </row>
    <row r="3424" spans="1:13" x14ac:dyDescent="0.25">
      <c r="A3424">
        <v>344602</v>
      </c>
      <c r="B3424">
        <v>2</v>
      </c>
      <c r="C3424" s="1">
        <v>43624</v>
      </c>
      <c r="D3424">
        <v>160228</v>
      </c>
      <c r="E3424">
        <v>534</v>
      </c>
      <c r="F3424">
        <v>2</v>
      </c>
      <c r="G3424">
        <v>139</v>
      </c>
      <c r="H3424" s="1">
        <v>43630</v>
      </c>
      <c r="I3424">
        <v>999999</v>
      </c>
      <c r="J3424">
        <v>139</v>
      </c>
      <c r="K3424">
        <v>70.87</v>
      </c>
      <c r="L3424" t="s">
        <v>17</v>
      </c>
      <c r="M3424">
        <v>1.4347000000000001</v>
      </c>
    </row>
    <row r="3425" spans="1:13" x14ac:dyDescent="0.25">
      <c r="A3425">
        <v>344603</v>
      </c>
      <c r="B3425">
        <v>0</v>
      </c>
      <c r="C3425" s="1">
        <v>43624</v>
      </c>
      <c r="D3425">
        <v>93814</v>
      </c>
      <c r="E3425">
        <v>1178</v>
      </c>
      <c r="F3425">
        <v>3</v>
      </c>
      <c r="G3425">
        <v>998</v>
      </c>
      <c r="H3425" s="1">
        <v>43625</v>
      </c>
      <c r="I3425">
        <v>999999</v>
      </c>
      <c r="J3425">
        <v>868.26</v>
      </c>
      <c r="K3425">
        <v>330.66</v>
      </c>
      <c r="L3425" t="s">
        <v>17</v>
      </c>
      <c r="M3425">
        <v>1.4347000000000001</v>
      </c>
    </row>
    <row r="3426" spans="1:13" x14ac:dyDescent="0.25">
      <c r="A3426">
        <v>344603</v>
      </c>
      <c r="B3426">
        <v>1</v>
      </c>
      <c r="C3426" s="1">
        <v>43624</v>
      </c>
      <c r="D3426">
        <v>93814</v>
      </c>
      <c r="E3426">
        <v>1360</v>
      </c>
      <c r="F3426">
        <v>2</v>
      </c>
      <c r="G3426">
        <v>46.99</v>
      </c>
      <c r="H3426" s="1">
        <v>43625</v>
      </c>
      <c r="I3426">
        <v>999999</v>
      </c>
      <c r="J3426">
        <v>41.821100000000001</v>
      </c>
      <c r="K3426">
        <v>15.57</v>
      </c>
      <c r="L3426" t="s">
        <v>17</v>
      </c>
      <c r="M3426">
        <v>1.4347000000000001</v>
      </c>
    </row>
    <row r="3427" spans="1:13" x14ac:dyDescent="0.25">
      <c r="A3427">
        <v>344604</v>
      </c>
      <c r="B3427">
        <v>0</v>
      </c>
      <c r="C3427" s="1">
        <v>43624</v>
      </c>
      <c r="D3427">
        <v>1824720</v>
      </c>
      <c r="E3427">
        <v>1291</v>
      </c>
      <c r="F3427">
        <v>8</v>
      </c>
      <c r="G3427">
        <v>366.55</v>
      </c>
      <c r="H3427" s="1">
        <v>43629</v>
      </c>
      <c r="I3427">
        <v>999999</v>
      </c>
      <c r="J3427">
        <v>340.89150000000001</v>
      </c>
      <c r="K3427">
        <v>121.45</v>
      </c>
      <c r="L3427" t="s">
        <v>13</v>
      </c>
      <c r="M3427">
        <v>1</v>
      </c>
    </row>
    <row r="3428" spans="1:13" x14ac:dyDescent="0.25">
      <c r="A3428">
        <v>344604</v>
      </c>
      <c r="B3428">
        <v>1</v>
      </c>
      <c r="C3428" s="1">
        <v>43624</v>
      </c>
      <c r="D3428">
        <v>1824720</v>
      </c>
      <c r="E3428">
        <v>1517</v>
      </c>
      <c r="F3428">
        <v>2</v>
      </c>
      <c r="G3428">
        <v>267</v>
      </c>
      <c r="H3428" s="1">
        <v>43629</v>
      </c>
      <c r="I3428">
        <v>999999</v>
      </c>
      <c r="J3428">
        <v>237.63</v>
      </c>
      <c r="K3428">
        <v>122.78</v>
      </c>
      <c r="L3428" t="s">
        <v>13</v>
      </c>
      <c r="M3428">
        <v>1</v>
      </c>
    </row>
    <row r="3429" spans="1:13" x14ac:dyDescent="0.25">
      <c r="A3429">
        <v>344604</v>
      </c>
      <c r="B3429">
        <v>2</v>
      </c>
      <c r="C3429" s="1">
        <v>43624</v>
      </c>
      <c r="D3429">
        <v>1824720</v>
      </c>
      <c r="E3429">
        <v>1117</v>
      </c>
      <c r="F3429">
        <v>3</v>
      </c>
      <c r="G3429">
        <v>436.2</v>
      </c>
      <c r="H3429" s="1">
        <v>43629</v>
      </c>
      <c r="I3429">
        <v>999999</v>
      </c>
      <c r="J3429">
        <v>436.2</v>
      </c>
      <c r="K3429">
        <v>144.52000000000001</v>
      </c>
      <c r="L3429" t="s">
        <v>13</v>
      </c>
      <c r="M3429">
        <v>1</v>
      </c>
    </row>
    <row r="3430" spans="1:13" x14ac:dyDescent="0.25">
      <c r="A3430">
        <v>344605</v>
      </c>
      <c r="B3430">
        <v>0</v>
      </c>
      <c r="C3430" s="1">
        <v>43624</v>
      </c>
      <c r="D3430">
        <v>2046690</v>
      </c>
      <c r="E3430">
        <v>1453</v>
      </c>
      <c r="F3430">
        <v>2</v>
      </c>
      <c r="G3430">
        <v>258</v>
      </c>
      <c r="H3430" s="1">
        <v>43627</v>
      </c>
      <c r="I3430">
        <v>999999</v>
      </c>
      <c r="J3430">
        <v>224.46</v>
      </c>
      <c r="K3430">
        <v>118.65</v>
      </c>
      <c r="L3430" t="s">
        <v>13</v>
      </c>
      <c r="M3430">
        <v>1</v>
      </c>
    </row>
    <row r="3431" spans="1:13" x14ac:dyDescent="0.25">
      <c r="A3431">
        <v>344606</v>
      </c>
      <c r="B3431">
        <v>0</v>
      </c>
      <c r="C3431" s="1">
        <v>43624</v>
      </c>
      <c r="D3431">
        <v>1932665</v>
      </c>
      <c r="E3431">
        <v>981</v>
      </c>
      <c r="F3431">
        <v>1</v>
      </c>
      <c r="G3431">
        <v>188.5</v>
      </c>
      <c r="H3431" s="1">
        <v>43626</v>
      </c>
      <c r="I3431">
        <v>999999</v>
      </c>
      <c r="J3431">
        <v>188.5</v>
      </c>
      <c r="K3431">
        <v>86.68</v>
      </c>
      <c r="L3431" t="s">
        <v>13</v>
      </c>
      <c r="M3431">
        <v>1</v>
      </c>
    </row>
    <row r="3432" spans="1:13" x14ac:dyDescent="0.25">
      <c r="A3432">
        <v>344606</v>
      </c>
      <c r="B3432">
        <v>1</v>
      </c>
      <c r="C3432" s="1">
        <v>43624</v>
      </c>
      <c r="D3432">
        <v>1932665</v>
      </c>
      <c r="E3432">
        <v>551</v>
      </c>
      <c r="F3432">
        <v>4</v>
      </c>
      <c r="G3432">
        <v>2295</v>
      </c>
      <c r="H3432" s="1">
        <v>43626</v>
      </c>
      <c r="I3432">
        <v>999999</v>
      </c>
      <c r="J3432">
        <v>2295</v>
      </c>
      <c r="K3432">
        <v>760.38</v>
      </c>
      <c r="L3432" t="s">
        <v>13</v>
      </c>
      <c r="M3432">
        <v>1</v>
      </c>
    </row>
    <row r="3433" spans="1:13" x14ac:dyDescent="0.25">
      <c r="A3433">
        <v>344606</v>
      </c>
      <c r="B3433">
        <v>2</v>
      </c>
      <c r="C3433" s="1">
        <v>43624</v>
      </c>
      <c r="D3433">
        <v>1932665</v>
      </c>
      <c r="E3433">
        <v>1396</v>
      </c>
      <c r="F3433">
        <v>1</v>
      </c>
      <c r="G3433">
        <v>22.99</v>
      </c>
      <c r="H3433" s="1">
        <v>43626</v>
      </c>
      <c r="I3433">
        <v>999999</v>
      </c>
      <c r="J3433">
        <v>22.99</v>
      </c>
      <c r="K3433">
        <v>10.57</v>
      </c>
      <c r="L3433" t="s">
        <v>13</v>
      </c>
      <c r="M3433">
        <v>1</v>
      </c>
    </row>
    <row r="3434" spans="1:13" x14ac:dyDescent="0.25">
      <c r="A3434">
        <v>344607</v>
      </c>
      <c r="B3434">
        <v>0</v>
      </c>
      <c r="C3434" s="1">
        <v>43624</v>
      </c>
      <c r="D3434">
        <v>1451919</v>
      </c>
      <c r="E3434">
        <v>2508</v>
      </c>
      <c r="F3434">
        <v>5</v>
      </c>
      <c r="G3434">
        <v>4.74</v>
      </c>
      <c r="H3434" s="1">
        <v>43624</v>
      </c>
      <c r="I3434">
        <v>650</v>
      </c>
      <c r="J3434">
        <v>4.4555999999999996</v>
      </c>
      <c r="K3434">
        <v>2.42</v>
      </c>
      <c r="L3434" t="s">
        <v>13</v>
      </c>
      <c r="M3434">
        <v>1</v>
      </c>
    </row>
    <row r="3435" spans="1:13" x14ac:dyDescent="0.25">
      <c r="A3435">
        <v>344608</v>
      </c>
      <c r="B3435">
        <v>0</v>
      </c>
      <c r="C3435" s="1">
        <v>43624</v>
      </c>
      <c r="D3435">
        <v>478233</v>
      </c>
      <c r="E3435">
        <v>182</v>
      </c>
      <c r="F3435">
        <v>1</v>
      </c>
      <c r="G3435">
        <v>119</v>
      </c>
      <c r="H3435" s="1">
        <v>43626</v>
      </c>
      <c r="I3435">
        <v>999999</v>
      </c>
      <c r="J3435">
        <v>119</v>
      </c>
      <c r="K3435">
        <v>54.72</v>
      </c>
      <c r="L3435" t="s">
        <v>14</v>
      </c>
      <c r="M3435">
        <v>0.8871</v>
      </c>
    </row>
    <row r="3436" spans="1:13" x14ac:dyDescent="0.25">
      <c r="A3436">
        <v>344608</v>
      </c>
      <c r="B3436">
        <v>1</v>
      </c>
      <c r="C3436" s="1">
        <v>43624</v>
      </c>
      <c r="D3436">
        <v>478233</v>
      </c>
      <c r="E3436">
        <v>826</v>
      </c>
      <c r="F3436">
        <v>3</v>
      </c>
      <c r="G3436">
        <v>16.899999999999999</v>
      </c>
      <c r="H3436" s="1">
        <v>43626</v>
      </c>
      <c r="I3436">
        <v>999999</v>
      </c>
      <c r="J3436">
        <v>15.041</v>
      </c>
      <c r="K3436">
        <v>8.6199999999999992</v>
      </c>
      <c r="L3436" t="s">
        <v>14</v>
      </c>
      <c r="M3436">
        <v>0.8871</v>
      </c>
    </row>
    <row r="3437" spans="1:13" x14ac:dyDescent="0.25">
      <c r="A3437">
        <v>344800</v>
      </c>
      <c r="B3437">
        <v>0</v>
      </c>
      <c r="C3437" s="1">
        <v>43626</v>
      </c>
      <c r="D3437">
        <v>1471544</v>
      </c>
      <c r="E3437">
        <v>1588</v>
      </c>
      <c r="F3437">
        <v>4</v>
      </c>
      <c r="G3437">
        <v>13.89</v>
      </c>
      <c r="H3437" s="1">
        <v>43629</v>
      </c>
      <c r="I3437">
        <v>999999</v>
      </c>
      <c r="J3437">
        <v>13.89</v>
      </c>
      <c r="K3437">
        <v>6.39</v>
      </c>
      <c r="L3437" t="s">
        <v>13</v>
      </c>
      <c r="M3437">
        <v>1</v>
      </c>
    </row>
    <row r="3438" spans="1:13" x14ac:dyDescent="0.25">
      <c r="A3438">
        <v>344801</v>
      </c>
      <c r="B3438">
        <v>0</v>
      </c>
      <c r="C3438" s="1">
        <v>43626</v>
      </c>
      <c r="D3438">
        <v>1252569</v>
      </c>
      <c r="E3438">
        <v>1632</v>
      </c>
      <c r="F3438">
        <v>2</v>
      </c>
      <c r="G3438">
        <v>17.989999999999998</v>
      </c>
      <c r="H3438" s="1">
        <v>43628</v>
      </c>
      <c r="I3438">
        <v>999999</v>
      </c>
      <c r="J3438">
        <v>16.730699999999999</v>
      </c>
      <c r="K3438">
        <v>8.27</v>
      </c>
      <c r="L3438" t="s">
        <v>13</v>
      </c>
      <c r="M3438">
        <v>1</v>
      </c>
    </row>
    <row r="3439" spans="1:13" x14ac:dyDescent="0.25">
      <c r="A3439">
        <v>344801</v>
      </c>
      <c r="B3439">
        <v>1</v>
      </c>
      <c r="C3439" s="1">
        <v>43626</v>
      </c>
      <c r="D3439">
        <v>1252569</v>
      </c>
      <c r="E3439">
        <v>1577</v>
      </c>
      <c r="F3439">
        <v>1</v>
      </c>
      <c r="G3439">
        <v>219</v>
      </c>
      <c r="H3439" s="1">
        <v>43628</v>
      </c>
      <c r="I3439">
        <v>999999</v>
      </c>
      <c r="J3439">
        <v>194.91</v>
      </c>
      <c r="K3439">
        <v>72.56</v>
      </c>
      <c r="L3439" t="s">
        <v>13</v>
      </c>
      <c r="M3439">
        <v>1</v>
      </c>
    </row>
    <row r="3440" spans="1:13" x14ac:dyDescent="0.25">
      <c r="A3440">
        <v>344801</v>
      </c>
      <c r="B3440">
        <v>2</v>
      </c>
      <c r="C3440" s="1">
        <v>43626</v>
      </c>
      <c r="D3440">
        <v>1252569</v>
      </c>
      <c r="E3440">
        <v>1995</v>
      </c>
      <c r="F3440">
        <v>1</v>
      </c>
      <c r="G3440">
        <v>665.94</v>
      </c>
      <c r="H3440" s="1">
        <v>43628</v>
      </c>
      <c r="I3440">
        <v>999999</v>
      </c>
      <c r="J3440">
        <v>579.36779999999999</v>
      </c>
      <c r="K3440">
        <v>220.64</v>
      </c>
      <c r="L3440" t="s">
        <v>13</v>
      </c>
      <c r="M3440">
        <v>1</v>
      </c>
    </row>
    <row r="3441" spans="1:13" x14ac:dyDescent="0.25">
      <c r="A3441">
        <v>344802</v>
      </c>
      <c r="B3441">
        <v>0</v>
      </c>
      <c r="C3441" s="1">
        <v>43626</v>
      </c>
      <c r="D3441">
        <v>44477</v>
      </c>
      <c r="E3441">
        <v>583</v>
      </c>
      <c r="F3441">
        <v>3</v>
      </c>
      <c r="G3441">
        <v>251</v>
      </c>
      <c r="H3441" s="1">
        <v>43628</v>
      </c>
      <c r="I3441">
        <v>999999</v>
      </c>
      <c r="J3441">
        <v>223.39</v>
      </c>
      <c r="K3441">
        <v>83.16</v>
      </c>
      <c r="L3441" t="s">
        <v>17</v>
      </c>
      <c r="M3441">
        <v>1.4366000000000001</v>
      </c>
    </row>
    <row r="3442" spans="1:13" x14ac:dyDescent="0.25">
      <c r="A3442">
        <v>344900</v>
      </c>
      <c r="B3442">
        <v>0</v>
      </c>
      <c r="C3442" s="1">
        <v>43627</v>
      </c>
      <c r="D3442">
        <v>1050943</v>
      </c>
      <c r="E3442">
        <v>238</v>
      </c>
      <c r="F3442">
        <v>1</v>
      </c>
      <c r="G3442">
        <v>569</v>
      </c>
      <c r="H3442" s="1">
        <v>43630</v>
      </c>
      <c r="I3442">
        <v>999999</v>
      </c>
      <c r="J3442">
        <v>500.72</v>
      </c>
      <c r="K3442">
        <v>261.66000000000003</v>
      </c>
      <c r="L3442" t="s">
        <v>16</v>
      </c>
      <c r="M3442">
        <v>0.78700000000000003</v>
      </c>
    </row>
    <row r="3443" spans="1:13" x14ac:dyDescent="0.25">
      <c r="A3443">
        <v>344900</v>
      </c>
      <c r="B3443">
        <v>1</v>
      </c>
      <c r="C3443" s="1">
        <v>43627</v>
      </c>
      <c r="D3443">
        <v>1050943</v>
      </c>
      <c r="E3443">
        <v>333</v>
      </c>
      <c r="F3443">
        <v>7</v>
      </c>
      <c r="G3443">
        <v>319</v>
      </c>
      <c r="H3443" s="1">
        <v>43630</v>
      </c>
      <c r="I3443">
        <v>999999</v>
      </c>
      <c r="J3443">
        <v>274.33999999999997</v>
      </c>
      <c r="K3443">
        <v>162.63999999999999</v>
      </c>
      <c r="L3443" t="s">
        <v>16</v>
      </c>
      <c r="M3443">
        <v>0.78700000000000003</v>
      </c>
    </row>
    <row r="3444" spans="1:13" x14ac:dyDescent="0.25">
      <c r="A3444">
        <v>344900</v>
      </c>
      <c r="B3444">
        <v>2</v>
      </c>
      <c r="C3444" s="1">
        <v>43627</v>
      </c>
      <c r="D3444">
        <v>1050943</v>
      </c>
      <c r="E3444">
        <v>616</v>
      </c>
      <c r="F3444">
        <v>2</v>
      </c>
      <c r="G3444">
        <v>499</v>
      </c>
      <c r="H3444" s="1">
        <v>43630</v>
      </c>
      <c r="I3444">
        <v>999999</v>
      </c>
      <c r="J3444">
        <v>439.12</v>
      </c>
      <c r="K3444">
        <v>254.4</v>
      </c>
      <c r="L3444" t="s">
        <v>16</v>
      </c>
      <c r="M3444">
        <v>0.78700000000000003</v>
      </c>
    </row>
    <row r="3445" spans="1:13" x14ac:dyDescent="0.25">
      <c r="A3445">
        <v>344901</v>
      </c>
      <c r="B3445">
        <v>0</v>
      </c>
      <c r="C3445" s="1">
        <v>43627</v>
      </c>
      <c r="D3445">
        <v>1531750</v>
      </c>
      <c r="E3445">
        <v>222</v>
      </c>
      <c r="F3445">
        <v>3</v>
      </c>
      <c r="G3445">
        <v>569</v>
      </c>
      <c r="H3445" s="1">
        <v>43628</v>
      </c>
      <c r="I3445">
        <v>999999</v>
      </c>
      <c r="J3445">
        <v>500.72</v>
      </c>
      <c r="K3445">
        <v>261.66000000000003</v>
      </c>
      <c r="L3445" t="s">
        <v>13</v>
      </c>
      <c r="M3445">
        <v>1</v>
      </c>
    </row>
    <row r="3446" spans="1:13" x14ac:dyDescent="0.25">
      <c r="A3446">
        <v>344902</v>
      </c>
      <c r="B3446">
        <v>0</v>
      </c>
      <c r="C3446" s="1">
        <v>43627</v>
      </c>
      <c r="D3446">
        <v>2055052</v>
      </c>
      <c r="E3446">
        <v>124</v>
      </c>
      <c r="F3446">
        <v>4</v>
      </c>
      <c r="G3446">
        <v>279.99</v>
      </c>
      <c r="H3446" s="1">
        <v>43627</v>
      </c>
      <c r="I3446">
        <v>480</v>
      </c>
      <c r="J3446">
        <v>279.99</v>
      </c>
      <c r="K3446">
        <v>128.76</v>
      </c>
      <c r="L3446" t="s">
        <v>13</v>
      </c>
      <c r="M3446">
        <v>1</v>
      </c>
    </row>
    <row r="3447" spans="1:13" x14ac:dyDescent="0.25">
      <c r="A3447">
        <v>344903</v>
      </c>
      <c r="B3447">
        <v>0</v>
      </c>
      <c r="C3447" s="1">
        <v>43627</v>
      </c>
      <c r="D3447">
        <v>493097</v>
      </c>
      <c r="E3447">
        <v>6</v>
      </c>
      <c r="F3447">
        <v>1</v>
      </c>
      <c r="G3447">
        <v>21.57</v>
      </c>
      <c r="H3447" s="1">
        <v>43631</v>
      </c>
      <c r="I3447">
        <v>999999</v>
      </c>
      <c r="J3447">
        <v>21.57</v>
      </c>
      <c r="K3447">
        <v>11</v>
      </c>
      <c r="L3447" t="s">
        <v>14</v>
      </c>
      <c r="M3447">
        <v>0.88339999999999996</v>
      </c>
    </row>
    <row r="3448" spans="1:13" x14ac:dyDescent="0.25">
      <c r="A3448">
        <v>344903</v>
      </c>
      <c r="B3448">
        <v>2</v>
      </c>
      <c r="C3448" s="1">
        <v>43627</v>
      </c>
      <c r="D3448">
        <v>493097</v>
      </c>
      <c r="E3448">
        <v>1621</v>
      </c>
      <c r="F3448">
        <v>2</v>
      </c>
      <c r="G3448">
        <v>12.99</v>
      </c>
      <c r="H3448" s="1">
        <v>43631</v>
      </c>
      <c r="I3448">
        <v>999999</v>
      </c>
      <c r="J3448">
        <v>12.99</v>
      </c>
      <c r="K3448">
        <v>6.62</v>
      </c>
      <c r="L3448" t="s">
        <v>14</v>
      </c>
      <c r="M3448">
        <v>0.88339999999999996</v>
      </c>
    </row>
    <row r="3449" spans="1:13" x14ac:dyDescent="0.25">
      <c r="A3449">
        <v>344904</v>
      </c>
      <c r="B3449">
        <v>0</v>
      </c>
      <c r="C3449" s="1">
        <v>43627</v>
      </c>
      <c r="D3449">
        <v>485040</v>
      </c>
      <c r="E3449">
        <v>2509</v>
      </c>
      <c r="F3449">
        <v>3</v>
      </c>
      <c r="G3449">
        <v>4.0599999999999996</v>
      </c>
      <c r="H3449" s="1">
        <v>43627</v>
      </c>
      <c r="I3449">
        <v>240</v>
      </c>
      <c r="J3449">
        <v>3.6539999999999999</v>
      </c>
      <c r="K3449">
        <v>2.0699999999999998</v>
      </c>
      <c r="L3449" t="s">
        <v>14</v>
      </c>
      <c r="M3449">
        <v>0.88339999999999996</v>
      </c>
    </row>
    <row r="3450" spans="1:13" x14ac:dyDescent="0.25">
      <c r="A3450">
        <v>345000</v>
      </c>
      <c r="B3450">
        <v>0</v>
      </c>
      <c r="C3450" s="1">
        <v>43628</v>
      </c>
      <c r="D3450">
        <v>224218</v>
      </c>
      <c r="E3450">
        <v>1641</v>
      </c>
      <c r="F3450">
        <v>1</v>
      </c>
      <c r="G3450">
        <v>12.66</v>
      </c>
      <c r="H3450" s="1">
        <v>43633</v>
      </c>
      <c r="I3450">
        <v>999999</v>
      </c>
      <c r="J3450">
        <v>12.66</v>
      </c>
      <c r="K3450">
        <v>5.82</v>
      </c>
      <c r="L3450" t="s">
        <v>15</v>
      </c>
      <c r="M3450">
        <v>1.3299000000000001</v>
      </c>
    </row>
    <row r="3451" spans="1:13" x14ac:dyDescent="0.25">
      <c r="A3451">
        <v>345000</v>
      </c>
      <c r="B3451">
        <v>1</v>
      </c>
      <c r="C3451" s="1">
        <v>43628</v>
      </c>
      <c r="D3451">
        <v>224218</v>
      </c>
      <c r="E3451">
        <v>2296</v>
      </c>
      <c r="F3451">
        <v>1</v>
      </c>
      <c r="G3451">
        <v>268.5</v>
      </c>
      <c r="H3451" s="1">
        <v>43633</v>
      </c>
      <c r="I3451">
        <v>999999</v>
      </c>
      <c r="J3451">
        <v>244.33500000000001</v>
      </c>
      <c r="K3451">
        <v>123.47</v>
      </c>
      <c r="L3451" t="s">
        <v>15</v>
      </c>
      <c r="M3451">
        <v>1.3299000000000001</v>
      </c>
    </row>
    <row r="3452" spans="1:13" x14ac:dyDescent="0.25">
      <c r="A3452">
        <v>345000</v>
      </c>
      <c r="B3452">
        <v>2</v>
      </c>
      <c r="C3452" s="1">
        <v>43628</v>
      </c>
      <c r="D3452">
        <v>224218</v>
      </c>
      <c r="E3452">
        <v>1075</v>
      </c>
      <c r="F3452">
        <v>2</v>
      </c>
      <c r="G3452">
        <v>338</v>
      </c>
      <c r="H3452" s="1">
        <v>43633</v>
      </c>
      <c r="I3452">
        <v>999999</v>
      </c>
      <c r="J3452">
        <v>297.44</v>
      </c>
      <c r="K3452">
        <v>155.43</v>
      </c>
      <c r="L3452" t="s">
        <v>15</v>
      </c>
      <c r="M3452">
        <v>1.3299000000000001</v>
      </c>
    </row>
    <row r="3453" spans="1:13" x14ac:dyDescent="0.25">
      <c r="A3453">
        <v>345001</v>
      </c>
      <c r="B3453">
        <v>0</v>
      </c>
      <c r="C3453" s="1">
        <v>43628</v>
      </c>
      <c r="D3453">
        <v>206407</v>
      </c>
      <c r="E3453">
        <v>1650</v>
      </c>
      <c r="F3453">
        <v>3</v>
      </c>
      <c r="G3453">
        <v>289.99</v>
      </c>
      <c r="H3453" s="1">
        <v>43629</v>
      </c>
      <c r="I3453">
        <v>999999</v>
      </c>
      <c r="J3453">
        <v>255.19120000000001</v>
      </c>
      <c r="K3453">
        <v>96.08</v>
      </c>
      <c r="L3453" t="s">
        <v>15</v>
      </c>
      <c r="M3453">
        <v>1.3299000000000001</v>
      </c>
    </row>
    <row r="3454" spans="1:13" x14ac:dyDescent="0.25">
      <c r="A3454">
        <v>345002</v>
      </c>
      <c r="B3454">
        <v>0</v>
      </c>
      <c r="C3454" s="1">
        <v>43628</v>
      </c>
      <c r="D3454">
        <v>86903</v>
      </c>
      <c r="E3454">
        <v>1584</v>
      </c>
      <c r="F3454">
        <v>10</v>
      </c>
      <c r="G3454">
        <v>9.99</v>
      </c>
      <c r="H3454" s="1">
        <v>43631</v>
      </c>
      <c r="I3454">
        <v>999999</v>
      </c>
      <c r="J3454">
        <v>8.8910999999999998</v>
      </c>
      <c r="K3454">
        <v>5.09</v>
      </c>
      <c r="L3454" t="s">
        <v>17</v>
      </c>
      <c r="M3454">
        <v>1.4388000000000001</v>
      </c>
    </row>
    <row r="3455" spans="1:13" x14ac:dyDescent="0.25">
      <c r="A3455">
        <v>345002</v>
      </c>
      <c r="B3455">
        <v>1</v>
      </c>
      <c r="C3455" s="1">
        <v>43628</v>
      </c>
      <c r="D3455">
        <v>86903</v>
      </c>
      <c r="E3455">
        <v>364</v>
      </c>
      <c r="F3455">
        <v>1</v>
      </c>
      <c r="G3455">
        <v>382.95</v>
      </c>
      <c r="H3455" s="1">
        <v>43631</v>
      </c>
      <c r="I3455">
        <v>999999</v>
      </c>
      <c r="J3455">
        <v>336.99599999999998</v>
      </c>
      <c r="K3455">
        <v>195.24</v>
      </c>
      <c r="L3455" t="s">
        <v>17</v>
      </c>
      <c r="M3455">
        <v>1.4388000000000001</v>
      </c>
    </row>
    <row r="3456" spans="1:13" x14ac:dyDescent="0.25">
      <c r="A3456">
        <v>345002</v>
      </c>
      <c r="B3456">
        <v>2</v>
      </c>
      <c r="C3456" s="1">
        <v>43628</v>
      </c>
      <c r="D3456">
        <v>86903</v>
      </c>
      <c r="E3456">
        <v>2512</v>
      </c>
      <c r="F3456">
        <v>4</v>
      </c>
      <c r="G3456">
        <v>129.99</v>
      </c>
      <c r="H3456" s="1">
        <v>43631</v>
      </c>
      <c r="I3456">
        <v>999999</v>
      </c>
      <c r="J3456">
        <v>129.99</v>
      </c>
      <c r="K3456">
        <v>43.07</v>
      </c>
      <c r="L3456" t="s">
        <v>17</v>
      </c>
      <c r="M3456">
        <v>1.4388000000000001</v>
      </c>
    </row>
    <row r="3457" spans="1:13" x14ac:dyDescent="0.25">
      <c r="A3457">
        <v>345003</v>
      </c>
      <c r="B3457">
        <v>0</v>
      </c>
      <c r="C3457" s="1">
        <v>43628</v>
      </c>
      <c r="D3457">
        <v>1889515</v>
      </c>
      <c r="E3457">
        <v>1519</v>
      </c>
      <c r="F3457">
        <v>2</v>
      </c>
      <c r="G3457">
        <v>310</v>
      </c>
      <c r="H3457" s="1">
        <v>43630</v>
      </c>
      <c r="I3457">
        <v>999999</v>
      </c>
      <c r="J3457">
        <v>275.89999999999998</v>
      </c>
      <c r="K3457">
        <v>142.56</v>
      </c>
      <c r="L3457" t="s">
        <v>13</v>
      </c>
      <c r="M3457">
        <v>1</v>
      </c>
    </row>
    <row r="3458" spans="1:13" x14ac:dyDescent="0.25">
      <c r="A3458">
        <v>345003</v>
      </c>
      <c r="B3458">
        <v>1</v>
      </c>
      <c r="C3458" s="1">
        <v>43628</v>
      </c>
      <c r="D3458">
        <v>1889515</v>
      </c>
      <c r="E3458">
        <v>405</v>
      </c>
      <c r="F3458">
        <v>1</v>
      </c>
      <c r="G3458">
        <v>699</v>
      </c>
      <c r="H3458" s="1">
        <v>43630</v>
      </c>
      <c r="I3458">
        <v>999999</v>
      </c>
      <c r="J3458">
        <v>601.14</v>
      </c>
      <c r="K3458">
        <v>321.44</v>
      </c>
      <c r="L3458" t="s">
        <v>13</v>
      </c>
      <c r="M3458">
        <v>1</v>
      </c>
    </row>
    <row r="3459" spans="1:13" x14ac:dyDescent="0.25">
      <c r="A3459">
        <v>345004</v>
      </c>
      <c r="B3459">
        <v>0</v>
      </c>
      <c r="C3459" s="1">
        <v>43628</v>
      </c>
      <c r="D3459">
        <v>1472297</v>
      </c>
      <c r="E3459">
        <v>668</v>
      </c>
      <c r="F3459">
        <v>1</v>
      </c>
      <c r="G3459">
        <v>147</v>
      </c>
      <c r="H3459" s="1">
        <v>43628</v>
      </c>
      <c r="I3459">
        <v>670</v>
      </c>
      <c r="J3459">
        <v>138.18</v>
      </c>
      <c r="K3459">
        <v>67.599999999999994</v>
      </c>
      <c r="L3459" t="s">
        <v>13</v>
      </c>
      <c r="M3459">
        <v>1</v>
      </c>
    </row>
    <row r="3460" spans="1:13" x14ac:dyDescent="0.25">
      <c r="A3460">
        <v>345005</v>
      </c>
      <c r="B3460">
        <v>0</v>
      </c>
      <c r="C3460" s="1">
        <v>43628</v>
      </c>
      <c r="D3460">
        <v>1824910</v>
      </c>
      <c r="E3460">
        <v>314</v>
      </c>
      <c r="F3460">
        <v>6</v>
      </c>
      <c r="G3460">
        <v>309</v>
      </c>
      <c r="H3460" s="1">
        <v>43630</v>
      </c>
      <c r="I3460">
        <v>999999</v>
      </c>
      <c r="J3460">
        <v>278.10000000000002</v>
      </c>
      <c r="K3460">
        <v>157.54</v>
      </c>
      <c r="L3460" t="s">
        <v>13</v>
      </c>
      <c r="M3460">
        <v>1</v>
      </c>
    </row>
    <row r="3461" spans="1:13" x14ac:dyDescent="0.25">
      <c r="A3461">
        <v>345005</v>
      </c>
      <c r="B3461">
        <v>1</v>
      </c>
      <c r="C3461" s="1">
        <v>43628</v>
      </c>
      <c r="D3461">
        <v>1824910</v>
      </c>
      <c r="E3461">
        <v>1520</v>
      </c>
      <c r="F3461">
        <v>1</v>
      </c>
      <c r="G3461">
        <v>280</v>
      </c>
      <c r="H3461" s="1">
        <v>43630</v>
      </c>
      <c r="I3461">
        <v>999999</v>
      </c>
      <c r="J3461">
        <v>266</v>
      </c>
      <c r="K3461">
        <v>128.76</v>
      </c>
      <c r="L3461" t="s">
        <v>13</v>
      </c>
      <c r="M3461">
        <v>1</v>
      </c>
    </row>
    <row r="3462" spans="1:13" x14ac:dyDescent="0.25">
      <c r="A3462">
        <v>345005</v>
      </c>
      <c r="B3462">
        <v>2</v>
      </c>
      <c r="C3462" s="1">
        <v>43628</v>
      </c>
      <c r="D3462">
        <v>1824910</v>
      </c>
      <c r="E3462">
        <v>1420</v>
      </c>
      <c r="F3462">
        <v>5</v>
      </c>
      <c r="G3462">
        <v>199</v>
      </c>
      <c r="H3462" s="1">
        <v>43630</v>
      </c>
      <c r="I3462">
        <v>999999</v>
      </c>
      <c r="J3462">
        <v>173.13</v>
      </c>
      <c r="K3462">
        <v>91.51</v>
      </c>
      <c r="L3462" t="s">
        <v>13</v>
      </c>
      <c r="M3462">
        <v>1</v>
      </c>
    </row>
    <row r="3463" spans="1:13" x14ac:dyDescent="0.25">
      <c r="A3463">
        <v>345005</v>
      </c>
      <c r="B3463">
        <v>3</v>
      </c>
      <c r="C3463" s="1">
        <v>43628</v>
      </c>
      <c r="D3463">
        <v>1824910</v>
      </c>
      <c r="E3463">
        <v>1362</v>
      </c>
      <c r="F3463">
        <v>2</v>
      </c>
      <c r="G3463">
        <v>16.989999999999998</v>
      </c>
      <c r="H3463" s="1">
        <v>43630</v>
      </c>
      <c r="I3463">
        <v>999999</v>
      </c>
      <c r="J3463">
        <v>16.989999999999998</v>
      </c>
      <c r="K3463">
        <v>7.81</v>
      </c>
      <c r="L3463" t="s">
        <v>13</v>
      </c>
      <c r="M3463">
        <v>1</v>
      </c>
    </row>
    <row r="3464" spans="1:13" x14ac:dyDescent="0.25">
      <c r="A3464">
        <v>345005</v>
      </c>
      <c r="B3464">
        <v>4</v>
      </c>
      <c r="C3464" s="1">
        <v>43628</v>
      </c>
      <c r="D3464">
        <v>1824910</v>
      </c>
      <c r="E3464">
        <v>1652</v>
      </c>
      <c r="F3464">
        <v>1</v>
      </c>
      <c r="G3464">
        <v>179.99</v>
      </c>
      <c r="H3464" s="1">
        <v>43630</v>
      </c>
      <c r="I3464">
        <v>999999</v>
      </c>
      <c r="J3464">
        <v>156.59129999999999</v>
      </c>
      <c r="K3464">
        <v>82.77</v>
      </c>
      <c r="L3464" t="s">
        <v>13</v>
      </c>
      <c r="M3464">
        <v>1</v>
      </c>
    </row>
    <row r="3465" spans="1:13" x14ac:dyDescent="0.25">
      <c r="A3465">
        <v>345005</v>
      </c>
      <c r="B3465">
        <v>5</v>
      </c>
      <c r="C3465" s="1">
        <v>43628</v>
      </c>
      <c r="D3465">
        <v>1824910</v>
      </c>
      <c r="E3465">
        <v>2401</v>
      </c>
      <c r="F3465">
        <v>2</v>
      </c>
      <c r="G3465">
        <v>299.99</v>
      </c>
      <c r="H3465" s="1">
        <v>43630</v>
      </c>
      <c r="I3465">
        <v>999999</v>
      </c>
      <c r="J3465">
        <v>266.99110000000002</v>
      </c>
      <c r="K3465">
        <v>152.94</v>
      </c>
      <c r="L3465" t="s">
        <v>13</v>
      </c>
      <c r="M3465">
        <v>1</v>
      </c>
    </row>
    <row r="3466" spans="1:13" x14ac:dyDescent="0.25">
      <c r="A3466">
        <v>345005</v>
      </c>
      <c r="B3466">
        <v>6</v>
      </c>
      <c r="C3466" s="1">
        <v>43628</v>
      </c>
      <c r="D3466">
        <v>1824910</v>
      </c>
      <c r="E3466">
        <v>1583</v>
      </c>
      <c r="F3466">
        <v>6</v>
      </c>
      <c r="G3466">
        <v>13.89</v>
      </c>
      <c r="H3466" s="1">
        <v>43630</v>
      </c>
      <c r="I3466">
        <v>999999</v>
      </c>
      <c r="J3466">
        <v>13.89</v>
      </c>
      <c r="K3466">
        <v>6.39</v>
      </c>
      <c r="L3466" t="s">
        <v>13</v>
      </c>
      <c r="M3466">
        <v>1</v>
      </c>
    </row>
    <row r="3467" spans="1:13" x14ac:dyDescent="0.25">
      <c r="A3467">
        <v>345100</v>
      </c>
      <c r="B3467">
        <v>0</v>
      </c>
      <c r="C3467" s="1">
        <v>43629</v>
      </c>
      <c r="D3467">
        <v>290027</v>
      </c>
      <c r="E3467">
        <v>135</v>
      </c>
      <c r="F3467">
        <v>7</v>
      </c>
      <c r="G3467">
        <v>349.95</v>
      </c>
      <c r="H3467" s="1">
        <v>43629</v>
      </c>
      <c r="I3467">
        <v>80</v>
      </c>
      <c r="J3467">
        <v>349.95</v>
      </c>
      <c r="K3467">
        <v>160.93</v>
      </c>
      <c r="L3467" t="s">
        <v>15</v>
      </c>
      <c r="M3467">
        <v>1.3306</v>
      </c>
    </row>
    <row r="3468" spans="1:13" x14ac:dyDescent="0.25">
      <c r="A3468">
        <v>345100</v>
      </c>
      <c r="B3468">
        <v>1</v>
      </c>
      <c r="C3468" s="1">
        <v>43629</v>
      </c>
      <c r="D3468">
        <v>290027</v>
      </c>
      <c r="E3468">
        <v>652</v>
      </c>
      <c r="F3468">
        <v>4</v>
      </c>
      <c r="G3468">
        <v>121</v>
      </c>
      <c r="H3468" s="1">
        <v>43629</v>
      </c>
      <c r="I3468">
        <v>80</v>
      </c>
      <c r="J3468">
        <v>107.69</v>
      </c>
      <c r="K3468">
        <v>55.64</v>
      </c>
      <c r="L3468" t="s">
        <v>15</v>
      </c>
      <c r="M3468">
        <v>1.3306</v>
      </c>
    </row>
    <row r="3469" spans="1:13" x14ac:dyDescent="0.25">
      <c r="A3469">
        <v>345100</v>
      </c>
      <c r="B3469">
        <v>2</v>
      </c>
      <c r="C3469" s="1">
        <v>43629</v>
      </c>
      <c r="D3469">
        <v>290027</v>
      </c>
      <c r="E3469">
        <v>1514</v>
      </c>
      <c r="F3469">
        <v>1</v>
      </c>
      <c r="G3469">
        <v>208</v>
      </c>
      <c r="H3469" s="1">
        <v>43629</v>
      </c>
      <c r="I3469">
        <v>80</v>
      </c>
      <c r="J3469">
        <v>189.28</v>
      </c>
      <c r="K3469">
        <v>95.65</v>
      </c>
      <c r="L3469" t="s">
        <v>15</v>
      </c>
      <c r="M3469">
        <v>1.3306</v>
      </c>
    </row>
    <row r="3470" spans="1:13" x14ac:dyDescent="0.25">
      <c r="A3470">
        <v>345101</v>
      </c>
      <c r="B3470">
        <v>0</v>
      </c>
      <c r="C3470" s="1">
        <v>43629</v>
      </c>
      <c r="D3470">
        <v>1319490</v>
      </c>
      <c r="E3470">
        <v>295</v>
      </c>
      <c r="F3470">
        <v>2</v>
      </c>
      <c r="G3470">
        <v>279</v>
      </c>
      <c r="H3470" s="1">
        <v>43631</v>
      </c>
      <c r="I3470">
        <v>999999</v>
      </c>
      <c r="J3470">
        <v>253.89</v>
      </c>
      <c r="K3470">
        <v>142.24</v>
      </c>
      <c r="L3470" t="s">
        <v>13</v>
      </c>
      <c r="M3470">
        <v>1</v>
      </c>
    </row>
    <row r="3471" spans="1:13" x14ac:dyDescent="0.25">
      <c r="A3471">
        <v>345101</v>
      </c>
      <c r="B3471">
        <v>1</v>
      </c>
      <c r="C3471" s="1">
        <v>43629</v>
      </c>
      <c r="D3471">
        <v>1319490</v>
      </c>
      <c r="E3471">
        <v>2494</v>
      </c>
      <c r="F3471">
        <v>1</v>
      </c>
      <c r="G3471">
        <v>2.94</v>
      </c>
      <c r="H3471" s="1">
        <v>43631</v>
      </c>
      <c r="I3471">
        <v>999999</v>
      </c>
      <c r="J3471">
        <v>2.5872000000000002</v>
      </c>
      <c r="K3471">
        <v>1.5</v>
      </c>
      <c r="L3471" t="s">
        <v>13</v>
      </c>
      <c r="M3471">
        <v>1</v>
      </c>
    </row>
    <row r="3472" spans="1:13" x14ac:dyDescent="0.25">
      <c r="A3472">
        <v>345102</v>
      </c>
      <c r="B3472">
        <v>0</v>
      </c>
      <c r="C3472" s="1">
        <v>43629</v>
      </c>
      <c r="D3472">
        <v>1389042</v>
      </c>
      <c r="E3472">
        <v>209</v>
      </c>
      <c r="F3472">
        <v>2</v>
      </c>
      <c r="G3472">
        <v>699</v>
      </c>
      <c r="H3472" s="1">
        <v>43632</v>
      </c>
      <c r="I3472">
        <v>999999</v>
      </c>
      <c r="J3472">
        <v>678.03</v>
      </c>
      <c r="K3472">
        <v>321.44</v>
      </c>
      <c r="L3472" t="s">
        <v>13</v>
      </c>
      <c r="M3472">
        <v>1</v>
      </c>
    </row>
    <row r="3473" spans="1:13" x14ac:dyDescent="0.25">
      <c r="A3473">
        <v>345102</v>
      </c>
      <c r="B3473">
        <v>1</v>
      </c>
      <c r="C3473" s="1">
        <v>43629</v>
      </c>
      <c r="D3473">
        <v>1389042</v>
      </c>
      <c r="E3473">
        <v>87</v>
      </c>
      <c r="F3473">
        <v>2</v>
      </c>
      <c r="G3473">
        <v>99.99</v>
      </c>
      <c r="H3473" s="1">
        <v>43632</v>
      </c>
      <c r="I3473">
        <v>999999</v>
      </c>
      <c r="J3473">
        <v>98.990099999999998</v>
      </c>
      <c r="K3473">
        <v>45.98</v>
      </c>
      <c r="L3473" t="s">
        <v>13</v>
      </c>
      <c r="M3473">
        <v>1</v>
      </c>
    </row>
    <row r="3474" spans="1:13" x14ac:dyDescent="0.25">
      <c r="A3474">
        <v>345103</v>
      </c>
      <c r="B3474">
        <v>0</v>
      </c>
      <c r="C3474" s="1">
        <v>43629</v>
      </c>
      <c r="D3474">
        <v>2048871</v>
      </c>
      <c r="E3474">
        <v>1551</v>
      </c>
      <c r="F3474">
        <v>8</v>
      </c>
      <c r="G3474">
        <v>299</v>
      </c>
      <c r="H3474" s="1">
        <v>43634</v>
      </c>
      <c r="I3474">
        <v>999999</v>
      </c>
      <c r="J3474">
        <v>278.07</v>
      </c>
      <c r="K3474">
        <v>137.5</v>
      </c>
      <c r="L3474" t="s">
        <v>13</v>
      </c>
      <c r="M3474">
        <v>1</v>
      </c>
    </row>
    <row r="3475" spans="1:13" x14ac:dyDescent="0.25">
      <c r="A3475">
        <v>345104</v>
      </c>
      <c r="B3475">
        <v>0</v>
      </c>
      <c r="C3475" s="1">
        <v>43629</v>
      </c>
      <c r="D3475">
        <v>233537</v>
      </c>
      <c r="E3475">
        <v>1598</v>
      </c>
      <c r="F3475">
        <v>4</v>
      </c>
      <c r="G3475">
        <v>57.88</v>
      </c>
      <c r="H3475" s="1">
        <v>43629</v>
      </c>
      <c r="I3475">
        <v>74</v>
      </c>
      <c r="J3475">
        <v>51.513199999999998</v>
      </c>
      <c r="K3475">
        <v>26.62</v>
      </c>
      <c r="L3475" t="s">
        <v>15</v>
      </c>
      <c r="M3475">
        <v>1.3306</v>
      </c>
    </row>
    <row r="3476" spans="1:13" x14ac:dyDescent="0.25">
      <c r="A3476">
        <v>345104</v>
      </c>
      <c r="B3476">
        <v>1</v>
      </c>
      <c r="C3476" s="1">
        <v>43629</v>
      </c>
      <c r="D3476">
        <v>233537</v>
      </c>
      <c r="E3476">
        <v>1525</v>
      </c>
      <c r="F3476">
        <v>2</v>
      </c>
      <c r="G3476">
        <v>402</v>
      </c>
      <c r="H3476" s="1">
        <v>43629</v>
      </c>
      <c r="I3476">
        <v>74</v>
      </c>
      <c r="J3476">
        <v>377.88</v>
      </c>
      <c r="K3476">
        <v>133.19</v>
      </c>
      <c r="L3476" t="s">
        <v>15</v>
      </c>
      <c r="M3476">
        <v>1.3306</v>
      </c>
    </row>
    <row r="3477" spans="1:13" x14ac:dyDescent="0.25">
      <c r="A3477">
        <v>345104</v>
      </c>
      <c r="B3477">
        <v>2</v>
      </c>
      <c r="C3477" s="1">
        <v>43629</v>
      </c>
      <c r="D3477">
        <v>233537</v>
      </c>
      <c r="E3477">
        <v>1478</v>
      </c>
      <c r="F3477">
        <v>1</v>
      </c>
      <c r="G3477">
        <v>300</v>
      </c>
      <c r="H3477" s="1">
        <v>43629</v>
      </c>
      <c r="I3477">
        <v>74</v>
      </c>
      <c r="J3477">
        <v>300</v>
      </c>
      <c r="K3477">
        <v>137.96</v>
      </c>
      <c r="L3477" t="s">
        <v>15</v>
      </c>
      <c r="M3477">
        <v>1.3306</v>
      </c>
    </row>
    <row r="3478" spans="1:13" x14ac:dyDescent="0.25">
      <c r="A3478">
        <v>345105</v>
      </c>
      <c r="B3478">
        <v>0</v>
      </c>
      <c r="C3478" s="1">
        <v>43629</v>
      </c>
      <c r="D3478">
        <v>639831</v>
      </c>
      <c r="E3478">
        <v>434</v>
      </c>
      <c r="F3478">
        <v>7</v>
      </c>
      <c r="G3478">
        <v>599</v>
      </c>
      <c r="H3478" s="1">
        <v>43632</v>
      </c>
      <c r="I3478">
        <v>999999</v>
      </c>
      <c r="J3478">
        <v>569.04999999999995</v>
      </c>
      <c r="K3478">
        <v>275.45999999999998</v>
      </c>
      <c r="L3478" t="s">
        <v>14</v>
      </c>
      <c r="M3478">
        <v>0.88580000000000003</v>
      </c>
    </row>
    <row r="3479" spans="1:13" x14ac:dyDescent="0.25">
      <c r="A3479">
        <v>345106</v>
      </c>
      <c r="B3479">
        <v>0</v>
      </c>
      <c r="C3479" s="1">
        <v>43629</v>
      </c>
      <c r="D3479">
        <v>1641012</v>
      </c>
      <c r="E3479">
        <v>71</v>
      </c>
      <c r="F3479">
        <v>5</v>
      </c>
      <c r="G3479">
        <v>47.95</v>
      </c>
      <c r="H3479" s="1">
        <v>43629</v>
      </c>
      <c r="I3479">
        <v>490</v>
      </c>
      <c r="J3479">
        <v>47.95</v>
      </c>
      <c r="K3479">
        <v>22.05</v>
      </c>
      <c r="L3479" t="s">
        <v>13</v>
      </c>
      <c r="M3479">
        <v>1</v>
      </c>
    </row>
    <row r="3480" spans="1:13" x14ac:dyDescent="0.25">
      <c r="A3480">
        <v>345200</v>
      </c>
      <c r="B3480">
        <v>0</v>
      </c>
      <c r="C3480" s="1">
        <v>43630</v>
      </c>
      <c r="D3480">
        <v>435220</v>
      </c>
      <c r="E3480">
        <v>1587</v>
      </c>
      <c r="F3480">
        <v>1</v>
      </c>
      <c r="G3480">
        <v>17.989999999999998</v>
      </c>
      <c r="H3480" s="1">
        <v>43630</v>
      </c>
      <c r="I3480">
        <v>210</v>
      </c>
      <c r="J3480">
        <v>17.989999999999998</v>
      </c>
      <c r="K3480">
        <v>8.27</v>
      </c>
      <c r="L3480" t="s">
        <v>14</v>
      </c>
      <c r="M3480">
        <v>0.88770000000000004</v>
      </c>
    </row>
    <row r="3481" spans="1:13" x14ac:dyDescent="0.25">
      <c r="A3481">
        <v>345200</v>
      </c>
      <c r="B3481">
        <v>1</v>
      </c>
      <c r="C3481" s="1">
        <v>43630</v>
      </c>
      <c r="D3481">
        <v>435220</v>
      </c>
      <c r="E3481">
        <v>1584</v>
      </c>
      <c r="F3481">
        <v>2</v>
      </c>
      <c r="G3481">
        <v>9.99</v>
      </c>
      <c r="H3481" s="1">
        <v>43630</v>
      </c>
      <c r="I3481">
        <v>210</v>
      </c>
      <c r="J3481">
        <v>9.99</v>
      </c>
      <c r="K3481">
        <v>5.09</v>
      </c>
      <c r="L3481" t="s">
        <v>14</v>
      </c>
      <c r="M3481">
        <v>0.88770000000000004</v>
      </c>
    </row>
    <row r="3482" spans="1:13" x14ac:dyDescent="0.25">
      <c r="A3482">
        <v>345200</v>
      </c>
      <c r="B3482">
        <v>2</v>
      </c>
      <c r="C3482" s="1">
        <v>43630</v>
      </c>
      <c r="D3482">
        <v>435220</v>
      </c>
      <c r="E3482">
        <v>34</v>
      </c>
      <c r="F3482">
        <v>5</v>
      </c>
      <c r="G3482">
        <v>95.95</v>
      </c>
      <c r="H3482" s="1">
        <v>43630</v>
      </c>
      <c r="I3482">
        <v>210</v>
      </c>
      <c r="J3482">
        <v>83.476500000000001</v>
      </c>
      <c r="K3482">
        <v>48.92</v>
      </c>
      <c r="L3482" t="s">
        <v>14</v>
      </c>
      <c r="M3482">
        <v>0.88770000000000004</v>
      </c>
    </row>
    <row r="3483" spans="1:13" x14ac:dyDescent="0.25">
      <c r="A3483">
        <v>345200</v>
      </c>
      <c r="B3483">
        <v>4</v>
      </c>
      <c r="C3483" s="1">
        <v>43630</v>
      </c>
      <c r="D3483">
        <v>435220</v>
      </c>
      <c r="E3483">
        <v>1620</v>
      </c>
      <c r="F3483">
        <v>8</v>
      </c>
      <c r="G3483">
        <v>60.99</v>
      </c>
      <c r="H3483" s="1">
        <v>43630</v>
      </c>
      <c r="I3483">
        <v>210</v>
      </c>
      <c r="J3483">
        <v>53.671199999999999</v>
      </c>
      <c r="K3483">
        <v>28.05</v>
      </c>
      <c r="L3483" t="s">
        <v>14</v>
      </c>
      <c r="M3483">
        <v>0.88770000000000004</v>
      </c>
    </row>
    <row r="3484" spans="1:13" x14ac:dyDescent="0.25">
      <c r="A3484">
        <v>345200</v>
      </c>
      <c r="B3484">
        <v>5</v>
      </c>
      <c r="C3484" s="1">
        <v>43630</v>
      </c>
      <c r="D3484">
        <v>435220</v>
      </c>
      <c r="E3484">
        <v>1486</v>
      </c>
      <c r="F3484">
        <v>3</v>
      </c>
      <c r="G3484">
        <v>288</v>
      </c>
      <c r="H3484" s="1">
        <v>43630</v>
      </c>
      <c r="I3484">
        <v>210</v>
      </c>
      <c r="J3484">
        <v>282.24</v>
      </c>
      <c r="K3484">
        <v>132.44</v>
      </c>
      <c r="L3484" t="s">
        <v>14</v>
      </c>
      <c r="M3484">
        <v>0.88770000000000004</v>
      </c>
    </row>
    <row r="3485" spans="1:13" x14ac:dyDescent="0.25">
      <c r="A3485">
        <v>345201</v>
      </c>
      <c r="B3485">
        <v>0</v>
      </c>
      <c r="C3485" s="1">
        <v>43630</v>
      </c>
      <c r="D3485">
        <v>2084672</v>
      </c>
      <c r="E3485">
        <v>1410</v>
      </c>
      <c r="F3485">
        <v>1</v>
      </c>
      <c r="G3485">
        <v>230</v>
      </c>
      <c r="H3485" s="1">
        <v>43630</v>
      </c>
      <c r="I3485">
        <v>620</v>
      </c>
      <c r="J3485">
        <v>211.6</v>
      </c>
      <c r="K3485">
        <v>105.77</v>
      </c>
      <c r="L3485" t="s">
        <v>13</v>
      </c>
      <c r="M3485">
        <v>1</v>
      </c>
    </row>
    <row r="3486" spans="1:13" x14ac:dyDescent="0.25">
      <c r="A3486">
        <v>345202</v>
      </c>
      <c r="B3486">
        <v>0</v>
      </c>
      <c r="C3486" s="1">
        <v>43630</v>
      </c>
      <c r="D3486">
        <v>1343826</v>
      </c>
      <c r="E3486">
        <v>1940</v>
      </c>
      <c r="F3486">
        <v>1</v>
      </c>
      <c r="G3486">
        <v>899</v>
      </c>
      <c r="H3486" s="1">
        <v>43631</v>
      </c>
      <c r="I3486">
        <v>999999</v>
      </c>
      <c r="J3486">
        <v>899</v>
      </c>
      <c r="K3486">
        <v>413.42</v>
      </c>
      <c r="L3486" t="s">
        <v>13</v>
      </c>
      <c r="M3486">
        <v>1</v>
      </c>
    </row>
    <row r="3487" spans="1:13" x14ac:dyDescent="0.25">
      <c r="A3487">
        <v>345202</v>
      </c>
      <c r="B3487">
        <v>1</v>
      </c>
      <c r="C3487" s="1">
        <v>43630</v>
      </c>
      <c r="D3487">
        <v>1343826</v>
      </c>
      <c r="E3487">
        <v>1387</v>
      </c>
      <c r="F3487">
        <v>8</v>
      </c>
      <c r="G3487">
        <v>28.99</v>
      </c>
      <c r="H3487" s="1">
        <v>43631</v>
      </c>
      <c r="I3487">
        <v>999999</v>
      </c>
      <c r="J3487">
        <v>24.9314</v>
      </c>
      <c r="K3487">
        <v>13.33</v>
      </c>
      <c r="L3487" t="s">
        <v>13</v>
      </c>
      <c r="M3487">
        <v>1</v>
      </c>
    </row>
    <row r="3488" spans="1:13" x14ac:dyDescent="0.25">
      <c r="A3488">
        <v>345202</v>
      </c>
      <c r="B3488">
        <v>2</v>
      </c>
      <c r="C3488" s="1">
        <v>43630</v>
      </c>
      <c r="D3488">
        <v>1343826</v>
      </c>
      <c r="E3488">
        <v>1428</v>
      </c>
      <c r="F3488">
        <v>1</v>
      </c>
      <c r="G3488">
        <v>268</v>
      </c>
      <c r="H3488" s="1">
        <v>43631</v>
      </c>
      <c r="I3488">
        <v>999999</v>
      </c>
      <c r="J3488">
        <v>268</v>
      </c>
      <c r="K3488">
        <v>123.24</v>
      </c>
      <c r="L3488" t="s">
        <v>13</v>
      </c>
      <c r="M3488">
        <v>1</v>
      </c>
    </row>
    <row r="3489" spans="1:13" x14ac:dyDescent="0.25">
      <c r="A3489">
        <v>345202</v>
      </c>
      <c r="B3489">
        <v>3</v>
      </c>
      <c r="C3489" s="1">
        <v>43630</v>
      </c>
      <c r="D3489">
        <v>1343826</v>
      </c>
      <c r="E3489">
        <v>216</v>
      </c>
      <c r="F3489">
        <v>4</v>
      </c>
      <c r="G3489">
        <v>549</v>
      </c>
      <c r="H3489" s="1">
        <v>43631</v>
      </c>
      <c r="I3489">
        <v>999999</v>
      </c>
      <c r="J3489">
        <v>549</v>
      </c>
      <c r="K3489">
        <v>252.47</v>
      </c>
      <c r="L3489" t="s">
        <v>13</v>
      </c>
      <c r="M3489">
        <v>1</v>
      </c>
    </row>
    <row r="3490" spans="1:13" x14ac:dyDescent="0.25">
      <c r="A3490">
        <v>345202</v>
      </c>
      <c r="B3490">
        <v>4</v>
      </c>
      <c r="C3490" s="1">
        <v>43630</v>
      </c>
      <c r="D3490">
        <v>1343826</v>
      </c>
      <c r="E3490">
        <v>325</v>
      </c>
      <c r="F3490">
        <v>1</v>
      </c>
      <c r="G3490">
        <v>499</v>
      </c>
      <c r="H3490" s="1">
        <v>43631</v>
      </c>
      <c r="I3490">
        <v>999999</v>
      </c>
      <c r="J3490">
        <v>499</v>
      </c>
      <c r="K3490">
        <v>229.47</v>
      </c>
      <c r="L3490" t="s">
        <v>13</v>
      </c>
      <c r="M3490">
        <v>1</v>
      </c>
    </row>
    <row r="3491" spans="1:13" x14ac:dyDescent="0.25">
      <c r="A3491">
        <v>345202</v>
      </c>
      <c r="B3491">
        <v>5</v>
      </c>
      <c r="C3491" s="1">
        <v>43630</v>
      </c>
      <c r="D3491">
        <v>1343826</v>
      </c>
      <c r="E3491">
        <v>226</v>
      </c>
      <c r="F3491">
        <v>1</v>
      </c>
      <c r="G3491">
        <v>299</v>
      </c>
      <c r="H3491" s="1">
        <v>43631</v>
      </c>
      <c r="I3491">
        <v>999999</v>
      </c>
      <c r="J3491">
        <v>299</v>
      </c>
      <c r="K3491">
        <v>152.44</v>
      </c>
      <c r="L3491" t="s">
        <v>13</v>
      </c>
      <c r="M3491">
        <v>1</v>
      </c>
    </row>
    <row r="3492" spans="1:13" x14ac:dyDescent="0.25">
      <c r="A3492">
        <v>345203</v>
      </c>
      <c r="B3492">
        <v>0</v>
      </c>
      <c r="C3492" s="1">
        <v>43630</v>
      </c>
      <c r="D3492">
        <v>1800385</v>
      </c>
      <c r="E3492">
        <v>388</v>
      </c>
      <c r="F3492">
        <v>3</v>
      </c>
      <c r="G3492">
        <v>382.95</v>
      </c>
      <c r="H3492" s="1">
        <v>43631</v>
      </c>
      <c r="I3492">
        <v>999999</v>
      </c>
      <c r="J3492">
        <v>379.12049999999999</v>
      </c>
      <c r="K3492">
        <v>195.24</v>
      </c>
      <c r="L3492" t="s">
        <v>13</v>
      </c>
      <c r="M3492">
        <v>1</v>
      </c>
    </row>
    <row r="3493" spans="1:13" x14ac:dyDescent="0.25">
      <c r="A3493">
        <v>345204</v>
      </c>
      <c r="B3493">
        <v>0</v>
      </c>
      <c r="C3493" s="1">
        <v>43630</v>
      </c>
      <c r="D3493">
        <v>243543</v>
      </c>
      <c r="E3493">
        <v>420</v>
      </c>
      <c r="F3493">
        <v>4</v>
      </c>
      <c r="G3493">
        <v>499.9</v>
      </c>
      <c r="H3493" s="1">
        <v>43633</v>
      </c>
      <c r="I3493">
        <v>999999</v>
      </c>
      <c r="J3493">
        <v>429.91399999999999</v>
      </c>
      <c r="K3493">
        <v>254.86</v>
      </c>
      <c r="L3493" t="s">
        <v>15</v>
      </c>
      <c r="M3493">
        <v>1.3331999999999999</v>
      </c>
    </row>
    <row r="3494" spans="1:13" x14ac:dyDescent="0.25">
      <c r="A3494">
        <v>345300</v>
      </c>
      <c r="B3494">
        <v>0</v>
      </c>
      <c r="C3494" s="1">
        <v>43631</v>
      </c>
      <c r="D3494">
        <v>819686</v>
      </c>
      <c r="E3494">
        <v>1524</v>
      </c>
      <c r="F3494">
        <v>2</v>
      </c>
      <c r="G3494">
        <v>330</v>
      </c>
      <c r="H3494" s="1">
        <v>43634</v>
      </c>
      <c r="I3494">
        <v>999999</v>
      </c>
      <c r="J3494">
        <v>300.3</v>
      </c>
      <c r="K3494">
        <v>151.76</v>
      </c>
      <c r="L3494" t="s">
        <v>14</v>
      </c>
      <c r="M3494">
        <v>0.88770000000000004</v>
      </c>
    </row>
    <row r="3495" spans="1:13" x14ac:dyDescent="0.25">
      <c r="A3495">
        <v>345300</v>
      </c>
      <c r="B3495">
        <v>1</v>
      </c>
      <c r="C3495" s="1">
        <v>43631</v>
      </c>
      <c r="D3495">
        <v>819686</v>
      </c>
      <c r="E3495">
        <v>699</v>
      </c>
      <c r="F3495">
        <v>1</v>
      </c>
      <c r="G3495">
        <v>196</v>
      </c>
      <c r="H3495" s="1">
        <v>43634</v>
      </c>
      <c r="I3495">
        <v>999999</v>
      </c>
      <c r="J3495">
        <v>196</v>
      </c>
      <c r="K3495">
        <v>90.13</v>
      </c>
      <c r="L3495" t="s">
        <v>14</v>
      </c>
      <c r="M3495">
        <v>0.88770000000000004</v>
      </c>
    </row>
    <row r="3496" spans="1:13" x14ac:dyDescent="0.25">
      <c r="A3496">
        <v>345300</v>
      </c>
      <c r="B3496">
        <v>2</v>
      </c>
      <c r="C3496" s="1">
        <v>43631</v>
      </c>
      <c r="D3496">
        <v>819686</v>
      </c>
      <c r="E3496">
        <v>1473</v>
      </c>
      <c r="F3496">
        <v>3</v>
      </c>
      <c r="G3496">
        <v>269</v>
      </c>
      <c r="H3496" s="1">
        <v>43634</v>
      </c>
      <c r="I3496">
        <v>999999</v>
      </c>
      <c r="J3496">
        <v>234.03</v>
      </c>
      <c r="K3496">
        <v>123.7</v>
      </c>
      <c r="L3496" t="s">
        <v>14</v>
      </c>
      <c r="M3496">
        <v>0.88770000000000004</v>
      </c>
    </row>
    <row r="3497" spans="1:13" x14ac:dyDescent="0.25">
      <c r="A3497">
        <v>345300</v>
      </c>
      <c r="B3497">
        <v>3</v>
      </c>
      <c r="C3497" s="1">
        <v>43631</v>
      </c>
      <c r="D3497">
        <v>819686</v>
      </c>
      <c r="E3497">
        <v>1588</v>
      </c>
      <c r="F3497">
        <v>3</v>
      </c>
      <c r="G3497">
        <v>13.89</v>
      </c>
      <c r="H3497" s="1">
        <v>43634</v>
      </c>
      <c r="I3497">
        <v>999999</v>
      </c>
      <c r="J3497">
        <v>13.89</v>
      </c>
      <c r="K3497">
        <v>6.39</v>
      </c>
      <c r="L3497" t="s">
        <v>14</v>
      </c>
      <c r="M3497">
        <v>0.88770000000000004</v>
      </c>
    </row>
    <row r="3498" spans="1:13" x14ac:dyDescent="0.25">
      <c r="A3498">
        <v>345301</v>
      </c>
      <c r="B3498">
        <v>0</v>
      </c>
      <c r="C3498" s="1">
        <v>43631</v>
      </c>
      <c r="D3498">
        <v>1797235</v>
      </c>
      <c r="E3498">
        <v>1590</v>
      </c>
      <c r="F3498">
        <v>2</v>
      </c>
      <c r="G3498">
        <v>22.89</v>
      </c>
      <c r="H3498" s="1">
        <v>43631</v>
      </c>
      <c r="I3498">
        <v>670</v>
      </c>
      <c r="J3498">
        <v>20.3721</v>
      </c>
      <c r="K3498">
        <v>7.58</v>
      </c>
      <c r="L3498" t="s">
        <v>13</v>
      </c>
      <c r="M3498">
        <v>1</v>
      </c>
    </row>
    <row r="3499" spans="1:13" x14ac:dyDescent="0.25">
      <c r="A3499">
        <v>345301</v>
      </c>
      <c r="B3499">
        <v>1</v>
      </c>
      <c r="C3499" s="1">
        <v>43631</v>
      </c>
      <c r="D3499">
        <v>1797235</v>
      </c>
      <c r="E3499">
        <v>1825</v>
      </c>
      <c r="F3499">
        <v>1</v>
      </c>
      <c r="G3499">
        <v>32</v>
      </c>
      <c r="H3499" s="1">
        <v>43631</v>
      </c>
      <c r="I3499">
        <v>670</v>
      </c>
      <c r="J3499">
        <v>29.76</v>
      </c>
      <c r="K3499">
        <v>16.309999999999999</v>
      </c>
      <c r="L3499" t="s">
        <v>13</v>
      </c>
      <c r="M3499">
        <v>1</v>
      </c>
    </row>
    <row r="3500" spans="1:13" x14ac:dyDescent="0.25">
      <c r="A3500">
        <v>345302</v>
      </c>
      <c r="B3500">
        <v>0</v>
      </c>
      <c r="C3500" s="1">
        <v>43631</v>
      </c>
      <c r="D3500">
        <v>627006</v>
      </c>
      <c r="E3500">
        <v>49</v>
      </c>
      <c r="F3500">
        <v>4</v>
      </c>
      <c r="G3500">
        <v>199.95</v>
      </c>
      <c r="H3500" s="1">
        <v>43634</v>
      </c>
      <c r="I3500">
        <v>999999</v>
      </c>
      <c r="J3500">
        <v>181.9545</v>
      </c>
      <c r="K3500">
        <v>91.95</v>
      </c>
      <c r="L3500" t="s">
        <v>14</v>
      </c>
      <c r="M3500">
        <v>0.88770000000000004</v>
      </c>
    </row>
    <row r="3501" spans="1:13" x14ac:dyDescent="0.25">
      <c r="A3501">
        <v>345302</v>
      </c>
      <c r="B3501">
        <v>1</v>
      </c>
      <c r="C3501" s="1">
        <v>43631</v>
      </c>
      <c r="D3501">
        <v>627006</v>
      </c>
      <c r="E3501">
        <v>1633</v>
      </c>
      <c r="F3501">
        <v>4</v>
      </c>
      <c r="G3501">
        <v>13.89</v>
      </c>
      <c r="H3501" s="1">
        <v>43634</v>
      </c>
      <c r="I3501">
        <v>999999</v>
      </c>
      <c r="J3501">
        <v>13.89</v>
      </c>
      <c r="K3501">
        <v>6.39</v>
      </c>
      <c r="L3501" t="s">
        <v>14</v>
      </c>
      <c r="M3501">
        <v>0.88770000000000004</v>
      </c>
    </row>
    <row r="3502" spans="1:13" x14ac:dyDescent="0.25">
      <c r="A3502">
        <v>345302</v>
      </c>
      <c r="B3502">
        <v>2</v>
      </c>
      <c r="C3502" s="1">
        <v>43631</v>
      </c>
      <c r="D3502">
        <v>627006</v>
      </c>
      <c r="E3502">
        <v>2459</v>
      </c>
      <c r="F3502">
        <v>2</v>
      </c>
      <c r="G3502">
        <v>215.62</v>
      </c>
      <c r="H3502" s="1">
        <v>43634</v>
      </c>
      <c r="I3502">
        <v>999999</v>
      </c>
      <c r="J3502">
        <v>213.46379999999999</v>
      </c>
      <c r="K3502">
        <v>71.44</v>
      </c>
      <c r="L3502" t="s">
        <v>14</v>
      </c>
      <c r="M3502">
        <v>0.88770000000000004</v>
      </c>
    </row>
    <row r="3503" spans="1:13" x14ac:dyDescent="0.25">
      <c r="A3503">
        <v>345302</v>
      </c>
      <c r="B3503">
        <v>3</v>
      </c>
      <c r="C3503" s="1">
        <v>43631</v>
      </c>
      <c r="D3503">
        <v>627006</v>
      </c>
      <c r="E3503">
        <v>2130</v>
      </c>
      <c r="F3503">
        <v>2</v>
      </c>
      <c r="G3503">
        <v>445</v>
      </c>
      <c r="H3503" s="1">
        <v>43634</v>
      </c>
      <c r="I3503">
        <v>999999</v>
      </c>
      <c r="J3503">
        <v>391.6</v>
      </c>
      <c r="K3503">
        <v>204.64</v>
      </c>
      <c r="L3503" t="s">
        <v>14</v>
      </c>
      <c r="M3503">
        <v>0.88770000000000004</v>
      </c>
    </row>
    <row r="3504" spans="1:13" x14ac:dyDescent="0.25">
      <c r="A3504">
        <v>345302</v>
      </c>
      <c r="B3504">
        <v>4</v>
      </c>
      <c r="C3504" s="1">
        <v>43631</v>
      </c>
      <c r="D3504">
        <v>627006</v>
      </c>
      <c r="E3504">
        <v>443</v>
      </c>
      <c r="F3504">
        <v>1</v>
      </c>
      <c r="G3504">
        <v>349</v>
      </c>
      <c r="H3504" s="1">
        <v>43634</v>
      </c>
      <c r="I3504">
        <v>999999</v>
      </c>
      <c r="J3504">
        <v>345.51</v>
      </c>
      <c r="K3504">
        <v>160.49</v>
      </c>
      <c r="L3504" t="s">
        <v>14</v>
      </c>
      <c r="M3504">
        <v>0.88770000000000004</v>
      </c>
    </row>
    <row r="3505" spans="1:13" x14ac:dyDescent="0.25">
      <c r="A3505">
        <v>345302</v>
      </c>
      <c r="B3505">
        <v>5</v>
      </c>
      <c r="C3505" s="1">
        <v>43631</v>
      </c>
      <c r="D3505">
        <v>627006</v>
      </c>
      <c r="E3505">
        <v>1668</v>
      </c>
      <c r="F3505">
        <v>9</v>
      </c>
      <c r="G3505">
        <v>6.99</v>
      </c>
      <c r="H3505" s="1">
        <v>43634</v>
      </c>
      <c r="I3505">
        <v>999999</v>
      </c>
      <c r="J3505">
        <v>6.2910000000000004</v>
      </c>
      <c r="K3505">
        <v>3.56</v>
      </c>
      <c r="L3505" t="s">
        <v>14</v>
      </c>
      <c r="M3505">
        <v>0.88770000000000004</v>
      </c>
    </row>
    <row r="3506" spans="1:13" x14ac:dyDescent="0.25">
      <c r="A3506">
        <v>345302</v>
      </c>
      <c r="B3506">
        <v>6</v>
      </c>
      <c r="C3506" s="1">
        <v>43631</v>
      </c>
      <c r="D3506">
        <v>627006</v>
      </c>
      <c r="E3506">
        <v>1461</v>
      </c>
      <c r="F3506">
        <v>1</v>
      </c>
      <c r="G3506">
        <v>308</v>
      </c>
      <c r="H3506" s="1">
        <v>43634</v>
      </c>
      <c r="I3506">
        <v>999999</v>
      </c>
      <c r="J3506">
        <v>308</v>
      </c>
      <c r="K3506">
        <v>141.63999999999999</v>
      </c>
      <c r="L3506" t="s">
        <v>14</v>
      </c>
      <c r="M3506">
        <v>0.88770000000000004</v>
      </c>
    </row>
    <row r="3507" spans="1:13" x14ac:dyDescent="0.25">
      <c r="A3507">
        <v>345303</v>
      </c>
      <c r="B3507">
        <v>0</v>
      </c>
      <c r="C3507" s="1">
        <v>43631</v>
      </c>
      <c r="D3507">
        <v>695433</v>
      </c>
      <c r="E3507">
        <v>1655</v>
      </c>
      <c r="F3507">
        <v>2</v>
      </c>
      <c r="G3507">
        <v>289.99</v>
      </c>
      <c r="H3507" s="1">
        <v>43632</v>
      </c>
      <c r="I3507">
        <v>999999</v>
      </c>
      <c r="J3507">
        <v>255.19120000000001</v>
      </c>
      <c r="K3507">
        <v>96.08</v>
      </c>
      <c r="L3507" t="s">
        <v>14</v>
      </c>
      <c r="M3507">
        <v>0.88770000000000004</v>
      </c>
    </row>
    <row r="3508" spans="1:13" x14ac:dyDescent="0.25">
      <c r="A3508">
        <v>345304</v>
      </c>
      <c r="B3508">
        <v>0</v>
      </c>
      <c r="C3508" s="1">
        <v>43631</v>
      </c>
      <c r="D3508">
        <v>1894779</v>
      </c>
      <c r="E3508">
        <v>610</v>
      </c>
      <c r="F3508">
        <v>5</v>
      </c>
      <c r="G3508">
        <v>109</v>
      </c>
      <c r="H3508" s="1">
        <v>43631</v>
      </c>
      <c r="I3508">
        <v>465</v>
      </c>
      <c r="J3508">
        <v>109</v>
      </c>
      <c r="K3508">
        <v>55.57</v>
      </c>
      <c r="L3508" t="s">
        <v>13</v>
      </c>
      <c r="M3508">
        <v>1</v>
      </c>
    </row>
    <row r="3509" spans="1:13" x14ac:dyDescent="0.25">
      <c r="A3509">
        <v>345305</v>
      </c>
      <c r="B3509">
        <v>0</v>
      </c>
      <c r="C3509" s="1">
        <v>43631</v>
      </c>
      <c r="D3509">
        <v>307977</v>
      </c>
      <c r="E3509">
        <v>1371</v>
      </c>
      <c r="F3509">
        <v>2</v>
      </c>
      <c r="G3509">
        <v>32.99</v>
      </c>
      <c r="H3509" s="1">
        <v>43632</v>
      </c>
      <c r="I3509">
        <v>999999</v>
      </c>
      <c r="J3509">
        <v>29.031199999999998</v>
      </c>
      <c r="K3509">
        <v>15.17</v>
      </c>
      <c r="L3509" t="s">
        <v>15</v>
      </c>
      <c r="M3509">
        <v>1.3331999999999999</v>
      </c>
    </row>
    <row r="3510" spans="1:13" x14ac:dyDescent="0.25">
      <c r="A3510">
        <v>345305</v>
      </c>
      <c r="B3510">
        <v>1</v>
      </c>
      <c r="C3510" s="1">
        <v>43631</v>
      </c>
      <c r="D3510">
        <v>307977</v>
      </c>
      <c r="E3510">
        <v>1483</v>
      </c>
      <c r="F3510">
        <v>3</v>
      </c>
      <c r="G3510">
        <v>269</v>
      </c>
      <c r="H3510" s="1">
        <v>43632</v>
      </c>
      <c r="I3510">
        <v>999999</v>
      </c>
      <c r="J3510">
        <v>236.72</v>
      </c>
      <c r="K3510">
        <v>123.7</v>
      </c>
      <c r="L3510" t="s">
        <v>15</v>
      </c>
      <c r="M3510">
        <v>1.3331999999999999</v>
      </c>
    </row>
    <row r="3511" spans="1:13" x14ac:dyDescent="0.25">
      <c r="A3511">
        <v>345306</v>
      </c>
      <c r="B3511">
        <v>0</v>
      </c>
      <c r="C3511" s="1">
        <v>43631</v>
      </c>
      <c r="D3511">
        <v>1792382</v>
      </c>
      <c r="E3511">
        <v>1700</v>
      </c>
      <c r="F3511">
        <v>2</v>
      </c>
      <c r="G3511">
        <v>8.8800000000000008</v>
      </c>
      <c r="H3511" s="1">
        <v>43631</v>
      </c>
      <c r="I3511">
        <v>500</v>
      </c>
      <c r="J3511">
        <v>8.0808</v>
      </c>
      <c r="K3511">
        <v>4.08</v>
      </c>
      <c r="L3511" t="s">
        <v>13</v>
      </c>
      <c r="M3511">
        <v>1</v>
      </c>
    </row>
    <row r="3512" spans="1:13" x14ac:dyDescent="0.25">
      <c r="A3512">
        <v>345306</v>
      </c>
      <c r="B3512">
        <v>1</v>
      </c>
      <c r="C3512" s="1">
        <v>43631</v>
      </c>
      <c r="D3512">
        <v>1792382</v>
      </c>
      <c r="E3512">
        <v>1510</v>
      </c>
      <c r="F3512">
        <v>2</v>
      </c>
      <c r="G3512">
        <v>129</v>
      </c>
      <c r="H3512" s="1">
        <v>43631</v>
      </c>
      <c r="I3512">
        <v>500</v>
      </c>
      <c r="J3512">
        <v>114.81</v>
      </c>
      <c r="K3512">
        <v>65.77</v>
      </c>
      <c r="L3512" t="s">
        <v>13</v>
      </c>
      <c r="M3512">
        <v>1</v>
      </c>
    </row>
    <row r="3513" spans="1:13" x14ac:dyDescent="0.25">
      <c r="A3513">
        <v>345307</v>
      </c>
      <c r="B3513">
        <v>0</v>
      </c>
      <c r="C3513" s="1">
        <v>43631</v>
      </c>
      <c r="D3513">
        <v>1455089</v>
      </c>
      <c r="E3513">
        <v>439</v>
      </c>
      <c r="F3513">
        <v>1</v>
      </c>
      <c r="G3513">
        <v>559</v>
      </c>
      <c r="H3513" s="1">
        <v>43635</v>
      </c>
      <c r="I3513">
        <v>999999</v>
      </c>
      <c r="J3513">
        <v>559</v>
      </c>
      <c r="K3513">
        <v>257.06</v>
      </c>
      <c r="L3513" t="s">
        <v>13</v>
      </c>
      <c r="M3513">
        <v>1</v>
      </c>
    </row>
    <row r="3514" spans="1:13" x14ac:dyDescent="0.25">
      <c r="A3514">
        <v>345308</v>
      </c>
      <c r="B3514">
        <v>0</v>
      </c>
      <c r="C3514" s="1">
        <v>43631</v>
      </c>
      <c r="D3514">
        <v>47836</v>
      </c>
      <c r="E3514">
        <v>2495</v>
      </c>
      <c r="F3514">
        <v>3</v>
      </c>
      <c r="G3514">
        <v>9.99</v>
      </c>
      <c r="H3514" s="1">
        <v>43631</v>
      </c>
      <c r="I3514">
        <v>50</v>
      </c>
      <c r="J3514">
        <v>8.7911999999999999</v>
      </c>
      <c r="K3514">
        <v>5.09</v>
      </c>
      <c r="L3514" t="s">
        <v>17</v>
      </c>
      <c r="M3514">
        <v>1.4491000000000001</v>
      </c>
    </row>
    <row r="3515" spans="1:13" x14ac:dyDescent="0.25">
      <c r="A3515">
        <v>345500</v>
      </c>
      <c r="B3515">
        <v>0</v>
      </c>
      <c r="C3515" s="1">
        <v>43633</v>
      </c>
      <c r="D3515">
        <v>1807406</v>
      </c>
      <c r="E3515">
        <v>419</v>
      </c>
      <c r="F3515">
        <v>9</v>
      </c>
      <c r="G3515">
        <v>369</v>
      </c>
      <c r="H3515" s="1">
        <v>43636</v>
      </c>
      <c r="I3515">
        <v>999999</v>
      </c>
      <c r="J3515">
        <v>321.02999999999997</v>
      </c>
      <c r="K3515">
        <v>188.13</v>
      </c>
      <c r="L3515" t="s">
        <v>13</v>
      </c>
      <c r="M3515">
        <v>1</v>
      </c>
    </row>
    <row r="3516" spans="1:13" x14ac:dyDescent="0.25">
      <c r="A3516">
        <v>345500</v>
      </c>
      <c r="B3516">
        <v>1</v>
      </c>
      <c r="C3516" s="1">
        <v>43633</v>
      </c>
      <c r="D3516">
        <v>1807406</v>
      </c>
      <c r="E3516">
        <v>646</v>
      </c>
      <c r="F3516">
        <v>7</v>
      </c>
      <c r="G3516">
        <v>219</v>
      </c>
      <c r="H3516" s="1">
        <v>43636</v>
      </c>
      <c r="I3516">
        <v>999999</v>
      </c>
      <c r="J3516">
        <v>219</v>
      </c>
      <c r="K3516">
        <v>72.56</v>
      </c>
      <c r="L3516" t="s">
        <v>13</v>
      </c>
      <c r="M3516">
        <v>1</v>
      </c>
    </row>
    <row r="3517" spans="1:13" x14ac:dyDescent="0.25">
      <c r="A3517">
        <v>345501</v>
      </c>
      <c r="B3517">
        <v>0</v>
      </c>
      <c r="C3517" s="1">
        <v>43633</v>
      </c>
      <c r="D3517">
        <v>276103</v>
      </c>
      <c r="E3517">
        <v>369</v>
      </c>
      <c r="F3517">
        <v>6</v>
      </c>
      <c r="G3517">
        <v>699</v>
      </c>
      <c r="H3517" s="1">
        <v>43633</v>
      </c>
      <c r="I3517">
        <v>90</v>
      </c>
      <c r="J3517">
        <v>699</v>
      </c>
      <c r="K3517">
        <v>321.44</v>
      </c>
      <c r="L3517" t="s">
        <v>15</v>
      </c>
      <c r="M3517">
        <v>1.3413999999999999</v>
      </c>
    </row>
    <row r="3518" spans="1:13" x14ac:dyDescent="0.25">
      <c r="A3518">
        <v>345502</v>
      </c>
      <c r="B3518">
        <v>0</v>
      </c>
      <c r="C3518" s="1">
        <v>43633</v>
      </c>
      <c r="D3518">
        <v>577890</v>
      </c>
      <c r="E3518">
        <v>1370</v>
      </c>
      <c r="F3518">
        <v>1</v>
      </c>
      <c r="G3518">
        <v>47.44</v>
      </c>
      <c r="H3518" s="1">
        <v>43636</v>
      </c>
      <c r="I3518">
        <v>999999</v>
      </c>
      <c r="J3518">
        <v>41.747199999999999</v>
      </c>
      <c r="K3518">
        <v>21.82</v>
      </c>
      <c r="L3518" t="s">
        <v>14</v>
      </c>
      <c r="M3518">
        <v>0.89019999999999999</v>
      </c>
    </row>
    <row r="3519" spans="1:13" x14ac:dyDescent="0.25">
      <c r="A3519">
        <v>345600</v>
      </c>
      <c r="B3519">
        <v>0</v>
      </c>
      <c r="C3519" s="1">
        <v>43634</v>
      </c>
      <c r="D3519">
        <v>2052621</v>
      </c>
      <c r="E3519">
        <v>459</v>
      </c>
      <c r="F3519">
        <v>6</v>
      </c>
      <c r="G3519">
        <v>269.89999999999998</v>
      </c>
      <c r="H3519" s="1">
        <v>43636</v>
      </c>
      <c r="I3519">
        <v>999999</v>
      </c>
      <c r="J3519">
        <v>269.89999999999998</v>
      </c>
      <c r="K3519">
        <v>137.6</v>
      </c>
      <c r="L3519" t="s">
        <v>13</v>
      </c>
      <c r="M3519">
        <v>1</v>
      </c>
    </row>
    <row r="3520" spans="1:13" x14ac:dyDescent="0.25">
      <c r="A3520">
        <v>345600</v>
      </c>
      <c r="B3520">
        <v>1</v>
      </c>
      <c r="C3520" s="1">
        <v>43634</v>
      </c>
      <c r="D3520">
        <v>2052621</v>
      </c>
      <c r="E3520">
        <v>1642</v>
      </c>
      <c r="F3520">
        <v>1</v>
      </c>
      <c r="G3520">
        <v>57.88</v>
      </c>
      <c r="H3520" s="1">
        <v>43636</v>
      </c>
      <c r="I3520">
        <v>999999</v>
      </c>
      <c r="J3520">
        <v>57.88</v>
      </c>
      <c r="K3520">
        <v>26.62</v>
      </c>
      <c r="L3520" t="s">
        <v>13</v>
      </c>
      <c r="M3520">
        <v>1</v>
      </c>
    </row>
    <row r="3521" spans="1:13" x14ac:dyDescent="0.25">
      <c r="A3521">
        <v>345600</v>
      </c>
      <c r="B3521">
        <v>2</v>
      </c>
      <c r="C3521" s="1">
        <v>43634</v>
      </c>
      <c r="D3521">
        <v>2052621</v>
      </c>
      <c r="E3521">
        <v>1598</v>
      </c>
      <c r="F3521">
        <v>1</v>
      </c>
      <c r="G3521">
        <v>57.88</v>
      </c>
      <c r="H3521" s="1">
        <v>43636</v>
      </c>
      <c r="I3521">
        <v>999999</v>
      </c>
      <c r="J3521">
        <v>49.776800000000001</v>
      </c>
      <c r="K3521">
        <v>26.62</v>
      </c>
      <c r="L3521" t="s">
        <v>13</v>
      </c>
      <c r="M3521">
        <v>1</v>
      </c>
    </row>
    <row r="3522" spans="1:13" x14ac:dyDescent="0.25">
      <c r="A3522">
        <v>345600</v>
      </c>
      <c r="B3522">
        <v>3</v>
      </c>
      <c r="C3522" s="1">
        <v>43634</v>
      </c>
      <c r="D3522">
        <v>2052621</v>
      </c>
      <c r="E3522">
        <v>1681</v>
      </c>
      <c r="F3522">
        <v>1</v>
      </c>
      <c r="G3522">
        <v>6.89</v>
      </c>
      <c r="H3522" s="1">
        <v>43636</v>
      </c>
      <c r="I3522">
        <v>999999</v>
      </c>
      <c r="J3522">
        <v>6.2009999999999996</v>
      </c>
      <c r="K3522">
        <v>3.17</v>
      </c>
      <c r="L3522" t="s">
        <v>13</v>
      </c>
      <c r="M3522">
        <v>1</v>
      </c>
    </row>
    <row r="3523" spans="1:13" x14ac:dyDescent="0.25">
      <c r="A3523">
        <v>345600</v>
      </c>
      <c r="B3523">
        <v>4</v>
      </c>
      <c r="C3523" s="1">
        <v>43634</v>
      </c>
      <c r="D3523">
        <v>2052621</v>
      </c>
      <c r="E3523">
        <v>127</v>
      </c>
      <c r="F3523">
        <v>1</v>
      </c>
      <c r="G3523">
        <v>143.4</v>
      </c>
      <c r="H3523" s="1">
        <v>43636</v>
      </c>
      <c r="I3523">
        <v>999999</v>
      </c>
      <c r="J3523">
        <v>143.4</v>
      </c>
      <c r="K3523">
        <v>73.11</v>
      </c>
      <c r="L3523" t="s">
        <v>13</v>
      </c>
      <c r="M3523">
        <v>1</v>
      </c>
    </row>
    <row r="3524" spans="1:13" x14ac:dyDescent="0.25">
      <c r="A3524">
        <v>345600</v>
      </c>
      <c r="B3524">
        <v>5</v>
      </c>
      <c r="C3524" s="1">
        <v>43634</v>
      </c>
      <c r="D3524">
        <v>2052621</v>
      </c>
      <c r="E3524">
        <v>1014</v>
      </c>
      <c r="F3524">
        <v>3</v>
      </c>
      <c r="G3524">
        <v>129</v>
      </c>
      <c r="H3524" s="1">
        <v>43636</v>
      </c>
      <c r="I3524">
        <v>999999</v>
      </c>
      <c r="J3524">
        <v>112.23</v>
      </c>
      <c r="K3524">
        <v>59.32</v>
      </c>
      <c r="L3524" t="s">
        <v>13</v>
      </c>
      <c r="M3524">
        <v>1</v>
      </c>
    </row>
    <row r="3525" spans="1:13" x14ac:dyDescent="0.25">
      <c r="A3525">
        <v>345601</v>
      </c>
      <c r="B3525">
        <v>0</v>
      </c>
      <c r="C3525" s="1">
        <v>43634</v>
      </c>
      <c r="D3525">
        <v>1416679</v>
      </c>
      <c r="E3525">
        <v>1327</v>
      </c>
      <c r="F3525">
        <v>2</v>
      </c>
      <c r="G3525">
        <v>46.99</v>
      </c>
      <c r="H3525" s="1">
        <v>43634</v>
      </c>
      <c r="I3525">
        <v>440</v>
      </c>
      <c r="J3525">
        <v>41.821100000000001</v>
      </c>
      <c r="K3525">
        <v>15.57</v>
      </c>
      <c r="L3525" t="s">
        <v>13</v>
      </c>
      <c r="M3525">
        <v>1</v>
      </c>
    </row>
    <row r="3526" spans="1:13" x14ac:dyDescent="0.25">
      <c r="A3526">
        <v>345601</v>
      </c>
      <c r="B3526">
        <v>1</v>
      </c>
      <c r="C3526" s="1">
        <v>43634</v>
      </c>
      <c r="D3526">
        <v>1416679</v>
      </c>
      <c r="E3526">
        <v>734</v>
      </c>
      <c r="F3526">
        <v>1</v>
      </c>
      <c r="G3526">
        <v>149</v>
      </c>
      <c r="H3526" s="1">
        <v>43634</v>
      </c>
      <c r="I3526">
        <v>440</v>
      </c>
      <c r="J3526">
        <v>132.61000000000001</v>
      </c>
      <c r="K3526">
        <v>68.52</v>
      </c>
      <c r="L3526" t="s">
        <v>13</v>
      </c>
      <c r="M3526">
        <v>1</v>
      </c>
    </row>
    <row r="3527" spans="1:13" x14ac:dyDescent="0.25">
      <c r="A3527">
        <v>345601</v>
      </c>
      <c r="B3527">
        <v>2</v>
      </c>
      <c r="C3527" s="1">
        <v>43634</v>
      </c>
      <c r="D3527">
        <v>1416679</v>
      </c>
      <c r="E3527">
        <v>1646</v>
      </c>
      <c r="F3527">
        <v>1</v>
      </c>
      <c r="G3527">
        <v>159.99</v>
      </c>
      <c r="H3527" s="1">
        <v>43634</v>
      </c>
      <c r="I3527">
        <v>440</v>
      </c>
      <c r="J3527">
        <v>159.99</v>
      </c>
      <c r="K3527">
        <v>73.569999999999993</v>
      </c>
      <c r="L3527" t="s">
        <v>13</v>
      </c>
      <c r="M3527">
        <v>1</v>
      </c>
    </row>
    <row r="3528" spans="1:13" x14ac:dyDescent="0.25">
      <c r="A3528">
        <v>345601</v>
      </c>
      <c r="B3528">
        <v>3</v>
      </c>
      <c r="C3528" s="1">
        <v>43634</v>
      </c>
      <c r="D3528">
        <v>1416679</v>
      </c>
      <c r="E3528">
        <v>235</v>
      </c>
      <c r="F3528">
        <v>1</v>
      </c>
      <c r="G3528">
        <v>799</v>
      </c>
      <c r="H3528" s="1">
        <v>43634</v>
      </c>
      <c r="I3528">
        <v>440</v>
      </c>
      <c r="J3528">
        <v>799</v>
      </c>
      <c r="K3528">
        <v>264.72000000000003</v>
      </c>
      <c r="L3528" t="s">
        <v>13</v>
      </c>
      <c r="M3528">
        <v>1</v>
      </c>
    </row>
    <row r="3529" spans="1:13" x14ac:dyDescent="0.25">
      <c r="A3529">
        <v>345601</v>
      </c>
      <c r="B3529">
        <v>4</v>
      </c>
      <c r="C3529" s="1">
        <v>43634</v>
      </c>
      <c r="D3529">
        <v>1416679</v>
      </c>
      <c r="E3529">
        <v>2169</v>
      </c>
      <c r="F3529">
        <v>4</v>
      </c>
      <c r="G3529">
        <v>129.9</v>
      </c>
      <c r="H3529" s="1">
        <v>43634</v>
      </c>
      <c r="I3529">
        <v>440</v>
      </c>
      <c r="J3529">
        <v>124.70399999999999</v>
      </c>
      <c r="K3529">
        <v>66.23</v>
      </c>
      <c r="L3529" t="s">
        <v>13</v>
      </c>
      <c r="M3529">
        <v>1</v>
      </c>
    </row>
    <row r="3530" spans="1:13" x14ac:dyDescent="0.25">
      <c r="A3530">
        <v>345602</v>
      </c>
      <c r="B3530">
        <v>0</v>
      </c>
      <c r="C3530" s="1">
        <v>43634</v>
      </c>
      <c r="D3530">
        <v>455761</v>
      </c>
      <c r="E3530">
        <v>112</v>
      </c>
      <c r="F3530">
        <v>2</v>
      </c>
      <c r="G3530">
        <v>249.99</v>
      </c>
      <c r="H3530" s="1">
        <v>43637</v>
      </c>
      <c r="I3530">
        <v>999999</v>
      </c>
      <c r="J3530">
        <v>222.49109999999999</v>
      </c>
      <c r="K3530">
        <v>82.83</v>
      </c>
      <c r="L3530" t="s">
        <v>14</v>
      </c>
      <c r="M3530">
        <v>0.89390000000000003</v>
      </c>
    </row>
    <row r="3531" spans="1:13" x14ac:dyDescent="0.25">
      <c r="A3531">
        <v>345603</v>
      </c>
      <c r="B3531">
        <v>0</v>
      </c>
      <c r="C3531" s="1">
        <v>43634</v>
      </c>
      <c r="D3531">
        <v>695731</v>
      </c>
      <c r="E3531">
        <v>307</v>
      </c>
      <c r="F3531">
        <v>3</v>
      </c>
      <c r="G3531">
        <v>369</v>
      </c>
      <c r="H3531" s="1">
        <v>43634</v>
      </c>
      <c r="I3531">
        <v>140</v>
      </c>
      <c r="J3531">
        <v>332.1</v>
      </c>
      <c r="K3531">
        <v>169.69</v>
      </c>
      <c r="L3531" t="s">
        <v>14</v>
      </c>
      <c r="M3531">
        <v>0.89390000000000003</v>
      </c>
    </row>
    <row r="3532" spans="1:13" x14ac:dyDescent="0.25">
      <c r="A3532">
        <v>345604</v>
      </c>
      <c r="B3532">
        <v>0</v>
      </c>
      <c r="C3532" s="1">
        <v>43634</v>
      </c>
      <c r="D3532">
        <v>499709</v>
      </c>
      <c r="E3532">
        <v>1705</v>
      </c>
      <c r="F3532">
        <v>1</v>
      </c>
      <c r="G3532">
        <v>6.88</v>
      </c>
      <c r="H3532" s="1">
        <v>43635</v>
      </c>
      <c r="I3532">
        <v>999999</v>
      </c>
      <c r="J3532">
        <v>6.2607999999999997</v>
      </c>
      <c r="K3532">
        <v>3.16</v>
      </c>
      <c r="L3532" t="s">
        <v>14</v>
      </c>
      <c r="M3532">
        <v>0.89390000000000003</v>
      </c>
    </row>
    <row r="3533" spans="1:13" x14ac:dyDescent="0.25">
      <c r="A3533">
        <v>345604</v>
      </c>
      <c r="B3533">
        <v>1</v>
      </c>
      <c r="C3533" s="1">
        <v>43634</v>
      </c>
      <c r="D3533">
        <v>499709</v>
      </c>
      <c r="E3533">
        <v>1676</v>
      </c>
      <c r="F3533">
        <v>2</v>
      </c>
      <c r="G3533">
        <v>8.99</v>
      </c>
      <c r="H3533" s="1">
        <v>43635</v>
      </c>
      <c r="I3533">
        <v>999999</v>
      </c>
      <c r="J3533">
        <v>7.8212999999999999</v>
      </c>
      <c r="K3533">
        <v>4.13</v>
      </c>
      <c r="L3533" t="s">
        <v>14</v>
      </c>
      <c r="M3533">
        <v>0.89390000000000003</v>
      </c>
    </row>
    <row r="3534" spans="1:13" x14ac:dyDescent="0.25">
      <c r="A3534">
        <v>345700</v>
      </c>
      <c r="B3534">
        <v>0</v>
      </c>
      <c r="C3534" s="1">
        <v>43635</v>
      </c>
      <c r="D3534">
        <v>1199053</v>
      </c>
      <c r="E3534">
        <v>1681</v>
      </c>
      <c r="F3534">
        <v>6</v>
      </c>
      <c r="G3534">
        <v>6.89</v>
      </c>
      <c r="H3534" s="1">
        <v>43639</v>
      </c>
      <c r="I3534">
        <v>999999</v>
      </c>
      <c r="J3534">
        <v>6.0632000000000001</v>
      </c>
      <c r="K3534">
        <v>3.17</v>
      </c>
      <c r="L3534" t="s">
        <v>16</v>
      </c>
      <c r="M3534">
        <v>0.79430000000000001</v>
      </c>
    </row>
    <row r="3535" spans="1:13" x14ac:dyDescent="0.25">
      <c r="A3535">
        <v>345700</v>
      </c>
      <c r="B3535">
        <v>1</v>
      </c>
      <c r="C3535" s="1">
        <v>43635</v>
      </c>
      <c r="D3535">
        <v>1199053</v>
      </c>
      <c r="E3535">
        <v>1584</v>
      </c>
      <c r="F3535">
        <v>1</v>
      </c>
      <c r="G3535">
        <v>9.99</v>
      </c>
      <c r="H3535" s="1">
        <v>43639</v>
      </c>
      <c r="I3535">
        <v>999999</v>
      </c>
      <c r="J3535">
        <v>8.7911999999999999</v>
      </c>
      <c r="K3535">
        <v>5.09</v>
      </c>
      <c r="L3535" t="s">
        <v>16</v>
      </c>
      <c r="M3535">
        <v>0.79430000000000001</v>
      </c>
    </row>
    <row r="3536" spans="1:13" x14ac:dyDescent="0.25">
      <c r="A3536">
        <v>345701</v>
      </c>
      <c r="B3536">
        <v>0</v>
      </c>
      <c r="C3536" s="1">
        <v>43635</v>
      </c>
      <c r="D3536">
        <v>442867</v>
      </c>
      <c r="E3536">
        <v>1576</v>
      </c>
      <c r="F3536">
        <v>6</v>
      </c>
      <c r="G3536">
        <v>12.99</v>
      </c>
      <c r="H3536" s="1">
        <v>43642</v>
      </c>
      <c r="I3536">
        <v>999999</v>
      </c>
      <c r="J3536">
        <v>12.99</v>
      </c>
      <c r="K3536">
        <v>6.62</v>
      </c>
      <c r="L3536" t="s">
        <v>14</v>
      </c>
      <c r="M3536">
        <v>0.89229999999999998</v>
      </c>
    </row>
    <row r="3537" spans="1:13" x14ac:dyDescent="0.25">
      <c r="A3537">
        <v>345701</v>
      </c>
      <c r="B3537">
        <v>1</v>
      </c>
      <c r="C3537" s="1">
        <v>43635</v>
      </c>
      <c r="D3537">
        <v>442867</v>
      </c>
      <c r="E3537">
        <v>108</v>
      </c>
      <c r="F3537">
        <v>6</v>
      </c>
      <c r="G3537">
        <v>132.99</v>
      </c>
      <c r="H3537" s="1">
        <v>43642</v>
      </c>
      <c r="I3537">
        <v>999999</v>
      </c>
      <c r="J3537">
        <v>119.691</v>
      </c>
      <c r="K3537">
        <v>61.16</v>
      </c>
      <c r="L3537" t="s">
        <v>14</v>
      </c>
      <c r="M3537">
        <v>0.89229999999999998</v>
      </c>
    </row>
    <row r="3538" spans="1:13" x14ac:dyDescent="0.25">
      <c r="A3538">
        <v>345701</v>
      </c>
      <c r="B3538">
        <v>3</v>
      </c>
      <c r="C3538" s="1">
        <v>43635</v>
      </c>
      <c r="D3538">
        <v>442867</v>
      </c>
      <c r="E3538">
        <v>1588</v>
      </c>
      <c r="F3538">
        <v>1</v>
      </c>
      <c r="G3538">
        <v>13.89</v>
      </c>
      <c r="H3538" s="1">
        <v>43642</v>
      </c>
      <c r="I3538">
        <v>999999</v>
      </c>
      <c r="J3538">
        <v>12.500999999999999</v>
      </c>
      <c r="K3538">
        <v>6.39</v>
      </c>
      <c r="L3538" t="s">
        <v>14</v>
      </c>
      <c r="M3538">
        <v>0.89229999999999998</v>
      </c>
    </row>
    <row r="3539" spans="1:13" x14ac:dyDescent="0.25">
      <c r="A3539">
        <v>345701</v>
      </c>
      <c r="B3539">
        <v>4</v>
      </c>
      <c r="C3539" s="1">
        <v>43635</v>
      </c>
      <c r="D3539">
        <v>442867</v>
      </c>
      <c r="E3539">
        <v>150</v>
      </c>
      <c r="F3539">
        <v>2</v>
      </c>
      <c r="G3539">
        <v>1184.97</v>
      </c>
      <c r="H3539" s="1">
        <v>43642</v>
      </c>
      <c r="I3539">
        <v>999999</v>
      </c>
      <c r="J3539">
        <v>1078.3226999999999</v>
      </c>
      <c r="K3539">
        <v>392.6</v>
      </c>
      <c r="L3539" t="s">
        <v>14</v>
      </c>
      <c r="M3539">
        <v>0.89229999999999998</v>
      </c>
    </row>
    <row r="3540" spans="1:13" x14ac:dyDescent="0.25">
      <c r="A3540">
        <v>345701</v>
      </c>
      <c r="B3540">
        <v>5</v>
      </c>
      <c r="C3540" s="1">
        <v>43635</v>
      </c>
      <c r="D3540">
        <v>442867</v>
      </c>
      <c r="E3540">
        <v>1545</v>
      </c>
      <c r="F3540">
        <v>2</v>
      </c>
      <c r="G3540">
        <v>268</v>
      </c>
      <c r="H3540" s="1">
        <v>43642</v>
      </c>
      <c r="I3540">
        <v>999999</v>
      </c>
      <c r="J3540">
        <v>246.56</v>
      </c>
      <c r="K3540">
        <v>123.24</v>
      </c>
      <c r="L3540" t="s">
        <v>14</v>
      </c>
      <c r="M3540">
        <v>0.89229999999999998</v>
      </c>
    </row>
    <row r="3541" spans="1:13" x14ac:dyDescent="0.25">
      <c r="A3541">
        <v>345701</v>
      </c>
      <c r="B3541">
        <v>6</v>
      </c>
      <c r="C3541" s="1">
        <v>43635</v>
      </c>
      <c r="D3541">
        <v>442867</v>
      </c>
      <c r="E3541">
        <v>1463</v>
      </c>
      <c r="F3541">
        <v>2</v>
      </c>
      <c r="G3541">
        <v>293</v>
      </c>
      <c r="H3541" s="1">
        <v>43642</v>
      </c>
      <c r="I3541">
        <v>999999</v>
      </c>
      <c r="J3541">
        <v>290.07</v>
      </c>
      <c r="K3541">
        <v>134.74</v>
      </c>
      <c r="L3541" t="s">
        <v>14</v>
      </c>
      <c r="M3541">
        <v>0.89229999999999998</v>
      </c>
    </row>
    <row r="3542" spans="1:13" x14ac:dyDescent="0.25">
      <c r="A3542">
        <v>345702</v>
      </c>
      <c r="B3542">
        <v>0</v>
      </c>
      <c r="C3542" s="1">
        <v>43635</v>
      </c>
      <c r="D3542">
        <v>1003173</v>
      </c>
      <c r="E3542">
        <v>457</v>
      </c>
      <c r="F3542">
        <v>5</v>
      </c>
      <c r="G3542">
        <v>219.95</v>
      </c>
      <c r="H3542" s="1">
        <v>43635</v>
      </c>
      <c r="I3542">
        <v>370</v>
      </c>
      <c r="J3542">
        <v>219.95</v>
      </c>
      <c r="K3542">
        <v>112.14</v>
      </c>
      <c r="L3542" t="s">
        <v>16</v>
      </c>
      <c r="M3542">
        <v>0.79430000000000001</v>
      </c>
    </row>
    <row r="3543" spans="1:13" x14ac:dyDescent="0.25">
      <c r="A3543">
        <v>345702</v>
      </c>
      <c r="B3543">
        <v>1</v>
      </c>
      <c r="C3543" s="1">
        <v>43635</v>
      </c>
      <c r="D3543">
        <v>1003173</v>
      </c>
      <c r="E3543">
        <v>553</v>
      </c>
      <c r="F3543">
        <v>1</v>
      </c>
      <c r="G3543">
        <v>699</v>
      </c>
      <c r="H3543" s="1">
        <v>43635</v>
      </c>
      <c r="I3543">
        <v>370</v>
      </c>
      <c r="J3543">
        <v>615.12</v>
      </c>
      <c r="K3543">
        <v>321.44</v>
      </c>
      <c r="L3543" t="s">
        <v>16</v>
      </c>
      <c r="M3543">
        <v>0.79430000000000001</v>
      </c>
    </row>
    <row r="3544" spans="1:13" x14ac:dyDescent="0.25">
      <c r="A3544">
        <v>345702</v>
      </c>
      <c r="B3544">
        <v>2</v>
      </c>
      <c r="C3544" s="1">
        <v>43635</v>
      </c>
      <c r="D3544">
        <v>1003173</v>
      </c>
      <c r="E3544">
        <v>1737</v>
      </c>
      <c r="F3544">
        <v>1</v>
      </c>
      <c r="G3544">
        <v>28</v>
      </c>
      <c r="H3544" s="1">
        <v>43635</v>
      </c>
      <c r="I3544">
        <v>370</v>
      </c>
      <c r="J3544">
        <v>24.92</v>
      </c>
      <c r="K3544">
        <v>14.28</v>
      </c>
      <c r="L3544" t="s">
        <v>16</v>
      </c>
      <c r="M3544">
        <v>0.79430000000000001</v>
      </c>
    </row>
    <row r="3545" spans="1:13" x14ac:dyDescent="0.25">
      <c r="A3545">
        <v>345703</v>
      </c>
      <c r="B3545">
        <v>0</v>
      </c>
      <c r="C3545" s="1">
        <v>43635</v>
      </c>
      <c r="D3545">
        <v>1447551</v>
      </c>
      <c r="E3545">
        <v>1578</v>
      </c>
      <c r="F3545">
        <v>2</v>
      </c>
      <c r="G3545">
        <v>219</v>
      </c>
      <c r="H3545" s="1">
        <v>43635</v>
      </c>
      <c r="I3545">
        <v>500</v>
      </c>
      <c r="J3545">
        <v>219</v>
      </c>
      <c r="K3545">
        <v>72.56</v>
      </c>
      <c r="L3545" t="s">
        <v>13</v>
      </c>
      <c r="M3545">
        <v>1</v>
      </c>
    </row>
    <row r="3546" spans="1:13" x14ac:dyDescent="0.25">
      <c r="A3546">
        <v>345704</v>
      </c>
      <c r="B3546">
        <v>0</v>
      </c>
      <c r="C3546" s="1">
        <v>43635</v>
      </c>
      <c r="D3546">
        <v>1870819</v>
      </c>
      <c r="E3546">
        <v>1536</v>
      </c>
      <c r="F3546">
        <v>1</v>
      </c>
      <c r="G3546">
        <v>298</v>
      </c>
      <c r="H3546" s="1">
        <v>43635</v>
      </c>
      <c r="I3546">
        <v>490</v>
      </c>
      <c r="J3546">
        <v>265.22000000000003</v>
      </c>
      <c r="K3546">
        <v>137.04</v>
      </c>
      <c r="L3546" t="s">
        <v>13</v>
      </c>
      <c r="M3546">
        <v>1</v>
      </c>
    </row>
    <row r="3547" spans="1:13" x14ac:dyDescent="0.25">
      <c r="A3547">
        <v>345705</v>
      </c>
      <c r="B3547">
        <v>0</v>
      </c>
      <c r="C3547" s="1">
        <v>43635</v>
      </c>
      <c r="D3547">
        <v>890100</v>
      </c>
      <c r="E3547">
        <v>1440</v>
      </c>
      <c r="F3547">
        <v>3</v>
      </c>
      <c r="G3547">
        <v>189</v>
      </c>
      <c r="H3547" s="1">
        <v>43635</v>
      </c>
      <c r="I3547">
        <v>340</v>
      </c>
      <c r="J3547">
        <v>189</v>
      </c>
      <c r="K3547">
        <v>86.91</v>
      </c>
      <c r="L3547" t="s">
        <v>14</v>
      </c>
      <c r="M3547">
        <v>0.89229999999999998</v>
      </c>
    </row>
    <row r="3548" spans="1:13" x14ac:dyDescent="0.25">
      <c r="A3548">
        <v>345800</v>
      </c>
      <c r="B3548">
        <v>0</v>
      </c>
      <c r="C3548" s="1">
        <v>43636</v>
      </c>
      <c r="D3548">
        <v>1402454</v>
      </c>
      <c r="E3548">
        <v>2512</v>
      </c>
      <c r="F3548">
        <v>2</v>
      </c>
      <c r="G3548">
        <v>129.99</v>
      </c>
      <c r="H3548" s="1">
        <v>43636</v>
      </c>
      <c r="I3548">
        <v>660</v>
      </c>
      <c r="J3548">
        <v>113.0913</v>
      </c>
      <c r="K3548">
        <v>43.07</v>
      </c>
      <c r="L3548" t="s">
        <v>13</v>
      </c>
      <c r="M3548">
        <v>1</v>
      </c>
    </row>
    <row r="3549" spans="1:13" x14ac:dyDescent="0.25">
      <c r="A3549">
        <v>345800</v>
      </c>
      <c r="B3549">
        <v>1</v>
      </c>
      <c r="C3549" s="1">
        <v>43636</v>
      </c>
      <c r="D3549">
        <v>1402454</v>
      </c>
      <c r="E3549">
        <v>16</v>
      </c>
      <c r="F3549">
        <v>5</v>
      </c>
      <c r="G3549">
        <v>109.95</v>
      </c>
      <c r="H3549" s="1">
        <v>43636</v>
      </c>
      <c r="I3549">
        <v>660</v>
      </c>
      <c r="J3549">
        <v>100.0545</v>
      </c>
      <c r="K3549">
        <v>50.56</v>
      </c>
      <c r="L3549" t="s">
        <v>13</v>
      </c>
      <c r="M3549">
        <v>1</v>
      </c>
    </row>
    <row r="3550" spans="1:13" x14ac:dyDescent="0.25">
      <c r="A3550">
        <v>345801</v>
      </c>
      <c r="B3550">
        <v>0</v>
      </c>
      <c r="C3550" s="1">
        <v>43636</v>
      </c>
      <c r="D3550">
        <v>242098</v>
      </c>
      <c r="E3550">
        <v>607</v>
      </c>
      <c r="F3550">
        <v>8</v>
      </c>
      <c r="G3550">
        <v>251</v>
      </c>
      <c r="H3550" s="1">
        <v>43638</v>
      </c>
      <c r="I3550">
        <v>999999</v>
      </c>
      <c r="J3550">
        <v>230.92</v>
      </c>
      <c r="K3550">
        <v>83.16</v>
      </c>
      <c r="L3550" t="s">
        <v>15</v>
      </c>
      <c r="M3550">
        <v>1.3165</v>
      </c>
    </row>
    <row r="3551" spans="1:13" x14ac:dyDescent="0.25">
      <c r="A3551">
        <v>343402</v>
      </c>
      <c r="B3551">
        <v>0</v>
      </c>
      <c r="C3551" s="1">
        <v>43612</v>
      </c>
      <c r="D3551">
        <v>1119553</v>
      </c>
      <c r="E3551">
        <v>425</v>
      </c>
      <c r="F3551">
        <v>2</v>
      </c>
      <c r="G3551">
        <v>369</v>
      </c>
      <c r="H3551" s="1">
        <v>43613</v>
      </c>
      <c r="I3551">
        <v>999999</v>
      </c>
      <c r="J3551">
        <v>339.48</v>
      </c>
      <c r="K3551">
        <v>188.13</v>
      </c>
      <c r="L3551" t="s">
        <v>16</v>
      </c>
      <c r="M3551">
        <v>0.78790000000000004</v>
      </c>
    </row>
    <row r="3552" spans="1:13" x14ac:dyDescent="0.25">
      <c r="A3552">
        <v>343402</v>
      </c>
      <c r="B3552">
        <v>1</v>
      </c>
      <c r="C3552" s="1">
        <v>43612</v>
      </c>
      <c r="D3552">
        <v>1119553</v>
      </c>
      <c r="E3552">
        <v>1709</v>
      </c>
      <c r="F3552">
        <v>9</v>
      </c>
      <c r="G3552">
        <v>70.13</v>
      </c>
      <c r="H3552" s="1">
        <v>43613</v>
      </c>
      <c r="I3552">
        <v>999999</v>
      </c>
      <c r="J3552">
        <v>65.2209</v>
      </c>
      <c r="K3552">
        <v>32.25</v>
      </c>
      <c r="L3552" t="s">
        <v>16</v>
      </c>
      <c r="M3552">
        <v>0.78790000000000004</v>
      </c>
    </row>
    <row r="3553" spans="1:13" x14ac:dyDescent="0.25">
      <c r="A3553">
        <v>343402</v>
      </c>
      <c r="B3553">
        <v>2</v>
      </c>
      <c r="C3553" s="1">
        <v>43612</v>
      </c>
      <c r="D3553">
        <v>1119553</v>
      </c>
      <c r="E3553">
        <v>1585</v>
      </c>
      <c r="F3553">
        <v>3</v>
      </c>
      <c r="G3553">
        <v>22.89</v>
      </c>
      <c r="H3553" s="1">
        <v>43613</v>
      </c>
      <c r="I3553">
        <v>999999</v>
      </c>
      <c r="J3553">
        <v>22.89</v>
      </c>
      <c r="K3553">
        <v>7.58</v>
      </c>
      <c r="L3553" t="s">
        <v>16</v>
      </c>
      <c r="M3553">
        <v>0.78790000000000004</v>
      </c>
    </row>
    <row r="3554" spans="1:13" x14ac:dyDescent="0.25">
      <c r="A3554">
        <v>343402</v>
      </c>
      <c r="B3554">
        <v>3</v>
      </c>
      <c r="C3554" s="1">
        <v>43612</v>
      </c>
      <c r="D3554">
        <v>1119553</v>
      </c>
      <c r="E3554">
        <v>1610</v>
      </c>
      <c r="F3554">
        <v>2</v>
      </c>
      <c r="G3554">
        <v>289.99</v>
      </c>
      <c r="H3554" s="1">
        <v>43613</v>
      </c>
      <c r="I3554">
        <v>999999</v>
      </c>
      <c r="J3554">
        <v>289.99</v>
      </c>
      <c r="K3554">
        <v>96.08</v>
      </c>
      <c r="L3554" t="s">
        <v>16</v>
      </c>
      <c r="M3554">
        <v>0.78790000000000004</v>
      </c>
    </row>
    <row r="3555" spans="1:13" x14ac:dyDescent="0.25">
      <c r="A3555">
        <v>343500</v>
      </c>
      <c r="B3555">
        <v>0</v>
      </c>
      <c r="C3555" s="1">
        <v>43613</v>
      </c>
      <c r="D3555">
        <v>829121</v>
      </c>
      <c r="E3555">
        <v>1617</v>
      </c>
      <c r="F3555">
        <v>5</v>
      </c>
      <c r="G3555">
        <v>57.99</v>
      </c>
      <c r="H3555" s="1">
        <v>43613</v>
      </c>
      <c r="I3555">
        <v>330</v>
      </c>
      <c r="J3555">
        <v>57.99</v>
      </c>
      <c r="K3555">
        <v>26.67</v>
      </c>
      <c r="L3555" t="s">
        <v>14</v>
      </c>
      <c r="M3555">
        <v>0.89349999999999996</v>
      </c>
    </row>
    <row r="3556" spans="1:13" x14ac:dyDescent="0.25">
      <c r="A3556">
        <v>343500</v>
      </c>
      <c r="B3556">
        <v>1</v>
      </c>
      <c r="C3556" s="1">
        <v>43613</v>
      </c>
      <c r="D3556">
        <v>829121</v>
      </c>
      <c r="E3556">
        <v>449</v>
      </c>
      <c r="F3556">
        <v>4</v>
      </c>
      <c r="G3556">
        <v>349</v>
      </c>
      <c r="H3556" s="1">
        <v>43613</v>
      </c>
      <c r="I3556">
        <v>330</v>
      </c>
      <c r="J3556">
        <v>349</v>
      </c>
      <c r="K3556">
        <v>160.49</v>
      </c>
      <c r="L3556" t="s">
        <v>14</v>
      </c>
      <c r="M3556">
        <v>0.89349999999999996</v>
      </c>
    </row>
    <row r="3557" spans="1:13" x14ac:dyDescent="0.25">
      <c r="A3557">
        <v>343501</v>
      </c>
      <c r="B3557">
        <v>0</v>
      </c>
      <c r="C3557" s="1">
        <v>43613</v>
      </c>
      <c r="D3557">
        <v>1518892</v>
      </c>
      <c r="E3557">
        <v>423</v>
      </c>
      <c r="F3557">
        <v>5</v>
      </c>
      <c r="G3557">
        <v>599</v>
      </c>
      <c r="H3557" s="1">
        <v>43615</v>
      </c>
      <c r="I3557">
        <v>999999</v>
      </c>
      <c r="J3557">
        <v>599</v>
      </c>
      <c r="K3557">
        <v>275.45999999999998</v>
      </c>
      <c r="L3557" t="s">
        <v>13</v>
      </c>
      <c r="M3557">
        <v>1</v>
      </c>
    </row>
    <row r="3558" spans="1:13" x14ac:dyDescent="0.25">
      <c r="A3558">
        <v>343501</v>
      </c>
      <c r="B3558">
        <v>1</v>
      </c>
      <c r="C3558" s="1">
        <v>43613</v>
      </c>
      <c r="D3558">
        <v>1518892</v>
      </c>
      <c r="E3558">
        <v>1529</v>
      </c>
      <c r="F3558">
        <v>4</v>
      </c>
      <c r="G3558">
        <v>255</v>
      </c>
      <c r="H3558" s="1">
        <v>43615</v>
      </c>
      <c r="I3558">
        <v>999999</v>
      </c>
      <c r="J3558">
        <v>255</v>
      </c>
      <c r="K3558">
        <v>117.27</v>
      </c>
      <c r="L3558" t="s">
        <v>13</v>
      </c>
      <c r="M3558">
        <v>1</v>
      </c>
    </row>
    <row r="3559" spans="1:13" x14ac:dyDescent="0.25">
      <c r="A3559">
        <v>343501</v>
      </c>
      <c r="B3559">
        <v>2</v>
      </c>
      <c r="C3559" s="1">
        <v>43613</v>
      </c>
      <c r="D3559">
        <v>1518892</v>
      </c>
      <c r="E3559">
        <v>923</v>
      </c>
      <c r="F3559">
        <v>1</v>
      </c>
      <c r="G3559">
        <v>1.99</v>
      </c>
      <c r="H3559" s="1">
        <v>43615</v>
      </c>
      <c r="I3559">
        <v>999999</v>
      </c>
      <c r="J3559">
        <v>1.99</v>
      </c>
      <c r="K3559">
        <v>1.01</v>
      </c>
      <c r="L3559" t="s">
        <v>13</v>
      </c>
      <c r="M3559">
        <v>1</v>
      </c>
    </row>
    <row r="3560" spans="1:13" x14ac:dyDescent="0.25">
      <c r="A3560">
        <v>343502</v>
      </c>
      <c r="B3560">
        <v>0</v>
      </c>
      <c r="C3560" s="1">
        <v>43613</v>
      </c>
      <c r="D3560">
        <v>1935502</v>
      </c>
      <c r="E3560">
        <v>1593</v>
      </c>
      <c r="F3560">
        <v>2</v>
      </c>
      <c r="G3560">
        <v>13.89</v>
      </c>
      <c r="H3560" s="1">
        <v>43613</v>
      </c>
      <c r="I3560">
        <v>670</v>
      </c>
      <c r="J3560">
        <v>12.7788</v>
      </c>
      <c r="K3560">
        <v>6.39</v>
      </c>
      <c r="L3560" t="s">
        <v>13</v>
      </c>
      <c r="M3560">
        <v>1</v>
      </c>
    </row>
    <row r="3561" spans="1:13" x14ac:dyDescent="0.25">
      <c r="A3561">
        <v>343502</v>
      </c>
      <c r="B3561">
        <v>1</v>
      </c>
      <c r="C3561" s="1">
        <v>43613</v>
      </c>
      <c r="D3561">
        <v>1935502</v>
      </c>
      <c r="E3561">
        <v>1015</v>
      </c>
      <c r="F3561">
        <v>7</v>
      </c>
      <c r="G3561">
        <v>200</v>
      </c>
      <c r="H3561" s="1">
        <v>43613</v>
      </c>
      <c r="I3561">
        <v>670</v>
      </c>
      <c r="J3561">
        <v>200</v>
      </c>
      <c r="K3561">
        <v>66.260000000000005</v>
      </c>
      <c r="L3561" t="s">
        <v>13</v>
      </c>
      <c r="M3561">
        <v>1</v>
      </c>
    </row>
    <row r="3562" spans="1:13" x14ac:dyDescent="0.25">
      <c r="A3562">
        <v>343502</v>
      </c>
      <c r="B3562">
        <v>2</v>
      </c>
      <c r="C3562" s="1">
        <v>43613</v>
      </c>
      <c r="D3562">
        <v>1935502</v>
      </c>
      <c r="E3562">
        <v>1697</v>
      </c>
      <c r="F3562">
        <v>1</v>
      </c>
      <c r="G3562">
        <v>5.39</v>
      </c>
      <c r="H3562" s="1">
        <v>43613</v>
      </c>
      <c r="I3562">
        <v>670</v>
      </c>
      <c r="J3562">
        <v>4.9588000000000001</v>
      </c>
      <c r="K3562">
        <v>2.75</v>
      </c>
      <c r="L3562" t="s">
        <v>13</v>
      </c>
      <c r="M3562">
        <v>1</v>
      </c>
    </row>
    <row r="3563" spans="1:13" x14ac:dyDescent="0.25">
      <c r="A3563">
        <v>343502</v>
      </c>
      <c r="B3563">
        <v>3</v>
      </c>
      <c r="C3563" s="1">
        <v>43613</v>
      </c>
      <c r="D3563">
        <v>1935502</v>
      </c>
      <c r="E3563">
        <v>748</v>
      </c>
      <c r="F3563">
        <v>2</v>
      </c>
      <c r="G3563">
        <v>13.5</v>
      </c>
      <c r="H3563" s="1">
        <v>43613</v>
      </c>
      <c r="I3563">
        <v>670</v>
      </c>
      <c r="J3563">
        <v>13.5</v>
      </c>
      <c r="K3563">
        <v>6.88</v>
      </c>
      <c r="L3563" t="s">
        <v>13</v>
      </c>
      <c r="M3563">
        <v>1</v>
      </c>
    </row>
    <row r="3564" spans="1:13" x14ac:dyDescent="0.25">
      <c r="A3564">
        <v>343503</v>
      </c>
      <c r="B3564">
        <v>0</v>
      </c>
      <c r="C3564" s="1">
        <v>43613</v>
      </c>
      <c r="D3564">
        <v>164153</v>
      </c>
      <c r="E3564">
        <v>821</v>
      </c>
      <c r="F3564">
        <v>5</v>
      </c>
      <c r="G3564">
        <v>29.9</v>
      </c>
      <c r="H3564" s="1">
        <v>43614</v>
      </c>
      <c r="I3564">
        <v>999999</v>
      </c>
      <c r="J3564">
        <v>29.9</v>
      </c>
      <c r="K3564">
        <v>13.75</v>
      </c>
      <c r="L3564" t="s">
        <v>17</v>
      </c>
      <c r="M3564">
        <v>1.4440999999999999</v>
      </c>
    </row>
    <row r="3565" spans="1:13" x14ac:dyDescent="0.25">
      <c r="A3565">
        <v>343503</v>
      </c>
      <c r="B3565">
        <v>1</v>
      </c>
      <c r="C3565" s="1">
        <v>43613</v>
      </c>
      <c r="D3565">
        <v>164153</v>
      </c>
      <c r="E3565">
        <v>1650</v>
      </c>
      <c r="F3565">
        <v>5</v>
      </c>
      <c r="G3565">
        <v>289.99</v>
      </c>
      <c r="H3565" s="1">
        <v>43614</v>
      </c>
      <c r="I3565">
        <v>999999</v>
      </c>
      <c r="J3565">
        <v>289.99</v>
      </c>
      <c r="K3565">
        <v>96.08</v>
      </c>
      <c r="L3565" t="s">
        <v>17</v>
      </c>
      <c r="M3565">
        <v>1.4440999999999999</v>
      </c>
    </row>
    <row r="3566" spans="1:13" x14ac:dyDescent="0.25">
      <c r="A3566">
        <v>343503</v>
      </c>
      <c r="B3566">
        <v>2</v>
      </c>
      <c r="C3566" s="1">
        <v>43613</v>
      </c>
      <c r="D3566">
        <v>164153</v>
      </c>
      <c r="E3566">
        <v>1451</v>
      </c>
      <c r="F3566">
        <v>1</v>
      </c>
      <c r="G3566">
        <v>268</v>
      </c>
      <c r="H3566" s="1">
        <v>43614</v>
      </c>
      <c r="I3566">
        <v>999999</v>
      </c>
      <c r="J3566">
        <v>238.52</v>
      </c>
      <c r="K3566">
        <v>123.24</v>
      </c>
      <c r="L3566" t="s">
        <v>17</v>
      </c>
      <c r="M3566">
        <v>1.4440999999999999</v>
      </c>
    </row>
    <row r="3567" spans="1:13" x14ac:dyDescent="0.25">
      <c r="A3567">
        <v>343503</v>
      </c>
      <c r="B3567">
        <v>3</v>
      </c>
      <c r="C3567" s="1">
        <v>43613</v>
      </c>
      <c r="D3567">
        <v>164153</v>
      </c>
      <c r="E3567">
        <v>1560</v>
      </c>
      <c r="F3567">
        <v>6</v>
      </c>
      <c r="G3567">
        <v>330</v>
      </c>
      <c r="H3567" s="1">
        <v>43614</v>
      </c>
      <c r="I3567">
        <v>999999</v>
      </c>
      <c r="J3567">
        <v>326.7</v>
      </c>
      <c r="K3567">
        <v>151.76</v>
      </c>
      <c r="L3567" t="s">
        <v>17</v>
      </c>
      <c r="M3567">
        <v>1.4440999999999999</v>
      </c>
    </row>
    <row r="3568" spans="1:13" x14ac:dyDescent="0.25">
      <c r="A3568">
        <v>343503</v>
      </c>
      <c r="B3568">
        <v>4</v>
      </c>
      <c r="C3568" s="1">
        <v>43613</v>
      </c>
      <c r="D3568">
        <v>164153</v>
      </c>
      <c r="E3568">
        <v>1942</v>
      </c>
      <c r="F3568">
        <v>1</v>
      </c>
      <c r="G3568">
        <v>299.99</v>
      </c>
      <c r="H3568" s="1">
        <v>43614</v>
      </c>
      <c r="I3568">
        <v>999999</v>
      </c>
      <c r="J3568">
        <v>266.99110000000002</v>
      </c>
      <c r="K3568">
        <v>152.94</v>
      </c>
      <c r="L3568" t="s">
        <v>17</v>
      </c>
      <c r="M3568">
        <v>1.4440999999999999</v>
      </c>
    </row>
    <row r="3569" spans="1:13" x14ac:dyDescent="0.25">
      <c r="A3569">
        <v>343503</v>
      </c>
      <c r="B3569">
        <v>5</v>
      </c>
      <c r="C3569" s="1">
        <v>43613</v>
      </c>
      <c r="D3569">
        <v>164153</v>
      </c>
      <c r="E3569">
        <v>605</v>
      </c>
      <c r="F3569">
        <v>4</v>
      </c>
      <c r="G3569">
        <v>459</v>
      </c>
      <c r="H3569" s="1">
        <v>43614</v>
      </c>
      <c r="I3569">
        <v>999999</v>
      </c>
      <c r="J3569">
        <v>436.05</v>
      </c>
      <c r="K3569">
        <v>152.08000000000001</v>
      </c>
      <c r="L3569" t="s">
        <v>17</v>
      </c>
      <c r="M3569">
        <v>1.4440999999999999</v>
      </c>
    </row>
    <row r="3570" spans="1:13" x14ac:dyDescent="0.25">
      <c r="A3570">
        <v>343503</v>
      </c>
      <c r="B3570">
        <v>6</v>
      </c>
      <c r="C3570" s="1">
        <v>43613</v>
      </c>
      <c r="D3570">
        <v>164153</v>
      </c>
      <c r="E3570">
        <v>495</v>
      </c>
      <c r="F3570">
        <v>3</v>
      </c>
      <c r="G3570">
        <v>139</v>
      </c>
      <c r="H3570" s="1">
        <v>43614</v>
      </c>
      <c r="I3570">
        <v>999999</v>
      </c>
      <c r="J3570">
        <v>139</v>
      </c>
      <c r="K3570">
        <v>70.87</v>
      </c>
      <c r="L3570" t="s">
        <v>17</v>
      </c>
      <c r="M3570">
        <v>1.4440999999999999</v>
      </c>
    </row>
    <row r="3571" spans="1:13" x14ac:dyDescent="0.25">
      <c r="A3571">
        <v>343504</v>
      </c>
      <c r="B3571">
        <v>0</v>
      </c>
      <c r="C3571" s="1">
        <v>43613</v>
      </c>
      <c r="D3571">
        <v>674953</v>
      </c>
      <c r="E3571">
        <v>1675</v>
      </c>
      <c r="F3571">
        <v>1</v>
      </c>
      <c r="G3571">
        <v>6.89</v>
      </c>
      <c r="H3571" s="1">
        <v>43617</v>
      </c>
      <c r="I3571">
        <v>999999</v>
      </c>
      <c r="J3571">
        <v>6.2009999999999996</v>
      </c>
      <c r="K3571">
        <v>3.17</v>
      </c>
      <c r="L3571" t="s">
        <v>14</v>
      </c>
      <c r="M3571">
        <v>0.89349999999999996</v>
      </c>
    </row>
    <row r="3572" spans="1:13" x14ac:dyDescent="0.25">
      <c r="A3572">
        <v>343504</v>
      </c>
      <c r="B3572">
        <v>1</v>
      </c>
      <c r="C3572" s="1">
        <v>43613</v>
      </c>
      <c r="D3572">
        <v>674953</v>
      </c>
      <c r="E3572">
        <v>423</v>
      </c>
      <c r="F3572">
        <v>6</v>
      </c>
      <c r="G3572">
        <v>599</v>
      </c>
      <c r="H3572" s="1">
        <v>43617</v>
      </c>
      <c r="I3572">
        <v>999999</v>
      </c>
      <c r="J3572">
        <v>539.1</v>
      </c>
      <c r="K3572">
        <v>275.45999999999998</v>
      </c>
      <c r="L3572" t="s">
        <v>14</v>
      </c>
      <c r="M3572">
        <v>0.89349999999999996</v>
      </c>
    </row>
    <row r="3573" spans="1:13" x14ac:dyDescent="0.25">
      <c r="A3573">
        <v>343600</v>
      </c>
      <c r="B3573">
        <v>0</v>
      </c>
      <c r="C3573" s="1">
        <v>43614</v>
      </c>
      <c r="D3573">
        <v>908827</v>
      </c>
      <c r="E3573">
        <v>432</v>
      </c>
      <c r="F3573">
        <v>6</v>
      </c>
      <c r="G3573">
        <v>499.9</v>
      </c>
      <c r="H3573" s="1">
        <v>43614</v>
      </c>
      <c r="I3573">
        <v>360</v>
      </c>
      <c r="J3573">
        <v>499.9</v>
      </c>
      <c r="K3573">
        <v>254.86</v>
      </c>
      <c r="L3573" t="s">
        <v>16</v>
      </c>
      <c r="M3573">
        <v>0.79079999999999995</v>
      </c>
    </row>
    <row r="3574" spans="1:13" x14ac:dyDescent="0.25">
      <c r="A3574">
        <v>343601</v>
      </c>
      <c r="B3574">
        <v>0</v>
      </c>
      <c r="C3574" s="1">
        <v>43614</v>
      </c>
      <c r="D3574">
        <v>363879</v>
      </c>
      <c r="E3574">
        <v>647</v>
      </c>
      <c r="F3574">
        <v>3</v>
      </c>
      <c r="G3574">
        <v>87</v>
      </c>
      <c r="H3574" s="1">
        <v>43618</v>
      </c>
      <c r="I3574">
        <v>999999</v>
      </c>
      <c r="J3574">
        <v>87</v>
      </c>
      <c r="K3574">
        <v>44.36</v>
      </c>
      <c r="L3574" t="s">
        <v>15</v>
      </c>
      <c r="M3574">
        <v>1.3504</v>
      </c>
    </row>
    <row r="3575" spans="1:13" x14ac:dyDescent="0.25">
      <c r="A3575">
        <v>343601</v>
      </c>
      <c r="B3575">
        <v>1</v>
      </c>
      <c r="C3575" s="1">
        <v>43614</v>
      </c>
      <c r="D3575">
        <v>363879</v>
      </c>
      <c r="E3575">
        <v>1409</v>
      </c>
      <c r="F3575">
        <v>2</v>
      </c>
      <c r="G3575">
        <v>589</v>
      </c>
      <c r="H3575" s="1">
        <v>43618</v>
      </c>
      <c r="I3575">
        <v>999999</v>
      </c>
      <c r="J3575">
        <v>589</v>
      </c>
      <c r="K3575">
        <v>195.15</v>
      </c>
      <c r="L3575" t="s">
        <v>15</v>
      </c>
      <c r="M3575">
        <v>1.3504</v>
      </c>
    </row>
    <row r="3576" spans="1:13" x14ac:dyDescent="0.25">
      <c r="A3576">
        <v>343601</v>
      </c>
      <c r="B3576">
        <v>2</v>
      </c>
      <c r="C3576" s="1">
        <v>43614</v>
      </c>
      <c r="D3576">
        <v>363879</v>
      </c>
      <c r="E3576">
        <v>2177</v>
      </c>
      <c r="F3576">
        <v>4</v>
      </c>
      <c r="G3576">
        <v>745.99</v>
      </c>
      <c r="H3576" s="1">
        <v>43618</v>
      </c>
      <c r="I3576">
        <v>999999</v>
      </c>
      <c r="J3576">
        <v>745.99</v>
      </c>
      <c r="K3576">
        <v>343.05</v>
      </c>
      <c r="L3576" t="s">
        <v>15</v>
      </c>
      <c r="M3576">
        <v>1.3504</v>
      </c>
    </row>
    <row r="3577" spans="1:13" x14ac:dyDescent="0.25">
      <c r="A3577">
        <v>343601</v>
      </c>
      <c r="B3577">
        <v>3</v>
      </c>
      <c r="C3577" s="1">
        <v>43614</v>
      </c>
      <c r="D3577">
        <v>363879</v>
      </c>
      <c r="E3577">
        <v>1320</v>
      </c>
      <c r="F3577">
        <v>6</v>
      </c>
      <c r="G3577">
        <v>26.99</v>
      </c>
      <c r="H3577" s="1">
        <v>43618</v>
      </c>
      <c r="I3577">
        <v>999999</v>
      </c>
      <c r="J3577">
        <v>24.021100000000001</v>
      </c>
      <c r="K3577">
        <v>12.41</v>
      </c>
      <c r="L3577" t="s">
        <v>15</v>
      </c>
      <c r="M3577">
        <v>1.3504</v>
      </c>
    </row>
    <row r="3578" spans="1:13" x14ac:dyDescent="0.25">
      <c r="A3578">
        <v>343602</v>
      </c>
      <c r="B3578">
        <v>0</v>
      </c>
      <c r="C3578" s="1">
        <v>43614</v>
      </c>
      <c r="D3578">
        <v>1459487</v>
      </c>
      <c r="E3578">
        <v>419</v>
      </c>
      <c r="F3578">
        <v>4</v>
      </c>
      <c r="G3578">
        <v>369</v>
      </c>
      <c r="H3578" s="1">
        <v>43615</v>
      </c>
      <c r="I3578">
        <v>999999</v>
      </c>
      <c r="J3578">
        <v>343.17</v>
      </c>
      <c r="K3578">
        <v>188.13</v>
      </c>
      <c r="L3578" t="s">
        <v>13</v>
      </c>
      <c r="M3578">
        <v>1</v>
      </c>
    </row>
    <row r="3579" spans="1:13" x14ac:dyDescent="0.25">
      <c r="A3579">
        <v>343602</v>
      </c>
      <c r="B3579">
        <v>1</v>
      </c>
      <c r="C3579" s="1">
        <v>43614</v>
      </c>
      <c r="D3579">
        <v>1459487</v>
      </c>
      <c r="E3579">
        <v>721</v>
      </c>
      <c r="F3579">
        <v>4</v>
      </c>
      <c r="G3579">
        <v>248</v>
      </c>
      <c r="H3579" s="1">
        <v>43615</v>
      </c>
      <c r="I3579">
        <v>999999</v>
      </c>
      <c r="J3579">
        <v>230.64</v>
      </c>
      <c r="K3579">
        <v>82.17</v>
      </c>
      <c r="L3579" t="s">
        <v>13</v>
      </c>
      <c r="M3579">
        <v>1</v>
      </c>
    </row>
    <row r="3580" spans="1:13" x14ac:dyDescent="0.25">
      <c r="A3580">
        <v>343602</v>
      </c>
      <c r="B3580">
        <v>2</v>
      </c>
      <c r="C3580" s="1">
        <v>43614</v>
      </c>
      <c r="D3580">
        <v>1459487</v>
      </c>
      <c r="E3580">
        <v>632</v>
      </c>
      <c r="F3580">
        <v>1</v>
      </c>
      <c r="G3580">
        <v>139</v>
      </c>
      <c r="H3580" s="1">
        <v>43615</v>
      </c>
      <c r="I3580">
        <v>999999</v>
      </c>
      <c r="J3580">
        <v>125.1</v>
      </c>
      <c r="K3580">
        <v>70.87</v>
      </c>
      <c r="L3580" t="s">
        <v>13</v>
      </c>
      <c r="M3580">
        <v>1</v>
      </c>
    </row>
    <row r="3581" spans="1:13" x14ac:dyDescent="0.25">
      <c r="A3581">
        <v>343603</v>
      </c>
      <c r="B3581">
        <v>0</v>
      </c>
      <c r="C3581" s="1">
        <v>43614</v>
      </c>
      <c r="D3581">
        <v>1758053</v>
      </c>
      <c r="E3581">
        <v>1520</v>
      </c>
      <c r="F3581">
        <v>3</v>
      </c>
      <c r="G3581">
        <v>280</v>
      </c>
      <c r="H3581" s="1">
        <v>43616</v>
      </c>
      <c r="I3581">
        <v>999999</v>
      </c>
      <c r="J3581">
        <v>280</v>
      </c>
      <c r="K3581">
        <v>128.76</v>
      </c>
      <c r="L3581" t="s">
        <v>13</v>
      </c>
      <c r="M3581">
        <v>1</v>
      </c>
    </row>
    <row r="3582" spans="1:13" x14ac:dyDescent="0.25">
      <c r="A3582">
        <v>343603</v>
      </c>
      <c r="B3582">
        <v>1</v>
      </c>
      <c r="C3582" s="1">
        <v>43614</v>
      </c>
      <c r="D3582">
        <v>1758053</v>
      </c>
      <c r="E3582">
        <v>586</v>
      </c>
      <c r="F3582">
        <v>4</v>
      </c>
      <c r="G3582">
        <v>109</v>
      </c>
      <c r="H3582" s="1">
        <v>43616</v>
      </c>
      <c r="I3582">
        <v>999999</v>
      </c>
      <c r="J3582">
        <v>104.64</v>
      </c>
      <c r="K3582">
        <v>55.57</v>
      </c>
      <c r="L3582" t="s">
        <v>13</v>
      </c>
      <c r="M3582">
        <v>1</v>
      </c>
    </row>
    <row r="3583" spans="1:13" x14ac:dyDescent="0.25">
      <c r="A3583">
        <v>343604</v>
      </c>
      <c r="B3583">
        <v>0</v>
      </c>
      <c r="C3583" s="1">
        <v>43614</v>
      </c>
      <c r="D3583">
        <v>1072430</v>
      </c>
      <c r="E3583">
        <v>1557</v>
      </c>
      <c r="F3583">
        <v>1</v>
      </c>
      <c r="G3583">
        <v>310</v>
      </c>
      <c r="H3583" s="1">
        <v>43614</v>
      </c>
      <c r="I3583">
        <v>420</v>
      </c>
      <c r="J3583">
        <v>310</v>
      </c>
      <c r="K3583">
        <v>142.56</v>
      </c>
      <c r="L3583" t="s">
        <v>16</v>
      </c>
      <c r="M3583">
        <v>0.79079999999999995</v>
      </c>
    </row>
    <row r="3584" spans="1:13" x14ac:dyDescent="0.25">
      <c r="A3584">
        <v>343604</v>
      </c>
      <c r="B3584">
        <v>1</v>
      </c>
      <c r="C3584" s="1">
        <v>43614</v>
      </c>
      <c r="D3584">
        <v>1072430</v>
      </c>
      <c r="E3584">
        <v>1610</v>
      </c>
      <c r="F3584">
        <v>1</v>
      </c>
      <c r="G3584">
        <v>289.99</v>
      </c>
      <c r="H3584" s="1">
        <v>43614</v>
      </c>
      <c r="I3584">
        <v>420</v>
      </c>
      <c r="J3584">
        <v>263.89089999999999</v>
      </c>
      <c r="K3584">
        <v>96.08</v>
      </c>
      <c r="L3584" t="s">
        <v>16</v>
      </c>
      <c r="M3584">
        <v>0.79079999999999995</v>
      </c>
    </row>
    <row r="3585" spans="1:13" x14ac:dyDescent="0.25">
      <c r="A3585">
        <v>343604</v>
      </c>
      <c r="B3585">
        <v>2</v>
      </c>
      <c r="C3585" s="1">
        <v>43614</v>
      </c>
      <c r="D3585">
        <v>1072430</v>
      </c>
      <c r="E3585">
        <v>2406</v>
      </c>
      <c r="F3585">
        <v>6</v>
      </c>
      <c r="G3585">
        <v>429.99</v>
      </c>
      <c r="H3585" s="1">
        <v>43614</v>
      </c>
      <c r="I3585">
        <v>420</v>
      </c>
      <c r="J3585">
        <v>378.39120000000003</v>
      </c>
      <c r="K3585">
        <v>197.74</v>
      </c>
      <c r="L3585" t="s">
        <v>16</v>
      </c>
      <c r="M3585">
        <v>0.79079999999999995</v>
      </c>
    </row>
    <row r="3586" spans="1:13" x14ac:dyDescent="0.25">
      <c r="A3586">
        <v>343605</v>
      </c>
      <c r="B3586">
        <v>0</v>
      </c>
      <c r="C3586" s="1">
        <v>43614</v>
      </c>
      <c r="D3586">
        <v>2023416</v>
      </c>
      <c r="E3586">
        <v>1444</v>
      </c>
      <c r="F3586">
        <v>1</v>
      </c>
      <c r="G3586">
        <v>230</v>
      </c>
      <c r="H3586" s="1">
        <v>43614</v>
      </c>
      <c r="I3586">
        <v>510</v>
      </c>
      <c r="J3586">
        <v>230</v>
      </c>
      <c r="K3586">
        <v>105.77</v>
      </c>
      <c r="L3586" t="s">
        <v>13</v>
      </c>
      <c r="M3586">
        <v>1</v>
      </c>
    </row>
    <row r="3587" spans="1:13" x14ac:dyDescent="0.25">
      <c r="A3587">
        <v>343700</v>
      </c>
      <c r="B3587">
        <v>0</v>
      </c>
      <c r="C3587" s="1">
        <v>43615</v>
      </c>
      <c r="D3587">
        <v>174349</v>
      </c>
      <c r="E3587">
        <v>195</v>
      </c>
      <c r="F3587">
        <v>2</v>
      </c>
      <c r="G3587">
        <v>639</v>
      </c>
      <c r="H3587" s="1">
        <v>43618</v>
      </c>
      <c r="I3587">
        <v>999999</v>
      </c>
      <c r="J3587">
        <v>639</v>
      </c>
      <c r="K3587">
        <v>293.85000000000002</v>
      </c>
      <c r="L3587" t="s">
        <v>17</v>
      </c>
      <c r="M3587">
        <v>1.4458</v>
      </c>
    </row>
    <row r="3588" spans="1:13" x14ac:dyDescent="0.25">
      <c r="A3588">
        <v>343700</v>
      </c>
      <c r="B3588">
        <v>1</v>
      </c>
      <c r="C3588" s="1">
        <v>43615</v>
      </c>
      <c r="D3588">
        <v>174349</v>
      </c>
      <c r="E3588">
        <v>377</v>
      </c>
      <c r="F3588">
        <v>3</v>
      </c>
      <c r="G3588">
        <v>599</v>
      </c>
      <c r="H3588" s="1">
        <v>43618</v>
      </c>
      <c r="I3588">
        <v>999999</v>
      </c>
      <c r="J3588">
        <v>599</v>
      </c>
      <c r="K3588">
        <v>275.45999999999998</v>
      </c>
      <c r="L3588" t="s">
        <v>17</v>
      </c>
      <c r="M3588">
        <v>1.4458</v>
      </c>
    </row>
    <row r="3589" spans="1:13" x14ac:dyDescent="0.25">
      <c r="A3589">
        <v>343701</v>
      </c>
      <c r="B3589">
        <v>0</v>
      </c>
      <c r="C3589" s="1">
        <v>43615</v>
      </c>
      <c r="D3589">
        <v>1580268</v>
      </c>
      <c r="E3589">
        <v>1524</v>
      </c>
      <c r="F3589">
        <v>2</v>
      </c>
      <c r="G3589">
        <v>330</v>
      </c>
      <c r="H3589" s="1">
        <v>43616</v>
      </c>
      <c r="I3589">
        <v>999999</v>
      </c>
      <c r="J3589">
        <v>290.39999999999998</v>
      </c>
      <c r="K3589">
        <v>151.76</v>
      </c>
      <c r="L3589" t="s">
        <v>13</v>
      </c>
      <c r="M3589">
        <v>1</v>
      </c>
    </row>
    <row r="3590" spans="1:13" x14ac:dyDescent="0.25">
      <c r="A3590">
        <v>343701</v>
      </c>
      <c r="B3590">
        <v>1</v>
      </c>
      <c r="C3590" s="1">
        <v>43615</v>
      </c>
      <c r="D3590">
        <v>1580268</v>
      </c>
      <c r="E3590">
        <v>1132</v>
      </c>
      <c r="F3590">
        <v>5</v>
      </c>
      <c r="G3590">
        <v>627</v>
      </c>
      <c r="H3590" s="1">
        <v>43616</v>
      </c>
      <c r="I3590">
        <v>999999</v>
      </c>
      <c r="J3590">
        <v>558.03</v>
      </c>
      <c r="K3590">
        <v>207.74</v>
      </c>
      <c r="L3590" t="s">
        <v>13</v>
      </c>
      <c r="M3590">
        <v>1</v>
      </c>
    </row>
    <row r="3591" spans="1:13" x14ac:dyDescent="0.25">
      <c r="A3591">
        <v>343701</v>
      </c>
      <c r="B3591">
        <v>2</v>
      </c>
      <c r="C3591" s="1">
        <v>43615</v>
      </c>
      <c r="D3591">
        <v>1580268</v>
      </c>
      <c r="E3591">
        <v>1111</v>
      </c>
      <c r="F3591">
        <v>1</v>
      </c>
      <c r="G3591">
        <v>328</v>
      </c>
      <c r="H3591" s="1">
        <v>43616</v>
      </c>
      <c r="I3591">
        <v>999999</v>
      </c>
      <c r="J3591">
        <v>298.48</v>
      </c>
      <c r="K3591">
        <v>150.84</v>
      </c>
      <c r="L3591" t="s">
        <v>13</v>
      </c>
      <c r="M3591">
        <v>1</v>
      </c>
    </row>
    <row r="3592" spans="1:13" x14ac:dyDescent="0.25">
      <c r="A3592">
        <v>343701</v>
      </c>
      <c r="B3592">
        <v>3</v>
      </c>
      <c r="C3592" s="1">
        <v>43615</v>
      </c>
      <c r="D3592">
        <v>1580268</v>
      </c>
      <c r="E3592">
        <v>1764</v>
      </c>
      <c r="F3592">
        <v>5</v>
      </c>
      <c r="G3592">
        <v>46.8</v>
      </c>
      <c r="H3592" s="1">
        <v>43616</v>
      </c>
      <c r="I3592">
        <v>999999</v>
      </c>
      <c r="J3592">
        <v>41.652000000000001</v>
      </c>
      <c r="K3592">
        <v>23.86</v>
      </c>
      <c r="L3592" t="s">
        <v>13</v>
      </c>
      <c r="M3592">
        <v>1</v>
      </c>
    </row>
    <row r="3593" spans="1:13" x14ac:dyDescent="0.25">
      <c r="A3593">
        <v>343702</v>
      </c>
      <c r="B3593">
        <v>0</v>
      </c>
      <c r="C3593" s="1">
        <v>43615</v>
      </c>
      <c r="D3593">
        <v>907088</v>
      </c>
      <c r="E3593">
        <v>1082</v>
      </c>
      <c r="F3593">
        <v>4</v>
      </c>
      <c r="G3593">
        <v>304</v>
      </c>
      <c r="H3593" s="1">
        <v>43615</v>
      </c>
      <c r="I3593">
        <v>370</v>
      </c>
      <c r="J3593">
        <v>264.48</v>
      </c>
      <c r="K3593">
        <v>139.80000000000001</v>
      </c>
      <c r="L3593" t="s">
        <v>16</v>
      </c>
      <c r="M3593">
        <v>0.79200000000000004</v>
      </c>
    </row>
    <row r="3594" spans="1:13" x14ac:dyDescent="0.25">
      <c r="A3594">
        <v>343702</v>
      </c>
      <c r="B3594">
        <v>1</v>
      </c>
      <c r="C3594" s="1">
        <v>43615</v>
      </c>
      <c r="D3594">
        <v>907088</v>
      </c>
      <c r="E3594">
        <v>877</v>
      </c>
      <c r="F3594">
        <v>3</v>
      </c>
      <c r="G3594">
        <v>129.94999999999999</v>
      </c>
      <c r="H3594" s="1">
        <v>43615</v>
      </c>
      <c r="I3594">
        <v>370</v>
      </c>
      <c r="J3594">
        <v>115.6555</v>
      </c>
      <c r="K3594">
        <v>43.06</v>
      </c>
      <c r="L3594" t="s">
        <v>16</v>
      </c>
      <c r="M3594">
        <v>0.79200000000000004</v>
      </c>
    </row>
    <row r="3595" spans="1:13" x14ac:dyDescent="0.25">
      <c r="A3595">
        <v>343703</v>
      </c>
      <c r="B3595">
        <v>0</v>
      </c>
      <c r="C3595" s="1">
        <v>43615</v>
      </c>
      <c r="D3595">
        <v>1717615</v>
      </c>
      <c r="E3595">
        <v>1615</v>
      </c>
      <c r="F3595">
        <v>3</v>
      </c>
      <c r="G3595">
        <v>289.99</v>
      </c>
      <c r="H3595" s="1">
        <v>43615</v>
      </c>
      <c r="I3595">
        <v>585</v>
      </c>
      <c r="J3595">
        <v>255.19120000000001</v>
      </c>
      <c r="K3595">
        <v>96.08</v>
      </c>
      <c r="L3595" t="s">
        <v>13</v>
      </c>
      <c r="M3595">
        <v>1</v>
      </c>
    </row>
    <row r="3596" spans="1:13" x14ac:dyDescent="0.25">
      <c r="A3596">
        <v>343704</v>
      </c>
      <c r="B3596">
        <v>0</v>
      </c>
      <c r="C3596" s="1">
        <v>43615</v>
      </c>
      <c r="D3596">
        <v>1560671</v>
      </c>
      <c r="E3596">
        <v>1598</v>
      </c>
      <c r="F3596">
        <v>1</v>
      </c>
      <c r="G3596">
        <v>57.88</v>
      </c>
      <c r="H3596" s="1">
        <v>43618</v>
      </c>
      <c r="I3596">
        <v>999999</v>
      </c>
      <c r="J3596">
        <v>53.828400000000002</v>
      </c>
      <c r="K3596">
        <v>26.62</v>
      </c>
      <c r="L3596" t="s">
        <v>13</v>
      </c>
      <c r="M3596">
        <v>1</v>
      </c>
    </row>
    <row r="3597" spans="1:13" x14ac:dyDescent="0.25">
      <c r="A3597">
        <v>343705</v>
      </c>
      <c r="B3597">
        <v>0</v>
      </c>
      <c r="C3597" s="1">
        <v>43615</v>
      </c>
      <c r="D3597">
        <v>1487936</v>
      </c>
      <c r="E3597">
        <v>1610</v>
      </c>
      <c r="F3597">
        <v>6</v>
      </c>
      <c r="G3597">
        <v>289.99</v>
      </c>
      <c r="H3597" s="1">
        <v>43615</v>
      </c>
      <c r="I3597">
        <v>570</v>
      </c>
      <c r="J3597">
        <v>263.89089999999999</v>
      </c>
      <c r="K3597">
        <v>96.08</v>
      </c>
      <c r="L3597" t="s">
        <v>13</v>
      </c>
      <c r="M3597">
        <v>1</v>
      </c>
    </row>
    <row r="3598" spans="1:13" x14ac:dyDescent="0.25">
      <c r="A3598">
        <v>343705</v>
      </c>
      <c r="B3598">
        <v>1</v>
      </c>
      <c r="C3598" s="1">
        <v>43615</v>
      </c>
      <c r="D3598">
        <v>1487936</v>
      </c>
      <c r="E3598">
        <v>840</v>
      </c>
      <c r="F3598">
        <v>1</v>
      </c>
      <c r="G3598">
        <v>39.9</v>
      </c>
      <c r="H3598" s="1">
        <v>43615</v>
      </c>
      <c r="I3598">
        <v>570</v>
      </c>
      <c r="J3598">
        <v>37.905000000000001</v>
      </c>
      <c r="K3598">
        <v>18.350000000000001</v>
      </c>
      <c r="L3598" t="s">
        <v>13</v>
      </c>
      <c r="M3598">
        <v>1</v>
      </c>
    </row>
    <row r="3599" spans="1:13" x14ac:dyDescent="0.25">
      <c r="A3599">
        <v>343706</v>
      </c>
      <c r="B3599">
        <v>0</v>
      </c>
      <c r="C3599" s="1">
        <v>43615</v>
      </c>
      <c r="D3599">
        <v>642641</v>
      </c>
      <c r="E3599">
        <v>1866</v>
      </c>
      <c r="F3599">
        <v>2</v>
      </c>
      <c r="G3599">
        <v>999.9</v>
      </c>
      <c r="H3599" s="1">
        <v>43617</v>
      </c>
      <c r="I3599">
        <v>999999</v>
      </c>
      <c r="J3599">
        <v>969.90300000000002</v>
      </c>
      <c r="K3599">
        <v>509.78</v>
      </c>
      <c r="L3599" t="s">
        <v>14</v>
      </c>
      <c r="M3599">
        <v>0.89810000000000001</v>
      </c>
    </row>
    <row r="3600" spans="1:13" x14ac:dyDescent="0.25">
      <c r="A3600">
        <v>343706</v>
      </c>
      <c r="B3600">
        <v>1</v>
      </c>
      <c r="C3600" s="1">
        <v>43615</v>
      </c>
      <c r="D3600">
        <v>642641</v>
      </c>
      <c r="E3600">
        <v>1652</v>
      </c>
      <c r="F3600">
        <v>3</v>
      </c>
      <c r="G3600">
        <v>179.99</v>
      </c>
      <c r="H3600" s="1">
        <v>43617</v>
      </c>
      <c r="I3600">
        <v>999999</v>
      </c>
      <c r="J3600">
        <v>178.1901</v>
      </c>
      <c r="K3600">
        <v>82.77</v>
      </c>
      <c r="L3600" t="s">
        <v>14</v>
      </c>
      <c r="M3600">
        <v>0.89810000000000001</v>
      </c>
    </row>
    <row r="3601" spans="1:13" x14ac:dyDescent="0.25">
      <c r="A3601">
        <v>343706</v>
      </c>
      <c r="B3601">
        <v>2</v>
      </c>
      <c r="C3601" s="1">
        <v>43615</v>
      </c>
      <c r="D3601">
        <v>642641</v>
      </c>
      <c r="E3601">
        <v>59</v>
      </c>
      <c r="F3601">
        <v>3</v>
      </c>
      <c r="G3601">
        <v>156</v>
      </c>
      <c r="H3601" s="1">
        <v>43617</v>
      </c>
      <c r="I3601">
        <v>999999</v>
      </c>
      <c r="J3601">
        <v>145.08000000000001</v>
      </c>
      <c r="K3601">
        <v>79.53</v>
      </c>
      <c r="L3601" t="s">
        <v>14</v>
      </c>
      <c r="M3601">
        <v>0.89810000000000001</v>
      </c>
    </row>
    <row r="3602" spans="1:13" x14ac:dyDescent="0.25">
      <c r="A3602">
        <v>343706</v>
      </c>
      <c r="B3602">
        <v>3</v>
      </c>
      <c r="C3602" s="1">
        <v>43615</v>
      </c>
      <c r="D3602">
        <v>642641</v>
      </c>
      <c r="E3602">
        <v>1324</v>
      </c>
      <c r="F3602">
        <v>5</v>
      </c>
      <c r="G3602">
        <v>38.99</v>
      </c>
      <c r="H3602" s="1">
        <v>43617</v>
      </c>
      <c r="I3602">
        <v>999999</v>
      </c>
      <c r="J3602">
        <v>38.99</v>
      </c>
      <c r="K3602">
        <v>17.93</v>
      </c>
      <c r="L3602" t="s">
        <v>14</v>
      </c>
      <c r="M3602">
        <v>0.89810000000000001</v>
      </c>
    </row>
    <row r="3603" spans="1:13" x14ac:dyDescent="0.25">
      <c r="A3603">
        <v>343706</v>
      </c>
      <c r="B3603">
        <v>4</v>
      </c>
      <c r="C3603" s="1">
        <v>43615</v>
      </c>
      <c r="D3603">
        <v>642641</v>
      </c>
      <c r="E3603">
        <v>1519</v>
      </c>
      <c r="F3603">
        <v>2</v>
      </c>
      <c r="G3603">
        <v>310</v>
      </c>
      <c r="H3603" s="1">
        <v>43617</v>
      </c>
      <c r="I3603">
        <v>999999</v>
      </c>
      <c r="J3603">
        <v>310</v>
      </c>
      <c r="K3603">
        <v>142.56</v>
      </c>
      <c r="L3603" t="s">
        <v>14</v>
      </c>
      <c r="M3603">
        <v>0.89810000000000001</v>
      </c>
    </row>
    <row r="3604" spans="1:13" x14ac:dyDescent="0.25">
      <c r="A3604">
        <v>343800</v>
      </c>
      <c r="B3604">
        <v>0</v>
      </c>
      <c r="C3604" s="1">
        <v>43616</v>
      </c>
      <c r="D3604">
        <v>1323044</v>
      </c>
      <c r="E3604">
        <v>142</v>
      </c>
      <c r="F3604">
        <v>2</v>
      </c>
      <c r="G3604">
        <v>299.99</v>
      </c>
      <c r="H3604" s="1">
        <v>43622</v>
      </c>
      <c r="I3604">
        <v>999999</v>
      </c>
      <c r="J3604">
        <v>260.99130000000002</v>
      </c>
      <c r="K3604">
        <v>152.94</v>
      </c>
      <c r="L3604" t="s">
        <v>13</v>
      </c>
      <c r="M3604">
        <v>1</v>
      </c>
    </row>
    <row r="3605" spans="1:13" x14ac:dyDescent="0.25">
      <c r="A3605">
        <v>343801</v>
      </c>
      <c r="B3605">
        <v>0</v>
      </c>
      <c r="C3605" s="1">
        <v>43616</v>
      </c>
      <c r="D3605">
        <v>1740793</v>
      </c>
      <c r="E3605">
        <v>513</v>
      </c>
      <c r="F3605">
        <v>2</v>
      </c>
      <c r="G3605">
        <v>99</v>
      </c>
      <c r="H3605" s="1">
        <v>43616</v>
      </c>
      <c r="I3605">
        <v>540</v>
      </c>
      <c r="J3605">
        <v>88.11</v>
      </c>
      <c r="K3605">
        <v>50.47</v>
      </c>
      <c r="L3605" t="s">
        <v>13</v>
      </c>
      <c r="M3605">
        <v>1</v>
      </c>
    </row>
    <row r="3606" spans="1:13" x14ac:dyDescent="0.25">
      <c r="A3606">
        <v>343801</v>
      </c>
      <c r="B3606">
        <v>1</v>
      </c>
      <c r="C3606" s="1">
        <v>43616</v>
      </c>
      <c r="D3606">
        <v>1740793</v>
      </c>
      <c r="E3606">
        <v>431</v>
      </c>
      <c r="F3606">
        <v>3</v>
      </c>
      <c r="G3606">
        <v>369</v>
      </c>
      <c r="H3606" s="1">
        <v>43616</v>
      </c>
      <c r="I3606">
        <v>540</v>
      </c>
      <c r="J3606">
        <v>369</v>
      </c>
      <c r="K3606">
        <v>188.13</v>
      </c>
      <c r="L3606" t="s">
        <v>13</v>
      </c>
      <c r="M3606">
        <v>1</v>
      </c>
    </row>
    <row r="3607" spans="1:13" x14ac:dyDescent="0.25">
      <c r="A3607">
        <v>343801</v>
      </c>
      <c r="B3607">
        <v>2</v>
      </c>
      <c r="C3607" s="1">
        <v>43616</v>
      </c>
      <c r="D3607">
        <v>1740793</v>
      </c>
      <c r="E3607">
        <v>2058</v>
      </c>
      <c r="F3607">
        <v>2</v>
      </c>
      <c r="G3607">
        <v>139.99</v>
      </c>
      <c r="H3607" s="1">
        <v>43616</v>
      </c>
      <c r="I3607">
        <v>540</v>
      </c>
      <c r="J3607">
        <v>134.3904</v>
      </c>
      <c r="K3607">
        <v>71.37</v>
      </c>
      <c r="L3607" t="s">
        <v>13</v>
      </c>
      <c r="M3607">
        <v>1</v>
      </c>
    </row>
    <row r="3608" spans="1:13" x14ac:dyDescent="0.25">
      <c r="A3608">
        <v>343801</v>
      </c>
      <c r="B3608">
        <v>3</v>
      </c>
      <c r="C3608" s="1">
        <v>43616</v>
      </c>
      <c r="D3608">
        <v>1740793</v>
      </c>
      <c r="E3608">
        <v>200</v>
      </c>
      <c r="F3608">
        <v>3</v>
      </c>
      <c r="G3608">
        <v>549</v>
      </c>
      <c r="H3608" s="1">
        <v>43616</v>
      </c>
      <c r="I3608">
        <v>540</v>
      </c>
      <c r="J3608">
        <v>488.61</v>
      </c>
      <c r="K3608">
        <v>252.47</v>
      </c>
      <c r="L3608" t="s">
        <v>13</v>
      </c>
      <c r="M3608">
        <v>1</v>
      </c>
    </row>
    <row r="3609" spans="1:13" x14ac:dyDescent="0.25">
      <c r="A3609">
        <v>343802</v>
      </c>
      <c r="B3609">
        <v>0</v>
      </c>
      <c r="C3609" s="1">
        <v>43616</v>
      </c>
      <c r="D3609">
        <v>842532</v>
      </c>
      <c r="E3609">
        <v>1214</v>
      </c>
      <c r="F3609">
        <v>4</v>
      </c>
      <c r="G3609">
        <v>165</v>
      </c>
      <c r="H3609" s="1">
        <v>43616</v>
      </c>
      <c r="I3609">
        <v>340</v>
      </c>
      <c r="J3609">
        <v>151.80000000000001</v>
      </c>
      <c r="K3609">
        <v>84.12</v>
      </c>
      <c r="L3609" t="s">
        <v>14</v>
      </c>
      <c r="M3609">
        <v>0.89680000000000004</v>
      </c>
    </row>
    <row r="3610" spans="1:13" x14ac:dyDescent="0.25">
      <c r="A3610">
        <v>343803</v>
      </c>
      <c r="B3610">
        <v>0</v>
      </c>
      <c r="C3610" s="1">
        <v>43616</v>
      </c>
      <c r="D3610">
        <v>1279398</v>
      </c>
      <c r="E3610">
        <v>993</v>
      </c>
      <c r="F3610">
        <v>1</v>
      </c>
      <c r="G3610">
        <v>281</v>
      </c>
      <c r="H3610" s="1">
        <v>43620</v>
      </c>
      <c r="I3610">
        <v>999999</v>
      </c>
      <c r="J3610">
        <v>247.28</v>
      </c>
      <c r="K3610">
        <v>143.26</v>
      </c>
      <c r="L3610" t="s">
        <v>13</v>
      </c>
      <c r="M3610">
        <v>1</v>
      </c>
    </row>
    <row r="3611" spans="1:13" x14ac:dyDescent="0.25">
      <c r="A3611">
        <v>343803</v>
      </c>
      <c r="B3611">
        <v>1</v>
      </c>
      <c r="C3611" s="1">
        <v>43616</v>
      </c>
      <c r="D3611">
        <v>1279398</v>
      </c>
      <c r="E3611">
        <v>1474</v>
      </c>
      <c r="F3611">
        <v>3</v>
      </c>
      <c r="G3611">
        <v>208</v>
      </c>
      <c r="H3611" s="1">
        <v>43620</v>
      </c>
      <c r="I3611">
        <v>999999</v>
      </c>
      <c r="J3611">
        <v>208</v>
      </c>
      <c r="K3611">
        <v>95.65</v>
      </c>
      <c r="L3611" t="s">
        <v>13</v>
      </c>
      <c r="M3611">
        <v>1</v>
      </c>
    </row>
    <row r="3612" spans="1:13" x14ac:dyDescent="0.25">
      <c r="A3612">
        <v>343803</v>
      </c>
      <c r="B3612">
        <v>2</v>
      </c>
      <c r="C3612" s="1">
        <v>43616</v>
      </c>
      <c r="D3612">
        <v>1279398</v>
      </c>
      <c r="E3612">
        <v>701</v>
      </c>
      <c r="F3612">
        <v>4</v>
      </c>
      <c r="G3612">
        <v>169</v>
      </c>
      <c r="H3612" s="1">
        <v>43620</v>
      </c>
      <c r="I3612">
        <v>999999</v>
      </c>
      <c r="J3612">
        <v>152.1</v>
      </c>
      <c r="K3612">
        <v>77.72</v>
      </c>
      <c r="L3612" t="s">
        <v>13</v>
      </c>
      <c r="M3612">
        <v>1</v>
      </c>
    </row>
    <row r="3613" spans="1:13" x14ac:dyDescent="0.25">
      <c r="A3613">
        <v>343804</v>
      </c>
      <c r="B3613">
        <v>0</v>
      </c>
      <c r="C3613" s="1">
        <v>43616</v>
      </c>
      <c r="D3613">
        <v>1971959</v>
      </c>
      <c r="E3613">
        <v>1564</v>
      </c>
      <c r="F3613">
        <v>2</v>
      </c>
      <c r="G3613">
        <v>302</v>
      </c>
      <c r="H3613" s="1">
        <v>43619</v>
      </c>
      <c r="I3613">
        <v>999999</v>
      </c>
      <c r="J3613">
        <v>265.76</v>
      </c>
      <c r="K3613">
        <v>100.06</v>
      </c>
      <c r="L3613" t="s">
        <v>13</v>
      </c>
      <c r="M3613">
        <v>1</v>
      </c>
    </row>
    <row r="3614" spans="1:13" x14ac:dyDescent="0.25">
      <c r="A3614">
        <v>343804</v>
      </c>
      <c r="B3614">
        <v>1</v>
      </c>
      <c r="C3614" s="1">
        <v>43616</v>
      </c>
      <c r="D3614">
        <v>1971959</v>
      </c>
      <c r="E3614">
        <v>1413</v>
      </c>
      <c r="F3614">
        <v>2</v>
      </c>
      <c r="G3614">
        <v>299</v>
      </c>
      <c r="H3614" s="1">
        <v>43619</v>
      </c>
      <c r="I3614">
        <v>999999</v>
      </c>
      <c r="J3614">
        <v>263.12</v>
      </c>
      <c r="K3614">
        <v>137.5</v>
      </c>
      <c r="L3614" t="s">
        <v>13</v>
      </c>
      <c r="M3614">
        <v>1</v>
      </c>
    </row>
    <row r="3615" spans="1:13" x14ac:dyDescent="0.25">
      <c r="A3615">
        <v>343804</v>
      </c>
      <c r="B3615">
        <v>2</v>
      </c>
      <c r="C3615" s="1">
        <v>43616</v>
      </c>
      <c r="D3615">
        <v>1971959</v>
      </c>
      <c r="E3615">
        <v>1324</v>
      </c>
      <c r="F3615">
        <v>9</v>
      </c>
      <c r="G3615">
        <v>38.99</v>
      </c>
      <c r="H3615" s="1">
        <v>43619</v>
      </c>
      <c r="I3615">
        <v>999999</v>
      </c>
      <c r="J3615">
        <v>36.2607</v>
      </c>
      <c r="K3615">
        <v>17.93</v>
      </c>
      <c r="L3615" t="s">
        <v>13</v>
      </c>
      <c r="M3615">
        <v>1</v>
      </c>
    </row>
    <row r="3616" spans="1:13" x14ac:dyDescent="0.25">
      <c r="A3616">
        <v>343900</v>
      </c>
      <c r="B3616">
        <v>0</v>
      </c>
      <c r="C3616" s="1">
        <v>43617</v>
      </c>
      <c r="D3616">
        <v>805706</v>
      </c>
      <c r="E3616">
        <v>1566</v>
      </c>
      <c r="F3616">
        <v>1</v>
      </c>
      <c r="G3616">
        <v>266</v>
      </c>
      <c r="H3616" s="1">
        <v>43617</v>
      </c>
      <c r="I3616">
        <v>330</v>
      </c>
      <c r="J3616">
        <v>239.4</v>
      </c>
      <c r="K3616">
        <v>122.32</v>
      </c>
      <c r="L3616" t="s">
        <v>14</v>
      </c>
      <c r="M3616">
        <v>0.89680000000000004</v>
      </c>
    </row>
    <row r="3617" spans="1:13" x14ac:dyDescent="0.25">
      <c r="A3617">
        <v>343900</v>
      </c>
      <c r="B3617">
        <v>1</v>
      </c>
      <c r="C3617" s="1">
        <v>43617</v>
      </c>
      <c r="D3617">
        <v>805706</v>
      </c>
      <c r="E3617">
        <v>2069</v>
      </c>
      <c r="F3617">
        <v>5</v>
      </c>
      <c r="G3617">
        <v>179.99</v>
      </c>
      <c r="H3617" s="1">
        <v>43617</v>
      </c>
      <c r="I3617">
        <v>330</v>
      </c>
      <c r="J3617">
        <v>179.99</v>
      </c>
      <c r="K3617">
        <v>82.77</v>
      </c>
      <c r="L3617" t="s">
        <v>14</v>
      </c>
      <c r="M3617">
        <v>0.89680000000000004</v>
      </c>
    </row>
    <row r="3618" spans="1:13" x14ac:dyDescent="0.25">
      <c r="A3618">
        <v>343901</v>
      </c>
      <c r="B3618">
        <v>0</v>
      </c>
      <c r="C3618" s="1">
        <v>43617</v>
      </c>
      <c r="D3618">
        <v>769912</v>
      </c>
      <c r="E3618">
        <v>336</v>
      </c>
      <c r="F3618">
        <v>3</v>
      </c>
      <c r="G3618">
        <v>699</v>
      </c>
      <c r="H3618" s="1">
        <v>43621</v>
      </c>
      <c r="I3618">
        <v>999999</v>
      </c>
      <c r="J3618">
        <v>629.1</v>
      </c>
      <c r="K3618">
        <v>321.44</v>
      </c>
      <c r="L3618" t="s">
        <v>14</v>
      </c>
      <c r="M3618">
        <v>0.89680000000000004</v>
      </c>
    </row>
    <row r="3619" spans="1:13" x14ac:dyDescent="0.25">
      <c r="A3619">
        <v>343902</v>
      </c>
      <c r="B3619">
        <v>0</v>
      </c>
      <c r="C3619" s="1">
        <v>43617</v>
      </c>
      <c r="D3619">
        <v>1004209</v>
      </c>
      <c r="E3619">
        <v>1439</v>
      </c>
      <c r="F3619">
        <v>3</v>
      </c>
      <c r="G3619">
        <v>301</v>
      </c>
      <c r="H3619" s="1">
        <v>43621</v>
      </c>
      <c r="I3619">
        <v>999999</v>
      </c>
      <c r="J3619">
        <v>301</v>
      </c>
      <c r="K3619">
        <v>138.41999999999999</v>
      </c>
      <c r="L3619" t="s">
        <v>16</v>
      </c>
      <c r="M3619">
        <v>0.7954</v>
      </c>
    </row>
    <row r="3620" spans="1:13" x14ac:dyDescent="0.25">
      <c r="A3620">
        <v>343903</v>
      </c>
      <c r="B3620">
        <v>0</v>
      </c>
      <c r="C3620" s="1">
        <v>43617</v>
      </c>
      <c r="D3620">
        <v>1717123</v>
      </c>
      <c r="E3620">
        <v>1139</v>
      </c>
      <c r="F3620">
        <v>1</v>
      </c>
      <c r="G3620">
        <v>328</v>
      </c>
      <c r="H3620" s="1">
        <v>43617</v>
      </c>
      <c r="I3620">
        <v>560</v>
      </c>
      <c r="J3620">
        <v>298.48</v>
      </c>
      <c r="K3620">
        <v>150.84</v>
      </c>
      <c r="L3620" t="s">
        <v>13</v>
      </c>
      <c r="M3620">
        <v>1</v>
      </c>
    </row>
    <row r="3621" spans="1:13" x14ac:dyDescent="0.25">
      <c r="A3621">
        <v>343903</v>
      </c>
      <c r="B3621">
        <v>1</v>
      </c>
      <c r="C3621" s="1">
        <v>43617</v>
      </c>
      <c r="D3621">
        <v>1717123</v>
      </c>
      <c r="E3621">
        <v>1584</v>
      </c>
      <c r="F3621">
        <v>3</v>
      </c>
      <c r="G3621">
        <v>9.99</v>
      </c>
      <c r="H3621" s="1">
        <v>43617</v>
      </c>
      <c r="I3621">
        <v>560</v>
      </c>
      <c r="J3621">
        <v>8.8910999999999998</v>
      </c>
      <c r="K3621">
        <v>5.09</v>
      </c>
      <c r="L3621" t="s">
        <v>13</v>
      </c>
      <c r="M3621">
        <v>1</v>
      </c>
    </row>
    <row r="3622" spans="1:13" x14ac:dyDescent="0.25">
      <c r="A3622">
        <v>343903</v>
      </c>
      <c r="B3622">
        <v>2</v>
      </c>
      <c r="C3622" s="1">
        <v>43617</v>
      </c>
      <c r="D3622">
        <v>1717123</v>
      </c>
      <c r="E3622">
        <v>2497</v>
      </c>
      <c r="F3622">
        <v>4</v>
      </c>
      <c r="G3622">
        <v>9.99</v>
      </c>
      <c r="H3622" s="1">
        <v>43617</v>
      </c>
      <c r="I3622">
        <v>560</v>
      </c>
      <c r="J3622">
        <v>8.7911999999999999</v>
      </c>
      <c r="K3622">
        <v>5.09</v>
      </c>
      <c r="L3622" t="s">
        <v>13</v>
      </c>
      <c r="M3622">
        <v>1</v>
      </c>
    </row>
    <row r="3623" spans="1:13" x14ac:dyDescent="0.25">
      <c r="A3623">
        <v>343903</v>
      </c>
      <c r="B3623">
        <v>3</v>
      </c>
      <c r="C3623" s="1">
        <v>43617</v>
      </c>
      <c r="D3623">
        <v>1717123</v>
      </c>
      <c r="E3623">
        <v>1276</v>
      </c>
      <c r="F3623">
        <v>6</v>
      </c>
      <c r="G3623">
        <v>52.13</v>
      </c>
      <c r="H3623" s="1">
        <v>43617</v>
      </c>
      <c r="I3623">
        <v>560</v>
      </c>
      <c r="J3623">
        <v>52.13</v>
      </c>
      <c r="K3623">
        <v>26.58</v>
      </c>
      <c r="L3623" t="s">
        <v>13</v>
      </c>
      <c r="M3623">
        <v>1</v>
      </c>
    </row>
    <row r="3624" spans="1:13" x14ac:dyDescent="0.25">
      <c r="A3624">
        <v>343903</v>
      </c>
      <c r="B3624">
        <v>4</v>
      </c>
      <c r="C3624" s="1">
        <v>43617</v>
      </c>
      <c r="D3624">
        <v>1717123</v>
      </c>
      <c r="E3624">
        <v>1429</v>
      </c>
      <c r="F3624">
        <v>4</v>
      </c>
      <c r="G3624">
        <v>289</v>
      </c>
      <c r="H3624" s="1">
        <v>43617</v>
      </c>
      <c r="I3624">
        <v>560</v>
      </c>
      <c r="J3624">
        <v>262.99</v>
      </c>
      <c r="K3624">
        <v>132.9</v>
      </c>
      <c r="L3624" t="s">
        <v>13</v>
      </c>
      <c r="M3624">
        <v>1</v>
      </c>
    </row>
    <row r="3625" spans="1:13" x14ac:dyDescent="0.25">
      <c r="A3625">
        <v>343904</v>
      </c>
      <c r="B3625">
        <v>0</v>
      </c>
      <c r="C3625" s="1">
        <v>43617</v>
      </c>
      <c r="D3625">
        <v>926874</v>
      </c>
      <c r="E3625">
        <v>1560</v>
      </c>
      <c r="F3625">
        <v>2</v>
      </c>
      <c r="G3625">
        <v>330</v>
      </c>
      <c r="H3625" s="1">
        <v>43619</v>
      </c>
      <c r="I3625">
        <v>999999</v>
      </c>
      <c r="J3625">
        <v>313.5</v>
      </c>
      <c r="K3625">
        <v>151.76</v>
      </c>
      <c r="L3625" t="s">
        <v>16</v>
      </c>
      <c r="M3625">
        <v>0.7954</v>
      </c>
    </row>
    <row r="3626" spans="1:13" x14ac:dyDescent="0.25">
      <c r="A3626">
        <v>343904</v>
      </c>
      <c r="B3626">
        <v>1</v>
      </c>
      <c r="C3626" s="1">
        <v>43617</v>
      </c>
      <c r="D3626">
        <v>926874</v>
      </c>
      <c r="E3626">
        <v>2375</v>
      </c>
      <c r="F3626">
        <v>2</v>
      </c>
      <c r="G3626">
        <v>109.99</v>
      </c>
      <c r="H3626" s="1">
        <v>43619</v>
      </c>
      <c r="I3626">
        <v>999999</v>
      </c>
      <c r="J3626">
        <v>109.99</v>
      </c>
      <c r="K3626">
        <v>56.08</v>
      </c>
      <c r="L3626" t="s">
        <v>16</v>
      </c>
      <c r="M3626">
        <v>0.7954</v>
      </c>
    </row>
    <row r="3627" spans="1:13" x14ac:dyDescent="0.25">
      <c r="A3627">
        <v>343904</v>
      </c>
      <c r="B3627">
        <v>2</v>
      </c>
      <c r="C3627" s="1">
        <v>43617</v>
      </c>
      <c r="D3627">
        <v>926874</v>
      </c>
      <c r="E3627">
        <v>464</v>
      </c>
      <c r="F3627">
        <v>2</v>
      </c>
      <c r="G3627">
        <v>679</v>
      </c>
      <c r="H3627" s="1">
        <v>43619</v>
      </c>
      <c r="I3627">
        <v>999999</v>
      </c>
      <c r="J3627">
        <v>679</v>
      </c>
      <c r="K3627">
        <v>224.97</v>
      </c>
      <c r="L3627" t="s">
        <v>16</v>
      </c>
      <c r="M3627">
        <v>0.7954</v>
      </c>
    </row>
    <row r="3628" spans="1:13" x14ac:dyDescent="0.25">
      <c r="A3628">
        <v>343904</v>
      </c>
      <c r="B3628">
        <v>3</v>
      </c>
      <c r="C3628" s="1">
        <v>43617</v>
      </c>
      <c r="D3628">
        <v>926874</v>
      </c>
      <c r="E3628">
        <v>1452</v>
      </c>
      <c r="F3628">
        <v>7</v>
      </c>
      <c r="G3628">
        <v>293</v>
      </c>
      <c r="H3628" s="1">
        <v>43619</v>
      </c>
      <c r="I3628">
        <v>999999</v>
      </c>
      <c r="J3628">
        <v>293</v>
      </c>
      <c r="K3628">
        <v>134.74</v>
      </c>
      <c r="L3628" t="s">
        <v>16</v>
      </c>
      <c r="M3628">
        <v>0.7954</v>
      </c>
    </row>
    <row r="3629" spans="1:13" x14ac:dyDescent="0.25">
      <c r="A3629">
        <v>343904</v>
      </c>
      <c r="B3629">
        <v>4</v>
      </c>
      <c r="C3629" s="1">
        <v>43617</v>
      </c>
      <c r="D3629">
        <v>926874</v>
      </c>
      <c r="E3629">
        <v>465</v>
      </c>
      <c r="F3629">
        <v>1</v>
      </c>
      <c r="G3629">
        <v>259</v>
      </c>
      <c r="H3629" s="1">
        <v>43619</v>
      </c>
      <c r="I3629">
        <v>999999</v>
      </c>
      <c r="J3629">
        <v>222.74</v>
      </c>
      <c r="K3629">
        <v>119.11</v>
      </c>
      <c r="L3629" t="s">
        <v>16</v>
      </c>
      <c r="M3629">
        <v>0.7954</v>
      </c>
    </row>
    <row r="3630" spans="1:13" x14ac:dyDescent="0.25">
      <c r="A3630">
        <v>343905</v>
      </c>
      <c r="B3630">
        <v>0</v>
      </c>
      <c r="C3630" s="1">
        <v>43617</v>
      </c>
      <c r="D3630">
        <v>1322887</v>
      </c>
      <c r="E3630">
        <v>1648</v>
      </c>
      <c r="F3630">
        <v>1</v>
      </c>
      <c r="G3630">
        <v>109.99</v>
      </c>
      <c r="H3630" s="1">
        <v>43617</v>
      </c>
      <c r="I3630">
        <v>510</v>
      </c>
      <c r="J3630">
        <v>100.0909</v>
      </c>
      <c r="K3630">
        <v>56.08</v>
      </c>
      <c r="L3630" t="s">
        <v>13</v>
      </c>
      <c r="M3630">
        <v>1</v>
      </c>
    </row>
    <row r="3631" spans="1:13" x14ac:dyDescent="0.25">
      <c r="A3631">
        <v>343905</v>
      </c>
      <c r="B3631">
        <v>1</v>
      </c>
      <c r="C3631" s="1">
        <v>43617</v>
      </c>
      <c r="D3631">
        <v>1322887</v>
      </c>
      <c r="E3631">
        <v>1420</v>
      </c>
      <c r="F3631">
        <v>5</v>
      </c>
      <c r="G3631">
        <v>199</v>
      </c>
      <c r="H3631" s="1">
        <v>43617</v>
      </c>
      <c r="I3631">
        <v>510</v>
      </c>
      <c r="J3631">
        <v>181.09</v>
      </c>
      <c r="K3631">
        <v>91.51</v>
      </c>
      <c r="L3631" t="s">
        <v>13</v>
      </c>
      <c r="M3631">
        <v>1</v>
      </c>
    </row>
    <row r="3632" spans="1:13" x14ac:dyDescent="0.25">
      <c r="A3632">
        <v>343906</v>
      </c>
      <c r="B3632">
        <v>0</v>
      </c>
      <c r="C3632" s="1">
        <v>43617</v>
      </c>
      <c r="D3632">
        <v>1239579</v>
      </c>
      <c r="E3632">
        <v>702</v>
      </c>
      <c r="F3632">
        <v>4</v>
      </c>
      <c r="G3632">
        <v>79</v>
      </c>
      <c r="H3632" s="1">
        <v>43617</v>
      </c>
      <c r="I3632">
        <v>620</v>
      </c>
      <c r="J3632">
        <v>68.73</v>
      </c>
      <c r="K3632">
        <v>40.28</v>
      </c>
      <c r="L3632" t="s">
        <v>13</v>
      </c>
      <c r="M3632">
        <v>1</v>
      </c>
    </row>
    <row r="3633" spans="1:13" x14ac:dyDescent="0.25">
      <c r="A3633">
        <v>343906</v>
      </c>
      <c r="B3633">
        <v>1</v>
      </c>
      <c r="C3633" s="1">
        <v>43617</v>
      </c>
      <c r="D3633">
        <v>1239579</v>
      </c>
      <c r="E3633">
        <v>449</v>
      </c>
      <c r="F3633">
        <v>2</v>
      </c>
      <c r="G3633">
        <v>349</v>
      </c>
      <c r="H3633" s="1">
        <v>43617</v>
      </c>
      <c r="I3633">
        <v>620</v>
      </c>
      <c r="J3633">
        <v>314.10000000000002</v>
      </c>
      <c r="K3633">
        <v>160.49</v>
      </c>
      <c r="L3633" t="s">
        <v>13</v>
      </c>
      <c r="M3633">
        <v>1</v>
      </c>
    </row>
    <row r="3634" spans="1:13" x14ac:dyDescent="0.25">
      <c r="A3634">
        <v>343906</v>
      </c>
      <c r="B3634">
        <v>2</v>
      </c>
      <c r="C3634" s="1">
        <v>43617</v>
      </c>
      <c r="D3634">
        <v>1239579</v>
      </c>
      <c r="E3634">
        <v>1065</v>
      </c>
      <c r="F3634">
        <v>2</v>
      </c>
      <c r="G3634">
        <v>588</v>
      </c>
      <c r="H3634" s="1">
        <v>43617</v>
      </c>
      <c r="I3634">
        <v>620</v>
      </c>
      <c r="J3634">
        <v>588</v>
      </c>
      <c r="K3634">
        <v>194.82</v>
      </c>
      <c r="L3634" t="s">
        <v>13</v>
      </c>
      <c r="M3634">
        <v>1</v>
      </c>
    </row>
    <row r="3635" spans="1:13" x14ac:dyDescent="0.25">
      <c r="A3635">
        <v>343907</v>
      </c>
      <c r="B3635">
        <v>0</v>
      </c>
      <c r="C3635" s="1">
        <v>43617</v>
      </c>
      <c r="D3635">
        <v>180646</v>
      </c>
      <c r="E3635">
        <v>1706</v>
      </c>
      <c r="F3635">
        <v>8</v>
      </c>
      <c r="G3635">
        <v>8.8800000000000008</v>
      </c>
      <c r="H3635" s="1">
        <v>43618</v>
      </c>
      <c r="I3635">
        <v>999999</v>
      </c>
      <c r="J3635">
        <v>8.2584</v>
      </c>
      <c r="K3635">
        <v>4.08</v>
      </c>
      <c r="L3635" t="s">
        <v>17</v>
      </c>
      <c r="M3635">
        <v>1.4470000000000001</v>
      </c>
    </row>
    <row r="3636" spans="1:13" x14ac:dyDescent="0.25">
      <c r="A3636">
        <v>343908</v>
      </c>
      <c r="B3636">
        <v>0</v>
      </c>
      <c r="C3636" s="1">
        <v>43617</v>
      </c>
      <c r="D3636">
        <v>787593</v>
      </c>
      <c r="E3636">
        <v>1652</v>
      </c>
      <c r="F3636">
        <v>2</v>
      </c>
      <c r="G3636">
        <v>179.99</v>
      </c>
      <c r="H3636" s="1">
        <v>43619</v>
      </c>
      <c r="I3636">
        <v>999999</v>
      </c>
      <c r="J3636">
        <v>160.19110000000001</v>
      </c>
      <c r="K3636">
        <v>82.77</v>
      </c>
      <c r="L3636" t="s">
        <v>14</v>
      </c>
      <c r="M3636">
        <v>0.89680000000000004</v>
      </c>
    </row>
    <row r="3637" spans="1:13" x14ac:dyDescent="0.25">
      <c r="A3637">
        <v>344100</v>
      </c>
      <c r="B3637">
        <v>0</v>
      </c>
      <c r="C3637" s="1">
        <v>43619</v>
      </c>
      <c r="D3637">
        <v>370566</v>
      </c>
      <c r="E3637">
        <v>2201</v>
      </c>
      <c r="F3637">
        <v>1</v>
      </c>
      <c r="G3637">
        <v>229.99</v>
      </c>
      <c r="H3637" s="1">
        <v>43623</v>
      </c>
      <c r="I3637">
        <v>999999</v>
      </c>
      <c r="J3637">
        <v>204.69110000000001</v>
      </c>
      <c r="K3637">
        <v>105.76</v>
      </c>
      <c r="L3637" t="s">
        <v>15</v>
      </c>
      <c r="M3637">
        <v>1.3498000000000001</v>
      </c>
    </row>
    <row r="3638" spans="1:13" x14ac:dyDescent="0.25">
      <c r="A3638">
        <v>344100</v>
      </c>
      <c r="B3638">
        <v>1</v>
      </c>
      <c r="C3638" s="1">
        <v>43619</v>
      </c>
      <c r="D3638">
        <v>370566</v>
      </c>
      <c r="E3638">
        <v>1581</v>
      </c>
      <c r="F3638">
        <v>3</v>
      </c>
      <c r="G3638">
        <v>219</v>
      </c>
      <c r="H3638" s="1">
        <v>43623</v>
      </c>
      <c r="I3638">
        <v>999999</v>
      </c>
      <c r="J3638">
        <v>194.91</v>
      </c>
      <c r="K3638">
        <v>72.56</v>
      </c>
      <c r="L3638" t="s">
        <v>15</v>
      </c>
      <c r="M3638">
        <v>1.3498000000000001</v>
      </c>
    </row>
    <row r="3639" spans="1:13" x14ac:dyDescent="0.25">
      <c r="A3639">
        <v>344101</v>
      </c>
      <c r="B3639">
        <v>0</v>
      </c>
      <c r="C3639" s="1">
        <v>43619</v>
      </c>
      <c r="D3639">
        <v>345092</v>
      </c>
      <c r="E3639">
        <v>1266</v>
      </c>
      <c r="F3639">
        <v>6</v>
      </c>
      <c r="G3639">
        <v>49.96</v>
      </c>
      <c r="H3639" s="1">
        <v>43622</v>
      </c>
      <c r="I3639">
        <v>999999</v>
      </c>
      <c r="J3639">
        <v>49.96</v>
      </c>
      <c r="K3639">
        <v>25.47</v>
      </c>
      <c r="L3639" t="s">
        <v>15</v>
      </c>
      <c r="M3639">
        <v>1.3498000000000001</v>
      </c>
    </row>
    <row r="3640" spans="1:13" x14ac:dyDescent="0.25">
      <c r="A3640">
        <v>344102</v>
      </c>
      <c r="B3640">
        <v>0</v>
      </c>
      <c r="C3640" s="1">
        <v>43619</v>
      </c>
      <c r="D3640">
        <v>1545907</v>
      </c>
      <c r="E3640">
        <v>1364</v>
      </c>
      <c r="F3640">
        <v>5</v>
      </c>
      <c r="G3640">
        <v>26.99</v>
      </c>
      <c r="H3640" s="1">
        <v>43619</v>
      </c>
      <c r="I3640">
        <v>450</v>
      </c>
      <c r="J3640">
        <v>26.99</v>
      </c>
      <c r="K3640">
        <v>12.41</v>
      </c>
      <c r="L3640" t="s">
        <v>13</v>
      </c>
      <c r="M3640">
        <v>1</v>
      </c>
    </row>
    <row r="3641" spans="1:13" x14ac:dyDescent="0.25">
      <c r="A3641">
        <v>344102</v>
      </c>
      <c r="B3641">
        <v>1</v>
      </c>
      <c r="C3641" s="1">
        <v>43619</v>
      </c>
      <c r="D3641">
        <v>1545907</v>
      </c>
      <c r="E3641">
        <v>2495</v>
      </c>
      <c r="F3641">
        <v>1</v>
      </c>
      <c r="G3641">
        <v>9.99</v>
      </c>
      <c r="H3641" s="1">
        <v>43619</v>
      </c>
      <c r="I3641">
        <v>450</v>
      </c>
      <c r="J3641">
        <v>9.8901000000000003</v>
      </c>
      <c r="K3641">
        <v>5.09</v>
      </c>
      <c r="L3641" t="s">
        <v>13</v>
      </c>
      <c r="M3641">
        <v>1</v>
      </c>
    </row>
    <row r="3642" spans="1:13" x14ac:dyDescent="0.25">
      <c r="A3642">
        <v>344102</v>
      </c>
      <c r="B3642">
        <v>2</v>
      </c>
      <c r="C3642" s="1">
        <v>43619</v>
      </c>
      <c r="D3642">
        <v>1545907</v>
      </c>
      <c r="E3642">
        <v>2313</v>
      </c>
      <c r="F3642">
        <v>6</v>
      </c>
      <c r="G3642">
        <v>229.99</v>
      </c>
      <c r="H3642" s="1">
        <v>43619</v>
      </c>
      <c r="I3642">
        <v>450</v>
      </c>
      <c r="J3642">
        <v>197.79140000000001</v>
      </c>
      <c r="K3642">
        <v>105.76</v>
      </c>
      <c r="L3642" t="s">
        <v>13</v>
      </c>
      <c r="M3642">
        <v>1</v>
      </c>
    </row>
    <row r="3643" spans="1:13" x14ac:dyDescent="0.25">
      <c r="A3643">
        <v>344200</v>
      </c>
      <c r="B3643">
        <v>0</v>
      </c>
      <c r="C3643" s="1">
        <v>43620</v>
      </c>
      <c r="D3643">
        <v>977921</v>
      </c>
      <c r="E3643">
        <v>437</v>
      </c>
      <c r="F3643">
        <v>7</v>
      </c>
      <c r="G3643">
        <v>499.9</v>
      </c>
      <c r="H3643" s="1">
        <v>43624</v>
      </c>
      <c r="I3643">
        <v>999999</v>
      </c>
      <c r="J3643">
        <v>454.90899999999999</v>
      </c>
      <c r="K3643">
        <v>254.86</v>
      </c>
      <c r="L3643" t="s">
        <v>16</v>
      </c>
      <c r="M3643">
        <v>0.78920000000000001</v>
      </c>
    </row>
    <row r="3644" spans="1:13" x14ac:dyDescent="0.25">
      <c r="A3644">
        <v>344200</v>
      </c>
      <c r="B3644">
        <v>1</v>
      </c>
      <c r="C3644" s="1">
        <v>43620</v>
      </c>
      <c r="D3644">
        <v>977921</v>
      </c>
      <c r="E3644">
        <v>1467</v>
      </c>
      <c r="F3644">
        <v>2</v>
      </c>
      <c r="G3644">
        <v>301</v>
      </c>
      <c r="H3644" s="1">
        <v>43624</v>
      </c>
      <c r="I3644">
        <v>999999</v>
      </c>
      <c r="J3644">
        <v>264.88</v>
      </c>
      <c r="K3644">
        <v>138.41999999999999</v>
      </c>
      <c r="L3644" t="s">
        <v>16</v>
      </c>
      <c r="M3644">
        <v>0.78920000000000001</v>
      </c>
    </row>
    <row r="3645" spans="1:13" x14ac:dyDescent="0.25">
      <c r="A3645">
        <v>344201</v>
      </c>
      <c r="B3645">
        <v>0</v>
      </c>
      <c r="C3645" s="1">
        <v>43620</v>
      </c>
      <c r="D3645">
        <v>1686229</v>
      </c>
      <c r="E3645">
        <v>170</v>
      </c>
      <c r="F3645">
        <v>2</v>
      </c>
      <c r="G3645">
        <v>109</v>
      </c>
      <c r="H3645" s="1">
        <v>43623</v>
      </c>
      <c r="I3645">
        <v>999999</v>
      </c>
      <c r="J3645">
        <v>93.74</v>
      </c>
      <c r="K3645">
        <v>50.13</v>
      </c>
      <c r="L3645" t="s">
        <v>13</v>
      </c>
      <c r="M3645">
        <v>1</v>
      </c>
    </row>
    <row r="3646" spans="1:13" x14ac:dyDescent="0.25">
      <c r="A3646">
        <v>344201</v>
      </c>
      <c r="B3646">
        <v>1</v>
      </c>
      <c r="C3646" s="1">
        <v>43620</v>
      </c>
      <c r="D3646">
        <v>1686229</v>
      </c>
      <c r="E3646">
        <v>2098</v>
      </c>
      <c r="F3646">
        <v>7</v>
      </c>
      <c r="G3646">
        <v>508</v>
      </c>
      <c r="H3646" s="1">
        <v>43623</v>
      </c>
      <c r="I3646">
        <v>999999</v>
      </c>
      <c r="J3646">
        <v>441.96</v>
      </c>
      <c r="K3646">
        <v>258.99</v>
      </c>
      <c r="L3646" t="s">
        <v>13</v>
      </c>
      <c r="M3646">
        <v>1</v>
      </c>
    </row>
    <row r="3647" spans="1:13" x14ac:dyDescent="0.25">
      <c r="A3647">
        <v>344202</v>
      </c>
      <c r="B3647">
        <v>0</v>
      </c>
      <c r="C3647" s="1">
        <v>43620</v>
      </c>
      <c r="D3647">
        <v>174158</v>
      </c>
      <c r="E3647">
        <v>1600</v>
      </c>
      <c r="F3647">
        <v>2</v>
      </c>
      <c r="G3647">
        <v>57.88</v>
      </c>
      <c r="H3647" s="1">
        <v>43620</v>
      </c>
      <c r="I3647">
        <v>50</v>
      </c>
      <c r="J3647">
        <v>53.828400000000002</v>
      </c>
      <c r="K3647">
        <v>26.62</v>
      </c>
      <c r="L3647" t="s">
        <v>17</v>
      </c>
      <c r="M3647">
        <v>1.4333</v>
      </c>
    </row>
    <row r="3648" spans="1:13" x14ac:dyDescent="0.25">
      <c r="A3648">
        <v>344202</v>
      </c>
      <c r="B3648">
        <v>1</v>
      </c>
      <c r="C3648" s="1">
        <v>43620</v>
      </c>
      <c r="D3648">
        <v>174158</v>
      </c>
      <c r="E3648">
        <v>1271</v>
      </c>
      <c r="F3648">
        <v>1</v>
      </c>
      <c r="G3648">
        <v>6.95</v>
      </c>
      <c r="H3648" s="1">
        <v>43620</v>
      </c>
      <c r="I3648">
        <v>50</v>
      </c>
      <c r="J3648">
        <v>6.95</v>
      </c>
      <c r="K3648">
        <v>3.54</v>
      </c>
      <c r="L3648" t="s">
        <v>17</v>
      </c>
      <c r="M3648">
        <v>1.4333</v>
      </c>
    </row>
    <row r="3649" spans="1:13" x14ac:dyDescent="0.25">
      <c r="A3649">
        <v>344202</v>
      </c>
      <c r="B3649">
        <v>2</v>
      </c>
      <c r="C3649" s="1">
        <v>43620</v>
      </c>
      <c r="D3649">
        <v>174158</v>
      </c>
      <c r="E3649">
        <v>710</v>
      </c>
      <c r="F3649">
        <v>6</v>
      </c>
      <c r="G3649">
        <v>121</v>
      </c>
      <c r="H3649" s="1">
        <v>43620</v>
      </c>
      <c r="I3649">
        <v>50</v>
      </c>
      <c r="J3649">
        <v>121</v>
      </c>
      <c r="K3649">
        <v>55.64</v>
      </c>
      <c r="L3649" t="s">
        <v>17</v>
      </c>
      <c r="M3649">
        <v>1.4333</v>
      </c>
    </row>
    <row r="3650" spans="1:13" x14ac:dyDescent="0.25">
      <c r="A3650">
        <v>344202</v>
      </c>
      <c r="B3650">
        <v>3</v>
      </c>
      <c r="C3650" s="1">
        <v>43620</v>
      </c>
      <c r="D3650">
        <v>174158</v>
      </c>
      <c r="E3650">
        <v>1624</v>
      </c>
      <c r="F3650">
        <v>5</v>
      </c>
      <c r="G3650">
        <v>219</v>
      </c>
      <c r="H3650" s="1">
        <v>43620</v>
      </c>
      <c r="I3650">
        <v>50</v>
      </c>
      <c r="J3650">
        <v>219</v>
      </c>
      <c r="K3650">
        <v>72.56</v>
      </c>
      <c r="L3650" t="s">
        <v>17</v>
      </c>
      <c r="M3650">
        <v>1.4333</v>
      </c>
    </row>
    <row r="3651" spans="1:13" x14ac:dyDescent="0.25">
      <c r="A3651">
        <v>344203</v>
      </c>
      <c r="B3651">
        <v>0</v>
      </c>
      <c r="C3651" s="1">
        <v>43620</v>
      </c>
      <c r="D3651">
        <v>455916</v>
      </c>
      <c r="E3651">
        <v>1598</v>
      </c>
      <c r="F3651">
        <v>4</v>
      </c>
      <c r="G3651">
        <v>57.88</v>
      </c>
      <c r="H3651" s="1">
        <v>43621</v>
      </c>
      <c r="I3651">
        <v>999999</v>
      </c>
      <c r="J3651">
        <v>57.88</v>
      </c>
      <c r="K3651">
        <v>26.62</v>
      </c>
      <c r="L3651" t="s">
        <v>14</v>
      </c>
      <c r="M3651">
        <v>0.88939999999999997</v>
      </c>
    </row>
    <row r="3652" spans="1:13" x14ac:dyDescent="0.25">
      <c r="A3652">
        <v>344203</v>
      </c>
      <c r="B3652">
        <v>1</v>
      </c>
      <c r="C3652" s="1">
        <v>43620</v>
      </c>
      <c r="D3652">
        <v>455916</v>
      </c>
      <c r="E3652">
        <v>1394</v>
      </c>
      <c r="F3652">
        <v>5</v>
      </c>
      <c r="G3652">
        <v>49.99</v>
      </c>
      <c r="H3652" s="1">
        <v>43621</v>
      </c>
      <c r="I3652">
        <v>999999</v>
      </c>
      <c r="J3652">
        <v>48.990200000000002</v>
      </c>
      <c r="K3652">
        <v>16.559999999999999</v>
      </c>
      <c r="L3652" t="s">
        <v>14</v>
      </c>
      <c r="M3652">
        <v>0.88939999999999997</v>
      </c>
    </row>
    <row r="3653" spans="1:13" x14ac:dyDescent="0.25">
      <c r="A3653">
        <v>344204</v>
      </c>
      <c r="B3653">
        <v>0</v>
      </c>
      <c r="C3653" s="1">
        <v>43620</v>
      </c>
      <c r="D3653">
        <v>27104</v>
      </c>
      <c r="E3653">
        <v>2395</v>
      </c>
      <c r="F3653">
        <v>4</v>
      </c>
      <c r="G3653">
        <v>199.99</v>
      </c>
      <c r="H3653" s="1">
        <v>43622</v>
      </c>
      <c r="I3653">
        <v>999999</v>
      </c>
      <c r="J3653">
        <v>199.99</v>
      </c>
      <c r="K3653">
        <v>101.96</v>
      </c>
      <c r="L3653" t="s">
        <v>17</v>
      </c>
      <c r="M3653">
        <v>1.4333</v>
      </c>
    </row>
    <row r="3654" spans="1:13" x14ac:dyDescent="0.25">
      <c r="A3654">
        <v>344204</v>
      </c>
      <c r="B3654">
        <v>1</v>
      </c>
      <c r="C3654" s="1">
        <v>43620</v>
      </c>
      <c r="D3654">
        <v>27104</v>
      </c>
      <c r="E3654">
        <v>1548</v>
      </c>
      <c r="F3654">
        <v>8</v>
      </c>
      <c r="G3654">
        <v>266</v>
      </c>
      <c r="H3654" s="1">
        <v>43622</v>
      </c>
      <c r="I3654">
        <v>999999</v>
      </c>
      <c r="J3654">
        <v>263.33999999999997</v>
      </c>
      <c r="K3654">
        <v>122.32</v>
      </c>
      <c r="L3654" t="s">
        <v>17</v>
      </c>
      <c r="M3654">
        <v>1.4333</v>
      </c>
    </row>
    <row r="3655" spans="1:13" x14ac:dyDescent="0.25">
      <c r="A3655">
        <v>344204</v>
      </c>
      <c r="B3655">
        <v>2</v>
      </c>
      <c r="C3655" s="1">
        <v>43620</v>
      </c>
      <c r="D3655">
        <v>27104</v>
      </c>
      <c r="E3655">
        <v>2011</v>
      </c>
      <c r="F3655">
        <v>1</v>
      </c>
      <c r="G3655">
        <v>99.99</v>
      </c>
      <c r="H3655" s="1">
        <v>43622</v>
      </c>
      <c r="I3655">
        <v>999999</v>
      </c>
      <c r="J3655">
        <v>92.990700000000004</v>
      </c>
      <c r="K3655">
        <v>50.98</v>
      </c>
      <c r="L3655" t="s">
        <v>17</v>
      </c>
      <c r="M3655">
        <v>1.4333</v>
      </c>
    </row>
    <row r="3656" spans="1:13" x14ac:dyDescent="0.25">
      <c r="A3656">
        <v>344204</v>
      </c>
      <c r="B3656">
        <v>3</v>
      </c>
      <c r="C3656" s="1">
        <v>43620</v>
      </c>
      <c r="D3656">
        <v>27104</v>
      </c>
      <c r="E3656">
        <v>346</v>
      </c>
      <c r="F3656">
        <v>4</v>
      </c>
      <c r="G3656">
        <v>659</v>
      </c>
      <c r="H3656" s="1">
        <v>43622</v>
      </c>
      <c r="I3656">
        <v>999999</v>
      </c>
      <c r="J3656">
        <v>659</v>
      </c>
      <c r="K3656">
        <v>303.05</v>
      </c>
      <c r="L3656" t="s">
        <v>17</v>
      </c>
      <c r="M3656">
        <v>1.4333</v>
      </c>
    </row>
    <row r="3657" spans="1:13" x14ac:dyDescent="0.25">
      <c r="A3657">
        <v>344204</v>
      </c>
      <c r="B3657">
        <v>4</v>
      </c>
      <c r="C3657" s="1">
        <v>43620</v>
      </c>
      <c r="D3657">
        <v>27104</v>
      </c>
      <c r="E3657">
        <v>436</v>
      </c>
      <c r="F3657">
        <v>4</v>
      </c>
      <c r="G3657">
        <v>369</v>
      </c>
      <c r="H3657" s="1">
        <v>43622</v>
      </c>
      <c r="I3657">
        <v>999999</v>
      </c>
      <c r="J3657">
        <v>324.72000000000003</v>
      </c>
      <c r="K3657">
        <v>188.13</v>
      </c>
      <c r="L3657" t="s">
        <v>17</v>
      </c>
      <c r="M3657">
        <v>1.4333</v>
      </c>
    </row>
    <row r="3658" spans="1:13" x14ac:dyDescent="0.25">
      <c r="A3658">
        <v>344204</v>
      </c>
      <c r="B3658">
        <v>5</v>
      </c>
      <c r="C3658" s="1">
        <v>43620</v>
      </c>
      <c r="D3658">
        <v>27104</v>
      </c>
      <c r="E3658">
        <v>2170</v>
      </c>
      <c r="F3658">
        <v>1</v>
      </c>
      <c r="G3658">
        <v>1650</v>
      </c>
      <c r="H3658" s="1">
        <v>43622</v>
      </c>
      <c r="I3658">
        <v>999999</v>
      </c>
      <c r="J3658">
        <v>1650</v>
      </c>
      <c r="K3658">
        <v>546.67999999999995</v>
      </c>
      <c r="L3658" t="s">
        <v>17</v>
      </c>
      <c r="M3658">
        <v>1.4333</v>
      </c>
    </row>
    <row r="3659" spans="1:13" x14ac:dyDescent="0.25">
      <c r="A3659">
        <v>344300</v>
      </c>
      <c r="B3659">
        <v>0</v>
      </c>
      <c r="C3659" s="1">
        <v>43621</v>
      </c>
      <c r="D3659">
        <v>814417</v>
      </c>
      <c r="E3659">
        <v>1492</v>
      </c>
      <c r="F3659">
        <v>4</v>
      </c>
      <c r="G3659">
        <v>239</v>
      </c>
      <c r="H3659" s="1">
        <v>43621</v>
      </c>
      <c r="I3659">
        <v>340</v>
      </c>
      <c r="J3659">
        <v>205.54</v>
      </c>
      <c r="K3659">
        <v>109.91</v>
      </c>
      <c r="L3659" t="s">
        <v>14</v>
      </c>
      <c r="M3659">
        <v>0.88829999999999998</v>
      </c>
    </row>
    <row r="3660" spans="1:13" x14ac:dyDescent="0.25">
      <c r="A3660">
        <v>344301</v>
      </c>
      <c r="B3660">
        <v>0</v>
      </c>
      <c r="C3660" s="1">
        <v>43621</v>
      </c>
      <c r="D3660">
        <v>543012</v>
      </c>
      <c r="E3660">
        <v>1458</v>
      </c>
      <c r="F3660">
        <v>3</v>
      </c>
      <c r="G3660">
        <v>200</v>
      </c>
      <c r="H3660" s="1">
        <v>43623</v>
      </c>
      <c r="I3660">
        <v>999999</v>
      </c>
      <c r="J3660">
        <v>200</v>
      </c>
      <c r="K3660">
        <v>91.97</v>
      </c>
      <c r="L3660" t="s">
        <v>14</v>
      </c>
      <c r="M3660">
        <v>0.88829999999999998</v>
      </c>
    </row>
    <row r="3661" spans="1:13" x14ac:dyDescent="0.25">
      <c r="A3661">
        <v>344302</v>
      </c>
      <c r="B3661">
        <v>0</v>
      </c>
      <c r="C3661" s="1">
        <v>43621</v>
      </c>
      <c r="D3661">
        <v>1834761</v>
      </c>
      <c r="E3661">
        <v>847</v>
      </c>
      <c r="F3661">
        <v>4</v>
      </c>
      <c r="G3661">
        <v>15.6</v>
      </c>
      <c r="H3661" s="1">
        <v>43621</v>
      </c>
      <c r="I3661">
        <v>660</v>
      </c>
      <c r="J3661">
        <v>14.352</v>
      </c>
      <c r="K3661">
        <v>7.95</v>
      </c>
      <c r="L3661" t="s">
        <v>13</v>
      </c>
      <c r="M3661">
        <v>1</v>
      </c>
    </row>
    <row r="3662" spans="1:13" x14ac:dyDescent="0.25">
      <c r="A3662">
        <v>344302</v>
      </c>
      <c r="B3662">
        <v>1</v>
      </c>
      <c r="C3662" s="1">
        <v>43621</v>
      </c>
      <c r="D3662">
        <v>1834761</v>
      </c>
      <c r="E3662">
        <v>643</v>
      </c>
      <c r="F3662">
        <v>1</v>
      </c>
      <c r="G3662">
        <v>169</v>
      </c>
      <c r="H3662" s="1">
        <v>43621</v>
      </c>
      <c r="I3662">
        <v>660</v>
      </c>
      <c r="J3662">
        <v>155.47999999999999</v>
      </c>
      <c r="K3662">
        <v>77.72</v>
      </c>
      <c r="L3662" t="s">
        <v>13</v>
      </c>
      <c r="M3662">
        <v>1</v>
      </c>
    </row>
    <row r="3663" spans="1:13" x14ac:dyDescent="0.25">
      <c r="A3663">
        <v>344302</v>
      </c>
      <c r="B3663">
        <v>2</v>
      </c>
      <c r="C3663" s="1">
        <v>43621</v>
      </c>
      <c r="D3663">
        <v>1834761</v>
      </c>
      <c r="E3663">
        <v>144</v>
      </c>
      <c r="F3663">
        <v>3</v>
      </c>
      <c r="G3663">
        <v>299.99</v>
      </c>
      <c r="H3663" s="1">
        <v>43621</v>
      </c>
      <c r="I3663">
        <v>660</v>
      </c>
      <c r="J3663">
        <v>299.99</v>
      </c>
      <c r="K3663">
        <v>152.94</v>
      </c>
      <c r="L3663" t="s">
        <v>13</v>
      </c>
      <c r="M3663">
        <v>1</v>
      </c>
    </row>
    <row r="3664" spans="1:13" x14ac:dyDescent="0.25">
      <c r="A3664">
        <v>344302</v>
      </c>
      <c r="B3664">
        <v>3</v>
      </c>
      <c r="C3664" s="1">
        <v>43621</v>
      </c>
      <c r="D3664">
        <v>1834761</v>
      </c>
      <c r="E3664">
        <v>770</v>
      </c>
      <c r="F3664">
        <v>5</v>
      </c>
      <c r="G3664">
        <v>52.9</v>
      </c>
      <c r="H3664" s="1">
        <v>43621</v>
      </c>
      <c r="I3664">
        <v>660</v>
      </c>
      <c r="J3664">
        <v>52.9</v>
      </c>
      <c r="K3664">
        <v>26.97</v>
      </c>
      <c r="L3664" t="s">
        <v>13</v>
      </c>
      <c r="M3664">
        <v>1</v>
      </c>
    </row>
    <row r="3665" spans="1:13" x14ac:dyDescent="0.25">
      <c r="A3665">
        <v>344302</v>
      </c>
      <c r="B3665">
        <v>4</v>
      </c>
      <c r="C3665" s="1">
        <v>43621</v>
      </c>
      <c r="D3665">
        <v>1834761</v>
      </c>
      <c r="E3665">
        <v>1612</v>
      </c>
      <c r="F3665">
        <v>3</v>
      </c>
      <c r="G3665">
        <v>179.99</v>
      </c>
      <c r="H3665" s="1">
        <v>43621</v>
      </c>
      <c r="I3665">
        <v>660</v>
      </c>
      <c r="J3665">
        <v>158.3912</v>
      </c>
      <c r="K3665">
        <v>82.77</v>
      </c>
      <c r="L3665" t="s">
        <v>13</v>
      </c>
      <c r="M3665">
        <v>1</v>
      </c>
    </row>
    <row r="3666" spans="1:13" x14ac:dyDescent="0.25">
      <c r="A3666">
        <v>344303</v>
      </c>
      <c r="B3666">
        <v>0</v>
      </c>
      <c r="C3666" s="1">
        <v>43621</v>
      </c>
      <c r="D3666">
        <v>409668</v>
      </c>
      <c r="E3666">
        <v>1476</v>
      </c>
      <c r="F3666">
        <v>5</v>
      </c>
      <c r="G3666">
        <v>288</v>
      </c>
      <c r="H3666" s="1">
        <v>43623</v>
      </c>
      <c r="I3666">
        <v>999999</v>
      </c>
      <c r="J3666">
        <v>273.60000000000002</v>
      </c>
      <c r="K3666">
        <v>132.44</v>
      </c>
      <c r="L3666" t="s">
        <v>14</v>
      </c>
      <c r="M3666">
        <v>0.88829999999999998</v>
      </c>
    </row>
    <row r="3667" spans="1:13" x14ac:dyDescent="0.25">
      <c r="A3667">
        <v>344304</v>
      </c>
      <c r="B3667">
        <v>0</v>
      </c>
      <c r="C3667" s="1">
        <v>43621</v>
      </c>
      <c r="D3667">
        <v>1900430</v>
      </c>
      <c r="E3667">
        <v>1467</v>
      </c>
      <c r="F3667">
        <v>2</v>
      </c>
      <c r="G3667">
        <v>301</v>
      </c>
      <c r="H3667" s="1">
        <v>43627</v>
      </c>
      <c r="I3667">
        <v>999999</v>
      </c>
      <c r="J3667">
        <v>301</v>
      </c>
      <c r="K3667">
        <v>138.41999999999999</v>
      </c>
      <c r="L3667" t="s">
        <v>13</v>
      </c>
      <c r="M3667">
        <v>1</v>
      </c>
    </row>
    <row r="3668" spans="1:13" x14ac:dyDescent="0.25">
      <c r="A3668">
        <v>344305</v>
      </c>
      <c r="B3668">
        <v>0</v>
      </c>
      <c r="C3668" s="1">
        <v>43621</v>
      </c>
      <c r="D3668">
        <v>624989</v>
      </c>
      <c r="E3668">
        <v>2164</v>
      </c>
      <c r="F3668">
        <v>8</v>
      </c>
      <c r="G3668">
        <v>1650</v>
      </c>
      <c r="H3668" s="1">
        <v>43627</v>
      </c>
      <c r="I3668">
        <v>999999</v>
      </c>
      <c r="J3668">
        <v>1567.5</v>
      </c>
      <c r="K3668">
        <v>546.67999999999995</v>
      </c>
      <c r="L3668" t="s">
        <v>14</v>
      </c>
      <c r="M3668">
        <v>0.88829999999999998</v>
      </c>
    </row>
    <row r="3669" spans="1:13" x14ac:dyDescent="0.25">
      <c r="A3669">
        <v>344400</v>
      </c>
      <c r="B3669">
        <v>0</v>
      </c>
      <c r="C3669" s="1">
        <v>43622</v>
      </c>
      <c r="D3669">
        <v>2058185</v>
      </c>
      <c r="E3669">
        <v>1640</v>
      </c>
      <c r="F3669">
        <v>6</v>
      </c>
      <c r="G3669">
        <v>22.89</v>
      </c>
      <c r="H3669" s="1">
        <v>43622</v>
      </c>
      <c r="I3669">
        <v>440</v>
      </c>
      <c r="J3669">
        <v>20.1432</v>
      </c>
      <c r="K3669">
        <v>7.58</v>
      </c>
      <c r="L3669" t="s">
        <v>13</v>
      </c>
      <c r="M3669">
        <v>1</v>
      </c>
    </row>
    <row r="3670" spans="1:13" x14ac:dyDescent="0.25">
      <c r="A3670">
        <v>344401</v>
      </c>
      <c r="B3670">
        <v>0</v>
      </c>
      <c r="C3670" s="1">
        <v>43622</v>
      </c>
      <c r="D3670">
        <v>1474402</v>
      </c>
      <c r="E3670">
        <v>54</v>
      </c>
      <c r="F3670">
        <v>2</v>
      </c>
      <c r="G3670">
        <v>296</v>
      </c>
      <c r="H3670" s="1">
        <v>43622</v>
      </c>
      <c r="I3670">
        <v>650</v>
      </c>
      <c r="J3670">
        <v>278.24</v>
      </c>
      <c r="K3670">
        <v>98.07</v>
      </c>
      <c r="L3670" t="s">
        <v>13</v>
      </c>
      <c r="M3670">
        <v>1</v>
      </c>
    </row>
    <row r="3671" spans="1:13" x14ac:dyDescent="0.25">
      <c r="A3671">
        <v>344402</v>
      </c>
      <c r="B3671">
        <v>0</v>
      </c>
      <c r="C3671" s="1">
        <v>43622</v>
      </c>
      <c r="D3671">
        <v>533516</v>
      </c>
      <c r="E3671">
        <v>974</v>
      </c>
      <c r="F3671">
        <v>1</v>
      </c>
      <c r="G3671">
        <v>148</v>
      </c>
      <c r="H3671" s="1">
        <v>43623</v>
      </c>
      <c r="I3671">
        <v>999999</v>
      </c>
      <c r="J3671">
        <v>133.19999999999999</v>
      </c>
      <c r="K3671">
        <v>68.06</v>
      </c>
      <c r="L3671" t="s">
        <v>14</v>
      </c>
      <c r="M3671">
        <v>0.88759999999999994</v>
      </c>
    </row>
    <row r="3672" spans="1:13" x14ac:dyDescent="0.25">
      <c r="A3672">
        <v>344402</v>
      </c>
      <c r="B3672">
        <v>1</v>
      </c>
      <c r="C3672" s="1">
        <v>43622</v>
      </c>
      <c r="D3672">
        <v>533516</v>
      </c>
      <c r="E3672">
        <v>495</v>
      </c>
      <c r="F3672">
        <v>8</v>
      </c>
      <c r="G3672">
        <v>139</v>
      </c>
      <c r="H3672" s="1">
        <v>43623</v>
      </c>
      <c r="I3672">
        <v>999999</v>
      </c>
      <c r="J3672">
        <v>139</v>
      </c>
      <c r="K3672">
        <v>70.87</v>
      </c>
      <c r="L3672" t="s">
        <v>14</v>
      </c>
      <c r="M3672">
        <v>0.88759999999999994</v>
      </c>
    </row>
    <row r="3673" spans="1:13" x14ac:dyDescent="0.25">
      <c r="A3673">
        <v>344402</v>
      </c>
      <c r="B3673">
        <v>2</v>
      </c>
      <c r="C3673" s="1">
        <v>43622</v>
      </c>
      <c r="D3673">
        <v>533516</v>
      </c>
      <c r="E3673">
        <v>419</v>
      </c>
      <c r="F3673">
        <v>4</v>
      </c>
      <c r="G3673">
        <v>369</v>
      </c>
      <c r="H3673" s="1">
        <v>43623</v>
      </c>
      <c r="I3673">
        <v>999999</v>
      </c>
      <c r="J3673">
        <v>369</v>
      </c>
      <c r="K3673">
        <v>188.13</v>
      </c>
      <c r="L3673" t="s">
        <v>14</v>
      </c>
      <c r="M3673">
        <v>0.88759999999999994</v>
      </c>
    </row>
    <row r="3674" spans="1:13" x14ac:dyDescent="0.25">
      <c r="A3674">
        <v>344402</v>
      </c>
      <c r="B3674">
        <v>3</v>
      </c>
      <c r="C3674" s="1">
        <v>43622</v>
      </c>
      <c r="D3674">
        <v>533516</v>
      </c>
      <c r="E3674">
        <v>2176</v>
      </c>
      <c r="F3674">
        <v>3</v>
      </c>
      <c r="G3674">
        <v>1650</v>
      </c>
      <c r="H3674" s="1">
        <v>43623</v>
      </c>
      <c r="I3674">
        <v>999999</v>
      </c>
      <c r="J3674">
        <v>1650</v>
      </c>
      <c r="K3674">
        <v>546.67999999999995</v>
      </c>
      <c r="L3674" t="s">
        <v>14</v>
      </c>
      <c r="M3674">
        <v>0.88759999999999994</v>
      </c>
    </row>
    <row r="3675" spans="1:13" x14ac:dyDescent="0.25">
      <c r="A3675">
        <v>344403</v>
      </c>
      <c r="B3675">
        <v>0</v>
      </c>
      <c r="C3675" s="1">
        <v>43622</v>
      </c>
      <c r="D3675">
        <v>1915801</v>
      </c>
      <c r="E3675">
        <v>1666</v>
      </c>
      <c r="F3675">
        <v>2</v>
      </c>
      <c r="G3675">
        <v>16.89</v>
      </c>
      <c r="H3675" s="1">
        <v>43624</v>
      </c>
      <c r="I3675">
        <v>999999</v>
      </c>
      <c r="J3675">
        <v>14.525399999999999</v>
      </c>
      <c r="K3675">
        <v>5.6</v>
      </c>
      <c r="L3675" t="s">
        <v>13</v>
      </c>
      <c r="M3675">
        <v>1</v>
      </c>
    </row>
    <row r="3676" spans="1:13" x14ac:dyDescent="0.25">
      <c r="A3676">
        <v>344404</v>
      </c>
      <c r="B3676">
        <v>0</v>
      </c>
      <c r="C3676" s="1">
        <v>43622</v>
      </c>
      <c r="D3676">
        <v>1902499</v>
      </c>
      <c r="E3676">
        <v>1408</v>
      </c>
      <c r="F3676">
        <v>4</v>
      </c>
      <c r="G3676">
        <v>529</v>
      </c>
      <c r="H3676" s="1">
        <v>43626</v>
      </c>
      <c r="I3676">
        <v>999999</v>
      </c>
      <c r="J3676">
        <v>529</v>
      </c>
      <c r="K3676">
        <v>175.27</v>
      </c>
      <c r="L3676" t="s">
        <v>13</v>
      </c>
      <c r="M3676">
        <v>1</v>
      </c>
    </row>
    <row r="3677" spans="1:13" x14ac:dyDescent="0.25">
      <c r="A3677">
        <v>344404</v>
      </c>
      <c r="B3677">
        <v>1</v>
      </c>
      <c r="C3677" s="1">
        <v>43622</v>
      </c>
      <c r="D3677">
        <v>1902499</v>
      </c>
      <c r="E3677">
        <v>564</v>
      </c>
      <c r="F3677">
        <v>2</v>
      </c>
      <c r="G3677">
        <v>2499</v>
      </c>
      <c r="H3677" s="1">
        <v>43626</v>
      </c>
      <c r="I3677">
        <v>999999</v>
      </c>
      <c r="J3677">
        <v>2274.09</v>
      </c>
      <c r="K3677">
        <v>827.97</v>
      </c>
      <c r="L3677" t="s">
        <v>13</v>
      </c>
      <c r="M3677">
        <v>1</v>
      </c>
    </row>
    <row r="3678" spans="1:13" x14ac:dyDescent="0.25">
      <c r="A3678">
        <v>344404</v>
      </c>
      <c r="B3678">
        <v>2</v>
      </c>
      <c r="C3678" s="1">
        <v>43622</v>
      </c>
      <c r="D3678">
        <v>1902499</v>
      </c>
      <c r="E3678">
        <v>1566</v>
      </c>
      <c r="F3678">
        <v>1</v>
      </c>
      <c r="G3678">
        <v>266</v>
      </c>
      <c r="H3678" s="1">
        <v>43626</v>
      </c>
      <c r="I3678">
        <v>999999</v>
      </c>
      <c r="J3678">
        <v>236.74</v>
      </c>
      <c r="K3678">
        <v>122.32</v>
      </c>
      <c r="L3678" t="s">
        <v>13</v>
      </c>
      <c r="M3678">
        <v>1</v>
      </c>
    </row>
    <row r="3679" spans="1:13" x14ac:dyDescent="0.25">
      <c r="A3679">
        <v>344405</v>
      </c>
      <c r="B3679">
        <v>0</v>
      </c>
      <c r="C3679" s="1">
        <v>43622</v>
      </c>
      <c r="D3679">
        <v>2044803</v>
      </c>
      <c r="E3679">
        <v>1501</v>
      </c>
      <c r="F3679">
        <v>1</v>
      </c>
      <c r="G3679">
        <v>229</v>
      </c>
      <c r="H3679" s="1">
        <v>43624</v>
      </c>
      <c r="I3679">
        <v>999999</v>
      </c>
      <c r="J3679">
        <v>226.71</v>
      </c>
      <c r="K3679">
        <v>105.31</v>
      </c>
      <c r="L3679" t="s">
        <v>13</v>
      </c>
      <c r="M3679">
        <v>1</v>
      </c>
    </row>
    <row r="3680" spans="1:13" x14ac:dyDescent="0.25">
      <c r="A3680">
        <v>344405</v>
      </c>
      <c r="B3680">
        <v>1</v>
      </c>
      <c r="C3680" s="1">
        <v>43622</v>
      </c>
      <c r="D3680">
        <v>2044803</v>
      </c>
      <c r="E3680">
        <v>1616</v>
      </c>
      <c r="F3680">
        <v>1</v>
      </c>
      <c r="G3680">
        <v>56.99</v>
      </c>
      <c r="H3680" s="1">
        <v>43624</v>
      </c>
      <c r="I3680">
        <v>999999</v>
      </c>
      <c r="J3680">
        <v>56.99</v>
      </c>
      <c r="K3680">
        <v>26.21</v>
      </c>
      <c r="L3680" t="s">
        <v>13</v>
      </c>
      <c r="M3680">
        <v>1</v>
      </c>
    </row>
    <row r="3681" spans="1:13" x14ac:dyDescent="0.25">
      <c r="A3681">
        <v>344406</v>
      </c>
      <c r="B3681">
        <v>0</v>
      </c>
      <c r="C3681" s="1">
        <v>43622</v>
      </c>
      <c r="D3681">
        <v>604553</v>
      </c>
      <c r="E3681">
        <v>1629</v>
      </c>
      <c r="F3681">
        <v>1</v>
      </c>
      <c r="G3681">
        <v>9.99</v>
      </c>
      <c r="H3681" s="1">
        <v>43627</v>
      </c>
      <c r="I3681">
        <v>999999</v>
      </c>
      <c r="J3681">
        <v>9.99</v>
      </c>
      <c r="K3681">
        <v>5.09</v>
      </c>
      <c r="L3681" t="s">
        <v>14</v>
      </c>
      <c r="M3681">
        <v>0.88759999999999994</v>
      </c>
    </row>
    <row r="3682" spans="1:13" x14ac:dyDescent="0.25">
      <c r="A3682">
        <v>344500</v>
      </c>
      <c r="B3682">
        <v>0</v>
      </c>
      <c r="C3682" s="1">
        <v>43623</v>
      </c>
      <c r="D3682">
        <v>365857</v>
      </c>
      <c r="E3682">
        <v>1701</v>
      </c>
      <c r="F3682">
        <v>7</v>
      </c>
      <c r="G3682">
        <v>4.9800000000000004</v>
      </c>
      <c r="H3682" s="1">
        <v>43627</v>
      </c>
      <c r="I3682">
        <v>999999</v>
      </c>
      <c r="J3682">
        <v>4.9800000000000004</v>
      </c>
      <c r="K3682">
        <v>2.54</v>
      </c>
      <c r="L3682" t="s">
        <v>15</v>
      </c>
      <c r="M3682">
        <v>1.3360000000000001</v>
      </c>
    </row>
    <row r="3683" spans="1:13" x14ac:dyDescent="0.25">
      <c r="A3683">
        <v>344500</v>
      </c>
      <c r="B3683">
        <v>1</v>
      </c>
      <c r="C3683" s="1">
        <v>43623</v>
      </c>
      <c r="D3683">
        <v>365857</v>
      </c>
      <c r="E3683">
        <v>2501</v>
      </c>
      <c r="F3683">
        <v>3</v>
      </c>
      <c r="G3683">
        <v>23.72</v>
      </c>
      <c r="H3683" s="1">
        <v>43627</v>
      </c>
      <c r="I3683">
        <v>999999</v>
      </c>
      <c r="J3683">
        <v>21.347999999999999</v>
      </c>
      <c r="K3683">
        <v>12.09</v>
      </c>
      <c r="L3683" t="s">
        <v>15</v>
      </c>
      <c r="M3683">
        <v>1.3360000000000001</v>
      </c>
    </row>
    <row r="3684" spans="1:13" x14ac:dyDescent="0.25">
      <c r="A3684">
        <v>344501</v>
      </c>
      <c r="B3684">
        <v>0</v>
      </c>
      <c r="C3684" s="1">
        <v>43623</v>
      </c>
      <c r="D3684">
        <v>2052117</v>
      </c>
      <c r="E3684">
        <v>400</v>
      </c>
      <c r="F3684">
        <v>1</v>
      </c>
      <c r="G3684">
        <v>758</v>
      </c>
      <c r="H3684" s="1">
        <v>43630</v>
      </c>
      <c r="I3684">
        <v>999999</v>
      </c>
      <c r="J3684">
        <v>758</v>
      </c>
      <c r="K3684">
        <v>348.58</v>
      </c>
      <c r="L3684" t="s">
        <v>13</v>
      </c>
      <c r="M3684">
        <v>1</v>
      </c>
    </row>
    <row r="3685" spans="1:13" x14ac:dyDescent="0.25">
      <c r="A3685">
        <v>344501</v>
      </c>
      <c r="B3685">
        <v>1</v>
      </c>
      <c r="C3685" s="1">
        <v>43623</v>
      </c>
      <c r="D3685">
        <v>2052117</v>
      </c>
      <c r="E3685">
        <v>1601</v>
      </c>
      <c r="F3685">
        <v>3</v>
      </c>
      <c r="G3685">
        <v>159.99</v>
      </c>
      <c r="H3685" s="1">
        <v>43630</v>
      </c>
      <c r="I3685">
        <v>999999</v>
      </c>
      <c r="J3685">
        <v>142.39109999999999</v>
      </c>
      <c r="K3685">
        <v>73.569999999999993</v>
      </c>
      <c r="L3685" t="s">
        <v>13</v>
      </c>
      <c r="M3685">
        <v>1</v>
      </c>
    </row>
    <row r="3686" spans="1:13" x14ac:dyDescent="0.25">
      <c r="A3686">
        <v>344501</v>
      </c>
      <c r="B3686">
        <v>2</v>
      </c>
      <c r="C3686" s="1">
        <v>43623</v>
      </c>
      <c r="D3686">
        <v>2052117</v>
      </c>
      <c r="E3686">
        <v>1418</v>
      </c>
      <c r="F3686">
        <v>2</v>
      </c>
      <c r="G3686">
        <v>293</v>
      </c>
      <c r="H3686" s="1">
        <v>43630</v>
      </c>
      <c r="I3686">
        <v>999999</v>
      </c>
      <c r="J3686">
        <v>260.77</v>
      </c>
      <c r="K3686">
        <v>134.74</v>
      </c>
      <c r="L3686" t="s">
        <v>13</v>
      </c>
      <c r="M3686">
        <v>1</v>
      </c>
    </row>
    <row r="3687" spans="1:13" x14ac:dyDescent="0.25">
      <c r="A3687">
        <v>344501</v>
      </c>
      <c r="B3687">
        <v>3</v>
      </c>
      <c r="C3687" s="1">
        <v>43623</v>
      </c>
      <c r="D3687">
        <v>2052117</v>
      </c>
      <c r="E3687">
        <v>1434</v>
      </c>
      <c r="F3687">
        <v>4</v>
      </c>
      <c r="G3687">
        <v>268</v>
      </c>
      <c r="H3687" s="1">
        <v>43630</v>
      </c>
      <c r="I3687">
        <v>999999</v>
      </c>
      <c r="J3687">
        <v>268</v>
      </c>
      <c r="K3687">
        <v>123.24</v>
      </c>
      <c r="L3687" t="s">
        <v>13</v>
      </c>
      <c r="M3687">
        <v>1</v>
      </c>
    </row>
    <row r="3688" spans="1:13" x14ac:dyDescent="0.25">
      <c r="A3688">
        <v>344501</v>
      </c>
      <c r="B3688">
        <v>4</v>
      </c>
      <c r="C3688" s="1">
        <v>43623</v>
      </c>
      <c r="D3688">
        <v>2052117</v>
      </c>
      <c r="E3688">
        <v>2099</v>
      </c>
      <c r="F3688">
        <v>3</v>
      </c>
      <c r="G3688">
        <v>257.5</v>
      </c>
      <c r="H3688" s="1">
        <v>43630</v>
      </c>
      <c r="I3688">
        <v>999999</v>
      </c>
      <c r="J3688">
        <v>254.92500000000001</v>
      </c>
      <c r="K3688">
        <v>131.28</v>
      </c>
      <c r="L3688" t="s">
        <v>13</v>
      </c>
      <c r="M3688">
        <v>1</v>
      </c>
    </row>
    <row r="3689" spans="1:13" x14ac:dyDescent="0.25">
      <c r="A3689">
        <v>344502</v>
      </c>
      <c r="B3689">
        <v>0</v>
      </c>
      <c r="C3689" s="1">
        <v>43623</v>
      </c>
      <c r="D3689">
        <v>357679</v>
      </c>
      <c r="E3689">
        <v>1615</v>
      </c>
      <c r="F3689">
        <v>2</v>
      </c>
      <c r="G3689">
        <v>289.99</v>
      </c>
      <c r="H3689" s="1">
        <v>43623</v>
      </c>
      <c r="I3689">
        <v>74</v>
      </c>
      <c r="J3689">
        <v>258.09109999999998</v>
      </c>
      <c r="K3689">
        <v>96.08</v>
      </c>
      <c r="L3689" t="s">
        <v>15</v>
      </c>
      <c r="M3689">
        <v>1.3360000000000001</v>
      </c>
    </row>
    <row r="3690" spans="1:13" x14ac:dyDescent="0.25">
      <c r="A3690">
        <v>344502</v>
      </c>
      <c r="B3690">
        <v>1</v>
      </c>
      <c r="C3690" s="1">
        <v>43623</v>
      </c>
      <c r="D3690">
        <v>357679</v>
      </c>
      <c r="E3690">
        <v>677</v>
      </c>
      <c r="F3690">
        <v>2</v>
      </c>
      <c r="G3690">
        <v>79</v>
      </c>
      <c r="H3690" s="1">
        <v>43623</v>
      </c>
      <c r="I3690">
        <v>74</v>
      </c>
      <c r="J3690">
        <v>79</v>
      </c>
      <c r="K3690">
        <v>40.28</v>
      </c>
      <c r="L3690" t="s">
        <v>15</v>
      </c>
      <c r="M3690">
        <v>1.3360000000000001</v>
      </c>
    </row>
    <row r="3691" spans="1:13" x14ac:dyDescent="0.25">
      <c r="A3691">
        <v>344502</v>
      </c>
      <c r="B3691">
        <v>2</v>
      </c>
      <c r="C3691" s="1">
        <v>43623</v>
      </c>
      <c r="D3691">
        <v>357679</v>
      </c>
      <c r="E3691">
        <v>925</v>
      </c>
      <c r="F3691">
        <v>1</v>
      </c>
      <c r="G3691">
        <v>1.99</v>
      </c>
      <c r="H3691" s="1">
        <v>43623</v>
      </c>
      <c r="I3691">
        <v>74</v>
      </c>
      <c r="J3691">
        <v>1.8109</v>
      </c>
      <c r="K3691">
        <v>1.01</v>
      </c>
      <c r="L3691" t="s">
        <v>15</v>
      </c>
      <c r="M3691">
        <v>1.3360000000000001</v>
      </c>
    </row>
    <row r="3692" spans="1:13" x14ac:dyDescent="0.25">
      <c r="A3692">
        <v>344503</v>
      </c>
      <c r="B3692">
        <v>0</v>
      </c>
      <c r="C3692" s="1">
        <v>43623</v>
      </c>
      <c r="D3692">
        <v>958302</v>
      </c>
      <c r="E3692">
        <v>2069</v>
      </c>
      <c r="F3692">
        <v>3</v>
      </c>
      <c r="G3692">
        <v>179.99</v>
      </c>
      <c r="H3692" s="1">
        <v>43623</v>
      </c>
      <c r="I3692">
        <v>360</v>
      </c>
      <c r="J3692">
        <v>161.99100000000001</v>
      </c>
      <c r="K3692">
        <v>82.77</v>
      </c>
      <c r="L3692" t="s">
        <v>16</v>
      </c>
      <c r="M3692">
        <v>0.78659999999999997</v>
      </c>
    </row>
    <row r="3693" spans="1:13" x14ac:dyDescent="0.25">
      <c r="A3693">
        <v>342104</v>
      </c>
      <c r="B3693">
        <v>3</v>
      </c>
      <c r="C3693" s="1">
        <v>43599</v>
      </c>
      <c r="D3693">
        <v>1690679</v>
      </c>
      <c r="E3693">
        <v>1476</v>
      </c>
      <c r="F3693">
        <v>2</v>
      </c>
      <c r="G3693">
        <v>288</v>
      </c>
      <c r="H3693" s="1">
        <v>43601</v>
      </c>
      <c r="I3693">
        <v>999999</v>
      </c>
      <c r="J3693">
        <v>256.32</v>
      </c>
      <c r="K3693">
        <v>132.44</v>
      </c>
      <c r="L3693" t="s">
        <v>13</v>
      </c>
      <c r="M3693">
        <v>1</v>
      </c>
    </row>
    <row r="3694" spans="1:13" x14ac:dyDescent="0.25">
      <c r="A3694">
        <v>342200</v>
      </c>
      <c r="B3694">
        <v>0</v>
      </c>
      <c r="C3694" s="1">
        <v>43600</v>
      </c>
      <c r="D3694">
        <v>1746436</v>
      </c>
      <c r="E3694">
        <v>1652</v>
      </c>
      <c r="F3694">
        <v>5</v>
      </c>
      <c r="G3694">
        <v>179.99</v>
      </c>
      <c r="H3694" s="1">
        <v>43604</v>
      </c>
      <c r="I3694">
        <v>999999</v>
      </c>
      <c r="J3694">
        <v>179.99</v>
      </c>
      <c r="K3694">
        <v>82.77</v>
      </c>
      <c r="L3694" t="s">
        <v>13</v>
      </c>
      <c r="M3694">
        <v>1</v>
      </c>
    </row>
    <row r="3695" spans="1:13" x14ac:dyDescent="0.25">
      <c r="A3695">
        <v>342201</v>
      </c>
      <c r="B3695">
        <v>0</v>
      </c>
      <c r="C3695" s="1">
        <v>43600</v>
      </c>
      <c r="D3695">
        <v>301493</v>
      </c>
      <c r="E3695">
        <v>1360</v>
      </c>
      <c r="F3695">
        <v>1</v>
      </c>
      <c r="G3695">
        <v>46.99</v>
      </c>
      <c r="H3695" s="1">
        <v>43600</v>
      </c>
      <c r="I3695">
        <v>74</v>
      </c>
      <c r="J3695">
        <v>40.881300000000003</v>
      </c>
      <c r="K3695">
        <v>15.57</v>
      </c>
      <c r="L3695" t="s">
        <v>15</v>
      </c>
      <c r="M3695">
        <v>1.3480000000000001</v>
      </c>
    </row>
    <row r="3696" spans="1:13" x14ac:dyDescent="0.25">
      <c r="A3696">
        <v>342202</v>
      </c>
      <c r="B3696">
        <v>0</v>
      </c>
      <c r="C3696" s="1">
        <v>43600</v>
      </c>
      <c r="D3696">
        <v>1443187</v>
      </c>
      <c r="E3696">
        <v>1621</v>
      </c>
      <c r="F3696">
        <v>3</v>
      </c>
      <c r="G3696">
        <v>12.99</v>
      </c>
      <c r="H3696" s="1">
        <v>43600</v>
      </c>
      <c r="I3696">
        <v>660</v>
      </c>
      <c r="J3696">
        <v>12.4704</v>
      </c>
      <c r="K3696">
        <v>6.62</v>
      </c>
      <c r="L3696" t="s">
        <v>13</v>
      </c>
      <c r="M3696">
        <v>1</v>
      </c>
    </row>
    <row r="3697" spans="1:13" x14ac:dyDescent="0.25">
      <c r="A3697">
        <v>342202</v>
      </c>
      <c r="B3697">
        <v>1</v>
      </c>
      <c r="C3697" s="1">
        <v>43600</v>
      </c>
      <c r="D3697">
        <v>1443187</v>
      </c>
      <c r="E3697">
        <v>1636</v>
      </c>
      <c r="F3697">
        <v>1</v>
      </c>
      <c r="G3697">
        <v>12.66</v>
      </c>
      <c r="H3697" s="1">
        <v>43600</v>
      </c>
      <c r="I3697">
        <v>660</v>
      </c>
      <c r="J3697">
        <v>12.66</v>
      </c>
      <c r="K3697">
        <v>5.82</v>
      </c>
      <c r="L3697" t="s">
        <v>13</v>
      </c>
      <c r="M3697">
        <v>1</v>
      </c>
    </row>
    <row r="3698" spans="1:13" x14ac:dyDescent="0.25">
      <c r="A3698">
        <v>342203</v>
      </c>
      <c r="B3698">
        <v>0</v>
      </c>
      <c r="C3698" s="1">
        <v>43600</v>
      </c>
      <c r="D3698">
        <v>1507143</v>
      </c>
      <c r="E3698">
        <v>1756</v>
      </c>
      <c r="F3698">
        <v>4</v>
      </c>
      <c r="G3698">
        <v>64.900000000000006</v>
      </c>
      <c r="H3698" s="1">
        <v>43604</v>
      </c>
      <c r="I3698">
        <v>999999</v>
      </c>
      <c r="J3698">
        <v>60.356999999999999</v>
      </c>
      <c r="K3698">
        <v>33.090000000000003</v>
      </c>
      <c r="L3698" t="s">
        <v>13</v>
      </c>
      <c r="M3698">
        <v>1</v>
      </c>
    </row>
    <row r="3699" spans="1:13" x14ac:dyDescent="0.25">
      <c r="A3699">
        <v>342203</v>
      </c>
      <c r="B3699">
        <v>1</v>
      </c>
      <c r="C3699" s="1">
        <v>43600</v>
      </c>
      <c r="D3699">
        <v>1507143</v>
      </c>
      <c r="E3699">
        <v>151</v>
      </c>
      <c r="F3699">
        <v>3</v>
      </c>
      <c r="G3699">
        <v>1184.97</v>
      </c>
      <c r="H3699" s="1">
        <v>43604</v>
      </c>
      <c r="I3699">
        <v>999999</v>
      </c>
      <c r="J3699">
        <v>1054.6233</v>
      </c>
      <c r="K3699">
        <v>392.6</v>
      </c>
      <c r="L3699" t="s">
        <v>13</v>
      </c>
      <c r="M3699">
        <v>1</v>
      </c>
    </row>
    <row r="3700" spans="1:13" x14ac:dyDescent="0.25">
      <c r="A3700">
        <v>342204</v>
      </c>
      <c r="B3700">
        <v>0</v>
      </c>
      <c r="C3700" s="1">
        <v>43600</v>
      </c>
      <c r="D3700">
        <v>592744</v>
      </c>
      <c r="E3700">
        <v>1445</v>
      </c>
      <c r="F3700">
        <v>2</v>
      </c>
      <c r="G3700">
        <v>268</v>
      </c>
      <c r="H3700" s="1">
        <v>43600</v>
      </c>
      <c r="I3700">
        <v>200</v>
      </c>
      <c r="J3700">
        <v>246.56</v>
      </c>
      <c r="K3700">
        <v>123.24</v>
      </c>
      <c r="L3700" t="s">
        <v>14</v>
      </c>
      <c r="M3700">
        <v>0.89419999999999999</v>
      </c>
    </row>
    <row r="3701" spans="1:13" x14ac:dyDescent="0.25">
      <c r="A3701">
        <v>342205</v>
      </c>
      <c r="B3701">
        <v>0</v>
      </c>
      <c r="C3701" s="1">
        <v>43600</v>
      </c>
      <c r="D3701">
        <v>767067</v>
      </c>
      <c r="E3701">
        <v>2026</v>
      </c>
      <c r="F3701">
        <v>1</v>
      </c>
      <c r="G3701">
        <v>199.99</v>
      </c>
      <c r="H3701" s="1">
        <v>43601</v>
      </c>
      <c r="I3701">
        <v>999999</v>
      </c>
      <c r="J3701">
        <v>199.99</v>
      </c>
      <c r="K3701">
        <v>91.97</v>
      </c>
      <c r="L3701" t="s">
        <v>14</v>
      </c>
      <c r="M3701">
        <v>0.89419999999999999</v>
      </c>
    </row>
    <row r="3702" spans="1:13" x14ac:dyDescent="0.25">
      <c r="A3702">
        <v>342206</v>
      </c>
      <c r="B3702">
        <v>0</v>
      </c>
      <c r="C3702" s="1">
        <v>43600</v>
      </c>
      <c r="D3702">
        <v>2082624</v>
      </c>
      <c r="E3702">
        <v>1652</v>
      </c>
      <c r="F3702">
        <v>1</v>
      </c>
      <c r="G3702">
        <v>179.99</v>
      </c>
      <c r="H3702" s="1">
        <v>43602</v>
      </c>
      <c r="I3702">
        <v>999999</v>
      </c>
      <c r="J3702">
        <v>156.59129999999999</v>
      </c>
      <c r="K3702">
        <v>82.77</v>
      </c>
      <c r="L3702" t="s">
        <v>13</v>
      </c>
      <c r="M3702">
        <v>1</v>
      </c>
    </row>
    <row r="3703" spans="1:13" x14ac:dyDescent="0.25">
      <c r="A3703">
        <v>342300</v>
      </c>
      <c r="B3703">
        <v>0</v>
      </c>
      <c r="C3703" s="1">
        <v>43601</v>
      </c>
      <c r="D3703">
        <v>1225176</v>
      </c>
      <c r="E3703">
        <v>235</v>
      </c>
      <c r="F3703">
        <v>3</v>
      </c>
      <c r="G3703">
        <v>799</v>
      </c>
      <c r="H3703" s="1">
        <v>43605</v>
      </c>
      <c r="I3703">
        <v>999999</v>
      </c>
      <c r="J3703">
        <v>703.12</v>
      </c>
      <c r="K3703">
        <v>264.72000000000003</v>
      </c>
      <c r="L3703" t="s">
        <v>13</v>
      </c>
      <c r="M3703">
        <v>1</v>
      </c>
    </row>
    <row r="3704" spans="1:13" x14ac:dyDescent="0.25">
      <c r="A3704">
        <v>342301</v>
      </c>
      <c r="B3704">
        <v>0</v>
      </c>
      <c r="C3704" s="1">
        <v>43601</v>
      </c>
      <c r="D3704">
        <v>1554723</v>
      </c>
      <c r="E3704">
        <v>449</v>
      </c>
      <c r="F3704">
        <v>2</v>
      </c>
      <c r="G3704">
        <v>349</v>
      </c>
      <c r="H3704" s="1">
        <v>43603</v>
      </c>
      <c r="I3704">
        <v>999999</v>
      </c>
      <c r="J3704">
        <v>349</v>
      </c>
      <c r="K3704">
        <v>160.49</v>
      </c>
      <c r="L3704" t="s">
        <v>13</v>
      </c>
      <c r="M3704">
        <v>1</v>
      </c>
    </row>
    <row r="3705" spans="1:13" x14ac:dyDescent="0.25">
      <c r="A3705">
        <v>342301</v>
      </c>
      <c r="B3705">
        <v>1</v>
      </c>
      <c r="C3705" s="1">
        <v>43601</v>
      </c>
      <c r="D3705">
        <v>1554723</v>
      </c>
      <c r="E3705">
        <v>416</v>
      </c>
      <c r="F3705">
        <v>1</v>
      </c>
      <c r="G3705">
        <v>969</v>
      </c>
      <c r="H3705" s="1">
        <v>43603</v>
      </c>
      <c r="I3705">
        <v>999999</v>
      </c>
      <c r="J3705">
        <v>872.1</v>
      </c>
      <c r="K3705">
        <v>321.05</v>
      </c>
      <c r="L3705" t="s">
        <v>13</v>
      </c>
      <c r="M3705">
        <v>1</v>
      </c>
    </row>
    <row r="3706" spans="1:13" x14ac:dyDescent="0.25">
      <c r="A3706">
        <v>342301</v>
      </c>
      <c r="B3706">
        <v>2</v>
      </c>
      <c r="C3706" s="1">
        <v>43601</v>
      </c>
      <c r="D3706">
        <v>1554723</v>
      </c>
      <c r="E3706">
        <v>1105</v>
      </c>
      <c r="F3706">
        <v>6</v>
      </c>
      <c r="G3706">
        <v>568</v>
      </c>
      <c r="H3706" s="1">
        <v>43603</v>
      </c>
      <c r="I3706">
        <v>999999</v>
      </c>
      <c r="J3706">
        <v>568</v>
      </c>
      <c r="K3706">
        <v>188.19</v>
      </c>
      <c r="L3706" t="s">
        <v>13</v>
      </c>
      <c r="M3706">
        <v>1</v>
      </c>
    </row>
    <row r="3707" spans="1:13" x14ac:dyDescent="0.25">
      <c r="A3707">
        <v>342302</v>
      </c>
      <c r="B3707">
        <v>0</v>
      </c>
      <c r="C3707" s="1">
        <v>43601</v>
      </c>
      <c r="D3707">
        <v>1805162</v>
      </c>
      <c r="E3707">
        <v>600</v>
      </c>
      <c r="F3707">
        <v>3</v>
      </c>
      <c r="G3707">
        <v>2499</v>
      </c>
      <c r="H3707" s="1">
        <v>43605</v>
      </c>
      <c r="I3707">
        <v>999999</v>
      </c>
      <c r="J3707">
        <v>2174.13</v>
      </c>
      <c r="K3707">
        <v>827.97</v>
      </c>
      <c r="L3707" t="s">
        <v>13</v>
      </c>
      <c r="M3707">
        <v>1</v>
      </c>
    </row>
    <row r="3708" spans="1:13" x14ac:dyDescent="0.25">
      <c r="A3708">
        <v>342302</v>
      </c>
      <c r="B3708">
        <v>1</v>
      </c>
      <c r="C3708" s="1">
        <v>43601</v>
      </c>
      <c r="D3708">
        <v>1805162</v>
      </c>
      <c r="E3708">
        <v>1554</v>
      </c>
      <c r="F3708">
        <v>1</v>
      </c>
      <c r="G3708">
        <v>298</v>
      </c>
      <c r="H3708" s="1">
        <v>43605</v>
      </c>
      <c r="I3708">
        <v>999999</v>
      </c>
      <c r="J3708">
        <v>286.08</v>
      </c>
      <c r="K3708">
        <v>137.04</v>
      </c>
      <c r="L3708" t="s">
        <v>13</v>
      </c>
      <c r="M3708">
        <v>1</v>
      </c>
    </row>
    <row r="3709" spans="1:13" x14ac:dyDescent="0.25">
      <c r="A3709">
        <v>342302</v>
      </c>
      <c r="B3709">
        <v>2</v>
      </c>
      <c r="C3709" s="1">
        <v>43601</v>
      </c>
      <c r="D3709">
        <v>1805162</v>
      </c>
      <c r="E3709">
        <v>1547</v>
      </c>
      <c r="F3709">
        <v>1</v>
      </c>
      <c r="G3709">
        <v>255</v>
      </c>
      <c r="H3709" s="1">
        <v>43605</v>
      </c>
      <c r="I3709">
        <v>999999</v>
      </c>
      <c r="J3709">
        <v>255</v>
      </c>
      <c r="K3709">
        <v>117.27</v>
      </c>
      <c r="L3709" t="s">
        <v>13</v>
      </c>
      <c r="M3709">
        <v>1</v>
      </c>
    </row>
    <row r="3710" spans="1:13" x14ac:dyDescent="0.25">
      <c r="A3710">
        <v>342302</v>
      </c>
      <c r="B3710">
        <v>3</v>
      </c>
      <c r="C3710" s="1">
        <v>43601</v>
      </c>
      <c r="D3710">
        <v>1805162</v>
      </c>
      <c r="E3710">
        <v>1701</v>
      </c>
      <c r="F3710">
        <v>9</v>
      </c>
      <c r="G3710">
        <v>4.9800000000000004</v>
      </c>
      <c r="H3710" s="1">
        <v>43605</v>
      </c>
      <c r="I3710">
        <v>999999</v>
      </c>
      <c r="J3710">
        <v>4.9800000000000004</v>
      </c>
      <c r="K3710">
        <v>2.54</v>
      </c>
      <c r="L3710" t="s">
        <v>13</v>
      </c>
      <c r="M3710">
        <v>1</v>
      </c>
    </row>
    <row r="3711" spans="1:13" x14ac:dyDescent="0.25">
      <c r="A3711">
        <v>342303</v>
      </c>
      <c r="B3711">
        <v>0</v>
      </c>
      <c r="C3711" s="1">
        <v>43601</v>
      </c>
      <c r="D3711">
        <v>2095309</v>
      </c>
      <c r="E3711">
        <v>2011</v>
      </c>
      <c r="F3711">
        <v>4</v>
      </c>
      <c r="G3711">
        <v>99.99</v>
      </c>
      <c r="H3711" s="1">
        <v>43605</v>
      </c>
      <c r="I3711">
        <v>999999</v>
      </c>
      <c r="J3711">
        <v>86.991299999999995</v>
      </c>
      <c r="K3711">
        <v>50.98</v>
      </c>
      <c r="L3711" t="s">
        <v>13</v>
      </c>
      <c r="M3711">
        <v>1</v>
      </c>
    </row>
    <row r="3712" spans="1:13" x14ac:dyDescent="0.25">
      <c r="A3712">
        <v>342303</v>
      </c>
      <c r="B3712">
        <v>1</v>
      </c>
      <c r="C3712" s="1">
        <v>43601</v>
      </c>
      <c r="D3712">
        <v>2095309</v>
      </c>
      <c r="E3712">
        <v>2107</v>
      </c>
      <c r="F3712">
        <v>3</v>
      </c>
      <c r="G3712">
        <v>791</v>
      </c>
      <c r="H3712" s="1">
        <v>43605</v>
      </c>
      <c r="I3712">
        <v>999999</v>
      </c>
      <c r="J3712">
        <v>791</v>
      </c>
      <c r="K3712">
        <v>363.75</v>
      </c>
      <c r="L3712" t="s">
        <v>13</v>
      </c>
      <c r="M3712">
        <v>1</v>
      </c>
    </row>
    <row r="3713" spans="1:13" x14ac:dyDescent="0.25">
      <c r="A3713">
        <v>342304</v>
      </c>
      <c r="B3713">
        <v>0</v>
      </c>
      <c r="C3713" s="1">
        <v>43601</v>
      </c>
      <c r="D3713">
        <v>309098</v>
      </c>
      <c r="E3713">
        <v>1624</v>
      </c>
      <c r="F3713">
        <v>2</v>
      </c>
      <c r="G3713">
        <v>219</v>
      </c>
      <c r="H3713" s="1">
        <v>43601</v>
      </c>
      <c r="I3713">
        <v>74</v>
      </c>
      <c r="J3713">
        <v>219</v>
      </c>
      <c r="K3713">
        <v>72.56</v>
      </c>
      <c r="L3713" t="s">
        <v>15</v>
      </c>
      <c r="M3713">
        <v>1.3424</v>
      </c>
    </row>
    <row r="3714" spans="1:13" x14ac:dyDescent="0.25">
      <c r="A3714">
        <v>342305</v>
      </c>
      <c r="B3714">
        <v>0</v>
      </c>
      <c r="C3714" s="1">
        <v>43601</v>
      </c>
      <c r="D3714">
        <v>1813979</v>
      </c>
      <c r="E3714">
        <v>1594</v>
      </c>
      <c r="F3714">
        <v>1</v>
      </c>
      <c r="G3714">
        <v>9.99</v>
      </c>
      <c r="H3714" s="1">
        <v>43601</v>
      </c>
      <c r="I3714">
        <v>610</v>
      </c>
      <c r="J3714">
        <v>9.99</v>
      </c>
      <c r="K3714">
        <v>5.09</v>
      </c>
      <c r="L3714" t="s">
        <v>13</v>
      </c>
      <c r="M3714">
        <v>1</v>
      </c>
    </row>
    <row r="3715" spans="1:13" x14ac:dyDescent="0.25">
      <c r="A3715">
        <v>342306</v>
      </c>
      <c r="B3715">
        <v>0</v>
      </c>
      <c r="C3715" s="1">
        <v>43601</v>
      </c>
      <c r="D3715">
        <v>631500</v>
      </c>
      <c r="E3715">
        <v>1565</v>
      </c>
      <c r="F3715">
        <v>5</v>
      </c>
      <c r="G3715">
        <v>255</v>
      </c>
      <c r="H3715" s="1">
        <v>43610</v>
      </c>
      <c r="I3715">
        <v>999999</v>
      </c>
      <c r="J3715">
        <v>224.4</v>
      </c>
      <c r="K3715">
        <v>117.27</v>
      </c>
      <c r="L3715" t="s">
        <v>14</v>
      </c>
      <c r="M3715">
        <v>0.89259999999999995</v>
      </c>
    </row>
    <row r="3716" spans="1:13" x14ac:dyDescent="0.25">
      <c r="A3716">
        <v>342400</v>
      </c>
      <c r="B3716">
        <v>0</v>
      </c>
      <c r="C3716" s="1">
        <v>43602</v>
      </c>
      <c r="D3716">
        <v>372504</v>
      </c>
      <c r="E3716">
        <v>1346</v>
      </c>
      <c r="F3716">
        <v>1</v>
      </c>
      <c r="G3716">
        <v>23</v>
      </c>
      <c r="H3716" s="1">
        <v>43605</v>
      </c>
      <c r="I3716">
        <v>999999</v>
      </c>
      <c r="J3716">
        <v>23</v>
      </c>
      <c r="K3716">
        <v>10.58</v>
      </c>
      <c r="L3716" t="s">
        <v>15</v>
      </c>
      <c r="M3716">
        <v>1.3492999999999999</v>
      </c>
    </row>
    <row r="3717" spans="1:13" x14ac:dyDescent="0.25">
      <c r="A3717">
        <v>342400</v>
      </c>
      <c r="B3717">
        <v>1</v>
      </c>
      <c r="C3717" s="1">
        <v>43602</v>
      </c>
      <c r="D3717">
        <v>372504</v>
      </c>
      <c r="E3717">
        <v>2115</v>
      </c>
      <c r="F3717">
        <v>1</v>
      </c>
      <c r="G3717">
        <v>877.5</v>
      </c>
      <c r="H3717" s="1">
        <v>43605</v>
      </c>
      <c r="I3717">
        <v>999999</v>
      </c>
      <c r="J3717">
        <v>816.07500000000005</v>
      </c>
      <c r="K3717">
        <v>403.53</v>
      </c>
      <c r="L3717" t="s">
        <v>15</v>
      </c>
      <c r="M3717">
        <v>1.3492999999999999</v>
      </c>
    </row>
    <row r="3718" spans="1:13" x14ac:dyDescent="0.25">
      <c r="A3718">
        <v>342400</v>
      </c>
      <c r="B3718">
        <v>2</v>
      </c>
      <c r="C3718" s="1">
        <v>43602</v>
      </c>
      <c r="D3718">
        <v>372504</v>
      </c>
      <c r="E3718">
        <v>1375</v>
      </c>
      <c r="F3718">
        <v>3</v>
      </c>
      <c r="G3718">
        <v>42</v>
      </c>
      <c r="H3718" s="1">
        <v>43605</v>
      </c>
      <c r="I3718">
        <v>999999</v>
      </c>
      <c r="J3718">
        <v>37.799999999999997</v>
      </c>
      <c r="K3718">
        <v>13.92</v>
      </c>
      <c r="L3718" t="s">
        <v>15</v>
      </c>
      <c r="M3718">
        <v>1.3492999999999999</v>
      </c>
    </row>
    <row r="3719" spans="1:13" x14ac:dyDescent="0.25">
      <c r="A3719">
        <v>342400</v>
      </c>
      <c r="B3719">
        <v>3</v>
      </c>
      <c r="C3719" s="1">
        <v>43602</v>
      </c>
      <c r="D3719">
        <v>372504</v>
      </c>
      <c r="E3719">
        <v>1594</v>
      </c>
      <c r="F3719">
        <v>9</v>
      </c>
      <c r="G3719">
        <v>9.99</v>
      </c>
      <c r="H3719" s="1">
        <v>43605</v>
      </c>
      <c r="I3719">
        <v>999999</v>
      </c>
      <c r="J3719">
        <v>9.0908999999999995</v>
      </c>
      <c r="K3719">
        <v>5.09</v>
      </c>
      <c r="L3719" t="s">
        <v>15</v>
      </c>
      <c r="M3719">
        <v>1.3492999999999999</v>
      </c>
    </row>
    <row r="3720" spans="1:13" x14ac:dyDescent="0.25">
      <c r="A3720">
        <v>342401</v>
      </c>
      <c r="B3720">
        <v>0</v>
      </c>
      <c r="C3720" s="1">
        <v>43602</v>
      </c>
      <c r="D3720">
        <v>1381136</v>
      </c>
      <c r="E3720">
        <v>485</v>
      </c>
      <c r="F3720">
        <v>1</v>
      </c>
      <c r="G3720">
        <v>99</v>
      </c>
      <c r="H3720" s="1">
        <v>43604</v>
      </c>
      <c r="I3720">
        <v>999999</v>
      </c>
      <c r="J3720">
        <v>99</v>
      </c>
      <c r="K3720">
        <v>50.47</v>
      </c>
      <c r="L3720" t="s">
        <v>13</v>
      </c>
      <c r="M3720">
        <v>1</v>
      </c>
    </row>
    <row r="3721" spans="1:13" x14ac:dyDescent="0.25">
      <c r="A3721">
        <v>342401</v>
      </c>
      <c r="B3721">
        <v>1</v>
      </c>
      <c r="C3721" s="1">
        <v>43602</v>
      </c>
      <c r="D3721">
        <v>1381136</v>
      </c>
      <c r="E3721">
        <v>1407</v>
      </c>
      <c r="F3721">
        <v>3</v>
      </c>
      <c r="G3721">
        <v>16</v>
      </c>
      <c r="H3721" s="1">
        <v>43604</v>
      </c>
      <c r="I3721">
        <v>999999</v>
      </c>
      <c r="J3721">
        <v>15.52</v>
      </c>
      <c r="K3721">
        <v>8.16</v>
      </c>
      <c r="L3721" t="s">
        <v>13</v>
      </c>
      <c r="M3721">
        <v>1</v>
      </c>
    </row>
    <row r="3722" spans="1:13" x14ac:dyDescent="0.25">
      <c r="A3722">
        <v>342401</v>
      </c>
      <c r="B3722">
        <v>2</v>
      </c>
      <c r="C3722" s="1">
        <v>43602</v>
      </c>
      <c r="D3722">
        <v>1381136</v>
      </c>
      <c r="E3722">
        <v>1482</v>
      </c>
      <c r="F3722">
        <v>4</v>
      </c>
      <c r="G3722">
        <v>239</v>
      </c>
      <c r="H3722" s="1">
        <v>43604</v>
      </c>
      <c r="I3722">
        <v>999999</v>
      </c>
      <c r="J3722">
        <v>212.71</v>
      </c>
      <c r="K3722">
        <v>109.91</v>
      </c>
      <c r="L3722" t="s">
        <v>13</v>
      </c>
      <c r="M3722">
        <v>1</v>
      </c>
    </row>
    <row r="3723" spans="1:13" x14ac:dyDescent="0.25">
      <c r="A3723">
        <v>342401</v>
      </c>
      <c r="B3723">
        <v>3</v>
      </c>
      <c r="C3723" s="1">
        <v>43602</v>
      </c>
      <c r="D3723">
        <v>1381136</v>
      </c>
      <c r="E3723">
        <v>1414</v>
      </c>
      <c r="F3723">
        <v>4</v>
      </c>
      <c r="G3723">
        <v>256</v>
      </c>
      <c r="H3723" s="1">
        <v>43604</v>
      </c>
      <c r="I3723">
        <v>999999</v>
      </c>
      <c r="J3723">
        <v>256</v>
      </c>
      <c r="K3723">
        <v>117.73</v>
      </c>
      <c r="L3723" t="s">
        <v>13</v>
      </c>
      <c r="M3723">
        <v>1</v>
      </c>
    </row>
    <row r="3724" spans="1:13" x14ac:dyDescent="0.25">
      <c r="A3724">
        <v>342401</v>
      </c>
      <c r="B3724">
        <v>4</v>
      </c>
      <c r="C3724" s="1">
        <v>43602</v>
      </c>
      <c r="D3724">
        <v>1381136</v>
      </c>
      <c r="E3724">
        <v>1674</v>
      </c>
      <c r="F3724">
        <v>1</v>
      </c>
      <c r="G3724">
        <v>6.99</v>
      </c>
      <c r="H3724" s="1">
        <v>43604</v>
      </c>
      <c r="I3724">
        <v>999999</v>
      </c>
      <c r="J3724">
        <v>6.99</v>
      </c>
      <c r="K3724">
        <v>3.56</v>
      </c>
      <c r="L3724" t="s">
        <v>13</v>
      </c>
      <c r="M3724">
        <v>1</v>
      </c>
    </row>
    <row r="3725" spans="1:13" x14ac:dyDescent="0.25">
      <c r="A3725">
        <v>342401</v>
      </c>
      <c r="B3725">
        <v>5</v>
      </c>
      <c r="C3725" s="1">
        <v>43602</v>
      </c>
      <c r="D3725">
        <v>1381136</v>
      </c>
      <c r="E3725">
        <v>1589</v>
      </c>
      <c r="F3725">
        <v>1</v>
      </c>
      <c r="G3725">
        <v>9.99</v>
      </c>
      <c r="H3725" s="1">
        <v>43604</v>
      </c>
      <c r="I3725">
        <v>999999</v>
      </c>
      <c r="J3725">
        <v>9.5904000000000007</v>
      </c>
      <c r="K3725">
        <v>5.09</v>
      </c>
      <c r="L3725" t="s">
        <v>13</v>
      </c>
      <c r="M3725">
        <v>1</v>
      </c>
    </row>
    <row r="3726" spans="1:13" x14ac:dyDescent="0.25">
      <c r="A3726">
        <v>342401</v>
      </c>
      <c r="B3726">
        <v>6</v>
      </c>
      <c r="C3726" s="1">
        <v>43602</v>
      </c>
      <c r="D3726">
        <v>1381136</v>
      </c>
      <c r="E3726">
        <v>1558</v>
      </c>
      <c r="F3726">
        <v>1</v>
      </c>
      <c r="G3726">
        <v>380</v>
      </c>
      <c r="H3726" s="1">
        <v>43604</v>
      </c>
      <c r="I3726">
        <v>999999</v>
      </c>
      <c r="J3726">
        <v>380</v>
      </c>
      <c r="K3726">
        <v>125.9</v>
      </c>
      <c r="L3726" t="s">
        <v>13</v>
      </c>
      <c r="M3726">
        <v>1</v>
      </c>
    </row>
    <row r="3727" spans="1:13" x14ac:dyDescent="0.25">
      <c r="A3727">
        <v>342402</v>
      </c>
      <c r="B3727">
        <v>0</v>
      </c>
      <c r="C3727" s="1">
        <v>43602</v>
      </c>
      <c r="D3727">
        <v>1636855</v>
      </c>
      <c r="E3727">
        <v>2393</v>
      </c>
      <c r="F3727">
        <v>6</v>
      </c>
      <c r="G3727">
        <v>399.99</v>
      </c>
      <c r="H3727" s="1">
        <v>43605</v>
      </c>
      <c r="I3727">
        <v>999999</v>
      </c>
      <c r="J3727">
        <v>351.99119999999999</v>
      </c>
      <c r="K3727">
        <v>183.94</v>
      </c>
      <c r="L3727" t="s">
        <v>13</v>
      </c>
      <c r="M3727">
        <v>1</v>
      </c>
    </row>
    <row r="3728" spans="1:13" x14ac:dyDescent="0.25">
      <c r="A3728">
        <v>342403</v>
      </c>
      <c r="B3728">
        <v>0</v>
      </c>
      <c r="C3728" s="1">
        <v>43602</v>
      </c>
      <c r="D3728">
        <v>1232048</v>
      </c>
      <c r="E3728">
        <v>2235</v>
      </c>
      <c r="F3728">
        <v>7</v>
      </c>
      <c r="G3728">
        <v>101.99</v>
      </c>
      <c r="H3728" s="1">
        <v>43606</v>
      </c>
      <c r="I3728">
        <v>999999</v>
      </c>
      <c r="J3728">
        <v>89.751199999999997</v>
      </c>
      <c r="K3728">
        <v>52</v>
      </c>
      <c r="L3728" t="s">
        <v>13</v>
      </c>
      <c r="M3728">
        <v>1</v>
      </c>
    </row>
    <row r="3729" spans="1:13" x14ac:dyDescent="0.25">
      <c r="A3729">
        <v>342404</v>
      </c>
      <c r="B3729">
        <v>0</v>
      </c>
      <c r="C3729" s="1">
        <v>43602</v>
      </c>
      <c r="D3729">
        <v>1415884</v>
      </c>
      <c r="E3729">
        <v>2145</v>
      </c>
      <c r="F3729">
        <v>6</v>
      </c>
      <c r="G3729">
        <v>129.9</v>
      </c>
      <c r="H3729" s="1">
        <v>43604</v>
      </c>
      <c r="I3729">
        <v>999999</v>
      </c>
      <c r="J3729">
        <v>115.611</v>
      </c>
      <c r="K3729">
        <v>66.23</v>
      </c>
      <c r="L3729" t="s">
        <v>13</v>
      </c>
      <c r="M3729">
        <v>1</v>
      </c>
    </row>
    <row r="3730" spans="1:13" x14ac:dyDescent="0.25">
      <c r="A3730">
        <v>342500</v>
      </c>
      <c r="B3730">
        <v>0</v>
      </c>
      <c r="C3730" s="1">
        <v>43603</v>
      </c>
      <c r="D3730">
        <v>380710</v>
      </c>
      <c r="E3730">
        <v>1573</v>
      </c>
      <c r="F3730">
        <v>3</v>
      </c>
      <c r="G3730">
        <v>58.99</v>
      </c>
      <c r="H3730" s="1">
        <v>43606</v>
      </c>
      <c r="I3730">
        <v>999999</v>
      </c>
      <c r="J3730">
        <v>53.680900000000001</v>
      </c>
      <c r="K3730">
        <v>27.13</v>
      </c>
      <c r="L3730" t="s">
        <v>15</v>
      </c>
      <c r="M3730">
        <v>1.3492999999999999</v>
      </c>
    </row>
    <row r="3731" spans="1:13" x14ac:dyDescent="0.25">
      <c r="A3731">
        <v>342501</v>
      </c>
      <c r="B3731">
        <v>0</v>
      </c>
      <c r="C3731" s="1">
        <v>43603</v>
      </c>
      <c r="D3731">
        <v>1685920</v>
      </c>
      <c r="E3731">
        <v>2503</v>
      </c>
      <c r="F3731">
        <v>8</v>
      </c>
      <c r="G3731">
        <v>9.99</v>
      </c>
      <c r="H3731" s="1">
        <v>43604</v>
      </c>
      <c r="I3731">
        <v>999999</v>
      </c>
      <c r="J3731">
        <v>9.99</v>
      </c>
      <c r="K3731">
        <v>5.09</v>
      </c>
      <c r="L3731" t="s">
        <v>13</v>
      </c>
      <c r="M3731">
        <v>1</v>
      </c>
    </row>
    <row r="3732" spans="1:13" x14ac:dyDescent="0.25">
      <c r="A3732">
        <v>342501</v>
      </c>
      <c r="B3732">
        <v>1</v>
      </c>
      <c r="C3732" s="1">
        <v>43603</v>
      </c>
      <c r="D3732">
        <v>1685920</v>
      </c>
      <c r="E3732">
        <v>1450</v>
      </c>
      <c r="F3732">
        <v>9</v>
      </c>
      <c r="G3732">
        <v>308</v>
      </c>
      <c r="H3732" s="1">
        <v>43604</v>
      </c>
      <c r="I3732">
        <v>999999</v>
      </c>
      <c r="J3732">
        <v>308</v>
      </c>
      <c r="K3732">
        <v>141.63999999999999</v>
      </c>
      <c r="L3732" t="s">
        <v>13</v>
      </c>
      <c r="M3732">
        <v>1</v>
      </c>
    </row>
    <row r="3733" spans="1:13" x14ac:dyDescent="0.25">
      <c r="A3733">
        <v>342502</v>
      </c>
      <c r="B3733">
        <v>0</v>
      </c>
      <c r="C3733" s="1">
        <v>43603</v>
      </c>
      <c r="D3733">
        <v>84407</v>
      </c>
      <c r="E3733">
        <v>2160</v>
      </c>
      <c r="F3733">
        <v>3</v>
      </c>
      <c r="G3733">
        <v>445</v>
      </c>
      <c r="H3733" s="1">
        <v>43606</v>
      </c>
      <c r="I3733">
        <v>999999</v>
      </c>
      <c r="J3733">
        <v>387.15</v>
      </c>
      <c r="K3733">
        <v>204.64</v>
      </c>
      <c r="L3733" t="s">
        <v>17</v>
      </c>
      <c r="M3733">
        <v>1.4535</v>
      </c>
    </row>
    <row r="3734" spans="1:13" x14ac:dyDescent="0.25">
      <c r="A3734">
        <v>342502</v>
      </c>
      <c r="B3734">
        <v>1</v>
      </c>
      <c r="C3734" s="1">
        <v>43603</v>
      </c>
      <c r="D3734">
        <v>84407</v>
      </c>
      <c r="E3734">
        <v>2104</v>
      </c>
      <c r="F3734">
        <v>2</v>
      </c>
      <c r="G3734">
        <v>257.5</v>
      </c>
      <c r="H3734" s="1">
        <v>43606</v>
      </c>
      <c r="I3734">
        <v>999999</v>
      </c>
      <c r="J3734">
        <v>224.02500000000001</v>
      </c>
      <c r="K3734">
        <v>131.28</v>
      </c>
      <c r="L3734" t="s">
        <v>17</v>
      </c>
      <c r="M3734">
        <v>1.4535</v>
      </c>
    </row>
    <row r="3735" spans="1:13" x14ac:dyDescent="0.25">
      <c r="A3735">
        <v>342502</v>
      </c>
      <c r="B3735">
        <v>2</v>
      </c>
      <c r="C3735" s="1">
        <v>43603</v>
      </c>
      <c r="D3735">
        <v>84407</v>
      </c>
      <c r="E3735">
        <v>1553</v>
      </c>
      <c r="F3735">
        <v>1</v>
      </c>
      <c r="G3735">
        <v>268</v>
      </c>
      <c r="H3735" s="1">
        <v>43606</v>
      </c>
      <c r="I3735">
        <v>999999</v>
      </c>
      <c r="J3735">
        <v>268</v>
      </c>
      <c r="K3735">
        <v>123.24</v>
      </c>
      <c r="L3735" t="s">
        <v>17</v>
      </c>
      <c r="M3735">
        <v>1.4535</v>
      </c>
    </row>
    <row r="3736" spans="1:13" x14ac:dyDescent="0.25">
      <c r="A3736">
        <v>342503</v>
      </c>
      <c r="B3736">
        <v>0</v>
      </c>
      <c r="C3736" s="1">
        <v>43603</v>
      </c>
      <c r="D3736">
        <v>170784</v>
      </c>
      <c r="E3736">
        <v>559</v>
      </c>
      <c r="F3736">
        <v>1</v>
      </c>
      <c r="G3736">
        <v>251</v>
      </c>
      <c r="H3736" s="1">
        <v>43605</v>
      </c>
      <c r="I3736">
        <v>999999</v>
      </c>
      <c r="J3736">
        <v>220.88</v>
      </c>
      <c r="K3736">
        <v>115.43</v>
      </c>
      <c r="L3736" t="s">
        <v>17</v>
      </c>
      <c r="M3736">
        <v>1.4535</v>
      </c>
    </row>
    <row r="3737" spans="1:13" x14ac:dyDescent="0.25">
      <c r="A3737">
        <v>342503</v>
      </c>
      <c r="B3737">
        <v>1</v>
      </c>
      <c r="C3737" s="1">
        <v>43603</v>
      </c>
      <c r="D3737">
        <v>170784</v>
      </c>
      <c r="E3737">
        <v>1694</v>
      </c>
      <c r="F3737">
        <v>1</v>
      </c>
      <c r="G3737">
        <v>8.8800000000000008</v>
      </c>
      <c r="H3737" s="1">
        <v>43605</v>
      </c>
      <c r="I3737">
        <v>999999</v>
      </c>
      <c r="J3737">
        <v>8.2584</v>
      </c>
      <c r="K3737">
        <v>4.08</v>
      </c>
      <c r="L3737" t="s">
        <v>17</v>
      </c>
      <c r="M3737">
        <v>1.4535</v>
      </c>
    </row>
    <row r="3738" spans="1:13" x14ac:dyDescent="0.25">
      <c r="A3738">
        <v>342503</v>
      </c>
      <c r="B3738">
        <v>2</v>
      </c>
      <c r="C3738" s="1">
        <v>43603</v>
      </c>
      <c r="D3738">
        <v>170784</v>
      </c>
      <c r="E3738">
        <v>1623</v>
      </c>
      <c r="F3738">
        <v>2</v>
      </c>
      <c r="G3738">
        <v>219</v>
      </c>
      <c r="H3738" s="1">
        <v>43605</v>
      </c>
      <c r="I3738">
        <v>999999</v>
      </c>
      <c r="J3738">
        <v>190.53</v>
      </c>
      <c r="K3738">
        <v>72.56</v>
      </c>
      <c r="L3738" t="s">
        <v>17</v>
      </c>
      <c r="M3738">
        <v>1.4535</v>
      </c>
    </row>
    <row r="3739" spans="1:13" x14ac:dyDescent="0.25">
      <c r="A3739">
        <v>342503</v>
      </c>
      <c r="B3739">
        <v>3</v>
      </c>
      <c r="C3739" s="1">
        <v>43603</v>
      </c>
      <c r="D3739">
        <v>170784</v>
      </c>
      <c r="E3739">
        <v>1934</v>
      </c>
      <c r="F3739">
        <v>2</v>
      </c>
      <c r="G3739">
        <v>899</v>
      </c>
      <c r="H3739" s="1">
        <v>43605</v>
      </c>
      <c r="I3739">
        <v>999999</v>
      </c>
      <c r="J3739">
        <v>872.03</v>
      </c>
      <c r="K3739">
        <v>413.42</v>
      </c>
      <c r="L3739" t="s">
        <v>17</v>
      </c>
      <c r="M3739">
        <v>1.4535</v>
      </c>
    </row>
    <row r="3740" spans="1:13" x14ac:dyDescent="0.25">
      <c r="A3740">
        <v>342504</v>
      </c>
      <c r="B3740">
        <v>0</v>
      </c>
      <c r="C3740" s="1">
        <v>43603</v>
      </c>
      <c r="D3740">
        <v>822676</v>
      </c>
      <c r="E3740">
        <v>2492</v>
      </c>
      <c r="F3740">
        <v>6</v>
      </c>
      <c r="G3740">
        <v>24.99</v>
      </c>
      <c r="H3740" s="1">
        <v>43606</v>
      </c>
      <c r="I3740">
        <v>999999</v>
      </c>
      <c r="J3740">
        <v>24.99</v>
      </c>
      <c r="K3740">
        <v>12.74</v>
      </c>
      <c r="L3740" t="s">
        <v>14</v>
      </c>
      <c r="M3740">
        <v>0.89510000000000001</v>
      </c>
    </row>
    <row r="3741" spans="1:13" x14ac:dyDescent="0.25">
      <c r="A3741">
        <v>342504</v>
      </c>
      <c r="B3741">
        <v>1</v>
      </c>
      <c r="C3741" s="1">
        <v>43603</v>
      </c>
      <c r="D3741">
        <v>822676</v>
      </c>
      <c r="E3741">
        <v>459</v>
      </c>
      <c r="F3741">
        <v>2</v>
      </c>
      <c r="G3741">
        <v>269.89999999999998</v>
      </c>
      <c r="H3741" s="1">
        <v>43606</v>
      </c>
      <c r="I3741">
        <v>999999</v>
      </c>
      <c r="J3741">
        <v>237.512</v>
      </c>
      <c r="K3741">
        <v>137.6</v>
      </c>
      <c r="L3741" t="s">
        <v>14</v>
      </c>
      <c r="M3741">
        <v>0.89510000000000001</v>
      </c>
    </row>
    <row r="3742" spans="1:13" x14ac:dyDescent="0.25">
      <c r="A3742">
        <v>342504</v>
      </c>
      <c r="B3742">
        <v>2</v>
      </c>
      <c r="C3742" s="1">
        <v>43603</v>
      </c>
      <c r="D3742">
        <v>822676</v>
      </c>
      <c r="E3742">
        <v>441</v>
      </c>
      <c r="F3742">
        <v>4</v>
      </c>
      <c r="G3742">
        <v>229.9</v>
      </c>
      <c r="H3742" s="1">
        <v>43606</v>
      </c>
      <c r="I3742">
        <v>999999</v>
      </c>
      <c r="J3742">
        <v>209.209</v>
      </c>
      <c r="K3742">
        <v>117.21</v>
      </c>
      <c r="L3742" t="s">
        <v>14</v>
      </c>
      <c r="M3742">
        <v>0.89510000000000001</v>
      </c>
    </row>
    <row r="3743" spans="1:13" x14ac:dyDescent="0.25">
      <c r="A3743">
        <v>342505</v>
      </c>
      <c r="B3743">
        <v>0</v>
      </c>
      <c r="C3743" s="1">
        <v>43603</v>
      </c>
      <c r="D3743">
        <v>2077935</v>
      </c>
      <c r="E3743">
        <v>2499</v>
      </c>
      <c r="F3743">
        <v>5</v>
      </c>
      <c r="G3743">
        <v>23.72</v>
      </c>
      <c r="H3743" s="1">
        <v>43607</v>
      </c>
      <c r="I3743">
        <v>999999</v>
      </c>
      <c r="J3743">
        <v>21.110800000000001</v>
      </c>
      <c r="K3743">
        <v>12.09</v>
      </c>
      <c r="L3743" t="s">
        <v>13</v>
      </c>
      <c r="M3743">
        <v>1</v>
      </c>
    </row>
    <row r="3744" spans="1:13" x14ac:dyDescent="0.25">
      <c r="A3744">
        <v>342506</v>
      </c>
      <c r="B3744">
        <v>0</v>
      </c>
      <c r="C3744" s="1">
        <v>43603</v>
      </c>
      <c r="D3744">
        <v>2035274</v>
      </c>
      <c r="E3744">
        <v>418</v>
      </c>
      <c r="F3744">
        <v>10</v>
      </c>
      <c r="G3744">
        <v>269.95</v>
      </c>
      <c r="H3744" s="1">
        <v>43607</v>
      </c>
      <c r="I3744">
        <v>999999</v>
      </c>
      <c r="J3744">
        <v>242.95500000000001</v>
      </c>
      <c r="K3744">
        <v>137.63</v>
      </c>
      <c r="L3744" t="s">
        <v>13</v>
      </c>
      <c r="M3744">
        <v>1</v>
      </c>
    </row>
    <row r="3745" spans="1:13" x14ac:dyDescent="0.25">
      <c r="A3745">
        <v>342506</v>
      </c>
      <c r="B3745">
        <v>1</v>
      </c>
      <c r="C3745" s="1">
        <v>43603</v>
      </c>
      <c r="D3745">
        <v>2035274</v>
      </c>
      <c r="E3745">
        <v>426</v>
      </c>
      <c r="F3745">
        <v>6</v>
      </c>
      <c r="G3745">
        <v>499.9</v>
      </c>
      <c r="H3745" s="1">
        <v>43607</v>
      </c>
      <c r="I3745">
        <v>999999</v>
      </c>
      <c r="J3745">
        <v>444.911</v>
      </c>
      <c r="K3745">
        <v>254.86</v>
      </c>
      <c r="L3745" t="s">
        <v>13</v>
      </c>
      <c r="M3745">
        <v>1</v>
      </c>
    </row>
    <row r="3746" spans="1:13" x14ac:dyDescent="0.25">
      <c r="A3746">
        <v>342506</v>
      </c>
      <c r="B3746">
        <v>2</v>
      </c>
      <c r="C3746" s="1">
        <v>43603</v>
      </c>
      <c r="D3746">
        <v>2035274</v>
      </c>
      <c r="E3746">
        <v>1520</v>
      </c>
      <c r="F3746">
        <v>1</v>
      </c>
      <c r="G3746">
        <v>280</v>
      </c>
      <c r="H3746" s="1">
        <v>43607</v>
      </c>
      <c r="I3746">
        <v>999999</v>
      </c>
      <c r="J3746">
        <v>280</v>
      </c>
      <c r="K3746">
        <v>128.76</v>
      </c>
      <c r="L3746" t="s">
        <v>13</v>
      </c>
      <c r="M3746">
        <v>1</v>
      </c>
    </row>
    <row r="3747" spans="1:13" x14ac:dyDescent="0.25">
      <c r="A3747">
        <v>342507</v>
      </c>
      <c r="B3747">
        <v>0</v>
      </c>
      <c r="C3747" s="1">
        <v>43603</v>
      </c>
      <c r="D3747">
        <v>561557</v>
      </c>
      <c r="E3747">
        <v>1493</v>
      </c>
      <c r="F3747">
        <v>5</v>
      </c>
      <c r="G3747">
        <v>269</v>
      </c>
      <c r="H3747" s="1">
        <v>43605</v>
      </c>
      <c r="I3747">
        <v>999999</v>
      </c>
      <c r="J3747">
        <v>231.34</v>
      </c>
      <c r="K3747">
        <v>123.7</v>
      </c>
      <c r="L3747" t="s">
        <v>14</v>
      </c>
      <c r="M3747">
        <v>0.89510000000000001</v>
      </c>
    </row>
    <row r="3748" spans="1:13" x14ac:dyDescent="0.25">
      <c r="A3748">
        <v>342507</v>
      </c>
      <c r="B3748">
        <v>1</v>
      </c>
      <c r="C3748" s="1">
        <v>43603</v>
      </c>
      <c r="D3748">
        <v>561557</v>
      </c>
      <c r="E3748">
        <v>169</v>
      </c>
      <c r="F3748">
        <v>5</v>
      </c>
      <c r="G3748">
        <v>119</v>
      </c>
      <c r="H3748" s="1">
        <v>43605</v>
      </c>
      <c r="I3748">
        <v>999999</v>
      </c>
      <c r="J3748">
        <v>119</v>
      </c>
      <c r="K3748">
        <v>54.72</v>
      </c>
      <c r="L3748" t="s">
        <v>14</v>
      </c>
      <c r="M3748">
        <v>0.89510000000000001</v>
      </c>
    </row>
    <row r="3749" spans="1:13" x14ac:dyDescent="0.25">
      <c r="A3749">
        <v>342508</v>
      </c>
      <c r="B3749">
        <v>0</v>
      </c>
      <c r="C3749" s="1">
        <v>43603</v>
      </c>
      <c r="D3749">
        <v>2069495</v>
      </c>
      <c r="E3749">
        <v>2085</v>
      </c>
      <c r="F3749">
        <v>4</v>
      </c>
      <c r="G3749">
        <v>1475</v>
      </c>
      <c r="H3749" s="1">
        <v>43605</v>
      </c>
      <c r="I3749">
        <v>999999</v>
      </c>
      <c r="J3749">
        <v>1283.25</v>
      </c>
      <c r="K3749">
        <v>488.7</v>
      </c>
      <c r="L3749" t="s">
        <v>13</v>
      </c>
      <c r="M3749">
        <v>1</v>
      </c>
    </row>
    <row r="3750" spans="1:13" x14ac:dyDescent="0.25">
      <c r="A3750">
        <v>342700</v>
      </c>
      <c r="B3750">
        <v>0</v>
      </c>
      <c r="C3750" s="1">
        <v>43605</v>
      </c>
      <c r="D3750">
        <v>363879</v>
      </c>
      <c r="E3750">
        <v>1645</v>
      </c>
      <c r="F3750">
        <v>3</v>
      </c>
      <c r="G3750">
        <v>57.88</v>
      </c>
      <c r="H3750" s="1">
        <v>43605</v>
      </c>
      <c r="I3750">
        <v>74</v>
      </c>
      <c r="J3750">
        <v>53.828400000000002</v>
      </c>
      <c r="K3750">
        <v>26.62</v>
      </c>
      <c r="L3750" t="s">
        <v>15</v>
      </c>
      <c r="M3750">
        <v>1.3431999999999999</v>
      </c>
    </row>
    <row r="3751" spans="1:13" x14ac:dyDescent="0.25">
      <c r="A3751">
        <v>342700</v>
      </c>
      <c r="B3751">
        <v>1</v>
      </c>
      <c r="C3751" s="1">
        <v>43605</v>
      </c>
      <c r="D3751">
        <v>363879</v>
      </c>
      <c r="E3751">
        <v>2497</v>
      </c>
      <c r="F3751">
        <v>1</v>
      </c>
      <c r="G3751">
        <v>9.99</v>
      </c>
      <c r="H3751" s="1">
        <v>43605</v>
      </c>
      <c r="I3751">
        <v>74</v>
      </c>
      <c r="J3751">
        <v>8.8910999999999998</v>
      </c>
      <c r="K3751">
        <v>5.09</v>
      </c>
      <c r="L3751" t="s">
        <v>15</v>
      </c>
      <c r="M3751">
        <v>1.3431999999999999</v>
      </c>
    </row>
    <row r="3752" spans="1:13" x14ac:dyDescent="0.25">
      <c r="A3752">
        <v>342700</v>
      </c>
      <c r="B3752">
        <v>2</v>
      </c>
      <c r="C3752" s="1">
        <v>43605</v>
      </c>
      <c r="D3752">
        <v>363879</v>
      </c>
      <c r="E3752">
        <v>2507</v>
      </c>
      <c r="F3752">
        <v>4</v>
      </c>
      <c r="G3752">
        <v>4.74</v>
      </c>
      <c r="H3752" s="1">
        <v>43605</v>
      </c>
      <c r="I3752">
        <v>74</v>
      </c>
      <c r="J3752">
        <v>4.74</v>
      </c>
      <c r="K3752">
        <v>2.42</v>
      </c>
      <c r="L3752" t="s">
        <v>15</v>
      </c>
      <c r="M3752">
        <v>1.3431999999999999</v>
      </c>
    </row>
    <row r="3753" spans="1:13" x14ac:dyDescent="0.25">
      <c r="A3753">
        <v>342700</v>
      </c>
      <c r="B3753">
        <v>3</v>
      </c>
      <c r="C3753" s="1">
        <v>43605</v>
      </c>
      <c r="D3753">
        <v>363879</v>
      </c>
      <c r="E3753">
        <v>918</v>
      </c>
      <c r="F3753">
        <v>6</v>
      </c>
      <c r="G3753">
        <v>179</v>
      </c>
      <c r="H3753" s="1">
        <v>43605</v>
      </c>
      <c r="I3753">
        <v>74</v>
      </c>
      <c r="J3753">
        <v>161.1</v>
      </c>
      <c r="K3753">
        <v>59.31</v>
      </c>
      <c r="L3753" t="s">
        <v>15</v>
      </c>
      <c r="M3753">
        <v>1.3431999999999999</v>
      </c>
    </row>
    <row r="3754" spans="1:13" x14ac:dyDescent="0.25">
      <c r="A3754">
        <v>342701</v>
      </c>
      <c r="B3754">
        <v>0</v>
      </c>
      <c r="C3754" s="1">
        <v>43605</v>
      </c>
      <c r="D3754">
        <v>1791371</v>
      </c>
      <c r="E3754">
        <v>561</v>
      </c>
      <c r="F3754">
        <v>6</v>
      </c>
      <c r="G3754">
        <v>139</v>
      </c>
      <c r="H3754" s="1">
        <v>43606</v>
      </c>
      <c r="I3754">
        <v>999999</v>
      </c>
      <c r="J3754">
        <v>129.27000000000001</v>
      </c>
      <c r="K3754">
        <v>70.87</v>
      </c>
      <c r="L3754" t="s">
        <v>13</v>
      </c>
      <c r="M3754">
        <v>1</v>
      </c>
    </row>
    <row r="3755" spans="1:13" x14ac:dyDescent="0.25">
      <c r="A3755">
        <v>342701</v>
      </c>
      <c r="B3755">
        <v>1</v>
      </c>
      <c r="C3755" s="1">
        <v>43605</v>
      </c>
      <c r="D3755">
        <v>1791371</v>
      </c>
      <c r="E3755">
        <v>226</v>
      </c>
      <c r="F3755">
        <v>2</v>
      </c>
      <c r="G3755">
        <v>299</v>
      </c>
      <c r="H3755" s="1">
        <v>43606</v>
      </c>
      <c r="I3755">
        <v>999999</v>
      </c>
      <c r="J3755">
        <v>263.12</v>
      </c>
      <c r="K3755">
        <v>152.44</v>
      </c>
      <c r="L3755" t="s">
        <v>13</v>
      </c>
      <c r="M3755">
        <v>1</v>
      </c>
    </row>
    <row r="3756" spans="1:13" x14ac:dyDescent="0.25">
      <c r="A3756">
        <v>342701</v>
      </c>
      <c r="B3756">
        <v>2</v>
      </c>
      <c r="C3756" s="1">
        <v>43605</v>
      </c>
      <c r="D3756">
        <v>1791371</v>
      </c>
      <c r="E3756">
        <v>2142</v>
      </c>
      <c r="F3756">
        <v>3</v>
      </c>
      <c r="G3756">
        <v>445</v>
      </c>
      <c r="H3756" s="1">
        <v>43606</v>
      </c>
      <c r="I3756">
        <v>999999</v>
      </c>
      <c r="J3756">
        <v>445</v>
      </c>
      <c r="K3756">
        <v>204.64</v>
      </c>
      <c r="L3756" t="s">
        <v>13</v>
      </c>
      <c r="M3756">
        <v>1</v>
      </c>
    </row>
    <row r="3757" spans="1:13" x14ac:dyDescent="0.25">
      <c r="A3757">
        <v>342702</v>
      </c>
      <c r="B3757">
        <v>0</v>
      </c>
      <c r="C3757" s="1">
        <v>43605</v>
      </c>
      <c r="D3757">
        <v>2033936</v>
      </c>
      <c r="E3757">
        <v>383</v>
      </c>
      <c r="F3757">
        <v>1</v>
      </c>
      <c r="G3757">
        <v>599</v>
      </c>
      <c r="H3757" s="1">
        <v>43605</v>
      </c>
      <c r="I3757">
        <v>605</v>
      </c>
      <c r="J3757">
        <v>599</v>
      </c>
      <c r="K3757">
        <v>275.45999999999998</v>
      </c>
      <c r="L3757" t="s">
        <v>13</v>
      </c>
      <c r="M3757">
        <v>1</v>
      </c>
    </row>
    <row r="3758" spans="1:13" x14ac:dyDescent="0.25">
      <c r="A3758">
        <v>342800</v>
      </c>
      <c r="B3758">
        <v>0</v>
      </c>
      <c r="C3758" s="1">
        <v>43606</v>
      </c>
      <c r="D3758">
        <v>1186470</v>
      </c>
      <c r="E3758">
        <v>1498</v>
      </c>
      <c r="F3758">
        <v>1</v>
      </c>
      <c r="G3758">
        <v>300</v>
      </c>
      <c r="H3758" s="1">
        <v>43606</v>
      </c>
      <c r="I3758">
        <v>380</v>
      </c>
      <c r="J3758">
        <v>300</v>
      </c>
      <c r="K3758">
        <v>137.96</v>
      </c>
      <c r="L3758" t="s">
        <v>16</v>
      </c>
      <c r="M3758">
        <v>0.78500000000000003</v>
      </c>
    </row>
    <row r="3759" spans="1:13" x14ac:dyDescent="0.25">
      <c r="A3759">
        <v>342800</v>
      </c>
      <c r="B3759">
        <v>1</v>
      </c>
      <c r="C3759" s="1">
        <v>43606</v>
      </c>
      <c r="D3759">
        <v>1186470</v>
      </c>
      <c r="E3759">
        <v>660</v>
      </c>
      <c r="F3759">
        <v>2</v>
      </c>
      <c r="G3759">
        <v>159</v>
      </c>
      <c r="H3759" s="1">
        <v>43606</v>
      </c>
      <c r="I3759">
        <v>380</v>
      </c>
      <c r="J3759">
        <v>159</v>
      </c>
      <c r="K3759">
        <v>73.12</v>
      </c>
      <c r="L3759" t="s">
        <v>16</v>
      </c>
      <c r="M3759">
        <v>0.78500000000000003</v>
      </c>
    </row>
    <row r="3760" spans="1:13" x14ac:dyDescent="0.25">
      <c r="A3760">
        <v>342801</v>
      </c>
      <c r="B3760">
        <v>0</v>
      </c>
      <c r="C3760" s="1">
        <v>43606</v>
      </c>
      <c r="D3760">
        <v>332319</v>
      </c>
      <c r="E3760">
        <v>1481</v>
      </c>
      <c r="F3760">
        <v>2</v>
      </c>
      <c r="G3760">
        <v>229</v>
      </c>
      <c r="H3760" s="1">
        <v>43608</v>
      </c>
      <c r="I3760">
        <v>999999</v>
      </c>
      <c r="J3760">
        <v>229</v>
      </c>
      <c r="K3760">
        <v>105.31</v>
      </c>
      <c r="L3760" t="s">
        <v>15</v>
      </c>
      <c r="M3760">
        <v>1.3409</v>
      </c>
    </row>
    <row r="3761" spans="1:13" x14ac:dyDescent="0.25">
      <c r="A3761">
        <v>342801</v>
      </c>
      <c r="B3761">
        <v>1</v>
      </c>
      <c r="C3761" s="1">
        <v>43606</v>
      </c>
      <c r="D3761">
        <v>332319</v>
      </c>
      <c r="E3761">
        <v>1534</v>
      </c>
      <c r="F3761">
        <v>4</v>
      </c>
      <c r="G3761">
        <v>398</v>
      </c>
      <c r="H3761" s="1">
        <v>43608</v>
      </c>
      <c r="I3761">
        <v>999999</v>
      </c>
      <c r="J3761">
        <v>382.08</v>
      </c>
      <c r="K3761">
        <v>131.87</v>
      </c>
      <c r="L3761" t="s">
        <v>15</v>
      </c>
      <c r="M3761">
        <v>1.3409</v>
      </c>
    </row>
    <row r="3762" spans="1:13" x14ac:dyDescent="0.25">
      <c r="A3762">
        <v>342801</v>
      </c>
      <c r="B3762">
        <v>2</v>
      </c>
      <c r="C3762" s="1">
        <v>43606</v>
      </c>
      <c r="D3762">
        <v>332319</v>
      </c>
      <c r="E3762">
        <v>1467</v>
      </c>
      <c r="F3762">
        <v>4</v>
      </c>
      <c r="G3762">
        <v>301</v>
      </c>
      <c r="H3762" s="1">
        <v>43608</v>
      </c>
      <c r="I3762">
        <v>999999</v>
      </c>
      <c r="J3762">
        <v>267.89</v>
      </c>
      <c r="K3762">
        <v>138.41999999999999</v>
      </c>
      <c r="L3762" t="s">
        <v>15</v>
      </c>
      <c r="M3762">
        <v>1.3409</v>
      </c>
    </row>
    <row r="3763" spans="1:13" x14ac:dyDescent="0.25">
      <c r="A3763">
        <v>342802</v>
      </c>
      <c r="B3763">
        <v>0</v>
      </c>
      <c r="C3763" s="1">
        <v>43606</v>
      </c>
      <c r="D3763">
        <v>576154</v>
      </c>
      <c r="E3763">
        <v>1621</v>
      </c>
      <c r="F3763">
        <v>3</v>
      </c>
      <c r="G3763">
        <v>12.99</v>
      </c>
      <c r="H3763" s="1">
        <v>43606</v>
      </c>
      <c r="I3763">
        <v>200</v>
      </c>
      <c r="J3763">
        <v>11.301299999999999</v>
      </c>
      <c r="K3763">
        <v>6.62</v>
      </c>
      <c r="L3763" t="s">
        <v>14</v>
      </c>
      <c r="M3763">
        <v>0.89600000000000002</v>
      </c>
    </row>
    <row r="3764" spans="1:13" x14ac:dyDescent="0.25">
      <c r="A3764">
        <v>342802</v>
      </c>
      <c r="B3764">
        <v>1</v>
      </c>
      <c r="C3764" s="1">
        <v>43606</v>
      </c>
      <c r="D3764">
        <v>576154</v>
      </c>
      <c r="E3764">
        <v>91</v>
      </c>
      <c r="F3764">
        <v>5</v>
      </c>
      <c r="G3764">
        <v>149.99</v>
      </c>
      <c r="H3764" s="1">
        <v>43606</v>
      </c>
      <c r="I3764">
        <v>200</v>
      </c>
      <c r="J3764">
        <v>137.99080000000001</v>
      </c>
      <c r="K3764">
        <v>49.69</v>
      </c>
      <c r="L3764" t="s">
        <v>14</v>
      </c>
      <c r="M3764">
        <v>0.89600000000000002</v>
      </c>
    </row>
    <row r="3765" spans="1:13" x14ac:dyDescent="0.25">
      <c r="A3765">
        <v>342803</v>
      </c>
      <c r="B3765">
        <v>0</v>
      </c>
      <c r="C3765" s="1">
        <v>43606</v>
      </c>
      <c r="D3765">
        <v>440042</v>
      </c>
      <c r="E3765">
        <v>1445</v>
      </c>
      <c r="F3765">
        <v>3</v>
      </c>
      <c r="G3765">
        <v>268</v>
      </c>
      <c r="H3765" s="1">
        <v>43611</v>
      </c>
      <c r="I3765">
        <v>999999</v>
      </c>
      <c r="J3765">
        <v>265.32</v>
      </c>
      <c r="K3765">
        <v>123.24</v>
      </c>
      <c r="L3765" t="s">
        <v>14</v>
      </c>
      <c r="M3765">
        <v>0.89600000000000002</v>
      </c>
    </row>
    <row r="3766" spans="1:13" x14ac:dyDescent="0.25">
      <c r="A3766">
        <v>342804</v>
      </c>
      <c r="B3766">
        <v>0</v>
      </c>
      <c r="C3766" s="1">
        <v>43606</v>
      </c>
      <c r="D3766">
        <v>131443</v>
      </c>
      <c r="E3766">
        <v>524</v>
      </c>
      <c r="F3766">
        <v>2</v>
      </c>
      <c r="G3766">
        <v>179</v>
      </c>
      <c r="H3766" s="1">
        <v>43606</v>
      </c>
      <c r="I3766">
        <v>50</v>
      </c>
      <c r="J3766">
        <v>159.31</v>
      </c>
      <c r="K3766">
        <v>82.32</v>
      </c>
      <c r="L3766" t="s">
        <v>17</v>
      </c>
      <c r="M3766">
        <v>1.4535</v>
      </c>
    </row>
    <row r="3767" spans="1:13" x14ac:dyDescent="0.25">
      <c r="A3767">
        <v>342900</v>
      </c>
      <c r="B3767">
        <v>0</v>
      </c>
      <c r="C3767" s="1">
        <v>43607</v>
      </c>
      <c r="D3767">
        <v>1631668</v>
      </c>
      <c r="E3767">
        <v>1597</v>
      </c>
      <c r="F3767">
        <v>7</v>
      </c>
      <c r="G3767">
        <v>57.88</v>
      </c>
      <c r="H3767" s="1">
        <v>43609</v>
      </c>
      <c r="I3767">
        <v>999999</v>
      </c>
      <c r="J3767">
        <v>57.88</v>
      </c>
      <c r="K3767">
        <v>26.62</v>
      </c>
      <c r="L3767" t="s">
        <v>13</v>
      </c>
      <c r="M3767">
        <v>1</v>
      </c>
    </row>
    <row r="3768" spans="1:13" x14ac:dyDescent="0.25">
      <c r="A3768">
        <v>342900</v>
      </c>
      <c r="B3768">
        <v>1</v>
      </c>
      <c r="C3768" s="1">
        <v>43607</v>
      </c>
      <c r="D3768">
        <v>1631668</v>
      </c>
      <c r="E3768">
        <v>457</v>
      </c>
      <c r="F3768">
        <v>4</v>
      </c>
      <c r="G3768">
        <v>219.95</v>
      </c>
      <c r="H3768" s="1">
        <v>43609</v>
      </c>
      <c r="I3768">
        <v>999999</v>
      </c>
      <c r="J3768">
        <v>204.55350000000001</v>
      </c>
      <c r="K3768">
        <v>112.14</v>
      </c>
      <c r="L3768" t="s">
        <v>13</v>
      </c>
      <c r="M3768">
        <v>1</v>
      </c>
    </row>
    <row r="3769" spans="1:13" x14ac:dyDescent="0.25">
      <c r="A3769">
        <v>342900</v>
      </c>
      <c r="B3769">
        <v>2</v>
      </c>
      <c r="C3769" s="1">
        <v>43607</v>
      </c>
      <c r="D3769">
        <v>1631668</v>
      </c>
      <c r="E3769">
        <v>1512</v>
      </c>
      <c r="F3769">
        <v>1</v>
      </c>
      <c r="G3769">
        <v>239</v>
      </c>
      <c r="H3769" s="1">
        <v>43609</v>
      </c>
      <c r="I3769">
        <v>999999</v>
      </c>
      <c r="J3769">
        <v>239</v>
      </c>
      <c r="K3769">
        <v>109.91</v>
      </c>
      <c r="L3769" t="s">
        <v>13</v>
      </c>
      <c r="M3769">
        <v>1</v>
      </c>
    </row>
    <row r="3770" spans="1:13" x14ac:dyDescent="0.25">
      <c r="A3770">
        <v>342900</v>
      </c>
      <c r="B3770">
        <v>3</v>
      </c>
      <c r="C3770" s="1">
        <v>43607</v>
      </c>
      <c r="D3770">
        <v>1631668</v>
      </c>
      <c r="E3770">
        <v>1551</v>
      </c>
      <c r="F3770">
        <v>7</v>
      </c>
      <c r="G3770">
        <v>299</v>
      </c>
      <c r="H3770" s="1">
        <v>43609</v>
      </c>
      <c r="I3770">
        <v>999999</v>
      </c>
      <c r="J3770">
        <v>272.08999999999997</v>
      </c>
      <c r="K3770">
        <v>137.5</v>
      </c>
      <c r="L3770" t="s">
        <v>13</v>
      </c>
      <c r="M3770">
        <v>1</v>
      </c>
    </row>
    <row r="3771" spans="1:13" x14ac:dyDescent="0.25">
      <c r="A3771">
        <v>342901</v>
      </c>
      <c r="B3771">
        <v>0</v>
      </c>
      <c r="C3771" s="1">
        <v>43607</v>
      </c>
      <c r="D3771">
        <v>368977</v>
      </c>
      <c r="E3771">
        <v>61</v>
      </c>
      <c r="F3771">
        <v>7</v>
      </c>
      <c r="G3771">
        <v>181</v>
      </c>
      <c r="H3771" s="1">
        <v>43607</v>
      </c>
      <c r="I3771">
        <v>74</v>
      </c>
      <c r="J3771">
        <v>175.57</v>
      </c>
      <c r="K3771">
        <v>83.24</v>
      </c>
      <c r="L3771" t="s">
        <v>15</v>
      </c>
      <c r="M3771">
        <v>1.3385</v>
      </c>
    </row>
    <row r="3772" spans="1:13" x14ac:dyDescent="0.25">
      <c r="A3772">
        <v>342902</v>
      </c>
      <c r="B3772">
        <v>0</v>
      </c>
      <c r="C3772" s="1">
        <v>43607</v>
      </c>
      <c r="D3772">
        <v>147523</v>
      </c>
      <c r="E3772">
        <v>405</v>
      </c>
      <c r="F3772">
        <v>6</v>
      </c>
      <c r="G3772">
        <v>699</v>
      </c>
      <c r="H3772" s="1">
        <v>43607</v>
      </c>
      <c r="I3772">
        <v>50</v>
      </c>
      <c r="J3772">
        <v>699</v>
      </c>
      <c r="K3772">
        <v>321.44</v>
      </c>
      <c r="L3772" t="s">
        <v>17</v>
      </c>
      <c r="M3772">
        <v>1.4520999999999999</v>
      </c>
    </row>
    <row r="3773" spans="1:13" x14ac:dyDescent="0.25">
      <c r="A3773">
        <v>342902</v>
      </c>
      <c r="B3773">
        <v>1</v>
      </c>
      <c r="C3773" s="1">
        <v>43607</v>
      </c>
      <c r="D3773">
        <v>147523</v>
      </c>
      <c r="E3773">
        <v>1572</v>
      </c>
      <c r="F3773">
        <v>5</v>
      </c>
      <c r="G3773">
        <v>57.99</v>
      </c>
      <c r="H3773" s="1">
        <v>43607</v>
      </c>
      <c r="I3773">
        <v>50</v>
      </c>
      <c r="J3773">
        <v>57.99</v>
      </c>
      <c r="K3773">
        <v>26.67</v>
      </c>
      <c r="L3773" t="s">
        <v>17</v>
      </c>
      <c r="M3773">
        <v>1.4520999999999999</v>
      </c>
    </row>
    <row r="3774" spans="1:13" x14ac:dyDescent="0.25">
      <c r="A3774">
        <v>342902</v>
      </c>
      <c r="B3774">
        <v>2</v>
      </c>
      <c r="C3774" s="1">
        <v>43607</v>
      </c>
      <c r="D3774">
        <v>147523</v>
      </c>
      <c r="E3774">
        <v>1584</v>
      </c>
      <c r="F3774">
        <v>2</v>
      </c>
      <c r="G3774">
        <v>9.99</v>
      </c>
      <c r="H3774" s="1">
        <v>43607</v>
      </c>
      <c r="I3774">
        <v>50</v>
      </c>
      <c r="J3774">
        <v>8.7911999999999999</v>
      </c>
      <c r="K3774">
        <v>5.09</v>
      </c>
      <c r="L3774" t="s">
        <v>17</v>
      </c>
      <c r="M3774">
        <v>1.4520999999999999</v>
      </c>
    </row>
    <row r="3775" spans="1:13" x14ac:dyDescent="0.25">
      <c r="A3775">
        <v>342903</v>
      </c>
      <c r="B3775">
        <v>0</v>
      </c>
      <c r="C3775" s="1">
        <v>43607</v>
      </c>
      <c r="D3775">
        <v>1858851</v>
      </c>
      <c r="E3775">
        <v>1427</v>
      </c>
      <c r="F3775">
        <v>6</v>
      </c>
      <c r="G3775">
        <v>230</v>
      </c>
      <c r="H3775" s="1">
        <v>43607</v>
      </c>
      <c r="I3775">
        <v>550</v>
      </c>
      <c r="J3775">
        <v>230</v>
      </c>
      <c r="K3775">
        <v>105.77</v>
      </c>
      <c r="L3775" t="s">
        <v>13</v>
      </c>
      <c r="M3775">
        <v>1</v>
      </c>
    </row>
    <row r="3776" spans="1:13" x14ac:dyDescent="0.25">
      <c r="A3776">
        <v>342904</v>
      </c>
      <c r="B3776">
        <v>0</v>
      </c>
      <c r="C3776" s="1">
        <v>43607</v>
      </c>
      <c r="D3776">
        <v>234217</v>
      </c>
      <c r="E3776">
        <v>1710</v>
      </c>
      <c r="F3776">
        <v>4</v>
      </c>
      <c r="G3776">
        <v>70.13</v>
      </c>
      <c r="H3776" s="1">
        <v>43607</v>
      </c>
      <c r="I3776">
        <v>74</v>
      </c>
      <c r="J3776">
        <v>70.13</v>
      </c>
      <c r="K3776">
        <v>32.25</v>
      </c>
      <c r="L3776" t="s">
        <v>15</v>
      </c>
      <c r="M3776">
        <v>1.3385</v>
      </c>
    </row>
    <row r="3777" spans="1:13" x14ac:dyDescent="0.25">
      <c r="A3777">
        <v>342904</v>
      </c>
      <c r="B3777">
        <v>1</v>
      </c>
      <c r="C3777" s="1">
        <v>43607</v>
      </c>
      <c r="D3777">
        <v>234217</v>
      </c>
      <c r="E3777">
        <v>1584</v>
      </c>
      <c r="F3777">
        <v>2</v>
      </c>
      <c r="G3777">
        <v>9.99</v>
      </c>
      <c r="H3777" s="1">
        <v>43607</v>
      </c>
      <c r="I3777">
        <v>74</v>
      </c>
      <c r="J3777">
        <v>8.9909999999999997</v>
      </c>
      <c r="K3777">
        <v>5.09</v>
      </c>
      <c r="L3777" t="s">
        <v>15</v>
      </c>
      <c r="M3777">
        <v>1.3385</v>
      </c>
    </row>
    <row r="3778" spans="1:13" x14ac:dyDescent="0.25">
      <c r="A3778">
        <v>342904</v>
      </c>
      <c r="B3778">
        <v>2</v>
      </c>
      <c r="C3778" s="1">
        <v>43607</v>
      </c>
      <c r="D3778">
        <v>234217</v>
      </c>
      <c r="E3778">
        <v>1625</v>
      </c>
      <c r="F3778">
        <v>3</v>
      </c>
      <c r="G3778">
        <v>219</v>
      </c>
      <c r="H3778" s="1">
        <v>43607</v>
      </c>
      <c r="I3778">
        <v>74</v>
      </c>
      <c r="J3778">
        <v>199.29</v>
      </c>
      <c r="K3778">
        <v>72.56</v>
      </c>
      <c r="L3778" t="s">
        <v>15</v>
      </c>
      <c r="M3778">
        <v>1.3385</v>
      </c>
    </row>
    <row r="3779" spans="1:13" x14ac:dyDescent="0.25">
      <c r="A3779">
        <v>342904</v>
      </c>
      <c r="B3779">
        <v>3</v>
      </c>
      <c r="C3779" s="1">
        <v>43607</v>
      </c>
      <c r="D3779">
        <v>234217</v>
      </c>
      <c r="E3779">
        <v>57</v>
      </c>
      <c r="F3779">
        <v>4</v>
      </c>
      <c r="G3779">
        <v>156</v>
      </c>
      <c r="H3779" s="1">
        <v>43607</v>
      </c>
      <c r="I3779">
        <v>74</v>
      </c>
      <c r="J3779">
        <v>156</v>
      </c>
      <c r="K3779">
        <v>79.53</v>
      </c>
      <c r="L3779" t="s">
        <v>15</v>
      </c>
      <c r="M3779">
        <v>1.3385</v>
      </c>
    </row>
    <row r="3780" spans="1:13" x14ac:dyDescent="0.25">
      <c r="A3780">
        <v>342904</v>
      </c>
      <c r="B3780">
        <v>4</v>
      </c>
      <c r="C3780" s="1">
        <v>43607</v>
      </c>
      <c r="D3780">
        <v>234217</v>
      </c>
      <c r="E3780">
        <v>1125</v>
      </c>
      <c r="F3780">
        <v>3</v>
      </c>
      <c r="G3780">
        <v>436.2</v>
      </c>
      <c r="H3780" s="1">
        <v>43607</v>
      </c>
      <c r="I3780">
        <v>74</v>
      </c>
      <c r="J3780">
        <v>375.13200000000001</v>
      </c>
      <c r="K3780">
        <v>144.52000000000001</v>
      </c>
      <c r="L3780" t="s">
        <v>15</v>
      </c>
      <c r="M3780">
        <v>1.3385</v>
      </c>
    </row>
    <row r="3781" spans="1:13" x14ac:dyDescent="0.25">
      <c r="A3781">
        <v>342904</v>
      </c>
      <c r="B3781">
        <v>5</v>
      </c>
      <c r="C3781" s="1">
        <v>43607</v>
      </c>
      <c r="D3781">
        <v>234217</v>
      </c>
      <c r="E3781">
        <v>740</v>
      </c>
      <c r="F3781">
        <v>4</v>
      </c>
      <c r="G3781">
        <v>248</v>
      </c>
      <c r="H3781" s="1">
        <v>43607</v>
      </c>
      <c r="I3781">
        <v>74</v>
      </c>
      <c r="J3781">
        <v>248</v>
      </c>
      <c r="K3781">
        <v>82.17</v>
      </c>
      <c r="L3781" t="s">
        <v>15</v>
      </c>
      <c r="M3781">
        <v>1.3385</v>
      </c>
    </row>
    <row r="3782" spans="1:13" x14ac:dyDescent="0.25">
      <c r="A3782">
        <v>342905</v>
      </c>
      <c r="B3782">
        <v>0</v>
      </c>
      <c r="C3782" s="1">
        <v>43607</v>
      </c>
      <c r="D3782">
        <v>930307</v>
      </c>
      <c r="E3782">
        <v>1711</v>
      </c>
      <c r="F3782">
        <v>5</v>
      </c>
      <c r="G3782">
        <v>70.13</v>
      </c>
      <c r="H3782" s="1">
        <v>43607</v>
      </c>
      <c r="I3782">
        <v>420</v>
      </c>
      <c r="J3782">
        <v>60.311799999999998</v>
      </c>
      <c r="K3782">
        <v>32.25</v>
      </c>
      <c r="L3782" t="s">
        <v>16</v>
      </c>
      <c r="M3782">
        <v>0.7903</v>
      </c>
    </row>
    <row r="3783" spans="1:13" x14ac:dyDescent="0.25">
      <c r="A3783">
        <v>342906</v>
      </c>
      <c r="B3783">
        <v>0</v>
      </c>
      <c r="C3783" s="1">
        <v>43607</v>
      </c>
      <c r="D3783">
        <v>976390</v>
      </c>
      <c r="E3783">
        <v>418</v>
      </c>
      <c r="F3783">
        <v>2</v>
      </c>
      <c r="G3783">
        <v>269.95</v>
      </c>
      <c r="H3783" s="1">
        <v>43610</v>
      </c>
      <c r="I3783">
        <v>999999</v>
      </c>
      <c r="J3783">
        <v>240.25550000000001</v>
      </c>
      <c r="K3783">
        <v>137.63</v>
      </c>
      <c r="L3783" t="s">
        <v>16</v>
      </c>
      <c r="M3783">
        <v>0.7903</v>
      </c>
    </row>
    <row r="3784" spans="1:13" x14ac:dyDescent="0.25">
      <c r="A3784">
        <v>342906</v>
      </c>
      <c r="B3784">
        <v>1</v>
      </c>
      <c r="C3784" s="1">
        <v>43607</v>
      </c>
      <c r="D3784">
        <v>976390</v>
      </c>
      <c r="E3784">
        <v>938</v>
      </c>
      <c r="F3784">
        <v>2</v>
      </c>
      <c r="G3784">
        <v>99</v>
      </c>
      <c r="H3784" s="1">
        <v>43610</v>
      </c>
      <c r="I3784">
        <v>999999</v>
      </c>
      <c r="J3784">
        <v>88.11</v>
      </c>
      <c r="K3784">
        <v>50.47</v>
      </c>
      <c r="L3784" t="s">
        <v>16</v>
      </c>
      <c r="M3784">
        <v>0.7903</v>
      </c>
    </row>
    <row r="3785" spans="1:13" x14ac:dyDescent="0.25">
      <c r="A3785">
        <v>343000</v>
      </c>
      <c r="B3785">
        <v>0</v>
      </c>
      <c r="C3785" s="1">
        <v>43608</v>
      </c>
      <c r="D3785">
        <v>1307462</v>
      </c>
      <c r="E3785">
        <v>1688</v>
      </c>
      <c r="F3785">
        <v>3</v>
      </c>
      <c r="G3785">
        <v>8.8800000000000008</v>
      </c>
      <c r="H3785" s="1">
        <v>43608</v>
      </c>
      <c r="I3785">
        <v>630</v>
      </c>
      <c r="J3785">
        <v>7.992</v>
      </c>
      <c r="K3785">
        <v>4.08</v>
      </c>
      <c r="L3785" t="s">
        <v>13</v>
      </c>
      <c r="M3785">
        <v>1</v>
      </c>
    </row>
    <row r="3786" spans="1:13" x14ac:dyDescent="0.25">
      <c r="A3786">
        <v>343001</v>
      </c>
      <c r="B3786">
        <v>0</v>
      </c>
      <c r="C3786" s="1">
        <v>43608</v>
      </c>
      <c r="D3786">
        <v>1316883</v>
      </c>
      <c r="E3786">
        <v>582</v>
      </c>
      <c r="F3786">
        <v>3</v>
      </c>
      <c r="G3786">
        <v>299</v>
      </c>
      <c r="H3786" s="1">
        <v>43608</v>
      </c>
      <c r="I3786">
        <v>550</v>
      </c>
      <c r="J3786">
        <v>278.07</v>
      </c>
      <c r="K3786">
        <v>137.5</v>
      </c>
      <c r="L3786" t="s">
        <v>13</v>
      </c>
      <c r="M3786">
        <v>1</v>
      </c>
    </row>
    <row r="3787" spans="1:13" x14ac:dyDescent="0.25">
      <c r="A3787">
        <v>343002</v>
      </c>
      <c r="B3787">
        <v>0</v>
      </c>
      <c r="C3787" s="1">
        <v>43608</v>
      </c>
      <c r="D3787">
        <v>1138502</v>
      </c>
      <c r="E3787">
        <v>41</v>
      </c>
      <c r="F3787">
        <v>1</v>
      </c>
      <c r="G3787">
        <v>232</v>
      </c>
      <c r="H3787" s="1">
        <v>43610</v>
      </c>
      <c r="I3787">
        <v>999999</v>
      </c>
      <c r="J3787">
        <v>232</v>
      </c>
      <c r="K3787">
        <v>106.69</v>
      </c>
      <c r="L3787" t="s">
        <v>16</v>
      </c>
      <c r="M3787">
        <v>0.79090000000000005</v>
      </c>
    </row>
    <row r="3788" spans="1:13" x14ac:dyDescent="0.25">
      <c r="A3788">
        <v>343002</v>
      </c>
      <c r="B3788">
        <v>1</v>
      </c>
      <c r="C3788" s="1">
        <v>43608</v>
      </c>
      <c r="D3788">
        <v>1138502</v>
      </c>
      <c r="E3788">
        <v>481</v>
      </c>
      <c r="F3788">
        <v>3</v>
      </c>
      <c r="G3788">
        <v>139</v>
      </c>
      <c r="H3788" s="1">
        <v>43610</v>
      </c>
      <c r="I3788">
        <v>999999</v>
      </c>
      <c r="J3788">
        <v>123.71</v>
      </c>
      <c r="K3788">
        <v>63.92</v>
      </c>
      <c r="L3788" t="s">
        <v>16</v>
      </c>
      <c r="M3788">
        <v>0.79090000000000005</v>
      </c>
    </row>
    <row r="3789" spans="1:13" x14ac:dyDescent="0.25">
      <c r="A3789">
        <v>343002</v>
      </c>
      <c r="B3789">
        <v>2</v>
      </c>
      <c r="C3789" s="1">
        <v>43608</v>
      </c>
      <c r="D3789">
        <v>1138502</v>
      </c>
      <c r="E3789">
        <v>443</v>
      </c>
      <c r="F3789">
        <v>8</v>
      </c>
      <c r="G3789">
        <v>349</v>
      </c>
      <c r="H3789" s="1">
        <v>43610</v>
      </c>
      <c r="I3789">
        <v>999999</v>
      </c>
      <c r="J3789">
        <v>314.10000000000002</v>
      </c>
      <c r="K3789">
        <v>160.49</v>
      </c>
      <c r="L3789" t="s">
        <v>16</v>
      </c>
      <c r="M3789">
        <v>0.79090000000000005</v>
      </c>
    </row>
    <row r="3790" spans="1:13" x14ac:dyDescent="0.25">
      <c r="A3790">
        <v>343002</v>
      </c>
      <c r="B3790">
        <v>3</v>
      </c>
      <c r="C3790" s="1">
        <v>43608</v>
      </c>
      <c r="D3790">
        <v>1138502</v>
      </c>
      <c r="E3790">
        <v>1524</v>
      </c>
      <c r="F3790">
        <v>2</v>
      </c>
      <c r="G3790">
        <v>330</v>
      </c>
      <c r="H3790" s="1">
        <v>43610</v>
      </c>
      <c r="I3790">
        <v>999999</v>
      </c>
      <c r="J3790">
        <v>297</v>
      </c>
      <c r="K3790">
        <v>151.76</v>
      </c>
      <c r="L3790" t="s">
        <v>16</v>
      </c>
      <c r="M3790">
        <v>0.79090000000000005</v>
      </c>
    </row>
    <row r="3791" spans="1:13" x14ac:dyDescent="0.25">
      <c r="A3791">
        <v>343003</v>
      </c>
      <c r="B3791">
        <v>0</v>
      </c>
      <c r="C3791" s="1">
        <v>43608</v>
      </c>
      <c r="D3791">
        <v>2059886</v>
      </c>
      <c r="E3791">
        <v>339</v>
      </c>
      <c r="F3791">
        <v>1</v>
      </c>
      <c r="G3791">
        <v>879.9</v>
      </c>
      <c r="H3791" s="1">
        <v>43608</v>
      </c>
      <c r="I3791">
        <v>480</v>
      </c>
      <c r="J3791">
        <v>879.9</v>
      </c>
      <c r="K3791">
        <v>404.63</v>
      </c>
      <c r="L3791" t="s">
        <v>13</v>
      </c>
      <c r="M3791">
        <v>1</v>
      </c>
    </row>
    <row r="3792" spans="1:13" x14ac:dyDescent="0.25">
      <c r="A3792">
        <v>343003</v>
      </c>
      <c r="B3792">
        <v>1</v>
      </c>
      <c r="C3792" s="1">
        <v>43608</v>
      </c>
      <c r="D3792">
        <v>2059886</v>
      </c>
      <c r="E3792">
        <v>505</v>
      </c>
      <c r="F3792">
        <v>2</v>
      </c>
      <c r="G3792">
        <v>619</v>
      </c>
      <c r="H3792" s="1">
        <v>43608</v>
      </c>
      <c r="I3792">
        <v>480</v>
      </c>
      <c r="J3792">
        <v>550.91</v>
      </c>
      <c r="K3792">
        <v>205.09</v>
      </c>
      <c r="L3792" t="s">
        <v>13</v>
      </c>
      <c r="M3792">
        <v>1</v>
      </c>
    </row>
    <row r="3793" spans="1:13" x14ac:dyDescent="0.25">
      <c r="A3793">
        <v>343004</v>
      </c>
      <c r="B3793">
        <v>0</v>
      </c>
      <c r="C3793" s="1">
        <v>43608</v>
      </c>
      <c r="D3793">
        <v>872673</v>
      </c>
      <c r="E3793">
        <v>1594</v>
      </c>
      <c r="F3793">
        <v>3</v>
      </c>
      <c r="G3793">
        <v>9.99</v>
      </c>
      <c r="H3793" s="1">
        <v>43608</v>
      </c>
      <c r="I3793">
        <v>310</v>
      </c>
      <c r="J3793">
        <v>8.6913</v>
      </c>
      <c r="K3793">
        <v>5.09</v>
      </c>
      <c r="L3793" t="s">
        <v>14</v>
      </c>
      <c r="M3793">
        <v>0.89770000000000005</v>
      </c>
    </row>
    <row r="3794" spans="1:13" x14ac:dyDescent="0.25">
      <c r="A3794">
        <v>343004</v>
      </c>
      <c r="B3794">
        <v>1</v>
      </c>
      <c r="C3794" s="1">
        <v>43608</v>
      </c>
      <c r="D3794">
        <v>872673</v>
      </c>
      <c r="E3794">
        <v>1594</v>
      </c>
      <c r="F3794">
        <v>1</v>
      </c>
      <c r="G3794">
        <v>9.99</v>
      </c>
      <c r="H3794" s="1">
        <v>43608</v>
      </c>
      <c r="I3794">
        <v>310</v>
      </c>
      <c r="J3794">
        <v>9.8901000000000003</v>
      </c>
      <c r="K3794">
        <v>5.09</v>
      </c>
      <c r="L3794" t="s">
        <v>14</v>
      </c>
      <c r="M3794">
        <v>0.89770000000000005</v>
      </c>
    </row>
    <row r="3795" spans="1:13" x14ac:dyDescent="0.25">
      <c r="A3795">
        <v>343004</v>
      </c>
      <c r="B3795">
        <v>2</v>
      </c>
      <c r="C3795" s="1">
        <v>43608</v>
      </c>
      <c r="D3795">
        <v>872673</v>
      </c>
      <c r="E3795">
        <v>1412</v>
      </c>
      <c r="F3795">
        <v>2</v>
      </c>
      <c r="G3795">
        <v>289</v>
      </c>
      <c r="H3795" s="1">
        <v>43608</v>
      </c>
      <c r="I3795">
        <v>310</v>
      </c>
      <c r="J3795">
        <v>289</v>
      </c>
      <c r="K3795">
        <v>132.9</v>
      </c>
      <c r="L3795" t="s">
        <v>14</v>
      </c>
      <c r="M3795">
        <v>0.89770000000000005</v>
      </c>
    </row>
    <row r="3796" spans="1:13" x14ac:dyDescent="0.25">
      <c r="A3796">
        <v>343005</v>
      </c>
      <c r="B3796">
        <v>0</v>
      </c>
      <c r="C3796" s="1">
        <v>43608</v>
      </c>
      <c r="D3796">
        <v>1710010</v>
      </c>
      <c r="E3796">
        <v>1814</v>
      </c>
      <c r="F3796">
        <v>3</v>
      </c>
      <c r="G3796">
        <v>32</v>
      </c>
      <c r="H3796" s="1">
        <v>43608</v>
      </c>
      <c r="I3796">
        <v>530</v>
      </c>
      <c r="J3796">
        <v>32</v>
      </c>
      <c r="K3796">
        <v>16.309999999999999</v>
      </c>
      <c r="L3796" t="s">
        <v>13</v>
      </c>
      <c r="M3796">
        <v>1</v>
      </c>
    </row>
    <row r="3797" spans="1:13" x14ac:dyDescent="0.25">
      <c r="A3797">
        <v>343006</v>
      </c>
      <c r="B3797">
        <v>0</v>
      </c>
      <c r="C3797" s="1">
        <v>43608</v>
      </c>
      <c r="D3797">
        <v>1803326</v>
      </c>
      <c r="E3797">
        <v>1581</v>
      </c>
      <c r="F3797">
        <v>6</v>
      </c>
      <c r="G3797">
        <v>219</v>
      </c>
      <c r="H3797" s="1">
        <v>43608</v>
      </c>
      <c r="I3797">
        <v>610</v>
      </c>
      <c r="J3797">
        <v>219</v>
      </c>
      <c r="K3797">
        <v>72.56</v>
      </c>
      <c r="L3797" t="s">
        <v>13</v>
      </c>
      <c r="M3797">
        <v>1</v>
      </c>
    </row>
    <row r="3798" spans="1:13" x14ac:dyDescent="0.25">
      <c r="A3798">
        <v>343100</v>
      </c>
      <c r="B3798">
        <v>0</v>
      </c>
      <c r="C3798" s="1">
        <v>43609</v>
      </c>
      <c r="D3798">
        <v>1354637</v>
      </c>
      <c r="E3798">
        <v>1615</v>
      </c>
      <c r="F3798">
        <v>1</v>
      </c>
      <c r="G3798">
        <v>289.99</v>
      </c>
      <c r="H3798" s="1">
        <v>43610</v>
      </c>
      <c r="I3798">
        <v>999999</v>
      </c>
      <c r="J3798">
        <v>263.89089999999999</v>
      </c>
      <c r="K3798">
        <v>96.08</v>
      </c>
      <c r="L3798" t="s">
        <v>13</v>
      </c>
      <c r="M3798">
        <v>1</v>
      </c>
    </row>
    <row r="3799" spans="1:13" x14ac:dyDescent="0.25">
      <c r="A3799">
        <v>343100</v>
      </c>
      <c r="B3799">
        <v>1</v>
      </c>
      <c r="C3799" s="1">
        <v>43609</v>
      </c>
      <c r="D3799">
        <v>1354637</v>
      </c>
      <c r="E3799">
        <v>2263</v>
      </c>
      <c r="F3799">
        <v>1</v>
      </c>
      <c r="G3799">
        <v>339</v>
      </c>
      <c r="H3799" s="1">
        <v>43610</v>
      </c>
      <c r="I3799">
        <v>999999</v>
      </c>
      <c r="J3799">
        <v>301.70999999999998</v>
      </c>
      <c r="K3799">
        <v>155.88999999999999</v>
      </c>
      <c r="L3799" t="s">
        <v>13</v>
      </c>
      <c r="M3799">
        <v>1</v>
      </c>
    </row>
    <row r="3800" spans="1:13" x14ac:dyDescent="0.25">
      <c r="A3800">
        <v>343100</v>
      </c>
      <c r="B3800">
        <v>2</v>
      </c>
      <c r="C3800" s="1">
        <v>43609</v>
      </c>
      <c r="D3800">
        <v>1354637</v>
      </c>
      <c r="E3800">
        <v>1594</v>
      </c>
      <c r="F3800">
        <v>2</v>
      </c>
      <c r="G3800">
        <v>9.99</v>
      </c>
      <c r="H3800" s="1">
        <v>43610</v>
      </c>
      <c r="I3800">
        <v>999999</v>
      </c>
      <c r="J3800">
        <v>8.6913</v>
      </c>
      <c r="K3800">
        <v>5.09</v>
      </c>
      <c r="L3800" t="s">
        <v>13</v>
      </c>
      <c r="M3800">
        <v>1</v>
      </c>
    </row>
    <row r="3801" spans="1:13" x14ac:dyDescent="0.25">
      <c r="A3801">
        <v>343101</v>
      </c>
      <c r="B3801">
        <v>0</v>
      </c>
      <c r="C3801" s="1">
        <v>43609</v>
      </c>
      <c r="D3801">
        <v>55471</v>
      </c>
      <c r="E3801">
        <v>1651</v>
      </c>
      <c r="F3801">
        <v>1</v>
      </c>
      <c r="G3801">
        <v>159.99</v>
      </c>
      <c r="H3801" s="1">
        <v>43610</v>
      </c>
      <c r="I3801">
        <v>999999</v>
      </c>
      <c r="J3801">
        <v>159.99</v>
      </c>
      <c r="K3801">
        <v>73.569999999999993</v>
      </c>
      <c r="L3801" t="s">
        <v>17</v>
      </c>
      <c r="M3801">
        <v>1.4486000000000001</v>
      </c>
    </row>
    <row r="3802" spans="1:13" x14ac:dyDescent="0.25">
      <c r="A3802">
        <v>343101</v>
      </c>
      <c r="B3802">
        <v>1</v>
      </c>
      <c r="C3802" s="1">
        <v>43609</v>
      </c>
      <c r="D3802">
        <v>55471</v>
      </c>
      <c r="E3802">
        <v>2491</v>
      </c>
      <c r="F3802">
        <v>2</v>
      </c>
      <c r="G3802">
        <v>24.99</v>
      </c>
      <c r="H3802" s="1">
        <v>43610</v>
      </c>
      <c r="I3802">
        <v>999999</v>
      </c>
      <c r="J3802">
        <v>24.99</v>
      </c>
      <c r="K3802">
        <v>12.74</v>
      </c>
      <c r="L3802" t="s">
        <v>17</v>
      </c>
      <c r="M3802">
        <v>1.4486000000000001</v>
      </c>
    </row>
    <row r="3803" spans="1:13" x14ac:dyDescent="0.25">
      <c r="A3803">
        <v>343101</v>
      </c>
      <c r="B3803">
        <v>2</v>
      </c>
      <c r="C3803" s="1">
        <v>43609</v>
      </c>
      <c r="D3803">
        <v>55471</v>
      </c>
      <c r="E3803">
        <v>1654</v>
      </c>
      <c r="F3803">
        <v>2</v>
      </c>
      <c r="G3803">
        <v>259.99</v>
      </c>
      <c r="H3803" s="1">
        <v>43610</v>
      </c>
      <c r="I3803">
        <v>999999</v>
      </c>
      <c r="J3803">
        <v>259.99</v>
      </c>
      <c r="K3803">
        <v>86.14</v>
      </c>
      <c r="L3803" t="s">
        <v>17</v>
      </c>
      <c r="M3803">
        <v>1.4486000000000001</v>
      </c>
    </row>
    <row r="3804" spans="1:13" x14ac:dyDescent="0.25">
      <c r="A3804">
        <v>343101</v>
      </c>
      <c r="B3804">
        <v>3</v>
      </c>
      <c r="C3804" s="1">
        <v>43609</v>
      </c>
      <c r="D3804">
        <v>55471</v>
      </c>
      <c r="E3804">
        <v>1597</v>
      </c>
      <c r="F3804">
        <v>3</v>
      </c>
      <c r="G3804">
        <v>57.88</v>
      </c>
      <c r="H3804" s="1">
        <v>43610</v>
      </c>
      <c r="I3804">
        <v>999999</v>
      </c>
      <c r="J3804">
        <v>57.88</v>
      </c>
      <c r="K3804">
        <v>26.62</v>
      </c>
      <c r="L3804" t="s">
        <v>17</v>
      </c>
      <c r="M3804">
        <v>1.4486000000000001</v>
      </c>
    </row>
    <row r="3805" spans="1:13" x14ac:dyDescent="0.25">
      <c r="A3805">
        <v>343102</v>
      </c>
      <c r="B3805">
        <v>0</v>
      </c>
      <c r="C3805" s="1">
        <v>43609</v>
      </c>
      <c r="D3805">
        <v>263390</v>
      </c>
      <c r="E3805">
        <v>294</v>
      </c>
      <c r="F3805">
        <v>3</v>
      </c>
      <c r="G3805">
        <v>299</v>
      </c>
      <c r="H3805" s="1">
        <v>43614</v>
      </c>
      <c r="I3805">
        <v>999999</v>
      </c>
      <c r="J3805">
        <v>272.08999999999997</v>
      </c>
      <c r="K3805">
        <v>152.44</v>
      </c>
      <c r="L3805" t="s">
        <v>15</v>
      </c>
      <c r="M3805">
        <v>1.3455999999999999</v>
      </c>
    </row>
    <row r="3806" spans="1:13" x14ac:dyDescent="0.25">
      <c r="A3806">
        <v>343103</v>
      </c>
      <c r="B3806">
        <v>0</v>
      </c>
      <c r="C3806" s="1">
        <v>43609</v>
      </c>
      <c r="D3806">
        <v>373676</v>
      </c>
      <c r="E3806">
        <v>82</v>
      </c>
      <c r="F3806">
        <v>10</v>
      </c>
      <c r="G3806">
        <v>40.549999999999997</v>
      </c>
      <c r="H3806" s="1">
        <v>43609</v>
      </c>
      <c r="I3806">
        <v>100</v>
      </c>
      <c r="J3806">
        <v>37.305999999999997</v>
      </c>
      <c r="K3806">
        <v>18.649999999999999</v>
      </c>
      <c r="L3806" t="s">
        <v>15</v>
      </c>
      <c r="M3806">
        <v>1.3455999999999999</v>
      </c>
    </row>
    <row r="3807" spans="1:13" x14ac:dyDescent="0.25">
      <c r="A3807">
        <v>343103</v>
      </c>
      <c r="B3807">
        <v>1</v>
      </c>
      <c r="C3807" s="1">
        <v>43609</v>
      </c>
      <c r="D3807">
        <v>373676</v>
      </c>
      <c r="E3807">
        <v>1651</v>
      </c>
      <c r="F3807">
        <v>5</v>
      </c>
      <c r="G3807">
        <v>159.99</v>
      </c>
      <c r="H3807" s="1">
        <v>43609</v>
      </c>
      <c r="I3807">
        <v>100</v>
      </c>
      <c r="J3807">
        <v>140.7912</v>
      </c>
      <c r="K3807">
        <v>73.569999999999993</v>
      </c>
      <c r="L3807" t="s">
        <v>15</v>
      </c>
      <c r="M3807">
        <v>1.3455999999999999</v>
      </c>
    </row>
    <row r="3808" spans="1:13" x14ac:dyDescent="0.25">
      <c r="A3808">
        <v>343104</v>
      </c>
      <c r="B3808">
        <v>0</v>
      </c>
      <c r="C3808" s="1">
        <v>43609</v>
      </c>
      <c r="D3808">
        <v>1413742</v>
      </c>
      <c r="E3808">
        <v>100</v>
      </c>
      <c r="F3808">
        <v>3</v>
      </c>
      <c r="G3808">
        <v>120</v>
      </c>
      <c r="H3808" s="1">
        <v>43609</v>
      </c>
      <c r="I3808">
        <v>570</v>
      </c>
      <c r="J3808">
        <v>120</v>
      </c>
      <c r="K3808">
        <v>55.18</v>
      </c>
      <c r="L3808" t="s">
        <v>13</v>
      </c>
      <c r="M3808">
        <v>1</v>
      </c>
    </row>
    <row r="3809" spans="1:13" x14ac:dyDescent="0.25">
      <c r="A3809">
        <v>343200</v>
      </c>
      <c r="B3809">
        <v>0</v>
      </c>
      <c r="C3809" s="1">
        <v>43610</v>
      </c>
      <c r="D3809">
        <v>2045211</v>
      </c>
      <c r="E3809">
        <v>1596</v>
      </c>
      <c r="F3809">
        <v>3</v>
      </c>
      <c r="G3809">
        <v>12.66</v>
      </c>
      <c r="H3809" s="1">
        <v>43614</v>
      </c>
      <c r="I3809">
        <v>999999</v>
      </c>
      <c r="J3809">
        <v>12.66</v>
      </c>
      <c r="K3809">
        <v>5.82</v>
      </c>
      <c r="L3809" t="s">
        <v>13</v>
      </c>
      <c r="M3809">
        <v>1</v>
      </c>
    </row>
    <row r="3810" spans="1:13" x14ac:dyDescent="0.25">
      <c r="A3810">
        <v>343201</v>
      </c>
      <c r="B3810">
        <v>0</v>
      </c>
      <c r="C3810" s="1">
        <v>43610</v>
      </c>
      <c r="D3810">
        <v>151343</v>
      </c>
      <c r="E3810">
        <v>1506</v>
      </c>
      <c r="F3810">
        <v>3</v>
      </c>
      <c r="G3810">
        <v>288</v>
      </c>
      <c r="H3810" s="1">
        <v>43610</v>
      </c>
      <c r="I3810">
        <v>10</v>
      </c>
      <c r="J3810">
        <v>256.32</v>
      </c>
      <c r="K3810">
        <v>132.44</v>
      </c>
      <c r="L3810" t="s">
        <v>17</v>
      </c>
      <c r="M3810">
        <v>1.4486000000000001</v>
      </c>
    </row>
    <row r="3811" spans="1:13" x14ac:dyDescent="0.25">
      <c r="A3811">
        <v>343202</v>
      </c>
      <c r="B3811">
        <v>0</v>
      </c>
      <c r="C3811" s="1">
        <v>43610</v>
      </c>
      <c r="D3811">
        <v>1261236</v>
      </c>
      <c r="E3811">
        <v>1692</v>
      </c>
      <c r="F3811">
        <v>4</v>
      </c>
      <c r="G3811">
        <v>6.99</v>
      </c>
      <c r="H3811" s="1">
        <v>43610</v>
      </c>
      <c r="I3811">
        <v>620</v>
      </c>
      <c r="J3811">
        <v>6.99</v>
      </c>
      <c r="K3811">
        <v>3.56</v>
      </c>
      <c r="L3811" t="s">
        <v>13</v>
      </c>
      <c r="M3811">
        <v>1</v>
      </c>
    </row>
    <row r="3812" spans="1:13" x14ac:dyDescent="0.25">
      <c r="A3812">
        <v>343202</v>
      </c>
      <c r="B3812">
        <v>1</v>
      </c>
      <c r="C3812" s="1">
        <v>43610</v>
      </c>
      <c r="D3812">
        <v>1261236</v>
      </c>
      <c r="E3812">
        <v>2150</v>
      </c>
      <c r="F3812">
        <v>1</v>
      </c>
      <c r="G3812">
        <v>149</v>
      </c>
      <c r="H3812" s="1">
        <v>43610</v>
      </c>
      <c r="I3812">
        <v>620</v>
      </c>
      <c r="J3812">
        <v>149</v>
      </c>
      <c r="K3812">
        <v>75.959999999999994</v>
      </c>
      <c r="L3812" t="s">
        <v>13</v>
      </c>
      <c r="M3812">
        <v>1</v>
      </c>
    </row>
    <row r="3813" spans="1:13" x14ac:dyDescent="0.25">
      <c r="A3813">
        <v>343202</v>
      </c>
      <c r="B3813">
        <v>2</v>
      </c>
      <c r="C3813" s="1">
        <v>43610</v>
      </c>
      <c r="D3813">
        <v>1261236</v>
      </c>
      <c r="E3813">
        <v>1531</v>
      </c>
      <c r="F3813">
        <v>1</v>
      </c>
      <c r="G3813">
        <v>389</v>
      </c>
      <c r="H3813" s="1">
        <v>43610</v>
      </c>
      <c r="I3813">
        <v>620</v>
      </c>
      <c r="J3813">
        <v>389</v>
      </c>
      <c r="K3813">
        <v>128.88</v>
      </c>
      <c r="L3813" t="s">
        <v>13</v>
      </c>
      <c r="M3813">
        <v>1</v>
      </c>
    </row>
    <row r="3814" spans="1:13" x14ac:dyDescent="0.25">
      <c r="A3814">
        <v>343202</v>
      </c>
      <c r="B3814">
        <v>3</v>
      </c>
      <c r="C3814" s="1">
        <v>43610</v>
      </c>
      <c r="D3814">
        <v>1261236</v>
      </c>
      <c r="E3814">
        <v>1598</v>
      </c>
      <c r="F3814">
        <v>3</v>
      </c>
      <c r="G3814">
        <v>57.88</v>
      </c>
      <c r="H3814" s="1">
        <v>43610</v>
      </c>
      <c r="I3814">
        <v>620</v>
      </c>
      <c r="J3814">
        <v>51.513199999999998</v>
      </c>
      <c r="K3814">
        <v>26.62</v>
      </c>
      <c r="L3814" t="s">
        <v>13</v>
      </c>
      <c r="M3814">
        <v>1</v>
      </c>
    </row>
    <row r="3815" spans="1:13" x14ac:dyDescent="0.25">
      <c r="A3815">
        <v>343203</v>
      </c>
      <c r="B3815">
        <v>0</v>
      </c>
      <c r="C3815" s="1">
        <v>43610</v>
      </c>
      <c r="D3815">
        <v>443529</v>
      </c>
      <c r="E3815">
        <v>519</v>
      </c>
      <c r="F3815">
        <v>7</v>
      </c>
      <c r="G3815">
        <v>619</v>
      </c>
      <c r="H3815" s="1">
        <v>43612</v>
      </c>
      <c r="I3815">
        <v>999999</v>
      </c>
      <c r="J3815">
        <v>619</v>
      </c>
      <c r="K3815">
        <v>205.09</v>
      </c>
      <c r="L3815" t="s">
        <v>14</v>
      </c>
      <c r="M3815">
        <v>0.89390000000000003</v>
      </c>
    </row>
    <row r="3816" spans="1:13" x14ac:dyDescent="0.25">
      <c r="A3816">
        <v>343204</v>
      </c>
      <c r="B3816">
        <v>0</v>
      </c>
      <c r="C3816" s="1">
        <v>43610</v>
      </c>
      <c r="D3816">
        <v>1946524</v>
      </c>
      <c r="E3816">
        <v>2496</v>
      </c>
      <c r="F3816">
        <v>7</v>
      </c>
      <c r="G3816">
        <v>9.99</v>
      </c>
      <c r="H3816" s="1">
        <v>43610</v>
      </c>
      <c r="I3816">
        <v>570</v>
      </c>
      <c r="J3816">
        <v>8.6913</v>
      </c>
      <c r="K3816">
        <v>5.09</v>
      </c>
      <c r="L3816" t="s">
        <v>13</v>
      </c>
      <c r="M3816">
        <v>1</v>
      </c>
    </row>
    <row r="3817" spans="1:13" x14ac:dyDescent="0.25">
      <c r="A3817">
        <v>343204</v>
      </c>
      <c r="B3817">
        <v>1</v>
      </c>
      <c r="C3817" s="1">
        <v>43610</v>
      </c>
      <c r="D3817">
        <v>1946524</v>
      </c>
      <c r="E3817">
        <v>333</v>
      </c>
      <c r="F3817">
        <v>4</v>
      </c>
      <c r="G3817">
        <v>319</v>
      </c>
      <c r="H3817" s="1">
        <v>43610</v>
      </c>
      <c r="I3817">
        <v>570</v>
      </c>
      <c r="J3817">
        <v>312.62</v>
      </c>
      <c r="K3817">
        <v>162.63999999999999</v>
      </c>
      <c r="L3817" t="s">
        <v>13</v>
      </c>
      <c r="M3817">
        <v>1</v>
      </c>
    </row>
    <row r="3818" spans="1:13" x14ac:dyDescent="0.25">
      <c r="A3818">
        <v>343204</v>
      </c>
      <c r="B3818">
        <v>2</v>
      </c>
      <c r="C3818" s="1">
        <v>43610</v>
      </c>
      <c r="D3818">
        <v>1946524</v>
      </c>
      <c r="E3818">
        <v>1684</v>
      </c>
      <c r="F3818">
        <v>2</v>
      </c>
      <c r="G3818">
        <v>16.89</v>
      </c>
      <c r="H3818" s="1">
        <v>43610</v>
      </c>
      <c r="I3818">
        <v>570</v>
      </c>
      <c r="J3818">
        <v>16.89</v>
      </c>
      <c r="K3818">
        <v>5.6</v>
      </c>
      <c r="L3818" t="s">
        <v>13</v>
      </c>
      <c r="M3818">
        <v>1</v>
      </c>
    </row>
    <row r="3819" spans="1:13" x14ac:dyDescent="0.25">
      <c r="A3819">
        <v>343205</v>
      </c>
      <c r="B3819">
        <v>0</v>
      </c>
      <c r="C3819" s="1">
        <v>43610</v>
      </c>
      <c r="D3819">
        <v>365906</v>
      </c>
      <c r="E3819">
        <v>171</v>
      </c>
      <c r="F3819">
        <v>3</v>
      </c>
      <c r="G3819">
        <v>99</v>
      </c>
      <c r="H3819" s="1">
        <v>43612</v>
      </c>
      <c r="I3819">
        <v>999999</v>
      </c>
      <c r="J3819">
        <v>99</v>
      </c>
      <c r="K3819">
        <v>45.53</v>
      </c>
      <c r="L3819" t="s">
        <v>15</v>
      </c>
      <c r="M3819">
        <v>1.3455999999999999</v>
      </c>
    </row>
    <row r="3820" spans="1:13" x14ac:dyDescent="0.25">
      <c r="A3820">
        <v>343205</v>
      </c>
      <c r="B3820">
        <v>1</v>
      </c>
      <c r="C3820" s="1">
        <v>43610</v>
      </c>
      <c r="D3820">
        <v>365906</v>
      </c>
      <c r="E3820">
        <v>441</v>
      </c>
      <c r="F3820">
        <v>1</v>
      </c>
      <c r="G3820">
        <v>229.9</v>
      </c>
      <c r="H3820" s="1">
        <v>43612</v>
      </c>
      <c r="I3820">
        <v>999999</v>
      </c>
      <c r="J3820">
        <v>220.70400000000001</v>
      </c>
      <c r="K3820">
        <v>117.21</v>
      </c>
      <c r="L3820" t="s">
        <v>15</v>
      </c>
      <c r="M3820">
        <v>1.3455999999999999</v>
      </c>
    </row>
    <row r="3821" spans="1:13" x14ac:dyDescent="0.25">
      <c r="A3821">
        <v>343206</v>
      </c>
      <c r="B3821">
        <v>0</v>
      </c>
      <c r="C3821" s="1">
        <v>43610</v>
      </c>
      <c r="D3821">
        <v>878727</v>
      </c>
      <c r="E3821">
        <v>1549</v>
      </c>
      <c r="F3821">
        <v>1</v>
      </c>
      <c r="G3821">
        <v>389</v>
      </c>
      <c r="H3821" s="1">
        <v>43610</v>
      </c>
      <c r="I3821">
        <v>330</v>
      </c>
      <c r="J3821">
        <v>350.1</v>
      </c>
      <c r="K3821">
        <v>128.88</v>
      </c>
      <c r="L3821" t="s">
        <v>14</v>
      </c>
      <c r="M3821">
        <v>0.89390000000000003</v>
      </c>
    </row>
    <row r="3822" spans="1:13" x14ac:dyDescent="0.25">
      <c r="A3822">
        <v>343207</v>
      </c>
      <c r="B3822">
        <v>0</v>
      </c>
      <c r="C3822" s="1">
        <v>43610</v>
      </c>
      <c r="D3822">
        <v>1895284</v>
      </c>
      <c r="E3822">
        <v>1563</v>
      </c>
      <c r="F3822">
        <v>2</v>
      </c>
      <c r="G3822">
        <v>268</v>
      </c>
      <c r="H3822" s="1">
        <v>43614</v>
      </c>
      <c r="I3822">
        <v>999999</v>
      </c>
      <c r="J3822">
        <v>235.84</v>
      </c>
      <c r="K3822">
        <v>123.24</v>
      </c>
      <c r="L3822" t="s">
        <v>13</v>
      </c>
      <c r="M3822">
        <v>1</v>
      </c>
    </row>
    <row r="3823" spans="1:13" x14ac:dyDescent="0.25">
      <c r="A3823">
        <v>343208</v>
      </c>
      <c r="B3823">
        <v>0</v>
      </c>
      <c r="C3823" s="1">
        <v>43610</v>
      </c>
      <c r="D3823">
        <v>1999775</v>
      </c>
      <c r="E3823">
        <v>1954</v>
      </c>
      <c r="F3823">
        <v>3</v>
      </c>
      <c r="G3823">
        <v>299.99</v>
      </c>
      <c r="H3823" s="1">
        <v>43610</v>
      </c>
      <c r="I3823">
        <v>440</v>
      </c>
      <c r="J3823">
        <v>260.99130000000002</v>
      </c>
      <c r="K3823">
        <v>152.94</v>
      </c>
      <c r="L3823" t="s">
        <v>13</v>
      </c>
      <c r="M3823">
        <v>1</v>
      </c>
    </row>
    <row r="3824" spans="1:13" x14ac:dyDescent="0.25">
      <c r="A3824">
        <v>343208</v>
      </c>
      <c r="B3824">
        <v>1</v>
      </c>
      <c r="C3824" s="1">
        <v>43610</v>
      </c>
      <c r="D3824">
        <v>1999775</v>
      </c>
      <c r="E3824">
        <v>1431</v>
      </c>
      <c r="F3824">
        <v>1</v>
      </c>
      <c r="G3824">
        <v>256</v>
      </c>
      <c r="H3824" s="1">
        <v>43610</v>
      </c>
      <c r="I3824">
        <v>440</v>
      </c>
      <c r="J3824">
        <v>222.72</v>
      </c>
      <c r="K3824">
        <v>117.73</v>
      </c>
      <c r="L3824" t="s">
        <v>13</v>
      </c>
      <c r="M3824">
        <v>1</v>
      </c>
    </row>
    <row r="3825" spans="1:13" x14ac:dyDescent="0.25">
      <c r="A3825">
        <v>343208</v>
      </c>
      <c r="B3825">
        <v>2</v>
      </c>
      <c r="C3825" s="1">
        <v>43610</v>
      </c>
      <c r="D3825">
        <v>1999775</v>
      </c>
      <c r="E3825">
        <v>1807</v>
      </c>
      <c r="F3825">
        <v>6</v>
      </c>
      <c r="G3825">
        <v>32</v>
      </c>
      <c r="H3825" s="1">
        <v>43610</v>
      </c>
      <c r="I3825">
        <v>440</v>
      </c>
      <c r="J3825">
        <v>28.16</v>
      </c>
      <c r="K3825">
        <v>16.309999999999999</v>
      </c>
      <c r="L3825" t="s">
        <v>13</v>
      </c>
      <c r="M3825">
        <v>1</v>
      </c>
    </row>
    <row r="3826" spans="1:13" x14ac:dyDescent="0.25">
      <c r="A3826">
        <v>343400</v>
      </c>
      <c r="B3826">
        <v>0</v>
      </c>
      <c r="C3826" s="1">
        <v>43612</v>
      </c>
      <c r="D3826">
        <v>1805402</v>
      </c>
      <c r="E3826">
        <v>448</v>
      </c>
      <c r="F3826">
        <v>7</v>
      </c>
      <c r="G3826">
        <v>269.89999999999998</v>
      </c>
      <c r="H3826" s="1">
        <v>43617</v>
      </c>
      <c r="I3826">
        <v>999999</v>
      </c>
      <c r="J3826">
        <v>248.30799999999999</v>
      </c>
      <c r="K3826">
        <v>137.6</v>
      </c>
      <c r="L3826" t="s">
        <v>13</v>
      </c>
      <c r="M3826">
        <v>1</v>
      </c>
    </row>
    <row r="3827" spans="1:13" x14ac:dyDescent="0.25">
      <c r="A3827">
        <v>343400</v>
      </c>
      <c r="B3827">
        <v>1</v>
      </c>
      <c r="C3827" s="1">
        <v>43612</v>
      </c>
      <c r="D3827">
        <v>1805402</v>
      </c>
      <c r="E3827">
        <v>1441</v>
      </c>
      <c r="F3827">
        <v>2</v>
      </c>
      <c r="G3827">
        <v>200</v>
      </c>
      <c r="H3827" s="1">
        <v>43617</v>
      </c>
      <c r="I3827">
        <v>999999</v>
      </c>
      <c r="J3827">
        <v>200</v>
      </c>
      <c r="K3827">
        <v>91.97</v>
      </c>
      <c r="L3827" t="s">
        <v>13</v>
      </c>
      <c r="M3827">
        <v>1</v>
      </c>
    </row>
    <row r="3828" spans="1:13" x14ac:dyDescent="0.25">
      <c r="A3828">
        <v>343400</v>
      </c>
      <c r="B3828">
        <v>2</v>
      </c>
      <c r="C3828" s="1">
        <v>43612</v>
      </c>
      <c r="D3828">
        <v>1805402</v>
      </c>
      <c r="E3828">
        <v>2513</v>
      </c>
      <c r="F3828">
        <v>3</v>
      </c>
      <c r="G3828">
        <v>129.99</v>
      </c>
      <c r="H3828" s="1">
        <v>43617</v>
      </c>
      <c r="I3828">
        <v>999999</v>
      </c>
      <c r="J3828">
        <v>120.8907</v>
      </c>
      <c r="K3828">
        <v>43.07</v>
      </c>
      <c r="L3828" t="s">
        <v>13</v>
      </c>
      <c r="M3828">
        <v>1</v>
      </c>
    </row>
    <row r="3829" spans="1:13" x14ac:dyDescent="0.25">
      <c r="A3829">
        <v>343400</v>
      </c>
      <c r="B3829">
        <v>3</v>
      </c>
      <c r="C3829" s="1">
        <v>43612</v>
      </c>
      <c r="D3829">
        <v>1805402</v>
      </c>
      <c r="E3829">
        <v>1437</v>
      </c>
      <c r="F3829">
        <v>1</v>
      </c>
      <c r="G3829">
        <v>199</v>
      </c>
      <c r="H3829" s="1">
        <v>43617</v>
      </c>
      <c r="I3829">
        <v>999999</v>
      </c>
      <c r="J3829">
        <v>199</v>
      </c>
      <c r="K3829">
        <v>91.51</v>
      </c>
      <c r="L3829" t="s">
        <v>13</v>
      </c>
      <c r="M3829">
        <v>1</v>
      </c>
    </row>
    <row r="3830" spans="1:13" x14ac:dyDescent="0.25">
      <c r="A3830">
        <v>343400</v>
      </c>
      <c r="B3830">
        <v>4</v>
      </c>
      <c r="C3830" s="1">
        <v>43612</v>
      </c>
      <c r="D3830">
        <v>1805402</v>
      </c>
      <c r="E3830">
        <v>1636</v>
      </c>
      <c r="F3830">
        <v>3</v>
      </c>
      <c r="G3830">
        <v>12.66</v>
      </c>
      <c r="H3830" s="1">
        <v>43617</v>
      </c>
      <c r="I3830">
        <v>999999</v>
      </c>
      <c r="J3830">
        <v>12.66</v>
      </c>
      <c r="K3830">
        <v>5.82</v>
      </c>
      <c r="L3830" t="s">
        <v>13</v>
      </c>
      <c r="M3830">
        <v>1</v>
      </c>
    </row>
    <row r="3831" spans="1:13" x14ac:dyDescent="0.25">
      <c r="A3831">
        <v>343401</v>
      </c>
      <c r="B3831">
        <v>0</v>
      </c>
      <c r="C3831" s="1">
        <v>43612</v>
      </c>
      <c r="D3831">
        <v>837654</v>
      </c>
      <c r="E3831">
        <v>332</v>
      </c>
      <c r="F3831">
        <v>1</v>
      </c>
      <c r="G3831">
        <v>219</v>
      </c>
      <c r="H3831" s="1">
        <v>43612</v>
      </c>
      <c r="I3831">
        <v>330</v>
      </c>
      <c r="J3831">
        <v>188.34</v>
      </c>
      <c r="K3831">
        <v>111.65</v>
      </c>
      <c r="L3831" t="s">
        <v>14</v>
      </c>
      <c r="M3831">
        <v>0.89300000000000002</v>
      </c>
    </row>
    <row r="3832" spans="1:13" x14ac:dyDescent="0.25">
      <c r="A3832">
        <v>343401</v>
      </c>
      <c r="B3832">
        <v>1</v>
      </c>
      <c r="C3832" s="1">
        <v>43612</v>
      </c>
      <c r="D3832">
        <v>837654</v>
      </c>
      <c r="E3832">
        <v>113</v>
      </c>
      <c r="F3832">
        <v>2</v>
      </c>
      <c r="G3832">
        <v>249.99</v>
      </c>
      <c r="H3832" s="1">
        <v>43612</v>
      </c>
      <c r="I3832">
        <v>330</v>
      </c>
      <c r="J3832">
        <v>249.99</v>
      </c>
      <c r="K3832">
        <v>82.83</v>
      </c>
      <c r="L3832" t="s">
        <v>14</v>
      </c>
      <c r="M3832">
        <v>0.89300000000000002</v>
      </c>
    </row>
    <row r="3833" spans="1:13" x14ac:dyDescent="0.25">
      <c r="A3833">
        <v>343401</v>
      </c>
      <c r="B3833">
        <v>2</v>
      </c>
      <c r="C3833" s="1">
        <v>43612</v>
      </c>
      <c r="D3833">
        <v>837654</v>
      </c>
      <c r="E3833">
        <v>460</v>
      </c>
      <c r="F3833">
        <v>5</v>
      </c>
      <c r="G3833">
        <v>299.89999999999998</v>
      </c>
      <c r="H3833" s="1">
        <v>43612</v>
      </c>
      <c r="I3833">
        <v>330</v>
      </c>
      <c r="J3833">
        <v>299.89999999999998</v>
      </c>
      <c r="K3833">
        <v>152.9</v>
      </c>
      <c r="L3833" t="s">
        <v>14</v>
      </c>
      <c r="M3833">
        <v>0.89300000000000002</v>
      </c>
    </row>
    <row r="3834" spans="1:13" x14ac:dyDescent="0.25">
      <c r="A3834">
        <v>343401</v>
      </c>
      <c r="B3834">
        <v>3</v>
      </c>
      <c r="C3834" s="1">
        <v>43612</v>
      </c>
      <c r="D3834">
        <v>837654</v>
      </c>
      <c r="E3834">
        <v>350</v>
      </c>
      <c r="F3834">
        <v>2</v>
      </c>
      <c r="G3834">
        <v>399</v>
      </c>
      <c r="H3834" s="1">
        <v>43612</v>
      </c>
      <c r="I3834">
        <v>330</v>
      </c>
      <c r="J3834">
        <v>371.07</v>
      </c>
      <c r="K3834">
        <v>203.42</v>
      </c>
      <c r="L3834" t="s">
        <v>14</v>
      </c>
      <c r="M3834">
        <v>0.89300000000000002</v>
      </c>
    </row>
    <row r="3835" spans="1:13" x14ac:dyDescent="0.25">
      <c r="A3835">
        <v>340905</v>
      </c>
      <c r="B3835">
        <v>6</v>
      </c>
      <c r="C3835" s="1">
        <v>43587</v>
      </c>
      <c r="D3835">
        <v>208950</v>
      </c>
      <c r="E3835">
        <v>742</v>
      </c>
      <c r="F3835">
        <v>1</v>
      </c>
      <c r="G3835">
        <v>102</v>
      </c>
      <c r="H3835" s="1">
        <v>43592</v>
      </c>
      <c r="I3835">
        <v>999999</v>
      </c>
      <c r="J3835">
        <v>90.78</v>
      </c>
      <c r="K3835">
        <v>52</v>
      </c>
      <c r="L3835" t="s">
        <v>15</v>
      </c>
      <c r="M3835">
        <v>1.3435999999999999</v>
      </c>
    </row>
    <row r="3836" spans="1:13" x14ac:dyDescent="0.25">
      <c r="A3836">
        <v>340906</v>
      </c>
      <c r="B3836">
        <v>0</v>
      </c>
      <c r="C3836" s="1">
        <v>43587</v>
      </c>
      <c r="D3836">
        <v>1662352</v>
      </c>
      <c r="E3836">
        <v>1346</v>
      </c>
      <c r="F3836">
        <v>3</v>
      </c>
      <c r="G3836">
        <v>23</v>
      </c>
      <c r="H3836" s="1">
        <v>43590</v>
      </c>
      <c r="I3836">
        <v>999999</v>
      </c>
      <c r="J3836">
        <v>23</v>
      </c>
      <c r="K3836">
        <v>10.58</v>
      </c>
      <c r="L3836" t="s">
        <v>13</v>
      </c>
      <c r="M3836">
        <v>1</v>
      </c>
    </row>
    <row r="3837" spans="1:13" x14ac:dyDescent="0.25">
      <c r="A3837">
        <v>340906</v>
      </c>
      <c r="B3837">
        <v>1</v>
      </c>
      <c r="C3837" s="1">
        <v>43587</v>
      </c>
      <c r="D3837">
        <v>1662352</v>
      </c>
      <c r="E3837">
        <v>423</v>
      </c>
      <c r="F3837">
        <v>2</v>
      </c>
      <c r="G3837">
        <v>599</v>
      </c>
      <c r="H3837" s="1">
        <v>43590</v>
      </c>
      <c r="I3837">
        <v>999999</v>
      </c>
      <c r="J3837">
        <v>599</v>
      </c>
      <c r="K3837">
        <v>275.45999999999998</v>
      </c>
      <c r="L3837" t="s">
        <v>13</v>
      </c>
      <c r="M3837">
        <v>1</v>
      </c>
    </row>
    <row r="3838" spans="1:13" x14ac:dyDescent="0.25">
      <c r="A3838">
        <v>341000</v>
      </c>
      <c r="B3838">
        <v>0</v>
      </c>
      <c r="C3838" s="1">
        <v>43588</v>
      </c>
      <c r="D3838">
        <v>1074135</v>
      </c>
      <c r="E3838">
        <v>1648</v>
      </c>
      <c r="F3838">
        <v>1</v>
      </c>
      <c r="G3838">
        <v>109.99</v>
      </c>
      <c r="H3838" s="1">
        <v>43588</v>
      </c>
      <c r="I3838">
        <v>370</v>
      </c>
      <c r="J3838">
        <v>104.4905</v>
      </c>
      <c r="K3838">
        <v>56.08</v>
      </c>
      <c r="L3838" t="s">
        <v>16</v>
      </c>
      <c r="M3838">
        <v>0.76900000000000002</v>
      </c>
    </row>
    <row r="3839" spans="1:13" x14ac:dyDescent="0.25">
      <c r="A3839">
        <v>341000</v>
      </c>
      <c r="B3839">
        <v>1</v>
      </c>
      <c r="C3839" s="1">
        <v>43588</v>
      </c>
      <c r="D3839">
        <v>1074135</v>
      </c>
      <c r="E3839">
        <v>1628</v>
      </c>
      <c r="F3839">
        <v>7</v>
      </c>
      <c r="G3839">
        <v>13.89</v>
      </c>
      <c r="H3839" s="1">
        <v>43588</v>
      </c>
      <c r="I3839">
        <v>370</v>
      </c>
      <c r="J3839">
        <v>13.89</v>
      </c>
      <c r="K3839">
        <v>6.39</v>
      </c>
      <c r="L3839" t="s">
        <v>16</v>
      </c>
      <c r="M3839">
        <v>0.76900000000000002</v>
      </c>
    </row>
    <row r="3840" spans="1:13" x14ac:dyDescent="0.25">
      <c r="A3840">
        <v>341001</v>
      </c>
      <c r="B3840">
        <v>0</v>
      </c>
      <c r="C3840" s="1">
        <v>43588</v>
      </c>
      <c r="D3840">
        <v>1038104</v>
      </c>
      <c r="E3840">
        <v>1644</v>
      </c>
      <c r="F3840">
        <v>3</v>
      </c>
      <c r="G3840">
        <v>57.88</v>
      </c>
      <c r="H3840" s="1">
        <v>43593</v>
      </c>
      <c r="I3840">
        <v>999999</v>
      </c>
      <c r="J3840">
        <v>52.091999999999999</v>
      </c>
      <c r="K3840">
        <v>26.62</v>
      </c>
      <c r="L3840" t="s">
        <v>16</v>
      </c>
      <c r="M3840">
        <v>0.76900000000000002</v>
      </c>
    </row>
    <row r="3841" spans="1:13" x14ac:dyDescent="0.25">
      <c r="A3841">
        <v>341001</v>
      </c>
      <c r="B3841">
        <v>1</v>
      </c>
      <c r="C3841" s="1">
        <v>43588</v>
      </c>
      <c r="D3841">
        <v>1038104</v>
      </c>
      <c r="E3841">
        <v>1486</v>
      </c>
      <c r="F3841">
        <v>3</v>
      </c>
      <c r="G3841">
        <v>288</v>
      </c>
      <c r="H3841" s="1">
        <v>43593</v>
      </c>
      <c r="I3841">
        <v>999999</v>
      </c>
      <c r="J3841">
        <v>256.32</v>
      </c>
      <c r="K3841">
        <v>132.44</v>
      </c>
      <c r="L3841" t="s">
        <v>16</v>
      </c>
      <c r="M3841">
        <v>0.76900000000000002</v>
      </c>
    </row>
    <row r="3842" spans="1:13" x14ac:dyDescent="0.25">
      <c r="A3842">
        <v>341001</v>
      </c>
      <c r="B3842">
        <v>2</v>
      </c>
      <c r="C3842" s="1">
        <v>43588</v>
      </c>
      <c r="D3842">
        <v>1038104</v>
      </c>
      <c r="E3842">
        <v>2499</v>
      </c>
      <c r="F3842">
        <v>2</v>
      </c>
      <c r="G3842">
        <v>23.72</v>
      </c>
      <c r="H3842" s="1">
        <v>43593</v>
      </c>
      <c r="I3842">
        <v>999999</v>
      </c>
      <c r="J3842">
        <v>20.8736</v>
      </c>
      <c r="K3842">
        <v>12.09</v>
      </c>
      <c r="L3842" t="s">
        <v>16</v>
      </c>
      <c r="M3842">
        <v>0.76900000000000002</v>
      </c>
    </row>
    <row r="3843" spans="1:13" x14ac:dyDescent="0.25">
      <c r="A3843">
        <v>341002</v>
      </c>
      <c r="B3843">
        <v>0</v>
      </c>
      <c r="C3843" s="1">
        <v>43588</v>
      </c>
      <c r="D3843">
        <v>1156612</v>
      </c>
      <c r="E3843">
        <v>1768</v>
      </c>
      <c r="F3843">
        <v>2</v>
      </c>
      <c r="G3843">
        <v>34</v>
      </c>
      <c r="H3843" s="1">
        <v>43592</v>
      </c>
      <c r="I3843">
        <v>999999</v>
      </c>
      <c r="J3843">
        <v>34</v>
      </c>
      <c r="K3843">
        <v>15.64</v>
      </c>
      <c r="L3843" t="s">
        <v>16</v>
      </c>
      <c r="M3843">
        <v>0.76900000000000002</v>
      </c>
    </row>
    <row r="3844" spans="1:13" x14ac:dyDescent="0.25">
      <c r="A3844">
        <v>341002</v>
      </c>
      <c r="B3844">
        <v>1</v>
      </c>
      <c r="C3844" s="1">
        <v>43588</v>
      </c>
      <c r="D3844">
        <v>1156612</v>
      </c>
      <c r="E3844">
        <v>416</v>
      </c>
      <c r="F3844">
        <v>3</v>
      </c>
      <c r="G3844">
        <v>969</v>
      </c>
      <c r="H3844" s="1">
        <v>43592</v>
      </c>
      <c r="I3844">
        <v>999999</v>
      </c>
      <c r="J3844">
        <v>881.79</v>
      </c>
      <c r="K3844">
        <v>321.05</v>
      </c>
      <c r="L3844" t="s">
        <v>16</v>
      </c>
      <c r="M3844">
        <v>0.76900000000000002</v>
      </c>
    </row>
    <row r="3845" spans="1:13" x14ac:dyDescent="0.25">
      <c r="A3845">
        <v>341002</v>
      </c>
      <c r="B3845">
        <v>2</v>
      </c>
      <c r="C3845" s="1">
        <v>43588</v>
      </c>
      <c r="D3845">
        <v>1156612</v>
      </c>
      <c r="E3845">
        <v>1569</v>
      </c>
      <c r="F3845">
        <v>1</v>
      </c>
      <c r="G3845">
        <v>299</v>
      </c>
      <c r="H3845" s="1">
        <v>43592</v>
      </c>
      <c r="I3845">
        <v>999999</v>
      </c>
      <c r="J3845">
        <v>278.07</v>
      </c>
      <c r="K3845">
        <v>137.5</v>
      </c>
      <c r="L3845" t="s">
        <v>16</v>
      </c>
      <c r="M3845">
        <v>0.76900000000000002</v>
      </c>
    </row>
    <row r="3846" spans="1:13" x14ac:dyDescent="0.25">
      <c r="A3846">
        <v>341002</v>
      </c>
      <c r="B3846">
        <v>3</v>
      </c>
      <c r="C3846" s="1">
        <v>43588</v>
      </c>
      <c r="D3846">
        <v>1156612</v>
      </c>
      <c r="E3846">
        <v>1200</v>
      </c>
      <c r="F3846">
        <v>1</v>
      </c>
      <c r="G3846">
        <v>1000</v>
      </c>
      <c r="H3846" s="1">
        <v>43592</v>
      </c>
      <c r="I3846">
        <v>999999</v>
      </c>
      <c r="J3846">
        <v>1000</v>
      </c>
      <c r="K3846">
        <v>331.32</v>
      </c>
      <c r="L3846" t="s">
        <v>16</v>
      </c>
      <c r="M3846">
        <v>0.76900000000000002</v>
      </c>
    </row>
    <row r="3847" spans="1:13" x14ac:dyDescent="0.25">
      <c r="A3847">
        <v>341002</v>
      </c>
      <c r="B3847">
        <v>4</v>
      </c>
      <c r="C3847" s="1">
        <v>43588</v>
      </c>
      <c r="D3847">
        <v>1156612</v>
      </c>
      <c r="E3847">
        <v>1573</v>
      </c>
      <c r="F3847">
        <v>3</v>
      </c>
      <c r="G3847">
        <v>58.99</v>
      </c>
      <c r="H3847" s="1">
        <v>43592</v>
      </c>
      <c r="I3847">
        <v>999999</v>
      </c>
      <c r="J3847">
        <v>58.99</v>
      </c>
      <c r="K3847">
        <v>27.13</v>
      </c>
      <c r="L3847" t="s">
        <v>16</v>
      </c>
      <c r="M3847">
        <v>0.76900000000000002</v>
      </c>
    </row>
    <row r="3848" spans="1:13" x14ac:dyDescent="0.25">
      <c r="A3848">
        <v>341002</v>
      </c>
      <c r="B3848">
        <v>5</v>
      </c>
      <c r="C3848" s="1">
        <v>43588</v>
      </c>
      <c r="D3848">
        <v>1156612</v>
      </c>
      <c r="E3848">
        <v>1542</v>
      </c>
      <c r="F3848">
        <v>6</v>
      </c>
      <c r="G3848">
        <v>330</v>
      </c>
      <c r="H3848" s="1">
        <v>43592</v>
      </c>
      <c r="I3848">
        <v>999999</v>
      </c>
      <c r="J3848">
        <v>330</v>
      </c>
      <c r="K3848">
        <v>151.76</v>
      </c>
      <c r="L3848" t="s">
        <v>16</v>
      </c>
      <c r="M3848">
        <v>0.76900000000000002</v>
      </c>
    </row>
    <row r="3849" spans="1:13" x14ac:dyDescent="0.25">
      <c r="A3849">
        <v>341003</v>
      </c>
      <c r="B3849">
        <v>0</v>
      </c>
      <c r="C3849" s="1">
        <v>43588</v>
      </c>
      <c r="D3849">
        <v>1462526</v>
      </c>
      <c r="E3849">
        <v>1596</v>
      </c>
      <c r="F3849">
        <v>2</v>
      </c>
      <c r="G3849">
        <v>12.66</v>
      </c>
      <c r="H3849" s="1">
        <v>43588</v>
      </c>
      <c r="I3849">
        <v>630</v>
      </c>
      <c r="J3849">
        <v>11.2674</v>
      </c>
      <c r="K3849">
        <v>5.82</v>
      </c>
      <c r="L3849" t="s">
        <v>13</v>
      </c>
      <c r="M3849">
        <v>1</v>
      </c>
    </row>
    <row r="3850" spans="1:13" x14ac:dyDescent="0.25">
      <c r="A3850">
        <v>341004</v>
      </c>
      <c r="B3850">
        <v>0</v>
      </c>
      <c r="C3850" s="1">
        <v>43588</v>
      </c>
      <c r="D3850">
        <v>1841679</v>
      </c>
      <c r="E3850">
        <v>1558</v>
      </c>
      <c r="F3850">
        <v>1</v>
      </c>
      <c r="G3850">
        <v>380</v>
      </c>
      <c r="H3850" s="1">
        <v>43589</v>
      </c>
      <c r="I3850">
        <v>999999</v>
      </c>
      <c r="J3850">
        <v>334.4</v>
      </c>
      <c r="K3850">
        <v>125.9</v>
      </c>
      <c r="L3850" t="s">
        <v>13</v>
      </c>
      <c r="M3850">
        <v>1</v>
      </c>
    </row>
    <row r="3851" spans="1:13" x14ac:dyDescent="0.25">
      <c r="A3851">
        <v>341100</v>
      </c>
      <c r="B3851">
        <v>0</v>
      </c>
      <c r="C3851" s="1">
        <v>43589</v>
      </c>
      <c r="D3851">
        <v>1216214</v>
      </c>
      <c r="E3851">
        <v>1443</v>
      </c>
      <c r="F3851">
        <v>3</v>
      </c>
      <c r="G3851">
        <v>589</v>
      </c>
      <c r="H3851" s="1">
        <v>43589</v>
      </c>
      <c r="I3851">
        <v>500</v>
      </c>
      <c r="J3851">
        <v>589</v>
      </c>
      <c r="K3851">
        <v>195.15</v>
      </c>
      <c r="L3851" t="s">
        <v>13</v>
      </c>
      <c r="M3851">
        <v>1</v>
      </c>
    </row>
    <row r="3852" spans="1:13" x14ac:dyDescent="0.25">
      <c r="A3852">
        <v>341100</v>
      </c>
      <c r="B3852">
        <v>1</v>
      </c>
      <c r="C3852" s="1">
        <v>43589</v>
      </c>
      <c r="D3852">
        <v>1216214</v>
      </c>
      <c r="E3852">
        <v>1705</v>
      </c>
      <c r="F3852">
        <v>3</v>
      </c>
      <c r="G3852">
        <v>6.88</v>
      </c>
      <c r="H3852" s="1">
        <v>43589</v>
      </c>
      <c r="I3852">
        <v>500</v>
      </c>
      <c r="J3852">
        <v>6.88</v>
      </c>
      <c r="K3852">
        <v>3.16</v>
      </c>
      <c r="L3852" t="s">
        <v>13</v>
      </c>
      <c r="M3852">
        <v>1</v>
      </c>
    </row>
    <row r="3853" spans="1:13" x14ac:dyDescent="0.25">
      <c r="A3853">
        <v>341100</v>
      </c>
      <c r="B3853">
        <v>2</v>
      </c>
      <c r="C3853" s="1">
        <v>43589</v>
      </c>
      <c r="D3853">
        <v>1216214</v>
      </c>
      <c r="E3853">
        <v>523</v>
      </c>
      <c r="F3853">
        <v>5</v>
      </c>
      <c r="G3853">
        <v>139</v>
      </c>
      <c r="H3853" s="1">
        <v>43589</v>
      </c>
      <c r="I3853">
        <v>500</v>
      </c>
      <c r="J3853">
        <v>123.71</v>
      </c>
      <c r="K3853">
        <v>70.87</v>
      </c>
      <c r="L3853" t="s">
        <v>13</v>
      </c>
      <c r="M3853">
        <v>1</v>
      </c>
    </row>
    <row r="3854" spans="1:13" x14ac:dyDescent="0.25">
      <c r="A3854">
        <v>341101</v>
      </c>
      <c r="B3854">
        <v>0</v>
      </c>
      <c r="C3854" s="1">
        <v>43589</v>
      </c>
      <c r="D3854">
        <v>541128</v>
      </c>
      <c r="E3854">
        <v>125</v>
      </c>
      <c r="F3854">
        <v>9</v>
      </c>
      <c r="G3854">
        <v>143.4</v>
      </c>
      <c r="H3854" s="1">
        <v>43589</v>
      </c>
      <c r="I3854">
        <v>260</v>
      </c>
      <c r="J3854">
        <v>126.19199999999999</v>
      </c>
      <c r="K3854">
        <v>73.11</v>
      </c>
      <c r="L3854" t="s">
        <v>14</v>
      </c>
      <c r="M3854">
        <v>0.89649999999999996</v>
      </c>
    </row>
    <row r="3855" spans="1:13" x14ac:dyDescent="0.25">
      <c r="A3855">
        <v>341101</v>
      </c>
      <c r="B3855">
        <v>1</v>
      </c>
      <c r="C3855" s="1">
        <v>43589</v>
      </c>
      <c r="D3855">
        <v>541128</v>
      </c>
      <c r="E3855">
        <v>1690</v>
      </c>
      <c r="F3855">
        <v>1</v>
      </c>
      <c r="G3855">
        <v>16.989999999999998</v>
      </c>
      <c r="H3855" s="1">
        <v>43589</v>
      </c>
      <c r="I3855">
        <v>260</v>
      </c>
      <c r="J3855">
        <v>16.989999999999998</v>
      </c>
      <c r="K3855">
        <v>5.63</v>
      </c>
      <c r="L3855" t="s">
        <v>14</v>
      </c>
      <c r="M3855">
        <v>0.89649999999999996</v>
      </c>
    </row>
    <row r="3856" spans="1:13" x14ac:dyDescent="0.25">
      <c r="A3856">
        <v>341102</v>
      </c>
      <c r="B3856">
        <v>0</v>
      </c>
      <c r="C3856" s="1">
        <v>43589</v>
      </c>
      <c r="D3856">
        <v>1704893</v>
      </c>
      <c r="E3856">
        <v>120</v>
      </c>
      <c r="F3856">
        <v>3</v>
      </c>
      <c r="G3856">
        <v>119.99</v>
      </c>
      <c r="H3856" s="1">
        <v>43592</v>
      </c>
      <c r="I3856">
        <v>999999</v>
      </c>
      <c r="J3856">
        <v>109.1909</v>
      </c>
      <c r="K3856">
        <v>61.17</v>
      </c>
      <c r="L3856" t="s">
        <v>13</v>
      </c>
      <c r="M3856">
        <v>1</v>
      </c>
    </row>
    <row r="3857" spans="1:13" x14ac:dyDescent="0.25">
      <c r="A3857">
        <v>341102</v>
      </c>
      <c r="B3857">
        <v>1</v>
      </c>
      <c r="C3857" s="1">
        <v>43589</v>
      </c>
      <c r="D3857">
        <v>1704893</v>
      </c>
      <c r="E3857">
        <v>1595</v>
      </c>
      <c r="F3857">
        <v>3</v>
      </c>
      <c r="G3857">
        <v>22.89</v>
      </c>
      <c r="H3857" s="1">
        <v>43592</v>
      </c>
      <c r="I3857">
        <v>999999</v>
      </c>
      <c r="J3857">
        <v>22.89</v>
      </c>
      <c r="K3857">
        <v>7.58</v>
      </c>
      <c r="L3857" t="s">
        <v>13</v>
      </c>
      <c r="M3857">
        <v>1</v>
      </c>
    </row>
    <row r="3858" spans="1:13" x14ac:dyDescent="0.25">
      <c r="A3858">
        <v>341103</v>
      </c>
      <c r="B3858">
        <v>0</v>
      </c>
      <c r="C3858" s="1">
        <v>43589</v>
      </c>
      <c r="D3858">
        <v>1391189</v>
      </c>
      <c r="E3858">
        <v>442</v>
      </c>
      <c r="F3858">
        <v>2</v>
      </c>
      <c r="G3858">
        <v>269.89999999999998</v>
      </c>
      <c r="H3858" s="1">
        <v>43590</v>
      </c>
      <c r="I3858">
        <v>999999</v>
      </c>
      <c r="J3858">
        <v>269.89999999999998</v>
      </c>
      <c r="K3858">
        <v>137.6</v>
      </c>
      <c r="L3858" t="s">
        <v>13</v>
      </c>
      <c r="M3858">
        <v>1</v>
      </c>
    </row>
    <row r="3859" spans="1:13" x14ac:dyDescent="0.25">
      <c r="A3859">
        <v>341103</v>
      </c>
      <c r="B3859">
        <v>1</v>
      </c>
      <c r="C3859" s="1">
        <v>43589</v>
      </c>
      <c r="D3859">
        <v>1391189</v>
      </c>
      <c r="E3859">
        <v>1437</v>
      </c>
      <c r="F3859">
        <v>8</v>
      </c>
      <c r="G3859">
        <v>199</v>
      </c>
      <c r="H3859" s="1">
        <v>43590</v>
      </c>
      <c r="I3859">
        <v>999999</v>
      </c>
      <c r="J3859">
        <v>199</v>
      </c>
      <c r="K3859">
        <v>91.51</v>
      </c>
      <c r="L3859" t="s">
        <v>13</v>
      </c>
      <c r="M3859">
        <v>1</v>
      </c>
    </row>
    <row r="3860" spans="1:13" x14ac:dyDescent="0.25">
      <c r="A3860">
        <v>341103</v>
      </c>
      <c r="B3860">
        <v>2</v>
      </c>
      <c r="C3860" s="1">
        <v>43589</v>
      </c>
      <c r="D3860">
        <v>1391189</v>
      </c>
      <c r="E3860">
        <v>1414</v>
      </c>
      <c r="F3860">
        <v>1</v>
      </c>
      <c r="G3860">
        <v>256</v>
      </c>
      <c r="H3860" s="1">
        <v>43590</v>
      </c>
      <c r="I3860">
        <v>999999</v>
      </c>
      <c r="J3860">
        <v>232.96</v>
      </c>
      <c r="K3860">
        <v>117.73</v>
      </c>
      <c r="L3860" t="s">
        <v>13</v>
      </c>
      <c r="M3860">
        <v>1</v>
      </c>
    </row>
    <row r="3861" spans="1:13" x14ac:dyDescent="0.25">
      <c r="A3861">
        <v>341104</v>
      </c>
      <c r="B3861">
        <v>0</v>
      </c>
      <c r="C3861" s="1">
        <v>43589</v>
      </c>
      <c r="D3861">
        <v>1926218</v>
      </c>
      <c r="E3861">
        <v>1639</v>
      </c>
      <c r="F3861">
        <v>1</v>
      </c>
      <c r="G3861">
        <v>9.99</v>
      </c>
      <c r="H3861" s="1">
        <v>43589</v>
      </c>
      <c r="I3861">
        <v>630</v>
      </c>
      <c r="J3861">
        <v>8.8910999999999998</v>
      </c>
      <c r="K3861">
        <v>5.09</v>
      </c>
      <c r="L3861" t="s">
        <v>13</v>
      </c>
      <c r="M3861">
        <v>1</v>
      </c>
    </row>
    <row r="3862" spans="1:13" x14ac:dyDescent="0.25">
      <c r="A3862">
        <v>341104</v>
      </c>
      <c r="B3862">
        <v>1</v>
      </c>
      <c r="C3862" s="1">
        <v>43589</v>
      </c>
      <c r="D3862">
        <v>1926218</v>
      </c>
      <c r="E3862">
        <v>1763</v>
      </c>
      <c r="F3862">
        <v>5</v>
      </c>
      <c r="G3862">
        <v>99.75</v>
      </c>
      <c r="H3862" s="1">
        <v>43589</v>
      </c>
      <c r="I3862">
        <v>630</v>
      </c>
      <c r="J3862">
        <v>99.75</v>
      </c>
      <c r="K3862">
        <v>45.87</v>
      </c>
      <c r="L3862" t="s">
        <v>13</v>
      </c>
      <c r="M3862">
        <v>1</v>
      </c>
    </row>
    <row r="3863" spans="1:13" x14ac:dyDescent="0.25">
      <c r="A3863">
        <v>341105</v>
      </c>
      <c r="B3863">
        <v>0</v>
      </c>
      <c r="C3863" s="1">
        <v>43589</v>
      </c>
      <c r="D3863">
        <v>1249510</v>
      </c>
      <c r="E3863">
        <v>1610</v>
      </c>
      <c r="F3863">
        <v>4</v>
      </c>
      <c r="G3863">
        <v>289.99</v>
      </c>
      <c r="H3863" s="1">
        <v>43593</v>
      </c>
      <c r="I3863">
        <v>999999</v>
      </c>
      <c r="J3863">
        <v>255.19120000000001</v>
      </c>
      <c r="K3863">
        <v>96.08</v>
      </c>
      <c r="L3863" t="s">
        <v>13</v>
      </c>
      <c r="M3863">
        <v>1</v>
      </c>
    </row>
    <row r="3864" spans="1:13" x14ac:dyDescent="0.25">
      <c r="A3864">
        <v>341105</v>
      </c>
      <c r="B3864">
        <v>1</v>
      </c>
      <c r="C3864" s="1">
        <v>43589</v>
      </c>
      <c r="D3864">
        <v>1249510</v>
      </c>
      <c r="E3864">
        <v>443</v>
      </c>
      <c r="F3864">
        <v>2</v>
      </c>
      <c r="G3864">
        <v>349</v>
      </c>
      <c r="H3864" s="1">
        <v>43593</v>
      </c>
      <c r="I3864">
        <v>999999</v>
      </c>
      <c r="J3864">
        <v>349</v>
      </c>
      <c r="K3864">
        <v>160.49</v>
      </c>
      <c r="L3864" t="s">
        <v>13</v>
      </c>
      <c r="M3864">
        <v>1</v>
      </c>
    </row>
    <row r="3865" spans="1:13" x14ac:dyDescent="0.25">
      <c r="A3865">
        <v>341105</v>
      </c>
      <c r="B3865">
        <v>2</v>
      </c>
      <c r="C3865" s="1">
        <v>43589</v>
      </c>
      <c r="D3865">
        <v>1249510</v>
      </c>
      <c r="E3865">
        <v>2511</v>
      </c>
      <c r="F3865">
        <v>5</v>
      </c>
      <c r="G3865">
        <v>4.0599999999999996</v>
      </c>
      <c r="H3865" s="1">
        <v>43593</v>
      </c>
      <c r="I3865">
        <v>999999</v>
      </c>
      <c r="J3865">
        <v>3.6539999999999999</v>
      </c>
      <c r="K3865">
        <v>2.0699999999999998</v>
      </c>
      <c r="L3865" t="s">
        <v>13</v>
      </c>
      <c r="M3865">
        <v>1</v>
      </c>
    </row>
    <row r="3866" spans="1:13" x14ac:dyDescent="0.25">
      <c r="A3866">
        <v>341105</v>
      </c>
      <c r="B3866">
        <v>3</v>
      </c>
      <c r="C3866" s="1">
        <v>43589</v>
      </c>
      <c r="D3866">
        <v>1249510</v>
      </c>
      <c r="E3866">
        <v>1449</v>
      </c>
      <c r="F3866">
        <v>7</v>
      </c>
      <c r="G3866">
        <v>300</v>
      </c>
      <c r="H3866" s="1">
        <v>43593</v>
      </c>
      <c r="I3866">
        <v>999999</v>
      </c>
      <c r="J3866">
        <v>261</v>
      </c>
      <c r="K3866">
        <v>137.96</v>
      </c>
      <c r="L3866" t="s">
        <v>13</v>
      </c>
      <c r="M3866">
        <v>1</v>
      </c>
    </row>
    <row r="3867" spans="1:13" x14ac:dyDescent="0.25">
      <c r="A3867">
        <v>341106</v>
      </c>
      <c r="B3867">
        <v>0</v>
      </c>
      <c r="C3867" s="1">
        <v>43589</v>
      </c>
      <c r="D3867">
        <v>1584286</v>
      </c>
      <c r="E3867">
        <v>454</v>
      </c>
      <c r="F3867">
        <v>7</v>
      </c>
      <c r="G3867">
        <v>269.89999999999998</v>
      </c>
      <c r="H3867" s="1">
        <v>43592</v>
      </c>
      <c r="I3867">
        <v>999999</v>
      </c>
      <c r="J3867">
        <v>251.00700000000001</v>
      </c>
      <c r="K3867">
        <v>137.6</v>
      </c>
      <c r="L3867" t="s">
        <v>13</v>
      </c>
      <c r="M3867">
        <v>1</v>
      </c>
    </row>
    <row r="3868" spans="1:13" x14ac:dyDescent="0.25">
      <c r="A3868">
        <v>341106</v>
      </c>
      <c r="B3868">
        <v>1</v>
      </c>
      <c r="C3868" s="1">
        <v>43589</v>
      </c>
      <c r="D3868">
        <v>1584286</v>
      </c>
      <c r="E3868">
        <v>1653</v>
      </c>
      <c r="F3868">
        <v>1</v>
      </c>
      <c r="G3868">
        <v>109.99</v>
      </c>
      <c r="H3868" s="1">
        <v>43592</v>
      </c>
      <c r="I3868">
        <v>999999</v>
      </c>
      <c r="J3868">
        <v>97.891099999999994</v>
      </c>
      <c r="K3868">
        <v>56.08</v>
      </c>
      <c r="L3868" t="s">
        <v>13</v>
      </c>
      <c r="M3868">
        <v>1</v>
      </c>
    </row>
    <row r="3869" spans="1:13" x14ac:dyDescent="0.25">
      <c r="A3869">
        <v>341106</v>
      </c>
      <c r="B3869">
        <v>2</v>
      </c>
      <c r="C3869" s="1">
        <v>43589</v>
      </c>
      <c r="D3869">
        <v>1584286</v>
      </c>
      <c r="E3869">
        <v>2498</v>
      </c>
      <c r="F3869">
        <v>5</v>
      </c>
      <c r="G3869">
        <v>23.72</v>
      </c>
      <c r="H3869" s="1">
        <v>43592</v>
      </c>
      <c r="I3869">
        <v>999999</v>
      </c>
      <c r="J3869">
        <v>23.72</v>
      </c>
      <c r="K3869">
        <v>12.09</v>
      </c>
      <c r="L3869" t="s">
        <v>13</v>
      </c>
      <c r="M3869">
        <v>1</v>
      </c>
    </row>
    <row r="3870" spans="1:13" x14ac:dyDescent="0.25">
      <c r="A3870">
        <v>341106</v>
      </c>
      <c r="B3870">
        <v>3</v>
      </c>
      <c r="C3870" s="1">
        <v>43589</v>
      </c>
      <c r="D3870">
        <v>1584286</v>
      </c>
      <c r="E3870">
        <v>768</v>
      </c>
      <c r="F3870">
        <v>4</v>
      </c>
      <c r="G3870">
        <v>17.899999999999999</v>
      </c>
      <c r="H3870" s="1">
        <v>43592</v>
      </c>
      <c r="I3870">
        <v>999999</v>
      </c>
      <c r="J3870">
        <v>17.899999999999999</v>
      </c>
      <c r="K3870">
        <v>9.1300000000000008</v>
      </c>
      <c r="L3870" t="s">
        <v>13</v>
      </c>
      <c r="M3870">
        <v>1</v>
      </c>
    </row>
    <row r="3871" spans="1:13" x14ac:dyDescent="0.25">
      <c r="A3871">
        <v>341107</v>
      </c>
      <c r="B3871">
        <v>0</v>
      </c>
      <c r="C3871" s="1">
        <v>43589</v>
      </c>
      <c r="D3871">
        <v>1349744</v>
      </c>
      <c r="E3871">
        <v>1411</v>
      </c>
      <c r="F3871">
        <v>3</v>
      </c>
      <c r="G3871">
        <v>268</v>
      </c>
      <c r="H3871" s="1">
        <v>43593</v>
      </c>
      <c r="I3871">
        <v>999999</v>
      </c>
      <c r="J3871">
        <v>257.27999999999997</v>
      </c>
      <c r="K3871">
        <v>123.24</v>
      </c>
      <c r="L3871" t="s">
        <v>13</v>
      </c>
      <c r="M3871">
        <v>1</v>
      </c>
    </row>
    <row r="3872" spans="1:13" x14ac:dyDescent="0.25">
      <c r="A3872">
        <v>341108</v>
      </c>
      <c r="B3872">
        <v>0</v>
      </c>
      <c r="C3872" s="1">
        <v>43589</v>
      </c>
      <c r="D3872">
        <v>572101</v>
      </c>
      <c r="E3872">
        <v>1121</v>
      </c>
      <c r="F3872">
        <v>8</v>
      </c>
      <c r="G3872">
        <v>436.2</v>
      </c>
      <c r="H3872" s="1">
        <v>43591</v>
      </c>
      <c r="I3872">
        <v>999999</v>
      </c>
      <c r="J3872">
        <v>396.94200000000001</v>
      </c>
      <c r="K3872">
        <v>144.52000000000001</v>
      </c>
      <c r="L3872" t="s">
        <v>14</v>
      </c>
      <c r="M3872">
        <v>0.89649999999999996</v>
      </c>
    </row>
    <row r="3873" spans="1:13" x14ac:dyDescent="0.25">
      <c r="A3873">
        <v>341108</v>
      </c>
      <c r="B3873">
        <v>1</v>
      </c>
      <c r="C3873" s="1">
        <v>43589</v>
      </c>
      <c r="D3873">
        <v>572101</v>
      </c>
      <c r="E3873">
        <v>2090</v>
      </c>
      <c r="F3873">
        <v>2</v>
      </c>
      <c r="G3873">
        <v>1475</v>
      </c>
      <c r="H3873" s="1">
        <v>43591</v>
      </c>
      <c r="I3873">
        <v>999999</v>
      </c>
      <c r="J3873">
        <v>1312.75</v>
      </c>
      <c r="K3873">
        <v>488.7</v>
      </c>
      <c r="L3873" t="s">
        <v>14</v>
      </c>
      <c r="M3873">
        <v>0.89649999999999996</v>
      </c>
    </row>
    <row r="3874" spans="1:13" x14ac:dyDescent="0.25">
      <c r="A3874">
        <v>341108</v>
      </c>
      <c r="B3874">
        <v>2</v>
      </c>
      <c r="C3874" s="1">
        <v>43589</v>
      </c>
      <c r="D3874">
        <v>572101</v>
      </c>
      <c r="E3874">
        <v>2492</v>
      </c>
      <c r="F3874">
        <v>3</v>
      </c>
      <c r="G3874">
        <v>24.99</v>
      </c>
      <c r="H3874" s="1">
        <v>43591</v>
      </c>
      <c r="I3874">
        <v>999999</v>
      </c>
      <c r="J3874">
        <v>21.491399999999999</v>
      </c>
      <c r="K3874">
        <v>12.74</v>
      </c>
      <c r="L3874" t="s">
        <v>14</v>
      </c>
      <c r="M3874">
        <v>0.89649999999999996</v>
      </c>
    </row>
    <row r="3875" spans="1:13" x14ac:dyDescent="0.25">
      <c r="A3875">
        <v>341300</v>
      </c>
      <c r="B3875">
        <v>0</v>
      </c>
      <c r="C3875" s="1">
        <v>43591</v>
      </c>
      <c r="D3875">
        <v>1782221</v>
      </c>
      <c r="E3875">
        <v>1507</v>
      </c>
      <c r="F3875">
        <v>1</v>
      </c>
      <c r="G3875">
        <v>267</v>
      </c>
      <c r="H3875" s="1">
        <v>43591</v>
      </c>
      <c r="I3875">
        <v>620</v>
      </c>
      <c r="J3875">
        <v>229.62</v>
      </c>
      <c r="K3875">
        <v>122.78</v>
      </c>
      <c r="L3875" t="s">
        <v>13</v>
      </c>
      <c r="M3875">
        <v>1</v>
      </c>
    </row>
    <row r="3876" spans="1:13" x14ac:dyDescent="0.25">
      <c r="A3876">
        <v>341300</v>
      </c>
      <c r="B3876">
        <v>1</v>
      </c>
      <c r="C3876" s="1">
        <v>43591</v>
      </c>
      <c r="D3876">
        <v>1782221</v>
      </c>
      <c r="E3876">
        <v>91</v>
      </c>
      <c r="F3876">
        <v>3</v>
      </c>
      <c r="G3876">
        <v>149.99</v>
      </c>
      <c r="H3876" s="1">
        <v>43591</v>
      </c>
      <c r="I3876">
        <v>620</v>
      </c>
      <c r="J3876">
        <v>130.4913</v>
      </c>
      <c r="K3876">
        <v>49.69</v>
      </c>
      <c r="L3876" t="s">
        <v>13</v>
      </c>
      <c r="M3876">
        <v>1</v>
      </c>
    </row>
    <row r="3877" spans="1:13" x14ac:dyDescent="0.25">
      <c r="A3877">
        <v>341300</v>
      </c>
      <c r="B3877">
        <v>2</v>
      </c>
      <c r="C3877" s="1">
        <v>43591</v>
      </c>
      <c r="D3877">
        <v>1782221</v>
      </c>
      <c r="E3877">
        <v>60</v>
      </c>
      <c r="F3877">
        <v>4</v>
      </c>
      <c r="G3877">
        <v>156</v>
      </c>
      <c r="H3877" s="1">
        <v>43591</v>
      </c>
      <c r="I3877">
        <v>620</v>
      </c>
      <c r="J3877">
        <v>138.84</v>
      </c>
      <c r="K3877">
        <v>79.53</v>
      </c>
      <c r="L3877" t="s">
        <v>13</v>
      </c>
      <c r="M3877">
        <v>1</v>
      </c>
    </row>
    <row r="3878" spans="1:13" x14ac:dyDescent="0.25">
      <c r="A3878">
        <v>341301</v>
      </c>
      <c r="B3878">
        <v>0</v>
      </c>
      <c r="C3878" s="1">
        <v>43591</v>
      </c>
      <c r="D3878">
        <v>1251931</v>
      </c>
      <c r="E3878">
        <v>1378</v>
      </c>
      <c r="F3878">
        <v>3</v>
      </c>
      <c r="G3878">
        <v>22</v>
      </c>
      <c r="H3878" s="1">
        <v>43591</v>
      </c>
      <c r="I3878">
        <v>450</v>
      </c>
      <c r="J3878">
        <v>22</v>
      </c>
      <c r="K3878">
        <v>10.119999999999999</v>
      </c>
      <c r="L3878" t="s">
        <v>13</v>
      </c>
      <c r="M3878">
        <v>1</v>
      </c>
    </row>
    <row r="3879" spans="1:13" x14ac:dyDescent="0.25">
      <c r="A3879">
        <v>341301</v>
      </c>
      <c r="B3879">
        <v>1</v>
      </c>
      <c r="C3879" s="1">
        <v>43591</v>
      </c>
      <c r="D3879">
        <v>1251931</v>
      </c>
      <c r="E3879">
        <v>1656</v>
      </c>
      <c r="F3879">
        <v>3</v>
      </c>
      <c r="G3879">
        <v>159.99</v>
      </c>
      <c r="H3879" s="1">
        <v>43591</v>
      </c>
      <c r="I3879">
        <v>450</v>
      </c>
      <c r="J3879">
        <v>145.5909</v>
      </c>
      <c r="K3879">
        <v>73.569999999999993</v>
      </c>
      <c r="L3879" t="s">
        <v>13</v>
      </c>
      <c r="M3879">
        <v>1</v>
      </c>
    </row>
    <row r="3880" spans="1:13" x14ac:dyDescent="0.25">
      <c r="A3880">
        <v>341302</v>
      </c>
      <c r="B3880">
        <v>0</v>
      </c>
      <c r="C3880" s="1">
        <v>43591</v>
      </c>
      <c r="D3880">
        <v>276932</v>
      </c>
      <c r="E3880">
        <v>131</v>
      </c>
      <c r="F3880">
        <v>1</v>
      </c>
      <c r="G3880">
        <v>200</v>
      </c>
      <c r="H3880" s="1">
        <v>43593</v>
      </c>
      <c r="I3880">
        <v>999999</v>
      </c>
      <c r="J3880">
        <v>182</v>
      </c>
      <c r="K3880">
        <v>101.97</v>
      </c>
      <c r="L3880" t="s">
        <v>15</v>
      </c>
      <c r="M3880">
        <v>1.3479000000000001</v>
      </c>
    </row>
    <row r="3881" spans="1:13" x14ac:dyDescent="0.25">
      <c r="A3881">
        <v>341302</v>
      </c>
      <c r="B3881">
        <v>1</v>
      </c>
      <c r="C3881" s="1">
        <v>43591</v>
      </c>
      <c r="D3881">
        <v>276932</v>
      </c>
      <c r="E3881">
        <v>142</v>
      </c>
      <c r="F3881">
        <v>2</v>
      </c>
      <c r="G3881">
        <v>299.99</v>
      </c>
      <c r="H3881" s="1">
        <v>43593</v>
      </c>
      <c r="I3881">
        <v>999999</v>
      </c>
      <c r="J3881">
        <v>263.99119999999999</v>
      </c>
      <c r="K3881">
        <v>152.94</v>
      </c>
      <c r="L3881" t="s">
        <v>15</v>
      </c>
      <c r="M3881">
        <v>1.3479000000000001</v>
      </c>
    </row>
    <row r="3882" spans="1:13" x14ac:dyDescent="0.25">
      <c r="A3882">
        <v>341400</v>
      </c>
      <c r="B3882">
        <v>0</v>
      </c>
      <c r="C3882" s="1">
        <v>43592</v>
      </c>
      <c r="D3882">
        <v>1678052</v>
      </c>
      <c r="E3882">
        <v>1599</v>
      </c>
      <c r="F3882">
        <v>2</v>
      </c>
      <c r="G3882">
        <v>57.88</v>
      </c>
      <c r="H3882" s="1">
        <v>43592</v>
      </c>
      <c r="I3882">
        <v>605</v>
      </c>
      <c r="J3882">
        <v>53.249600000000001</v>
      </c>
      <c r="K3882">
        <v>26.62</v>
      </c>
      <c r="L3882" t="s">
        <v>13</v>
      </c>
      <c r="M3882">
        <v>1</v>
      </c>
    </row>
    <row r="3883" spans="1:13" x14ac:dyDescent="0.25">
      <c r="A3883">
        <v>341401</v>
      </c>
      <c r="B3883">
        <v>0</v>
      </c>
      <c r="C3883" s="1">
        <v>43592</v>
      </c>
      <c r="D3883">
        <v>1452157</v>
      </c>
      <c r="E3883">
        <v>1573</v>
      </c>
      <c r="F3883">
        <v>1</v>
      </c>
      <c r="G3883">
        <v>58.99</v>
      </c>
      <c r="H3883" s="1">
        <v>43592</v>
      </c>
      <c r="I3883">
        <v>510</v>
      </c>
      <c r="J3883">
        <v>52.501100000000001</v>
      </c>
      <c r="K3883">
        <v>27.13</v>
      </c>
      <c r="L3883" t="s">
        <v>13</v>
      </c>
      <c r="M3883">
        <v>1</v>
      </c>
    </row>
    <row r="3884" spans="1:13" x14ac:dyDescent="0.25">
      <c r="A3884">
        <v>341402</v>
      </c>
      <c r="B3884">
        <v>0</v>
      </c>
      <c r="C3884" s="1">
        <v>43592</v>
      </c>
      <c r="D3884">
        <v>543539</v>
      </c>
      <c r="E3884">
        <v>1640</v>
      </c>
      <c r="F3884">
        <v>4</v>
      </c>
      <c r="G3884">
        <v>22.89</v>
      </c>
      <c r="H3884" s="1">
        <v>43594</v>
      </c>
      <c r="I3884">
        <v>999999</v>
      </c>
      <c r="J3884">
        <v>19.685400000000001</v>
      </c>
      <c r="K3884">
        <v>7.58</v>
      </c>
      <c r="L3884" t="s">
        <v>14</v>
      </c>
      <c r="M3884">
        <v>0.89410000000000001</v>
      </c>
    </row>
    <row r="3885" spans="1:13" x14ac:dyDescent="0.25">
      <c r="A3885">
        <v>341403</v>
      </c>
      <c r="B3885">
        <v>0</v>
      </c>
      <c r="C3885" s="1">
        <v>43592</v>
      </c>
      <c r="D3885">
        <v>107597</v>
      </c>
      <c r="E3885">
        <v>1736</v>
      </c>
      <c r="F3885">
        <v>1</v>
      </c>
      <c r="G3885">
        <v>28</v>
      </c>
      <c r="H3885" s="1">
        <v>43596</v>
      </c>
      <c r="I3885">
        <v>999999</v>
      </c>
      <c r="J3885">
        <v>25.76</v>
      </c>
      <c r="K3885">
        <v>14.28</v>
      </c>
      <c r="L3885" t="s">
        <v>17</v>
      </c>
      <c r="M3885">
        <v>1.4255</v>
      </c>
    </row>
    <row r="3886" spans="1:13" x14ac:dyDescent="0.25">
      <c r="A3886">
        <v>341403</v>
      </c>
      <c r="B3886">
        <v>1</v>
      </c>
      <c r="C3886" s="1">
        <v>43592</v>
      </c>
      <c r="D3886">
        <v>107597</v>
      </c>
      <c r="E3886">
        <v>2503</v>
      </c>
      <c r="F3886">
        <v>6</v>
      </c>
      <c r="G3886">
        <v>9.99</v>
      </c>
      <c r="H3886" s="1">
        <v>43596</v>
      </c>
      <c r="I3886">
        <v>999999</v>
      </c>
      <c r="J3886">
        <v>9.99</v>
      </c>
      <c r="K3886">
        <v>5.09</v>
      </c>
      <c r="L3886" t="s">
        <v>17</v>
      </c>
      <c r="M3886">
        <v>1.4255</v>
      </c>
    </row>
    <row r="3887" spans="1:13" x14ac:dyDescent="0.25">
      <c r="A3887">
        <v>341404</v>
      </c>
      <c r="B3887">
        <v>0</v>
      </c>
      <c r="C3887" s="1">
        <v>43592</v>
      </c>
      <c r="D3887">
        <v>1066491</v>
      </c>
      <c r="E3887">
        <v>453</v>
      </c>
      <c r="F3887">
        <v>1</v>
      </c>
      <c r="G3887">
        <v>229.9</v>
      </c>
      <c r="H3887" s="1">
        <v>43592</v>
      </c>
      <c r="I3887">
        <v>420</v>
      </c>
      <c r="J3887">
        <v>204.61099999999999</v>
      </c>
      <c r="K3887">
        <v>117.21</v>
      </c>
      <c r="L3887" t="s">
        <v>16</v>
      </c>
      <c r="M3887">
        <v>0.76570000000000005</v>
      </c>
    </row>
    <row r="3888" spans="1:13" x14ac:dyDescent="0.25">
      <c r="A3888">
        <v>341500</v>
      </c>
      <c r="B3888">
        <v>0</v>
      </c>
      <c r="C3888" s="1">
        <v>43593</v>
      </c>
      <c r="D3888">
        <v>2042743</v>
      </c>
      <c r="E3888">
        <v>1397</v>
      </c>
      <c r="F3888">
        <v>1</v>
      </c>
      <c r="G3888">
        <v>26.99</v>
      </c>
      <c r="H3888" s="1">
        <v>43595</v>
      </c>
      <c r="I3888">
        <v>999999</v>
      </c>
      <c r="J3888">
        <v>24.021100000000001</v>
      </c>
      <c r="K3888">
        <v>12.41</v>
      </c>
      <c r="L3888" t="s">
        <v>13</v>
      </c>
      <c r="M3888">
        <v>1</v>
      </c>
    </row>
    <row r="3889" spans="1:13" x14ac:dyDescent="0.25">
      <c r="A3889">
        <v>341500</v>
      </c>
      <c r="B3889">
        <v>1</v>
      </c>
      <c r="C3889" s="1">
        <v>43593</v>
      </c>
      <c r="D3889">
        <v>2042743</v>
      </c>
      <c r="E3889">
        <v>1657</v>
      </c>
      <c r="F3889">
        <v>1</v>
      </c>
      <c r="G3889">
        <v>179.99</v>
      </c>
      <c r="H3889" s="1">
        <v>43595</v>
      </c>
      <c r="I3889">
        <v>999999</v>
      </c>
      <c r="J3889">
        <v>169.19059999999999</v>
      </c>
      <c r="K3889">
        <v>82.77</v>
      </c>
      <c r="L3889" t="s">
        <v>13</v>
      </c>
      <c r="M3889">
        <v>1</v>
      </c>
    </row>
    <row r="3890" spans="1:13" x14ac:dyDescent="0.25">
      <c r="A3890">
        <v>341501</v>
      </c>
      <c r="B3890">
        <v>0</v>
      </c>
      <c r="C3890" s="1">
        <v>43593</v>
      </c>
      <c r="D3890">
        <v>594051</v>
      </c>
      <c r="E3890">
        <v>1692</v>
      </c>
      <c r="F3890">
        <v>1</v>
      </c>
      <c r="G3890">
        <v>6.99</v>
      </c>
      <c r="H3890" s="1">
        <v>43598</v>
      </c>
      <c r="I3890">
        <v>999999</v>
      </c>
      <c r="J3890">
        <v>6.1512000000000002</v>
      </c>
      <c r="K3890">
        <v>3.56</v>
      </c>
      <c r="L3890" t="s">
        <v>14</v>
      </c>
      <c r="M3890">
        <v>0.89270000000000005</v>
      </c>
    </row>
    <row r="3891" spans="1:13" x14ac:dyDescent="0.25">
      <c r="A3891">
        <v>341501</v>
      </c>
      <c r="B3891">
        <v>1</v>
      </c>
      <c r="C3891" s="1">
        <v>43593</v>
      </c>
      <c r="D3891">
        <v>594051</v>
      </c>
      <c r="E3891">
        <v>1418</v>
      </c>
      <c r="F3891">
        <v>2</v>
      </c>
      <c r="G3891">
        <v>293</v>
      </c>
      <c r="H3891" s="1">
        <v>43598</v>
      </c>
      <c r="I3891">
        <v>999999</v>
      </c>
      <c r="J3891">
        <v>254.91</v>
      </c>
      <c r="K3891">
        <v>134.74</v>
      </c>
      <c r="L3891" t="s">
        <v>14</v>
      </c>
      <c r="M3891">
        <v>0.89270000000000005</v>
      </c>
    </row>
    <row r="3892" spans="1:13" x14ac:dyDescent="0.25">
      <c r="A3892">
        <v>341502</v>
      </c>
      <c r="B3892">
        <v>0</v>
      </c>
      <c r="C3892" s="1">
        <v>43593</v>
      </c>
      <c r="D3892">
        <v>962201</v>
      </c>
      <c r="E3892">
        <v>449</v>
      </c>
      <c r="F3892">
        <v>5</v>
      </c>
      <c r="G3892">
        <v>349</v>
      </c>
      <c r="H3892" s="1">
        <v>43593</v>
      </c>
      <c r="I3892">
        <v>360</v>
      </c>
      <c r="J3892">
        <v>303.63</v>
      </c>
      <c r="K3892">
        <v>160.49</v>
      </c>
      <c r="L3892" t="s">
        <v>16</v>
      </c>
      <c r="M3892">
        <v>0.76859999999999995</v>
      </c>
    </row>
    <row r="3893" spans="1:13" x14ac:dyDescent="0.25">
      <c r="A3893">
        <v>341502</v>
      </c>
      <c r="B3893">
        <v>1</v>
      </c>
      <c r="C3893" s="1">
        <v>43593</v>
      </c>
      <c r="D3893">
        <v>962201</v>
      </c>
      <c r="E3893">
        <v>450</v>
      </c>
      <c r="F3893">
        <v>1</v>
      </c>
      <c r="G3893">
        <v>919</v>
      </c>
      <c r="H3893" s="1">
        <v>43593</v>
      </c>
      <c r="I3893">
        <v>360</v>
      </c>
      <c r="J3893">
        <v>919</v>
      </c>
      <c r="K3893">
        <v>304.48</v>
      </c>
      <c r="L3893" t="s">
        <v>16</v>
      </c>
      <c r="M3893">
        <v>0.76859999999999995</v>
      </c>
    </row>
    <row r="3894" spans="1:13" x14ac:dyDescent="0.25">
      <c r="A3894">
        <v>341502</v>
      </c>
      <c r="B3894">
        <v>2</v>
      </c>
      <c r="C3894" s="1">
        <v>43593</v>
      </c>
      <c r="D3894">
        <v>962201</v>
      </c>
      <c r="E3894">
        <v>1630</v>
      </c>
      <c r="F3894">
        <v>1</v>
      </c>
      <c r="G3894">
        <v>22.89</v>
      </c>
      <c r="H3894" s="1">
        <v>43593</v>
      </c>
      <c r="I3894">
        <v>360</v>
      </c>
      <c r="J3894">
        <v>20.829899999999999</v>
      </c>
      <c r="K3894">
        <v>7.58</v>
      </c>
      <c r="L3894" t="s">
        <v>16</v>
      </c>
      <c r="M3894">
        <v>0.76859999999999995</v>
      </c>
    </row>
    <row r="3895" spans="1:13" x14ac:dyDescent="0.25">
      <c r="A3895">
        <v>341502</v>
      </c>
      <c r="B3895">
        <v>3</v>
      </c>
      <c r="C3895" s="1">
        <v>43593</v>
      </c>
      <c r="D3895">
        <v>962201</v>
      </c>
      <c r="E3895">
        <v>1892</v>
      </c>
      <c r="F3895">
        <v>1</v>
      </c>
      <c r="G3895">
        <v>2652</v>
      </c>
      <c r="H3895" s="1">
        <v>43593</v>
      </c>
      <c r="I3895">
        <v>360</v>
      </c>
      <c r="J3895">
        <v>2360.2800000000002</v>
      </c>
      <c r="K3895">
        <v>878.66</v>
      </c>
      <c r="L3895" t="s">
        <v>16</v>
      </c>
      <c r="M3895">
        <v>0.76859999999999995</v>
      </c>
    </row>
    <row r="3896" spans="1:13" x14ac:dyDescent="0.25">
      <c r="A3896">
        <v>341503</v>
      </c>
      <c r="B3896">
        <v>0</v>
      </c>
      <c r="C3896" s="1">
        <v>43593</v>
      </c>
      <c r="D3896">
        <v>1318130</v>
      </c>
      <c r="E3896">
        <v>989</v>
      </c>
      <c r="F3896">
        <v>1</v>
      </c>
      <c r="G3896">
        <v>165</v>
      </c>
      <c r="H3896" s="1">
        <v>43593</v>
      </c>
      <c r="I3896">
        <v>480</v>
      </c>
      <c r="J3896">
        <v>150.15</v>
      </c>
      <c r="K3896">
        <v>75.88</v>
      </c>
      <c r="L3896" t="s">
        <v>13</v>
      </c>
      <c r="M3896">
        <v>1</v>
      </c>
    </row>
    <row r="3897" spans="1:13" x14ac:dyDescent="0.25">
      <c r="A3897">
        <v>341503</v>
      </c>
      <c r="B3897">
        <v>1</v>
      </c>
      <c r="C3897" s="1">
        <v>43593</v>
      </c>
      <c r="D3897">
        <v>1318130</v>
      </c>
      <c r="E3897">
        <v>644</v>
      </c>
      <c r="F3897">
        <v>3</v>
      </c>
      <c r="G3897">
        <v>79</v>
      </c>
      <c r="H3897" s="1">
        <v>43593</v>
      </c>
      <c r="I3897">
        <v>480</v>
      </c>
      <c r="J3897">
        <v>76.63</v>
      </c>
      <c r="K3897">
        <v>40.28</v>
      </c>
      <c r="L3897" t="s">
        <v>13</v>
      </c>
      <c r="M3897">
        <v>1</v>
      </c>
    </row>
    <row r="3898" spans="1:13" x14ac:dyDescent="0.25">
      <c r="A3898">
        <v>341503</v>
      </c>
      <c r="B3898">
        <v>2</v>
      </c>
      <c r="C3898" s="1">
        <v>43593</v>
      </c>
      <c r="D3898">
        <v>1318130</v>
      </c>
      <c r="E3898">
        <v>1516</v>
      </c>
      <c r="F3898">
        <v>1</v>
      </c>
      <c r="G3898">
        <v>288</v>
      </c>
      <c r="H3898" s="1">
        <v>43593</v>
      </c>
      <c r="I3898">
        <v>480</v>
      </c>
      <c r="J3898">
        <v>256.32</v>
      </c>
      <c r="K3898">
        <v>132.44</v>
      </c>
      <c r="L3898" t="s">
        <v>13</v>
      </c>
      <c r="M3898">
        <v>1</v>
      </c>
    </row>
    <row r="3899" spans="1:13" x14ac:dyDescent="0.25">
      <c r="A3899">
        <v>341503</v>
      </c>
      <c r="B3899">
        <v>3</v>
      </c>
      <c r="C3899" s="1">
        <v>43593</v>
      </c>
      <c r="D3899">
        <v>1318130</v>
      </c>
      <c r="E3899">
        <v>1545</v>
      </c>
      <c r="F3899">
        <v>1</v>
      </c>
      <c r="G3899">
        <v>268</v>
      </c>
      <c r="H3899" s="1">
        <v>43593</v>
      </c>
      <c r="I3899">
        <v>480</v>
      </c>
      <c r="J3899">
        <v>235.84</v>
      </c>
      <c r="K3899">
        <v>123.24</v>
      </c>
      <c r="L3899" t="s">
        <v>13</v>
      </c>
      <c r="M3899">
        <v>1</v>
      </c>
    </row>
    <row r="3900" spans="1:13" x14ac:dyDescent="0.25">
      <c r="A3900">
        <v>341504</v>
      </c>
      <c r="B3900">
        <v>0</v>
      </c>
      <c r="C3900" s="1">
        <v>43593</v>
      </c>
      <c r="D3900">
        <v>469133</v>
      </c>
      <c r="E3900">
        <v>1706</v>
      </c>
      <c r="F3900">
        <v>3</v>
      </c>
      <c r="G3900">
        <v>8.8800000000000008</v>
      </c>
      <c r="H3900" s="1">
        <v>43596</v>
      </c>
      <c r="I3900">
        <v>999999</v>
      </c>
      <c r="J3900">
        <v>8.2584</v>
      </c>
      <c r="K3900">
        <v>4.08</v>
      </c>
      <c r="L3900" t="s">
        <v>14</v>
      </c>
      <c r="M3900">
        <v>0.89270000000000005</v>
      </c>
    </row>
    <row r="3901" spans="1:13" x14ac:dyDescent="0.25">
      <c r="A3901">
        <v>341505</v>
      </c>
      <c r="B3901">
        <v>0</v>
      </c>
      <c r="C3901" s="1">
        <v>43593</v>
      </c>
      <c r="D3901">
        <v>819225</v>
      </c>
      <c r="E3901">
        <v>605</v>
      </c>
      <c r="F3901">
        <v>2</v>
      </c>
      <c r="G3901">
        <v>459</v>
      </c>
      <c r="H3901" s="1">
        <v>43593</v>
      </c>
      <c r="I3901">
        <v>340</v>
      </c>
      <c r="J3901">
        <v>459</v>
      </c>
      <c r="K3901">
        <v>152.08000000000001</v>
      </c>
      <c r="L3901" t="s">
        <v>14</v>
      </c>
      <c r="M3901">
        <v>0.89270000000000005</v>
      </c>
    </row>
    <row r="3902" spans="1:13" x14ac:dyDescent="0.25">
      <c r="A3902">
        <v>341505</v>
      </c>
      <c r="B3902">
        <v>1</v>
      </c>
      <c r="C3902" s="1">
        <v>43593</v>
      </c>
      <c r="D3902">
        <v>819225</v>
      </c>
      <c r="E3902">
        <v>1682</v>
      </c>
      <c r="F3902">
        <v>6</v>
      </c>
      <c r="G3902">
        <v>8.99</v>
      </c>
      <c r="H3902" s="1">
        <v>43593</v>
      </c>
      <c r="I3902">
        <v>340</v>
      </c>
      <c r="J3902">
        <v>7.7313999999999998</v>
      </c>
      <c r="K3902">
        <v>4.13</v>
      </c>
      <c r="L3902" t="s">
        <v>14</v>
      </c>
      <c r="M3902">
        <v>0.89270000000000005</v>
      </c>
    </row>
    <row r="3903" spans="1:13" x14ac:dyDescent="0.25">
      <c r="A3903">
        <v>341506</v>
      </c>
      <c r="B3903">
        <v>0</v>
      </c>
      <c r="C3903" s="1">
        <v>43593</v>
      </c>
      <c r="D3903">
        <v>155780</v>
      </c>
      <c r="E3903">
        <v>1655</v>
      </c>
      <c r="F3903">
        <v>1</v>
      </c>
      <c r="G3903">
        <v>289.99</v>
      </c>
      <c r="H3903" s="1">
        <v>43596</v>
      </c>
      <c r="I3903">
        <v>999999</v>
      </c>
      <c r="J3903">
        <v>275.4905</v>
      </c>
      <c r="K3903">
        <v>96.08</v>
      </c>
      <c r="L3903" t="s">
        <v>17</v>
      </c>
      <c r="M3903">
        <v>1.4272</v>
      </c>
    </row>
    <row r="3904" spans="1:13" x14ac:dyDescent="0.25">
      <c r="A3904">
        <v>341506</v>
      </c>
      <c r="B3904">
        <v>1</v>
      </c>
      <c r="C3904" s="1">
        <v>43593</v>
      </c>
      <c r="D3904">
        <v>155780</v>
      </c>
      <c r="E3904">
        <v>1610</v>
      </c>
      <c r="F3904">
        <v>1</v>
      </c>
      <c r="G3904">
        <v>289.99</v>
      </c>
      <c r="H3904" s="1">
        <v>43596</v>
      </c>
      <c r="I3904">
        <v>999999</v>
      </c>
      <c r="J3904">
        <v>289.99</v>
      </c>
      <c r="K3904">
        <v>96.08</v>
      </c>
      <c r="L3904" t="s">
        <v>17</v>
      </c>
      <c r="M3904">
        <v>1.4272</v>
      </c>
    </row>
    <row r="3905" spans="1:13" x14ac:dyDescent="0.25">
      <c r="A3905">
        <v>341506</v>
      </c>
      <c r="B3905">
        <v>2</v>
      </c>
      <c r="C3905" s="1">
        <v>43593</v>
      </c>
      <c r="D3905">
        <v>155780</v>
      </c>
      <c r="E3905">
        <v>1778</v>
      </c>
      <c r="F3905">
        <v>3</v>
      </c>
      <c r="G3905">
        <v>43</v>
      </c>
      <c r="H3905" s="1">
        <v>43596</v>
      </c>
      <c r="I3905">
        <v>999999</v>
      </c>
      <c r="J3905">
        <v>37.840000000000003</v>
      </c>
      <c r="K3905">
        <v>21.92</v>
      </c>
      <c r="L3905" t="s">
        <v>17</v>
      </c>
      <c r="M3905">
        <v>1.4272</v>
      </c>
    </row>
    <row r="3906" spans="1:13" x14ac:dyDescent="0.25">
      <c r="A3906">
        <v>341600</v>
      </c>
      <c r="B3906">
        <v>0</v>
      </c>
      <c r="C3906" s="1">
        <v>43594</v>
      </c>
      <c r="D3906">
        <v>312015</v>
      </c>
      <c r="E3906">
        <v>430</v>
      </c>
      <c r="F3906">
        <v>7</v>
      </c>
      <c r="G3906">
        <v>269.95</v>
      </c>
      <c r="H3906" s="1">
        <v>43596</v>
      </c>
      <c r="I3906">
        <v>999999</v>
      </c>
      <c r="J3906">
        <v>269.95</v>
      </c>
      <c r="K3906">
        <v>137.63</v>
      </c>
      <c r="L3906" t="s">
        <v>15</v>
      </c>
      <c r="M3906">
        <v>1.3484</v>
      </c>
    </row>
    <row r="3907" spans="1:13" x14ac:dyDescent="0.25">
      <c r="A3907">
        <v>341601</v>
      </c>
      <c r="B3907">
        <v>0</v>
      </c>
      <c r="C3907" s="1">
        <v>43594</v>
      </c>
      <c r="D3907">
        <v>2084612</v>
      </c>
      <c r="E3907">
        <v>1439</v>
      </c>
      <c r="F3907">
        <v>1</v>
      </c>
      <c r="G3907">
        <v>301</v>
      </c>
      <c r="H3907" s="1">
        <v>43595</v>
      </c>
      <c r="I3907">
        <v>999999</v>
      </c>
      <c r="J3907">
        <v>301</v>
      </c>
      <c r="K3907">
        <v>138.41999999999999</v>
      </c>
      <c r="L3907" t="s">
        <v>13</v>
      </c>
      <c r="M3907">
        <v>1</v>
      </c>
    </row>
    <row r="3908" spans="1:13" x14ac:dyDescent="0.25">
      <c r="A3908">
        <v>341601</v>
      </c>
      <c r="B3908">
        <v>1</v>
      </c>
      <c r="C3908" s="1">
        <v>43594</v>
      </c>
      <c r="D3908">
        <v>2084612</v>
      </c>
      <c r="E3908">
        <v>2058</v>
      </c>
      <c r="F3908">
        <v>2</v>
      </c>
      <c r="G3908">
        <v>139.99</v>
      </c>
      <c r="H3908" s="1">
        <v>43595</v>
      </c>
      <c r="I3908">
        <v>999999</v>
      </c>
      <c r="J3908">
        <v>139.99</v>
      </c>
      <c r="K3908">
        <v>71.37</v>
      </c>
      <c r="L3908" t="s">
        <v>13</v>
      </c>
      <c r="M3908">
        <v>1</v>
      </c>
    </row>
    <row r="3909" spans="1:13" x14ac:dyDescent="0.25">
      <c r="A3909">
        <v>341602</v>
      </c>
      <c r="B3909">
        <v>0</v>
      </c>
      <c r="C3909" s="1">
        <v>43594</v>
      </c>
      <c r="D3909">
        <v>307960</v>
      </c>
      <c r="E3909">
        <v>502</v>
      </c>
      <c r="F3909">
        <v>3</v>
      </c>
      <c r="G3909">
        <v>90</v>
      </c>
      <c r="H3909" s="1">
        <v>43596</v>
      </c>
      <c r="I3909">
        <v>999999</v>
      </c>
      <c r="J3909">
        <v>90</v>
      </c>
      <c r="K3909">
        <v>29.82</v>
      </c>
      <c r="L3909" t="s">
        <v>15</v>
      </c>
      <c r="M3909">
        <v>1.3484</v>
      </c>
    </row>
    <row r="3910" spans="1:13" x14ac:dyDescent="0.25">
      <c r="A3910">
        <v>341602</v>
      </c>
      <c r="B3910">
        <v>1</v>
      </c>
      <c r="C3910" s="1">
        <v>43594</v>
      </c>
      <c r="D3910">
        <v>307960</v>
      </c>
      <c r="E3910">
        <v>1562</v>
      </c>
      <c r="F3910">
        <v>1</v>
      </c>
      <c r="G3910">
        <v>238</v>
      </c>
      <c r="H3910" s="1">
        <v>43596</v>
      </c>
      <c r="I3910">
        <v>999999</v>
      </c>
      <c r="J3910">
        <v>214.2</v>
      </c>
      <c r="K3910">
        <v>109.45</v>
      </c>
      <c r="L3910" t="s">
        <v>15</v>
      </c>
      <c r="M3910">
        <v>1.3484</v>
      </c>
    </row>
    <row r="3911" spans="1:13" x14ac:dyDescent="0.25">
      <c r="A3911">
        <v>341602</v>
      </c>
      <c r="B3911">
        <v>2</v>
      </c>
      <c r="C3911" s="1">
        <v>43594</v>
      </c>
      <c r="D3911">
        <v>307960</v>
      </c>
      <c r="E3911">
        <v>1333</v>
      </c>
      <c r="F3911">
        <v>1</v>
      </c>
      <c r="G3911">
        <v>32.99</v>
      </c>
      <c r="H3911" s="1">
        <v>43596</v>
      </c>
      <c r="I3911">
        <v>999999</v>
      </c>
      <c r="J3911">
        <v>29.031199999999998</v>
      </c>
      <c r="K3911">
        <v>15.17</v>
      </c>
      <c r="L3911" t="s">
        <v>15</v>
      </c>
      <c r="M3911">
        <v>1.3484</v>
      </c>
    </row>
    <row r="3912" spans="1:13" x14ac:dyDescent="0.25">
      <c r="A3912">
        <v>341602</v>
      </c>
      <c r="B3912">
        <v>3</v>
      </c>
      <c r="C3912" s="1">
        <v>43594</v>
      </c>
      <c r="D3912">
        <v>307960</v>
      </c>
      <c r="E3912">
        <v>1645</v>
      </c>
      <c r="F3912">
        <v>3</v>
      </c>
      <c r="G3912">
        <v>57.88</v>
      </c>
      <c r="H3912" s="1">
        <v>43596</v>
      </c>
      <c r="I3912">
        <v>999999</v>
      </c>
      <c r="J3912">
        <v>50.934399999999997</v>
      </c>
      <c r="K3912">
        <v>26.62</v>
      </c>
      <c r="L3912" t="s">
        <v>15</v>
      </c>
      <c r="M3912">
        <v>1.3484</v>
      </c>
    </row>
    <row r="3913" spans="1:13" x14ac:dyDescent="0.25">
      <c r="A3913">
        <v>341602</v>
      </c>
      <c r="B3913">
        <v>4</v>
      </c>
      <c r="C3913" s="1">
        <v>43594</v>
      </c>
      <c r="D3913">
        <v>307960</v>
      </c>
      <c r="E3913">
        <v>1023</v>
      </c>
      <c r="F3913">
        <v>3</v>
      </c>
      <c r="G3913">
        <v>188.5</v>
      </c>
      <c r="H3913" s="1">
        <v>43596</v>
      </c>
      <c r="I3913">
        <v>999999</v>
      </c>
      <c r="J3913">
        <v>180.96</v>
      </c>
      <c r="K3913">
        <v>86.68</v>
      </c>
      <c r="L3913" t="s">
        <v>15</v>
      </c>
      <c r="M3913">
        <v>1.3484</v>
      </c>
    </row>
    <row r="3914" spans="1:13" x14ac:dyDescent="0.25">
      <c r="A3914">
        <v>341602</v>
      </c>
      <c r="B3914">
        <v>5</v>
      </c>
      <c r="C3914" s="1">
        <v>43594</v>
      </c>
      <c r="D3914">
        <v>307960</v>
      </c>
      <c r="E3914">
        <v>2357</v>
      </c>
      <c r="F3914">
        <v>1</v>
      </c>
      <c r="G3914">
        <v>429.99</v>
      </c>
      <c r="H3914" s="1">
        <v>43596</v>
      </c>
      <c r="I3914">
        <v>999999</v>
      </c>
      <c r="J3914">
        <v>374.09129999999999</v>
      </c>
      <c r="K3914">
        <v>197.74</v>
      </c>
      <c r="L3914" t="s">
        <v>15</v>
      </c>
      <c r="M3914">
        <v>1.3484</v>
      </c>
    </row>
    <row r="3915" spans="1:13" x14ac:dyDescent="0.25">
      <c r="A3915">
        <v>341602</v>
      </c>
      <c r="B3915">
        <v>6</v>
      </c>
      <c r="C3915" s="1">
        <v>43594</v>
      </c>
      <c r="D3915">
        <v>307960</v>
      </c>
      <c r="E3915">
        <v>125</v>
      </c>
      <c r="F3915">
        <v>6</v>
      </c>
      <c r="G3915">
        <v>143.4</v>
      </c>
      <c r="H3915" s="1">
        <v>43596</v>
      </c>
      <c r="I3915">
        <v>999999</v>
      </c>
      <c r="J3915">
        <v>129.06</v>
      </c>
      <c r="K3915">
        <v>73.11</v>
      </c>
      <c r="L3915" t="s">
        <v>15</v>
      </c>
      <c r="M3915">
        <v>1.3484</v>
      </c>
    </row>
    <row r="3916" spans="1:13" x14ac:dyDescent="0.25">
      <c r="A3916">
        <v>341603</v>
      </c>
      <c r="B3916">
        <v>0</v>
      </c>
      <c r="C3916" s="1">
        <v>43594</v>
      </c>
      <c r="D3916">
        <v>1390590</v>
      </c>
      <c r="E3916">
        <v>1694</v>
      </c>
      <c r="F3916">
        <v>1</v>
      </c>
      <c r="G3916">
        <v>8.8800000000000008</v>
      </c>
      <c r="H3916" s="1">
        <v>43597</v>
      </c>
      <c r="I3916">
        <v>999999</v>
      </c>
      <c r="J3916">
        <v>7.7256</v>
      </c>
      <c r="K3916">
        <v>4.08</v>
      </c>
      <c r="L3916" t="s">
        <v>13</v>
      </c>
      <c r="M3916">
        <v>1</v>
      </c>
    </row>
    <row r="3917" spans="1:13" x14ac:dyDescent="0.25">
      <c r="A3917">
        <v>341604</v>
      </c>
      <c r="B3917">
        <v>0</v>
      </c>
      <c r="C3917" s="1">
        <v>43594</v>
      </c>
      <c r="D3917">
        <v>1548670</v>
      </c>
      <c r="E3917">
        <v>448</v>
      </c>
      <c r="F3917">
        <v>8</v>
      </c>
      <c r="G3917">
        <v>269.89999999999998</v>
      </c>
      <c r="H3917" s="1">
        <v>43594</v>
      </c>
      <c r="I3917">
        <v>560</v>
      </c>
      <c r="J3917">
        <v>269.89999999999998</v>
      </c>
      <c r="K3917">
        <v>137.6</v>
      </c>
      <c r="L3917" t="s">
        <v>13</v>
      </c>
      <c r="M3917">
        <v>1</v>
      </c>
    </row>
    <row r="3918" spans="1:13" x14ac:dyDescent="0.25">
      <c r="A3918">
        <v>341604</v>
      </c>
      <c r="B3918">
        <v>1</v>
      </c>
      <c r="C3918" s="1">
        <v>43594</v>
      </c>
      <c r="D3918">
        <v>1548670</v>
      </c>
      <c r="E3918">
        <v>95</v>
      </c>
      <c r="F3918">
        <v>5</v>
      </c>
      <c r="G3918">
        <v>67.400000000000006</v>
      </c>
      <c r="H3918" s="1">
        <v>43594</v>
      </c>
      <c r="I3918">
        <v>560</v>
      </c>
      <c r="J3918">
        <v>67.400000000000006</v>
      </c>
      <c r="K3918">
        <v>34.36</v>
      </c>
      <c r="L3918" t="s">
        <v>13</v>
      </c>
      <c r="M3918">
        <v>1</v>
      </c>
    </row>
    <row r="3919" spans="1:13" x14ac:dyDescent="0.25">
      <c r="A3919">
        <v>341605</v>
      </c>
      <c r="B3919">
        <v>0</v>
      </c>
      <c r="C3919" s="1">
        <v>43594</v>
      </c>
      <c r="D3919">
        <v>1309160</v>
      </c>
      <c r="E3919">
        <v>367</v>
      </c>
      <c r="F3919">
        <v>1</v>
      </c>
      <c r="G3919">
        <v>326</v>
      </c>
      <c r="H3919" s="1">
        <v>43597</v>
      </c>
      <c r="I3919">
        <v>999999</v>
      </c>
      <c r="J3919">
        <v>322.74</v>
      </c>
      <c r="K3919">
        <v>166.2</v>
      </c>
      <c r="L3919" t="s">
        <v>13</v>
      </c>
      <c r="M3919">
        <v>1</v>
      </c>
    </row>
    <row r="3920" spans="1:13" x14ac:dyDescent="0.25">
      <c r="A3920">
        <v>341606</v>
      </c>
      <c r="B3920">
        <v>0</v>
      </c>
      <c r="C3920" s="1">
        <v>43594</v>
      </c>
      <c r="D3920">
        <v>1587890</v>
      </c>
      <c r="E3920">
        <v>1608</v>
      </c>
      <c r="F3920">
        <v>3</v>
      </c>
      <c r="G3920">
        <v>109.99</v>
      </c>
      <c r="H3920" s="1">
        <v>43599</v>
      </c>
      <c r="I3920">
        <v>999999</v>
      </c>
      <c r="J3920">
        <v>96.791200000000003</v>
      </c>
      <c r="K3920">
        <v>56.08</v>
      </c>
      <c r="L3920" t="s">
        <v>13</v>
      </c>
      <c r="M3920">
        <v>1</v>
      </c>
    </row>
    <row r="3921" spans="1:13" x14ac:dyDescent="0.25">
      <c r="A3921">
        <v>341606</v>
      </c>
      <c r="B3921">
        <v>1</v>
      </c>
      <c r="C3921" s="1">
        <v>43594</v>
      </c>
      <c r="D3921">
        <v>1587890</v>
      </c>
      <c r="E3921">
        <v>1487</v>
      </c>
      <c r="F3921">
        <v>2</v>
      </c>
      <c r="G3921">
        <v>267</v>
      </c>
      <c r="H3921" s="1">
        <v>43599</v>
      </c>
      <c r="I3921">
        <v>999999</v>
      </c>
      <c r="J3921">
        <v>237.63</v>
      </c>
      <c r="K3921">
        <v>122.78</v>
      </c>
      <c r="L3921" t="s">
        <v>13</v>
      </c>
      <c r="M3921">
        <v>1</v>
      </c>
    </row>
    <row r="3922" spans="1:13" x14ac:dyDescent="0.25">
      <c r="A3922">
        <v>341606</v>
      </c>
      <c r="B3922">
        <v>2</v>
      </c>
      <c r="C3922" s="1">
        <v>43594</v>
      </c>
      <c r="D3922">
        <v>1587890</v>
      </c>
      <c r="E3922">
        <v>1560</v>
      </c>
      <c r="F3922">
        <v>6</v>
      </c>
      <c r="G3922">
        <v>330</v>
      </c>
      <c r="H3922" s="1">
        <v>43599</v>
      </c>
      <c r="I3922">
        <v>999999</v>
      </c>
      <c r="J3922">
        <v>330</v>
      </c>
      <c r="K3922">
        <v>151.76</v>
      </c>
      <c r="L3922" t="s">
        <v>13</v>
      </c>
      <c r="M3922">
        <v>1</v>
      </c>
    </row>
    <row r="3923" spans="1:13" x14ac:dyDescent="0.25">
      <c r="A3923">
        <v>341700</v>
      </c>
      <c r="B3923">
        <v>0</v>
      </c>
      <c r="C3923" s="1">
        <v>43595</v>
      </c>
      <c r="D3923">
        <v>227317</v>
      </c>
      <c r="E3923">
        <v>452</v>
      </c>
      <c r="F3923">
        <v>2</v>
      </c>
      <c r="G3923">
        <v>219.95</v>
      </c>
      <c r="H3923" s="1">
        <v>43595</v>
      </c>
      <c r="I3923">
        <v>80</v>
      </c>
      <c r="J3923">
        <v>219.95</v>
      </c>
      <c r="K3923">
        <v>112.14</v>
      </c>
      <c r="L3923" t="s">
        <v>15</v>
      </c>
      <c r="M3923">
        <v>1.3474999999999999</v>
      </c>
    </row>
    <row r="3924" spans="1:13" x14ac:dyDescent="0.25">
      <c r="A3924">
        <v>341700</v>
      </c>
      <c r="B3924">
        <v>1</v>
      </c>
      <c r="C3924" s="1">
        <v>43595</v>
      </c>
      <c r="D3924">
        <v>227317</v>
      </c>
      <c r="E3924">
        <v>218</v>
      </c>
      <c r="F3924">
        <v>3</v>
      </c>
      <c r="G3924">
        <v>689</v>
      </c>
      <c r="H3924" s="1">
        <v>43595</v>
      </c>
      <c r="I3924">
        <v>80</v>
      </c>
      <c r="J3924">
        <v>606.32000000000005</v>
      </c>
      <c r="K3924">
        <v>316.85000000000002</v>
      </c>
      <c r="L3924" t="s">
        <v>15</v>
      </c>
      <c r="M3924">
        <v>1.3474999999999999</v>
      </c>
    </row>
    <row r="3925" spans="1:13" x14ac:dyDescent="0.25">
      <c r="A3925">
        <v>341700</v>
      </c>
      <c r="B3925">
        <v>2</v>
      </c>
      <c r="C3925" s="1">
        <v>43595</v>
      </c>
      <c r="D3925">
        <v>227317</v>
      </c>
      <c r="E3925">
        <v>1970</v>
      </c>
      <c r="F3925">
        <v>1</v>
      </c>
      <c r="G3925">
        <v>899</v>
      </c>
      <c r="H3925" s="1">
        <v>43595</v>
      </c>
      <c r="I3925">
        <v>80</v>
      </c>
      <c r="J3925">
        <v>899</v>
      </c>
      <c r="K3925">
        <v>413.42</v>
      </c>
      <c r="L3925" t="s">
        <v>15</v>
      </c>
      <c r="M3925">
        <v>1.3474999999999999</v>
      </c>
    </row>
    <row r="3926" spans="1:13" x14ac:dyDescent="0.25">
      <c r="A3926">
        <v>341700</v>
      </c>
      <c r="B3926">
        <v>3</v>
      </c>
      <c r="C3926" s="1">
        <v>43595</v>
      </c>
      <c r="D3926">
        <v>227317</v>
      </c>
      <c r="E3926">
        <v>434</v>
      </c>
      <c r="F3926">
        <v>5</v>
      </c>
      <c r="G3926">
        <v>599</v>
      </c>
      <c r="H3926" s="1">
        <v>43595</v>
      </c>
      <c r="I3926">
        <v>80</v>
      </c>
      <c r="J3926">
        <v>527.12</v>
      </c>
      <c r="K3926">
        <v>275.45999999999998</v>
      </c>
      <c r="L3926" t="s">
        <v>15</v>
      </c>
      <c r="M3926">
        <v>1.3474999999999999</v>
      </c>
    </row>
    <row r="3927" spans="1:13" x14ac:dyDescent="0.25">
      <c r="A3927">
        <v>341700</v>
      </c>
      <c r="B3927">
        <v>4</v>
      </c>
      <c r="C3927" s="1">
        <v>43595</v>
      </c>
      <c r="D3927">
        <v>227317</v>
      </c>
      <c r="E3927">
        <v>1450</v>
      </c>
      <c r="F3927">
        <v>2</v>
      </c>
      <c r="G3927">
        <v>308</v>
      </c>
      <c r="H3927" s="1">
        <v>43595</v>
      </c>
      <c r="I3927">
        <v>80</v>
      </c>
      <c r="J3927">
        <v>271.04000000000002</v>
      </c>
      <c r="K3927">
        <v>141.63999999999999</v>
      </c>
      <c r="L3927" t="s">
        <v>15</v>
      </c>
      <c r="M3927">
        <v>1.3474999999999999</v>
      </c>
    </row>
    <row r="3928" spans="1:13" x14ac:dyDescent="0.25">
      <c r="A3928">
        <v>341700</v>
      </c>
      <c r="B3928">
        <v>5</v>
      </c>
      <c r="C3928" s="1">
        <v>43595</v>
      </c>
      <c r="D3928">
        <v>227317</v>
      </c>
      <c r="E3928">
        <v>1500</v>
      </c>
      <c r="F3928">
        <v>10</v>
      </c>
      <c r="G3928">
        <v>129</v>
      </c>
      <c r="H3928" s="1">
        <v>43595</v>
      </c>
      <c r="I3928">
        <v>80</v>
      </c>
      <c r="J3928">
        <v>118.68</v>
      </c>
      <c r="K3928">
        <v>65.77</v>
      </c>
      <c r="L3928" t="s">
        <v>15</v>
      </c>
      <c r="M3928">
        <v>1.3474999999999999</v>
      </c>
    </row>
    <row r="3929" spans="1:13" x14ac:dyDescent="0.25">
      <c r="A3929">
        <v>341701</v>
      </c>
      <c r="B3929">
        <v>0</v>
      </c>
      <c r="C3929" s="1">
        <v>43595</v>
      </c>
      <c r="D3929">
        <v>598423</v>
      </c>
      <c r="E3929">
        <v>1439</v>
      </c>
      <c r="F3929">
        <v>2</v>
      </c>
      <c r="G3929">
        <v>301</v>
      </c>
      <c r="H3929" s="1">
        <v>43596</v>
      </c>
      <c r="I3929">
        <v>999999</v>
      </c>
      <c r="J3929">
        <v>282.94</v>
      </c>
      <c r="K3929">
        <v>138.41999999999999</v>
      </c>
      <c r="L3929" t="s">
        <v>14</v>
      </c>
      <c r="M3929">
        <v>0.89049999999999996</v>
      </c>
    </row>
    <row r="3930" spans="1:13" x14ac:dyDescent="0.25">
      <c r="A3930">
        <v>341702</v>
      </c>
      <c r="B3930">
        <v>0</v>
      </c>
      <c r="C3930" s="1">
        <v>43595</v>
      </c>
      <c r="D3930">
        <v>429424</v>
      </c>
      <c r="E3930">
        <v>701</v>
      </c>
      <c r="F3930">
        <v>3</v>
      </c>
      <c r="G3930">
        <v>169</v>
      </c>
      <c r="H3930" s="1">
        <v>43595</v>
      </c>
      <c r="I3930">
        <v>200</v>
      </c>
      <c r="J3930">
        <v>155.47999999999999</v>
      </c>
      <c r="K3930">
        <v>77.72</v>
      </c>
      <c r="L3930" t="s">
        <v>14</v>
      </c>
      <c r="M3930">
        <v>0.89049999999999996</v>
      </c>
    </row>
    <row r="3931" spans="1:13" x14ac:dyDescent="0.25">
      <c r="A3931">
        <v>341702</v>
      </c>
      <c r="B3931">
        <v>1</v>
      </c>
      <c r="C3931" s="1">
        <v>43595</v>
      </c>
      <c r="D3931">
        <v>429424</v>
      </c>
      <c r="E3931">
        <v>1871</v>
      </c>
      <c r="F3931">
        <v>2</v>
      </c>
      <c r="G3931">
        <v>999</v>
      </c>
      <c r="H3931" s="1">
        <v>43595</v>
      </c>
      <c r="I3931">
        <v>200</v>
      </c>
      <c r="J3931">
        <v>909.09</v>
      </c>
      <c r="K3931">
        <v>509.32</v>
      </c>
      <c r="L3931" t="s">
        <v>14</v>
      </c>
      <c r="M3931">
        <v>0.89049999999999996</v>
      </c>
    </row>
    <row r="3932" spans="1:13" x14ac:dyDescent="0.25">
      <c r="A3932">
        <v>341703</v>
      </c>
      <c r="B3932">
        <v>0</v>
      </c>
      <c r="C3932" s="1">
        <v>43595</v>
      </c>
      <c r="D3932">
        <v>951274</v>
      </c>
      <c r="E3932">
        <v>1499</v>
      </c>
      <c r="F3932">
        <v>1</v>
      </c>
      <c r="G3932">
        <v>310</v>
      </c>
      <c r="H3932" s="1">
        <v>43595</v>
      </c>
      <c r="I3932">
        <v>360</v>
      </c>
      <c r="J3932">
        <v>310</v>
      </c>
      <c r="K3932">
        <v>142.56</v>
      </c>
      <c r="L3932" t="s">
        <v>16</v>
      </c>
      <c r="M3932">
        <v>0.76800000000000002</v>
      </c>
    </row>
    <row r="3933" spans="1:13" x14ac:dyDescent="0.25">
      <c r="A3933">
        <v>341703</v>
      </c>
      <c r="B3933">
        <v>1</v>
      </c>
      <c r="C3933" s="1">
        <v>43595</v>
      </c>
      <c r="D3933">
        <v>951274</v>
      </c>
      <c r="E3933">
        <v>1652</v>
      </c>
      <c r="F3933">
        <v>2</v>
      </c>
      <c r="G3933">
        <v>179.99</v>
      </c>
      <c r="H3933" s="1">
        <v>43595</v>
      </c>
      <c r="I3933">
        <v>360</v>
      </c>
      <c r="J3933">
        <v>179.99</v>
      </c>
      <c r="K3933">
        <v>82.77</v>
      </c>
      <c r="L3933" t="s">
        <v>16</v>
      </c>
      <c r="M3933">
        <v>0.76800000000000002</v>
      </c>
    </row>
    <row r="3934" spans="1:13" x14ac:dyDescent="0.25">
      <c r="A3934">
        <v>341703</v>
      </c>
      <c r="B3934">
        <v>2</v>
      </c>
      <c r="C3934" s="1">
        <v>43595</v>
      </c>
      <c r="D3934">
        <v>951274</v>
      </c>
      <c r="E3934">
        <v>1391</v>
      </c>
      <c r="F3934">
        <v>4</v>
      </c>
      <c r="G3934">
        <v>39.99</v>
      </c>
      <c r="H3934" s="1">
        <v>43595</v>
      </c>
      <c r="I3934">
        <v>360</v>
      </c>
      <c r="J3934">
        <v>34.391399999999997</v>
      </c>
      <c r="K3934">
        <v>18.39</v>
      </c>
      <c r="L3934" t="s">
        <v>16</v>
      </c>
      <c r="M3934">
        <v>0.76800000000000002</v>
      </c>
    </row>
    <row r="3935" spans="1:13" x14ac:dyDescent="0.25">
      <c r="A3935">
        <v>341703</v>
      </c>
      <c r="B3935">
        <v>3</v>
      </c>
      <c r="C3935" s="1">
        <v>43595</v>
      </c>
      <c r="D3935">
        <v>951274</v>
      </c>
      <c r="E3935">
        <v>1566</v>
      </c>
      <c r="F3935">
        <v>4</v>
      </c>
      <c r="G3935">
        <v>266</v>
      </c>
      <c r="H3935" s="1">
        <v>43595</v>
      </c>
      <c r="I3935">
        <v>360</v>
      </c>
      <c r="J3935">
        <v>234.08</v>
      </c>
      <c r="K3935">
        <v>122.32</v>
      </c>
      <c r="L3935" t="s">
        <v>16</v>
      </c>
      <c r="M3935">
        <v>0.76800000000000002</v>
      </c>
    </row>
    <row r="3936" spans="1:13" x14ac:dyDescent="0.25">
      <c r="A3936">
        <v>341703</v>
      </c>
      <c r="B3936">
        <v>4</v>
      </c>
      <c r="C3936" s="1">
        <v>43595</v>
      </c>
      <c r="D3936">
        <v>951274</v>
      </c>
      <c r="E3936">
        <v>617</v>
      </c>
      <c r="F3936">
        <v>3</v>
      </c>
      <c r="G3936">
        <v>459</v>
      </c>
      <c r="H3936" s="1">
        <v>43595</v>
      </c>
      <c r="I3936">
        <v>360</v>
      </c>
      <c r="J3936">
        <v>394.74</v>
      </c>
      <c r="K3936">
        <v>152.08000000000001</v>
      </c>
      <c r="L3936" t="s">
        <v>16</v>
      </c>
      <c r="M3936">
        <v>0.76800000000000002</v>
      </c>
    </row>
    <row r="3937" spans="1:13" x14ac:dyDescent="0.25">
      <c r="A3937">
        <v>341703</v>
      </c>
      <c r="B3937">
        <v>5</v>
      </c>
      <c r="C3937" s="1">
        <v>43595</v>
      </c>
      <c r="D3937">
        <v>951274</v>
      </c>
      <c r="E3937">
        <v>1700</v>
      </c>
      <c r="F3937">
        <v>1</v>
      </c>
      <c r="G3937">
        <v>8.8800000000000008</v>
      </c>
      <c r="H3937" s="1">
        <v>43595</v>
      </c>
      <c r="I3937">
        <v>360</v>
      </c>
      <c r="J3937">
        <v>8.8800000000000008</v>
      </c>
      <c r="K3937">
        <v>4.08</v>
      </c>
      <c r="L3937" t="s">
        <v>16</v>
      </c>
      <c r="M3937">
        <v>0.76800000000000002</v>
      </c>
    </row>
    <row r="3938" spans="1:13" x14ac:dyDescent="0.25">
      <c r="A3938">
        <v>341704</v>
      </c>
      <c r="B3938">
        <v>0</v>
      </c>
      <c r="C3938" s="1">
        <v>43595</v>
      </c>
      <c r="D3938">
        <v>1602419</v>
      </c>
      <c r="E3938">
        <v>1454</v>
      </c>
      <c r="F3938">
        <v>6</v>
      </c>
      <c r="G3938">
        <v>199</v>
      </c>
      <c r="H3938" s="1">
        <v>43597</v>
      </c>
      <c r="I3938">
        <v>999999</v>
      </c>
      <c r="J3938">
        <v>179.1</v>
      </c>
      <c r="K3938">
        <v>91.51</v>
      </c>
      <c r="L3938" t="s">
        <v>13</v>
      </c>
      <c r="M3938">
        <v>1</v>
      </c>
    </row>
    <row r="3939" spans="1:13" x14ac:dyDescent="0.25">
      <c r="A3939">
        <v>341704</v>
      </c>
      <c r="B3939">
        <v>1</v>
      </c>
      <c r="C3939" s="1">
        <v>43595</v>
      </c>
      <c r="D3939">
        <v>1602419</v>
      </c>
      <c r="E3939">
        <v>432</v>
      </c>
      <c r="F3939">
        <v>1</v>
      </c>
      <c r="G3939">
        <v>499.9</v>
      </c>
      <c r="H3939" s="1">
        <v>43597</v>
      </c>
      <c r="I3939">
        <v>999999</v>
      </c>
      <c r="J3939">
        <v>439.91199999999998</v>
      </c>
      <c r="K3939">
        <v>254.86</v>
      </c>
      <c r="L3939" t="s">
        <v>13</v>
      </c>
      <c r="M3939">
        <v>1</v>
      </c>
    </row>
    <row r="3940" spans="1:13" x14ac:dyDescent="0.25">
      <c r="A3940">
        <v>341704</v>
      </c>
      <c r="B3940">
        <v>2</v>
      </c>
      <c r="C3940" s="1">
        <v>43595</v>
      </c>
      <c r="D3940">
        <v>1602419</v>
      </c>
      <c r="E3940">
        <v>1508</v>
      </c>
      <c r="F3940">
        <v>8</v>
      </c>
      <c r="G3940">
        <v>300</v>
      </c>
      <c r="H3940" s="1">
        <v>43597</v>
      </c>
      <c r="I3940">
        <v>999999</v>
      </c>
      <c r="J3940">
        <v>288</v>
      </c>
      <c r="K3940">
        <v>137.96</v>
      </c>
      <c r="L3940" t="s">
        <v>13</v>
      </c>
      <c r="M3940">
        <v>1</v>
      </c>
    </row>
    <row r="3941" spans="1:13" x14ac:dyDescent="0.25">
      <c r="A3941">
        <v>341800</v>
      </c>
      <c r="B3941">
        <v>0</v>
      </c>
      <c r="C3941" s="1">
        <v>43596</v>
      </c>
      <c r="D3941">
        <v>1615969</v>
      </c>
      <c r="E3941">
        <v>1318</v>
      </c>
      <c r="F3941">
        <v>3</v>
      </c>
      <c r="G3941">
        <v>16.989999999999998</v>
      </c>
      <c r="H3941" s="1">
        <v>43596</v>
      </c>
      <c r="I3941">
        <v>605</v>
      </c>
      <c r="J3941">
        <v>16.989999999999998</v>
      </c>
      <c r="K3941">
        <v>8.66</v>
      </c>
      <c r="L3941" t="s">
        <v>13</v>
      </c>
      <c r="M3941">
        <v>1</v>
      </c>
    </row>
    <row r="3942" spans="1:13" x14ac:dyDescent="0.25">
      <c r="A3942">
        <v>341801</v>
      </c>
      <c r="B3942">
        <v>0</v>
      </c>
      <c r="C3942" s="1">
        <v>43596</v>
      </c>
      <c r="D3942">
        <v>1918053</v>
      </c>
      <c r="E3942">
        <v>1405</v>
      </c>
      <c r="F3942">
        <v>3</v>
      </c>
      <c r="G3942">
        <v>35.99</v>
      </c>
      <c r="H3942" s="1">
        <v>43599</v>
      </c>
      <c r="I3942">
        <v>999999</v>
      </c>
      <c r="J3942">
        <v>34.1905</v>
      </c>
      <c r="K3942">
        <v>16.55</v>
      </c>
      <c r="L3942" t="s">
        <v>13</v>
      </c>
      <c r="M3942">
        <v>1</v>
      </c>
    </row>
    <row r="3943" spans="1:13" x14ac:dyDescent="0.25">
      <c r="A3943">
        <v>341801</v>
      </c>
      <c r="B3943">
        <v>1</v>
      </c>
      <c r="C3943" s="1">
        <v>43596</v>
      </c>
      <c r="D3943">
        <v>1918053</v>
      </c>
      <c r="E3943">
        <v>1657</v>
      </c>
      <c r="F3943">
        <v>3</v>
      </c>
      <c r="G3943">
        <v>179.99</v>
      </c>
      <c r="H3943" s="1">
        <v>43599</v>
      </c>
      <c r="I3943">
        <v>999999</v>
      </c>
      <c r="J3943">
        <v>163.79089999999999</v>
      </c>
      <c r="K3943">
        <v>82.77</v>
      </c>
      <c r="L3943" t="s">
        <v>13</v>
      </c>
      <c r="M3943">
        <v>1</v>
      </c>
    </row>
    <row r="3944" spans="1:13" x14ac:dyDescent="0.25">
      <c r="A3944">
        <v>341801</v>
      </c>
      <c r="B3944">
        <v>2</v>
      </c>
      <c r="C3944" s="1">
        <v>43596</v>
      </c>
      <c r="D3944">
        <v>1918053</v>
      </c>
      <c r="E3944">
        <v>654</v>
      </c>
      <c r="F3944">
        <v>3</v>
      </c>
      <c r="G3944">
        <v>129</v>
      </c>
      <c r="H3944" s="1">
        <v>43599</v>
      </c>
      <c r="I3944">
        <v>999999</v>
      </c>
      <c r="J3944">
        <v>123.84</v>
      </c>
      <c r="K3944">
        <v>59.32</v>
      </c>
      <c r="L3944" t="s">
        <v>13</v>
      </c>
      <c r="M3944">
        <v>1</v>
      </c>
    </row>
    <row r="3945" spans="1:13" x14ac:dyDescent="0.25">
      <c r="A3945">
        <v>341802</v>
      </c>
      <c r="B3945">
        <v>0</v>
      </c>
      <c r="C3945" s="1">
        <v>43596</v>
      </c>
      <c r="D3945">
        <v>414166</v>
      </c>
      <c r="E3945">
        <v>97</v>
      </c>
      <c r="F3945">
        <v>1</v>
      </c>
      <c r="G3945">
        <v>67.400000000000006</v>
      </c>
      <c r="H3945" s="1">
        <v>43600</v>
      </c>
      <c r="I3945">
        <v>999999</v>
      </c>
      <c r="J3945">
        <v>58.637999999999998</v>
      </c>
      <c r="K3945">
        <v>34.36</v>
      </c>
      <c r="L3945" t="s">
        <v>14</v>
      </c>
      <c r="M3945">
        <v>0.89049999999999996</v>
      </c>
    </row>
    <row r="3946" spans="1:13" x14ac:dyDescent="0.25">
      <c r="A3946">
        <v>341803</v>
      </c>
      <c r="B3946">
        <v>0</v>
      </c>
      <c r="C3946" s="1">
        <v>43596</v>
      </c>
      <c r="D3946">
        <v>532944</v>
      </c>
      <c r="E3946">
        <v>1446</v>
      </c>
      <c r="F3946">
        <v>2</v>
      </c>
      <c r="G3946">
        <v>289</v>
      </c>
      <c r="H3946" s="1">
        <v>43598</v>
      </c>
      <c r="I3946">
        <v>999999</v>
      </c>
      <c r="J3946">
        <v>289</v>
      </c>
      <c r="K3946">
        <v>132.9</v>
      </c>
      <c r="L3946" t="s">
        <v>14</v>
      </c>
      <c r="M3946">
        <v>0.89049999999999996</v>
      </c>
    </row>
    <row r="3947" spans="1:13" x14ac:dyDescent="0.25">
      <c r="A3947">
        <v>341804</v>
      </c>
      <c r="B3947">
        <v>0</v>
      </c>
      <c r="C3947" s="1">
        <v>43596</v>
      </c>
      <c r="D3947">
        <v>1718859</v>
      </c>
      <c r="E3947">
        <v>1500</v>
      </c>
      <c r="F3947">
        <v>7</v>
      </c>
      <c r="G3947">
        <v>129</v>
      </c>
      <c r="H3947" s="1">
        <v>43596</v>
      </c>
      <c r="I3947">
        <v>570</v>
      </c>
      <c r="J3947">
        <v>129</v>
      </c>
      <c r="K3947">
        <v>65.77</v>
      </c>
      <c r="L3947" t="s">
        <v>13</v>
      </c>
      <c r="M3947">
        <v>1</v>
      </c>
    </row>
    <row r="3948" spans="1:13" x14ac:dyDescent="0.25">
      <c r="A3948">
        <v>341805</v>
      </c>
      <c r="B3948">
        <v>0</v>
      </c>
      <c r="C3948" s="1">
        <v>43596</v>
      </c>
      <c r="D3948">
        <v>402611</v>
      </c>
      <c r="E3948">
        <v>1552</v>
      </c>
      <c r="F3948">
        <v>4</v>
      </c>
      <c r="G3948">
        <v>398</v>
      </c>
      <c r="H3948" s="1">
        <v>43596</v>
      </c>
      <c r="I3948">
        <v>255</v>
      </c>
      <c r="J3948">
        <v>354.22</v>
      </c>
      <c r="K3948">
        <v>131.87</v>
      </c>
      <c r="L3948" t="s">
        <v>14</v>
      </c>
      <c r="M3948">
        <v>0.89049999999999996</v>
      </c>
    </row>
    <row r="3949" spans="1:13" x14ac:dyDescent="0.25">
      <c r="A3949">
        <v>341805</v>
      </c>
      <c r="B3949">
        <v>1</v>
      </c>
      <c r="C3949" s="1">
        <v>43596</v>
      </c>
      <c r="D3949">
        <v>402611</v>
      </c>
      <c r="E3949">
        <v>1226</v>
      </c>
      <c r="F3949">
        <v>10</v>
      </c>
      <c r="G3949">
        <v>999</v>
      </c>
      <c r="H3949" s="1">
        <v>43596</v>
      </c>
      <c r="I3949">
        <v>255</v>
      </c>
      <c r="J3949">
        <v>869.13</v>
      </c>
      <c r="K3949">
        <v>330.99</v>
      </c>
      <c r="L3949" t="s">
        <v>14</v>
      </c>
      <c r="M3949">
        <v>0.89049999999999996</v>
      </c>
    </row>
    <row r="3950" spans="1:13" x14ac:dyDescent="0.25">
      <c r="A3950">
        <v>341806</v>
      </c>
      <c r="B3950">
        <v>0</v>
      </c>
      <c r="C3950" s="1">
        <v>43596</v>
      </c>
      <c r="D3950">
        <v>247336</v>
      </c>
      <c r="E3950">
        <v>353</v>
      </c>
      <c r="F3950">
        <v>7</v>
      </c>
      <c r="G3950">
        <v>384.9</v>
      </c>
      <c r="H3950" s="1">
        <v>43598</v>
      </c>
      <c r="I3950">
        <v>999999</v>
      </c>
      <c r="J3950">
        <v>384.9</v>
      </c>
      <c r="K3950">
        <v>196.23</v>
      </c>
      <c r="L3950" t="s">
        <v>15</v>
      </c>
      <c r="M3950">
        <v>1.3474999999999999</v>
      </c>
    </row>
    <row r="3951" spans="1:13" x14ac:dyDescent="0.25">
      <c r="A3951">
        <v>341806</v>
      </c>
      <c r="B3951">
        <v>1</v>
      </c>
      <c r="C3951" s="1">
        <v>43596</v>
      </c>
      <c r="D3951">
        <v>247336</v>
      </c>
      <c r="E3951">
        <v>425</v>
      </c>
      <c r="F3951">
        <v>3</v>
      </c>
      <c r="G3951">
        <v>369</v>
      </c>
      <c r="H3951" s="1">
        <v>43598</v>
      </c>
      <c r="I3951">
        <v>999999</v>
      </c>
      <c r="J3951">
        <v>328.41</v>
      </c>
      <c r="K3951">
        <v>188.13</v>
      </c>
      <c r="L3951" t="s">
        <v>15</v>
      </c>
      <c r="M3951">
        <v>1.3474999999999999</v>
      </c>
    </row>
    <row r="3952" spans="1:13" x14ac:dyDescent="0.25">
      <c r="A3952">
        <v>341807</v>
      </c>
      <c r="B3952">
        <v>0</v>
      </c>
      <c r="C3952" s="1">
        <v>43596</v>
      </c>
      <c r="D3952">
        <v>410900</v>
      </c>
      <c r="E3952">
        <v>549</v>
      </c>
      <c r="F3952">
        <v>3</v>
      </c>
      <c r="G3952">
        <v>139</v>
      </c>
      <c r="H3952" s="1">
        <v>43596</v>
      </c>
      <c r="I3952">
        <v>200</v>
      </c>
      <c r="J3952">
        <v>139</v>
      </c>
      <c r="K3952">
        <v>70.87</v>
      </c>
      <c r="L3952" t="s">
        <v>14</v>
      </c>
      <c r="M3952">
        <v>0.89049999999999996</v>
      </c>
    </row>
    <row r="3953" spans="1:13" x14ac:dyDescent="0.25">
      <c r="A3953">
        <v>341807</v>
      </c>
      <c r="B3953">
        <v>1</v>
      </c>
      <c r="C3953" s="1">
        <v>43596</v>
      </c>
      <c r="D3953">
        <v>410900</v>
      </c>
      <c r="E3953">
        <v>1333</v>
      </c>
      <c r="F3953">
        <v>2</v>
      </c>
      <c r="G3953">
        <v>32.99</v>
      </c>
      <c r="H3953" s="1">
        <v>43596</v>
      </c>
      <c r="I3953">
        <v>200</v>
      </c>
      <c r="J3953">
        <v>29.690999999999999</v>
      </c>
      <c r="K3953">
        <v>15.17</v>
      </c>
      <c r="L3953" t="s">
        <v>14</v>
      </c>
      <c r="M3953">
        <v>0.89049999999999996</v>
      </c>
    </row>
    <row r="3954" spans="1:13" x14ac:dyDescent="0.25">
      <c r="A3954">
        <v>341808</v>
      </c>
      <c r="B3954">
        <v>0</v>
      </c>
      <c r="C3954" s="1">
        <v>43596</v>
      </c>
      <c r="D3954">
        <v>249410</v>
      </c>
      <c r="E3954">
        <v>1681</v>
      </c>
      <c r="F3954">
        <v>1</v>
      </c>
      <c r="G3954">
        <v>6.89</v>
      </c>
      <c r="H3954" s="1">
        <v>43601</v>
      </c>
      <c r="I3954">
        <v>999999</v>
      </c>
      <c r="J3954">
        <v>6.3388</v>
      </c>
      <c r="K3954">
        <v>3.17</v>
      </c>
      <c r="L3954" t="s">
        <v>15</v>
      </c>
      <c r="M3954">
        <v>1.3474999999999999</v>
      </c>
    </row>
    <row r="3955" spans="1:13" x14ac:dyDescent="0.25">
      <c r="A3955">
        <v>342000</v>
      </c>
      <c r="B3955">
        <v>0</v>
      </c>
      <c r="C3955" s="1">
        <v>43598</v>
      </c>
      <c r="D3955">
        <v>1958382</v>
      </c>
      <c r="E3955">
        <v>65</v>
      </c>
      <c r="F3955">
        <v>1</v>
      </c>
      <c r="G3955">
        <v>181</v>
      </c>
      <c r="H3955" s="1">
        <v>43604</v>
      </c>
      <c r="I3955">
        <v>999999</v>
      </c>
      <c r="J3955">
        <v>162.9</v>
      </c>
      <c r="K3955">
        <v>83.24</v>
      </c>
      <c r="L3955" t="s">
        <v>13</v>
      </c>
      <c r="M3955">
        <v>1</v>
      </c>
    </row>
    <row r="3956" spans="1:13" x14ac:dyDescent="0.25">
      <c r="A3956">
        <v>342000</v>
      </c>
      <c r="B3956">
        <v>1</v>
      </c>
      <c r="C3956" s="1">
        <v>43598</v>
      </c>
      <c r="D3956">
        <v>1958382</v>
      </c>
      <c r="E3956">
        <v>1583</v>
      </c>
      <c r="F3956">
        <v>3</v>
      </c>
      <c r="G3956">
        <v>13.89</v>
      </c>
      <c r="H3956" s="1">
        <v>43604</v>
      </c>
      <c r="I3956">
        <v>999999</v>
      </c>
      <c r="J3956">
        <v>13.89</v>
      </c>
      <c r="K3956">
        <v>6.39</v>
      </c>
      <c r="L3956" t="s">
        <v>13</v>
      </c>
      <c r="M3956">
        <v>1</v>
      </c>
    </row>
    <row r="3957" spans="1:13" x14ac:dyDescent="0.25">
      <c r="A3957">
        <v>342000</v>
      </c>
      <c r="B3957">
        <v>2</v>
      </c>
      <c r="C3957" s="1">
        <v>43598</v>
      </c>
      <c r="D3957">
        <v>1958382</v>
      </c>
      <c r="E3957">
        <v>1678</v>
      </c>
      <c r="F3957">
        <v>3</v>
      </c>
      <c r="G3957">
        <v>16.89</v>
      </c>
      <c r="H3957" s="1">
        <v>43604</v>
      </c>
      <c r="I3957">
        <v>999999</v>
      </c>
      <c r="J3957">
        <v>14.525399999999999</v>
      </c>
      <c r="K3957">
        <v>5.6</v>
      </c>
      <c r="L3957" t="s">
        <v>13</v>
      </c>
      <c r="M3957">
        <v>1</v>
      </c>
    </row>
    <row r="3958" spans="1:13" x14ac:dyDescent="0.25">
      <c r="A3958">
        <v>342001</v>
      </c>
      <c r="B3958">
        <v>0</v>
      </c>
      <c r="C3958" s="1">
        <v>43598</v>
      </c>
      <c r="D3958">
        <v>342361</v>
      </c>
      <c r="E3958">
        <v>1481</v>
      </c>
      <c r="F3958">
        <v>3</v>
      </c>
      <c r="G3958">
        <v>229</v>
      </c>
      <c r="H3958" s="1">
        <v>43598</v>
      </c>
      <c r="I3958">
        <v>100</v>
      </c>
      <c r="J3958">
        <v>203.81</v>
      </c>
      <c r="K3958">
        <v>105.31</v>
      </c>
      <c r="L3958" t="s">
        <v>15</v>
      </c>
      <c r="M3958">
        <v>1.3443000000000001</v>
      </c>
    </row>
    <row r="3959" spans="1:13" x14ac:dyDescent="0.25">
      <c r="A3959">
        <v>342001</v>
      </c>
      <c r="B3959">
        <v>1</v>
      </c>
      <c r="C3959" s="1">
        <v>43598</v>
      </c>
      <c r="D3959">
        <v>342361</v>
      </c>
      <c r="E3959">
        <v>89</v>
      </c>
      <c r="F3959">
        <v>8</v>
      </c>
      <c r="G3959">
        <v>149.99</v>
      </c>
      <c r="H3959" s="1">
        <v>43598</v>
      </c>
      <c r="I3959">
        <v>100</v>
      </c>
      <c r="J3959">
        <v>131.99119999999999</v>
      </c>
      <c r="K3959">
        <v>49.69</v>
      </c>
      <c r="L3959" t="s">
        <v>15</v>
      </c>
      <c r="M3959">
        <v>1.3443000000000001</v>
      </c>
    </row>
    <row r="3960" spans="1:13" x14ac:dyDescent="0.25">
      <c r="A3960">
        <v>342001</v>
      </c>
      <c r="B3960">
        <v>2</v>
      </c>
      <c r="C3960" s="1">
        <v>43598</v>
      </c>
      <c r="D3960">
        <v>342361</v>
      </c>
      <c r="E3960">
        <v>1647</v>
      </c>
      <c r="F3960">
        <v>4</v>
      </c>
      <c r="G3960">
        <v>179.99</v>
      </c>
      <c r="H3960" s="1">
        <v>43598</v>
      </c>
      <c r="I3960">
        <v>100</v>
      </c>
      <c r="J3960">
        <v>179.99</v>
      </c>
      <c r="K3960">
        <v>82.77</v>
      </c>
      <c r="L3960" t="s">
        <v>15</v>
      </c>
      <c r="M3960">
        <v>1.3443000000000001</v>
      </c>
    </row>
    <row r="3961" spans="1:13" x14ac:dyDescent="0.25">
      <c r="A3961">
        <v>342001</v>
      </c>
      <c r="B3961">
        <v>3</v>
      </c>
      <c r="C3961" s="1">
        <v>43598</v>
      </c>
      <c r="D3961">
        <v>342361</v>
      </c>
      <c r="E3961">
        <v>907</v>
      </c>
      <c r="F3961">
        <v>1</v>
      </c>
      <c r="G3961">
        <v>102</v>
      </c>
      <c r="H3961" s="1">
        <v>43598</v>
      </c>
      <c r="I3961">
        <v>100</v>
      </c>
      <c r="J3961">
        <v>100.98</v>
      </c>
      <c r="K3961">
        <v>52</v>
      </c>
      <c r="L3961" t="s">
        <v>15</v>
      </c>
      <c r="M3961">
        <v>1.3443000000000001</v>
      </c>
    </row>
    <row r="3962" spans="1:13" x14ac:dyDescent="0.25">
      <c r="A3962">
        <v>342001</v>
      </c>
      <c r="B3962">
        <v>4</v>
      </c>
      <c r="C3962" s="1">
        <v>43598</v>
      </c>
      <c r="D3962">
        <v>342361</v>
      </c>
      <c r="E3962">
        <v>1367</v>
      </c>
      <c r="F3962">
        <v>2</v>
      </c>
      <c r="G3962">
        <v>35.99</v>
      </c>
      <c r="H3962" s="1">
        <v>43598</v>
      </c>
      <c r="I3962">
        <v>100</v>
      </c>
      <c r="J3962">
        <v>35.99</v>
      </c>
      <c r="K3962">
        <v>16.55</v>
      </c>
      <c r="L3962" t="s">
        <v>15</v>
      </c>
      <c r="M3962">
        <v>1.3443000000000001</v>
      </c>
    </row>
    <row r="3963" spans="1:13" x14ac:dyDescent="0.25">
      <c r="A3963">
        <v>342001</v>
      </c>
      <c r="B3963">
        <v>5</v>
      </c>
      <c r="C3963" s="1">
        <v>43598</v>
      </c>
      <c r="D3963">
        <v>342361</v>
      </c>
      <c r="E3963">
        <v>2293</v>
      </c>
      <c r="F3963">
        <v>2</v>
      </c>
      <c r="G3963">
        <v>29.99</v>
      </c>
      <c r="H3963" s="1">
        <v>43598</v>
      </c>
      <c r="I3963">
        <v>100</v>
      </c>
      <c r="J3963">
        <v>26.391200000000001</v>
      </c>
      <c r="K3963">
        <v>15.29</v>
      </c>
      <c r="L3963" t="s">
        <v>15</v>
      </c>
      <c r="M3963">
        <v>1.3443000000000001</v>
      </c>
    </row>
    <row r="3964" spans="1:13" x14ac:dyDescent="0.25">
      <c r="A3964">
        <v>342002</v>
      </c>
      <c r="B3964">
        <v>0</v>
      </c>
      <c r="C3964" s="1">
        <v>43598</v>
      </c>
      <c r="D3964">
        <v>618856</v>
      </c>
      <c r="E3964">
        <v>1409</v>
      </c>
      <c r="F3964">
        <v>3</v>
      </c>
      <c r="G3964">
        <v>589</v>
      </c>
      <c r="H3964" s="1">
        <v>43603</v>
      </c>
      <c r="I3964">
        <v>999999</v>
      </c>
      <c r="J3964">
        <v>589</v>
      </c>
      <c r="K3964">
        <v>195.15</v>
      </c>
      <c r="L3964" t="s">
        <v>14</v>
      </c>
      <c r="M3964">
        <v>0.88929999999999998</v>
      </c>
    </row>
    <row r="3965" spans="1:13" x14ac:dyDescent="0.25">
      <c r="A3965">
        <v>342002</v>
      </c>
      <c r="B3965">
        <v>1</v>
      </c>
      <c r="C3965" s="1">
        <v>43598</v>
      </c>
      <c r="D3965">
        <v>618856</v>
      </c>
      <c r="E3965">
        <v>1136</v>
      </c>
      <c r="F3965">
        <v>5</v>
      </c>
      <c r="G3965">
        <v>480.5</v>
      </c>
      <c r="H3965" s="1">
        <v>43603</v>
      </c>
      <c r="I3965">
        <v>999999</v>
      </c>
      <c r="J3965">
        <v>418.03500000000003</v>
      </c>
      <c r="K3965">
        <v>159.19999999999999</v>
      </c>
      <c r="L3965" t="s">
        <v>14</v>
      </c>
      <c r="M3965">
        <v>0.88929999999999998</v>
      </c>
    </row>
    <row r="3966" spans="1:13" x14ac:dyDescent="0.25">
      <c r="A3966">
        <v>342002</v>
      </c>
      <c r="B3966">
        <v>2</v>
      </c>
      <c r="C3966" s="1">
        <v>43598</v>
      </c>
      <c r="D3966">
        <v>618856</v>
      </c>
      <c r="E3966">
        <v>1774</v>
      </c>
      <c r="F3966">
        <v>8</v>
      </c>
      <c r="G3966">
        <v>43</v>
      </c>
      <c r="H3966" s="1">
        <v>43603</v>
      </c>
      <c r="I3966">
        <v>999999</v>
      </c>
      <c r="J3966">
        <v>39.99</v>
      </c>
      <c r="K3966">
        <v>21.92</v>
      </c>
      <c r="L3966" t="s">
        <v>14</v>
      </c>
      <c r="M3966">
        <v>0.88929999999999998</v>
      </c>
    </row>
    <row r="3967" spans="1:13" x14ac:dyDescent="0.25">
      <c r="A3967">
        <v>342100</v>
      </c>
      <c r="B3967">
        <v>0</v>
      </c>
      <c r="C3967" s="1">
        <v>43599</v>
      </c>
      <c r="D3967">
        <v>1857755</v>
      </c>
      <c r="E3967">
        <v>444</v>
      </c>
      <c r="F3967">
        <v>6</v>
      </c>
      <c r="G3967">
        <v>919</v>
      </c>
      <c r="H3967" s="1">
        <v>43602</v>
      </c>
      <c r="I3967">
        <v>999999</v>
      </c>
      <c r="J3967">
        <v>919</v>
      </c>
      <c r="K3967">
        <v>304.48</v>
      </c>
      <c r="L3967" t="s">
        <v>13</v>
      </c>
      <c r="M3967">
        <v>1</v>
      </c>
    </row>
    <row r="3968" spans="1:13" x14ac:dyDescent="0.25">
      <c r="A3968">
        <v>342100</v>
      </c>
      <c r="B3968">
        <v>1</v>
      </c>
      <c r="C3968" s="1">
        <v>43599</v>
      </c>
      <c r="D3968">
        <v>1857755</v>
      </c>
      <c r="E3968">
        <v>127</v>
      </c>
      <c r="F3968">
        <v>4</v>
      </c>
      <c r="G3968">
        <v>143.4</v>
      </c>
      <c r="H3968" s="1">
        <v>43602</v>
      </c>
      <c r="I3968">
        <v>999999</v>
      </c>
      <c r="J3968">
        <v>127.626</v>
      </c>
      <c r="K3968">
        <v>73.11</v>
      </c>
      <c r="L3968" t="s">
        <v>13</v>
      </c>
      <c r="M3968">
        <v>1</v>
      </c>
    </row>
    <row r="3969" spans="1:13" x14ac:dyDescent="0.25">
      <c r="A3969">
        <v>342100</v>
      </c>
      <c r="B3969">
        <v>2</v>
      </c>
      <c r="C3969" s="1">
        <v>43599</v>
      </c>
      <c r="D3969">
        <v>1857755</v>
      </c>
      <c r="E3969">
        <v>696</v>
      </c>
      <c r="F3969">
        <v>4</v>
      </c>
      <c r="G3969">
        <v>190</v>
      </c>
      <c r="H3969" s="1">
        <v>43602</v>
      </c>
      <c r="I3969">
        <v>999999</v>
      </c>
      <c r="J3969">
        <v>163.4</v>
      </c>
      <c r="K3969">
        <v>87.37</v>
      </c>
      <c r="L3969" t="s">
        <v>13</v>
      </c>
      <c r="M3969">
        <v>1</v>
      </c>
    </row>
    <row r="3970" spans="1:13" x14ac:dyDescent="0.25">
      <c r="A3970">
        <v>342101</v>
      </c>
      <c r="B3970">
        <v>0</v>
      </c>
      <c r="C3970" s="1">
        <v>43599</v>
      </c>
      <c r="D3970">
        <v>1945649</v>
      </c>
      <c r="E3970">
        <v>430</v>
      </c>
      <c r="F3970">
        <v>1</v>
      </c>
      <c r="G3970">
        <v>269.95</v>
      </c>
      <c r="H3970" s="1">
        <v>43602</v>
      </c>
      <c r="I3970">
        <v>999999</v>
      </c>
      <c r="J3970">
        <v>269.95</v>
      </c>
      <c r="K3970">
        <v>137.63</v>
      </c>
      <c r="L3970" t="s">
        <v>13</v>
      </c>
      <c r="M3970">
        <v>1</v>
      </c>
    </row>
    <row r="3971" spans="1:13" x14ac:dyDescent="0.25">
      <c r="A3971">
        <v>342102</v>
      </c>
      <c r="B3971">
        <v>0</v>
      </c>
      <c r="C3971" s="1">
        <v>43599</v>
      </c>
      <c r="D3971">
        <v>1773545</v>
      </c>
      <c r="E3971">
        <v>1710</v>
      </c>
      <c r="F3971">
        <v>2</v>
      </c>
      <c r="G3971">
        <v>70.13</v>
      </c>
      <c r="H3971" s="1">
        <v>43599</v>
      </c>
      <c r="I3971">
        <v>465</v>
      </c>
      <c r="J3971">
        <v>62.415700000000001</v>
      </c>
      <c r="K3971">
        <v>32.25</v>
      </c>
      <c r="L3971" t="s">
        <v>13</v>
      </c>
      <c r="M3971">
        <v>1</v>
      </c>
    </row>
    <row r="3972" spans="1:13" x14ac:dyDescent="0.25">
      <c r="A3972">
        <v>342103</v>
      </c>
      <c r="B3972">
        <v>0</v>
      </c>
      <c r="C3972" s="1">
        <v>43599</v>
      </c>
      <c r="D3972">
        <v>2034789</v>
      </c>
      <c r="E3972">
        <v>1589</v>
      </c>
      <c r="F3972">
        <v>1</v>
      </c>
      <c r="G3972">
        <v>9.99</v>
      </c>
      <c r="H3972" s="1">
        <v>43603</v>
      </c>
      <c r="I3972">
        <v>999999</v>
      </c>
      <c r="J3972">
        <v>8.8910999999999998</v>
      </c>
      <c r="K3972">
        <v>5.09</v>
      </c>
      <c r="L3972" t="s">
        <v>13</v>
      </c>
      <c r="M3972">
        <v>1</v>
      </c>
    </row>
    <row r="3973" spans="1:13" x14ac:dyDescent="0.25">
      <c r="A3973">
        <v>342103</v>
      </c>
      <c r="B3973">
        <v>1</v>
      </c>
      <c r="C3973" s="1">
        <v>43599</v>
      </c>
      <c r="D3973">
        <v>2034789</v>
      </c>
      <c r="E3973">
        <v>511</v>
      </c>
      <c r="F3973">
        <v>1</v>
      </c>
      <c r="G3973">
        <v>99</v>
      </c>
      <c r="H3973" s="1">
        <v>43603</v>
      </c>
      <c r="I3973">
        <v>999999</v>
      </c>
      <c r="J3973">
        <v>99</v>
      </c>
      <c r="K3973">
        <v>50.47</v>
      </c>
      <c r="L3973" t="s">
        <v>13</v>
      </c>
      <c r="M3973">
        <v>1</v>
      </c>
    </row>
    <row r="3974" spans="1:13" x14ac:dyDescent="0.25">
      <c r="A3974">
        <v>342104</v>
      </c>
      <c r="B3974">
        <v>0</v>
      </c>
      <c r="C3974" s="1">
        <v>43599</v>
      </c>
      <c r="D3974">
        <v>1690679</v>
      </c>
      <c r="E3974">
        <v>172</v>
      </c>
      <c r="F3974">
        <v>2</v>
      </c>
      <c r="G3974">
        <v>169</v>
      </c>
      <c r="H3974" s="1">
        <v>43601</v>
      </c>
      <c r="I3974">
        <v>999999</v>
      </c>
      <c r="J3974">
        <v>169</v>
      </c>
      <c r="K3974">
        <v>55.99</v>
      </c>
      <c r="L3974" t="s">
        <v>13</v>
      </c>
      <c r="M3974">
        <v>1</v>
      </c>
    </row>
    <row r="3975" spans="1:13" x14ac:dyDescent="0.25">
      <c r="A3975">
        <v>342104</v>
      </c>
      <c r="B3975">
        <v>1</v>
      </c>
      <c r="C3975" s="1">
        <v>43599</v>
      </c>
      <c r="D3975">
        <v>1690679</v>
      </c>
      <c r="E3975">
        <v>406</v>
      </c>
      <c r="F3975">
        <v>1</v>
      </c>
      <c r="G3975">
        <v>382.95</v>
      </c>
      <c r="H3975" s="1">
        <v>43601</v>
      </c>
      <c r="I3975">
        <v>999999</v>
      </c>
      <c r="J3975">
        <v>382.95</v>
      </c>
      <c r="K3975">
        <v>195.24</v>
      </c>
      <c r="L3975" t="s">
        <v>13</v>
      </c>
      <c r="M3975">
        <v>1</v>
      </c>
    </row>
    <row r="3976" spans="1:13" x14ac:dyDescent="0.25">
      <c r="A3976">
        <v>342104</v>
      </c>
      <c r="B3976">
        <v>2</v>
      </c>
      <c r="C3976" s="1">
        <v>43599</v>
      </c>
      <c r="D3976">
        <v>1690679</v>
      </c>
      <c r="E3976">
        <v>1616</v>
      </c>
      <c r="F3976">
        <v>3</v>
      </c>
      <c r="G3976">
        <v>56.99</v>
      </c>
      <c r="H3976" s="1">
        <v>43601</v>
      </c>
      <c r="I3976">
        <v>999999</v>
      </c>
      <c r="J3976">
        <v>56.99</v>
      </c>
      <c r="K3976">
        <v>26.21</v>
      </c>
      <c r="L3976" t="s">
        <v>13</v>
      </c>
      <c r="M3976">
        <v>1</v>
      </c>
    </row>
    <row r="3977" spans="1:13" x14ac:dyDescent="0.25">
      <c r="A3977">
        <v>335402</v>
      </c>
      <c r="B3977">
        <v>1</v>
      </c>
      <c r="C3977" s="1">
        <v>43532</v>
      </c>
      <c r="D3977">
        <v>687324</v>
      </c>
      <c r="E3977">
        <v>1905</v>
      </c>
      <c r="F3977">
        <v>1</v>
      </c>
      <c r="G3977">
        <v>493</v>
      </c>
      <c r="H3977" s="1">
        <v>43536</v>
      </c>
      <c r="I3977">
        <v>999999</v>
      </c>
      <c r="J3977">
        <v>428.91</v>
      </c>
      <c r="K3977">
        <v>226.71</v>
      </c>
      <c r="L3977" t="s">
        <v>14</v>
      </c>
      <c r="M3977">
        <v>0.8911</v>
      </c>
    </row>
    <row r="3978" spans="1:13" x14ac:dyDescent="0.25">
      <c r="A3978">
        <v>335403</v>
      </c>
      <c r="B3978">
        <v>0</v>
      </c>
      <c r="C3978" s="1">
        <v>43532</v>
      </c>
      <c r="D3978">
        <v>1478423</v>
      </c>
      <c r="E3978">
        <v>1538</v>
      </c>
      <c r="F3978">
        <v>4</v>
      </c>
      <c r="G3978">
        <v>280</v>
      </c>
      <c r="H3978" s="1">
        <v>43532</v>
      </c>
      <c r="I3978">
        <v>560</v>
      </c>
      <c r="J3978">
        <v>280</v>
      </c>
      <c r="K3978">
        <v>128.76</v>
      </c>
      <c r="L3978" t="s">
        <v>13</v>
      </c>
      <c r="M3978">
        <v>1</v>
      </c>
    </row>
    <row r="3979" spans="1:13" x14ac:dyDescent="0.25">
      <c r="A3979">
        <v>335403</v>
      </c>
      <c r="B3979">
        <v>1</v>
      </c>
      <c r="C3979" s="1">
        <v>43532</v>
      </c>
      <c r="D3979">
        <v>1478423</v>
      </c>
      <c r="E3979">
        <v>1354</v>
      </c>
      <c r="F3979">
        <v>2</v>
      </c>
      <c r="G3979">
        <v>28.99</v>
      </c>
      <c r="H3979" s="1">
        <v>43532</v>
      </c>
      <c r="I3979">
        <v>560</v>
      </c>
      <c r="J3979">
        <v>26.091000000000001</v>
      </c>
      <c r="K3979">
        <v>13.33</v>
      </c>
      <c r="L3979" t="s">
        <v>13</v>
      </c>
      <c r="M3979">
        <v>1</v>
      </c>
    </row>
    <row r="3980" spans="1:13" x14ac:dyDescent="0.25">
      <c r="A3980">
        <v>335403</v>
      </c>
      <c r="B3980">
        <v>2</v>
      </c>
      <c r="C3980" s="1">
        <v>43532</v>
      </c>
      <c r="D3980">
        <v>1478423</v>
      </c>
      <c r="E3980">
        <v>384</v>
      </c>
      <c r="F3980">
        <v>1</v>
      </c>
      <c r="G3980">
        <v>758</v>
      </c>
      <c r="H3980" s="1">
        <v>43532</v>
      </c>
      <c r="I3980">
        <v>560</v>
      </c>
      <c r="J3980">
        <v>750.42</v>
      </c>
      <c r="K3980">
        <v>348.58</v>
      </c>
      <c r="L3980" t="s">
        <v>13</v>
      </c>
      <c r="M3980">
        <v>1</v>
      </c>
    </row>
    <row r="3981" spans="1:13" x14ac:dyDescent="0.25">
      <c r="A3981">
        <v>335404</v>
      </c>
      <c r="B3981">
        <v>0</v>
      </c>
      <c r="C3981" s="1">
        <v>43532</v>
      </c>
      <c r="D3981">
        <v>1605369</v>
      </c>
      <c r="E3981">
        <v>955</v>
      </c>
      <c r="F3981">
        <v>2</v>
      </c>
      <c r="G3981">
        <v>196.9</v>
      </c>
      <c r="H3981" s="1">
        <v>43534</v>
      </c>
      <c r="I3981">
        <v>999999</v>
      </c>
      <c r="J3981">
        <v>196.9</v>
      </c>
      <c r="K3981">
        <v>90.55</v>
      </c>
      <c r="L3981" t="s">
        <v>13</v>
      </c>
      <c r="M3981">
        <v>1</v>
      </c>
    </row>
    <row r="3982" spans="1:13" x14ac:dyDescent="0.25">
      <c r="A3982">
        <v>335404</v>
      </c>
      <c r="B3982">
        <v>1</v>
      </c>
      <c r="C3982" s="1">
        <v>43532</v>
      </c>
      <c r="D3982">
        <v>1605369</v>
      </c>
      <c r="E3982">
        <v>466</v>
      </c>
      <c r="F3982">
        <v>2</v>
      </c>
      <c r="G3982">
        <v>279</v>
      </c>
      <c r="H3982" s="1">
        <v>43534</v>
      </c>
      <c r="I3982">
        <v>999999</v>
      </c>
      <c r="J3982">
        <v>248.31</v>
      </c>
      <c r="K3982">
        <v>128.30000000000001</v>
      </c>
      <c r="L3982" t="s">
        <v>13</v>
      </c>
      <c r="M3982">
        <v>1</v>
      </c>
    </row>
    <row r="3983" spans="1:13" x14ac:dyDescent="0.25">
      <c r="A3983">
        <v>335404</v>
      </c>
      <c r="B3983">
        <v>2</v>
      </c>
      <c r="C3983" s="1">
        <v>43532</v>
      </c>
      <c r="D3983">
        <v>1605369</v>
      </c>
      <c r="E3983">
        <v>1370</v>
      </c>
      <c r="F3983">
        <v>1</v>
      </c>
      <c r="G3983">
        <v>47.44</v>
      </c>
      <c r="H3983" s="1">
        <v>43534</v>
      </c>
      <c r="I3983">
        <v>999999</v>
      </c>
      <c r="J3983">
        <v>41.272799999999997</v>
      </c>
      <c r="K3983">
        <v>21.82</v>
      </c>
      <c r="L3983" t="s">
        <v>13</v>
      </c>
      <c r="M3983">
        <v>1</v>
      </c>
    </row>
    <row r="3984" spans="1:13" x14ac:dyDescent="0.25">
      <c r="A3984">
        <v>335500</v>
      </c>
      <c r="B3984">
        <v>0</v>
      </c>
      <c r="C3984" s="1">
        <v>43533</v>
      </c>
      <c r="D3984">
        <v>229036</v>
      </c>
      <c r="E3984">
        <v>109</v>
      </c>
      <c r="F3984">
        <v>3</v>
      </c>
      <c r="G3984">
        <v>132.99</v>
      </c>
      <c r="H3984" s="1">
        <v>43535</v>
      </c>
      <c r="I3984">
        <v>999999</v>
      </c>
      <c r="J3984">
        <v>132.99</v>
      </c>
      <c r="K3984">
        <v>61.16</v>
      </c>
      <c r="L3984" t="s">
        <v>15</v>
      </c>
      <c r="M3984">
        <v>1.3454999999999999</v>
      </c>
    </row>
    <row r="3985" spans="1:13" x14ac:dyDescent="0.25">
      <c r="A3985">
        <v>335500</v>
      </c>
      <c r="B3985">
        <v>2</v>
      </c>
      <c r="C3985" s="1">
        <v>43533</v>
      </c>
      <c r="D3985">
        <v>229036</v>
      </c>
      <c r="E3985">
        <v>1650</v>
      </c>
      <c r="F3985">
        <v>3</v>
      </c>
      <c r="G3985">
        <v>289.99</v>
      </c>
      <c r="H3985" s="1">
        <v>43535</v>
      </c>
      <c r="I3985">
        <v>999999</v>
      </c>
      <c r="J3985">
        <v>263.89089999999999</v>
      </c>
      <c r="K3985">
        <v>96.08</v>
      </c>
      <c r="L3985" t="s">
        <v>15</v>
      </c>
      <c r="M3985">
        <v>1.3454999999999999</v>
      </c>
    </row>
    <row r="3986" spans="1:13" x14ac:dyDescent="0.25">
      <c r="A3986">
        <v>335500</v>
      </c>
      <c r="B3986">
        <v>3</v>
      </c>
      <c r="C3986" s="1">
        <v>43533</v>
      </c>
      <c r="D3986">
        <v>229036</v>
      </c>
      <c r="E3986">
        <v>1452</v>
      </c>
      <c r="F3986">
        <v>8</v>
      </c>
      <c r="G3986">
        <v>293</v>
      </c>
      <c r="H3986" s="1">
        <v>43535</v>
      </c>
      <c r="I3986">
        <v>999999</v>
      </c>
      <c r="J3986">
        <v>293</v>
      </c>
      <c r="K3986">
        <v>134.74</v>
      </c>
      <c r="L3986" t="s">
        <v>15</v>
      </c>
      <c r="M3986">
        <v>1.3454999999999999</v>
      </c>
    </row>
    <row r="3987" spans="1:13" x14ac:dyDescent="0.25">
      <c r="A3987">
        <v>335501</v>
      </c>
      <c r="B3987">
        <v>0</v>
      </c>
      <c r="C3987" s="1">
        <v>43533</v>
      </c>
      <c r="D3987">
        <v>1044549</v>
      </c>
      <c r="E3987">
        <v>1507</v>
      </c>
      <c r="F3987">
        <v>1</v>
      </c>
      <c r="G3987">
        <v>267</v>
      </c>
      <c r="H3987" s="1">
        <v>43535</v>
      </c>
      <c r="I3987">
        <v>999999</v>
      </c>
      <c r="J3987">
        <v>267</v>
      </c>
      <c r="K3987">
        <v>122.78</v>
      </c>
      <c r="L3987" t="s">
        <v>16</v>
      </c>
      <c r="M3987">
        <v>0.76549999999999996</v>
      </c>
    </row>
    <row r="3988" spans="1:13" x14ac:dyDescent="0.25">
      <c r="A3988">
        <v>335501</v>
      </c>
      <c r="B3988">
        <v>1</v>
      </c>
      <c r="C3988" s="1">
        <v>43533</v>
      </c>
      <c r="D3988">
        <v>1044549</v>
      </c>
      <c r="E3988">
        <v>1594</v>
      </c>
      <c r="F3988">
        <v>1</v>
      </c>
      <c r="G3988">
        <v>9.99</v>
      </c>
      <c r="H3988" s="1">
        <v>43535</v>
      </c>
      <c r="I3988">
        <v>999999</v>
      </c>
      <c r="J3988">
        <v>8.7911999999999999</v>
      </c>
      <c r="K3988">
        <v>5.09</v>
      </c>
      <c r="L3988" t="s">
        <v>16</v>
      </c>
      <c r="M3988">
        <v>0.76549999999999996</v>
      </c>
    </row>
    <row r="3989" spans="1:13" x14ac:dyDescent="0.25">
      <c r="A3989">
        <v>335501</v>
      </c>
      <c r="B3989">
        <v>2</v>
      </c>
      <c r="C3989" s="1">
        <v>43533</v>
      </c>
      <c r="D3989">
        <v>1044549</v>
      </c>
      <c r="E3989">
        <v>1725</v>
      </c>
      <c r="F3989">
        <v>1</v>
      </c>
      <c r="G3989">
        <v>56</v>
      </c>
      <c r="H3989" s="1">
        <v>43535</v>
      </c>
      <c r="I3989">
        <v>999999</v>
      </c>
      <c r="J3989">
        <v>56</v>
      </c>
      <c r="K3989">
        <v>28.55</v>
      </c>
      <c r="L3989" t="s">
        <v>16</v>
      </c>
      <c r="M3989">
        <v>0.76549999999999996</v>
      </c>
    </row>
    <row r="3990" spans="1:13" x14ac:dyDescent="0.25">
      <c r="A3990">
        <v>335502</v>
      </c>
      <c r="B3990">
        <v>0</v>
      </c>
      <c r="C3990" s="1">
        <v>43533</v>
      </c>
      <c r="D3990">
        <v>362244</v>
      </c>
      <c r="E3990">
        <v>632</v>
      </c>
      <c r="F3990">
        <v>6</v>
      </c>
      <c r="G3990">
        <v>139</v>
      </c>
      <c r="H3990" s="1">
        <v>43535</v>
      </c>
      <c r="I3990">
        <v>999999</v>
      </c>
      <c r="J3990">
        <v>122.32</v>
      </c>
      <c r="K3990">
        <v>70.87</v>
      </c>
      <c r="L3990" t="s">
        <v>15</v>
      </c>
      <c r="M3990">
        <v>1.3454999999999999</v>
      </c>
    </row>
    <row r="3991" spans="1:13" x14ac:dyDescent="0.25">
      <c r="A3991">
        <v>335503</v>
      </c>
      <c r="B3991">
        <v>0</v>
      </c>
      <c r="C3991" s="1">
        <v>43533</v>
      </c>
      <c r="D3991">
        <v>815307</v>
      </c>
      <c r="E3991">
        <v>1614</v>
      </c>
      <c r="F3991">
        <v>2</v>
      </c>
      <c r="G3991">
        <v>259.99</v>
      </c>
      <c r="H3991" s="1">
        <v>43533</v>
      </c>
      <c r="I3991">
        <v>310</v>
      </c>
      <c r="J3991">
        <v>257.39010000000002</v>
      </c>
      <c r="K3991">
        <v>86.14</v>
      </c>
      <c r="L3991" t="s">
        <v>14</v>
      </c>
      <c r="M3991">
        <v>0.8911</v>
      </c>
    </row>
    <row r="3992" spans="1:13" x14ac:dyDescent="0.25">
      <c r="A3992">
        <v>335504</v>
      </c>
      <c r="B3992">
        <v>0</v>
      </c>
      <c r="C3992" s="1">
        <v>43533</v>
      </c>
      <c r="D3992">
        <v>1625793</v>
      </c>
      <c r="E3992">
        <v>2397</v>
      </c>
      <c r="F3992">
        <v>1</v>
      </c>
      <c r="G3992">
        <v>635.99</v>
      </c>
      <c r="H3992" s="1">
        <v>43533</v>
      </c>
      <c r="I3992">
        <v>585</v>
      </c>
      <c r="J3992">
        <v>566.03110000000004</v>
      </c>
      <c r="K3992">
        <v>210.72</v>
      </c>
      <c r="L3992" t="s">
        <v>13</v>
      </c>
      <c r="M3992">
        <v>1</v>
      </c>
    </row>
    <row r="3993" spans="1:13" x14ac:dyDescent="0.25">
      <c r="A3993">
        <v>335504</v>
      </c>
      <c r="B3993">
        <v>1</v>
      </c>
      <c r="C3993" s="1">
        <v>43533</v>
      </c>
      <c r="D3993">
        <v>1625793</v>
      </c>
      <c r="E3993">
        <v>1699</v>
      </c>
      <c r="F3993">
        <v>1</v>
      </c>
      <c r="G3993">
        <v>6.88</v>
      </c>
      <c r="H3993" s="1">
        <v>43533</v>
      </c>
      <c r="I3993">
        <v>585</v>
      </c>
      <c r="J3993">
        <v>5.9855999999999998</v>
      </c>
      <c r="K3993">
        <v>3.16</v>
      </c>
      <c r="L3993" t="s">
        <v>13</v>
      </c>
      <c r="M3993">
        <v>1</v>
      </c>
    </row>
    <row r="3994" spans="1:13" x14ac:dyDescent="0.25">
      <c r="A3994">
        <v>335504</v>
      </c>
      <c r="B3994">
        <v>2</v>
      </c>
      <c r="C3994" s="1">
        <v>43533</v>
      </c>
      <c r="D3994">
        <v>1625793</v>
      </c>
      <c r="E3994">
        <v>572</v>
      </c>
      <c r="F3994">
        <v>3</v>
      </c>
      <c r="G3994">
        <v>190</v>
      </c>
      <c r="H3994" s="1">
        <v>43533</v>
      </c>
      <c r="I3994">
        <v>585</v>
      </c>
      <c r="J3994">
        <v>190</v>
      </c>
      <c r="K3994">
        <v>87.37</v>
      </c>
      <c r="L3994" t="s">
        <v>13</v>
      </c>
      <c r="M3994">
        <v>1</v>
      </c>
    </row>
    <row r="3995" spans="1:13" x14ac:dyDescent="0.25">
      <c r="A3995">
        <v>335504</v>
      </c>
      <c r="B3995">
        <v>3</v>
      </c>
      <c r="C3995" s="1">
        <v>43533</v>
      </c>
      <c r="D3995">
        <v>1625793</v>
      </c>
      <c r="E3995">
        <v>1759</v>
      </c>
      <c r="F3995">
        <v>5</v>
      </c>
      <c r="G3995">
        <v>104.89</v>
      </c>
      <c r="H3995" s="1">
        <v>43533</v>
      </c>
      <c r="I3995">
        <v>585</v>
      </c>
      <c r="J3995">
        <v>104.89</v>
      </c>
      <c r="K3995">
        <v>34.75</v>
      </c>
      <c r="L3995" t="s">
        <v>13</v>
      </c>
      <c r="M3995">
        <v>1</v>
      </c>
    </row>
    <row r="3996" spans="1:13" x14ac:dyDescent="0.25">
      <c r="A3996">
        <v>335505</v>
      </c>
      <c r="B3996">
        <v>0</v>
      </c>
      <c r="C3996" s="1">
        <v>43533</v>
      </c>
      <c r="D3996">
        <v>513900</v>
      </c>
      <c r="E3996">
        <v>1379</v>
      </c>
      <c r="F3996">
        <v>3</v>
      </c>
      <c r="G3996">
        <v>23</v>
      </c>
      <c r="H3996" s="1">
        <v>43538</v>
      </c>
      <c r="I3996">
        <v>999999</v>
      </c>
      <c r="J3996">
        <v>20.7</v>
      </c>
      <c r="K3996">
        <v>10.58</v>
      </c>
      <c r="L3996" t="s">
        <v>14</v>
      </c>
      <c r="M3996">
        <v>0.8911</v>
      </c>
    </row>
    <row r="3997" spans="1:13" x14ac:dyDescent="0.25">
      <c r="A3997">
        <v>335505</v>
      </c>
      <c r="B3997">
        <v>1</v>
      </c>
      <c r="C3997" s="1">
        <v>43533</v>
      </c>
      <c r="D3997">
        <v>513900</v>
      </c>
      <c r="E3997">
        <v>148</v>
      </c>
      <c r="F3997">
        <v>1</v>
      </c>
      <c r="G3997">
        <v>2899.99</v>
      </c>
      <c r="H3997" s="1">
        <v>43538</v>
      </c>
      <c r="I3997">
        <v>999999</v>
      </c>
      <c r="J3997">
        <v>2899.99</v>
      </c>
      <c r="K3997">
        <v>960.82</v>
      </c>
      <c r="L3997" t="s">
        <v>14</v>
      </c>
      <c r="M3997">
        <v>0.8911</v>
      </c>
    </row>
    <row r="3998" spans="1:13" x14ac:dyDescent="0.25">
      <c r="A3998">
        <v>335505</v>
      </c>
      <c r="B3998">
        <v>2</v>
      </c>
      <c r="C3998" s="1">
        <v>43533</v>
      </c>
      <c r="D3998">
        <v>513900</v>
      </c>
      <c r="E3998">
        <v>1408</v>
      </c>
      <c r="F3998">
        <v>2</v>
      </c>
      <c r="G3998">
        <v>529</v>
      </c>
      <c r="H3998" s="1">
        <v>43538</v>
      </c>
      <c r="I3998">
        <v>999999</v>
      </c>
      <c r="J3998">
        <v>529</v>
      </c>
      <c r="K3998">
        <v>175.27</v>
      </c>
      <c r="L3998" t="s">
        <v>14</v>
      </c>
      <c r="M3998">
        <v>0.8911</v>
      </c>
    </row>
    <row r="3999" spans="1:13" x14ac:dyDescent="0.25">
      <c r="A3999">
        <v>335505</v>
      </c>
      <c r="B3999">
        <v>3</v>
      </c>
      <c r="C3999" s="1">
        <v>43533</v>
      </c>
      <c r="D3999">
        <v>513900</v>
      </c>
      <c r="E3999">
        <v>1697</v>
      </c>
      <c r="F3999">
        <v>1</v>
      </c>
      <c r="G3999">
        <v>5.39</v>
      </c>
      <c r="H3999" s="1">
        <v>43538</v>
      </c>
      <c r="I3999">
        <v>999999</v>
      </c>
      <c r="J3999">
        <v>4.7431999999999999</v>
      </c>
      <c r="K3999">
        <v>2.75</v>
      </c>
      <c r="L3999" t="s">
        <v>14</v>
      </c>
      <c r="M3999">
        <v>0.8911</v>
      </c>
    </row>
    <row r="4000" spans="1:13" x14ac:dyDescent="0.25">
      <c r="A4000">
        <v>335506</v>
      </c>
      <c r="B4000">
        <v>0</v>
      </c>
      <c r="C4000" s="1">
        <v>43533</v>
      </c>
      <c r="D4000">
        <v>1728981</v>
      </c>
      <c r="E4000">
        <v>2496</v>
      </c>
      <c r="F4000">
        <v>2</v>
      </c>
      <c r="G4000">
        <v>9.99</v>
      </c>
      <c r="H4000" s="1">
        <v>43535</v>
      </c>
      <c r="I4000">
        <v>999999</v>
      </c>
      <c r="J4000">
        <v>9.99</v>
      </c>
      <c r="K4000">
        <v>5.09</v>
      </c>
      <c r="L4000" t="s">
        <v>13</v>
      </c>
      <c r="M4000">
        <v>1</v>
      </c>
    </row>
    <row r="4001" spans="1:13" x14ac:dyDescent="0.25">
      <c r="A4001">
        <v>335507</v>
      </c>
      <c r="B4001">
        <v>0</v>
      </c>
      <c r="C4001" s="1">
        <v>43533</v>
      </c>
      <c r="D4001">
        <v>249269</v>
      </c>
      <c r="E4001">
        <v>778</v>
      </c>
      <c r="F4001">
        <v>4</v>
      </c>
      <c r="G4001">
        <v>12.95</v>
      </c>
      <c r="H4001" s="1">
        <v>43534</v>
      </c>
      <c r="I4001">
        <v>999999</v>
      </c>
      <c r="J4001">
        <v>11.914</v>
      </c>
      <c r="K4001">
        <v>6.6</v>
      </c>
      <c r="L4001" t="s">
        <v>15</v>
      </c>
      <c r="M4001">
        <v>1.3454999999999999</v>
      </c>
    </row>
    <row r="4002" spans="1:13" x14ac:dyDescent="0.25">
      <c r="A4002">
        <v>335507</v>
      </c>
      <c r="B4002">
        <v>1</v>
      </c>
      <c r="C4002" s="1">
        <v>43533</v>
      </c>
      <c r="D4002">
        <v>249269</v>
      </c>
      <c r="E4002">
        <v>1575</v>
      </c>
      <c r="F4002">
        <v>2</v>
      </c>
      <c r="G4002">
        <v>60.99</v>
      </c>
      <c r="H4002" s="1">
        <v>43534</v>
      </c>
      <c r="I4002">
        <v>999999</v>
      </c>
      <c r="J4002">
        <v>56.720700000000001</v>
      </c>
      <c r="K4002">
        <v>28.05</v>
      </c>
      <c r="L4002" t="s">
        <v>15</v>
      </c>
      <c r="M4002">
        <v>1.3454999999999999</v>
      </c>
    </row>
    <row r="4003" spans="1:13" x14ac:dyDescent="0.25">
      <c r="A4003">
        <v>335508</v>
      </c>
      <c r="B4003">
        <v>0</v>
      </c>
      <c r="C4003" s="1">
        <v>43533</v>
      </c>
      <c r="D4003">
        <v>1983231</v>
      </c>
      <c r="E4003">
        <v>1599</v>
      </c>
      <c r="F4003">
        <v>2</v>
      </c>
      <c r="G4003">
        <v>57.88</v>
      </c>
      <c r="H4003" s="1">
        <v>43538</v>
      </c>
      <c r="I4003">
        <v>999999</v>
      </c>
      <c r="J4003">
        <v>57.88</v>
      </c>
      <c r="K4003">
        <v>26.62</v>
      </c>
      <c r="L4003" t="s">
        <v>13</v>
      </c>
      <c r="M4003">
        <v>1</v>
      </c>
    </row>
    <row r="4004" spans="1:13" x14ac:dyDescent="0.25">
      <c r="A4004">
        <v>335508</v>
      </c>
      <c r="B4004">
        <v>1</v>
      </c>
      <c r="C4004" s="1">
        <v>43533</v>
      </c>
      <c r="D4004">
        <v>1983231</v>
      </c>
      <c r="E4004">
        <v>1631</v>
      </c>
      <c r="F4004">
        <v>2</v>
      </c>
      <c r="G4004">
        <v>12.66</v>
      </c>
      <c r="H4004" s="1">
        <v>43538</v>
      </c>
      <c r="I4004">
        <v>999999</v>
      </c>
      <c r="J4004">
        <v>12.66</v>
      </c>
      <c r="K4004">
        <v>5.82</v>
      </c>
      <c r="L4004" t="s">
        <v>13</v>
      </c>
      <c r="M4004">
        <v>1</v>
      </c>
    </row>
    <row r="4005" spans="1:13" x14ac:dyDescent="0.25">
      <c r="A4005">
        <v>335508</v>
      </c>
      <c r="B4005">
        <v>2</v>
      </c>
      <c r="C4005" s="1">
        <v>43533</v>
      </c>
      <c r="D4005">
        <v>1983231</v>
      </c>
      <c r="E4005">
        <v>1696</v>
      </c>
      <c r="F4005">
        <v>3</v>
      </c>
      <c r="G4005">
        <v>16.989999999999998</v>
      </c>
      <c r="H4005" s="1">
        <v>43538</v>
      </c>
      <c r="I4005">
        <v>999999</v>
      </c>
      <c r="J4005">
        <v>15.970599999999999</v>
      </c>
      <c r="K4005">
        <v>5.63</v>
      </c>
      <c r="L4005" t="s">
        <v>13</v>
      </c>
      <c r="M4005">
        <v>1</v>
      </c>
    </row>
    <row r="4006" spans="1:13" x14ac:dyDescent="0.25">
      <c r="A4006">
        <v>335508</v>
      </c>
      <c r="B4006">
        <v>3</v>
      </c>
      <c r="C4006" s="1">
        <v>43533</v>
      </c>
      <c r="D4006">
        <v>1983231</v>
      </c>
      <c r="E4006">
        <v>327</v>
      </c>
      <c r="F4006">
        <v>3</v>
      </c>
      <c r="G4006">
        <v>279</v>
      </c>
      <c r="H4006" s="1">
        <v>43538</v>
      </c>
      <c r="I4006">
        <v>999999</v>
      </c>
      <c r="J4006">
        <v>276.20999999999998</v>
      </c>
      <c r="K4006">
        <v>142.24</v>
      </c>
      <c r="L4006" t="s">
        <v>13</v>
      </c>
      <c r="M4006">
        <v>1</v>
      </c>
    </row>
    <row r="4007" spans="1:13" x14ac:dyDescent="0.25">
      <c r="A4007">
        <v>335700</v>
      </c>
      <c r="B4007">
        <v>0</v>
      </c>
      <c r="C4007" s="1">
        <v>43535</v>
      </c>
      <c r="D4007">
        <v>289936</v>
      </c>
      <c r="E4007">
        <v>1588</v>
      </c>
      <c r="F4007">
        <v>6</v>
      </c>
      <c r="G4007">
        <v>13.89</v>
      </c>
      <c r="H4007" s="1">
        <v>43538</v>
      </c>
      <c r="I4007">
        <v>999999</v>
      </c>
      <c r="J4007">
        <v>12.9177</v>
      </c>
      <c r="K4007">
        <v>6.39</v>
      </c>
      <c r="L4007" t="s">
        <v>15</v>
      </c>
      <c r="M4007">
        <v>1.3423</v>
      </c>
    </row>
    <row r="4008" spans="1:13" x14ac:dyDescent="0.25">
      <c r="A4008">
        <v>335700</v>
      </c>
      <c r="B4008">
        <v>1</v>
      </c>
      <c r="C4008" s="1">
        <v>43535</v>
      </c>
      <c r="D4008">
        <v>289936</v>
      </c>
      <c r="E4008">
        <v>1535</v>
      </c>
      <c r="F4008">
        <v>1</v>
      </c>
      <c r="G4008">
        <v>268</v>
      </c>
      <c r="H4008" s="1">
        <v>43538</v>
      </c>
      <c r="I4008">
        <v>999999</v>
      </c>
      <c r="J4008">
        <v>235.84</v>
      </c>
      <c r="K4008">
        <v>123.24</v>
      </c>
      <c r="L4008" t="s">
        <v>15</v>
      </c>
      <c r="M4008">
        <v>1.3423</v>
      </c>
    </row>
    <row r="4009" spans="1:13" x14ac:dyDescent="0.25">
      <c r="A4009">
        <v>335701</v>
      </c>
      <c r="B4009">
        <v>0</v>
      </c>
      <c r="C4009" s="1">
        <v>43535</v>
      </c>
      <c r="D4009">
        <v>1556426</v>
      </c>
      <c r="E4009">
        <v>1890</v>
      </c>
      <c r="F4009">
        <v>1</v>
      </c>
      <c r="G4009">
        <v>1599</v>
      </c>
      <c r="H4009" s="1">
        <v>43535</v>
      </c>
      <c r="I4009">
        <v>500</v>
      </c>
      <c r="J4009">
        <v>1407.12</v>
      </c>
      <c r="K4009">
        <v>815.22</v>
      </c>
      <c r="L4009" t="s">
        <v>13</v>
      </c>
      <c r="M4009">
        <v>1</v>
      </c>
    </row>
    <row r="4010" spans="1:13" x14ac:dyDescent="0.25">
      <c r="A4010">
        <v>335701</v>
      </c>
      <c r="B4010">
        <v>1</v>
      </c>
      <c r="C4010" s="1">
        <v>43535</v>
      </c>
      <c r="D4010">
        <v>1556426</v>
      </c>
      <c r="E4010">
        <v>1334</v>
      </c>
      <c r="F4010">
        <v>1</v>
      </c>
      <c r="G4010">
        <v>35.99</v>
      </c>
      <c r="H4010" s="1">
        <v>43535</v>
      </c>
      <c r="I4010">
        <v>500</v>
      </c>
      <c r="J4010">
        <v>31.311299999999999</v>
      </c>
      <c r="K4010">
        <v>16.55</v>
      </c>
      <c r="L4010" t="s">
        <v>13</v>
      </c>
      <c r="M4010">
        <v>1</v>
      </c>
    </row>
    <row r="4011" spans="1:13" x14ac:dyDescent="0.25">
      <c r="A4011">
        <v>335701</v>
      </c>
      <c r="B4011">
        <v>2</v>
      </c>
      <c r="C4011" s="1">
        <v>43535</v>
      </c>
      <c r="D4011">
        <v>1556426</v>
      </c>
      <c r="E4011">
        <v>1643</v>
      </c>
      <c r="F4011">
        <v>8</v>
      </c>
      <c r="G4011">
        <v>57.88</v>
      </c>
      <c r="H4011" s="1">
        <v>43535</v>
      </c>
      <c r="I4011">
        <v>500</v>
      </c>
      <c r="J4011">
        <v>50.934399999999997</v>
      </c>
      <c r="K4011">
        <v>26.62</v>
      </c>
      <c r="L4011" t="s">
        <v>13</v>
      </c>
      <c r="M4011">
        <v>1</v>
      </c>
    </row>
    <row r="4012" spans="1:13" x14ac:dyDescent="0.25">
      <c r="A4012">
        <v>335701</v>
      </c>
      <c r="B4012">
        <v>3</v>
      </c>
      <c r="C4012" s="1">
        <v>43535</v>
      </c>
      <c r="D4012">
        <v>1556426</v>
      </c>
      <c r="E4012">
        <v>441</v>
      </c>
      <c r="F4012">
        <v>6</v>
      </c>
      <c r="G4012">
        <v>229.9</v>
      </c>
      <c r="H4012" s="1">
        <v>43535</v>
      </c>
      <c r="I4012">
        <v>500</v>
      </c>
      <c r="J4012">
        <v>229.9</v>
      </c>
      <c r="K4012">
        <v>117.21</v>
      </c>
      <c r="L4012" t="s">
        <v>13</v>
      </c>
      <c r="M4012">
        <v>1</v>
      </c>
    </row>
    <row r="4013" spans="1:13" x14ac:dyDescent="0.25">
      <c r="A4013">
        <v>335702</v>
      </c>
      <c r="B4013">
        <v>0</v>
      </c>
      <c r="C4013" s="1">
        <v>43535</v>
      </c>
      <c r="D4013">
        <v>1931411</v>
      </c>
      <c r="E4013">
        <v>1577</v>
      </c>
      <c r="F4013">
        <v>5</v>
      </c>
      <c r="G4013">
        <v>219</v>
      </c>
      <c r="H4013" s="1">
        <v>43535</v>
      </c>
      <c r="I4013">
        <v>670</v>
      </c>
      <c r="J4013">
        <v>194.91</v>
      </c>
      <c r="K4013">
        <v>72.56</v>
      </c>
      <c r="L4013" t="s">
        <v>13</v>
      </c>
      <c r="M4013">
        <v>1</v>
      </c>
    </row>
    <row r="4014" spans="1:13" x14ac:dyDescent="0.25">
      <c r="A4014">
        <v>335703</v>
      </c>
      <c r="B4014">
        <v>0</v>
      </c>
      <c r="C4014" s="1">
        <v>43535</v>
      </c>
      <c r="D4014">
        <v>1916519</v>
      </c>
      <c r="E4014">
        <v>1487</v>
      </c>
      <c r="F4014">
        <v>3</v>
      </c>
      <c r="G4014">
        <v>267</v>
      </c>
      <c r="H4014" s="1">
        <v>43540</v>
      </c>
      <c r="I4014">
        <v>999999</v>
      </c>
      <c r="J4014">
        <v>234.96</v>
      </c>
      <c r="K4014">
        <v>122.78</v>
      </c>
      <c r="L4014" t="s">
        <v>13</v>
      </c>
      <c r="M4014">
        <v>1</v>
      </c>
    </row>
    <row r="4015" spans="1:13" x14ac:dyDescent="0.25">
      <c r="A4015">
        <v>335800</v>
      </c>
      <c r="B4015">
        <v>0</v>
      </c>
      <c r="C4015" s="1">
        <v>43536</v>
      </c>
      <c r="D4015">
        <v>658545</v>
      </c>
      <c r="E4015">
        <v>384</v>
      </c>
      <c r="F4015">
        <v>1</v>
      </c>
      <c r="G4015">
        <v>758</v>
      </c>
      <c r="H4015" s="1">
        <v>43538</v>
      </c>
      <c r="I4015">
        <v>999999</v>
      </c>
      <c r="J4015">
        <v>674.62</v>
      </c>
      <c r="K4015">
        <v>348.58</v>
      </c>
      <c r="L4015" t="s">
        <v>14</v>
      </c>
      <c r="M4015">
        <v>0.88690000000000002</v>
      </c>
    </row>
    <row r="4016" spans="1:13" x14ac:dyDescent="0.25">
      <c r="A4016">
        <v>335801</v>
      </c>
      <c r="B4016">
        <v>0</v>
      </c>
      <c r="C4016" s="1">
        <v>43536</v>
      </c>
      <c r="D4016">
        <v>1731724</v>
      </c>
      <c r="E4016">
        <v>1661</v>
      </c>
      <c r="F4016">
        <v>4</v>
      </c>
      <c r="G4016">
        <v>5.5</v>
      </c>
      <c r="H4016" s="1">
        <v>43536</v>
      </c>
      <c r="I4016">
        <v>605</v>
      </c>
      <c r="J4016">
        <v>5.5</v>
      </c>
      <c r="K4016">
        <v>2.8</v>
      </c>
      <c r="L4016" t="s">
        <v>13</v>
      </c>
      <c r="M4016">
        <v>1</v>
      </c>
    </row>
    <row r="4017" spans="1:13" x14ac:dyDescent="0.25">
      <c r="A4017">
        <v>335801</v>
      </c>
      <c r="B4017">
        <v>1</v>
      </c>
      <c r="C4017" s="1">
        <v>43536</v>
      </c>
      <c r="D4017">
        <v>1731724</v>
      </c>
      <c r="E4017">
        <v>1398</v>
      </c>
      <c r="F4017">
        <v>3</v>
      </c>
      <c r="G4017">
        <v>28.99</v>
      </c>
      <c r="H4017" s="1">
        <v>43536</v>
      </c>
      <c r="I4017">
        <v>605</v>
      </c>
      <c r="J4017">
        <v>28.99</v>
      </c>
      <c r="K4017">
        <v>13.33</v>
      </c>
      <c r="L4017" t="s">
        <v>13</v>
      </c>
      <c r="M4017">
        <v>1</v>
      </c>
    </row>
    <row r="4018" spans="1:13" x14ac:dyDescent="0.25">
      <c r="A4018">
        <v>335802</v>
      </c>
      <c r="B4018">
        <v>0</v>
      </c>
      <c r="C4018" s="1">
        <v>43536</v>
      </c>
      <c r="D4018">
        <v>336992</v>
      </c>
      <c r="E4018">
        <v>1480</v>
      </c>
      <c r="F4018">
        <v>2</v>
      </c>
      <c r="G4018">
        <v>129</v>
      </c>
      <c r="H4018" s="1">
        <v>43536</v>
      </c>
      <c r="I4018">
        <v>80</v>
      </c>
      <c r="J4018">
        <v>119.97</v>
      </c>
      <c r="K4018">
        <v>65.77</v>
      </c>
      <c r="L4018" t="s">
        <v>15</v>
      </c>
      <c r="M4018">
        <v>1.3402000000000001</v>
      </c>
    </row>
    <row r="4019" spans="1:13" x14ac:dyDescent="0.25">
      <c r="A4019">
        <v>335802</v>
      </c>
      <c r="B4019">
        <v>1</v>
      </c>
      <c r="C4019" s="1">
        <v>43536</v>
      </c>
      <c r="D4019">
        <v>336992</v>
      </c>
      <c r="E4019">
        <v>34</v>
      </c>
      <c r="F4019">
        <v>8</v>
      </c>
      <c r="G4019">
        <v>95.95</v>
      </c>
      <c r="H4019" s="1">
        <v>43536</v>
      </c>
      <c r="I4019">
        <v>80</v>
      </c>
      <c r="J4019">
        <v>84.436000000000007</v>
      </c>
      <c r="K4019">
        <v>48.92</v>
      </c>
      <c r="L4019" t="s">
        <v>15</v>
      </c>
      <c r="M4019">
        <v>1.3402000000000001</v>
      </c>
    </row>
    <row r="4020" spans="1:13" x14ac:dyDescent="0.25">
      <c r="A4020">
        <v>335803</v>
      </c>
      <c r="B4020">
        <v>0</v>
      </c>
      <c r="C4020" s="1">
        <v>43536</v>
      </c>
      <c r="D4020">
        <v>1406958</v>
      </c>
      <c r="E4020">
        <v>1627</v>
      </c>
      <c r="F4020">
        <v>6</v>
      </c>
      <c r="G4020">
        <v>17.989999999999998</v>
      </c>
      <c r="H4020" s="1">
        <v>43539</v>
      </c>
      <c r="I4020">
        <v>999999</v>
      </c>
      <c r="J4020">
        <v>16.011099999999999</v>
      </c>
      <c r="K4020">
        <v>8.27</v>
      </c>
      <c r="L4020" t="s">
        <v>13</v>
      </c>
      <c r="M4020">
        <v>1</v>
      </c>
    </row>
    <row r="4021" spans="1:13" x14ac:dyDescent="0.25">
      <c r="A4021">
        <v>335803</v>
      </c>
      <c r="B4021">
        <v>1</v>
      </c>
      <c r="C4021" s="1">
        <v>43536</v>
      </c>
      <c r="D4021">
        <v>1406958</v>
      </c>
      <c r="E4021">
        <v>450</v>
      </c>
      <c r="F4021">
        <v>1</v>
      </c>
      <c r="G4021">
        <v>919</v>
      </c>
      <c r="H4021" s="1">
        <v>43539</v>
      </c>
      <c r="I4021">
        <v>999999</v>
      </c>
      <c r="J4021">
        <v>817.91</v>
      </c>
      <c r="K4021">
        <v>304.48</v>
      </c>
      <c r="L4021" t="s">
        <v>13</v>
      </c>
      <c r="M4021">
        <v>1</v>
      </c>
    </row>
    <row r="4022" spans="1:13" x14ac:dyDescent="0.25">
      <c r="A4022">
        <v>335804</v>
      </c>
      <c r="B4022">
        <v>0</v>
      </c>
      <c r="C4022" s="1">
        <v>43536</v>
      </c>
      <c r="D4022">
        <v>1959482</v>
      </c>
      <c r="E4022">
        <v>1436</v>
      </c>
      <c r="F4022">
        <v>1</v>
      </c>
      <c r="G4022">
        <v>258</v>
      </c>
      <c r="H4022" s="1">
        <v>43539</v>
      </c>
      <c r="I4022">
        <v>999999</v>
      </c>
      <c r="J4022">
        <v>229.62</v>
      </c>
      <c r="K4022">
        <v>118.65</v>
      </c>
      <c r="L4022" t="s">
        <v>13</v>
      </c>
      <c r="M4022">
        <v>1</v>
      </c>
    </row>
    <row r="4023" spans="1:13" x14ac:dyDescent="0.25">
      <c r="A4023">
        <v>335900</v>
      </c>
      <c r="B4023">
        <v>0</v>
      </c>
      <c r="C4023" s="1">
        <v>43537</v>
      </c>
      <c r="D4023">
        <v>2018383</v>
      </c>
      <c r="E4023">
        <v>1482</v>
      </c>
      <c r="F4023">
        <v>3</v>
      </c>
      <c r="G4023">
        <v>239</v>
      </c>
      <c r="H4023" s="1">
        <v>43541</v>
      </c>
      <c r="I4023">
        <v>999999</v>
      </c>
      <c r="J4023">
        <v>239</v>
      </c>
      <c r="K4023">
        <v>109.91</v>
      </c>
      <c r="L4023" t="s">
        <v>13</v>
      </c>
      <c r="M4023">
        <v>1</v>
      </c>
    </row>
    <row r="4024" spans="1:13" x14ac:dyDescent="0.25">
      <c r="A4024">
        <v>335900</v>
      </c>
      <c r="B4024">
        <v>1</v>
      </c>
      <c r="C4024" s="1">
        <v>43537</v>
      </c>
      <c r="D4024">
        <v>2018383</v>
      </c>
      <c r="E4024">
        <v>358</v>
      </c>
      <c r="F4024">
        <v>5</v>
      </c>
      <c r="G4024">
        <v>326</v>
      </c>
      <c r="H4024" s="1">
        <v>43541</v>
      </c>
      <c r="I4024">
        <v>999999</v>
      </c>
      <c r="J4024">
        <v>280.36</v>
      </c>
      <c r="K4024">
        <v>166.2</v>
      </c>
      <c r="L4024" t="s">
        <v>13</v>
      </c>
      <c r="M4024">
        <v>1</v>
      </c>
    </row>
    <row r="4025" spans="1:13" x14ac:dyDescent="0.25">
      <c r="A4025">
        <v>335900</v>
      </c>
      <c r="B4025">
        <v>2</v>
      </c>
      <c r="C4025" s="1">
        <v>43537</v>
      </c>
      <c r="D4025">
        <v>2018383</v>
      </c>
      <c r="E4025">
        <v>1607</v>
      </c>
      <c r="F4025">
        <v>4</v>
      </c>
      <c r="G4025">
        <v>179.99</v>
      </c>
      <c r="H4025" s="1">
        <v>43541</v>
      </c>
      <c r="I4025">
        <v>999999</v>
      </c>
      <c r="J4025">
        <v>160.19110000000001</v>
      </c>
      <c r="K4025">
        <v>82.77</v>
      </c>
      <c r="L4025" t="s">
        <v>13</v>
      </c>
      <c r="M4025">
        <v>1</v>
      </c>
    </row>
    <row r="4026" spans="1:13" x14ac:dyDescent="0.25">
      <c r="A4026">
        <v>335900</v>
      </c>
      <c r="B4026">
        <v>3</v>
      </c>
      <c r="C4026" s="1">
        <v>43537</v>
      </c>
      <c r="D4026">
        <v>2018383</v>
      </c>
      <c r="E4026">
        <v>1606</v>
      </c>
      <c r="F4026">
        <v>1</v>
      </c>
      <c r="G4026">
        <v>159.99</v>
      </c>
      <c r="H4026" s="1">
        <v>43541</v>
      </c>
      <c r="I4026">
        <v>999999</v>
      </c>
      <c r="J4026">
        <v>159.99</v>
      </c>
      <c r="K4026">
        <v>73.569999999999993</v>
      </c>
      <c r="L4026" t="s">
        <v>13</v>
      </c>
      <c r="M4026">
        <v>1</v>
      </c>
    </row>
    <row r="4027" spans="1:13" x14ac:dyDescent="0.25">
      <c r="A4027">
        <v>335901</v>
      </c>
      <c r="B4027">
        <v>0</v>
      </c>
      <c r="C4027" s="1">
        <v>43537</v>
      </c>
      <c r="D4027">
        <v>286690</v>
      </c>
      <c r="E4027">
        <v>2110</v>
      </c>
      <c r="F4027">
        <v>4</v>
      </c>
      <c r="G4027">
        <v>1475</v>
      </c>
      <c r="H4027" s="1">
        <v>43540</v>
      </c>
      <c r="I4027">
        <v>999999</v>
      </c>
      <c r="J4027">
        <v>1342.25</v>
      </c>
      <c r="K4027">
        <v>488.7</v>
      </c>
      <c r="L4027" t="s">
        <v>15</v>
      </c>
      <c r="M4027">
        <v>1.3348</v>
      </c>
    </row>
    <row r="4028" spans="1:13" x14ac:dyDescent="0.25">
      <c r="A4028">
        <v>335902</v>
      </c>
      <c r="B4028">
        <v>0</v>
      </c>
      <c r="C4028" s="1">
        <v>43537</v>
      </c>
      <c r="D4028">
        <v>1435428</v>
      </c>
      <c r="E4028">
        <v>1448</v>
      </c>
      <c r="F4028">
        <v>1</v>
      </c>
      <c r="G4028">
        <v>256</v>
      </c>
      <c r="H4028" s="1">
        <v>43537</v>
      </c>
      <c r="I4028">
        <v>550</v>
      </c>
      <c r="J4028">
        <v>256</v>
      </c>
      <c r="K4028">
        <v>117.73</v>
      </c>
      <c r="L4028" t="s">
        <v>13</v>
      </c>
      <c r="M4028">
        <v>1</v>
      </c>
    </row>
    <row r="4029" spans="1:13" x14ac:dyDescent="0.25">
      <c r="A4029">
        <v>335903</v>
      </c>
      <c r="B4029">
        <v>0</v>
      </c>
      <c r="C4029" s="1">
        <v>43537</v>
      </c>
      <c r="D4029">
        <v>1916419</v>
      </c>
      <c r="E4029">
        <v>1234</v>
      </c>
      <c r="F4029">
        <v>4</v>
      </c>
      <c r="G4029">
        <v>856</v>
      </c>
      <c r="H4029" s="1">
        <v>43539</v>
      </c>
      <c r="I4029">
        <v>999999</v>
      </c>
      <c r="J4029">
        <v>744.72</v>
      </c>
      <c r="K4029">
        <v>393.64</v>
      </c>
      <c r="L4029" t="s">
        <v>13</v>
      </c>
      <c r="M4029">
        <v>1</v>
      </c>
    </row>
    <row r="4030" spans="1:13" x14ac:dyDescent="0.25">
      <c r="A4030">
        <v>335903</v>
      </c>
      <c r="B4030">
        <v>1</v>
      </c>
      <c r="C4030" s="1">
        <v>43537</v>
      </c>
      <c r="D4030">
        <v>1916419</v>
      </c>
      <c r="E4030">
        <v>445</v>
      </c>
      <c r="F4030">
        <v>3</v>
      </c>
      <c r="G4030">
        <v>559</v>
      </c>
      <c r="H4030" s="1">
        <v>43539</v>
      </c>
      <c r="I4030">
        <v>999999</v>
      </c>
      <c r="J4030">
        <v>480.74</v>
      </c>
      <c r="K4030">
        <v>257.06</v>
      </c>
      <c r="L4030" t="s">
        <v>13</v>
      </c>
      <c r="M4030">
        <v>1</v>
      </c>
    </row>
    <row r="4031" spans="1:13" x14ac:dyDescent="0.25">
      <c r="A4031">
        <v>335904</v>
      </c>
      <c r="B4031">
        <v>0</v>
      </c>
      <c r="C4031" s="1">
        <v>43537</v>
      </c>
      <c r="D4031">
        <v>293227</v>
      </c>
      <c r="E4031">
        <v>1374</v>
      </c>
      <c r="F4031">
        <v>5</v>
      </c>
      <c r="G4031">
        <v>16</v>
      </c>
      <c r="H4031" s="1">
        <v>43541</v>
      </c>
      <c r="I4031">
        <v>999999</v>
      </c>
      <c r="J4031">
        <v>14.88</v>
      </c>
      <c r="K4031">
        <v>8.16</v>
      </c>
      <c r="L4031" t="s">
        <v>15</v>
      </c>
      <c r="M4031">
        <v>1.3348</v>
      </c>
    </row>
    <row r="4032" spans="1:13" x14ac:dyDescent="0.25">
      <c r="A4032">
        <v>335904</v>
      </c>
      <c r="B4032">
        <v>1</v>
      </c>
      <c r="C4032" s="1">
        <v>43537</v>
      </c>
      <c r="D4032">
        <v>293227</v>
      </c>
      <c r="E4032">
        <v>1813</v>
      </c>
      <c r="F4032">
        <v>1</v>
      </c>
      <c r="G4032">
        <v>32</v>
      </c>
      <c r="H4032" s="1">
        <v>43541</v>
      </c>
      <c r="I4032">
        <v>999999</v>
      </c>
      <c r="J4032">
        <v>28.16</v>
      </c>
      <c r="K4032">
        <v>16.309999999999999</v>
      </c>
      <c r="L4032" t="s">
        <v>15</v>
      </c>
      <c r="M4032">
        <v>1.3348</v>
      </c>
    </row>
    <row r="4033" spans="1:13" x14ac:dyDescent="0.25">
      <c r="A4033">
        <v>335905</v>
      </c>
      <c r="B4033">
        <v>0</v>
      </c>
      <c r="C4033" s="1">
        <v>43537</v>
      </c>
      <c r="D4033">
        <v>1739490</v>
      </c>
      <c r="E4033">
        <v>462</v>
      </c>
      <c r="F4033">
        <v>6</v>
      </c>
      <c r="G4033">
        <v>869</v>
      </c>
      <c r="H4033" s="1">
        <v>43537</v>
      </c>
      <c r="I4033">
        <v>620</v>
      </c>
      <c r="J4033">
        <v>869</v>
      </c>
      <c r="K4033">
        <v>287.92</v>
      </c>
      <c r="L4033" t="s">
        <v>13</v>
      </c>
      <c r="M4033">
        <v>1</v>
      </c>
    </row>
    <row r="4034" spans="1:13" x14ac:dyDescent="0.25">
      <c r="A4034">
        <v>335905</v>
      </c>
      <c r="B4034">
        <v>1</v>
      </c>
      <c r="C4034" s="1">
        <v>43537</v>
      </c>
      <c r="D4034">
        <v>1739490</v>
      </c>
      <c r="E4034">
        <v>1821</v>
      </c>
      <c r="F4034">
        <v>2</v>
      </c>
      <c r="G4034">
        <v>32</v>
      </c>
      <c r="H4034" s="1">
        <v>43537</v>
      </c>
      <c r="I4034">
        <v>620</v>
      </c>
      <c r="J4034">
        <v>32</v>
      </c>
      <c r="K4034">
        <v>16.309999999999999</v>
      </c>
      <c r="L4034" t="s">
        <v>13</v>
      </c>
      <c r="M4034">
        <v>1</v>
      </c>
    </row>
    <row r="4035" spans="1:13" x14ac:dyDescent="0.25">
      <c r="A4035">
        <v>335905</v>
      </c>
      <c r="B4035">
        <v>2</v>
      </c>
      <c r="C4035" s="1">
        <v>43537</v>
      </c>
      <c r="D4035">
        <v>1739490</v>
      </c>
      <c r="E4035">
        <v>1644</v>
      </c>
      <c r="F4035">
        <v>8</v>
      </c>
      <c r="G4035">
        <v>57.88</v>
      </c>
      <c r="H4035" s="1">
        <v>43537</v>
      </c>
      <c r="I4035">
        <v>620</v>
      </c>
      <c r="J4035">
        <v>57.88</v>
      </c>
      <c r="K4035">
        <v>26.62</v>
      </c>
      <c r="L4035" t="s">
        <v>13</v>
      </c>
      <c r="M4035">
        <v>1</v>
      </c>
    </row>
    <row r="4036" spans="1:13" x14ac:dyDescent="0.25">
      <c r="A4036">
        <v>336000</v>
      </c>
      <c r="B4036">
        <v>0</v>
      </c>
      <c r="C4036" s="1">
        <v>43538</v>
      </c>
      <c r="D4036">
        <v>2061120</v>
      </c>
      <c r="E4036">
        <v>1680</v>
      </c>
      <c r="F4036">
        <v>3</v>
      </c>
      <c r="G4036">
        <v>6.99</v>
      </c>
      <c r="H4036" s="1">
        <v>43538</v>
      </c>
      <c r="I4036">
        <v>570</v>
      </c>
      <c r="J4036">
        <v>6.1512000000000002</v>
      </c>
      <c r="K4036">
        <v>3.56</v>
      </c>
      <c r="L4036" t="s">
        <v>13</v>
      </c>
      <c r="M4036">
        <v>1</v>
      </c>
    </row>
    <row r="4037" spans="1:13" x14ac:dyDescent="0.25">
      <c r="A4037">
        <v>336001</v>
      </c>
      <c r="B4037">
        <v>0</v>
      </c>
      <c r="C4037" s="1">
        <v>43538</v>
      </c>
      <c r="D4037">
        <v>696926</v>
      </c>
      <c r="E4037">
        <v>1439</v>
      </c>
      <c r="F4037">
        <v>4</v>
      </c>
      <c r="G4037">
        <v>301</v>
      </c>
      <c r="H4037" s="1">
        <v>43541</v>
      </c>
      <c r="I4037">
        <v>999999</v>
      </c>
      <c r="J4037">
        <v>270.89999999999998</v>
      </c>
      <c r="K4037">
        <v>138.41999999999999</v>
      </c>
      <c r="L4037" t="s">
        <v>14</v>
      </c>
      <c r="M4037">
        <v>0.88529999999999998</v>
      </c>
    </row>
    <row r="4038" spans="1:13" x14ac:dyDescent="0.25">
      <c r="A4038">
        <v>336001</v>
      </c>
      <c r="B4038">
        <v>1</v>
      </c>
      <c r="C4038" s="1">
        <v>43538</v>
      </c>
      <c r="D4038">
        <v>696926</v>
      </c>
      <c r="E4038">
        <v>2488</v>
      </c>
      <c r="F4038">
        <v>2</v>
      </c>
      <c r="G4038">
        <v>14.99</v>
      </c>
      <c r="H4038" s="1">
        <v>43541</v>
      </c>
      <c r="I4038">
        <v>999999</v>
      </c>
      <c r="J4038">
        <v>14.99</v>
      </c>
      <c r="K4038">
        <v>7.64</v>
      </c>
      <c r="L4038" t="s">
        <v>14</v>
      </c>
      <c r="M4038">
        <v>0.88529999999999998</v>
      </c>
    </row>
    <row r="4039" spans="1:13" x14ac:dyDescent="0.25">
      <c r="A4039">
        <v>336002</v>
      </c>
      <c r="B4039">
        <v>0</v>
      </c>
      <c r="C4039" s="1">
        <v>43538</v>
      </c>
      <c r="D4039">
        <v>481497</v>
      </c>
      <c r="E4039">
        <v>1635</v>
      </c>
      <c r="F4039">
        <v>4</v>
      </c>
      <c r="G4039">
        <v>22.89</v>
      </c>
      <c r="H4039" s="1">
        <v>43538</v>
      </c>
      <c r="I4039">
        <v>220</v>
      </c>
      <c r="J4039">
        <v>22.89</v>
      </c>
      <c r="K4039">
        <v>7.58</v>
      </c>
      <c r="L4039" t="s">
        <v>14</v>
      </c>
      <c r="M4039">
        <v>0.88529999999999998</v>
      </c>
    </row>
    <row r="4040" spans="1:13" x14ac:dyDescent="0.25">
      <c r="A4040">
        <v>336002</v>
      </c>
      <c r="B4040">
        <v>1</v>
      </c>
      <c r="C4040" s="1">
        <v>43538</v>
      </c>
      <c r="D4040">
        <v>481497</v>
      </c>
      <c r="E4040">
        <v>55</v>
      </c>
      <c r="F4040">
        <v>2</v>
      </c>
      <c r="G4040">
        <v>296</v>
      </c>
      <c r="H4040" s="1">
        <v>43538</v>
      </c>
      <c r="I4040">
        <v>220</v>
      </c>
      <c r="J4040">
        <v>275.27999999999997</v>
      </c>
      <c r="K4040">
        <v>98.07</v>
      </c>
      <c r="L4040" t="s">
        <v>14</v>
      </c>
      <c r="M4040">
        <v>0.88529999999999998</v>
      </c>
    </row>
    <row r="4041" spans="1:13" x14ac:dyDescent="0.25">
      <c r="A4041">
        <v>336002</v>
      </c>
      <c r="B4041">
        <v>2</v>
      </c>
      <c r="C4041" s="1">
        <v>43538</v>
      </c>
      <c r="D4041">
        <v>481497</v>
      </c>
      <c r="E4041">
        <v>624</v>
      </c>
      <c r="F4041">
        <v>1</v>
      </c>
      <c r="G4041">
        <v>699</v>
      </c>
      <c r="H4041" s="1">
        <v>43538</v>
      </c>
      <c r="I4041">
        <v>220</v>
      </c>
      <c r="J4041">
        <v>622.11</v>
      </c>
      <c r="K4041">
        <v>321.44</v>
      </c>
      <c r="L4041" t="s">
        <v>14</v>
      </c>
      <c r="M4041">
        <v>0.88529999999999998</v>
      </c>
    </row>
    <row r="4042" spans="1:13" x14ac:dyDescent="0.25">
      <c r="A4042">
        <v>336002</v>
      </c>
      <c r="B4042">
        <v>3</v>
      </c>
      <c r="C4042" s="1">
        <v>43538</v>
      </c>
      <c r="D4042">
        <v>481497</v>
      </c>
      <c r="E4042">
        <v>679</v>
      </c>
      <c r="F4042">
        <v>2</v>
      </c>
      <c r="G4042">
        <v>78</v>
      </c>
      <c r="H4042" s="1">
        <v>43538</v>
      </c>
      <c r="I4042">
        <v>220</v>
      </c>
      <c r="J4042">
        <v>70.2</v>
      </c>
      <c r="K4042">
        <v>39.770000000000003</v>
      </c>
      <c r="L4042" t="s">
        <v>14</v>
      </c>
      <c r="M4042">
        <v>0.88529999999999998</v>
      </c>
    </row>
    <row r="4043" spans="1:13" x14ac:dyDescent="0.25">
      <c r="A4043">
        <v>336003</v>
      </c>
      <c r="B4043">
        <v>0</v>
      </c>
      <c r="C4043" s="1">
        <v>43538</v>
      </c>
      <c r="D4043">
        <v>289616</v>
      </c>
      <c r="E4043">
        <v>2100</v>
      </c>
      <c r="F4043">
        <v>1</v>
      </c>
      <c r="G4043">
        <v>1475</v>
      </c>
      <c r="H4043" s="1">
        <v>43538</v>
      </c>
      <c r="I4043">
        <v>74</v>
      </c>
      <c r="J4043">
        <v>1475</v>
      </c>
      <c r="K4043">
        <v>488.7</v>
      </c>
      <c r="L4043" t="s">
        <v>15</v>
      </c>
      <c r="M4043">
        <v>1.3346</v>
      </c>
    </row>
    <row r="4044" spans="1:13" x14ac:dyDescent="0.25">
      <c r="A4044">
        <v>336004</v>
      </c>
      <c r="B4044">
        <v>0</v>
      </c>
      <c r="C4044" s="1">
        <v>43538</v>
      </c>
      <c r="D4044">
        <v>1188546</v>
      </c>
      <c r="E4044">
        <v>1475</v>
      </c>
      <c r="F4044">
        <v>1</v>
      </c>
      <c r="G4044">
        <v>230</v>
      </c>
      <c r="H4044" s="1">
        <v>43541</v>
      </c>
      <c r="I4044">
        <v>999999</v>
      </c>
      <c r="J4044">
        <v>230</v>
      </c>
      <c r="K4044">
        <v>105.77</v>
      </c>
      <c r="L4044" t="s">
        <v>16</v>
      </c>
      <c r="M4044">
        <v>0.75460000000000005</v>
      </c>
    </row>
    <row r="4045" spans="1:13" x14ac:dyDescent="0.25">
      <c r="A4045">
        <v>336004</v>
      </c>
      <c r="B4045">
        <v>1</v>
      </c>
      <c r="C4045" s="1">
        <v>43538</v>
      </c>
      <c r="D4045">
        <v>1188546</v>
      </c>
      <c r="E4045">
        <v>1587</v>
      </c>
      <c r="F4045">
        <v>1</v>
      </c>
      <c r="G4045">
        <v>17.989999999999998</v>
      </c>
      <c r="H4045" s="1">
        <v>43541</v>
      </c>
      <c r="I4045">
        <v>999999</v>
      </c>
      <c r="J4045">
        <v>17.989999999999998</v>
      </c>
      <c r="K4045">
        <v>8.27</v>
      </c>
      <c r="L4045" t="s">
        <v>16</v>
      </c>
      <c r="M4045">
        <v>0.75460000000000005</v>
      </c>
    </row>
    <row r="4046" spans="1:13" x14ac:dyDescent="0.25">
      <c r="A4046">
        <v>336100</v>
      </c>
      <c r="B4046">
        <v>0</v>
      </c>
      <c r="C4046" s="1">
        <v>43539</v>
      </c>
      <c r="D4046">
        <v>827352</v>
      </c>
      <c r="E4046">
        <v>1684</v>
      </c>
      <c r="F4046">
        <v>6</v>
      </c>
      <c r="G4046">
        <v>16.89</v>
      </c>
      <c r="H4046" s="1">
        <v>43539</v>
      </c>
      <c r="I4046">
        <v>330</v>
      </c>
      <c r="J4046">
        <v>14.6943</v>
      </c>
      <c r="K4046">
        <v>5.6</v>
      </c>
      <c r="L4046" t="s">
        <v>14</v>
      </c>
      <c r="M4046">
        <v>0.88429999999999997</v>
      </c>
    </row>
    <row r="4047" spans="1:13" x14ac:dyDescent="0.25">
      <c r="A4047">
        <v>336100</v>
      </c>
      <c r="B4047">
        <v>1</v>
      </c>
      <c r="C4047" s="1">
        <v>43539</v>
      </c>
      <c r="D4047">
        <v>827352</v>
      </c>
      <c r="E4047">
        <v>303</v>
      </c>
      <c r="F4047">
        <v>3</v>
      </c>
      <c r="G4047">
        <v>869</v>
      </c>
      <c r="H4047" s="1">
        <v>43539</v>
      </c>
      <c r="I4047">
        <v>330</v>
      </c>
      <c r="J4047">
        <v>869</v>
      </c>
      <c r="K4047">
        <v>287.92</v>
      </c>
      <c r="L4047" t="s">
        <v>14</v>
      </c>
      <c r="M4047">
        <v>0.88429999999999997</v>
      </c>
    </row>
    <row r="4048" spans="1:13" x14ac:dyDescent="0.25">
      <c r="A4048">
        <v>336101</v>
      </c>
      <c r="B4048">
        <v>0</v>
      </c>
      <c r="C4048" s="1">
        <v>43539</v>
      </c>
      <c r="D4048">
        <v>1494095</v>
      </c>
      <c r="E4048">
        <v>2508</v>
      </c>
      <c r="F4048">
        <v>8</v>
      </c>
      <c r="G4048">
        <v>4.74</v>
      </c>
      <c r="H4048" s="1">
        <v>43543</v>
      </c>
      <c r="I4048">
        <v>999999</v>
      </c>
      <c r="J4048">
        <v>4.0763999999999996</v>
      </c>
      <c r="K4048">
        <v>2.42</v>
      </c>
      <c r="L4048" t="s">
        <v>13</v>
      </c>
      <c r="M4048">
        <v>1</v>
      </c>
    </row>
    <row r="4049" spans="1:13" x14ac:dyDescent="0.25">
      <c r="A4049">
        <v>336102</v>
      </c>
      <c r="B4049">
        <v>0</v>
      </c>
      <c r="C4049" s="1">
        <v>43539</v>
      </c>
      <c r="D4049">
        <v>357580</v>
      </c>
      <c r="E4049">
        <v>411</v>
      </c>
      <c r="F4049">
        <v>2</v>
      </c>
      <c r="G4049">
        <v>699</v>
      </c>
      <c r="H4049" s="1">
        <v>43540</v>
      </c>
      <c r="I4049">
        <v>999999</v>
      </c>
      <c r="J4049">
        <v>615.12</v>
      </c>
      <c r="K4049">
        <v>321.44</v>
      </c>
      <c r="L4049" t="s">
        <v>15</v>
      </c>
      <c r="M4049">
        <v>1.3369</v>
      </c>
    </row>
    <row r="4050" spans="1:13" x14ac:dyDescent="0.25">
      <c r="A4050">
        <v>336200</v>
      </c>
      <c r="B4050">
        <v>0</v>
      </c>
      <c r="C4050" s="1">
        <v>43540</v>
      </c>
      <c r="D4050">
        <v>1672690</v>
      </c>
      <c r="E4050">
        <v>121</v>
      </c>
      <c r="F4050">
        <v>3</v>
      </c>
      <c r="G4050">
        <v>119.99</v>
      </c>
      <c r="H4050" s="1">
        <v>43543</v>
      </c>
      <c r="I4050">
        <v>999999</v>
      </c>
      <c r="J4050">
        <v>111.5907</v>
      </c>
      <c r="K4050">
        <v>61.17</v>
      </c>
      <c r="L4050" t="s">
        <v>13</v>
      </c>
      <c r="M4050">
        <v>1</v>
      </c>
    </row>
    <row r="4051" spans="1:13" x14ac:dyDescent="0.25">
      <c r="A4051">
        <v>336200</v>
      </c>
      <c r="B4051">
        <v>1</v>
      </c>
      <c r="C4051" s="1">
        <v>43540</v>
      </c>
      <c r="D4051">
        <v>1672690</v>
      </c>
      <c r="E4051">
        <v>1614</v>
      </c>
      <c r="F4051">
        <v>2</v>
      </c>
      <c r="G4051">
        <v>259.99</v>
      </c>
      <c r="H4051" s="1">
        <v>43543</v>
      </c>
      <c r="I4051">
        <v>999999</v>
      </c>
      <c r="J4051">
        <v>228.7912</v>
      </c>
      <c r="K4051">
        <v>86.14</v>
      </c>
      <c r="L4051" t="s">
        <v>13</v>
      </c>
      <c r="M4051">
        <v>1</v>
      </c>
    </row>
    <row r="4052" spans="1:13" x14ac:dyDescent="0.25">
      <c r="A4052">
        <v>336201</v>
      </c>
      <c r="B4052">
        <v>0</v>
      </c>
      <c r="C4052" s="1">
        <v>43540</v>
      </c>
      <c r="D4052">
        <v>1667944</v>
      </c>
      <c r="E4052">
        <v>1521</v>
      </c>
      <c r="F4052">
        <v>1</v>
      </c>
      <c r="G4052">
        <v>310</v>
      </c>
      <c r="H4052" s="1">
        <v>43544</v>
      </c>
      <c r="I4052">
        <v>999999</v>
      </c>
      <c r="J4052">
        <v>282.10000000000002</v>
      </c>
      <c r="K4052">
        <v>142.56</v>
      </c>
      <c r="L4052" t="s">
        <v>13</v>
      </c>
      <c r="M4052">
        <v>1</v>
      </c>
    </row>
    <row r="4053" spans="1:13" x14ac:dyDescent="0.25">
      <c r="A4053">
        <v>336202</v>
      </c>
      <c r="B4053">
        <v>0</v>
      </c>
      <c r="C4053" s="1">
        <v>43540</v>
      </c>
      <c r="D4053">
        <v>1281061</v>
      </c>
      <c r="E4053">
        <v>1485</v>
      </c>
      <c r="F4053">
        <v>6</v>
      </c>
      <c r="G4053">
        <v>230</v>
      </c>
      <c r="H4053" s="1">
        <v>43542</v>
      </c>
      <c r="I4053">
        <v>999999</v>
      </c>
      <c r="J4053">
        <v>209.3</v>
      </c>
      <c r="K4053">
        <v>105.77</v>
      </c>
      <c r="L4053" t="s">
        <v>13</v>
      </c>
      <c r="M4053">
        <v>1</v>
      </c>
    </row>
    <row r="4054" spans="1:13" x14ac:dyDescent="0.25">
      <c r="A4054">
        <v>336203</v>
      </c>
      <c r="B4054">
        <v>0</v>
      </c>
      <c r="C4054" s="1">
        <v>43540</v>
      </c>
      <c r="D4054">
        <v>1596675</v>
      </c>
      <c r="E4054">
        <v>7</v>
      </c>
      <c r="F4054">
        <v>2</v>
      </c>
      <c r="G4054">
        <v>21.57</v>
      </c>
      <c r="H4054" s="1">
        <v>43544</v>
      </c>
      <c r="I4054">
        <v>999999</v>
      </c>
      <c r="J4054">
        <v>19.628699999999998</v>
      </c>
      <c r="K4054">
        <v>11</v>
      </c>
      <c r="L4054" t="s">
        <v>13</v>
      </c>
      <c r="M4054">
        <v>1</v>
      </c>
    </row>
    <row r="4055" spans="1:13" x14ac:dyDescent="0.25">
      <c r="A4055">
        <v>336203</v>
      </c>
      <c r="B4055">
        <v>2</v>
      </c>
      <c r="C4055" s="1">
        <v>43540</v>
      </c>
      <c r="D4055">
        <v>1596675</v>
      </c>
      <c r="E4055">
        <v>1685</v>
      </c>
      <c r="F4055">
        <v>3</v>
      </c>
      <c r="G4055">
        <v>5.39</v>
      </c>
      <c r="H4055" s="1">
        <v>43544</v>
      </c>
      <c r="I4055">
        <v>999999</v>
      </c>
      <c r="J4055">
        <v>4.6893000000000002</v>
      </c>
      <c r="K4055">
        <v>2.75</v>
      </c>
      <c r="L4055" t="s">
        <v>13</v>
      </c>
      <c r="M4055">
        <v>1</v>
      </c>
    </row>
    <row r="4056" spans="1:13" x14ac:dyDescent="0.25">
      <c r="A4056">
        <v>336203</v>
      </c>
      <c r="B4056">
        <v>3</v>
      </c>
      <c r="C4056" s="1">
        <v>43540</v>
      </c>
      <c r="D4056">
        <v>1596675</v>
      </c>
      <c r="E4056">
        <v>1624</v>
      </c>
      <c r="F4056">
        <v>1</v>
      </c>
      <c r="G4056">
        <v>219</v>
      </c>
      <c r="H4056" s="1">
        <v>43544</v>
      </c>
      <c r="I4056">
        <v>999999</v>
      </c>
      <c r="J4056">
        <v>216.81</v>
      </c>
      <c r="K4056">
        <v>72.56</v>
      </c>
      <c r="L4056" t="s">
        <v>13</v>
      </c>
      <c r="M4056">
        <v>1</v>
      </c>
    </row>
    <row r="4057" spans="1:13" x14ac:dyDescent="0.25">
      <c r="A4057">
        <v>340200</v>
      </c>
      <c r="B4057">
        <v>0</v>
      </c>
      <c r="C4057" s="1">
        <v>43580</v>
      </c>
      <c r="D4057">
        <v>607852</v>
      </c>
      <c r="E4057">
        <v>444</v>
      </c>
      <c r="F4057">
        <v>3</v>
      </c>
      <c r="G4057">
        <v>919</v>
      </c>
      <c r="H4057" s="1">
        <v>43583</v>
      </c>
      <c r="I4057">
        <v>999999</v>
      </c>
      <c r="J4057">
        <v>919</v>
      </c>
      <c r="K4057">
        <v>304.48</v>
      </c>
      <c r="L4057" t="s">
        <v>14</v>
      </c>
      <c r="M4057">
        <v>0.89900000000000002</v>
      </c>
    </row>
    <row r="4058" spans="1:13" x14ac:dyDescent="0.25">
      <c r="A4058">
        <v>340300</v>
      </c>
      <c r="B4058">
        <v>0</v>
      </c>
      <c r="C4058" s="1">
        <v>43581</v>
      </c>
      <c r="D4058">
        <v>437922</v>
      </c>
      <c r="E4058">
        <v>1028</v>
      </c>
      <c r="F4058">
        <v>1</v>
      </c>
      <c r="G4058">
        <v>129</v>
      </c>
      <c r="H4058" s="1">
        <v>43586</v>
      </c>
      <c r="I4058">
        <v>999999</v>
      </c>
      <c r="J4058">
        <v>118.68</v>
      </c>
      <c r="K4058">
        <v>59.32</v>
      </c>
      <c r="L4058" t="s">
        <v>14</v>
      </c>
      <c r="M4058">
        <v>0.8982</v>
      </c>
    </row>
    <row r="4059" spans="1:13" x14ac:dyDescent="0.25">
      <c r="A4059">
        <v>340300</v>
      </c>
      <c r="B4059">
        <v>1</v>
      </c>
      <c r="C4059" s="1">
        <v>43581</v>
      </c>
      <c r="D4059">
        <v>437922</v>
      </c>
      <c r="E4059">
        <v>1627</v>
      </c>
      <c r="F4059">
        <v>7</v>
      </c>
      <c r="G4059">
        <v>17.989999999999998</v>
      </c>
      <c r="H4059" s="1">
        <v>43586</v>
      </c>
      <c r="I4059">
        <v>999999</v>
      </c>
      <c r="J4059">
        <v>17.989999999999998</v>
      </c>
      <c r="K4059">
        <v>8.27</v>
      </c>
      <c r="L4059" t="s">
        <v>14</v>
      </c>
      <c r="M4059">
        <v>0.8982</v>
      </c>
    </row>
    <row r="4060" spans="1:13" x14ac:dyDescent="0.25">
      <c r="A4060">
        <v>340300</v>
      </c>
      <c r="B4060">
        <v>2</v>
      </c>
      <c r="C4060" s="1">
        <v>43581</v>
      </c>
      <c r="D4060">
        <v>437922</v>
      </c>
      <c r="E4060">
        <v>356</v>
      </c>
      <c r="F4060">
        <v>7</v>
      </c>
      <c r="G4060">
        <v>456.9</v>
      </c>
      <c r="H4060" s="1">
        <v>43586</v>
      </c>
      <c r="I4060">
        <v>999999</v>
      </c>
      <c r="J4060">
        <v>456.9</v>
      </c>
      <c r="K4060">
        <v>210.11</v>
      </c>
      <c r="L4060" t="s">
        <v>14</v>
      </c>
      <c r="M4060">
        <v>0.8982</v>
      </c>
    </row>
    <row r="4061" spans="1:13" x14ac:dyDescent="0.25">
      <c r="A4061">
        <v>340400</v>
      </c>
      <c r="B4061">
        <v>0</v>
      </c>
      <c r="C4061" s="1">
        <v>43582</v>
      </c>
      <c r="D4061">
        <v>1295740</v>
      </c>
      <c r="E4061">
        <v>1487</v>
      </c>
      <c r="F4061">
        <v>2</v>
      </c>
      <c r="G4061">
        <v>267</v>
      </c>
      <c r="H4061" s="1">
        <v>43582</v>
      </c>
      <c r="I4061">
        <v>550</v>
      </c>
      <c r="J4061">
        <v>267</v>
      </c>
      <c r="K4061">
        <v>122.78</v>
      </c>
      <c r="L4061" t="s">
        <v>13</v>
      </c>
      <c r="M4061">
        <v>1</v>
      </c>
    </row>
    <row r="4062" spans="1:13" x14ac:dyDescent="0.25">
      <c r="A4062">
        <v>340400</v>
      </c>
      <c r="B4062">
        <v>1</v>
      </c>
      <c r="C4062" s="1">
        <v>43582</v>
      </c>
      <c r="D4062">
        <v>1295740</v>
      </c>
      <c r="E4062">
        <v>446</v>
      </c>
      <c r="F4062">
        <v>3</v>
      </c>
      <c r="G4062">
        <v>219.95</v>
      </c>
      <c r="H4062" s="1">
        <v>43582</v>
      </c>
      <c r="I4062">
        <v>550</v>
      </c>
      <c r="J4062">
        <v>197.95500000000001</v>
      </c>
      <c r="K4062">
        <v>112.14</v>
      </c>
      <c r="L4062" t="s">
        <v>13</v>
      </c>
      <c r="M4062">
        <v>1</v>
      </c>
    </row>
    <row r="4063" spans="1:13" x14ac:dyDescent="0.25">
      <c r="A4063">
        <v>340400</v>
      </c>
      <c r="B4063">
        <v>2</v>
      </c>
      <c r="C4063" s="1">
        <v>43582</v>
      </c>
      <c r="D4063">
        <v>1295740</v>
      </c>
      <c r="E4063">
        <v>452</v>
      </c>
      <c r="F4063">
        <v>2</v>
      </c>
      <c r="G4063">
        <v>219.95</v>
      </c>
      <c r="H4063" s="1">
        <v>43582</v>
      </c>
      <c r="I4063">
        <v>550</v>
      </c>
      <c r="J4063">
        <v>204.55350000000001</v>
      </c>
      <c r="K4063">
        <v>112.14</v>
      </c>
      <c r="L4063" t="s">
        <v>13</v>
      </c>
      <c r="M4063">
        <v>1</v>
      </c>
    </row>
    <row r="4064" spans="1:13" x14ac:dyDescent="0.25">
      <c r="A4064">
        <v>340400</v>
      </c>
      <c r="B4064">
        <v>3</v>
      </c>
      <c r="C4064" s="1">
        <v>43582</v>
      </c>
      <c r="D4064">
        <v>1295740</v>
      </c>
      <c r="E4064">
        <v>1632</v>
      </c>
      <c r="F4064">
        <v>2</v>
      </c>
      <c r="G4064">
        <v>17.989999999999998</v>
      </c>
      <c r="H4064" s="1">
        <v>43582</v>
      </c>
      <c r="I4064">
        <v>550</v>
      </c>
      <c r="J4064">
        <v>15.471399999999999</v>
      </c>
      <c r="K4064">
        <v>8.27</v>
      </c>
      <c r="L4064" t="s">
        <v>13</v>
      </c>
      <c r="M4064">
        <v>1</v>
      </c>
    </row>
    <row r="4065" spans="1:13" x14ac:dyDescent="0.25">
      <c r="A4065">
        <v>340401</v>
      </c>
      <c r="B4065">
        <v>0</v>
      </c>
      <c r="C4065" s="1">
        <v>43582</v>
      </c>
      <c r="D4065">
        <v>368277</v>
      </c>
      <c r="E4065">
        <v>390</v>
      </c>
      <c r="F4065">
        <v>4</v>
      </c>
      <c r="G4065">
        <v>1299</v>
      </c>
      <c r="H4065" s="1">
        <v>43583</v>
      </c>
      <c r="I4065">
        <v>999999</v>
      </c>
      <c r="J4065">
        <v>1299</v>
      </c>
      <c r="K4065">
        <v>430.38</v>
      </c>
      <c r="L4065" t="s">
        <v>15</v>
      </c>
      <c r="M4065">
        <v>1.3491</v>
      </c>
    </row>
    <row r="4066" spans="1:13" x14ac:dyDescent="0.25">
      <c r="A4066">
        <v>340401</v>
      </c>
      <c r="B4066">
        <v>1</v>
      </c>
      <c r="C4066" s="1">
        <v>43582</v>
      </c>
      <c r="D4066">
        <v>368277</v>
      </c>
      <c r="E4066">
        <v>1416</v>
      </c>
      <c r="F4066">
        <v>10</v>
      </c>
      <c r="G4066">
        <v>308</v>
      </c>
      <c r="H4066" s="1">
        <v>43583</v>
      </c>
      <c r="I4066">
        <v>999999</v>
      </c>
      <c r="J4066">
        <v>308</v>
      </c>
      <c r="K4066">
        <v>141.63999999999999</v>
      </c>
      <c r="L4066" t="s">
        <v>15</v>
      </c>
      <c r="M4066">
        <v>1.3491</v>
      </c>
    </row>
    <row r="4067" spans="1:13" x14ac:dyDescent="0.25">
      <c r="A4067">
        <v>340402</v>
      </c>
      <c r="B4067">
        <v>0</v>
      </c>
      <c r="C4067" s="1">
        <v>43582</v>
      </c>
      <c r="D4067">
        <v>1656003</v>
      </c>
      <c r="E4067">
        <v>1483</v>
      </c>
      <c r="F4067">
        <v>9</v>
      </c>
      <c r="G4067">
        <v>269</v>
      </c>
      <c r="H4067" s="1">
        <v>43582</v>
      </c>
      <c r="I4067">
        <v>585</v>
      </c>
      <c r="J4067">
        <v>236.72</v>
      </c>
      <c r="K4067">
        <v>123.7</v>
      </c>
      <c r="L4067" t="s">
        <v>13</v>
      </c>
      <c r="M4067">
        <v>1</v>
      </c>
    </row>
    <row r="4068" spans="1:13" x14ac:dyDescent="0.25">
      <c r="A4068">
        <v>340402</v>
      </c>
      <c r="B4068">
        <v>1</v>
      </c>
      <c r="C4068" s="1">
        <v>43582</v>
      </c>
      <c r="D4068">
        <v>1656003</v>
      </c>
      <c r="E4068">
        <v>1609</v>
      </c>
      <c r="F4068">
        <v>6</v>
      </c>
      <c r="G4068">
        <v>259.99</v>
      </c>
      <c r="H4068" s="1">
        <v>43582</v>
      </c>
      <c r="I4068">
        <v>585</v>
      </c>
      <c r="J4068">
        <v>257.39010000000002</v>
      </c>
      <c r="K4068">
        <v>86.14</v>
      </c>
      <c r="L4068" t="s">
        <v>13</v>
      </c>
      <c r="M4068">
        <v>1</v>
      </c>
    </row>
    <row r="4069" spans="1:13" x14ac:dyDescent="0.25">
      <c r="A4069">
        <v>340403</v>
      </c>
      <c r="B4069">
        <v>0</v>
      </c>
      <c r="C4069" s="1">
        <v>43582</v>
      </c>
      <c r="D4069">
        <v>1731735</v>
      </c>
      <c r="E4069">
        <v>681</v>
      </c>
      <c r="F4069">
        <v>2</v>
      </c>
      <c r="G4069">
        <v>121</v>
      </c>
      <c r="H4069" s="1">
        <v>43582</v>
      </c>
      <c r="I4069">
        <v>530</v>
      </c>
      <c r="J4069">
        <v>121</v>
      </c>
      <c r="K4069">
        <v>55.64</v>
      </c>
      <c r="L4069" t="s">
        <v>13</v>
      </c>
      <c r="M4069">
        <v>1</v>
      </c>
    </row>
    <row r="4070" spans="1:13" x14ac:dyDescent="0.25">
      <c r="A4070">
        <v>340403</v>
      </c>
      <c r="B4070">
        <v>1</v>
      </c>
      <c r="C4070" s="1">
        <v>43582</v>
      </c>
      <c r="D4070">
        <v>1731735</v>
      </c>
      <c r="E4070">
        <v>1572</v>
      </c>
      <c r="F4070">
        <v>1</v>
      </c>
      <c r="G4070">
        <v>57.99</v>
      </c>
      <c r="H4070" s="1">
        <v>43582</v>
      </c>
      <c r="I4070">
        <v>530</v>
      </c>
      <c r="J4070">
        <v>57.99</v>
      </c>
      <c r="K4070">
        <v>26.67</v>
      </c>
      <c r="L4070" t="s">
        <v>13</v>
      </c>
      <c r="M4070">
        <v>1</v>
      </c>
    </row>
    <row r="4071" spans="1:13" x14ac:dyDescent="0.25">
      <c r="A4071">
        <v>340600</v>
      </c>
      <c r="B4071">
        <v>0</v>
      </c>
      <c r="C4071" s="1">
        <v>43584</v>
      </c>
      <c r="D4071">
        <v>1571192</v>
      </c>
      <c r="E4071">
        <v>1636</v>
      </c>
      <c r="F4071">
        <v>4</v>
      </c>
      <c r="G4071">
        <v>12.66</v>
      </c>
      <c r="H4071" s="1">
        <v>43587</v>
      </c>
      <c r="I4071">
        <v>999999</v>
      </c>
      <c r="J4071">
        <v>10.887600000000001</v>
      </c>
      <c r="K4071">
        <v>5.82</v>
      </c>
      <c r="L4071" t="s">
        <v>13</v>
      </c>
      <c r="M4071">
        <v>1</v>
      </c>
    </row>
    <row r="4072" spans="1:13" x14ac:dyDescent="0.25">
      <c r="A4072">
        <v>340601</v>
      </c>
      <c r="B4072">
        <v>0</v>
      </c>
      <c r="C4072" s="1">
        <v>43584</v>
      </c>
      <c r="D4072">
        <v>1840166</v>
      </c>
      <c r="E4072">
        <v>1580</v>
      </c>
      <c r="F4072">
        <v>2</v>
      </c>
      <c r="G4072">
        <v>219</v>
      </c>
      <c r="H4072" s="1">
        <v>43589</v>
      </c>
      <c r="I4072">
        <v>999999</v>
      </c>
      <c r="J4072">
        <v>219</v>
      </c>
      <c r="K4072">
        <v>72.56</v>
      </c>
      <c r="L4072" t="s">
        <v>13</v>
      </c>
      <c r="M4072">
        <v>1</v>
      </c>
    </row>
    <row r="4073" spans="1:13" x14ac:dyDescent="0.25">
      <c r="A4073">
        <v>340601</v>
      </c>
      <c r="B4073">
        <v>1</v>
      </c>
      <c r="C4073" s="1">
        <v>43584</v>
      </c>
      <c r="D4073">
        <v>1840166</v>
      </c>
      <c r="E4073">
        <v>1396</v>
      </c>
      <c r="F4073">
        <v>2</v>
      </c>
      <c r="G4073">
        <v>22.99</v>
      </c>
      <c r="H4073" s="1">
        <v>43589</v>
      </c>
      <c r="I4073">
        <v>999999</v>
      </c>
      <c r="J4073">
        <v>22.99</v>
      </c>
      <c r="K4073">
        <v>10.57</v>
      </c>
      <c r="L4073" t="s">
        <v>13</v>
      </c>
      <c r="M4073">
        <v>1</v>
      </c>
    </row>
    <row r="4074" spans="1:13" x14ac:dyDescent="0.25">
      <c r="A4074">
        <v>340700</v>
      </c>
      <c r="B4074">
        <v>0</v>
      </c>
      <c r="C4074" s="1">
        <v>43585</v>
      </c>
      <c r="D4074">
        <v>10138</v>
      </c>
      <c r="E4074">
        <v>660</v>
      </c>
      <c r="F4074">
        <v>10</v>
      </c>
      <c r="G4074">
        <v>159</v>
      </c>
      <c r="H4074" s="1">
        <v>43585</v>
      </c>
      <c r="I4074">
        <v>40</v>
      </c>
      <c r="J4074">
        <v>143.1</v>
      </c>
      <c r="K4074">
        <v>73.12</v>
      </c>
      <c r="L4074" t="s">
        <v>17</v>
      </c>
      <c r="M4074">
        <v>1.4182999999999999</v>
      </c>
    </row>
    <row r="4075" spans="1:13" x14ac:dyDescent="0.25">
      <c r="A4075">
        <v>340700</v>
      </c>
      <c r="B4075">
        <v>1</v>
      </c>
      <c r="C4075" s="1">
        <v>43585</v>
      </c>
      <c r="D4075">
        <v>10138</v>
      </c>
      <c r="E4075">
        <v>1787</v>
      </c>
      <c r="F4075">
        <v>1</v>
      </c>
      <c r="G4075">
        <v>43</v>
      </c>
      <c r="H4075" s="1">
        <v>43585</v>
      </c>
      <c r="I4075">
        <v>40</v>
      </c>
      <c r="J4075">
        <v>41.28</v>
      </c>
      <c r="K4075">
        <v>21.92</v>
      </c>
      <c r="L4075" t="s">
        <v>17</v>
      </c>
      <c r="M4075">
        <v>1.4182999999999999</v>
      </c>
    </row>
    <row r="4076" spans="1:13" x14ac:dyDescent="0.25">
      <c r="A4076">
        <v>340700</v>
      </c>
      <c r="B4076">
        <v>2</v>
      </c>
      <c r="C4076" s="1">
        <v>43585</v>
      </c>
      <c r="D4076">
        <v>10138</v>
      </c>
      <c r="E4076">
        <v>1634</v>
      </c>
      <c r="F4076">
        <v>1</v>
      </c>
      <c r="G4076">
        <v>9.99</v>
      </c>
      <c r="H4076" s="1">
        <v>43585</v>
      </c>
      <c r="I4076">
        <v>40</v>
      </c>
      <c r="J4076">
        <v>9.99</v>
      </c>
      <c r="K4076">
        <v>5.09</v>
      </c>
      <c r="L4076" t="s">
        <v>17</v>
      </c>
      <c r="M4076">
        <v>1.4182999999999999</v>
      </c>
    </row>
    <row r="4077" spans="1:13" x14ac:dyDescent="0.25">
      <c r="A4077">
        <v>340700</v>
      </c>
      <c r="B4077">
        <v>3</v>
      </c>
      <c r="C4077" s="1">
        <v>43585</v>
      </c>
      <c r="D4077">
        <v>10138</v>
      </c>
      <c r="E4077">
        <v>1688</v>
      </c>
      <c r="F4077">
        <v>2</v>
      </c>
      <c r="G4077">
        <v>8.8800000000000008</v>
      </c>
      <c r="H4077" s="1">
        <v>43585</v>
      </c>
      <c r="I4077">
        <v>40</v>
      </c>
      <c r="J4077">
        <v>8.8800000000000008</v>
      </c>
      <c r="K4077">
        <v>4.08</v>
      </c>
      <c r="L4077" t="s">
        <v>17</v>
      </c>
      <c r="M4077">
        <v>1.4182999999999999</v>
      </c>
    </row>
    <row r="4078" spans="1:13" x14ac:dyDescent="0.25">
      <c r="A4078">
        <v>340701</v>
      </c>
      <c r="B4078">
        <v>0</v>
      </c>
      <c r="C4078" s="1">
        <v>43585</v>
      </c>
      <c r="D4078">
        <v>827544</v>
      </c>
      <c r="E4078">
        <v>1647</v>
      </c>
      <c r="F4078">
        <v>1</v>
      </c>
      <c r="G4078">
        <v>179.99</v>
      </c>
      <c r="H4078" s="1">
        <v>43585</v>
      </c>
      <c r="I4078">
        <v>310</v>
      </c>
      <c r="J4078">
        <v>160.19110000000001</v>
      </c>
      <c r="K4078">
        <v>82.77</v>
      </c>
      <c r="L4078" t="s">
        <v>14</v>
      </c>
      <c r="M4078">
        <v>0.89139999999999997</v>
      </c>
    </row>
    <row r="4079" spans="1:13" x14ac:dyDescent="0.25">
      <c r="A4079">
        <v>340701</v>
      </c>
      <c r="B4079">
        <v>1</v>
      </c>
      <c r="C4079" s="1">
        <v>43585</v>
      </c>
      <c r="D4079">
        <v>827544</v>
      </c>
      <c r="E4079">
        <v>1703</v>
      </c>
      <c r="F4079">
        <v>2</v>
      </c>
      <c r="G4079">
        <v>5.39</v>
      </c>
      <c r="H4079" s="1">
        <v>43585</v>
      </c>
      <c r="I4079">
        <v>310</v>
      </c>
      <c r="J4079">
        <v>5.39</v>
      </c>
      <c r="K4079">
        <v>2.75</v>
      </c>
      <c r="L4079" t="s">
        <v>14</v>
      </c>
      <c r="M4079">
        <v>0.89139999999999997</v>
      </c>
    </row>
    <row r="4080" spans="1:13" x14ac:dyDescent="0.25">
      <c r="A4080">
        <v>340701</v>
      </c>
      <c r="B4080">
        <v>2</v>
      </c>
      <c r="C4080" s="1">
        <v>43585</v>
      </c>
      <c r="D4080">
        <v>827544</v>
      </c>
      <c r="E4080">
        <v>555</v>
      </c>
      <c r="F4080">
        <v>3</v>
      </c>
      <c r="G4080">
        <v>229</v>
      </c>
      <c r="H4080" s="1">
        <v>43585</v>
      </c>
      <c r="I4080">
        <v>310</v>
      </c>
      <c r="J4080">
        <v>203.81</v>
      </c>
      <c r="K4080">
        <v>116.75</v>
      </c>
      <c r="L4080" t="s">
        <v>14</v>
      </c>
      <c r="M4080">
        <v>0.89139999999999997</v>
      </c>
    </row>
    <row r="4081" spans="1:13" x14ac:dyDescent="0.25">
      <c r="A4081">
        <v>340702</v>
      </c>
      <c r="B4081">
        <v>0</v>
      </c>
      <c r="C4081" s="1">
        <v>43585</v>
      </c>
      <c r="D4081">
        <v>1014783</v>
      </c>
      <c r="E4081">
        <v>1624</v>
      </c>
      <c r="F4081">
        <v>3</v>
      </c>
      <c r="G4081">
        <v>219</v>
      </c>
      <c r="H4081" s="1">
        <v>43585</v>
      </c>
      <c r="I4081">
        <v>420</v>
      </c>
      <c r="J4081">
        <v>219</v>
      </c>
      <c r="K4081">
        <v>72.56</v>
      </c>
      <c r="L4081" t="s">
        <v>16</v>
      </c>
      <c r="M4081">
        <v>0.76880000000000004</v>
      </c>
    </row>
    <row r="4082" spans="1:13" x14ac:dyDescent="0.25">
      <c r="A4082">
        <v>340703</v>
      </c>
      <c r="B4082">
        <v>0</v>
      </c>
      <c r="C4082" s="1">
        <v>43585</v>
      </c>
      <c r="D4082">
        <v>408819</v>
      </c>
      <c r="E4082">
        <v>273</v>
      </c>
      <c r="F4082">
        <v>1</v>
      </c>
      <c r="G4082">
        <v>339</v>
      </c>
      <c r="H4082" s="1">
        <v>43585</v>
      </c>
      <c r="I4082">
        <v>260</v>
      </c>
      <c r="J4082">
        <v>305.10000000000002</v>
      </c>
      <c r="K4082">
        <v>155.88999999999999</v>
      </c>
      <c r="L4082" t="s">
        <v>14</v>
      </c>
      <c r="M4082">
        <v>0.89139999999999997</v>
      </c>
    </row>
    <row r="4083" spans="1:13" x14ac:dyDescent="0.25">
      <c r="A4083">
        <v>340703</v>
      </c>
      <c r="B4083">
        <v>1</v>
      </c>
      <c r="C4083" s="1">
        <v>43585</v>
      </c>
      <c r="D4083">
        <v>408819</v>
      </c>
      <c r="E4083">
        <v>522</v>
      </c>
      <c r="F4083">
        <v>4</v>
      </c>
      <c r="G4083">
        <v>279</v>
      </c>
      <c r="H4083" s="1">
        <v>43585</v>
      </c>
      <c r="I4083">
        <v>260</v>
      </c>
      <c r="J4083">
        <v>245.52</v>
      </c>
      <c r="K4083">
        <v>128.30000000000001</v>
      </c>
      <c r="L4083" t="s">
        <v>14</v>
      </c>
      <c r="M4083">
        <v>0.89139999999999997</v>
      </c>
    </row>
    <row r="4084" spans="1:13" x14ac:dyDescent="0.25">
      <c r="A4084">
        <v>340703</v>
      </c>
      <c r="B4084">
        <v>2</v>
      </c>
      <c r="C4084" s="1">
        <v>43585</v>
      </c>
      <c r="D4084">
        <v>408819</v>
      </c>
      <c r="E4084">
        <v>494</v>
      </c>
      <c r="F4084">
        <v>5</v>
      </c>
      <c r="G4084">
        <v>279</v>
      </c>
      <c r="H4084" s="1">
        <v>43585</v>
      </c>
      <c r="I4084">
        <v>260</v>
      </c>
      <c r="J4084">
        <v>256.68</v>
      </c>
      <c r="K4084">
        <v>128.30000000000001</v>
      </c>
      <c r="L4084" t="s">
        <v>14</v>
      </c>
      <c r="M4084">
        <v>0.89139999999999997</v>
      </c>
    </row>
    <row r="4085" spans="1:13" x14ac:dyDescent="0.25">
      <c r="A4085">
        <v>340703</v>
      </c>
      <c r="B4085">
        <v>3</v>
      </c>
      <c r="C4085" s="1">
        <v>43585</v>
      </c>
      <c r="D4085">
        <v>408819</v>
      </c>
      <c r="E4085">
        <v>1643</v>
      </c>
      <c r="F4085">
        <v>6</v>
      </c>
      <c r="G4085">
        <v>57.88</v>
      </c>
      <c r="H4085" s="1">
        <v>43585</v>
      </c>
      <c r="I4085">
        <v>260</v>
      </c>
      <c r="J4085">
        <v>57.88</v>
      </c>
      <c r="K4085">
        <v>26.62</v>
      </c>
      <c r="L4085" t="s">
        <v>14</v>
      </c>
      <c r="M4085">
        <v>0.89139999999999997</v>
      </c>
    </row>
    <row r="4086" spans="1:13" x14ac:dyDescent="0.25">
      <c r="A4086">
        <v>340703</v>
      </c>
      <c r="B4086">
        <v>4</v>
      </c>
      <c r="C4086" s="1">
        <v>43585</v>
      </c>
      <c r="D4086">
        <v>408819</v>
      </c>
      <c r="E4086">
        <v>1713</v>
      </c>
      <c r="F4086">
        <v>1</v>
      </c>
      <c r="G4086">
        <v>70.13</v>
      </c>
      <c r="H4086" s="1">
        <v>43585</v>
      </c>
      <c r="I4086">
        <v>260</v>
      </c>
      <c r="J4086">
        <v>64.519599999999997</v>
      </c>
      <c r="K4086">
        <v>32.25</v>
      </c>
      <c r="L4086" t="s">
        <v>14</v>
      </c>
      <c r="M4086">
        <v>0.89139999999999997</v>
      </c>
    </row>
    <row r="4087" spans="1:13" x14ac:dyDescent="0.25">
      <c r="A4087">
        <v>340800</v>
      </c>
      <c r="B4087">
        <v>0</v>
      </c>
      <c r="C4087" s="1">
        <v>43586</v>
      </c>
      <c r="D4087">
        <v>1718456</v>
      </c>
      <c r="E4087">
        <v>645</v>
      </c>
      <c r="F4087">
        <v>4</v>
      </c>
      <c r="G4087">
        <v>209</v>
      </c>
      <c r="H4087" s="1">
        <v>43586</v>
      </c>
      <c r="I4087">
        <v>465</v>
      </c>
      <c r="J4087">
        <v>209</v>
      </c>
      <c r="K4087">
        <v>69.25</v>
      </c>
      <c r="L4087" t="s">
        <v>13</v>
      </c>
      <c r="M4087">
        <v>1</v>
      </c>
    </row>
    <row r="4088" spans="1:13" x14ac:dyDescent="0.25">
      <c r="A4088">
        <v>340800</v>
      </c>
      <c r="B4088">
        <v>1</v>
      </c>
      <c r="C4088" s="1">
        <v>43586</v>
      </c>
      <c r="D4088">
        <v>1718456</v>
      </c>
      <c r="E4088">
        <v>19</v>
      </c>
      <c r="F4088">
        <v>3</v>
      </c>
      <c r="G4088">
        <v>109.95</v>
      </c>
      <c r="H4088" s="1">
        <v>43586</v>
      </c>
      <c r="I4088">
        <v>465</v>
      </c>
      <c r="J4088">
        <v>97.855500000000006</v>
      </c>
      <c r="K4088">
        <v>50.56</v>
      </c>
      <c r="L4088" t="s">
        <v>13</v>
      </c>
      <c r="M4088">
        <v>1</v>
      </c>
    </row>
    <row r="4089" spans="1:13" x14ac:dyDescent="0.25">
      <c r="A4089">
        <v>340800</v>
      </c>
      <c r="B4089">
        <v>3</v>
      </c>
      <c r="C4089" s="1">
        <v>43586</v>
      </c>
      <c r="D4089">
        <v>1718456</v>
      </c>
      <c r="E4089">
        <v>1499</v>
      </c>
      <c r="F4089">
        <v>4</v>
      </c>
      <c r="G4089">
        <v>310</v>
      </c>
      <c r="H4089" s="1">
        <v>43586</v>
      </c>
      <c r="I4089">
        <v>465</v>
      </c>
      <c r="J4089">
        <v>291.39999999999998</v>
      </c>
      <c r="K4089">
        <v>142.56</v>
      </c>
      <c r="L4089" t="s">
        <v>13</v>
      </c>
      <c r="M4089">
        <v>1</v>
      </c>
    </row>
    <row r="4090" spans="1:13" x14ac:dyDescent="0.25">
      <c r="A4090">
        <v>340801</v>
      </c>
      <c r="B4090">
        <v>0</v>
      </c>
      <c r="C4090" s="1">
        <v>43586</v>
      </c>
      <c r="D4090">
        <v>910552</v>
      </c>
      <c r="E4090">
        <v>1593</v>
      </c>
      <c r="F4090">
        <v>6</v>
      </c>
      <c r="G4090">
        <v>13.89</v>
      </c>
      <c r="H4090" s="1">
        <v>43588</v>
      </c>
      <c r="I4090">
        <v>999999</v>
      </c>
      <c r="J4090">
        <v>13.89</v>
      </c>
      <c r="K4090">
        <v>6.39</v>
      </c>
      <c r="L4090" t="s">
        <v>16</v>
      </c>
      <c r="M4090">
        <v>0.76880000000000004</v>
      </c>
    </row>
    <row r="4091" spans="1:13" x14ac:dyDescent="0.25">
      <c r="A4091">
        <v>340801</v>
      </c>
      <c r="B4091">
        <v>1</v>
      </c>
      <c r="C4091" s="1">
        <v>43586</v>
      </c>
      <c r="D4091">
        <v>910552</v>
      </c>
      <c r="E4091">
        <v>1414</v>
      </c>
      <c r="F4091">
        <v>3</v>
      </c>
      <c r="G4091">
        <v>256</v>
      </c>
      <c r="H4091" s="1">
        <v>43588</v>
      </c>
      <c r="I4091">
        <v>999999</v>
      </c>
      <c r="J4091">
        <v>225.28</v>
      </c>
      <c r="K4091">
        <v>117.73</v>
      </c>
      <c r="L4091" t="s">
        <v>16</v>
      </c>
      <c r="M4091">
        <v>0.76880000000000004</v>
      </c>
    </row>
    <row r="4092" spans="1:13" x14ac:dyDescent="0.25">
      <c r="A4092">
        <v>340802</v>
      </c>
      <c r="B4092">
        <v>0</v>
      </c>
      <c r="C4092" s="1">
        <v>43586</v>
      </c>
      <c r="D4092">
        <v>1843057</v>
      </c>
      <c r="E4092">
        <v>1388</v>
      </c>
      <c r="F4092">
        <v>4</v>
      </c>
      <c r="G4092">
        <v>32.99</v>
      </c>
      <c r="H4092" s="1">
        <v>43591</v>
      </c>
      <c r="I4092">
        <v>999999</v>
      </c>
      <c r="J4092">
        <v>30.3508</v>
      </c>
      <c r="K4092">
        <v>15.17</v>
      </c>
      <c r="L4092" t="s">
        <v>13</v>
      </c>
      <c r="M4092">
        <v>1</v>
      </c>
    </row>
    <row r="4093" spans="1:13" x14ac:dyDescent="0.25">
      <c r="A4093">
        <v>340802</v>
      </c>
      <c r="B4093">
        <v>1</v>
      </c>
      <c r="C4093" s="1">
        <v>43586</v>
      </c>
      <c r="D4093">
        <v>1843057</v>
      </c>
      <c r="E4093">
        <v>2108</v>
      </c>
      <c r="F4093">
        <v>4</v>
      </c>
      <c r="G4093">
        <v>508</v>
      </c>
      <c r="H4093" s="1">
        <v>43591</v>
      </c>
      <c r="I4093">
        <v>999999</v>
      </c>
      <c r="J4093">
        <v>508</v>
      </c>
      <c r="K4093">
        <v>258.99</v>
      </c>
      <c r="L4093" t="s">
        <v>13</v>
      </c>
      <c r="M4093">
        <v>1</v>
      </c>
    </row>
    <row r="4094" spans="1:13" x14ac:dyDescent="0.25">
      <c r="A4094">
        <v>340802</v>
      </c>
      <c r="B4094">
        <v>2</v>
      </c>
      <c r="C4094" s="1">
        <v>43586</v>
      </c>
      <c r="D4094">
        <v>1843057</v>
      </c>
      <c r="E4094">
        <v>635</v>
      </c>
      <c r="F4094">
        <v>4</v>
      </c>
      <c r="G4094">
        <v>699</v>
      </c>
      <c r="H4094" s="1">
        <v>43591</v>
      </c>
      <c r="I4094">
        <v>999999</v>
      </c>
      <c r="J4094">
        <v>615.12</v>
      </c>
      <c r="K4094">
        <v>321.44</v>
      </c>
      <c r="L4094" t="s">
        <v>13</v>
      </c>
      <c r="M4094">
        <v>1</v>
      </c>
    </row>
    <row r="4095" spans="1:13" x14ac:dyDescent="0.25">
      <c r="A4095">
        <v>340802</v>
      </c>
      <c r="B4095">
        <v>3</v>
      </c>
      <c r="C4095" s="1">
        <v>43586</v>
      </c>
      <c r="D4095">
        <v>1843057</v>
      </c>
      <c r="E4095">
        <v>1501</v>
      </c>
      <c r="F4095">
        <v>2</v>
      </c>
      <c r="G4095">
        <v>229</v>
      </c>
      <c r="H4095" s="1">
        <v>43591</v>
      </c>
      <c r="I4095">
        <v>999999</v>
      </c>
      <c r="J4095">
        <v>229</v>
      </c>
      <c r="K4095">
        <v>105.31</v>
      </c>
      <c r="L4095" t="s">
        <v>13</v>
      </c>
      <c r="M4095">
        <v>1</v>
      </c>
    </row>
    <row r="4096" spans="1:13" x14ac:dyDescent="0.25">
      <c r="A4096">
        <v>340803</v>
      </c>
      <c r="B4096">
        <v>0</v>
      </c>
      <c r="C4096" s="1">
        <v>43586</v>
      </c>
      <c r="D4096">
        <v>1367316</v>
      </c>
      <c r="E4096">
        <v>1536</v>
      </c>
      <c r="F4096">
        <v>1</v>
      </c>
      <c r="G4096">
        <v>298</v>
      </c>
      <c r="H4096" s="1">
        <v>43590</v>
      </c>
      <c r="I4096">
        <v>999999</v>
      </c>
      <c r="J4096">
        <v>298</v>
      </c>
      <c r="K4096">
        <v>137.04</v>
      </c>
      <c r="L4096" t="s">
        <v>13</v>
      </c>
      <c r="M4096">
        <v>1</v>
      </c>
    </row>
    <row r="4097" spans="1:13" x14ac:dyDescent="0.25">
      <c r="A4097">
        <v>340803</v>
      </c>
      <c r="B4097">
        <v>1</v>
      </c>
      <c r="C4097" s="1">
        <v>43586</v>
      </c>
      <c r="D4097">
        <v>1367316</v>
      </c>
      <c r="E4097">
        <v>1654</v>
      </c>
      <c r="F4097">
        <v>3</v>
      </c>
      <c r="G4097">
        <v>259.99</v>
      </c>
      <c r="H4097" s="1">
        <v>43590</v>
      </c>
      <c r="I4097">
        <v>999999</v>
      </c>
      <c r="J4097">
        <v>259.99</v>
      </c>
      <c r="K4097">
        <v>86.14</v>
      </c>
      <c r="L4097" t="s">
        <v>13</v>
      </c>
      <c r="M4097">
        <v>1</v>
      </c>
    </row>
    <row r="4098" spans="1:13" x14ac:dyDescent="0.25">
      <c r="A4098">
        <v>340804</v>
      </c>
      <c r="B4098">
        <v>0</v>
      </c>
      <c r="C4098" s="1">
        <v>43586</v>
      </c>
      <c r="D4098">
        <v>428233</v>
      </c>
      <c r="E4098">
        <v>2351</v>
      </c>
      <c r="F4098">
        <v>1</v>
      </c>
      <c r="G4098">
        <v>399.99</v>
      </c>
      <c r="H4098" s="1">
        <v>43586</v>
      </c>
      <c r="I4098">
        <v>190</v>
      </c>
      <c r="J4098">
        <v>399.99</v>
      </c>
      <c r="K4098">
        <v>183.94</v>
      </c>
      <c r="L4098" t="s">
        <v>14</v>
      </c>
      <c r="M4098">
        <v>0.89139999999999997</v>
      </c>
    </row>
    <row r="4099" spans="1:13" x14ac:dyDescent="0.25">
      <c r="A4099">
        <v>340804</v>
      </c>
      <c r="B4099">
        <v>1</v>
      </c>
      <c r="C4099" s="1">
        <v>43586</v>
      </c>
      <c r="D4099">
        <v>428233</v>
      </c>
      <c r="E4099">
        <v>1524</v>
      </c>
      <c r="F4099">
        <v>1</v>
      </c>
      <c r="G4099">
        <v>330</v>
      </c>
      <c r="H4099" s="1">
        <v>43586</v>
      </c>
      <c r="I4099">
        <v>190</v>
      </c>
      <c r="J4099">
        <v>330</v>
      </c>
      <c r="K4099">
        <v>151.76</v>
      </c>
      <c r="L4099" t="s">
        <v>14</v>
      </c>
      <c r="M4099">
        <v>0.89139999999999997</v>
      </c>
    </row>
    <row r="4100" spans="1:13" x14ac:dyDescent="0.25">
      <c r="A4100">
        <v>340804</v>
      </c>
      <c r="B4100">
        <v>2</v>
      </c>
      <c r="C4100" s="1">
        <v>43586</v>
      </c>
      <c r="D4100">
        <v>428233</v>
      </c>
      <c r="E4100">
        <v>808</v>
      </c>
      <c r="F4100">
        <v>5</v>
      </c>
      <c r="G4100">
        <v>12.95</v>
      </c>
      <c r="H4100" s="1">
        <v>43586</v>
      </c>
      <c r="I4100">
        <v>190</v>
      </c>
      <c r="J4100">
        <v>11.396000000000001</v>
      </c>
      <c r="K4100">
        <v>6.6</v>
      </c>
      <c r="L4100" t="s">
        <v>14</v>
      </c>
      <c r="M4100">
        <v>0.89139999999999997</v>
      </c>
    </row>
    <row r="4101" spans="1:13" x14ac:dyDescent="0.25">
      <c r="A4101">
        <v>340805</v>
      </c>
      <c r="B4101">
        <v>0</v>
      </c>
      <c r="C4101" s="1">
        <v>43586</v>
      </c>
      <c r="D4101">
        <v>1832551</v>
      </c>
      <c r="E4101">
        <v>1583</v>
      </c>
      <c r="F4101">
        <v>2</v>
      </c>
      <c r="G4101">
        <v>13.89</v>
      </c>
      <c r="H4101" s="1">
        <v>43586</v>
      </c>
      <c r="I4101">
        <v>570</v>
      </c>
      <c r="J4101">
        <v>12.2232</v>
      </c>
      <c r="K4101">
        <v>6.39</v>
      </c>
      <c r="L4101" t="s">
        <v>13</v>
      </c>
      <c r="M4101">
        <v>1</v>
      </c>
    </row>
    <row r="4102" spans="1:13" x14ac:dyDescent="0.25">
      <c r="A4102">
        <v>340805</v>
      </c>
      <c r="B4102">
        <v>1</v>
      </c>
      <c r="C4102" s="1">
        <v>43586</v>
      </c>
      <c r="D4102">
        <v>1832551</v>
      </c>
      <c r="E4102">
        <v>136</v>
      </c>
      <c r="F4102">
        <v>1</v>
      </c>
      <c r="G4102">
        <v>349.95</v>
      </c>
      <c r="H4102" s="1">
        <v>43586</v>
      </c>
      <c r="I4102">
        <v>570</v>
      </c>
      <c r="J4102">
        <v>349.95</v>
      </c>
      <c r="K4102">
        <v>160.93</v>
      </c>
      <c r="L4102" t="s">
        <v>13</v>
      </c>
      <c r="M4102">
        <v>1</v>
      </c>
    </row>
    <row r="4103" spans="1:13" x14ac:dyDescent="0.25">
      <c r="A4103">
        <v>340806</v>
      </c>
      <c r="B4103">
        <v>0</v>
      </c>
      <c r="C4103" s="1">
        <v>43586</v>
      </c>
      <c r="D4103">
        <v>51881</v>
      </c>
      <c r="E4103">
        <v>6</v>
      </c>
      <c r="F4103">
        <v>10</v>
      </c>
      <c r="G4103">
        <v>21.57</v>
      </c>
      <c r="H4103" s="1">
        <v>43589</v>
      </c>
      <c r="I4103">
        <v>999999</v>
      </c>
      <c r="J4103">
        <v>21.57</v>
      </c>
      <c r="K4103">
        <v>11</v>
      </c>
      <c r="L4103" t="s">
        <v>17</v>
      </c>
      <c r="M4103">
        <v>1.4182999999999999</v>
      </c>
    </row>
    <row r="4104" spans="1:13" x14ac:dyDescent="0.25">
      <c r="A4104">
        <v>340900</v>
      </c>
      <c r="B4104">
        <v>0</v>
      </c>
      <c r="C4104" s="1">
        <v>43587</v>
      </c>
      <c r="D4104">
        <v>632312</v>
      </c>
      <c r="E4104">
        <v>1653</v>
      </c>
      <c r="F4104">
        <v>5</v>
      </c>
      <c r="G4104">
        <v>109.99</v>
      </c>
      <c r="H4104" s="1">
        <v>43587</v>
      </c>
      <c r="I4104">
        <v>160</v>
      </c>
      <c r="J4104">
        <v>109.99</v>
      </c>
      <c r="K4104">
        <v>56.08</v>
      </c>
      <c r="L4104" t="s">
        <v>14</v>
      </c>
      <c r="M4104">
        <v>0.89190000000000003</v>
      </c>
    </row>
    <row r="4105" spans="1:13" x14ac:dyDescent="0.25">
      <c r="A4105">
        <v>340901</v>
      </c>
      <c r="B4105">
        <v>0</v>
      </c>
      <c r="C4105" s="1">
        <v>43587</v>
      </c>
      <c r="D4105">
        <v>2040826</v>
      </c>
      <c r="E4105">
        <v>1563</v>
      </c>
      <c r="F4105">
        <v>1</v>
      </c>
      <c r="G4105">
        <v>268</v>
      </c>
      <c r="H4105" s="1">
        <v>43587</v>
      </c>
      <c r="I4105">
        <v>650</v>
      </c>
      <c r="J4105">
        <v>268</v>
      </c>
      <c r="K4105">
        <v>123.24</v>
      </c>
      <c r="L4105" t="s">
        <v>13</v>
      </c>
      <c r="M4105">
        <v>1</v>
      </c>
    </row>
    <row r="4106" spans="1:13" x14ac:dyDescent="0.25">
      <c r="A4106">
        <v>340901</v>
      </c>
      <c r="B4106">
        <v>1</v>
      </c>
      <c r="C4106" s="1">
        <v>43587</v>
      </c>
      <c r="D4106">
        <v>2040826</v>
      </c>
      <c r="E4106">
        <v>1658</v>
      </c>
      <c r="F4106">
        <v>2</v>
      </c>
      <c r="G4106">
        <v>109.99</v>
      </c>
      <c r="H4106" s="1">
        <v>43587</v>
      </c>
      <c r="I4106">
        <v>650</v>
      </c>
      <c r="J4106">
        <v>109.99</v>
      </c>
      <c r="K4106">
        <v>56.08</v>
      </c>
      <c r="L4106" t="s">
        <v>13</v>
      </c>
      <c r="M4106">
        <v>1</v>
      </c>
    </row>
    <row r="4107" spans="1:13" x14ac:dyDescent="0.25">
      <c r="A4107">
        <v>340901</v>
      </c>
      <c r="B4107">
        <v>2</v>
      </c>
      <c r="C4107" s="1">
        <v>43587</v>
      </c>
      <c r="D4107">
        <v>2040826</v>
      </c>
      <c r="E4107">
        <v>1639</v>
      </c>
      <c r="F4107">
        <v>4</v>
      </c>
      <c r="G4107">
        <v>9.99</v>
      </c>
      <c r="H4107" s="1">
        <v>43587</v>
      </c>
      <c r="I4107">
        <v>650</v>
      </c>
      <c r="J4107">
        <v>9.99</v>
      </c>
      <c r="K4107">
        <v>5.09</v>
      </c>
      <c r="L4107" t="s">
        <v>13</v>
      </c>
      <c r="M4107">
        <v>1</v>
      </c>
    </row>
    <row r="4108" spans="1:13" x14ac:dyDescent="0.25">
      <c r="A4108">
        <v>340902</v>
      </c>
      <c r="B4108">
        <v>0</v>
      </c>
      <c r="C4108" s="1">
        <v>43587</v>
      </c>
      <c r="D4108">
        <v>1650349</v>
      </c>
      <c r="E4108">
        <v>1629</v>
      </c>
      <c r="F4108">
        <v>2</v>
      </c>
      <c r="G4108">
        <v>9.99</v>
      </c>
      <c r="H4108" s="1">
        <v>43589</v>
      </c>
      <c r="I4108">
        <v>999999</v>
      </c>
      <c r="J4108">
        <v>9.2906999999999993</v>
      </c>
      <c r="K4108">
        <v>5.09</v>
      </c>
      <c r="L4108" t="s">
        <v>13</v>
      </c>
      <c r="M4108">
        <v>1</v>
      </c>
    </row>
    <row r="4109" spans="1:13" x14ac:dyDescent="0.25">
      <c r="A4109">
        <v>340902</v>
      </c>
      <c r="B4109">
        <v>1</v>
      </c>
      <c r="C4109" s="1">
        <v>43587</v>
      </c>
      <c r="D4109">
        <v>1650349</v>
      </c>
      <c r="E4109">
        <v>443</v>
      </c>
      <c r="F4109">
        <v>9</v>
      </c>
      <c r="G4109">
        <v>349</v>
      </c>
      <c r="H4109" s="1">
        <v>43589</v>
      </c>
      <c r="I4109">
        <v>999999</v>
      </c>
      <c r="J4109">
        <v>300.14</v>
      </c>
      <c r="K4109">
        <v>160.49</v>
      </c>
      <c r="L4109" t="s">
        <v>13</v>
      </c>
      <c r="M4109">
        <v>1</v>
      </c>
    </row>
    <row r="4110" spans="1:13" x14ac:dyDescent="0.25">
      <c r="A4110">
        <v>340903</v>
      </c>
      <c r="B4110">
        <v>0</v>
      </c>
      <c r="C4110" s="1">
        <v>43587</v>
      </c>
      <c r="D4110">
        <v>1811475</v>
      </c>
      <c r="E4110">
        <v>249</v>
      </c>
      <c r="F4110">
        <v>2</v>
      </c>
      <c r="G4110">
        <v>199</v>
      </c>
      <c r="H4110" s="1">
        <v>43587</v>
      </c>
      <c r="I4110">
        <v>450</v>
      </c>
      <c r="J4110">
        <v>199</v>
      </c>
      <c r="K4110">
        <v>101.46</v>
      </c>
      <c r="L4110" t="s">
        <v>13</v>
      </c>
      <c r="M4110">
        <v>1</v>
      </c>
    </row>
    <row r="4111" spans="1:13" x14ac:dyDescent="0.25">
      <c r="A4111">
        <v>340903</v>
      </c>
      <c r="B4111">
        <v>1</v>
      </c>
      <c r="C4111" s="1">
        <v>43587</v>
      </c>
      <c r="D4111">
        <v>1811475</v>
      </c>
      <c r="E4111">
        <v>2504</v>
      </c>
      <c r="F4111">
        <v>1</v>
      </c>
      <c r="G4111">
        <v>9.99</v>
      </c>
      <c r="H4111" s="1">
        <v>43587</v>
      </c>
      <c r="I4111">
        <v>450</v>
      </c>
      <c r="J4111">
        <v>9.99</v>
      </c>
      <c r="K4111">
        <v>5.09</v>
      </c>
      <c r="L4111" t="s">
        <v>13</v>
      </c>
      <c r="M4111">
        <v>1</v>
      </c>
    </row>
    <row r="4112" spans="1:13" x14ac:dyDescent="0.25">
      <c r="A4112">
        <v>340904</v>
      </c>
      <c r="B4112">
        <v>0</v>
      </c>
      <c r="C4112" s="1">
        <v>43587</v>
      </c>
      <c r="D4112">
        <v>857648</v>
      </c>
      <c r="E4112">
        <v>1467</v>
      </c>
      <c r="F4112">
        <v>3</v>
      </c>
      <c r="G4112">
        <v>301</v>
      </c>
      <c r="H4112" s="1">
        <v>43587</v>
      </c>
      <c r="I4112">
        <v>320</v>
      </c>
      <c r="J4112">
        <v>301</v>
      </c>
      <c r="K4112">
        <v>138.41999999999999</v>
      </c>
      <c r="L4112" t="s">
        <v>14</v>
      </c>
      <c r="M4112">
        <v>0.89190000000000003</v>
      </c>
    </row>
    <row r="4113" spans="1:13" x14ac:dyDescent="0.25">
      <c r="A4113">
        <v>340905</v>
      </c>
      <c r="B4113">
        <v>0</v>
      </c>
      <c r="C4113" s="1">
        <v>43587</v>
      </c>
      <c r="D4113">
        <v>208950</v>
      </c>
      <c r="E4113">
        <v>475</v>
      </c>
      <c r="F4113">
        <v>1</v>
      </c>
      <c r="G4113">
        <v>819</v>
      </c>
      <c r="H4113" s="1">
        <v>43592</v>
      </c>
      <c r="I4113">
        <v>999999</v>
      </c>
      <c r="J4113">
        <v>819</v>
      </c>
      <c r="K4113">
        <v>271.35000000000002</v>
      </c>
      <c r="L4113" t="s">
        <v>15</v>
      </c>
      <c r="M4113">
        <v>1.3435999999999999</v>
      </c>
    </row>
    <row r="4114" spans="1:13" x14ac:dyDescent="0.25">
      <c r="A4114">
        <v>340905</v>
      </c>
      <c r="B4114">
        <v>1</v>
      </c>
      <c r="C4114" s="1">
        <v>43587</v>
      </c>
      <c r="D4114">
        <v>208950</v>
      </c>
      <c r="E4114">
        <v>587</v>
      </c>
      <c r="F4114">
        <v>5</v>
      </c>
      <c r="G4114">
        <v>2295</v>
      </c>
      <c r="H4114" s="1">
        <v>43592</v>
      </c>
      <c r="I4114">
        <v>999999</v>
      </c>
      <c r="J4114">
        <v>2134.35</v>
      </c>
      <c r="K4114">
        <v>760.38</v>
      </c>
      <c r="L4114" t="s">
        <v>15</v>
      </c>
      <c r="M4114">
        <v>1.3435999999999999</v>
      </c>
    </row>
    <row r="4115" spans="1:13" x14ac:dyDescent="0.25">
      <c r="A4115">
        <v>340905</v>
      </c>
      <c r="B4115">
        <v>2</v>
      </c>
      <c r="C4115" s="1">
        <v>43587</v>
      </c>
      <c r="D4115">
        <v>208950</v>
      </c>
      <c r="E4115">
        <v>2026</v>
      </c>
      <c r="F4115">
        <v>1</v>
      </c>
      <c r="G4115">
        <v>199.99</v>
      </c>
      <c r="H4115" s="1">
        <v>43592</v>
      </c>
      <c r="I4115">
        <v>999999</v>
      </c>
      <c r="J4115">
        <v>175.99119999999999</v>
      </c>
      <c r="K4115">
        <v>91.97</v>
      </c>
      <c r="L4115" t="s">
        <v>15</v>
      </c>
      <c r="M4115">
        <v>1.3435999999999999</v>
      </c>
    </row>
    <row r="4116" spans="1:13" x14ac:dyDescent="0.25">
      <c r="A4116">
        <v>340905</v>
      </c>
      <c r="B4116">
        <v>3</v>
      </c>
      <c r="C4116" s="1">
        <v>43587</v>
      </c>
      <c r="D4116">
        <v>208950</v>
      </c>
      <c r="E4116">
        <v>1296</v>
      </c>
      <c r="F4116">
        <v>3</v>
      </c>
      <c r="G4116">
        <v>25</v>
      </c>
      <c r="H4116" s="1">
        <v>43592</v>
      </c>
      <c r="I4116">
        <v>999999</v>
      </c>
      <c r="J4116">
        <v>22</v>
      </c>
      <c r="K4116">
        <v>11.5</v>
      </c>
      <c r="L4116" t="s">
        <v>15</v>
      </c>
      <c r="M4116">
        <v>1.3435999999999999</v>
      </c>
    </row>
    <row r="4117" spans="1:13" x14ac:dyDescent="0.25">
      <c r="A4117">
        <v>340905</v>
      </c>
      <c r="B4117">
        <v>4</v>
      </c>
      <c r="C4117" s="1">
        <v>43587</v>
      </c>
      <c r="D4117">
        <v>208950</v>
      </c>
      <c r="E4117">
        <v>1673</v>
      </c>
      <c r="F4117">
        <v>1</v>
      </c>
      <c r="G4117">
        <v>5.5</v>
      </c>
      <c r="H4117" s="1">
        <v>43592</v>
      </c>
      <c r="I4117">
        <v>999999</v>
      </c>
      <c r="J4117">
        <v>5.5</v>
      </c>
      <c r="K4117">
        <v>2.8</v>
      </c>
      <c r="L4117" t="s">
        <v>15</v>
      </c>
      <c r="M4117">
        <v>1.3435999999999999</v>
      </c>
    </row>
    <row r="4118" spans="1:13" x14ac:dyDescent="0.25">
      <c r="A4118">
        <v>340905</v>
      </c>
      <c r="B4118">
        <v>5</v>
      </c>
      <c r="C4118" s="1">
        <v>43587</v>
      </c>
      <c r="D4118">
        <v>208950</v>
      </c>
      <c r="E4118">
        <v>1633</v>
      </c>
      <c r="F4118">
        <v>1</v>
      </c>
      <c r="G4118">
        <v>13.89</v>
      </c>
      <c r="H4118" s="1">
        <v>43592</v>
      </c>
      <c r="I4118">
        <v>999999</v>
      </c>
      <c r="J4118">
        <v>13.751099999999999</v>
      </c>
      <c r="K4118">
        <v>6.39</v>
      </c>
      <c r="L4118" t="s">
        <v>15</v>
      </c>
      <c r="M4118">
        <v>1.3435999999999999</v>
      </c>
    </row>
    <row r="4119" spans="1:13" x14ac:dyDescent="0.25">
      <c r="A4119">
        <v>334507</v>
      </c>
      <c r="B4119">
        <v>2</v>
      </c>
      <c r="C4119" s="1">
        <v>43523</v>
      </c>
      <c r="D4119">
        <v>1116314</v>
      </c>
      <c r="E4119">
        <v>79</v>
      </c>
      <c r="F4119">
        <v>1</v>
      </c>
      <c r="G4119">
        <v>40.549999999999997</v>
      </c>
      <c r="H4119" s="1">
        <v>43524</v>
      </c>
      <c r="I4119">
        <v>999999</v>
      </c>
      <c r="J4119">
        <v>40.549999999999997</v>
      </c>
      <c r="K4119">
        <v>18.649999999999999</v>
      </c>
      <c r="L4119" t="s">
        <v>16</v>
      </c>
      <c r="M4119">
        <v>0.75090000000000001</v>
      </c>
    </row>
    <row r="4120" spans="1:13" x14ac:dyDescent="0.25">
      <c r="A4120">
        <v>334507</v>
      </c>
      <c r="B4120">
        <v>3</v>
      </c>
      <c r="C4120" s="1">
        <v>43523</v>
      </c>
      <c r="D4120">
        <v>1116314</v>
      </c>
      <c r="E4120">
        <v>408</v>
      </c>
      <c r="F4120">
        <v>2</v>
      </c>
      <c r="G4120">
        <v>758</v>
      </c>
      <c r="H4120" s="1">
        <v>43524</v>
      </c>
      <c r="I4120">
        <v>999999</v>
      </c>
      <c r="J4120">
        <v>697.36</v>
      </c>
      <c r="K4120">
        <v>348.58</v>
      </c>
      <c r="L4120" t="s">
        <v>16</v>
      </c>
      <c r="M4120">
        <v>0.75090000000000001</v>
      </c>
    </row>
    <row r="4121" spans="1:13" x14ac:dyDescent="0.25">
      <c r="A4121">
        <v>334507</v>
      </c>
      <c r="B4121">
        <v>4</v>
      </c>
      <c r="C4121" s="1">
        <v>43523</v>
      </c>
      <c r="D4121">
        <v>1116314</v>
      </c>
      <c r="E4121">
        <v>136</v>
      </c>
      <c r="F4121">
        <v>4</v>
      </c>
      <c r="G4121">
        <v>349.95</v>
      </c>
      <c r="H4121" s="1">
        <v>43524</v>
      </c>
      <c r="I4121">
        <v>999999</v>
      </c>
      <c r="J4121">
        <v>314.95499999999998</v>
      </c>
      <c r="K4121">
        <v>160.93</v>
      </c>
      <c r="L4121" t="s">
        <v>16</v>
      </c>
      <c r="M4121">
        <v>0.75090000000000001</v>
      </c>
    </row>
    <row r="4122" spans="1:13" x14ac:dyDescent="0.25">
      <c r="A4122">
        <v>334507</v>
      </c>
      <c r="B4122">
        <v>5</v>
      </c>
      <c r="C4122" s="1">
        <v>43523</v>
      </c>
      <c r="D4122">
        <v>1116314</v>
      </c>
      <c r="E4122">
        <v>1151</v>
      </c>
      <c r="F4122">
        <v>2</v>
      </c>
      <c r="G4122">
        <v>410</v>
      </c>
      <c r="H4122" s="1">
        <v>43524</v>
      </c>
      <c r="I4122">
        <v>999999</v>
      </c>
      <c r="J4122">
        <v>410</v>
      </c>
      <c r="K4122">
        <v>209.03</v>
      </c>
      <c r="L4122" t="s">
        <v>16</v>
      </c>
      <c r="M4122">
        <v>0.75090000000000001</v>
      </c>
    </row>
    <row r="4123" spans="1:13" x14ac:dyDescent="0.25">
      <c r="A4123">
        <v>334507</v>
      </c>
      <c r="B4123">
        <v>6</v>
      </c>
      <c r="C4123" s="1">
        <v>43523</v>
      </c>
      <c r="D4123">
        <v>1116314</v>
      </c>
      <c r="E4123">
        <v>1586</v>
      </c>
      <c r="F4123">
        <v>1</v>
      </c>
      <c r="G4123">
        <v>12.66</v>
      </c>
      <c r="H4123" s="1">
        <v>43524</v>
      </c>
      <c r="I4123">
        <v>999999</v>
      </c>
      <c r="J4123">
        <v>11.5206</v>
      </c>
      <c r="K4123">
        <v>5.82</v>
      </c>
      <c r="L4123" t="s">
        <v>16</v>
      </c>
      <c r="M4123">
        <v>0.75090000000000001</v>
      </c>
    </row>
    <row r="4124" spans="1:13" x14ac:dyDescent="0.25">
      <c r="A4124">
        <v>334508</v>
      </c>
      <c r="B4124">
        <v>0</v>
      </c>
      <c r="C4124" s="1">
        <v>43523</v>
      </c>
      <c r="D4124">
        <v>1213602</v>
      </c>
      <c r="E4124">
        <v>120</v>
      </c>
      <c r="F4124">
        <v>2</v>
      </c>
      <c r="G4124">
        <v>119.99</v>
      </c>
      <c r="H4124" s="1">
        <v>43527</v>
      </c>
      <c r="I4124">
        <v>999999</v>
      </c>
      <c r="J4124">
        <v>105.5912</v>
      </c>
      <c r="K4124">
        <v>61.17</v>
      </c>
      <c r="L4124" t="s">
        <v>13</v>
      </c>
      <c r="M4124">
        <v>1</v>
      </c>
    </row>
    <row r="4125" spans="1:13" x14ac:dyDescent="0.25">
      <c r="A4125">
        <v>334509</v>
      </c>
      <c r="B4125">
        <v>0</v>
      </c>
      <c r="C4125" s="1">
        <v>43523</v>
      </c>
      <c r="D4125">
        <v>1217781</v>
      </c>
      <c r="E4125">
        <v>574</v>
      </c>
      <c r="F4125">
        <v>2</v>
      </c>
      <c r="G4125">
        <v>109</v>
      </c>
      <c r="H4125" s="1">
        <v>43523</v>
      </c>
      <c r="I4125">
        <v>660</v>
      </c>
      <c r="J4125">
        <v>102.46</v>
      </c>
      <c r="K4125">
        <v>55.57</v>
      </c>
      <c r="L4125" t="s">
        <v>13</v>
      </c>
      <c r="M4125">
        <v>1</v>
      </c>
    </row>
    <row r="4126" spans="1:13" x14ac:dyDescent="0.25">
      <c r="A4126">
        <v>334510</v>
      </c>
      <c r="B4126">
        <v>0</v>
      </c>
      <c r="C4126" s="1">
        <v>43523</v>
      </c>
      <c r="D4126">
        <v>985110</v>
      </c>
      <c r="E4126">
        <v>1601</v>
      </c>
      <c r="F4126">
        <v>3</v>
      </c>
      <c r="G4126">
        <v>159.99</v>
      </c>
      <c r="H4126" s="1">
        <v>43525</v>
      </c>
      <c r="I4126">
        <v>999999</v>
      </c>
      <c r="J4126">
        <v>159.99</v>
      </c>
      <c r="K4126">
        <v>73.569999999999993</v>
      </c>
      <c r="L4126" t="s">
        <v>16</v>
      </c>
      <c r="M4126">
        <v>0.75090000000000001</v>
      </c>
    </row>
    <row r="4127" spans="1:13" x14ac:dyDescent="0.25">
      <c r="A4127">
        <v>334510</v>
      </c>
      <c r="B4127">
        <v>1</v>
      </c>
      <c r="C4127" s="1">
        <v>43523</v>
      </c>
      <c r="D4127">
        <v>985110</v>
      </c>
      <c r="E4127">
        <v>670</v>
      </c>
      <c r="F4127">
        <v>1</v>
      </c>
      <c r="G4127">
        <v>196</v>
      </c>
      <c r="H4127" s="1">
        <v>43525</v>
      </c>
      <c r="I4127">
        <v>999999</v>
      </c>
      <c r="J4127">
        <v>196</v>
      </c>
      <c r="K4127">
        <v>90.13</v>
      </c>
      <c r="L4127" t="s">
        <v>16</v>
      </c>
      <c r="M4127">
        <v>0.75090000000000001</v>
      </c>
    </row>
    <row r="4128" spans="1:13" x14ac:dyDescent="0.25">
      <c r="A4128">
        <v>334510</v>
      </c>
      <c r="B4128">
        <v>2</v>
      </c>
      <c r="C4128" s="1">
        <v>43523</v>
      </c>
      <c r="D4128">
        <v>985110</v>
      </c>
      <c r="E4128">
        <v>1441</v>
      </c>
      <c r="F4128">
        <v>2</v>
      </c>
      <c r="G4128">
        <v>200</v>
      </c>
      <c r="H4128" s="1">
        <v>43525</v>
      </c>
      <c r="I4128">
        <v>999999</v>
      </c>
      <c r="J4128">
        <v>200</v>
      </c>
      <c r="K4128">
        <v>91.97</v>
      </c>
      <c r="L4128" t="s">
        <v>16</v>
      </c>
      <c r="M4128">
        <v>0.75090000000000001</v>
      </c>
    </row>
    <row r="4129" spans="1:13" x14ac:dyDescent="0.25">
      <c r="A4129">
        <v>334510</v>
      </c>
      <c r="B4129">
        <v>3</v>
      </c>
      <c r="C4129" s="1">
        <v>43523</v>
      </c>
      <c r="D4129">
        <v>985110</v>
      </c>
      <c r="E4129">
        <v>1434</v>
      </c>
      <c r="F4129">
        <v>3</v>
      </c>
      <c r="G4129">
        <v>268</v>
      </c>
      <c r="H4129" s="1">
        <v>43525</v>
      </c>
      <c r="I4129">
        <v>999999</v>
      </c>
      <c r="J4129">
        <v>268</v>
      </c>
      <c r="K4129">
        <v>123.24</v>
      </c>
      <c r="L4129" t="s">
        <v>16</v>
      </c>
      <c r="M4129">
        <v>0.75090000000000001</v>
      </c>
    </row>
    <row r="4130" spans="1:13" x14ac:dyDescent="0.25">
      <c r="A4130">
        <v>334600</v>
      </c>
      <c r="B4130">
        <v>0</v>
      </c>
      <c r="C4130" s="1">
        <v>43524</v>
      </c>
      <c r="D4130">
        <v>2035724</v>
      </c>
      <c r="E4130">
        <v>1450</v>
      </c>
      <c r="F4130">
        <v>3</v>
      </c>
      <c r="G4130">
        <v>308</v>
      </c>
      <c r="H4130" s="1">
        <v>43524</v>
      </c>
      <c r="I4130">
        <v>560</v>
      </c>
      <c r="J4130">
        <v>277.2</v>
      </c>
      <c r="K4130">
        <v>141.63999999999999</v>
      </c>
      <c r="L4130" t="s">
        <v>13</v>
      </c>
      <c r="M4130">
        <v>1</v>
      </c>
    </row>
    <row r="4131" spans="1:13" x14ac:dyDescent="0.25">
      <c r="A4131">
        <v>334600</v>
      </c>
      <c r="B4131">
        <v>1</v>
      </c>
      <c r="C4131" s="1">
        <v>43524</v>
      </c>
      <c r="D4131">
        <v>2035724</v>
      </c>
      <c r="E4131">
        <v>450</v>
      </c>
      <c r="F4131">
        <v>1</v>
      </c>
      <c r="G4131">
        <v>919</v>
      </c>
      <c r="H4131" s="1">
        <v>43524</v>
      </c>
      <c r="I4131">
        <v>560</v>
      </c>
      <c r="J4131">
        <v>919</v>
      </c>
      <c r="K4131">
        <v>304.48</v>
      </c>
      <c r="L4131" t="s">
        <v>13</v>
      </c>
      <c r="M4131">
        <v>1</v>
      </c>
    </row>
    <row r="4132" spans="1:13" x14ac:dyDescent="0.25">
      <c r="A4132">
        <v>334601</v>
      </c>
      <c r="B4132">
        <v>0</v>
      </c>
      <c r="C4132" s="1">
        <v>43524</v>
      </c>
      <c r="D4132">
        <v>335221</v>
      </c>
      <c r="E4132">
        <v>2517</v>
      </c>
      <c r="F4132">
        <v>4</v>
      </c>
      <c r="G4132">
        <v>3.35</v>
      </c>
      <c r="H4132" s="1">
        <v>43524</v>
      </c>
      <c r="I4132">
        <v>90</v>
      </c>
      <c r="J4132">
        <v>3.35</v>
      </c>
      <c r="K4132">
        <v>1.71</v>
      </c>
      <c r="L4132" t="s">
        <v>15</v>
      </c>
      <c r="M4132">
        <v>1.3176000000000001</v>
      </c>
    </row>
    <row r="4133" spans="1:13" x14ac:dyDescent="0.25">
      <c r="A4133">
        <v>334602</v>
      </c>
      <c r="B4133">
        <v>0</v>
      </c>
      <c r="C4133" s="1">
        <v>43524</v>
      </c>
      <c r="D4133">
        <v>1424915</v>
      </c>
      <c r="E4133">
        <v>2411</v>
      </c>
      <c r="F4133">
        <v>2</v>
      </c>
      <c r="G4133">
        <v>29.99</v>
      </c>
      <c r="H4133" s="1">
        <v>43525</v>
      </c>
      <c r="I4133">
        <v>999999</v>
      </c>
      <c r="J4133">
        <v>28.1906</v>
      </c>
      <c r="K4133">
        <v>15.29</v>
      </c>
      <c r="L4133" t="s">
        <v>13</v>
      </c>
      <c r="M4133">
        <v>1</v>
      </c>
    </row>
    <row r="4134" spans="1:13" x14ac:dyDescent="0.25">
      <c r="A4134">
        <v>334602</v>
      </c>
      <c r="B4134">
        <v>1</v>
      </c>
      <c r="C4134" s="1">
        <v>43524</v>
      </c>
      <c r="D4134">
        <v>1424915</v>
      </c>
      <c r="E4134">
        <v>1404</v>
      </c>
      <c r="F4134">
        <v>2</v>
      </c>
      <c r="G4134">
        <v>32.99</v>
      </c>
      <c r="H4134" s="1">
        <v>43525</v>
      </c>
      <c r="I4134">
        <v>999999</v>
      </c>
      <c r="J4134">
        <v>29.690999999999999</v>
      </c>
      <c r="K4134">
        <v>15.17</v>
      </c>
      <c r="L4134" t="s">
        <v>13</v>
      </c>
      <c r="M4134">
        <v>1</v>
      </c>
    </row>
    <row r="4135" spans="1:13" x14ac:dyDescent="0.25">
      <c r="A4135">
        <v>334603</v>
      </c>
      <c r="B4135">
        <v>0</v>
      </c>
      <c r="C4135" s="1">
        <v>43524</v>
      </c>
      <c r="D4135">
        <v>379265</v>
      </c>
      <c r="E4135">
        <v>1424</v>
      </c>
      <c r="F4135">
        <v>3</v>
      </c>
      <c r="G4135">
        <v>200</v>
      </c>
      <c r="H4135" s="1">
        <v>43525</v>
      </c>
      <c r="I4135">
        <v>999999</v>
      </c>
      <c r="J4135">
        <v>180</v>
      </c>
      <c r="K4135">
        <v>91.97</v>
      </c>
      <c r="L4135" t="s">
        <v>15</v>
      </c>
      <c r="M4135">
        <v>1.3176000000000001</v>
      </c>
    </row>
    <row r="4136" spans="1:13" x14ac:dyDescent="0.25">
      <c r="A4136">
        <v>334603</v>
      </c>
      <c r="B4136">
        <v>1</v>
      </c>
      <c r="C4136" s="1">
        <v>43524</v>
      </c>
      <c r="D4136">
        <v>379265</v>
      </c>
      <c r="E4136">
        <v>1609</v>
      </c>
      <c r="F4136">
        <v>1</v>
      </c>
      <c r="G4136">
        <v>259.99</v>
      </c>
      <c r="H4136" s="1">
        <v>43525</v>
      </c>
      <c r="I4136">
        <v>999999</v>
      </c>
      <c r="J4136">
        <v>228.7912</v>
      </c>
      <c r="K4136">
        <v>86.14</v>
      </c>
      <c r="L4136" t="s">
        <v>15</v>
      </c>
      <c r="M4136">
        <v>1.3176000000000001</v>
      </c>
    </row>
    <row r="4137" spans="1:13" x14ac:dyDescent="0.25">
      <c r="A4137">
        <v>334604</v>
      </c>
      <c r="B4137">
        <v>0</v>
      </c>
      <c r="C4137" s="1">
        <v>43524</v>
      </c>
      <c r="D4137">
        <v>89321</v>
      </c>
      <c r="E4137">
        <v>2303</v>
      </c>
      <c r="F4137">
        <v>1</v>
      </c>
      <c r="G4137">
        <v>339</v>
      </c>
      <c r="H4137" s="1">
        <v>43524</v>
      </c>
      <c r="I4137">
        <v>50</v>
      </c>
      <c r="J4137">
        <v>339</v>
      </c>
      <c r="K4137">
        <v>155.88999999999999</v>
      </c>
      <c r="L4137" t="s">
        <v>17</v>
      </c>
      <c r="M4137">
        <v>1.4005000000000001</v>
      </c>
    </row>
    <row r="4138" spans="1:13" x14ac:dyDescent="0.25">
      <c r="A4138">
        <v>334604</v>
      </c>
      <c r="B4138">
        <v>1</v>
      </c>
      <c r="C4138" s="1">
        <v>43524</v>
      </c>
      <c r="D4138">
        <v>89321</v>
      </c>
      <c r="E4138">
        <v>1525</v>
      </c>
      <c r="F4138">
        <v>2</v>
      </c>
      <c r="G4138">
        <v>402</v>
      </c>
      <c r="H4138" s="1">
        <v>43524</v>
      </c>
      <c r="I4138">
        <v>50</v>
      </c>
      <c r="J4138">
        <v>361.8</v>
      </c>
      <c r="K4138">
        <v>133.19</v>
      </c>
      <c r="L4138" t="s">
        <v>17</v>
      </c>
      <c r="M4138">
        <v>1.4005000000000001</v>
      </c>
    </row>
    <row r="4139" spans="1:13" x14ac:dyDescent="0.25">
      <c r="A4139">
        <v>334604</v>
      </c>
      <c r="B4139">
        <v>2</v>
      </c>
      <c r="C4139" s="1">
        <v>43524</v>
      </c>
      <c r="D4139">
        <v>89321</v>
      </c>
      <c r="E4139">
        <v>1644</v>
      </c>
      <c r="F4139">
        <v>5</v>
      </c>
      <c r="G4139">
        <v>57.88</v>
      </c>
      <c r="H4139" s="1">
        <v>43524</v>
      </c>
      <c r="I4139">
        <v>50</v>
      </c>
      <c r="J4139">
        <v>54.407200000000003</v>
      </c>
      <c r="K4139">
        <v>26.62</v>
      </c>
      <c r="L4139" t="s">
        <v>17</v>
      </c>
      <c r="M4139">
        <v>1.4005000000000001</v>
      </c>
    </row>
    <row r="4140" spans="1:13" x14ac:dyDescent="0.25">
      <c r="A4140">
        <v>334604</v>
      </c>
      <c r="B4140">
        <v>3</v>
      </c>
      <c r="C4140" s="1">
        <v>43524</v>
      </c>
      <c r="D4140">
        <v>89321</v>
      </c>
      <c r="E4140">
        <v>1733</v>
      </c>
      <c r="F4140">
        <v>3</v>
      </c>
      <c r="G4140">
        <v>22.788</v>
      </c>
      <c r="H4140" s="1">
        <v>43524</v>
      </c>
      <c r="I4140">
        <v>50</v>
      </c>
      <c r="J4140">
        <v>20.281300000000002</v>
      </c>
      <c r="K4140">
        <v>11.62</v>
      </c>
      <c r="L4140" t="s">
        <v>17</v>
      </c>
      <c r="M4140">
        <v>1.4005000000000001</v>
      </c>
    </row>
    <row r="4141" spans="1:13" x14ac:dyDescent="0.25">
      <c r="A4141">
        <v>334604</v>
      </c>
      <c r="B4141">
        <v>4</v>
      </c>
      <c r="C4141" s="1">
        <v>43524</v>
      </c>
      <c r="D4141">
        <v>89321</v>
      </c>
      <c r="E4141">
        <v>1698</v>
      </c>
      <c r="F4141">
        <v>3</v>
      </c>
      <c r="G4141">
        <v>6.99</v>
      </c>
      <c r="H4141" s="1">
        <v>43524</v>
      </c>
      <c r="I4141">
        <v>50</v>
      </c>
      <c r="J4141">
        <v>6.99</v>
      </c>
      <c r="K4141">
        <v>3.56</v>
      </c>
      <c r="L4141" t="s">
        <v>17</v>
      </c>
      <c r="M4141">
        <v>1.4005000000000001</v>
      </c>
    </row>
    <row r="4142" spans="1:13" x14ac:dyDescent="0.25">
      <c r="A4142">
        <v>334604</v>
      </c>
      <c r="B4142">
        <v>5</v>
      </c>
      <c r="C4142" s="1">
        <v>43524</v>
      </c>
      <c r="D4142">
        <v>89321</v>
      </c>
      <c r="E4142">
        <v>1629</v>
      </c>
      <c r="F4142">
        <v>2</v>
      </c>
      <c r="G4142">
        <v>9.99</v>
      </c>
      <c r="H4142" s="1">
        <v>43524</v>
      </c>
      <c r="I4142">
        <v>50</v>
      </c>
      <c r="J4142">
        <v>9.99</v>
      </c>
      <c r="K4142">
        <v>5.09</v>
      </c>
      <c r="L4142" t="s">
        <v>17</v>
      </c>
      <c r="M4142">
        <v>1.4005000000000001</v>
      </c>
    </row>
    <row r="4143" spans="1:13" x14ac:dyDescent="0.25">
      <c r="A4143">
        <v>334604</v>
      </c>
      <c r="B4143">
        <v>6</v>
      </c>
      <c r="C4143" s="1">
        <v>43524</v>
      </c>
      <c r="D4143">
        <v>89321</v>
      </c>
      <c r="E4143">
        <v>418</v>
      </c>
      <c r="F4143">
        <v>1</v>
      </c>
      <c r="G4143">
        <v>269.95</v>
      </c>
      <c r="H4143" s="1">
        <v>43524</v>
      </c>
      <c r="I4143">
        <v>50</v>
      </c>
      <c r="J4143">
        <v>269.95</v>
      </c>
      <c r="K4143">
        <v>137.63</v>
      </c>
      <c r="L4143" t="s">
        <v>17</v>
      </c>
      <c r="M4143">
        <v>1.4005000000000001</v>
      </c>
    </row>
    <row r="4144" spans="1:13" x14ac:dyDescent="0.25">
      <c r="A4144">
        <v>334605</v>
      </c>
      <c r="B4144">
        <v>0</v>
      </c>
      <c r="C4144" s="1">
        <v>43524</v>
      </c>
      <c r="D4144">
        <v>1319125</v>
      </c>
      <c r="E4144">
        <v>1408</v>
      </c>
      <c r="F4144">
        <v>6</v>
      </c>
      <c r="G4144">
        <v>529</v>
      </c>
      <c r="H4144" s="1">
        <v>43524</v>
      </c>
      <c r="I4144">
        <v>610</v>
      </c>
      <c r="J4144">
        <v>476.1</v>
      </c>
      <c r="K4144">
        <v>175.27</v>
      </c>
      <c r="L4144" t="s">
        <v>13</v>
      </c>
      <c r="M4144">
        <v>1</v>
      </c>
    </row>
    <row r="4145" spans="1:13" x14ac:dyDescent="0.25">
      <c r="A4145">
        <v>334605</v>
      </c>
      <c r="B4145">
        <v>1</v>
      </c>
      <c r="C4145" s="1">
        <v>43524</v>
      </c>
      <c r="D4145">
        <v>1319125</v>
      </c>
      <c r="E4145">
        <v>1602</v>
      </c>
      <c r="F4145">
        <v>9</v>
      </c>
      <c r="G4145">
        <v>179.99</v>
      </c>
      <c r="H4145" s="1">
        <v>43524</v>
      </c>
      <c r="I4145">
        <v>610</v>
      </c>
      <c r="J4145">
        <v>179.99</v>
      </c>
      <c r="K4145">
        <v>82.77</v>
      </c>
      <c r="L4145" t="s">
        <v>13</v>
      </c>
      <c r="M4145">
        <v>1</v>
      </c>
    </row>
    <row r="4146" spans="1:13" x14ac:dyDescent="0.25">
      <c r="A4146">
        <v>334605</v>
      </c>
      <c r="B4146">
        <v>2</v>
      </c>
      <c r="C4146" s="1">
        <v>43524</v>
      </c>
      <c r="D4146">
        <v>1319125</v>
      </c>
      <c r="E4146">
        <v>1652</v>
      </c>
      <c r="F4146">
        <v>3</v>
      </c>
      <c r="G4146">
        <v>179.99</v>
      </c>
      <c r="H4146" s="1">
        <v>43524</v>
      </c>
      <c r="I4146">
        <v>610</v>
      </c>
      <c r="J4146">
        <v>160.19110000000001</v>
      </c>
      <c r="K4146">
        <v>82.77</v>
      </c>
      <c r="L4146" t="s">
        <v>13</v>
      </c>
      <c r="M4146">
        <v>1</v>
      </c>
    </row>
    <row r="4147" spans="1:13" x14ac:dyDescent="0.25">
      <c r="A4147">
        <v>334606</v>
      </c>
      <c r="B4147">
        <v>0</v>
      </c>
      <c r="C4147" s="1">
        <v>43524</v>
      </c>
      <c r="D4147">
        <v>257642</v>
      </c>
      <c r="E4147">
        <v>1667</v>
      </c>
      <c r="F4147">
        <v>4</v>
      </c>
      <c r="G4147">
        <v>5.5</v>
      </c>
      <c r="H4147" s="1">
        <v>43527</v>
      </c>
      <c r="I4147">
        <v>999999</v>
      </c>
      <c r="J4147">
        <v>4.8949999999999996</v>
      </c>
      <c r="K4147">
        <v>2.8</v>
      </c>
      <c r="L4147" t="s">
        <v>15</v>
      </c>
      <c r="M4147">
        <v>1.3176000000000001</v>
      </c>
    </row>
    <row r="4148" spans="1:13" x14ac:dyDescent="0.25">
      <c r="A4148">
        <v>334607</v>
      </c>
      <c r="B4148">
        <v>0</v>
      </c>
      <c r="C4148" s="1">
        <v>43524</v>
      </c>
      <c r="D4148">
        <v>1285982</v>
      </c>
      <c r="E4148">
        <v>2303</v>
      </c>
      <c r="F4148">
        <v>2</v>
      </c>
      <c r="G4148">
        <v>339</v>
      </c>
      <c r="H4148" s="1">
        <v>43525</v>
      </c>
      <c r="I4148">
        <v>999999</v>
      </c>
      <c r="J4148">
        <v>291.54000000000002</v>
      </c>
      <c r="K4148">
        <v>155.88999999999999</v>
      </c>
      <c r="L4148" t="s">
        <v>13</v>
      </c>
      <c r="M4148">
        <v>1</v>
      </c>
    </row>
    <row r="4149" spans="1:13" x14ac:dyDescent="0.25">
      <c r="A4149">
        <v>334607</v>
      </c>
      <c r="B4149">
        <v>1</v>
      </c>
      <c r="C4149" s="1">
        <v>43524</v>
      </c>
      <c r="D4149">
        <v>1285982</v>
      </c>
      <c r="E4149">
        <v>2022</v>
      </c>
      <c r="F4149">
        <v>4</v>
      </c>
      <c r="G4149">
        <v>139.99</v>
      </c>
      <c r="H4149" s="1">
        <v>43525</v>
      </c>
      <c r="I4149">
        <v>999999</v>
      </c>
      <c r="J4149">
        <v>124.5911</v>
      </c>
      <c r="K4149">
        <v>71.37</v>
      </c>
      <c r="L4149" t="s">
        <v>13</v>
      </c>
      <c r="M4149">
        <v>1</v>
      </c>
    </row>
    <row r="4150" spans="1:13" x14ac:dyDescent="0.25">
      <c r="A4150">
        <v>334607</v>
      </c>
      <c r="B4150">
        <v>2</v>
      </c>
      <c r="C4150" s="1">
        <v>43524</v>
      </c>
      <c r="D4150">
        <v>1285982</v>
      </c>
      <c r="E4150">
        <v>1615</v>
      </c>
      <c r="F4150">
        <v>2</v>
      </c>
      <c r="G4150">
        <v>289.99</v>
      </c>
      <c r="H4150" s="1">
        <v>43525</v>
      </c>
      <c r="I4150">
        <v>999999</v>
      </c>
      <c r="J4150">
        <v>269.69069999999999</v>
      </c>
      <c r="K4150">
        <v>96.08</v>
      </c>
      <c r="L4150" t="s">
        <v>13</v>
      </c>
      <c r="M4150">
        <v>1</v>
      </c>
    </row>
    <row r="4151" spans="1:13" x14ac:dyDescent="0.25">
      <c r="A4151">
        <v>334608</v>
      </c>
      <c r="B4151">
        <v>0</v>
      </c>
      <c r="C4151" s="1">
        <v>43524</v>
      </c>
      <c r="D4151">
        <v>2093700</v>
      </c>
      <c r="E4151">
        <v>1648</v>
      </c>
      <c r="F4151">
        <v>3</v>
      </c>
      <c r="G4151">
        <v>109.99</v>
      </c>
      <c r="H4151" s="1">
        <v>43526</v>
      </c>
      <c r="I4151">
        <v>999999</v>
      </c>
      <c r="J4151">
        <v>109.99</v>
      </c>
      <c r="K4151">
        <v>56.08</v>
      </c>
      <c r="L4151" t="s">
        <v>13</v>
      </c>
      <c r="M4151">
        <v>1</v>
      </c>
    </row>
    <row r="4152" spans="1:13" x14ac:dyDescent="0.25">
      <c r="A4152">
        <v>334608</v>
      </c>
      <c r="B4152">
        <v>1</v>
      </c>
      <c r="C4152" s="1">
        <v>43524</v>
      </c>
      <c r="D4152">
        <v>2093700</v>
      </c>
      <c r="E4152">
        <v>1674</v>
      </c>
      <c r="F4152">
        <v>6</v>
      </c>
      <c r="G4152">
        <v>6.99</v>
      </c>
      <c r="H4152" s="1">
        <v>43526</v>
      </c>
      <c r="I4152">
        <v>999999</v>
      </c>
      <c r="J4152">
        <v>6.1512000000000002</v>
      </c>
      <c r="K4152">
        <v>3.56</v>
      </c>
      <c r="L4152" t="s">
        <v>13</v>
      </c>
      <c r="M4152">
        <v>1</v>
      </c>
    </row>
    <row r="4153" spans="1:13" x14ac:dyDescent="0.25">
      <c r="A4153">
        <v>334609</v>
      </c>
      <c r="B4153">
        <v>0</v>
      </c>
      <c r="C4153" s="1">
        <v>43524</v>
      </c>
      <c r="D4153">
        <v>1474189</v>
      </c>
      <c r="E4153">
        <v>1643</v>
      </c>
      <c r="F4153">
        <v>1</v>
      </c>
      <c r="G4153">
        <v>57.88</v>
      </c>
      <c r="H4153" s="1">
        <v>43528</v>
      </c>
      <c r="I4153">
        <v>999999</v>
      </c>
      <c r="J4153">
        <v>57.88</v>
      </c>
      <c r="K4153">
        <v>26.62</v>
      </c>
      <c r="L4153" t="s">
        <v>13</v>
      </c>
      <c r="M4153">
        <v>1</v>
      </c>
    </row>
    <row r="4154" spans="1:13" x14ac:dyDescent="0.25">
      <c r="A4154">
        <v>334609</v>
      </c>
      <c r="B4154">
        <v>1</v>
      </c>
      <c r="C4154" s="1">
        <v>43524</v>
      </c>
      <c r="D4154">
        <v>1474189</v>
      </c>
      <c r="E4154">
        <v>1695</v>
      </c>
      <c r="F4154">
        <v>2</v>
      </c>
      <c r="G4154">
        <v>4.9800000000000004</v>
      </c>
      <c r="H4154" s="1">
        <v>43528</v>
      </c>
      <c r="I4154">
        <v>999999</v>
      </c>
      <c r="J4154">
        <v>4.3326000000000002</v>
      </c>
      <c r="K4154">
        <v>2.54</v>
      </c>
      <c r="L4154" t="s">
        <v>13</v>
      </c>
      <c r="M4154">
        <v>1</v>
      </c>
    </row>
    <row r="4155" spans="1:13" x14ac:dyDescent="0.25">
      <c r="A4155">
        <v>334609</v>
      </c>
      <c r="B4155">
        <v>2</v>
      </c>
      <c r="C4155" s="1">
        <v>43524</v>
      </c>
      <c r="D4155">
        <v>1474189</v>
      </c>
      <c r="E4155">
        <v>423</v>
      </c>
      <c r="F4155">
        <v>1</v>
      </c>
      <c r="G4155">
        <v>599</v>
      </c>
      <c r="H4155" s="1">
        <v>43528</v>
      </c>
      <c r="I4155">
        <v>999999</v>
      </c>
      <c r="J4155">
        <v>599</v>
      </c>
      <c r="K4155">
        <v>275.45999999999998</v>
      </c>
      <c r="L4155" t="s">
        <v>13</v>
      </c>
      <c r="M4155">
        <v>1</v>
      </c>
    </row>
    <row r="4156" spans="1:13" x14ac:dyDescent="0.25">
      <c r="A4156">
        <v>334700</v>
      </c>
      <c r="B4156">
        <v>0</v>
      </c>
      <c r="C4156" s="1">
        <v>43525</v>
      </c>
      <c r="D4156">
        <v>206481</v>
      </c>
      <c r="E4156">
        <v>1180</v>
      </c>
      <c r="F4156">
        <v>2</v>
      </c>
      <c r="G4156">
        <v>1600</v>
      </c>
      <c r="H4156" s="1">
        <v>43529</v>
      </c>
      <c r="I4156">
        <v>999999</v>
      </c>
      <c r="J4156">
        <v>1408</v>
      </c>
      <c r="K4156">
        <v>530.11</v>
      </c>
      <c r="L4156" t="s">
        <v>15</v>
      </c>
      <c r="M4156">
        <v>1.3151999999999999</v>
      </c>
    </row>
    <row r="4157" spans="1:13" x14ac:dyDescent="0.25">
      <c r="A4157">
        <v>334701</v>
      </c>
      <c r="B4157">
        <v>0</v>
      </c>
      <c r="C4157" s="1">
        <v>43525</v>
      </c>
      <c r="D4157">
        <v>323829</v>
      </c>
      <c r="E4157">
        <v>879</v>
      </c>
      <c r="F4157">
        <v>8</v>
      </c>
      <c r="G4157">
        <v>13</v>
      </c>
      <c r="H4157" s="1">
        <v>43529</v>
      </c>
      <c r="I4157">
        <v>999999</v>
      </c>
      <c r="J4157">
        <v>13</v>
      </c>
      <c r="K4157">
        <v>6.63</v>
      </c>
      <c r="L4157" t="s">
        <v>15</v>
      </c>
      <c r="M4157">
        <v>1.3151999999999999</v>
      </c>
    </row>
    <row r="4158" spans="1:13" x14ac:dyDescent="0.25">
      <c r="A4158">
        <v>334701</v>
      </c>
      <c r="B4158">
        <v>1</v>
      </c>
      <c r="C4158" s="1">
        <v>43525</v>
      </c>
      <c r="D4158">
        <v>323829</v>
      </c>
      <c r="E4158">
        <v>1114</v>
      </c>
      <c r="F4158">
        <v>3</v>
      </c>
      <c r="G4158">
        <v>334</v>
      </c>
      <c r="H4158" s="1">
        <v>43529</v>
      </c>
      <c r="I4158">
        <v>999999</v>
      </c>
      <c r="J4158">
        <v>287.24</v>
      </c>
      <c r="K4158">
        <v>153.59</v>
      </c>
      <c r="L4158" t="s">
        <v>15</v>
      </c>
      <c r="M4158">
        <v>1.3151999999999999</v>
      </c>
    </row>
    <row r="4159" spans="1:13" x14ac:dyDescent="0.25">
      <c r="A4159">
        <v>334701</v>
      </c>
      <c r="B4159">
        <v>2</v>
      </c>
      <c r="C4159" s="1">
        <v>43525</v>
      </c>
      <c r="D4159">
        <v>323829</v>
      </c>
      <c r="E4159">
        <v>709</v>
      </c>
      <c r="F4159">
        <v>5</v>
      </c>
      <c r="G4159">
        <v>116</v>
      </c>
      <c r="H4159" s="1">
        <v>43529</v>
      </c>
      <c r="I4159">
        <v>999999</v>
      </c>
      <c r="J4159">
        <v>103.24</v>
      </c>
      <c r="K4159">
        <v>53.34</v>
      </c>
      <c r="L4159" t="s">
        <v>15</v>
      </c>
      <c r="M4159">
        <v>1.3151999999999999</v>
      </c>
    </row>
    <row r="4160" spans="1:13" x14ac:dyDescent="0.25">
      <c r="A4160">
        <v>334702</v>
      </c>
      <c r="B4160">
        <v>0</v>
      </c>
      <c r="C4160" s="1">
        <v>43525</v>
      </c>
      <c r="D4160">
        <v>339939</v>
      </c>
      <c r="E4160">
        <v>1350</v>
      </c>
      <c r="F4160">
        <v>2</v>
      </c>
      <c r="G4160">
        <v>12.99</v>
      </c>
      <c r="H4160" s="1">
        <v>43525</v>
      </c>
      <c r="I4160">
        <v>90</v>
      </c>
      <c r="J4160">
        <v>12.210599999999999</v>
      </c>
      <c r="K4160">
        <v>6.62</v>
      </c>
      <c r="L4160" t="s">
        <v>15</v>
      </c>
      <c r="M4160">
        <v>1.3151999999999999</v>
      </c>
    </row>
    <row r="4161" spans="1:13" x14ac:dyDescent="0.25">
      <c r="A4161">
        <v>334702</v>
      </c>
      <c r="B4161">
        <v>1</v>
      </c>
      <c r="C4161" s="1">
        <v>43525</v>
      </c>
      <c r="D4161">
        <v>339939</v>
      </c>
      <c r="E4161">
        <v>2097</v>
      </c>
      <c r="F4161">
        <v>3</v>
      </c>
      <c r="G4161">
        <v>791</v>
      </c>
      <c r="H4161" s="1">
        <v>43525</v>
      </c>
      <c r="I4161">
        <v>90</v>
      </c>
      <c r="J4161">
        <v>791</v>
      </c>
      <c r="K4161">
        <v>363.75</v>
      </c>
      <c r="L4161" t="s">
        <v>15</v>
      </c>
      <c r="M4161">
        <v>1.3151999999999999</v>
      </c>
    </row>
    <row r="4162" spans="1:13" x14ac:dyDescent="0.25">
      <c r="A4162">
        <v>334702</v>
      </c>
      <c r="B4162">
        <v>2</v>
      </c>
      <c r="C4162" s="1">
        <v>43525</v>
      </c>
      <c r="D4162">
        <v>339939</v>
      </c>
      <c r="E4162">
        <v>1616</v>
      </c>
      <c r="F4162">
        <v>2</v>
      </c>
      <c r="G4162">
        <v>56.99</v>
      </c>
      <c r="H4162" s="1">
        <v>43525</v>
      </c>
      <c r="I4162">
        <v>90</v>
      </c>
      <c r="J4162">
        <v>56.99</v>
      </c>
      <c r="K4162">
        <v>26.21</v>
      </c>
      <c r="L4162" t="s">
        <v>15</v>
      </c>
      <c r="M4162">
        <v>1.3151999999999999</v>
      </c>
    </row>
    <row r="4163" spans="1:13" x14ac:dyDescent="0.25">
      <c r="A4163">
        <v>334703</v>
      </c>
      <c r="B4163">
        <v>0</v>
      </c>
      <c r="C4163" s="1">
        <v>43525</v>
      </c>
      <c r="D4163">
        <v>895317</v>
      </c>
      <c r="E4163">
        <v>2005</v>
      </c>
      <c r="F4163">
        <v>1</v>
      </c>
      <c r="G4163">
        <v>99.99</v>
      </c>
      <c r="H4163" s="1">
        <v>43525</v>
      </c>
      <c r="I4163">
        <v>340</v>
      </c>
      <c r="J4163">
        <v>87.991200000000006</v>
      </c>
      <c r="K4163">
        <v>50.98</v>
      </c>
      <c r="L4163" t="s">
        <v>14</v>
      </c>
      <c r="M4163">
        <v>0.87849999999999995</v>
      </c>
    </row>
    <row r="4164" spans="1:13" x14ac:dyDescent="0.25">
      <c r="A4164">
        <v>334703</v>
      </c>
      <c r="B4164">
        <v>1</v>
      </c>
      <c r="C4164" s="1">
        <v>43525</v>
      </c>
      <c r="D4164">
        <v>895317</v>
      </c>
      <c r="E4164">
        <v>457</v>
      </c>
      <c r="F4164">
        <v>1</v>
      </c>
      <c r="G4164">
        <v>219.95</v>
      </c>
      <c r="H4164" s="1">
        <v>43525</v>
      </c>
      <c r="I4164">
        <v>340</v>
      </c>
      <c r="J4164">
        <v>193.55600000000001</v>
      </c>
      <c r="K4164">
        <v>112.14</v>
      </c>
      <c r="L4164" t="s">
        <v>14</v>
      </c>
      <c r="M4164">
        <v>0.87849999999999995</v>
      </c>
    </row>
    <row r="4165" spans="1:13" x14ac:dyDescent="0.25">
      <c r="A4165">
        <v>334703</v>
      </c>
      <c r="B4165">
        <v>2</v>
      </c>
      <c r="C4165" s="1">
        <v>43525</v>
      </c>
      <c r="D4165">
        <v>895317</v>
      </c>
      <c r="E4165">
        <v>1660</v>
      </c>
      <c r="F4165">
        <v>3</v>
      </c>
      <c r="G4165">
        <v>289.99</v>
      </c>
      <c r="H4165" s="1">
        <v>43525</v>
      </c>
      <c r="I4165">
        <v>340</v>
      </c>
      <c r="J4165">
        <v>255.19120000000001</v>
      </c>
      <c r="K4165">
        <v>96.08</v>
      </c>
      <c r="L4165" t="s">
        <v>14</v>
      </c>
      <c r="M4165">
        <v>0.87849999999999995</v>
      </c>
    </row>
    <row r="4166" spans="1:13" x14ac:dyDescent="0.25">
      <c r="A4166">
        <v>334703</v>
      </c>
      <c r="B4166">
        <v>3</v>
      </c>
      <c r="C4166" s="1">
        <v>43525</v>
      </c>
      <c r="D4166">
        <v>895317</v>
      </c>
      <c r="E4166">
        <v>528</v>
      </c>
      <c r="F4166">
        <v>3</v>
      </c>
      <c r="G4166">
        <v>819</v>
      </c>
      <c r="H4166" s="1">
        <v>43525</v>
      </c>
      <c r="I4166">
        <v>340</v>
      </c>
      <c r="J4166">
        <v>704.34</v>
      </c>
      <c r="K4166">
        <v>271.35000000000002</v>
      </c>
      <c r="L4166" t="s">
        <v>14</v>
      </c>
      <c r="M4166">
        <v>0.87849999999999995</v>
      </c>
    </row>
    <row r="4167" spans="1:13" x14ac:dyDescent="0.25">
      <c r="A4167">
        <v>334703</v>
      </c>
      <c r="B4167">
        <v>4</v>
      </c>
      <c r="C4167" s="1">
        <v>43525</v>
      </c>
      <c r="D4167">
        <v>895317</v>
      </c>
      <c r="E4167">
        <v>888</v>
      </c>
      <c r="F4167">
        <v>3</v>
      </c>
      <c r="G4167">
        <v>50</v>
      </c>
      <c r="H4167" s="1">
        <v>43525</v>
      </c>
      <c r="I4167">
        <v>340</v>
      </c>
      <c r="J4167">
        <v>47</v>
      </c>
      <c r="K4167">
        <v>25.49</v>
      </c>
      <c r="L4167" t="s">
        <v>14</v>
      </c>
      <c r="M4167">
        <v>0.87849999999999995</v>
      </c>
    </row>
    <row r="4168" spans="1:13" x14ac:dyDescent="0.25">
      <c r="A4168">
        <v>334704</v>
      </c>
      <c r="B4168">
        <v>0</v>
      </c>
      <c r="C4168" s="1">
        <v>43525</v>
      </c>
      <c r="D4168">
        <v>795312</v>
      </c>
      <c r="E4168">
        <v>1542</v>
      </c>
      <c r="F4168">
        <v>1</v>
      </c>
      <c r="G4168">
        <v>330</v>
      </c>
      <c r="H4168" s="1">
        <v>43525</v>
      </c>
      <c r="I4168">
        <v>290</v>
      </c>
      <c r="J4168">
        <v>310.2</v>
      </c>
      <c r="K4168">
        <v>151.76</v>
      </c>
      <c r="L4168" t="s">
        <v>14</v>
      </c>
      <c r="M4168">
        <v>0.87849999999999995</v>
      </c>
    </row>
    <row r="4169" spans="1:13" x14ac:dyDescent="0.25">
      <c r="A4169">
        <v>334704</v>
      </c>
      <c r="B4169">
        <v>1</v>
      </c>
      <c r="C4169" s="1">
        <v>43525</v>
      </c>
      <c r="D4169">
        <v>795312</v>
      </c>
      <c r="E4169">
        <v>1495</v>
      </c>
      <c r="F4169">
        <v>2</v>
      </c>
      <c r="G4169">
        <v>230</v>
      </c>
      <c r="H4169" s="1">
        <v>43525</v>
      </c>
      <c r="I4169">
        <v>290</v>
      </c>
      <c r="J4169">
        <v>227.7</v>
      </c>
      <c r="K4169">
        <v>105.77</v>
      </c>
      <c r="L4169" t="s">
        <v>14</v>
      </c>
      <c r="M4169">
        <v>0.87849999999999995</v>
      </c>
    </row>
    <row r="4170" spans="1:13" x14ac:dyDescent="0.25">
      <c r="A4170">
        <v>334704</v>
      </c>
      <c r="B4170">
        <v>2</v>
      </c>
      <c r="C4170" s="1">
        <v>43525</v>
      </c>
      <c r="D4170">
        <v>795312</v>
      </c>
      <c r="E4170">
        <v>1686</v>
      </c>
      <c r="F4170">
        <v>3</v>
      </c>
      <c r="G4170">
        <v>6.99</v>
      </c>
      <c r="H4170" s="1">
        <v>43525</v>
      </c>
      <c r="I4170">
        <v>290</v>
      </c>
      <c r="J4170">
        <v>6.1512000000000002</v>
      </c>
      <c r="K4170">
        <v>3.56</v>
      </c>
      <c r="L4170" t="s">
        <v>14</v>
      </c>
      <c r="M4170">
        <v>0.87849999999999995</v>
      </c>
    </row>
    <row r="4171" spans="1:13" x14ac:dyDescent="0.25">
      <c r="A4171">
        <v>334704</v>
      </c>
      <c r="B4171">
        <v>3</v>
      </c>
      <c r="C4171" s="1">
        <v>43525</v>
      </c>
      <c r="D4171">
        <v>795312</v>
      </c>
      <c r="E4171">
        <v>743</v>
      </c>
      <c r="F4171">
        <v>1</v>
      </c>
      <c r="G4171">
        <v>12.95</v>
      </c>
      <c r="H4171" s="1">
        <v>43525</v>
      </c>
      <c r="I4171">
        <v>290</v>
      </c>
      <c r="J4171">
        <v>11.914</v>
      </c>
      <c r="K4171">
        <v>6.6</v>
      </c>
      <c r="L4171" t="s">
        <v>14</v>
      </c>
      <c r="M4171">
        <v>0.87849999999999995</v>
      </c>
    </row>
    <row r="4172" spans="1:13" x14ac:dyDescent="0.25">
      <c r="A4172">
        <v>334705</v>
      </c>
      <c r="B4172">
        <v>0</v>
      </c>
      <c r="C4172" s="1">
        <v>43525</v>
      </c>
      <c r="D4172">
        <v>1613129</v>
      </c>
      <c r="E4172">
        <v>1621</v>
      </c>
      <c r="F4172">
        <v>8</v>
      </c>
      <c r="G4172">
        <v>12.99</v>
      </c>
      <c r="H4172" s="1">
        <v>43530</v>
      </c>
      <c r="I4172">
        <v>999999</v>
      </c>
      <c r="J4172">
        <v>12.99</v>
      </c>
      <c r="K4172">
        <v>6.62</v>
      </c>
      <c r="L4172" t="s">
        <v>13</v>
      </c>
      <c r="M4172">
        <v>1</v>
      </c>
    </row>
    <row r="4173" spans="1:13" x14ac:dyDescent="0.25">
      <c r="A4173">
        <v>334705</v>
      </c>
      <c r="B4173">
        <v>1</v>
      </c>
      <c r="C4173" s="1">
        <v>43525</v>
      </c>
      <c r="D4173">
        <v>1613129</v>
      </c>
      <c r="E4173">
        <v>123</v>
      </c>
      <c r="F4173">
        <v>9</v>
      </c>
      <c r="G4173">
        <v>279.99</v>
      </c>
      <c r="H4173" s="1">
        <v>43530</v>
      </c>
      <c r="I4173">
        <v>999999</v>
      </c>
      <c r="J4173">
        <v>279.99</v>
      </c>
      <c r="K4173">
        <v>128.76</v>
      </c>
      <c r="L4173" t="s">
        <v>13</v>
      </c>
      <c r="M4173">
        <v>1</v>
      </c>
    </row>
    <row r="4174" spans="1:13" x14ac:dyDescent="0.25">
      <c r="A4174">
        <v>334800</v>
      </c>
      <c r="B4174">
        <v>0</v>
      </c>
      <c r="C4174" s="1">
        <v>43526</v>
      </c>
      <c r="D4174">
        <v>2063235</v>
      </c>
      <c r="E4174">
        <v>1200</v>
      </c>
      <c r="F4174">
        <v>3</v>
      </c>
      <c r="G4174">
        <v>1000</v>
      </c>
      <c r="H4174" s="1">
        <v>43526</v>
      </c>
      <c r="I4174">
        <v>560</v>
      </c>
      <c r="J4174">
        <v>890</v>
      </c>
      <c r="K4174">
        <v>331.32</v>
      </c>
      <c r="L4174" t="s">
        <v>13</v>
      </c>
      <c r="M4174">
        <v>1</v>
      </c>
    </row>
    <row r="4175" spans="1:13" x14ac:dyDescent="0.25">
      <c r="A4175">
        <v>334800</v>
      </c>
      <c r="B4175">
        <v>1</v>
      </c>
      <c r="C4175" s="1">
        <v>43526</v>
      </c>
      <c r="D4175">
        <v>2063235</v>
      </c>
      <c r="E4175">
        <v>1468</v>
      </c>
      <c r="F4175">
        <v>1</v>
      </c>
      <c r="G4175">
        <v>189</v>
      </c>
      <c r="H4175" s="1">
        <v>43526</v>
      </c>
      <c r="I4175">
        <v>560</v>
      </c>
      <c r="J4175">
        <v>179.55</v>
      </c>
      <c r="K4175">
        <v>86.91</v>
      </c>
      <c r="L4175" t="s">
        <v>13</v>
      </c>
      <c r="M4175">
        <v>1</v>
      </c>
    </row>
    <row r="4176" spans="1:13" x14ac:dyDescent="0.25">
      <c r="A4176">
        <v>334800</v>
      </c>
      <c r="B4176">
        <v>2</v>
      </c>
      <c r="C4176" s="1">
        <v>43526</v>
      </c>
      <c r="D4176">
        <v>2063235</v>
      </c>
      <c r="E4176">
        <v>2114</v>
      </c>
      <c r="F4176">
        <v>1</v>
      </c>
      <c r="G4176">
        <v>257.5</v>
      </c>
      <c r="H4176" s="1">
        <v>43526</v>
      </c>
      <c r="I4176">
        <v>560</v>
      </c>
      <c r="J4176">
        <v>226.6</v>
      </c>
      <c r="K4176">
        <v>131.28</v>
      </c>
      <c r="L4176" t="s">
        <v>13</v>
      </c>
      <c r="M4176">
        <v>1</v>
      </c>
    </row>
    <row r="4177" spans="1:13" x14ac:dyDescent="0.25">
      <c r="A4177">
        <v>334800</v>
      </c>
      <c r="B4177">
        <v>3</v>
      </c>
      <c r="C4177" s="1">
        <v>43526</v>
      </c>
      <c r="D4177">
        <v>2063235</v>
      </c>
      <c r="E4177">
        <v>1396</v>
      </c>
      <c r="F4177">
        <v>3</v>
      </c>
      <c r="G4177">
        <v>22.99</v>
      </c>
      <c r="H4177" s="1">
        <v>43526</v>
      </c>
      <c r="I4177">
        <v>560</v>
      </c>
      <c r="J4177">
        <v>22.070399999999999</v>
      </c>
      <c r="K4177">
        <v>10.57</v>
      </c>
      <c r="L4177" t="s">
        <v>13</v>
      </c>
      <c r="M4177">
        <v>1</v>
      </c>
    </row>
    <row r="4178" spans="1:13" x14ac:dyDescent="0.25">
      <c r="A4178">
        <v>334800</v>
      </c>
      <c r="B4178">
        <v>4</v>
      </c>
      <c r="C4178" s="1">
        <v>43526</v>
      </c>
      <c r="D4178">
        <v>2063235</v>
      </c>
      <c r="E4178">
        <v>1652</v>
      </c>
      <c r="F4178">
        <v>1</v>
      </c>
      <c r="G4178">
        <v>179.99</v>
      </c>
      <c r="H4178" s="1">
        <v>43526</v>
      </c>
      <c r="I4178">
        <v>560</v>
      </c>
      <c r="J4178">
        <v>158.3912</v>
      </c>
      <c r="K4178">
        <v>82.77</v>
      </c>
      <c r="L4178" t="s">
        <v>13</v>
      </c>
      <c r="M4178">
        <v>1</v>
      </c>
    </row>
    <row r="4179" spans="1:13" x14ac:dyDescent="0.25">
      <c r="A4179">
        <v>334801</v>
      </c>
      <c r="B4179">
        <v>0</v>
      </c>
      <c r="C4179" s="1">
        <v>43526</v>
      </c>
      <c r="D4179">
        <v>216645</v>
      </c>
      <c r="E4179">
        <v>1688</v>
      </c>
      <c r="F4179">
        <v>9</v>
      </c>
      <c r="G4179">
        <v>8.8800000000000008</v>
      </c>
      <c r="H4179" s="1">
        <v>43526</v>
      </c>
      <c r="I4179">
        <v>100</v>
      </c>
      <c r="J4179">
        <v>8.8800000000000008</v>
      </c>
      <c r="K4179">
        <v>4.08</v>
      </c>
      <c r="L4179" t="s">
        <v>15</v>
      </c>
      <c r="M4179">
        <v>1.3151999999999999</v>
      </c>
    </row>
    <row r="4180" spans="1:13" x14ac:dyDescent="0.25">
      <c r="A4180">
        <v>334801</v>
      </c>
      <c r="B4180">
        <v>1</v>
      </c>
      <c r="C4180" s="1">
        <v>43526</v>
      </c>
      <c r="D4180">
        <v>216645</v>
      </c>
      <c r="E4180">
        <v>1551</v>
      </c>
      <c r="F4180">
        <v>1</v>
      </c>
      <c r="G4180">
        <v>299</v>
      </c>
      <c r="H4180" s="1">
        <v>43526</v>
      </c>
      <c r="I4180">
        <v>100</v>
      </c>
      <c r="J4180">
        <v>299</v>
      </c>
      <c r="K4180">
        <v>137.5</v>
      </c>
      <c r="L4180" t="s">
        <v>15</v>
      </c>
      <c r="M4180">
        <v>1.3151999999999999</v>
      </c>
    </row>
    <row r="4181" spans="1:13" x14ac:dyDescent="0.25">
      <c r="A4181">
        <v>334802</v>
      </c>
      <c r="B4181">
        <v>0</v>
      </c>
      <c r="C4181" s="1">
        <v>43526</v>
      </c>
      <c r="D4181">
        <v>589882</v>
      </c>
      <c r="E4181">
        <v>1610</v>
      </c>
      <c r="F4181">
        <v>5</v>
      </c>
      <c r="G4181">
        <v>289.99</v>
      </c>
      <c r="H4181" s="1">
        <v>43531</v>
      </c>
      <c r="I4181">
        <v>999999</v>
      </c>
      <c r="J4181">
        <v>258.09109999999998</v>
      </c>
      <c r="K4181">
        <v>96.08</v>
      </c>
      <c r="L4181" t="s">
        <v>14</v>
      </c>
      <c r="M4181">
        <v>0.87849999999999995</v>
      </c>
    </row>
    <row r="4182" spans="1:13" x14ac:dyDescent="0.25">
      <c r="A4182">
        <v>334802</v>
      </c>
      <c r="B4182">
        <v>1</v>
      </c>
      <c r="C4182" s="1">
        <v>43526</v>
      </c>
      <c r="D4182">
        <v>589882</v>
      </c>
      <c r="E4182">
        <v>1231</v>
      </c>
      <c r="F4182">
        <v>1</v>
      </c>
      <c r="G4182">
        <v>1500</v>
      </c>
      <c r="H4182" s="1">
        <v>43531</v>
      </c>
      <c r="I4182">
        <v>999999</v>
      </c>
      <c r="J4182">
        <v>1305</v>
      </c>
      <c r="K4182">
        <v>496.98</v>
      </c>
      <c r="L4182" t="s">
        <v>14</v>
      </c>
      <c r="M4182">
        <v>0.87849999999999995</v>
      </c>
    </row>
    <row r="4183" spans="1:13" x14ac:dyDescent="0.25">
      <c r="A4183">
        <v>334803</v>
      </c>
      <c r="B4183">
        <v>0</v>
      </c>
      <c r="C4183" s="1">
        <v>43526</v>
      </c>
      <c r="D4183">
        <v>757482</v>
      </c>
      <c r="E4183">
        <v>385</v>
      </c>
      <c r="F4183">
        <v>2</v>
      </c>
      <c r="G4183">
        <v>326</v>
      </c>
      <c r="H4183" s="1">
        <v>43526</v>
      </c>
      <c r="I4183">
        <v>300</v>
      </c>
      <c r="J4183">
        <v>296.66000000000003</v>
      </c>
      <c r="K4183">
        <v>166.2</v>
      </c>
      <c r="L4183" t="s">
        <v>14</v>
      </c>
      <c r="M4183">
        <v>0.87849999999999995</v>
      </c>
    </row>
    <row r="4184" spans="1:13" x14ac:dyDescent="0.25">
      <c r="A4184">
        <v>334803</v>
      </c>
      <c r="B4184">
        <v>1</v>
      </c>
      <c r="C4184" s="1">
        <v>43526</v>
      </c>
      <c r="D4184">
        <v>757482</v>
      </c>
      <c r="E4184">
        <v>120</v>
      </c>
      <c r="F4184">
        <v>1</v>
      </c>
      <c r="G4184">
        <v>119.99</v>
      </c>
      <c r="H4184" s="1">
        <v>43526</v>
      </c>
      <c r="I4184">
        <v>300</v>
      </c>
      <c r="J4184">
        <v>103.1914</v>
      </c>
      <c r="K4184">
        <v>61.17</v>
      </c>
      <c r="L4184" t="s">
        <v>14</v>
      </c>
      <c r="M4184">
        <v>0.87849999999999995</v>
      </c>
    </row>
    <row r="4185" spans="1:13" x14ac:dyDescent="0.25">
      <c r="A4185">
        <v>334803</v>
      </c>
      <c r="B4185">
        <v>2</v>
      </c>
      <c r="C4185" s="1">
        <v>43526</v>
      </c>
      <c r="D4185">
        <v>757482</v>
      </c>
      <c r="E4185">
        <v>300</v>
      </c>
      <c r="F4185">
        <v>1</v>
      </c>
      <c r="G4185">
        <v>219</v>
      </c>
      <c r="H4185" s="1">
        <v>43526</v>
      </c>
      <c r="I4185">
        <v>300</v>
      </c>
      <c r="J4185">
        <v>192.72</v>
      </c>
      <c r="K4185">
        <v>111.65</v>
      </c>
      <c r="L4185" t="s">
        <v>14</v>
      </c>
      <c r="M4185">
        <v>0.87849999999999995</v>
      </c>
    </row>
    <row r="4186" spans="1:13" x14ac:dyDescent="0.25">
      <c r="A4186">
        <v>334803</v>
      </c>
      <c r="B4186">
        <v>3</v>
      </c>
      <c r="C4186" s="1">
        <v>43526</v>
      </c>
      <c r="D4186">
        <v>757482</v>
      </c>
      <c r="E4186">
        <v>1439</v>
      </c>
      <c r="F4186">
        <v>3</v>
      </c>
      <c r="G4186">
        <v>301</v>
      </c>
      <c r="H4186" s="1">
        <v>43526</v>
      </c>
      <c r="I4186">
        <v>300</v>
      </c>
      <c r="J4186">
        <v>285.95</v>
      </c>
      <c r="K4186">
        <v>138.41999999999999</v>
      </c>
      <c r="L4186" t="s">
        <v>14</v>
      </c>
      <c r="M4186">
        <v>0.87849999999999995</v>
      </c>
    </row>
    <row r="4187" spans="1:13" x14ac:dyDescent="0.25">
      <c r="A4187">
        <v>334804</v>
      </c>
      <c r="B4187">
        <v>0</v>
      </c>
      <c r="C4187" s="1">
        <v>43526</v>
      </c>
      <c r="D4187">
        <v>310203</v>
      </c>
      <c r="E4187">
        <v>1587</v>
      </c>
      <c r="F4187">
        <v>3</v>
      </c>
      <c r="G4187">
        <v>17.989999999999998</v>
      </c>
      <c r="H4187" s="1">
        <v>43527</v>
      </c>
      <c r="I4187">
        <v>999999</v>
      </c>
      <c r="J4187">
        <v>17.989999999999998</v>
      </c>
      <c r="K4187">
        <v>8.27</v>
      </c>
      <c r="L4187" t="s">
        <v>15</v>
      </c>
      <c r="M4187">
        <v>1.3151999999999999</v>
      </c>
    </row>
    <row r="4188" spans="1:13" x14ac:dyDescent="0.25">
      <c r="A4188">
        <v>334805</v>
      </c>
      <c r="B4188">
        <v>0</v>
      </c>
      <c r="C4188" s="1">
        <v>43526</v>
      </c>
      <c r="D4188">
        <v>1000</v>
      </c>
      <c r="E4188">
        <v>1493</v>
      </c>
      <c r="F4188">
        <v>2</v>
      </c>
      <c r="G4188">
        <v>269</v>
      </c>
      <c r="H4188" s="1">
        <v>43527</v>
      </c>
      <c r="I4188">
        <v>999999</v>
      </c>
      <c r="J4188">
        <v>244.79</v>
      </c>
      <c r="K4188">
        <v>123.7</v>
      </c>
      <c r="L4188" t="s">
        <v>17</v>
      </c>
      <c r="M4188">
        <v>1.4056</v>
      </c>
    </row>
    <row r="4189" spans="1:13" x14ac:dyDescent="0.25">
      <c r="A4189">
        <v>334805</v>
      </c>
      <c r="B4189">
        <v>1</v>
      </c>
      <c r="C4189" s="1">
        <v>43526</v>
      </c>
      <c r="D4189">
        <v>1000</v>
      </c>
      <c r="E4189">
        <v>1546</v>
      </c>
      <c r="F4189">
        <v>3</v>
      </c>
      <c r="G4189">
        <v>302</v>
      </c>
      <c r="H4189" s="1">
        <v>43527</v>
      </c>
      <c r="I4189">
        <v>999999</v>
      </c>
      <c r="J4189">
        <v>302</v>
      </c>
      <c r="K4189">
        <v>100.06</v>
      </c>
      <c r="L4189" t="s">
        <v>17</v>
      </c>
      <c r="M4189">
        <v>1.4056</v>
      </c>
    </row>
    <row r="4190" spans="1:13" x14ac:dyDescent="0.25">
      <c r="A4190">
        <v>334805</v>
      </c>
      <c r="B4190">
        <v>2</v>
      </c>
      <c r="C4190" s="1">
        <v>43526</v>
      </c>
      <c r="D4190">
        <v>1000</v>
      </c>
      <c r="E4190">
        <v>2380</v>
      </c>
      <c r="F4190">
        <v>1</v>
      </c>
      <c r="G4190">
        <v>299.99</v>
      </c>
      <c r="H4190" s="1">
        <v>43527</v>
      </c>
      <c r="I4190">
        <v>999999</v>
      </c>
      <c r="J4190">
        <v>272.99090000000001</v>
      </c>
      <c r="K4190">
        <v>152.94</v>
      </c>
      <c r="L4190" t="s">
        <v>17</v>
      </c>
      <c r="M4190">
        <v>1.4056</v>
      </c>
    </row>
    <row r="4191" spans="1:13" x14ac:dyDescent="0.25">
      <c r="A4191">
        <v>334806</v>
      </c>
      <c r="B4191">
        <v>0</v>
      </c>
      <c r="C4191" s="1">
        <v>43526</v>
      </c>
      <c r="D4191">
        <v>770463</v>
      </c>
      <c r="E4191">
        <v>1470</v>
      </c>
      <c r="F4191">
        <v>2</v>
      </c>
      <c r="G4191">
        <v>129</v>
      </c>
      <c r="H4191" s="1">
        <v>43529</v>
      </c>
      <c r="I4191">
        <v>999999</v>
      </c>
      <c r="J4191">
        <v>112.23</v>
      </c>
      <c r="K4191">
        <v>65.77</v>
      </c>
      <c r="L4191" t="s">
        <v>14</v>
      </c>
      <c r="M4191">
        <v>0.87849999999999995</v>
      </c>
    </row>
    <row r="4192" spans="1:13" x14ac:dyDescent="0.25">
      <c r="A4192">
        <v>334806</v>
      </c>
      <c r="B4192">
        <v>1</v>
      </c>
      <c r="C4192" s="1">
        <v>43526</v>
      </c>
      <c r="D4192">
        <v>770463</v>
      </c>
      <c r="E4192">
        <v>1639</v>
      </c>
      <c r="F4192">
        <v>1</v>
      </c>
      <c r="G4192">
        <v>9.99</v>
      </c>
      <c r="H4192" s="1">
        <v>43529</v>
      </c>
      <c r="I4192">
        <v>999999</v>
      </c>
      <c r="J4192">
        <v>8.8910999999999998</v>
      </c>
      <c r="K4192">
        <v>5.09</v>
      </c>
      <c r="L4192" t="s">
        <v>14</v>
      </c>
      <c r="M4192">
        <v>0.87849999999999995</v>
      </c>
    </row>
    <row r="4193" spans="1:13" x14ac:dyDescent="0.25">
      <c r="A4193">
        <v>334806</v>
      </c>
      <c r="B4193">
        <v>2</v>
      </c>
      <c r="C4193" s="1">
        <v>43526</v>
      </c>
      <c r="D4193">
        <v>770463</v>
      </c>
      <c r="E4193">
        <v>536</v>
      </c>
      <c r="F4193">
        <v>2</v>
      </c>
      <c r="G4193">
        <v>99</v>
      </c>
      <c r="H4193" s="1">
        <v>43529</v>
      </c>
      <c r="I4193">
        <v>999999</v>
      </c>
      <c r="J4193">
        <v>99</v>
      </c>
      <c r="K4193">
        <v>50.47</v>
      </c>
      <c r="L4193" t="s">
        <v>14</v>
      </c>
      <c r="M4193">
        <v>0.87849999999999995</v>
      </c>
    </row>
    <row r="4194" spans="1:13" x14ac:dyDescent="0.25">
      <c r="A4194">
        <v>334806</v>
      </c>
      <c r="B4194">
        <v>3</v>
      </c>
      <c r="C4194" s="1">
        <v>43526</v>
      </c>
      <c r="D4194">
        <v>770463</v>
      </c>
      <c r="E4194">
        <v>1695</v>
      </c>
      <c r="F4194">
        <v>3</v>
      </c>
      <c r="G4194">
        <v>4.9800000000000004</v>
      </c>
      <c r="H4194" s="1">
        <v>43529</v>
      </c>
      <c r="I4194">
        <v>999999</v>
      </c>
      <c r="J4194">
        <v>4.6811999999999996</v>
      </c>
      <c r="K4194">
        <v>2.54</v>
      </c>
      <c r="L4194" t="s">
        <v>14</v>
      </c>
      <c r="M4194">
        <v>0.87849999999999995</v>
      </c>
    </row>
    <row r="4195" spans="1:13" x14ac:dyDescent="0.25">
      <c r="A4195">
        <v>334807</v>
      </c>
      <c r="B4195">
        <v>0</v>
      </c>
      <c r="C4195" s="1">
        <v>43526</v>
      </c>
      <c r="D4195">
        <v>731140</v>
      </c>
      <c r="E4195">
        <v>106</v>
      </c>
      <c r="F4195">
        <v>7</v>
      </c>
      <c r="G4195">
        <v>132.99</v>
      </c>
      <c r="H4195" s="1">
        <v>43529</v>
      </c>
      <c r="I4195">
        <v>999999</v>
      </c>
      <c r="J4195">
        <v>132.99</v>
      </c>
      <c r="K4195">
        <v>61.16</v>
      </c>
      <c r="L4195" t="s">
        <v>14</v>
      </c>
      <c r="M4195">
        <v>0.87849999999999995</v>
      </c>
    </row>
    <row r="4196" spans="1:13" x14ac:dyDescent="0.25">
      <c r="A4196">
        <v>334807</v>
      </c>
      <c r="B4196">
        <v>1</v>
      </c>
      <c r="C4196" s="1">
        <v>43526</v>
      </c>
      <c r="D4196">
        <v>731140</v>
      </c>
      <c r="E4196">
        <v>598</v>
      </c>
      <c r="F4196">
        <v>2</v>
      </c>
      <c r="G4196">
        <v>109</v>
      </c>
      <c r="H4196" s="1">
        <v>43529</v>
      </c>
      <c r="I4196">
        <v>999999</v>
      </c>
      <c r="J4196">
        <v>97.01</v>
      </c>
      <c r="K4196">
        <v>55.57</v>
      </c>
      <c r="L4196" t="s">
        <v>14</v>
      </c>
      <c r="M4196">
        <v>0.87849999999999995</v>
      </c>
    </row>
    <row r="4197" spans="1:13" x14ac:dyDescent="0.25">
      <c r="A4197">
        <v>334807</v>
      </c>
      <c r="B4197">
        <v>2</v>
      </c>
      <c r="C4197" s="1">
        <v>43526</v>
      </c>
      <c r="D4197">
        <v>731140</v>
      </c>
      <c r="E4197">
        <v>489</v>
      </c>
      <c r="F4197">
        <v>7</v>
      </c>
      <c r="G4197">
        <v>819</v>
      </c>
      <c r="H4197" s="1">
        <v>43529</v>
      </c>
      <c r="I4197">
        <v>999999</v>
      </c>
      <c r="J4197">
        <v>819</v>
      </c>
      <c r="K4197">
        <v>271.35000000000002</v>
      </c>
      <c r="L4197" t="s">
        <v>14</v>
      </c>
      <c r="M4197">
        <v>0.87849999999999995</v>
      </c>
    </row>
    <row r="4198" spans="1:13" x14ac:dyDescent="0.25">
      <c r="A4198">
        <v>334808</v>
      </c>
      <c r="B4198">
        <v>0</v>
      </c>
      <c r="C4198" s="1">
        <v>43526</v>
      </c>
      <c r="D4198">
        <v>1211897</v>
      </c>
      <c r="E4198">
        <v>313</v>
      </c>
      <c r="F4198">
        <v>2</v>
      </c>
      <c r="G4198">
        <v>269</v>
      </c>
      <c r="H4198" s="1">
        <v>43530</v>
      </c>
      <c r="I4198">
        <v>999999</v>
      </c>
      <c r="J4198">
        <v>269</v>
      </c>
      <c r="K4198">
        <v>137.13999999999999</v>
      </c>
      <c r="L4198" t="s">
        <v>13</v>
      </c>
      <c r="M4198">
        <v>1</v>
      </c>
    </row>
    <row r="4199" spans="1:13" x14ac:dyDescent="0.25">
      <c r="A4199">
        <v>334809</v>
      </c>
      <c r="B4199">
        <v>0</v>
      </c>
      <c r="C4199" s="1">
        <v>43526</v>
      </c>
      <c r="D4199">
        <v>304448</v>
      </c>
      <c r="E4199">
        <v>377</v>
      </c>
      <c r="F4199">
        <v>6</v>
      </c>
      <c r="G4199">
        <v>599</v>
      </c>
      <c r="H4199" s="1">
        <v>43529</v>
      </c>
      <c r="I4199">
        <v>999999</v>
      </c>
      <c r="J4199">
        <v>599</v>
      </c>
      <c r="K4199">
        <v>275.45999999999998</v>
      </c>
      <c r="L4199" t="s">
        <v>15</v>
      </c>
      <c r="M4199">
        <v>1.3151999999999999</v>
      </c>
    </row>
    <row r="4200" spans="1:13" x14ac:dyDescent="0.25">
      <c r="A4200">
        <v>335000</v>
      </c>
      <c r="B4200">
        <v>0</v>
      </c>
      <c r="C4200" s="1">
        <v>43528</v>
      </c>
      <c r="D4200">
        <v>1877480</v>
      </c>
      <c r="E4200">
        <v>119</v>
      </c>
      <c r="F4200">
        <v>1</v>
      </c>
      <c r="G4200">
        <v>119.99</v>
      </c>
      <c r="H4200" s="1">
        <v>43528</v>
      </c>
      <c r="I4200">
        <v>620</v>
      </c>
      <c r="J4200">
        <v>119.99</v>
      </c>
      <c r="K4200">
        <v>61.17</v>
      </c>
      <c r="L4200" t="s">
        <v>13</v>
      </c>
      <c r="M4200">
        <v>1</v>
      </c>
    </row>
    <row r="4201" spans="1:13" x14ac:dyDescent="0.25">
      <c r="A4201">
        <v>335000</v>
      </c>
      <c r="B4201">
        <v>1</v>
      </c>
      <c r="C4201" s="1">
        <v>43528</v>
      </c>
      <c r="D4201">
        <v>1877480</v>
      </c>
      <c r="E4201">
        <v>1108</v>
      </c>
      <c r="F4201">
        <v>6</v>
      </c>
      <c r="G4201">
        <v>629</v>
      </c>
      <c r="H4201" s="1">
        <v>43528</v>
      </c>
      <c r="I4201">
        <v>620</v>
      </c>
      <c r="J4201">
        <v>629</v>
      </c>
      <c r="K4201">
        <v>208.4</v>
      </c>
      <c r="L4201" t="s">
        <v>13</v>
      </c>
      <c r="M4201">
        <v>1</v>
      </c>
    </row>
    <row r="4202" spans="1:13" x14ac:dyDescent="0.25">
      <c r="A4202">
        <v>335000</v>
      </c>
      <c r="B4202">
        <v>2</v>
      </c>
      <c r="C4202" s="1">
        <v>43528</v>
      </c>
      <c r="D4202">
        <v>1877480</v>
      </c>
      <c r="E4202">
        <v>483</v>
      </c>
      <c r="F4202">
        <v>1</v>
      </c>
      <c r="G4202">
        <v>99</v>
      </c>
      <c r="H4202" s="1">
        <v>43528</v>
      </c>
      <c r="I4202">
        <v>620</v>
      </c>
      <c r="J4202">
        <v>86.13</v>
      </c>
      <c r="K4202">
        <v>50.47</v>
      </c>
      <c r="L4202" t="s">
        <v>13</v>
      </c>
      <c r="M4202">
        <v>1</v>
      </c>
    </row>
    <row r="4203" spans="1:13" x14ac:dyDescent="0.25">
      <c r="A4203">
        <v>335000</v>
      </c>
      <c r="B4203">
        <v>3</v>
      </c>
      <c r="C4203" s="1">
        <v>43528</v>
      </c>
      <c r="D4203">
        <v>1877480</v>
      </c>
      <c r="E4203">
        <v>1588</v>
      </c>
      <c r="F4203">
        <v>1</v>
      </c>
      <c r="G4203">
        <v>13.89</v>
      </c>
      <c r="H4203" s="1">
        <v>43528</v>
      </c>
      <c r="I4203">
        <v>620</v>
      </c>
      <c r="J4203">
        <v>12.7788</v>
      </c>
      <c r="K4203">
        <v>6.39</v>
      </c>
      <c r="L4203" t="s">
        <v>13</v>
      </c>
      <c r="M4203">
        <v>1</v>
      </c>
    </row>
    <row r="4204" spans="1:13" x14ac:dyDescent="0.25">
      <c r="A4204">
        <v>335001</v>
      </c>
      <c r="B4204">
        <v>0</v>
      </c>
      <c r="C4204" s="1">
        <v>43528</v>
      </c>
      <c r="D4204">
        <v>1176679</v>
      </c>
      <c r="E4204">
        <v>2501</v>
      </c>
      <c r="F4204">
        <v>8</v>
      </c>
      <c r="G4204">
        <v>23.72</v>
      </c>
      <c r="H4204" s="1">
        <v>43528</v>
      </c>
      <c r="I4204">
        <v>380</v>
      </c>
      <c r="J4204">
        <v>23.72</v>
      </c>
      <c r="K4204">
        <v>12.09</v>
      </c>
      <c r="L4204" t="s">
        <v>16</v>
      </c>
      <c r="M4204">
        <v>0.75660000000000005</v>
      </c>
    </row>
    <row r="4205" spans="1:13" x14ac:dyDescent="0.25">
      <c r="A4205">
        <v>335001</v>
      </c>
      <c r="B4205">
        <v>1</v>
      </c>
      <c r="C4205" s="1">
        <v>43528</v>
      </c>
      <c r="D4205">
        <v>1176679</v>
      </c>
      <c r="E4205">
        <v>2456</v>
      </c>
      <c r="F4205">
        <v>1</v>
      </c>
      <c r="G4205">
        <v>19.989999999999998</v>
      </c>
      <c r="H4205" s="1">
        <v>43528</v>
      </c>
      <c r="I4205">
        <v>380</v>
      </c>
      <c r="J4205">
        <v>19.989999999999998</v>
      </c>
      <c r="K4205">
        <v>10.19</v>
      </c>
      <c r="L4205" t="s">
        <v>16</v>
      </c>
      <c r="M4205">
        <v>0.75660000000000005</v>
      </c>
    </row>
    <row r="4206" spans="1:13" x14ac:dyDescent="0.25">
      <c r="A4206">
        <v>335002</v>
      </c>
      <c r="B4206">
        <v>0</v>
      </c>
      <c r="C4206" s="1">
        <v>43528</v>
      </c>
      <c r="D4206">
        <v>684629</v>
      </c>
      <c r="E4206">
        <v>1635</v>
      </c>
      <c r="F4206">
        <v>2</v>
      </c>
      <c r="G4206">
        <v>22.89</v>
      </c>
      <c r="H4206" s="1">
        <v>43531</v>
      </c>
      <c r="I4206">
        <v>999999</v>
      </c>
      <c r="J4206">
        <v>22.89</v>
      </c>
      <c r="K4206">
        <v>7.58</v>
      </c>
      <c r="L4206" t="s">
        <v>14</v>
      </c>
      <c r="M4206">
        <v>0.8821</v>
      </c>
    </row>
    <row r="4207" spans="1:13" x14ac:dyDescent="0.25">
      <c r="A4207">
        <v>335003</v>
      </c>
      <c r="B4207">
        <v>0</v>
      </c>
      <c r="C4207" s="1">
        <v>43528</v>
      </c>
      <c r="D4207">
        <v>366774</v>
      </c>
      <c r="E4207">
        <v>1658</v>
      </c>
      <c r="F4207">
        <v>3</v>
      </c>
      <c r="G4207">
        <v>109.99</v>
      </c>
      <c r="H4207" s="1">
        <v>43528</v>
      </c>
      <c r="I4207">
        <v>80</v>
      </c>
      <c r="J4207">
        <v>96.791200000000003</v>
      </c>
      <c r="K4207">
        <v>56.08</v>
      </c>
      <c r="L4207" t="s">
        <v>15</v>
      </c>
      <c r="M4207">
        <v>1.3311999999999999</v>
      </c>
    </row>
    <row r="4208" spans="1:13" x14ac:dyDescent="0.25">
      <c r="A4208">
        <v>335003</v>
      </c>
      <c r="B4208">
        <v>1</v>
      </c>
      <c r="C4208" s="1">
        <v>43528</v>
      </c>
      <c r="D4208">
        <v>366774</v>
      </c>
      <c r="E4208">
        <v>1420</v>
      </c>
      <c r="F4208">
        <v>7</v>
      </c>
      <c r="G4208">
        <v>199</v>
      </c>
      <c r="H4208" s="1">
        <v>43528</v>
      </c>
      <c r="I4208">
        <v>80</v>
      </c>
      <c r="J4208">
        <v>199</v>
      </c>
      <c r="K4208">
        <v>91.51</v>
      </c>
      <c r="L4208" t="s">
        <v>15</v>
      </c>
      <c r="M4208">
        <v>1.3311999999999999</v>
      </c>
    </row>
    <row r="4209" spans="1:13" x14ac:dyDescent="0.25">
      <c r="A4209">
        <v>335100</v>
      </c>
      <c r="B4209">
        <v>0</v>
      </c>
      <c r="C4209" s="1">
        <v>43529</v>
      </c>
      <c r="D4209">
        <v>1211148</v>
      </c>
      <c r="E4209">
        <v>1622</v>
      </c>
      <c r="F4209">
        <v>1</v>
      </c>
      <c r="G4209">
        <v>219</v>
      </c>
      <c r="H4209" s="1">
        <v>43530</v>
      </c>
      <c r="I4209">
        <v>999999</v>
      </c>
      <c r="J4209">
        <v>199.29</v>
      </c>
      <c r="K4209">
        <v>72.56</v>
      </c>
      <c r="L4209" t="s">
        <v>13</v>
      </c>
      <c r="M4209">
        <v>1</v>
      </c>
    </row>
    <row r="4210" spans="1:13" x14ac:dyDescent="0.25">
      <c r="A4210">
        <v>335100</v>
      </c>
      <c r="B4210">
        <v>1</v>
      </c>
      <c r="C4210" s="1">
        <v>43529</v>
      </c>
      <c r="D4210">
        <v>1211148</v>
      </c>
      <c r="E4210">
        <v>1638</v>
      </c>
      <c r="F4210">
        <v>2</v>
      </c>
      <c r="G4210">
        <v>13.89</v>
      </c>
      <c r="H4210" s="1">
        <v>43530</v>
      </c>
      <c r="I4210">
        <v>999999</v>
      </c>
      <c r="J4210">
        <v>12.084300000000001</v>
      </c>
      <c r="K4210">
        <v>6.39</v>
      </c>
      <c r="L4210" t="s">
        <v>13</v>
      </c>
      <c r="M4210">
        <v>1</v>
      </c>
    </row>
    <row r="4211" spans="1:13" x14ac:dyDescent="0.25">
      <c r="A4211">
        <v>335101</v>
      </c>
      <c r="B4211">
        <v>0</v>
      </c>
      <c r="C4211" s="1">
        <v>43529</v>
      </c>
      <c r="D4211">
        <v>1746328</v>
      </c>
      <c r="E4211">
        <v>1544</v>
      </c>
      <c r="F4211">
        <v>4</v>
      </c>
      <c r="G4211">
        <v>238</v>
      </c>
      <c r="H4211" s="1">
        <v>43529</v>
      </c>
      <c r="I4211">
        <v>550</v>
      </c>
      <c r="J4211">
        <v>223.72</v>
      </c>
      <c r="K4211">
        <v>109.45</v>
      </c>
      <c r="L4211" t="s">
        <v>13</v>
      </c>
      <c r="M4211">
        <v>1</v>
      </c>
    </row>
    <row r="4212" spans="1:13" x14ac:dyDescent="0.25">
      <c r="A4212">
        <v>335101</v>
      </c>
      <c r="B4212">
        <v>1</v>
      </c>
      <c r="C4212" s="1">
        <v>43529</v>
      </c>
      <c r="D4212">
        <v>1746328</v>
      </c>
      <c r="E4212">
        <v>1658</v>
      </c>
      <c r="F4212">
        <v>2</v>
      </c>
      <c r="G4212">
        <v>109.99</v>
      </c>
      <c r="H4212" s="1">
        <v>43529</v>
      </c>
      <c r="I4212">
        <v>550</v>
      </c>
      <c r="J4212">
        <v>96.791200000000003</v>
      </c>
      <c r="K4212">
        <v>56.08</v>
      </c>
      <c r="L4212" t="s">
        <v>13</v>
      </c>
      <c r="M4212">
        <v>1</v>
      </c>
    </row>
    <row r="4213" spans="1:13" x14ac:dyDescent="0.25">
      <c r="A4213">
        <v>335101</v>
      </c>
      <c r="B4213">
        <v>2</v>
      </c>
      <c r="C4213" s="1">
        <v>43529</v>
      </c>
      <c r="D4213">
        <v>1746328</v>
      </c>
      <c r="E4213">
        <v>85</v>
      </c>
      <c r="F4213">
        <v>1</v>
      </c>
      <c r="G4213">
        <v>99.99</v>
      </c>
      <c r="H4213" s="1">
        <v>43529</v>
      </c>
      <c r="I4213">
        <v>550</v>
      </c>
      <c r="J4213">
        <v>85.991399999999999</v>
      </c>
      <c r="K4213">
        <v>45.98</v>
      </c>
      <c r="L4213" t="s">
        <v>13</v>
      </c>
      <c r="M4213">
        <v>1</v>
      </c>
    </row>
    <row r="4214" spans="1:13" x14ac:dyDescent="0.25">
      <c r="A4214">
        <v>335101</v>
      </c>
      <c r="B4214">
        <v>3</v>
      </c>
      <c r="C4214" s="1">
        <v>43529</v>
      </c>
      <c r="D4214">
        <v>1746328</v>
      </c>
      <c r="E4214">
        <v>1572</v>
      </c>
      <c r="F4214">
        <v>1</v>
      </c>
      <c r="G4214">
        <v>57.99</v>
      </c>
      <c r="H4214" s="1">
        <v>43529</v>
      </c>
      <c r="I4214">
        <v>550</v>
      </c>
      <c r="J4214">
        <v>51.031199999999998</v>
      </c>
      <c r="K4214">
        <v>26.67</v>
      </c>
      <c r="L4214" t="s">
        <v>13</v>
      </c>
      <c r="M4214">
        <v>1</v>
      </c>
    </row>
    <row r="4215" spans="1:13" x14ac:dyDescent="0.25">
      <c r="A4215">
        <v>335102</v>
      </c>
      <c r="B4215">
        <v>0</v>
      </c>
      <c r="C4215" s="1">
        <v>43529</v>
      </c>
      <c r="D4215">
        <v>1781561</v>
      </c>
      <c r="E4215">
        <v>391</v>
      </c>
      <c r="F4215">
        <v>1</v>
      </c>
      <c r="G4215">
        <v>699</v>
      </c>
      <c r="H4215" s="1">
        <v>43532</v>
      </c>
      <c r="I4215">
        <v>999999</v>
      </c>
      <c r="J4215">
        <v>615.12</v>
      </c>
      <c r="K4215">
        <v>321.44</v>
      </c>
      <c r="L4215" t="s">
        <v>13</v>
      </c>
      <c r="M4215">
        <v>1</v>
      </c>
    </row>
    <row r="4216" spans="1:13" x14ac:dyDescent="0.25">
      <c r="A4216">
        <v>335103</v>
      </c>
      <c r="B4216">
        <v>0</v>
      </c>
      <c r="C4216" s="1">
        <v>43529</v>
      </c>
      <c r="D4216">
        <v>801578</v>
      </c>
      <c r="E4216">
        <v>1589</v>
      </c>
      <c r="F4216">
        <v>4</v>
      </c>
      <c r="G4216">
        <v>9.99</v>
      </c>
      <c r="H4216" s="1">
        <v>43531</v>
      </c>
      <c r="I4216">
        <v>999999</v>
      </c>
      <c r="J4216">
        <v>8.7911999999999999</v>
      </c>
      <c r="K4216">
        <v>5.09</v>
      </c>
      <c r="L4216" t="s">
        <v>14</v>
      </c>
      <c r="M4216">
        <v>0.88270000000000004</v>
      </c>
    </row>
    <row r="4217" spans="1:13" x14ac:dyDescent="0.25">
      <c r="A4217">
        <v>335103</v>
      </c>
      <c r="B4217">
        <v>1</v>
      </c>
      <c r="C4217" s="1">
        <v>43529</v>
      </c>
      <c r="D4217">
        <v>801578</v>
      </c>
      <c r="E4217">
        <v>1650</v>
      </c>
      <c r="F4217">
        <v>2</v>
      </c>
      <c r="G4217">
        <v>289.99</v>
      </c>
      <c r="H4217" s="1">
        <v>43531</v>
      </c>
      <c r="I4217">
        <v>999999</v>
      </c>
      <c r="J4217">
        <v>278.3904</v>
      </c>
      <c r="K4217">
        <v>96.08</v>
      </c>
      <c r="L4217" t="s">
        <v>14</v>
      </c>
      <c r="M4217">
        <v>0.88270000000000004</v>
      </c>
    </row>
    <row r="4218" spans="1:13" x14ac:dyDescent="0.25">
      <c r="A4218">
        <v>335103</v>
      </c>
      <c r="B4218">
        <v>2</v>
      </c>
      <c r="C4218" s="1">
        <v>43529</v>
      </c>
      <c r="D4218">
        <v>801578</v>
      </c>
      <c r="E4218">
        <v>86</v>
      </c>
      <c r="F4218">
        <v>8</v>
      </c>
      <c r="G4218">
        <v>99.99</v>
      </c>
      <c r="H4218" s="1">
        <v>43531</v>
      </c>
      <c r="I4218">
        <v>999999</v>
      </c>
      <c r="J4218">
        <v>99.99</v>
      </c>
      <c r="K4218">
        <v>45.98</v>
      </c>
      <c r="L4218" t="s">
        <v>14</v>
      </c>
      <c r="M4218">
        <v>0.88270000000000004</v>
      </c>
    </row>
    <row r="4219" spans="1:13" x14ac:dyDescent="0.25">
      <c r="A4219">
        <v>335103</v>
      </c>
      <c r="B4219">
        <v>3</v>
      </c>
      <c r="C4219" s="1">
        <v>43529</v>
      </c>
      <c r="D4219">
        <v>801578</v>
      </c>
      <c r="E4219">
        <v>1578</v>
      </c>
      <c r="F4219">
        <v>5</v>
      </c>
      <c r="G4219">
        <v>219</v>
      </c>
      <c r="H4219" s="1">
        <v>43531</v>
      </c>
      <c r="I4219">
        <v>999999</v>
      </c>
      <c r="J4219">
        <v>219</v>
      </c>
      <c r="K4219">
        <v>72.56</v>
      </c>
      <c r="L4219" t="s">
        <v>14</v>
      </c>
      <c r="M4219">
        <v>0.88270000000000004</v>
      </c>
    </row>
    <row r="4220" spans="1:13" x14ac:dyDescent="0.25">
      <c r="A4220">
        <v>335103</v>
      </c>
      <c r="B4220">
        <v>4</v>
      </c>
      <c r="C4220" s="1">
        <v>43529</v>
      </c>
      <c r="D4220">
        <v>801578</v>
      </c>
      <c r="E4220">
        <v>1455</v>
      </c>
      <c r="F4220">
        <v>2</v>
      </c>
      <c r="G4220">
        <v>290</v>
      </c>
      <c r="H4220" s="1">
        <v>43531</v>
      </c>
      <c r="I4220">
        <v>999999</v>
      </c>
      <c r="J4220">
        <v>290</v>
      </c>
      <c r="K4220">
        <v>133.36000000000001</v>
      </c>
      <c r="L4220" t="s">
        <v>14</v>
      </c>
      <c r="M4220">
        <v>0.88270000000000004</v>
      </c>
    </row>
    <row r="4221" spans="1:13" x14ac:dyDescent="0.25">
      <c r="A4221">
        <v>335103</v>
      </c>
      <c r="B4221">
        <v>5</v>
      </c>
      <c r="C4221" s="1">
        <v>43529</v>
      </c>
      <c r="D4221">
        <v>801578</v>
      </c>
      <c r="E4221">
        <v>1618</v>
      </c>
      <c r="F4221">
        <v>3</v>
      </c>
      <c r="G4221">
        <v>58.99</v>
      </c>
      <c r="H4221" s="1">
        <v>43531</v>
      </c>
      <c r="I4221">
        <v>999999</v>
      </c>
      <c r="J4221">
        <v>52.501100000000001</v>
      </c>
      <c r="K4221">
        <v>27.13</v>
      </c>
      <c r="L4221" t="s">
        <v>14</v>
      </c>
      <c r="M4221">
        <v>0.88270000000000004</v>
      </c>
    </row>
    <row r="4222" spans="1:13" x14ac:dyDescent="0.25">
      <c r="A4222">
        <v>335103</v>
      </c>
      <c r="B4222">
        <v>6</v>
      </c>
      <c r="C4222" s="1">
        <v>43529</v>
      </c>
      <c r="D4222">
        <v>801578</v>
      </c>
      <c r="E4222">
        <v>798</v>
      </c>
      <c r="F4222">
        <v>1</v>
      </c>
      <c r="G4222">
        <v>23.9</v>
      </c>
      <c r="H4222" s="1">
        <v>43531</v>
      </c>
      <c r="I4222">
        <v>999999</v>
      </c>
      <c r="J4222">
        <v>22.466000000000001</v>
      </c>
      <c r="K4222">
        <v>10.99</v>
      </c>
      <c r="L4222" t="s">
        <v>14</v>
      </c>
      <c r="M4222">
        <v>0.88270000000000004</v>
      </c>
    </row>
    <row r="4223" spans="1:13" x14ac:dyDescent="0.25">
      <c r="A4223">
        <v>335104</v>
      </c>
      <c r="B4223">
        <v>0</v>
      </c>
      <c r="C4223" s="1">
        <v>43529</v>
      </c>
      <c r="D4223">
        <v>960052</v>
      </c>
      <c r="E4223">
        <v>1380</v>
      </c>
      <c r="F4223">
        <v>5</v>
      </c>
      <c r="G4223">
        <v>21</v>
      </c>
      <c r="H4223" s="1">
        <v>43531</v>
      </c>
      <c r="I4223">
        <v>999999</v>
      </c>
      <c r="J4223">
        <v>18.48</v>
      </c>
      <c r="K4223">
        <v>9.66</v>
      </c>
      <c r="L4223" t="s">
        <v>16</v>
      </c>
      <c r="M4223">
        <v>0.76229999999999998</v>
      </c>
    </row>
    <row r="4224" spans="1:13" x14ac:dyDescent="0.25">
      <c r="A4224">
        <v>335104</v>
      </c>
      <c r="B4224">
        <v>1</v>
      </c>
      <c r="C4224" s="1">
        <v>43529</v>
      </c>
      <c r="D4224">
        <v>960052</v>
      </c>
      <c r="E4224">
        <v>172</v>
      </c>
      <c r="F4224">
        <v>3</v>
      </c>
      <c r="G4224">
        <v>169</v>
      </c>
      <c r="H4224" s="1">
        <v>43531</v>
      </c>
      <c r="I4224">
        <v>999999</v>
      </c>
      <c r="J4224">
        <v>169</v>
      </c>
      <c r="K4224">
        <v>55.99</v>
      </c>
      <c r="L4224" t="s">
        <v>16</v>
      </c>
      <c r="M4224">
        <v>0.76229999999999998</v>
      </c>
    </row>
    <row r="4225" spans="1:13" x14ac:dyDescent="0.25">
      <c r="A4225">
        <v>335104</v>
      </c>
      <c r="B4225">
        <v>2</v>
      </c>
      <c r="C4225" s="1">
        <v>43529</v>
      </c>
      <c r="D4225">
        <v>960052</v>
      </c>
      <c r="E4225">
        <v>2509</v>
      </c>
      <c r="F4225">
        <v>2</v>
      </c>
      <c r="G4225">
        <v>4.0599999999999996</v>
      </c>
      <c r="H4225" s="1">
        <v>43531</v>
      </c>
      <c r="I4225">
        <v>999999</v>
      </c>
      <c r="J4225">
        <v>4.0599999999999996</v>
      </c>
      <c r="K4225">
        <v>2.0699999999999998</v>
      </c>
      <c r="L4225" t="s">
        <v>16</v>
      </c>
      <c r="M4225">
        <v>0.76229999999999998</v>
      </c>
    </row>
    <row r="4226" spans="1:13" x14ac:dyDescent="0.25">
      <c r="A4226">
        <v>335104</v>
      </c>
      <c r="B4226">
        <v>3</v>
      </c>
      <c r="C4226" s="1">
        <v>43529</v>
      </c>
      <c r="D4226">
        <v>960052</v>
      </c>
      <c r="E4226">
        <v>1624</v>
      </c>
      <c r="F4226">
        <v>2</v>
      </c>
      <c r="G4226">
        <v>219</v>
      </c>
      <c r="H4226" s="1">
        <v>43531</v>
      </c>
      <c r="I4226">
        <v>999999</v>
      </c>
      <c r="J4226">
        <v>192.72</v>
      </c>
      <c r="K4226">
        <v>72.56</v>
      </c>
      <c r="L4226" t="s">
        <v>16</v>
      </c>
      <c r="M4226">
        <v>0.76229999999999998</v>
      </c>
    </row>
    <row r="4227" spans="1:13" x14ac:dyDescent="0.25">
      <c r="A4227">
        <v>335200</v>
      </c>
      <c r="B4227">
        <v>0</v>
      </c>
      <c r="C4227" s="1">
        <v>43530</v>
      </c>
      <c r="D4227">
        <v>74871</v>
      </c>
      <c r="E4227">
        <v>461</v>
      </c>
      <c r="F4227">
        <v>7</v>
      </c>
      <c r="G4227">
        <v>819</v>
      </c>
      <c r="H4227" s="1">
        <v>43533</v>
      </c>
      <c r="I4227">
        <v>999999</v>
      </c>
      <c r="J4227">
        <v>745.29</v>
      </c>
      <c r="K4227">
        <v>271.35000000000002</v>
      </c>
      <c r="L4227" t="s">
        <v>17</v>
      </c>
      <c r="M4227">
        <v>1.4217</v>
      </c>
    </row>
    <row r="4228" spans="1:13" x14ac:dyDescent="0.25">
      <c r="A4228">
        <v>335200</v>
      </c>
      <c r="B4228">
        <v>1</v>
      </c>
      <c r="C4228" s="1">
        <v>43530</v>
      </c>
      <c r="D4228">
        <v>74871</v>
      </c>
      <c r="E4228">
        <v>1521</v>
      </c>
      <c r="F4228">
        <v>3</v>
      </c>
      <c r="G4228">
        <v>310</v>
      </c>
      <c r="H4228" s="1">
        <v>43533</v>
      </c>
      <c r="I4228">
        <v>999999</v>
      </c>
      <c r="J4228">
        <v>269.7</v>
      </c>
      <c r="K4228">
        <v>142.56</v>
      </c>
      <c r="L4228" t="s">
        <v>17</v>
      </c>
      <c r="M4228">
        <v>1.4217</v>
      </c>
    </row>
    <row r="4229" spans="1:13" x14ac:dyDescent="0.25">
      <c r="A4229">
        <v>335202</v>
      </c>
      <c r="B4229">
        <v>0</v>
      </c>
      <c r="C4229" s="1">
        <v>43530</v>
      </c>
      <c r="D4229">
        <v>262515</v>
      </c>
      <c r="E4229">
        <v>708</v>
      </c>
      <c r="F4229">
        <v>5</v>
      </c>
      <c r="G4229">
        <v>78</v>
      </c>
      <c r="H4229" s="1">
        <v>43533</v>
      </c>
      <c r="I4229">
        <v>999999</v>
      </c>
      <c r="J4229">
        <v>67.08</v>
      </c>
      <c r="K4229">
        <v>39.770000000000003</v>
      </c>
      <c r="L4229" t="s">
        <v>15</v>
      </c>
      <c r="M4229">
        <v>1.3382000000000001</v>
      </c>
    </row>
    <row r="4230" spans="1:13" x14ac:dyDescent="0.25">
      <c r="A4230">
        <v>335203</v>
      </c>
      <c r="B4230">
        <v>0</v>
      </c>
      <c r="C4230" s="1">
        <v>43530</v>
      </c>
      <c r="D4230">
        <v>672873</v>
      </c>
      <c r="E4230">
        <v>1975</v>
      </c>
      <c r="F4230">
        <v>5</v>
      </c>
      <c r="G4230">
        <v>3199.99</v>
      </c>
      <c r="H4230" s="1">
        <v>43532</v>
      </c>
      <c r="I4230">
        <v>999999</v>
      </c>
      <c r="J4230">
        <v>2815.9911999999999</v>
      </c>
      <c r="K4230">
        <v>1060.22</v>
      </c>
      <c r="L4230" t="s">
        <v>14</v>
      </c>
      <c r="M4230">
        <v>0.88460000000000005</v>
      </c>
    </row>
    <row r="4231" spans="1:13" x14ac:dyDescent="0.25">
      <c r="A4231">
        <v>335203</v>
      </c>
      <c r="B4231">
        <v>1</v>
      </c>
      <c r="C4231" s="1">
        <v>43530</v>
      </c>
      <c r="D4231">
        <v>672873</v>
      </c>
      <c r="E4231">
        <v>31</v>
      </c>
      <c r="F4231">
        <v>4</v>
      </c>
      <c r="G4231">
        <v>255</v>
      </c>
      <c r="H4231" s="1">
        <v>43532</v>
      </c>
      <c r="I4231">
        <v>999999</v>
      </c>
      <c r="J4231">
        <v>255</v>
      </c>
      <c r="K4231">
        <v>84.49</v>
      </c>
      <c r="L4231" t="s">
        <v>14</v>
      </c>
      <c r="M4231">
        <v>0.88460000000000005</v>
      </c>
    </row>
    <row r="4232" spans="1:13" x14ac:dyDescent="0.25">
      <c r="A4232">
        <v>335203</v>
      </c>
      <c r="B4232">
        <v>3</v>
      </c>
      <c r="C4232" s="1">
        <v>43530</v>
      </c>
      <c r="D4232">
        <v>672873</v>
      </c>
      <c r="E4232">
        <v>1514</v>
      </c>
      <c r="F4232">
        <v>3</v>
      </c>
      <c r="G4232">
        <v>208</v>
      </c>
      <c r="H4232" s="1">
        <v>43532</v>
      </c>
      <c r="I4232">
        <v>999999</v>
      </c>
      <c r="J4232">
        <v>201.76</v>
      </c>
      <c r="K4232">
        <v>95.65</v>
      </c>
      <c r="L4232" t="s">
        <v>14</v>
      </c>
      <c r="M4232">
        <v>0.88460000000000005</v>
      </c>
    </row>
    <row r="4233" spans="1:13" x14ac:dyDescent="0.25">
      <c r="A4233">
        <v>335203</v>
      </c>
      <c r="B4233">
        <v>4</v>
      </c>
      <c r="C4233" s="1">
        <v>43530</v>
      </c>
      <c r="D4233">
        <v>672873</v>
      </c>
      <c r="E4233">
        <v>170</v>
      </c>
      <c r="F4233">
        <v>2</v>
      </c>
      <c r="G4233">
        <v>109</v>
      </c>
      <c r="H4233" s="1">
        <v>43532</v>
      </c>
      <c r="I4233">
        <v>999999</v>
      </c>
      <c r="J4233">
        <v>102.46</v>
      </c>
      <c r="K4233">
        <v>50.13</v>
      </c>
      <c r="L4233" t="s">
        <v>14</v>
      </c>
      <c r="M4233">
        <v>0.88460000000000005</v>
      </c>
    </row>
    <row r="4234" spans="1:13" x14ac:dyDescent="0.25">
      <c r="A4234">
        <v>335203</v>
      </c>
      <c r="B4234">
        <v>5</v>
      </c>
      <c r="C4234" s="1">
        <v>43530</v>
      </c>
      <c r="D4234">
        <v>672873</v>
      </c>
      <c r="E4234">
        <v>863</v>
      </c>
      <c r="F4234">
        <v>2</v>
      </c>
      <c r="G4234">
        <v>50.99</v>
      </c>
      <c r="H4234" s="1">
        <v>43532</v>
      </c>
      <c r="I4234">
        <v>999999</v>
      </c>
      <c r="J4234">
        <v>50.99</v>
      </c>
      <c r="K4234">
        <v>23.45</v>
      </c>
      <c r="L4234" t="s">
        <v>14</v>
      </c>
      <c r="M4234">
        <v>0.88460000000000005</v>
      </c>
    </row>
    <row r="4235" spans="1:13" x14ac:dyDescent="0.25">
      <c r="A4235">
        <v>335204</v>
      </c>
      <c r="B4235">
        <v>0</v>
      </c>
      <c r="C4235" s="1">
        <v>43530</v>
      </c>
      <c r="D4235">
        <v>1979331</v>
      </c>
      <c r="E4235">
        <v>709</v>
      </c>
      <c r="F4235">
        <v>1</v>
      </c>
      <c r="G4235">
        <v>116</v>
      </c>
      <c r="H4235" s="1">
        <v>43530</v>
      </c>
      <c r="I4235">
        <v>500</v>
      </c>
      <c r="J4235">
        <v>104.4</v>
      </c>
      <c r="K4235">
        <v>53.34</v>
      </c>
      <c r="L4235" t="s">
        <v>13</v>
      </c>
      <c r="M4235">
        <v>1</v>
      </c>
    </row>
    <row r="4236" spans="1:13" x14ac:dyDescent="0.25">
      <c r="A4236">
        <v>335204</v>
      </c>
      <c r="B4236">
        <v>1</v>
      </c>
      <c r="C4236" s="1">
        <v>43530</v>
      </c>
      <c r="D4236">
        <v>1979331</v>
      </c>
      <c r="E4236">
        <v>423</v>
      </c>
      <c r="F4236">
        <v>2</v>
      </c>
      <c r="G4236">
        <v>599</v>
      </c>
      <c r="H4236" s="1">
        <v>43530</v>
      </c>
      <c r="I4236">
        <v>500</v>
      </c>
      <c r="J4236">
        <v>515.14</v>
      </c>
      <c r="K4236">
        <v>275.45999999999998</v>
      </c>
      <c r="L4236" t="s">
        <v>13</v>
      </c>
      <c r="M4236">
        <v>1</v>
      </c>
    </row>
    <row r="4237" spans="1:13" x14ac:dyDescent="0.25">
      <c r="A4237">
        <v>335204</v>
      </c>
      <c r="B4237">
        <v>2</v>
      </c>
      <c r="C4237" s="1">
        <v>43530</v>
      </c>
      <c r="D4237">
        <v>1979331</v>
      </c>
      <c r="E4237">
        <v>1598</v>
      </c>
      <c r="F4237">
        <v>5</v>
      </c>
      <c r="G4237">
        <v>57.88</v>
      </c>
      <c r="H4237" s="1">
        <v>43530</v>
      </c>
      <c r="I4237">
        <v>500</v>
      </c>
      <c r="J4237">
        <v>57.88</v>
      </c>
      <c r="K4237">
        <v>26.62</v>
      </c>
      <c r="L4237" t="s">
        <v>13</v>
      </c>
      <c r="M4237">
        <v>1</v>
      </c>
    </row>
    <row r="4238" spans="1:13" x14ac:dyDescent="0.25">
      <c r="A4238">
        <v>335204</v>
      </c>
      <c r="B4238">
        <v>3</v>
      </c>
      <c r="C4238" s="1">
        <v>43530</v>
      </c>
      <c r="D4238">
        <v>1979331</v>
      </c>
      <c r="E4238">
        <v>76</v>
      </c>
      <c r="F4238">
        <v>2</v>
      </c>
      <c r="G4238">
        <v>37.950000000000003</v>
      </c>
      <c r="H4238" s="1">
        <v>43530</v>
      </c>
      <c r="I4238">
        <v>500</v>
      </c>
      <c r="J4238">
        <v>33.016500000000001</v>
      </c>
      <c r="K4238">
        <v>17.45</v>
      </c>
      <c r="L4238" t="s">
        <v>13</v>
      </c>
      <c r="M4238">
        <v>1</v>
      </c>
    </row>
    <row r="4239" spans="1:13" x14ac:dyDescent="0.25">
      <c r="A4239">
        <v>335205</v>
      </c>
      <c r="B4239">
        <v>0</v>
      </c>
      <c r="C4239" s="1">
        <v>43530</v>
      </c>
      <c r="D4239">
        <v>1703002</v>
      </c>
      <c r="E4239">
        <v>2494</v>
      </c>
      <c r="F4239">
        <v>1</v>
      </c>
      <c r="G4239">
        <v>2.94</v>
      </c>
      <c r="H4239" s="1">
        <v>43530</v>
      </c>
      <c r="I4239">
        <v>590</v>
      </c>
      <c r="J4239">
        <v>2.6166</v>
      </c>
      <c r="K4239">
        <v>1.5</v>
      </c>
      <c r="L4239" t="s">
        <v>13</v>
      </c>
      <c r="M4239">
        <v>1</v>
      </c>
    </row>
    <row r="4240" spans="1:13" x14ac:dyDescent="0.25">
      <c r="A4240">
        <v>335206</v>
      </c>
      <c r="B4240">
        <v>0</v>
      </c>
      <c r="C4240" s="1">
        <v>43530</v>
      </c>
      <c r="D4240">
        <v>1280658</v>
      </c>
      <c r="E4240">
        <v>1319</v>
      </c>
      <c r="F4240">
        <v>6</v>
      </c>
      <c r="G4240">
        <v>22.99</v>
      </c>
      <c r="H4240" s="1">
        <v>43530</v>
      </c>
      <c r="I4240">
        <v>480</v>
      </c>
      <c r="J4240">
        <v>20.690999999999999</v>
      </c>
      <c r="K4240">
        <v>10.57</v>
      </c>
      <c r="L4240" t="s">
        <v>13</v>
      </c>
      <c r="M4240">
        <v>1</v>
      </c>
    </row>
    <row r="4241" spans="1:13" x14ac:dyDescent="0.25">
      <c r="A4241">
        <v>335300</v>
      </c>
      <c r="B4241">
        <v>0</v>
      </c>
      <c r="C4241" s="1">
        <v>43531</v>
      </c>
      <c r="D4241">
        <v>2069843</v>
      </c>
      <c r="E4241">
        <v>2489</v>
      </c>
      <c r="F4241">
        <v>1</v>
      </c>
      <c r="G4241">
        <v>14.99</v>
      </c>
      <c r="H4241" s="1">
        <v>43535</v>
      </c>
      <c r="I4241">
        <v>999999</v>
      </c>
      <c r="J4241">
        <v>14.99</v>
      </c>
      <c r="K4241">
        <v>7.64</v>
      </c>
      <c r="L4241" t="s">
        <v>13</v>
      </c>
      <c r="M4241">
        <v>1</v>
      </c>
    </row>
    <row r="4242" spans="1:13" x14ac:dyDescent="0.25">
      <c r="A4242">
        <v>335301</v>
      </c>
      <c r="B4242">
        <v>0</v>
      </c>
      <c r="C4242" s="1">
        <v>43531</v>
      </c>
      <c r="D4242">
        <v>2026387</v>
      </c>
      <c r="E4242">
        <v>1612</v>
      </c>
      <c r="F4242">
        <v>3</v>
      </c>
      <c r="G4242">
        <v>179.99</v>
      </c>
      <c r="H4242" s="1">
        <v>43532</v>
      </c>
      <c r="I4242">
        <v>999999</v>
      </c>
      <c r="J4242">
        <v>179.99</v>
      </c>
      <c r="K4242">
        <v>82.77</v>
      </c>
      <c r="L4242" t="s">
        <v>13</v>
      </c>
      <c r="M4242">
        <v>1</v>
      </c>
    </row>
    <row r="4243" spans="1:13" x14ac:dyDescent="0.25">
      <c r="A4243">
        <v>335302</v>
      </c>
      <c r="B4243">
        <v>0</v>
      </c>
      <c r="C4243" s="1">
        <v>43531</v>
      </c>
      <c r="D4243">
        <v>1652204</v>
      </c>
      <c r="E4243">
        <v>104</v>
      </c>
      <c r="F4243">
        <v>1</v>
      </c>
      <c r="G4243">
        <v>115</v>
      </c>
      <c r="H4243" s="1">
        <v>43531</v>
      </c>
      <c r="I4243">
        <v>610</v>
      </c>
      <c r="J4243">
        <v>104.65</v>
      </c>
      <c r="K4243">
        <v>52.88</v>
      </c>
      <c r="L4243" t="s">
        <v>13</v>
      </c>
      <c r="M4243">
        <v>1</v>
      </c>
    </row>
    <row r="4244" spans="1:13" x14ac:dyDescent="0.25">
      <c r="A4244">
        <v>335302</v>
      </c>
      <c r="B4244">
        <v>1</v>
      </c>
      <c r="C4244" s="1">
        <v>43531</v>
      </c>
      <c r="D4244">
        <v>1652204</v>
      </c>
      <c r="E4244">
        <v>371</v>
      </c>
      <c r="F4244">
        <v>3</v>
      </c>
      <c r="G4244">
        <v>599</v>
      </c>
      <c r="H4244" s="1">
        <v>43531</v>
      </c>
      <c r="I4244">
        <v>610</v>
      </c>
      <c r="J4244">
        <v>545.09</v>
      </c>
      <c r="K4244">
        <v>275.45999999999998</v>
      </c>
      <c r="L4244" t="s">
        <v>13</v>
      </c>
      <c r="M4244">
        <v>1</v>
      </c>
    </row>
    <row r="4245" spans="1:13" x14ac:dyDescent="0.25">
      <c r="A4245">
        <v>335303</v>
      </c>
      <c r="B4245">
        <v>0</v>
      </c>
      <c r="C4245" s="1">
        <v>43531</v>
      </c>
      <c r="D4245">
        <v>1477339</v>
      </c>
      <c r="E4245">
        <v>48</v>
      </c>
      <c r="F4245">
        <v>2</v>
      </c>
      <c r="G4245">
        <v>149.94999999999999</v>
      </c>
      <c r="H4245" s="1">
        <v>43532</v>
      </c>
      <c r="I4245">
        <v>999999</v>
      </c>
      <c r="J4245">
        <v>131.95599999999999</v>
      </c>
      <c r="K4245">
        <v>76.45</v>
      </c>
      <c r="L4245" t="s">
        <v>13</v>
      </c>
      <c r="M4245">
        <v>1</v>
      </c>
    </row>
    <row r="4246" spans="1:13" x14ac:dyDescent="0.25">
      <c r="A4246">
        <v>335304</v>
      </c>
      <c r="B4246">
        <v>0</v>
      </c>
      <c r="C4246" s="1">
        <v>43531</v>
      </c>
      <c r="D4246">
        <v>2090368</v>
      </c>
      <c r="E4246">
        <v>568</v>
      </c>
      <c r="F4246">
        <v>2</v>
      </c>
      <c r="G4246">
        <v>499</v>
      </c>
      <c r="H4246" s="1">
        <v>43531</v>
      </c>
      <c r="I4246">
        <v>470</v>
      </c>
      <c r="J4246">
        <v>494.01</v>
      </c>
      <c r="K4246">
        <v>254.4</v>
      </c>
      <c r="L4246" t="s">
        <v>13</v>
      </c>
      <c r="M4246">
        <v>1</v>
      </c>
    </row>
    <row r="4247" spans="1:13" x14ac:dyDescent="0.25">
      <c r="A4247">
        <v>335304</v>
      </c>
      <c r="B4247">
        <v>1</v>
      </c>
      <c r="C4247" s="1">
        <v>43531</v>
      </c>
      <c r="D4247">
        <v>2090368</v>
      </c>
      <c r="E4247">
        <v>1720</v>
      </c>
      <c r="F4247">
        <v>2</v>
      </c>
      <c r="G4247">
        <v>70.13</v>
      </c>
      <c r="H4247" s="1">
        <v>43531</v>
      </c>
      <c r="I4247">
        <v>470</v>
      </c>
      <c r="J4247">
        <v>61.013100000000001</v>
      </c>
      <c r="K4247">
        <v>32.25</v>
      </c>
      <c r="L4247" t="s">
        <v>13</v>
      </c>
      <c r="M4247">
        <v>1</v>
      </c>
    </row>
    <row r="4248" spans="1:13" x14ac:dyDescent="0.25">
      <c r="A4248">
        <v>335304</v>
      </c>
      <c r="B4248">
        <v>2</v>
      </c>
      <c r="C4248" s="1">
        <v>43531</v>
      </c>
      <c r="D4248">
        <v>2090368</v>
      </c>
      <c r="E4248">
        <v>1630</v>
      </c>
      <c r="F4248">
        <v>3</v>
      </c>
      <c r="G4248">
        <v>22.89</v>
      </c>
      <c r="H4248" s="1">
        <v>43531</v>
      </c>
      <c r="I4248">
        <v>470</v>
      </c>
      <c r="J4248">
        <v>20.829899999999999</v>
      </c>
      <c r="K4248">
        <v>7.58</v>
      </c>
      <c r="L4248" t="s">
        <v>13</v>
      </c>
      <c r="M4248">
        <v>1</v>
      </c>
    </row>
    <row r="4249" spans="1:13" x14ac:dyDescent="0.25">
      <c r="A4249">
        <v>335305</v>
      </c>
      <c r="B4249">
        <v>0</v>
      </c>
      <c r="C4249" s="1">
        <v>43531</v>
      </c>
      <c r="D4249">
        <v>1520398</v>
      </c>
      <c r="E4249">
        <v>1455</v>
      </c>
      <c r="F4249">
        <v>3</v>
      </c>
      <c r="G4249">
        <v>290</v>
      </c>
      <c r="H4249" s="1">
        <v>43533</v>
      </c>
      <c r="I4249">
        <v>999999</v>
      </c>
      <c r="J4249">
        <v>252.3</v>
      </c>
      <c r="K4249">
        <v>133.36000000000001</v>
      </c>
      <c r="L4249" t="s">
        <v>13</v>
      </c>
      <c r="M4249">
        <v>1</v>
      </c>
    </row>
    <row r="4250" spans="1:13" x14ac:dyDescent="0.25">
      <c r="A4250">
        <v>335305</v>
      </c>
      <c r="B4250">
        <v>1</v>
      </c>
      <c r="C4250" s="1">
        <v>43531</v>
      </c>
      <c r="D4250">
        <v>1520398</v>
      </c>
      <c r="E4250">
        <v>532</v>
      </c>
      <c r="F4250">
        <v>2</v>
      </c>
      <c r="G4250">
        <v>259</v>
      </c>
      <c r="H4250" s="1">
        <v>43533</v>
      </c>
      <c r="I4250">
        <v>999999</v>
      </c>
      <c r="J4250">
        <v>253.82</v>
      </c>
      <c r="K4250">
        <v>119.11</v>
      </c>
      <c r="L4250" t="s">
        <v>13</v>
      </c>
      <c r="M4250">
        <v>1</v>
      </c>
    </row>
    <row r="4251" spans="1:13" x14ac:dyDescent="0.25">
      <c r="A4251">
        <v>335306</v>
      </c>
      <c r="B4251">
        <v>0</v>
      </c>
      <c r="C4251" s="1">
        <v>43531</v>
      </c>
      <c r="D4251">
        <v>1490608</v>
      </c>
      <c r="E4251">
        <v>2399</v>
      </c>
      <c r="F4251">
        <v>3</v>
      </c>
      <c r="G4251">
        <v>429.99</v>
      </c>
      <c r="H4251" s="1">
        <v>43533</v>
      </c>
      <c r="I4251">
        <v>999999</v>
      </c>
      <c r="J4251">
        <v>429.99</v>
      </c>
      <c r="K4251">
        <v>197.74</v>
      </c>
      <c r="L4251" t="s">
        <v>13</v>
      </c>
      <c r="M4251">
        <v>1</v>
      </c>
    </row>
    <row r="4252" spans="1:13" x14ac:dyDescent="0.25">
      <c r="A4252">
        <v>335307</v>
      </c>
      <c r="B4252">
        <v>0</v>
      </c>
      <c r="C4252" s="1">
        <v>43531</v>
      </c>
      <c r="D4252">
        <v>1911419</v>
      </c>
      <c r="E4252">
        <v>133</v>
      </c>
      <c r="F4252">
        <v>4</v>
      </c>
      <c r="G4252">
        <v>349.95</v>
      </c>
      <c r="H4252" s="1">
        <v>43533</v>
      </c>
      <c r="I4252">
        <v>999999</v>
      </c>
      <c r="J4252">
        <v>314.95499999999998</v>
      </c>
      <c r="K4252">
        <v>160.93</v>
      </c>
      <c r="L4252" t="s">
        <v>13</v>
      </c>
      <c r="M4252">
        <v>1</v>
      </c>
    </row>
    <row r="4253" spans="1:13" x14ac:dyDescent="0.25">
      <c r="A4253">
        <v>335307</v>
      </c>
      <c r="B4253">
        <v>1</v>
      </c>
      <c r="C4253" s="1">
        <v>43531</v>
      </c>
      <c r="D4253">
        <v>1911419</v>
      </c>
      <c r="E4253">
        <v>2507</v>
      </c>
      <c r="F4253">
        <v>6</v>
      </c>
      <c r="G4253">
        <v>4.74</v>
      </c>
      <c r="H4253" s="1">
        <v>43533</v>
      </c>
      <c r="I4253">
        <v>999999</v>
      </c>
      <c r="J4253">
        <v>4.5503999999999998</v>
      </c>
      <c r="K4253">
        <v>2.42</v>
      </c>
      <c r="L4253" t="s">
        <v>13</v>
      </c>
      <c r="M4253">
        <v>1</v>
      </c>
    </row>
    <row r="4254" spans="1:13" x14ac:dyDescent="0.25">
      <c r="A4254">
        <v>335307</v>
      </c>
      <c r="B4254">
        <v>2</v>
      </c>
      <c r="C4254" s="1">
        <v>43531</v>
      </c>
      <c r="D4254">
        <v>1911419</v>
      </c>
      <c r="E4254">
        <v>1516</v>
      </c>
      <c r="F4254">
        <v>2</v>
      </c>
      <c r="G4254">
        <v>288</v>
      </c>
      <c r="H4254" s="1">
        <v>43533</v>
      </c>
      <c r="I4254">
        <v>999999</v>
      </c>
      <c r="J4254">
        <v>288</v>
      </c>
      <c r="K4254">
        <v>132.44</v>
      </c>
      <c r="L4254" t="s">
        <v>13</v>
      </c>
      <c r="M4254">
        <v>1</v>
      </c>
    </row>
    <row r="4255" spans="1:13" x14ac:dyDescent="0.25">
      <c r="A4255">
        <v>335307</v>
      </c>
      <c r="B4255">
        <v>3</v>
      </c>
      <c r="C4255" s="1">
        <v>43531</v>
      </c>
      <c r="D4255">
        <v>1911419</v>
      </c>
      <c r="E4255">
        <v>32</v>
      </c>
      <c r="F4255">
        <v>5</v>
      </c>
      <c r="G4255">
        <v>255</v>
      </c>
      <c r="H4255" s="1">
        <v>43533</v>
      </c>
      <c r="I4255">
        <v>999999</v>
      </c>
      <c r="J4255">
        <v>249.9</v>
      </c>
      <c r="K4255">
        <v>84.49</v>
      </c>
      <c r="L4255" t="s">
        <v>13</v>
      </c>
      <c r="M4255">
        <v>1</v>
      </c>
    </row>
    <row r="4256" spans="1:13" x14ac:dyDescent="0.25">
      <c r="A4256">
        <v>335307</v>
      </c>
      <c r="B4256">
        <v>5</v>
      </c>
      <c r="C4256" s="1">
        <v>43531</v>
      </c>
      <c r="D4256">
        <v>1911419</v>
      </c>
      <c r="E4256">
        <v>849</v>
      </c>
      <c r="F4256">
        <v>5</v>
      </c>
      <c r="G4256">
        <v>15.6</v>
      </c>
      <c r="H4256" s="1">
        <v>43533</v>
      </c>
      <c r="I4256">
        <v>999999</v>
      </c>
      <c r="J4256">
        <v>15.6</v>
      </c>
      <c r="K4256">
        <v>7.95</v>
      </c>
      <c r="L4256" t="s">
        <v>13</v>
      </c>
      <c r="M4256">
        <v>1</v>
      </c>
    </row>
    <row r="4257" spans="1:13" x14ac:dyDescent="0.25">
      <c r="A4257">
        <v>335400</v>
      </c>
      <c r="B4257">
        <v>0</v>
      </c>
      <c r="C4257" s="1">
        <v>43532</v>
      </c>
      <c r="D4257">
        <v>1706689</v>
      </c>
      <c r="E4257">
        <v>1405</v>
      </c>
      <c r="F4257">
        <v>2</v>
      </c>
      <c r="G4257">
        <v>35.99</v>
      </c>
      <c r="H4257" s="1">
        <v>43534</v>
      </c>
      <c r="I4257">
        <v>999999</v>
      </c>
      <c r="J4257">
        <v>33.110799999999998</v>
      </c>
      <c r="K4257">
        <v>16.55</v>
      </c>
      <c r="L4257" t="s">
        <v>13</v>
      </c>
      <c r="M4257">
        <v>1</v>
      </c>
    </row>
    <row r="4258" spans="1:13" x14ac:dyDescent="0.25">
      <c r="A4258">
        <v>335401</v>
      </c>
      <c r="B4258">
        <v>0</v>
      </c>
      <c r="C4258" s="1">
        <v>43532</v>
      </c>
      <c r="D4258">
        <v>1908072</v>
      </c>
      <c r="E4258">
        <v>1591</v>
      </c>
      <c r="F4258">
        <v>2</v>
      </c>
      <c r="G4258">
        <v>12.66</v>
      </c>
      <c r="H4258" s="1">
        <v>43532</v>
      </c>
      <c r="I4258">
        <v>590</v>
      </c>
      <c r="J4258">
        <v>12.66</v>
      </c>
      <c r="K4258">
        <v>5.82</v>
      </c>
      <c r="L4258" t="s">
        <v>13</v>
      </c>
      <c r="M4258">
        <v>1</v>
      </c>
    </row>
    <row r="4259" spans="1:13" x14ac:dyDescent="0.25">
      <c r="A4259">
        <v>335401</v>
      </c>
      <c r="B4259">
        <v>1</v>
      </c>
      <c r="C4259" s="1">
        <v>43532</v>
      </c>
      <c r="D4259">
        <v>1908072</v>
      </c>
      <c r="E4259">
        <v>435</v>
      </c>
      <c r="F4259">
        <v>1</v>
      </c>
      <c r="G4259">
        <v>269.95</v>
      </c>
      <c r="H4259" s="1">
        <v>43532</v>
      </c>
      <c r="I4259">
        <v>590</v>
      </c>
      <c r="J4259">
        <v>259.15199999999999</v>
      </c>
      <c r="K4259">
        <v>137.63</v>
      </c>
      <c r="L4259" t="s">
        <v>13</v>
      </c>
      <c r="M4259">
        <v>1</v>
      </c>
    </row>
    <row r="4260" spans="1:13" x14ac:dyDescent="0.25">
      <c r="A4260">
        <v>335402</v>
      </c>
      <c r="B4260">
        <v>0</v>
      </c>
      <c r="C4260" s="1">
        <v>43532</v>
      </c>
      <c r="D4260">
        <v>687324</v>
      </c>
      <c r="E4260">
        <v>100</v>
      </c>
      <c r="F4260">
        <v>1</v>
      </c>
      <c r="G4260">
        <v>120</v>
      </c>
      <c r="H4260" s="1">
        <v>43536</v>
      </c>
      <c r="I4260">
        <v>999999</v>
      </c>
      <c r="J4260">
        <v>110.4</v>
      </c>
      <c r="K4260">
        <v>55.18</v>
      </c>
      <c r="L4260" t="s">
        <v>14</v>
      </c>
      <c r="M4260">
        <v>0.8911</v>
      </c>
    </row>
    <row r="4261" spans="1:13" x14ac:dyDescent="0.25">
      <c r="A4261">
        <v>333916</v>
      </c>
      <c r="B4261">
        <v>2</v>
      </c>
      <c r="C4261" s="1">
        <v>43517</v>
      </c>
      <c r="D4261">
        <v>1924905</v>
      </c>
      <c r="E4261">
        <v>2498</v>
      </c>
      <c r="F4261">
        <v>6</v>
      </c>
      <c r="G4261">
        <v>23.72</v>
      </c>
      <c r="H4261" s="1">
        <v>43522</v>
      </c>
      <c r="I4261">
        <v>999999</v>
      </c>
      <c r="J4261">
        <v>23.72</v>
      </c>
      <c r="K4261">
        <v>12.09</v>
      </c>
      <c r="L4261" t="s">
        <v>13</v>
      </c>
      <c r="M4261">
        <v>1</v>
      </c>
    </row>
    <row r="4262" spans="1:13" x14ac:dyDescent="0.25">
      <c r="A4262">
        <v>333916</v>
      </c>
      <c r="B4262">
        <v>3</v>
      </c>
      <c r="C4262" s="1">
        <v>43517</v>
      </c>
      <c r="D4262">
        <v>1924905</v>
      </c>
      <c r="E4262">
        <v>1601</v>
      </c>
      <c r="F4262">
        <v>1</v>
      </c>
      <c r="G4262">
        <v>159.99</v>
      </c>
      <c r="H4262" s="1">
        <v>43522</v>
      </c>
      <c r="I4262">
        <v>999999</v>
      </c>
      <c r="J4262">
        <v>139.19130000000001</v>
      </c>
      <c r="K4262">
        <v>73.569999999999993</v>
      </c>
      <c r="L4262" t="s">
        <v>13</v>
      </c>
      <c r="M4262">
        <v>1</v>
      </c>
    </row>
    <row r="4263" spans="1:13" x14ac:dyDescent="0.25">
      <c r="A4263">
        <v>333916</v>
      </c>
      <c r="B4263">
        <v>4</v>
      </c>
      <c r="C4263" s="1">
        <v>43517</v>
      </c>
      <c r="D4263">
        <v>1924905</v>
      </c>
      <c r="E4263">
        <v>1590</v>
      </c>
      <c r="F4263">
        <v>1</v>
      </c>
      <c r="G4263">
        <v>22.89</v>
      </c>
      <c r="H4263" s="1">
        <v>43522</v>
      </c>
      <c r="I4263">
        <v>999999</v>
      </c>
      <c r="J4263">
        <v>19.685400000000001</v>
      </c>
      <c r="K4263">
        <v>7.58</v>
      </c>
      <c r="L4263" t="s">
        <v>13</v>
      </c>
      <c r="M4263">
        <v>1</v>
      </c>
    </row>
    <row r="4264" spans="1:13" x14ac:dyDescent="0.25">
      <c r="A4264">
        <v>334000</v>
      </c>
      <c r="B4264">
        <v>0</v>
      </c>
      <c r="C4264" s="1">
        <v>43518</v>
      </c>
      <c r="D4264">
        <v>1771924</v>
      </c>
      <c r="E4264">
        <v>705</v>
      </c>
      <c r="F4264">
        <v>1</v>
      </c>
      <c r="G4264">
        <v>87</v>
      </c>
      <c r="H4264" s="1">
        <v>43521</v>
      </c>
      <c r="I4264">
        <v>999999</v>
      </c>
      <c r="J4264">
        <v>87</v>
      </c>
      <c r="K4264">
        <v>44.36</v>
      </c>
      <c r="L4264" t="s">
        <v>13</v>
      </c>
      <c r="M4264">
        <v>1</v>
      </c>
    </row>
    <row r="4265" spans="1:13" x14ac:dyDescent="0.25">
      <c r="A4265">
        <v>334000</v>
      </c>
      <c r="B4265">
        <v>1</v>
      </c>
      <c r="C4265" s="1">
        <v>43518</v>
      </c>
      <c r="D4265">
        <v>1771924</v>
      </c>
      <c r="E4265">
        <v>499</v>
      </c>
      <c r="F4265">
        <v>4</v>
      </c>
      <c r="G4265">
        <v>99</v>
      </c>
      <c r="H4265" s="1">
        <v>43521</v>
      </c>
      <c r="I4265">
        <v>999999</v>
      </c>
      <c r="J4265">
        <v>88.11</v>
      </c>
      <c r="K4265">
        <v>50.47</v>
      </c>
      <c r="L4265" t="s">
        <v>13</v>
      </c>
      <c r="M4265">
        <v>1</v>
      </c>
    </row>
    <row r="4266" spans="1:13" x14ac:dyDescent="0.25">
      <c r="A4266">
        <v>334000</v>
      </c>
      <c r="B4266">
        <v>2</v>
      </c>
      <c r="C4266" s="1">
        <v>43518</v>
      </c>
      <c r="D4266">
        <v>1771924</v>
      </c>
      <c r="E4266">
        <v>1286</v>
      </c>
      <c r="F4266">
        <v>8</v>
      </c>
      <c r="G4266">
        <v>77.989999999999995</v>
      </c>
      <c r="H4266" s="1">
        <v>43521</v>
      </c>
      <c r="I4266">
        <v>999999</v>
      </c>
      <c r="J4266">
        <v>69.411100000000005</v>
      </c>
      <c r="K4266">
        <v>39.76</v>
      </c>
      <c r="L4266" t="s">
        <v>13</v>
      </c>
      <c r="M4266">
        <v>1</v>
      </c>
    </row>
    <row r="4267" spans="1:13" x14ac:dyDescent="0.25">
      <c r="A4267">
        <v>334000</v>
      </c>
      <c r="B4267">
        <v>3</v>
      </c>
      <c r="C4267" s="1">
        <v>43518</v>
      </c>
      <c r="D4267">
        <v>1771924</v>
      </c>
      <c r="E4267">
        <v>319</v>
      </c>
      <c r="F4267">
        <v>2</v>
      </c>
      <c r="G4267">
        <v>869</v>
      </c>
      <c r="H4267" s="1">
        <v>43521</v>
      </c>
      <c r="I4267">
        <v>999999</v>
      </c>
      <c r="J4267">
        <v>816.86</v>
      </c>
      <c r="K4267">
        <v>287.92</v>
      </c>
      <c r="L4267" t="s">
        <v>13</v>
      </c>
      <c r="M4267">
        <v>1</v>
      </c>
    </row>
    <row r="4268" spans="1:13" x14ac:dyDescent="0.25">
      <c r="A4268">
        <v>334001</v>
      </c>
      <c r="B4268">
        <v>0</v>
      </c>
      <c r="C4268" s="1">
        <v>43518</v>
      </c>
      <c r="D4268">
        <v>367425</v>
      </c>
      <c r="E4268">
        <v>1629</v>
      </c>
      <c r="F4268">
        <v>2</v>
      </c>
      <c r="G4268">
        <v>9.99</v>
      </c>
      <c r="H4268" s="1">
        <v>43521</v>
      </c>
      <c r="I4268">
        <v>999999</v>
      </c>
      <c r="J4268">
        <v>9.1907999999999994</v>
      </c>
      <c r="K4268">
        <v>5.09</v>
      </c>
      <c r="L4268" t="s">
        <v>15</v>
      </c>
      <c r="M4268">
        <v>1.3224</v>
      </c>
    </row>
    <row r="4269" spans="1:13" x14ac:dyDescent="0.25">
      <c r="A4269">
        <v>334002</v>
      </c>
      <c r="B4269">
        <v>0</v>
      </c>
      <c r="C4269" s="1">
        <v>43518</v>
      </c>
      <c r="D4269">
        <v>1264442</v>
      </c>
      <c r="E4269">
        <v>138</v>
      </c>
      <c r="F4269">
        <v>3</v>
      </c>
      <c r="G4269">
        <v>499.99</v>
      </c>
      <c r="H4269" s="1">
        <v>43518</v>
      </c>
      <c r="I4269">
        <v>610</v>
      </c>
      <c r="J4269">
        <v>429.9914</v>
      </c>
      <c r="K4269">
        <v>229.93</v>
      </c>
      <c r="L4269" t="s">
        <v>13</v>
      </c>
      <c r="M4269">
        <v>1</v>
      </c>
    </row>
    <row r="4270" spans="1:13" x14ac:dyDescent="0.25">
      <c r="A4270">
        <v>334002</v>
      </c>
      <c r="B4270">
        <v>1</v>
      </c>
      <c r="C4270" s="1">
        <v>43518</v>
      </c>
      <c r="D4270">
        <v>1264442</v>
      </c>
      <c r="E4270">
        <v>1409</v>
      </c>
      <c r="F4270">
        <v>1</v>
      </c>
      <c r="G4270">
        <v>589</v>
      </c>
      <c r="H4270" s="1">
        <v>43518</v>
      </c>
      <c r="I4270">
        <v>610</v>
      </c>
      <c r="J4270">
        <v>512.42999999999995</v>
      </c>
      <c r="K4270">
        <v>195.15</v>
      </c>
      <c r="L4270" t="s">
        <v>13</v>
      </c>
      <c r="M4270">
        <v>1</v>
      </c>
    </row>
    <row r="4271" spans="1:13" x14ac:dyDescent="0.25">
      <c r="A4271">
        <v>334003</v>
      </c>
      <c r="B4271">
        <v>0</v>
      </c>
      <c r="C4271" s="1">
        <v>43518</v>
      </c>
      <c r="D4271">
        <v>1826431</v>
      </c>
      <c r="E4271">
        <v>1711</v>
      </c>
      <c r="F4271">
        <v>2</v>
      </c>
      <c r="G4271">
        <v>70.13</v>
      </c>
      <c r="H4271" s="1">
        <v>43521</v>
      </c>
      <c r="I4271">
        <v>999999</v>
      </c>
      <c r="J4271">
        <v>63.116999999999997</v>
      </c>
      <c r="K4271">
        <v>32.25</v>
      </c>
      <c r="L4271" t="s">
        <v>13</v>
      </c>
      <c r="M4271">
        <v>1</v>
      </c>
    </row>
    <row r="4272" spans="1:13" x14ac:dyDescent="0.25">
      <c r="A4272">
        <v>334003</v>
      </c>
      <c r="B4272">
        <v>1</v>
      </c>
      <c r="C4272" s="1">
        <v>43518</v>
      </c>
      <c r="D4272">
        <v>1826431</v>
      </c>
      <c r="E4272">
        <v>810</v>
      </c>
      <c r="F4272">
        <v>1</v>
      </c>
      <c r="G4272">
        <v>19.95</v>
      </c>
      <c r="H4272" s="1">
        <v>43521</v>
      </c>
      <c r="I4272">
        <v>999999</v>
      </c>
      <c r="J4272">
        <v>19.351500000000001</v>
      </c>
      <c r="K4272">
        <v>9.17</v>
      </c>
      <c r="L4272" t="s">
        <v>13</v>
      </c>
      <c r="M4272">
        <v>1</v>
      </c>
    </row>
    <row r="4273" spans="1:13" x14ac:dyDescent="0.25">
      <c r="A4273">
        <v>334004</v>
      </c>
      <c r="B4273">
        <v>0</v>
      </c>
      <c r="C4273" s="1">
        <v>43518</v>
      </c>
      <c r="D4273">
        <v>40052</v>
      </c>
      <c r="E4273">
        <v>1633</v>
      </c>
      <c r="F4273">
        <v>5</v>
      </c>
      <c r="G4273">
        <v>13.89</v>
      </c>
      <c r="H4273" s="1">
        <v>43518</v>
      </c>
      <c r="I4273">
        <v>35</v>
      </c>
      <c r="J4273">
        <v>12.2232</v>
      </c>
      <c r="K4273">
        <v>6.39</v>
      </c>
      <c r="L4273" t="s">
        <v>17</v>
      </c>
      <c r="M4273">
        <v>1.4059999999999999</v>
      </c>
    </row>
    <row r="4274" spans="1:13" x14ac:dyDescent="0.25">
      <c r="A4274">
        <v>334005</v>
      </c>
      <c r="B4274">
        <v>0</v>
      </c>
      <c r="C4274" s="1">
        <v>43518</v>
      </c>
      <c r="D4274">
        <v>277201</v>
      </c>
      <c r="E4274">
        <v>650</v>
      </c>
      <c r="F4274">
        <v>2</v>
      </c>
      <c r="G4274">
        <v>78</v>
      </c>
      <c r="H4274" s="1">
        <v>43518</v>
      </c>
      <c r="I4274">
        <v>74</v>
      </c>
      <c r="J4274">
        <v>70.2</v>
      </c>
      <c r="K4274">
        <v>39.770000000000003</v>
      </c>
      <c r="L4274" t="s">
        <v>15</v>
      </c>
      <c r="M4274">
        <v>1.3224</v>
      </c>
    </row>
    <row r="4275" spans="1:13" x14ac:dyDescent="0.25">
      <c r="A4275">
        <v>334005</v>
      </c>
      <c r="B4275">
        <v>1</v>
      </c>
      <c r="C4275" s="1">
        <v>43518</v>
      </c>
      <c r="D4275">
        <v>277201</v>
      </c>
      <c r="E4275">
        <v>1138</v>
      </c>
      <c r="F4275">
        <v>1</v>
      </c>
      <c r="G4275">
        <v>391.9</v>
      </c>
      <c r="H4275" s="1">
        <v>43518</v>
      </c>
      <c r="I4275">
        <v>74</v>
      </c>
      <c r="J4275">
        <v>387.98099999999999</v>
      </c>
      <c r="K4275">
        <v>180.22</v>
      </c>
      <c r="L4275" t="s">
        <v>15</v>
      </c>
      <c r="M4275">
        <v>1.3224</v>
      </c>
    </row>
    <row r="4276" spans="1:13" x14ac:dyDescent="0.25">
      <c r="A4276">
        <v>334005</v>
      </c>
      <c r="B4276">
        <v>2</v>
      </c>
      <c r="C4276" s="1">
        <v>43518</v>
      </c>
      <c r="D4276">
        <v>277201</v>
      </c>
      <c r="E4276">
        <v>1585</v>
      </c>
      <c r="F4276">
        <v>4</v>
      </c>
      <c r="G4276">
        <v>22.89</v>
      </c>
      <c r="H4276" s="1">
        <v>43518</v>
      </c>
      <c r="I4276">
        <v>74</v>
      </c>
      <c r="J4276">
        <v>20.600999999999999</v>
      </c>
      <c r="K4276">
        <v>7.58</v>
      </c>
      <c r="L4276" t="s">
        <v>15</v>
      </c>
      <c r="M4276">
        <v>1.3224</v>
      </c>
    </row>
    <row r="4277" spans="1:13" x14ac:dyDescent="0.25">
      <c r="A4277">
        <v>334005</v>
      </c>
      <c r="B4277">
        <v>3</v>
      </c>
      <c r="C4277" s="1">
        <v>43518</v>
      </c>
      <c r="D4277">
        <v>277201</v>
      </c>
      <c r="E4277">
        <v>1624</v>
      </c>
      <c r="F4277">
        <v>9</v>
      </c>
      <c r="G4277">
        <v>219</v>
      </c>
      <c r="H4277" s="1">
        <v>43518</v>
      </c>
      <c r="I4277">
        <v>74</v>
      </c>
      <c r="J4277">
        <v>194.91</v>
      </c>
      <c r="K4277">
        <v>72.56</v>
      </c>
      <c r="L4277" t="s">
        <v>15</v>
      </c>
      <c r="M4277">
        <v>1.3224</v>
      </c>
    </row>
    <row r="4278" spans="1:13" x14ac:dyDescent="0.25">
      <c r="A4278">
        <v>334006</v>
      </c>
      <c r="B4278">
        <v>0</v>
      </c>
      <c r="C4278" s="1">
        <v>43518</v>
      </c>
      <c r="D4278">
        <v>458421</v>
      </c>
      <c r="E4278">
        <v>1626</v>
      </c>
      <c r="F4278">
        <v>2</v>
      </c>
      <c r="G4278">
        <v>219</v>
      </c>
      <c r="H4278" s="1">
        <v>43521</v>
      </c>
      <c r="I4278">
        <v>999999</v>
      </c>
      <c r="J4278">
        <v>208.05</v>
      </c>
      <c r="K4278">
        <v>72.56</v>
      </c>
      <c r="L4278" t="s">
        <v>14</v>
      </c>
      <c r="M4278">
        <v>0.88300000000000001</v>
      </c>
    </row>
    <row r="4279" spans="1:13" x14ac:dyDescent="0.25">
      <c r="A4279">
        <v>334006</v>
      </c>
      <c r="B4279">
        <v>1</v>
      </c>
      <c r="C4279" s="1">
        <v>43518</v>
      </c>
      <c r="D4279">
        <v>458421</v>
      </c>
      <c r="E4279">
        <v>1620</v>
      </c>
      <c r="F4279">
        <v>1</v>
      </c>
      <c r="G4279">
        <v>60.99</v>
      </c>
      <c r="H4279" s="1">
        <v>43521</v>
      </c>
      <c r="I4279">
        <v>999999</v>
      </c>
      <c r="J4279">
        <v>60.99</v>
      </c>
      <c r="K4279">
        <v>28.05</v>
      </c>
      <c r="L4279" t="s">
        <v>14</v>
      </c>
      <c r="M4279">
        <v>0.88300000000000001</v>
      </c>
    </row>
    <row r="4280" spans="1:13" x14ac:dyDescent="0.25">
      <c r="A4280">
        <v>334006</v>
      </c>
      <c r="B4280">
        <v>2</v>
      </c>
      <c r="C4280" s="1">
        <v>43518</v>
      </c>
      <c r="D4280">
        <v>458421</v>
      </c>
      <c r="E4280">
        <v>1460</v>
      </c>
      <c r="F4280">
        <v>2</v>
      </c>
      <c r="G4280">
        <v>300</v>
      </c>
      <c r="H4280" s="1">
        <v>43521</v>
      </c>
      <c r="I4280">
        <v>999999</v>
      </c>
      <c r="J4280">
        <v>300</v>
      </c>
      <c r="K4280">
        <v>137.96</v>
      </c>
      <c r="L4280" t="s">
        <v>14</v>
      </c>
      <c r="M4280">
        <v>0.88300000000000001</v>
      </c>
    </row>
    <row r="4281" spans="1:13" x14ac:dyDescent="0.25">
      <c r="A4281">
        <v>334007</v>
      </c>
      <c r="B4281">
        <v>0</v>
      </c>
      <c r="C4281" s="1">
        <v>43518</v>
      </c>
      <c r="D4281">
        <v>1405643</v>
      </c>
      <c r="E4281">
        <v>453</v>
      </c>
      <c r="F4281">
        <v>1</v>
      </c>
      <c r="G4281">
        <v>229.9</v>
      </c>
      <c r="H4281" s="1">
        <v>43519</v>
      </c>
      <c r="I4281">
        <v>999999</v>
      </c>
      <c r="J4281">
        <v>227.601</v>
      </c>
      <c r="K4281">
        <v>117.21</v>
      </c>
      <c r="L4281" t="s">
        <v>13</v>
      </c>
      <c r="M4281">
        <v>1</v>
      </c>
    </row>
    <row r="4282" spans="1:13" x14ac:dyDescent="0.25">
      <c r="A4282">
        <v>334008</v>
      </c>
      <c r="B4282">
        <v>0</v>
      </c>
      <c r="C4282" s="1">
        <v>43518</v>
      </c>
      <c r="D4282">
        <v>1791670</v>
      </c>
      <c r="E4282">
        <v>588</v>
      </c>
      <c r="F4282">
        <v>2</v>
      </c>
      <c r="G4282">
        <v>2499</v>
      </c>
      <c r="H4282" s="1">
        <v>43518</v>
      </c>
      <c r="I4282">
        <v>430</v>
      </c>
      <c r="J4282">
        <v>2199.12</v>
      </c>
      <c r="K4282">
        <v>827.97</v>
      </c>
      <c r="L4282" t="s">
        <v>13</v>
      </c>
      <c r="M4282">
        <v>1</v>
      </c>
    </row>
    <row r="4283" spans="1:13" x14ac:dyDescent="0.25">
      <c r="A4283">
        <v>334008</v>
      </c>
      <c r="B4283">
        <v>1</v>
      </c>
      <c r="C4283" s="1">
        <v>43518</v>
      </c>
      <c r="D4283">
        <v>1791670</v>
      </c>
      <c r="E4283">
        <v>1873</v>
      </c>
      <c r="F4283">
        <v>1</v>
      </c>
      <c r="G4283">
        <v>1989</v>
      </c>
      <c r="H4283" s="1">
        <v>43518</v>
      </c>
      <c r="I4283">
        <v>430</v>
      </c>
      <c r="J4283">
        <v>1989</v>
      </c>
      <c r="K4283">
        <v>914.67</v>
      </c>
      <c r="L4283" t="s">
        <v>13</v>
      </c>
      <c r="M4283">
        <v>1</v>
      </c>
    </row>
    <row r="4284" spans="1:13" x14ac:dyDescent="0.25">
      <c r="A4284">
        <v>334008</v>
      </c>
      <c r="B4284">
        <v>2</v>
      </c>
      <c r="C4284" s="1">
        <v>43518</v>
      </c>
      <c r="D4284">
        <v>1791670</v>
      </c>
      <c r="E4284">
        <v>1644</v>
      </c>
      <c r="F4284">
        <v>3</v>
      </c>
      <c r="G4284">
        <v>57.88</v>
      </c>
      <c r="H4284" s="1">
        <v>43518</v>
      </c>
      <c r="I4284">
        <v>430</v>
      </c>
      <c r="J4284">
        <v>50.355600000000003</v>
      </c>
      <c r="K4284">
        <v>26.62</v>
      </c>
      <c r="L4284" t="s">
        <v>13</v>
      </c>
      <c r="M4284">
        <v>1</v>
      </c>
    </row>
    <row r="4285" spans="1:13" x14ac:dyDescent="0.25">
      <c r="A4285">
        <v>334009</v>
      </c>
      <c r="B4285">
        <v>0</v>
      </c>
      <c r="C4285" s="1">
        <v>43518</v>
      </c>
      <c r="D4285">
        <v>1658432</v>
      </c>
      <c r="E4285">
        <v>522</v>
      </c>
      <c r="F4285">
        <v>2</v>
      </c>
      <c r="G4285">
        <v>279</v>
      </c>
      <c r="H4285" s="1">
        <v>43521</v>
      </c>
      <c r="I4285">
        <v>999999</v>
      </c>
      <c r="J4285">
        <v>279</v>
      </c>
      <c r="K4285">
        <v>128.30000000000001</v>
      </c>
      <c r="L4285" t="s">
        <v>13</v>
      </c>
      <c r="M4285">
        <v>1</v>
      </c>
    </row>
    <row r="4286" spans="1:13" x14ac:dyDescent="0.25">
      <c r="A4286">
        <v>334009</v>
      </c>
      <c r="B4286">
        <v>1</v>
      </c>
      <c r="C4286" s="1">
        <v>43518</v>
      </c>
      <c r="D4286">
        <v>1658432</v>
      </c>
      <c r="E4286">
        <v>2160</v>
      </c>
      <c r="F4286">
        <v>6</v>
      </c>
      <c r="G4286">
        <v>445</v>
      </c>
      <c r="H4286" s="1">
        <v>43521</v>
      </c>
      <c r="I4286">
        <v>999999</v>
      </c>
      <c r="J4286">
        <v>445</v>
      </c>
      <c r="K4286">
        <v>204.64</v>
      </c>
      <c r="L4286" t="s">
        <v>13</v>
      </c>
      <c r="M4286">
        <v>1</v>
      </c>
    </row>
    <row r="4287" spans="1:13" x14ac:dyDescent="0.25">
      <c r="A4287">
        <v>334010</v>
      </c>
      <c r="B4287">
        <v>0</v>
      </c>
      <c r="C4287" s="1">
        <v>43518</v>
      </c>
      <c r="D4287">
        <v>261365</v>
      </c>
      <c r="E4287">
        <v>1409</v>
      </c>
      <c r="F4287">
        <v>2</v>
      </c>
      <c r="G4287">
        <v>589</v>
      </c>
      <c r="H4287" s="1">
        <v>43524</v>
      </c>
      <c r="I4287">
        <v>999999</v>
      </c>
      <c r="J4287">
        <v>553.66</v>
      </c>
      <c r="K4287">
        <v>195.15</v>
      </c>
      <c r="L4287" t="s">
        <v>15</v>
      </c>
      <c r="M4287">
        <v>1.3224</v>
      </c>
    </row>
    <row r="4288" spans="1:13" x14ac:dyDescent="0.25">
      <c r="A4288">
        <v>334100</v>
      </c>
      <c r="B4288">
        <v>0</v>
      </c>
      <c r="C4288" s="1">
        <v>43519</v>
      </c>
      <c r="D4288">
        <v>1279223</v>
      </c>
      <c r="E4288">
        <v>456</v>
      </c>
      <c r="F4288">
        <v>1</v>
      </c>
      <c r="G4288">
        <v>559</v>
      </c>
      <c r="H4288" s="1">
        <v>43519</v>
      </c>
      <c r="I4288">
        <v>465</v>
      </c>
      <c r="J4288">
        <v>497.51</v>
      </c>
      <c r="K4288">
        <v>257.06</v>
      </c>
      <c r="L4288" t="s">
        <v>13</v>
      </c>
      <c r="M4288">
        <v>1</v>
      </c>
    </row>
    <row r="4289" spans="1:13" x14ac:dyDescent="0.25">
      <c r="A4289">
        <v>334100</v>
      </c>
      <c r="B4289">
        <v>1</v>
      </c>
      <c r="C4289" s="1">
        <v>43519</v>
      </c>
      <c r="D4289">
        <v>1279223</v>
      </c>
      <c r="E4289">
        <v>82</v>
      </c>
      <c r="F4289">
        <v>2</v>
      </c>
      <c r="G4289">
        <v>40.549999999999997</v>
      </c>
      <c r="H4289" s="1">
        <v>43519</v>
      </c>
      <c r="I4289">
        <v>465</v>
      </c>
      <c r="J4289">
        <v>36.089500000000001</v>
      </c>
      <c r="K4289">
        <v>18.649999999999999</v>
      </c>
      <c r="L4289" t="s">
        <v>13</v>
      </c>
      <c r="M4289">
        <v>1</v>
      </c>
    </row>
    <row r="4290" spans="1:13" x14ac:dyDescent="0.25">
      <c r="A4290">
        <v>334100</v>
      </c>
      <c r="B4290">
        <v>2</v>
      </c>
      <c r="C4290" s="1">
        <v>43519</v>
      </c>
      <c r="D4290">
        <v>1279223</v>
      </c>
      <c r="E4290">
        <v>1541</v>
      </c>
      <c r="F4290">
        <v>1</v>
      </c>
      <c r="G4290">
        <v>299</v>
      </c>
      <c r="H4290" s="1">
        <v>43519</v>
      </c>
      <c r="I4290">
        <v>465</v>
      </c>
      <c r="J4290">
        <v>299</v>
      </c>
      <c r="K4290">
        <v>137.5</v>
      </c>
      <c r="L4290" t="s">
        <v>13</v>
      </c>
      <c r="M4290">
        <v>1</v>
      </c>
    </row>
    <row r="4291" spans="1:13" x14ac:dyDescent="0.25">
      <c r="A4291">
        <v>334100</v>
      </c>
      <c r="B4291">
        <v>3</v>
      </c>
      <c r="C4291" s="1">
        <v>43519</v>
      </c>
      <c r="D4291">
        <v>1279223</v>
      </c>
      <c r="E4291">
        <v>1676</v>
      </c>
      <c r="F4291">
        <v>3</v>
      </c>
      <c r="G4291">
        <v>8.99</v>
      </c>
      <c r="H4291" s="1">
        <v>43519</v>
      </c>
      <c r="I4291">
        <v>465</v>
      </c>
      <c r="J4291">
        <v>8.99</v>
      </c>
      <c r="K4291">
        <v>4.13</v>
      </c>
      <c r="L4291" t="s">
        <v>13</v>
      </c>
      <c r="M4291">
        <v>1</v>
      </c>
    </row>
    <row r="4292" spans="1:13" x14ac:dyDescent="0.25">
      <c r="A4292">
        <v>334101</v>
      </c>
      <c r="B4292">
        <v>0</v>
      </c>
      <c r="C4292" s="1">
        <v>43519</v>
      </c>
      <c r="D4292">
        <v>785457</v>
      </c>
      <c r="E4292">
        <v>1413</v>
      </c>
      <c r="F4292">
        <v>3</v>
      </c>
      <c r="G4292">
        <v>299</v>
      </c>
      <c r="H4292" s="1">
        <v>43525</v>
      </c>
      <c r="I4292">
        <v>999999</v>
      </c>
      <c r="J4292">
        <v>260.13</v>
      </c>
      <c r="K4292">
        <v>137.5</v>
      </c>
      <c r="L4292" t="s">
        <v>14</v>
      </c>
      <c r="M4292">
        <v>0.88300000000000001</v>
      </c>
    </row>
    <row r="4293" spans="1:13" x14ac:dyDescent="0.25">
      <c r="A4293">
        <v>334101</v>
      </c>
      <c r="B4293">
        <v>1</v>
      </c>
      <c r="C4293" s="1">
        <v>43519</v>
      </c>
      <c r="D4293">
        <v>785457</v>
      </c>
      <c r="E4293">
        <v>1355</v>
      </c>
      <c r="F4293">
        <v>1</v>
      </c>
      <c r="G4293">
        <v>32.99</v>
      </c>
      <c r="H4293" s="1">
        <v>43525</v>
      </c>
      <c r="I4293">
        <v>999999</v>
      </c>
      <c r="J4293">
        <v>29.3611</v>
      </c>
      <c r="K4293">
        <v>15.17</v>
      </c>
      <c r="L4293" t="s">
        <v>14</v>
      </c>
      <c r="M4293">
        <v>0.88300000000000001</v>
      </c>
    </row>
    <row r="4294" spans="1:13" x14ac:dyDescent="0.25">
      <c r="A4294">
        <v>334101</v>
      </c>
      <c r="B4294">
        <v>2</v>
      </c>
      <c r="C4294" s="1">
        <v>43519</v>
      </c>
      <c r="D4294">
        <v>785457</v>
      </c>
      <c r="E4294">
        <v>1645</v>
      </c>
      <c r="F4294">
        <v>2</v>
      </c>
      <c r="G4294">
        <v>57.88</v>
      </c>
      <c r="H4294" s="1">
        <v>43525</v>
      </c>
      <c r="I4294">
        <v>999999</v>
      </c>
      <c r="J4294">
        <v>49.776800000000001</v>
      </c>
      <c r="K4294">
        <v>26.62</v>
      </c>
      <c r="L4294" t="s">
        <v>14</v>
      </c>
      <c r="M4294">
        <v>0.88300000000000001</v>
      </c>
    </row>
    <row r="4295" spans="1:13" x14ac:dyDescent="0.25">
      <c r="A4295">
        <v>334101</v>
      </c>
      <c r="B4295">
        <v>3</v>
      </c>
      <c r="C4295" s="1">
        <v>43519</v>
      </c>
      <c r="D4295">
        <v>785457</v>
      </c>
      <c r="E4295">
        <v>1459</v>
      </c>
      <c r="F4295">
        <v>2</v>
      </c>
      <c r="G4295">
        <v>256</v>
      </c>
      <c r="H4295" s="1">
        <v>43525</v>
      </c>
      <c r="I4295">
        <v>999999</v>
      </c>
      <c r="J4295">
        <v>256</v>
      </c>
      <c r="K4295">
        <v>117.73</v>
      </c>
      <c r="L4295" t="s">
        <v>14</v>
      </c>
      <c r="M4295">
        <v>0.88300000000000001</v>
      </c>
    </row>
    <row r="4296" spans="1:13" x14ac:dyDescent="0.25">
      <c r="A4296">
        <v>334102</v>
      </c>
      <c r="B4296">
        <v>0</v>
      </c>
      <c r="C4296" s="1">
        <v>43519</v>
      </c>
      <c r="D4296">
        <v>1274249</v>
      </c>
      <c r="E4296">
        <v>1160</v>
      </c>
      <c r="F4296">
        <v>5</v>
      </c>
      <c r="G4296">
        <v>890</v>
      </c>
      <c r="H4296" s="1">
        <v>43523</v>
      </c>
      <c r="I4296">
        <v>999999</v>
      </c>
      <c r="J4296">
        <v>792.1</v>
      </c>
      <c r="K4296">
        <v>409.28</v>
      </c>
      <c r="L4296" t="s">
        <v>13</v>
      </c>
      <c r="M4296">
        <v>1</v>
      </c>
    </row>
    <row r="4297" spans="1:13" x14ac:dyDescent="0.25">
      <c r="A4297">
        <v>334102</v>
      </c>
      <c r="B4297">
        <v>1</v>
      </c>
      <c r="C4297" s="1">
        <v>43519</v>
      </c>
      <c r="D4297">
        <v>1274249</v>
      </c>
      <c r="E4297">
        <v>604</v>
      </c>
      <c r="F4297">
        <v>1</v>
      </c>
      <c r="G4297">
        <v>499</v>
      </c>
      <c r="H4297" s="1">
        <v>43523</v>
      </c>
      <c r="I4297">
        <v>999999</v>
      </c>
      <c r="J4297">
        <v>459.08</v>
      </c>
      <c r="K4297">
        <v>254.4</v>
      </c>
      <c r="L4297" t="s">
        <v>13</v>
      </c>
      <c r="M4297">
        <v>1</v>
      </c>
    </row>
    <row r="4298" spans="1:13" x14ac:dyDescent="0.25">
      <c r="A4298">
        <v>334102</v>
      </c>
      <c r="B4298">
        <v>2</v>
      </c>
      <c r="C4298" s="1">
        <v>43519</v>
      </c>
      <c r="D4298">
        <v>1274249</v>
      </c>
      <c r="E4298">
        <v>2368</v>
      </c>
      <c r="F4298">
        <v>2</v>
      </c>
      <c r="G4298">
        <v>109.99</v>
      </c>
      <c r="H4298" s="1">
        <v>43523</v>
      </c>
      <c r="I4298">
        <v>999999</v>
      </c>
      <c r="J4298">
        <v>96.791200000000003</v>
      </c>
      <c r="K4298">
        <v>56.08</v>
      </c>
      <c r="L4298" t="s">
        <v>13</v>
      </c>
      <c r="M4298">
        <v>1</v>
      </c>
    </row>
    <row r="4299" spans="1:13" x14ac:dyDescent="0.25">
      <c r="A4299">
        <v>334102</v>
      </c>
      <c r="B4299">
        <v>3</v>
      </c>
      <c r="C4299" s="1">
        <v>43519</v>
      </c>
      <c r="D4299">
        <v>1274249</v>
      </c>
      <c r="E4299">
        <v>1611</v>
      </c>
      <c r="F4299">
        <v>7</v>
      </c>
      <c r="G4299">
        <v>159.99</v>
      </c>
      <c r="H4299" s="1">
        <v>43523</v>
      </c>
      <c r="I4299">
        <v>999999</v>
      </c>
      <c r="J4299">
        <v>142.39109999999999</v>
      </c>
      <c r="K4299">
        <v>73.569999999999993</v>
      </c>
      <c r="L4299" t="s">
        <v>13</v>
      </c>
      <c r="M4299">
        <v>1</v>
      </c>
    </row>
    <row r="4300" spans="1:13" x14ac:dyDescent="0.25">
      <c r="A4300">
        <v>334102</v>
      </c>
      <c r="B4300">
        <v>4</v>
      </c>
      <c r="C4300" s="1">
        <v>43519</v>
      </c>
      <c r="D4300">
        <v>1274249</v>
      </c>
      <c r="E4300">
        <v>1617</v>
      </c>
      <c r="F4300">
        <v>2</v>
      </c>
      <c r="G4300">
        <v>57.99</v>
      </c>
      <c r="H4300" s="1">
        <v>43523</v>
      </c>
      <c r="I4300">
        <v>999999</v>
      </c>
      <c r="J4300">
        <v>49.871400000000001</v>
      </c>
      <c r="K4300">
        <v>26.67</v>
      </c>
      <c r="L4300" t="s">
        <v>13</v>
      </c>
      <c r="M4300">
        <v>1</v>
      </c>
    </row>
    <row r="4301" spans="1:13" x14ac:dyDescent="0.25">
      <c r="A4301">
        <v>334103</v>
      </c>
      <c r="B4301">
        <v>0</v>
      </c>
      <c r="C4301" s="1">
        <v>43519</v>
      </c>
      <c r="D4301">
        <v>1749641</v>
      </c>
      <c r="E4301">
        <v>811</v>
      </c>
      <c r="F4301">
        <v>1</v>
      </c>
      <c r="G4301">
        <v>16.5</v>
      </c>
      <c r="H4301" s="1">
        <v>43520</v>
      </c>
      <c r="I4301">
        <v>999999</v>
      </c>
      <c r="J4301">
        <v>14.355</v>
      </c>
      <c r="K4301">
        <v>7.59</v>
      </c>
      <c r="L4301" t="s">
        <v>13</v>
      </c>
      <c r="M4301">
        <v>1</v>
      </c>
    </row>
    <row r="4302" spans="1:13" x14ac:dyDescent="0.25">
      <c r="A4302">
        <v>334103</v>
      </c>
      <c r="B4302">
        <v>1</v>
      </c>
      <c r="C4302" s="1">
        <v>43519</v>
      </c>
      <c r="D4302">
        <v>1749641</v>
      </c>
      <c r="E4302">
        <v>1365</v>
      </c>
      <c r="F4302">
        <v>4</v>
      </c>
      <c r="G4302">
        <v>28.99</v>
      </c>
      <c r="H4302" s="1">
        <v>43520</v>
      </c>
      <c r="I4302">
        <v>999999</v>
      </c>
      <c r="J4302">
        <v>28.99</v>
      </c>
      <c r="K4302">
        <v>13.33</v>
      </c>
      <c r="L4302" t="s">
        <v>13</v>
      </c>
      <c r="M4302">
        <v>1</v>
      </c>
    </row>
    <row r="4303" spans="1:13" x14ac:dyDescent="0.25">
      <c r="A4303">
        <v>334104</v>
      </c>
      <c r="B4303">
        <v>0</v>
      </c>
      <c r="C4303" s="1">
        <v>43519</v>
      </c>
      <c r="D4303">
        <v>1807649</v>
      </c>
      <c r="E4303">
        <v>1801</v>
      </c>
      <c r="F4303">
        <v>8</v>
      </c>
      <c r="G4303">
        <v>32</v>
      </c>
      <c r="H4303" s="1">
        <v>43521</v>
      </c>
      <c r="I4303">
        <v>999999</v>
      </c>
      <c r="J4303">
        <v>28.8</v>
      </c>
      <c r="K4303">
        <v>16.309999999999999</v>
      </c>
      <c r="L4303" t="s">
        <v>13</v>
      </c>
      <c r="M4303">
        <v>1</v>
      </c>
    </row>
    <row r="4304" spans="1:13" x14ac:dyDescent="0.25">
      <c r="A4304">
        <v>334104</v>
      </c>
      <c r="B4304">
        <v>1</v>
      </c>
      <c r="C4304" s="1">
        <v>43519</v>
      </c>
      <c r="D4304">
        <v>1807649</v>
      </c>
      <c r="E4304">
        <v>1581</v>
      </c>
      <c r="F4304">
        <v>4</v>
      </c>
      <c r="G4304">
        <v>219</v>
      </c>
      <c r="H4304" s="1">
        <v>43521</v>
      </c>
      <c r="I4304">
        <v>999999</v>
      </c>
      <c r="J4304">
        <v>192.72</v>
      </c>
      <c r="K4304">
        <v>72.56</v>
      </c>
      <c r="L4304" t="s">
        <v>13</v>
      </c>
      <c r="M4304">
        <v>1</v>
      </c>
    </row>
    <row r="4305" spans="1:13" x14ac:dyDescent="0.25">
      <c r="A4305">
        <v>334104</v>
      </c>
      <c r="B4305">
        <v>2</v>
      </c>
      <c r="C4305" s="1">
        <v>43519</v>
      </c>
      <c r="D4305">
        <v>1807649</v>
      </c>
      <c r="E4305">
        <v>1591</v>
      </c>
      <c r="F4305">
        <v>10</v>
      </c>
      <c r="G4305">
        <v>12.66</v>
      </c>
      <c r="H4305" s="1">
        <v>43521</v>
      </c>
      <c r="I4305">
        <v>999999</v>
      </c>
      <c r="J4305">
        <v>12.66</v>
      </c>
      <c r="K4305">
        <v>5.82</v>
      </c>
      <c r="L4305" t="s">
        <v>13</v>
      </c>
      <c r="M4305">
        <v>1</v>
      </c>
    </row>
    <row r="4306" spans="1:13" x14ac:dyDescent="0.25">
      <c r="A4306">
        <v>334104</v>
      </c>
      <c r="B4306">
        <v>3</v>
      </c>
      <c r="C4306" s="1">
        <v>43519</v>
      </c>
      <c r="D4306">
        <v>1807649</v>
      </c>
      <c r="E4306">
        <v>334</v>
      </c>
      <c r="F4306">
        <v>10</v>
      </c>
      <c r="G4306">
        <v>999</v>
      </c>
      <c r="H4306" s="1">
        <v>43521</v>
      </c>
      <c r="I4306">
        <v>999999</v>
      </c>
      <c r="J4306">
        <v>999</v>
      </c>
      <c r="K4306">
        <v>330.99</v>
      </c>
      <c r="L4306" t="s">
        <v>13</v>
      </c>
      <c r="M4306">
        <v>1</v>
      </c>
    </row>
    <row r="4307" spans="1:13" x14ac:dyDescent="0.25">
      <c r="A4307">
        <v>334105</v>
      </c>
      <c r="B4307">
        <v>0</v>
      </c>
      <c r="C4307" s="1">
        <v>43519</v>
      </c>
      <c r="D4307">
        <v>327124</v>
      </c>
      <c r="E4307">
        <v>576</v>
      </c>
      <c r="F4307">
        <v>9</v>
      </c>
      <c r="G4307">
        <v>2499</v>
      </c>
      <c r="H4307" s="1">
        <v>43519</v>
      </c>
      <c r="I4307">
        <v>90</v>
      </c>
      <c r="J4307">
        <v>2149.14</v>
      </c>
      <c r="K4307">
        <v>827.97</v>
      </c>
      <c r="L4307" t="s">
        <v>15</v>
      </c>
      <c r="M4307">
        <v>1.3224</v>
      </c>
    </row>
    <row r="4308" spans="1:13" x14ac:dyDescent="0.25">
      <c r="A4308">
        <v>334105</v>
      </c>
      <c r="B4308">
        <v>1</v>
      </c>
      <c r="C4308" s="1">
        <v>43519</v>
      </c>
      <c r="D4308">
        <v>327124</v>
      </c>
      <c r="E4308">
        <v>480</v>
      </c>
      <c r="F4308">
        <v>2</v>
      </c>
      <c r="G4308">
        <v>279</v>
      </c>
      <c r="H4308" s="1">
        <v>43519</v>
      </c>
      <c r="I4308">
        <v>90</v>
      </c>
      <c r="J4308">
        <v>245.52</v>
      </c>
      <c r="K4308">
        <v>128.30000000000001</v>
      </c>
      <c r="L4308" t="s">
        <v>15</v>
      </c>
      <c r="M4308">
        <v>1.3224</v>
      </c>
    </row>
    <row r="4309" spans="1:13" x14ac:dyDescent="0.25">
      <c r="A4309">
        <v>334105</v>
      </c>
      <c r="B4309">
        <v>2</v>
      </c>
      <c r="C4309" s="1">
        <v>43519</v>
      </c>
      <c r="D4309">
        <v>327124</v>
      </c>
      <c r="E4309">
        <v>455</v>
      </c>
      <c r="F4309">
        <v>2</v>
      </c>
      <c r="G4309">
        <v>919</v>
      </c>
      <c r="H4309" s="1">
        <v>43519</v>
      </c>
      <c r="I4309">
        <v>90</v>
      </c>
      <c r="J4309">
        <v>808.72</v>
      </c>
      <c r="K4309">
        <v>304.48</v>
      </c>
      <c r="L4309" t="s">
        <v>15</v>
      </c>
      <c r="M4309">
        <v>1.3224</v>
      </c>
    </row>
    <row r="4310" spans="1:13" x14ac:dyDescent="0.25">
      <c r="A4310">
        <v>334105</v>
      </c>
      <c r="B4310">
        <v>3</v>
      </c>
      <c r="C4310" s="1">
        <v>43519</v>
      </c>
      <c r="D4310">
        <v>327124</v>
      </c>
      <c r="E4310">
        <v>1987</v>
      </c>
      <c r="F4310">
        <v>8</v>
      </c>
      <c r="G4310">
        <v>99.99</v>
      </c>
      <c r="H4310" s="1">
        <v>43519</v>
      </c>
      <c r="I4310">
        <v>90</v>
      </c>
      <c r="J4310">
        <v>86.991299999999995</v>
      </c>
      <c r="K4310">
        <v>50.98</v>
      </c>
      <c r="L4310" t="s">
        <v>15</v>
      </c>
      <c r="M4310">
        <v>1.3224</v>
      </c>
    </row>
    <row r="4311" spans="1:13" x14ac:dyDescent="0.25">
      <c r="A4311">
        <v>334106</v>
      </c>
      <c r="B4311">
        <v>0</v>
      </c>
      <c r="C4311" s="1">
        <v>43519</v>
      </c>
      <c r="D4311">
        <v>584073</v>
      </c>
      <c r="E4311">
        <v>2509</v>
      </c>
      <c r="F4311">
        <v>2</v>
      </c>
      <c r="G4311">
        <v>4.0599999999999996</v>
      </c>
      <c r="H4311" s="1">
        <v>43519</v>
      </c>
      <c r="I4311">
        <v>200</v>
      </c>
      <c r="J4311">
        <v>3.5728</v>
      </c>
      <c r="K4311">
        <v>2.0699999999999998</v>
      </c>
      <c r="L4311" t="s">
        <v>14</v>
      </c>
      <c r="M4311">
        <v>0.88300000000000001</v>
      </c>
    </row>
    <row r="4312" spans="1:13" x14ac:dyDescent="0.25">
      <c r="A4312">
        <v>334107</v>
      </c>
      <c r="B4312">
        <v>0</v>
      </c>
      <c r="C4312" s="1">
        <v>43519</v>
      </c>
      <c r="D4312">
        <v>191629</v>
      </c>
      <c r="E4312">
        <v>1631</v>
      </c>
      <c r="F4312">
        <v>4</v>
      </c>
      <c r="G4312">
        <v>12.66</v>
      </c>
      <c r="H4312" s="1">
        <v>43521</v>
      </c>
      <c r="I4312">
        <v>999999</v>
      </c>
      <c r="J4312">
        <v>11.1408</v>
      </c>
      <c r="K4312">
        <v>5.82</v>
      </c>
      <c r="L4312" t="s">
        <v>17</v>
      </c>
      <c r="M4312">
        <v>1.4059999999999999</v>
      </c>
    </row>
    <row r="4313" spans="1:13" x14ac:dyDescent="0.25">
      <c r="A4313">
        <v>334107</v>
      </c>
      <c r="B4313">
        <v>1</v>
      </c>
      <c r="C4313" s="1">
        <v>43519</v>
      </c>
      <c r="D4313">
        <v>191629</v>
      </c>
      <c r="E4313">
        <v>602</v>
      </c>
      <c r="F4313">
        <v>1</v>
      </c>
      <c r="G4313">
        <v>999</v>
      </c>
      <c r="H4313" s="1">
        <v>43521</v>
      </c>
      <c r="I4313">
        <v>999999</v>
      </c>
      <c r="J4313">
        <v>999</v>
      </c>
      <c r="K4313">
        <v>459.4</v>
      </c>
      <c r="L4313" t="s">
        <v>17</v>
      </c>
      <c r="M4313">
        <v>1.4059999999999999</v>
      </c>
    </row>
    <row r="4314" spans="1:13" x14ac:dyDescent="0.25">
      <c r="A4314">
        <v>334107</v>
      </c>
      <c r="B4314">
        <v>2</v>
      </c>
      <c r="C4314" s="1">
        <v>43519</v>
      </c>
      <c r="D4314">
        <v>191629</v>
      </c>
      <c r="E4314">
        <v>632</v>
      </c>
      <c r="F4314">
        <v>6</v>
      </c>
      <c r="G4314">
        <v>139</v>
      </c>
      <c r="H4314" s="1">
        <v>43521</v>
      </c>
      <c r="I4314">
        <v>999999</v>
      </c>
      <c r="J4314">
        <v>139</v>
      </c>
      <c r="K4314">
        <v>70.87</v>
      </c>
      <c r="L4314" t="s">
        <v>17</v>
      </c>
      <c r="M4314">
        <v>1.4059999999999999</v>
      </c>
    </row>
    <row r="4315" spans="1:13" x14ac:dyDescent="0.25">
      <c r="A4315">
        <v>334107</v>
      </c>
      <c r="B4315">
        <v>3</v>
      </c>
      <c r="C4315" s="1">
        <v>43519</v>
      </c>
      <c r="D4315">
        <v>191629</v>
      </c>
      <c r="E4315">
        <v>1047</v>
      </c>
      <c r="F4315">
        <v>6</v>
      </c>
      <c r="G4315">
        <v>338</v>
      </c>
      <c r="H4315" s="1">
        <v>43521</v>
      </c>
      <c r="I4315">
        <v>999999</v>
      </c>
      <c r="J4315">
        <v>338</v>
      </c>
      <c r="K4315">
        <v>155.43</v>
      </c>
      <c r="L4315" t="s">
        <v>17</v>
      </c>
      <c r="M4315">
        <v>1.4059999999999999</v>
      </c>
    </row>
    <row r="4316" spans="1:13" x14ac:dyDescent="0.25">
      <c r="A4316">
        <v>334108</v>
      </c>
      <c r="B4316">
        <v>0</v>
      </c>
      <c r="C4316" s="1">
        <v>43519</v>
      </c>
      <c r="D4316">
        <v>1585543</v>
      </c>
      <c r="E4316">
        <v>1454</v>
      </c>
      <c r="F4316">
        <v>2</v>
      </c>
      <c r="G4316">
        <v>199</v>
      </c>
      <c r="H4316" s="1">
        <v>43524</v>
      </c>
      <c r="I4316">
        <v>999999</v>
      </c>
      <c r="J4316">
        <v>183.08</v>
      </c>
      <c r="K4316">
        <v>91.51</v>
      </c>
      <c r="L4316" t="s">
        <v>13</v>
      </c>
      <c r="M4316">
        <v>1</v>
      </c>
    </row>
    <row r="4317" spans="1:13" x14ac:dyDescent="0.25">
      <c r="A4317">
        <v>334109</v>
      </c>
      <c r="B4317">
        <v>0</v>
      </c>
      <c r="C4317" s="1">
        <v>43519</v>
      </c>
      <c r="D4317">
        <v>488424</v>
      </c>
      <c r="E4317">
        <v>1366</v>
      </c>
      <c r="F4317">
        <v>1</v>
      </c>
      <c r="G4317">
        <v>32.99</v>
      </c>
      <c r="H4317" s="1">
        <v>43523</v>
      </c>
      <c r="I4317">
        <v>999999</v>
      </c>
      <c r="J4317">
        <v>31.670400000000001</v>
      </c>
      <c r="K4317">
        <v>15.17</v>
      </c>
      <c r="L4317" t="s">
        <v>14</v>
      </c>
      <c r="M4317">
        <v>0.88300000000000001</v>
      </c>
    </row>
    <row r="4318" spans="1:13" x14ac:dyDescent="0.25">
      <c r="A4318">
        <v>334109</v>
      </c>
      <c r="B4318">
        <v>1</v>
      </c>
      <c r="C4318" s="1">
        <v>43519</v>
      </c>
      <c r="D4318">
        <v>488424</v>
      </c>
      <c r="E4318">
        <v>1681</v>
      </c>
      <c r="F4318">
        <v>3</v>
      </c>
      <c r="G4318">
        <v>6.89</v>
      </c>
      <c r="H4318" s="1">
        <v>43523</v>
      </c>
      <c r="I4318">
        <v>999999</v>
      </c>
      <c r="J4318">
        <v>6.89</v>
      </c>
      <c r="K4318">
        <v>3.17</v>
      </c>
      <c r="L4318" t="s">
        <v>14</v>
      </c>
      <c r="M4318">
        <v>0.88300000000000001</v>
      </c>
    </row>
    <row r="4319" spans="1:13" x14ac:dyDescent="0.25">
      <c r="A4319">
        <v>334109</v>
      </c>
      <c r="B4319">
        <v>2</v>
      </c>
      <c r="C4319" s="1">
        <v>43519</v>
      </c>
      <c r="D4319">
        <v>488424</v>
      </c>
      <c r="E4319">
        <v>1569</v>
      </c>
      <c r="F4319">
        <v>1</v>
      </c>
      <c r="G4319">
        <v>299</v>
      </c>
      <c r="H4319" s="1">
        <v>43523</v>
      </c>
      <c r="I4319">
        <v>999999</v>
      </c>
      <c r="J4319">
        <v>299</v>
      </c>
      <c r="K4319">
        <v>137.5</v>
      </c>
      <c r="L4319" t="s">
        <v>14</v>
      </c>
      <c r="M4319">
        <v>0.88300000000000001</v>
      </c>
    </row>
    <row r="4320" spans="1:13" x14ac:dyDescent="0.25">
      <c r="A4320">
        <v>334110</v>
      </c>
      <c r="B4320">
        <v>0</v>
      </c>
      <c r="C4320" s="1">
        <v>43519</v>
      </c>
      <c r="D4320">
        <v>513501</v>
      </c>
      <c r="E4320">
        <v>2502</v>
      </c>
      <c r="F4320">
        <v>2</v>
      </c>
      <c r="G4320">
        <v>9.99</v>
      </c>
      <c r="H4320" s="1">
        <v>43519</v>
      </c>
      <c r="I4320">
        <v>270</v>
      </c>
      <c r="J4320">
        <v>8.8910999999999998</v>
      </c>
      <c r="K4320">
        <v>5.09</v>
      </c>
      <c r="L4320" t="s">
        <v>14</v>
      </c>
      <c r="M4320">
        <v>0.88300000000000001</v>
      </c>
    </row>
    <row r="4321" spans="1:13" x14ac:dyDescent="0.25">
      <c r="A4321">
        <v>334111</v>
      </c>
      <c r="B4321">
        <v>0</v>
      </c>
      <c r="C4321" s="1">
        <v>43519</v>
      </c>
      <c r="D4321">
        <v>819080</v>
      </c>
      <c r="E4321">
        <v>1653</v>
      </c>
      <c r="F4321">
        <v>2</v>
      </c>
      <c r="G4321">
        <v>109.99</v>
      </c>
      <c r="H4321" s="1">
        <v>43519</v>
      </c>
      <c r="I4321">
        <v>330</v>
      </c>
      <c r="J4321">
        <v>108.8901</v>
      </c>
      <c r="K4321">
        <v>56.08</v>
      </c>
      <c r="L4321" t="s">
        <v>14</v>
      </c>
      <c r="M4321">
        <v>0.88300000000000001</v>
      </c>
    </row>
    <row r="4322" spans="1:13" x14ac:dyDescent="0.25">
      <c r="A4322">
        <v>334111</v>
      </c>
      <c r="B4322">
        <v>1</v>
      </c>
      <c r="C4322" s="1">
        <v>43519</v>
      </c>
      <c r="D4322">
        <v>819080</v>
      </c>
      <c r="E4322">
        <v>1394</v>
      </c>
      <c r="F4322">
        <v>1</v>
      </c>
      <c r="G4322">
        <v>49.99</v>
      </c>
      <c r="H4322" s="1">
        <v>43519</v>
      </c>
      <c r="I4322">
        <v>330</v>
      </c>
      <c r="J4322">
        <v>49.99</v>
      </c>
      <c r="K4322">
        <v>16.559999999999999</v>
      </c>
      <c r="L4322" t="s">
        <v>14</v>
      </c>
      <c r="M4322">
        <v>0.88300000000000001</v>
      </c>
    </row>
    <row r="4323" spans="1:13" x14ac:dyDescent="0.25">
      <c r="A4323">
        <v>334112</v>
      </c>
      <c r="B4323">
        <v>0</v>
      </c>
      <c r="C4323" s="1">
        <v>43519</v>
      </c>
      <c r="D4323">
        <v>1640971</v>
      </c>
      <c r="E4323">
        <v>1613</v>
      </c>
      <c r="F4323">
        <v>1</v>
      </c>
      <c r="G4323">
        <v>109.99</v>
      </c>
      <c r="H4323" s="1">
        <v>43521</v>
      </c>
      <c r="I4323">
        <v>999999</v>
      </c>
      <c r="J4323">
        <v>108.8901</v>
      </c>
      <c r="K4323">
        <v>56.08</v>
      </c>
      <c r="L4323" t="s">
        <v>13</v>
      </c>
      <c r="M4323">
        <v>1</v>
      </c>
    </row>
    <row r="4324" spans="1:13" x14ac:dyDescent="0.25">
      <c r="A4324">
        <v>334112</v>
      </c>
      <c r="B4324">
        <v>1</v>
      </c>
      <c r="C4324" s="1">
        <v>43519</v>
      </c>
      <c r="D4324">
        <v>1640971</v>
      </c>
      <c r="E4324">
        <v>1594</v>
      </c>
      <c r="F4324">
        <v>1</v>
      </c>
      <c r="G4324">
        <v>9.99</v>
      </c>
      <c r="H4324" s="1">
        <v>43521</v>
      </c>
      <c r="I4324">
        <v>999999</v>
      </c>
      <c r="J4324">
        <v>8.9909999999999997</v>
      </c>
      <c r="K4324">
        <v>5.09</v>
      </c>
      <c r="L4324" t="s">
        <v>13</v>
      </c>
      <c r="M4324">
        <v>1</v>
      </c>
    </row>
    <row r="4325" spans="1:13" x14ac:dyDescent="0.25">
      <c r="A4325">
        <v>334112</v>
      </c>
      <c r="B4325">
        <v>2</v>
      </c>
      <c r="C4325" s="1">
        <v>43519</v>
      </c>
      <c r="D4325">
        <v>1640971</v>
      </c>
      <c r="E4325">
        <v>2512</v>
      </c>
      <c r="F4325">
        <v>6</v>
      </c>
      <c r="G4325">
        <v>129.99</v>
      </c>
      <c r="H4325" s="1">
        <v>43521</v>
      </c>
      <c r="I4325">
        <v>999999</v>
      </c>
      <c r="J4325">
        <v>129.99</v>
      </c>
      <c r="K4325">
        <v>43.07</v>
      </c>
      <c r="L4325" t="s">
        <v>13</v>
      </c>
      <c r="M4325">
        <v>1</v>
      </c>
    </row>
    <row r="4326" spans="1:13" x14ac:dyDescent="0.25">
      <c r="A4326">
        <v>334113</v>
      </c>
      <c r="B4326">
        <v>0</v>
      </c>
      <c r="C4326" s="1">
        <v>43519</v>
      </c>
      <c r="D4326">
        <v>893765</v>
      </c>
      <c r="E4326">
        <v>1572</v>
      </c>
      <c r="F4326">
        <v>3</v>
      </c>
      <c r="G4326">
        <v>57.99</v>
      </c>
      <c r="H4326" s="1">
        <v>43519</v>
      </c>
      <c r="I4326">
        <v>310</v>
      </c>
      <c r="J4326">
        <v>51.6111</v>
      </c>
      <c r="K4326">
        <v>26.67</v>
      </c>
      <c r="L4326" t="s">
        <v>14</v>
      </c>
      <c r="M4326">
        <v>0.88300000000000001</v>
      </c>
    </row>
    <row r="4327" spans="1:13" x14ac:dyDescent="0.25">
      <c r="A4327">
        <v>334113</v>
      </c>
      <c r="B4327">
        <v>1</v>
      </c>
      <c r="C4327" s="1">
        <v>43519</v>
      </c>
      <c r="D4327">
        <v>893765</v>
      </c>
      <c r="E4327">
        <v>2496</v>
      </c>
      <c r="F4327">
        <v>8</v>
      </c>
      <c r="G4327">
        <v>9.99</v>
      </c>
      <c r="H4327" s="1">
        <v>43519</v>
      </c>
      <c r="I4327">
        <v>310</v>
      </c>
      <c r="J4327">
        <v>9.0908999999999995</v>
      </c>
      <c r="K4327">
        <v>5.09</v>
      </c>
      <c r="L4327" t="s">
        <v>14</v>
      </c>
      <c r="M4327">
        <v>0.88300000000000001</v>
      </c>
    </row>
    <row r="4328" spans="1:13" x14ac:dyDescent="0.25">
      <c r="A4328">
        <v>334113</v>
      </c>
      <c r="B4328">
        <v>2</v>
      </c>
      <c r="C4328" s="1">
        <v>43519</v>
      </c>
      <c r="D4328">
        <v>893765</v>
      </c>
      <c r="E4328">
        <v>454</v>
      </c>
      <c r="F4328">
        <v>10</v>
      </c>
      <c r="G4328">
        <v>269.89999999999998</v>
      </c>
      <c r="H4328" s="1">
        <v>43519</v>
      </c>
      <c r="I4328">
        <v>310</v>
      </c>
      <c r="J4328">
        <v>240.21100000000001</v>
      </c>
      <c r="K4328">
        <v>137.6</v>
      </c>
      <c r="L4328" t="s">
        <v>14</v>
      </c>
      <c r="M4328">
        <v>0.88300000000000001</v>
      </c>
    </row>
    <row r="4329" spans="1:13" x14ac:dyDescent="0.25">
      <c r="A4329">
        <v>334114</v>
      </c>
      <c r="B4329">
        <v>0</v>
      </c>
      <c r="C4329" s="1">
        <v>43519</v>
      </c>
      <c r="D4329">
        <v>1041067</v>
      </c>
      <c r="E4329">
        <v>433</v>
      </c>
      <c r="F4329">
        <v>6</v>
      </c>
      <c r="G4329">
        <v>969</v>
      </c>
      <c r="H4329" s="1">
        <v>43519</v>
      </c>
      <c r="I4329">
        <v>420</v>
      </c>
      <c r="J4329">
        <v>969</v>
      </c>
      <c r="K4329">
        <v>321.05</v>
      </c>
      <c r="L4329" t="s">
        <v>16</v>
      </c>
      <c r="M4329">
        <v>0.77049999999999996</v>
      </c>
    </row>
    <row r="4330" spans="1:13" x14ac:dyDescent="0.25">
      <c r="A4330">
        <v>334115</v>
      </c>
      <c r="B4330">
        <v>0</v>
      </c>
      <c r="C4330" s="1">
        <v>43519</v>
      </c>
      <c r="D4330">
        <v>1237798</v>
      </c>
      <c r="E4330">
        <v>655</v>
      </c>
      <c r="F4330">
        <v>1</v>
      </c>
      <c r="G4330">
        <v>160</v>
      </c>
      <c r="H4330" s="1">
        <v>43519</v>
      </c>
      <c r="I4330">
        <v>530</v>
      </c>
      <c r="J4330">
        <v>152</v>
      </c>
      <c r="K4330">
        <v>73.58</v>
      </c>
      <c r="L4330" t="s">
        <v>13</v>
      </c>
      <c r="M4330">
        <v>1</v>
      </c>
    </row>
    <row r="4331" spans="1:13" x14ac:dyDescent="0.25">
      <c r="A4331">
        <v>334116</v>
      </c>
      <c r="B4331">
        <v>0</v>
      </c>
      <c r="C4331" s="1">
        <v>43519</v>
      </c>
      <c r="D4331">
        <v>1585984</v>
      </c>
      <c r="E4331">
        <v>2111</v>
      </c>
      <c r="F4331">
        <v>8</v>
      </c>
      <c r="G4331">
        <v>877.5</v>
      </c>
      <c r="H4331" s="1">
        <v>43519</v>
      </c>
      <c r="I4331">
        <v>670</v>
      </c>
      <c r="J4331">
        <v>763.42499999999995</v>
      </c>
      <c r="K4331">
        <v>403.53</v>
      </c>
      <c r="L4331" t="s">
        <v>13</v>
      </c>
      <c r="M4331">
        <v>1</v>
      </c>
    </row>
    <row r="4332" spans="1:13" x14ac:dyDescent="0.25">
      <c r="A4332">
        <v>334117</v>
      </c>
      <c r="B4332">
        <v>0</v>
      </c>
      <c r="C4332" s="1">
        <v>43519</v>
      </c>
      <c r="D4332">
        <v>1614172</v>
      </c>
      <c r="E4332">
        <v>1578</v>
      </c>
      <c r="F4332">
        <v>3</v>
      </c>
      <c r="G4332">
        <v>219</v>
      </c>
      <c r="H4332" s="1">
        <v>43519</v>
      </c>
      <c r="I4332">
        <v>470</v>
      </c>
      <c r="J4332">
        <v>197.1</v>
      </c>
      <c r="K4332">
        <v>72.56</v>
      </c>
      <c r="L4332" t="s">
        <v>13</v>
      </c>
      <c r="M4332">
        <v>1</v>
      </c>
    </row>
    <row r="4333" spans="1:13" x14ac:dyDescent="0.25">
      <c r="A4333">
        <v>334118</v>
      </c>
      <c r="B4333">
        <v>0</v>
      </c>
      <c r="C4333" s="1">
        <v>43519</v>
      </c>
      <c r="D4333">
        <v>1056182</v>
      </c>
      <c r="E4333">
        <v>293</v>
      </c>
      <c r="F4333">
        <v>6</v>
      </c>
      <c r="G4333">
        <v>499</v>
      </c>
      <c r="H4333" s="1">
        <v>43519</v>
      </c>
      <c r="I4333">
        <v>420</v>
      </c>
      <c r="J4333">
        <v>449.1</v>
      </c>
      <c r="K4333">
        <v>229.47</v>
      </c>
      <c r="L4333" t="s">
        <v>16</v>
      </c>
      <c r="M4333">
        <v>0.77049999999999996</v>
      </c>
    </row>
    <row r="4334" spans="1:13" x14ac:dyDescent="0.25">
      <c r="A4334">
        <v>334200</v>
      </c>
      <c r="B4334">
        <v>0</v>
      </c>
      <c r="C4334" s="1">
        <v>43520</v>
      </c>
      <c r="D4334">
        <v>991227</v>
      </c>
      <c r="E4334">
        <v>58</v>
      </c>
      <c r="F4334">
        <v>10</v>
      </c>
      <c r="G4334">
        <v>156</v>
      </c>
      <c r="H4334" s="1">
        <v>43520</v>
      </c>
      <c r="I4334">
        <v>360</v>
      </c>
      <c r="J4334">
        <v>156</v>
      </c>
      <c r="K4334">
        <v>79.53</v>
      </c>
      <c r="L4334" t="s">
        <v>16</v>
      </c>
      <c r="M4334">
        <v>0.77049999999999996</v>
      </c>
    </row>
    <row r="4335" spans="1:13" x14ac:dyDescent="0.25">
      <c r="A4335">
        <v>334200</v>
      </c>
      <c r="B4335">
        <v>1</v>
      </c>
      <c r="C4335" s="1">
        <v>43520</v>
      </c>
      <c r="D4335">
        <v>991227</v>
      </c>
      <c r="E4335">
        <v>163</v>
      </c>
      <c r="F4335">
        <v>10</v>
      </c>
      <c r="G4335">
        <v>1592.2</v>
      </c>
      <c r="H4335" s="1">
        <v>43520</v>
      </c>
      <c r="I4335">
        <v>360</v>
      </c>
      <c r="J4335">
        <v>1592.2</v>
      </c>
      <c r="K4335">
        <v>527.53</v>
      </c>
      <c r="L4335" t="s">
        <v>16</v>
      </c>
      <c r="M4335">
        <v>0.77049999999999996</v>
      </c>
    </row>
    <row r="4336" spans="1:13" x14ac:dyDescent="0.25">
      <c r="A4336">
        <v>334200</v>
      </c>
      <c r="B4336">
        <v>2</v>
      </c>
      <c r="C4336" s="1">
        <v>43520</v>
      </c>
      <c r="D4336">
        <v>991227</v>
      </c>
      <c r="E4336">
        <v>38</v>
      </c>
      <c r="F4336">
        <v>6</v>
      </c>
      <c r="G4336">
        <v>299.23</v>
      </c>
      <c r="H4336" s="1">
        <v>43520</v>
      </c>
      <c r="I4336">
        <v>360</v>
      </c>
      <c r="J4336">
        <v>299.23</v>
      </c>
      <c r="K4336">
        <v>99.14</v>
      </c>
      <c r="L4336" t="s">
        <v>16</v>
      </c>
      <c r="M4336">
        <v>0.77049999999999996</v>
      </c>
    </row>
    <row r="4337" spans="1:13" x14ac:dyDescent="0.25">
      <c r="A4337">
        <v>334300</v>
      </c>
      <c r="B4337">
        <v>0</v>
      </c>
      <c r="C4337" s="1">
        <v>43521</v>
      </c>
      <c r="D4337">
        <v>1570630</v>
      </c>
      <c r="E4337">
        <v>727</v>
      </c>
      <c r="F4337">
        <v>2</v>
      </c>
      <c r="G4337">
        <v>188</v>
      </c>
      <c r="H4337" s="1">
        <v>43521</v>
      </c>
      <c r="I4337">
        <v>630</v>
      </c>
      <c r="J4337">
        <v>186.12</v>
      </c>
      <c r="K4337">
        <v>86.45</v>
      </c>
      <c r="L4337" t="s">
        <v>13</v>
      </c>
      <c r="M4337">
        <v>1</v>
      </c>
    </row>
    <row r="4338" spans="1:13" x14ac:dyDescent="0.25">
      <c r="A4338">
        <v>334300</v>
      </c>
      <c r="B4338">
        <v>1</v>
      </c>
      <c r="C4338" s="1">
        <v>43521</v>
      </c>
      <c r="D4338">
        <v>1570630</v>
      </c>
      <c r="E4338">
        <v>2511</v>
      </c>
      <c r="F4338">
        <v>3</v>
      </c>
      <c r="G4338">
        <v>4.0599999999999996</v>
      </c>
      <c r="H4338" s="1">
        <v>43521</v>
      </c>
      <c r="I4338">
        <v>630</v>
      </c>
      <c r="J4338">
        <v>4.0599999999999996</v>
      </c>
      <c r="K4338">
        <v>2.0699999999999998</v>
      </c>
      <c r="L4338" t="s">
        <v>13</v>
      </c>
      <c r="M4338">
        <v>1</v>
      </c>
    </row>
    <row r="4339" spans="1:13" x14ac:dyDescent="0.25">
      <c r="A4339">
        <v>334300</v>
      </c>
      <c r="B4339">
        <v>2</v>
      </c>
      <c r="C4339" s="1">
        <v>43521</v>
      </c>
      <c r="D4339">
        <v>1570630</v>
      </c>
      <c r="E4339">
        <v>1469</v>
      </c>
      <c r="F4339">
        <v>8</v>
      </c>
      <c r="G4339">
        <v>200</v>
      </c>
      <c r="H4339" s="1">
        <v>43521</v>
      </c>
      <c r="I4339">
        <v>630</v>
      </c>
      <c r="J4339">
        <v>174</v>
      </c>
      <c r="K4339">
        <v>91.97</v>
      </c>
      <c r="L4339" t="s">
        <v>13</v>
      </c>
      <c r="M4339">
        <v>1</v>
      </c>
    </row>
    <row r="4340" spans="1:13" x14ac:dyDescent="0.25">
      <c r="A4340">
        <v>334300</v>
      </c>
      <c r="B4340">
        <v>3</v>
      </c>
      <c r="C4340" s="1">
        <v>43521</v>
      </c>
      <c r="D4340">
        <v>1570630</v>
      </c>
      <c r="E4340">
        <v>105</v>
      </c>
      <c r="F4340">
        <v>6</v>
      </c>
      <c r="G4340">
        <v>115</v>
      </c>
      <c r="H4340" s="1">
        <v>43521</v>
      </c>
      <c r="I4340">
        <v>630</v>
      </c>
      <c r="J4340">
        <v>104.65</v>
      </c>
      <c r="K4340">
        <v>52.88</v>
      </c>
      <c r="L4340" t="s">
        <v>13</v>
      </c>
      <c r="M4340">
        <v>1</v>
      </c>
    </row>
    <row r="4341" spans="1:13" x14ac:dyDescent="0.25">
      <c r="A4341">
        <v>334300</v>
      </c>
      <c r="B4341">
        <v>4</v>
      </c>
      <c r="C4341" s="1">
        <v>43521</v>
      </c>
      <c r="D4341">
        <v>1570630</v>
      </c>
      <c r="E4341">
        <v>121</v>
      </c>
      <c r="F4341">
        <v>7</v>
      </c>
      <c r="G4341">
        <v>119.99</v>
      </c>
      <c r="H4341" s="1">
        <v>43521</v>
      </c>
      <c r="I4341">
        <v>630</v>
      </c>
      <c r="J4341">
        <v>109.1909</v>
      </c>
      <c r="K4341">
        <v>61.17</v>
      </c>
      <c r="L4341" t="s">
        <v>13</v>
      </c>
      <c r="M4341">
        <v>1</v>
      </c>
    </row>
    <row r="4342" spans="1:13" x14ac:dyDescent="0.25">
      <c r="A4342">
        <v>334301</v>
      </c>
      <c r="B4342">
        <v>0</v>
      </c>
      <c r="C4342" s="1">
        <v>43521</v>
      </c>
      <c r="D4342">
        <v>258260</v>
      </c>
      <c r="E4342">
        <v>2106</v>
      </c>
      <c r="F4342">
        <v>2</v>
      </c>
      <c r="G4342">
        <v>877.5</v>
      </c>
      <c r="H4342" s="1">
        <v>43521</v>
      </c>
      <c r="I4342">
        <v>80</v>
      </c>
      <c r="J4342">
        <v>877.5</v>
      </c>
      <c r="K4342">
        <v>403.53</v>
      </c>
      <c r="L4342" t="s">
        <v>15</v>
      </c>
      <c r="M4342">
        <v>1.3143</v>
      </c>
    </row>
    <row r="4343" spans="1:13" x14ac:dyDescent="0.25">
      <c r="A4343">
        <v>334301</v>
      </c>
      <c r="B4343">
        <v>1</v>
      </c>
      <c r="C4343" s="1">
        <v>43521</v>
      </c>
      <c r="D4343">
        <v>258260</v>
      </c>
      <c r="E4343">
        <v>1584</v>
      </c>
      <c r="F4343">
        <v>1</v>
      </c>
      <c r="G4343">
        <v>9.99</v>
      </c>
      <c r="H4343" s="1">
        <v>43521</v>
      </c>
      <c r="I4343">
        <v>80</v>
      </c>
      <c r="J4343">
        <v>9.99</v>
      </c>
      <c r="K4343">
        <v>5.09</v>
      </c>
      <c r="L4343" t="s">
        <v>15</v>
      </c>
      <c r="M4343">
        <v>1.3143</v>
      </c>
    </row>
    <row r="4344" spans="1:13" x14ac:dyDescent="0.25">
      <c r="A4344">
        <v>334302</v>
      </c>
      <c r="B4344">
        <v>0</v>
      </c>
      <c r="C4344" s="1">
        <v>43521</v>
      </c>
      <c r="D4344">
        <v>1225033</v>
      </c>
      <c r="E4344">
        <v>1582</v>
      </c>
      <c r="F4344">
        <v>1</v>
      </c>
      <c r="G4344">
        <v>17.989999999999998</v>
      </c>
      <c r="H4344" s="1">
        <v>43523</v>
      </c>
      <c r="I4344">
        <v>999999</v>
      </c>
      <c r="J4344">
        <v>17.989999999999998</v>
      </c>
      <c r="K4344">
        <v>8.27</v>
      </c>
      <c r="L4344" t="s">
        <v>13</v>
      </c>
      <c r="M4344">
        <v>1</v>
      </c>
    </row>
    <row r="4345" spans="1:13" x14ac:dyDescent="0.25">
      <c r="A4345">
        <v>334303</v>
      </c>
      <c r="B4345">
        <v>0</v>
      </c>
      <c r="C4345" s="1">
        <v>43521</v>
      </c>
      <c r="D4345">
        <v>415546</v>
      </c>
      <c r="E4345">
        <v>1421</v>
      </c>
      <c r="F4345">
        <v>3</v>
      </c>
      <c r="G4345">
        <v>290</v>
      </c>
      <c r="H4345" s="1">
        <v>43526</v>
      </c>
      <c r="I4345">
        <v>999999</v>
      </c>
      <c r="J4345">
        <v>290</v>
      </c>
      <c r="K4345">
        <v>133.36000000000001</v>
      </c>
      <c r="L4345" t="s">
        <v>14</v>
      </c>
      <c r="M4345">
        <v>0.88070000000000004</v>
      </c>
    </row>
    <row r="4346" spans="1:13" x14ac:dyDescent="0.25">
      <c r="A4346">
        <v>334303</v>
      </c>
      <c r="B4346">
        <v>1</v>
      </c>
      <c r="C4346" s="1">
        <v>43521</v>
      </c>
      <c r="D4346">
        <v>415546</v>
      </c>
      <c r="E4346">
        <v>1753</v>
      </c>
      <c r="F4346">
        <v>9</v>
      </c>
      <c r="G4346">
        <v>89</v>
      </c>
      <c r="H4346" s="1">
        <v>43526</v>
      </c>
      <c r="I4346">
        <v>999999</v>
      </c>
      <c r="J4346">
        <v>80.099999999999994</v>
      </c>
      <c r="K4346">
        <v>40.93</v>
      </c>
      <c r="L4346" t="s">
        <v>14</v>
      </c>
      <c r="M4346">
        <v>0.88070000000000004</v>
      </c>
    </row>
    <row r="4347" spans="1:13" x14ac:dyDescent="0.25">
      <c r="A4347">
        <v>334304</v>
      </c>
      <c r="B4347">
        <v>0</v>
      </c>
      <c r="C4347" s="1">
        <v>43521</v>
      </c>
      <c r="D4347">
        <v>1873376</v>
      </c>
      <c r="E4347">
        <v>433</v>
      </c>
      <c r="F4347">
        <v>5</v>
      </c>
      <c r="G4347">
        <v>969</v>
      </c>
      <c r="H4347" s="1">
        <v>43526</v>
      </c>
      <c r="I4347">
        <v>999999</v>
      </c>
      <c r="J4347">
        <v>969</v>
      </c>
      <c r="K4347">
        <v>321.05</v>
      </c>
      <c r="L4347" t="s">
        <v>13</v>
      </c>
      <c r="M4347">
        <v>1</v>
      </c>
    </row>
    <row r="4348" spans="1:13" x14ac:dyDescent="0.25">
      <c r="A4348">
        <v>334304</v>
      </c>
      <c r="B4348">
        <v>1</v>
      </c>
      <c r="C4348" s="1">
        <v>43521</v>
      </c>
      <c r="D4348">
        <v>1873376</v>
      </c>
      <c r="E4348">
        <v>1677</v>
      </c>
      <c r="F4348">
        <v>1</v>
      </c>
      <c r="G4348">
        <v>4.99</v>
      </c>
      <c r="H4348" s="1">
        <v>43526</v>
      </c>
      <c r="I4348">
        <v>999999</v>
      </c>
      <c r="J4348">
        <v>4.2914000000000003</v>
      </c>
      <c r="K4348">
        <v>2.54</v>
      </c>
      <c r="L4348" t="s">
        <v>13</v>
      </c>
      <c r="M4348">
        <v>1</v>
      </c>
    </row>
    <row r="4349" spans="1:13" x14ac:dyDescent="0.25">
      <c r="A4349">
        <v>334304</v>
      </c>
      <c r="B4349">
        <v>2</v>
      </c>
      <c r="C4349" s="1">
        <v>43521</v>
      </c>
      <c r="D4349">
        <v>1873376</v>
      </c>
      <c r="E4349">
        <v>443</v>
      </c>
      <c r="F4349">
        <v>4</v>
      </c>
      <c r="G4349">
        <v>349</v>
      </c>
      <c r="H4349" s="1">
        <v>43526</v>
      </c>
      <c r="I4349">
        <v>999999</v>
      </c>
      <c r="J4349">
        <v>303.63</v>
      </c>
      <c r="K4349">
        <v>160.49</v>
      </c>
      <c r="L4349" t="s">
        <v>13</v>
      </c>
      <c r="M4349">
        <v>1</v>
      </c>
    </row>
    <row r="4350" spans="1:13" x14ac:dyDescent="0.25">
      <c r="A4350">
        <v>334304</v>
      </c>
      <c r="B4350">
        <v>3</v>
      </c>
      <c r="C4350" s="1">
        <v>43521</v>
      </c>
      <c r="D4350">
        <v>1873376</v>
      </c>
      <c r="E4350">
        <v>1663</v>
      </c>
      <c r="F4350">
        <v>8</v>
      </c>
      <c r="G4350">
        <v>6.89</v>
      </c>
      <c r="H4350" s="1">
        <v>43526</v>
      </c>
      <c r="I4350">
        <v>999999</v>
      </c>
      <c r="J4350">
        <v>6.2009999999999996</v>
      </c>
      <c r="K4350">
        <v>3.17</v>
      </c>
      <c r="L4350" t="s">
        <v>13</v>
      </c>
      <c r="M4350">
        <v>1</v>
      </c>
    </row>
    <row r="4351" spans="1:13" x14ac:dyDescent="0.25">
      <c r="A4351">
        <v>334305</v>
      </c>
      <c r="B4351">
        <v>0</v>
      </c>
      <c r="C4351" s="1">
        <v>43521</v>
      </c>
      <c r="D4351">
        <v>1731578</v>
      </c>
      <c r="E4351">
        <v>2404</v>
      </c>
      <c r="F4351">
        <v>3</v>
      </c>
      <c r="G4351">
        <v>635.99</v>
      </c>
      <c r="H4351" s="1">
        <v>43525</v>
      </c>
      <c r="I4351">
        <v>999999</v>
      </c>
      <c r="J4351">
        <v>572.39099999999996</v>
      </c>
      <c r="K4351">
        <v>210.72</v>
      </c>
      <c r="L4351" t="s">
        <v>13</v>
      </c>
      <c r="M4351">
        <v>1</v>
      </c>
    </row>
    <row r="4352" spans="1:13" x14ac:dyDescent="0.25">
      <c r="A4352">
        <v>334306</v>
      </c>
      <c r="B4352">
        <v>0</v>
      </c>
      <c r="C4352" s="1">
        <v>43521</v>
      </c>
      <c r="D4352">
        <v>2009097</v>
      </c>
      <c r="E4352">
        <v>806</v>
      </c>
      <c r="F4352">
        <v>1</v>
      </c>
      <c r="G4352">
        <v>15.9</v>
      </c>
      <c r="H4352" s="1">
        <v>43524</v>
      </c>
      <c r="I4352">
        <v>999999</v>
      </c>
      <c r="J4352">
        <v>15.9</v>
      </c>
      <c r="K4352">
        <v>8.11</v>
      </c>
      <c r="L4352" t="s">
        <v>13</v>
      </c>
      <c r="M4352">
        <v>1</v>
      </c>
    </row>
    <row r="4353" spans="1:13" x14ac:dyDescent="0.25">
      <c r="A4353">
        <v>334306</v>
      </c>
      <c r="B4353">
        <v>1</v>
      </c>
      <c r="C4353" s="1">
        <v>43521</v>
      </c>
      <c r="D4353">
        <v>2009097</v>
      </c>
      <c r="E4353">
        <v>75</v>
      </c>
      <c r="F4353">
        <v>1</v>
      </c>
      <c r="G4353">
        <v>37.950000000000003</v>
      </c>
      <c r="H4353" s="1">
        <v>43524</v>
      </c>
      <c r="I4353">
        <v>999999</v>
      </c>
      <c r="J4353">
        <v>33.016500000000001</v>
      </c>
      <c r="K4353">
        <v>17.45</v>
      </c>
      <c r="L4353" t="s">
        <v>13</v>
      </c>
      <c r="M4353">
        <v>1</v>
      </c>
    </row>
    <row r="4354" spans="1:13" x14ac:dyDescent="0.25">
      <c r="A4354">
        <v>334400</v>
      </c>
      <c r="B4354">
        <v>0</v>
      </c>
      <c r="C4354" s="1">
        <v>43522</v>
      </c>
      <c r="D4354">
        <v>1367470</v>
      </c>
      <c r="E4354">
        <v>1486</v>
      </c>
      <c r="F4354">
        <v>1</v>
      </c>
      <c r="G4354">
        <v>288</v>
      </c>
      <c r="H4354" s="1">
        <v>43523</v>
      </c>
      <c r="I4354">
        <v>999999</v>
      </c>
      <c r="J4354">
        <v>288</v>
      </c>
      <c r="K4354">
        <v>132.44</v>
      </c>
      <c r="L4354" t="s">
        <v>13</v>
      </c>
      <c r="M4354">
        <v>1</v>
      </c>
    </row>
    <row r="4355" spans="1:13" x14ac:dyDescent="0.25">
      <c r="A4355">
        <v>334400</v>
      </c>
      <c r="B4355">
        <v>1</v>
      </c>
      <c r="C4355" s="1">
        <v>43522</v>
      </c>
      <c r="D4355">
        <v>1367470</v>
      </c>
      <c r="E4355">
        <v>1826</v>
      </c>
      <c r="F4355">
        <v>2</v>
      </c>
      <c r="G4355">
        <v>32</v>
      </c>
      <c r="H4355" s="1">
        <v>43523</v>
      </c>
      <c r="I4355">
        <v>999999</v>
      </c>
      <c r="J4355">
        <v>32</v>
      </c>
      <c r="K4355">
        <v>16.309999999999999</v>
      </c>
      <c r="L4355" t="s">
        <v>13</v>
      </c>
      <c r="M4355">
        <v>1</v>
      </c>
    </row>
    <row r="4356" spans="1:13" x14ac:dyDescent="0.25">
      <c r="A4356">
        <v>334400</v>
      </c>
      <c r="B4356">
        <v>2</v>
      </c>
      <c r="C4356" s="1">
        <v>43522</v>
      </c>
      <c r="D4356">
        <v>1367470</v>
      </c>
      <c r="E4356">
        <v>1643</v>
      </c>
      <c r="F4356">
        <v>1</v>
      </c>
      <c r="G4356">
        <v>57.88</v>
      </c>
      <c r="H4356" s="1">
        <v>43523</v>
      </c>
      <c r="I4356">
        <v>999999</v>
      </c>
      <c r="J4356">
        <v>56.143599999999999</v>
      </c>
      <c r="K4356">
        <v>26.62</v>
      </c>
      <c r="L4356" t="s">
        <v>13</v>
      </c>
      <c r="M4356">
        <v>1</v>
      </c>
    </row>
    <row r="4357" spans="1:13" x14ac:dyDescent="0.25">
      <c r="A4357">
        <v>334400</v>
      </c>
      <c r="B4357">
        <v>3</v>
      </c>
      <c r="C4357" s="1">
        <v>43522</v>
      </c>
      <c r="D4357">
        <v>1367470</v>
      </c>
      <c r="E4357">
        <v>123</v>
      </c>
      <c r="F4357">
        <v>1</v>
      </c>
      <c r="G4357">
        <v>279.99</v>
      </c>
      <c r="H4357" s="1">
        <v>43523</v>
      </c>
      <c r="I4357">
        <v>999999</v>
      </c>
      <c r="J4357">
        <v>257.5908</v>
      </c>
      <c r="K4357">
        <v>128.76</v>
      </c>
      <c r="L4357" t="s">
        <v>13</v>
      </c>
      <c r="M4357">
        <v>1</v>
      </c>
    </row>
    <row r="4358" spans="1:13" x14ac:dyDescent="0.25">
      <c r="A4358">
        <v>334400</v>
      </c>
      <c r="B4358">
        <v>4</v>
      </c>
      <c r="C4358" s="1">
        <v>43522</v>
      </c>
      <c r="D4358">
        <v>1367470</v>
      </c>
      <c r="E4358">
        <v>537</v>
      </c>
      <c r="F4358">
        <v>1</v>
      </c>
      <c r="G4358">
        <v>129</v>
      </c>
      <c r="H4358" s="1">
        <v>43523</v>
      </c>
      <c r="I4358">
        <v>999999</v>
      </c>
      <c r="J4358">
        <v>129</v>
      </c>
      <c r="K4358">
        <v>65.77</v>
      </c>
      <c r="L4358" t="s">
        <v>13</v>
      </c>
      <c r="M4358">
        <v>1</v>
      </c>
    </row>
    <row r="4359" spans="1:13" x14ac:dyDescent="0.25">
      <c r="A4359">
        <v>334400</v>
      </c>
      <c r="B4359">
        <v>5</v>
      </c>
      <c r="C4359" s="1">
        <v>43522</v>
      </c>
      <c r="D4359">
        <v>1367470</v>
      </c>
      <c r="E4359">
        <v>1331</v>
      </c>
      <c r="F4359">
        <v>2</v>
      </c>
      <c r="G4359">
        <v>26.99</v>
      </c>
      <c r="H4359" s="1">
        <v>43523</v>
      </c>
      <c r="I4359">
        <v>999999</v>
      </c>
      <c r="J4359">
        <v>24.8308</v>
      </c>
      <c r="K4359">
        <v>12.41</v>
      </c>
      <c r="L4359" t="s">
        <v>13</v>
      </c>
      <c r="M4359">
        <v>1</v>
      </c>
    </row>
    <row r="4360" spans="1:13" x14ac:dyDescent="0.25">
      <c r="A4360">
        <v>334401</v>
      </c>
      <c r="B4360">
        <v>0</v>
      </c>
      <c r="C4360" s="1">
        <v>43522</v>
      </c>
      <c r="D4360">
        <v>1791597</v>
      </c>
      <c r="E4360">
        <v>729</v>
      </c>
      <c r="F4360">
        <v>3</v>
      </c>
      <c r="G4360">
        <v>121</v>
      </c>
      <c r="H4360" s="1">
        <v>43522</v>
      </c>
      <c r="I4360">
        <v>590</v>
      </c>
      <c r="J4360">
        <v>121</v>
      </c>
      <c r="K4360">
        <v>55.64</v>
      </c>
      <c r="L4360" t="s">
        <v>13</v>
      </c>
      <c r="M4360">
        <v>1</v>
      </c>
    </row>
    <row r="4361" spans="1:13" x14ac:dyDescent="0.25">
      <c r="A4361">
        <v>334401</v>
      </c>
      <c r="B4361">
        <v>1</v>
      </c>
      <c r="C4361" s="1">
        <v>43522</v>
      </c>
      <c r="D4361">
        <v>1791597</v>
      </c>
      <c r="E4361">
        <v>1625</v>
      </c>
      <c r="F4361">
        <v>1</v>
      </c>
      <c r="G4361">
        <v>219</v>
      </c>
      <c r="H4361" s="1">
        <v>43522</v>
      </c>
      <c r="I4361">
        <v>590</v>
      </c>
      <c r="J4361">
        <v>219</v>
      </c>
      <c r="K4361">
        <v>72.56</v>
      </c>
      <c r="L4361" t="s">
        <v>13</v>
      </c>
      <c r="M4361">
        <v>1</v>
      </c>
    </row>
    <row r="4362" spans="1:13" x14ac:dyDescent="0.25">
      <c r="A4362">
        <v>334402</v>
      </c>
      <c r="B4362">
        <v>0</v>
      </c>
      <c r="C4362" s="1">
        <v>43522</v>
      </c>
      <c r="D4362">
        <v>175378</v>
      </c>
      <c r="E4362">
        <v>789</v>
      </c>
      <c r="F4362">
        <v>2</v>
      </c>
      <c r="G4362">
        <v>29.9</v>
      </c>
      <c r="H4362" s="1">
        <v>43527</v>
      </c>
      <c r="I4362">
        <v>999999</v>
      </c>
      <c r="J4362">
        <v>27.806999999999999</v>
      </c>
      <c r="K4362">
        <v>15.24</v>
      </c>
      <c r="L4362" t="s">
        <v>17</v>
      </c>
      <c r="M4362">
        <v>1.3993</v>
      </c>
    </row>
    <row r="4363" spans="1:13" x14ac:dyDescent="0.25">
      <c r="A4363">
        <v>334402</v>
      </c>
      <c r="B4363">
        <v>1</v>
      </c>
      <c r="C4363" s="1">
        <v>43522</v>
      </c>
      <c r="D4363">
        <v>175378</v>
      </c>
      <c r="E4363">
        <v>1291</v>
      </c>
      <c r="F4363">
        <v>3</v>
      </c>
      <c r="G4363">
        <v>366.55</v>
      </c>
      <c r="H4363" s="1">
        <v>43527</v>
      </c>
      <c r="I4363">
        <v>999999</v>
      </c>
      <c r="J4363">
        <v>340.89150000000001</v>
      </c>
      <c r="K4363">
        <v>121.45</v>
      </c>
      <c r="L4363" t="s">
        <v>17</v>
      </c>
      <c r="M4363">
        <v>1.3993</v>
      </c>
    </row>
    <row r="4364" spans="1:13" x14ac:dyDescent="0.25">
      <c r="A4364">
        <v>334403</v>
      </c>
      <c r="B4364">
        <v>0</v>
      </c>
      <c r="C4364" s="1">
        <v>43522</v>
      </c>
      <c r="D4364">
        <v>319166</v>
      </c>
      <c r="E4364">
        <v>2446</v>
      </c>
      <c r="F4364">
        <v>2</v>
      </c>
      <c r="G4364">
        <v>4.99</v>
      </c>
      <c r="H4364" s="1">
        <v>43524</v>
      </c>
      <c r="I4364">
        <v>999999</v>
      </c>
      <c r="J4364">
        <v>4.3912000000000004</v>
      </c>
      <c r="K4364">
        <v>2.54</v>
      </c>
      <c r="L4364" t="s">
        <v>15</v>
      </c>
      <c r="M4364">
        <v>1.3224</v>
      </c>
    </row>
    <row r="4365" spans="1:13" x14ac:dyDescent="0.25">
      <c r="A4365">
        <v>334403</v>
      </c>
      <c r="B4365">
        <v>1</v>
      </c>
      <c r="C4365" s="1">
        <v>43522</v>
      </c>
      <c r="D4365">
        <v>319166</v>
      </c>
      <c r="E4365">
        <v>1414</v>
      </c>
      <c r="F4365">
        <v>1</v>
      </c>
      <c r="G4365">
        <v>256</v>
      </c>
      <c r="H4365" s="1">
        <v>43524</v>
      </c>
      <c r="I4365">
        <v>999999</v>
      </c>
      <c r="J4365">
        <v>256</v>
      </c>
      <c r="K4365">
        <v>117.73</v>
      </c>
      <c r="L4365" t="s">
        <v>15</v>
      </c>
      <c r="M4365">
        <v>1.3224</v>
      </c>
    </row>
    <row r="4366" spans="1:13" x14ac:dyDescent="0.25">
      <c r="A4366">
        <v>334403</v>
      </c>
      <c r="B4366">
        <v>2</v>
      </c>
      <c r="C4366" s="1">
        <v>43522</v>
      </c>
      <c r="D4366">
        <v>319166</v>
      </c>
      <c r="E4366">
        <v>1134</v>
      </c>
      <c r="F4366">
        <v>3</v>
      </c>
      <c r="G4366">
        <v>319</v>
      </c>
      <c r="H4366" s="1">
        <v>43524</v>
      </c>
      <c r="I4366">
        <v>999999</v>
      </c>
      <c r="J4366">
        <v>283.91000000000003</v>
      </c>
      <c r="K4366">
        <v>146.69999999999999</v>
      </c>
      <c r="L4366" t="s">
        <v>15</v>
      </c>
      <c r="M4366">
        <v>1.3224</v>
      </c>
    </row>
    <row r="4367" spans="1:13" x14ac:dyDescent="0.25">
      <c r="A4367">
        <v>334403</v>
      </c>
      <c r="B4367">
        <v>3</v>
      </c>
      <c r="C4367" s="1">
        <v>43522</v>
      </c>
      <c r="D4367">
        <v>319166</v>
      </c>
      <c r="E4367">
        <v>428</v>
      </c>
      <c r="F4367">
        <v>3</v>
      </c>
      <c r="G4367">
        <v>969</v>
      </c>
      <c r="H4367" s="1">
        <v>43524</v>
      </c>
      <c r="I4367">
        <v>999999</v>
      </c>
      <c r="J4367">
        <v>949.62</v>
      </c>
      <c r="K4367">
        <v>321.05</v>
      </c>
      <c r="L4367" t="s">
        <v>15</v>
      </c>
      <c r="M4367">
        <v>1.3224</v>
      </c>
    </row>
    <row r="4368" spans="1:13" x14ac:dyDescent="0.25">
      <c r="A4368">
        <v>334403</v>
      </c>
      <c r="B4368">
        <v>4</v>
      </c>
      <c r="C4368" s="1">
        <v>43522</v>
      </c>
      <c r="D4368">
        <v>319166</v>
      </c>
      <c r="E4368">
        <v>2107</v>
      </c>
      <c r="F4368">
        <v>6</v>
      </c>
      <c r="G4368">
        <v>791</v>
      </c>
      <c r="H4368" s="1">
        <v>43524</v>
      </c>
      <c r="I4368">
        <v>999999</v>
      </c>
      <c r="J4368">
        <v>688.17</v>
      </c>
      <c r="K4368">
        <v>363.75</v>
      </c>
      <c r="L4368" t="s">
        <v>15</v>
      </c>
      <c r="M4368">
        <v>1.3224</v>
      </c>
    </row>
    <row r="4369" spans="1:13" x14ac:dyDescent="0.25">
      <c r="A4369">
        <v>334403</v>
      </c>
      <c r="B4369">
        <v>5</v>
      </c>
      <c r="C4369" s="1">
        <v>43522</v>
      </c>
      <c r="D4369">
        <v>319166</v>
      </c>
      <c r="E4369">
        <v>1544</v>
      </c>
      <c r="F4369">
        <v>2</v>
      </c>
      <c r="G4369">
        <v>238</v>
      </c>
      <c r="H4369" s="1">
        <v>43524</v>
      </c>
      <c r="I4369">
        <v>999999</v>
      </c>
      <c r="J4369">
        <v>211.82</v>
      </c>
      <c r="K4369">
        <v>109.45</v>
      </c>
      <c r="L4369" t="s">
        <v>15</v>
      </c>
      <c r="M4369">
        <v>1.3224</v>
      </c>
    </row>
    <row r="4370" spans="1:13" x14ac:dyDescent="0.25">
      <c r="A4370">
        <v>334404</v>
      </c>
      <c r="B4370">
        <v>0</v>
      </c>
      <c r="C4370" s="1">
        <v>43522</v>
      </c>
      <c r="D4370">
        <v>1729727</v>
      </c>
      <c r="E4370">
        <v>427</v>
      </c>
      <c r="F4370">
        <v>2</v>
      </c>
      <c r="G4370">
        <v>469</v>
      </c>
      <c r="H4370" s="1">
        <v>43525</v>
      </c>
      <c r="I4370">
        <v>999999</v>
      </c>
      <c r="J4370">
        <v>426.79</v>
      </c>
      <c r="K4370">
        <v>215.68</v>
      </c>
      <c r="L4370" t="s">
        <v>13</v>
      </c>
      <c r="M4370">
        <v>1</v>
      </c>
    </row>
    <row r="4371" spans="1:13" x14ac:dyDescent="0.25">
      <c r="A4371">
        <v>334404</v>
      </c>
      <c r="B4371">
        <v>1</v>
      </c>
      <c r="C4371" s="1">
        <v>43522</v>
      </c>
      <c r="D4371">
        <v>1729727</v>
      </c>
      <c r="E4371">
        <v>2501</v>
      </c>
      <c r="F4371">
        <v>3</v>
      </c>
      <c r="G4371">
        <v>23.72</v>
      </c>
      <c r="H4371" s="1">
        <v>43525</v>
      </c>
      <c r="I4371">
        <v>999999</v>
      </c>
      <c r="J4371">
        <v>20.636399999999998</v>
      </c>
      <c r="K4371">
        <v>12.09</v>
      </c>
      <c r="L4371" t="s">
        <v>13</v>
      </c>
      <c r="M4371">
        <v>1</v>
      </c>
    </row>
    <row r="4372" spans="1:13" x14ac:dyDescent="0.25">
      <c r="A4372">
        <v>334404</v>
      </c>
      <c r="B4372">
        <v>2</v>
      </c>
      <c r="C4372" s="1">
        <v>43522</v>
      </c>
      <c r="D4372">
        <v>1729727</v>
      </c>
      <c r="E4372">
        <v>481</v>
      </c>
      <c r="F4372">
        <v>3</v>
      </c>
      <c r="G4372">
        <v>139</v>
      </c>
      <c r="H4372" s="1">
        <v>43525</v>
      </c>
      <c r="I4372">
        <v>999999</v>
      </c>
      <c r="J4372">
        <v>123.71</v>
      </c>
      <c r="K4372">
        <v>63.92</v>
      </c>
      <c r="L4372" t="s">
        <v>13</v>
      </c>
      <c r="M4372">
        <v>1</v>
      </c>
    </row>
    <row r="4373" spans="1:13" x14ac:dyDescent="0.25">
      <c r="A4373">
        <v>334405</v>
      </c>
      <c r="B4373">
        <v>0</v>
      </c>
      <c r="C4373" s="1">
        <v>43522</v>
      </c>
      <c r="D4373">
        <v>1650554</v>
      </c>
      <c r="E4373">
        <v>435</v>
      </c>
      <c r="F4373">
        <v>4</v>
      </c>
      <c r="G4373">
        <v>269.95</v>
      </c>
      <c r="H4373" s="1">
        <v>43522</v>
      </c>
      <c r="I4373">
        <v>570</v>
      </c>
      <c r="J4373">
        <v>269.95</v>
      </c>
      <c r="K4373">
        <v>137.63</v>
      </c>
      <c r="L4373" t="s">
        <v>13</v>
      </c>
      <c r="M4373">
        <v>1</v>
      </c>
    </row>
    <row r="4374" spans="1:13" x14ac:dyDescent="0.25">
      <c r="A4374">
        <v>334405</v>
      </c>
      <c r="B4374">
        <v>1</v>
      </c>
      <c r="C4374" s="1">
        <v>43522</v>
      </c>
      <c r="D4374">
        <v>1650554</v>
      </c>
      <c r="E4374">
        <v>1700</v>
      </c>
      <c r="F4374">
        <v>2</v>
      </c>
      <c r="G4374">
        <v>8.8800000000000008</v>
      </c>
      <c r="H4374" s="1">
        <v>43522</v>
      </c>
      <c r="I4374">
        <v>570</v>
      </c>
      <c r="J4374">
        <v>7.7256</v>
      </c>
      <c r="K4374">
        <v>4.08</v>
      </c>
      <c r="L4374" t="s">
        <v>13</v>
      </c>
      <c r="M4374">
        <v>1</v>
      </c>
    </row>
    <row r="4375" spans="1:13" x14ac:dyDescent="0.25">
      <c r="A4375">
        <v>334406</v>
      </c>
      <c r="B4375">
        <v>0</v>
      </c>
      <c r="C4375" s="1">
        <v>43522</v>
      </c>
      <c r="D4375">
        <v>358110</v>
      </c>
      <c r="E4375">
        <v>2513</v>
      </c>
      <c r="F4375">
        <v>6</v>
      </c>
      <c r="G4375">
        <v>129.99</v>
      </c>
      <c r="H4375" s="1">
        <v>43522</v>
      </c>
      <c r="I4375">
        <v>74</v>
      </c>
      <c r="J4375">
        <v>122.1906</v>
      </c>
      <c r="K4375">
        <v>43.07</v>
      </c>
      <c r="L4375" t="s">
        <v>15</v>
      </c>
      <c r="M4375">
        <v>1.3224</v>
      </c>
    </row>
    <row r="4376" spans="1:13" x14ac:dyDescent="0.25">
      <c r="A4376">
        <v>334407</v>
      </c>
      <c r="B4376">
        <v>0</v>
      </c>
      <c r="C4376" s="1">
        <v>43522</v>
      </c>
      <c r="D4376">
        <v>1667163</v>
      </c>
      <c r="E4376">
        <v>2093</v>
      </c>
      <c r="F4376">
        <v>1</v>
      </c>
      <c r="G4376">
        <v>508</v>
      </c>
      <c r="H4376" s="1">
        <v>43527</v>
      </c>
      <c r="I4376">
        <v>999999</v>
      </c>
      <c r="J4376">
        <v>508</v>
      </c>
      <c r="K4376">
        <v>258.99</v>
      </c>
      <c r="L4376" t="s">
        <v>13</v>
      </c>
      <c r="M4376">
        <v>1</v>
      </c>
    </row>
    <row r="4377" spans="1:13" x14ac:dyDescent="0.25">
      <c r="A4377">
        <v>334408</v>
      </c>
      <c r="B4377">
        <v>0</v>
      </c>
      <c r="C4377" s="1">
        <v>43522</v>
      </c>
      <c r="D4377">
        <v>1405964</v>
      </c>
      <c r="E4377">
        <v>153</v>
      </c>
      <c r="F4377">
        <v>3</v>
      </c>
      <c r="G4377">
        <v>469.97</v>
      </c>
      <c r="H4377" s="1">
        <v>43525</v>
      </c>
      <c r="I4377">
        <v>999999</v>
      </c>
      <c r="J4377">
        <v>432.37240000000003</v>
      </c>
      <c r="K4377">
        <v>216.12</v>
      </c>
      <c r="L4377" t="s">
        <v>13</v>
      </c>
      <c r="M4377">
        <v>1</v>
      </c>
    </row>
    <row r="4378" spans="1:13" x14ac:dyDescent="0.25">
      <c r="A4378">
        <v>334408</v>
      </c>
      <c r="B4378">
        <v>1</v>
      </c>
      <c r="C4378" s="1">
        <v>43522</v>
      </c>
      <c r="D4378">
        <v>1405964</v>
      </c>
      <c r="E4378">
        <v>1448</v>
      </c>
      <c r="F4378">
        <v>2</v>
      </c>
      <c r="G4378">
        <v>256</v>
      </c>
      <c r="H4378" s="1">
        <v>43525</v>
      </c>
      <c r="I4378">
        <v>999999</v>
      </c>
      <c r="J4378">
        <v>227.84</v>
      </c>
      <c r="K4378">
        <v>117.73</v>
      </c>
      <c r="L4378" t="s">
        <v>13</v>
      </c>
      <c r="M4378">
        <v>1</v>
      </c>
    </row>
    <row r="4379" spans="1:13" x14ac:dyDescent="0.25">
      <c r="A4379">
        <v>334408</v>
      </c>
      <c r="B4379">
        <v>2</v>
      </c>
      <c r="C4379" s="1">
        <v>43522</v>
      </c>
      <c r="D4379">
        <v>1405964</v>
      </c>
      <c r="E4379">
        <v>143</v>
      </c>
      <c r="F4379">
        <v>1</v>
      </c>
      <c r="G4379">
        <v>299.99</v>
      </c>
      <c r="H4379" s="1">
        <v>43525</v>
      </c>
      <c r="I4379">
        <v>999999</v>
      </c>
      <c r="J4379">
        <v>263.99119999999999</v>
      </c>
      <c r="K4379">
        <v>152.94</v>
      </c>
      <c r="L4379" t="s">
        <v>13</v>
      </c>
      <c r="M4379">
        <v>1</v>
      </c>
    </row>
    <row r="4380" spans="1:13" x14ac:dyDescent="0.25">
      <c r="A4380">
        <v>334408</v>
      </c>
      <c r="B4380">
        <v>3</v>
      </c>
      <c r="C4380" s="1">
        <v>43522</v>
      </c>
      <c r="D4380">
        <v>1405964</v>
      </c>
      <c r="E4380">
        <v>1485</v>
      </c>
      <c r="F4380">
        <v>2</v>
      </c>
      <c r="G4380">
        <v>230</v>
      </c>
      <c r="H4380" s="1">
        <v>43525</v>
      </c>
      <c r="I4380">
        <v>999999</v>
      </c>
      <c r="J4380">
        <v>204.7</v>
      </c>
      <c r="K4380">
        <v>105.77</v>
      </c>
      <c r="L4380" t="s">
        <v>13</v>
      </c>
      <c r="M4380">
        <v>1</v>
      </c>
    </row>
    <row r="4381" spans="1:13" x14ac:dyDescent="0.25">
      <c r="A4381">
        <v>334408</v>
      </c>
      <c r="B4381">
        <v>4</v>
      </c>
      <c r="C4381" s="1">
        <v>43522</v>
      </c>
      <c r="D4381">
        <v>1405964</v>
      </c>
      <c r="E4381">
        <v>1453</v>
      </c>
      <c r="F4381">
        <v>1</v>
      </c>
      <c r="G4381">
        <v>258</v>
      </c>
      <c r="H4381" s="1">
        <v>43525</v>
      </c>
      <c r="I4381">
        <v>999999</v>
      </c>
      <c r="J4381">
        <v>258</v>
      </c>
      <c r="K4381">
        <v>118.65</v>
      </c>
      <c r="L4381" t="s">
        <v>13</v>
      </c>
      <c r="M4381">
        <v>1</v>
      </c>
    </row>
    <row r="4382" spans="1:13" x14ac:dyDescent="0.25">
      <c r="A4382">
        <v>334408</v>
      </c>
      <c r="B4382">
        <v>5</v>
      </c>
      <c r="C4382" s="1">
        <v>43522</v>
      </c>
      <c r="D4382">
        <v>1405964</v>
      </c>
      <c r="E4382">
        <v>118</v>
      </c>
      <c r="F4382">
        <v>3</v>
      </c>
      <c r="G4382">
        <v>169.99</v>
      </c>
      <c r="H4382" s="1">
        <v>43525</v>
      </c>
      <c r="I4382">
        <v>999999</v>
      </c>
      <c r="J4382">
        <v>168.2901</v>
      </c>
      <c r="K4382">
        <v>86.67</v>
      </c>
      <c r="L4382" t="s">
        <v>13</v>
      </c>
      <c r="M4382">
        <v>1</v>
      </c>
    </row>
    <row r="4383" spans="1:13" x14ac:dyDescent="0.25">
      <c r="A4383">
        <v>334408</v>
      </c>
      <c r="B4383">
        <v>6</v>
      </c>
      <c r="C4383" s="1">
        <v>43522</v>
      </c>
      <c r="D4383">
        <v>1405964</v>
      </c>
      <c r="E4383">
        <v>2514</v>
      </c>
      <c r="F4383">
        <v>3</v>
      </c>
      <c r="G4383">
        <v>129.99</v>
      </c>
      <c r="H4383" s="1">
        <v>43525</v>
      </c>
      <c r="I4383">
        <v>999999</v>
      </c>
      <c r="J4383">
        <v>122.1906</v>
      </c>
      <c r="K4383">
        <v>43.07</v>
      </c>
      <c r="L4383" t="s">
        <v>13</v>
      </c>
      <c r="M4383">
        <v>1</v>
      </c>
    </row>
    <row r="4384" spans="1:13" x14ac:dyDescent="0.25">
      <c r="A4384">
        <v>334500</v>
      </c>
      <c r="B4384">
        <v>0</v>
      </c>
      <c r="C4384" s="1">
        <v>43523</v>
      </c>
      <c r="D4384">
        <v>654466</v>
      </c>
      <c r="E4384">
        <v>878</v>
      </c>
      <c r="F4384">
        <v>5</v>
      </c>
      <c r="G4384">
        <v>129.94999999999999</v>
      </c>
      <c r="H4384" s="1">
        <v>43526</v>
      </c>
      <c r="I4384">
        <v>999999</v>
      </c>
      <c r="J4384">
        <v>115.6555</v>
      </c>
      <c r="K4384">
        <v>43.06</v>
      </c>
      <c r="L4384" t="s">
        <v>14</v>
      </c>
      <c r="M4384">
        <v>0.87829999999999997</v>
      </c>
    </row>
    <row r="4385" spans="1:13" x14ac:dyDescent="0.25">
      <c r="A4385">
        <v>334500</v>
      </c>
      <c r="B4385">
        <v>1</v>
      </c>
      <c r="C4385" s="1">
        <v>43523</v>
      </c>
      <c r="D4385">
        <v>654466</v>
      </c>
      <c r="E4385">
        <v>1642</v>
      </c>
      <c r="F4385">
        <v>1</v>
      </c>
      <c r="G4385">
        <v>57.88</v>
      </c>
      <c r="H4385" s="1">
        <v>43526</v>
      </c>
      <c r="I4385">
        <v>999999</v>
      </c>
      <c r="J4385">
        <v>54.985999999999997</v>
      </c>
      <c r="K4385">
        <v>26.62</v>
      </c>
      <c r="L4385" t="s">
        <v>14</v>
      </c>
      <c r="M4385">
        <v>0.87829999999999997</v>
      </c>
    </row>
    <row r="4386" spans="1:13" x14ac:dyDescent="0.25">
      <c r="A4386">
        <v>334500</v>
      </c>
      <c r="B4386">
        <v>2</v>
      </c>
      <c r="C4386" s="1">
        <v>43523</v>
      </c>
      <c r="D4386">
        <v>654466</v>
      </c>
      <c r="E4386">
        <v>2159</v>
      </c>
      <c r="F4386">
        <v>2</v>
      </c>
      <c r="G4386">
        <v>745.99</v>
      </c>
      <c r="H4386" s="1">
        <v>43526</v>
      </c>
      <c r="I4386">
        <v>999999</v>
      </c>
      <c r="J4386">
        <v>693.77070000000003</v>
      </c>
      <c r="K4386">
        <v>343.05</v>
      </c>
      <c r="L4386" t="s">
        <v>14</v>
      </c>
      <c r="M4386">
        <v>0.87829999999999997</v>
      </c>
    </row>
    <row r="4387" spans="1:13" x14ac:dyDescent="0.25">
      <c r="A4387">
        <v>334501</v>
      </c>
      <c r="B4387">
        <v>0</v>
      </c>
      <c r="C4387" s="1">
        <v>43523</v>
      </c>
      <c r="D4387">
        <v>956262</v>
      </c>
      <c r="E4387">
        <v>1974</v>
      </c>
      <c r="F4387">
        <v>3</v>
      </c>
      <c r="G4387">
        <v>129.99</v>
      </c>
      <c r="H4387" s="1">
        <v>43523</v>
      </c>
      <c r="I4387">
        <v>420</v>
      </c>
      <c r="J4387">
        <v>129.99</v>
      </c>
      <c r="K4387">
        <v>66.27</v>
      </c>
      <c r="L4387" t="s">
        <v>16</v>
      </c>
      <c r="M4387">
        <v>0.75090000000000001</v>
      </c>
    </row>
    <row r="4388" spans="1:13" x14ac:dyDescent="0.25">
      <c r="A4388">
        <v>334501</v>
      </c>
      <c r="B4388">
        <v>1</v>
      </c>
      <c r="C4388" s="1">
        <v>43523</v>
      </c>
      <c r="D4388">
        <v>956262</v>
      </c>
      <c r="E4388">
        <v>62</v>
      </c>
      <c r="F4388">
        <v>4</v>
      </c>
      <c r="G4388">
        <v>181</v>
      </c>
      <c r="H4388" s="1">
        <v>43523</v>
      </c>
      <c r="I4388">
        <v>420</v>
      </c>
      <c r="J4388">
        <v>181</v>
      </c>
      <c r="K4388">
        <v>83.24</v>
      </c>
      <c r="L4388" t="s">
        <v>16</v>
      </c>
      <c r="M4388">
        <v>0.75090000000000001</v>
      </c>
    </row>
    <row r="4389" spans="1:13" x14ac:dyDescent="0.25">
      <c r="A4389">
        <v>334501</v>
      </c>
      <c r="B4389">
        <v>2</v>
      </c>
      <c r="C4389" s="1">
        <v>43523</v>
      </c>
      <c r="D4389">
        <v>956262</v>
      </c>
      <c r="E4389">
        <v>1574</v>
      </c>
      <c r="F4389">
        <v>8</v>
      </c>
      <c r="G4389">
        <v>59.99</v>
      </c>
      <c r="H4389" s="1">
        <v>43523</v>
      </c>
      <c r="I4389">
        <v>420</v>
      </c>
      <c r="J4389">
        <v>59.99</v>
      </c>
      <c r="K4389">
        <v>27.59</v>
      </c>
      <c r="L4389" t="s">
        <v>16</v>
      </c>
      <c r="M4389">
        <v>0.75090000000000001</v>
      </c>
    </row>
    <row r="4390" spans="1:13" x14ac:dyDescent="0.25">
      <c r="A4390">
        <v>334501</v>
      </c>
      <c r="B4390">
        <v>3</v>
      </c>
      <c r="C4390" s="1">
        <v>43523</v>
      </c>
      <c r="D4390">
        <v>956262</v>
      </c>
      <c r="E4390">
        <v>482</v>
      </c>
      <c r="F4390">
        <v>1</v>
      </c>
      <c r="G4390">
        <v>179</v>
      </c>
      <c r="H4390" s="1">
        <v>43523</v>
      </c>
      <c r="I4390">
        <v>420</v>
      </c>
      <c r="J4390">
        <v>166.47</v>
      </c>
      <c r="K4390">
        <v>82.32</v>
      </c>
      <c r="L4390" t="s">
        <v>16</v>
      </c>
      <c r="M4390">
        <v>0.75090000000000001</v>
      </c>
    </row>
    <row r="4391" spans="1:13" x14ac:dyDescent="0.25">
      <c r="A4391">
        <v>334502</v>
      </c>
      <c r="B4391">
        <v>0</v>
      </c>
      <c r="C4391" s="1">
        <v>43523</v>
      </c>
      <c r="D4391">
        <v>1306720</v>
      </c>
      <c r="E4391">
        <v>451</v>
      </c>
      <c r="F4391">
        <v>6</v>
      </c>
      <c r="G4391">
        <v>559</v>
      </c>
      <c r="H4391" s="1">
        <v>43527</v>
      </c>
      <c r="I4391">
        <v>999999</v>
      </c>
      <c r="J4391">
        <v>559</v>
      </c>
      <c r="K4391">
        <v>257.06</v>
      </c>
      <c r="L4391" t="s">
        <v>13</v>
      </c>
      <c r="M4391">
        <v>1</v>
      </c>
    </row>
    <row r="4392" spans="1:13" x14ac:dyDescent="0.25">
      <c r="A4392">
        <v>334503</v>
      </c>
      <c r="B4392">
        <v>0</v>
      </c>
      <c r="C4392" s="1">
        <v>43523</v>
      </c>
      <c r="D4392">
        <v>1330243</v>
      </c>
      <c r="E4392">
        <v>1620</v>
      </c>
      <c r="F4392">
        <v>3</v>
      </c>
      <c r="G4392">
        <v>60.99</v>
      </c>
      <c r="H4392" s="1">
        <v>43527</v>
      </c>
      <c r="I4392">
        <v>999999</v>
      </c>
      <c r="J4392">
        <v>60.380099999999999</v>
      </c>
      <c r="K4392">
        <v>28.05</v>
      </c>
      <c r="L4392" t="s">
        <v>13</v>
      </c>
      <c r="M4392">
        <v>1</v>
      </c>
    </row>
    <row r="4393" spans="1:13" x14ac:dyDescent="0.25">
      <c r="A4393">
        <v>334504</v>
      </c>
      <c r="B4393">
        <v>0</v>
      </c>
      <c r="C4393" s="1">
        <v>43523</v>
      </c>
      <c r="D4393">
        <v>1735842</v>
      </c>
      <c r="E4393">
        <v>678</v>
      </c>
      <c r="F4393">
        <v>5</v>
      </c>
      <c r="G4393">
        <v>91</v>
      </c>
      <c r="H4393" s="1">
        <v>43526</v>
      </c>
      <c r="I4393">
        <v>999999</v>
      </c>
      <c r="J4393">
        <v>90.09</v>
      </c>
      <c r="K4393">
        <v>46.39</v>
      </c>
      <c r="L4393" t="s">
        <v>13</v>
      </c>
      <c r="M4393">
        <v>1</v>
      </c>
    </row>
    <row r="4394" spans="1:13" x14ac:dyDescent="0.25">
      <c r="A4394">
        <v>334504</v>
      </c>
      <c r="B4394">
        <v>1</v>
      </c>
      <c r="C4394" s="1">
        <v>43523</v>
      </c>
      <c r="D4394">
        <v>1735842</v>
      </c>
      <c r="E4394">
        <v>2084</v>
      </c>
      <c r="F4394">
        <v>1</v>
      </c>
      <c r="G4394">
        <v>94.99</v>
      </c>
      <c r="H4394" s="1">
        <v>43526</v>
      </c>
      <c r="I4394">
        <v>999999</v>
      </c>
      <c r="J4394">
        <v>84.5411</v>
      </c>
      <c r="K4394">
        <v>48.43</v>
      </c>
      <c r="L4394" t="s">
        <v>13</v>
      </c>
      <c r="M4394">
        <v>1</v>
      </c>
    </row>
    <row r="4395" spans="1:13" x14ac:dyDescent="0.25">
      <c r="A4395">
        <v>334504</v>
      </c>
      <c r="B4395">
        <v>2</v>
      </c>
      <c r="C4395" s="1">
        <v>43523</v>
      </c>
      <c r="D4395">
        <v>1735842</v>
      </c>
      <c r="E4395">
        <v>668</v>
      </c>
      <c r="F4395">
        <v>2</v>
      </c>
      <c r="G4395">
        <v>147</v>
      </c>
      <c r="H4395" s="1">
        <v>43526</v>
      </c>
      <c r="I4395">
        <v>999999</v>
      </c>
      <c r="J4395">
        <v>147</v>
      </c>
      <c r="K4395">
        <v>67.599999999999994</v>
      </c>
      <c r="L4395" t="s">
        <v>13</v>
      </c>
      <c r="M4395">
        <v>1</v>
      </c>
    </row>
    <row r="4396" spans="1:13" x14ac:dyDescent="0.25">
      <c r="A4396">
        <v>334505</v>
      </c>
      <c r="B4396">
        <v>0</v>
      </c>
      <c r="C4396" s="1">
        <v>43523</v>
      </c>
      <c r="D4396">
        <v>2051342</v>
      </c>
      <c r="E4396">
        <v>232</v>
      </c>
      <c r="F4396">
        <v>4</v>
      </c>
      <c r="G4396">
        <v>549</v>
      </c>
      <c r="H4396" s="1">
        <v>43523</v>
      </c>
      <c r="I4396">
        <v>465</v>
      </c>
      <c r="J4396">
        <v>532.53</v>
      </c>
      <c r="K4396">
        <v>252.47</v>
      </c>
      <c r="L4396" t="s">
        <v>13</v>
      </c>
      <c r="M4396">
        <v>1</v>
      </c>
    </row>
    <row r="4397" spans="1:13" x14ac:dyDescent="0.25">
      <c r="A4397">
        <v>334506</v>
      </c>
      <c r="B4397">
        <v>0</v>
      </c>
      <c r="C4397" s="1">
        <v>43523</v>
      </c>
      <c r="D4397">
        <v>853710</v>
      </c>
      <c r="E4397">
        <v>2100</v>
      </c>
      <c r="F4397">
        <v>1</v>
      </c>
      <c r="G4397">
        <v>1475</v>
      </c>
      <c r="H4397" s="1">
        <v>43525</v>
      </c>
      <c r="I4397">
        <v>999999</v>
      </c>
      <c r="J4397">
        <v>1327.5</v>
      </c>
      <c r="K4397">
        <v>488.7</v>
      </c>
      <c r="L4397" t="s">
        <v>14</v>
      </c>
      <c r="M4397">
        <v>0.87829999999999997</v>
      </c>
    </row>
    <row r="4398" spans="1:13" x14ac:dyDescent="0.25">
      <c r="A4398">
        <v>334506</v>
      </c>
      <c r="B4398">
        <v>1</v>
      </c>
      <c r="C4398" s="1">
        <v>43523</v>
      </c>
      <c r="D4398">
        <v>853710</v>
      </c>
      <c r="E4398">
        <v>770</v>
      </c>
      <c r="F4398">
        <v>1</v>
      </c>
      <c r="G4398">
        <v>52.9</v>
      </c>
      <c r="H4398" s="1">
        <v>43525</v>
      </c>
      <c r="I4398">
        <v>999999</v>
      </c>
      <c r="J4398">
        <v>50.255000000000003</v>
      </c>
      <c r="K4398">
        <v>26.97</v>
      </c>
      <c r="L4398" t="s">
        <v>14</v>
      </c>
      <c r="M4398">
        <v>0.87829999999999997</v>
      </c>
    </row>
    <row r="4399" spans="1:13" x14ac:dyDescent="0.25">
      <c r="A4399">
        <v>334506</v>
      </c>
      <c r="B4399">
        <v>2</v>
      </c>
      <c r="C4399" s="1">
        <v>43523</v>
      </c>
      <c r="D4399">
        <v>853710</v>
      </c>
      <c r="E4399">
        <v>1697</v>
      </c>
      <c r="F4399">
        <v>1</v>
      </c>
      <c r="G4399">
        <v>5.39</v>
      </c>
      <c r="H4399" s="1">
        <v>43525</v>
      </c>
      <c r="I4399">
        <v>999999</v>
      </c>
      <c r="J4399">
        <v>4.7431999999999999</v>
      </c>
      <c r="K4399">
        <v>2.75</v>
      </c>
      <c r="L4399" t="s">
        <v>14</v>
      </c>
      <c r="M4399">
        <v>0.87829999999999997</v>
      </c>
    </row>
    <row r="4400" spans="1:13" x14ac:dyDescent="0.25">
      <c r="A4400">
        <v>334506</v>
      </c>
      <c r="B4400">
        <v>3</v>
      </c>
      <c r="C4400" s="1">
        <v>43523</v>
      </c>
      <c r="D4400">
        <v>853710</v>
      </c>
      <c r="E4400">
        <v>1582</v>
      </c>
      <c r="F4400">
        <v>3</v>
      </c>
      <c r="G4400">
        <v>17.989999999999998</v>
      </c>
      <c r="H4400" s="1">
        <v>43525</v>
      </c>
      <c r="I4400">
        <v>999999</v>
      </c>
      <c r="J4400">
        <v>16.550799999999999</v>
      </c>
      <c r="K4400">
        <v>8.27</v>
      </c>
      <c r="L4400" t="s">
        <v>14</v>
      </c>
      <c r="M4400">
        <v>0.87829999999999997</v>
      </c>
    </row>
    <row r="4401" spans="1:13" x14ac:dyDescent="0.25">
      <c r="A4401">
        <v>334507</v>
      </c>
      <c r="B4401">
        <v>0</v>
      </c>
      <c r="C4401" s="1">
        <v>43523</v>
      </c>
      <c r="D4401">
        <v>1116314</v>
      </c>
      <c r="E4401">
        <v>2504</v>
      </c>
      <c r="F4401">
        <v>3</v>
      </c>
      <c r="G4401">
        <v>9.99</v>
      </c>
      <c r="H4401" s="1">
        <v>43524</v>
      </c>
      <c r="I4401">
        <v>999999</v>
      </c>
      <c r="J4401">
        <v>9.8901000000000003</v>
      </c>
      <c r="K4401">
        <v>5.09</v>
      </c>
      <c r="L4401" t="s">
        <v>16</v>
      </c>
      <c r="M4401">
        <v>0.75090000000000001</v>
      </c>
    </row>
    <row r="4402" spans="1:13" x14ac:dyDescent="0.25">
      <c r="A4402">
        <v>334507</v>
      </c>
      <c r="B4402">
        <v>1</v>
      </c>
      <c r="C4402" s="1">
        <v>43523</v>
      </c>
      <c r="D4402">
        <v>1116314</v>
      </c>
      <c r="E4402">
        <v>299</v>
      </c>
      <c r="F4402">
        <v>1</v>
      </c>
      <c r="G4402">
        <v>199</v>
      </c>
      <c r="H4402" s="1">
        <v>43524</v>
      </c>
      <c r="I4402">
        <v>999999</v>
      </c>
      <c r="J4402">
        <v>175.12</v>
      </c>
      <c r="K4402">
        <v>101.46</v>
      </c>
      <c r="L4402" t="s">
        <v>16</v>
      </c>
      <c r="M4402">
        <v>0.75090000000000001</v>
      </c>
    </row>
    <row r="4403" spans="1:13" x14ac:dyDescent="0.25">
      <c r="A4403">
        <v>333500</v>
      </c>
      <c r="B4403">
        <v>0</v>
      </c>
      <c r="C4403" s="1">
        <v>43513</v>
      </c>
      <c r="D4403">
        <v>1646552</v>
      </c>
      <c r="E4403">
        <v>1388</v>
      </c>
      <c r="F4403">
        <v>4</v>
      </c>
      <c r="G4403">
        <v>32.99</v>
      </c>
      <c r="H4403" s="1">
        <v>43513</v>
      </c>
      <c r="I4403">
        <v>610</v>
      </c>
      <c r="J4403">
        <v>28.7013</v>
      </c>
      <c r="K4403">
        <v>15.17</v>
      </c>
      <c r="L4403" t="s">
        <v>13</v>
      </c>
      <c r="M4403">
        <v>1</v>
      </c>
    </row>
    <row r="4404" spans="1:13" x14ac:dyDescent="0.25">
      <c r="A4404">
        <v>333600</v>
      </c>
      <c r="B4404">
        <v>0</v>
      </c>
      <c r="C4404" s="1">
        <v>43514</v>
      </c>
      <c r="D4404">
        <v>438390</v>
      </c>
      <c r="E4404">
        <v>453</v>
      </c>
      <c r="F4404">
        <v>1</v>
      </c>
      <c r="G4404">
        <v>229.9</v>
      </c>
      <c r="H4404" s="1">
        <v>43516</v>
      </c>
      <c r="I4404">
        <v>999999</v>
      </c>
      <c r="J4404">
        <v>197.714</v>
      </c>
      <c r="K4404">
        <v>117.21</v>
      </c>
      <c r="L4404" t="s">
        <v>14</v>
      </c>
      <c r="M4404">
        <v>0.88280000000000003</v>
      </c>
    </row>
    <row r="4405" spans="1:13" x14ac:dyDescent="0.25">
      <c r="A4405">
        <v>333601</v>
      </c>
      <c r="B4405">
        <v>0</v>
      </c>
      <c r="C4405" s="1">
        <v>43514</v>
      </c>
      <c r="D4405">
        <v>435710</v>
      </c>
      <c r="E4405">
        <v>1414</v>
      </c>
      <c r="F4405">
        <v>1</v>
      </c>
      <c r="G4405">
        <v>256</v>
      </c>
      <c r="H4405" s="1">
        <v>43520</v>
      </c>
      <c r="I4405">
        <v>999999</v>
      </c>
      <c r="J4405">
        <v>220.16</v>
      </c>
      <c r="K4405">
        <v>117.73</v>
      </c>
      <c r="L4405" t="s">
        <v>14</v>
      </c>
      <c r="M4405">
        <v>0.88280000000000003</v>
      </c>
    </row>
    <row r="4406" spans="1:13" x14ac:dyDescent="0.25">
      <c r="A4406">
        <v>333601</v>
      </c>
      <c r="B4406">
        <v>1</v>
      </c>
      <c r="C4406" s="1">
        <v>43514</v>
      </c>
      <c r="D4406">
        <v>435710</v>
      </c>
      <c r="E4406">
        <v>397</v>
      </c>
      <c r="F4406">
        <v>1</v>
      </c>
      <c r="G4406">
        <v>699</v>
      </c>
      <c r="H4406" s="1">
        <v>43520</v>
      </c>
      <c r="I4406">
        <v>999999</v>
      </c>
      <c r="J4406">
        <v>622.11</v>
      </c>
      <c r="K4406">
        <v>321.44</v>
      </c>
      <c r="L4406" t="s">
        <v>14</v>
      </c>
      <c r="M4406">
        <v>0.88280000000000003</v>
      </c>
    </row>
    <row r="4407" spans="1:13" x14ac:dyDescent="0.25">
      <c r="A4407">
        <v>333601</v>
      </c>
      <c r="B4407">
        <v>2</v>
      </c>
      <c r="C4407" s="1">
        <v>43514</v>
      </c>
      <c r="D4407">
        <v>435710</v>
      </c>
      <c r="E4407">
        <v>191</v>
      </c>
      <c r="F4407">
        <v>3</v>
      </c>
      <c r="G4407">
        <v>66</v>
      </c>
      <c r="H4407" s="1">
        <v>43520</v>
      </c>
      <c r="I4407">
        <v>999999</v>
      </c>
      <c r="J4407">
        <v>58.74</v>
      </c>
      <c r="K4407">
        <v>33.65</v>
      </c>
      <c r="L4407" t="s">
        <v>14</v>
      </c>
      <c r="M4407">
        <v>0.88280000000000003</v>
      </c>
    </row>
    <row r="4408" spans="1:13" x14ac:dyDescent="0.25">
      <c r="A4408">
        <v>333602</v>
      </c>
      <c r="B4408">
        <v>0</v>
      </c>
      <c r="C4408" s="1">
        <v>43514</v>
      </c>
      <c r="D4408">
        <v>63055</v>
      </c>
      <c r="E4408">
        <v>1643</v>
      </c>
      <c r="F4408">
        <v>1</v>
      </c>
      <c r="G4408">
        <v>57.88</v>
      </c>
      <c r="H4408" s="1">
        <v>43518</v>
      </c>
      <c r="I4408">
        <v>999999</v>
      </c>
      <c r="J4408">
        <v>57.88</v>
      </c>
      <c r="K4408">
        <v>26.62</v>
      </c>
      <c r="L4408" t="s">
        <v>17</v>
      </c>
      <c r="M4408">
        <v>1.397</v>
      </c>
    </row>
    <row r="4409" spans="1:13" x14ac:dyDescent="0.25">
      <c r="A4409">
        <v>333603</v>
      </c>
      <c r="B4409">
        <v>0</v>
      </c>
      <c r="C4409" s="1">
        <v>43514</v>
      </c>
      <c r="D4409">
        <v>1373247</v>
      </c>
      <c r="E4409">
        <v>47</v>
      </c>
      <c r="F4409">
        <v>1</v>
      </c>
      <c r="G4409">
        <v>149.94999999999999</v>
      </c>
      <c r="H4409" s="1">
        <v>43518</v>
      </c>
      <c r="I4409">
        <v>999999</v>
      </c>
      <c r="J4409">
        <v>149.94999999999999</v>
      </c>
      <c r="K4409">
        <v>76.45</v>
      </c>
      <c r="L4409" t="s">
        <v>13</v>
      </c>
      <c r="M4409">
        <v>1</v>
      </c>
    </row>
    <row r="4410" spans="1:13" x14ac:dyDescent="0.25">
      <c r="A4410">
        <v>333604</v>
      </c>
      <c r="B4410">
        <v>0</v>
      </c>
      <c r="C4410" s="1">
        <v>43514</v>
      </c>
      <c r="D4410">
        <v>1325345</v>
      </c>
      <c r="E4410">
        <v>1643</v>
      </c>
      <c r="F4410">
        <v>4</v>
      </c>
      <c r="G4410">
        <v>57.88</v>
      </c>
      <c r="H4410" s="1">
        <v>43516</v>
      </c>
      <c r="I4410">
        <v>999999</v>
      </c>
      <c r="J4410">
        <v>57.88</v>
      </c>
      <c r="K4410">
        <v>26.62</v>
      </c>
      <c r="L4410" t="s">
        <v>13</v>
      </c>
      <c r="M4410">
        <v>1</v>
      </c>
    </row>
    <row r="4411" spans="1:13" x14ac:dyDescent="0.25">
      <c r="A4411">
        <v>333605</v>
      </c>
      <c r="B4411">
        <v>0</v>
      </c>
      <c r="C4411" s="1">
        <v>43514</v>
      </c>
      <c r="D4411">
        <v>681700</v>
      </c>
      <c r="E4411">
        <v>171</v>
      </c>
      <c r="F4411">
        <v>10</v>
      </c>
      <c r="G4411">
        <v>99</v>
      </c>
      <c r="H4411" s="1">
        <v>43516</v>
      </c>
      <c r="I4411">
        <v>999999</v>
      </c>
      <c r="J4411">
        <v>94.05</v>
      </c>
      <c r="K4411">
        <v>45.53</v>
      </c>
      <c r="L4411" t="s">
        <v>14</v>
      </c>
      <c r="M4411">
        <v>0.88280000000000003</v>
      </c>
    </row>
    <row r="4412" spans="1:13" x14ac:dyDescent="0.25">
      <c r="A4412">
        <v>333605</v>
      </c>
      <c r="B4412">
        <v>1</v>
      </c>
      <c r="C4412" s="1">
        <v>43514</v>
      </c>
      <c r="D4412">
        <v>681700</v>
      </c>
      <c r="E4412">
        <v>492</v>
      </c>
      <c r="F4412">
        <v>6</v>
      </c>
      <c r="G4412">
        <v>679</v>
      </c>
      <c r="H4412" s="1">
        <v>43516</v>
      </c>
      <c r="I4412">
        <v>999999</v>
      </c>
      <c r="J4412">
        <v>631.47</v>
      </c>
      <c r="K4412">
        <v>224.97</v>
      </c>
      <c r="L4412" t="s">
        <v>14</v>
      </c>
      <c r="M4412">
        <v>0.88280000000000003</v>
      </c>
    </row>
    <row r="4413" spans="1:13" x14ac:dyDescent="0.25">
      <c r="A4413">
        <v>333605</v>
      </c>
      <c r="B4413">
        <v>2</v>
      </c>
      <c r="C4413" s="1">
        <v>43514</v>
      </c>
      <c r="D4413">
        <v>681700</v>
      </c>
      <c r="E4413">
        <v>1623</v>
      </c>
      <c r="F4413">
        <v>1</v>
      </c>
      <c r="G4413">
        <v>219</v>
      </c>
      <c r="H4413" s="1">
        <v>43516</v>
      </c>
      <c r="I4413">
        <v>999999</v>
      </c>
      <c r="J4413">
        <v>194.91</v>
      </c>
      <c r="K4413">
        <v>72.56</v>
      </c>
      <c r="L4413" t="s">
        <v>14</v>
      </c>
      <c r="M4413">
        <v>0.88280000000000003</v>
      </c>
    </row>
    <row r="4414" spans="1:13" x14ac:dyDescent="0.25">
      <c r="A4414">
        <v>333606</v>
      </c>
      <c r="B4414">
        <v>0</v>
      </c>
      <c r="C4414" s="1">
        <v>43514</v>
      </c>
      <c r="D4414">
        <v>211010</v>
      </c>
      <c r="E4414">
        <v>1636</v>
      </c>
      <c r="F4414">
        <v>2</v>
      </c>
      <c r="G4414">
        <v>12.66</v>
      </c>
      <c r="H4414" s="1">
        <v>43521</v>
      </c>
      <c r="I4414">
        <v>999999</v>
      </c>
      <c r="J4414">
        <v>12.66</v>
      </c>
      <c r="K4414">
        <v>5.82</v>
      </c>
      <c r="L4414" t="s">
        <v>15</v>
      </c>
      <c r="M4414">
        <v>1.3233999999999999</v>
      </c>
    </row>
    <row r="4415" spans="1:13" x14ac:dyDescent="0.25">
      <c r="A4415">
        <v>333607</v>
      </c>
      <c r="B4415">
        <v>0</v>
      </c>
      <c r="C4415" s="1">
        <v>43514</v>
      </c>
      <c r="D4415">
        <v>209454</v>
      </c>
      <c r="E4415">
        <v>1476</v>
      </c>
      <c r="F4415">
        <v>3</v>
      </c>
      <c r="G4415">
        <v>288</v>
      </c>
      <c r="H4415" s="1">
        <v>43522</v>
      </c>
      <c r="I4415">
        <v>999999</v>
      </c>
      <c r="J4415">
        <v>262.08</v>
      </c>
      <c r="K4415">
        <v>132.44</v>
      </c>
      <c r="L4415" t="s">
        <v>15</v>
      </c>
      <c r="M4415">
        <v>1.3233999999999999</v>
      </c>
    </row>
    <row r="4416" spans="1:13" x14ac:dyDescent="0.25">
      <c r="A4416">
        <v>333608</v>
      </c>
      <c r="B4416">
        <v>0</v>
      </c>
      <c r="C4416" s="1">
        <v>43514</v>
      </c>
      <c r="D4416">
        <v>1755308</v>
      </c>
      <c r="E4416">
        <v>1625</v>
      </c>
      <c r="F4416">
        <v>2</v>
      </c>
      <c r="G4416">
        <v>219</v>
      </c>
      <c r="H4416" s="1">
        <v>43514</v>
      </c>
      <c r="I4416">
        <v>450</v>
      </c>
      <c r="J4416">
        <v>219</v>
      </c>
      <c r="K4416">
        <v>72.56</v>
      </c>
      <c r="L4416" t="s">
        <v>13</v>
      </c>
      <c r="M4416">
        <v>1</v>
      </c>
    </row>
    <row r="4417" spans="1:13" x14ac:dyDescent="0.25">
      <c r="A4417">
        <v>333608</v>
      </c>
      <c r="B4417">
        <v>1</v>
      </c>
      <c r="C4417" s="1">
        <v>43514</v>
      </c>
      <c r="D4417">
        <v>1755308</v>
      </c>
      <c r="E4417">
        <v>1415</v>
      </c>
      <c r="F4417">
        <v>1</v>
      </c>
      <c r="G4417">
        <v>300</v>
      </c>
      <c r="H4417" s="1">
        <v>43514</v>
      </c>
      <c r="I4417">
        <v>450</v>
      </c>
      <c r="J4417">
        <v>276</v>
      </c>
      <c r="K4417">
        <v>137.96</v>
      </c>
      <c r="L4417" t="s">
        <v>13</v>
      </c>
      <c r="M4417">
        <v>1</v>
      </c>
    </row>
    <row r="4418" spans="1:13" x14ac:dyDescent="0.25">
      <c r="A4418">
        <v>333608</v>
      </c>
      <c r="B4418">
        <v>2</v>
      </c>
      <c r="C4418" s="1">
        <v>43514</v>
      </c>
      <c r="D4418">
        <v>1755308</v>
      </c>
      <c r="E4418">
        <v>1600</v>
      </c>
      <c r="F4418">
        <v>6</v>
      </c>
      <c r="G4418">
        <v>57.88</v>
      </c>
      <c r="H4418" s="1">
        <v>43514</v>
      </c>
      <c r="I4418">
        <v>450</v>
      </c>
      <c r="J4418">
        <v>50.934399999999997</v>
      </c>
      <c r="K4418">
        <v>26.62</v>
      </c>
      <c r="L4418" t="s">
        <v>13</v>
      </c>
      <c r="M4418">
        <v>1</v>
      </c>
    </row>
    <row r="4419" spans="1:13" x14ac:dyDescent="0.25">
      <c r="A4419">
        <v>333700</v>
      </c>
      <c r="B4419">
        <v>0</v>
      </c>
      <c r="C4419" s="1">
        <v>43515</v>
      </c>
      <c r="D4419">
        <v>1939709</v>
      </c>
      <c r="E4419">
        <v>1654</v>
      </c>
      <c r="F4419">
        <v>1</v>
      </c>
      <c r="G4419">
        <v>259.99</v>
      </c>
      <c r="H4419" s="1">
        <v>43516</v>
      </c>
      <c r="I4419">
        <v>999999</v>
      </c>
      <c r="J4419">
        <v>226.19130000000001</v>
      </c>
      <c r="K4419">
        <v>86.14</v>
      </c>
      <c r="L4419" t="s">
        <v>13</v>
      </c>
      <c r="M4419">
        <v>1</v>
      </c>
    </row>
    <row r="4420" spans="1:13" x14ac:dyDescent="0.25">
      <c r="A4420">
        <v>333701</v>
      </c>
      <c r="B4420">
        <v>0</v>
      </c>
      <c r="C4420" s="1">
        <v>43515</v>
      </c>
      <c r="D4420">
        <v>1179622</v>
      </c>
      <c r="E4420">
        <v>138</v>
      </c>
      <c r="F4420">
        <v>1</v>
      </c>
      <c r="G4420">
        <v>499.99</v>
      </c>
      <c r="H4420" s="1">
        <v>43515</v>
      </c>
      <c r="I4420">
        <v>370</v>
      </c>
      <c r="J4420">
        <v>499.99</v>
      </c>
      <c r="K4420">
        <v>229.93</v>
      </c>
      <c r="L4420" t="s">
        <v>16</v>
      </c>
      <c r="M4420">
        <v>0.77200000000000002</v>
      </c>
    </row>
    <row r="4421" spans="1:13" x14ac:dyDescent="0.25">
      <c r="A4421">
        <v>333702</v>
      </c>
      <c r="B4421">
        <v>0</v>
      </c>
      <c r="C4421" s="1">
        <v>43515</v>
      </c>
      <c r="D4421">
        <v>175955</v>
      </c>
      <c r="E4421">
        <v>1546</v>
      </c>
      <c r="F4421">
        <v>1</v>
      </c>
      <c r="G4421">
        <v>302</v>
      </c>
      <c r="H4421" s="1">
        <v>43518</v>
      </c>
      <c r="I4421">
        <v>999999</v>
      </c>
      <c r="J4421">
        <v>292.94</v>
      </c>
      <c r="K4421">
        <v>100.06</v>
      </c>
      <c r="L4421" t="s">
        <v>17</v>
      </c>
      <c r="M4421">
        <v>1.4060999999999999</v>
      </c>
    </row>
    <row r="4422" spans="1:13" x14ac:dyDescent="0.25">
      <c r="A4422">
        <v>333703</v>
      </c>
      <c r="B4422">
        <v>0</v>
      </c>
      <c r="C4422" s="1">
        <v>43515</v>
      </c>
      <c r="D4422">
        <v>724040</v>
      </c>
      <c r="E4422">
        <v>1491</v>
      </c>
      <c r="F4422">
        <v>1</v>
      </c>
      <c r="G4422">
        <v>229</v>
      </c>
      <c r="H4422" s="1">
        <v>43519</v>
      </c>
      <c r="I4422">
        <v>999999</v>
      </c>
      <c r="J4422">
        <v>229</v>
      </c>
      <c r="K4422">
        <v>105.31</v>
      </c>
      <c r="L4422" t="s">
        <v>14</v>
      </c>
      <c r="M4422">
        <v>0.88539999999999996</v>
      </c>
    </row>
    <row r="4423" spans="1:13" x14ac:dyDescent="0.25">
      <c r="A4423">
        <v>333703</v>
      </c>
      <c r="B4423">
        <v>1</v>
      </c>
      <c r="C4423" s="1">
        <v>43515</v>
      </c>
      <c r="D4423">
        <v>724040</v>
      </c>
      <c r="E4423">
        <v>1686</v>
      </c>
      <c r="F4423">
        <v>2</v>
      </c>
      <c r="G4423">
        <v>6.99</v>
      </c>
      <c r="H4423" s="1">
        <v>43519</v>
      </c>
      <c r="I4423">
        <v>999999</v>
      </c>
      <c r="J4423">
        <v>6.99</v>
      </c>
      <c r="K4423">
        <v>3.56</v>
      </c>
      <c r="L4423" t="s">
        <v>14</v>
      </c>
      <c r="M4423">
        <v>0.88539999999999996</v>
      </c>
    </row>
    <row r="4424" spans="1:13" x14ac:dyDescent="0.25">
      <c r="A4424">
        <v>333703</v>
      </c>
      <c r="B4424">
        <v>2</v>
      </c>
      <c r="C4424" s="1">
        <v>43515</v>
      </c>
      <c r="D4424">
        <v>724040</v>
      </c>
      <c r="E4424">
        <v>1539</v>
      </c>
      <c r="F4424">
        <v>2</v>
      </c>
      <c r="G4424">
        <v>310</v>
      </c>
      <c r="H4424" s="1">
        <v>43519</v>
      </c>
      <c r="I4424">
        <v>999999</v>
      </c>
      <c r="J4424">
        <v>294.5</v>
      </c>
      <c r="K4424">
        <v>142.56</v>
      </c>
      <c r="L4424" t="s">
        <v>14</v>
      </c>
      <c r="M4424">
        <v>0.88539999999999996</v>
      </c>
    </row>
    <row r="4425" spans="1:13" x14ac:dyDescent="0.25">
      <c r="A4425">
        <v>333703</v>
      </c>
      <c r="B4425">
        <v>3</v>
      </c>
      <c r="C4425" s="1">
        <v>43515</v>
      </c>
      <c r="D4425">
        <v>724040</v>
      </c>
      <c r="E4425">
        <v>1626</v>
      </c>
      <c r="F4425">
        <v>5</v>
      </c>
      <c r="G4425">
        <v>219</v>
      </c>
      <c r="H4425" s="1">
        <v>43519</v>
      </c>
      <c r="I4425">
        <v>999999</v>
      </c>
      <c r="J4425">
        <v>203.67</v>
      </c>
      <c r="K4425">
        <v>72.56</v>
      </c>
      <c r="L4425" t="s">
        <v>14</v>
      </c>
      <c r="M4425">
        <v>0.88539999999999996</v>
      </c>
    </row>
    <row r="4426" spans="1:13" x14ac:dyDescent="0.25">
      <c r="A4426">
        <v>333703</v>
      </c>
      <c r="B4426">
        <v>4</v>
      </c>
      <c r="C4426" s="1">
        <v>43515</v>
      </c>
      <c r="D4426">
        <v>724040</v>
      </c>
      <c r="E4426">
        <v>671</v>
      </c>
      <c r="F4426">
        <v>2</v>
      </c>
      <c r="G4426">
        <v>159</v>
      </c>
      <c r="H4426" s="1">
        <v>43519</v>
      </c>
      <c r="I4426">
        <v>999999</v>
      </c>
      <c r="J4426">
        <v>152.63999999999999</v>
      </c>
      <c r="K4426">
        <v>73.12</v>
      </c>
      <c r="L4426" t="s">
        <v>14</v>
      </c>
      <c r="M4426">
        <v>0.88539999999999996</v>
      </c>
    </row>
    <row r="4427" spans="1:13" x14ac:dyDescent="0.25">
      <c r="A4427">
        <v>333703</v>
      </c>
      <c r="B4427">
        <v>5</v>
      </c>
      <c r="C4427" s="1">
        <v>43515</v>
      </c>
      <c r="D4427">
        <v>724040</v>
      </c>
      <c r="E4427">
        <v>2493</v>
      </c>
      <c r="F4427">
        <v>7</v>
      </c>
      <c r="G4427">
        <v>24.99</v>
      </c>
      <c r="H4427" s="1">
        <v>43519</v>
      </c>
      <c r="I4427">
        <v>999999</v>
      </c>
      <c r="J4427">
        <v>21.741299999999999</v>
      </c>
      <c r="K4427">
        <v>12.74</v>
      </c>
      <c r="L4427" t="s">
        <v>14</v>
      </c>
      <c r="M4427">
        <v>0.88539999999999996</v>
      </c>
    </row>
    <row r="4428" spans="1:13" x14ac:dyDescent="0.25">
      <c r="A4428">
        <v>333703</v>
      </c>
      <c r="B4428">
        <v>6</v>
      </c>
      <c r="C4428" s="1">
        <v>43515</v>
      </c>
      <c r="D4428">
        <v>724040</v>
      </c>
      <c r="E4428">
        <v>1581</v>
      </c>
      <c r="F4428">
        <v>1</v>
      </c>
      <c r="G4428">
        <v>219</v>
      </c>
      <c r="H4428" s="1">
        <v>43519</v>
      </c>
      <c r="I4428">
        <v>999999</v>
      </c>
      <c r="J4428">
        <v>192.72</v>
      </c>
      <c r="K4428">
        <v>72.56</v>
      </c>
      <c r="L4428" t="s">
        <v>14</v>
      </c>
      <c r="M4428">
        <v>0.88539999999999996</v>
      </c>
    </row>
    <row r="4429" spans="1:13" x14ac:dyDescent="0.25">
      <c r="A4429">
        <v>333704</v>
      </c>
      <c r="B4429">
        <v>0</v>
      </c>
      <c r="C4429" s="1">
        <v>43515</v>
      </c>
      <c r="D4429">
        <v>448054</v>
      </c>
      <c r="E4429">
        <v>2090</v>
      </c>
      <c r="F4429">
        <v>4</v>
      </c>
      <c r="G4429">
        <v>1475</v>
      </c>
      <c r="H4429" s="1">
        <v>43518</v>
      </c>
      <c r="I4429">
        <v>999999</v>
      </c>
      <c r="J4429">
        <v>1312.75</v>
      </c>
      <c r="K4429">
        <v>488.7</v>
      </c>
      <c r="L4429" t="s">
        <v>14</v>
      </c>
      <c r="M4429">
        <v>0.88539999999999996</v>
      </c>
    </row>
    <row r="4430" spans="1:13" x14ac:dyDescent="0.25">
      <c r="A4430">
        <v>333704</v>
      </c>
      <c r="B4430">
        <v>1</v>
      </c>
      <c r="C4430" s="1">
        <v>43515</v>
      </c>
      <c r="D4430">
        <v>448054</v>
      </c>
      <c r="E4430">
        <v>702</v>
      </c>
      <c r="F4430">
        <v>1</v>
      </c>
      <c r="G4430">
        <v>79</v>
      </c>
      <c r="H4430" s="1">
        <v>43518</v>
      </c>
      <c r="I4430">
        <v>999999</v>
      </c>
      <c r="J4430">
        <v>70.31</v>
      </c>
      <c r="K4430">
        <v>40.28</v>
      </c>
      <c r="L4430" t="s">
        <v>14</v>
      </c>
      <c r="M4430">
        <v>0.88539999999999996</v>
      </c>
    </row>
    <row r="4431" spans="1:13" x14ac:dyDescent="0.25">
      <c r="A4431">
        <v>333705</v>
      </c>
      <c r="B4431">
        <v>0</v>
      </c>
      <c r="C4431" s="1">
        <v>43515</v>
      </c>
      <c r="D4431">
        <v>1259915</v>
      </c>
      <c r="E4431">
        <v>1666</v>
      </c>
      <c r="F4431">
        <v>3</v>
      </c>
      <c r="G4431">
        <v>16.89</v>
      </c>
      <c r="H4431" s="1">
        <v>43520</v>
      </c>
      <c r="I4431">
        <v>999999</v>
      </c>
      <c r="J4431">
        <v>15.201000000000001</v>
      </c>
      <c r="K4431">
        <v>5.6</v>
      </c>
      <c r="L4431" t="s">
        <v>13</v>
      </c>
      <c r="M4431">
        <v>1</v>
      </c>
    </row>
    <row r="4432" spans="1:13" x14ac:dyDescent="0.25">
      <c r="A4432">
        <v>333705</v>
      </c>
      <c r="B4432">
        <v>1</v>
      </c>
      <c r="C4432" s="1">
        <v>43515</v>
      </c>
      <c r="D4432">
        <v>1259915</v>
      </c>
      <c r="E4432">
        <v>1600</v>
      </c>
      <c r="F4432">
        <v>2</v>
      </c>
      <c r="G4432">
        <v>57.88</v>
      </c>
      <c r="H4432" s="1">
        <v>43520</v>
      </c>
      <c r="I4432">
        <v>999999</v>
      </c>
      <c r="J4432">
        <v>52.091999999999999</v>
      </c>
      <c r="K4432">
        <v>26.62</v>
      </c>
      <c r="L4432" t="s">
        <v>13</v>
      </c>
      <c r="M4432">
        <v>1</v>
      </c>
    </row>
    <row r="4433" spans="1:13" x14ac:dyDescent="0.25">
      <c r="A4433">
        <v>333705</v>
      </c>
      <c r="B4433">
        <v>2</v>
      </c>
      <c r="C4433" s="1">
        <v>43515</v>
      </c>
      <c r="D4433">
        <v>1259915</v>
      </c>
      <c r="E4433">
        <v>2</v>
      </c>
      <c r="F4433">
        <v>2</v>
      </c>
      <c r="G4433">
        <v>12.99</v>
      </c>
      <c r="H4433" s="1">
        <v>43520</v>
      </c>
      <c r="I4433">
        <v>999999</v>
      </c>
      <c r="J4433">
        <v>12.99</v>
      </c>
      <c r="K4433">
        <v>6.62</v>
      </c>
      <c r="L4433" t="s">
        <v>13</v>
      </c>
      <c r="M4433">
        <v>1</v>
      </c>
    </row>
    <row r="4434" spans="1:13" x14ac:dyDescent="0.25">
      <c r="A4434">
        <v>333706</v>
      </c>
      <c r="B4434">
        <v>0</v>
      </c>
      <c r="C4434" s="1">
        <v>43515</v>
      </c>
      <c r="D4434">
        <v>36788</v>
      </c>
      <c r="E4434">
        <v>1647</v>
      </c>
      <c r="F4434">
        <v>1</v>
      </c>
      <c r="G4434">
        <v>179.99</v>
      </c>
      <c r="H4434" s="1">
        <v>43516</v>
      </c>
      <c r="I4434">
        <v>999999</v>
      </c>
      <c r="J4434">
        <v>158.3912</v>
      </c>
      <c r="K4434">
        <v>82.77</v>
      </c>
      <c r="L4434" t="s">
        <v>17</v>
      </c>
      <c r="M4434">
        <v>1.4060999999999999</v>
      </c>
    </row>
    <row r="4435" spans="1:13" x14ac:dyDescent="0.25">
      <c r="A4435">
        <v>333707</v>
      </c>
      <c r="B4435">
        <v>0</v>
      </c>
      <c r="C4435" s="1">
        <v>43515</v>
      </c>
      <c r="D4435">
        <v>858548</v>
      </c>
      <c r="E4435">
        <v>176</v>
      </c>
      <c r="F4435">
        <v>3</v>
      </c>
      <c r="G4435">
        <v>126.9</v>
      </c>
      <c r="H4435" s="1">
        <v>43517</v>
      </c>
      <c r="I4435">
        <v>999999</v>
      </c>
      <c r="J4435">
        <v>126.9</v>
      </c>
      <c r="K4435">
        <v>58.36</v>
      </c>
      <c r="L4435" t="s">
        <v>14</v>
      </c>
      <c r="M4435">
        <v>0.88539999999999996</v>
      </c>
    </row>
    <row r="4436" spans="1:13" x14ac:dyDescent="0.25">
      <c r="A4436">
        <v>333708</v>
      </c>
      <c r="B4436">
        <v>0</v>
      </c>
      <c r="C4436" s="1">
        <v>43515</v>
      </c>
      <c r="D4436">
        <v>1929593</v>
      </c>
      <c r="E4436">
        <v>1597</v>
      </c>
      <c r="F4436">
        <v>2</v>
      </c>
      <c r="G4436">
        <v>57.88</v>
      </c>
      <c r="H4436" s="1">
        <v>43517</v>
      </c>
      <c r="I4436">
        <v>999999</v>
      </c>
      <c r="J4436">
        <v>53.828400000000002</v>
      </c>
      <c r="K4436">
        <v>26.62</v>
      </c>
      <c r="L4436" t="s">
        <v>13</v>
      </c>
      <c r="M4436">
        <v>1</v>
      </c>
    </row>
    <row r="4437" spans="1:13" x14ac:dyDescent="0.25">
      <c r="A4437">
        <v>333708</v>
      </c>
      <c r="B4437">
        <v>1</v>
      </c>
      <c r="C4437" s="1">
        <v>43515</v>
      </c>
      <c r="D4437">
        <v>1929593</v>
      </c>
      <c r="E4437">
        <v>2354</v>
      </c>
      <c r="F4437">
        <v>5</v>
      </c>
      <c r="G4437">
        <v>109.99</v>
      </c>
      <c r="H4437" s="1">
        <v>43517</v>
      </c>
      <c r="I4437">
        <v>999999</v>
      </c>
      <c r="J4437">
        <v>109.99</v>
      </c>
      <c r="K4437">
        <v>56.08</v>
      </c>
      <c r="L4437" t="s">
        <v>13</v>
      </c>
      <c r="M4437">
        <v>1</v>
      </c>
    </row>
    <row r="4438" spans="1:13" x14ac:dyDescent="0.25">
      <c r="A4438">
        <v>333708</v>
      </c>
      <c r="B4438">
        <v>2</v>
      </c>
      <c r="C4438" s="1">
        <v>43515</v>
      </c>
      <c r="D4438">
        <v>1929593</v>
      </c>
      <c r="E4438">
        <v>1459</v>
      </c>
      <c r="F4438">
        <v>4</v>
      </c>
      <c r="G4438">
        <v>256</v>
      </c>
      <c r="H4438" s="1">
        <v>43517</v>
      </c>
      <c r="I4438">
        <v>999999</v>
      </c>
      <c r="J4438">
        <v>256</v>
      </c>
      <c r="K4438">
        <v>117.73</v>
      </c>
      <c r="L4438" t="s">
        <v>13</v>
      </c>
      <c r="M4438">
        <v>1</v>
      </c>
    </row>
    <row r="4439" spans="1:13" x14ac:dyDescent="0.25">
      <c r="A4439">
        <v>333708</v>
      </c>
      <c r="B4439">
        <v>3</v>
      </c>
      <c r="C4439" s="1">
        <v>43515</v>
      </c>
      <c r="D4439">
        <v>1929593</v>
      </c>
      <c r="E4439">
        <v>2503</v>
      </c>
      <c r="F4439">
        <v>2</v>
      </c>
      <c r="G4439">
        <v>9.99</v>
      </c>
      <c r="H4439" s="1">
        <v>43517</v>
      </c>
      <c r="I4439">
        <v>999999</v>
      </c>
      <c r="J4439">
        <v>8.9909999999999997</v>
      </c>
      <c r="K4439">
        <v>5.09</v>
      </c>
      <c r="L4439" t="s">
        <v>13</v>
      </c>
      <c r="M4439">
        <v>1</v>
      </c>
    </row>
    <row r="4440" spans="1:13" x14ac:dyDescent="0.25">
      <c r="A4440">
        <v>333708</v>
      </c>
      <c r="B4440">
        <v>4</v>
      </c>
      <c r="C4440" s="1">
        <v>43515</v>
      </c>
      <c r="D4440">
        <v>1929593</v>
      </c>
      <c r="E4440">
        <v>1816</v>
      </c>
      <c r="F4440">
        <v>1</v>
      </c>
      <c r="G4440">
        <v>32</v>
      </c>
      <c r="H4440" s="1">
        <v>43517</v>
      </c>
      <c r="I4440">
        <v>999999</v>
      </c>
      <c r="J4440">
        <v>32</v>
      </c>
      <c r="K4440">
        <v>16.309999999999999</v>
      </c>
      <c r="L4440" t="s">
        <v>13</v>
      </c>
      <c r="M4440">
        <v>1</v>
      </c>
    </row>
    <row r="4441" spans="1:13" x14ac:dyDescent="0.25">
      <c r="A4441">
        <v>333708</v>
      </c>
      <c r="B4441">
        <v>5</v>
      </c>
      <c r="C4441" s="1">
        <v>43515</v>
      </c>
      <c r="D4441">
        <v>1929593</v>
      </c>
      <c r="E4441">
        <v>1419</v>
      </c>
      <c r="F4441">
        <v>2</v>
      </c>
      <c r="G4441">
        <v>258</v>
      </c>
      <c r="H4441" s="1">
        <v>43517</v>
      </c>
      <c r="I4441">
        <v>999999</v>
      </c>
      <c r="J4441">
        <v>229.62</v>
      </c>
      <c r="K4441">
        <v>118.65</v>
      </c>
      <c r="L4441" t="s">
        <v>13</v>
      </c>
      <c r="M4441">
        <v>1</v>
      </c>
    </row>
    <row r="4442" spans="1:13" x14ac:dyDescent="0.25">
      <c r="A4442">
        <v>333709</v>
      </c>
      <c r="B4442">
        <v>0</v>
      </c>
      <c r="C4442" s="1">
        <v>43515</v>
      </c>
      <c r="D4442">
        <v>311312</v>
      </c>
      <c r="E4442">
        <v>1452</v>
      </c>
      <c r="F4442">
        <v>4</v>
      </c>
      <c r="G4442">
        <v>293</v>
      </c>
      <c r="H4442" s="1">
        <v>43520</v>
      </c>
      <c r="I4442">
        <v>999999</v>
      </c>
      <c r="J4442">
        <v>293</v>
      </c>
      <c r="K4442">
        <v>134.74</v>
      </c>
      <c r="L4442" t="s">
        <v>15</v>
      </c>
      <c r="M4442">
        <v>1.3247</v>
      </c>
    </row>
    <row r="4443" spans="1:13" x14ac:dyDescent="0.25">
      <c r="A4443">
        <v>333709</v>
      </c>
      <c r="B4443">
        <v>1</v>
      </c>
      <c r="C4443" s="1">
        <v>43515</v>
      </c>
      <c r="D4443">
        <v>311312</v>
      </c>
      <c r="E4443">
        <v>1681</v>
      </c>
      <c r="F4443">
        <v>1</v>
      </c>
      <c r="G4443">
        <v>6.89</v>
      </c>
      <c r="H4443" s="1">
        <v>43520</v>
      </c>
      <c r="I4443">
        <v>999999</v>
      </c>
      <c r="J4443">
        <v>5.9943</v>
      </c>
      <c r="K4443">
        <v>3.17</v>
      </c>
      <c r="L4443" t="s">
        <v>15</v>
      </c>
      <c r="M4443">
        <v>1.3247</v>
      </c>
    </row>
    <row r="4444" spans="1:13" x14ac:dyDescent="0.25">
      <c r="A4444">
        <v>333709</v>
      </c>
      <c r="B4444">
        <v>2</v>
      </c>
      <c r="C4444" s="1">
        <v>43515</v>
      </c>
      <c r="D4444">
        <v>311312</v>
      </c>
      <c r="E4444">
        <v>425</v>
      </c>
      <c r="F4444">
        <v>3</v>
      </c>
      <c r="G4444">
        <v>369</v>
      </c>
      <c r="H4444" s="1">
        <v>43520</v>
      </c>
      <c r="I4444">
        <v>999999</v>
      </c>
      <c r="J4444">
        <v>343.17</v>
      </c>
      <c r="K4444">
        <v>188.13</v>
      </c>
      <c r="L4444" t="s">
        <v>15</v>
      </c>
      <c r="M4444">
        <v>1.3247</v>
      </c>
    </row>
    <row r="4445" spans="1:13" x14ac:dyDescent="0.25">
      <c r="A4445">
        <v>333709</v>
      </c>
      <c r="B4445">
        <v>3</v>
      </c>
      <c r="C4445" s="1">
        <v>43515</v>
      </c>
      <c r="D4445">
        <v>311312</v>
      </c>
      <c r="E4445">
        <v>1489</v>
      </c>
      <c r="F4445">
        <v>1</v>
      </c>
      <c r="G4445">
        <v>310</v>
      </c>
      <c r="H4445" s="1">
        <v>43520</v>
      </c>
      <c r="I4445">
        <v>999999</v>
      </c>
      <c r="J4445">
        <v>272.8</v>
      </c>
      <c r="K4445">
        <v>142.56</v>
      </c>
      <c r="L4445" t="s">
        <v>15</v>
      </c>
      <c r="M4445">
        <v>1.3247</v>
      </c>
    </row>
    <row r="4446" spans="1:13" x14ac:dyDescent="0.25">
      <c r="A4446">
        <v>333710</v>
      </c>
      <c r="B4446">
        <v>0</v>
      </c>
      <c r="C4446" s="1">
        <v>43515</v>
      </c>
      <c r="D4446">
        <v>1525652</v>
      </c>
      <c r="E4446">
        <v>2029</v>
      </c>
      <c r="F4446">
        <v>2</v>
      </c>
      <c r="G4446">
        <v>99.99</v>
      </c>
      <c r="H4446" s="1">
        <v>43515</v>
      </c>
      <c r="I4446">
        <v>620</v>
      </c>
      <c r="J4446">
        <v>87.991200000000006</v>
      </c>
      <c r="K4446">
        <v>50.98</v>
      </c>
      <c r="L4446" t="s">
        <v>13</v>
      </c>
      <c r="M4446">
        <v>1</v>
      </c>
    </row>
    <row r="4447" spans="1:13" x14ac:dyDescent="0.25">
      <c r="A4447">
        <v>333710</v>
      </c>
      <c r="B4447">
        <v>1</v>
      </c>
      <c r="C4447" s="1">
        <v>43515</v>
      </c>
      <c r="D4447">
        <v>1525652</v>
      </c>
      <c r="E4447">
        <v>504</v>
      </c>
      <c r="F4447">
        <v>5</v>
      </c>
      <c r="G4447">
        <v>869</v>
      </c>
      <c r="H4447" s="1">
        <v>43515</v>
      </c>
      <c r="I4447">
        <v>620</v>
      </c>
      <c r="J4447">
        <v>869</v>
      </c>
      <c r="K4447">
        <v>287.92</v>
      </c>
      <c r="L4447" t="s">
        <v>13</v>
      </c>
      <c r="M4447">
        <v>1</v>
      </c>
    </row>
    <row r="4448" spans="1:13" x14ac:dyDescent="0.25">
      <c r="A4448">
        <v>333710</v>
      </c>
      <c r="B4448">
        <v>2</v>
      </c>
      <c r="C4448" s="1">
        <v>43515</v>
      </c>
      <c r="D4448">
        <v>1525652</v>
      </c>
      <c r="E4448">
        <v>62</v>
      </c>
      <c r="F4448">
        <v>5</v>
      </c>
      <c r="G4448">
        <v>181</v>
      </c>
      <c r="H4448" s="1">
        <v>43515</v>
      </c>
      <c r="I4448">
        <v>620</v>
      </c>
      <c r="J4448">
        <v>181</v>
      </c>
      <c r="K4448">
        <v>83.24</v>
      </c>
      <c r="L4448" t="s">
        <v>13</v>
      </c>
      <c r="M4448">
        <v>1</v>
      </c>
    </row>
    <row r="4449" spans="1:13" x14ac:dyDescent="0.25">
      <c r="A4449">
        <v>333711</v>
      </c>
      <c r="B4449">
        <v>0</v>
      </c>
      <c r="C4449" s="1">
        <v>43515</v>
      </c>
      <c r="D4449">
        <v>174031</v>
      </c>
      <c r="E4449">
        <v>713</v>
      </c>
      <c r="F4449">
        <v>1</v>
      </c>
      <c r="G4449">
        <v>160</v>
      </c>
      <c r="H4449" s="1">
        <v>43519</v>
      </c>
      <c r="I4449">
        <v>999999</v>
      </c>
      <c r="J4449">
        <v>139.19999999999999</v>
      </c>
      <c r="K4449">
        <v>73.58</v>
      </c>
      <c r="L4449" t="s">
        <v>17</v>
      </c>
      <c r="M4449">
        <v>1.4060999999999999</v>
      </c>
    </row>
    <row r="4450" spans="1:13" x14ac:dyDescent="0.25">
      <c r="A4450">
        <v>333711</v>
      </c>
      <c r="B4450">
        <v>1</v>
      </c>
      <c r="C4450" s="1">
        <v>43515</v>
      </c>
      <c r="D4450">
        <v>174031</v>
      </c>
      <c r="E4450">
        <v>510</v>
      </c>
      <c r="F4450">
        <v>7</v>
      </c>
      <c r="G4450">
        <v>179</v>
      </c>
      <c r="H4450" s="1">
        <v>43519</v>
      </c>
      <c r="I4450">
        <v>999999</v>
      </c>
      <c r="J4450">
        <v>161.1</v>
      </c>
      <c r="K4450">
        <v>82.32</v>
      </c>
      <c r="L4450" t="s">
        <v>17</v>
      </c>
      <c r="M4450">
        <v>1.4060999999999999</v>
      </c>
    </row>
    <row r="4451" spans="1:13" x14ac:dyDescent="0.25">
      <c r="A4451">
        <v>333800</v>
      </c>
      <c r="B4451">
        <v>0</v>
      </c>
      <c r="C4451" s="1">
        <v>43516</v>
      </c>
      <c r="D4451">
        <v>1506061</v>
      </c>
      <c r="E4451">
        <v>1185</v>
      </c>
      <c r="F4451">
        <v>4</v>
      </c>
      <c r="G4451">
        <v>880</v>
      </c>
      <c r="H4451" s="1">
        <v>43516</v>
      </c>
      <c r="I4451">
        <v>660</v>
      </c>
      <c r="J4451">
        <v>827.2</v>
      </c>
      <c r="K4451">
        <v>404.68</v>
      </c>
      <c r="L4451" t="s">
        <v>13</v>
      </c>
      <c r="M4451">
        <v>1</v>
      </c>
    </row>
    <row r="4452" spans="1:13" x14ac:dyDescent="0.25">
      <c r="A4452">
        <v>333800</v>
      </c>
      <c r="B4452">
        <v>1</v>
      </c>
      <c r="C4452" s="1">
        <v>43516</v>
      </c>
      <c r="D4452">
        <v>1506061</v>
      </c>
      <c r="E4452">
        <v>1694</v>
      </c>
      <c r="F4452">
        <v>1</v>
      </c>
      <c r="G4452">
        <v>8.8800000000000008</v>
      </c>
      <c r="H4452" s="1">
        <v>43516</v>
      </c>
      <c r="I4452">
        <v>660</v>
      </c>
      <c r="J4452">
        <v>7.992</v>
      </c>
      <c r="K4452">
        <v>4.08</v>
      </c>
      <c r="L4452" t="s">
        <v>13</v>
      </c>
      <c r="M4452">
        <v>1</v>
      </c>
    </row>
    <row r="4453" spans="1:13" x14ac:dyDescent="0.25">
      <c r="A4453">
        <v>333800</v>
      </c>
      <c r="B4453">
        <v>2</v>
      </c>
      <c r="C4453" s="1">
        <v>43516</v>
      </c>
      <c r="D4453">
        <v>1506061</v>
      </c>
      <c r="E4453">
        <v>1683</v>
      </c>
      <c r="F4453">
        <v>3</v>
      </c>
      <c r="G4453">
        <v>4.99</v>
      </c>
      <c r="H4453" s="1">
        <v>43516</v>
      </c>
      <c r="I4453">
        <v>660</v>
      </c>
      <c r="J4453">
        <v>4.6406999999999998</v>
      </c>
      <c r="K4453">
        <v>2.54</v>
      </c>
      <c r="L4453" t="s">
        <v>13</v>
      </c>
      <c r="M4453">
        <v>1</v>
      </c>
    </row>
    <row r="4454" spans="1:13" x14ac:dyDescent="0.25">
      <c r="A4454">
        <v>333801</v>
      </c>
      <c r="B4454">
        <v>0</v>
      </c>
      <c r="C4454" s="1">
        <v>43516</v>
      </c>
      <c r="D4454">
        <v>1953786</v>
      </c>
      <c r="E4454">
        <v>1203</v>
      </c>
      <c r="F4454">
        <v>2</v>
      </c>
      <c r="G4454">
        <v>980</v>
      </c>
      <c r="H4454" s="1">
        <v>43516</v>
      </c>
      <c r="I4454">
        <v>630</v>
      </c>
      <c r="J4454">
        <v>980</v>
      </c>
      <c r="K4454">
        <v>324.69</v>
      </c>
      <c r="L4454" t="s">
        <v>13</v>
      </c>
      <c r="M4454">
        <v>1</v>
      </c>
    </row>
    <row r="4455" spans="1:13" x14ac:dyDescent="0.25">
      <c r="A4455">
        <v>333802</v>
      </c>
      <c r="B4455">
        <v>0</v>
      </c>
      <c r="C4455" s="1">
        <v>43516</v>
      </c>
      <c r="D4455">
        <v>2081149</v>
      </c>
      <c r="E4455">
        <v>1644</v>
      </c>
      <c r="F4455">
        <v>3</v>
      </c>
      <c r="G4455">
        <v>57.88</v>
      </c>
      <c r="H4455" s="1">
        <v>43518</v>
      </c>
      <c r="I4455">
        <v>999999</v>
      </c>
      <c r="J4455">
        <v>51.513199999999998</v>
      </c>
      <c r="K4455">
        <v>26.62</v>
      </c>
      <c r="L4455" t="s">
        <v>13</v>
      </c>
      <c r="M4455">
        <v>1</v>
      </c>
    </row>
    <row r="4456" spans="1:13" x14ac:dyDescent="0.25">
      <c r="A4456">
        <v>333802</v>
      </c>
      <c r="B4456">
        <v>1</v>
      </c>
      <c r="C4456" s="1">
        <v>43516</v>
      </c>
      <c r="D4456">
        <v>2081149</v>
      </c>
      <c r="E4456">
        <v>1083</v>
      </c>
      <c r="F4456">
        <v>2</v>
      </c>
      <c r="G4456">
        <v>358</v>
      </c>
      <c r="H4456" s="1">
        <v>43518</v>
      </c>
      <c r="I4456">
        <v>999999</v>
      </c>
      <c r="J4456">
        <v>322.2</v>
      </c>
      <c r="K4456">
        <v>164.63</v>
      </c>
      <c r="L4456" t="s">
        <v>13</v>
      </c>
      <c r="M4456">
        <v>1</v>
      </c>
    </row>
    <row r="4457" spans="1:13" x14ac:dyDescent="0.25">
      <c r="A4457">
        <v>333802</v>
      </c>
      <c r="B4457">
        <v>2</v>
      </c>
      <c r="C4457" s="1">
        <v>43516</v>
      </c>
      <c r="D4457">
        <v>2081149</v>
      </c>
      <c r="E4457">
        <v>1584</v>
      </c>
      <c r="F4457">
        <v>2</v>
      </c>
      <c r="G4457">
        <v>9.99</v>
      </c>
      <c r="H4457" s="1">
        <v>43518</v>
      </c>
      <c r="I4457">
        <v>999999</v>
      </c>
      <c r="J4457">
        <v>8.5914000000000001</v>
      </c>
      <c r="K4457">
        <v>5.09</v>
      </c>
      <c r="L4457" t="s">
        <v>13</v>
      </c>
      <c r="M4457">
        <v>1</v>
      </c>
    </row>
    <row r="4458" spans="1:13" x14ac:dyDescent="0.25">
      <c r="A4458">
        <v>333803</v>
      </c>
      <c r="B4458">
        <v>0</v>
      </c>
      <c r="C4458" s="1">
        <v>43516</v>
      </c>
      <c r="D4458">
        <v>127283</v>
      </c>
      <c r="E4458">
        <v>424</v>
      </c>
      <c r="F4458">
        <v>5</v>
      </c>
      <c r="G4458">
        <v>269.95</v>
      </c>
      <c r="H4458" s="1">
        <v>43521</v>
      </c>
      <c r="I4458">
        <v>999999</v>
      </c>
      <c r="J4458">
        <v>232.15700000000001</v>
      </c>
      <c r="K4458">
        <v>137.63</v>
      </c>
      <c r="L4458" t="s">
        <v>17</v>
      </c>
      <c r="M4458">
        <v>1.3969</v>
      </c>
    </row>
    <row r="4459" spans="1:13" x14ac:dyDescent="0.25">
      <c r="A4459">
        <v>333803</v>
      </c>
      <c r="B4459">
        <v>1</v>
      </c>
      <c r="C4459" s="1">
        <v>43516</v>
      </c>
      <c r="D4459">
        <v>127283</v>
      </c>
      <c r="E4459">
        <v>1578</v>
      </c>
      <c r="F4459">
        <v>6</v>
      </c>
      <c r="G4459">
        <v>219</v>
      </c>
      <c r="H4459" s="1">
        <v>43521</v>
      </c>
      <c r="I4459">
        <v>999999</v>
      </c>
      <c r="J4459">
        <v>190.53</v>
      </c>
      <c r="K4459">
        <v>72.56</v>
      </c>
      <c r="L4459" t="s">
        <v>17</v>
      </c>
      <c r="M4459">
        <v>1.3969</v>
      </c>
    </row>
    <row r="4460" spans="1:13" x14ac:dyDescent="0.25">
      <c r="A4460">
        <v>333803</v>
      </c>
      <c r="B4460">
        <v>2</v>
      </c>
      <c r="C4460" s="1">
        <v>43516</v>
      </c>
      <c r="D4460">
        <v>127283</v>
      </c>
      <c r="E4460">
        <v>607</v>
      </c>
      <c r="F4460">
        <v>1</v>
      </c>
      <c r="G4460">
        <v>251</v>
      </c>
      <c r="H4460" s="1">
        <v>43521</v>
      </c>
      <c r="I4460">
        <v>999999</v>
      </c>
      <c r="J4460">
        <v>225.9</v>
      </c>
      <c r="K4460">
        <v>83.16</v>
      </c>
      <c r="L4460" t="s">
        <v>17</v>
      </c>
      <c r="M4460">
        <v>1.3969</v>
      </c>
    </row>
    <row r="4461" spans="1:13" x14ac:dyDescent="0.25">
      <c r="A4461">
        <v>333803</v>
      </c>
      <c r="B4461">
        <v>3</v>
      </c>
      <c r="C4461" s="1">
        <v>43516</v>
      </c>
      <c r="D4461">
        <v>127283</v>
      </c>
      <c r="E4461">
        <v>1392</v>
      </c>
      <c r="F4461">
        <v>1</v>
      </c>
      <c r="G4461">
        <v>42.99</v>
      </c>
      <c r="H4461" s="1">
        <v>43521</v>
      </c>
      <c r="I4461">
        <v>999999</v>
      </c>
      <c r="J4461">
        <v>42.99</v>
      </c>
      <c r="K4461">
        <v>14.24</v>
      </c>
      <c r="L4461" t="s">
        <v>17</v>
      </c>
      <c r="M4461">
        <v>1.3969</v>
      </c>
    </row>
    <row r="4462" spans="1:13" x14ac:dyDescent="0.25">
      <c r="A4462">
        <v>333804</v>
      </c>
      <c r="B4462">
        <v>0</v>
      </c>
      <c r="C4462" s="1">
        <v>43516</v>
      </c>
      <c r="D4462">
        <v>507386</v>
      </c>
      <c r="E4462">
        <v>1502</v>
      </c>
      <c r="F4462">
        <v>1</v>
      </c>
      <c r="G4462">
        <v>239</v>
      </c>
      <c r="H4462" s="1">
        <v>43516</v>
      </c>
      <c r="I4462">
        <v>255</v>
      </c>
      <c r="J4462">
        <v>239</v>
      </c>
      <c r="K4462">
        <v>109.91</v>
      </c>
      <c r="L4462" t="s">
        <v>14</v>
      </c>
      <c r="M4462">
        <v>0.88170000000000004</v>
      </c>
    </row>
    <row r="4463" spans="1:13" x14ac:dyDescent="0.25">
      <c r="A4463">
        <v>333804</v>
      </c>
      <c r="B4463">
        <v>1</v>
      </c>
      <c r="C4463" s="1">
        <v>43516</v>
      </c>
      <c r="D4463">
        <v>507386</v>
      </c>
      <c r="E4463">
        <v>721</v>
      </c>
      <c r="F4463">
        <v>2</v>
      </c>
      <c r="G4463">
        <v>248</v>
      </c>
      <c r="H4463" s="1">
        <v>43516</v>
      </c>
      <c r="I4463">
        <v>255</v>
      </c>
      <c r="J4463">
        <v>230.64</v>
      </c>
      <c r="K4463">
        <v>82.17</v>
      </c>
      <c r="L4463" t="s">
        <v>14</v>
      </c>
      <c r="M4463">
        <v>0.88170000000000004</v>
      </c>
    </row>
    <row r="4464" spans="1:13" x14ac:dyDescent="0.25">
      <c r="A4464">
        <v>333804</v>
      </c>
      <c r="B4464">
        <v>2</v>
      </c>
      <c r="C4464" s="1">
        <v>43516</v>
      </c>
      <c r="D4464">
        <v>507386</v>
      </c>
      <c r="E4464">
        <v>590</v>
      </c>
      <c r="F4464">
        <v>1</v>
      </c>
      <c r="G4464">
        <v>999</v>
      </c>
      <c r="H4464" s="1">
        <v>43516</v>
      </c>
      <c r="I4464">
        <v>255</v>
      </c>
      <c r="J4464">
        <v>999</v>
      </c>
      <c r="K4464">
        <v>459.4</v>
      </c>
      <c r="L4464" t="s">
        <v>14</v>
      </c>
      <c r="M4464">
        <v>0.88170000000000004</v>
      </c>
    </row>
    <row r="4465" spans="1:13" x14ac:dyDescent="0.25">
      <c r="A4465">
        <v>333805</v>
      </c>
      <c r="B4465">
        <v>0</v>
      </c>
      <c r="C4465" s="1">
        <v>43516</v>
      </c>
      <c r="D4465">
        <v>604285</v>
      </c>
      <c r="E4465">
        <v>1498</v>
      </c>
      <c r="F4465">
        <v>2</v>
      </c>
      <c r="G4465">
        <v>300</v>
      </c>
      <c r="H4465" s="1">
        <v>43517</v>
      </c>
      <c r="I4465">
        <v>999999</v>
      </c>
      <c r="J4465">
        <v>273</v>
      </c>
      <c r="K4465">
        <v>137.96</v>
      </c>
      <c r="L4465" t="s">
        <v>14</v>
      </c>
      <c r="M4465">
        <v>0.88170000000000004</v>
      </c>
    </row>
    <row r="4466" spans="1:13" x14ac:dyDescent="0.25">
      <c r="A4466">
        <v>333805</v>
      </c>
      <c r="B4466">
        <v>1</v>
      </c>
      <c r="C4466" s="1">
        <v>43516</v>
      </c>
      <c r="D4466">
        <v>604285</v>
      </c>
      <c r="E4466">
        <v>309</v>
      </c>
      <c r="F4466">
        <v>1</v>
      </c>
      <c r="G4466">
        <v>499</v>
      </c>
      <c r="H4466" s="1">
        <v>43517</v>
      </c>
      <c r="I4466">
        <v>999999</v>
      </c>
      <c r="J4466">
        <v>499</v>
      </c>
      <c r="K4466">
        <v>229.47</v>
      </c>
      <c r="L4466" t="s">
        <v>14</v>
      </c>
      <c r="M4466">
        <v>0.88170000000000004</v>
      </c>
    </row>
    <row r="4467" spans="1:13" x14ac:dyDescent="0.25">
      <c r="A4467">
        <v>333806</v>
      </c>
      <c r="B4467">
        <v>0</v>
      </c>
      <c r="C4467" s="1">
        <v>43516</v>
      </c>
      <c r="D4467">
        <v>404189</v>
      </c>
      <c r="E4467">
        <v>1482</v>
      </c>
      <c r="F4467">
        <v>3</v>
      </c>
      <c r="G4467">
        <v>239</v>
      </c>
      <c r="H4467" s="1">
        <v>43519</v>
      </c>
      <c r="I4467">
        <v>999999</v>
      </c>
      <c r="J4467">
        <v>224.66</v>
      </c>
      <c r="K4467">
        <v>109.91</v>
      </c>
      <c r="L4467" t="s">
        <v>14</v>
      </c>
      <c r="M4467">
        <v>0.88170000000000004</v>
      </c>
    </row>
    <row r="4468" spans="1:13" x14ac:dyDescent="0.25">
      <c r="A4468">
        <v>333806</v>
      </c>
      <c r="B4468">
        <v>1</v>
      </c>
      <c r="C4468" s="1">
        <v>43516</v>
      </c>
      <c r="D4468">
        <v>404189</v>
      </c>
      <c r="E4468">
        <v>743</v>
      </c>
      <c r="F4468">
        <v>2</v>
      </c>
      <c r="G4468">
        <v>12.95</v>
      </c>
      <c r="H4468" s="1">
        <v>43519</v>
      </c>
      <c r="I4468">
        <v>999999</v>
      </c>
      <c r="J4468">
        <v>11.266500000000001</v>
      </c>
      <c r="K4468">
        <v>6.6</v>
      </c>
      <c r="L4468" t="s">
        <v>14</v>
      </c>
      <c r="M4468">
        <v>0.88170000000000004</v>
      </c>
    </row>
    <row r="4469" spans="1:13" x14ac:dyDescent="0.25">
      <c r="A4469">
        <v>333806</v>
      </c>
      <c r="B4469">
        <v>2</v>
      </c>
      <c r="C4469" s="1">
        <v>43516</v>
      </c>
      <c r="D4469">
        <v>404189</v>
      </c>
      <c r="E4469">
        <v>1690</v>
      </c>
      <c r="F4469">
        <v>2</v>
      </c>
      <c r="G4469">
        <v>16.989999999999998</v>
      </c>
      <c r="H4469" s="1">
        <v>43519</v>
      </c>
      <c r="I4469">
        <v>999999</v>
      </c>
      <c r="J4469">
        <v>14.9512</v>
      </c>
      <c r="K4469">
        <v>5.63</v>
      </c>
      <c r="L4469" t="s">
        <v>14</v>
      </c>
      <c r="M4469">
        <v>0.88170000000000004</v>
      </c>
    </row>
    <row r="4470" spans="1:13" x14ac:dyDescent="0.25">
      <c r="A4470">
        <v>333806</v>
      </c>
      <c r="B4470">
        <v>3</v>
      </c>
      <c r="C4470" s="1">
        <v>43516</v>
      </c>
      <c r="D4470">
        <v>404189</v>
      </c>
      <c r="E4470">
        <v>153</v>
      </c>
      <c r="F4470">
        <v>3</v>
      </c>
      <c r="G4470">
        <v>469.97</v>
      </c>
      <c r="H4470" s="1">
        <v>43519</v>
      </c>
      <c r="I4470">
        <v>999999</v>
      </c>
      <c r="J4470">
        <v>469.97</v>
      </c>
      <c r="K4470">
        <v>216.12</v>
      </c>
      <c r="L4470" t="s">
        <v>14</v>
      </c>
      <c r="M4470">
        <v>0.88170000000000004</v>
      </c>
    </row>
    <row r="4471" spans="1:13" x14ac:dyDescent="0.25">
      <c r="A4471">
        <v>333806</v>
      </c>
      <c r="B4471">
        <v>4</v>
      </c>
      <c r="C4471" s="1">
        <v>43516</v>
      </c>
      <c r="D4471">
        <v>404189</v>
      </c>
      <c r="E4471">
        <v>1432</v>
      </c>
      <c r="F4471">
        <v>1</v>
      </c>
      <c r="G4471">
        <v>300</v>
      </c>
      <c r="H4471" s="1">
        <v>43519</v>
      </c>
      <c r="I4471">
        <v>999999</v>
      </c>
      <c r="J4471">
        <v>300</v>
      </c>
      <c r="K4471">
        <v>137.96</v>
      </c>
      <c r="L4471" t="s">
        <v>14</v>
      </c>
      <c r="M4471">
        <v>0.88170000000000004</v>
      </c>
    </row>
    <row r="4472" spans="1:13" x14ac:dyDescent="0.25">
      <c r="A4472">
        <v>333806</v>
      </c>
      <c r="B4472">
        <v>5</v>
      </c>
      <c r="C4472" s="1">
        <v>43516</v>
      </c>
      <c r="D4472">
        <v>404189</v>
      </c>
      <c r="E4472">
        <v>1598</v>
      </c>
      <c r="F4472">
        <v>3</v>
      </c>
      <c r="G4472">
        <v>57.88</v>
      </c>
      <c r="H4472" s="1">
        <v>43519</v>
      </c>
      <c r="I4472">
        <v>999999</v>
      </c>
      <c r="J4472">
        <v>57.88</v>
      </c>
      <c r="K4472">
        <v>26.62</v>
      </c>
      <c r="L4472" t="s">
        <v>14</v>
      </c>
      <c r="M4472">
        <v>0.88170000000000004</v>
      </c>
    </row>
    <row r="4473" spans="1:13" x14ac:dyDescent="0.25">
      <c r="A4473">
        <v>333806</v>
      </c>
      <c r="B4473">
        <v>6</v>
      </c>
      <c r="C4473" s="1">
        <v>43516</v>
      </c>
      <c r="D4473">
        <v>404189</v>
      </c>
      <c r="E4473">
        <v>1286</v>
      </c>
      <c r="F4473">
        <v>1</v>
      </c>
      <c r="G4473">
        <v>77.989999999999995</v>
      </c>
      <c r="H4473" s="1">
        <v>43519</v>
      </c>
      <c r="I4473">
        <v>999999</v>
      </c>
      <c r="J4473">
        <v>73.310599999999994</v>
      </c>
      <c r="K4473">
        <v>39.76</v>
      </c>
      <c r="L4473" t="s">
        <v>14</v>
      </c>
      <c r="M4473">
        <v>0.88170000000000004</v>
      </c>
    </row>
    <row r="4474" spans="1:13" x14ac:dyDescent="0.25">
      <c r="A4474">
        <v>333807</v>
      </c>
      <c r="B4474">
        <v>0</v>
      </c>
      <c r="C4474" s="1">
        <v>43516</v>
      </c>
      <c r="D4474">
        <v>1497793</v>
      </c>
      <c r="E4474">
        <v>679</v>
      </c>
      <c r="F4474">
        <v>2</v>
      </c>
      <c r="G4474">
        <v>78</v>
      </c>
      <c r="H4474" s="1">
        <v>43516</v>
      </c>
      <c r="I4474">
        <v>660</v>
      </c>
      <c r="J4474">
        <v>68.64</v>
      </c>
      <c r="K4474">
        <v>39.770000000000003</v>
      </c>
      <c r="L4474" t="s">
        <v>13</v>
      </c>
      <c r="M4474">
        <v>1</v>
      </c>
    </row>
    <row r="4475" spans="1:13" x14ac:dyDescent="0.25">
      <c r="A4475">
        <v>333807</v>
      </c>
      <c r="B4475">
        <v>1</v>
      </c>
      <c r="C4475" s="1">
        <v>43516</v>
      </c>
      <c r="D4475">
        <v>1497793</v>
      </c>
      <c r="E4475">
        <v>184</v>
      </c>
      <c r="F4475">
        <v>7</v>
      </c>
      <c r="G4475">
        <v>99</v>
      </c>
      <c r="H4475" s="1">
        <v>43516</v>
      </c>
      <c r="I4475">
        <v>660</v>
      </c>
      <c r="J4475">
        <v>99</v>
      </c>
      <c r="K4475">
        <v>45.53</v>
      </c>
      <c r="L4475" t="s">
        <v>13</v>
      </c>
      <c r="M4475">
        <v>1</v>
      </c>
    </row>
    <row r="4476" spans="1:13" x14ac:dyDescent="0.25">
      <c r="A4476">
        <v>333807</v>
      </c>
      <c r="B4476">
        <v>2</v>
      </c>
      <c r="C4476" s="1">
        <v>43516</v>
      </c>
      <c r="D4476">
        <v>1497793</v>
      </c>
      <c r="E4476">
        <v>487</v>
      </c>
      <c r="F4476">
        <v>7</v>
      </c>
      <c r="G4476">
        <v>59</v>
      </c>
      <c r="H4476" s="1">
        <v>43516</v>
      </c>
      <c r="I4476">
        <v>660</v>
      </c>
      <c r="J4476">
        <v>59</v>
      </c>
      <c r="K4476">
        <v>30.08</v>
      </c>
      <c r="L4476" t="s">
        <v>13</v>
      </c>
      <c r="M4476">
        <v>1</v>
      </c>
    </row>
    <row r="4477" spans="1:13" x14ac:dyDescent="0.25">
      <c r="A4477">
        <v>333807</v>
      </c>
      <c r="B4477">
        <v>3</v>
      </c>
      <c r="C4477" s="1">
        <v>43516</v>
      </c>
      <c r="D4477">
        <v>1497793</v>
      </c>
      <c r="E4477">
        <v>144</v>
      </c>
      <c r="F4477">
        <v>2</v>
      </c>
      <c r="G4477">
        <v>299.99</v>
      </c>
      <c r="H4477" s="1">
        <v>43516</v>
      </c>
      <c r="I4477">
        <v>660</v>
      </c>
      <c r="J4477">
        <v>299.99</v>
      </c>
      <c r="K4477">
        <v>152.94</v>
      </c>
      <c r="L4477" t="s">
        <v>13</v>
      </c>
      <c r="M4477">
        <v>1</v>
      </c>
    </row>
    <row r="4478" spans="1:13" x14ac:dyDescent="0.25">
      <c r="A4478">
        <v>333807</v>
      </c>
      <c r="B4478">
        <v>4</v>
      </c>
      <c r="C4478" s="1">
        <v>43516</v>
      </c>
      <c r="D4478">
        <v>1497793</v>
      </c>
      <c r="E4478">
        <v>543</v>
      </c>
      <c r="F4478">
        <v>3</v>
      </c>
      <c r="G4478">
        <v>229</v>
      </c>
      <c r="H4478" s="1">
        <v>43516</v>
      </c>
      <c r="I4478">
        <v>660</v>
      </c>
      <c r="J4478">
        <v>199.23</v>
      </c>
      <c r="K4478">
        <v>116.75</v>
      </c>
      <c r="L4478" t="s">
        <v>13</v>
      </c>
      <c r="M4478">
        <v>1</v>
      </c>
    </row>
    <row r="4479" spans="1:13" x14ac:dyDescent="0.25">
      <c r="A4479">
        <v>333807</v>
      </c>
      <c r="B4479">
        <v>5</v>
      </c>
      <c r="C4479" s="1">
        <v>43516</v>
      </c>
      <c r="D4479">
        <v>1497793</v>
      </c>
      <c r="E4479">
        <v>1424</v>
      </c>
      <c r="F4479">
        <v>5</v>
      </c>
      <c r="G4479">
        <v>200</v>
      </c>
      <c r="H4479" s="1">
        <v>43516</v>
      </c>
      <c r="I4479">
        <v>660</v>
      </c>
      <c r="J4479">
        <v>200</v>
      </c>
      <c r="K4479">
        <v>91.97</v>
      </c>
      <c r="L4479" t="s">
        <v>13</v>
      </c>
      <c r="M4479">
        <v>1</v>
      </c>
    </row>
    <row r="4480" spans="1:13" x14ac:dyDescent="0.25">
      <c r="A4480">
        <v>333807</v>
      </c>
      <c r="B4480">
        <v>6</v>
      </c>
      <c r="C4480" s="1">
        <v>43516</v>
      </c>
      <c r="D4480">
        <v>1497793</v>
      </c>
      <c r="E4480">
        <v>683</v>
      </c>
      <c r="F4480">
        <v>1</v>
      </c>
      <c r="G4480">
        <v>129</v>
      </c>
      <c r="H4480" s="1">
        <v>43516</v>
      </c>
      <c r="I4480">
        <v>660</v>
      </c>
      <c r="J4480">
        <v>127.71</v>
      </c>
      <c r="K4480">
        <v>59.32</v>
      </c>
      <c r="L4480" t="s">
        <v>13</v>
      </c>
      <c r="M4480">
        <v>1</v>
      </c>
    </row>
    <row r="4481" spans="1:13" x14ac:dyDescent="0.25">
      <c r="A4481">
        <v>333808</v>
      </c>
      <c r="B4481">
        <v>0</v>
      </c>
      <c r="C4481" s="1">
        <v>43516</v>
      </c>
      <c r="D4481">
        <v>148138</v>
      </c>
      <c r="E4481">
        <v>1558</v>
      </c>
      <c r="F4481">
        <v>7</v>
      </c>
      <c r="G4481">
        <v>380</v>
      </c>
      <c r="H4481" s="1">
        <v>43516</v>
      </c>
      <c r="I4481">
        <v>40</v>
      </c>
      <c r="J4481">
        <v>326.8</v>
      </c>
      <c r="K4481">
        <v>125.9</v>
      </c>
      <c r="L4481" t="s">
        <v>17</v>
      </c>
      <c r="M4481">
        <v>1.3969</v>
      </c>
    </row>
    <row r="4482" spans="1:13" x14ac:dyDescent="0.25">
      <c r="A4482">
        <v>333808</v>
      </c>
      <c r="B4482">
        <v>1</v>
      </c>
      <c r="C4482" s="1">
        <v>43516</v>
      </c>
      <c r="D4482">
        <v>148138</v>
      </c>
      <c r="E4482">
        <v>1518</v>
      </c>
      <c r="F4482">
        <v>8</v>
      </c>
      <c r="G4482">
        <v>300</v>
      </c>
      <c r="H4482" s="1">
        <v>43516</v>
      </c>
      <c r="I4482">
        <v>40</v>
      </c>
      <c r="J4482">
        <v>300</v>
      </c>
      <c r="K4482">
        <v>137.96</v>
      </c>
      <c r="L4482" t="s">
        <v>17</v>
      </c>
      <c r="M4482">
        <v>1.3969</v>
      </c>
    </row>
    <row r="4483" spans="1:13" x14ac:dyDescent="0.25">
      <c r="A4483">
        <v>333809</v>
      </c>
      <c r="B4483">
        <v>0</v>
      </c>
      <c r="C4483" s="1">
        <v>43516</v>
      </c>
      <c r="D4483">
        <v>1685292</v>
      </c>
      <c r="E4483">
        <v>131</v>
      </c>
      <c r="F4483">
        <v>2</v>
      </c>
      <c r="G4483">
        <v>200</v>
      </c>
      <c r="H4483" s="1">
        <v>43518</v>
      </c>
      <c r="I4483">
        <v>999999</v>
      </c>
      <c r="J4483">
        <v>200</v>
      </c>
      <c r="K4483">
        <v>101.97</v>
      </c>
      <c r="L4483" t="s">
        <v>13</v>
      </c>
      <c r="M4483">
        <v>1</v>
      </c>
    </row>
    <row r="4484" spans="1:13" x14ac:dyDescent="0.25">
      <c r="A4484">
        <v>333809</v>
      </c>
      <c r="B4484">
        <v>1</v>
      </c>
      <c r="C4484" s="1">
        <v>43516</v>
      </c>
      <c r="D4484">
        <v>1685292</v>
      </c>
      <c r="E4484">
        <v>1428</v>
      </c>
      <c r="F4484">
        <v>1</v>
      </c>
      <c r="G4484">
        <v>268</v>
      </c>
      <c r="H4484" s="1">
        <v>43518</v>
      </c>
      <c r="I4484">
        <v>999999</v>
      </c>
      <c r="J4484">
        <v>268</v>
      </c>
      <c r="K4484">
        <v>123.24</v>
      </c>
      <c r="L4484" t="s">
        <v>13</v>
      </c>
      <c r="M4484">
        <v>1</v>
      </c>
    </row>
    <row r="4485" spans="1:13" x14ac:dyDescent="0.25">
      <c r="A4485">
        <v>333809</v>
      </c>
      <c r="B4485">
        <v>2</v>
      </c>
      <c r="C4485" s="1">
        <v>43516</v>
      </c>
      <c r="D4485">
        <v>1685292</v>
      </c>
      <c r="E4485">
        <v>1655</v>
      </c>
      <c r="F4485">
        <v>3</v>
      </c>
      <c r="G4485">
        <v>289.99</v>
      </c>
      <c r="H4485" s="1">
        <v>43518</v>
      </c>
      <c r="I4485">
        <v>999999</v>
      </c>
      <c r="J4485">
        <v>289.99</v>
      </c>
      <c r="K4485">
        <v>96.08</v>
      </c>
      <c r="L4485" t="s">
        <v>13</v>
      </c>
      <c r="M4485">
        <v>1</v>
      </c>
    </row>
    <row r="4486" spans="1:13" x14ac:dyDescent="0.25">
      <c r="A4486">
        <v>333809</v>
      </c>
      <c r="B4486">
        <v>3</v>
      </c>
      <c r="C4486" s="1">
        <v>43516</v>
      </c>
      <c r="D4486">
        <v>1685292</v>
      </c>
      <c r="E4486">
        <v>1687</v>
      </c>
      <c r="F4486">
        <v>8</v>
      </c>
      <c r="G4486">
        <v>6.88</v>
      </c>
      <c r="H4486" s="1">
        <v>43518</v>
      </c>
      <c r="I4486">
        <v>999999</v>
      </c>
      <c r="J4486">
        <v>6.88</v>
      </c>
      <c r="K4486">
        <v>3.16</v>
      </c>
      <c r="L4486" t="s">
        <v>13</v>
      </c>
      <c r="M4486">
        <v>1</v>
      </c>
    </row>
    <row r="4487" spans="1:13" x14ac:dyDescent="0.25">
      <c r="A4487">
        <v>333810</v>
      </c>
      <c r="B4487">
        <v>0</v>
      </c>
      <c r="C4487" s="1">
        <v>43516</v>
      </c>
      <c r="D4487">
        <v>1548444</v>
      </c>
      <c r="E4487">
        <v>493</v>
      </c>
      <c r="F4487">
        <v>1</v>
      </c>
      <c r="G4487">
        <v>259</v>
      </c>
      <c r="H4487" s="1">
        <v>43519</v>
      </c>
      <c r="I4487">
        <v>999999</v>
      </c>
      <c r="J4487">
        <v>240.87</v>
      </c>
      <c r="K4487">
        <v>119.11</v>
      </c>
      <c r="L4487" t="s">
        <v>13</v>
      </c>
      <c r="M4487">
        <v>1</v>
      </c>
    </row>
    <row r="4488" spans="1:13" x14ac:dyDescent="0.25">
      <c r="A4488">
        <v>333810</v>
      </c>
      <c r="B4488">
        <v>1</v>
      </c>
      <c r="C4488" s="1">
        <v>43516</v>
      </c>
      <c r="D4488">
        <v>1548444</v>
      </c>
      <c r="E4488">
        <v>465</v>
      </c>
      <c r="F4488">
        <v>4</v>
      </c>
      <c r="G4488">
        <v>259</v>
      </c>
      <c r="H4488" s="1">
        <v>43519</v>
      </c>
      <c r="I4488">
        <v>999999</v>
      </c>
      <c r="J4488">
        <v>259</v>
      </c>
      <c r="K4488">
        <v>119.11</v>
      </c>
      <c r="L4488" t="s">
        <v>13</v>
      </c>
      <c r="M4488">
        <v>1</v>
      </c>
    </row>
    <row r="4489" spans="1:13" x14ac:dyDescent="0.25">
      <c r="A4489">
        <v>333810</v>
      </c>
      <c r="B4489">
        <v>2</v>
      </c>
      <c r="C4489" s="1">
        <v>43516</v>
      </c>
      <c r="D4489">
        <v>1548444</v>
      </c>
      <c r="E4489">
        <v>1612</v>
      </c>
      <c r="F4489">
        <v>3</v>
      </c>
      <c r="G4489">
        <v>179.99</v>
      </c>
      <c r="H4489" s="1">
        <v>43519</v>
      </c>
      <c r="I4489">
        <v>999999</v>
      </c>
      <c r="J4489">
        <v>156.59129999999999</v>
      </c>
      <c r="K4489">
        <v>82.77</v>
      </c>
      <c r="L4489" t="s">
        <v>13</v>
      </c>
      <c r="M4489">
        <v>1</v>
      </c>
    </row>
    <row r="4490" spans="1:13" x14ac:dyDescent="0.25">
      <c r="A4490">
        <v>333811</v>
      </c>
      <c r="B4490">
        <v>0</v>
      </c>
      <c r="C4490" s="1">
        <v>43516</v>
      </c>
      <c r="D4490">
        <v>645673</v>
      </c>
      <c r="E4490">
        <v>427</v>
      </c>
      <c r="F4490">
        <v>1</v>
      </c>
      <c r="G4490">
        <v>469</v>
      </c>
      <c r="H4490" s="1">
        <v>43516</v>
      </c>
      <c r="I4490">
        <v>150</v>
      </c>
      <c r="J4490">
        <v>469</v>
      </c>
      <c r="K4490">
        <v>215.68</v>
      </c>
      <c r="L4490" t="s">
        <v>14</v>
      </c>
      <c r="M4490">
        <v>0.88170000000000004</v>
      </c>
    </row>
    <row r="4491" spans="1:13" x14ac:dyDescent="0.25">
      <c r="A4491">
        <v>333812</v>
      </c>
      <c r="B4491">
        <v>0</v>
      </c>
      <c r="C4491" s="1">
        <v>43516</v>
      </c>
      <c r="D4491">
        <v>132067</v>
      </c>
      <c r="E4491">
        <v>99</v>
      </c>
      <c r="F4491">
        <v>2</v>
      </c>
      <c r="G4491">
        <v>120</v>
      </c>
      <c r="H4491" s="1">
        <v>43519</v>
      </c>
      <c r="I4491">
        <v>999999</v>
      </c>
      <c r="J4491">
        <v>104.4</v>
      </c>
      <c r="K4491">
        <v>55.18</v>
      </c>
      <c r="L4491" t="s">
        <v>17</v>
      </c>
      <c r="M4491">
        <v>1.3969</v>
      </c>
    </row>
    <row r="4492" spans="1:13" x14ac:dyDescent="0.25">
      <c r="A4492">
        <v>333812</v>
      </c>
      <c r="B4492">
        <v>1</v>
      </c>
      <c r="C4492" s="1">
        <v>43516</v>
      </c>
      <c r="D4492">
        <v>132067</v>
      </c>
      <c r="E4492">
        <v>445</v>
      </c>
      <c r="F4492">
        <v>2</v>
      </c>
      <c r="G4492">
        <v>559</v>
      </c>
      <c r="H4492" s="1">
        <v>43519</v>
      </c>
      <c r="I4492">
        <v>999999</v>
      </c>
      <c r="J4492">
        <v>480.74</v>
      </c>
      <c r="K4492">
        <v>257.06</v>
      </c>
      <c r="L4492" t="s">
        <v>17</v>
      </c>
      <c r="M4492">
        <v>1.3969</v>
      </c>
    </row>
    <row r="4493" spans="1:13" x14ac:dyDescent="0.25">
      <c r="A4493">
        <v>333812</v>
      </c>
      <c r="B4493">
        <v>2</v>
      </c>
      <c r="C4493" s="1">
        <v>43516</v>
      </c>
      <c r="D4493">
        <v>132067</v>
      </c>
      <c r="E4493">
        <v>544</v>
      </c>
      <c r="F4493">
        <v>9</v>
      </c>
      <c r="G4493">
        <v>499</v>
      </c>
      <c r="H4493" s="1">
        <v>43519</v>
      </c>
      <c r="I4493">
        <v>999999</v>
      </c>
      <c r="J4493">
        <v>499</v>
      </c>
      <c r="K4493">
        <v>254.4</v>
      </c>
      <c r="L4493" t="s">
        <v>17</v>
      </c>
      <c r="M4493">
        <v>1.3969</v>
      </c>
    </row>
    <row r="4494" spans="1:13" x14ac:dyDescent="0.25">
      <c r="A4494">
        <v>333813</v>
      </c>
      <c r="B4494">
        <v>0</v>
      </c>
      <c r="C4494" s="1">
        <v>43516</v>
      </c>
      <c r="D4494">
        <v>1519791</v>
      </c>
      <c r="E4494">
        <v>1462</v>
      </c>
      <c r="F4494">
        <v>2</v>
      </c>
      <c r="G4494">
        <v>268</v>
      </c>
      <c r="H4494" s="1">
        <v>43518</v>
      </c>
      <c r="I4494">
        <v>999999</v>
      </c>
      <c r="J4494">
        <v>238.52</v>
      </c>
      <c r="K4494">
        <v>123.24</v>
      </c>
      <c r="L4494" t="s">
        <v>13</v>
      </c>
      <c r="M4494">
        <v>1</v>
      </c>
    </row>
    <row r="4495" spans="1:13" x14ac:dyDescent="0.25">
      <c r="A4495">
        <v>333814</v>
      </c>
      <c r="B4495">
        <v>0</v>
      </c>
      <c r="C4495" s="1">
        <v>43516</v>
      </c>
      <c r="D4495">
        <v>790574</v>
      </c>
      <c r="E4495">
        <v>2030</v>
      </c>
      <c r="F4495">
        <v>1</v>
      </c>
      <c r="G4495">
        <v>94.99</v>
      </c>
      <c r="H4495" s="1">
        <v>43516</v>
      </c>
      <c r="I4495">
        <v>290</v>
      </c>
      <c r="J4495">
        <v>88.340699999999998</v>
      </c>
      <c r="K4495">
        <v>48.43</v>
      </c>
      <c r="L4495" t="s">
        <v>14</v>
      </c>
      <c r="M4495">
        <v>0.88170000000000004</v>
      </c>
    </row>
    <row r="4496" spans="1:13" x14ac:dyDescent="0.25">
      <c r="A4496">
        <v>333814</v>
      </c>
      <c r="B4496">
        <v>1</v>
      </c>
      <c r="C4496" s="1">
        <v>43516</v>
      </c>
      <c r="D4496">
        <v>790574</v>
      </c>
      <c r="E4496">
        <v>1415</v>
      </c>
      <c r="F4496">
        <v>2</v>
      </c>
      <c r="G4496">
        <v>300</v>
      </c>
      <c r="H4496" s="1">
        <v>43516</v>
      </c>
      <c r="I4496">
        <v>290</v>
      </c>
      <c r="J4496">
        <v>300</v>
      </c>
      <c r="K4496">
        <v>137.96</v>
      </c>
      <c r="L4496" t="s">
        <v>14</v>
      </c>
      <c r="M4496">
        <v>0.88170000000000004</v>
      </c>
    </row>
    <row r="4497" spans="1:13" x14ac:dyDescent="0.25">
      <c r="A4497">
        <v>333814</v>
      </c>
      <c r="B4497">
        <v>2</v>
      </c>
      <c r="C4497" s="1">
        <v>43516</v>
      </c>
      <c r="D4497">
        <v>790574</v>
      </c>
      <c r="E4497">
        <v>1961</v>
      </c>
      <c r="F4497">
        <v>7</v>
      </c>
      <c r="G4497">
        <v>279.99</v>
      </c>
      <c r="H4497" s="1">
        <v>43516</v>
      </c>
      <c r="I4497">
        <v>290</v>
      </c>
      <c r="J4497">
        <v>277.19009999999997</v>
      </c>
      <c r="K4497">
        <v>142.75</v>
      </c>
      <c r="L4497" t="s">
        <v>14</v>
      </c>
      <c r="M4497">
        <v>0.88170000000000004</v>
      </c>
    </row>
    <row r="4498" spans="1:13" x14ac:dyDescent="0.25">
      <c r="A4498">
        <v>333814</v>
      </c>
      <c r="B4498">
        <v>3</v>
      </c>
      <c r="C4498" s="1">
        <v>43516</v>
      </c>
      <c r="D4498">
        <v>790574</v>
      </c>
      <c r="E4498">
        <v>454</v>
      </c>
      <c r="F4498">
        <v>2</v>
      </c>
      <c r="G4498">
        <v>269.89999999999998</v>
      </c>
      <c r="H4498" s="1">
        <v>43516</v>
      </c>
      <c r="I4498">
        <v>290</v>
      </c>
      <c r="J4498">
        <v>251.00700000000001</v>
      </c>
      <c r="K4498">
        <v>137.6</v>
      </c>
      <c r="L4498" t="s">
        <v>14</v>
      </c>
      <c r="M4498">
        <v>0.88170000000000004</v>
      </c>
    </row>
    <row r="4499" spans="1:13" x14ac:dyDescent="0.25">
      <c r="A4499">
        <v>333814</v>
      </c>
      <c r="B4499">
        <v>4</v>
      </c>
      <c r="C4499" s="1">
        <v>43516</v>
      </c>
      <c r="D4499">
        <v>790574</v>
      </c>
      <c r="E4499">
        <v>1703</v>
      </c>
      <c r="F4499">
        <v>4</v>
      </c>
      <c r="G4499">
        <v>5.39</v>
      </c>
      <c r="H4499" s="1">
        <v>43516</v>
      </c>
      <c r="I4499">
        <v>290</v>
      </c>
      <c r="J4499">
        <v>5.0126999999999997</v>
      </c>
      <c r="K4499">
        <v>2.75</v>
      </c>
      <c r="L4499" t="s">
        <v>14</v>
      </c>
      <c r="M4499">
        <v>0.88170000000000004</v>
      </c>
    </row>
    <row r="4500" spans="1:13" x14ac:dyDescent="0.25">
      <c r="A4500">
        <v>333814</v>
      </c>
      <c r="B4500">
        <v>5</v>
      </c>
      <c r="C4500" s="1">
        <v>43516</v>
      </c>
      <c r="D4500">
        <v>790574</v>
      </c>
      <c r="E4500">
        <v>2506</v>
      </c>
      <c r="F4500">
        <v>1</v>
      </c>
      <c r="G4500">
        <v>4.74</v>
      </c>
      <c r="H4500" s="1">
        <v>43516</v>
      </c>
      <c r="I4500">
        <v>290</v>
      </c>
      <c r="J4500">
        <v>4.1238000000000001</v>
      </c>
      <c r="K4500">
        <v>2.42</v>
      </c>
      <c r="L4500" t="s">
        <v>14</v>
      </c>
      <c r="M4500">
        <v>0.88170000000000004</v>
      </c>
    </row>
    <row r="4501" spans="1:13" x14ac:dyDescent="0.25">
      <c r="A4501">
        <v>333814</v>
      </c>
      <c r="B4501">
        <v>6</v>
      </c>
      <c r="C4501" s="1">
        <v>43516</v>
      </c>
      <c r="D4501">
        <v>790574</v>
      </c>
      <c r="E4501">
        <v>1587</v>
      </c>
      <c r="F4501">
        <v>1</v>
      </c>
      <c r="G4501">
        <v>17.989999999999998</v>
      </c>
      <c r="H4501" s="1">
        <v>43516</v>
      </c>
      <c r="I4501">
        <v>290</v>
      </c>
      <c r="J4501">
        <v>16.190999999999999</v>
      </c>
      <c r="K4501">
        <v>8.27</v>
      </c>
      <c r="L4501" t="s">
        <v>14</v>
      </c>
      <c r="M4501">
        <v>0.88170000000000004</v>
      </c>
    </row>
    <row r="4502" spans="1:13" x14ac:dyDescent="0.25">
      <c r="A4502">
        <v>333815</v>
      </c>
      <c r="B4502">
        <v>0</v>
      </c>
      <c r="C4502" s="1">
        <v>43516</v>
      </c>
      <c r="D4502">
        <v>161550</v>
      </c>
      <c r="E4502">
        <v>1618</v>
      </c>
      <c r="F4502">
        <v>8</v>
      </c>
      <c r="G4502">
        <v>58.99</v>
      </c>
      <c r="H4502" s="1">
        <v>43521</v>
      </c>
      <c r="I4502">
        <v>999999</v>
      </c>
      <c r="J4502">
        <v>52.501100000000001</v>
      </c>
      <c r="K4502">
        <v>27.13</v>
      </c>
      <c r="L4502" t="s">
        <v>17</v>
      </c>
      <c r="M4502">
        <v>1.3969</v>
      </c>
    </row>
    <row r="4503" spans="1:13" x14ac:dyDescent="0.25">
      <c r="A4503">
        <v>333900</v>
      </c>
      <c r="B4503">
        <v>0</v>
      </c>
      <c r="C4503" s="1">
        <v>43517</v>
      </c>
      <c r="D4503">
        <v>1905563</v>
      </c>
      <c r="E4503">
        <v>1473</v>
      </c>
      <c r="F4503">
        <v>3</v>
      </c>
      <c r="G4503">
        <v>269</v>
      </c>
      <c r="H4503" s="1">
        <v>43520</v>
      </c>
      <c r="I4503">
        <v>999999</v>
      </c>
      <c r="J4503">
        <v>239.41</v>
      </c>
      <c r="K4503">
        <v>123.7</v>
      </c>
      <c r="L4503" t="s">
        <v>13</v>
      </c>
      <c r="M4503">
        <v>1</v>
      </c>
    </row>
    <row r="4504" spans="1:13" x14ac:dyDescent="0.25">
      <c r="A4504">
        <v>333900</v>
      </c>
      <c r="B4504">
        <v>1</v>
      </c>
      <c r="C4504" s="1">
        <v>43517</v>
      </c>
      <c r="D4504">
        <v>1905563</v>
      </c>
      <c r="E4504">
        <v>1627</v>
      </c>
      <c r="F4504">
        <v>1</v>
      </c>
      <c r="G4504">
        <v>17.989999999999998</v>
      </c>
      <c r="H4504" s="1">
        <v>43520</v>
      </c>
      <c r="I4504">
        <v>999999</v>
      </c>
      <c r="J4504">
        <v>16.011099999999999</v>
      </c>
      <c r="K4504">
        <v>8.27</v>
      </c>
      <c r="L4504" t="s">
        <v>13</v>
      </c>
      <c r="M4504">
        <v>1</v>
      </c>
    </row>
    <row r="4505" spans="1:13" x14ac:dyDescent="0.25">
      <c r="A4505">
        <v>333900</v>
      </c>
      <c r="B4505">
        <v>2</v>
      </c>
      <c r="C4505" s="1">
        <v>43517</v>
      </c>
      <c r="D4505">
        <v>1905563</v>
      </c>
      <c r="E4505">
        <v>661</v>
      </c>
      <c r="F4505">
        <v>1</v>
      </c>
      <c r="G4505">
        <v>228</v>
      </c>
      <c r="H4505" s="1">
        <v>43520</v>
      </c>
      <c r="I4505">
        <v>999999</v>
      </c>
      <c r="J4505">
        <v>205.2</v>
      </c>
      <c r="K4505">
        <v>75.540000000000006</v>
      </c>
      <c r="L4505" t="s">
        <v>13</v>
      </c>
      <c r="M4505">
        <v>1</v>
      </c>
    </row>
    <row r="4506" spans="1:13" x14ac:dyDescent="0.25">
      <c r="A4506">
        <v>333901</v>
      </c>
      <c r="B4506">
        <v>0</v>
      </c>
      <c r="C4506" s="1">
        <v>43517</v>
      </c>
      <c r="D4506">
        <v>1750117</v>
      </c>
      <c r="E4506">
        <v>1537</v>
      </c>
      <c r="F4506">
        <v>3</v>
      </c>
      <c r="G4506">
        <v>368</v>
      </c>
      <c r="H4506" s="1">
        <v>43521</v>
      </c>
      <c r="I4506">
        <v>999999</v>
      </c>
      <c r="J4506">
        <v>368</v>
      </c>
      <c r="K4506">
        <v>121.93</v>
      </c>
      <c r="L4506" t="s">
        <v>13</v>
      </c>
      <c r="M4506">
        <v>1</v>
      </c>
    </row>
    <row r="4507" spans="1:13" x14ac:dyDescent="0.25">
      <c r="A4507">
        <v>333902</v>
      </c>
      <c r="B4507">
        <v>0</v>
      </c>
      <c r="C4507" s="1">
        <v>43517</v>
      </c>
      <c r="D4507">
        <v>411636</v>
      </c>
      <c r="E4507">
        <v>911</v>
      </c>
      <c r="F4507">
        <v>3</v>
      </c>
      <c r="G4507">
        <v>95.9</v>
      </c>
      <c r="H4507" s="1">
        <v>43519</v>
      </c>
      <c r="I4507">
        <v>999999</v>
      </c>
      <c r="J4507">
        <v>90.146000000000001</v>
      </c>
      <c r="K4507">
        <v>44.1</v>
      </c>
      <c r="L4507" t="s">
        <v>14</v>
      </c>
      <c r="M4507">
        <v>0.88070000000000004</v>
      </c>
    </row>
    <row r="4508" spans="1:13" x14ac:dyDescent="0.25">
      <c r="A4508">
        <v>333902</v>
      </c>
      <c r="B4508">
        <v>1</v>
      </c>
      <c r="C4508" s="1">
        <v>43517</v>
      </c>
      <c r="D4508">
        <v>411636</v>
      </c>
      <c r="E4508">
        <v>437</v>
      </c>
      <c r="F4508">
        <v>6</v>
      </c>
      <c r="G4508">
        <v>499.9</v>
      </c>
      <c r="H4508" s="1">
        <v>43519</v>
      </c>
      <c r="I4508">
        <v>999999</v>
      </c>
      <c r="J4508">
        <v>459.90800000000002</v>
      </c>
      <c r="K4508">
        <v>254.86</v>
      </c>
      <c r="L4508" t="s">
        <v>14</v>
      </c>
      <c r="M4508">
        <v>0.88070000000000004</v>
      </c>
    </row>
    <row r="4509" spans="1:13" x14ac:dyDescent="0.25">
      <c r="A4509">
        <v>333902</v>
      </c>
      <c r="B4509">
        <v>2</v>
      </c>
      <c r="C4509" s="1">
        <v>43517</v>
      </c>
      <c r="D4509">
        <v>411636</v>
      </c>
      <c r="E4509">
        <v>2516</v>
      </c>
      <c r="F4509">
        <v>6</v>
      </c>
      <c r="G4509">
        <v>3.35</v>
      </c>
      <c r="H4509" s="1">
        <v>43519</v>
      </c>
      <c r="I4509">
        <v>999999</v>
      </c>
      <c r="J4509">
        <v>3.35</v>
      </c>
      <c r="K4509">
        <v>1.71</v>
      </c>
      <c r="L4509" t="s">
        <v>14</v>
      </c>
      <c r="M4509">
        <v>0.88070000000000004</v>
      </c>
    </row>
    <row r="4510" spans="1:13" x14ac:dyDescent="0.25">
      <c r="A4510">
        <v>333903</v>
      </c>
      <c r="B4510">
        <v>0</v>
      </c>
      <c r="C4510" s="1">
        <v>43517</v>
      </c>
      <c r="D4510">
        <v>1291171</v>
      </c>
      <c r="E4510">
        <v>416</v>
      </c>
      <c r="F4510">
        <v>6</v>
      </c>
      <c r="G4510">
        <v>969</v>
      </c>
      <c r="H4510" s="1">
        <v>43522</v>
      </c>
      <c r="I4510">
        <v>999999</v>
      </c>
      <c r="J4510">
        <v>969</v>
      </c>
      <c r="K4510">
        <v>321.05</v>
      </c>
      <c r="L4510" t="s">
        <v>13</v>
      </c>
      <c r="M4510">
        <v>1</v>
      </c>
    </row>
    <row r="4511" spans="1:13" x14ac:dyDescent="0.25">
      <c r="A4511">
        <v>333904</v>
      </c>
      <c r="B4511">
        <v>0</v>
      </c>
      <c r="C4511" s="1">
        <v>43517</v>
      </c>
      <c r="D4511">
        <v>831060</v>
      </c>
      <c r="E4511">
        <v>436</v>
      </c>
      <c r="F4511">
        <v>5</v>
      </c>
      <c r="G4511">
        <v>369</v>
      </c>
      <c r="H4511" s="1">
        <v>43517</v>
      </c>
      <c r="I4511">
        <v>330</v>
      </c>
      <c r="J4511">
        <v>361.62</v>
      </c>
      <c r="K4511">
        <v>188.13</v>
      </c>
      <c r="L4511" t="s">
        <v>14</v>
      </c>
      <c r="M4511">
        <v>0.88070000000000004</v>
      </c>
    </row>
    <row r="4512" spans="1:13" x14ac:dyDescent="0.25">
      <c r="A4512">
        <v>333905</v>
      </c>
      <c r="B4512">
        <v>0</v>
      </c>
      <c r="C4512" s="1">
        <v>43517</v>
      </c>
      <c r="D4512">
        <v>1743077</v>
      </c>
      <c r="E4512">
        <v>932</v>
      </c>
      <c r="F4512">
        <v>1</v>
      </c>
      <c r="G4512">
        <v>55</v>
      </c>
      <c r="H4512" s="1">
        <v>43519</v>
      </c>
      <c r="I4512">
        <v>999999</v>
      </c>
      <c r="J4512">
        <v>55</v>
      </c>
      <c r="K4512">
        <v>28.04</v>
      </c>
      <c r="L4512" t="s">
        <v>13</v>
      </c>
      <c r="M4512">
        <v>1</v>
      </c>
    </row>
    <row r="4513" spans="1:13" x14ac:dyDescent="0.25">
      <c r="A4513">
        <v>333905</v>
      </c>
      <c r="B4513">
        <v>1</v>
      </c>
      <c r="C4513" s="1">
        <v>43517</v>
      </c>
      <c r="D4513">
        <v>1743077</v>
      </c>
      <c r="E4513">
        <v>2485</v>
      </c>
      <c r="F4513">
        <v>2</v>
      </c>
      <c r="G4513">
        <v>400</v>
      </c>
      <c r="H4513" s="1">
        <v>43519</v>
      </c>
      <c r="I4513">
        <v>999999</v>
      </c>
      <c r="J4513">
        <v>400</v>
      </c>
      <c r="K4513">
        <v>183.95</v>
      </c>
      <c r="L4513" t="s">
        <v>13</v>
      </c>
      <c r="M4513">
        <v>1</v>
      </c>
    </row>
    <row r="4514" spans="1:13" x14ac:dyDescent="0.25">
      <c r="A4514">
        <v>333905</v>
      </c>
      <c r="B4514">
        <v>2</v>
      </c>
      <c r="C4514" s="1">
        <v>43517</v>
      </c>
      <c r="D4514">
        <v>1743077</v>
      </c>
      <c r="E4514">
        <v>2377</v>
      </c>
      <c r="F4514">
        <v>1</v>
      </c>
      <c r="G4514">
        <v>459.99</v>
      </c>
      <c r="H4514" s="1">
        <v>43519</v>
      </c>
      <c r="I4514">
        <v>999999</v>
      </c>
      <c r="J4514">
        <v>459.99</v>
      </c>
      <c r="K4514">
        <v>211.53</v>
      </c>
      <c r="L4514" t="s">
        <v>13</v>
      </c>
      <c r="M4514">
        <v>1</v>
      </c>
    </row>
    <row r="4515" spans="1:13" x14ac:dyDescent="0.25">
      <c r="A4515">
        <v>333905</v>
      </c>
      <c r="B4515">
        <v>3</v>
      </c>
      <c r="C4515" s="1">
        <v>43517</v>
      </c>
      <c r="D4515">
        <v>1743077</v>
      </c>
      <c r="E4515">
        <v>420</v>
      </c>
      <c r="F4515">
        <v>2</v>
      </c>
      <c r="G4515">
        <v>499.9</v>
      </c>
      <c r="H4515" s="1">
        <v>43519</v>
      </c>
      <c r="I4515">
        <v>999999</v>
      </c>
      <c r="J4515">
        <v>449.91</v>
      </c>
      <c r="K4515">
        <v>254.86</v>
      </c>
      <c r="L4515" t="s">
        <v>13</v>
      </c>
      <c r="M4515">
        <v>1</v>
      </c>
    </row>
    <row r="4516" spans="1:13" x14ac:dyDescent="0.25">
      <c r="A4516">
        <v>333905</v>
      </c>
      <c r="B4516">
        <v>4</v>
      </c>
      <c r="C4516" s="1">
        <v>43517</v>
      </c>
      <c r="D4516">
        <v>1743077</v>
      </c>
      <c r="E4516">
        <v>1452</v>
      </c>
      <c r="F4516">
        <v>1</v>
      </c>
      <c r="G4516">
        <v>293</v>
      </c>
      <c r="H4516" s="1">
        <v>43519</v>
      </c>
      <c r="I4516">
        <v>999999</v>
      </c>
      <c r="J4516">
        <v>269.56</v>
      </c>
      <c r="K4516">
        <v>134.74</v>
      </c>
      <c r="L4516" t="s">
        <v>13</v>
      </c>
      <c r="M4516">
        <v>1</v>
      </c>
    </row>
    <row r="4517" spans="1:13" x14ac:dyDescent="0.25">
      <c r="A4517">
        <v>333905</v>
      </c>
      <c r="B4517">
        <v>5</v>
      </c>
      <c r="C4517" s="1">
        <v>43517</v>
      </c>
      <c r="D4517">
        <v>1743077</v>
      </c>
      <c r="E4517">
        <v>1547</v>
      </c>
      <c r="F4517">
        <v>1</v>
      </c>
      <c r="G4517">
        <v>255</v>
      </c>
      <c r="H4517" s="1">
        <v>43519</v>
      </c>
      <c r="I4517">
        <v>999999</v>
      </c>
      <c r="J4517">
        <v>239.7</v>
      </c>
      <c r="K4517">
        <v>117.27</v>
      </c>
      <c r="L4517" t="s">
        <v>13</v>
      </c>
      <c r="M4517">
        <v>1</v>
      </c>
    </row>
    <row r="4518" spans="1:13" x14ac:dyDescent="0.25">
      <c r="A4518">
        <v>333906</v>
      </c>
      <c r="B4518">
        <v>0</v>
      </c>
      <c r="C4518" s="1">
        <v>43517</v>
      </c>
      <c r="D4518">
        <v>1233116</v>
      </c>
      <c r="E4518">
        <v>443</v>
      </c>
      <c r="F4518">
        <v>7</v>
      </c>
      <c r="G4518">
        <v>349</v>
      </c>
      <c r="H4518" s="1">
        <v>43520</v>
      </c>
      <c r="I4518">
        <v>999999</v>
      </c>
      <c r="J4518">
        <v>307.12</v>
      </c>
      <c r="K4518">
        <v>160.49</v>
      </c>
      <c r="L4518" t="s">
        <v>13</v>
      </c>
      <c r="M4518">
        <v>1</v>
      </c>
    </row>
    <row r="4519" spans="1:13" x14ac:dyDescent="0.25">
      <c r="A4519">
        <v>333906</v>
      </c>
      <c r="B4519">
        <v>1</v>
      </c>
      <c r="C4519" s="1">
        <v>43517</v>
      </c>
      <c r="D4519">
        <v>1233116</v>
      </c>
      <c r="E4519">
        <v>573</v>
      </c>
      <c r="F4519">
        <v>2</v>
      </c>
      <c r="G4519">
        <v>139</v>
      </c>
      <c r="H4519" s="1">
        <v>43520</v>
      </c>
      <c r="I4519">
        <v>999999</v>
      </c>
      <c r="J4519">
        <v>120.93</v>
      </c>
      <c r="K4519">
        <v>70.87</v>
      </c>
      <c r="L4519" t="s">
        <v>13</v>
      </c>
      <c r="M4519">
        <v>1</v>
      </c>
    </row>
    <row r="4520" spans="1:13" x14ac:dyDescent="0.25">
      <c r="A4520">
        <v>333906</v>
      </c>
      <c r="B4520">
        <v>2</v>
      </c>
      <c r="C4520" s="1">
        <v>43517</v>
      </c>
      <c r="D4520">
        <v>1233116</v>
      </c>
      <c r="E4520">
        <v>1613</v>
      </c>
      <c r="F4520">
        <v>4</v>
      </c>
      <c r="G4520">
        <v>109.99</v>
      </c>
      <c r="H4520" s="1">
        <v>43520</v>
      </c>
      <c r="I4520">
        <v>999999</v>
      </c>
      <c r="J4520">
        <v>98.991</v>
      </c>
      <c r="K4520">
        <v>56.08</v>
      </c>
      <c r="L4520" t="s">
        <v>13</v>
      </c>
      <c r="M4520">
        <v>1</v>
      </c>
    </row>
    <row r="4521" spans="1:13" x14ac:dyDescent="0.25">
      <c r="A4521">
        <v>333906</v>
      </c>
      <c r="B4521">
        <v>3</v>
      </c>
      <c r="C4521" s="1">
        <v>43517</v>
      </c>
      <c r="D4521">
        <v>1233116</v>
      </c>
      <c r="E4521">
        <v>669</v>
      </c>
      <c r="F4521">
        <v>4</v>
      </c>
      <c r="G4521">
        <v>188</v>
      </c>
      <c r="H4521" s="1">
        <v>43520</v>
      </c>
      <c r="I4521">
        <v>999999</v>
      </c>
      <c r="J4521">
        <v>169.2</v>
      </c>
      <c r="K4521">
        <v>86.45</v>
      </c>
      <c r="L4521" t="s">
        <v>13</v>
      </c>
      <c r="M4521">
        <v>1</v>
      </c>
    </row>
    <row r="4522" spans="1:13" x14ac:dyDescent="0.25">
      <c r="A4522">
        <v>333907</v>
      </c>
      <c r="B4522">
        <v>0</v>
      </c>
      <c r="C4522" s="1">
        <v>43517</v>
      </c>
      <c r="D4522">
        <v>425814</v>
      </c>
      <c r="E4522">
        <v>1662</v>
      </c>
      <c r="F4522">
        <v>2</v>
      </c>
      <c r="G4522">
        <v>6.99</v>
      </c>
      <c r="H4522" s="1">
        <v>43520</v>
      </c>
      <c r="I4522">
        <v>999999</v>
      </c>
      <c r="J4522">
        <v>6.99</v>
      </c>
      <c r="K4522">
        <v>3.56</v>
      </c>
      <c r="L4522" t="s">
        <v>14</v>
      </c>
      <c r="M4522">
        <v>0.88070000000000004</v>
      </c>
    </row>
    <row r="4523" spans="1:13" x14ac:dyDescent="0.25">
      <c r="A4523">
        <v>333907</v>
      </c>
      <c r="B4523">
        <v>1</v>
      </c>
      <c r="C4523" s="1">
        <v>43517</v>
      </c>
      <c r="D4523">
        <v>425814</v>
      </c>
      <c r="E4523">
        <v>428</v>
      </c>
      <c r="F4523">
        <v>1</v>
      </c>
      <c r="G4523">
        <v>969</v>
      </c>
      <c r="H4523" s="1">
        <v>43520</v>
      </c>
      <c r="I4523">
        <v>999999</v>
      </c>
      <c r="J4523">
        <v>939.93</v>
      </c>
      <c r="K4523">
        <v>321.05</v>
      </c>
      <c r="L4523" t="s">
        <v>14</v>
      </c>
      <c r="M4523">
        <v>0.88070000000000004</v>
      </c>
    </row>
    <row r="4524" spans="1:13" x14ac:dyDescent="0.25">
      <c r="A4524">
        <v>333907</v>
      </c>
      <c r="B4524">
        <v>2</v>
      </c>
      <c r="C4524" s="1">
        <v>43517</v>
      </c>
      <c r="D4524">
        <v>425814</v>
      </c>
      <c r="E4524">
        <v>1397</v>
      </c>
      <c r="F4524">
        <v>3</v>
      </c>
      <c r="G4524">
        <v>26.99</v>
      </c>
      <c r="H4524" s="1">
        <v>43520</v>
      </c>
      <c r="I4524">
        <v>999999</v>
      </c>
      <c r="J4524">
        <v>26.180299999999999</v>
      </c>
      <c r="K4524">
        <v>12.41</v>
      </c>
      <c r="L4524" t="s">
        <v>14</v>
      </c>
      <c r="M4524">
        <v>0.88070000000000004</v>
      </c>
    </row>
    <row r="4525" spans="1:13" x14ac:dyDescent="0.25">
      <c r="A4525">
        <v>333908</v>
      </c>
      <c r="B4525">
        <v>0</v>
      </c>
      <c r="C4525" s="1">
        <v>43517</v>
      </c>
      <c r="D4525">
        <v>1572390</v>
      </c>
      <c r="E4525">
        <v>1570</v>
      </c>
      <c r="F4525">
        <v>1</v>
      </c>
      <c r="G4525">
        <v>398</v>
      </c>
      <c r="H4525" s="1">
        <v>43517</v>
      </c>
      <c r="I4525">
        <v>650</v>
      </c>
      <c r="J4525">
        <v>366.16</v>
      </c>
      <c r="K4525">
        <v>131.87</v>
      </c>
      <c r="L4525" t="s">
        <v>13</v>
      </c>
      <c r="M4525">
        <v>1</v>
      </c>
    </row>
    <row r="4526" spans="1:13" x14ac:dyDescent="0.25">
      <c r="A4526">
        <v>333908</v>
      </c>
      <c r="B4526">
        <v>1</v>
      </c>
      <c r="C4526" s="1">
        <v>43517</v>
      </c>
      <c r="D4526">
        <v>1572390</v>
      </c>
      <c r="E4526">
        <v>2495</v>
      </c>
      <c r="F4526">
        <v>5</v>
      </c>
      <c r="G4526">
        <v>9.99</v>
      </c>
      <c r="H4526" s="1">
        <v>43517</v>
      </c>
      <c r="I4526">
        <v>650</v>
      </c>
      <c r="J4526">
        <v>9.99</v>
      </c>
      <c r="K4526">
        <v>5.09</v>
      </c>
      <c r="L4526" t="s">
        <v>13</v>
      </c>
      <c r="M4526">
        <v>1</v>
      </c>
    </row>
    <row r="4527" spans="1:13" x14ac:dyDescent="0.25">
      <c r="A4527">
        <v>333909</v>
      </c>
      <c r="B4527">
        <v>0</v>
      </c>
      <c r="C4527" s="1">
        <v>43517</v>
      </c>
      <c r="D4527">
        <v>163487</v>
      </c>
      <c r="E4527">
        <v>424</v>
      </c>
      <c r="F4527">
        <v>3</v>
      </c>
      <c r="G4527">
        <v>269.95</v>
      </c>
      <c r="H4527" s="1">
        <v>43518</v>
      </c>
      <c r="I4527">
        <v>999999</v>
      </c>
      <c r="J4527">
        <v>269.95</v>
      </c>
      <c r="K4527">
        <v>137.63</v>
      </c>
      <c r="L4527" t="s">
        <v>17</v>
      </c>
      <c r="M4527">
        <v>1.4065000000000001</v>
      </c>
    </row>
    <row r="4528" spans="1:13" x14ac:dyDescent="0.25">
      <c r="A4528">
        <v>333909</v>
      </c>
      <c r="B4528">
        <v>1</v>
      </c>
      <c r="C4528" s="1">
        <v>43517</v>
      </c>
      <c r="D4528">
        <v>163487</v>
      </c>
      <c r="E4528">
        <v>2098</v>
      </c>
      <c r="F4528">
        <v>4</v>
      </c>
      <c r="G4528">
        <v>508</v>
      </c>
      <c r="H4528" s="1">
        <v>43518</v>
      </c>
      <c r="I4528">
        <v>999999</v>
      </c>
      <c r="J4528">
        <v>447.04</v>
      </c>
      <c r="K4528">
        <v>258.99</v>
      </c>
      <c r="L4528" t="s">
        <v>17</v>
      </c>
      <c r="M4528">
        <v>1.4065000000000001</v>
      </c>
    </row>
    <row r="4529" spans="1:13" x14ac:dyDescent="0.25">
      <c r="A4529">
        <v>333909</v>
      </c>
      <c r="B4529">
        <v>2</v>
      </c>
      <c r="C4529" s="1">
        <v>43517</v>
      </c>
      <c r="D4529">
        <v>163487</v>
      </c>
      <c r="E4529">
        <v>1600</v>
      </c>
      <c r="F4529">
        <v>1</v>
      </c>
      <c r="G4529">
        <v>57.88</v>
      </c>
      <c r="H4529" s="1">
        <v>43518</v>
      </c>
      <c r="I4529">
        <v>999999</v>
      </c>
      <c r="J4529">
        <v>50.934399999999997</v>
      </c>
      <c r="K4529">
        <v>26.62</v>
      </c>
      <c r="L4529" t="s">
        <v>17</v>
      </c>
      <c r="M4529">
        <v>1.4065000000000001</v>
      </c>
    </row>
    <row r="4530" spans="1:13" x14ac:dyDescent="0.25">
      <c r="A4530">
        <v>333909</v>
      </c>
      <c r="B4530">
        <v>3</v>
      </c>
      <c r="C4530" s="1">
        <v>43517</v>
      </c>
      <c r="D4530">
        <v>163487</v>
      </c>
      <c r="E4530">
        <v>2496</v>
      </c>
      <c r="F4530">
        <v>3</v>
      </c>
      <c r="G4530">
        <v>9.99</v>
      </c>
      <c r="H4530" s="1">
        <v>43518</v>
      </c>
      <c r="I4530">
        <v>999999</v>
      </c>
      <c r="J4530">
        <v>9.0908999999999995</v>
      </c>
      <c r="K4530">
        <v>5.09</v>
      </c>
      <c r="L4530" t="s">
        <v>17</v>
      </c>
      <c r="M4530">
        <v>1.4065000000000001</v>
      </c>
    </row>
    <row r="4531" spans="1:13" x14ac:dyDescent="0.25">
      <c r="A4531">
        <v>333910</v>
      </c>
      <c r="B4531">
        <v>0</v>
      </c>
      <c r="C4531" s="1">
        <v>43517</v>
      </c>
      <c r="D4531">
        <v>1153521</v>
      </c>
      <c r="E4531">
        <v>643</v>
      </c>
      <c r="F4531">
        <v>9</v>
      </c>
      <c r="G4531">
        <v>169</v>
      </c>
      <c r="H4531" s="1">
        <v>43519</v>
      </c>
      <c r="I4531">
        <v>999999</v>
      </c>
      <c r="J4531">
        <v>152.1</v>
      </c>
      <c r="K4531">
        <v>77.72</v>
      </c>
      <c r="L4531" t="s">
        <v>16</v>
      </c>
      <c r="M4531">
        <v>0.76449999999999996</v>
      </c>
    </row>
    <row r="4532" spans="1:13" x14ac:dyDescent="0.25">
      <c r="A4532">
        <v>333911</v>
      </c>
      <c r="B4532">
        <v>0</v>
      </c>
      <c r="C4532" s="1">
        <v>43517</v>
      </c>
      <c r="D4532">
        <v>2089847</v>
      </c>
      <c r="E4532">
        <v>486</v>
      </c>
      <c r="F4532">
        <v>4</v>
      </c>
      <c r="G4532">
        <v>69</v>
      </c>
      <c r="H4532" s="1">
        <v>43520</v>
      </c>
      <c r="I4532">
        <v>999999</v>
      </c>
      <c r="J4532">
        <v>69</v>
      </c>
      <c r="K4532">
        <v>35.18</v>
      </c>
      <c r="L4532" t="s">
        <v>13</v>
      </c>
      <c r="M4532">
        <v>1</v>
      </c>
    </row>
    <row r="4533" spans="1:13" x14ac:dyDescent="0.25">
      <c r="A4533">
        <v>333911</v>
      </c>
      <c r="B4533">
        <v>1</v>
      </c>
      <c r="C4533" s="1">
        <v>43517</v>
      </c>
      <c r="D4533">
        <v>2089847</v>
      </c>
      <c r="E4533">
        <v>868</v>
      </c>
      <c r="F4533">
        <v>1</v>
      </c>
      <c r="G4533">
        <v>69.989999999999995</v>
      </c>
      <c r="H4533" s="1">
        <v>43520</v>
      </c>
      <c r="I4533">
        <v>999999</v>
      </c>
      <c r="J4533">
        <v>69.989999999999995</v>
      </c>
      <c r="K4533">
        <v>32.19</v>
      </c>
      <c r="L4533" t="s">
        <v>13</v>
      </c>
      <c r="M4533">
        <v>1</v>
      </c>
    </row>
    <row r="4534" spans="1:13" x14ac:dyDescent="0.25">
      <c r="A4534">
        <v>333911</v>
      </c>
      <c r="B4534">
        <v>2</v>
      </c>
      <c r="C4534" s="1">
        <v>43517</v>
      </c>
      <c r="D4534">
        <v>2089847</v>
      </c>
      <c r="E4534">
        <v>2095</v>
      </c>
      <c r="F4534">
        <v>2</v>
      </c>
      <c r="G4534">
        <v>1475</v>
      </c>
      <c r="H4534" s="1">
        <v>43520</v>
      </c>
      <c r="I4534">
        <v>999999</v>
      </c>
      <c r="J4534">
        <v>1298</v>
      </c>
      <c r="K4534">
        <v>488.7</v>
      </c>
      <c r="L4534" t="s">
        <v>13</v>
      </c>
      <c r="M4534">
        <v>1</v>
      </c>
    </row>
    <row r="4535" spans="1:13" x14ac:dyDescent="0.25">
      <c r="A4535">
        <v>333912</v>
      </c>
      <c r="B4535">
        <v>0</v>
      </c>
      <c r="C4535" s="1">
        <v>43517</v>
      </c>
      <c r="D4535">
        <v>1405964</v>
      </c>
      <c r="E4535">
        <v>1645</v>
      </c>
      <c r="F4535">
        <v>6</v>
      </c>
      <c r="G4535">
        <v>57.88</v>
      </c>
      <c r="H4535" s="1">
        <v>43517</v>
      </c>
      <c r="I4535">
        <v>605</v>
      </c>
      <c r="J4535">
        <v>55.564799999999998</v>
      </c>
      <c r="K4535">
        <v>26.62</v>
      </c>
      <c r="L4535" t="s">
        <v>13</v>
      </c>
      <c r="M4535">
        <v>1</v>
      </c>
    </row>
    <row r="4536" spans="1:13" x14ac:dyDescent="0.25">
      <c r="A4536">
        <v>333913</v>
      </c>
      <c r="B4536">
        <v>0</v>
      </c>
      <c r="C4536" s="1">
        <v>43517</v>
      </c>
      <c r="D4536">
        <v>1980266</v>
      </c>
      <c r="E4536">
        <v>1437</v>
      </c>
      <c r="F4536">
        <v>1</v>
      </c>
      <c r="G4536">
        <v>199</v>
      </c>
      <c r="H4536" s="1">
        <v>43517</v>
      </c>
      <c r="I4536">
        <v>480</v>
      </c>
      <c r="J4536">
        <v>175.12</v>
      </c>
      <c r="K4536">
        <v>91.51</v>
      </c>
      <c r="L4536" t="s">
        <v>13</v>
      </c>
      <c r="M4536">
        <v>1</v>
      </c>
    </row>
    <row r="4537" spans="1:13" x14ac:dyDescent="0.25">
      <c r="A4537">
        <v>333914</v>
      </c>
      <c r="B4537">
        <v>0</v>
      </c>
      <c r="C4537" s="1">
        <v>43517</v>
      </c>
      <c r="D4537">
        <v>391733</v>
      </c>
      <c r="E4537">
        <v>132</v>
      </c>
      <c r="F4537">
        <v>8</v>
      </c>
      <c r="G4537">
        <v>200</v>
      </c>
      <c r="H4537" s="1">
        <v>43518</v>
      </c>
      <c r="I4537">
        <v>999999</v>
      </c>
      <c r="J4537">
        <v>200</v>
      </c>
      <c r="K4537">
        <v>101.97</v>
      </c>
      <c r="L4537" t="s">
        <v>15</v>
      </c>
      <c r="M4537">
        <v>1.3168</v>
      </c>
    </row>
    <row r="4538" spans="1:13" x14ac:dyDescent="0.25">
      <c r="A4538">
        <v>333914</v>
      </c>
      <c r="B4538">
        <v>1</v>
      </c>
      <c r="C4538" s="1">
        <v>43517</v>
      </c>
      <c r="D4538">
        <v>391733</v>
      </c>
      <c r="E4538">
        <v>1333</v>
      </c>
      <c r="F4538">
        <v>2</v>
      </c>
      <c r="G4538">
        <v>32.99</v>
      </c>
      <c r="H4538" s="1">
        <v>43518</v>
      </c>
      <c r="I4538">
        <v>999999</v>
      </c>
      <c r="J4538">
        <v>29.3611</v>
      </c>
      <c r="K4538">
        <v>15.17</v>
      </c>
      <c r="L4538" t="s">
        <v>15</v>
      </c>
      <c r="M4538">
        <v>1.3168</v>
      </c>
    </row>
    <row r="4539" spans="1:13" x14ac:dyDescent="0.25">
      <c r="A4539">
        <v>333914</v>
      </c>
      <c r="B4539">
        <v>2</v>
      </c>
      <c r="C4539" s="1">
        <v>43517</v>
      </c>
      <c r="D4539">
        <v>391733</v>
      </c>
      <c r="E4539">
        <v>65</v>
      </c>
      <c r="F4539">
        <v>3</v>
      </c>
      <c r="G4539">
        <v>181</v>
      </c>
      <c r="H4539" s="1">
        <v>43518</v>
      </c>
      <c r="I4539">
        <v>999999</v>
      </c>
      <c r="J4539">
        <v>157.47</v>
      </c>
      <c r="K4539">
        <v>83.24</v>
      </c>
      <c r="L4539" t="s">
        <v>15</v>
      </c>
      <c r="M4539">
        <v>1.3168</v>
      </c>
    </row>
    <row r="4540" spans="1:13" x14ac:dyDescent="0.25">
      <c r="A4540">
        <v>333915</v>
      </c>
      <c r="B4540">
        <v>0</v>
      </c>
      <c r="C4540" s="1">
        <v>43517</v>
      </c>
      <c r="D4540">
        <v>1399003</v>
      </c>
      <c r="E4540">
        <v>1670</v>
      </c>
      <c r="F4540">
        <v>2</v>
      </c>
      <c r="G4540">
        <v>8.99</v>
      </c>
      <c r="H4540" s="1">
        <v>43519</v>
      </c>
      <c r="I4540">
        <v>999999</v>
      </c>
      <c r="J4540">
        <v>8.0010999999999992</v>
      </c>
      <c r="K4540">
        <v>4.13</v>
      </c>
      <c r="L4540" t="s">
        <v>13</v>
      </c>
      <c r="M4540">
        <v>1</v>
      </c>
    </row>
    <row r="4541" spans="1:13" x14ac:dyDescent="0.25">
      <c r="A4541">
        <v>333915</v>
      </c>
      <c r="B4541">
        <v>1</v>
      </c>
      <c r="C4541" s="1">
        <v>43517</v>
      </c>
      <c r="D4541">
        <v>1399003</v>
      </c>
      <c r="E4541">
        <v>1420</v>
      </c>
      <c r="F4541">
        <v>1</v>
      </c>
      <c r="G4541">
        <v>199</v>
      </c>
      <c r="H4541" s="1">
        <v>43519</v>
      </c>
      <c r="I4541">
        <v>999999</v>
      </c>
      <c r="J4541">
        <v>199</v>
      </c>
      <c r="K4541">
        <v>91.51</v>
      </c>
      <c r="L4541" t="s">
        <v>13</v>
      </c>
      <c r="M4541">
        <v>1</v>
      </c>
    </row>
    <row r="4542" spans="1:13" x14ac:dyDescent="0.25">
      <c r="A4542">
        <v>333915</v>
      </c>
      <c r="B4542">
        <v>2</v>
      </c>
      <c r="C4542" s="1">
        <v>43517</v>
      </c>
      <c r="D4542">
        <v>1399003</v>
      </c>
      <c r="E4542">
        <v>324</v>
      </c>
      <c r="F4542">
        <v>2</v>
      </c>
      <c r="G4542">
        <v>500</v>
      </c>
      <c r="H4542" s="1">
        <v>43519</v>
      </c>
      <c r="I4542">
        <v>999999</v>
      </c>
      <c r="J4542">
        <v>465</v>
      </c>
      <c r="K4542">
        <v>229.93</v>
      </c>
      <c r="L4542" t="s">
        <v>13</v>
      </c>
      <c r="M4542">
        <v>1</v>
      </c>
    </row>
    <row r="4543" spans="1:13" x14ac:dyDescent="0.25">
      <c r="A4543">
        <v>333916</v>
      </c>
      <c r="B4543">
        <v>0</v>
      </c>
      <c r="C4543" s="1">
        <v>43517</v>
      </c>
      <c r="D4543">
        <v>1924905</v>
      </c>
      <c r="E4543">
        <v>145</v>
      </c>
      <c r="F4543">
        <v>5</v>
      </c>
      <c r="G4543">
        <v>2899.99</v>
      </c>
      <c r="H4543" s="1">
        <v>43522</v>
      </c>
      <c r="I4543">
        <v>999999</v>
      </c>
      <c r="J4543">
        <v>2522.9913000000001</v>
      </c>
      <c r="K4543">
        <v>960.82</v>
      </c>
      <c r="L4543" t="s">
        <v>13</v>
      </c>
      <c r="M4543">
        <v>1</v>
      </c>
    </row>
    <row r="4544" spans="1:13" x14ac:dyDescent="0.25">
      <c r="A4544">
        <v>333916</v>
      </c>
      <c r="B4544">
        <v>1</v>
      </c>
      <c r="C4544" s="1">
        <v>43517</v>
      </c>
      <c r="D4544">
        <v>1924905</v>
      </c>
      <c r="E4544">
        <v>1141</v>
      </c>
      <c r="F4544">
        <v>5</v>
      </c>
      <c r="G4544">
        <v>436.2</v>
      </c>
      <c r="H4544" s="1">
        <v>43522</v>
      </c>
      <c r="I4544">
        <v>999999</v>
      </c>
      <c r="J4544">
        <v>388.21800000000002</v>
      </c>
      <c r="K4544">
        <v>144.52000000000001</v>
      </c>
      <c r="L4544" t="s">
        <v>13</v>
      </c>
      <c r="M4544">
        <v>1</v>
      </c>
    </row>
    <row r="4545" spans="1:13" x14ac:dyDescent="0.25">
      <c r="A4545">
        <v>333000</v>
      </c>
      <c r="B4545">
        <v>0</v>
      </c>
      <c r="C4545" s="1">
        <v>43508</v>
      </c>
      <c r="D4545">
        <v>1927050</v>
      </c>
      <c r="E4545">
        <v>491</v>
      </c>
      <c r="F4545">
        <v>7</v>
      </c>
      <c r="G4545">
        <v>619</v>
      </c>
      <c r="H4545" s="1">
        <v>43508</v>
      </c>
      <c r="I4545">
        <v>590</v>
      </c>
      <c r="J4545">
        <v>538.53</v>
      </c>
      <c r="K4545">
        <v>205.09</v>
      </c>
      <c r="L4545" t="s">
        <v>13</v>
      </c>
      <c r="M4545">
        <v>1</v>
      </c>
    </row>
    <row r="4546" spans="1:13" x14ac:dyDescent="0.25">
      <c r="A4546">
        <v>333000</v>
      </c>
      <c r="B4546">
        <v>1</v>
      </c>
      <c r="C4546" s="1">
        <v>43508</v>
      </c>
      <c r="D4546">
        <v>1927050</v>
      </c>
      <c r="E4546">
        <v>552</v>
      </c>
      <c r="F4546">
        <v>8</v>
      </c>
      <c r="G4546">
        <v>2499</v>
      </c>
      <c r="H4546" s="1">
        <v>43508</v>
      </c>
      <c r="I4546">
        <v>590</v>
      </c>
      <c r="J4546">
        <v>2499</v>
      </c>
      <c r="K4546">
        <v>827.97</v>
      </c>
      <c r="L4546" t="s">
        <v>13</v>
      </c>
      <c r="M4546">
        <v>1</v>
      </c>
    </row>
    <row r="4547" spans="1:13" x14ac:dyDescent="0.25">
      <c r="A4547">
        <v>333001</v>
      </c>
      <c r="B4547">
        <v>0</v>
      </c>
      <c r="C4547" s="1">
        <v>43508</v>
      </c>
      <c r="D4547">
        <v>269244</v>
      </c>
      <c r="E4547">
        <v>135</v>
      </c>
      <c r="F4547">
        <v>2</v>
      </c>
      <c r="G4547">
        <v>349.95</v>
      </c>
      <c r="H4547" s="1">
        <v>43512</v>
      </c>
      <c r="I4547">
        <v>999999</v>
      </c>
      <c r="J4547">
        <v>349.95</v>
      </c>
      <c r="K4547">
        <v>160.93</v>
      </c>
      <c r="L4547" t="s">
        <v>15</v>
      </c>
      <c r="M4547">
        <v>1.3251999999999999</v>
      </c>
    </row>
    <row r="4548" spans="1:13" x14ac:dyDescent="0.25">
      <c r="A4548">
        <v>333001</v>
      </c>
      <c r="B4548">
        <v>1</v>
      </c>
      <c r="C4548" s="1">
        <v>43508</v>
      </c>
      <c r="D4548">
        <v>269244</v>
      </c>
      <c r="E4548">
        <v>1701</v>
      </c>
      <c r="F4548">
        <v>6</v>
      </c>
      <c r="G4548">
        <v>4.9800000000000004</v>
      </c>
      <c r="H4548" s="1">
        <v>43512</v>
      </c>
      <c r="I4548">
        <v>999999</v>
      </c>
      <c r="J4548">
        <v>4.9800000000000004</v>
      </c>
      <c r="K4548">
        <v>2.54</v>
      </c>
      <c r="L4548" t="s">
        <v>15</v>
      </c>
      <c r="M4548">
        <v>1.3251999999999999</v>
      </c>
    </row>
    <row r="4549" spans="1:13" x14ac:dyDescent="0.25">
      <c r="A4549">
        <v>333002</v>
      </c>
      <c r="B4549">
        <v>0</v>
      </c>
      <c r="C4549" s="1">
        <v>43508</v>
      </c>
      <c r="D4549">
        <v>852019</v>
      </c>
      <c r="E4549">
        <v>419</v>
      </c>
      <c r="F4549">
        <v>1</v>
      </c>
      <c r="G4549">
        <v>369</v>
      </c>
      <c r="H4549" s="1">
        <v>43508</v>
      </c>
      <c r="I4549">
        <v>320</v>
      </c>
      <c r="J4549">
        <v>335.79</v>
      </c>
      <c r="K4549">
        <v>188.13</v>
      </c>
      <c r="L4549" t="s">
        <v>14</v>
      </c>
      <c r="M4549">
        <v>0.88529999999999998</v>
      </c>
    </row>
    <row r="4550" spans="1:13" x14ac:dyDescent="0.25">
      <c r="A4550">
        <v>333003</v>
      </c>
      <c r="B4550">
        <v>0</v>
      </c>
      <c r="C4550" s="1">
        <v>43508</v>
      </c>
      <c r="D4550">
        <v>632448</v>
      </c>
      <c r="E4550">
        <v>1539</v>
      </c>
      <c r="F4550">
        <v>1</v>
      </c>
      <c r="G4550">
        <v>310</v>
      </c>
      <c r="H4550" s="1">
        <v>43508</v>
      </c>
      <c r="I4550">
        <v>160</v>
      </c>
      <c r="J4550">
        <v>310</v>
      </c>
      <c r="K4550">
        <v>142.56</v>
      </c>
      <c r="L4550" t="s">
        <v>14</v>
      </c>
      <c r="M4550">
        <v>0.88529999999999998</v>
      </c>
    </row>
    <row r="4551" spans="1:13" x14ac:dyDescent="0.25">
      <c r="A4551">
        <v>333003</v>
      </c>
      <c r="B4551">
        <v>1</v>
      </c>
      <c r="C4551" s="1">
        <v>43508</v>
      </c>
      <c r="D4551">
        <v>632448</v>
      </c>
      <c r="E4551">
        <v>1617</v>
      </c>
      <c r="F4551">
        <v>5</v>
      </c>
      <c r="G4551">
        <v>57.99</v>
      </c>
      <c r="H4551" s="1">
        <v>43508</v>
      </c>
      <c r="I4551">
        <v>160</v>
      </c>
      <c r="J4551">
        <v>57.99</v>
      </c>
      <c r="K4551">
        <v>26.67</v>
      </c>
      <c r="L4551" t="s">
        <v>14</v>
      </c>
      <c r="M4551">
        <v>0.88529999999999998</v>
      </c>
    </row>
    <row r="4552" spans="1:13" x14ac:dyDescent="0.25">
      <c r="A4552">
        <v>333004</v>
      </c>
      <c r="B4552">
        <v>0</v>
      </c>
      <c r="C4552" s="1">
        <v>43508</v>
      </c>
      <c r="D4552">
        <v>806354</v>
      </c>
      <c r="E4552">
        <v>1584</v>
      </c>
      <c r="F4552">
        <v>1</v>
      </c>
      <c r="G4552">
        <v>9.99</v>
      </c>
      <c r="H4552" s="1">
        <v>43509</v>
      </c>
      <c r="I4552">
        <v>999999</v>
      </c>
      <c r="J4552">
        <v>9.0908999999999995</v>
      </c>
      <c r="K4552">
        <v>5.09</v>
      </c>
      <c r="L4552" t="s">
        <v>14</v>
      </c>
      <c r="M4552">
        <v>0.88529999999999998</v>
      </c>
    </row>
    <row r="4553" spans="1:13" x14ac:dyDescent="0.25">
      <c r="A4553">
        <v>333004</v>
      </c>
      <c r="B4553">
        <v>1</v>
      </c>
      <c r="C4553" s="1">
        <v>43508</v>
      </c>
      <c r="D4553">
        <v>806354</v>
      </c>
      <c r="E4553">
        <v>1599</v>
      </c>
      <c r="F4553">
        <v>3</v>
      </c>
      <c r="G4553">
        <v>57.88</v>
      </c>
      <c r="H4553" s="1">
        <v>43509</v>
      </c>
      <c r="I4553">
        <v>999999</v>
      </c>
      <c r="J4553">
        <v>54.407200000000003</v>
      </c>
      <c r="K4553">
        <v>26.62</v>
      </c>
      <c r="L4553" t="s">
        <v>14</v>
      </c>
      <c r="M4553">
        <v>0.88529999999999998</v>
      </c>
    </row>
    <row r="4554" spans="1:13" x14ac:dyDescent="0.25">
      <c r="A4554">
        <v>333005</v>
      </c>
      <c r="B4554">
        <v>0</v>
      </c>
      <c r="C4554" s="1">
        <v>43508</v>
      </c>
      <c r="D4554">
        <v>40290</v>
      </c>
      <c r="E4554">
        <v>1594</v>
      </c>
      <c r="F4554">
        <v>2</v>
      </c>
      <c r="G4554">
        <v>9.99</v>
      </c>
      <c r="H4554" s="1">
        <v>43508</v>
      </c>
      <c r="I4554">
        <v>10</v>
      </c>
      <c r="J4554">
        <v>9.99</v>
      </c>
      <c r="K4554">
        <v>5.09</v>
      </c>
      <c r="L4554" t="s">
        <v>17</v>
      </c>
      <c r="M4554">
        <v>1.4098999999999999</v>
      </c>
    </row>
    <row r="4555" spans="1:13" x14ac:dyDescent="0.25">
      <c r="A4555">
        <v>333005</v>
      </c>
      <c r="B4555">
        <v>1</v>
      </c>
      <c r="C4555" s="1">
        <v>43508</v>
      </c>
      <c r="D4555">
        <v>40290</v>
      </c>
      <c r="E4555">
        <v>659</v>
      </c>
      <c r="F4555">
        <v>6</v>
      </c>
      <c r="G4555">
        <v>118</v>
      </c>
      <c r="H4555" s="1">
        <v>43508</v>
      </c>
      <c r="I4555">
        <v>10</v>
      </c>
      <c r="J4555">
        <v>112.1</v>
      </c>
      <c r="K4555">
        <v>54.26</v>
      </c>
      <c r="L4555" t="s">
        <v>17</v>
      </c>
      <c r="M4555">
        <v>1.4098999999999999</v>
      </c>
    </row>
    <row r="4556" spans="1:13" x14ac:dyDescent="0.25">
      <c r="A4556">
        <v>333005</v>
      </c>
      <c r="B4556">
        <v>2</v>
      </c>
      <c r="C4556" s="1">
        <v>43508</v>
      </c>
      <c r="D4556">
        <v>40290</v>
      </c>
      <c r="E4556">
        <v>1970</v>
      </c>
      <c r="F4556">
        <v>1</v>
      </c>
      <c r="G4556">
        <v>899</v>
      </c>
      <c r="H4556" s="1">
        <v>43508</v>
      </c>
      <c r="I4556">
        <v>10</v>
      </c>
      <c r="J4556">
        <v>809.1</v>
      </c>
      <c r="K4556">
        <v>413.42</v>
      </c>
      <c r="L4556" t="s">
        <v>17</v>
      </c>
      <c r="M4556">
        <v>1.4098999999999999</v>
      </c>
    </row>
    <row r="4557" spans="1:13" x14ac:dyDescent="0.25">
      <c r="A4557">
        <v>333005</v>
      </c>
      <c r="B4557">
        <v>3</v>
      </c>
      <c r="C4557" s="1">
        <v>43508</v>
      </c>
      <c r="D4557">
        <v>40290</v>
      </c>
      <c r="E4557">
        <v>2514</v>
      </c>
      <c r="F4557">
        <v>3</v>
      </c>
      <c r="G4557">
        <v>129.99</v>
      </c>
      <c r="H4557" s="1">
        <v>43508</v>
      </c>
      <c r="I4557">
        <v>10</v>
      </c>
      <c r="J4557">
        <v>116.991</v>
      </c>
      <c r="K4557">
        <v>43.07</v>
      </c>
      <c r="L4557" t="s">
        <v>17</v>
      </c>
      <c r="M4557">
        <v>1.4098999999999999</v>
      </c>
    </row>
    <row r="4558" spans="1:13" x14ac:dyDescent="0.25">
      <c r="A4558">
        <v>333006</v>
      </c>
      <c r="B4558">
        <v>0</v>
      </c>
      <c r="C4558" s="1">
        <v>43508</v>
      </c>
      <c r="D4558">
        <v>401064</v>
      </c>
      <c r="E4558">
        <v>1606</v>
      </c>
      <c r="F4558">
        <v>2</v>
      </c>
      <c r="G4558">
        <v>159.99</v>
      </c>
      <c r="H4558" s="1">
        <v>43508</v>
      </c>
      <c r="I4558">
        <v>240</v>
      </c>
      <c r="J4558">
        <v>142.39109999999999</v>
      </c>
      <c r="K4558">
        <v>73.569999999999993</v>
      </c>
      <c r="L4558" t="s">
        <v>14</v>
      </c>
      <c r="M4558">
        <v>0.88529999999999998</v>
      </c>
    </row>
    <row r="4559" spans="1:13" x14ac:dyDescent="0.25">
      <c r="A4559">
        <v>333006</v>
      </c>
      <c r="B4559">
        <v>1</v>
      </c>
      <c r="C4559" s="1">
        <v>43508</v>
      </c>
      <c r="D4559">
        <v>401064</v>
      </c>
      <c r="E4559">
        <v>2504</v>
      </c>
      <c r="F4559">
        <v>2</v>
      </c>
      <c r="G4559">
        <v>9.99</v>
      </c>
      <c r="H4559" s="1">
        <v>43508</v>
      </c>
      <c r="I4559">
        <v>240</v>
      </c>
      <c r="J4559">
        <v>9.99</v>
      </c>
      <c r="K4559">
        <v>5.09</v>
      </c>
      <c r="L4559" t="s">
        <v>14</v>
      </c>
      <c r="M4559">
        <v>0.88529999999999998</v>
      </c>
    </row>
    <row r="4560" spans="1:13" x14ac:dyDescent="0.25">
      <c r="A4560">
        <v>333006</v>
      </c>
      <c r="B4560">
        <v>2</v>
      </c>
      <c r="C4560" s="1">
        <v>43508</v>
      </c>
      <c r="D4560">
        <v>401064</v>
      </c>
      <c r="E4560">
        <v>1581</v>
      </c>
      <c r="F4560">
        <v>2</v>
      </c>
      <c r="G4560">
        <v>219</v>
      </c>
      <c r="H4560" s="1">
        <v>43508</v>
      </c>
      <c r="I4560">
        <v>240</v>
      </c>
      <c r="J4560">
        <v>194.91</v>
      </c>
      <c r="K4560">
        <v>72.56</v>
      </c>
      <c r="L4560" t="s">
        <v>14</v>
      </c>
      <c r="M4560">
        <v>0.88529999999999998</v>
      </c>
    </row>
    <row r="4561" spans="1:13" x14ac:dyDescent="0.25">
      <c r="A4561">
        <v>333006</v>
      </c>
      <c r="B4561">
        <v>3</v>
      </c>
      <c r="C4561" s="1">
        <v>43508</v>
      </c>
      <c r="D4561">
        <v>401064</v>
      </c>
      <c r="E4561">
        <v>123</v>
      </c>
      <c r="F4561">
        <v>2</v>
      </c>
      <c r="G4561">
        <v>279.99</v>
      </c>
      <c r="H4561" s="1">
        <v>43508</v>
      </c>
      <c r="I4561">
        <v>240</v>
      </c>
      <c r="J4561">
        <v>279.99</v>
      </c>
      <c r="K4561">
        <v>128.76</v>
      </c>
      <c r="L4561" t="s">
        <v>14</v>
      </c>
      <c r="M4561">
        <v>0.88529999999999998</v>
      </c>
    </row>
    <row r="4562" spans="1:13" x14ac:dyDescent="0.25">
      <c r="A4562">
        <v>333006</v>
      </c>
      <c r="B4562">
        <v>4</v>
      </c>
      <c r="C4562" s="1">
        <v>43508</v>
      </c>
      <c r="D4562">
        <v>401064</v>
      </c>
      <c r="E4562">
        <v>1648</v>
      </c>
      <c r="F4562">
        <v>3</v>
      </c>
      <c r="G4562">
        <v>109.99</v>
      </c>
      <c r="H4562" s="1">
        <v>43508</v>
      </c>
      <c r="I4562">
        <v>240</v>
      </c>
      <c r="J4562">
        <v>109.99</v>
      </c>
      <c r="K4562">
        <v>56.08</v>
      </c>
      <c r="L4562" t="s">
        <v>14</v>
      </c>
      <c r="M4562">
        <v>0.88529999999999998</v>
      </c>
    </row>
    <row r="4563" spans="1:13" x14ac:dyDescent="0.25">
      <c r="A4563">
        <v>333100</v>
      </c>
      <c r="B4563">
        <v>0</v>
      </c>
      <c r="C4563" s="1">
        <v>43509</v>
      </c>
      <c r="D4563">
        <v>1672021</v>
      </c>
      <c r="E4563">
        <v>153</v>
      </c>
      <c r="F4563">
        <v>5</v>
      </c>
      <c r="G4563">
        <v>469.97</v>
      </c>
      <c r="H4563" s="1">
        <v>43509</v>
      </c>
      <c r="I4563">
        <v>620</v>
      </c>
      <c r="J4563">
        <v>418.27330000000001</v>
      </c>
      <c r="K4563">
        <v>216.12</v>
      </c>
      <c r="L4563" t="s">
        <v>13</v>
      </c>
      <c r="M4563">
        <v>1</v>
      </c>
    </row>
    <row r="4564" spans="1:13" x14ac:dyDescent="0.25">
      <c r="A4564">
        <v>333101</v>
      </c>
      <c r="B4564">
        <v>0</v>
      </c>
      <c r="C4564" s="1">
        <v>43509</v>
      </c>
      <c r="D4564">
        <v>1273777</v>
      </c>
      <c r="E4564">
        <v>347</v>
      </c>
      <c r="F4564">
        <v>5</v>
      </c>
      <c r="G4564">
        <v>586</v>
      </c>
      <c r="H4564" s="1">
        <v>43509</v>
      </c>
      <c r="I4564">
        <v>490</v>
      </c>
      <c r="J4564">
        <v>586</v>
      </c>
      <c r="K4564">
        <v>269.48</v>
      </c>
      <c r="L4564" t="s">
        <v>13</v>
      </c>
      <c r="M4564">
        <v>1</v>
      </c>
    </row>
    <row r="4565" spans="1:13" x14ac:dyDescent="0.25">
      <c r="A4565">
        <v>333101</v>
      </c>
      <c r="B4565">
        <v>1</v>
      </c>
      <c r="C4565" s="1">
        <v>43509</v>
      </c>
      <c r="D4565">
        <v>1273777</v>
      </c>
      <c r="E4565">
        <v>1460</v>
      </c>
      <c r="F4565">
        <v>1</v>
      </c>
      <c r="G4565">
        <v>300</v>
      </c>
      <c r="H4565" s="1">
        <v>43509</v>
      </c>
      <c r="I4565">
        <v>490</v>
      </c>
      <c r="J4565">
        <v>270</v>
      </c>
      <c r="K4565">
        <v>137.96</v>
      </c>
      <c r="L4565" t="s">
        <v>13</v>
      </c>
      <c r="M4565">
        <v>1</v>
      </c>
    </row>
    <row r="4566" spans="1:13" x14ac:dyDescent="0.25">
      <c r="A4566">
        <v>333101</v>
      </c>
      <c r="B4566">
        <v>2</v>
      </c>
      <c r="C4566" s="1">
        <v>43509</v>
      </c>
      <c r="D4566">
        <v>1273777</v>
      </c>
      <c r="E4566">
        <v>466</v>
      </c>
      <c r="F4566">
        <v>1</v>
      </c>
      <c r="G4566">
        <v>279</v>
      </c>
      <c r="H4566" s="1">
        <v>43509</v>
      </c>
      <c r="I4566">
        <v>490</v>
      </c>
      <c r="J4566">
        <v>248.31</v>
      </c>
      <c r="K4566">
        <v>128.30000000000001</v>
      </c>
      <c r="L4566" t="s">
        <v>13</v>
      </c>
      <c r="M4566">
        <v>1</v>
      </c>
    </row>
    <row r="4567" spans="1:13" x14ac:dyDescent="0.25">
      <c r="A4567">
        <v>333102</v>
      </c>
      <c r="B4567">
        <v>0</v>
      </c>
      <c r="C4567" s="1">
        <v>43509</v>
      </c>
      <c r="D4567">
        <v>2022681</v>
      </c>
      <c r="E4567">
        <v>1798</v>
      </c>
      <c r="F4567">
        <v>3</v>
      </c>
      <c r="G4567">
        <v>43</v>
      </c>
      <c r="H4567" s="1">
        <v>43509</v>
      </c>
      <c r="I4567">
        <v>430</v>
      </c>
      <c r="J4567">
        <v>36.979999999999997</v>
      </c>
      <c r="K4567">
        <v>21.92</v>
      </c>
      <c r="L4567" t="s">
        <v>13</v>
      </c>
      <c r="M4567">
        <v>1</v>
      </c>
    </row>
    <row r="4568" spans="1:13" x14ac:dyDescent="0.25">
      <c r="A4568">
        <v>333102</v>
      </c>
      <c r="B4568">
        <v>1</v>
      </c>
      <c r="C4568" s="1">
        <v>43509</v>
      </c>
      <c r="D4568">
        <v>2022681</v>
      </c>
      <c r="E4568">
        <v>371</v>
      </c>
      <c r="F4568">
        <v>1</v>
      </c>
      <c r="G4568">
        <v>599</v>
      </c>
      <c r="H4568" s="1">
        <v>43509</v>
      </c>
      <c r="I4568">
        <v>430</v>
      </c>
      <c r="J4568">
        <v>521.13</v>
      </c>
      <c r="K4568">
        <v>275.45999999999998</v>
      </c>
      <c r="L4568" t="s">
        <v>13</v>
      </c>
      <c r="M4568">
        <v>1</v>
      </c>
    </row>
    <row r="4569" spans="1:13" x14ac:dyDescent="0.25">
      <c r="A4569">
        <v>333103</v>
      </c>
      <c r="B4569">
        <v>0</v>
      </c>
      <c r="C4569" s="1">
        <v>43509</v>
      </c>
      <c r="D4569">
        <v>1631886</v>
      </c>
      <c r="E4569">
        <v>1582</v>
      </c>
      <c r="F4569">
        <v>2</v>
      </c>
      <c r="G4569">
        <v>17.989999999999998</v>
      </c>
      <c r="H4569" s="1">
        <v>43510</v>
      </c>
      <c r="I4569">
        <v>999999</v>
      </c>
      <c r="J4569">
        <v>15.831200000000001</v>
      </c>
      <c r="K4569">
        <v>8.27</v>
      </c>
      <c r="L4569" t="s">
        <v>13</v>
      </c>
      <c r="M4569">
        <v>1</v>
      </c>
    </row>
    <row r="4570" spans="1:13" x14ac:dyDescent="0.25">
      <c r="A4570">
        <v>333103</v>
      </c>
      <c r="B4570">
        <v>1</v>
      </c>
      <c r="C4570" s="1">
        <v>43509</v>
      </c>
      <c r="D4570">
        <v>1631886</v>
      </c>
      <c r="E4570">
        <v>1651</v>
      </c>
      <c r="F4570">
        <v>4</v>
      </c>
      <c r="G4570">
        <v>159.99</v>
      </c>
      <c r="H4570" s="1">
        <v>43510</v>
      </c>
      <c r="I4570">
        <v>999999</v>
      </c>
      <c r="J4570">
        <v>143.99100000000001</v>
      </c>
      <c r="K4570">
        <v>73.569999999999993</v>
      </c>
      <c r="L4570" t="s">
        <v>13</v>
      </c>
      <c r="M4570">
        <v>1</v>
      </c>
    </row>
    <row r="4571" spans="1:13" x14ac:dyDescent="0.25">
      <c r="A4571">
        <v>333104</v>
      </c>
      <c r="B4571">
        <v>0</v>
      </c>
      <c r="C4571" s="1">
        <v>43509</v>
      </c>
      <c r="D4571">
        <v>64491</v>
      </c>
      <c r="E4571">
        <v>1542</v>
      </c>
      <c r="F4571">
        <v>1</v>
      </c>
      <c r="G4571">
        <v>330</v>
      </c>
      <c r="H4571" s="1">
        <v>43509</v>
      </c>
      <c r="I4571">
        <v>10</v>
      </c>
      <c r="J4571">
        <v>330</v>
      </c>
      <c r="K4571">
        <v>151.76</v>
      </c>
      <c r="L4571" t="s">
        <v>17</v>
      </c>
      <c r="M4571">
        <v>1.4065000000000001</v>
      </c>
    </row>
    <row r="4572" spans="1:13" x14ac:dyDescent="0.25">
      <c r="A4572">
        <v>333105</v>
      </c>
      <c r="B4572">
        <v>0</v>
      </c>
      <c r="C4572" s="1">
        <v>43509</v>
      </c>
      <c r="D4572">
        <v>1836077</v>
      </c>
      <c r="E4572">
        <v>1672</v>
      </c>
      <c r="F4572">
        <v>2</v>
      </c>
      <c r="G4572">
        <v>16.89</v>
      </c>
      <c r="H4572" s="1">
        <v>43512</v>
      </c>
      <c r="I4572">
        <v>999999</v>
      </c>
      <c r="J4572">
        <v>16.89</v>
      </c>
      <c r="K4572">
        <v>5.6</v>
      </c>
      <c r="L4572" t="s">
        <v>13</v>
      </c>
      <c r="M4572">
        <v>1</v>
      </c>
    </row>
    <row r="4573" spans="1:13" x14ac:dyDescent="0.25">
      <c r="A4573">
        <v>333106</v>
      </c>
      <c r="B4573">
        <v>0</v>
      </c>
      <c r="C4573" s="1">
        <v>43509</v>
      </c>
      <c r="D4573">
        <v>1200393</v>
      </c>
      <c r="E4573">
        <v>1419</v>
      </c>
      <c r="F4573">
        <v>1</v>
      </c>
      <c r="G4573">
        <v>258</v>
      </c>
      <c r="H4573" s="1">
        <v>43512</v>
      </c>
      <c r="I4573">
        <v>999999</v>
      </c>
      <c r="J4573">
        <v>258</v>
      </c>
      <c r="K4573">
        <v>118.65</v>
      </c>
      <c r="L4573" t="s">
        <v>13</v>
      </c>
      <c r="M4573">
        <v>1</v>
      </c>
    </row>
    <row r="4574" spans="1:13" x14ac:dyDescent="0.25">
      <c r="A4574">
        <v>333106</v>
      </c>
      <c r="B4574">
        <v>1</v>
      </c>
      <c r="C4574" s="1">
        <v>43509</v>
      </c>
      <c r="D4574">
        <v>1200393</v>
      </c>
      <c r="E4574">
        <v>1401</v>
      </c>
      <c r="F4574">
        <v>7</v>
      </c>
      <c r="G4574">
        <v>40.19</v>
      </c>
      <c r="H4574" s="1">
        <v>43512</v>
      </c>
      <c r="I4574">
        <v>999999</v>
      </c>
      <c r="J4574">
        <v>35.367199999999997</v>
      </c>
      <c r="K4574">
        <v>18.48</v>
      </c>
      <c r="L4574" t="s">
        <v>13</v>
      </c>
      <c r="M4574">
        <v>1</v>
      </c>
    </row>
    <row r="4575" spans="1:13" x14ac:dyDescent="0.25">
      <c r="A4575">
        <v>333106</v>
      </c>
      <c r="B4575">
        <v>2</v>
      </c>
      <c r="C4575" s="1">
        <v>43509</v>
      </c>
      <c r="D4575">
        <v>1200393</v>
      </c>
      <c r="E4575">
        <v>1509</v>
      </c>
      <c r="F4575">
        <v>5</v>
      </c>
      <c r="G4575">
        <v>310</v>
      </c>
      <c r="H4575" s="1">
        <v>43512</v>
      </c>
      <c r="I4575">
        <v>999999</v>
      </c>
      <c r="J4575">
        <v>279</v>
      </c>
      <c r="K4575">
        <v>142.56</v>
      </c>
      <c r="L4575" t="s">
        <v>13</v>
      </c>
      <c r="M4575">
        <v>1</v>
      </c>
    </row>
    <row r="4576" spans="1:13" x14ac:dyDescent="0.25">
      <c r="A4576">
        <v>333106</v>
      </c>
      <c r="B4576">
        <v>3</v>
      </c>
      <c r="C4576" s="1">
        <v>43509</v>
      </c>
      <c r="D4576">
        <v>1200393</v>
      </c>
      <c r="E4576">
        <v>170</v>
      </c>
      <c r="F4576">
        <v>1</v>
      </c>
      <c r="G4576">
        <v>109</v>
      </c>
      <c r="H4576" s="1">
        <v>43512</v>
      </c>
      <c r="I4576">
        <v>999999</v>
      </c>
      <c r="J4576">
        <v>107.91</v>
      </c>
      <c r="K4576">
        <v>50.13</v>
      </c>
      <c r="L4576" t="s">
        <v>13</v>
      </c>
      <c r="M4576">
        <v>1</v>
      </c>
    </row>
    <row r="4577" spans="1:13" x14ac:dyDescent="0.25">
      <c r="A4577">
        <v>333107</v>
      </c>
      <c r="B4577">
        <v>0</v>
      </c>
      <c r="C4577" s="1">
        <v>43509</v>
      </c>
      <c r="D4577">
        <v>265422</v>
      </c>
      <c r="E4577">
        <v>426</v>
      </c>
      <c r="F4577">
        <v>1</v>
      </c>
      <c r="G4577">
        <v>499.9</v>
      </c>
      <c r="H4577" s="1">
        <v>43510</v>
      </c>
      <c r="I4577">
        <v>999999</v>
      </c>
      <c r="J4577">
        <v>434.91300000000001</v>
      </c>
      <c r="K4577">
        <v>254.86</v>
      </c>
      <c r="L4577" t="s">
        <v>15</v>
      </c>
      <c r="M4577">
        <v>1.3244</v>
      </c>
    </row>
    <row r="4578" spans="1:13" x14ac:dyDescent="0.25">
      <c r="A4578">
        <v>333107</v>
      </c>
      <c r="B4578">
        <v>1</v>
      </c>
      <c r="C4578" s="1">
        <v>43509</v>
      </c>
      <c r="D4578">
        <v>265422</v>
      </c>
      <c r="E4578">
        <v>455</v>
      </c>
      <c r="F4578">
        <v>3</v>
      </c>
      <c r="G4578">
        <v>919</v>
      </c>
      <c r="H4578" s="1">
        <v>43510</v>
      </c>
      <c r="I4578">
        <v>999999</v>
      </c>
      <c r="J4578">
        <v>919</v>
      </c>
      <c r="K4578">
        <v>304.48</v>
      </c>
      <c r="L4578" t="s">
        <v>15</v>
      </c>
      <c r="M4578">
        <v>1.3244</v>
      </c>
    </row>
    <row r="4579" spans="1:13" x14ac:dyDescent="0.25">
      <c r="A4579">
        <v>333107</v>
      </c>
      <c r="B4579">
        <v>2</v>
      </c>
      <c r="C4579" s="1">
        <v>43509</v>
      </c>
      <c r="D4579">
        <v>265422</v>
      </c>
      <c r="E4579">
        <v>1454</v>
      </c>
      <c r="F4579">
        <v>1</v>
      </c>
      <c r="G4579">
        <v>199</v>
      </c>
      <c r="H4579" s="1">
        <v>43510</v>
      </c>
      <c r="I4579">
        <v>999999</v>
      </c>
      <c r="J4579">
        <v>199</v>
      </c>
      <c r="K4579">
        <v>91.51</v>
      </c>
      <c r="L4579" t="s">
        <v>15</v>
      </c>
      <c r="M4579">
        <v>1.3244</v>
      </c>
    </row>
    <row r="4580" spans="1:13" x14ac:dyDescent="0.25">
      <c r="A4580">
        <v>333107</v>
      </c>
      <c r="B4580">
        <v>3</v>
      </c>
      <c r="C4580" s="1">
        <v>43509</v>
      </c>
      <c r="D4580">
        <v>265422</v>
      </c>
      <c r="E4580">
        <v>1612</v>
      </c>
      <c r="F4580">
        <v>3</v>
      </c>
      <c r="G4580">
        <v>179.99</v>
      </c>
      <c r="H4580" s="1">
        <v>43510</v>
      </c>
      <c r="I4580">
        <v>999999</v>
      </c>
      <c r="J4580">
        <v>160.19110000000001</v>
      </c>
      <c r="K4580">
        <v>82.77</v>
      </c>
      <c r="L4580" t="s">
        <v>15</v>
      </c>
      <c r="M4580">
        <v>1.3244</v>
      </c>
    </row>
    <row r="4581" spans="1:13" x14ac:dyDescent="0.25">
      <c r="A4581">
        <v>333108</v>
      </c>
      <c r="B4581">
        <v>0</v>
      </c>
      <c r="C4581" s="1">
        <v>43509</v>
      </c>
      <c r="D4581">
        <v>344323</v>
      </c>
      <c r="E4581">
        <v>432</v>
      </c>
      <c r="F4581">
        <v>1</v>
      </c>
      <c r="G4581">
        <v>499.9</v>
      </c>
      <c r="H4581" s="1">
        <v>43513</v>
      </c>
      <c r="I4581">
        <v>999999</v>
      </c>
      <c r="J4581">
        <v>429.91399999999999</v>
      </c>
      <c r="K4581">
        <v>254.86</v>
      </c>
      <c r="L4581" t="s">
        <v>15</v>
      </c>
      <c r="M4581">
        <v>1.3244</v>
      </c>
    </row>
    <row r="4582" spans="1:13" x14ac:dyDescent="0.25">
      <c r="A4582">
        <v>333108</v>
      </c>
      <c r="B4582">
        <v>1</v>
      </c>
      <c r="C4582" s="1">
        <v>43509</v>
      </c>
      <c r="D4582">
        <v>344323</v>
      </c>
      <c r="E4582">
        <v>1540</v>
      </c>
      <c r="F4582">
        <v>6</v>
      </c>
      <c r="G4582">
        <v>380</v>
      </c>
      <c r="H4582" s="1">
        <v>43513</v>
      </c>
      <c r="I4582">
        <v>999999</v>
      </c>
      <c r="J4582">
        <v>334.4</v>
      </c>
      <c r="K4582">
        <v>125.9</v>
      </c>
      <c r="L4582" t="s">
        <v>15</v>
      </c>
      <c r="M4582">
        <v>1.3244</v>
      </c>
    </row>
    <row r="4583" spans="1:13" x14ac:dyDescent="0.25">
      <c r="A4583">
        <v>333109</v>
      </c>
      <c r="B4583">
        <v>0</v>
      </c>
      <c r="C4583" s="1">
        <v>43509</v>
      </c>
      <c r="D4583">
        <v>537704</v>
      </c>
      <c r="E4583">
        <v>1498</v>
      </c>
      <c r="F4583">
        <v>1</v>
      </c>
      <c r="G4583">
        <v>300</v>
      </c>
      <c r="H4583" s="1">
        <v>43513</v>
      </c>
      <c r="I4583">
        <v>999999</v>
      </c>
      <c r="J4583">
        <v>300</v>
      </c>
      <c r="K4583">
        <v>137.96</v>
      </c>
      <c r="L4583" t="s">
        <v>14</v>
      </c>
      <c r="M4583">
        <v>0.88460000000000005</v>
      </c>
    </row>
    <row r="4584" spans="1:13" x14ac:dyDescent="0.25">
      <c r="A4584">
        <v>333110</v>
      </c>
      <c r="B4584">
        <v>0</v>
      </c>
      <c r="C4584" s="1">
        <v>43509</v>
      </c>
      <c r="D4584">
        <v>70663</v>
      </c>
      <c r="E4584">
        <v>1748</v>
      </c>
      <c r="F4584">
        <v>2</v>
      </c>
      <c r="G4584">
        <v>109</v>
      </c>
      <c r="H4584" s="1">
        <v>43509</v>
      </c>
      <c r="I4584">
        <v>60</v>
      </c>
      <c r="J4584">
        <v>99.19</v>
      </c>
      <c r="K4584">
        <v>36.11</v>
      </c>
      <c r="L4584" t="s">
        <v>17</v>
      </c>
      <c r="M4584">
        <v>1.4065000000000001</v>
      </c>
    </row>
    <row r="4585" spans="1:13" x14ac:dyDescent="0.25">
      <c r="A4585">
        <v>333200</v>
      </c>
      <c r="B4585">
        <v>0</v>
      </c>
      <c r="C4585" s="1">
        <v>43510</v>
      </c>
      <c r="D4585">
        <v>1375220</v>
      </c>
      <c r="E4585">
        <v>1321</v>
      </c>
      <c r="F4585">
        <v>1</v>
      </c>
      <c r="G4585">
        <v>28.99</v>
      </c>
      <c r="H4585" s="1">
        <v>43514</v>
      </c>
      <c r="I4585">
        <v>999999</v>
      </c>
      <c r="J4585">
        <v>25.801100000000002</v>
      </c>
      <c r="K4585">
        <v>13.33</v>
      </c>
      <c r="L4585" t="s">
        <v>13</v>
      </c>
      <c r="M4585">
        <v>1</v>
      </c>
    </row>
    <row r="4586" spans="1:13" x14ac:dyDescent="0.25">
      <c r="A4586">
        <v>333200</v>
      </c>
      <c r="B4586">
        <v>1</v>
      </c>
      <c r="C4586" s="1">
        <v>43510</v>
      </c>
      <c r="D4586">
        <v>1375220</v>
      </c>
      <c r="E4586">
        <v>1661</v>
      </c>
      <c r="F4586">
        <v>4</v>
      </c>
      <c r="G4586">
        <v>5.5</v>
      </c>
      <c r="H4586" s="1">
        <v>43514</v>
      </c>
      <c r="I4586">
        <v>999999</v>
      </c>
      <c r="J4586">
        <v>4.8949999999999996</v>
      </c>
      <c r="K4586">
        <v>2.8</v>
      </c>
      <c r="L4586" t="s">
        <v>13</v>
      </c>
      <c r="M4586">
        <v>1</v>
      </c>
    </row>
    <row r="4587" spans="1:13" x14ac:dyDescent="0.25">
      <c r="A4587">
        <v>333201</v>
      </c>
      <c r="B4587">
        <v>0</v>
      </c>
      <c r="C4587" s="1">
        <v>43510</v>
      </c>
      <c r="D4587">
        <v>666174</v>
      </c>
      <c r="E4587">
        <v>1430</v>
      </c>
      <c r="F4587">
        <v>3</v>
      </c>
      <c r="G4587">
        <v>299</v>
      </c>
      <c r="H4587" s="1">
        <v>43513</v>
      </c>
      <c r="I4587">
        <v>999999</v>
      </c>
      <c r="J4587">
        <v>272.08999999999997</v>
      </c>
      <c r="K4587">
        <v>137.5</v>
      </c>
      <c r="L4587" t="s">
        <v>14</v>
      </c>
      <c r="M4587">
        <v>0.88749999999999996</v>
      </c>
    </row>
    <row r="4588" spans="1:13" x14ac:dyDescent="0.25">
      <c r="A4588">
        <v>333201</v>
      </c>
      <c r="B4588">
        <v>1</v>
      </c>
      <c r="C4588" s="1">
        <v>43510</v>
      </c>
      <c r="D4588">
        <v>666174</v>
      </c>
      <c r="E4588">
        <v>446</v>
      </c>
      <c r="F4588">
        <v>3</v>
      </c>
      <c r="G4588">
        <v>219.95</v>
      </c>
      <c r="H4588" s="1">
        <v>43513</v>
      </c>
      <c r="I4588">
        <v>999999</v>
      </c>
      <c r="J4588">
        <v>195.75550000000001</v>
      </c>
      <c r="K4588">
        <v>112.14</v>
      </c>
      <c r="L4588" t="s">
        <v>14</v>
      </c>
      <c r="M4588">
        <v>0.88749999999999996</v>
      </c>
    </row>
    <row r="4589" spans="1:13" x14ac:dyDescent="0.25">
      <c r="A4589">
        <v>333202</v>
      </c>
      <c r="B4589">
        <v>0</v>
      </c>
      <c r="C4589" s="1">
        <v>43510</v>
      </c>
      <c r="D4589">
        <v>316299</v>
      </c>
      <c r="E4589">
        <v>362</v>
      </c>
      <c r="F4589">
        <v>1</v>
      </c>
      <c r="G4589">
        <v>1299</v>
      </c>
      <c r="H4589" s="1">
        <v>43511</v>
      </c>
      <c r="I4589">
        <v>999999</v>
      </c>
      <c r="J4589">
        <v>1156.1099999999999</v>
      </c>
      <c r="K4589">
        <v>430.38</v>
      </c>
      <c r="L4589" t="s">
        <v>15</v>
      </c>
      <c r="M4589">
        <v>1.3267</v>
      </c>
    </row>
    <row r="4590" spans="1:13" x14ac:dyDescent="0.25">
      <c r="A4590">
        <v>333202</v>
      </c>
      <c r="B4590">
        <v>1</v>
      </c>
      <c r="C4590" s="1">
        <v>43510</v>
      </c>
      <c r="D4590">
        <v>316299</v>
      </c>
      <c r="E4590">
        <v>1559</v>
      </c>
      <c r="F4590">
        <v>3</v>
      </c>
      <c r="G4590">
        <v>299</v>
      </c>
      <c r="H4590" s="1">
        <v>43511</v>
      </c>
      <c r="I4590">
        <v>999999</v>
      </c>
      <c r="J4590">
        <v>266.11</v>
      </c>
      <c r="K4590">
        <v>137.5</v>
      </c>
      <c r="L4590" t="s">
        <v>15</v>
      </c>
      <c r="M4590">
        <v>1.3267</v>
      </c>
    </row>
    <row r="4591" spans="1:13" x14ac:dyDescent="0.25">
      <c r="A4591">
        <v>333202</v>
      </c>
      <c r="B4591">
        <v>2</v>
      </c>
      <c r="C4591" s="1">
        <v>43510</v>
      </c>
      <c r="D4591">
        <v>316299</v>
      </c>
      <c r="E4591">
        <v>1668</v>
      </c>
      <c r="F4591">
        <v>8</v>
      </c>
      <c r="G4591">
        <v>6.99</v>
      </c>
      <c r="H4591" s="1">
        <v>43511</v>
      </c>
      <c r="I4591">
        <v>999999</v>
      </c>
      <c r="J4591">
        <v>6.3609</v>
      </c>
      <c r="K4591">
        <v>3.56</v>
      </c>
      <c r="L4591" t="s">
        <v>15</v>
      </c>
      <c r="M4591">
        <v>1.3267</v>
      </c>
    </row>
    <row r="4592" spans="1:13" x14ac:dyDescent="0.25">
      <c r="A4592">
        <v>333203</v>
      </c>
      <c r="B4592">
        <v>0</v>
      </c>
      <c r="C4592" s="1">
        <v>43510</v>
      </c>
      <c r="D4592">
        <v>999342</v>
      </c>
      <c r="E4592">
        <v>1795</v>
      </c>
      <c r="F4592">
        <v>1</v>
      </c>
      <c r="G4592">
        <v>43</v>
      </c>
      <c r="H4592" s="1">
        <v>43512</v>
      </c>
      <c r="I4592">
        <v>999999</v>
      </c>
      <c r="J4592">
        <v>37.409999999999997</v>
      </c>
      <c r="K4592">
        <v>21.92</v>
      </c>
      <c r="L4592" t="s">
        <v>16</v>
      </c>
      <c r="M4592">
        <v>0.78049999999999997</v>
      </c>
    </row>
    <row r="4593" spans="1:13" x14ac:dyDescent="0.25">
      <c r="A4593">
        <v>333204</v>
      </c>
      <c r="B4593">
        <v>0</v>
      </c>
      <c r="C4593" s="1">
        <v>43510</v>
      </c>
      <c r="D4593">
        <v>2052182</v>
      </c>
      <c r="E4593">
        <v>522</v>
      </c>
      <c r="F4593">
        <v>7</v>
      </c>
      <c r="G4593">
        <v>279</v>
      </c>
      <c r="H4593" s="1">
        <v>43510</v>
      </c>
      <c r="I4593">
        <v>530</v>
      </c>
      <c r="J4593">
        <v>279</v>
      </c>
      <c r="K4593">
        <v>128.30000000000001</v>
      </c>
      <c r="L4593" t="s">
        <v>13</v>
      </c>
      <c r="M4593">
        <v>1</v>
      </c>
    </row>
    <row r="4594" spans="1:13" x14ac:dyDescent="0.25">
      <c r="A4594">
        <v>333205</v>
      </c>
      <c r="B4594">
        <v>0</v>
      </c>
      <c r="C4594" s="1">
        <v>43510</v>
      </c>
      <c r="D4594">
        <v>901</v>
      </c>
      <c r="E4594">
        <v>883</v>
      </c>
      <c r="F4594">
        <v>1</v>
      </c>
      <c r="G4594">
        <v>150</v>
      </c>
      <c r="H4594" s="1">
        <v>43514</v>
      </c>
      <c r="I4594">
        <v>999999</v>
      </c>
      <c r="J4594">
        <v>132</v>
      </c>
      <c r="K4594">
        <v>49.7</v>
      </c>
      <c r="L4594" t="s">
        <v>17</v>
      </c>
      <c r="M4594">
        <v>1.4065000000000001</v>
      </c>
    </row>
    <row r="4595" spans="1:13" x14ac:dyDescent="0.25">
      <c r="A4595">
        <v>333205</v>
      </c>
      <c r="B4595">
        <v>1</v>
      </c>
      <c r="C4595" s="1">
        <v>43510</v>
      </c>
      <c r="D4595">
        <v>901</v>
      </c>
      <c r="E4595">
        <v>547</v>
      </c>
      <c r="F4595">
        <v>3</v>
      </c>
      <c r="G4595">
        <v>251</v>
      </c>
      <c r="H4595" s="1">
        <v>43514</v>
      </c>
      <c r="I4595">
        <v>999999</v>
      </c>
      <c r="J4595">
        <v>228.41</v>
      </c>
      <c r="K4595">
        <v>115.43</v>
      </c>
      <c r="L4595" t="s">
        <v>17</v>
      </c>
      <c r="M4595">
        <v>1.4065000000000001</v>
      </c>
    </row>
    <row r="4596" spans="1:13" x14ac:dyDescent="0.25">
      <c r="A4596">
        <v>333206</v>
      </c>
      <c r="B4596">
        <v>0</v>
      </c>
      <c r="C4596" s="1">
        <v>43510</v>
      </c>
      <c r="D4596">
        <v>1814452</v>
      </c>
      <c r="E4596">
        <v>336</v>
      </c>
      <c r="F4596">
        <v>2</v>
      </c>
      <c r="G4596">
        <v>699</v>
      </c>
      <c r="H4596" s="1">
        <v>43512</v>
      </c>
      <c r="I4596">
        <v>999999</v>
      </c>
      <c r="J4596">
        <v>615.12</v>
      </c>
      <c r="K4596">
        <v>321.44</v>
      </c>
      <c r="L4596" t="s">
        <v>13</v>
      </c>
      <c r="M4596">
        <v>1</v>
      </c>
    </row>
    <row r="4597" spans="1:13" x14ac:dyDescent="0.25">
      <c r="A4597">
        <v>333206</v>
      </c>
      <c r="B4597">
        <v>1</v>
      </c>
      <c r="C4597" s="1">
        <v>43510</v>
      </c>
      <c r="D4597">
        <v>1814452</v>
      </c>
      <c r="E4597">
        <v>725</v>
      </c>
      <c r="F4597">
        <v>3</v>
      </c>
      <c r="G4597">
        <v>190</v>
      </c>
      <c r="H4597" s="1">
        <v>43512</v>
      </c>
      <c r="I4597">
        <v>999999</v>
      </c>
      <c r="J4597">
        <v>171</v>
      </c>
      <c r="K4597">
        <v>87.37</v>
      </c>
      <c r="L4597" t="s">
        <v>13</v>
      </c>
      <c r="M4597">
        <v>1</v>
      </c>
    </row>
    <row r="4598" spans="1:13" x14ac:dyDescent="0.25">
      <c r="A4598">
        <v>333206</v>
      </c>
      <c r="B4598">
        <v>2</v>
      </c>
      <c r="C4598" s="1">
        <v>43510</v>
      </c>
      <c r="D4598">
        <v>1814452</v>
      </c>
      <c r="E4598">
        <v>524</v>
      </c>
      <c r="F4598">
        <v>3</v>
      </c>
      <c r="G4598">
        <v>179</v>
      </c>
      <c r="H4598" s="1">
        <v>43512</v>
      </c>
      <c r="I4598">
        <v>999999</v>
      </c>
      <c r="J4598">
        <v>162.88999999999999</v>
      </c>
      <c r="K4598">
        <v>82.32</v>
      </c>
      <c r="L4598" t="s">
        <v>13</v>
      </c>
      <c r="M4598">
        <v>1</v>
      </c>
    </row>
    <row r="4599" spans="1:13" x14ac:dyDescent="0.25">
      <c r="A4599">
        <v>333207</v>
      </c>
      <c r="B4599">
        <v>0</v>
      </c>
      <c r="C4599" s="1">
        <v>43510</v>
      </c>
      <c r="D4599">
        <v>1493178</v>
      </c>
      <c r="E4599">
        <v>1675</v>
      </c>
      <c r="F4599">
        <v>3</v>
      </c>
      <c r="G4599">
        <v>6.89</v>
      </c>
      <c r="H4599" s="1">
        <v>43513</v>
      </c>
      <c r="I4599">
        <v>999999</v>
      </c>
      <c r="J4599">
        <v>5.9253999999999998</v>
      </c>
      <c r="K4599">
        <v>3.17</v>
      </c>
      <c r="L4599" t="s">
        <v>13</v>
      </c>
      <c r="M4599">
        <v>1</v>
      </c>
    </row>
    <row r="4600" spans="1:13" x14ac:dyDescent="0.25">
      <c r="A4600">
        <v>333207</v>
      </c>
      <c r="B4600">
        <v>1</v>
      </c>
      <c r="C4600" s="1">
        <v>43510</v>
      </c>
      <c r="D4600">
        <v>1493178</v>
      </c>
      <c r="E4600">
        <v>421</v>
      </c>
      <c r="F4600">
        <v>6</v>
      </c>
      <c r="G4600">
        <v>469</v>
      </c>
      <c r="H4600" s="1">
        <v>43513</v>
      </c>
      <c r="I4600">
        <v>999999</v>
      </c>
      <c r="J4600">
        <v>469</v>
      </c>
      <c r="K4600">
        <v>215.68</v>
      </c>
      <c r="L4600" t="s">
        <v>13</v>
      </c>
      <c r="M4600">
        <v>1</v>
      </c>
    </row>
    <row r="4601" spans="1:13" x14ac:dyDescent="0.25">
      <c r="A4601">
        <v>333208</v>
      </c>
      <c r="B4601">
        <v>0</v>
      </c>
      <c r="C4601" s="1">
        <v>43510</v>
      </c>
      <c r="D4601">
        <v>1006711</v>
      </c>
      <c r="E4601">
        <v>386</v>
      </c>
      <c r="F4601">
        <v>8</v>
      </c>
      <c r="G4601">
        <v>1299</v>
      </c>
      <c r="H4601" s="1">
        <v>43510</v>
      </c>
      <c r="I4601">
        <v>370</v>
      </c>
      <c r="J4601">
        <v>1156.1099999999999</v>
      </c>
      <c r="K4601">
        <v>430.38</v>
      </c>
      <c r="L4601" t="s">
        <v>16</v>
      </c>
      <c r="M4601">
        <v>0.78049999999999997</v>
      </c>
    </row>
    <row r="4602" spans="1:13" x14ac:dyDescent="0.25">
      <c r="A4602">
        <v>333208</v>
      </c>
      <c r="B4602">
        <v>1</v>
      </c>
      <c r="C4602" s="1">
        <v>43510</v>
      </c>
      <c r="D4602">
        <v>1006711</v>
      </c>
      <c r="E4602">
        <v>114</v>
      </c>
      <c r="F4602">
        <v>1</v>
      </c>
      <c r="G4602">
        <v>249.99</v>
      </c>
      <c r="H4602" s="1">
        <v>43510</v>
      </c>
      <c r="I4602">
        <v>370</v>
      </c>
      <c r="J4602">
        <v>239.99039999999999</v>
      </c>
      <c r="K4602">
        <v>82.83</v>
      </c>
      <c r="L4602" t="s">
        <v>16</v>
      </c>
      <c r="M4602">
        <v>0.78049999999999997</v>
      </c>
    </row>
    <row r="4603" spans="1:13" x14ac:dyDescent="0.25">
      <c r="A4603">
        <v>333209</v>
      </c>
      <c r="B4603">
        <v>0</v>
      </c>
      <c r="C4603" s="1">
        <v>43510</v>
      </c>
      <c r="D4603">
        <v>247617</v>
      </c>
      <c r="E4603">
        <v>175</v>
      </c>
      <c r="F4603">
        <v>3</v>
      </c>
      <c r="G4603">
        <v>116.9</v>
      </c>
      <c r="H4603" s="1">
        <v>43510</v>
      </c>
      <c r="I4603">
        <v>90</v>
      </c>
      <c r="J4603">
        <v>101.703</v>
      </c>
      <c r="K4603">
        <v>53.76</v>
      </c>
      <c r="L4603" t="s">
        <v>15</v>
      </c>
      <c r="M4603">
        <v>1.3267</v>
      </c>
    </row>
    <row r="4604" spans="1:13" x14ac:dyDescent="0.25">
      <c r="A4604">
        <v>333209</v>
      </c>
      <c r="B4604">
        <v>1</v>
      </c>
      <c r="C4604" s="1">
        <v>43510</v>
      </c>
      <c r="D4604">
        <v>247617</v>
      </c>
      <c r="E4604">
        <v>500</v>
      </c>
      <c r="F4604">
        <v>2</v>
      </c>
      <c r="G4604">
        <v>69</v>
      </c>
      <c r="H4604" s="1">
        <v>43510</v>
      </c>
      <c r="I4604">
        <v>90</v>
      </c>
      <c r="J4604">
        <v>60.72</v>
      </c>
      <c r="K4604">
        <v>22.86</v>
      </c>
      <c r="L4604" t="s">
        <v>15</v>
      </c>
      <c r="M4604">
        <v>1.3267</v>
      </c>
    </row>
    <row r="4605" spans="1:13" x14ac:dyDescent="0.25">
      <c r="A4605">
        <v>333210</v>
      </c>
      <c r="B4605">
        <v>0</v>
      </c>
      <c r="C4605" s="1">
        <v>43510</v>
      </c>
      <c r="D4605">
        <v>181917</v>
      </c>
      <c r="E4605">
        <v>1620</v>
      </c>
      <c r="F4605">
        <v>3</v>
      </c>
      <c r="G4605">
        <v>60.99</v>
      </c>
      <c r="H4605" s="1">
        <v>43510</v>
      </c>
      <c r="I4605">
        <v>35</v>
      </c>
      <c r="J4605">
        <v>54.281100000000002</v>
      </c>
      <c r="K4605">
        <v>28.05</v>
      </c>
      <c r="L4605" t="s">
        <v>17</v>
      </c>
      <c r="M4605">
        <v>1.4065000000000001</v>
      </c>
    </row>
    <row r="4606" spans="1:13" x14ac:dyDescent="0.25">
      <c r="A4606">
        <v>333210</v>
      </c>
      <c r="B4606">
        <v>1</v>
      </c>
      <c r="C4606" s="1">
        <v>43510</v>
      </c>
      <c r="D4606">
        <v>181917</v>
      </c>
      <c r="E4606">
        <v>511</v>
      </c>
      <c r="F4606">
        <v>7</v>
      </c>
      <c r="G4606">
        <v>99</v>
      </c>
      <c r="H4606" s="1">
        <v>43510</v>
      </c>
      <c r="I4606">
        <v>35</v>
      </c>
      <c r="J4606">
        <v>87.12</v>
      </c>
      <c r="K4606">
        <v>50.47</v>
      </c>
      <c r="L4606" t="s">
        <v>17</v>
      </c>
      <c r="M4606">
        <v>1.4065000000000001</v>
      </c>
    </row>
    <row r="4607" spans="1:13" x14ac:dyDescent="0.25">
      <c r="A4607">
        <v>333211</v>
      </c>
      <c r="B4607">
        <v>0</v>
      </c>
      <c r="C4607" s="1">
        <v>43510</v>
      </c>
      <c r="D4607">
        <v>928518</v>
      </c>
      <c r="E4607">
        <v>2512</v>
      </c>
      <c r="F4607">
        <v>2</v>
      </c>
      <c r="G4607">
        <v>129.99</v>
      </c>
      <c r="H4607" s="1">
        <v>43512</v>
      </c>
      <c r="I4607">
        <v>999999</v>
      </c>
      <c r="J4607">
        <v>123.4905</v>
      </c>
      <c r="K4607">
        <v>43.07</v>
      </c>
      <c r="L4607" t="s">
        <v>16</v>
      </c>
      <c r="M4607">
        <v>0.78049999999999997</v>
      </c>
    </row>
    <row r="4608" spans="1:13" x14ac:dyDescent="0.25">
      <c r="A4608">
        <v>333212</v>
      </c>
      <c r="B4608">
        <v>0</v>
      </c>
      <c r="C4608" s="1">
        <v>43510</v>
      </c>
      <c r="D4608">
        <v>1014084</v>
      </c>
      <c r="E4608">
        <v>60</v>
      </c>
      <c r="F4608">
        <v>1</v>
      </c>
      <c r="G4608">
        <v>156</v>
      </c>
      <c r="H4608" s="1">
        <v>43513</v>
      </c>
      <c r="I4608">
        <v>999999</v>
      </c>
      <c r="J4608">
        <v>137.28</v>
      </c>
      <c r="K4608">
        <v>79.53</v>
      </c>
      <c r="L4608" t="s">
        <v>16</v>
      </c>
      <c r="M4608">
        <v>0.78049999999999997</v>
      </c>
    </row>
    <row r="4609" spans="1:13" x14ac:dyDescent="0.25">
      <c r="A4609">
        <v>333300</v>
      </c>
      <c r="B4609">
        <v>0</v>
      </c>
      <c r="C4609" s="1">
        <v>43511</v>
      </c>
      <c r="D4609">
        <v>530151</v>
      </c>
      <c r="E4609">
        <v>454</v>
      </c>
      <c r="F4609">
        <v>8</v>
      </c>
      <c r="G4609">
        <v>269.89999999999998</v>
      </c>
      <c r="H4609" s="1">
        <v>43512</v>
      </c>
      <c r="I4609">
        <v>999999</v>
      </c>
      <c r="J4609">
        <v>269.89999999999998</v>
      </c>
      <c r="K4609">
        <v>137.6</v>
      </c>
      <c r="L4609" t="s">
        <v>14</v>
      </c>
      <c r="M4609">
        <v>0.8881</v>
      </c>
    </row>
    <row r="4610" spans="1:13" x14ac:dyDescent="0.25">
      <c r="A4610">
        <v>333300</v>
      </c>
      <c r="B4610">
        <v>1</v>
      </c>
      <c r="C4610" s="1">
        <v>43511</v>
      </c>
      <c r="D4610">
        <v>530151</v>
      </c>
      <c r="E4610">
        <v>1826</v>
      </c>
      <c r="F4610">
        <v>3</v>
      </c>
      <c r="G4610">
        <v>32</v>
      </c>
      <c r="H4610" s="1">
        <v>43512</v>
      </c>
      <c r="I4610">
        <v>999999</v>
      </c>
      <c r="J4610">
        <v>29.76</v>
      </c>
      <c r="K4610">
        <v>16.309999999999999</v>
      </c>
      <c r="L4610" t="s">
        <v>14</v>
      </c>
      <c r="M4610">
        <v>0.8881</v>
      </c>
    </row>
    <row r="4611" spans="1:13" x14ac:dyDescent="0.25">
      <c r="A4611">
        <v>333300</v>
      </c>
      <c r="B4611">
        <v>2</v>
      </c>
      <c r="C4611" s="1">
        <v>43511</v>
      </c>
      <c r="D4611">
        <v>530151</v>
      </c>
      <c r="E4611">
        <v>1580</v>
      </c>
      <c r="F4611">
        <v>1</v>
      </c>
      <c r="G4611">
        <v>219</v>
      </c>
      <c r="H4611" s="1">
        <v>43512</v>
      </c>
      <c r="I4611">
        <v>999999</v>
      </c>
      <c r="J4611">
        <v>219</v>
      </c>
      <c r="K4611">
        <v>72.56</v>
      </c>
      <c r="L4611" t="s">
        <v>14</v>
      </c>
      <c r="M4611">
        <v>0.8881</v>
      </c>
    </row>
    <row r="4612" spans="1:13" x14ac:dyDescent="0.25">
      <c r="A4612">
        <v>333301</v>
      </c>
      <c r="B4612">
        <v>0</v>
      </c>
      <c r="C4612" s="1">
        <v>43511</v>
      </c>
      <c r="D4612">
        <v>1811089</v>
      </c>
      <c r="E4612">
        <v>1383</v>
      </c>
      <c r="F4612">
        <v>3</v>
      </c>
      <c r="G4612">
        <v>12.99</v>
      </c>
      <c r="H4612" s="1">
        <v>43514</v>
      </c>
      <c r="I4612">
        <v>999999</v>
      </c>
      <c r="J4612">
        <v>12.99</v>
      </c>
      <c r="K4612">
        <v>6.62</v>
      </c>
      <c r="L4612" t="s">
        <v>13</v>
      </c>
      <c r="M4612">
        <v>1</v>
      </c>
    </row>
    <row r="4613" spans="1:13" x14ac:dyDescent="0.25">
      <c r="A4613">
        <v>333302</v>
      </c>
      <c r="B4613">
        <v>0</v>
      </c>
      <c r="C4613" s="1">
        <v>43511</v>
      </c>
      <c r="D4613">
        <v>991039</v>
      </c>
      <c r="E4613">
        <v>1777</v>
      </c>
      <c r="F4613">
        <v>2</v>
      </c>
      <c r="G4613">
        <v>43</v>
      </c>
      <c r="H4613" s="1">
        <v>43514</v>
      </c>
      <c r="I4613">
        <v>999999</v>
      </c>
      <c r="J4613">
        <v>43</v>
      </c>
      <c r="K4613">
        <v>21.92</v>
      </c>
      <c r="L4613" t="s">
        <v>16</v>
      </c>
      <c r="M4613">
        <v>0.78100000000000003</v>
      </c>
    </row>
    <row r="4614" spans="1:13" x14ac:dyDescent="0.25">
      <c r="A4614">
        <v>333303</v>
      </c>
      <c r="B4614">
        <v>0</v>
      </c>
      <c r="C4614" s="1">
        <v>43511</v>
      </c>
      <c r="D4614">
        <v>871077</v>
      </c>
      <c r="E4614">
        <v>187</v>
      </c>
      <c r="F4614">
        <v>5</v>
      </c>
      <c r="G4614">
        <v>129.9</v>
      </c>
      <c r="H4614" s="1">
        <v>43511</v>
      </c>
      <c r="I4614">
        <v>310</v>
      </c>
      <c r="J4614">
        <v>129.9</v>
      </c>
      <c r="K4614">
        <v>43.04</v>
      </c>
      <c r="L4614" t="s">
        <v>14</v>
      </c>
      <c r="M4614">
        <v>0.8881</v>
      </c>
    </row>
    <row r="4615" spans="1:13" x14ac:dyDescent="0.25">
      <c r="A4615">
        <v>333303</v>
      </c>
      <c r="B4615">
        <v>1</v>
      </c>
      <c r="C4615" s="1">
        <v>43511</v>
      </c>
      <c r="D4615">
        <v>871077</v>
      </c>
      <c r="E4615">
        <v>421</v>
      </c>
      <c r="F4615">
        <v>1</v>
      </c>
      <c r="G4615">
        <v>469</v>
      </c>
      <c r="H4615" s="1">
        <v>43511</v>
      </c>
      <c r="I4615">
        <v>310</v>
      </c>
      <c r="J4615">
        <v>408.03</v>
      </c>
      <c r="K4615">
        <v>215.68</v>
      </c>
      <c r="L4615" t="s">
        <v>14</v>
      </c>
      <c r="M4615">
        <v>0.8881</v>
      </c>
    </row>
    <row r="4616" spans="1:13" x14ac:dyDescent="0.25">
      <c r="A4616">
        <v>333303</v>
      </c>
      <c r="B4616">
        <v>2</v>
      </c>
      <c r="C4616" s="1">
        <v>43511</v>
      </c>
      <c r="D4616">
        <v>871077</v>
      </c>
      <c r="E4616">
        <v>1545</v>
      </c>
      <c r="F4616">
        <v>3</v>
      </c>
      <c r="G4616">
        <v>268</v>
      </c>
      <c r="H4616" s="1">
        <v>43511</v>
      </c>
      <c r="I4616">
        <v>310</v>
      </c>
      <c r="J4616">
        <v>268</v>
      </c>
      <c r="K4616">
        <v>123.24</v>
      </c>
      <c r="L4616" t="s">
        <v>14</v>
      </c>
      <c r="M4616">
        <v>0.8881</v>
      </c>
    </row>
    <row r="4617" spans="1:13" x14ac:dyDescent="0.25">
      <c r="A4617">
        <v>333304</v>
      </c>
      <c r="B4617">
        <v>0</v>
      </c>
      <c r="C4617" s="1">
        <v>43511</v>
      </c>
      <c r="D4617">
        <v>840981</v>
      </c>
      <c r="E4617">
        <v>60</v>
      </c>
      <c r="F4617">
        <v>2</v>
      </c>
      <c r="G4617">
        <v>156</v>
      </c>
      <c r="H4617" s="1">
        <v>43515</v>
      </c>
      <c r="I4617">
        <v>999999</v>
      </c>
      <c r="J4617">
        <v>143.52000000000001</v>
      </c>
      <c r="K4617">
        <v>79.53</v>
      </c>
      <c r="L4617" t="s">
        <v>14</v>
      </c>
      <c r="M4617">
        <v>0.8881</v>
      </c>
    </row>
    <row r="4618" spans="1:13" x14ac:dyDescent="0.25">
      <c r="A4618">
        <v>333304</v>
      </c>
      <c r="B4618">
        <v>1</v>
      </c>
      <c r="C4618" s="1">
        <v>43511</v>
      </c>
      <c r="D4618">
        <v>840981</v>
      </c>
      <c r="E4618">
        <v>742</v>
      </c>
      <c r="F4618">
        <v>1</v>
      </c>
      <c r="G4618">
        <v>102</v>
      </c>
      <c r="H4618" s="1">
        <v>43515</v>
      </c>
      <c r="I4618">
        <v>999999</v>
      </c>
      <c r="J4618">
        <v>91.8</v>
      </c>
      <c r="K4618">
        <v>52</v>
      </c>
      <c r="L4618" t="s">
        <v>14</v>
      </c>
      <c r="M4618">
        <v>0.8881</v>
      </c>
    </row>
    <row r="4619" spans="1:13" x14ac:dyDescent="0.25">
      <c r="A4619">
        <v>333304</v>
      </c>
      <c r="B4619">
        <v>2</v>
      </c>
      <c r="C4619" s="1">
        <v>43511</v>
      </c>
      <c r="D4619">
        <v>840981</v>
      </c>
      <c r="E4619">
        <v>1372</v>
      </c>
      <c r="F4619">
        <v>6</v>
      </c>
      <c r="G4619">
        <v>35.99</v>
      </c>
      <c r="H4619" s="1">
        <v>43515</v>
      </c>
      <c r="I4619">
        <v>999999</v>
      </c>
      <c r="J4619">
        <v>32.390999999999998</v>
      </c>
      <c r="K4619">
        <v>16.55</v>
      </c>
      <c r="L4619" t="s">
        <v>14</v>
      </c>
      <c r="M4619">
        <v>0.8881</v>
      </c>
    </row>
    <row r="4620" spans="1:13" x14ac:dyDescent="0.25">
      <c r="A4620">
        <v>333304</v>
      </c>
      <c r="B4620">
        <v>3</v>
      </c>
      <c r="C4620" s="1">
        <v>43511</v>
      </c>
      <c r="D4620">
        <v>840981</v>
      </c>
      <c r="E4620">
        <v>475</v>
      </c>
      <c r="F4620">
        <v>1</v>
      </c>
      <c r="G4620">
        <v>819</v>
      </c>
      <c r="H4620" s="1">
        <v>43515</v>
      </c>
      <c r="I4620">
        <v>999999</v>
      </c>
      <c r="J4620">
        <v>794.43</v>
      </c>
      <c r="K4620">
        <v>271.35000000000002</v>
      </c>
      <c r="L4620" t="s">
        <v>14</v>
      </c>
      <c r="M4620">
        <v>0.8881</v>
      </c>
    </row>
    <row r="4621" spans="1:13" x14ac:dyDescent="0.25">
      <c r="A4621">
        <v>333304</v>
      </c>
      <c r="B4621">
        <v>4</v>
      </c>
      <c r="C4621" s="1">
        <v>43511</v>
      </c>
      <c r="D4621">
        <v>840981</v>
      </c>
      <c r="E4621">
        <v>2508</v>
      </c>
      <c r="F4621">
        <v>3</v>
      </c>
      <c r="G4621">
        <v>4.74</v>
      </c>
      <c r="H4621" s="1">
        <v>43515</v>
      </c>
      <c r="I4621">
        <v>999999</v>
      </c>
      <c r="J4621">
        <v>4.74</v>
      </c>
      <c r="K4621">
        <v>2.42</v>
      </c>
      <c r="L4621" t="s">
        <v>14</v>
      </c>
      <c r="M4621">
        <v>0.8881</v>
      </c>
    </row>
    <row r="4622" spans="1:13" x14ac:dyDescent="0.25">
      <c r="A4622">
        <v>333305</v>
      </c>
      <c r="B4622">
        <v>0</v>
      </c>
      <c r="C4622" s="1">
        <v>43511</v>
      </c>
      <c r="D4622">
        <v>1071680</v>
      </c>
      <c r="E4622">
        <v>2493</v>
      </c>
      <c r="F4622">
        <v>5</v>
      </c>
      <c r="G4622">
        <v>24.99</v>
      </c>
      <c r="H4622" s="1">
        <v>43513</v>
      </c>
      <c r="I4622">
        <v>999999</v>
      </c>
      <c r="J4622">
        <v>23.990400000000001</v>
      </c>
      <c r="K4622">
        <v>12.74</v>
      </c>
      <c r="L4622" t="s">
        <v>16</v>
      </c>
      <c r="M4622">
        <v>0.78100000000000003</v>
      </c>
    </row>
    <row r="4623" spans="1:13" x14ac:dyDescent="0.25">
      <c r="A4623">
        <v>333305</v>
      </c>
      <c r="B4623">
        <v>1</v>
      </c>
      <c r="C4623" s="1">
        <v>43511</v>
      </c>
      <c r="D4623">
        <v>1071680</v>
      </c>
      <c r="E4623">
        <v>1557</v>
      </c>
      <c r="F4623">
        <v>1</v>
      </c>
      <c r="G4623">
        <v>310</v>
      </c>
      <c r="H4623" s="1">
        <v>43513</v>
      </c>
      <c r="I4623">
        <v>999999</v>
      </c>
      <c r="J4623">
        <v>272.8</v>
      </c>
      <c r="K4623">
        <v>142.56</v>
      </c>
      <c r="L4623" t="s">
        <v>16</v>
      </c>
      <c r="M4623">
        <v>0.78100000000000003</v>
      </c>
    </row>
    <row r="4624" spans="1:13" x14ac:dyDescent="0.25">
      <c r="A4624">
        <v>333305</v>
      </c>
      <c r="B4624">
        <v>2</v>
      </c>
      <c r="C4624" s="1">
        <v>43511</v>
      </c>
      <c r="D4624">
        <v>1071680</v>
      </c>
      <c r="E4624">
        <v>1643</v>
      </c>
      <c r="F4624">
        <v>8</v>
      </c>
      <c r="G4624">
        <v>57.88</v>
      </c>
      <c r="H4624" s="1">
        <v>43513</v>
      </c>
      <c r="I4624">
        <v>999999</v>
      </c>
      <c r="J4624">
        <v>53.828400000000002</v>
      </c>
      <c r="K4624">
        <v>26.62</v>
      </c>
      <c r="L4624" t="s">
        <v>16</v>
      </c>
      <c r="M4624">
        <v>0.78100000000000003</v>
      </c>
    </row>
    <row r="4625" spans="1:13" x14ac:dyDescent="0.25">
      <c r="A4625">
        <v>333306</v>
      </c>
      <c r="B4625">
        <v>0</v>
      </c>
      <c r="C4625" s="1">
        <v>43511</v>
      </c>
      <c r="D4625">
        <v>261464</v>
      </c>
      <c r="E4625">
        <v>1416</v>
      </c>
      <c r="F4625">
        <v>1</v>
      </c>
      <c r="G4625">
        <v>308</v>
      </c>
      <c r="H4625" s="1">
        <v>43515</v>
      </c>
      <c r="I4625">
        <v>999999</v>
      </c>
      <c r="J4625">
        <v>271.04000000000002</v>
      </c>
      <c r="K4625">
        <v>141.63999999999999</v>
      </c>
      <c r="L4625" t="s">
        <v>15</v>
      </c>
      <c r="M4625">
        <v>1.3285</v>
      </c>
    </row>
    <row r="4626" spans="1:13" x14ac:dyDescent="0.25">
      <c r="A4626">
        <v>333307</v>
      </c>
      <c r="B4626">
        <v>0</v>
      </c>
      <c r="C4626" s="1">
        <v>43511</v>
      </c>
      <c r="D4626">
        <v>811409</v>
      </c>
      <c r="E4626">
        <v>1561</v>
      </c>
      <c r="F4626">
        <v>6</v>
      </c>
      <c r="G4626">
        <v>402</v>
      </c>
      <c r="H4626" s="1">
        <v>43512</v>
      </c>
      <c r="I4626">
        <v>999999</v>
      </c>
      <c r="J4626">
        <v>361.8</v>
      </c>
      <c r="K4626">
        <v>133.19</v>
      </c>
      <c r="L4626" t="s">
        <v>14</v>
      </c>
      <c r="M4626">
        <v>0.8881</v>
      </c>
    </row>
    <row r="4627" spans="1:13" x14ac:dyDescent="0.25">
      <c r="A4627">
        <v>333307</v>
      </c>
      <c r="B4627">
        <v>1</v>
      </c>
      <c r="C4627" s="1">
        <v>43511</v>
      </c>
      <c r="D4627">
        <v>811409</v>
      </c>
      <c r="E4627">
        <v>1597</v>
      </c>
      <c r="F4627">
        <v>1</v>
      </c>
      <c r="G4627">
        <v>57.88</v>
      </c>
      <c r="H4627" s="1">
        <v>43512</v>
      </c>
      <c r="I4627">
        <v>999999</v>
      </c>
      <c r="J4627">
        <v>56.7224</v>
      </c>
      <c r="K4627">
        <v>26.62</v>
      </c>
      <c r="L4627" t="s">
        <v>14</v>
      </c>
      <c r="M4627">
        <v>0.8881</v>
      </c>
    </row>
    <row r="4628" spans="1:13" x14ac:dyDescent="0.25">
      <c r="A4628">
        <v>333308</v>
      </c>
      <c r="B4628">
        <v>0</v>
      </c>
      <c r="C4628" s="1">
        <v>43511</v>
      </c>
      <c r="D4628">
        <v>1550789</v>
      </c>
      <c r="E4628">
        <v>1576</v>
      </c>
      <c r="F4628">
        <v>5</v>
      </c>
      <c r="G4628">
        <v>12.99</v>
      </c>
      <c r="H4628" s="1">
        <v>43514</v>
      </c>
      <c r="I4628">
        <v>999999</v>
      </c>
      <c r="J4628">
        <v>12.99</v>
      </c>
      <c r="K4628">
        <v>6.62</v>
      </c>
      <c r="L4628" t="s">
        <v>13</v>
      </c>
      <c r="M4628">
        <v>1</v>
      </c>
    </row>
    <row r="4629" spans="1:13" x14ac:dyDescent="0.25">
      <c r="A4629">
        <v>333308</v>
      </c>
      <c r="B4629">
        <v>1</v>
      </c>
      <c r="C4629" s="1">
        <v>43511</v>
      </c>
      <c r="D4629">
        <v>1550789</v>
      </c>
      <c r="E4629">
        <v>2058</v>
      </c>
      <c r="F4629">
        <v>2</v>
      </c>
      <c r="G4629">
        <v>139.99</v>
      </c>
      <c r="H4629" s="1">
        <v>43514</v>
      </c>
      <c r="I4629">
        <v>999999</v>
      </c>
      <c r="J4629">
        <v>139.99</v>
      </c>
      <c r="K4629">
        <v>71.37</v>
      </c>
      <c r="L4629" t="s">
        <v>13</v>
      </c>
      <c r="M4629">
        <v>1</v>
      </c>
    </row>
    <row r="4630" spans="1:13" x14ac:dyDescent="0.25">
      <c r="A4630">
        <v>333309</v>
      </c>
      <c r="B4630">
        <v>0</v>
      </c>
      <c r="C4630" s="1">
        <v>43511</v>
      </c>
      <c r="D4630">
        <v>618015</v>
      </c>
      <c r="E4630">
        <v>375</v>
      </c>
      <c r="F4630">
        <v>2</v>
      </c>
      <c r="G4630">
        <v>699</v>
      </c>
      <c r="H4630" s="1">
        <v>43515</v>
      </c>
      <c r="I4630">
        <v>999999</v>
      </c>
      <c r="J4630">
        <v>699</v>
      </c>
      <c r="K4630">
        <v>321.44</v>
      </c>
      <c r="L4630" t="s">
        <v>14</v>
      </c>
      <c r="M4630">
        <v>0.8881</v>
      </c>
    </row>
    <row r="4631" spans="1:13" x14ac:dyDescent="0.25">
      <c r="A4631">
        <v>333309</v>
      </c>
      <c r="B4631">
        <v>1</v>
      </c>
      <c r="C4631" s="1">
        <v>43511</v>
      </c>
      <c r="D4631">
        <v>618015</v>
      </c>
      <c r="E4631">
        <v>1607</v>
      </c>
      <c r="F4631">
        <v>7</v>
      </c>
      <c r="G4631">
        <v>179.99</v>
      </c>
      <c r="H4631" s="1">
        <v>43515</v>
      </c>
      <c r="I4631">
        <v>999999</v>
      </c>
      <c r="J4631">
        <v>179.99</v>
      </c>
      <c r="K4631">
        <v>82.77</v>
      </c>
      <c r="L4631" t="s">
        <v>14</v>
      </c>
      <c r="M4631">
        <v>0.8881</v>
      </c>
    </row>
    <row r="4632" spans="1:13" x14ac:dyDescent="0.25">
      <c r="A4632">
        <v>333400</v>
      </c>
      <c r="B4632">
        <v>0</v>
      </c>
      <c r="C4632" s="1">
        <v>43512</v>
      </c>
      <c r="D4632">
        <v>646490</v>
      </c>
      <c r="E4632">
        <v>1623</v>
      </c>
      <c r="F4632">
        <v>7</v>
      </c>
      <c r="G4632">
        <v>219</v>
      </c>
      <c r="H4632" s="1">
        <v>43514</v>
      </c>
      <c r="I4632">
        <v>999999</v>
      </c>
      <c r="J4632">
        <v>219</v>
      </c>
      <c r="K4632">
        <v>72.56</v>
      </c>
      <c r="L4632" t="s">
        <v>14</v>
      </c>
      <c r="M4632">
        <v>0.8881</v>
      </c>
    </row>
    <row r="4633" spans="1:13" x14ac:dyDescent="0.25">
      <c r="A4633">
        <v>333400</v>
      </c>
      <c r="B4633">
        <v>1</v>
      </c>
      <c r="C4633" s="1">
        <v>43512</v>
      </c>
      <c r="D4633">
        <v>646490</v>
      </c>
      <c r="E4633">
        <v>609</v>
      </c>
      <c r="F4633">
        <v>3</v>
      </c>
      <c r="G4633">
        <v>139</v>
      </c>
      <c r="H4633" s="1">
        <v>43514</v>
      </c>
      <c r="I4633">
        <v>999999</v>
      </c>
      <c r="J4633">
        <v>119.54</v>
      </c>
      <c r="K4633">
        <v>70.87</v>
      </c>
      <c r="L4633" t="s">
        <v>14</v>
      </c>
      <c r="M4633">
        <v>0.8881</v>
      </c>
    </row>
    <row r="4634" spans="1:13" x14ac:dyDescent="0.25">
      <c r="A4634">
        <v>333400</v>
      </c>
      <c r="B4634">
        <v>2</v>
      </c>
      <c r="C4634" s="1">
        <v>43512</v>
      </c>
      <c r="D4634">
        <v>646490</v>
      </c>
      <c r="E4634">
        <v>2088</v>
      </c>
      <c r="F4634">
        <v>4</v>
      </c>
      <c r="G4634">
        <v>508</v>
      </c>
      <c r="H4634" s="1">
        <v>43514</v>
      </c>
      <c r="I4634">
        <v>999999</v>
      </c>
      <c r="J4634">
        <v>508</v>
      </c>
      <c r="K4634">
        <v>258.99</v>
      </c>
      <c r="L4634" t="s">
        <v>14</v>
      </c>
      <c r="M4634">
        <v>0.8881</v>
      </c>
    </row>
    <row r="4635" spans="1:13" x14ac:dyDescent="0.25">
      <c r="A4635">
        <v>333400</v>
      </c>
      <c r="B4635">
        <v>3</v>
      </c>
      <c r="C4635" s="1">
        <v>43512</v>
      </c>
      <c r="D4635">
        <v>646490</v>
      </c>
      <c r="E4635">
        <v>1442</v>
      </c>
      <c r="F4635">
        <v>2</v>
      </c>
      <c r="G4635">
        <v>529</v>
      </c>
      <c r="H4635" s="1">
        <v>43514</v>
      </c>
      <c r="I4635">
        <v>999999</v>
      </c>
      <c r="J4635">
        <v>470.81</v>
      </c>
      <c r="K4635">
        <v>175.27</v>
      </c>
      <c r="L4635" t="s">
        <v>14</v>
      </c>
      <c r="M4635">
        <v>0.8881</v>
      </c>
    </row>
    <row r="4636" spans="1:13" x14ac:dyDescent="0.25">
      <c r="A4636">
        <v>333400</v>
      </c>
      <c r="B4636">
        <v>4</v>
      </c>
      <c r="C4636" s="1">
        <v>43512</v>
      </c>
      <c r="D4636">
        <v>646490</v>
      </c>
      <c r="E4636">
        <v>1474</v>
      </c>
      <c r="F4636">
        <v>6</v>
      </c>
      <c r="G4636">
        <v>208</v>
      </c>
      <c r="H4636" s="1">
        <v>43514</v>
      </c>
      <c r="I4636">
        <v>999999</v>
      </c>
      <c r="J4636">
        <v>183.04</v>
      </c>
      <c r="K4636">
        <v>95.65</v>
      </c>
      <c r="L4636" t="s">
        <v>14</v>
      </c>
      <c r="M4636">
        <v>0.8881</v>
      </c>
    </row>
    <row r="4637" spans="1:13" x14ac:dyDescent="0.25">
      <c r="A4637">
        <v>333401</v>
      </c>
      <c r="B4637">
        <v>0</v>
      </c>
      <c r="C4637" s="1">
        <v>43512</v>
      </c>
      <c r="D4637">
        <v>1576074</v>
      </c>
      <c r="E4637">
        <v>454</v>
      </c>
      <c r="F4637">
        <v>2</v>
      </c>
      <c r="G4637">
        <v>269.89999999999998</v>
      </c>
      <c r="H4637" s="1">
        <v>43512</v>
      </c>
      <c r="I4637">
        <v>560</v>
      </c>
      <c r="J4637">
        <v>267.20100000000002</v>
      </c>
      <c r="K4637">
        <v>137.6</v>
      </c>
      <c r="L4637" t="s">
        <v>13</v>
      </c>
      <c r="M4637">
        <v>1</v>
      </c>
    </row>
    <row r="4638" spans="1:13" x14ac:dyDescent="0.25">
      <c r="A4638">
        <v>333401</v>
      </c>
      <c r="B4638">
        <v>1</v>
      </c>
      <c r="C4638" s="1">
        <v>43512</v>
      </c>
      <c r="D4638">
        <v>1576074</v>
      </c>
      <c r="E4638">
        <v>1461</v>
      </c>
      <c r="F4638">
        <v>1</v>
      </c>
      <c r="G4638">
        <v>308</v>
      </c>
      <c r="H4638" s="1">
        <v>43512</v>
      </c>
      <c r="I4638">
        <v>560</v>
      </c>
      <c r="J4638">
        <v>274.12</v>
      </c>
      <c r="K4638">
        <v>141.63999999999999</v>
      </c>
      <c r="L4638" t="s">
        <v>13</v>
      </c>
      <c r="M4638">
        <v>1</v>
      </c>
    </row>
    <row r="4639" spans="1:13" x14ac:dyDescent="0.25">
      <c r="A4639">
        <v>333401</v>
      </c>
      <c r="B4639">
        <v>2</v>
      </c>
      <c r="C4639" s="1">
        <v>43512</v>
      </c>
      <c r="D4639">
        <v>1576074</v>
      </c>
      <c r="E4639">
        <v>342</v>
      </c>
      <c r="F4639">
        <v>2</v>
      </c>
      <c r="G4639">
        <v>599</v>
      </c>
      <c r="H4639" s="1">
        <v>43512</v>
      </c>
      <c r="I4639">
        <v>560</v>
      </c>
      <c r="J4639">
        <v>599</v>
      </c>
      <c r="K4639">
        <v>275.45999999999998</v>
      </c>
      <c r="L4639" t="s">
        <v>13</v>
      </c>
      <c r="M4639">
        <v>1</v>
      </c>
    </row>
    <row r="4640" spans="1:13" x14ac:dyDescent="0.25">
      <c r="A4640">
        <v>333402</v>
      </c>
      <c r="B4640">
        <v>0</v>
      </c>
      <c r="C4640" s="1">
        <v>43512</v>
      </c>
      <c r="D4640">
        <v>938416</v>
      </c>
      <c r="E4640">
        <v>169</v>
      </c>
      <c r="F4640">
        <v>8</v>
      </c>
      <c r="G4640">
        <v>119</v>
      </c>
      <c r="H4640" s="1">
        <v>43513</v>
      </c>
      <c r="I4640">
        <v>999999</v>
      </c>
      <c r="J4640">
        <v>105.91</v>
      </c>
      <c r="K4640">
        <v>54.72</v>
      </c>
      <c r="L4640" t="s">
        <v>16</v>
      </c>
      <c r="M4640">
        <v>0.78100000000000003</v>
      </c>
    </row>
    <row r="4641" spans="1:13" x14ac:dyDescent="0.25">
      <c r="A4641">
        <v>333403</v>
      </c>
      <c r="B4641">
        <v>0</v>
      </c>
      <c r="C4641" s="1">
        <v>43512</v>
      </c>
      <c r="D4641">
        <v>1758861</v>
      </c>
      <c r="E4641">
        <v>678</v>
      </c>
      <c r="F4641">
        <v>1</v>
      </c>
      <c r="G4641">
        <v>91</v>
      </c>
      <c r="H4641" s="1">
        <v>43512</v>
      </c>
      <c r="I4641">
        <v>550</v>
      </c>
      <c r="J4641">
        <v>91</v>
      </c>
      <c r="K4641">
        <v>46.39</v>
      </c>
      <c r="L4641" t="s">
        <v>13</v>
      </c>
      <c r="M4641">
        <v>1</v>
      </c>
    </row>
    <row r="4642" spans="1:13" x14ac:dyDescent="0.25">
      <c r="A4642">
        <v>333403</v>
      </c>
      <c r="B4642">
        <v>1</v>
      </c>
      <c r="C4642" s="1">
        <v>43512</v>
      </c>
      <c r="D4642">
        <v>1758861</v>
      </c>
      <c r="E4642">
        <v>1227</v>
      </c>
      <c r="F4642">
        <v>4</v>
      </c>
      <c r="G4642">
        <v>988</v>
      </c>
      <c r="H4642" s="1">
        <v>43512</v>
      </c>
      <c r="I4642">
        <v>550</v>
      </c>
      <c r="J4642">
        <v>988</v>
      </c>
      <c r="K4642">
        <v>327.33999999999997</v>
      </c>
      <c r="L4642" t="s">
        <v>13</v>
      </c>
      <c r="M4642">
        <v>1</v>
      </c>
    </row>
    <row r="4643" spans="1:13" x14ac:dyDescent="0.25">
      <c r="A4643">
        <v>333403</v>
      </c>
      <c r="B4643">
        <v>2</v>
      </c>
      <c r="C4643" s="1">
        <v>43512</v>
      </c>
      <c r="D4643">
        <v>1758861</v>
      </c>
      <c r="E4643">
        <v>139</v>
      </c>
      <c r="F4643">
        <v>9</v>
      </c>
      <c r="G4643">
        <v>499.99</v>
      </c>
      <c r="H4643" s="1">
        <v>43512</v>
      </c>
      <c r="I4643">
        <v>550</v>
      </c>
      <c r="J4643">
        <v>459.99079999999998</v>
      </c>
      <c r="K4643">
        <v>229.93</v>
      </c>
      <c r="L4643" t="s">
        <v>13</v>
      </c>
      <c r="M4643">
        <v>1</v>
      </c>
    </row>
    <row r="4644" spans="1:13" x14ac:dyDescent="0.25">
      <c r="A4644">
        <v>333403</v>
      </c>
      <c r="B4644">
        <v>3</v>
      </c>
      <c r="C4644" s="1">
        <v>43512</v>
      </c>
      <c r="D4644">
        <v>1758861</v>
      </c>
      <c r="E4644">
        <v>1619</v>
      </c>
      <c r="F4644">
        <v>1</v>
      </c>
      <c r="G4644">
        <v>59.99</v>
      </c>
      <c r="H4644" s="1">
        <v>43512</v>
      </c>
      <c r="I4644">
        <v>550</v>
      </c>
      <c r="J4644">
        <v>59.99</v>
      </c>
      <c r="K4644">
        <v>27.59</v>
      </c>
      <c r="L4644" t="s">
        <v>13</v>
      </c>
      <c r="M4644">
        <v>1</v>
      </c>
    </row>
    <row r="4645" spans="1:13" x14ac:dyDescent="0.25">
      <c r="A4645">
        <v>333403</v>
      </c>
      <c r="B4645">
        <v>4</v>
      </c>
      <c r="C4645" s="1">
        <v>43512</v>
      </c>
      <c r="D4645">
        <v>1758861</v>
      </c>
      <c r="E4645">
        <v>1603</v>
      </c>
      <c r="F4645">
        <v>3</v>
      </c>
      <c r="G4645">
        <v>109.99</v>
      </c>
      <c r="H4645" s="1">
        <v>43512</v>
      </c>
      <c r="I4645">
        <v>550</v>
      </c>
      <c r="J4645">
        <v>97.891099999999994</v>
      </c>
      <c r="K4645">
        <v>56.08</v>
      </c>
      <c r="L4645" t="s">
        <v>13</v>
      </c>
      <c r="M4645">
        <v>1</v>
      </c>
    </row>
    <row r="4646" spans="1:13" x14ac:dyDescent="0.25">
      <c r="A4646">
        <v>333403</v>
      </c>
      <c r="B4646">
        <v>5</v>
      </c>
      <c r="C4646" s="1">
        <v>43512</v>
      </c>
      <c r="D4646">
        <v>1758861</v>
      </c>
      <c r="E4646">
        <v>1589</v>
      </c>
      <c r="F4646">
        <v>1</v>
      </c>
      <c r="G4646">
        <v>9.99</v>
      </c>
      <c r="H4646" s="1">
        <v>43512</v>
      </c>
      <c r="I4646">
        <v>550</v>
      </c>
      <c r="J4646">
        <v>8.7911999999999999</v>
      </c>
      <c r="K4646">
        <v>5.09</v>
      </c>
      <c r="L4646" t="s">
        <v>13</v>
      </c>
      <c r="M4646">
        <v>1</v>
      </c>
    </row>
    <row r="4647" spans="1:13" x14ac:dyDescent="0.25">
      <c r="A4647">
        <v>333404</v>
      </c>
      <c r="B4647">
        <v>0</v>
      </c>
      <c r="C4647" s="1">
        <v>43512</v>
      </c>
      <c r="D4647">
        <v>813026</v>
      </c>
      <c r="E4647">
        <v>296</v>
      </c>
      <c r="F4647">
        <v>3</v>
      </c>
      <c r="G4647">
        <v>259</v>
      </c>
      <c r="H4647" s="1">
        <v>43512</v>
      </c>
      <c r="I4647">
        <v>340</v>
      </c>
      <c r="J4647">
        <v>225.33</v>
      </c>
      <c r="K4647">
        <v>132.05000000000001</v>
      </c>
      <c r="L4647" t="s">
        <v>14</v>
      </c>
      <c r="M4647">
        <v>0.8881</v>
      </c>
    </row>
    <row r="4648" spans="1:13" x14ac:dyDescent="0.25">
      <c r="A4648">
        <v>333404</v>
      </c>
      <c r="B4648">
        <v>1</v>
      </c>
      <c r="C4648" s="1">
        <v>43512</v>
      </c>
      <c r="D4648">
        <v>813026</v>
      </c>
      <c r="E4648">
        <v>1628</v>
      </c>
      <c r="F4648">
        <v>4</v>
      </c>
      <c r="G4648">
        <v>13.89</v>
      </c>
      <c r="H4648" s="1">
        <v>43512</v>
      </c>
      <c r="I4648">
        <v>340</v>
      </c>
      <c r="J4648">
        <v>12.9177</v>
      </c>
      <c r="K4648">
        <v>6.39</v>
      </c>
      <c r="L4648" t="s">
        <v>14</v>
      </c>
      <c r="M4648">
        <v>0.8881</v>
      </c>
    </row>
    <row r="4649" spans="1:13" x14ac:dyDescent="0.25">
      <c r="A4649">
        <v>333405</v>
      </c>
      <c r="B4649">
        <v>0</v>
      </c>
      <c r="C4649" s="1">
        <v>43512</v>
      </c>
      <c r="D4649">
        <v>291695</v>
      </c>
      <c r="E4649">
        <v>1753</v>
      </c>
      <c r="F4649">
        <v>4</v>
      </c>
      <c r="G4649">
        <v>89</v>
      </c>
      <c r="H4649" s="1">
        <v>43514</v>
      </c>
      <c r="I4649">
        <v>999999</v>
      </c>
      <c r="J4649">
        <v>80.989999999999995</v>
      </c>
      <c r="K4649">
        <v>40.93</v>
      </c>
      <c r="L4649" t="s">
        <v>15</v>
      </c>
      <c r="M4649">
        <v>1.3285</v>
      </c>
    </row>
    <row r="4650" spans="1:13" x14ac:dyDescent="0.25">
      <c r="A4650">
        <v>333406</v>
      </c>
      <c r="B4650">
        <v>0</v>
      </c>
      <c r="C4650" s="1">
        <v>43512</v>
      </c>
      <c r="D4650">
        <v>170638</v>
      </c>
      <c r="E4650">
        <v>381</v>
      </c>
      <c r="F4650">
        <v>1</v>
      </c>
      <c r="G4650">
        <v>699</v>
      </c>
      <c r="H4650" s="1">
        <v>43516</v>
      </c>
      <c r="I4650">
        <v>999999</v>
      </c>
      <c r="J4650">
        <v>664.05</v>
      </c>
      <c r="K4650">
        <v>321.44</v>
      </c>
      <c r="L4650" t="s">
        <v>17</v>
      </c>
      <c r="M4650">
        <v>1.4064000000000001</v>
      </c>
    </row>
    <row r="4651" spans="1:13" x14ac:dyDescent="0.25">
      <c r="A4651">
        <v>333407</v>
      </c>
      <c r="B4651">
        <v>0</v>
      </c>
      <c r="C4651" s="1">
        <v>43512</v>
      </c>
      <c r="D4651">
        <v>843438</v>
      </c>
      <c r="E4651">
        <v>68</v>
      </c>
      <c r="F4651">
        <v>4</v>
      </c>
      <c r="G4651">
        <v>25.69</v>
      </c>
      <c r="H4651" s="1">
        <v>43514</v>
      </c>
      <c r="I4651">
        <v>999999</v>
      </c>
      <c r="J4651">
        <v>22.350300000000001</v>
      </c>
      <c r="K4651">
        <v>13.1</v>
      </c>
      <c r="L4651" t="s">
        <v>14</v>
      </c>
      <c r="M4651">
        <v>0.8881</v>
      </c>
    </row>
    <row r="4652" spans="1:13" x14ac:dyDescent="0.25">
      <c r="A4652">
        <v>333407</v>
      </c>
      <c r="B4652">
        <v>1</v>
      </c>
      <c r="C4652" s="1">
        <v>43512</v>
      </c>
      <c r="D4652">
        <v>843438</v>
      </c>
      <c r="E4652">
        <v>446</v>
      </c>
      <c r="F4652">
        <v>8</v>
      </c>
      <c r="G4652">
        <v>219.95</v>
      </c>
      <c r="H4652" s="1">
        <v>43514</v>
      </c>
      <c r="I4652">
        <v>999999</v>
      </c>
      <c r="J4652">
        <v>219.95</v>
      </c>
      <c r="K4652">
        <v>112.14</v>
      </c>
      <c r="L4652" t="s">
        <v>14</v>
      </c>
      <c r="M4652">
        <v>0.8881</v>
      </c>
    </row>
    <row r="4653" spans="1:13" x14ac:dyDescent="0.25">
      <c r="A4653">
        <v>333407</v>
      </c>
      <c r="B4653">
        <v>2</v>
      </c>
      <c r="C4653" s="1">
        <v>43512</v>
      </c>
      <c r="D4653">
        <v>843438</v>
      </c>
      <c r="E4653">
        <v>431</v>
      </c>
      <c r="F4653">
        <v>3</v>
      </c>
      <c r="G4653">
        <v>369</v>
      </c>
      <c r="H4653" s="1">
        <v>43514</v>
      </c>
      <c r="I4653">
        <v>999999</v>
      </c>
      <c r="J4653">
        <v>369</v>
      </c>
      <c r="K4653">
        <v>188.13</v>
      </c>
      <c r="L4653" t="s">
        <v>14</v>
      </c>
      <c r="M4653">
        <v>0.8881</v>
      </c>
    </row>
    <row r="4654" spans="1:13" x14ac:dyDescent="0.25">
      <c r="A4654">
        <v>333407</v>
      </c>
      <c r="B4654">
        <v>3</v>
      </c>
      <c r="C4654" s="1">
        <v>43512</v>
      </c>
      <c r="D4654">
        <v>843438</v>
      </c>
      <c r="E4654">
        <v>1515</v>
      </c>
      <c r="F4654">
        <v>1</v>
      </c>
      <c r="G4654">
        <v>230</v>
      </c>
      <c r="H4654" s="1">
        <v>43514</v>
      </c>
      <c r="I4654">
        <v>999999</v>
      </c>
      <c r="J4654">
        <v>230</v>
      </c>
      <c r="K4654">
        <v>105.77</v>
      </c>
      <c r="L4654" t="s">
        <v>14</v>
      </c>
      <c r="M4654">
        <v>0.8881</v>
      </c>
    </row>
    <row r="4655" spans="1:13" x14ac:dyDescent="0.25">
      <c r="A4655">
        <v>333407</v>
      </c>
      <c r="B4655">
        <v>4</v>
      </c>
      <c r="C4655" s="1">
        <v>43512</v>
      </c>
      <c r="D4655">
        <v>843438</v>
      </c>
      <c r="E4655">
        <v>554</v>
      </c>
      <c r="F4655">
        <v>1</v>
      </c>
      <c r="G4655">
        <v>999</v>
      </c>
      <c r="H4655" s="1">
        <v>43514</v>
      </c>
      <c r="I4655">
        <v>999999</v>
      </c>
      <c r="J4655">
        <v>889.11</v>
      </c>
      <c r="K4655">
        <v>459.4</v>
      </c>
      <c r="L4655" t="s">
        <v>14</v>
      </c>
      <c r="M4655">
        <v>0.8881</v>
      </c>
    </row>
    <row r="4656" spans="1:13" x14ac:dyDescent="0.25">
      <c r="A4656">
        <v>333408</v>
      </c>
      <c r="B4656">
        <v>0</v>
      </c>
      <c r="C4656" s="1">
        <v>43512</v>
      </c>
      <c r="D4656">
        <v>1874193</v>
      </c>
      <c r="E4656">
        <v>1544</v>
      </c>
      <c r="F4656">
        <v>1</v>
      </c>
      <c r="G4656">
        <v>238</v>
      </c>
      <c r="H4656" s="1">
        <v>43512</v>
      </c>
      <c r="I4656">
        <v>440</v>
      </c>
      <c r="J4656">
        <v>221.34</v>
      </c>
      <c r="K4656">
        <v>109.45</v>
      </c>
      <c r="L4656" t="s">
        <v>13</v>
      </c>
      <c r="M4656">
        <v>1</v>
      </c>
    </row>
    <row r="4657" spans="1:13" x14ac:dyDescent="0.25">
      <c r="A4657">
        <v>333408</v>
      </c>
      <c r="B4657">
        <v>1</v>
      </c>
      <c r="C4657" s="1">
        <v>43512</v>
      </c>
      <c r="D4657">
        <v>1874193</v>
      </c>
      <c r="E4657">
        <v>2500</v>
      </c>
      <c r="F4657">
        <v>1</v>
      </c>
      <c r="G4657">
        <v>23.72</v>
      </c>
      <c r="H4657" s="1">
        <v>43512</v>
      </c>
      <c r="I4657">
        <v>440</v>
      </c>
      <c r="J4657">
        <v>23.72</v>
      </c>
      <c r="K4657">
        <v>12.09</v>
      </c>
      <c r="L4657" t="s">
        <v>13</v>
      </c>
      <c r="M4657">
        <v>1</v>
      </c>
    </row>
    <row r="4658" spans="1:13" x14ac:dyDescent="0.25">
      <c r="A4658">
        <v>333408</v>
      </c>
      <c r="B4658">
        <v>2</v>
      </c>
      <c r="C4658" s="1">
        <v>43512</v>
      </c>
      <c r="D4658">
        <v>1874193</v>
      </c>
      <c r="E4658">
        <v>1127</v>
      </c>
      <c r="F4658">
        <v>2</v>
      </c>
      <c r="G4658">
        <v>328</v>
      </c>
      <c r="H4658" s="1">
        <v>43512</v>
      </c>
      <c r="I4658">
        <v>440</v>
      </c>
      <c r="J4658">
        <v>285.36</v>
      </c>
      <c r="K4658">
        <v>150.84</v>
      </c>
      <c r="L4658" t="s">
        <v>13</v>
      </c>
      <c r="M4658">
        <v>1</v>
      </c>
    </row>
    <row r="4659" spans="1:13" x14ac:dyDescent="0.25">
      <c r="A4659">
        <v>333408</v>
      </c>
      <c r="B4659">
        <v>3</v>
      </c>
      <c r="C4659" s="1">
        <v>43512</v>
      </c>
      <c r="D4659">
        <v>1874193</v>
      </c>
      <c r="E4659">
        <v>2421</v>
      </c>
      <c r="F4659">
        <v>2</v>
      </c>
      <c r="G4659">
        <v>25.99</v>
      </c>
      <c r="H4659" s="1">
        <v>43512</v>
      </c>
      <c r="I4659">
        <v>440</v>
      </c>
      <c r="J4659">
        <v>22.351400000000002</v>
      </c>
      <c r="K4659">
        <v>13.25</v>
      </c>
      <c r="L4659" t="s">
        <v>13</v>
      </c>
      <c r="M4659">
        <v>1</v>
      </c>
    </row>
    <row r="4660" spans="1:13" x14ac:dyDescent="0.25">
      <c r="A4660">
        <v>333409</v>
      </c>
      <c r="B4660">
        <v>0</v>
      </c>
      <c r="C4660" s="1">
        <v>43512</v>
      </c>
      <c r="D4660">
        <v>1288442</v>
      </c>
      <c r="E4660">
        <v>1515</v>
      </c>
      <c r="F4660">
        <v>6</v>
      </c>
      <c r="G4660">
        <v>230</v>
      </c>
      <c r="H4660" s="1">
        <v>43516</v>
      </c>
      <c r="I4660">
        <v>999999</v>
      </c>
      <c r="J4660">
        <v>230</v>
      </c>
      <c r="K4660">
        <v>105.77</v>
      </c>
      <c r="L4660" t="s">
        <v>13</v>
      </c>
      <c r="M4660">
        <v>1</v>
      </c>
    </row>
    <row r="4661" spans="1:13" x14ac:dyDescent="0.25">
      <c r="A4661">
        <v>333409</v>
      </c>
      <c r="B4661">
        <v>1</v>
      </c>
      <c r="C4661" s="1">
        <v>43512</v>
      </c>
      <c r="D4661">
        <v>1288442</v>
      </c>
      <c r="E4661">
        <v>1624</v>
      </c>
      <c r="F4661">
        <v>2</v>
      </c>
      <c r="G4661">
        <v>219</v>
      </c>
      <c r="H4661" s="1">
        <v>43516</v>
      </c>
      <c r="I4661">
        <v>999999</v>
      </c>
      <c r="J4661">
        <v>192.72</v>
      </c>
      <c r="K4661">
        <v>72.56</v>
      </c>
      <c r="L4661" t="s">
        <v>13</v>
      </c>
      <c r="M4661">
        <v>1</v>
      </c>
    </row>
    <row r="4662" spans="1:13" x14ac:dyDescent="0.25">
      <c r="A4662">
        <v>333410</v>
      </c>
      <c r="B4662">
        <v>0</v>
      </c>
      <c r="C4662" s="1">
        <v>43512</v>
      </c>
      <c r="D4662">
        <v>1381302</v>
      </c>
      <c r="E4662">
        <v>1444</v>
      </c>
      <c r="F4662">
        <v>3</v>
      </c>
      <c r="G4662">
        <v>230</v>
      </c>
      <c r="H4662" s="1">
        <v>43515</v>
      </c>
      <c r="I4662">
        <v>999999</v>
      </c>
      <c r="J4662">
        <v>204.7</v>
      </c>
      <c r="K4662">
        <v>105.77</v>
      </c>
      <c r="L4662" t="s">
        <v>13</v>
      </c>
      <c r="M4662">
        <v>1</v>
      </c>
    </row>
    <row r="4663" spans="1:13" x14ac:dyDescent="0.25">
      <c r="A4663">
        <v>333410</v>
      </c>
      <c r="B4663">
        <v>1</v>
      </c>
      <c r="C4663" s="1">
        <v>43512</v>
      </c>
      <c r="D4663">
        <v>1381302</v>
      </c>
      <c r="E4663">
        <v>2321</v>
      </c>
      <c r="F4663">
        <v>4</v>
      </c>
      <c r="G4663">
        <v>229.99</v>
      </c>
      <c r="H4663" s="1">
        <v>43515</v>
      </c>
      <c r="I4663">
        <v>999999</v>
      </c>
      <c r="J4663">
        <v>200.09129999999999</v>
      </c>
      <c r="K4663">
        <v>105.76</v>
      </c>
      <c r="L4663" t="s">
        <v>13</v>
      </c>
      <c r="M4663">
        <v>1</v>
      </c>
    </row>
    <row r="4664" spans="1:13" x14ac:dyDescent="0.25">
      <c r="A4664">
        <v>333410</v>
      </c>
      <c r="B4664">
        <v>2</v>
      </c>
      <c r="C4664" s="1">
        <v>43512</v>
      </c>
      <c r="D4664">
        <v>1381302</v>
      </c>
      <c r="E4664">
        <v>1488</v>
      </c>
      <c r="F4664">
        <v>3</v>
      </c>
      <c r="G4664">
        <v>300</v>
      </c>
      <c r="H4664" s="1">
        <v>43515</v>
      </c>
      <c r="I4664">
        <v>999999</v>
      </c>
      <c r="J4664">
        <v>261</v>
      </c>
      <c r="K4664">
        <v>137.96</v>
      </c>
      <c r="L4664" t="s">
        <v>13</v>
      </c>
      <c r="M4664">
        <v>1</v>
      </c>
    </row>
    <row r="4665" spans="1:13" x14ac:dyDescent="0.25">
      <c r="A4665">
        <v>333411</v>
      </c>
      <c r="B4665">
        <v>0</v>
      </c>
      <c r="C4665" s="1">
        <v>43512</v>
      </c>
      <c r="D4665">
        <v>1466606</v>
      </c>
      <c r="E4665">
        <v>500</v>
      </c>
      <c r="F4665">
        <v>2</v>
      </c>
      <c r="G4665">
        <v>69</v>
      </c>
      <c r="H4665" s="1">
        <v>43512</v>
      </c>
      <c r="I4665">
        <v>585</v>
      </c>
      <c r="J4665">
        <v>62.79</v>
      </c>
      <c r="K4665">
        <v>22.86</v>
      </c>
      <c r="L4665" t="s">
        <v>13</v>
      </c>
      <c r="M4665">
        <v>1</v>
      </c>
    </row>
    <row r="4666" spans="1:13" x14ac:dyDescent="0.25">
      <c r="A4666">
        <v>333411</v>
      </c>
      <c r="B4666">
        <v>1</v>
      </c>
      <c r="C4666" s="1">
        <v>43512</v>
      </c>
      <c r="D4666">
        <v>1466606</v>
      </c>
      <c r="E4666">
        <v>1975</v>
      </c>
      <c r="F4666">
        <v>1</v>
      </c>
      <c r="G4666">
        <v>3199.99</v>
      </c>
      <c r="H4666" s="1">
        <v>43512</v>
      </c>
      <c r="I4666">
        <v>585</v>
      </c>
      <c r="J4666">
        <v>3199.99</v>
      </c>
      <c r="K4666">
        <v>1060.22</v>
      </c>
      <c r="L4666" t="s">
        <v>13</v>
      </c>
      <c r="M4666">
        <v>1</v>
      </c>
    </row>
    <row r="4667" spans="1:13" x14ac:dyDescent="0.25">
      <c r="A4667">
        <v>333411</v>
      </c>
      <c r="B4667">
        <v>2</v>
      </c>
      <c r="C4667" s="1">
        <v>43512</v>
      </c>
      <c r="D4667">
        <v>1466606</v>
      </c>
      <c r="E4667">
        <v>1569</v>
      </c>
      <c r="F4667">
        <v>2</v>
      </c>
      <c r="G4667">
        <v>299</v>
      </c>
      <c r="H4667" s="1">
        <v>43512</v>
      </c>
      <c r="I4667">
        <v>585</v>
      </c>
      <c r="J4667">
        <v>299</v>
      </c>
      <c r="K4667">
        <v>137.5</v>
      </c>
      <c r="L4667" t="s">
        <v>13</v>
      </c>
      <c r="M4667">
        <v>1</v>
      </c>
    </row>
    <row r="4668" spans="1:13" x14ac:dyDescent="0.25">
      <c r="A4668">
        <v>333411</v>
      </c>
      <c r="B4668">
        <v>3</v>
      </c>
      <c r="C4668" s="1">
        <v>43512</v>
      </c>
      <c r="D4668">
        <v>1466606</v>
      </c>
      <c r="E4668">
        <v>881</v>
      </c>
      <c r="F4668">
        <v>5</v>
      </c>
      <c r="G4668">
        <v>13</v>
      </c>
      <c r="H4668" s="1">
        <v>43512</v>
      </c>
      <c r="I4668">
        <v>585</v>
      </c>
      <c r="J4668">
        <v>11.83</v>
      </c>
      <c r="K4668">
        <v>6.63</v>
      </c>
      <c r="L4668" t="s">
        <v>13</v>
      </c>
      <c r="M4668">
        <v>1</v>
      </c>
    </row>
    <row r="4669" spans="1:13" x14ac:dyDescent="0.25">
      <c r="A4669">
        <v>333412</v>
      </c>
      <c r="B4669">
        <v>0</v>
      </c>
      <c r="C4669" s="1">
        <v>43512</v>
      </c>
      <c r="D4669">
        <v>2055292</v>
      </c>
      <c r="E4669">
        <v>2088</v>
      </c>
      <c r="F4669">
        <v>1</v>
      </c>
      <c r="G4669">
        <v>508</v>
      </c>
      <c r="H4669" s="1">
        <v>43512</v>
      </c>
      <c r="I4669">
        <v>590</v>
      </c>
      <c r="J4669">
        <v>436.88</v>
      </c>
      <c r="K4669">
        <v>258.99</v>
      </c>
      <c r="L4669" t="s">
        <v>13</v>
      </c>
      <c r="M4669">
        <v>1</v>
      </c>
    </row>
    <row r="4670" spans="1:13" x14ac:dyDescent="0.25">
      <c r="A4670">
        <v>333413</v>
      </c>
      <c r="B4670">
        <v>0</v>
      </c>
      <c r="C4670" s="1">
        <v>43512</v>
      </c>
      <c r="D4670">
        <v>1615057</v>
      </c>
      <c r="E4670">
        <v>390</v>
      </c>
      <c r="F4670">
        <v>7</v>
      </c>
      <c r="G4670">
        <v>1299</v>
      </c>
      <c r="H4670" s="1">
        <v>43513</v>
      </c>
      <c r="I4670">
        <v>999999</v>
      </c>
      <c r="J4670">
        <v>1169.0999999999999</v>
      </c>
      <c r="K4670">
        <v>430.38</v>
      </c>
      <c r="L4670" t="s">
        <v>13</v>
      </c>
      <c r="M4670">
        <v>1</v>
      </c>
    </row>
    <row r="4671" spans="1:13" x14ac:dyDescent="0.25">
      <c r="A4671">
        <v>333414</v>
      </c>
      <c r="B4671">
        <v>0</v>
      </c>
      <c r="C4671" s="1">
        <v>43512</v>
      </c>
      <c r="D4671">
        <v>1453290</v>
      </c>
      <c r="E4671">
        <v>2155</v>
      </c>
      <c r="F4671">
        <v>3</v>
      </c>
      <c r="G4671">
        <v>163</v>
      </c>
      <c r="H4671" s="1">
        <v>43512</v>
      </c>
      <c r="I4671">
        <v>465</v>
      </c>
      <c r="J4671">
        <v>141.81</v>
      </c>
      <c r="K4671">
        <v>83.1</v>
      </c>
      <c r="L4671" t="s">
        <v>13</v>
      </c>
      <c r="M4671">
        <v>1</v>
      </c>
    </row>
    <row r="4672" spans="1:13" x14ac:dyDescent="0.25">
      <c r="A4672">
        <v>333414</v>
      </c>
      <c r="B4672">
        <v>1</v>
      </c>
      <c r="C4672" s="1">
        <v>43512</v>
      </c>
      <c r="D4672">
        <v>1453290</v>
      </c>
      <c r="E4672">
        <v>524</v>
      </c>
      <c r="F4672">
        <v>8</v>
      </c>
      <c r="G4672">
        <v>179</v>
      </c>
      <c r="H4672" s="1">
        <v>43512</v>
      </c>
      <c r="I4672">
        <v>465</v>
      </c>
      <c r="J4672">
        <v>179</v>
      </c>
      <c r="K4672">
        <v>82.32</v>
      </c>
      <c r="L4672" t="s">
        <v>13</v>
      </c>
      <c r="M4672">
        <v>1</v>
      </c>
    </row>
    <row r="4673" spans="1:13" x14ac:dyDescent="0.25">
      <c r="A4673">
        <v>333414</v>
      </c>
      <c r="B4673">
        <v>2</v>
      </c>
      <c r="C4673" s="1">
        <v>43512</v>
      </c>
      <c r="D4673">
        <v>1453290</v>
      </c>
      <c r="E4673">
        <v>1566</v>
      </c>
      <c r="F4673">
        <v>1</v>
      </c>
      <c r="G4673">
        <v>266</v>
      </c>
      <c r="H4673" s="1">
        <v>43512</v>
      </c>
      <c r="I4673">
        <v>465</v>
      </c>
      <c r="J4673">
        <v>228.76</v>
      </c>
      <c r="K4673">
        <v>122.32</v>
      </c>
      <c r="L4673" t="s">
        <v>13</v>
      </c>
      <c r="M4673">
        <v>1</v>
      </c>
    </row>
    <row r="4674" spans="1:13" x14ac:dyDescent="0.25">
      <c r="A4674">
        <v>333415</v>
      </c>
      <c r="B4674">
        <v>0</v>
      </c>
      <c r="C4674" s="1">
        <v>43512</v>
      </c>
      <c r="D4674">
        <v>1523193</v>
      </c>
      <c r="E4674">
        <v>590</v>
      </c>
      <c r="F4674">
        <v>5</v>
      </c>
      <c r="G4674">
        <v>999</v>
      </c>
      <c r="H4674" s="1">
        <v>43512</v>
      </c>
      <c r="I4674">
        <v>670</v>
      </c>
      <c r="J4674">
        <v>869.13</v>
      </c>
      <c r="K4674">
        <v>459.4</v>
      </c>
      <c r="L4674" t="s">
        <v>13</v>
      </c>
      <c r="M4674">
        <v>1</v>
      </c>
    </row>
    <row r="4675" spans="1:13" x14ac:dyDescent="0.25">
      <c r="A4675">
        <v>333415</v>
      </c>
      <c r="B4675">
        <v>1</v>
      </c>
      <c r="C4675" s="1">
        <v>43512</v>
      </c>
      <c r="D4675">
        <v>1523193</v>
      </c>
      <c r="E4675">
        <v>1416</v>
      </c>
      <c r="F4675">
        <v>3</v>
      </c>
      <c r="G4675">
        <v>308</v>
      </c>
      <c r="H4675" s="1">
        <v>43512</v>
      </c>
      <c r="I4675">
        <v>670</v>
      </c>
      <c r="J4675">
        <v>308</v>
      </c>
      <c r="K4675">
        <v>141.63999999999999</v>
      </c>
      <c r="L4675" t="s">
        <v>13</v>
      </c>
      <c r="M4675">
        <v>1</v>
      </c>
    </row>
    <row r="4676" spans="1:13" x14ac:dyDescent="0.25">
      <c r="A4676">
        <v>333416</v>
      </c>
      <c r="B4676">
        <v>0</v>
      </c>
      <c r="C4676" s="1">
        <v>43512</v>
      </c>
      <c r="D4676">
        <v>399087</v>
      </c>
      <c r="E4676">
        <v>1404</v>
      </c>
      <c r="F4676">
        <v>1</v>
      </c>
      <c r="G4676">
        <v>32.99</v>
      </c>
      <c r="H4676" s="1">
        <v>43515</v>
      </c>
      <c r="I4676">
        <v>999999</v>
      </c>
      <c r="J4676">
        <v>32.99</v>
      </c>
      <c r="K4676">
        <v>15.17</v>
      </c>
      <c r="L4676" t="s">
        <v>15</v>
      </c>
      <c r="M4676">
        <v>1.3285</v>
      </c>
    </row>
    <row r="4677" spans="1:13" x14ac:dyDescent="0.25">
      <c r="A4677">
        <v>333416</v>
      </c>
      <c r="B4677">
        <v>1</v>
      </c>
      <c r="C4677" s="1">
        <v>43512</v>
      </c>
      <c r="D4677">
        <v>399087</v>
      </c>
      <c r="E4677">
        <v>447</v>
      </c>
      <c r="F4677">
        <v>3</v>
      </c>
      <c r="G4677">
        <v>229.9</v>
      </c>
      <c r="H4677" s="1">
        <v>43515</v>
      </c>
      <c r="I4677">
        <v>999999</v>
      </c>
      <c r="J4677">
        <v>204.61099999999999</v>
      </c>
      <c r="K4677">
        <v>117.21</v>
      </c>
      <c r="L4677" t="s">
        <v>15</v>
      </c>
      <c r="M4677">
        <v>1.3285</v>
      </c>
    </row>
    <row r="4678" spans="1:13" x14ac:dyDescent="0.25">
      <c r="A4678">
        <v>333416</v>
      </c>
      <c r="B4678">
        <v>2</v>
      </c>
      <c r="C4678" s="1">
        <v>43512</v>
      </c>
      <c r="D4678">
        <v>399087</v>
      </c>
      <c r="E4678">
        <v>1590</v>
      </c>
      <c r="F4678">
        <v>1</v>
      </c>
      <c r="G4678">
        <v>22.89</v>
      </c>
      <c r="H4678" s="1">
        <v>43515</v>
      </c>
      <c r="I4678">
        <v>999999</v>
      </c>
      <c r="J4678">
        <v>22.89</v>
      </c>
      <c r="K4678">
        <v>7.58</v>
      </c>
      <c r="L4678" t="s">
        <v>15</v>
      </c>
      <c r="M4678">
        <v>1.3285</v>
      </c>
    </row>
    <row r="4679" spans="1:13" x14ac:dyDescent="0.25">
      <c r="A4679">
        <v>333416</v>
      </c>
      <c r="B4679">
        <v>3</v>
      </c>
      <c r="C4679" s="1">
        <v>43512</v>
      </c>
      <c r="D4679">
        <v>399087</v>
      </c>
      <c r="E4679">
        <v>757</v>
      </c>
      <c r="F4679">
        <v>1</v>
      </c>
      <c r="G4679">
        <v>27.9</v>
      </c>
      <c r="H4679" s="1">
        <v>43515</v>
      </c>
      <c r="I4679">
        <v>999999</v>
      </c>
      <c r="J4679">
        <v>24.831</v>
      </c>
      <c r="K4679">
        <v>12.83</v>
      </c>
      <c r="L4679" t="s">
        <v>15</v>
      </c>
      <c r="M4679">
        <v>1.3285</v>
      </c>
    </row>
    <row r="4680" spans="1:13" x14ac:dyDescent="0.25">
      <c r="A4680">
        <v>333417</v>
      </c>
      <c r="B4680">
        <v>0</v>
      </c>
      <c r="C4680" s="1">
        <v>43512</v>
      </c>
      <c r="D4680">
        <v>950664</v>
      </c>
      <c r="E4680">
        <v>1619</v>
      </c>
      <c r="F4680">
        <v>1</v>
      </c>
      <c r="G4680">
        <v>59.99</v>
      </c>
      <c r="H4680" s="1">
        <v>43515</v>
      </c>
      <c r="I4680">
        <v>999999</v>
      </c>
      <c r="J4680">
        <v>56.390599999999999</v>
      </c>
      <c r="K4680">
        <v>27.59</v>
      </c>
      <c r="L4680" t="s">
        <v>16</v>
      </c>
      <c r="M4680">
        <v>0.78100000000000003</v>
      </c>
    </row>
    <row r="4681" spans="1:13" x14ac:dyDescent="0.25">
      <c r="A4681">
        <v>333417</v>
      </c>
      <c r="B4681">
        <v>1</v>
      </c>
      <c r="C4681" s="1">
        <v>43512</v>
      </c>
      <c r="D4681">
        <v>950664</v>
      </c>
      <c r="E4681">
        <v>1467</v>
      </c>
      <c r="F4681">
        <v>2</v>
      </c>
      <c r="G4681">
        <v>301</v>
      </c>
      <c r="H4681" s="1">
        <v>43515</v>
      </c>
      <c r="I4681">
        <v>999999</v>
      </c>
      <c r="J4681">
        <v>301</v>
      </c>
      <c r="K4681">
        <v>138.41999999999999</v>
      </c>
      <c r="L4681" t="s">
        <v>16</v>
      </c>
      <c r="M4681">
        <v>0.78100000000000003</v>
      </c>
    </row>
    <row r="4682" spans="1:13" x14ac:dyDescent="0.25">
      <c r="A4682">
        <v>333417</v>
      </c>
      <c r="B4682">
        <v>2</v>
      </c>
      <c r="C4682" s="1">
        <v>43512</v>
      </c>
      <c r="D4682">
        <v>950664</v>
      </c>
      <c r="E4682">
        <v>439</v>
      </c>
      <c r="F4682">
        <v>1</v>
      </c>
      <c r="G4682">
        <v>559</v>
      </c>
      <c r="H4682" s="1">
        <v>43515</v>
      </c>
      <c r="I4682">
        <v>999999</v>
      </c>
      <c r="J4682">
        <v>559</v>
      </c>
      <c r="K4682">
        <v>257.06</v>
      </c>
      <c r="L4682" t="s">
        <v>16</v>
      </c>
      <c r="M4682">
        <v>0.78100000000000003</v>
      </c>
    </row>
    <row r="4683" spans="1:13" x14ac:dyDescent="0.25">
      <c r="A4683">
        <v>333418</v>
      </c>
      <c r="B4683">
        <v>0</v>
      </c>
      <c r="C4683" s="1">
        <v>43512</v>
      </c>
      <c r="D4683">
        <v>1526254</v>
      </c>
      <c r="E4683">
        <v>489</v>
      </c>
      <c r="F4683">
        <v>4</v>
      </c>
      <c r="G4683">
        <v>819</v>
      </c>
      <c r="H4683" s="1">
        <v>43512</v>
      </c>
      <c r="I4683">
        <v>530</v>
      </c>
      <c r="J4683">
        <v>737.1</v>
      </c>
      <c r="K4683">
        <v>271.35000000000002</v>
      </c>
      <c r="L4683" t="s">
        <v>13</v>
      </c>
      <c r="M4683">
        <v>1</v>
      </c>
    </row>
    <row r="4684" spans="1:13" x14ac:dyDescent="0.25">
      <c r="A4684">
        <v>333418</v>
      </c>
      <c r="B4684">
        <v>1</v>
      </c>
      <c r="C4684" s="1">
        <v>43512</v>
      </c>
      <c r="D4684">
        <v>1526254</v>
      </c>
      <c r="E4684">
        <v>1454</v>
      </c>
      <c r="F4684">
        <v>1</v>
      </c>
      <c r="G4684">
        <v>199</v>
      </c>
      <c r="H4684" s="1">
        <v>43512</v>
      </c>
      <c r="I4684">
        <v>530</v>
      </c>
      <c r="J4684">
        <v>175.12</v>
      </c>
      <c r="K4684">
        <v>91.51</v>
      </c>
      <c r="L4684" t="s">
        <v>13</v>
      </c>
      <c r="M4684">
        <v>1</v>
      </c>
    </row>
    <row r="4685" spans="1:13" x14ac:dyDescent="0.25">
      <c r="A4685">
        <v>333418</v>
      </c>
      <c r="B4685">
        <v>2</v>
      </c>
      <c r="C4685" s="1">
        <v>43512</v>
      </c>
      <c r="D4685">
        <v>1526254</v>
      </c>
      <c r="E4685">
        <v>1621</v>
      </c>
      <c r="F4685">
        <v>1</v>
      </c>
      <c r="G4685">
        <v>12.99</v>
      </c>
      <c r="H4685" s="1">
        <v>43512</v>
      </c>
      <c r="I4685">
        <v>530</v>
      </c>
      <c r="J4685">
        <v>11.4312</v>
      </c>
      <c r="K4685">
        <v>6.62</v>
      </c>
      <c r="L4685" t="s">
        <v>13</v>
      </c>
      <c r="M4685">
        <v>1</v>
      </c>
    </row>
    <row r="4686" spans="1:13" x14ac:dyDescent="0.25">
      <c r="A4686">
        <v>333418</v>
      </c>
      <c r="B4686">
        <v>3</v>
      </c>
      <c r="C4686" s="1">
        <v>43512</v>
      </c>
      <c r="D4686">
        <v>1526254</v>
      </c>
      <c r="E4686">
        <v>441</v>
      </c>
      <c r="F4686">
        <v>2</v>
      </c>
      <c r="G4686">
        <v>229.9</v>
      </c>
      <c r="H4686" s="1">
        <v>43512</v>
      </c>
      <c r="I4686">
        <v>530</v>
      </c>
      <c r="J4686">
        <v>206.91</v>
      </c>
      <c r="K4686">
        <v>117.21</v>
      </c>
      <c r="L4686" t="s">
        <v>13</v>
      </c>
      <c r="M4686">
        <v>1</v>
      </c>
    </row>
    <row r="4687" spans="1:13" x14ac:dyDescent="0.25">
      <c r="A4687">
        <v>331706</v>
      </c>
      <c r="B4687">
        <v>0</v>
      </c>
      <c r="C4687" s="1">
        <v>43495</v>
      </c>
      <c r="D4687">
        <v>1928459</v>
      </c>
      <c r="E4687">
        <v>551</v>
      </c>
      <c r="F4687">
        <v>4</v>
      </c>
      <c r="G4687">
        <v>2295</v>
      </c>
      <c r="H4687" s="1">
        <v>43497</v>
      </c>
      <c r="I4687">
        <v>999999</v>
      </c>
      <c r="J4687">
        <v>2295</v>
      </c>
      <c r="K4687">
        <v>760.38</v>
      </c>
      <c r="L4687" t="s">
        <v>13</v>
      </c>
      <c r="M4687">
        <v>1</v>
      </c>
    </row>
    <row r="4688" spans="1:13" x14ac:dyDescent="0.25">
      <c r="A4688">
        <v>331706</v>
      </c>
      <c r="B4688">
        <v>1</v>
      </c>
      <c r="C4688" s="1">
        <v>43495</v>
      </c>
      <c r="D4688">
        <v>1928459</v>
      </c>
      <c r="E4688">
        <v>585</v>
      </c>
      <c r="F4688">
        <v>7</v>
      </c>
      <c r="G4688">
        <v>139</v>
      </c>
      <c r="H4688" s="1">
        <v>43497</v>
      </c>
      <c r="I4688">
        <v>999999</v>
      </c>
      <c r="J4688">
        <v>123.71</v>
      </c>
      <c r="K4688">
        <v>70.87</v>
      </c>
      <c r="L4688" t="s">
        <v>13</v>
      </c>
      <c r="M4688">
        <v>1</v>
      </c>
    </row>
    <row r="4689" spans="1:13" x14ac:dyDescent="0.25">
      <c r="A4689">
        <v>331706</v>
      </c>
      <c r="B4689">
        <v>2</v>
      </c>
      <c r="C4689" s="1">
        <v>43495</v>
      </c>
      <c r="D4689">
        <v>1928459</v>
      </c>
      <c r="E4689">
        <v>1616</v>
      </c>
      <c r="F4689">
        <v>1</v>
      </c>
      <c r="G4689">
        <v>56.99</v>
      </c>
      <c r="H4689" s="1">
        <v>43497</v>
      </c>
      <c r="I4689">
        <v>999999</v>
      </c>
      <c r="J4689">
        <v>53.570599999999999</v>
      </c>
      <c r="K4689">
        <v>26.21</v>
      </c>
      <c r="L4689" t="s">
        <v>13</v>
      </c>
      <c r="M4689">
        <v>1</v>
      </c>
    </row>
    <row r="4690" spans="1:13" x14ac:dyDescent="0.25">
      <c r="A4690">
        <v>331706</v>
      </c>
      <c r="B4690">
        <v>3</v>
      </c>
      <c r="C4690" s="1">
        <v>43495</v>
      </c>
      <c r="D4690">
        <v>1928459</v>
      </c>
      <c r="E4690">
        <v>1632</v>
      </c>
      <c r="F4690">
        <v>2</v>
      </c>
      <c r="G4690">
        <v>17.989999999999998</v>
      </c>
      <c r="H4690" s="1">
        <v>43497</v>
      </c>
      <c r="I4690">
        <v>999999</v>
      </c>
      <c r="J4690">
        <v>17.810099999999998</v>
      </c>
      <c r="K4690">
        <v>8.27</v>
      </c>
      <c r="L4690" t="s">
        <v>13</v>
      </c>
      <c r="M4690">
        <v>1</v>
      </c>
    </row>
    <row r="4691" spans="1:13" x14ac:dyDescent="0.25">
      <c r="A4691">
        <v>331706</v>
      </c>
      <c r="B4691">
        <v>4</v>
      </c>
      <c r="C4691" s="1">
        <v>43495</v>
      </c>
      <c r="D4691">
        <v>1928459</v>
      </c>
      <c r="E4691">
        <v>1697</v>
      </c>
      <c r="F4691">
        <v>7</v>
      </c>
      <c r="G4691">
        <v>5.39</v>
      </c>
      <c r="H4691" s="1">
        <v>43497</v>
      </c>
      <c r="I4691">
        <v>999999</v>
      </c>
      <c r="J4691">
        <v>5.39</v>
      </c>
      <c r="K4691">
        <v>2.75</v>
      </c>
      <c r="L4691" t="s">
        <v>13</v>
      </c>
      <c r="M4691">
        <v>1</v>
      </c>
    </row>
    <row r="4692" spans="1:13" x14ac:dyDescent="0.25">
      <c r="A4692">
        <v>331706</v>
      </c>
      <c r="B4692">
        <v>5</v>
      </c>
      <c r="C4692" s="1">
        <v>43495</v>
      </c>
      <c r="D4692">
        <v>1928459</v>
      </c>
      <c r="E4692">
        <v>2265</v>
      </c>
      <c r="F4692">
        <v>7</v>
      </c>
      <c r="G4692">
        <v>229.99</v>
      </c>
      <c r="H4692" s="1">
        <v>43497</v>
      </c>
      <c r="I4692">
        <v>999999</v>
      </c>
      <c r="J4692">
        <v>202.3912</v>
      </c>
      <c r="K4692">
        <v>105.76</v>
      </c>
      <c r="L4692" t="s">
        <v>13</v>
      </c>
      <c r="M4692">
        <v>1</v>
      </c>
    </row>
    <row r="4693" spans="1:13" x14ac:dyDescent="0.25">
      <c r="A4693">
        <v>331706</v>
      </c>
      <c r="B4693">
        <v>6</v>
      </c>
      <c r="C4693" s="1">
        <v>43495</v>
      </c>
      <c r="D4693">
        <v>1928459</v>
      </c>
      <c r="E4693">
        <v>100</v>
      </c>
      <c r="F4693">
        <v>2</v>
      </c>
      <c r="G4693">
        <v>120</v>
      </c>
      <c r="H4693" s="1">
        <v>43497</v>
      </c>
      <c r="I4693">
        <v>999999</v>
      </c>
      <c r="J4693">
        <v>109.2</v>
      </c>
      <c r="K4693">
        <v>55.18</v>
      </c>
      <c r="L4693" t="s">
        <v>13</v>
      </c>
      <c r="M4693">
        <v>1</v>
      </c>
    </row>
    <row r="4694" spans="1:13" x14ac:dyDescent="0.25">
      <c r="A4694">
        <v>331800</v>
      </c>
      <c r="B4694">
        <v>0</v>
      </c>
      <c r="C4694" s="1">
        <v>43496</v>
      </c>
      <c r="D4694">
        <v>822422</v>
      </c>
      <c r="E4694">
        <v>2113</v>
      </c>
      <c r="F4694">
        <v>2</v>
      </c>
      <c r="G4694">
        <v>508</v>
      </c>
      <c r="H4694" s="1">
        <v>43500</v>
      </c>
      <c r="I4694">
        <v>999999</v>
      </c>
      <c r="J4694">
        <v>508</v>
      </c>
      <c r="K4694">
        <v>258.99</v>
      </c>
      <c r="L4694" t="s">
        <v>14</v>
      </c>
      <c r="M4694">
        <v>0.87050000000000005</v>
      </c>
    </row>
    <row r="4695" spans="1:13" x14ac:dyDescent="0.25">
      <c r="A4695">
        <v>331801</v>
      </c>
      <c r="B4695">
        <v>0</v>
      </c>
      <c r="C4695" s="1">
        <v>43496</v>
      </c>
      <c r="D4695">
        <v>744308</v>
      </c>
      <c r="E4695">
        <v>1621</v>
      </c>
      <c r="F4695">
        <v>1</v>
      </c>
      <c r="G4695">
        <v>12.99</v>
      </c>
      <c r="H4695" s="1">
        <v>43499</v>
      </c>
      <c r="I4695">
        <v>999999</v>
      </c>
      <c r="J4695">
        <v>11.691000000000001</v>
      </c>
      <c r="K4695">
        <v>6.62</v>
      </c>
      <c r="L4695" t="s">
        <v>14</v>
      </c>
      <c r="M4695">
        <v>0.87050000000000005</v>
      </c>
    </row>
    <row r="4696" spans="1:13" x14ac:dyDescent="0.25">
      <c r="A4696">
        <v>331802</v>
      </c>
      <c r="B4696">
        <v>0</v>
      </c>
      <c r="C4696" s="1">
        <v>43496</v>
      </c>
      <c r="D4696">
        <v>455271</v>
      </c>
      <c r="E4696">
        <v>936</v>
      </c>
      <c r="F4696">
        <v>6</v>
      </c>
      <c r="G4696">
        <v>79</v>
      </c>
      <c r="H4696" s="1">
        <v>43498</v>
      </c>
      <c r="I4696">
        <v>999999</v>
      </c>
      <c r="J4696">
        <v>69.52</v>
      </c>
      <c r="K4696">
        <v>36.33</v>
      </c>
      <c r="L4696" t="s">
        <v>14</v>
      </c>
      <c r="M4696">
        <v>0.87050000000000005</v>
      </c>
    </row>
    <row r="4697" spans="1:13" x14ac:dyDescent="0.25">
      <c r="A4697">
        <v>331802</v>
      </c>
      <c r="B4697">
        <v>1</v>
      </c>
      <c r="C4697" s="1">
        <v>43496</v>
      </c>
      <c r="D4697">
        <v>455271</v>
      </c>
      <c r="E4697">
        <v>726</v>
      </c>
      <c r="F4697">
        <v>9</v>
      </c>
      <c r="G4697">
        <v>147</v>
      </c>
      <c r="H4697" s="1">
        <v>43498</v>
      </c>
      <c r="I4697">
        <v>999999</v>
      </c>
      <c r="J4697">
        <v>147</v>
      </c>
      <c r="K4697">
        <v>67.599999999999994</v>
      </c>
      <c r="L4697" t="s">
        <v>14</v>
      </c>
      <c r="M4697">
        <v>0.87050000000000005</v>
      </c>
    </row>
    <row r="4698" spans="1:13" x14ac:dyDescent="0.25">
      <c r="A4698">
        <v>331803</v>
      </c>
      <c r="B4698">
        <v>0</v>
      </c>
      <c r="C4698" s="1">
        <v>43496</v>
      </c>
      <c r="D4698">
        <v>1315365</v>
      </c>
      <c r="E4698">
        <v>1742</v>
      </c>
      <c r="F4698">
        <v>1</v>
      </c>
      <c r="G4698">
        <v>28</v>
      </c>
      <c r="H4698" s="1">
        <v>43502</v>
      </c>
      <c r="I4698">
        <v>999999</v>
      </c>
      <c r="J4698">
        <v>25.2</v>
      </c>
      <c r="K4698">
        <v>14.28</v>
      </c>
      <c r="L4698" t="s">
        <v>13</v>
      </c>
      <c r="M4698">
        <v>1</v>
      </c>
    </row>
    <row r="4699" spans="1:13" x14ac:dyDescent="0.25">
      <c r="A4699">
        <v>331803</v>
      </c>
      <c r="B4699">
        <v>1</v>
      </c>
      <c r="C4699" s="1">
        <v>43496</v>
      </c>
      <c r="D4699">
        <v>1315365</v>
      </c>
      <c r="E4699">
        <v>1468</v>
      </c>
      <c r="F4699">
        <v>1</v>
      </c>
      <c r="G4699">
        <v>189</v>
      </c>
      <c r="H4699" s="1">
        <v>43502</v>
      </c>
      <c r="I4699">
        <v>999999</v>
      </c>
      <c r="J4699">
        <v>166.32</v>
      </c>
      <c r="K4699">
        <v>86.91</v>
      </c>
      <c r="L4699" t="s">
        <v>13</v>
      </c>
      <c r="M4699">
        <v>1</v>
      </c>
    </row>
    <row r="4700" spans="1:13" x14ac:dyDescent="0.25">
      <c r="A4700">
        <v>331803</v>
      </c>
      <c r="B4700">
        <v>2</v>
      </c>
      <c r="C4700" s="1">
        <v>43496</v>
      </c>
      <c r="D4700">
        <v>1315365</v>
      </c>
      <c r="E4700">
        <v>447</v>
      </c>
      <c r="F4700">
        <v>1</v>
      </c>
      <c r="G4700">
        <v>229.9</v>
      </c>
      <c r="H4700" s="1">
        <v>43502</v>
      </c>
      <c r="I4700">
        <v>999999</v>
      </c>
      <c r="J4700">
        <v>211.50800000000001</v>
      </c>
      <c r="K4700">
        <v>117.21</v>
      </c>
      <c r="L4700" t="s">
        <v>13</v>
      </c>
      <c r="M4700">
        <v>1</v>
      </c>
    </row>
    <row r="4701" spans="1:13" x14ac:dyDescent="0.25">
      <c r="A4701">
        <v>331804</v>
      </c>
      <c r="B4701">
        <v>0</v>
      </c>
      <c r="C4701" s="1">
        <v>43496</v>
      </c>
      <c r="D4701">
        <v>1668090</v>
      </c>
      <c r="E4701">
        <v>1611</v>
      </c>
      <c r="F4701">
        <v>8</v>
      </c>
      <c r="G4701">
        <v>159.99</v>
      </c>
      <c r="H4701" s="1">
        <v>43499</v>
      </c>
      <c r="I4701">
        <v>999999</v>
      </c>
      <c r="J4701">
        <v>159.99</v>
      </c>
      <c r="K4701">
        <v>73.569999999999993</v>
      </c>
      <c r="L4701" t="s">
        <v>13</v>
      </c>
      <c r="M4701">
        <v>1</v>
      </c>
    </row>
    <row r="4702" spans="1:13" x14ac:dyDescent="0.25">
      <c r="A4702">
        <v>331805</v>
      </c>
      <c r="B4702">
        <v>0</v>
      </c>
      <c r="C4702" s="1">
        <v>43496</v>
      </c>
      <c r="D4702">
        <v>360423</v>
      </c>
      <c r="E4702">
        <v>1367</v>
      </c>
      <c r="F4702">
        <v>2</v>
      </c>
      <c r="G4702">
        <v>35.99</v>
      </c>
      <c r="H4702" s="1">
        <v>43500</v>
      </c>
      <c r="I4702">
        <v>999999</v>
      </c>
      <c r="J4702">
        <v>31.671199999999999</v>
      </c>
      <c r="K4702">
        <v>16.55</v>
      </c>
      <c r="L4702" t="s">
        <v>15</v>
      </c>
      <c r="M4702">
        <v>1.3151999999999999</v>
      </c>
    </row>
    <row r="4703" spans="1:13" x14ac:dyDescent="0.25">
      <c r="A4703">
        <v>331805</v>
      </c>
      <c r="B4703">
        <v>1</v>
      </c>
      <c r="C4703" s="1">
        <v>43496</v>
      </c>
      <c r="D4703">
        <v>360423</v>
      </c>
      <c r="E4703">
        <v>175</v>
      </c>
      <c r="F4703">
        <v>1</v>
      </c>
      <c r="G4703">
        <v>116.9</v>
      </c>
      <c r="H4703" s="1">
        <v>43500</v>
      </c>
      <c r="I4703">
        <v>999999</v>
      </c>
      <c r="J4703">
        <v>102.872</v>
      </c>
      <c r="K4703">
        <v>53.76</v>
      </c>
      <c r="L4703" t="s">
        <v>15</v>
      </c>
      <c r="M4703">
        <v>1.3151999999999999</v>
      </c>
    </row>
    <row r="4704" spans="1:13" x14ac:dyDescent="0.25">
      <c r="A4704">
        <v>331805</v>
      </c>
      <c r="B4704">
        <v>2</v>
      </c>
      <c r="C4704" s="1">
        <v>43496</v>
      </c>
      <c r="D4704">
        <v>360423</v>
      </c>
      <c r="E4704">
        <v>1419</v>
      </c>
      <c r="F4704">
        <v>7</v>
      </c>
      <c r="G4704">
        <v>258</v>
      </c>
      <c r="H4704" s="1">
        <v>43500</v>
      </c>
      <c r="I4704">
        <v>999999</v>
      </c>
      <c r="J4704">
        <v>258</v>
      </c>
      <c r="K4704">
        <v>118.65</v>
      </c>
      <c r="L4704" t="s">
        <v>15</v>
      </c>
      <c r="M4704">
        <v>1.3151999999999999</v>
      </c>
    </row>
    <row r="4705" spans="1:13" x14ac:dyDescent="0.25">
      <c r="A4705">
        <v>331806</v>
      </c>
      <c r="B4705">
        <v>0</v>
      </c>
      <c r="C4705" s="1">
        <v>43496</v>
      </c>
      <c r="D4705">
        <v>1725877</v>
      </c>
      <c r="E4705">
        <v>1374</v>
      </c>
      <c r="F4705">
        <v>6</v>
      </c>
      <c r="G4705">
        <v>16</v>
      </c>
      <c r="H4705" s="1">
        <v>43498</v>
      </c>
      <c r="I4705">
        <v>999999</v>
      </c>
      <c r="J4705">
        <v>13.92</v>
      </c>
      <c r="K4705">
        <v>8.16</v>
      </c>
      <c r="L4705" t="s">
        <v>13</v>
      </c>
      <c r="M4705">
        <v>1</v>
      </c>
    </row>
    <row r="4706" spans="1:13" x14ac:dyDescent="0.25">
      <c r="A4706">
        <v>331807</v>
      </c>
      <c r="B4706">
        <v>0</v>
      </c>
      <c r="C4706" s="1">
        <v>43496</v>
      </c>
      <c r="D4706">
        <v>624880</v>
      </c>
      <c r="E4706">
        <v>291</v>
      </c>
      <c r="F4706">
        <v>6</v>
      </c>
      <c r="G4706">
        <v>360</v>
      </c>
      <c r="H4706" s="1">
        <v>43496</v>
      </c>
      <c r="I4706">
        <v>160</v>
      </c>
      <c r="J4706">
        <v>313.2</v>
      </c>
      <c r="K4706">
        <v>183.54</v>
      </c>
      <c r="L4706" t="s">
        <v>14</v>
      </c>
      <c r="M4706">
        <v>0.87050000000000005</v>
      </c>
    </row>
    <row r="4707" spans="1:13" x14ac:dyDescent="0.25">
      <c r="A4707">
        <v>331900</v>
      </c>
      <c r="B4707">
        <v>0</v>
      </c>
      <c r="C4707" s="1">
        <v>43497</v>
      </c>
      <c r="D4707">
        <v>453783</v>
      </c>
      <c r="E4707">
        <v>322</v>
      </c>
      <c r="F4707">
        <v>1</v>
      </c>
      <c r="G4707">
        <v>369</v>
      </c>
      <c r="H4707" s="1">
        <v>43499</v>
      </c>
      <c r="I4707">
        <v>999999</v>
      </c>
      <c r="J4707">
        <v>369</v>
      </c>
      <c r="K4707">
        <v>169.69</v>
      </c>
      <c r="L4707" t="s">
        <v>14</v>
      </c>
      <c r="M4707">
        <v>0.87180000000000002</v>
      </c>
    </row>
    <row r="4708" spans="1:13" x14ac:dyDescent="0.25">
      <c r="A4708">
        <v>331901</v>
      </c>
      <c r="B4708">
        <v>0</v>
      </c>
      <c r="C4708" s="1">
        <v>43497</v>
      </c>
      <c r="D4708">
        <v>2020228</v>
      </c>
      <c r="E4708">
        <v>1651</v>
      </c>
      <c r="F4708">
        <v>1</v>
      </c>
      <c r="G4708">
        <v>159.99</v>
      </c>
      <c r="H4708" s="1">
        <v>43499</v>
      </c>
      <c r="I4708">
        <v>999999</v>
      </c>
      <c r="J4708">
        <v>159.99</v>
      </c>
      <c r="K4708">
        <v>73.569999999999993</v>
      </c>
      <c r="L4708" t="s">
        <v>13</v>
      </c>
      <c r="M4708">
        <v>1</v>
      </c>
    </row>
    <row r="4709" spans="1:13" x14ac:dyDescent="0.25">
      <c r="A4709">
        <v>331902</v>
      </c>
      <c r="B4709">
        <v>0</v>
      </c>
      <c r="C4709" s="1">
        <v>43497</v>
      </c>
      <c r="D4709">
        <v>244781</v>
      </c>
      <c r="E4709">
        <v>61</v>
      </c>
      <c r="F4709">
        <v>2</v>
      </c>
      <c r="G4709">
        <v>181</v>
      </c>
      <c r="H4709" s="1">
        <v>43497</v>
      </c>
      <c r="I4709">
        <v>80</v>
      </c>
      <c r="J4709">
        <v>181</v>
      </c>
      <c r="K4709">
        <v>83.24</v>
      </c>
      <c r="L4709" t="s">
        <v>15</v>
      </c>
      <c r="M4709">
        <v>1.3142</v>
      </c>
    </row>
    <row r="4710" spans="1:13" x14ac:dyDescent="0.25">
      <c r="A4710">
        <v>331902</v>
      </c>
      <c r="B4710">
        <v>1</v>
      </c>
      <c r="C4710" s="1">
        <v>43497</v>
      </c>
      <c r="D4710">
        <v>244781</v>
      </c>
      <c r="E4710">
        <v>1120</v>
      </c>
      <c r="F4710">
        <v>2</v>
      </c>
      <c r="G4710">
        <v>657</v>
      </c>
      <c r="H4710" s="1">
        <v>43497</v>
      </c>
      <c r="I4710">
        <v>80</v>
      </c>
      <c r="J4710">
        <v>571.59</v>
      </c>
      <c r="K4710">
        <v>217.68</v>
      </c>
      <c r="L4710" t="s">
        <v>15</v>
      </c>
      <c r="M4710">
        <v>1.3142</v>
      </c>
    </row>
    <row r="4711" spans="1:13" x14ac:dyDescent="0.25">
      <c r="A4711">
        <v>331902</v>
      </c>
      <c r="B4711">
        <v>2</v>
      </c>
      <c r="C4711" s="1">
        <v>43497</v>
      </c>
      <c r="D4711">
        <v>244781</v>
      </c>
      <c r="E4711">
        <v>171</v>
      </c>
      <c r="F4711">
        <v>5</v>
      </c>
      <c r="G4711">
        <v>99</v>
      </c>
      <c r="H4711" s="1">
        <v>43497</v>
      </c>
      <c r="I4711">
        <v>80</v>
      </c>
      <c r="J4711">
        <v>86.13</v>
      </c>
      <c r="K4711">
        <v>45.53</v>
      </c>
      <c r="L4711" t="s">
        <v>15</v>
      </c>
      <c r="M4711">
        <v>1.3142</v>
      </c>
    </row>
    <row r="4712" spans="1:13" x14ac:dyDescent="0.25">
      <c r="A4712">
        <v>331902</v>
      </c>
      <c r="B4712">
        <v>3</v>
      </c>
      <c r="C4712" s="1">
        <v>43497</v>
      </c>
      <c r="D4712">
        <v>244781</v>
      </c>
      <c r="E4712">
        <v>2068</v>
      </c>
      <c r="F4712">
        <v>1</v>
      </c>
      <c r="G4712">
        <v>199.99</v>
      </c>
      <c r="H4712" s="1">
        <v>43497</v>
      </c>
      <c r="I4712">
        <v>80</v>
      </c>
      <c r="J4712">
        <v>185.9907</v>
      </c>
      <c r="K4712">
        <v>91.97</v>
      </c>
      <c r="L4712" t="s">
        <v>15</v>
      </c>
      <c r="M4712">
        <v>1.3142</v>
      </c>
    </row>
    <row r="4713" spans="1:13" x14ac:dyDescent="0.25">
      <c r="A4713">
        <v>331902</v>
      </c>
      <c r="B4713">
        <v>4</v>
      </c>
      <c r="C4713" s="1">
        <v>43497</v>
      </c>
      <c r="D4713">
        <v>244781</v>
      </c>
      <c r="E4713">
        <v>967</v>
      </c>
      <c r="F4713">
        <v>1</v>
      </c>
      <c r="G4713">
        <v>188.5</v>
      </c>
      <c r="H4713" s="1">
        <v>43497</v>
      </c>
      <c r="I4713">
        <v>80</v>
      </c>
      <c r="J4713">
        <v>163.995</v>
      </c>
      <c r="K4713">
        <v>86.68</v>
      </c>
      <c r="L4713" t="s">
        <v>15</v>
      </c>
      <c r="M4713">
        <v>1.3142</v>
      </c>
    </row>
    <row r="4714" spans="1:13" x14ac:dyDescent="0.25">
      <c r="A4714">
        <v>331903</v>
      </c>
      <c r="B4714">
        <v>0</v>
      </c>
      <c r="C4714" s="1">
        <v>43497</v>
      </c>
      <c r="D4714">
        <v>170762</v>
      </c>
      <c r="E4714">
        <v>1661</v>
      </c>
      <c r="F4714">
        <v>1</v>
      </c>
      <c r="G4714">
        <v>5.5</v>
      </c>
      <c r="H4714" s="1">
        <v>43497</v>
      </c>
      <c r="I4714">
        <v>50</v>
      </c>
      <c r="J4714">
        <v>4.8949999999999996</v>
      </c>
      <c r="K4714">
        <v>2.8</v>
      </c>
      <c r="L4714" t="s">
        <v>17</v>
      </c>
      <c r="M4714">
        <v>1.3764000000000001</v>
      </c>
    </row>
    <row r="4715" spans="1:13" x14ac:dyDescent="0.25">
      <c r="A4715">
        <v>331903</v>
      </c>
      <c r="B4715">
        <v>1</v>
      </c>
      <c r="C4715" s="1">
        <v>43497</v>
      </c>
      <c r="D4715">
        <v>170762</v>
      </c>
      <c r="E4715">
        <v>1594</v>
      </c>
      <c r="F4715">
        <v>2</v>
      </c>
      <c r="G4715">
        <v>9.99</v>
      </c>
      <c r="H4715" s="1">
        <v>43497</v>
      </c>
      <c r="I4715">
        <v>50</v>
      </c>
      <c r="J4715">
        <v>9.0908999999999995</v>
      </c>
      <c r="K4715">
        <v>5.09</v>
      </c>
      <c r="L4715" t="s">
        <v>17</v>
      </c>
      <c r="M4715">
        <v>1.3764000000000001</v>
      </c>
    </row>
    <row r="4716" spans="1:13" x14ac:dyDescent="0.25">
      <c r="A4716">
        <v>331903</v>
      </c>
      <c r="B4716">
        <v>2</v>
      </c>
      <c r="C4716" s="1">
        <v>43497</v>
      </c>
      <c r="D4716">
        <v>170762</v>
      </c>
      <c r="E4716">
        <v>1368</v>
      </c>
      <c r="F4716">
        <v>3</v>
      </c>
      <c r="G4716">
        <v>40.19</v>
      </c>
      <c r="H4716" s="1">
        <v>43497</v>
      </c>
      <c r="I4716">
        <v>50</v>
      </c>
      <c r="J4716">
        <v>36.170999999999999</v>
      </c>
      <c r="K4716">
        <v>18.48</v>
      </c>
      <c r="L4716" t="s">
        <v>17</v>
      </c>
      <c r="M4716">
        <v>1.3764000000000001</v>
      </c>
    </row>
    <row r="4717" spans="1:13" x14ac:dyDescent="0.25">
      <c r="A4717">
        <v>331903</v>
      </c>
      <c r="B4717">
        <v>3</v>
      </c>
      <c r="C4717" s="1">
        <v>43497</v>
      </c>
      <c r="D4717">
        <v>170762</v>
      </c>
      <c r="E4717">
        <v>434</v>
      </c>
      <c r="F4717">
        <v>8</v>
      </c>
      <c r="G4717">
        <v>599</v>
      </c>
      <c r="H4717" s="1">
        <v>43497</v>
      </c>
      <c r="I4717">
        <v>50</v>
      </c>
      <c r="J4717">
        <v>599</v>
      </c>
      <c r="K4717">
        <v>275.45999999999998</v>
      </c>
      <c r="L4717" t="s">
        <v>17</v>
      </c>
      <c r="M4717">
        <v>1.3764000000000001</v>
      </c>
    </row>
    <row r="4718" spans="1:13" x14ac:dyDescent="0.25">
      <c r="A4718">
        <v>331904</v>
      </c>
      <c r="B4718">
        <v>0</v>
      </c>
      <c r="C4718" s="1">
        <v>43497</v>
      </c>
      <c r="D4718">
        <v>40464</v>
      </c>
      <c r="E4718">
        <v>1667</v>
      </c>
      <c r="F4718">
        <v>2</v>
      </c>
      <c r="G4718">
        <v>5.5</v>
      </c>
      <c r="H4718" s="1">
        <v>43497</v>
      </c>
      <c r="I4718">
        <v>35</v>
      </c>
      <c r="J4718">
        <v>4.84</v>
      </c>
      <c r="K4718">
        <v>2.8</v>
      </c>
      <c r="L4718" t="s">
        <v>17</v>
      </c>
      <c r="M4718">
        <v>1.3764000000000001</v>
      </c>
    </row>
    <row r="4719" spans="1:13" x14ac:dyDescent="0.25">
      <c r="A4719">
        <v>331904</v>
      </c>
      <c r="B4719">
        <v>1</v>
      </c>
      <c r="C4719" s="1">
        <v>43497</v>
      </c>
      <c r="D4719">
        <v>40464</v>
      </c>
      <c r="E4719">
        <v>1669</v>
      </c>
      <c r="F4719">
        <v>1</v>
      </c>
      <c r="G4719">
        <v>6.89</v>
      </c>
      <c r="H4719" s="1">
        <v>43497</v>
      </c>
      <c r="I4719">
        <v>35</v>
      </c>
      <c r="J4719">
        <v>5.9253999999999998</v>
      </c>
      <c r="K4719">
        <v>3.17</v>
      </c>
      <c r="L4719" t="s">
        <v>17</v>
      </c>
      <c r="M4719">
        <v>1.3764000000000001</v>
      </c>
    </row>
    <row r="4720" spans="1:13" x14ac:dyDescent="0.25">
      <c r="A4720">
        <v>332000</v>
      </c>
      <c r="B4720">
        <v>0</v>
      </c>
      <c r="C4720" s="1">
        <v>43498</v>
      </c>
      <c r="D4720">
        <v>517703</v>
      </c>
      <c r="E4720">
        <v>596</v>
      </c>
      <c r="F4720">
        <v>1</v>
      </c>
      <c r="G4720">
        <v>190</v>
      </c>
      <c r="H4720" s="1">
        <v>43505</v>
      </c>
      <c r="I4720">
        <v>999999</v>
      </c>
      <c r="J4720">
        <v>171</v>
      </c>
      <c r="K4720">
        <v>62.95</v>
      </c>
      <c r="L4720" t="s">
        <v>14</v>
      </c>
      <c r="M4720">
        <v>0.87180000000000002</v>
      </c>
    </row>
    <row r="4721" spans="1:13" x14ac:dyDescent="0.25">
      <c r="A4721">
        <v>332001</v>
      </c>
      <c r="B4721">
        <v>0</v>
      </c>
      <c r="C4721" s="1">
        <v>43498</v>
      </c>
      <c r="D4721">
        <v>988086</v>
      </c>
      <c r="E4721">
        <v>2398</v>
      </c>
      <c r="F4721">
        <v>2</v>
      </c>
      <c r="G4721">
        <v>459.99</v>
      </c>
      <c r="H4721" s="1">
        <v>43501</v>
      </c>
      <c r="I4721">
        <v>999999</v>
      </c>
      <c r="J4721">
        <v>400.19130000000001</v>
      </c>
      <c r="K4721">
        <v>211.53</v>
      </c>
      <c r="L4721" t="s">
        <v>16</v>
      </c>
      <c r="M4721">
        <v>0.76619999999999999</v>
      </c>
    </row>
    <row r="4722" spans="1:13" x14ac:dyDescent="0.25">
      <c r="A4722">
        <v>332002</v>
      </c>
      <c r="B4722">
        <v>0</v>
      </c>
      <c r="C4722" s="1">
        <v>43498</v>
      </c>
      <c r="D4722">
        <v>1003747</v>
      </c>
      <c r="E4722">
        <v>650</v>
      </c>
      <c r="F4722">
        <v>3</v>
      </c>
      <c r="G4722">
        <v>78</v>
      </c>
      <c r="H4722" s="1">
        <v>43500</v>
      </c>
      <c r="I4722">
        <v>999999</v>
      </c>
      <c r="J4722">
        <v>75.66</v>
      </c>
      <c r="K4722">
        <v>39.770000000000003</v>
      </c>
      <c r="L4722" t="s">
        <v>16</v>
      </c>
      <c r="M4722">
        <v>0.76619999999999999</v>
      </c>
    </row>
    <row r="4723" spans="1:13" x14ac:dyDescent="0.25">
      <c r="A4723">
        <v>332003</v>
      </c>
      <c r="B4723">
        <v>0</v>
      </c>
      <c r="C4723" s="1">
        <v>43498</v>
      </c>
      <c r="D4723">
        <v>1370985</v>
      </c>
      <c r="E4723">
        <v>440</v>
      </c>
      <c r="F4723">
        <v>4</v>
      </c>
      <c r="G4723">
        <v>219.95</v>
      </c>
      <c r="H4723" s="1">
        <v>43498</v>
      </c>
      <c r="I4723">
        <v>630</v>
      </c>
      <c r="J4723">
        <v>193.55600000000001</v>
      </c>
      <c r="K4723">
        <v>112.14</v>
      </c>
      <c r="L4723" t="s">
        <v>13</v>
      </c>
      <c r="M4723">
        <v>1</v>
      </c>
    </row>
    <row r="4724" spans="1:13" x14ac:dyDescent="0.25">
      <c r="A4724">
        <v>332003</v>
      </c>
      <c r="B4724">
        <v>1</v>
      </c>
      <c r="C4724" s="1">
        <v>43498</v>
      </c>
      <c r="D4724">
        <v>1370985</v>
      </c>
      <c r="E4724">
        <v>460</v>
      </c>
      <c r="F4724">
        <v>9</v>
      </c>
      <c r="G4724">
        <v>299.89999999999998</v>
      </c>
      <c r="H4724" s="1">
        <v>43498</v>
      </c>
      <c r="I4724">
        <v>630</v>
      </c>
      <c r="J4724">
        <v>275.90800000000002</v>
      </c>
      <c r="K4724">
        <v>152.9</v>
      </c>
      <c r="L4724" t="s">
        <v>13</v>
      </c>
      <c r="M4724">
        <v>1</v>
      </c>
    </row>
    <row r="4725" spans="1:13" x14ac:dyDescent="0.25">
      <c r="A4725">
        <v>332003</v>
      </c>
      <c r="B4725">
        <v>2</v>
      </c>
      <c r="C4725" s="1">
        <v>43498</v>
      </c>
      <c r="D4725">
        <v>1370985</v>
      </c>
      <c r="E4725">
        <v>1665</v>
      </c>
      <c r="F4725">
        <v>1</v>
      </c>
      <c r="G4725">
        <v>4.99</v>
      </c>
      <c r="H4725" s="1">
        <v>43498</v>
      </c>
      <c r="I4725">
        <v>630</v>
      </c>
      <c r="J4725">
        <v>4.5408999999999997</v>
      </c>
      <c r="K4725">
        <v>2.54</v>
      </c>
      <c r="L4725" t="s">
        <v>13</v>
      </c>
      <c r="M4725">
        <v>1</v>
      </c>
    </row>
    <row r="4726" spans="1:13" x14ac:dyDescent="0.25">
      <c r="A4726">
        <v>332003</v>
      </c>
      <c r="B4726">
        <v>3</v>
      </c>
      <c r="C4726" s="1">
        <v>43498</v>
      </c>
      <c r="D4726">
        <v>1370985</v>
      </c>
      <c r="E4726">
        <v>118</v>
      </c>
      <c r="F4726">
        <v>3</v>
      </c>
      <c r="G4726">
        <v>169.99</v>
      </c>
      <c r="H4726" s="1">
        <v>43498</v>
      </c>
      <c r="I4726">
        <v>630</v>
      </c>
      <c r="J4726">
        <v>149.59119999999999</v>
      </c>
      <c r="K4726">
        <v>86.67</v>
      </c>
      <c r="L4726" t="s">
        <v>13</v>
      </c>
      <c r="M4726">
        <v>1</v>
      </c>
    </row>
    <row r="4727" spans="1:13" x14ac:dyDescent="0.25">
      <c r="A4727">
        <v>332004</v>
      </c>
      <c r="B4727">
        <v>0</v>
      </c>
      <c r="C4727" s="1">
        <v>43498</v>
      </c>
      <c r="D4727">
        <v>1083529</v>
      </c>
      <c r="E4727">
        <v>435</v>
      </c>
      <c r="F4727">
        <v>2</v>
      </c>
      <c r="G4727">
        <v>269.95</v>
      </c>
      <c r="H4727" s="1">
        <v>43498</v>
      </c>
      <c r="I4727">
        <v>400</v>
      </c>
      <c r="J4727">
        <v>269.95</v>
      </c>
      <c r="K4727">
        <v>137.63</v>
      </c>
      <c r="L4727" t="s">
        <v>16</v>
      </c>
      <c r="M4727">
        <v>0.76619999999999999</v>
      </c>
    </row>
    <row r="4728" spans="1:13" x14ac:dyDescent="0.25">
      <c r="A4728">
        <v>332005</v>
      </c>
      <c r="B4728">
        <v>0</v>
      </c>
      <c r="C4728" s="1">
        <v>43498</v>
      </c>
      <c r="D4728">
        <v>466479</v>
      </c>
      <c r="E4728">
        <v>1598</v>
      </c>
      <c r="F4728">
        <v>3</v>
      </c>
      <c r="G4728">
        <v>57.88</v>
      </c>
      <c r="H4728" s="1">
        <v>43498</v>
      </c>
      <c r="I4728">
        <v>210</v>
      </c>
      <c r="J4728">
        <v>57.88</v>
      </c>
      <c r="K4728">
        <v>26.62</v>
      </c>
      <c r="L4728" t="s">
        <v>14</v>
      </c>
      <c r="M4728">
        <v>0.87180000000000002</v>
      </c>
    </row>
    <row r="4729" spans="1:13" x14ac:dyDescent="0.25">
      <c r="A4729">
        <v>332005</v>
      </c>
      <c r="B4729">
        <v>1</v>
      </c>
      <c r="C4729" s="1">
        <v>43498</v>
      </c>
      <c r="D4729">
        <v>466479</v>
      </c>
      <c r="E4729">
        <v>2496</v>
      </c>
      <c r="F4729">
        <v>10</v>
      </c>
      <c r="G4729">
        <v>9.99</v>
      </c>
      <c r="H4729" s="1">
        <v>43498</v>
      </c>
      <c r="I4729">
        <v>210</v>
      </c>
      <c r="J4729">
        <v>9.5904000000000007</v>
      </c>
      <c r="K4729">
        <v>5.09</v>
      </c>
      <c r="L4729" t="s">
        <v>14</v>
      </c>
      <c r="M4729">
        <v>0.87180000000000002</v>
      </c>
    </row>
    <row r="4730" spans="1:13" x14ac:dyDescent="0.25">
      <c r="A4730">
        <v>332005</v>
      </c>
      <c r="B4730">
        <v>2</v>
      </c>
      <c r="C4730" s="1">
        <v>43498</v>
      </c>
      <c r="D4730">
        <v>466479</v>
      </c>
      <c r="E4730">
        <v>1444</v>
      </c>
      <c r="F4730">
        <v>7</v>
      </c>
      <c r="G4730">
        <v>230</v>
      </c>
      <c r="H4730" s="1">
        <v>43498</v>
      </c>
      <c r="I4730">
        <v>210</v>
      </c>
      <c r="J4730">
        <v>211.6</v>
      </c>
      <c r="K4730">
        <v>105.77</v>
      </c>
      <c r="L4730" t="s">
        <v>14</v>
      </c>
      <c r="M4730">
        <v>0.87180000000000002</v>
      </c>
    </row>
    <row r="4731" spans="1:13" x14ac:dyDescent="0.25">
      <c r="A4731">
        <v>332006</v>
      </c>
      <c r="B4731">
        <v>0</v>
      </c>
      <c r="C4731" s="1">
        <v>43498</v>
      </c>
      <c r="D4731">
        <v>1907686</v>
      </c>
      <c r="E4731">
        <v>1530</v>
      </c>
      <c r="F4731">
        <v>2</v>
      </c>
      <c r="G4731">
        <v>266</v>
      </c>
      <c r="H4731" s="1">
        <v>43501</v>
      </c>
      <c r="I4731">
        <v>999999</v>
      </c>
      <c r="J4731">
        <v>266</v>
      </c>
      <c r="K4731">
        <v>122.32</v>
      </c>
      <c r="L4731" t="s">
        <v>13</v>
      </c>
      <c r="M4731">
        <v>1</v>
      </c>
    </row>
    <row r="4732" spans="1:13" x14ac:dyDescent="0.25">
      <c r="A4732">
        <v>332006</v>
      </c>
      <c r="B4732">
        <v>1</v>
      </c>
      <c r="C4732" s="1">
        <v>43498</v>
      </c>
      <c r="D4732">
        <v>1907686</v>
      </c>
      <c r="E4732">
        <v>377</v>
      </c>
      <c r="F4732">
        <v>3</v>
      </c>
      <c r="G4732">
        <v>599</v>
      </c>
      <c r="H4732" s="1">
        <v>43501</v>
      </c>
      <c r="I4732">
        <v>999999</v>
      </c>
      <c r="J4732">
        <v>545.09</v>
      </c>
      <c r="K4732">
        <v>275.45999999999998</v>
      </c>
      <c r="L4732" t="s">
        <v>13</v>
      </c>
      <c r="M4732">
        <v>1</v>
      </c>
    </row>
    <row r="4733" spans="1:13" x14ac:dyDescent="0.25">
      <c r="A4733">
        <v>332006</v>
      </c>
      <c r="B4733">
        <v>2</v>
      </c>
      <c r="C4733" s="1">
        <v>43498</v>
      </c>
      <c r="D4733">
        <v>1907686</v>
      </c>
      <c r="E4733">
        <v>1576</v>
      </c>
      <c r="F4733">
        <v>2</v>
      </c>
      <c r="G4733">
        <v>12.99</v>
      </c>
      <c r="H4733" s="1">
        <v>43501</v>
      </c>
      <c r="I4733">
        <v>999999</v>
      </c>
      <c r="J4733">
        <v>12.99</v>
      </c>
      <c r="K4733">
        <v>6.62</v>
      </c>
      <c r="L4733" t="s">
        <v>13</v>
      </c>
      <c r="M4733">
        <v>1</v>
      </c>
    </row>
    <row r="4734" spans="1:13" x14ac:dyDescent="0.25">
      <c r="A4734">
        <v>332006</v>
      </c>
      <c r="B4734">
        <v>3</v>
      </c>
      <c r="C4734" s="1">
        <v>43498</v>
      </c>
      <c r="D4734">
        <v>1907686</v>
      </c>
      <c r="E4734">
        <v>819</v>
      </c>
      <c r="F4734">
        <v>2</v>
      </c>
      <c r="G4734">
        <v>29.9</v>
      </c>
      <c r="H4734" s="1">
        <v>43501</v>
      </c>
      <c r="I4734">
        <v>999999</v>
      </c>
      <c r="J4734">
        <v>29.9</v>
      </c>
      <c r="K4734">
        <v>15.24</v>
      </c>
      <c r="L4734" t="s">
        <v>13</v>
      </c>
      <c r="M4734">
        <v>1</v>
      </c>
    </row>
    <row r="4735" spans="1:13" x14ac:dyDescent="0.25">
      <c r="A4735">
        <v>332006</v>
      </c>
      <c r="B4735">
        <v>4</v>
      </c>
      <c r="C4735" s="1">
        <v>43498</v>
      </c>
      <c r="D4735">
        <v>1907686</v>
      </c>
      <c r="E4735">
        <v>1408</v>
      </c>
      <c r="F4735">
        <v>5</v>
      </c>
      <c r="G4735">
        <v>529</v>
      </c>
      <c r="H4735" s="1">
        <v>43501</v>
      </c>
      <c r="I4735">
        <v>999999</v>
      </c>
      <c r="J4735">
        <v>529</v>
      </c>
      <c r="K4735">
        <v>175.27</v>
      </c>
      <c r="L4735" t="s">
        <v>13</v>
      </c>
      <c r="M4735">
        <v>1</v>
      </c>
    </row>
    <row r="4736" spans="1:13" x14ac:dyDescent="0.25">
      <c r="A4736">
        <v>332006</v>
      </c>
      <c r="B4736">
        <v>5</v>
      </c>
      <c r="C4736" s="1">
        <v>43498</v>
      </c>
      <c r="D4736">
        <v>1907686</v>
      </c>
      <c r="E4736">
        <v>1586</v>
      </c>
      <c r="F4736">
        <v>4</v>
      </c>
      <c r="G4736">
        <v>12.66</v>
      </c>
      <c r="H4736" s="1">
        <v>43501</v>
      </c>
      <c r="I4736">
        <v>999999</v>
      </c>
      <c r="J4736">
        <v>12.153600000000001</v>
      </c>
      <c r="K4736">
        <v>5.82</v>
      </c>
      <c r="L4736" t="s">
        <v>13</v>
      </c>
      <c r="M4736">
        <v>1</v>
      </c>
    </row>
    <row r="4737" spans="1:13" x14ac:dyDescent="0.25">
      <c r="A4737">
        <v>332007</v>
      </c>
      <c r="B4737">
        <v>0</v>
      </c>
      <c r="C4737" s="1">
        <v>43498</v>
      </c>
      <c r="D4737">
        <v>1246662</v>
      </c>
      <c r="E4737">
        <v>544</v>
      </c>
      <c r="F4737">
        <v>7</v>
      </c>
      <c r="G4737">
        <v>499</v>
      </c>
      <c r="H4737" s="1">
        <v>43500</v>
      </c>
      <c r="I4737">
        <v>999999</v>
      </c>
      <c r="J4737">
        <v>434.13</v>
      </c>
      <c r="K4737">
        <v>254.4</v>
      </c>
      <c r="L4737" t="s">
        <v>13</v>
      </c>
      <c r="M4737">
        <v>1</v>
      </c>
    </row>
    <row r="4738" spans="1:13" x14ac:dyDescent="0.25">
      <c r="A4738">
        <v>332007</v>
      </c>
      <c r="B4738">
        <v>1</v>
      </c>
      <c r="C4738" s="1">
        <v>43498</v>
      </c>
      <c r="D4738">
        <v>1246662</v>
      </c>
      <c r="E4738">
        <v>642</v>
      </c>
      <c r="F4738">
        <v>2</v>
      </c>
      <c r="G4738">
        <v>159</v>
      </c>
      <c r="H4738" s="1">
        <v>43500</v>
      </c>
      <c r="I4738">
        <v>999999</v>
      </c>
      <c r="J4738">
        <v>149.46</v>
      </c>
      <c r="K4738">
        <v>73.12</v>
      </c>
      <c r="L4738" t="s">
        <v>13</v>
      </c>
      <c r="M4738">
        <v>1</v>
      </c>
    </row>
    <row r="4739" spans="1:13" x14ac:dyDescent="0.25">
      <c r="A4739">
        <v>332007</v>
      </c>
      <c r="B4739">
        <v>2</v>
      </c>
      <c r="C4739" s="1">
        <v>43498</v>
      </c>
      <c r="D4739">
        <v>1246662</v>
      </c>
      <c r="E4739">
        <v>1633</v>
      </c>
      <c r="F4739">
        <v>3</v>
      </c>
      <c r="G4739">
        <v>13.89</v>
      </c>
      <c r="H4739" s="1">
        <v>43500</v>
      </c>
      <c r="I4739">
        <v>999999</v>
      </c>
      <c r="J4739">
        <v>12.2232</v>
      </c>
      <c r="K4739">
        <v>6.39</v>
      </c>
      <c r="L4739" t="s">
        <v>13</v>
      </c>
      <c r="M4739">
        <v>1</v>
      </c>
    </row>
    <row r="4740" spans="1:13" x14ac:dyDescent="0.25">
      <c r="A4740">
        <v>332008</v>
      </c>
      <c r="B4740">
        <v>0</v>
      </c>
      <c r="C4740" s="1">
        <v>43498</v>
      </c>
      <c r="D4740">
        <v>476744</v>
      </c>
      <c r="E4740">
        <v>2396</v>
      </c>
      <c r="F4740">
        <v>1</v>
      </c>
      <c r="G4740">
        <v>109.99</v>
      </c>
      <c r="H4740" s="1">
        <v>43501</v>
      </c>
      <c r="I4740">
        <v>999999</v>
      </c>
      <c r="J4740">
        <v>104.4905</v>
      </c>
      <c r="K4740">
        <v>56.08</v>
      </c>
      <c r="L4740" t="s">
        <v>14</v>
      </c>
      <c r="M4740">
        <v>0.87180000000000002</v>
      </c>
    </row>
    <row r="4741" spans="1:13" x14ac:dyDescent="0.25">
      <c r="A4741">
        <v>332008</v>
      </c>
      <c r="B4741">
        <v>1</v>
      </c>
      <c r="C4741" s="1">
        <v>43498</v>
      </c>
      <c r="D4741">
        <v>476744</v>
      </c>
      <c r="E4741">
        <v>1443</v>
      </c>
      <c r="F4741">
        <v>1</v>
      </c>
      <c r="G4741">
        <v>589</v>
      </c>
      <c r="H4741" s="1">
        <v>43501</v>
      </c>
      <c r="I4741">
        <v>999999</v>
      </c>
      <c r="J4741">
        <v>589</v>
      </c>
      <c r="K4741">
        <v>195.15</v>
      </c>
      <c r="L4741" t="s">
        <v>14</v>
      </c>
      <c r="M4741">
        <v>0.87180000000000002</v>
      </c>
    </row>
    <row r="4742" spans="1:13" x14ac:dyDescent="0.25">
      <c r="A4742">
        <v>332008</v>
      </c>
      <c r="B4742">
        <v>2</v>
      </c>
      <c r="C4742" s="1">
        <v>43498</v>
      </c>
      <c r="D4742">
        <v>476744</v>
      </c>
      <c r="E4742">
        <v>1638</v>
      </c>
      <c r="F4742">
        <v>2</v>
      </c>
      <c r="G4742">
        <v>13.89</v>
      </c>
      <c r="H4742" s="1">
        <v>43501</v>
      </c>
      <c r="I4742">
        <v>999999</v>
      </c>
      <c r="J4742">
        <v>13.89</v>
      </c>
      <c r="K4742">
        <v>6.39</v>
      </c>
      <c r="L4742" t="s">
        <v>14</v>
      </c>
      <c r="M4742">
        <v>0.87180000000000002</v>
      </c>
    </row>
    <row r="4743" spans="1:13" x14ac:dyDescent="0.25">
      <c r="A4743">
        <v>332009</v>
      </c>
      <c r="B4743">
        <v>0</v>
      </c>
      <c r="C4743" s="1">
        <v>43498</v>
      </c>
      <c r="D4743">
        <v>256789</v>
      </c>
      <c r="E4743">
        <v>1395</v>
      </c>
      <c r="F4743">
        <v>1</v>
      </c>
      <c r="G4743">
        <v>16.989999999999998</v>
      </c>
      <c r="H4743" s="1">
        <v>43500</v>
      </c>
      <c r="I4743">
        <v>999999</v>
      </c>
      <c r="J4743">
        <v>16.989999999999998</v>
      </c>
      <c r="K4743">
        <v>7.81</v>
      </c>
      <c r="L4743" t="s">
        <v>15</v>
      </c>
      <c r="M4743">
        <v>1.3142</v>
      </c>
    </row>
    <row r="4744" spans="1:13" x14ac:dyDescent="0.25">
      <c r="A4744">
        <v>332009</v>
      </c>
      <c r="B4744">
        <v>1</v>
      </c>
      <c r="C4744" s="1">
        <v>43498</v>
      </c>
      <c r="D4744">
        <v>256789</v>
      </c>
      <c r="E4744">
        <v>1462</v>
      </c>
      <c r="F4744">
        <v>3</v>
      </c>
      <c r="G4744">
        <v>268</v>
      </c>
      <c r="H4744" s="1">
        <v>43500</v>
      </c>
      <c r="I4744">
        <v>999999</v>
      </c>
      <c r="J4744">
        <v>235.84</v>
      </c>
      <c r="K4744">
        <v>123.24</v>
      </c>
      <c r="L4744" t="s">
        <v>15</v>
      </c>
      <c r="M4744">
        <v>1.3142</v>
      </c>
    </row>
    <row r="4745" spans="1:13" x14ac:dyDescent="0.25">
      <c r="A4745">
        <v>332200</v>
      </c>
      <c r="B4745">
        <v>0</v>
      </c>
      <c r="C4745" s="1">
        <v>43500</v>
      </c>
      <c r="D4745">
        <v>25308</v>
      </c>
      <c r="E4745">
        <v>2378</v>
      </c>
      <c r="F4745">
        <v>1</v>
      </c>
      <c r="G4745">
        <v>429.99</v>
      </c>
      <c r="H4745" s="1">
        <v>43500</v>
      </c>
      <c r="I4745">
        <v>35</v>
      </c>
      <c r="J4745">
        <v>429.99</v>
      </c>
      <c r="K4745">
        <v>197.74</v>
      </c>
      <c r="L4745" t="s">
        <v>17</v>
      </c>
      <c r="M4745">
        <v>1.3851</v>
      </c>
    </row>
    <row r="4746" spans="1:13" x14ac:dyDescent="0.25">
      <c r="A4746">
        <v>332201</v>
      </c>
      <c r="B4746">
        <v>0</v>
      </c>
      <c r="C4746" s="1">
        <v>43500</v>
      </c>
      <c r="D4746">
        <v>324575</v>
      </c>
      <c r="E4746">
        <v>57</v>
      </c>
      <c r="F4746">
        <v>3</v>
      </c>
      <c r="G4746">
        <v>156</v>
      </c>
      <c r="H4746" s="1">
        <v>43502</v>
      </c>
      <c r="I4746">
        <v>999999</v>
      </c>
      <c r="J4746">
        <v>156</v>
      </c>
      <c r="K4746">
        <v>79.53</v>
      </c>
      <c r="L4746" t="s">
        <v>15</v>
      </c>
      <c r="M4746">
        <v>1.3116000000000001</v>
      </c>
    </row>
    <row r="4747" spans="1:13" x14ac:dyDescent="0.25">
      <c r="A4747">
        <v>332201</v>
      </c>
      <c r="B4747">
        <v>1</v>
      </c>
      <c r="C4747" s="1">
        <v>43500</v>
      </c>
      <c r="D4747">
        <v>324575</v>
      </c>
      <c r="E4747">
        <v>1420</v>
      </c>
      <c r="F4747">
        <v>3</v>
      </c>
      <c r="G4747">
        <v>199</v>
      </c>
      <c r="H4747" s="1">
        <v>43502</v>
      </c>
      <c r="I4747">
        <v>999999</v>
      </c>
      <c r="J4747">
        <v>181.09</v>
      </c>
      <c r="K4747">
        <v>91.51</v>
      </c>
      <c r="L4747" t="s">
        <v>15</v>
      </c>
      <c r="M4747">
        <v>1.3116000000000001</v>
      </c>
    </row>
    <row r="4748" spans="1:13" x14ac:dyDescent="0.25">
      <c r="A4748">
        <v>332202</v>
      </c>
      <c r="B4748">
        <v>0</v>
      </c>
      <c r="C4748" s="1">
        <v>43500</v>
      </c>
      <c r="D4748">
        <v>527539</v>
      </c>
      <c r="E4748">
        <v>96</v>
      </c>
      <c r="F4748">
        <v>4</v>
      </c>
      <c r="G4748">
        <v>67.400000000000006</v>
      </c>
      <c r="H4748" s="1">
        <v>43504</v>
      </c>
      <c r="I4748">
        <v>999999</v>
      </c>
      <c r="J4748">
        <v>67.400000000000006</v>
      </c>
      <c r="K4748">
        <v>34.36</v>
      </c>
      <c r="L4748" t="s">
        <v>14</v>
      </c>
      <c r="M4748">
        <v>0.87370000000000003</v>
      </c>
    </row>
    <row r="4749" spans="1:13" x14ac:dyDescent="0.25">
      <c r="A4749">
        <v>332202</v>
      </c>
      <c r="B4749">
        <v>2</v>
      </c>
      <c r="C4749" s="1">
        <v>43500</v>
      </c>
      <c r="D4749">
        <v>527539</v>
      </c>
      <c r="E4749">
        <v>456</v>
      </c>
      <c r="F4749">
        <v>1</v>
      </c>
      <c r="G4749">
        <v>559</v>
      </c>
      <c r="H4749" s="1">
        <v>43504</v>
      </c>
      <c r="I4749">
        <v>999999</v>
      </c>
      <c r="J4749">
        <v>525.46</v>
      </c>
      <c r="K4749">
        <v>257.06</v>
      </c>
      <c r="L4749" t="s">
        <v>14</v>
      </c>
      <c r="M4749">
        <v>0.87370000000000003</v>
      </c>
    </row>
    <row r="4750" spans="1:13" x14ac:dyDescent="0.25">
      <c r="A4750">
        <v>332203</v>
      </c>
      <c r="B4750">
        <v>0</v>
      </c>
      <c r="C4750" s="1">
        <v>43500</v>
      </c>
      <c r="D4750">
        <v>1354271</v>
      </c>
      <c r="E4750">
        <v>1726</v>
      </c>
      <c r="F4750">
        <v>3</v>
      </c>
      <c r="G4750">
        <v>56</v>
      </c>
      <c r="H4750" s="1">
        <v>43500</v>
      </c>
      <c r="I4750">
        <v>510</v>
      </c>
      <c r="J4750">
        <v>52.64</v>
      </c>
      <c r="K4750">
        <v>28.55</v>
      </c>
      <c r="L4750" t="s">
        <v>13</v>
      </c>
      <c r="M4750">
        <v>1</v>
      </c>
    </row>
    <row r="4751" spans="1:13" x14ac:dyDescent="0.25">
      <c r="A4751">
        <v>332203</v>
      </c>
      <c r="B4751">
        <v>1</v>
      </c>
      <c r="C4751" s="1">
        <v>43500</v>
      </c>
      <c r="D4751">
        <v>1354271</v>
      </c>
      <c r="E4751">
        <v>1439</v>
      </c>
      <c r="F4751">
        <v>2</v>
      </c>
      <c r="G4751">
        <v>301</v>
      </c>
      <c r="H4751" s="1">
        <v>43500</v>
      </c>
      <c r="I4751">
        <v>510</v>
      </c>
      <c r="J4751">
        <v>301</v>
      </c>
      <c r="K4751">
        <v>138.41999999999999</v>
      </c>
      <c r="L4751" t="s">
        <v>13</v>
      </c>
      <c r="M4751">
        <v>1</v>
      </c>
    </row>
    <row r="4752" spans="1:13" x14ac:dyDescent="0.25">
      <c r="A4752">
        <v>332203</v>
      </c>
      <c r="B4752">
        <v>2</v>
      </c>
      <c r="C4752" s="1">
        <v>43500</v>
      </c>
      <c r="D4752">
        <v>1354271</v>
      </c>
      <c r="E4752">
        <v>593</v>
      </c>
      <c r="F4752">
        <v>3</v>
      </c>
      <c r="G4752">
        <v>459</v>
      </c>
      <c r="H4752" s="1">
        <v>43500</v>
      </c>
      <c r="I4752">
        <v>510</v>
      </c>
      <c r="J4752">
        <v>454.41</v>
      </c>
      <c r="K4752">
        <v>152.08000000000001</v>
      </c>
      <c r="L4752" t="s">
        <v>13</v>
      </c>
      <c r="M4752">
        <v>1</v>
      </c>
    </row>
    <row r="4753" spans="1:13" x14ac:dyDescent="0.25">
      <c r="A4753">
        <v>332300</v>
      </c>
      <c r="B4753">
        <v>0</v>
      </c>
      <c r="C4753" s="1">
        <v>43501</v>
      </c>
      <c r="D4753">
        <v>1758991</v>
      </c>
      <c r="E4753">
        <v>1454</v>
      </c>
      <c r="F4753">
        <v>3</v>
      </c>
      <c r="G4753">
        <v>199</v>
      </c>
      <c r="H4753" s="1">
        <v>43501</v>
      </c>
      <c r="I4753">
        <v>430</v>
      </c>
      <c r="J4753">
        <v>171.14</v>
      </c>
      <c r="K4753">
        <v>91.51</v>
      </c>
      <c r="L4753" t="s">
        <v>13</v>
      </c>
      <c r="M4753">
        <v>1</v>
      </c>
    </row>
    <row r="4754" spans="1:13" x14ac:dyDescent="0.25">
      <c r="A4754">
        <v>332301</v>
      </c>
      <c r="B4754">
        <v>0</v>
      </c>
      <c r="C4754" s="1">
        <v>43501</v>
      </c>
      <c r="D4754">
        <v>827041</v>
      </c>
      <c r="E4754">
        <v>141</v>
      </c>
      <c r="F4754">
        <v>5</v>
      </c>
      <c r="G4754">
        <v>299.99</v>
      </c>
      <c r="H4754" s="1">
        <v>43503</v>
      </c>
      <c r="I4754">
        <v>999999</v>
      </c>
      <c r="J4754">
        <v>260.99130000000002</v>
      </c>
      <c r="K4754">
        <v>152.94</v>
      </c>
      <c r="L4754" t="s">
        <v>14</v>
      </c>
      <c r="M4754">
        <v>0.87539999999999996</v>
      </c>
    </row>
    <row r="4755" spans="1:13" x14ac:dyDescent="0.25">
      <c r="A4755">
        <v>332301</v>
      </c>
      <c r="B4755">
        <v>1</v>
      </c>
      <c r="C4755" s="1">
        <v>43501</v>
      </c>
      <c r="D4755">
        <v>827041</v>
      </c>
      <c r="E4755">
        <v>1649</v>
      </c>
      <c r="F4755">
        <v>3</v>
      </c>
      <c r="G4755">
        <v>259.99</v>
      </c>
      <c r="H4755" s="1">
        <v>43503</v>
      </c>
      <c r="I4755">
        <v>999999</v>
      </c>
      <c r="J4755">
        <v>259.99</v>
      </c>
      <c r="K4755">
        <v>86.14</v>
      </c>
      <c r="L4755" t="s">
        <v>14</v>
      </c>
      <c r="M4755">
        <v>0.87539999999999996</v>
      </c>
    </row>
    <row r="4756" spans="1:13" x14ac:dyDescent="0.25">
      <c r="A4756">
        <v>332301</v>
      </c>
      <c r="B4756">
        <v>2</v>
      </c>
      <c r="C4756" s="1">
        <v>43501</v>
      </c>
      <c r="D4756">
        <v>827041</v>
      </c>
      <c r="E4756">
        <v>1690</v>
      </c>
      <c r="F4756">
        <v>2</v>
      </c>
      <c r="G4756">
        <v>16.989999999999998</v>
      </c>
      <c r="H4756" s="1">
        <v>43503</v>
      </c>
      <c r="I4756">
        <v>999999</v>
      </c>
      <c r="J4756">
        <v>14.7813</v>
      </c>
      <c r="K4756">
        <v>5.63</v>
      </c>
      <c r="L4756" t="s">
        <v>14</v>
      </c>
      <c r="M4756">
        <v>0.87539999999999996</v>
      </c>
    </row>
    <row r="4757" spans="1:13" x14ac:dyDescent="0.25">
      <c r="A4757">
        <v>332302</v>
      </c>
      <c r="B4757">
        <v>0</v>
      </c>
      <c r="C4757" s="1">
        <v>43501</v>
      </c>
      <c r="D4757">
        <v>1479490</v>
      </c>
      <c r="E4757">
        <v>1439</v>
      </c>
      <c r="F4757">
        <v>10</v>
      </c>
      <c r="G4757">
        <v>301</v>
      </c>
      <c r="H4757" s="1">
        <v>43503</v>
      </c>
      <c r="I4757">
        <v>999999</v>
      </c>
      <c r="J4757">
        <v>297.99</v>
      </c>
      <c r="K4757">
        <v>138.41999999999999</v>
      </c>
      <c r="L4757" t="s">
        <v>13</v>
      </c>
      <c r="M4757">
        <v>1</v>
      </c>
    </row>
    <row r="4758" spans="1:13" x14ac:dyDescent="0.25">
      <c r="A4758">
        <v>332302</v>
      </c>
      <c r="B4758">
        <v>1</v>
      </c>
      <c r="C4758" s="1">
        <v>43501</v>
      </c>
      <c r="D4758">
        <v>1479490</v>
      </c>
      <c r="E4758">
        <v>1619</v>
      </c>
      <c r="F4758">
        <v>8</v>
      </c>
      <c r="G4758">
        <v>59.99</v>
      </c>
      <c r="H4758" s="1">
        <v>43503</v>
      </c>
      <c r="I4758">
        <v>999999</v>
      </c>
      <c r="J4758">
        <v>59.99</v>
      </c>
      <c r="K4758">
        <v>27.59</v>
      </c>
      <c r="L4758" t="s">
        <v>13</v>
      </c>
      <c r="M4758">
        <v>1</v>
      </c>
    </row>
    <row r="4759" spans="1:13" x14ac:dyDescent="0.25">
      <c r="A4759">
        <v>332303</v>
      </c>
      <c r="B4759">
        <v>0</v>
      </c>
      <c r="C4759" s="1">
        <v>43501</v>
      </c>
      <c r="D4759">
        <v>1638478</v>
      </c>
      <c r="E4759">
        <v>1642</v>
      </c>
      <c r="F4759">
        <v>3</v>
      </c>
      <c r="G4759">
        <v>57.88</v>
      </c>
      <c r="H4759" s="1">
        <v>43506</v>
      </c>
      <c r="I4759">
        <v>999999</v>
      </c>
      <c r="J4759">
        <v>50.934399999999997</v>
      </c>
      <c r="K4759">
        <v>26.62</v>
      </c>
      <c r="L4759" t="s">
        <v>13</v>
      </c>
      <c r="M4759">
        <v>1</v>
      </c>
    </row>
    <row r="4760" spans="1:13" x14ac:dyDescent="0.25">
      <c r="A4760">
        <v>332304</v>
      </c>
      <c r="B4760">
        <v>0</v>
      </c>
      <c r="C4760" s="1">
        <v>43501</v>
      </c>
      <c r="D4760">
        <v>1581146</v>
      </c>
      <c r="E4760">
        <v>1098</v>
      </c>
      <c r="F4760">
        <v>2</v>
      </c>
      <c r="G4760">
        <v>343</v>
      </c>
      <c r="H4760" s="1">
        <v>43501</v>
      </c>
      <c r="I4760">
        <v>560</v>
      </c>
      <c r="J4760">
        <v>343</v>
      </c>
      <c r="K4760">
        <v>157.72999999999999</v>
      </c>
      <c r="L4760" t="s">
        <v>13</v>
      </c>
      <c r="M4760">
        <v>1</v>
      </c>
    </row>
    <row r="4761" spans="1:13" x14ac:dyDescent="0.25">
      <c r="A4761">
        <v>332304</v>
      </c>
      <c r="B4761">
        <v>1</v>
      </c>
      <c r="C4761" s="1">
        <v>43501</v>
      </c>
      <c r="D4761">
        <v>1581146</v>
      </c>
      <c r="E4761">
        <v>765</v>
      </c>
      <c r="F4761">
        <v>1</v>
      </c>
      <c r="G4761">
        <v>29.95</v>
      </c>
      <c r="H4761" s="1">
        <v>43501</v>
      </c>
      <c r="I4761">
        <v>560</v>
      </c>
      <c r="J4761">
        <v>29.95</v>
      </c>
      <c r="K4761">
        <v>15.27</v>
      </c>
      <c r="L4761" t="s">
        <v>13</v>
      </c>
      <c r="M4761">
        <v>1</v>
      </c>
    </row>
    <row r="4762" spans="1:13" x14ac:dyDescent="0.25">
      <c r="A4762">
        <v>332304</v>
      </c>
      <c r="B4762">
        <v>2</v>
      </c>
      <c r="C4762" s="1">
        <v>43501</v>
      </c>
      <c r="D4762">
        <v>1581146</v>
      </c>
      <c r="E4762">
        <v>2088</v>
      </c>
      <c r="F4762">
        <v>6</v>
      </c>
      <c r="G4762">
        <v>508</v>
      </c>
      <c r="H4762" s="1">
        <v>43501</v>
      </c>
      <c r="I4762">
        <v>560</v>
      </c>
      <c r="J4762">
        <v>452.12</v>
      </c>
      <c r="K4762">
        <v>258.99</v>
      </c>
      <c r="L4762" t="s">
        <v>13</v>
      </c>
      <c r="M4762">
        <v>1</v>
      </c>
    </row>
    <row r="4763" spans="1:13" x14ac:dyDescent="0.25">
      <c r="A4763">
        <v>332400</v>
      </c>
      <c r="B4763">
        <v>0</v>
      </c>
      <c r="C4763" s="1">
        <v>43502</v>
      </c>
      <c r="D4763">
        <v>361966</v>
      </c>
      <c r="E4763">
        <v>239</v>
      </c>
      <c r="F4763">
        <v>3</v>
      </c>
      <c r="G4763">
        <v>579</v>
      </c>
      <c r="H4763" s="1">
        <v>43502</v>
      </c>
      <c r="I4763">
        <v>74</v>
      </c>
      <c r="J4763">
        <v>509.52</v>
      </c>
      <c r="K4763">
        <v>266.26</v>
      </c>
      <c r="L4763" t="s">
        <v>15</v>
      </c>
      <c r="M4763">
        <v>1.3182</v>
      </c>
    </row>
    <row r="4764" spans="1:13" x14ac:dyDescent="0.25">
      <c r="A4764">
        <v>332400</v>
      </c>
      <c r="B4764">
        <v>1</v>
      </c>
      <c r="C4764" s="1">
        <v>43502</v>
      </c>
      <c r="D4764">
        <v>361966</v>
      </c>
      <c r="E4764">
        <v>2380</v>
      </c>
      <c r="F4764">
        <v>2</v>
      </c>
      <c r="G4764">
        <v>299.99</v>
      </c>
      <c r="H4764" s="1">
        <v>43502</v>
      </c>
      <c r="I4764">
        <v>74</v>
      </c>
      <c r="J4764">
        <v>293.99020000000002</v>
      </c>
      <c r="K4764">
        <v>152.94</v>
      </c>
      <c r="L4764" t="s">
        <v>15</v>
      </c>
      <c r="M4764">
        <v>1.3182</v>
      </c>
    </row>
    <row r="4765" spans="1:13" x14ac:dyDescent="0.25">
      <c r="A4765">
        <v>332400</v>
      </c>
      <c r="B4765">
        <v>2</v>
      </c>
      <c r="C4765" s="1">
        <v>43502</v>
      </c>
      <c r="D4765">
        <v>361966</v>
      </c>
      <c r="E4765">
        <v>506</v>
      </c>
      <c r="F4765">
        <v>2</v>
      </c>
      <c r="G4765">
        <v>679</v>
      </c>
      <c r="H4765" s="1">
        <v>43502</v>
      </c>
      <c r="I4765">
        <v>74</v>
      </c>
      <c r="J4765">
        <v>590.73</v>
      </c>
      <c r="K4765">
        <v>224.97</v>
      </c>
      <c r="L4765" t="s">
        <v>15</v>
      </c>
      <c r="M4765">
        <v>1.3182</v>
      </c>
    </row>
    <row r="4766" spans="1:13" x14ac:dyDescent="0.25">
      <c r="A4766">
        <v>332401</v>
      </c>
      <c r="B4766">
        <v>0</v>
      </c>
      <c r="C4766" s="1">
        <v>43502</v>
      </c>
      <c r="D4766">
        <v>1393030</v>
      </c>
      <c r="E4766">
        <v>1633</v>
      </c>
      <c r="F4766">
        <v>5</v>
      </c>
      <c r="G4766">
        <v>13.89</v>
      </c>
      <c r="H4766" s="1">
        <v>43504</v>
      </c>
      <c r="I4766">
        <v>999999</v>
      </c>
      <c r="J4766">
        <v>13.89</v>
      </c>
      <c r="K4766">
        <v>6.39</v>
      </c>
      <c r="L4766" t="s">
        <v>13</v>
      </c>
      <c r="M4766">
        <v>1</v>
      </c>
    </row>
    <row r="4767" spans="1:13" x14ac:dyDescent="0.25">
      <c r="A4767">
        <v>332402</v>
      </c>
      <c r="B4767">
        <v>0</v>
      </c>
      <c r="C4767" s="1">
        <v>43502</v>
      </c>
      <c r="D4767">
        <v>1567300</v>
      </c>
      <c r="E4767">
        <v>137</v>
      </c>
      <c r="F4767">
        <v>6</v>
      </c>
      <c r="G4767">
        <v>499.99</v>
      </c>
      <c r="H4767" s="1">
        <v>43506</v>
      </c>
      <c r="I4767">
        <v>999999</v>
      </c>
      <c r="J4767">
        <v>499.99</v>
      </c>
      <c r="K4767">
        <v>229.93</v>
      </c>
      <c r="L4767" t="s">
        <v>13</v>
      </c>
      <c r="M4767">
        <v>1</v>
      </c>
    </row>
    <row r="4768" spans="1:13" x14ac:dyDescent="0.25">
      <c r="A4768">
        <v>332402</v>
      </c>
      <c r="B4768">
        <v>1</v>
      </c>
      <c r="C4768" s="1">
        <v>43502</v>
      </c>
      <c r="D4768">
        <v>1567300</v>
      </c>
      <c r="E4768">
        <v>1633</v>
      </c>
      <c r="F4768">
        <v>1</v>
      </c>
      <c r="G4768">
        <v>13.89</v>
      </c>
      <c r="H4768" s="1">
        <v>43506</v>
      </c>
      <c r="I4768">
        <v>999999</v>
      </c>
      <c r="J4768">
        <v>12.7788</v>
      </c>
      <c r="K4768">
        <v>6.39</v>
      </c>
      <c r="L4768" t="s">
        <v>13</v>
      </c>
      <c r="M4768">
        <v>1</v>
      </c>
    </row>
    <row r="4769" spans="1:13" x14ac:dyDescent="0.25">
      <c r="A4769">
        <v>332402</v>
      </c>
      <c r="B4769">
        <v>2</v>
      </c>
      <c r="C4769" s="1">
        <v>43502</v>
      </c>
      <c r="D4769">
        <v>1567300</v>
      </c>
      <c r="E4769">
        <v>416</v>
      </c>
      <c r="F4769">
        <v>2</v>
      </c>
      <c r="G4769">
        <v>969</v>
      </c>
      <c r="H4769" s="1">
        <v>43506</v>
      </c>
      <c r="I4769">
        <v>999999</v>
      </c>
      <c r="J4769">
        <v>969</v>
      </c>
      <c r="K4769">
        <v>321.05</v>
      </c>
      <c r="L4769" t="s">
        <v>13</v>
      </c>
      <c r="M4769">
        <v>1</v>
      </c>
    </row>
    <row r="4770" spans="1:13" x14ac:dyDescent="0.25">
      <c r="A4770">
        <v>332403</v>
      </c>
      <c r="B4770">
        <v>0</v>
      </c>
      <c r="C4770" s="1">
        <v>43502</v>
      </c>
      <c r="D4770">
        <v>557277</v>
      </c>
      <c r="E4770">
        <v>1574</v>
      </c>
      <c r="F4770">
        <v>10</v>
      </c>
      <c r="G4770">
        <v>59.99</v>
      </c>
      <c r="H4770" s="1">
        <v>43502</v>
      </c>
      <c r="I4770">
        <v>270</v>
      </c>
      <c r="J4770">
        <v>59.99</v>
      </c>
      <c r="K4770">
        <v>27.59</v>
      </c>
      <c r="L4770" t="s">
        <v>14</v>
      </c>
      <c r="M4770">
        <v>0.87770000000000004</v>
      </c>
    </row>
    <row r="4771" spans="1:13" x14ac:dyDescent="0.25">
      <c r="A4771">
        <v>332404</v>
      </c>
      <c r="B4771">
        <v>0</v>
      </c>
      <c r="C4771" s="1">
        <v>43502</v>
      </c>
      <c r="D4771">
        <v>1757836</v>
      </c>
      <c r="E4771">
        <v>1716</v>
      </c>
      <c r="F4771">
        <v>8</v>
      </c>
      <c r="G4771">
        <v>70.13</v>
      </c>
      <c r="H4771" s="1">
        <v>43506</v>
      </c>
      <c r="I4771">
        <v>999999</v>
      </c>
      <c r="J4771">
        <v>70.13</v>
      </c>
      <c r="K4771">
        <v>32.25</v>
      </c>
      <c r="L4771" t="s">
        <v>13</v>
      </c>
      <c r="M4771">
        <v>1</v>
      </c>
    </row>
    <row r="4772" spans="1:13" x14ac:dyDescent="0.25">
      <c r="A4772">
        <v>332405</v>
      </c>
      <c r="B4772">
        <v>0</v>
      </c>
      <c r="C4772" s="1">
        <v>43502</v>
      </c>
      <c r="D4772">
        <v>1324853</v>
      </c>
      <c r="E4772">
        <v>1579</v>
      </c>
      <c r="F4772">
        <v>1</v>
      </c>
      <c r="G4772">
        <v>219</v>
      </c>
      <c r="H4772" s="1">
        <v>43502</v>
      </c>
      <c r="I4772">
        <v>540</v>
      </c>
      <c r="J4772">
        <v>219</v>
      </c>
      <c r="K4772">
        <v>72.56</v>
      </c>
      <c r="L4772" t="s">
        <v>13</v>
      </c>
      <c r="M4772">
        <v>1</v>
      </c>
    </row>
    <row r="4773" spans="1:13" x14ac:dyDescent="0.25">
      <c r="A4773">
        <v>332405</v>
      </c>
      <c r="B4773">
        <v>1</v>
      </c>
      <c r="C4773" s="1">
        <v>43502</v>
      </c>
      <c r="D4773">
        <v>1324853</v>
      </c>
      <c r="E4773">
        <v>1636</v>
      </c>
      <c r="F4773">
        <v>3</v>
      </c>
      <c r="G4773">
        <v>12.66</v>
      </c>
      <c r="H4773" s="1">
        <v>43502</v>
      </c>
      <c r="I4773">
        <v>540</v>
      </c>
      <c r="J4773">
        <v>12.66</v>
      </c>
      <c r="K4773">
        <v>5.82</v>
      </c>
      <c r="L4773" t="s">
        <v>13</v>
      </c>
      <c r="M4773">
        <v>1</v>
      </c>
    </row>
    <row r="4774" spans="1:13" x14ac:dyDescent="0.25">
      <c r="A4774">
        <v>332405</v>
      </c>
      <c r="B4774">
        <v>2</v>
      </c>
      <c r="C4774" s="1">
        <v>43502</v>
      </c>
      <c r="D4774">
        <v>1324853</v>
      </c>
      <c r="E4774">
        <v>1700</v>
      </c>
      <c r="F4774">
        <v>1</v>
      </c>
      <c r="G4774">
        <v>8.8800000000000008</v>
      </c>
      <c r="H4774" s="1">
        <v>43502</v>
      </c>
      <c r="I4774">
        <v>540</v>
      </c>
      <c r="J4774">
        <v>8.0808</v>
      </c>
      <c r="K4774">
        <v>4.08</v>
      </c>
      <c r="L4774" t="s">
        <v>13</v>
      </c>
      <c r="M4774">
        <v>1</v>
      </c>
    </row>
    <row r="4775" spans="1:13" x14ac:dyDescent="0.25">
      <c r="A4775">
        <v>332406</v>
      </c>
      <c r="B4775">
        <v>0</v>
      </c>
      <c r="C4775" s="1">
        <v>43502</v>
      </c>
      <c r="D4775">
        <v>224588</v>
      </c>
      <c r="E4775">
        <v>1406</v>
      </c>
      <c r="F4775">
        <v>1</v>
      </c>
      <c r="G4775">
        <v>14.19</v>
      </c>
      <c r="H4775" s="1">
        <v>43506</v>
      </c>
      <c r="I4775">
        <v>999999</v>
      </c>
      <c r="J4775">
        <v>13.3386</v>
      </c>
      <c r="K4775">
        <v>7.23</v>
      </c>
      <c r="L4775" t="s">
        <v>15</v>
      </c>
      <c r="M4775">
        <v>1.3182</v>
      </c>
    </row>
    <row r="4776" spans="1:13" x14ac:dyDescent="0.25">
      <c r="A4776">
        <v>332406</v>
      </c>
      <c r="B4776">
        <v>1</v>
      </c>
      <c r="C4776" s="1">
        <v>43502</v>
      </c>
      <c r="D4776">
        <v>224588</v>
      </c>
      <c r="E4776">
        <v>1808</v>
      </c>
      <c r="F4776">
        <v>2</v>
      </c>
      <c r="G4776">
        <v>32</v>
      </c>
      <c r="H4776" s="1">
        <v>43506</v>
      </c>
      <c r="I4776">
        <v>999999</v>
      </c>
      <c r="J4776">
        <v>32</v>
      </c>
      <c r="K4776">
        <v>16.309999999999999</v>
      </c>
      <c r="L4776" t="s">
        <v>15</v>
      </c>
      <c r="M4776">
        <v>1.3182</v>
      </c>
    </row>
    <row r="4777" spans="1:13" x14ac:dyDescent="0.25">
      <c r="A4777">
        <v>332406</v>
      </c>
      <c r="B4777">
        <v>2</v>
      </c>
      <c r="C4777" s="1">
        <v>43502</v>
      </c>
      <c r="D4777">
        <v>224588</v>
      </c>
      <c r="E4777">
        <v>1644</v>
      </c>
      <c r="F4777">
        <v>3</v>
      </c>
      <c r="G4777">
        <v>57.88</v>
      </c>
      <c r="H4777" s="1">
        <v>43506</v>
      </c>
      <c r="I4777">
        <v>999999</v>
      </c>
      <c r="J4777">
        <v>51.513199999999998</v>
      </c>
      <c r="K4777">
        <v>26.62</v>
      </c>
      <c r="L4777" t="s">
        <v>15</v>
      </c>
      <c r="M4777">
        <v>1.3182</v>
      </c>
    </row>
    <row r="4778" spans="1:13" x14ac:dyDescent="0.25">
      <c r="A4778">
        <v>332406</v>
      </c>
      <c r="B4778">
        <v>3</v>
      </c>
      <c r="C4778" s="1">
        <v>43502</v>
      </c>
      <c r="D4778">
        <v>224588</v>
      </c>
      <c r="E4778">
        <v>754</v>
      </c>
      <c r="F4778">
        <v>3</v>
      </c>
      <c r="G4778">
        <v>29.9</v>
      </c>
      <c r="H4778" s="1">
        <v>43506</v>
      </c>
      <c r="I4778">
        <v>999999</v>
      </c>
      <c r="J4778">
        <v>26.611000000000001</v>
      </c>
      <c r="K4778">
        <v>15.24</v>
      </c>
      <c r="L4778" t="s">
        <v>15</v>
      </c>
      <c r="M4778">
        <v>1.3182</v>
      </c>
    </row>
    <row r="4779" spans="1:13" x14ac:dyDescent="0.25">
      <c r="A4779">
        <v>332500</v>
      </c>
      <c r="B4779">
        <v>0</v>
      </c>
      <c r="C4779" s="1">
        <v>43503</v>
      </c>
      <c r="D4779">
        <v>478833</v>
      </c>
      <c r="E4779">
        <v>2186</v>
      </c>
      <c r="F4779">
        <v>1</v>
      </c>
      <c r="G4779">
        <v>149</v>
      </c>
      <c r="H4779" s="1">
        <v>43507</v>
      </c>
      <c r="I4779">
        <v>999999</v>
      </c>
      <c r="J4779">
        <v>149</v>
      </c>
      <c r="K4779">
        <v>75.959999999999994</v>
      </c>
      <c r="L4779" t="s">
        <v>14</v>
      </c>
      <c r="M4779">
        <v>0.88139999999999996</v>
      </c>
    </row>
    <row r="4780" spans="1:13" x14ac:dyDescent="0.25">
      <c r="A4780">
        <v>332501</v>
      </c>
      <c r="B4780">
        <v>0</v>
      </c>
      <c r="C4780" s="1">
        <v>43503</v>
      </c>
      <c r="D4780">
        <v>2095799</v>
      </c>
      <c r="E4780">
        <v>1623</v>
      </c>
      <c r="F4780">
        <v>2</v>
      </c>
      <c r="G4780">
        <v>219</v>
      </c>
      <c r="H4780" s="1">
        <v>43503</v>
      </c>
      <c r="I4780">
        <v>470</v>
      </c>
      <c r="J4780">
        <v>192.72</v>
      </c>
      <c r="K4780">
        <v>72.56</v>
      </c>
      <c r="L4780" t="s">
        <v>13</v>
      </c>
      <c r="M4780">
        <v>1</v>
      </c>
    </row>
    <row r="4781" spans="1:13" x14ac:dyDescent="0.25">
      <c r="A4781">
        <v>332501</v>
      </c>
      <c r="B4781">
        <v>1</v>
      </c>
      <c r="C4781" s="1">
        <v>43503</v>
      </c>
      <c r="D4781">
        <v>2095799</v>
      </c>
      <c r="E4781">
        <v>87</v>
      </c>
      <c r="F4781">
        <v>1</v>
      </c>
      <c r="G4781">
        <v>99.99</v>
      </c>
      <c r="H4781" s="1">
        <v>43503</v>
      </c>
      <c r="I4781">
        <v>470</v>
      </c>
      <c r="J4781">
        <v>90.990899999999996</v>
      </c>
      <c r="K4781">
        <v>45.98</v>
      </c>
      <c r="L4781" t="s">
        <v>13</v>
      </c>
      <c r="M4781">
        <v>1</v>
      </c>
    </row>
    <row r="4782" spans="1:13" x14ac:dyDescent="0.25">
      <c r="A4782">
        <v>332501</v>
      </c>
      <c r="B4782">
        <v>2</v>
      </c>
      <c r="C4782" s="1">
        <v>43503</v>
      </c>
      <c r="D4782">
        <v>2095799</v>
      </c>
      <c r="E4782">
        <v>527</v>
      </c>
      <c r="F4782">
        <v>2</v>
      </c>
      <c r="G4782">
        <v>99</v>
      </c>
      <c r="H4782" s="1">
        <v>43503</v>
      </c>
      <c r="I4782">
        <v>470</v>
      </c>
      <c r="J4782">
        <v>86.13</v>
      </c>
      <c r="K4782">
        <v>50.47</v>
      </c>
      <c r="L4782" t="s">
        <v>13</v>
      </c>
      <c r="M4782">
        <v>1</v>
      </c>
    </row>
    <row r="4783" spans="1:13" x14ac:dyDescent="0.25">
      <c r="A4783">
        <v>332502</v>
      </c>
      <c r="B4783">
        <v>0</v>
      </c>
      <c r="C4783" s="1">
        <v>43503</v>
      </c>
      <c r="D4783">
        <v>1551212</v>
      </c>
      <c r="E4783">
        <v>1652</v>
      </c>
      <c r="F4783">
        <v>5</v>
      </c>
      <c r="G4783">
        <v>179.99</v>
      </c>
      <c r="H4783" s="1">
        <v>43504</v>
      </c>
      <c r="I4783">
        <v>999999</v>
      </c>
      <c r="J4783">
        <v>163.79089999999999</v>
      </c>
      <c r="K4783">
        <v>82.77</v>
      </c>
      <c r="L4783" t="s">
        <v>13</v>
      </c>
      <c r="M4783">
        <v>1</v>
      </c>
    </row>
    <row r="4784" spans="1:13" x14ac:dyDescent="0.25">
      <c r="A4784">
        <v>332503</v>
      </c>
      <c r="B4784">
        <v>0</v>
      </c>
      <c r="C4784" s="1">
        <v>43503</v>
      </c>
      <c r="D4784">
        <v>1398617</v>
      </c>
      <c r="E4784">
        <v>1196</v>
      </c>
      <c r="F4784">
        <v>3</v>
      </c>
      <c r="G4784">
        <v>422</v>
      </c>
      <c r="H4784" s="1">
        <v>43505</v>
      </c>
      <c r="I4784">
        <v>999999</v>
      </c>
      <c r="J4784">
        <v>392.46</v>
      </c>
      <c r="K4784">
        <v>215.15</v>
      </c>
      <c r="L4784" t="s">
        <v>13</v>
      </c>
      <c r="M4784">
        <v>1</v>
      </c>
    </row>
    <row r="4785" spans="1:13" x14ac:dyDescent="0.25">
      <c r="A4785">
        <v>332503</v>
      </c>
      <c r="B4785">
        <v>1</v>
      </c>
      <c r="C4785" s="1">
        <v>43503</v>
      </c>
      <c r="D4785">
        <v>1398617</v>
      </c>
      <c r="E4785">
        <v>2010</v>
      </c>
      <c r="F4785">
        <v>2</v>
      </c>
      <c r="G4785">
        <v>139.99</v>
      </c>
      <c r="H4785" s="1">
        <v>43505</v>
      </c>
      <c r="I4785">
        <v>999999</v>
      </c>
      <c r="J4785">
        <v>128.79079999999999</v>
      </c>
      <c r="K4785">
        <v>71.37</v>
      </c>
      <c r="L4785" t="s">
        <v>13</v>
      </c>
      <c r="M4785">
        <v>1</v>
      </c>
    </row>
    <row r="4786" spans="1:13" x14ac:dyDescent="0.25">
      <c r="A4786">
        <v>332504</v>
      </c>
      <c r="B4786">
        <v>0</v>
      </c>
      <c r="C4786" s="1">
        <v>43503</v>
      </c>
      <c r="D4786">
        <v>1067185</v>
      </c>
      <c r="E4786">
        <v>438</v>
      </c>
      <c r="F4786">
        <v>1</v>
      </c>
      <c r="G4786">
        <v>919</v>
      </c>
      <c r="H4786" s="1">
        <v>43505</v>
      </c>
      <c r="I4786">
        <v>999999</v>
      </c>
      <c r="J4786">
        <v>882.24</v>
      </c>
      <c r="K4786">
        <v>304.48</v>
      </c>
      <c r="L4786" t="s">
        <v>16</v>
      </c>
      <c r="M4786">
        <v>0.77349999999999997</v>
      </c>
    </row>
    <row r="4787" spans="1:13" x14ac:dyDescent="0.25">
      <c r="A4787">
        <v>332505</v>
      </c>
      <c r="B4787">
        <v>0</v>
      </c>
      <c r="C4787" s="1">
        <v>43503</v>
      </c>
      <c r="D4787">
        <v>1516795</v>
      </c>
      <c r="E4787">
        <v>1799</v>
      </c>
      <c r="F4787">
        <v>2</v>
      </c>
      <c r="G4787">
        <v>26</v>
      </c>
      <c r="H4787" s="1">
        <v>43503</v>
      </c>
      <c r="I4787">
        <v>610</v>
      </c>
      <c r="J4787">
        <v>25.74</v>
      </c>
      <c r="K4787">
        <v>13.26</v>
      </c>
      <c r="L4787" t="s">
        <v>13</v>
      </c>
      <c r="M4787">
        <v>1</v>
      </c>
    </row>
    <row r="4788" spans="1:13" x14ac:dyDescent="0.25">
      <c r="A4788">
        <v>332505</v>
      </c>
      <c r="B4788">
        <v>1</v>
      </c>
      <c r="C4788" s="1">
        <v>43503</v>
      </c>
      <c r="D4788">
        <v>1516795</v>
      </c>
      <c r="E4788">
        <v>1441</v>
      </c>
      <c r="F4788">
        <v>7</v>
      </c>
      <c r="G4788">
        <v>200</v>
      </c>
      <c r="H4788" s="1">
        <v>43503</v>
      </c>
      <c r="I4788">
        <v>610</v>
      </c>
      <c r="J4788">
        <v>196</v>
      </c>
      <c r="K4788">
        <v>91.97</v>
      </c>
      <c r="L4788" t="s">
        <v>13</v>
      </c>
      <c r="M4788">
        <v>1</v>
      </c>
    </row>
    <row r="4789" spans="1:13" x14ac:dyDescent="0.25">
      <c r="A4789">
        <v>332506</v>
      </c>
      <c r="B4789">
        <v>0</v>
      </c>
      <c r="C4789" s="1">
        <v>43503</v>
      </c>
      <c r="D4789">
        <v>1555615</v>
      </c>
      <c r="E4789">
        <v>1690</v>
      </c>
      <c r="F4789">
        <v>2</v>
      </c>
      <c r="G4789">
        <v>16.989999999999998</v>
      </c>
      <c r="H4789" s="1">
        <v>43503</v>
      </c>
      <c r="I4789">
        <v>560</v>
      </c>
      <c r="J4789">
        <v>16.989999999999998</v>
      </c>
      <c r="K4789">
        <v>5.63</v>
      </c>
      <c r="L4789" t="s">
        <v>13</v>
      </c>
      <c r="M4789">
        <v>1</v>
      </c>
    </row>
    <row r="4790" spans="1:13" x14ac:dyDescent="0.25">
      <c r="A4790">
        <v>332506</v>
      </c>
      <c r="B4790">
        <v>1</v>
      </c>
      <c r="C4790" s="1">
        <v>43503</v>
      </c>
      <c r="D4790">
        <v>1555615</v>
      </c>
      <c r="E4790">
        <v>170</v>
      </c>
      <c r="F4790">
        <v>3</v>
      </c>
      <c r="G4790">
        <v>109</v>
      </c>
      <c r="H4790" s="1">
        <v>43503</v>
      </c>
      <c r="I4790">
        <v>560</v>
      </c>
      <c r="J4790">
        <v>109</v>
      </c>
      <c r="K4790">
        <v>50.13</v>
      </c>
      <c r="L4790" t="s">
        <v>13</v>
      </c>
      <c r="M4790">
        <v>1</v>
      </c>
    </row>
    <row r="4791" spans="1:13" x14ac:dyDescent="0.25">
      <c r="A4791">
        <v>332507</v>
      </c>
      <c r="B4791">
        <v>0</v>
      </c>
      <c r="C4791" s="1">
        <v>43503</v>
      </c>
      <c r="D4791">
        <v>1841637</v>
      </c>
      <c r="E4791">
        <v>2512</v>
      </c>
      <c r="F4791">
        <v>3</v>
      </c>
      <c r="G4791">
        <v>129.99</v>
      </c>
      <c r="H4791" s="1">
        <v>43503</v>
      </c>
      <c r="I4791">
        <v>660</v>
      </c>
      <c r="J4791">
        <v>113.0913</v>
      </c>
      <c r="K4791">
        <v>43.07</v>
      </c>
      <c r="L4791" t="s">
        <v>13</v>
      </c>
      <c r="M4791">
        <v>1</v>
      </c>
    </row>
    <row r="4792" spans="1:13" x14ac:dyDescent="0.25">
      <c r="A4792">
        <v>332507</v>
      </c>
      <c r="B4792">
        <v>1</v>
      </c>
      <c r="C4792" s="1">
        <v>43503</v>
      </c>
      <c r="D4792">
        <v>1841637</v>
      </c>
      <c r="E4792">
        <v>160</v>
      </c>
      <c r="F4792">
        <v>1</v>
      </c>
      <c r="G4792">
        <v>1099.99</v>
      </c>
      <c r="H4792" s="1">
        <v>43503</v>
      </c>
      <c r="I4792">
        <v>660</v>
      </c>
      <c r="J4792">
        <v>1099.99</v>
      </c>
      <c r="K4792">
        <v>505.85</v>
      </c>
      <c r="L4792" t="s">
        <v>13</v>
      </c>
      <c r="M4792">
        <v>1</v>
      </c>
    </row>
    <row r="4793" spans="1:13" x14ac:dyDescent="0.25">
      <c r="A4793">
        <v>332600</v>
      </c>
      <c r="B4793">
        <v>0</v>
      </c>
      <c r="C4793" s="1">
        <v>43504</v>
      </c>
      <c r="D4793">
        <v>2016036</v>
      </c>
      <c r="E4793">
        <v>1002</v>
      </c>
      <c r="F4793">
        <v>2</v>
      </c>
      <c r="G4793">
        <v>148</v>
      </c>
      <c r="H4793" s="1">
        <v>43504</v>
      </c>
      <c r="I4793">
        <v>610</v>
      </c>
      <c r="J4793">
        <v>146.52000000000001</v>
      </c>
      <c r="K4793">
        <v>68.06</v>
      </c>
      <c r="L4793" t="s">
        <v>13</v>
      </c>
      <c r="M4793">
        <v>1</v>
      </c>
    </row>
    <row r="4794" spans="1:13" x14ac:dyDescent="0.25">
      <c r="A4794">
        <v>332601</v>
      </c>
      <c r="B4794">
        <v>0</v>
      </c>
      <c r="C4794" s="1">
        <v>43504</v>
      </c>
      <c r="D4794">
        <v>588558</v>
      </c>
      <c r="E4794">
        <v>1600</v>
      </c>
      <c r="F4794">
        <v>6</v>
      </c>
      <c r="G4794">
        <v>57.88</v>
      </c>
      <c r="H4794" s="1">
        <v>43506</v>
      </c>
      <c r="I4794">
        <v>999999</v>
      </c>
      <c r="J4794">
        <v>57.301200000000001</v>
      </c>
      <c r="K4794">
        <v>26.62</v>
      </c>
      <c r="L4794" t="s">
        <v>14</v>
      </c>
      <c r="M4794">
        <v>0.88139999999999996</v>
      </c>
    </row>
    <row r="4795" spans="1:13" x14ac:dyDescent="0.25">
      <c r="A4795">
        <v>332602</v>
      </c>
      <c r="B4795">
        <v>0</v>
      </c>
      <c r="C4795" s="1">
        <v>43504</v>
      </c>
      <c r="D4795">
        <v>311681</v>
      </c>
      <c r="E4795">
        <v>1627</v>
      </c>
      <c r="F4795">
        <v>3</v>
      </c>
      <c r="G4795">
        <v>17.989999999999998</v>
      </c>
      <c r="H4795" s="1">
        <v>43506</v>
      </c>
      <c r="I4795">
        <v>999999</v>
      </c>
      <c r="J4795">
        <v>16.370899999999999</v>
      </c>
      <c r="K4795">
        <v>8.27</v>
      </c>
      <c r="L4795" t="s">
        <v>15</v>
      </c>
      <c r="M4795">
        <v>1.3307</v>
      </c>
    </row>
    <row r="4796" spans="1:13" x14ac:dyDescent="0.25">
      <c r="A4796">
        <v>332602</v>
      </c>
      <c r="B4796">
        <v>1</v>
      </c>
      <c r="C4796" s="1">
        <v>43504</v>
      </c>
      <c r="D4796">
        <v>311681</v>
      </c>
      <c r="E4796">
        <v>156</v>
      </c>
      <c r="F4796">
        <v>2</v>
      </c>
      <c r="G4796">
        <v>469.97</v>
      </c>
      <c r="H4796" s="1">
        <v>43506</v>
      </c>
      <c r="I4796">
        <v>999999</v>
      </c>
      <c r="J4796">
        <v>408.87389999999999</v>
      </c>
      <c r="K4796">
        <v>216.12</v>
      </c>
      <c r="L4796" t="s">
        <v>15</v>
      </c>
      <c r="M4796">
        <v>1.3307</v>
      </c>
    </row>
    <row r="4797" spans="1:13" x14ac:dyDescent="0.25">
      <c r="A4797">
        <v>332603</v>
      </c>
      <c r="B4797">
        <v>0</v>
      </c>
      <c r="C4797" s="1">
        <v>43504</v>
      </c>
      <c r="D4797">
        <v>1539005</v>
      </c>
      <c r="E4797">
        <v>1571</v>
      </c>
      <c r="F4797">
        <v>5</v>
      </c>
      <c r="G4797">
        <v>56.99</v>
      </c>
      <c r="H4797" s="1">
        <v>43504</v>
      </c>
      <c r="I4797">
        <v>480</v>
      </c>
      <c r="J4797">
        <v>52.430799999999998</v>
      </c>
      <c r="K4797">
        <v>26.21</v>
      </c>
      <c r="L4797" t="s">
        <v>13</v>
      </c>
      <c r="M4797">
        <v>1</v>
      </c>
    </row>
    <row r="4798" spans="1:13" x14ac:dyDescent="0.25">
      <c r="A4798">
        <v>332603</v>
      </c>
      <c r="B4798">
        <v>1</v>
      </c>
      <c r="C4798" s="1">
        <v>43504</v>
      </c>
      <c r="D4798">
        <v>1539005</v>
      </c>
      <c r="E4798">
        <v>1471</v>
      </c>
      <c r="F4798">
        <v>3</v>
      </c>
      <c r="G4798">
        <v>229</v>
      </c>
      <c r="H4798" s="1">
        <v>43504</v>
      </c>
      <c r="I4798">
        <v>480</v>
      </c>
      <c r="J4798">
        <v>203.81</v>
      </c>
      <c r="K4798">
        <v>105.31</v>
      </c>
      <c r="L4798" t="s">
        <v>13</v>
      </c>
      <c r="M4798">
        <v>1</v>
      </c>
    </row>
    <row r="4799" spans="1:13" x14ac:dyDescent="0.25">
      <c r="A4799">
        <v>332604</v>
      </c>
      <c r="B4799">
        <v>0</v>
      </c>
      <c r="C4799" s="1">
        <v>43504</v>
      </c>
      <c r="D4799">
        <v>1868410</v>
      </c>
      <c r="E4799">
        <v>153</v>
      </c>
      <c r="F4799">
        <v>2</v>
      </c>
      <c r="G4799">
        <v>469.97</v>
      </c>
      <c r="H4799" s="1">
        <v>43504</v>
      </c>
      <c r="I4799">
        <v>590</v>
      </c>
      <c r="J4799">
        <v>413.5736</v>
      </c>
      <c r="K4799">
        <v>216.12</v>
      </c>
      <c r="L4799" t="s">
        <v>13</v>
      </c>
      <c r="M4799">
        <v>1</v>
      </c>
    </row>
    <row r="4800" spans="1:13" x14ac:dyDescent="0.25">
      <c r="A4800">
        <v>332700</v>
      </c>
      <c r="B4800">
        <v>0</v>
      </c>
      <c r="C4800" s="1">
        <v>43505</v>
      </c>
      <c r="D4800">
        <v>1724660</v>
      </c>
      <c r="E4800">
        <v>379</v>
      </c>
      <c r="F4800">
        <v>1</v>
      </c>
      <c r="G4800">
        <v>326</v>
      </c>
      <c r="H4800" s="1">
        <v>43509</v>
      </c>
      <c r="I4800">
        <v>999999</v>
      </c>
      <c r="J4800">
        <v>290.14</v>
      </c>
      <c r="K4800">
        <v>166.2</v>
      </c>
      <c r="L4800" t="s">
        <v>13</v>
      </c>
      <c r="M4800">
        <v>1</v>
      </c>
    </row>
    <row r="4801" spans="1:13" x14ac:dyDescent="0.25">
      <c r="A4801">
        <v>332700</v>
      </c>
      <c r="B4801">
        <v>1</v>
      </c>
      <c r="C4801" s="1">
        <v>43505</v>
      </c>
      <c r="D4801">
        <v>1724660</v>
      </c>
      <c r="E4801">
        <v>1574</v>
      </c>
      <c r="F4801">
        <v>4</v>
      </c>
      <c r="G4801">
        <v>59.99</v>
      </c>
      <c r="H4801" s="1">
        <v>43509</v>
      </c>
      <c r="I4801">
        <v>999999</v>
      </c>
      <c r="J4801">
        <v>53.991</v>
      </c>
      <c r="K4801">
        <v>27.59</v>
      </c>
      <c r="L4801" t="s">
        <v>13</v>
      </c>
      <c r="M4801">
        <v>1</v>
      </c>
    </row>
    <row r="4802" spans="1:13" x14ac:dyDescent="0.25">
      <c r="A4802">
        <v>332700</v>
      </c>
      <c r="B4802">
        <v>2</v>
      </c>
      <c r="C4802" s="1">
        <v>43505</v>
      </c>
      <c r="D4802">
        <v>1724660</v>
      </c>
      <c r="E4802">
        <v>1648</v>
      </c>
      <c r="F4802">
        <v>3</v>
      </c>
      <c r="G4802">
        <v>109.99</v>
      </c>
      <c r="H4802" s="1">
        <v>43509</v>
      </c>
      <c r="I4802">
        <v>999999</v>
      </c>
      <c r="J4802">
        <v>109.99</v>
      </c>
      <c r="K4802">
        <v>56.08</v>
      </c>
      <c r="L4802" t="s">
        <v>13</v>
      </c>
      <c r="M4802">
        <v>1</v>
      </c>
    </row>
    <row r="4803" spans="1:13" x14ac:dyDescent="0.25">
      <c r="A4803">
        <v>332701</v>
      </c>
      <c r="B4803">
        <v>0</v>
      </c>
      <c r="C4803" s="1">
        <v>43505</v>
      </c>
      <c r="D4803">
        <v>983163</v>
      </c>
      <c r="E4803">
        <v>2490</v>
      </c>
      <c r="F4803">
        <v>1</v>
      </c>
      <c r="G4803">
        <v>14.99</v>
      </c>
      <c r="H4803" s="1">
        <v>43508</v>
      </c>
      <c r="I4803">
        <v>999999</v>
      </c>
      <c r="J4803">
        <v>13.6409</v>
      </c>
      <c r="K4803">
        <v>7.64</v>
      </c>
      <c r="L4803" t="s">
        <v>16</v>
      </c>
      <c r="M4803">
        <v>0.77110000000000001</v>
      </c>
    </row>
    <row r="4804" spans="1:13" x14ac:dyDescent="0.25">
      <c r="A4804">
        <v>332702</v>
      </c>
      <c r="B4804">
        <v>0</v>
      </c>
      <c r="C4804" s="1">
        <v>43505</v>
      </c>
      <c r="D4804">
        <v>348671</v>
      </c>
      <c r="E4804">
        <v>326</v>
      </c>
      <c r="F4804">
        <v>4</v>
      </c>
      <c r="G4804">
        <v>299</v>
      </c>
      <c r="H4804" s="1">
        <v>43506</v>
      </c>
      <c r="I4804">
        <v>999999</v>
      </c>
      <c r="J4804">
        <v>278.07</v>
      </c>
      <c r="K4804">
        <v>152.44</v>
      </c>
      <c r="L4804" t="s">
        <v>15</v>
      </c>
      <c r="M4804">
        <v>1.3307</v>
      </c>
    </row>
    <row r="4805" spans="1:13" x14ac:dyDescent="0.25">
      <c r="A4805">
        <v>332703</v>
      </c>
      <c r="B4805">
        <v>0</v>
      </c>
      <c r="C4805" s="1">
        <v>43505</v>
      </c>
      <c r="D4805">
        <v>1306101</v>
      </c>
      <c r="E4805">
        <v>352</v>
      </c>
      <c r="F4805">
        <v>2</v>
      </c>
      <c r="G4805">
        <v>320</v>
      </c>
      <c r="H4805" s="1">
        <v>43507</v>
      </c>
      <c r="I4805">
        <v>999999</v>
      </c>
      <c r="J4805">
        <v>281.60000000000002</v>
      </c>
      <c r="K4805">
        <v>163.15</v>
      </c>
      <c r="L4805" t="s">
        <v>13</v>
      </c>
      <c r="M4805">
        <v>1</v>
      </c>
    </row>
    <row r="4806" spans="1:13" x14ac:dyDescent="0.25">
      <c r="A4806">
        <v>332704</v>
      </c>
      <c r="B4806">
        <v>0</v>
      </c>
      <c r="C4806" s="1">
        <v>43505</v>
      </c>
      <c r="D4806">
        <v>861709</v>
      </c>
      <c r="E4806">
        <v>519</v>
      </c>
      <c r="F4806">
        <v>10</v>
      </c>
      <c r="G4806">
        <v>619</v>
      </c>
      <c r="H4806" s="1">
        <v>43510</v>
      </c>
      <c r="I4806">
        <v>999999</v>
      </c>
      <c r="J4806">
        <v>544.72</v>
      </c>
      <c r="K4806">
        <v>205.09</v>
      </c>
      <c r="L4806" t="s">
        <v>14</v>
      </c>
      <c r="M4806">
        <v>0.88139999999999996</v>
      </c>
    </row>
    <row r="4807" spans="1:13" x14ac:dyDescent="0.25">
      <c r="A4807">
        <v>332704</v>
      </c>
      <c r="B4807">
        <v>1</v>
      </c>
      <c r="C4807" s="1">
        <v>43505</v>
      </c>
      <c r="D4807">
        <v>861709</v>
      </c>
      <c r="E4807">
        <v>1496</v>
      </c>
      <c r="F4807">
        <v>5</v>
      </c>
      <c r="G4807">
        <v>288</v>
      </c>
      <c r="H4807" s="1">
        <v>43510</v>
      </c>
      <c r="I4807">
        <v>999999</v>
      </c>
      <c r="J4807">
        <v>262.08</v>
      </c>
      <c r="K4807">
        <v>132.44</v>
      </c>
      <c r="L4807" t="s">
        <v>14</v>
      </c>
      <c r="M4807">
        <v>0.88139999999999996</v>
      </c>
    </row>
    <row r="4808" spans="1:13" x14ac:dyDescent="0.25">
      <c r="A4808">
        <v>332704</v>
      </c>
      <c r="B4808">
        <v>2</v>
      </c>
      <c r="C4808" s="1">
        <v>43505</v>
      </c>
      <c r="D4808">
        <v>861709</v>
      </c>
      <c r="E4808">
        <v>437</v>
      </c>
      <c r="F4808">
        <v>1</v>
      </c>
      <c r="G4808">
        <v>499.9</v>
      </c>
      <c r="H4808" s="1">
        <v>43510</v>
      </c>
      <c r="I4808">
        <v>999999</v>
      </c>
      <c r="J4808">
        <v>499.9</v>
      </c>
      <c r="K4808">
        <v>254.86</v>
      </c>
      <c r="L4808" t="s">
        <v>14</v>
      </c>
      <c r="M4808">
        <v>0.88139999999999996</v>
      </c>
    </row>
    <row r="4809" spans="1:13" x14ac:dyDescent="0.25">
      <c r="A4809">
        <v>332704</v>
      </c>
      <c r="B4809">
        <v>3</v>
      </c>
      <c r="C4809" s="1">
        <v>43505</v>
      </c>
      <c r="D4809">
        <v>861709</v>
      </c>
      <c r="E4809">
        <v>479</v>
      </c>
      <c r="F4809">
        <v>7</v>
      </c>
      <c r="G4809">
        <v>259</v>
      </c>
      <c r="H4809" s="1">
        <v>43510</v>
      </c>
      <c r="I4809">
        <v>999999</v>
      </c>
      <c r="J4809">
        <v>230.51</v>
      </c>
      <c r="K4809">
        <v>119.11</v>
      </c>
      <c r="L4809" t="s">
        <v>14</v>
      </c>
      <c r="M4809">
        <v>0.88139999999999996</v>
      </c>
    </row>
    <row r="4810" spans="1:13" x14ac:dyDescent="0.25">
      <c r="A4810">
        <v>332705</v>
      </c>
      <c r="B4810">
        <v>0</v>
      </c>
      <c r="C4810" s="1">
        <v>43505</v>
      </c>
      <c r="D4810">
        <v>2061916</v>
      </c>
      <c r="E4810">
        <v>1397</v>
      </c>
      <c r="F4810">
        <v>8</v>
      </c>
      <c r="G4810">
        <v>26.99</v>
      </c>
      <c r="H4810" s="1">
        <v>43505</v>
      </c>
      <c r="I4810">
        <v>430</v>
      </c>
      <c r="J4810">
        <v>26.99</v>
      </c>
      <c r="K4810">
        <v>12.41</v>
      </c>
      <c r="L4810" t="s">
        <v>13</v>
      </c>
      <c r="M4810">
        <v>1</v>
      </c>
    </row>
    <row r="4811" spans="1:13" x14ac:dyDescent="0.25">
      <c r="A4811">
        <v>332705</v>
      </c>
      <c r="B4811">
        <v>1</v>
      </c>
      <c r="C4811" s="1">
        <v>43505</v>
      </c>
      <c r="D4811">
        <v>2061916</v>
      </c>
      <c r="E4811">
        <v>1370</v>
      </c>
      <c r="F4811">
        <v>4</v>
      </c>
      <c r="G4811">
        <v>47.44</v>
      </c>
      <c r="H4811" s="1">
        <v>43505</v>
      </c>
      <c r="I4811">
        <v>430</v>
      </c>
      <c r="J4811">
        <v>45.067999999999998</v>
      </c>
      <c r="K4811">
        <v>21.82</v>
      </c>
      <c r="L4811" t="s">
        <v>13</v>
      </c>
      <c r="M4811">
        <v>1</v>
      </c>
    </row>
    <row r="4812" spans="1:13" x14ac:dyDescent="0.25">
      <c r="A4812">
        <v>332705</v>
      </c>
      <c r="B4812">
        <v>2</v>
      </c>
      <c r="C4812" s="1">
        <v>43505</v>
      </c>
      <c r="D4812">
        <v>2061916</v>
      </c>
      <c r="E4812">
        <v>1454</v>
      </c>
      <c r="F4812">
        <v>2</v>
      </c>
      <c r="G4812">
        <v>199</v>
      </c>
      <c r="H4812" s="1">
        <v>43505</v>
      </c>
      <c r="I4812">
        <v>430</v>
      </c>
      <c r="J4812">
        <v>181.09</v>
      </c>
      <c r="K4812">
        <v>91.51</v>
      </c>
      <c r="L4812" t="s">
        <v>13</v>
      </c>
      <c r="M4812">
        <v>1</v>
      </c>
    </row>
    <row r="4813" spans="1:13" x14ac:dyDescent="0.25">
      <c r="A4813">
        <v>332706</v>
      </c>
      <c r="B4813">
        <v>0</v>
      </c>
      <c r="C4813" s="1">
        <v>43505</v>
      </c>
      <c r="D4813">
        <v>957999</v>
      </c>
      <c r="E4813">
        <v>1595</v>
      </c>
      <c r="F4813">
        <v>1</v>
      </c>
      <c r="G4813">
        <v>22.89</v>
      </c>
      <c r="H4813" s="1">
        <v>43507</v>
      </c>
      <c r="I4813">
        <v>999999</v>
      </c>
      <c r="J4813">
        <v>20.3721</v>
      </c>
      <c r="K4813">
        <v>7.58</v>
      </c>
      <c r="L4813" t="s">
        <v>16</v>
      </c>
      <c r="M4813">
        <v>0.77110000000000001</v>
      </c>
    </row>
    <row r="4814" spans="1:13" x14ac:dyDescent="0.25">
      <c r="A4814">
        <v>332707</v>
      </c>
      <c r="B4814">
        <v>0</v>
      </c>
      <c r="C4814" s="1">
        <v>43505</v>
      </c>
      <c r="D4814">
        <v>661854</v>
      </c>
      <c r="E4814">
        <v>1733</v>
      </c>
      <c r="F4814">
        <v>2</v>
      </c>
      <c r="G4814">
        <v>22.788</v>
      </c>
      <c r="H4814" s="1">
        <v>43509</v>
      </c>
      <c r="I4814">
        <v>999999</v>
      </c>
      <c r="J4814">
        <v>22.788</v>
      </c>
      <c r="K4814">
        <v>11.62</v>
      </c>
      <c r="L4814" t="s">
        <v>14</v>
      </c>
      <c r="M4814">
        <v>0.88139999999999996</v>
      </c>
    </row>
    <row r="4815" spans="1:13" x14ac:dyDescent="0.25">
      <c r="A4815">
        <v>332707</v>
      </c>
      <c r="B4815">
        <v>1</v>
      </c>
      <c r="C4815" s="1">
        <v>43505</v>
      </c>
      <c r="D4815">
        <v>661854</v>
      </c>
      <c r="E4815">
        <v>1560</v>
      </c>
      <c r="F4815">
        <v>2</v>
      </c>
      <c r="G4815">
        <v>330</v>
      </c>
      <c r="H4815" s="1">
        <v>43509</v>
      </c>
      <c r="I4815">
        <v>999999</v>
      </c>
      <c r="J4815">
        <v>330</v>
      </c>
      <c r="K4815">
        <v>151.76</v>
      </c>
      <c r="L4815" t="s">
        <v>14</v>
      </c>
      <c r="M4815">
        <v>0.88139999999999996</v>
      </c>
    </row>
    <row r="4816" spans="1:13" x14ac:dyDescent="0.25">
      <c r="A4816">
        <v>332707</v>
      </c>
      <c r="B4816">
        <v>2</v>
      </c>
      <c r="C4816" s="1">
        <v>43505</v>
      </c>
      <c r="D4816">
        <v>661854</v>
      </c>
      <c r="E4816">
        <v>1588</v>
      </c>
      <c r="F4816">
        <v>5</v>
      </c>
      <c r="G4816">
        <v>13.89</v>
      </c>
      <c r="H4816" s="1">
        <v>43509</v>
      </c>
      <c r="I4816">
        <v>999999</v>
      </c>
      <c r="J4816">
        <v>13.89</v>
      </c>
      <c r="K4816">
        <v>6.39</v>
      </c>
      <c r="L4816" t="s">
        <v>14</v>
      </c>
      <c r="M4816">
        <v>0.88139999999999996</v>
      </c>
    </row>
    <row r="4817" spans="1:13" x14ac:dyDescent="0.25">
      <c r="A4817">
        <v>332708</v>
      </c>
      <c r="B4817">
        <v>0</v>
      </c>
      <c r="C4817" s="1">
        <v>43505</v>
      </c>
      <c r="D4817">
        <v>651856</v>
      </c>
      <c r="E4817">
        <v>481</v>
      </c>
      <c r="F4817">
        <v>1</v>
      </c>
      <c r="G4817">
        <v>139</v>
      </c>
      <c r="H4817" s="1">
        <v>43505</v>
      </c>
      <c r="I4817">
        <v>150</v>
      </c>
      <c r="J4817">
        <v>123.71</v>
      </c>
      <c r="K4817">
        <v>63.92</v>
      </c>
      <c r="L4817" t="s">
        <v>14</v>
      </c>
      <c r="M4817">
        <v>0.88139999999999996</v>
      </c>
    </row>
    <row r="4818" spans="1:13" x14ac:dyDescent="0.25">
      <c r="A4818">
        <v>332709</v>
      </c>
      <c r="B4818">
        <v>0</v>
      </c>
      <c r="C4818" s="1">
        <v>43505</v>
      </c>
      <c r="D4818">
        <v>575652</v>
      </c>
      <c r="E4818">
        <v>1597</v>
      </c>
      <c r="F4818">
        <v>2</v>
      </c>
      <c r="G4818">
        <v>57.88</v>
      </c>
      <c r="H4818" s="1">
        <v>43505</v>
      </c>
      <c r="I4818">
        <v>220</v>
      </c>
      <c r="J4818">
        <v>57.88</v>
      </c>
      <c r="K4818">
        <v>26.62</v>
      </c>
      <c r="L4818" t="s">
        <v>14</v>
      </c>
      <c r="M4818">
        <v>0.88139999999999996</v>
      </c>
    </row>
    <row r="4819" spans="1:13" x14ac:dyDescent="0.25">
      <c r="A4819">
        <v>332709</v>
      </c>
      <c r="B4819">
        <v>1</v>
      </c>
      <c r="C4819" s="1">
        <v>43505</v>
      </c>
      <c r="D4819">
        <v>575652</v>
      </c>
      <c r="E4819">
        <v>1589</v>
      </c>
      <c r="F4819">
        <v>7</v>
      </c>
      <c r="G4819">
        <v>9.99</v>
      </c>
      <c r="H4819" s="1">
        <v>43505</v>
      </c>
      <c r="I4819">
        <v>220</v>
      </c>
      <c r="J4819">
        <v>8.9909999999999997</v>
      </c>
      <c r="K4819">
        <v>5.09</v>
      </c>
      <c r="L4819" t="s">
        <v>14</v>
      </c>
      <c r="M4819">
        <v>0.88139999999999996</v>
      </c>
    </row>
    <row r="4820" spans="1:13" x14ac:dyDescent="0.25">
      <c r="A4820">
        <v>332900</v>
      </c>
      <c r="B4820">
        <v>0</v>
      </c>
      <c r="C4820" s="1">
        <v>43507</v>
      </c>
      <c r="D4820">
        <v>689243</v>
      </c>
      <c r="E4820">
        <v>459</v>
      </c>
      <c r="F4820">
        <v>1</v>
      </c>
      <c r="G4820">
        <v>269.89999999999998</v>
      </c>
      <c r="H4820" s="1">
        <v>43510</v>
      </c>
      <c r="I4820">
        <v>999999</v>
      </c>
      <c r="J4820">
        <v>245.60900000000001</v>
      </c>
      <c r="K4820">
        <v>137.6</v>
      </c>
      <c r="L4820" t="s">
        <v>14</v>
      </c>
      <c r="M4820">
        <v>0.88429999999999997</v>
      </c>
    </row>
    <row r="4821" spans="1:13" x14ac:dyDescent="0.25">
      <c r="A4821">
        <v>332901</v>
      </c>
      <c r="B4821">
        <v>0</v>
      </c>
      <c r="C4821" s="1">
        <v>43507</v>
      </c>
      <c r="D4821">
        <v>612827</v>
      </c>
      <c r="E4821">
        <v>446</v>
      </c>
      <c r="F4821">
        <v>4</v>
      </c>
      <c r="G4821">
        <v>219.95</v>
      </c>
      <c r="H4821" s="1">
        <v>43507</v>
      </c>
      <c r="I4821">
        <v>180</v>
      </c>
      <c r="J4821">
        <v>219.95</v>
      </c>
      <c r="K4821">
        <v>112.14</v>
      </c>
      <c r="L4821" t="s">
        <v>14</v>
      </c>
      <c r="M4821">
        <v>0.88429999999999997</v>
      </c>
    </row>
    <row r="4822" spans="1:13" x14ac:dyDescent="0.25">
      <c r="A4822">
        <v>332902</v>
      </c>
      <c r="B4822">
        <v>0</v>
      </c>
      <c r="C4822" s="1">
        <v>43507</v>
      </c>
      <c r="D4822">
        <v>2054642</v>
      </c>
      <c r="E4822">
        <v>1658</v>
      </c>
      <c r="F4822">
        <v>4</v>
      </c>
      <c r="G4822">
        <v>109.99</v>
      </c>
      <c r="H4822" s="1">
        <v>43508</v>
      </c>
      <c r="I4822">
        <v>999999</v>
      </c>
      <c r="J4822">
        <v>96.791200000000003</v>
      </c>
      <c r="K4822">
        <v>56.08</v>
      </c>
      <c r="L4822" t="s">
        <v>13</v>
      </c>
      <c r="M4822">
        <v>1</v>
      </c>
    </row>
    <row r="4823" spans="1:13" x14ac:dyDescent="0.25">
      <c r="A4823">
        <v>332902</v>
      </c>
      <c r="B4823">
        <v>1</v>
      </c>
      <c r="C4823" s="1">
        <v>43507</v>
      </c>
      <c r="D4823">
        <v>2054642</v>
      </c>
      <c r="E4823">
        <v>732</v>
      </c>
      <c r="F4823">
        <v>8</v>
      </c>
      <c r="G4823">
        <v>160</v>
      </c>
      <c r="H4823" s="1">
        <v>43508</v>
      </c>
      <c r="I4823">
        <v>999999</v>
      </c>
      <c r="J4823">
        <v>140.80000000000001</v>
      </c>
      <c r="K4823">
        <v>73.58</v>
      </c>
      <c r="L4823" t="s">
        <v>13</v>
      </c>
      <c r="M4823">
        <v>1</v>
      </c>
    </row>
    <row r="4824" spans="1:13" x14ac:dyDescent="0.25">
      <c r="A4824">
        <v>332902</v>
      </c>
      <c r="B4824">
        <v>2</v>
      </c>
      <c r="C4824" s="1">
        <v>43507</v>
      </c>
      <c r="D4824">
        <v>2054642</v>
      </c>
      <c r="E4824">
        <v>1432</v>
      </c>
      <c r="F4824">
        <v>2</v>
      </c>
      <c r="G4824">
        <v>300</v>
      </c>
      <c r="H4824" s="1">
        <v>43508</v>
      </c>
      <c r="I4824">
        <v>999999</v>
      </c>
      <c r="J4824">
        <v>300</v>
      </c>
      <c r="K4824">
        <v>137.96</v>
      </c>
      <c r="L4824" t="s">
        <v>13</v>
      </c>
      <c r="M4824">
        <v>1</v>
      </c>
    </row>
    <row r="4825" spans="1:13" x14ac:dyDescent="0.25">
      <c r="A4825">
        <v>332903</v>
      </c>
      <c r="B4825">
        <v>0</v>
      </c>
      <c r="C4825" s="1">
        <v>43507</v>
      </c>
      <c r="D4825">
        <v>862444</v>
      </c>
      <c r="E4825">
        <v>1180</v>
      </c>
      <c r="F4825">
        <v>1</v>
      </c>
      <c r="G4825">
        <v>1600</v>
      </c>
      <c r="H4825" s="1">
        <v>43512</v>
      </c>
      <c r="I4825">
        <v>999999</v>
      </c>
      <c r="J4825">
        <v>1600</v>
      </c>
      <c r="K4825">
        <v>530.11</v>
      </c>
      <c r="L4825" t="s">
        <v>14</v>
      </c>
      <c r="M4825">
        <v>0.88429999999999997</v>
      </c>
    </row>
    <row r="4826" spans="1:13" x14ac:dyDescent="0.25">
      <c r="A4826">
        <v>332904</v>
      </c>
      <c r="B4826">
        <v>0</v>
      </c>
      <c r="C4826" s="1">
        <v>43507</v>
      </c>
      <c r="D4826">
        <v>581047</v>
      </c>
      <c r="E4826">
        <v>1457</v>
      </c>
      <c r="F4826">
        <v>3</v>
      </c>
      <c r="G4826">
        <v>189</v>
      </c>
      <c r="H4826" s="1">
        <v>43509</v>
      </c>
      <c r="I4826">
        <v>999999</v>
      </c>
      <c r="J4826">
        <v>189</v>
      </c>
      <c r="K4826">
        <v>86.91</v>
      </c>
      <c r="L4826" t="s">
        <v>14</v>
      </c>
      <c r="M4826">
        <v>0.88429999999999997</v>
      </c>
    </row>
    <row r="4827" spans="1:13" x14ac:dyDescent="0.25">
      <c r="A4827">
        <v>332904</v>
      </c>
      <c r="B4827">
        <v>1</v>
      </c>
      <c r="C4827" s="1">
        <v>43507</v>
      </c>
      <c r="D4827">
        <v>581047</v>
      </c>
      <c r="E4827">
        <v>131</v>
      </c>
      <c r="F4827">
        <v>1</v>
      </c>
      <c r="G4827">
        <v>200</v>
      </c>
      <c r="H4827" s="1">
        <v>43509</v>
      </c>
      <c r="I4827">
        <v>999999</v>
      </c>
      <c r="J4827">
        <v>200</v>
      </c>
      <c r="K4827">
        <v>101.97</v>
      </c>
      <c r="L4827" t="s">
        <v>14</v>
      </c>
      <c r="M4827">
        <v>0.88429999999999997</v>
      </c>
    </row>
    <row r="4828" spans="1:13" x14ac:dyDescent="0.25">
      <c r="A4828">
        <v>332904</v>
      </c>
      <c r="B4828">
        <v>2</v>
      </c>
      <c r="C4828" s="1">
        <v>43507</v>
      </c>
      <c r="D4828">
        <v>581047</v>
      </c>
      <c r="E4828">
        <v>862</v>
      </c>
      <c r="F4828">
        <v>1</v>
      </c>
      <c r="G4828">
        <v>29.95</v>
      </c>
      <c r="H4828" s="1">
        <v>43509</v>
      </c>
      <c r="I4828">
        <v>999999</v>
      </c>
      <c r="J4828">
        <v>26.954999999999998</v>
      </c>
      <c r="K4828">
        <v>13.77</v>
      </c>
      <c r="L4828" t="s">
        <v>14</v>
      </c>
      <c r="M4828">
        <v>0.88429999999999997</v>
      </c>
    </row>
    <row r="4829" spans="1:13" x14ac:dyDescent="0.25">
      <c r="A4829">
        <v>330900</v>
      </c>
      <c r="B4829">
        <v>1</v>
      </c>
      <c r="C4829" s="1">
        <v>43487</v>
      </c>
      <c r="D4829">
        <v>2004745</v>
      </c>
      <c r="E4829">
        <v>428</v>
      </c>
      <c r="F4829">
        <v>1</v>
      </c>
      <c r="G4829">
        <v>969</v>
      </c>
      <c r="H4829" s="1">
        <v>43487</v>
      </c>
      <c r="I4829">
        <v>490</v>
      </c>
      <c r="J4829">
        <v>969</v>
      </c>
      <c r="K4829">
        <v>321.05</v>
      </c>
      <c r="L4829" t="s">
        <v>13</v>
      </c>
      <c r="M4829">
        <v>1</v>
      </c>
    </row>
    <row r="4830" spans="1:13" x14ac:dyDescent="0.25">
      <c r="A4830">
        <v>330901</v>
      </c>
      <c r="B4830">
        <v>0</v>
      </c>
      <c r="C4830" s="1">
        <v>43487</v>
      </c>
      <c r="D4830">
        <v>194692</v>
      </c>
      <c r="E4830">
        <v>1630</v>
      </c>
      <c r="F4830">
        <v>2</v>
      </c>
      <c r="G4830">
        <v>22.89</v>
      </c>
      <c r="H4830" s="1">
        <v>43487</v>
      </c>
      <c r="I4830">
        <v>60</v>
      </c>
      <c r="J4830">
        <v>19.685400000000001</v>
      </c>
      <c r="K4830">
        <v>7.58</v>
      </c>
      <c r="L4830" t="s">
        <v>17</v>
      </c>
      <c r="M4830">
        <v>1.4024000000000001</v>
      </c>
    </row>
    <row r="4831" spans="1:13" x14ac:dyDescent="0.25">
      <c r="A4831">
        <v>330901</v>
      </c>
      <c r="B4831">
        <v>1</v>
      </c>
      <c r="C4831" s="1">
        <v>43487</v>
      </c>
      <c r="D4831">
        <v>194692</v>
      </c>
      <c r="E4831">
        <v>498</v>
      </c>
      <c r="F4831">
        <v>5</v>
      </c>
      <c r="G4831">
        <v>129</v>
      </c>
      <c r="H4831" s="1">
        <v>43487</v>
      </c>
      <c r="I4831">
        <v>60</v>
      </c>
      <c r="J4831">
        <v>119.97</v>
      </c>
      <c r="K4831">
        <v>65.77</v>
      </c>
      <c r="L4831" t="s">
        <v>17</v>
      </c>
      <c r="M4831">
        <v>1.4024000000000001</v>
      </c>
    </row>
    <row r="4832" spans="1:13" x14ac:dyDescent="0.25">
      <c r="A4832">
        <v>330901</v>
      </c>
      <c r="B4832">
        <v>2</v>
      </c>
      <c r="C4832" s="1">
        <v>43487</v>
      </c>
      <c r="D4832">
        <v>194692</v>
      </c>
      <c r="E4832">
        <v>1475</v>
      </c>
      <c r="F4832">
        <v>3</v>
      </c>
      <c r="G4832">
        <v>230</v>
      </c>
      <c r="H4832" s="1">
        <v>43487</v>
      </c>
      <c r="I4832">
        <v>60</v>
      </c>
      <c r="J4832">
        <v>200.1</v>
      </c>
      <c r="K4832">
        <v>105.77</v>
      </c>
      <c r="L4832" t="s">
        <v>17</v>
      </c>
      <c r="M4832">
        <v>1.4024000000000001</v>
      </c>
    </row>
    <row r="4833" spans="1:13" x14ac:dyDescent="0.25">
      <c r="A4833">
        <v>330901</v>
      </c>
      <c r="B4833">
        <v>3</v>
      </c>
      <c r="C4833" s="1">
        <v>43487</v>
      </c>
      <c r="D4833">
        <v>194692</v>
      </c>
      <c r="E4833">
        <v>1428</v>
      </c>
      <c r="F4833">
        <v>6</v>
      </c>
      <c r="G4833">
        <v>268</v>
      </c>
      <c r="H4833" s="1">
        <v>43487</v>
      </c>
      <c r="I4833">
        <v>60</v>
      </c>
      <c r="J4833">
        <v>251.92</v>
      </c>
      <c r="K4833">
        <v>123.24</v>
      </c>
      <c r="L4833" t="s">
        <v>17</v>
      </c>
      <c r="M4833">
        <v>1.4024000000000001</v>
      </c>
    </row>
    <row r="4834" spans="1:13" x14ac:dyDescent="0.25">
      <c r="A4834">
        <v>330902</v>
      </c>
      <c r="B4834">
        <v>0</v>
      </c>
      <c r="C4834" s="1">
        <v>43487</v>
      </c>
      <c r="D4834">
        <v>479321</v>
      </c>
      <c r="E4834">
        <v>1474</v>
      </c>
      <c r="F4834">
        <v>1</v>
      </c>
      <c r="G4834">
        <v>208</v>
      </c>
      <c r="H4834" s="1">
        <v>43487</v>
      </c>
      <c r="I4834">
        <v>240</v>
      </c>
      <c r="J4834">
        <v>183.04</v>
      </c>
      <c r="K4834">
        <v>95.65</v>
      </c>
      <c r="L4834" t="s">
        <v>14</v>
      </c>
      <c r="M4834">
        <v>0.88070000000000004</v>
      </c>
    </row>
    <row r="4835" spans="1:13" x14ac:dyDescent="0.25">
      <c r="A4835">
        <v>330903</v>
      </c>
      <c r="B4835">
        <v>0</v>
      </c>
      <c r="C4835" s="1">
        <v>43487</v>
      </c>
      <c r="D4835">
        <v>822676</v>
      </c>
      <c r="E4835">
        <v>1478</v>
      </c>
      <c r="F4835">
        <v>1</v>
      </c>
      <c r="G4835">
        <v>300</v>
      </c>
      <c r="H4835" s="1">
        <v>43487</v>
      </c>
      <c r="I4835">
        <v>340</v>
      </c>
      <c r="J4835">
        <v>297</v>
      </c>
      <c r="K4835">
        <v>137.96</v>
      </c>
      <c r="L4835" t="s">
        <v>14</v>
      </c>
      <c r="M4835">
        <v>0.88070000000000004</v>
      </c>
    </row>
    <row r="4836" spans="1:13" x14ac:dyDescent="0.25">
      <c r="A4836">
        <v>330903</v>
      </c>
      <c r="B4836">
        <v>1</v>
      </c>
      <c r="C4836" s="1">
        <v>43487</v>
      </c>
      <c r="D4836">
        <v>822676</v>
      </c>
      <c r="E4836">
        <v>1686</v>
      </c>
      <c r="F4836">
        <v>5</v>
      </c>
      <c r="G4836">
        <v>6.99</v>
      </c>
      <c r="H4836" s="1">
        <v>43487</v>
      </c>
      <c r="I4836">
        <v>340</v>
      </c>
      <c r="J4836">
        <v>6.99</v>
      </c>
      <c r="K4836">
        <v>3.56</v>
      </c>
      <c r="L4836" t="s">
        <v>14</v>
      </c>
      <c r="M4836">
        <v>0.88070000000000004</v>
      </c>
    </row>
    <row r="4837" spans="1:13" x14ac:dyDescent="0.25">
      <c r="A4837">
        <v>330904</v>
      </c>
      <c r="B4837">
        <v>0</v>
      </c>
      <c r="C4837" s="1">
        <v>43487</v>
      </c>
      <c r="D4837">
        <v>296868</v>
      </c>
      <c r="E4837">
        <v>1680</v>
      </c>
      <c r="F4837">
        <v>10</v>
      </c>
      <c r="G4837">
        <v>6.99</v>
      </c>
      <c r="H4837" s="1">
        <v>43490</v>
      </c>
      <c r="I4837">
        <v>999999</v>
      </c>
      <c r="J4837">
        <v>6.0812999999999997</v>
      </c>
      <c r="K4837">
        <v>3.56</v>
      </c>
      <c r="L4837" t="s">
        <v>15</v>
      </c>
      <c r="M4837">
        <v>1.3324</v>
      </c>
    </row>
    <row r="4838" spans="1:13" x14ac:dyDescent="0.25">
      <c r="A4838">
        <v>330904</v>
      </c>
      <c r="B4838">
        <v>1</v>
      </c>
      <c r="C4838" s="1">
        <v>43487</v>
      </c>
      <c r="D4838">
        <v>296868</v>
      </c>
      <c r="E4838">
        <v>1610</v>
      </c>
      <c r="F4838">
        <v>5</v>
      </c>
      <c r="G4838">
        <v>289.99</v>
      </c>
      <c r="H4838" s="1">
        <v>43490</v>
      </c>
      <c r="I4838">
        <v>999999</v>
      </c>
      <c r="J4838">
        <v>258.09109999999998</v>
      </c>
      <c r="K4838">
        <v>96.08</v>
      </c>
      <c r="L4838" t="s">
        <v>15</v>
      </c>
      <c r="M4838">
        <v>1.3324</v>
      </c>
    </row>
    <row r="4839" spans="1:13" x14ac:dyDescent="0.25">
      <c r="A4839">
        <v>331000</v>
      </c>
      <c r="B4839">
        <v>0</v>
      </c>
      <c r="C4839" s="1">
        <v>43488</v>
      </c>
      <c r="D4839">
        <v>226013</v>
      </c>
      <c r="E4839">
        <v>1561</v>
      </c>
      <c r="F4839">
        <v>6</v>
      </c>
      <c r="G4839">
        <v>402</v>
      </c>
      <c r="H4839" s="1">
        <v>43488</v>
      </c>
      <c r="I4839">
        <v>80</v>
      </c>
      <c r="J4839">
        <v>349.74</v>
      </c>
      <c r="K4839">
        <v>133.19</v>
      </c>
      <c r="L4839" t="s">
        <v>15</v>
      </c>
      <c r="M4839">
        <v>1.3311999999999999</v>
      </c>
    </row>
    <row r="4840" spans="1:13" x14ac:dyDescent="0.25">
      <c r="A4840">
        <v>331000</v>
      </c>
      <c r="B4840">
        <v>1</v>
      </c>
      <c r="C4840" s="1">
        <v>43488</v>
      </c>
      <c r="D4840">
        <v>226013</v>
      </c>
      <c r="E4840">
        <v>1550</v>
      </c>
      <c r="F4840">
        <v>1</v>
      </c>
      <c r="G4840">
        <v>280</v>
      </c>
      <c r="H4840" s="1">
        <v>43488</v>
      </c>
      <c r="I4840">
        <v>80</v>
      </c>
      <c r="J4840">
        <v>252</v>
      </c>
      <c r="K4840">
        <v>128.76</v>
      </c>
      <c r="L4840" t="s">
        <v>15</v>
      </c>
      <c r="M4840">
        <v>1.3311999999999999</v>
      </c>
    </row>
    <row r="4841" spans="1:13" x14ac:dyDescent="0.25">
      <c r="A4841">
        <v>331000</v>
      </c>
      <c r="B4841">
        <v>2</v>
      </c>
      <c r="C4841" s="1">
        <v>43488</v>
      </c>
      <c r="D4841">
        <v>226013</v>
      </c>
      <c r="E4841">
        <v>346</v>
      </c>
      <c r="F4841">
        <v>1</v>
      </c>
      <c r="G4841">
        <v>659</v>
      </c>
      <c r="H4841" s="1">
        <v>43488</v>
      </c>
      <c r="I4841">
        <v>80</v>
      </c>
      <c r="J4841">
        <v>659</v>
      </c>
      <c r="K4841">
        <v>303.05</v>
      </c>
      <c r="L4841" t="s">
        <v>15</v>
      </c>
      <c r="M4841">
        <v>1.3311999999999999</v>
      </c>
    </row>
    <row r="4842" spans="1:13" x14ac:dyDescent="0.25">
      <c r="A4842">
        <v>331000</v>
      </c>
      <c r="B4842">
        <v>3</v>
      </c>
      <c r="C4842" s="1">
        <v>43488</v>
      </c>
      <c r="D4842">
        <v>226013</v>
      </c>
      <c r="E4842">
        <v>1756</v>
      </c>
      <c r="F4842">
        <v>1</v>
      </c>
      <c r="G4842">
        <v>64.900000000000006</v>
      </c>
      <c r="H4842" s="1">
        <v>43488</v>
      </c>
      <c r="I4842">
        <v>80</v>
      </c>
      <c r="J4842">
        <v>57.112000000000002</v>
      </c>
      <c r="K4842">
        <v>33.090000000000003</v>
      </c>
      <c r="L4842" t="s">
        <v>15</v>
      </c>
      <c r="M4842">
        <v>1.3311999999999999</v>
      </c>
    </row>
    <row r="4843" spans="1:13" x14ac:dyDescent="0.25">
      <c r="A4843">
        <v>331001</v>
      </c>
      <c r="B4843">
        <v>0</v>
      </c>
      <c r="C4843" s="1">
        <v>43488</v>
      </c>
      <c r="D4843">
        <v>1444362</v>
      </c>
      <c r="E4843">
        <v>2102</v>
      </c>
      <c r="F4843">
        <v>6</v>
      </c>
      <c r="G4843">
        <v>791</v>
      </c>
      <c r="H4843" s="1">
        <v>43492</v>
      </c>
      <c r="I4843">
        <v>999999</v>
      </c>
      <c r="J4843">
        <v>703.99</v>
      </c>
      <c r="K4843">
        <v>363.75</v>
      </c>
      <c r="L4843" t="s">
        <v>13</v>
      </c>
      <c r="M4843">
        <v>1</v>
      </c>
    </row>
    <row r="4844" spans="1:13" x14ac:dyDescent="0.25">
      <c r="A4844">
        <v>331001</v>
      </c>
      <c r="B4844">
        <v>1</v>
      </c>
      <c r="C4844" s="1">
        <v>43488</v>
      </c>
      <c r="D4844">
        <v>1444362</v>
      </c>
      <c r="E4844">
        <v>1524</v>
      </c>
      <c r="F4844">
        <v>3</v>
      </c>
      <c r="G4844">
        <v>330</v>
      </c>
      <c r="H4844" s="1">
        <v>43492</v>
      </c>
      <c r="I4844">
        <v>999999</v>
      </c>
      <c r="J4844">
        <v>293.7</v>
      </c>
      <c r="K4844">
        <v>151.76</v>
      </c>
      <c r="L4844" t="s">
        <v>13</v>
      </c>
      <c r="M4844">
        <v>1</v>
      </c>
    </row>
    <row r="4845" spans="1:13" x14ac:dyDescent="0.25">
      <c r="A4845">
        <v>331001</v>
      </c>
      <c r="B4845">
        <v>2</v>
      </c>
      <c r="C4845" s="1">
        <v>43488</v>
      </c>
      <c r="D4845">
        <v>1444362</v>
      </c>
      <c r="E4845">
        <v>426</v>
      </c>
      <c r="F4845">
        <v>1</v>
      </c>
      <c r="G4845">
        <v>499.9</v>
      </c>
      <c r="H4845" s="1">
        <v>43492</v>
      </c>
      <c r="I4845">
        <v>999999</v>
      </c>
      <c r="J4845">
        <v>499.9</v>
      </c>
      <c r="K4845">
        <v>254.86</v>
      </c>
      <c r="L4845" t="s">
        <v>13</v>
      </c>
      <c r="M4845">
        <v>1</v>
      </c>
    </row>
    <row r="4846" spans="1:13" x14ac:dyDescent="0.25">
      <c r="A4846">
        <v>331001</v>
      </c>
      <c r="B4846">
        <v>3</v>
      </c>
      <c r="C4846" s="1">
        <v>43488</v>
      </c>
      <c r="D4846">
        <v>1444362</v>
      </c>
      <c r="E4846">
        <v>1558</v>
      </c>
      <c r="F4846">
        <v>10</v>
      </c>
      <c r="G4846">
        <v>380</v>
      </c>
      <c r="H4846" s="1">
        <v>43492</v>
      </c>
      <c r="I4846">
        <v>999999</v>
      </c>
      <c r="J4846">
        <v>338.2</v>
      </c>
      <c r="K4846">
        <v>125.9</v>
      </c>
      <c r="L4846" t="s">
        <v>13</v>
      </c>
      <c r="M4846">
        <v>1</v>
      </c>
    </row>
    <row r="4847" spans="1:13" x14ac:dyDescent="0.25">
      <c r="A4847">
        <v>331001</v>
      </c>
      <c r="B4847">
        <v>4</v>
      </c>
      <c r="C4847" s="1">
        <v>43488</v>
      </c>
      <c r="D4847">
        <v>1444362</v>
      </c>
      <c r="E4847">
        <v>1485</v>
      </c>
      <c r="F4847">
        <v>2</v>
      </c>
      <c r="G4847">
        <v>230</v>
      </c>
      <c r="H4847" s="1">
        <v>43492</v>
      </c>
      <c r="I4847">
        <v>999999</v>
      </c>
      <c r="J4847">
        <v>230</v>
      </c>
      <c r="K4847">
        <v>105.77</v>
      </c>
      <c r="L4847" t="s">
        <v>13</v>
      </c>
      <c r="M4847">
        <v>1</v>
      </c>
    </row>
    <row r="4848" spans="1:13" x14ac:dyDescent="0.25">
      <c r="A4848">
        <v>331001</v>
      </c>
      <c r="B4848">
        <v>5</v>
      </c>
      <c r="C4848" s="1">
        <v>43488</v>
      </c>
      <c r="D4848">
        <v>1444362</v>
      </c>
      <c r="E4848">
        <v>458</v>
      </c>
      <c r="F4848">
        <v>1</v>
      </c>
      <c r="G4848">
        <v>229.9</v>
      </c>
      <c r="H4848" s="1">
        <v>43492</v>
      </c>
      <c r="I4848">
        <v>999999</v>
      </c>
      <c r="J4848">
        <v>229.9</v>
      </c>
      <c r="K4848">
        <v>117.21</v>
      </c>
      <c r="L4848" t="s">
        <v>13</v>
      </c>
      <c r="M4848">
        <v>1</v>
      </c>
    </row>
    <row r="4849" spans="1:13" x14ac:dyDescent="0.25">
      <c r="A4849">
        <v>331001</v>
      </c>
      <c r="B4849">
        <v>6</v>
      </c>
      <c r="C4849" s="1">
        <v>43488</v>
      </c>
      <c r="D4849">
        <v>1444362</v>
      </c>
      <c r="E4849">
        <v>394</v>
      </c>
      <c r="F4849">
        <v>1</v>
      </c>
      <c r="G4849">
        <v>758</v>
      </c>
      <c r="H4849" s="1">
        <v>43492</v>
      </c>
      <c r="I4849">
        <v>999999</v>
      </c>
      <c r="J4849">
        <v>689.78</v>
      </c>
      <c r="K4849">
        <v>348.58</v>
      </c>
      <c r="L4849" t="s">
        <v>13</v>
      </c>
      <c r="M4849">
        <v>1</v>
      </c>
    </row>
    <row r="4850" spans="1:13" x14ac:dyDescent="0.25">
      <c r="A4850">
        <v>331002</v>
      </c>
      <c r="B4850">
        <v>0</v>
      </c>
      <c r="C4850" s="1">
        <v>43488</v>
      </c>
      <c r="D4850">
        <v>1640061</v>
      </c>
      <c r="E4850">
        <v>489</v>
      </c>
      <c r="F4850">
        <v>2</v>
      </c>
      <c r="G4850">
        <v>819</v>
      </c>
      <c r="H4850" s="1">
        <v>43491</v>
      </c>
      <c r="I4850">
        <v>999999</v>
      </c>
      <c r="J4850">
        <v>819</v>
      </c>
      <c r="K4850">
        <v>271.35000000000002</v>
      </c>
      <c r="L4850" t="s">
        <v>13</v>
      </c>
      <c r="M4850">
        <v>1</v>
      </c>
    </row>
    <row r="4851" spans="1:13" x14ac:dyDescent="0.25">
      <c r="A4851">
        <v>331002</v>
      </c>
      <c r="B4851">
        <v>1</v>
      </c>
      <c r="C4851" s="1">
        <v>43488</v>
      </c>
      <c r="D4851">
        <v>1640061</v>
      </c>
      <c r="E4851">
        <v>2494</v>
      </c>
      <c r="F4851">
        <v>3</v>
      </c>
      <c r="G4851">
        <v>2.94</v>
      </c>
      <c r="H4851" s="1">
        <v>43491</v>
      </c>
      <c r="I4851">
        <v>999999</v>
      </c>
      <c r="J4851">
        <v>2.6459999999999999</v>
      </c>
      <c r="K4851">
        <v>1.5</v>
      </c>
      <c r="L4851" t="s">
        <v>13</v>
      </c>
      <c r="M4851">
        <v>1</v>
      </c>
    </row>
    <row r="4852" spans="1:13" x14ac:dyDescent="0.25">
      <c r="A4852">
        <v>331002</v>
      </c>
      <c r="B4852">
        <v>2</v>
      </c>
      <c r="C4852" s="1">
        <v>43488</v>
      </c>
      <c r="D4852">
        <v>1640061</v>
      </c>
      <c r="E4852">
        <v>434</v>
      </c>
      <c r="F4852">
        <v>2</v>
      </c>
      <c r="G4852">
        <v>599</v>
      </c>
      <c r="H4852" s="1">
        <v>43491</v>
      </c>
      <c r="I4852">
        <v>999999</v>
      </c>
      <c r="J4852">
        <v>599</v>
      </c>
      <c r="K4852">
        <v>275.45999999999998</v>
      </c>
      <c r="L4852" t="s">
        <v>13</v>
      </c>
      <c r="M4852">
        <v>1</v>
      </c>
    </row>
    <row r="4853" spans="1:13" x14ac:dyDescent="0.25">
      <c r="A4853">
        <v>331002</v>
      </c>
      <c r="B4853">
        <v>3</v>
      </c>
      <c r="C4853" s="1">
        <v>43488</v>
      </c>
      <c r="D4853">
        <v>1640061</v>
      </c>
      <c r="E4853">
        <v>1626</v>
      </c>
      <c r="F4853">
        <v>4</v>
      </c>
      <c r="G4853">
        <v>219</v>
      </c>
      <c r="H4853" s="1">
        <v>43491</v>
      </c>
      <c r="I4853">
        <v>999999</v>
      </c>
      <c r="J4853">
        <v>219</v>
      </c>
      <c r="K4853">
        <v>72.56</v>
      </c>
      <c r="L4853" t="s">
        <v>13</v>
      </c>
      <c r="M4853">
        <v>1</v>
      </c>
    </row>
    <row r="4854" spans="1:13" x14ac:dyDescent="0.25">
      <c r="A4854">
        <v>331003</v>
      </c>
      <c r="B4854">
        <v>0</v>
      </c>
      <c r="C4854" s="1">
        <v>43488</v>
      </c>
      <c r="D4854">
        <v>1604329</v>
      </c>
      <c r="E4854">
        <v>1660</v>
      </c>
      <c r="F4854">
        <v>3</v>
      </c>
      <c r="G4854">
        <v>289.99</v>
      </c>
      <c r="H4854" s="1">
        <v>43492</v>
      </c>
      <c r="I4854">
        <v>999999</v>
      </c>
      <c r="J4854">
        <v>258.09109999999998</v>
      </c>
      <c r="K4854">
        <v>96.08</v>
      </c>
      <c r="L4854" t="s">
        <v>13</v>
      </c>
      <c r="M4854">
        <v>1</v>
      </c>
    </row>
    <row r="4855" spans="1:13" x14ac:dyDescent="0.25">
      <c r="A4855">
        <v>331004</v>
      </c>
      <c r="B4855">
        <v>0</v>
      </c>
      <c r="C4855" s="1">
        <v>43488</v>
      </c>
      <c r="D4855">
        <v>1366093</v>
      </c>
      <c r="E4855">
        <v>849</v>
      </c>
      <c r="F4855">
        <v>2</v>
      </c>
      <c r="G4855">
        <v>15.6</v>
      </c>
      <c r="H4855" s="1">
        <v>43489</v>
      </c>
      <c r="I4855">
        <v>999999</v>
      </c>
      <c r="J4855">
        <v>15.444000000000001</v>
      </c>
      <c r="K4855">
        <v>7.95</v>
      </c>
      <c r="L4855" t="s">
        <v>13</v>
      </c>
      <c r="M4855">
        <v>1</v>
      </c>
    </row>
    <row r="4856" spans="1:13" x14ac:dyDescent="0.25">
      <c r="A4856">
        <v>331005</v>
      </c>
      <c r="B4856">
        <v>0</v>
      </c>
      <c r="C4856" s="1">
        <v>43488</v>
      </c>
      <c r="D4856">
        <v>542485</v>
      </c>
      <c r="E4856">
        <v>1594</v>
      </c>
      <c r="F4856">
        <v>7</v>
      </c>
      <c r="G4856">
        <v>9.99</v>
      </c>
      <c r="H4856" s="1">
        <v>43492</v>
      </c>
      <c r="I4856">
        <v>999999</v>
      </c>
      <c r="J4856">
        <v>9.99</v>
      </c>
      <c r="K4856">
        <v>5.09</v>
      </c>
      <c r="L4856" t="s">
        <v>14</v>
      </c>
      <c r="M4856">
        <v>0.87970000000000004</v>
      </c>
    </row>
    <row r="4857" spans="1:13" x14ac:dyDescent="0.25">
      <c r="A4857">
        <v>331005</v>
      </c>
      <c r="B4857">
        <v>1</v>
      </c>
      <c r="C4857" s="1">
        <v>43488</v>
      </c>
      <c r="D4857">
        <v>542485</v>
      </c>
      <c r="E4857">
        <v>2512</v>
      </c>
      <c r="F4857">
        <v>6</v>
      </c>
      <c r="G4857">
        <v>129.99</v>
      </c>
      <c r="H4857" s="1">
        <v>43492</v>
      </c>
      <c r="I4857">
        <v>999999</v>
      </c>
      <c r="J4857">
        <v>129.99</v>
      </c>
      <c r="K4857">
        <v>43.07</v>
      </c>
      <c r="L4857" t="s">
        <v>14</v>
      </c>
      <c r="M4857">
        <v>0.87970000000000004</v>
      </c>
    </row>
    <row r="4858" spans="1:13" x14ac:dyDescent="0.25">
      <c r="A4858">
        <v>331005</v>
      </c>
      <c r="B4858">
        <v>2</v>
      </c>
      <c r="C4858" s="1">
        <v>43488</v>
      </c>
      <c r="D4858">
        <v>542485</v>
      </c>
      <c r="E4858">
        <v>140</v>
      </c>
      <c r="F4858">
        <v>3</v>
      </c>
      <c r="G4858">
        <v>499.99</v>
      </c>
      <c r="H4858" s="1">
        <v>43492</v>
      </c>
      <c r="I4858">
        <v>999999</v>
      </c>
      <c r="J4858">
        <v>449.99099999999999</v>
      </c>
      <c r="K4858">
        <v>229.93</v>
      </c>
      <c r="L4858" t="s">
        <v>14</v>
      </c>
      <c r="M4858">
        <v>0.87970000000000004</v>
      </c>
    </row>
    <row r="4859" spans="1:13" x14ac:dyDescent="0.25">
      <c r="A4859">
        <v>331005</v>
      </c>
      <c r="B4859">
        <v>3</v>
      </c>
      <c r="C4859" s="1">
        <v>43488</v>
      </c>
      <c r="D4859">
        <v>542485</v>
      </c>
      <c r="E4859">
        <v>2110</v>
      </c>
      <c r="F4859">
        <v>3</v>
      </c>
      <c r="G4859">
        <v>1475</v>
      </c>
      <c r="H4859" s="1">
        <v>43492</v>
      </c>
      <c r="I4859">
        <v>999999</v>
      </c>
      <c r="J4859">
        <v>1401.25</v>
      </c>
      <c r="K4859">
        <v>488.7</v>
      </c>
      <c r="L4859" t="s">
        <v>14</v>
      </c>
      <c r="M4859">
        <v>0.87970000000000004</v>
      </c>
    </row>
    <row r="4860" spans="1:13" x14ac:dyDescent="0.25">
      <c r="A4860">
        <v>331006</v>
      </c>
      <c r="B4860">
        <v>0</v>
      </c>
      <c r="C4860" s="1">
        <v>43488</v>
      </c>
      <c r="D4860">
        <v>851023</v>
      </c>
      <c r="E4860">
        <v>602</v>
      </c>
      <c r="F4860">
        <v>3</v>
      </c>
      <c r="G4860">
        <v>999</v>
      </c>
      <c r="H4860" s="1">
        <v>43489</v>
      </c>
      <c r="I4860">
        <v>999999</v>
      </c>
      <c r="J4860">
        <v>889.11</v>
      </c>
      <c r="K4860">
        <v>459.4</v>
      </c>
      <c r="L4860" t="s">
        <v>14</v>
      </c>
      <c r="M4860">
        <v>0.87970000000000004</v>
      </c>
    </row>
    <row r="4861" spans="1:13" x14ac:dyDescent="0.25">
      <c r="A4861">
        <v>331006</v>
      </c>
      <c r="B4861">
        <v>1</v>
      </c>
      <c r="C4861" s="1">
        <v>43488</v>
      </c>
      <c r="D4861">
        <v>851023</v>
      </c>
      <c r="E4861">
        <v>106</v>
      </c>
      <c r="F4861">
        <v>2</v>
      </c>
      <c r="G4861">
        <v>132.99</v>
      </c>
      <c r="H4861" s="1">
        <v>43489</v>
      </c>
      <c r="I4861">
        <v>999999</v>
      </c>
      <c r="J4861">
        <v>132.99</v>
      </c>
      <c r="K4861">
        <v>61.16</v>
      </c>
      <c r="L4861" t="s">
        <v>14</v>
      </c>
      <c r="M4861">
        <v>0.87970000000000004</v>
      </c>
    </row>
    <row r="4862" spans="1:13" x14ac:dyDescent="0.25">
      <c r="A4862">
        <v>331006</v>
      </c>
      <c r="B4862">
        <v>2</v>
      </c>
      <c r="C4862" s="1">
        <v>43488</v>
      </c>
      <c r="D4862">
        <v>851023</v>
      </c>
      <c r="E4862">
        <v>53</v>
      </c>
      <c r="F4862">
        <v>2</v>
      </c>
      <c r="G4862">
        <v>296</v>
      </c>
      <c r="H4862" s="1">
        <v>43489</v>
      </c>
      <c r="I4862">
        <v>999999</v>
      </c>
      <c r="J4862">
        <v>275.27999999999997</v>
      </c>
      <c r="K4862">
        <v>98.07</v>
      </c>
      <c r="L4862" t="s">
        <v>14</v>
      </c>
      <c r="M4862">
        <v>0.87970000000000004</v>
      </c>
    </row>
    <row r="4863" spans="1:13" x14ac:dyDescent="0.25">
      <c r="A4863">
        <v>331006</v>
      </c>
      <c r="B4863">
        <v>3</v>
      </c>
      <c r="C4863" s="1">
        <v>43488</v>
      </c>
      <c r="D4863">
        <v>851023</v>
      </c>
      <c r="E4863">
        <v>55</v>
      </c>
      <c r="F4863">
        <v>1</v>
      </c>
      <c r="G4863">
        <v>296</v>
      </c>
      <c r="H4863" s="1">
        <v>43489</v>
      </c>
      <c r="I4863">
        <v>999999</v>
      </c>
      <c r="J4863">
        <v>269.36</v>
      </c>
      <c r="K4863">
        <v>98.07</v>
      </c>
      <c r="L4863" t="s">
        <v>14</v>
      </c>
      <c r="M4863">
        <v>0.87970000000000004</v>
      </c>
    </row>
    <row r="4864" spans="1:13" x14ac:dyDescent="0.25">
      <c r="A4864">
        <v>331100</v>
      </c>
      <c r="B4864">
        <v>0</v>
      </c>
      <c r="C4864" s="1">
        <v>43489</v>
      </c>
      <c r="D4864">
        <v>1181091</v>
      </c>
      <c r="E4864">
        <v>233</v>
      </c>
      <c r="F4864">
        <v>7</v>
      </c>
      <c r="G4864">
        <v>699</v>
      </c>
      <c r="H4864" s="1">
        <v>43489</v>
      </c>
      <c r="I4864">
        <v>390</v>
      </c>
      <c r="J4864">
        <v>650.07000000000005</v>
      </c>
      <c r="K4864">
        <v>321.44</v>
      </c>
      <c r="L4864" t="s">
        <v>16</v>
      </c>
      <c r="M4864">
        <v>0.76790000000000003</v>
      </c>
    </row>
    <row r="4865" spans="1:13" x14ac:dyDescent="0.25">
      <c r="A4865">
        <v>331100</v>
      </c>
      <c r="B4865">
        <v>1</v>
      </c>
      <c r="C4865" s="1">
        <v>43489</v>
      </c>
      <c r="D4865">
        <v>1181091</v>
      </c>
      <c r="E4865">
        <v>1669</v>
      </c>
      <c r="F4865">
        <v>1</v>
      </c>
      <c r="G4865">
        <v>6.89</v>
      </c>
      <c r="H4865" s="1">
        <v>43489</v>
      </c>
      <c r="I4865">
        <v>390</v>
      </c>
      <c r="J4865">
        <v>6.5454999999999997</v>
      </c>
      <c r="K4865">
        <v>3.17</v>
      </c>
      <c r="L4865" t="s">
        <v>16</v>
      </c>
      <c r="M4865">
        <v>0.76790000000000003</v>
      </c>
    </row>
    <row r="4866" spans="1:13" x14ac:dyDescent="0.25">
      <c r="A4866">
        <v>331100</v>
      </c>
      <c r="B4866">
        <v>2</v>
      </c>
      <c r="C4866" s="1">
        <v>43489</v>
      </c>
      <c r="D4866">
        <v>1181091</v>
      </c>
      <c r="E4866">
        <v>1449</v>
      </c>
      <c r="F4866">
        <v>2</v>
      </c>
      <c r="G4866">
        <v>300</v>
      </c>
      <c r="H4866" s="1">
        <v>43489</v>
      </c>
      <c r="I4866">
        <v>390</v>
      </c>
      <c r="J4866">
        <v>270</v>
      </c>
      <c r="K4866">
        <v>137.96</v>
      </c>
      <c r="L4866" t="s">
        <v>16</v>
      </c>
      <c r="M4866">
        <v>0.76790000000000003</v>
      </c>
    </row>
    <row r="4867" spans="1:13" x14ac:dyDescent="0.25">
      <c r="A4867">
        <v>331100</v>
      </c>
      <c r="B4867">
        <v>3</v>
      </c>
      <c r="C4867" s="1">
        <v>43489</v>
      </c>
      <c r="D4867">
        <v>1181091</v>
      </c>
      <c r="E4867">
        <v>1678</v>
      </c>
      <c r="F4867">
        <v>1</v>
      </c>
      <c r="G4867">
        <v>16.89</v>
      </c>
      <c r="H4867" s="1">
        <v>43489</v>
      </c>
      <c r="I4867">
        <v>390</v>
      </c>
      <c r="J4867">
        <v>16.89</v>
      </c>
      <c r="K4867">
        <v>5.6</v>
      </c>
      <c r="L4867" t="s">
        <v>16</v>
      </c>
      <c r="M4867">
        <v>0.76790000000000003</v>
      </c>
    </row>
    <row r="4868" spans="1:13" x14ac:dyDescent="0.25">
      <c r="A4868">
        <v>331101</v>
      </c>
      <c r="B4868">
        <v>0</v>
      </c>
      <c r="C4868" s="1">
        <v>43489</v>
      </c>
      <c r="D4868">
        <v>892955</v>
      </c>
      <c r="E4868">
        <v>1813</v>
      </c>
      <c r="F4868">
        <v>2</v>
      </c>
      <c r="G4868">
        <v>32</v>
      </c>
      <c r="H4868" s="1">
        <v>43492</v>
      </c>
      <c r="I4868">
        <v>999999</v>
      </c>
      <c r="J4868">
        <v>27.52</v>
      </c>
      <c r="K4868">
        <v>16.309999999999999</v>
      </c>
      <c r="L4868" t="s">
        <v>14</v>
      </c>
      <c r="M4868">
        <v>0.88180000000000003</v>
      </c>
    </row>
    <row r="4869" spans="1:13" x14ac:dyDescent="0.25">
      <c r="A4869">
        <v>331102</v>
      </c>
      <c r="B4869">
        <v>0</v>
      </c>
      <c r="C4869" s="1">
        <v>43489</v>
      </c>
      <c r="D4869">
        <v>410712</v>
      </c>
      <c r="E4869">
        <v>2060</v>
      </c>
      <c r="F4869">
        <v>7</v>
      </c>
      <c r="G4869">
        <v>94.99</v>
      </c>
      <c r="H4869" s="1">
        <v>43489</v>
      </c>
      <c r="I4869">
        <v>220</v>
      </c>
      <c r="J4869">
        <v>87.390799999999999</v>
      </c>
      <c r="K4869">
        <v>48.43</v>
      </c>
      <c r="L4869" t="s">
        <v>14</v>
      </c>
      <c r="M4869">
        <v>0.88180000000000003</v>
      </c>
    </row>
    <row r="4870" spans="1:13" x14ac:dyDescent="0.25">
      <c r="A4870">
        <v>331102</v>
      </c>
      <c r="B4870">
        <v>1</v>
      </c>
      <c r="C4870" s="1">
        <v>43489</v>
      </c>
      <c r="D4870">
        <v>410712</v>
      </c>
      <c r="E4870">
        <v>2493</v>
      </c>
      <c r="F4870">
        <v>3</v>
      </c>
      <c r="G4870">
        <v>24.99</v>
      </c>
      <c r="H4870" s="1">
        <v>43489</v>
      </c>
      <c r="I4870">
        <v>220</v>
      </c>
      <c r="J4870">
        <v>24.99</v>
      </c>
      <c r="K4870">
        <v>12.74</v>
      </c>
      <c r="L4870" t="s">
        <v>14</v>
      </c>
      <c r="M4870">
        <v>0.88180000000000003</v>
      </c>
    </row>
    <row r="4871" spans="1:13" x14ac:dyDescent="0.25">
      <c r="A4871">
        <v>331102</v>
      </c>
      <c r="B4871">
        <v>2</v>
      </c>
      <c r="C4871" s="1">
        <v>43489</v>
      </c>
      <c r="D4871">
        <v>410712</v>
      </c>
      <c r="E4871">
        <v>1239</v>
      </c>
      <c r="F4871">
        <v>2</v>
      </c>
      <c r="G4871">
        <v>158</v>
      </c>
      <c r="H4871" s="1">
        <v>43489</v>
      </c>
      <c r="I4871">
        <v>220</v>
      </c>
      <c r="J4871">
        <v>158</v>
      </c>
      <c r="K4871">
        <v>80.55</v>
      </c>
      <c r="L4871" t="s">
        <v>14</v>
      </c>
      <c r="M4871">
        <v>0.88180000000000003</v>
      </c>
    </row>
    <row r="4872" spans="1:13" x14ac:dyDescent="0.25">
      <c r="A4872">
        <v>331102</v>
      </c>
      <c r="B4872">
        <v>3</v>
      </c>
      <c r="C4872" s="1">
        <v>43489</v>
      </c>
      <c r="D4872">
        <v>410712</v>
      </c>
      <c r="E4872">
        <v>1574</v>
      </c>
      <c r="F4872">
        <v>7</v>
      </c>
      <c r="G4872">
        <v>59.99</v>
      </c>
      <c r="H4872" s="1">
        <v>43489</v>
      </c>
      <c r="I4872">
        <v>220</v>
      </c>
      <c r="J4872">
        <v>59.99</v>
      </c>
      <c r="K4872">
        <v>27.59</v>
      </c>
      <c r="L4872" t="s">
        <v>14</v>
      </c>
      <c r="M4872">
        <v>0.88180000000000003</v>
      </c>
    </row>
    <row r="4873" spans="1:13" x14ac:dyDescent="0.25">
      <c r="A4873">
        <v>331102</v>
      </c>
      <c r="B4873">
        <v>4</v>
      </c>
      <c r="C4873" s="1">
        <v>43489</v>
      </c>
      <c r="D4873">
        <v>410712</v>
      </c>
      <c r="E4873">
        <v>2517</v>
      </c>
      <c r="F4873">
        <v>6</v>
      </c>
      <c r="G4873">
        <v>3.35</v>
      </c>
      <c r="H4873" s="1">
        <v>43489</v>
      </c>
      <c r="I4873">
        <v>220</v>
      </c>
      <c r="J4873">
        <v>2.9815</v>
      </c>
      <c r="K4873">
        <v>1.71</v>
      </c>
      <c r="L4873" t="s">
        <v>14</v>
      </c>
      <c r="M4873">
        <v>0.88180000000000003</v>
      </c>
    </row>
    <row r="4874" spans="1:13" x14ac:dyDescent="0.25">
      <c r="A4874">
        <v>331103</v>
      </c>
      <c r="B4874">
        <v>0</v>
      </c>
      <c r="C4874" s="1">
        <v>43489</v>
      </c>
      <c r="D4874">
        <v>66722</v>
      </c>
      <c r="E4874">
        <v>1673</v>
      </c>
      <c r="F4874">
        <v>1</v>
      </c>
      <c r="G4874">
        <v>5.5</v>
      </c>
      <c r="H4874" s="1">
        <v>43489</v>
      </c>
      <c r="I4874">
        <v>60</v>
      </c>
      <c r="J4874">
        <v>5.5</v>
      </c>
      <c r="K4874">
        <v>2.8</v>
      </c>
      <c r="L4874" t="s">
        <v>17</v>
      </c>
      <c r="M4874">
        <v>1.4078999999999999</v>
      </c>
    </row>
    <row r="4875" spans="1:13" x14ac:dyDescent="0.25">
      <c r="A4875">
        <v>331104</v>
      </c>
      <c r="B4875">
        <v>0</v>
      </c>
      <c r="C4875" s="1">
        <v>43489</v>
      </c>
      <c r="D4875">
        <v>1618664</v>
      </c>
      <c r="E4875">
        <v>1023</v>
      </c>
      <c r="F4875">
        <v>1</v>
      </c>
      <c r="G4875">
        <v>188.5</v>
      </c>
      <c r="H4875" s="1">
        <v>43489</v>
      </c>
      <c r="I4875">
        <v>480</v>
      </c>
      <c r="J4875">
        <v>162.11000000000001</v>
      </c>
      <c r="K4875">
        <v>86.68</v>
      </c>
      <c r="L4875" t="s">
        <v>13</v>
      </c>
      <c r="M4875">
        <v>1</v>
      </c>
    </row>
    <row r="4876" spans="1:13" x14ac:dyDescent="0.25">
      <c r="A4876">
        <v>331104</v>
      </c>
      <c r="B4876">
        <v>1</v>
      </c>
      <c r="C4876" s="1">
        <v>43489</v>
      </c>
      <c r="D4876">
        <v>1618664</v>
      </c>
      <c r="E4876">
        <v>1552</v>
      </c>
      <c r="F4876">
        <v>1</v>
      </c>
      <c r="G4876">
        <v>398</v>
      </c>
      <c r="H4876" s="1">
        <v>43489</v>
      </c>
      <c r="I4876">
        <v>480</v>
      </c>
      <c r="J4876">
        <v>398</v>
      </c>
      <c r="K4876">
        <v>131.87</v>
      </c>
      <c r="L4876" t="s">
        <v>13</v>
      </c>
      <c r="M4876">
        <v>1</v>
      </c>
    </row>
    <row r="4877" spans="1:13" x14ac:dyDescent="0.25">
      <c r="A4877">
        <v>331105</v>
      </c>
      <c r="B4877">
        <v>0</v>
      </c>
      <c r="C4877" s="1">
        <v>43489</v>
      </c>
      <c r="D4877">
        <v>2071975</v>
      </c>
      <c r="E4877">
        <v>508</v>
      </c>
      <c r="F4877">
        <v>1</v>
      </c>
      <c r="G4877">
        <v>279</v>
      </c>
      <c r="H4877" s="1">
        <v>43489</v>
      </c>
      <c r="I4877">
        <v>480</v>
      </c>
      <c r="J4877">
        <v>279</v>
      </c>
      <c r="K4877">
        <v>128.30000000000001</v>
      </c>
      <c r="L4877" t="s">
        <v>13</v>
      </c>
      <c r="M4877">
        <v>1</v>
      </c>
    </row>
    <row r="4878" spans="1:13" x14ac:dyDescent="0.25">
      <c r="A4878">
        <v>331105</v>
      </c>
      <c r="B4878">
        <v>1</v>
      </c>
      <c r="C4878" s="1">
        <v>43489</v>
      </c>
      <c r="D4878">
        <v>2071975</v>
      </c>
      <c r="E4878">
        <v>793</v>
      </c>
      <c r="F4878">
        <v>1</v>
      </c>
      <c r="G4878">
        <v>27.9</v>
      </c>
      <c r="H4878" s="1">
        <v>43489</v>
      </c>
      <c r="I4878">
        <v>480</v>
      </c>
      <c r="J4878">
        <v>25.11</v>
      </c>
      <c r="K4878">
        <v>12.83</v>
      </c>
      <c r="L4878" t="s">
        <v>13</v>
      </c>
      <c r="M4878">
        <v>1</v>
      </c>
    </row>
    <row r="4879" spans="1:13" x14ac:dyDescent="0.25">
      <c r="A4879">
        <v>331105</v>
      </c>
      <c r="B4879">
        <v>2</v>
      </c>
      <c r="C4879" s="1">
        <v>43489</v>
      </c>
      <c r="D4879">
        <v>2071975</v>
      </c>
      <c r="E4879">
        <v>1698</v>
      </c>
      <c r="F4879">
        <v>1</v>
      </c>
      <c r="G4879">
        <v>6.99</v>
      </c>
      <c r="H4879" s="1">
        <v>43489</v>
      </c>
      <c r="I4879">
        <v>480</v>
      </c>
      <c r="J4879">
        <v>6.99</v>
      </c>
      <c r="K4879">
        <v>3.56</v>
      </c>
      <c r="L4879" t="s">
        <v>13</v>
      </c>
      <c r="M4879">
        <v>1</v>
      </c>
    </row>
    <row r="4880" spans="1:13" x14ac:dyDescent="0.25">
      <c r="A4880">
        <v>331105</v>
      </c>
      <c r="B4880">
        <v>3</v>
      </c>
      <c r="C4880" s="1">
        <v>43489</v>
      </c>
      <c r="D4880">
        <v>2071975</v>
      </c>
      <c r="E4880">
        <v>1261</v>
      </c>
      <c r="F4880">
        <v>1</v>
      </c>
      <c r="G4880">
        <v>36.99</v>
      </c>
      <c r="H4880" s="1">
        <v>43489</v>
      </c>
      <c r="I4880">
        <v>480</v>
      </c>
      <c r="J4880">
        <v>32.921100000000003</v>
      </c>
      <c r="K4880">
        <v>18.86</v>
      </c>
      <c r="L4880" t="s">
        <v>13</v>
      </c>
      <c r="M4880">
        <v>1</v>
      </c>
    </row>
    <row r="4881" spans="1:13" x14ac:dyDescent="0.25">
      <c r="A4881">
        <v>331105</v>
      </c>
      <c r="B4881">
        <v>4</v>
      </c>
      <c r="C4881" s="1">
        <v>43489</v>
      </c>
      <c r="D4881">
        <v>2071975</v>
      </c>
      <c r="E4881">
        <v>2087</v>
      </c>
      <c r="F4881">
        <v>1</v>
      </c>
      <c r="G4881">
        <v>791</v>
      </c>
      <c r="H4881" s="1">
        <v>43489</v>
      </c>
      <c r="I4881">
        <v>480</v>
      </c>
      <c r="J4881">
        <v>791</v>
      </c>
      <c r="K4881">
        <v>363.75</v>
      </c>
      <c r="L4881" t="s">
        <v>13</v>
      </c>
      <c r="M4881">
        <v>1</v>
      </c>
    </row>
    <row r="4882" spans="1:13" x14ac:dyDescent="0.25">
      <c r="A4882">
        <v>331106</v>
      </c>
      <c r="B4882">
        <v>0</v>
      </c>
      <c r="C4882" s="1">
        <v>43489</v>
      </c>
      <c r="D4882">
        <v>495544</v>
      </c>
      <c r="E4882">
        <v>2511</v>
      </c>
      <c r="F4882">
        <v>3</v>
      </c>
      <c r="G4882">
        <v>4.0599999999999996</v>
      </c>
      <c r="H4882" s="1">
        <v>43489</v>
      </c>
      <c r="I4882">
        <v>270</v>
      </c>
      <c r="J4882">
        <v>4.0599999999999996</v>
      </c>
      <c r="K4882">
        <v>2.0699999999999998</v>
      </c>
      <c r="L4882" t="s">
        <v>14</v>
      </c>
      <c r="M4882">
        <v>0.88180000000000003</v>
      </c>
    </row>
    <row r="4883" spans="1:13" x14ac:dyDescent="0.25">
      <c r="A4883">
        <v>331107</v>
      </c>
      <c r="B4883">
        <v>0</v>
      </c>
      <c r="C4883" s="1">
        <v>43489</v>
      </c>
      <c r="D4883">
        <v>118162</v>
      </c>
      <c r="E4883">
        <v>1661</v>
      </c>
      <c r="F4883">
        <v>7</v>
      </c>
      <c r="G4883">
        <v>5.5</v>
      </c>
      <c r="H4883" s="1">
        <v>43492</v>
      </c>
      <c r="I4883">
        <v>999999</v>
      </c>
      <c r="J4883">
        <v>5.5</v>
      </c>
      <c r="K4883">
        <v>2.8</v>
      </c>
      <c r="L4883" t="s">
        <v>17</v>
      </c>
      <c r="M4883">
        <v>1.4078999999999999</v>
      </c>
    </row>
    <row r="4884" spans="1:13" x14ac:dyDescent="0.25">
      <c r="A4884">
        <v>331200</v>
      </c>
      <c r="B4884">
        <v>0</v>
      </c>
      <c r="C4884" s="1">
        <v>43490</v>
      </c>
      <c r="D4884">
        <v>1631231</v>
      </c>
      <c r="E4884">
        <v>1831</v>
      </c>
      <c r="F4884">
        <v>1</v>
      </c>
      <c r="G4884">
        <v>999</v>
      </c>
      <c r="H4884" s="1">
        <v>43493</v>
      </c>
      <c r="I4884">
        <v>999999</v>
      </c>
      <c r="J4884">
        <v>919.08</v>
      </c>
      <c r="K4884">
        <v>509.32</v>
      </c>
      <c r="L4884" t="s">
        <v>13</v>
      </c>
      <c r="M4884">
        <v>1</v>
      </c>
    </row>
    <row r="4885" spans="1:13" x14ac:dyDescent="0.25">
      <c r="A4885">
        <v>331200</v>
      </c>
      <c r="B4885">
        <v>1</v>
      </c>
      <c r="C4885" s="1">
        <v>43490</v>
      </c>
      <c r="D4885">
        <v>1631231</v>
      </c>
      <c r="E4885">
        <v>1573</v>
      </c>
      <c r="F4885">
        <v>3</v>
      </c>
      <c r="G4885">
        <v>58.99</v>
      </c>
      <c r="H4885" s="1">
        <v>43493</v>
      </c>
      <c r="I4885">
        <v>999999</v>
      </c>
      <c r="J4885">
        <v>51.321300000000001</v>
      </c>
      <c r="K4885">
        <v>27.13</v>
      </c>
      <c r="L4885" t="s">
        <v>13</v>
      </c>
      <c r="M4885">
        <v>1</v>
      </c>
    </row>
    <row r="4886" spans="1:13" x14ac:dyDescent="0.25">
      <c r="A4886">
        <v>331200</v>
      </c>
      <c r="B4886">
        <v>2</v>
      </c>
      <c r="C4886" s="1">
        <v>43490</v>
      </c>
      <c r="D4886">
        <v>1631231</v>
      </c>
      <c r="E4886">
        <v>331</v>
      </c>
      <c r="F4886">
        <v>6</v>
      </c>
      <c r="G4886">
        <v>199</v>
      </c>
      <c r="H4886" s="1">
        <v>43493</v>
      </c>
      <c r="I4886">
        <v>999999</v>
      </c>
      <c r="J4886">
        <v>189.05</v>
      </c>
      <c r="K4886">
        <v>101.46</v>
      </c>
      <c r="L4886" t="s">
        <v>13</v>
      </c>
      <c r="M4886">
        <v>1</v>
      </c>
    </row>
    <row r="4887" spans="1:13" x14ac:dyDescent="0.25">
      <c r="A4887">
        <v>331200</v>
      </c>
      <c r="B4887">
        <v>3</v>
      </c>
      <c r="C4887" s="1">
        <v>43490</v>
      </c>
      <c r="D4887">
        <v>1631231</v>
      </c>
      <c r="E4887">
        <v>1642</v>
      </c>
      <c r="F4887">
        <v>2</v>
      </c>
      <c r="G4887">
        <v>57.88</v>
      </c>
      <c r="H4887" s="1">
        <v>43493</v>
      </c>
      <c r="I4887">
        <v>999999</v>
      </c>
      <c r="J4887">
        <v>57.88</v>
      </c>
      <c r="K4887">
        <v>26.62</v>
      </c>
      <c r="L4887" t="s">
        <v>13</v>
      </c>
      <c r="M4887">
        <v>1</v>
      </c>
    </row>
    <row r="4888" spans="1:13" x14ac:dyDescent="0.25">
      <c r="A4888">
        <v>331200</v>
      </c>
      <c r="B4888">
        <v>4</v>
      </c>
      <c r="C4888" s="1">
        <v>43490</v>
      </c>
      <c r="D4888">
        <v>1631231</v>
      </c>
      <c r="E4888">
        <v>703</v>
      </c>
      <c r="F4888">
        <v>1</v>
      </c>
      <c r="G4888">
        <v>209</v>
      </c>
      <c r="H4888" s="1">
        <v>43493</v>
      </c>
      <c r="I4888">
        <v>999999</v>
      </c>
      <c r="J4888">
        <v>209</v>
      </c>
      <c r="K4888">
        <v>69.25</v>
      </c>
      <c r="L4888" t="s">
        <v>13</v>
      </c>
      <c r="M4888">
        <v>1</v>
      </c>
    </row>
    <row r="4889" spans="1:13" x14ac:dyDescent="0.25">
      <c r="A4889">
        <v>331200</v>
      </c>
      <c r="B4889">
        <v>5</v>
      </c>
      <c r="C4889" s="1">
        <v>43490</v>
      </c>
      <c r="D4889">
        <v>1631231</v>
      </c>
      <c r="E4889">
        <v>1463</v>
      </c>
      <c r="F4889">
        <v>1</v>
      </c>
      <c r="G4889">
        <v>293</v>
      </c>
      <c r="H4889" s="1">
        <v>43493</v>
      </c>
      <c r="I4889">
        <v>999999</v>
      </c>
      <c r="J4889">
        <v>257.83999999999997</v>
      </c>
      <c r="K4889">
        <v>134.74</v>
      </c>
      <c r="L4889" t="s">
        <v>13</v>
      </c>
      <c r="M4889">
        <v>1</v>
      </c>
    </row>
    <row r="4890" spans="1:13" x14ac:dyDescent="0.25">
      <c r="A4890">
        <v>331201</v>
      </c>
      <c r="B4890">
        <v>0</v>
      </c>
      <c r="C4890" s="1">
        <v>43490</v>
      </c>
      <c r="D4890">
        <v>1449625</v>
      </c>
      <c r="E4890">
        <v>1558</v>
      </c>
      <c r="F4890">
        <v>1</v>
      </c>
      <c r="G4890">
        <v>380</v>
      </c>
      <c r="H4890" s="1">
        <v>43490</v>
      </c>
      <c r="I4890">
        <v>490</v>
      </c>
      <c r="J4890">
        <v>326.8</v>
      </c>
      <c r="K4890">
        <v>125.9</v>
      </c>
      <c r="L4890" t="s">
        <v>13</v>
      </c>
      <c r="M4890">
        <v>1</v>
      </c>
    </row>
    <row r="4891" spans="1:13" x14ac:dyDescent="0.25">
      <c r="A4891">
        <v>331201</v>
      </c>
      <c r="B4891">
        <v>1</v>
      </c>
      <c r="C4891" s="1">
        <v>43490</v>
      </c>
      <c r="D4891">
        <v>1449625</v>
      </c>
      <c r="E4891">
        <v>384</v>
      </c>
      <c r="F4891">
        <v>6</v>
      </c>
      <c r="G4891">
        <v>758</v>
      </c>
      <c r="H4891" s="1">
        <v>43490</v>
      </c>
      <c r="I4891">
        <v>490</v>
      </c>
      <c r="J4891">
        <v>758</v>
      </c>
      <c r="K4891">
        <v>348.58</v>
      </c>
      <c r="L4891" t="s">
        <v>13</v>
      </c>
      <c r="M4891">
        <v>1</v>
      </c>
    </row>
    <row r="4892" spans="1:13" x14ac:dyDescent="0.25">
      <c r="A4892">
        <v>331202</v>
      </c>
      <c r="B4892">
        <v>0</v>
      </c>
      <c r="C4892" s="1">
        <v>43490</v>
      </c>
      <c r="D4892">
        <v>285405</v>
      </c>
      <c r="E4892">
        <v>511</v>
      </c>
      <c r="F4892">
        <v>10</v>
      </c>
      <c r="G4892">
        <v>99</v>
      </c>
      <c r="H4892" s="1">
        <v>43496</v>
      </c>
      <c r="I4892">
        <v>999999</v>
      </c>
      <c r="J4892">
        <v>99</v>
      </c>
      <c r="K4892">
        <v>50.47</v>
      </c>
      <c r="L4892" t="s">
        <v>15</v>
      </c>
      <c r="M4892">
        <v>1.3314999999999999</v>
      </c>
    </row>
    <row r="4893" spans="1:13" x14ac:dyDescent="0.25">
      <c r="A4893">
        <v>331202</v>
      </c>
      <c r="B4893">
        <v>1</v>
      </c>
      <c r="C4893" s="1">
        <v>43490</v>
      </c>
      <c r="D4893">
        <v>285405</v>
      </c>
      <c r="E4893">
        <v>1633</v>
      </c>
      <c r="F4893">
        <v>1</v>
      </c>
      <c r="G4893">
        <v>13.89</v>
      </c>
      <c r="H4893" s="1">
        <v>43496</v>
      </c>
      <c r="I4893">
        <v>999999</v>
      </c>
      <c r="J4893">
        <v>13.0566</v>
      </c>
      <c r="K4893">
        <v>6.39</v>
      </c>
      <c r="L4893" t="s">
        <v>15</v>
      </c>
      <c r="M4893">
        <v>1.3314999999999999</v>
      </c>
    </row>
    <row r="4894" spans="1:13" x14ac:dyDescent="0.25">
      <c r="A4894">
        <v>331203</v>
      </c>
      <c r="B4894">
        <v>0</v>
      </c>
      <c r="C4894" s="1">
        <v>43490</v>
      </c>
      <c r="D4894">
        <v>419191</v>
      </c>
      <c r="E4894">
        <v>1338</v>
      </c>
      <c r="F4894">
        <v>9</v>
      </c>
      <c r="G4894">
        <v>32.99</v>
      </c>
      <c r="H4894" s="1">
        <v>43494</v>
      </c>
      <c r="I4894">
        <v>999999</v>
      </c>
      <c r="J4894">
        <v>29.031199999999998</v>
      </c>
      <c r="K4894">
        <v>15.17</v>
      </c>
      <c r="L4894" t="s">
        <v>14</v>
      </c>
      <c r="M4894">
        <v>0.88139999999999996</v>
      </c>
    </row>
    <row r="4895" spans="1:13" x14ac:dyDescent="0.25">
      <c r="A4895">
        <v>331203</v>
      </c>
      <c r="B4895">
        <v>1</v>
      </c>
      <c r="C4895" s="1">
        <v>43490</v>
      </c>
      <c r="D4895">
        <v>419191</v>
      </c>
      <c r="E4895">
        <v>466</v>
      </c>
      <c r="F4895">
        <v>1</v>
      </c>
      <c r="G4895">
        <v>279</v>
      </c>
      <c r="H4895" s="1">
        <v>43494</v>
      </c>
      <c r="I4895">
        <v>999999</v>
      </c>
      <c r="J4895">
        <v>251.1</v>
      </c>
      <c r="K4895">
        <v>128.30000000000001</v>
      </c>
      <c r="L4895" t="s">
        <v>14</v>
      </c>
      <c r="M4895">
        <v>0.88139999999999996</v>
      </c>
    </row>
    <row r="4896" spans="1:13" x14ac:dyDescent="0.25">
      <c r="A4896">
        <v>331203</v>
      </c>
      <c r="B4896">
        <v>2</v>
      </c>
      <c r="C4896" s="1">
        <v>43490</v>
      </c>
      <c r="D4896">
        <v>419191</v>
      </c>
      <c r="E4896">
        <v>591</v>
      </c>
      <c r="F4896">
        <v>1</v>
      </c>
      <c r="G4896">
        <v>229</v>
      </c>
      <c r="H4896" s="1">
        <v>43494</v>
      </c>
      <c r="I4896">
        <v>999999</v>
      </c>
      <c r="J4896">
        <v>229</v>
      </c>
      <c r="K4896">
        <v>116.75</v>
      </c>
      <c r="L4896" t="s">
        <v>14</v>
      </c>
      <c r="M4896">
        <v>0.88139999999999996</v>
      </c>
    </row>
    <row r="4897" spans="1:13" x14ac:dyDescent="0.25">
      <c r="A4897">
        <v>331203</v>
      </c>
      <c r="B4897">
        <v>3</v>
      </c>
      <c r="C4897" s="1">
        <v>43490</v>
      </c>
      <c r="D4897">
        <v>419191</v>
      </c>
      <c r="E4897">
        <v>1591</v>
      </c>
      <c r="F4897">
        <v>1</v>
      </c>
      <c r="G4897">
        <v>12.66</v>
      </c>
      <c r="H4897" s="1">
        <v>43494</v>
      </c>
      <c r="I4897">
        <v>999999</v>
      </c>
      <c r="J4897">
        <v>11.1408</v>
      </c>
      <c r="K4897">
        <v>5.82</v>
      </c>
      <c r="L4897" t="s">
        <v>14</v>
      </c>
      <c r="M4897">
        <v>0.88139999999999996</v>
      </c>
    </row>
    <row r="4898" spans="1:13" x14ac:dyDescent="0.25">
      <c r="A4898">
        <v>331203</v>
      </c>
      <c r="B4898">
        <v>4</v>
      </c>
      <c r="C4898" s="1">
        <v>43490</v>
      </c>
      <c r="D4898">
        <v>419191</v>
      </c>
      <c r="E4898">
        <v>1309</v>
      </c>
      <c r="F4898">
        <v>6</v>
      </c>
      <c r="G4898">
        <v>28</v>
      </c>
      <c r="H4898" s="1">
        <v>43494</v>
      </c>
      <c r="I4898">
        <v>999999</v>
      </c>
      <c r="J4898">
        <v>25.2</v>
      </c>
      <c r="K4898">
        <v>14.28</v>
      </c>
      <c r="L4898" t="s">
        <v>14</v>
      </c>
      <c r="M4898">
        <v>0.88139999999999996</v>
      </c>
    </row>
    <row r="4899" spans="1:13" x14ac:dyDescent="0.25">
      <c r="A4899">
        <v>331203</v>
      </c>
      <c r="B4899">
        <v>5</v>
      </c>
      <c r="C4899" s="1">
        <v>43490</v>
      </c>
      <c r="D4899">
        <v>419191</v>
      </c>
      <c r="E4899">
        <v>1602</v>
      </c>
      <c r="F4899">
        <v>1</v>
      </c>
      <c r="G4899">
        <v>179.99</v>
      </c>
      <c r="H4899" s="1">
        <v>43494</v>
      </c>
      <c r="I4899">
        <v>999999</v>
      </c>
      <c r="J4899">
        <v>160.19110000000001</v>
      </c>
      <c r="K4899">
        <v>82.77</v>
      </c>
      <c r="L4899" t="s">
        <v>14</v>
      </c>
      <c r="M4899">
        <v>0.88139999999999996</v>
      </c>
    </row>
    <row r="4900" spans="1:13" x14ac:dyDescent="0.25">
      <c r="A4900">
        <v>331203</v>
      </c>
      <c r="B4900">
        <v>6</v>
      </c>
      <c r="C4900" s="1">
        <v>43490</v>
      </c>
      <c r="D4900">
        <v>419191</v>
      </c>
      <c r="E4900">
        <v>1522</v>
      </c>
      <c r="F4900">
        <v>5</v>
      </c>
      <c r="G4900">
        <v>380</v>
      </c>
      <c r="H4900" s="1">
        <v>43494</v>
      </c>
      <c r="I4900">
        <v>999999</v>
      </c>
      <c r="J4900">
        <v>364.8</v>
      </c>
      <c r="K4900">
        <v>125.9</v>
      </c>
      <c r="L4900" t="s">
        <v>14</v>
      </c>
      <c r="M4900">
        <v>0.88139999999999996</v>
      </c>
    </row>
    <row r="4901" spans="1:13" x14ac:dyDescent="0.25">
      <c r="A4901">
        <v>331204</v>
      </c>
      <c r="B4901">
        <v>0</v>
      </c>
      <c r="C4901" s="1">
        <v>43490</v>
      </c>
      <c r="D4901">
        <v>1587448</v>
      </c>
      <c r="E4901">
        <v>1325</v>
      </c>
      <c r="F4901">
        <v>1</v>
      </c>
      <c r="G4901">
        <v>39.99</v>
      </c>
      <c r="H4901" s="1">
        <v>43495</v>
      </c>
      <c r="I4901">
        <v>999999</v>
      </c>
      <c r="J4901">
        <v>39.99</v>
      </c>
      <c r="K4901">
        <v>18.39</v>
      </c>
      <c r="L4901" t="s">
        <v>13</v>
      </c>
      <c r="M4901">
        <v>1</v>
      </c>
    </row>
    <row r="4902" spans="1:13" x14ac:dyDescent="0.25">
      <c r="A4902">
        <v>331204</v>
      </c>
      <c r="B4902">
        <v>1</v>
      </c>
      <c r="C4902" s="1">
        <v>43490</v>
      </c>
      <c r="D4902">
        <v>1587448</v>
      </c>
      <c r="E4902">
        <v>1565</v>
      </c>
      <c r="F4902">
        <v>2</v>
      </c>
      <c r="G4902">
        <v>255</v>
      </c>
      <c r="H4902" s="1">
        <v>43495</v>
      </c>
      <c r="I4902">
        <v>999999</v>
      </c>
      <c r="J4902">
        <v>255</v>
      </c>
      <c r="K4902">
        <v>117.27</v>
      </c>
      <c r="L4902" t="s">
        <v>13</v>
      </c>
      <c r="M4902">
        <v>1</v>
      </c>
    </row>
    <row r="4903" spans="1:13" x14ac:dyDescent="0.25">
      <c r="A4903">
        <v>331204</v>
      </c>
      <c r="B4903">
        <v>2</v>
      </c>
      <c r="C4903" s="1">
        <v>43490</v>
      </c>
      <c r="D4903">
        <v>1587448</v>
      </c>
      <c r="E4903">
        <v>1353</v>
      </c>
      <c r="F4903">
        <v>2</v>
      </c>
      <c r="G4903">
        <v>26.99</v>
      </c>
      <c r="H4903" s="1">
        <v>43495</v>
      </c>
      <c r="I4903">
        <v>999999</v>
      </c>
      <c r="J4903">
        <v>26.99</v>
      </c>
      <c r="K4903">
        <v>12.41</v>
      </c>
      <c r="L4903" t="s">
        <v>13</v>
      </c>
      <c r="M4903">
        <v>1</v>
      </c>
    </row>
    <row r="4904" spans="1:13" x14ac:dyDescent="0.25">
      <c r="A4904">
        <v>331204</v>
      </c>
      <c r="B4904">
        <v>3</v>
      </c>
      <c r="C4904" s="1">
        <v>43490</v>
      </c>
      <c r="D4904">
        <v>1587448</v>
      </c>
      <c r="E4904">
        <v>456</v>
      </c>
      <c r="F4904">
        <v>2</v>
      </c>
      <c r="G4904">
        <v>559</v>
      </c>
      <c r="H4904" s="1">
        <v>43495</v>
      </c>
      <c r="I4904">
        <v>999999</v>
      </c>
      <c r="J4904">
        <v>480.74</v>
      </c>
      <c r="K4904">
        <v>257.06</v>
      </c>
      <c r="L4904" t="s">
        <v>13</v>
      </c>
      <c r="M4904">
        <v>1</v>
      </c>
    </row>
    <row r="4905" spans="1:13" x14ac:dyDescent="0.25">
      <c r="A4905">
        <v>331300</v>
      </c>
      <c r="B4905">
        <v>0</v>
      </c>
      <c r="C4905" s="1">
        <v>43491</v>
      </c>
      <c r="D4905">
        <v>1820369</v>
      </c>
      <c r="E4905">
        <v>2479</v>
      </c>
      <c r="F4905">
        <v>8</v>
      </c>
      <c r="G4905">
        <v>210</v>
      </c>
      <c r="H4905" s="1">
        <v>43495</v>
      </c>
      <c r="I4905">
        <v>999999</v>
      </c>
      <c r="J4905">
        <v>184.8</v>
      </c>
      <c r="K4905">
        <v>96.57</v>
      </c>
      <c r="L4905" t="s">
        <v>13</v>
      </c>
      <c r="M4905">
        <v>1</v>
      </c>
    </row>
    <row r="4906" spans="1:13" x14ac:dyDescent="0.25">
      <c r="A4906">
        <v>331301</v>
      </c>
      <c r="B4906">
        <v>0</v>
      </c>
      <c r="C4906" s="1">
        <v>43491</v>
      </c>
      <c r="D4906">
        <v>1422658</v>
      </c>
      <c r="E4906">
        <v>1096</v>
      </c>
      <c r="F4906">
        <v>1</v>
      </c>
      <c r="G4906">
        <v>632</v>
      </c>
      <c r="H4906" s="1">
        <v>43495</v>
      </c>
      <c r="I4906">
        <v>999999</v>
      </c>
      <c r="J4906">
        <v>568.79999999999995</v>
      </c>
      <c r="K4906">
        <v>209.39</v>
      </c>
      <c r="L4906" t="s">
        <v>13</v>
      </c>
      <c r="M4906">
        <v>1</v>
      </c>
    </row>
    <row r="4907" spans="1:13" x14ac:dyDescent="0.25">
      <c r="A4907">
        <v>331301</v>
      </c>
      <c r="B4907">
        <v>1</v>
      </c>
      <c r="C4907" s="1">
        <v>43491</v>
      </c>
      <c r="D4907">
        <v>1422658</v>
      </c>
      <c r="E4907">
        <v>1627</v>
      </c>
      <c r="F4907">
        <v>3</v>
      </c>
      <c r="G4907">
        <v>17.989999999999998</v>
      </c>
      <c r="H4907" s="1">
        <v>43495</v>
      </c>
      <c r="I4907">
        <v>999999</v>
      </c>
      <c r="J4907">
        <v>17.989999999999998</v>
      </c>
      <c r="K4907">
        <v>8.27</v>
      </c>
      <c r="L4907" t="s">
        <v>13</v>
      </c>
      <c r="M4907">
        <v>1</v>
      </c>
    </row>
    <row r="4908" spans="1:13" x14ac:dyDescent="0.25">
      <c r="A4908">
        <v>331302</v>
      </c>
      <c r="B4908">
        <v>0</v>
      </c>
      <c r="C4908" s="1">
        <v>43491</v>
      </c>
      <c r="D4908">
        <v>1388676</v>
      </c>
      <c r="E4908">
        <v>2063</v>
      </c>
      <c r="F4908">
        <v>1</v>
      </c>
      <c r="G4908">
        <v>179.99</v>
      </c>
      <c r="H4908" s="1">
        <v>43495</v>
      </c>
      <c r="I4908">
        <v>999999</v>
      </c>
      <c r="J4908">
        <v>170.9905</v>
      </c>
      <c r="K4908">
        <v>82.77</v>
      </c>
      <c r="L4908" t="s">
        <v>13</v>
      </c>
      <c r="M4908">
        <v>1</v>
      </c>
    </row>
    <row r="4909" spans="1:13" x14ac:dyDescent="0.25">
      <c r="A4909">
        <v>331302</v>
      </c>
      <c r="B4909">
        <v>1</v>
      </c>
      <c r="C4909" s="1">
        <v>43491</v>
      </c>
      <c r="D4909">
        <v>1388676</v>
      </c>
      <c r="E4909">
        <v>1609</v>
      </c>
      <c r="F4909">
        <v>6</v>
      </c>
      <c r="G4909">
        <v>259.99</v>
      </c>
      <c r="H4909" s="1">
        <v>43495</v>
      </c>
      <c r="I4909">
        <v>999999</v>
      </c>
      <c r="J4909">
        <v>259.99</v>
      </c>
      <c r="K4909">
        <v>86.14</v>
      </c>
      <c r="L4909" t="s">
        <v>13</v>
      </c>
      <c r="M4909">
        <v>1</v>
      </c>
    </row>
    <row r="4910" spans="1:13" x14ac:dyDescent="0.25">
      <c r="A4910">
        <v>331303</v>
      </c>
      <c r="B4910">
        <v>0</v>
      </c>
      <c r="C4910" s="1">
        <v>43491</v>
      </c>
      <c r="D4910">
        <v>1748140</v>
      </c>
      <c r="E4910">
        <v>1236</v>
      </c>
      <c r="F4910">
        <v>6</v>
      </c>
      <c r="G4910">
        <v>188</v>
      </c>
      <c r="H4910" s="1">
        <v>43494</v>
      </c>
      <c r="I4910">
        <v>999999</v>
      </c>
      <c r="J4910">
        <v>176.72</v>
      </c>
      <c r="K4910">
        <v>95.85</v>
      </c>
      <c r="L4910" t="s">
        <v>13</v>
      </c>
      <c r="M4910">
        <v>1</v>
      </c>
    </row>
    <row r="4911" spans="1:13" x14ac:dyDescent="0.25">
      <c r="A4911">
        <v>331304</v>
      </c>
      <c r="B4911">
        <v>0</v>
      </c>
      <c r="C4911" s="1">
        <v>43491</v>
      </c>
      <c r="D4911">
        <v>1289369</v>
      </c>
      <c r="E4911">
        <v>1413</v>
      </c>
      <c r="F4911">
        <v>3</v>
      </c>
      <c r="G4911">
        <v>299</v>
      </c>
      <c r="H4911" s="1">
        <v>43491</v>
      </c>
      <c r="I4911">
        <v>470</v>
      </c>
      <c r="J4911">
        <v>299</v>
      </c>
      <c r="K4911">
        <v>137.5</v>
      </c>
      <c r="L4911" t="s">
        <v>13</v>
      </c>
      <c r="M4911">
        <v>1</v>
      </c>
    </row>
    <row r="4912" spans="1:13" x14ac:dyDescent="0.25">
      <c r="A4912">
        <v>331304</v>
      </c>
      <c r="B4912">
        <v>1</v>
      </c>
      <c r="C4912" s="1">
        <v>43491</v>
      </c>
      <c r="D4912">
        <v>1289369</v>
      </c>
      <c r="E4912">
        <v>63</v>
      </c>
      <c r="F4912">
        <v>1</v>
      </c>
      <c r="G4912">
        <v>181</v>
      </c>
      <c r="H4912" s="1">
        <v>43491</v>
      </c>
      <c r="I4912">
        <v>470</v>
      </c>
      <c r="J4912">
        <v>181</v>
      </c>
      <c r="K4912">
        <v>83.24</v>
      </c>
      <c r="L4912" t="s">
        <v>13</v>
      </c>
      <c r="M4912">
        <v>1</v>
      </c>
    </row>
    <row r="4913" spans="1:13" x14ac:dyDescent="0.25">
      <c r="A4913">
        <v>331305</v>
      </c>
      <c r="B4913">
        <v>0</v>
      </c>
      <c r="C4913" s="1">
        <v>43491</v>
      </c>
      <c r="D4913">
        <v>81993</v>
      </c>
      <c r="E4913">
        <v>651</v>
      </c>
      <c r="F4913">
        <v>2</v>
      </c>
      <c r="G4913">
        <v>116</v>
      </c>
      <c r="H4913" s="1">
        <v>43493</v>
      </c>
      <c r="I4913">
        <v>999999</v>
      </c>
      <c r="J4913">
        <v>116</v>
      </c>
      <c r="K4913">
        <v>53.34</v>
      </c>
      <c r="L4913" t="s">
        <v>17</v>
      </c>
      <c r="M4913">
        <v>1.4048</v>
      </c>
    </row>
    <row r="4914" spans="1:13" x14ac:dyDescent="0.25">
      <c r="A4914">
        <v>331306</v>
      </c>
      <c r="B4914">
        <v>0</v>
      </c>
      <c r="C4914" s="1">
        <v>43491</v>
      </c>
      <c r="D4914">
        <v>566788</v>
      </c>
      <c r="E4914">
        <v>1430</v>
      </c>
      <c r="F4914">
        <v>1</v>
      </c>
      <c r="G4914">
        <v>299</v>
      </c>
      <c r="H4914" s="1">
        <v>43494</v>
      </c>
      <c r="I4914">
        <v>999999</v>
      </c>
      <c r="J4914">
        <v>260.13</v>
      </c>
      <c r="K4914">
        <v>137.5</v>
      </c>
      <c r="L4914" t="s">
        <v>14</v>
      </c>
      <c r="M4914">
        <v>0.88139999999999996</v>
      </c>
    </row>
    <row r="4915" spans="1:13" x14ac:dyDescent="0.25">
      <c r="A4915">
        <v>331307</v>
      </c>
      <c r="B4915">
        <v>0</v>
      </c>
      <c r="C4915" s="1">
        <v>43491</v>
      </c>
      <c r="D4915">
        <v>631112</v>
      </c>
      <c r="E4915">
        <v>1899</v>
      </c>
      <c r="F4915">
        <v>1</v>
      </c>
      <c r="G4915">
        <v>493</v>
      </c>
      <c r="H4915" s="1">
        <v>43491</v>
      </c>
      <c r="I4915">
        <v>180</v>
      </c>
      <c r="J4915">
        <v>443.7</v>
      </c>
      <c r="K4915">
        <v>226.71</v>
      </c>
      <c r="L4915" t="s">
        <v>14</v>
      </c>
      <c r="M4915">
        <v>0.88139999999999996</v>
      </c>
    </row>
    <row r="4916" spans="1:13" x14ac:dyDescent="0.25">
      <c r="A4916">
        <v>331307</v>
      </c>
      <c r="B4916">
        <v>1</v>
      </c>
      <c r="C4916" s="1">
        <v>43491</v>
      </c>
      <c r="D4916">
        <v>631112</v>
      </c>
      <c r="E4916">
        <v>1460</v>
      </c>
      <c r="F4916">
        <v>1</v>
      </c>
      <c r="G4916">
        <v>300</v>
      </c>
      <c r="H4916" s="1">
        <v>43491</v>
      </c>
      <c r="I4916">
        <v>180</v>
      </c>
      <c r="J4916">
        <v>264</v>
      </c>
      <c r="K4916">
        <v>137.96</v>
      </c>
      <c r="L4916" t="s">
        <v>14</v>
      </c>
      <c r="M4916">
        <v>0.88139999999999996</v>
      </c>
    </row>
    <row r="4917" spans="1:13" x14ac:dyDescent="0.25">
      <c r="A4917">
        <v>331307</v>
      </c>
      <c r="B4917">
        <v>2</v>
      </c>
      <c r="C4917" s="1">
        <v>43491</v>
      </c>
      <c r="D4917">
        <v>631112</v>
      </c>
      <c r="E4917">
        <v>1584</v>
      </c>
      <c r="F4917">
        <v>6</v>
      </c>
      <c r="G4917">
        <v>9.99</v>
      </c>
      <c r="H4917" s="1">
        <v>43491</v>
      </c>
      <c r="I4917">
        <v>180</v>
      </c>
      <c r="J4917">
        <v>8.8910999999999998</v>
      </c>
      <c r="K4917">
        <v>5.09</v>
      </c>
      <c r="L4917" t="s">
        <v>14</v>
      </c>
      <c r="M4917">
        <v>0.88139999999999996</v>
      </c>
    </row>
    <row r="4918" spans="1:13" x14ac:dyDescent="0.25">
      <c r="A4918">
        <v>331307</v>
      </c>
      <c r="B4918">
        <v>3</v>
      </c>
      <c r="C4918" s="1">
        <v>43491</v>
      </c>
      <c r="D4918">
        <v>631112</v>
      </c>
      <c r="E4918">
        <v>1475</v>
      </c>
      <c r="F4918">
        <v>2</v>
      </c>
      <c r="G4918">
        <v>230</v>
      </c>
      <c r="H4918" s="1">
        <v>43491</v>
      </c>
      <c r="I4918">
        <v>180</v>
      </c>
      <c r="J4918">
        <v>204.7</v>
      </c>
      <c r="K4918">
        <v>105.77</v>
      </c>
      <c r="L4918" t="s">
        <v>14</v>
      </c>
      <c r="M4918">
        <v>0.88139999999999996</v>
      </c>
    </row>
    <row r="4919" spans="1:13" x14ac:dyDescent="0.25">
      <c r="A4919">
        <v>331307</v>
      </c>
      <c r="B4919">
        <v>4</v>
      </c>
      <c r="C4919" s="1">
        <v>43491</v>
      </c>
      <c r="D4919">
        <v>631112</v>
      </c>
      <c r="E4919">
        <v>1642</v>
      </c>
      <c r="F4919">
        <v>2</v>
      </c>
      <c r="G4919">
        <v>57.88</v>
      </c>
      <c r="H4919" s="1">
        <v>43491</v>
      </c>
      <c r="I4919">
        <v>180</v>
      </c>
      <c r="J4919">
        <v>57.88</v>
      </c>
      <c r="K4919">
        <v>26.62</v>
      </c>
      <c r="L4919" t="s">
        <v>14</v>
      </c>
      <c r="M4919">
        <v>0.88139999999999996</v>
      </c>
    </row>
    <row r="4920" spans="1:13" x14ac:dyDescent="0.25">
      <c r="A4920">
        <v>331307</v>
      </c>
      <c r="B4920">
        <v>5</v>
      </c>
      <c r="C4920" s="1">
        <v>43491</v>
      </c>
      <c r="D4920">
        <v>631112</v>
      </c>
      <c r="E4920">
        <v>1378</v>
      </c>
      <c r="F4920">
        <v>7</v>
      </c>
      <c r="G4920">
        <v>22</v>
      </c>
      <c r="H4920" s="1">
        <v>43491</v>
      </c>
      <c r="I4920">
        <v>180</v>
      </c>
      <c r="J4920">
        <v>19.36</v>
      </c>
      <c r="K4920">
        <v>10.119999999999999</v>
      </c>
      <c r="L4920" t="s">
        <v>14</v>
      </c>
      <c r="M4920">
        <v>0.88139999999999996</v>
      </c>
    </row>
    <row r="4921" spans="1:13" x14ac:dyDescent="0.25">
      <c r="A4921">
        <v>331307</v>
      </c>
      <c r="B4921">
        <v>6</v>
      </c>
      <c r="C4921" s="1">
        <v>43491</v>
      </c>
      <c r="D4921">
        <v>631112</v>
      </c>
      <c r="E4921">
        <v>1389</v>
      </c>
      <c r="F4921">
        <v>1</v>
      </c>
      <c r="G4921">
        <v>35.99</v>
      </c>
      <c r="H4921" s="1">
        <v>43491</v>
      </c>
      <c r="I4921">
        <v>180</v>
      </c>
      <c r="J4921">
        <v>35.99</v>
      </c>
      <c r="K4921">
        <v>16.55</v>
      </c>
      <c r="L4921" t="s">
        <v>14</v>
      </c>
      <c r="M4921">
        <v>0.88139999999999996</v>
      </c>
    </row>
    <row r="4922" spans="1:13" x14ac:dyDescent="0.25">
      <c r="A4922">
        <v>331308</v>
      </c>
      <c r="B4922">
        <v>0</v>
      </c>
      <c r="C4922" s="1">
        <v>43491</v>
      </c>
      <c r="D4922">
        <v>1894588</v>
      </c>
      <c r="E4922">
        <v>474</v>
      </c>
      <c r="F4922">
        <v>1</v>
      </c>
      <c r="G4922">
        <v>49</v>
      </c>
      <c r="H4922" s="1">
        <v>43493</v>
      </c>
      <c r="I4922">
        <v>999999</v>
      </c>
      <c r="J4922">
        <v>49</v>
      </c>
      <c r="K4922">
        <v>24.98</v>
      </c>
      <c r="L4922" t="s">
        <v>13</v>
      </c>
      <c r="M4922">
        <v>1</v>
      </c>
    </row>
    <row r="4923" spans="1:13" x14ac:dyDescent="0.25">
      <c r="A4923">
        <v>331308</v>
      </c>
      <c r="B4923">
        <v>1</v>
      </c>
      <c r="C4923" s="1">
        <v>43491</v>
      </c>
      <c r="D4923">
        <v>1894588</v>
      </c>
      <c r="E4923">
        <v>459</v>
      </c>
      <c r="F4923">
        <v>2</v>
      </c>
      <c r="G4923">
        <v>269.89999999999998</v>
      </c>
      <c r="H4923" s="1">
        <v>43493</v>
      </c>
      <c r="I4923">
        <v>999999</v>
      </c>
      <c r="J4923">
        <v>269.89999999999998</v>
      </c>
      <c r="K4923">
        <v>137.6</v>
      </c>
      <c r="L4923" t="s">
        <v>13</v>
      </c>
      <c r="M4923">
        <v>1</v>
      </c>
    </row>
    <row r="4924" spans="1:13" x14ac:dyDescent="0.25">
      <c r="A4924">
        <v>331308</v>
      </c>
      <c r="B4924">
        <v>2</v>
      </c>
      <c r="C4924" s="1">
        <v>43491</v>
      </c>
      <c r="D4924">
        <v>1894588</v>
      </c>
      <c r="E4924">
        <v>1612</v>
      </c>
      <c r="F4924">
        <v>3</v>
      </c>
      <c r="G4924">
        <v>179.99</v>
      </c>
      <c r="H4924" s="1">
        <v>43493</v>
      </c>
      <c r="I4924">
        <v>999999</v>
      </c>
      <c r="J4924">
        <v>179.99</v>
      </c>
      <c r="K4924">
        <v>82.77</v>
      </c>
      <c r="L4924" t="s">
        <v>13</v>
      </c>
      <c r="M4924">
        <v>1</v>
      </c>
    </row>
    <row r="4925" spans="1:13" x14ac:dyDescent="0.25">
      <c r="A4925">
        <v>331308</v>
      </c>
      <c r="B4925">
        <v>3</v>
      </c>
      <c r="C4925" s="1">
        <v>43491</v>
      </c>
      <c r="D4925">
        <v>1894588</v>
      </c>
      <c r="E4925">
        <v>2517</v>
      </c>
      <c r="F4925">
        <v>4</v>
      </c>
      <c r="G4925">
        <v>3.35</v>
      </c>
      <c r="H4925" s="1">
        <v>43493</v>
      </c>
      <c r="I4925">
        <v>999999</v>
      </c>
      <c r="J4925">
        <v>3.0485000000000002</v>
      </c>
      <c r="K4925">
        <v>1.71</v>
      </c>
      <c r="L4925" t="s">
        <v>13</v>
      </c>
      <c r="M4925">
        <v>1</v>
      </c>
    </row>
    <row r="4926" spans="1:13" x14ac:dyDescent="0.25">
      <c r="A4926">
        <v>331309</v>
      </c>
      <c r="B4926">
        <v>0</v>
      </c>
      <c r="C4926" s="1">
        <v>43491</v>
      </c>
      <c r="D4926">
        <v>1109419</v>
      </c>
      <c r="E4926">
        <v>1450</v>
      </c>
      <c r="F4926">
        <v>1</v>
      </c>
      <c r="G4926">
        <v>308</v>
      </c>
      <c r="H4926" s="1">
        <v>43493</v>
      </c>
      <c r="I4926">
        <v>999999</v>
      </c>
      <c r="J4926">
        <v>277.2</v>
      </c>
      <c r="K4926">
        <v>141.63999999999999</v>
      </c>
      <c r="L4926" t="s">
        <v>16</v>
      </c>
      <c r="M4926">
        <v>0.7631</v>
      </c>
    </row>
    <row r="4927" spans="1:13" x14ac:dyDescent="0.25">
      <c r="A4927">
        <v>331309</v>
      </c>
      <c r="B4927">
        <v>1</v>
      </c>
      <c r="C4927" s="1">
        <v>43491</v>
      </c>
      <c r="D4927">
        <v>1109419</v>
      </c>
      <c r="E4927">
        <v>1501</v>
      </c>
      <c r="F4927">
        <v>2</v>
      </c>
      <c r="G4927">
        <v>229</v>
      </c>
      <c r="H4927" s="1">
        <v>43493</v>
      </c>
      <c r="I4927">
        <v>999999</v>
      </c>
      <c r="J4927">
        <v>229</v>
      </c>
      <c r="K4927">
        <v>105.31</v>
      </c>
      <c r="L4927" t="s">
        <v>16</v>
      </c>
      <c r="M4927">
        <v>0.7631</v>
      </c>
    </row>
    <row r="4928" spans="1:13" x14ac:dyDescent="0.25">
      <c r="A4928">
        <v>331500</v>
      </c>
      <c r="B4928">
        <v>0</v>
      </c>
      <c r="C4928" s="1">
        <v>43493</v>
      </c>
      <c r="D4928">
        <v>1594114</v>
      </c>
      <c r="E4928">
        <v>1636</v>
      </c>
      <c r="F4928">
        <v>4</v>
      </c>
      <c r="G4928">
        <v>12.66</v>
      </c>
      <c r="H4928" s="1">
        <v>43493</v>
      </c>
      <c r="I4928">
        <v>510</v>
      </c>
      <c r="J4928">
        <v>11.1408</v>
      </c>
      <c r="K4928">
        <v>5.82</v>
      </c>
      <c r="L4928" t="s">
        <v>13</v>
      </c>
      <c r="M4928">
        <v>1</v>
      </c>
    </row>
    <row r="4929" spans="1:13" x14ac:dyDescent="0.25">
      <c r="A4929">
        <v>331500</v>
      </c>
      <c r="B4929">
        <v>1</v>
      </c>
      <c r="C4929" s="1">
        <v>43493</v>
      </c>
      <c r="D4929">
        <v>1594114</v>
      </c>
      <c r="E4929">
        <v>769</v>
      </c>
      <c r="F4929">
        <v>2</v>
      </c>
      <c r="G4929">
        <v>22.9</v>
      </c>
      <c r="H4929" s="1">
        <v>43493</v>
      </c>
      <c r="I4929">
        <v>510</v>
      </c>
      <c r="J4929">
        <v>19.922999999999998</v>
      </c>
      <c r="K4929">
        <v>11.68</v>
      </c>
      <c r="L4929" t="s">
        <v>13</v>
      </c>
      <c r="M4929">
        <v>1</v>
      </c>
    </row>
    <row r="4930" spans="1:13" x14ac:dyDescent="0.25">
      <c r="A4930">
        <v>331501</v>
      </c>
      <c r="B4930">
        <v>0</v>
      </c>
      <c r="C4930" s="1">
        <v>43493</v>
      </c>
      <c r="D4930">
        <v>1083163</v>
      </c>
      <c r="E4930">
        <v>1487</v>
      </c>
      <c r="F4930">
        <v>8</v>
      </c>
      <c r="G4930">
        <v>267</v>
      </c>
      <c r="H4930" s="1">
        <v>43493</v>
      </c>
      <c r="I4930">
        <v>400</v>
      </c>
      <c r="J4930">
        <v>256.32</v>
      </c>
      <c r="K4930">
        <v>122.78</v>
      </c>
      <c r="L4930" t="s">
        <v>16</v>
      </c>
      <c r="M4930">
        <v>0.76100000000000001</v>
      </c>
    </row>
    <row r="4931" spans="1:13" x14ac:dyDescent="0.25">
      <c r="A4931">
        <v>331501</v>
      </c>
      <c r="B4931">
        <v>1</v>
      </c>
      <c r="C4931" s="1">
        <v>43493</v>
      </c>
      <c r="D4931">
        <v>1083163</v>
      </c>
      <c r="E4931">
        <v>1410</v>
      </c>
      <c r="F4931">
        <v>3</v>
      </c>
      <c r="G4931">
        <v>230</v>
      </c>
      <c r="H4931" s="1">
        <v>43493</v>
      </c>
      <c r="I4931">
        <v>400</v>
      </c>
      <c r="J4931">
        <v>200.1</v>
      </c>
      <c r="K4931">
        <v>105.77</v>
      </c>
      <c r="L4931" t="s">
        <v>16</v>
      </c>
      <c r="M4931">
        <v>0.76100000000000001</v>
      </c>
    </row>
    <row r="4932" spans="1:13" x14ac:dyDescent="0.25">
      <c r="A4932">
        <v>331502</v>
      </c>
      <c r="B4932">
        <v>0</v>
      </c>
      <c r="C4932" s="1">
        <v>43493</v>
      </c>
      <c r="D4932">
        <v>1557688</v>
      </c>
      <c r="E4932">
        <v>308</v>
      </c>
      <c r="F4932">
        <v>4</v>
      </c>
      <c r="G4932">
        <v>500</v>
      </c>
      <c r="H4932" s="1">
        <v>43493</v>
      </c>
      <c r="I4932">
        <v>430</v>
      </c>
      <c r="J4932">
        <v>435</v>
      </c>
      <c r="K4932">
        <v>229.93</v>
      </c>
      <c r="L4932" t="s">
        <v>13</v>
      </c>
      <c r="M4932">
        <v>1</v>
      </c>
    </row>
    <row r="4933" spans="1:13" x14ac:dyDescent="0.25">
      <c r="A4933">
        <v>331502</v>
      </c>
      <c r="B4933">
        <v>1</v>
      </c>
      <c r="C4933" s="1">
        <v>43493</v>
      </c>
      <c r="D4933">
        <v>1557688</v>
      </c>
      <c r="E4933">
        <v>1615</v>
      </c>
      <c r="F4933">
        <v>1</v>
      </c>
      <c r="G4933">
        <v>289.99</v>
      </c>
      <c r="H4933" s="1">
        <v>43493</v>
      </c>
      <c r="I4933">
        <v>430</v>
      </c>
      <c r="J4933">
        <v>260.99099999999999</v>
      </c>
      <c r="K4933">
        <v>96.08</v>
      </c>
      <c r="L4933" t="s">
        <v>13</v>
      </c>
      <c r="M4933">
        <v>1</v>
      </c>
    </row>
    <row r="4934" spans="1:13" x14ac:dyDescent="0.25">
      <c r="A4934">
        <v>331502</v>
      </c>
      <c r="B4934">
        <v>2</v>
      </c>
      <c r="C4934" s="1">
        <v>43493</v>
      </c>
      <c r="D4934">
        <v>1557688</v>
      </c>
      <c r="E4934">
        <v>1610</v>
      </c>
      <c r="F4934">
        <v>2</v>
      </c>
      <c r="G4934">
        <v>289.99</v>
      </c>
      <c r="H4934" s="1">
        <v>43493</v>
      </c>
      <c r="I4934">
        <v>430</v>
      </c>
      <c r="J4934">
        <v>289.99</v>
      </c>
      <c r="K4934">
        <v>96.08</v>
      </c>
      <c r="L4934" t="s">
        <v>13</v>
      </c>
      <c r="M4934">
        <v>1</v>
      </c>
    </row>
    <row r="4935" spans="1:13" x14ac:dyDescent="0.25">
      <c r="A4935">
        <v>331503</v>
      </c>
      <c r="B4935">
        <v>0</v>
      </c>
      <c r="C4935" s="1">
        <v>43493</v>
      </c>
      <c r="D4935">
        <v>9680</v>
      </c>
      <c r="E4935">
        <v>1451</v>
      </c>
      <c r="F4935">
        <v>1</v>
      </c>
      <c r="G4935">
        <v>268</v>
      </c>
      <c r="H4935" s="1">
        <v>43493</v>
      </c>
      <c r="I4935">
        <v>50</v>
      </c>
      <c r="J4935">
        <v>268</v>
      </c>
      <c r="K4935">
        <v>123.24</v>
      </c>
      <c r="L4935" t="s">
        <v>17</v>
      </c>
      <c r="M4935">
        <v>1.3936999999999999</v>
      </c>
    </row>
    <row r="4936" spans="1:13" x14ac:dyDescent="0.25">
      <c r="A4936">
        <v>331600</v>
      </c>
      <c r="B4936">
        <v>0</v>
      </c>
      <c r="C4936" s="1">
        <v>43494</v>
      </c>
      <c r="D4936">
        <v>1140134</v>
      </c>
      <c r="E4936">
        <v>373</v>
      </c>
      <c r="F4936">
        <v>1</v>
      </c>
      <c r="G4936">
        <v>326</v>
      </c>
      <c r="H4936" s="1">
        <v>43500</v>
      </c>
      <c r="I4936">
        <v>999999</v>
      </c>
      <c r="J4936">
        <v>326</v>
      </c>
      <c r="K4936">
        <v>166.2</v>
      </c>
      <c r="L4936" t="s">
        <v>16</v>
      </c>
      <c r="M4936">
        <v>0.75939999999999996</v>
      </c>
    </row>
    <row r="4937" spans="1:13" x14ac:dyDescent="0.25">
      <c r="A4937">
        <v>331601</v>
      </c>
      <c r="B4937">
        <v>0</v>
      </c>
      <c r="C4937" s="1">
        <v>43494</v>
      </c>
      <c r="D4937">
        <v>255536</v>
      </c>
      <c r="E4937">
        <v>1603</v>
      </c>
      <c r="F4937">
        <v>4</v>
      </c>
      <c r="G4937">
        <v>109.99</v>
      </c>
      <c r="H4937" s="1">
        <v>43497</v>
      </c>
      <c r="I4937">
        <v>999999</v>
      </c>
      <c r="J4937">
        <v>101.1908</v>
      </c>
      <c r="K4937">
        <v>56.08</v>
      </c>
      <c r="L4937" t="s">
        <v>15</v>
      </c>
      <c r="M4937">
        <v>1.3257000000000001</v>
      </c>
    </row>
    <row r="4938" spans="1:13" x14ac:dyDescent="0.25">
      <c r="A4938">
        <v>331601</v>
      </c>
      <c r="B4938">
        <v>1</v>
      </c>
      <c r="C4938" s="1">
        <v>43494</v>
      </c>
      <c r="D4938">
        <v>255536</v>
      </c>
      <c r="E4938">
        <v>1667</v>
      </c>
      <c r="F4938">
        <v>1</v>
      </c>
      <c r="G4938">
        <v>5.5</v>
      </c>
      <c r="H4938" s="1">
        <v>43497</v>
      </c>
      <c r="I4938">
        <v>999999</v>
      </c>
      <c r="J4938">
        <v>4.8949999999999996</v>
      </c>
      <c r="K4938">
        <v>2.8</v>
      </c>
      <c r="L4938" t="s">
        <v>15</v>
      </c>
      <c r="M4938">
        <v>1.3257000000000001</v>
      </c>
    </row>
    <row r="4939" spans="1:13" x14ac:dyDescent="0.25">
      <c r="A4939">
        <v>331601</v>
      </c>
      <c r="B4939">
        <v>2</v>
      </c>
      <c r="C4939" s="1">
        <v>43494</v>
      </c>
      <c r="D4939">
        <v>255536</v>
      </c>
      <c r="E4939">
        <v>895</v>
      </c>
      <c r="F4939">
        <v>4</v>
      </c>
      <c r="G4939">
        <v>41.73</v>
      </c>
      <c r="H4939" s="1">
        <v>43497</v>
      </c>
      <c r="I4939">
        <v>999999</v>
      </c>
      <c r="J4939">
        <v>41.73</v>
      </c>
      <c r="K4939">
        <v>21.28</v>
      </c>
      <c r="L4939" t="s">
        <v>15</v>
      </c>
      <c r="M4939">
        <v>1.3257000000000001</v>
      </c>
    </row>
    <row r="4940" spans="1:13" x14ac:dyDescent="0.25">
      <c r="A4940">
        <v>331602</v>
      </c>
      <c r="B4940">
        <v>0</v>
      </c>
      <c r="C4940" s="1">
        <v>43494</v>
      </c>
      <c r="D4940">
        <v>1607068</v>
      </c>
      <c r="E4940">
        <v>421</v>
      </c>
      <c r="F4940">
        <v>1</v>
      </c>
      <c r="G4940">
        <v>469</v>
      </c>
      <c r="H4940" s="1">
        <v>43494</v>
      </c>
      <c r="I4940">
        <v>540</v>
      </c>
      <c r="J4940">
        <v>422.1</v>
      </c>
      <c r="K4940">
        <v>215.68</v>
      </c>
      <c r="L4940" t="s">
        <v>13</v>
      </c>
      <c r="M4940">
        <v>1</v>
      </c>
    </row>
    <row r="4941" spans="1:13" x14ac:dyDescent="0.25">
      <c r="A4941">
        <v>331602</v>
      </c>
      <c r="B4941">
        <v>1</v>
      </c>
      <c r="C4941" s="1">
        <v>43494</v>
      </c>
      <c r="D4941">
        <v>1607068</v>
      </c>
      <c r="E4941">
        <v>1589</v>
      </c>
      <c r="F4941">
        <v>6</v>
      </c>
      <c r="G4941">
        <v>9.99</v>
      </c>
      <c r="H4941" s="1">
        <v>43494</v>
      </c>
      <c r="I4941">
        <v>540</v>
      </c>
      <c r="J4941">
        <v>9.99</v>
      </c>
      <c r="K4941">
        <v>5.09</v>
      </c>
      <c r="L4941" t="s">
        <v>13</v>
      </c>
      <c r="M4941">
        <v>1</v>
      </c>
    </row>
    <row r="4942" spans="1:13" x14ac:dyDescent="0.25">
      <c r="A4942">
        <v>331602</v>
      </c>
      <c r="B4942">
        <v>2</v>
      </c>
      <c r="C4942" s="1">
        <v>43494</v>
      </c>
      <c r="D4942">
        <v>1607068</v>
      </c>
      <c r="E4942">
        <v>1583</v>
      </c>
      <c r="F4942">
        <v>2</v>
      </c>
      <c r="G4942">
        <v>13.89</v>
      </c>
      <c r="H4942" s="1">
        <v>43494</v>
      </c>
      <c r="I4942">
        <v>540</v>
      </c>
      <c r="J4942">
        <v>13.89</v>
      </c>
      <c r="K4942">
        <v>6.39</v>
      </c>
      <c r="L4942" t="s">
        <v>13</v>
      </c>
      <c r="M4942">
        <v>1</v>
      </c>
    </row>
    <row r="4943" spans="1:13" x14ac:dyDescent="0.25">
      <c r="A4943">
        <v>331602</v>
      </c>
      <c r="B4943">
        <v>3</v>
      </c>
      <c r="C4943" s="1">
        <v>43494</v>
      </c>
      <c r="D4943">
        <v>1607068</v>
      </c>
      <c r="E4943">
        <v>1740</v>
      </c>
      <c r="F4943">
        <v>3</v>
      </c>
      <c r="G4943">
        <v>28</v>
      </c>
      <c r="H4943" s="1">
        <v>43494</v>
      </c>
      <c r="I4943">
        <v>540</v>
      </c>
      <c r="J4943">
        <v>28</v>
      </c>
      <c r="K4943">
        <v>14.28</v>
      </c>
      <c r="L4943" t="s">
        <v>13</v>
      </c>
      <c r="M4943">
        <v>1</v>
      </c>
    </row>
    <row r="4944" spans="1:13" x14ac:dyDescent="0.25">
      <c r="A4944">
        <v>331602</v>
      </c>
      <c r="B4944">
        <v>4</v>
      </c>
      <c r="C4944" s="1">
        <v>43494</v>
      </c>
      <c r="D4944">
        <v>1607068</v>
      </c>
      <c r="E4944">
        <v>431</v>
      </c>
      <c r="F4944">
        <v>1</v>
      </c>
      <c r="G4944">
        <v>369</v>
      </c>
      <c r="H4944" s="1">
        <v>43494</v>
      </c>
      <c r="I4944">
        <v>540</v>
      </c>
      <c r="J4944">
        <v>369</v>
      </c>
      <c r="K4944">
        <v>188.13</v>
      </c>
      <c r="L4944" t="s">
        <v>13</v>
      </c>
      <c r="M4944">
        <v>1</v>
      </c>
    </row>
    <row r="4945" spans="1:13" x14ac:dyDescent="0.25">
      <c r="A4945">
        <v>331603</v>
      </c>
      <c r="B4945">
        <v>0</v>
      </c>
      <c r="C4945" s="1">
        <v>43494</v>
      </c>
      <c r="D4945">
        <v>197312</v>
      </c>
      <c r="E4945">
        <v>426</v>
      </c>
      <c r="F4945">
        <v>4</v>
      </c>
      <c r="G4945">
        <v>499.9</v>
      </c>
      <c r="H4945" s="1">
        <v>43498</v>
      </c>
      <c r="I4945">
        <v>999999</v>
      </c>
      <c r="J4945">
        <v>439.91199999999998</v>
      </c>
      <c r="K4945">
        <v>254.86</v>
      </c>
      <c r="L4945" t="s">
        <v>17</v>
      </c>
      <c r="M4945">
        <v>1.3968</v>
      </c>
    </row>
    <row r="4946" spans="1:13" x14ac:dyDescent="0.25">
      <c r="A4946">
        <v>331603</v>
      </c>
      <c r="B4946">
        <v>1</v>
      </c>
      <c r="C4946" s="1">
        <v>43494</v>
      </c>
      <c r="D4946">
        <v>197312</v>
      </c>
      <c r="E4946">
        <v>1565</v>
      </c>
      <c r="F4946">
        <v>2</v>
      </c>
      <c r="G4946">
        <v>255</v>
      </c>
      <c r="H4946" s="1">
        <v>43498</v>
      </c>
      <c r="I4946">
        <v>999999</v>
      </c>
      <c r="J4946">
        <v>234.6</v>
      </c>
      <c r="K4946">
        <v>117.27</v>
      </c>
      <c r="L4946" t="s">
        <v>17</v>
      </c>
      <c r="M4946">
        <v>1.3968</v>
      </c>
    </row>
    <row r="4947" spans="1:13" x14ac:dyDescent="0.25">
      <c r="A4947">
        <v>331603</v>
      </c>
      <c r="B4947">
        <v>2</v>
      </c>
      <c r="C4947" s="1">
        <v>43494</v>
      </c>
      <c r="D4947">
        <v>197312</v>
      </c>
      <c r="E4947">
        <v>1446</v>
      </c>
      <c r="F4947">
        <v>2</v>
      </c>
      <c r="G4947">
        <v>289</v>
      </c>
      <c r="H4947" s="1">
        <v>43498</v>
      </c>
      <c r="I4947">
        <v>999999</v>
      </c>
      <c r="J4947">
        <v>289</v>
      </c>
      <c r="K4947">
        <v>132.9</v>
      </c>
      <c r="L4947" t="s">
        <v>17</v>
      </c>
      <c r="M4947">
        <v>1.3968</v>
      </c>
    </row>
    <row r="4948" spans="1:13" x14ac:dyDescent="0.25">
      <c r="A4948">
        <v>331603</v>
      </c>
      <c r="B4948">
        <v>3</v>
      </c>
      <c r="C4948" s="1">
        <v>43494</v>
      </c>
      <c r="D4948">
        <v>197312</v>
      </c>
      <c r="E4948">
        <v>351</v>
      </c>
      <c r="F4948">
        <v>3</v>
      </c>
      <c r="G4948">
        <v>336</v>
      </c>
      <c r="H4948" s="1">
        <v>43498</v>
      </c>
      <c r="I4948">
        <v>999999</v>
      </c>
      <c r="J4948">
        <v>336</v>
      </c>
      <c r="K4948">
        <v>171.3</v>
      </c>
      <c r="L4948" t="s">
        <v>17</v>
      </c>
      <c r="M4948">
        <v>1.3968</v>
      </c>
    </row>
    <row r="4949" spans="1:13" x14ac:dyDescent="0.25">
      <c r="A4949">
        <v>331604</v>
      </c>
      <c r="B4949">
        <v>0</v>
      </c>
      <c r="C4949" s="1">
        <v>43494</v>
      </c>
      <c r="D4949">
        <v>105586</v>
      </c>
      <c r="E4949">
        <v>1430</v>
      </c>
      <c r="F4949">
        <v>7</v>
      </c>
      <c r="G4949">
        <v>299</v>
      </c>
      <c r="H4949" s="1">
        <v>43497</v>
      </c>
      <c r="I4949">
        <v>999999</v>
      </c>
      <c r="J4949">
        <v>260.13</v>
      </c>
      <c r="K4949">
        <v>137.5</v>
      </c>
      <c r="L4949" t="s">
        <v>17</v>
      </c>
      <c r="M4949">
        <v>1.3968</v>
      </c>
    </row>
    <row r="4950" spans="1:13" x14ac:dyDescent="0.25">
      <c r="A4950">
        <v>331604</v>
      </c>
      <c r="B4950">
        <v>1</v>
      </c>
      <c r="C4950" s="1">
        <v>43494</v>
      </c>
      <c r="D4950">
        <v>105586</v>
      </c>
      <c r="E4950">
        <v>405</v>
      </c>
      <c r="F4950">
        <v>1</v>
      </c>
      <c r="G4950">
        <v>699</v>
      </c>
      <c r="H4950" s="1">
        <v>43497</v>
      </c>
      <c r="I4950">
        <v>999999</v>
      </c>
      <c r="J4950">
        <v>699</v>
      </c>
      <c r="K4950">
        <v>321.44</v>
      </c>
      <c r="L4950" t="s">
        <v>17</v>
      </c>
      <c r="M4950">
        <v>1.3968</v>
      </c>
    </row>
    <row r="4951" spans="1:13" x14ac:dyDescent="0.25">
      <c r="A4951">
        <v>331604</v>
      </c>
      <c r="B4951">
        <v>2</v>
      </c>
      <c r="C4951" s="1">
        <v>43494</v>
      </c>
      <c r="D4951">
        <v>105586</v>
      </c>
      <c r="E4951">
        <v>1780</v>
      </c>
      <c r="F4951">
        <v>1</v>
      </c>
      <c r="G4951">
        <v>43</v>
      </c>
      <c r="H4951" s="1">
        <v>43497</v>
      </c>
      <c r="I4951">
        <v>999999</v>
      </c>
      <c r="J4951">
        <v>37.840000000000003</v>
      </c>
      <c r="K4951">
        <v>21.92</v>
      </c>
      <c r="L4951" t="s">
        <v>17</v>
      </c>
      <c r="M4951">
        <v>1.3968</v>
      </c>
    </row>
    <row r="4952" spans="1:13" x14ac:dyDescent="0.25">
      <c r="A4952">
        <v>331604</v>
      </c>
      <c r="B4952">
        <v>3</v>
      </c>
      <c r="C4952" s="1">
        <v>43494</v>
      </c>
      <c r="D4952">
        <v>105586</v>
      </c>
      <c r="E4952">
        <v>1553</v>
      </c>
      <c r="F4952">
        <v>5</v>
      </c>
      <c r="G4952">
        <v>268</v>
      </c>
      <c r="H4952" s="1">
        <v>43497</v>
      </c>
      <c r="I4952">
        <v>999999</v>
      </c>
      <c r="J4952">
        <v>243.88</v>
      </c>
      <c r="K4952">
        <v>123.24</v>
      </c>
      <c r="L4952" t="s">
        <v>17</v>
      </c>
      <c r="M4952">
        <v>1.3968</v>
      </c>
    </row>
    <row r="4953" spans="1:13" x14ac:dyDescent="0.25">
      <c r="A4953">
        <v>331700</v>
      </c>
      <c r="B4953">
        <v>0</v>
      </c>
      <c r="C4953" s="1">
        <v>43495</v>
      </c>
      <c r="D4953">
        <v>1410695</v>
      </c>
      <c r="E4953">
        <v>431</v>
      </c>
      <c r="F4953">
        <v>1</v>
      </c>
      <c r="G4953">
        <v>369</v>
      </c>
      <c r="H4953" s="1">
        <v>43495</v>
      </c>
      <c r="I4953">
        <v>465</v>
      </c>
      <c r="J4953">
        <v>339.48</v>
      </c>
      <c r="K4953">
        <v>188.13</v>
      </c>
      <c r="L4953" t="s">
        <v>13</v>
      </c>
      <c r="M4953">
        <v>1</v>
      </c>
    </row>
    <row r="4954" spans="1:13" x14ac:dyDescent="0.25">
      <c r="A4954">
        <v>331701</v>
      </c>
      <c r="B4954">
        <v>0</v>
      </c>
      <c r="C4954" s="1">
        <v>43495</v>
      </c>
      <c r="D4954">
        <v>1402712</v>
      </c>
      <c r="E4954">
        <v>1607</v>
      </c>
      <c r="F4954">
        <v>2</v>
      </c>
      <c r="G4954">
        <v>179.99</v>
      </c>
      <c r="H4954" s="1">
        <v>43495</v>
      </c>
      <c r="I4954">
        <v>465</v>
      </c>
      <c r="J4954">
        <v>179.99</v>
      </c>
      <c r="K4954">
        <v>82.77</v>
      </c>
      <c r="L4954" t="s">
        <v>13</v>
      </c>
      <c r="M4954">
        <v>1</v>
      </c>
    </row>
    <row r="4955" spans="1:13" x14ac:dyDescent="0.25">
      <c r="A4955">
        <v>331701</v>
      </c>
      <c r="B4955">
        <v>1</v>
      </c>
      <c r="C4955" s="1">
        <v>43495</v>
      </c>
      <c r="D4955">
        <v>1402712</v>
      </c>
      <c r="E4955">
        <v>269</v>
      </c>
      <c r="F4955">
        <v>3</v>
      </c>
      <c r="G4955">
        <v>409</v>
      </c>
      <c r="H4955" s="1">
        <v>43495</v>
      </c>
      <c r="I4955">
        <v>465</v>
      </c>
      <c r="J4955">
        <v>368.1</v>
      </c>
      <c r="K4955">
        <v>208.52</v>
      </c>
      <c r="L4955" t="s">
        <v>13</v>
      </c>
      <c r="M4955">
        <v>1</v>
      </c>
    </row>
    <row r="4956" spans="1:13" x14ac:dyDescent="0.25">
      <c r="A4956">
        <v>331701</v>
      </c>
      <c r="B4956">
        <v>2</v>
      </c>
      <c r="C4956" s="1">
        <v>43495</v>
      </c>
      <c r="D4956">
        <v>1402712</v>
      </c>
      <c r="E4956">
        <v>366</v>
      </c>
      <c r="F4956">
        <v>7</v>
      </c>
      <c r="G4956">
        <v>758</v>
      </c>
      <c r="H4956" s="1">
        <v>43495</v>
      </c>
      <c r="I4956">
        <v>465</v>
      </c>
      <c r="J4956">
        <v>704.94</v>
      </c>
      <c r="K4956">
        <v>348.58</v>
      </c>
      <c r="L4956" t="s">
        <v>13</v>
      </c>
      <c r="M4956">
        <v>1</v>
      </c>
    </row>
    <row r="4957" spans="1:13" x14ac:dyDescent="0.25">
      <c r="A4957">
        <v>331702</v>
      </c>
      <c r="B4957">
        <v>0</v>
      </c>
      <c r="C4957" s="1">
        <v>43495</v>
      </c>
      <c r="D4957">
        <v>405808</v>
      </c>
      <c r="E4957">
        <v>1579</v>
      </c>
      <c r="F4957">
        <v>6</v>
      </c>
      <c r="G4957">
        <v>219</v>
      </c>
      <c r="H4957" s="1">
        <v>43499</v>
      </c>
      <c r="I4957">
        <v>999999</v>
      </c>
      <c r="J4957">
        <v>201.48</v>
      </c>
      <c r="K4957">
        <v>72.56</v>
      </c>
      <c r="L4957" t="s">
        <v>14</v>
      </c>
      <c r="M4957">
        <v>0.875</v>
      </c>
    </row>
    <row r="4958" spans="1:13" x14ac:dyDescent="0.25">
      <c r="A4958">
        <v>331702</v>
      </c>
      <c r="B4958">
        <v>1</v>
      </c>
      <c r="C4958" s="1">
        <v>43495</v>
      </c>
      <c r="D4958">
        <v>405808</v>
      </c>
      <c r="E4958">
        <v>1386</v>
      </c>
      <c r="F4958">
        <v>3</v>
      </c>
      <c r="G4958">
        <v>26.99</v>
      </c>
      <c r="H4958" s="1">
        <v>43499</v>
      </c>
      <c r="I4958">
        <v>999999</v>
      </c>
      <c r="J4958">
        <v>24.021100000000001</v>
      </c>
      <c r="K4958">
        <v>12.41</v>
      </c>
      <c r="L4958" t="s">
        <v>14</v>
      </c>
      <c r="M4958">
        <v>0.875</v>
      </c>
    </row>
    <row r="4959" spans="1:13" x14ac:dyDescent="0.25">
      <c r="A4959">
        <v>331702</v>
      </c>
      <c r="B4959">
        <v>2</v>
      </c>
      <c r="C4959" s="1">
        <v>43495</v>
      </c>
      <c r="D4959">
        <v>405808</v>
      </c>
      <c r="E4959">
        <v>424</v>
      </c>
      <c r="F4959">
        <v>2</v>
      </c>
      <c r="G4959">
        <v>269.95</v>
      </c>
      <c r="H4959" s="1">
        <v>43499</v>
      </c>
      <c r="I4959">
        <v>999999</v>
      </c>
      <c r="J4959">
        <v>269.95</v>
      </c>
      <c r="K4959">
        <v>137.63</v>
      </c>
      <c r="L4959" t="s">
        <v>14</v>
      </c>
      <c r="M4959">
        <v>0.875</v>
      </c>
    </row>
    <row r="4960" spans="1:13" x14ac:dyDescent="0.25">
      <c r="A4960">
        <v>331702</v>
      </c>
      <c r="B4960">
        <v>3</v>
      </c>
      <c r="C4960" s="1">
        <v>43495</v>
      </c>
      <c r="D4960">
        <v>405808</v>
      </c>
      <c r="E4960">
        <v>1592</v>
      </c>
      <c r="F4960">
        <v>3</v>
      </c>
      <c r="G4960">
        <v>17.989999999999998</v>
      </c>
      <c r="H4960" s="1">
        <v>43499</v>
      </c>
      <c r="I4960">
        <v>999999</v>
      </c>
      <c r="J4960">
        <v>17.450299999999999</v>
      </c>
      <c r="K4960">
        <v>8.27</v>
      </c>
      <c r="L4960" t="s">
        <v>14</v>
      </c>
      <c r="M4960">
        <v>0.875</v>
      </c>
    </row>
    <row r="4961" spans="1:13" x14ac:dyDescent="0.25">
      <c r="A4961">
        <v>331703</v>
      </c>
      <c r="B4961">
        <v>0</v>
      </c>
      <c r="C4961" s="1">
        <v>43495</v>
      </c>
      <c r="D4961">
        <v>600223</v>
      </c>
      <c r="E4961">
        <v>1070</v>
      </c>
      <c r="F4961">
        <v>2</v>
      </c>
      <c r="G4961">
        <v>312</v>
      </c>
      <c r="H4961" s="1">
        <v>43495</v>
      </c>
      <c r="I4961">
        <v>120</v>
      </c>
      <c r="J4961">
        <v>274.56</v>
      </c>
      <c r="K4961">
        <v>143.47999999999999</v>
      </c>
      <c r="L4961" t="s">
        <v>14</v>
      </c>
      <c r="M4961">
        <v>0.875</v>
      </c>
    </row>
    <row r="4962" spans="1:13" x14ac:dyDescent="0.25">
      <c r="A4962">
        <v>331704</v>
      </c>
      <c r="B4962">
        <v>0</v>
      </c>
      <c r="C4962" s="1">
        <v>43495</v>
      </c>
      <c r="D4962">
        <v>378314</v>
      </c>
      <c r="E4962">
        <v>863</v>
      </c>
      <c r="F4962">
        <v>2</v>
      </c>
      <c r="G4962">
        <v>50.99</v>
      </c>
      <c r="H4962" s="1">
        <v>43495</v>
      </c>
      <c r="I4962">
        <v>100</v>
      </c>
      <c r="J4962">
        <v>48.4405</v>
      </c>
      <c r="K4962">
        <v>23.45</v>
      </c>
      <c r="L4962" t="s">
        <v>15</v>
      </c>
      <c r="M4962">
        <v>1.3222</v>
      </c>
    </row>
    <row r="4963" spans="1:13" x14ac:dyDescent="0.25">
      <c r="A4963">
        <v>331704</v>
      </c>
      <c r="B4963">
        <v>1</v>
      </c>
      <c r="C4963" s="1">
        <v>43495</v>
      </c>
      <c r="D4963">
        <v>378314</v>
      </c>
      <c r="E4963">
        <v>1577</v>
      </c>
      <c r="F4963">
        <v>4</v>
      </c>
      <c r="G4963">
        <v>219</v>
      </c>
      <c r="H4963" s="1">
        <v>43495</v>
      </c>
      <c r="I4963">
        <v>100</v>
      </c>
      <c r="J4963">
        <v>192.72</v>
      </c>
      <c r="K4963">
        <v>72.56</v>
      </c>
      <c r="L4963" t="s">
        <v>15</v>
      </c>
      <c r="M4963">
        <v>1.3222</v>
      </c>
    </row>
    <row r="4964" spans="1:13" x14ac:dyDescent="0.25">
      <c r="A4964">
        <v>331704</v>
      </c>
      <c r="B4964">
        <v>2</v>
      </c>
      <c r="C4964" s="1">
        <v>43495</v>
      </c>
      <c r="D4964">
        <v>378314</v>
      </c>
      <c r="E4964">
        <v>1647</v>
      </c>
      <c r="F4964">
        <v>4</v>
      </c>
      <c r="G4964">
        <v>179.99</v>
      </c>
      <c r="H4964" s="1">
        <v>43495</v>
      </c>
      <c r="I4964">
        <v>100</v>
      </c>
      <c r="J4964">
        <v>179.99</v>
      </c>
      <c r="K4964">
        <v>82.77</v>
      </c>
      <c r="L4964" t="s">
        <v>15</v>
      </c>
      <c r="M4964">
        <v>1.3222</v>
      </c>
    </row>
    <row r="4965" spans="1:13" x14ac:dyDescent="0.25">
      <c r="A4965">
        <v>331704</v>
      </c>
      <c r="B4965">
        <v>3</v>
      </c>
      <c r="C4965" s="1">
        <v>43495</v>
      </c>
      <c r="D4965">
        <v>378314</v>
      </c>
      <c r="E4965">
        <v>2491</v>
      </c>
      <c r="F4965">
        <v>6</v>
      </c>
      <c r="G4965">
        <v>24.99</v>
      </c>
      <c r="H4965" s="1">
        <v>43495</v>
      </c>
      <c r="I4965">
        <v>100</v>
      </c>
      <c r="J4965">
        <v>21.491399999999999</v>
      </c>
      <c r="K4965">
        <v>12.74</v>
      </c>
      <c r="L4965" t="s">
        <v>15</v>
      </c>
      <c r="M4965">
        <v>1.3222</v>
      </c>
    </row>
    <row r="4966" spans="1:13" x14ac:dyDescent="0.25">
      <c r="A4966">
        <v>331705</v>
      </c>
      <c r="B4966">
        <v>0</v>
      </c>
      <c r="C4966" s="1">
        <v>43495</v>
      </c>
      <c r="D4966">
        <v>416834</v>
      </c>
      <c r="E4966">
        <v>1630</v>
      </c>
      <c r="F4966">
        <v>2</v>
      </c>
      <c r="G4966">
        <v>22.89</v>
      </c>
      <c r="H4966" s="1">
        <v>43497</v>
      </c>
      <c r="I4966">
        <v>999999</v>
      </c>
      <c r="J4966">
        <v>20.1432</v>
      </c>
      <c r="K4966">
        <v>7.58</v>
      </c>
      <c r="L4966" t="s">
        <v>14</v>
      </c>
      <c r="M4966">
        <v>0.875</v>
      </c>
    </row>
    <row r="4967" spans="1:13" x14ac:dyDescent="0.25">
      <c r="A4967">
        <v>331705</v>
      </c>
      <c r="B4967">
        <v>1</v>
      </c>
      <c r="C4967" s="1">
        <v>43495</v>
      </c>
      <c r="D4967">
        <v>416834</v>
      </c>
      <c r="E4967">
        <v>2488</v>
      </c>
      <c r="F4967">
        <v>3</v>
      </c>
      <c r="G4967">
        <v>14.99</v>
      </c>
      <c r="H4967" s="1">
        <v>43497</v>
      </c>
      <c r="I4967">
        <v>999999</v>
      </c>
      <c r="J4967">
        <v>13.1912</v>
      </c>
      <c r="K4967">
        <v>7.64</v>
      </c>
      <c r="L4967" t="s">
        <v>14</v>
      </c>
      <c r="M4967">
        <v>0.875</v>
      </c>
    </row>
    <row r="4968" spans="1:13" x14ac:dyDescent="0.25">
      <c r="A4968">
        <v>331705</v>
      </c>
      <c r="B4968">
        <v>2</v>
      </c>
      <c r="C4968" s="1">
        <v>43495</v>
      </c>
      <c r="D4968">
        <v>416834</v>
      </c>
      <c r="E4968">
        <v>1752</v>
      </c>
      <c r="F4968">
        <v>2</v>
      </c>
      <c r="G4968">
        <v>89</v>
      </c>
      <c r="H4968" s="1">
        <v>43497</v>
      </c>
      <c r="I4968">
        <v>999999</v>
      </c>
      <c r="J4968">
        <v>76.540000000000006</v>
      </c>
      <c r="K4968">
        <v>40.93</v>
      </c>
      <c r="L4968" t="s">
        <v>14</v>
      </c>
      <c r="M4968">
        <v>0.875</v>
      </c>
    </row>
    <row r="4969" spans="1:13" x14ac:dyDescent="0.25">
      <c r="A4969">
        <v>331705</v>
      </c>
      <c r="B4969">
        <v>3</v>
      </c>
      <c r="C4969" s="1">
        <v>43495</v>
      </c>
      <c r="D4969">
        <v>416834</v>
      </c>
      <c r="E4969">
        <v>1576</v>
      </c>
      <c r="F4969">
        <v>1</v>
      </c>
      <c r="G4969">
        <v>12.99</v>
      </c>
      <c r="H4969" s="1">
        <v>43497</v>
      </c>
      <c r="I4969">
        <v>999999</v>
      </c>
      <c r="J4969">
        <v>11.8209</v>
      </c>
      <c r="K4969">
        <v>6.62</v>
      </c>
      <c r="L4969" t="s">
        <v>14</v>
      </c>
      <c r="M4969">
        <v>0.875</v>
      </c>
    </row>
    <row r="4970" spans="1:13" x14ac:dyDescent="0.25">
      <c r="A4970">
        <v>331705</v>
      </c>
      <c r="B4970">
        <v>4</v>
      </c>
      <c r="C4970" s="1">
        <v>43495</v>
      </c>
      <c r="D4970">
        <v>416834</v>
      </c>
      <c r="E4970">
        <v>565</v>
      </c>
      <c r="F4970">
        <v>3</v>
      </c>
      <c r="G4970">
        <v>699</v>
      </c>
      <c r="H4970" s="1">
        <v>43497</v>
      </c>
      <c r="I4970">
        <v>999999</v>
      </c>
      <c r="J4970">
        <v>622.11</v>
      </c>
      <c r="K4970">
        <v>321.44</v>
      </c>
      <c r="L4970" t="s">
        <v>14</v>
      </c>
      <c r="M4970">
        <v>0.875</v>
      </c>
    </row>
    <row r="4971" spans="1:13" x14ac:dyDescent="0.25">
      <c r="A4971">
        <v>329901</v>
      </c>
      <c r="B4971">
        <v>0</v>
      </c>
      <c r="C4971" s="1">
        <v>43477</v>
      </c>
      <c r="D4971">
        <v>227002</v>
      </c>
      <c r="E4971">
        <v>368</v>
      </c>
      <c r="F4971">
        <v>2</v>
      </c>
      <c r="G4971">
        <v>1299</v>
      </c>
      <c r="H4971" s="1">
        <v>43477</v>
      </c>
      <c r="I4971">
        <v>74</v>
      </c>
      <c r="J4971">
        <v>1299</v>
      </c>
      <c r="K4971">
        <v>430.38</v>
      </c>
      <c r="L4971" t="s">
        <v>15</v>
      </c>
      <c r="M4971">
        <v>1.3220000000000001</v>
      </c>
    </row>
    <row r="4972" spans="1:13" x14ac:dyDescent="0.25">
      <c r="A4972">
        <v>329902</v>
      </c>
      <c r="B4972">
        <v>0</v>
      </c>
      <c r="C4972" s="1">
        <v>43477</v>
      </c>
      <c r="D4972">
        <v>1684201</v>
      </c>
      <c r="E4972">
        <v>1613</v>
      </c>
      <c r="F4972">
        <v>2</v>
      </c>
      <c r="G4972">
        <v>109.99</v>
      </c>
      <c r="H4972" s="1">
        <v>43478</v>
      </c>
      <c r="I4972">
        <v>999999</v>
      </c>
      <c r="J4972">
        <v>97.891099999999994</v>
      </c>
      <c r="K4972">
        <v>56.08</v>
      </c>
      <c r="L4972" t="s">
        <v>13</v>
      </c>
      <c r="M4972">
        <v>1</v>
      </c>
    </row>
    <row r="4973" spans="1:13" x14ac:dyDescent="0.25">
      <c r="A4973">
        <v>329902</v>
      </c>
      <c r="B4973">
        <v>1</v>
      </c>
      <c r="C4973" s="1">
        <v>43477</v>
      </c>
      <c r="D4973">
        <v>1684201</v>
      </c>
      <c r="E4973">
        <v>403</v>
      </c>
      <c r="F4973">
        <v>1</v>
      </c>
      <c r="G4973">
        <v>699</v>
      </c>
      <c r="H4973" s="1">
        <v>43478</v>
      </c>
      <c r="I4973">
        <v>999999</v>
      </c>
      <c r="J4973">
        <v>699</v>
      </c>
      <c r="K4973">
        <v>321.44</v>
      </c>
      <c r="L4973" t="s">
        <v>13</v>
      </c>
      <c r="M4973">
        <v>1</v>
      </c>
    </row>
    <row r="4974" spans="1:13" x14ac:dyDescent="0.25">
      <c r="A4974">
        <v>329902</v>
      </c>
      <c r="B4974">
        <v>2</v>
      </c>
      <c r="C4974" s="1">
        <v>43477</v>
      </c>
      <c r="D4974">
        <v>1684201</v>
      </c>
      <c r="E4974">
        <v>1485</v>
      </c>
      <c r="F4974">
        <v>1</v>
      </c>
      <c r="G4974">
        <v>230</v>
      </c>
      <c r="H4974" s="1">
        <v>43478</v>
      </c>
      <c r="I4974">
        <v>999999</v>
      </c>
      <c r="J4974">
        <v>207</v>
      </c>
      <c r="K4974">
        <v>105.77</v>
      </c>
      <c r="L4974" t="s">
        <v>13</v>
      </c>
      <c r="M4974">
        <v>1</v>
      </c>
    </row>
    <row r="4975" spans="1:13" x14ac:dyDescent="0.25">
      <c r="A4975">
        <v>329902</v>
      </c>
      <c r="B4975">
        <v>3</v>
      </c>
      <c r="C4975" s="1">
        <v>43477</v>
      </c>
      <c r="D4975">
        <v>1684201</v>
      </c>
      <c r="E4975">
        <v>1591</v>
      </c>
      <c r="F4975">
        <v>2</v>
      </c>
      <c r="G4975">
        <v>12.66</v>
      </c>
      <c r="H4975" s="1">
        <v>43478</v>
      </c>
      <c r="I4975">
        <v>999999</v>
      </c>
      <c r="J4975">
        <v>12.66</v>
      </c>
      <c r="K4975">
        <v>5.82</v>
      </c>
      <c r="L4975" t="s">
        <v>13</v>
      </c>
      <c r="M4975">
        <v>1</v>
      </c>
    </row>
    <row r="4976" spans="1:13" x14ac:dyDescent="0.25">
      <c r="A4976">
        <v>329902</v>
      </c>
      <c r="B4976">
        <v>4</v>
      </c>
      <c r="C4976" s="1">
        <v>43477</v>
      </c>
      <c r="D4976">
        <v>1684201</v>
      </c>
      <c r="E4976">
        <v>169</v>
      </c>
      <c r="F4976">
        <v>1</v>
      </c>
      <c r="G4976">
        <v>119</v>
      </c>
      <c r="H4976" s="1">
        <v>43478</v>
      </c>
      <c r="I4976">
        <v>999999</v>
      </c>
      <c r="J4976">
        <v>113.05</v>
      </c>
      <c r="K4976">
        <v>54.72</v>
      </c>
      <c r="L4976" t="s">
        <v>13</v>
      </c>
      <c r="M4976">
        <v>1</v>
      </c>
    </row>
    <row r="4977" spans="1:13" x14ac:dyDescent="0.25">
      <c r="A4977">
        <v>329903</v>
      </c>
      <c r="B4977">
        <v>0</v>
      </c>
      <c r="C4977" s="1">
        <v>43477</v>
      </c>
      <c r="D4977">
        <v>1510442</v>
      </c>
      <c r="E4977">
        <v>1499</v>
      </c>
      <c r="F4977">
        <v>1</v>
      </c>
      <c r="G4977">
        <v>310</v>
      </c>
      <c r="H4977" s="1">
        <v>43480</v>
      </c>
      <c r="I4977">
        <v>999999</v>
      </c>
      <c r="J4977">
        <v>306.89999999999998</v>
      </c>
      <c r="K4977">
        <v>142.56</v>
      </c>
      <c r="L4977" t="s">
        <v>13</v>
      </c>
      <c r="M4977">
        <v>1</v>
      </c>
    </row>
    <row r="4978" spans="1:13" x14ac:dyDescent="0.25">
      <c r="A4978">
        <v>329903</v>
      </c>
      <c r="B4978">
        <v>1</v>
      </c>
      <c r="C4978" s="1">
        <v>43477</v>
      </c>
      <c r="D4978">
        <v>1510442</v>
      </c>
      <c r="E4978">
        <v>1748</v>
      </c>
      <c r="F4978">
        <v>7</v>
      </c>
      <c r="G4978">
        <v>109</v>
      </c>
      <c r="H4978" s="1">
        <v>43480</v>
      </c>
      <c r="I4978">
        <v>999999</v>
      </c>
      <c r="J4978">
        <v>95.92</v>
      </c>
      <c r="K4978">
        <v>36.11</v>
      </c>
      <c r="L4978" t="s">
        <v>13</v>
      </c>
      <c r="M4978">
        <v>1</v>
      </c>
    </row>
    <row r="4979" spans="1:13" x14ac:dyDescent="0.25">
      <c r="A4979">
        <v>329903</v>
      </c>
      <c r="B4979">
        <v>2</v>
      </c>
      <c r="C4979" s="1">
        <v>43477</v>
      </c>
      <c r="D4979">
        <v>1510442</v>
      </c>
      <c r="E4979">
        <v>1067</v>
      </c>
      <c r="F4979">
        <v>1</v>
      </c>
      <c r="G4979">
        <v>338</v>
      </c>
      <c r="H4979" s="1">
        <v>43480</v>
      </c>
      <c r="I4979">
        <v>999999</v>
      </c>
      <c r="J4979">
        <v>334.62</v>
      </c>
      <c r="K4979">
        <v>155.43</v>
      </c>
      <c r="L4979" t="s">
        <v>13</v>
      </c>
      <c r="M4979">
        <v>1</v>
      </c>
    </row>
    <row r="4980" spans="1:13" x14ac:dyDescent="0.25">
      <c r="A4980">
        <v>329904</v>
      </c>
      <c r="B4980">
        <v>0</v>
      </c>
      <c r="C4980" s="1">
        <v>43477</v>
      </c>
      <c r="D4980">
        <v>367986</v>
      </c>
      <c r="E4980">
        <v>1849</v>
      </c>
      <c r="F4980">
        <v>7</v>
      </c>
      <c r="G4980">
        <v>1818.9</v>
      </c>
      <c r="H4980" s="1">
        <v>43477</v>
      </c>
      <c r="I4980">
        <v>74</v>
      </c>
      <c r="J4980">
        <v>1618.8209999999999</v>
      </c>
      <c r="K4980">
        <v>836.45</v>
      </c>
      <c r="L4980" t="s">
        <v>15</v>
      </c>
      <c r="M4980">
        <v>1.3220000000000001</v>
      </c>
    </row>
    <row r="4981" spans="1:13" x14ac:dyDescent="0.25">
      <c r="A4981">
        <v>329904</v>
      </c>
      <c r="B4981">
        <v>1</v>
      </c>
      <c r="C4981" s="1">
        <v>43477</v>
      </c>
      <c r="D4981">
        <v>367986</v>
      </c>
      <c r="E4981">
        <v>1590</v>
      </c>
      <c r="F4981">
        <v>4</v>
      </c>
      <c r="G4981">
        <v>22.89</v>
      </c>
      <c r="H4981" s="1">
        <v>43477</v>
      </c>
      <c r="I4981">
        <v>74</v>
      </c>
      <c r="J4981">
        <v>20.600999999999999</v>
      </c>
      <c r="K4981">
        <v>7.58</v>
      </c>
      <c r="L4981" t="s">
        <v>15</v>
      </c>
      <c r="M4981">
        <v>1.3220000000000001</v>
      </c>
    </row>
    <row r="4982" spans="1:13" x14ac:dyDescent="0.25">
      <c r="A4982">
        <v>329904</v>
      </c>
      <c r="B4982">
        <v>2</v>
      </c>
      <c r="C4982" s="1">
        <v>43477</v>
      </c>
      <c r="D4982">
        <v>367986</v>
      </c>
      <c r="E4982">
        <v>2100</v>
      </c>
      <c r="F4982">
        <v>2</v>
      </c>
      <c r="G4982">
        <v>1475</v>
      </c>
      <c r="H4982" s="1">
        <v>43477</v>
      </c>
      <c r="I4982">
        <v>74</v>
      </c>
      <c r="J4982">
        <v>1283.25</v>
      </c>
      <c r="K4982">
        <v>488.7</v>
      </c>
      <c r="L4982" t="s">
        <v>15</v>
      </c>
      <c r="M4982">
        <v>1.3220000000000001</v>
      </c>
    </row>
    <row r="4983" spans="1:13" x14ac:dyDescent="0.25">
      <c r="A4983">
        <v>329904</v>
      </c>
      <c r="B4983">
        <v>3</v>
      </c>
      <c r="C4983" s="1">
        <v>43477</v>
      </c>
      <c r="D4983">
        <v>367986</v>
      </c>
      <c r="E4983">
        <v>453</v>
      </c>
      <c r="F4983">
        <v>1</v>
      </c>
      <c r="G4983">
        <v>229.9</v>
      </c>
      <c r="H4983" s="1">
        <v>43477</v>
      </c>
      <c r="I4983">
        <v>74</v>
      </c>
      <c r="J4983">
        <v>229.9</v>
      </c>
      <c r="K4983">
        <v>117.21</v>
      </c>
      <c r="L4983" t="s">
        <v>15</v>
      </c>
      <c r="M4983">
        <v>1.3220000000000001</v>
      </c>
    </row>
    <row r="4984" spans="1:13" x14ac:dyDescent="0.25">
      <c r="A4984">
        <v>329904</v>
      </c>
      <c r="B4984">
        <v>4</v>
      </c>
      <c r="C4984" s="1">
        <v>43477</v>
      </c>
      <c r="D4984">
        <v>367986</v>
      </c>
      <c r="E4984">
        <v>1596</v>
      </c>
      <c r="F4984">
        <v>2</v>
      </c>
      <c r="G4984">
        <v>12.66</v>
      </c>
      <c r="H4984" s="1">
        <v>43477</v>
      </c>
      <c r="I4984">
        <v>74</v>
      </c>
      <c r="J4984">
        <v>12.66</v>
      </c>
      <c r="K4984">
        <v>5.82</v>
      </c>
      <c r="L4984" t="s">
        <v>15</v>
      </c>
      <c r="M4984">
        <v>1.3220000000000001</v>
      </c>
    </row>
    <row r="4985" spans="1:13" x14ac:dyDescent="0.25">
      <c r="A4985">
        <v>329904</v>
      </c>
      <c r="B4985">
        <v>5</v>
      </c>
      <c r="C4985" s="1">
        <v>43477</v>
      </c>
      <c r="D4985">
        <v>367986</v>
      </c>
      <c r="E4985">
        <v>1433</v>
      </c>
      <c r="F4985">
        <v>7</v>
      </c>
      <c r="G4985">
        <v>308</v>
      </c>
      <c r="H4985" s="1">
        <v>43477</v>
      </c>
      <c r="I4985">
        <v>74</v>
      </c>
      <c r="J4985">
        <v>308</v>
      </c>
      <c r="K4985">
        <v>141.63999999999999</v>
      </c>
      <c r="L4985" t="s">
        <v>15</v>
      </c>
      <c r="M4985">
        <v>1.3220000000000001</v>
      </c>
    </row>
    <row r="4986" spans="1:13" x14ac:dyDescent="0.25">
      <c r="A4986">
        <v>329904</v>
      </c>
      <c r="B4986">
        <v>6</v>
      </c>
      <c r="C4986" s="1">
        <v>43477</v>
      </c>
      <c r="D4986">
        <v>367986</v>
      </c>
      <c r="E4986">
        <v>554</v>
      </c>
      <c r="F4986">
        <v>4</v>
      </c>
      <c r="G4986">
        <v>999</v>
      </c>
      <c r="H4986" s="1">
        <v>43477</v>
      </c>
      <c r="I4986">
        <v>74</v>
      </c>
      <c r="J4986">
        <v>889.11</v>
      </c>
      <c r="K4986">
        <v>459.4</v>
      </c>
      <c r="L4986" t="s">
        <v>15</v>
      </c>
      <c r="M4986">
        <v>1.3220000000000001</v>
      </c>
    </row>
    <row r="4987" spans="1:13" x14ac:dyDescent="0.25">
      <c r="A4987">
        <v>329905</v>
      </c>
      <c r="B4987">
        <v>0</v>
      </c>
      <c r="C4987" s="1">
        <v>43477</v>
      </c>
      <c r="D4987">
        <v>1555309</v>
      </c>
      <c r="E4987">
        <v>616</v>
      </c>
      <c r="F4987">
        <v>4</v>
      </c>
      <c r="G4987">
        <v>499</v>
      </c>
      <c r="H4987" s="1">
        <v>43479</v>
      </c>
      <c r="I4987">
        <v>999999</v>
      </c>
      <c r="J4987">
        <v>444.11</v>
      </c>
      <c r="K4987">
        <v>254.4</v>
      </c>
      <c r="L4987" t="s">
        <v>13</v>
      </c>
      <c r="M4987">
        <v>1</v>
      </c>
    </row>
    <row r="4988" spans="1:13" x14ac:dyDescent="0.25">
      <c r="A4988">
        <v>329906</v>
      </c>
      <c r="B4988">
        <v>0</v>
      </c>
      <c r="C4988" s="1">
        <v>43477</v>
      </c>
      <c r="D4988">
        <v>1918085</v>
      </c>
      <c r="E4988">
        <v>449</v>
      </c>
      <c r="F4988">
        <v>5</v>
      </c>
      <c r="G4988">
        <v>349</v>
      </c>
      <c r="H4988" s="1">
        <v>43478</v>
      </c>
      <c r="I4988">
        <v>999999</v>
      </c>
      <c r="J4988">
        <v>310.61</v>
      </c>
      <c r="K4988">
        <v>160.49</v>
      </c>
      <c r="L4988" t="s">
        <v>13</v>
      </c>
      <c r="M4988">
        <v>1</v>
      </c>
    </row>
    <row r="4989" spans="1:13" x14ac:dyDescent="0.25">
      <c r="A4989">
        <v>329906</v>
      </c>
      <c r="B4989">
        <v>1</v>
      </c>
      <c r="C4989" s="1">
        <v>43477</v>
      </c>
      <c r="D4989">
        <v>1918085</v>
      </c>
      <c r="E4989">
        <v>41</v>
      </c>
      <c r="F4989">
        <v>2</v>
      </c>
      <c r="G4989">
        <v>232</v>
      </c>
      <c r="H4989" s="1">
        <v>43478</v>
      </c>
      <c r="I4989">
        <v>999999</v>
      </c>
      <c r="J4989">
        <v>229.68</v>
      </c>
      <c r="K4989">
        <v>106.69</v>
      </c>
      <c r="L4989" t="s">
        <v>13</v>
      </c>
      <c r="M4989">
        <v>1</v>
      </c>
    </row>
    <row r="4990" spans="1:13" x14ac:dyDescent="0.25">
      <c r="A4990">
        <v>329906</v>
      </c>
      <c r="B4990">
        <v>3</v>
      </c>
      <c r="C4990" s="1">
        <v>43477</v>
      </c>
      <c r="D4990">
        <v>1918085</v>
      </c>
      <c r="E4990">
        <v>1421</v>
      </c>
      <c r="F4990">
        <v>1</v>
      </c>
      <c r="G4990">
        <v>290</v>
      </c>
      <c r="H4990" s="1">
        <v>43478</v>
      </c>
      <c r="I4990">
        <v>999999</v>
      </c>
      <c r="J4990">
        <v>290</v>
      </c>
      <c r="K4990">
        <v>133.36000000000001</v>
      </c>
      <c r="L4990" t="s">
        <v>13</v>
      </c>
      <c r="M4990">
        <v>1</v>
      </c>
    </row>
    <row r="4991" spans="1:13" x14ac:dyDescent="0.25">
      <c r="A4991">
        <v>329907</v>
      </c>
      <c r="B4991">
        <v>0</v>
      </c>
      <c r="C4991" s="1">
        <v>43477</v>
      </c>
      <c r="D4991">
        <v>1953305</v>
      </c>
      <c r="E4991">
        <v>1786</v>
      </c>
      <c r="F4991">
        <v>8</v>
      </c>
      <c r="G4991">
        <v>43</v>
      </c>
      <c r="H4991" s="1">
        <v>43478</v>
      </c>
      <c r="I4991">
        <v>999999</v>
      </c>
      <c r="J4991">
        <v>42.57</v>
      </c>
      <c r="K4991">
        <v>21.92</v>
      </c>
      <c r="L4991" t="s">
        <v>13</v>
      </c>
      <c r="M4991">
        <v>1</v>
      </c>
    </row>
    <row r="4992" spans="1:13" x14ac:dyDescent="0.25">
      <c r="A4992">
        <v>329907</v>
      </c>
      <c r="B4992">
        <v>1</v>
      </c>
      <c r="C4992" s="1">
        <v>43477</v>
      </c>
      <c r="D4992">
        <v>1953305</v>
      </c>
      <c r="E4992">
        <v>1624</v>
      </c>
      <c r="F4992">
        <v>2</v>
      </c>
      <c r="G4992">
        <v>219</v>
      </c>
      <c r="H4992" s="1">
        <v>43478</v>
      </c>
      <c r="I4992">
        <v>999999</v>
      </c>
      <c r="J4992">
        <v>219</v>
      </c>
      <c r="K4992">
        <v>72.56</v>
      </c>
      <c r="L4992" t="s">
        <v>13</v>
      </c>
      <c r="M4992">
        <v>1</v>
      </c>
    </row>
    <row r="4993" spans="1:13" x14ac:dyDescent="0.25">
      <c r="A4993">
        <v>329907</v>
      </c>
      <c r="B4993">
        <v>2</v>
      </c>
      <c r="C4993" s="1">
        <v>43477</v>
      </c>
      <c r="D4993">
        <v>1953305</v>
      </c>
      <c r="E4993">
        <v>774</v>
      </c>
      <c r="F4993">
        <v>3</v>
      </c>
      <c r="G4993">
        <v>15.5</v>
      </c>
      <c r="H4993" s="1">
        <v>43478</v>
      </c>
      <c r="I4993">
        <v>999999</v>
      </c>
      <c r="J4993">
        <v>14.105</v>
      </c>
      <c r="K4993">
        <v>7.9</v>
      </c>
      <c r="L4993" t="s">
        <v>13</v>
      </c>
      <c r="M4993">
        <v>1</v>
      </c>
    </row>
    <row r="4994" spans="1:13" x14ac:dyDescent="0.25">
      <c r="A4994">
        <v>329907</v>
      </c>
      <c r="B4994">
        <v>3</v>
      </c>
      <c r="C4994" s="1">
        <v>43477</v>
      </c>
      <c r="D4994">
        <v>1953305</v>
      </c>
      <c r="E4994">
        <v>1553</v>
      </c>
      <c r="F4994">
        <v>5</v>
      </c>
      <c r="G4994">
        <v>268</v>
      </c>
      <c r="H4994" s="1">
        <v>43478</v>
      </c>
      <c r="I4994">
        <v>999999</v>
      </c>
      <c r="J4994">
        <v>238.52</v>
      </c>
      <c r="K4994">
        <v>123.24</v>
      </c>
      <c r="L4994" t="s">
        <v>13</v>
      </c>
      <c r="M4994">
        <v>1</v>
      </c>
    </row>
    <row r="4995" spans="1:13" x14ac:dyDescent="0.25">
      <c r="A4995">
        <v>329908</v>
      </c>
      <c r="B4995">
        <v>0</v>
      </c>
      <c r="C4995" s="1">
        <v>43477</v>
      </c>
      <c r="D4995">
        <v>1037540</v>
      </c>
      <c r="E4995">
        <v>1459</v>
      </c>
      <c r="F4995">
        <v>1</v>
      </c>
      <c r="G4995">
        <v>256</v>
      </c>
      <c r="H4995" s="1">
        <v>43477</v>
      </c>
      <c r="I4995">
        <v>370</v>
      </c>
      <c r="J4995">
        <v>222.72</v>
      </c>
      <c r="K4995">
        <v>117.73</v>
      </c>
      <c r="L4995" t="s">
        <v>16</v>
      </c>
      <c r="M4995">
        <v>0.78049999999999997</v>
      </c>
    </row>
    <row r="4996" spans="1:13" x14ac:dyDescent="0.25">
      <c r="A4996">
        <v>329909</v>
      </c>
      <c r="B4996">
        <v>0</v>
      </c>
      <c r="C4996" s="1">
        <v>43477</v>
      </c>
      <c r="D4996">
        <v>1209807</v>
      </c>
      <c r="E4996">
        <v>330</v>
      </c>
      <c r="F4996">
        <v>7</v>
      </c>
      <c r="G4996">
        <v>309</v>
      </c>
      <c r="H4996" s="1">
        <v>43477</v>
      </c>
      <c r="I4996">
        <v>440</v>
      </c>
      <c r="J4996">
        <v>271.92</v>
      </c>
      <c r="K4996">
        <v>157.54</v>
      </c>
      <c r="L4996" t="s">
        <v>13</v>
      </c>
      <c r="M4996">
        <v>1</v>
      </c>
    </row>
    <row r="4997" spans="1:13" x14ac:dyDescent="0.25">
      <c r="A4997">
        <v>330100</v>
      </c>
      <c r="B4997">
        <v>0</v>
      </c>
      <c r="C4997" s="1">
        <v>43479</v>
      </c>
      <c r="D4997">
        <v>949448</v>
      </c>
      <c r="E4997">
        <v>1578</v>
      </c>
      <c r="F4997">
        <v>5</v>
      </c>
      <c r="G4997">
        <v>219</v>
      </c>
      <c r="H4997" s="1">
        <v>43483</v>
      </c>
      <c r="I4997">
        <v>999999</v>
      </c>
      <c r="J4997">
        <v>219</v>
      </c>
      <c r="K4997">
        <v>72.56</v>
      </c>
      <c r="L4997" t="s">
        <v>16</v>
      </c>
      <c r="M4997">
        <v>0.77839999999999998</v>
      </c>
    </row>
    <row r="4998" spans="1:13" x14ac:dyDescent="0.25">
      <c r="A4998">
        <v>330101</v>
      </c>
      <c r="B4998">
        <v>0</v>
      </c>
      <c r="C4998" s="1">
        <v>43479</v>
      </c>
      <c r="D4998">
        <v>509108</v>
      </c>
      <c r="E4998">
        <v>482</v>
      </c>
      <c r="F4998">
        <v>3</v>
      </c>
      <c r="G4998">
        <v>179</v>
      </c>
      <c r="H4998" s="1">
        <v>43479</v>
      </c>
      <c r="I4998">
        <v>190</v>
      </c>
      <c r="J4998">
        <v>155.72999999999999</v>
      </c>
      <c r="K4998">
        <v>82.32</v>
      </c>
      <c r="L4998" t="s">
        <v>14</v>
      </c>
      <c r="M4998">
        <v>0.87209999999999999</v>
      </c>
    </row>
    <row r="4999" spans="1:13" x14ac:dyDescent="0.25">
      <c r="A4999">
        <v>330102</v>
      </c>
      <c r="B4999">
        <v>0</v>
      </c>
      <c r="C4999" s="1">
        <v>43479</v>
      </c>
      <c r="D4999">
        <v>1267456</v>
      </c>
      <c r="E4999">
        <v>1431</v>
      </c>
      <c r="F4999">
        <v>6</v>
      </c>
      <c r="G4999">
        <v>256</v>
      </c>
      <c r="H4999" s="1">
        <v>43479</v>
      </c>
      <c r="I4999">
        <v>570</v>
      </c>
      <c r="J4999">
        <v>253.44</v>
      </c>
      <c r="K4999">
        <v>117.73</v>
      </c>
      <c r="L4999" t="s">
        <v>13</v>
      </c>
      <c r="M4999">
        <v>1</v>
      </c>
    </row>
    <row r="5000" spans="1:13" x14ac:dyDescent="0.25">
      <c r="A5000">
        <v>330102</v>
      </c>
      <c r="B5000">
        <v>1</v>
      </c>
      <c r="C5000" s="1">
        <v>43479</v>
      </c>
      <c r="D5000">
        <v>1267456</v>
      </c>
      <c r="E5000">
        <v>1429</v>
      </c>
      <c r="F5000">
        <v>2</v>
      </c>
      <c r="G5000">
        <v>289</v>
      </c>
      <c r="H5000" s="1">
        <v>43479</v>
      </c>
      <c r="I5000">
        <v>570</v>
      </c>
      <c r="J5000">
        <v>289</v>
      </c>
      <c r="K5000">
        <v>132.9</v>
      </c>
      <c r="L5000" t="s">
        <v>13</v>
      </c>
      <c r="M5000">
        <v>1</v>
      </c>
    </row>
    <row r="5001" spans="1:13" x14ac:dyDescent="0.25">
      <c r="A5001">
        <v>330102</v>
      </c>
      <c r="B5001">
        <v>2</v>
      </c>
      <c r="C5001" s="1">
        <v>43479</v>
      </c>
      <c r="D5001">
        <v>1267456</v>
      </c>
      <c r="E5001">
        <v>406</v>
      </c>
      <c r="F5001">
        <v>1</v>
      </c>
      <c r="G5001">
        <v>382.95</v>
      </c>
      <c r="H5001" s="1">
        <v>43479</v>
      </c>
      <c r="I5001">
        <v>570</v>
      </c>
      <c r="J5001">
        <v>336.99599999999998</v>
      </c>
      <c r="K5001">
        <v>195.24</v>
      </c>
      <c r="L5001" t="s">
        <v>13</v>
      </c>
      <c r="M5001">
        <v>1</v>
      </c>
    </row>
    <row r="5002" spans="1:13" x14ac:dyDescent="0.25">
      <c r="A5002">
        <v>330103</v>
      </c>
      <c r="B5002">
        <v>0</v>
      </c>
      <c r="C5002" s="1">
        <v>43479</v>
      </c>
      <c r="D5002">
        <v>1214993</v>
      </c>
      <c r="E5002">
        <v>2195</v>
      </c>
      <c r="F5002">
        <v>1</v>
      </c>
      <c r="G5002">
        <v>101.99</v>
      </c>
      <c r="H5002" s="1">
        <v>43480</v>
      </c>
      <c r="I5002">
        <v>999999</v>
      </c>
      <c r="J5002">
        <v>101.99</v>
      </c>
      <c r="K5002">
        <v>52</v>
      </c>
      <c r="L5002" t="s">
        <v>13</v>
      </c>
      <c r="M5002">
        <v>1</v>
      </c>
    </row>
    <row r="5003" spans="1:13" x14ac:dyDescent="0.25">
      <c r="A5003">
        <v>330200</v>
      </c>
      <c r="B5003">
        <v>0</v>
      </c>
      <c r="C5003" s="1">
        <v>43480</v>
      </c>
      <c r="D5003">
        <v>1278529</v>
      </c>
      <c r="E5003">
        <v>425</v>
      </c>
      <c r="F5003">
        <v>9</v>
      </c>
      <c r="G5003">
        <v>369</v>
      </c>
      <c r="H5003" s="1">
        <v>43486</v>
      </c>
      <c r="I5003">
        <v>999999</v>
      </c>
      <c r="J5003">
        <v>324.72000000000003</v>
      </c>
      <c r="K5003">
        <v>188.13</v>
      </c>
      <c r="L5003" t="s">
        <v>13</v>
      </c>
      <c r="M5003">
        <v>1</v>
      </c>
    </row>
    <row r="5004" spans="1:13" x14ac:dyDescent="0.25">
      <c r="A5004">
        <v>330201</v>
      </c>
      <c r="B5004">
        <v>0</v>
      </c>
      <c r="C5004" s="1">
        <v>43480</v>
      </c>
      <c r="D5004">
        <v>362534</v>
      </c>
      <c r="E5004">
        <v>19</v>
      </c>
      <c r="F5004">
        <v>2</v>
      </c>
      <c r="G5004">
        <v>109.95</v>
      </c>
      <c r="H5004" s="1">
        <v>43482</v>
      </c>
      <c r="I5004">
        <v>999999</v>
      </c>
      <c r="J5004">
        <v>98.954999999999998</v>
      </c>
      <c r="K5004">
        <v>50.56</v>
      </c>
      <c r="L5004" t="s">
        <v>15</v>
      </c>
      <c r="M5004">
        <v>1.3265</v>
      </c>
    </row>
    <row r="5005" spans="1:13" x14ac:dyDescent="0.25">
      <c r="A5005">
        <v>330201</v>
      </c>
      <c r="B5005">
        <v>1</v>
      </c>
      <c r="C5005" s="1">
        <v>43480</v>
      </c>
      <c r="D5005">
        <v>362534</v>
      </c>
      <c r="E5005">
        <v>1697</v>
      </c>
      <c r="F5005">
        <v>1</v>
      </c>
      <c r="G5005">
        <v>5.39</v>
      </c>
      <c r="H5005" s="1">
        <v>43482</v>
      </c>
      <c r="I5005">
        <v>999999</v>
      </c>
      <c r="J5005">
        <v>5.39</v>
      </c>
      <c r="K5005">
        <v>2.75</v>
      </c>
      <c r="L5005" t="s">
        <v>15</v>
      </c>
      <c r="M5005">
        <v>1.3265</v>
      </c>
    </row>
    <row r="5006" spans="1:13" x14ac:dyDescent="0.25">
      <c r="A5006">
        <v>330201</v>
      </c>
      <c r="B5006">
        <v>2</v>
      </c>
      <c r="C5006" s="1">
        <v>43480</v>
      </c>
      <c r="D5006">
        <v>362534</v>
      </c>
      <c r="E5006">
        <v>1650</v>
      </c>
      <c r="F5006">
        <v>3</v>
      </c>
      <c r="G5006">
        <v>289.99</v>
      </c>
      <c r="H5006" s="1">
        <v>43482</v>
      </c>
      <c r="I5006">
        <v>999999</v>
      </c>
      <c r="J5006">
        <v>278.3904</v>
      </c>
      <c r="K5006">
        <v>96.08</v>
      </c>
      <c r="L5006" t="s">
        <v>15</v>
      </c>
      <c r="M5006">
        <v>1.3265</v>
      </c>
    </row>
    <row r="5007" spans="1:13" x14ac:dyDescent="0.25">
      <c r="A5007">
        <v>330201</v>
      </c>
      <c r="B5007">
        <v>3</v>
      </c>
      <c r="C5007" s="1">
        <v>43480</v>
      </c>
      <c r="D5007">
        <v>362534</v>
      </c>
      <c r="E5007">
        <v>1603</v>
      </c>
      <c r="F5007">
        <v>9</v>
      </c>
      <c r="G5007">
        <v>109.99</v>
      </c>
      <c r="H5007" s="1">
        <v>43482</v>
      </c>
      <c r="I5007">
        <v>999999</v>
      </c>
      <c r="J5007">
        <v>98.991</v>
      </c>
      <c r="K5007">
        <v>56.08</v>
      </c>
      <c r="L5007" t="s">
        <v>15</v>
      </c>
      <c r="M5007">
        <v>1.3265</v>
      </c>
    </row>
    <row r="5008" spans="1:13" x14ac:dyDescent="0.25">
      <c r="A5008">
        <v>330201</v>
      </c>
      <c r="B5008">
        <v>4</v>
      </c>
      <c r="C5008" s="1">
        <v>43480</v>
      </c>
      <c r="D5008">
        <v>362534</v>
      </c>
      <c r="E5008">
        <v>1623</v>
      </c>
      <c r="F5008">
        <v>5</v>
      </c>
      <c r="G5008">
        <v>219</v>
      </c>
      <c r="H5008" s="1">
        <v>43482</v>
      </c>
      <c r="I5008">
        <v>999999</v>
      </c>
      <c r="J5008">
        <v>219</v>
      </c>
      <c r="K5008">
        <v>72.56</v>
      </c>
      <c r="L5008" t="s">
        <v>15</v>
      </c>
      <c r="M5008">
        <v>1.3265</v>
      </c>
    </row>
    <row r="5009" spans="1:13" x14ac:dyDescent="0.25">
      <c r="A5009">
        <v>330202</v>
      </c>
      <c r="B5009">
        <v>0</v>
      </c>
      <c r="C5009" s="1">
        <v>43480</v>
      </c>
      <c r="D5009">
        <v>1971297</v>
      </c>
      <c r="E5009">
        <v>1499</v>
      </c>
      <c r="F5009">
        <v>2</v>
      </c>
      <c r="G5009">
        <v>310</v>
      </c>
      <c r="H5009" s="1">
        <v>43482</v>
      </c>
      <c r="I5009">
        <v>999999</v>
      </c>
      <c r="J5009">
        <v>310</v>
      </c>
      <c r="K5009">
        <v>142.56</v>
      </c>
      <c r="L5009" t="s">
        <v>13</v>
      </c>
      <c r="M5009">
        <v>1</v>
      </c>
    </row>
    <row r="5010" spans="1:13" x14ac:dyDescent="0.25">
      <c r="A5010">
        <v>330202</v>
      </c>
      <c r="B5010">
        <v>1</v>
      </c>
      <c r="C5010" s="1">
        <v>43480</v>
      </c>
      <c r="D5010">
        <v>1971297</v>
      </c>
      <c r="E5010">
        <v>369</v>
      </c>
      <c r="F5010">
        <v>1</v>
      </c>
      <c r="G5010">
        <v>699</v>
      </c>
      <c r="H5010" s="1">
        <v>43482</v>
      </c>
      <c r="I5010">
        <v>999999</v>
      </c>
      <c r="J5010">
        <v>650.07000000000005</v>
      </c>
      <c r="K5010">
        <v>321.44</v>
      </c>
      <c r="L5010" t="s">
        <v>13</v>
      </c>
      <c r="M5010">
        <v>1</v>
      </c>
    </row>
    <row r="5011" spans="1:13" x14ac:dyDescent="0.25">
      <c r="A5011">
        <v>330202</v>
      </c>
      <c r="B5011">
        <v>2</v>
      </c>
      <c r="C5011" s="1">
        <v>43480</v>
      </c>
      <c r="D5011">
        <v>1971297</v>
      </c>
      <c r="E5011">
        <v>2466</v>
      </c>
      <c r="F5011">
        <v>2</v>
      </c>
      <c r="G5011">
        <v>30</v>
      </c>
      <c r="H5011" s="1">
        <v>43482</v>
      </c>
      <c r="I5011">
        <v>999999</v>
      </c>
      <c r="J5011">
        <v>25.8</v>
      </c>
      <c r="K5011">
        <v>15.29</v>
      </c>
      <c r="L5011" t="s">
        <v>13</v>
      </c>
      <c r="M5011">
        <v>1</v>
      </c>
    </row>
    <row r="5012" spans="1:13" x14ac:dyDescent="0.25">
      <c r="A5012">
        <v>330203</v>
      </c>
      <c r="B5012">
        <v>0</v>
      </c>
      <c r="C5012" s="1">
        <v>43480</v>
      </c>
      <c r="D5012">
        <v>1978518</v>
      </c>
      <c r="E5012">
        <v>494</v>
      </c>
      <c r="F5012">
        <v>5</v>
      </c>
      <c r="G5012">
        <v>279</v>
      </c>
      <c r="H5012" s="1">
        <v>43481</v>
      </c>
      <c r="I5012">
        <v>999999</v>
      </c>
      <c r="J5012">
        <v>251.1</v>
      </c>
      <c r="K5012">
        <v>128.30000000000001</v>
      </c>
      <c r="L5012" t="s">
        <v>13</v>
      </c>
      <c r="M5012">
        <v>1</v>
      </c>
    </row>
    <row r="5013" spans="1:13" x14ac:dyDescent="0.25">
      <c r="A5013">
        <v>330204</v>
      </c>
      <c r="B5013">
        <v>0</v>
      </c>
      <c r="C5013" s="1">
        <v>43480</v>
      </c>
      <c r="D5013">
        <v>1463387</v>
      </c>
      <c r="E5013">
        <v>2499</v>
      </c>
      <c r="F5013">
        <v>2</v>
      </c>
      <c r="G5013">
        <v>23.72</v>
      </c>
      <c r="H5013" s="1">
        <v>43482</v>
      </c>
      <c r="I5013">
        <v>999999</v>
      </c>
      <c r="J5013">
        <v>23.72</v>
      </c>
      <c r="K5013">
        <v>12.09</v>
      </c>
      <c r="L5013" t="s">
        <v>13</v>
      </c>
      <c r="M5013">
        <v>1</v>
      </c>
    </row>
    <row r="5014" spans="1:13" x14ac:dyDescent="0.25">
      <c r="A5014">
        <v>330300</v>
      </c>
      <c r="B5014">
        <v>0</v>
      </c>
      <c r="C5014" s="1">
        <v>43481</v>
      </c>
      <c r="D5014">
        <v>699535</v>
      </c>
      <c r="E5014">
        <v>1019</v>
      </c>
      <c r="F5014">
        <v>1</v>
      </c>
      <c r="G5014">
        <v>268</v>
      </c>
      <c r="H5014" s="1">
        <v>43482</v>
      </c>
      <c r="I5014">
        <v>999999</v>
      </c>
      <c r="J5014">
        <v>268</v>
      </c>
      <c r="K5014">
        <v>88.79</v>
      </c>
      <c r="L5014" t="s">
        <v>14</v>
      </c>
      <c r="M5014">
        <v>0.878</v>
      </c>
    </row>
    <row r="5015" spans="1:13" x14ac:dyDescent="0.25">
      <c r="A5015">
        <v>330300</v>
      </c>
      <c r="B5015">
        <v>1</v>
      </c>
      <c r="C5015" s="1">
        <v>43481</v>
      </c>
      <c r="D5015">
        <v>699535</v>
      </c>
      <c r="E5015">
        <v>489</v>
      </c>
      <c r="F5015">
        <v>1</v>
      </c>
      <c r="G5015">
        <v>819</v>
      </c>
      <c r="H5015" s="1">
        <v>43482</v>
      </c>
      <c r="I5015">
        <v>999999</v>
      </c>
      <c r="J5015">
        <v>753.48</v>
      </c>
      <c r="K5015">
        <v>271.35000000000002</v>
      </c>
      <c r="L5015" t="s">
        <v>14</v>
      </c>
      <c r="M5015">
        <v>0.878</v>
      </c>
    </row>
    <row r="5016" spans="1:13" x14ac:dyDescent="0.25">
      <c r="A5016">
        <v>330300</v>
      </c>
      <c r="B5016">
        <v>2</v>
      </c>
      <c r="C5016" s="1">
        <v>43481</v>
      </c>
      <c r="D5016">
        <v>699535</v>
      </c>
      <c r="E5016">
        <v>1648</v>
      </c>
      <c r="F5016">
        <v>3</v>
      </c>
      <c r="G5016">
        <v>109.99</v>
      </c>
      <c r="H5016" s="1">
        <v>43482</v>
      </c>
      <c r="I5016">
        <v>999999</v>
      </c>
      <c r="J5016">
        <v>107.7902</v>
      </c>
      <c r="K5016">
        <v>56.08</v>
      </c>
      <c r="L5016" t="s">
        <v>14</v>
      </c>
      <c r="M5016">
        <v>0.878</v>
      </c>
    </row>
    <row r="5017" spans="1:13" x14ac:dyDescent="0.25">
      <c r="A5017">
        <v>330301</v>
      </c>
      <c r="B5017">
        <v>0</v>
      </c>
      <c r="C5017" s="1">
        <v>43481</v>
      </c>
      <c r="D5017">
        <v>846214</v>
      </c>
      <c r="E5017">
        <v>1444</v>
      </c>
      <c r="F5017">
        <v>1</v>
      </c>
      <c r="G5017">
        <v>230</v>
      </c>
      <c r="H5017" s="1">
        <v>43483</v>
      </c>
      <c r="I5017">
        <v>999999</v>
      </c>
      <c r="J5017">
        <v>207</v>
      </c>
      <c r="K5017">
        <v>105.77</v>
      </c>
      <c r="L5017" t="s">
        <v>14</v>
      </c>
      <c r="M5017">
        <v>0.878</v>
      </c>
    </row>
    <row r="5018" spans="1:13" x14ac:dyDescent="0.25">
      <c r="A5018">
        <v>330301</v>
      </c>
      <c r="B5018">
        <v>1</v>
      </c>
      <c r="C5018" s="1">
        <v>43481</v>
      </c>
      <c r="D5018">
        <v>846214</v>
      </c>
      <c r="E5018">
        <v>1638</v>
      </c>
      <c r="F5018">
        <v>3</v>
      </c>
      <c r="G5018">
        <v>13.89</v>
      </c>
      <c r="H5018" s="1">
        <v>43483</v>
      </c>
      <c r="I5018">
        <v>999999</v>
      </c>
      <c r="J5018">
        <v>12.3621</v>
      </c>
      <c r="K5018">
        <v>6.39</v>
      </c>
      <c r="L5018" t="s">
        <v>14</v>
      </c>
      <c r="M5018">
        <v>0.878</v>
      </c>
    </row>
    <row r="5019" spans="1:13" x14ac:dyDescent="0.25">
      <c r="A5019">
        <v>330301</v>
      </c>
      <c r="B5019">
        <v>2</v>
      </c>
      <c r="C5019" s="1">
        <v>43481</v>
      </c>
      <c r="D5019">
        <v>846214</v>
      </c>
      <c r="E5019">
        <v>1587</v>
      </c>
      <c r="F5019">
        <v>3</v>
      </c>
      <c r="G5019">
        <v>17.989999999999998</v>
      </c>
      <c r="H5019" s="1">
        <v>43483</v>
      </c>
      <c r="I5019">
        <v>999999</v>
      </c>
      <c r="J5019">
        <v>15.831200000000001</v>
      </c>
      <c r="K5019">
        <v>8.27</v>
      </c>
      <c r="L5019" t="s">
        <v>14</v>
      </c>
      <c r="M5019">
        <v>0.878</v>
      </c>
    </row>
    <row r="5020" spans="1:13" x14ac:dyDescent="0.25">
      <c r="A5020">
        <v>330302</v>
      </c>
      <c r="B5020">
        <v>0</v>
      </c>
      <c r="C5020" s="1">
        <v>43481</v>
      </c>
      <c r="D5020">
        <v>885968</v>
      </c>
      <c r="E5020">
        <v>1684</v>
      </c>
      <c r="F5020">
        <v>3</v>
      </c>
      <c r="G5020">
        <v>16.89</v>
      </c>
      <c r="H5020" s="1">
        <v>43483</v>
      </c>
      <c r="I5020">
        <v>999999</v>
      </c>
      <c r="J5020">
        <v>16.89</v>
      </c>
      <c r="K5020">
        <v>5.6</v>
      </c>
      <c r="L5020" t="s">
        <v>14</v>
      </c>
      <c r="M5020">
        <v>0.878</v>
      </c>
    </row>
    <row r="5021" spans="1:13" x14ac:dyDescent="0.25">
      <c r="A5021">
        <v>330303</v>
      </c>
      <c r="B5021">
        <v>0</v>
      </c>
      <c r="C5021" s="1">
        <v>43481</v>
      </c>
      <c r="D5021">
        <v>1255692</v>
      </c>
      <c r="E5021">
        <v>446</v>
      </c>
      <c r="F5021">
        <v>1</v>
      </c>
      <c r="G5021">
        <v>219.95</v>
      </c>
      <c r="H5021" s="1">
        <v>43483</v>
      </c>
      <c r="I5021">
        <v>999999</v>
      </c>
      <c r="J5021">
        <v>200.15450000000001</v>
      </c>
      <c r="K5021">
        <v>112.14</v>
      </c>
      <c r="L5021" t="s">
        <v>13</v>
      </c>
      <c r="M5021">
        <v>1</v>
      </c>
    </row>
    <row r="5022" spans="1:13" x14ac:dyDescent="0.25">
      <c r="A5022">
        <v>330303</v>
      </c>
      <c r="B5022">
        <v>1</v>
      </c>
      <c r="C5022" s="1">
        <v>43481</v>
      </c>
      <c r="D5022">
        <v>1255692</v>
      </c>
      <c r="E5022">
        <v>221</v>
      </c>
      <c r="F5022">
        <v>10</v>
      </c>
      <c r="G5022">
        <v>599</v>
      </c>
      <c r="H5022" s="1">
        <v>43483</v>
      </c>
      <c r="I5022">
        <v>999999</v>
      </c>
      <c r="J5022">
        <v>533.11</v>
      </c>
      <c r="K5022">
        <v>275.45999999999998</v>
      </c>
      <c r="L5022" t="s">
        <v>13</v>
      </c>
      <c r="M5022">
        <v>1</v>
      </c>
    </row>
    <row r="5023" spans="1:13" x14ac:dyDescent="0.25">
      <c r="A5023">
        <v>330303</v>
      </c>
      <c r="B5023">
        <v>2</v>
      </c>
      <c r="C5023" s="1">
        <v>43481</v>
      </c>
      <c r="D5023">
        <v>1255692</v>
      </c>
      <c r="E5023">
        <v>1604</v>
      </c>
      <c r="F5023">
        <v>6</v>
      </c>
      <c r="G5023">
        <v>259.99</v>
      </c>
      <c r="H5023" s="1">
        <v>43483</v>
      </c>
      <c r="I5023">
        <v>999999</v>
      </c>
      <c r="J5023">
        <v>228.7912</v>
      </c>
      <c r="K5023">
        <v>86.14</v>
      </c>
      <c r="L5023" t="s">
        <v>13</v>
      </c>
      <c r="M5023">
        <v>1</v>
      </c>
    </row>
    <row r="5024" spans="1:13" x14ac:dyDescent="0.25">
      <c r="A5024">
        <v>330303</v>
      </c>
      <c r="B5024">
        <v>3</v>
      </c>
      <c r="C5024" s="1">
        <v>43481</v>
      </c>
      <c r="D5024">
        <v>1255692</v>
      </c>
      <c r="E5024">
        <v>435</v>
      </c>
      <c r="F5024">
        <v>3</v>
      </c>
      <c r="G5024">
        <v>269.95</v>
      </c>
      <c r="H5024" s="1">
        <v>43483</v>
      </c>
      <c r="I5024">
        <v>999999</v>
      </c>
      <c r="J5024">
        <v>267.25049999999999</v>
      </c>
      <c r="K5024">
        <v>137.63</v>
      </c>
      <c r="L5024" t="s">
        <v>13</v>
      </c>
      <c r="M5024">
        <v>1</v>
      </c>
    </row>
    <row r="5025" spans="1:13" x14ac:dyDescent="0.25">
      <c r="A5025">
        <v>330303</v>
      </c>
      <c r="B5025">
        <v>4</v>
      </c>
      <c r="C5025" s="1">
        <v>43481</v>
      </c>
      <c r="D5025">
        <v>1255692</v>
      </c>
      <c r="E5025">
        <v>1660</v>
      </c>
      <c r="F5025">
        <v>1</v>
      </c>
      <c r="G5025">
        <v>289.99</v>
      </c>
      <c r="H5025" s="1">
        <v>43483</v>
      </c>
      <c r="I5025">
        <v>999999</v>
      </c>
      <c r="J5025">
        <v>263.89089999999999</v>
      </c>
      <c r="K5025">
        <v>96.08</v>
      </c>
      <c r="L5025" t="s">
        <v>13</v>
      </c>
      <c r="M5025">
        <v>1</v>
      </c>
    </row>
    <row r="5026" spans="1:13" x14ac:dyDescent="0.25">
      <c r="A5026">
        <v>330303</v>
      </c>
      <c r="B5026">
        <v>5</v>
      </c>
      <c r="C5026" s="1">
        <v>43481</v>
      </c>
      <c r="D5026">
        <v>1255692</v>
      </c>
      <c r="E5026">
        <v>2100</v>
      </c>
      <c r="F5026">
        <v>7</v>
      </c>
      <c r="G5026">
        <v>1475</v>
      </c>
      <c r="H5026" s="1">
        <v>43483</v>
      </c>
      <c r="I5026">
        <v>999999</v>
      </c>
      <c r="J5026">
        <v>1327.5</v>
      </c>
      <c r="K5026">
        <v>488.7</v>
      </c>
      <c r="L5026" t="s">
        <v>13</v>
      </c>
      <c r="M5026">
        <v>1</v>
      </c>
    </row>
    <row r="5027" spans="1:13" x14ac:dyDescent="0.25">
      <c r="A5027">
        <v>330304</v>
      </c>
      <c r="B5027">
        <v>0</v>
      </c>
      <c r="C5027" s="1">
        <v>43481</v>
      </c>
      <c r="D5027">
        <v>1447431</v>
      </c>
      <c r="E5027">
        <v>1626</v>
      </c>
      <c r="F5027">
        <v>4</v>
      </c>
      <c r="G5027">
        <v>219</v>
      </c>
      <c r="H5027" s="1">
        <v>43481</v>
      </c>
      <c r="I5027">
        <v>480</v>
      </c>
      <c r="J5027">
        <v>214.62</v>
      </c>
      <c r="K5027">
        <v>72.56</v>
      </c>
      <c r="L5027" t="s">
        <v>13</v>
      </c>
      <c r="M5027">
        <v>1</v>
      </c>
    </row>
    <row r="5028" spans="1:13" x14ac:dyDescent="0.25">
      <c r="A5028">
        <v>330304</v>
      </c>
      <c r="B5028">
        <v>1</v>
      </c>
      <c r="C5028" s="1">
        <v>43481</v>
      </c>
      <c r="D5028">
        <v>1447431</v>
      </c>
      <c r="E5028">
        <v>1451</v>
      </c>
      <c r="F5028">
        <v>7</v>
      </c>
      <c r="G5028">
        <v>268</v>
      </c>
      <c r="H5028" s="1">
        <v>43481</v>
      </c>
      <c r="I5028">
        <v>480</v>
      </c>
      <c r="J5028">
        <v>265.32</v>
      </c>
      <c r="K5028">
        <v>123.24</v>
      </c>
      <c r="L5028" t="s">
        <v>13</v>
      </c>
      <c r="M5028">
        <v>1</v>
      </c>
    </row>
    <row r="5029" spans="1:13" x14ac:dyDescent="0.25">
      <c r="A5029">
        <v>330305</v>
      </c>
      <c r="B5029">
        <v>0</v>
      </c>
      <c r="C5029" s="1">
        <v>43481</v>
      </c>
      <c r="D5029">
        <v>343561</v>
      </c>
      <c r="E5029">
        <v>1601</v>
      </c>
      <c r="F5029">
        <v>2</v>
      </c>
      <c r="G5029">
        <v>159.99</v>
      </c>
      <c r="H5029" s="1">
        <v>43484</v>
      </c>
      <c r="I5029">
        <v>999999</v>
      </c>
      <c r="J5029">
        <v>145.5909</v>
      </c>
      <c r="K5029">
        <v>73.569999999999993</v>
      </c>
      <c r="L5029" t="s">
        <v>15</v>
      </c>
      <c r="M5029">
        <v>1.3259000000000001</v>
      </c>
    </row>
    <row r="5030" spans="1:13" x14ac:dyDescent="0.25">
      <c r="A5030">
        <v>330305</v>
      </c>
      <c r="B5030">
        <v>1</v>
      </c>
      <c r="C5030" s="1">
        <v>43481</v>
      </c>
      <c r="D5030">
        <v>343561</v>
      </c>
      <c r="E5030">
        <v>1591</v>
      </c>
      <c r="F5030">
        <v>2</v>
      </c>
      <c r="G5030">
        <v>12.66</v>
      </c>
      <c r="H5030" s="1">
        <v>43484</v>
      </c>
      <c r="I5030">
        <v>999999</v>
      </c>
      <c r="J5030">
        <v>12.66</v>
      </c>
      <c r="K5030">
        <v>5.82</v>
      </c>
      <c r="L5030" t="s">
        <v>15</v>
      </c>
      <c r="M5030">
        <v>1.3259000000000001</v>
      </c>
    </row>
    <row r="5031" spans="1:13" x14ac:dyDescent="0.25">
      <c r="A5031">
        <v>330305</v>
      </c>
      <c r="B5031">
        <v>2</v>
      </c>
      <c r="C5031" s="1">
        <v>43481</v>
      </c>
      <c r="D5031">
        <v>343561</v>
      </c>
      <c r="E5031">
        <v>1518</v>
      </c>
      <c r="F5031">
        <v>1</v>
      </c>
      <c r="G5031">
        <v>300</v>
      </c>
      <c r="H5031" s="1">
        <v>43484</v>
      </c>
      <c r="I5031">
        <v>999999</v>
      </c>
      <c r="J5031">
        <v>279</v>
      </c>
      <c r="K5031">
        <v>137.96</v>
      </c>
      <c r="L5031" t="s">
        <v>15</v>
      </c>
      <c r="M5031">
        <v>1.3259000000000001</v>
      </c>
    </row>
    <row r="5032" spans="1:13" x14ac:dyDescent="0.25">
      <c r="A5032">
        <v>330306</v>
      </c>
      <c r="B5032">
        <v>0</v>
      </c>
      <c r="C5032" s="1">
        <v>43481</v>
      </c>
      <c r="D5032">
        <v>1794173</v>
      </c>
      <c r="E5032">
        <v>459</v>
      </c>
      <c r="F5032">
        <v>2</v>
      </c>
      <c r="G5032">
        <v>269.89999999999998</v>
      </c>
      <c r="H5032" s="1">
        <v>43483</v>
      </c>
      <c r="I5032">
        <v>999999</v>
      </c>
      <c r="J5032">
        <v>269.89999999999998</v>
      </c>
      <c r="K5032">
        <v>137.6</v>
      </c>
      <c r="L5032" t="s">
        <v>13</v>
      </c>
      <c r="M5032">
        <v>1</v>
      </c>
    </row>
    <row r="5033" spans="1:13" x14ac:dyDescent="0.25">
      <c r="A5033">
        <v>330400</v>
      </c>
      <c r="B5033">
        <v>0</v>
      </c>
      <c r="C5033" s="1">
        <v>43482</v>
      </c>
      <c r="D5033">
        <v>1021736</v>
      </c>
      <c r="E5033">
        <v>1343</v>
      </c>
      <c r="F5033">
        <v>1</v>
      </c>
      <c r="G5033">
        <v>31</v>
      </c>
      <c r="H5033" s="1">
        <v>43484</v>
      </c>
      <c r="I5033">
        <v>999999</v>
      </c>
      <c r="J5033">
        <v>28.52</v>
      </c>
      <c r="K5033">
        <v>10.27</v>
      </c>
      <c r="L5033" t="s">
        <v>16</v>
      </c>
      <c r="M5033">
        <v>0.77449999999999997</v>
      </c>
    </row>
    <row r="5034" spans="1:13" x14ac:dyDescent="0.25">
      <c r="A5034">
        <v>330401</v>
      </c>
      <c r="B5034">
        <v>0</v>
      </c>
      <c r="C5034" s="1">
        <v>43482</v>
      </c>
      <c r="D5034">
        <v>2059595</v>
      </c>
      <c r="E5034">
        <v>1115</v>
      </c>
      <c r="F5034">
        <v>7</v>
      </c>
      <c r="G5034">
        <v>328</v>
      </c>
      <c r="H5034" s="1">
        <v>43486</v>
      </c>
      <c r="I5034">
        <v>999999</v>
      </c>
      <c r="J5034">
        <v>305.04000000000002</v>
      </c>
      <c r="K5034">
        <v>150.84</v>
      </c>
      <c r="L5034" t="s">
        <v>13</v>
      </c>
      <c r="M5034">
        <v>1</v>
      </c>
    </row>
    <row r="5035" spans="1:13" x14ac:dyDescent="0.25">
      <c r="A5035">
        <v>330401</v>
      </c>
      <c r="B5035">
        <v>1</v>
      </c>
      <c r="C5035" s="1">
        <v>43482</v>
      </c>
      <c r="D5035">
        <v>2059595</v>
      </c>
      <c r="E5035">
        <v>1933</v>
      </c>
      <c r="F5035">
        <v>3</v>
      </c>
      <c r="G5035">
        <v>3199.99</v>
      </c>
      <c r="H5035" s="1">
        <v>43486</v>
      </c>
      <c r="I5035">
        <v>999999</v>
      </c>
      <c r="J5035">
        <v>3199.99</v>
      </c>
      <c r="K5035">
        <v>1060.22</v>
      </c>
      <c r="L5035" t="s">
        <v>13</v>
      </c>
      <c r="M5035">
        <v>1</v>
      </c>
    </row>
    <row r="5036" spans="1:13" x14ac:dyDescent="0.25">
      <c r="A5036">
        <v>330401</v>
      </c>
      <c r="B5036">
        <v>2</v>
      </c>
      <c r="C5036" s="1">
        <v>43482</v>
      </c>
      <c r="D5036">
        <v>2059595</v>
      </c>
      <c r="E5036">
        <v>141</v>
      </c>
      <c r="F5036">
        <v>2</v>
      </c>
      <c r="G5036">
        <v>299.99</v>
      </c>
      <c r="H5036" s="1">
        <v>43486</v>
      </c>
      <c r="I5036">
        <v>999999</v>
      </c>
      <c r="J5036">
        <v>299.99</v>
      </c>
      <c r="K5036">
        <v>152.94</v>
      </c>
      <c r="L5036" t="s">
        <v>13</v>
      </c>
      <c r="M5036">
        <v>1</v>
      </c>
    </row>
    <row r="5037" spans="1:13" x14ac:dyDescent="0.25">
      <c r="A5037">
        <v>330401</v>
      </c>
      <c r="B5037">
        <v>3</v>
      </c>
      <c r="C5037" s="1">
        <v>43482</v>
      </c>
      <c r="D5037">
        <v>2059595</v>
      </c>
      <c r="E5037">
        <v>1649</v>
      </c>
      <c r="F5037">
        <v>1</v>
      </c>
      <c r="G5037">
        <v>259.99</v>
      </c>
      <c r="H5037" s="1">
        <v>43486</v>
      </c>
      <c r="I5037">
        <v>999999</v>
      </c>
      <c r="J5037">
        <v>254.7902</v>
      </c>
      <c r="K5037">
        <v>86.14</v>
      </c>
      <c r="L5037" t="s">
        <v>13</v>
      </c>
      <c r="M5037">
        <v>1</v>
      </c>
    </row>
    <row r="5038" spans="1:13" x14ac:dyDescent="0.25">
      <c r="A5038">
        <v>330402</v>
      </c>
      <c r="B5038">
        <v>0</v>
      </c>
      <c r="C5038" s="1">
        <v>43482</v>
      </c>
      <c r="D5038">
        <v>1994982</v>
      </c>
      <c r="E5038">
        <v>1673</v>
      </c>
      <c r="F5038">
        <v>10</v>
      </c>
      <c r="G5038">
        <v>5.5</v>
      </c>
      <c r="H5038" s="1">
        <v>43483</v>
      </c>
      <c r="I5038">
        <v>999999</v>
      </c>
      <c r="J5038">
        <v>4.8949999999999996</v>
      </c>
      <c r="K5038">
        <v>2.8</v>
      </c>
      <c r="L5038" t="s">
        <v>13</v>
      </c>
      <c r="M5038">
        <v>1</v>
      </c>
    </row>
    <row r="5039" spans="1:13" x14ac:dyDescent="0.25">
      <c r="A5039">
        <v>330403</v>
      </c>
      <c r="B5039">
        <v>0</v>
      </c>
      <c r="C5039" s="1">
        <v>43482</v>
      </c>
      <c r="D5039">
        <v>588185</v>
      </c>
      <c r="E5039">
        <v>1322</v>
      </c>
      <c r="F5039">
        <v>9</v>
      </c>
      <c r="G5039">
        <v>32.99</v>
      </c>
      <c r="H5039" s="1">
        <v>43483</v>
      </c>
      <c r="I5039">
        <v>999999</v>
      </c>
      <c r="J5039">
        <v>32.99</v>
      </c>
      <c r="K5039">
        <v>15.17</v>
      </c>
      <c r="L5039" t="s">
        <v>14</v>
      </c>
      <c r="M5039">
        <v>0.87749999999999995</v>
      </c>
    </row>
    <row r="5040" spans="1:13" x14ac:dyDescent="0.25">
      <c r="A5040">
        <v>330404</v>
      </c>
      <c r="B5040">
        <v>0</v>
      </c>
      <c r="C5040" s="1">
        <v>43482</v>
      </c>
      <c r="D5040">
        <v>447582</v>
      </c>
      <c r="E5040">
        <v>1537</v>
      </c>
      <c r="F5040">
        <v>5</v>
      </c>
      <c r="G5040">
        <v>368</v>
      </c>
      <c r="H5040" s="1">
        <v>43486</v>
      </c>
      <c r="I5040">
        <v>999999</v>
      </c>
      <c r="J5040">
        <v>316.48</v>
      </c>
      <c r="K5040">
        <v>121.93</v>
      </c>
      <c r="L5040" t="s">
        <v>14</v>
      </c>
      <c r="M5040">
        <v>0.87749999999999995</v>
      </c>
    </row>
    <row r="5041" spans="1:13" x14ac:dyDescent="0.25">
      <c r="A5041">
        <v>330404</v>
      </c>
      <c r="B5041">
        <v>1</v>
      </c>
      <c r="C5041" s="1">
        <v>43482</v>
      </c>
      <c r="D5041">
        <v>447582</v>
      </c>
      <c r="E5041">
        <v>2514</v>
      </c>
      <c r="F5041">
        <v>1</v>
      </c>
      <c r="G5041">
        <v>129.99</v>
      </c>
      <c r="H5041" s="1">
        <v>43486</v>
      </c>
      <c r="I5041">
        <v>999999</v>
      </c>
      <c r="J5041">
        <v>118.29089999999999</v>
      </c>
      <c r="K5041">
        <v>43.07</v>
      </c>
      <c r="L5041" t="s">
        <v>14</v>
      </c>
      <c r="M5041">
        <v>0.87749999999999995</v>
      </c>
    </row>
    <row r="5042" spans="1:13" x14ac:dyDescent="0.25">
      <c r="A5042">
        <v>330405</v>
      </c>
      <c r="B5042">
        <v>0</v>
      </c>
      <c r="C5042" s="1">
        <v>43482</v>
      </c>
      <c r="D5042">
        <v>321570</v>
      </c>
      <c r="E5042">
        <v>1587</v>
      </c>
      <c r="F5042">
        <v>2</v>
      </c>
      <c r="G5042">
        <v>17.989999999999998</v>
      </c>
      <c r="H5042" s="1">
        <v>43485</v>
      </c>
      <c r="I5042">
        <v>999999</v>
      </c>
      <c r="J5042">
        <v>15.831200000000001</v>
      </c>
      <c r="K5042">
        <v>8.27</v>
      </c>
      <c r="L5042" t="s">
        <v>15</v>
      </c>
      <c r="M5042">
        <v>1.3297000000000001</v>
      </c>
    </row>
    <row r="5043" spans="1:13" x14ac:dyDescent="0.25">
      <c r="A5043">
        <v>330405</v>
      </c>
      <c r="B5043">
        <v>1</v>
      </c>
      <c r="C5043" s="1">
        <v>43482</v>
      </c>
      <c r="D5043">
        <v>321570</v>
      </c>
      <c r="E5043">
        <v>2044</v>
      </c>
      <c r="F5043">
        <v>3</v>
      </c>
      <c r="G5043">
        <v>199.99</v>
      </c>
      <c r="H5043" s="1">
        <v>43485</v>
      </c>
      <c r="I5043">
        <v>999999</v>
      </c>
      <c r="J5043">
        <v>177.99109999999999</v>
      </c>
      <c r="K5043">
        <v>91.97</v>
      </c>
      <c r="L5043" t="s">
        <v>15</v>
      </c>
      <c r="M5043">
        <v>1.3297000000000001</v>
      </c>
    </row>
    <row r="5044" spans="1:13" x14ac:dyDescent="0.25">
      <c r="A5044">
        <v>330406</v>
      </c>
      <c r="B5044">
        <v>0</v>
      </c>
      <c r="C5044" s="1">
        <v>43482</v>
      </c>
      <c r="D5044">
        <v>598137</v>
      </c>
      <c r="E5044">
        <v>459</v>
      </c>
      <c r="F5044">
        <v>6</v>
      </c>
      <c r="G5044">
        <v>269.89999999999998</v>
      </c>
      <c r="H5044" s="1">
        <v>43486</v>
      </c>
      <c r="I5044">
        <v>999999</v>
      </c>
      <c r="J5044">
        <v>256.40499999999997</v>
      </c>
      <c r="K5044">
        <v>137.6</v>
      </c>
      <c r="L5044" t="s">
        <v>14</v>
      </c>
      <c r="M5044">
        <v>0.87749999999999995</v>
      </c>
    </row>
    <row r="5045" spans="1:13" x14ac:dyDescent="0.25">
      <c r="A5045">
        <v>330406</v>
      </c>
      <c r="B5045">
        <v>1</v>
      </c>
      <c r="C5045" s="1">
        <v>43482</v>
      </c>
      <c r="D5045">
        <v>598137</v>
      </c>
      <c r="E5045">
        <v>121</v>
      </c>
      <c r="F5045">
        <v>8</v>
      </c>
      <c r="G5045">
        <v>119.99</v>
      </c>
      <c r="H5045" s="1">
        <v>43486</v>
      </c>
      <c r="I5045">
        <v>999999</v>
      </c>
      <c r="J5045">
        <v>109.1909</v>
      </c>
      <c r="K5045">
        <v>61.17</v>
      </c>
      <c r="L5045" t="s">
        <v>14</v>
      </c>
      <c r="M5045">
        <v>0.87749999999999995</v>
      </c>
    </row>
    <row r="5046" spans="1:13" x14ac:dyDescent="0.25">
      <c r="A5046">
        <v>330406</v>
      </c>
      <c r="B5046">
        <v>2</v>
      </c>
      <c r="C5046" s="1">
        <v>43482</v>
      </c>
      <c r="D5046">
        <v>598137</v>
      </c>
      <c r="E5046">
        <v>1629</v>
      </c>
      <c r="F5046">
        <v>5</v>
      </c>
      <c r="G5046">
        <v>9.99</v>
      </c>
      <c r="H5046" s="1">
        <v>43486</v>
      </c>
      <c r="I5046">
        <v>999999</v>
      </c>
      <c r="J5046">
        <v>8.5914000000000001</v>
      </c>
      <c r="K5046">
        <v>5.09</v>
      </c>
      <c r="L5046" t="s">
        <v>14</v>
      </c>
      <c r="M5046">
        <v>0.87749999999999995</v>
      </c>
    </row>
    <row r="5047" spans="1:13" x14ac:dyDescent="0.25">
      <c r="A5047">
        <v>330407</v>
      </c>
      <c r="B5047">
        <v>0</v>
      </c>
      <c r="C5047" s="1">
        <v>43482</v>
      </c>
      <c r="D5047">
        <v>138537</v>
      </c>
      <c r="E5047">
        <v>1072</v>
      </c>
      <c r="F5047">
        <v>3</v>
      </c>
      <c r="G5047">
        <v>427</v>
      </c>
      <c r="H5047" s="1">
        <v>43482</v>
      </c>
      <c r="I5047">
        <v>40</v>
      </c>
      <c r="J5047">
        <v>392.84</v>
      </c>
      <c r="K5047">
        <v>141.47</v>
      </c>
      <c r="L5047" t="s">
        <v>17</v>
      </c>
      <c r="M5047">
        <v>1.3948</v>
      </c>
    </row>
    <row r="5048" spans="1:13" x14ac:dyDescent="0.25">
      <c r="A5048">
        <v>330407</v>
      </c>
      <c r="B5048">
        <v>1</v>
      </c>
      <c r="C5048" s="1">
        <v>43482</v>
      </c>
      <c r="D5048">
        <v>138537</v>
      </c>
      <c r="E5048">
        <v>1415</v>
      </c>
      <c r="F5048">
        <v>2</v>
      </c>
      <c r="G5048">
        <v>300</v>
      </c>
      <c r="H5048" s="1">
        <v>43482</v>
      </c>
      <c r="I5048">
        <v>40</v>
      </c>
      <c r="J5048">
        <v>264</v>
      </c>
      <c r="K5048">
        <v>137.96</v>
      </c>
      <c r="L5048" t="s">
        <v>17</v>
      </c>
      <c r="M5048">
        <v>1.3948</v>
      </c>
    </row>
    <row r="5049" spans="1:13" x14ac:dyDescent="0.25">
      <c r="A5049">
        <v>330407</v>
      </c>
      <c r="B5049">
        <v>2</v>
      </c>
      <c r="C5049" s="1">
        <v>43482</v>
      </c>
      <c r="D5049">
        <v>138537</v>
      </c>
      <c r="E5049">
        <v>1704</v>
      </c>
      <c r="F5049">
        <v>7</v>
      </c>
      <c r="G5049">
        <v>6.99</v>
      </c>
      <c r="H5049" s="1">
        <v>43482</v>
      </c>
      <c r="I5049">
        <v>40</v>
      </c>
      <c r="J5049">
        <v>6.99</v>
      </c>
      <c r="K5049">
        <v>3.56</v>
      </c>
      <c r="L5049" t="s">
        <v>17</v>
      </c>
      <c r="M5049">
        <v>1.3948</v>
      </c>
    </row>
    <row r="5050" spans="1:13" x14ac:dyDescent="0.25">
      <c r="A5050">
        <v>330407</v>
      </c>
      <c r="B5050">
        <v>3</v>
      </c>
      <c r="C5050" s="1">
        <v>43482</v>
      </c>
      <c r="D5050">
        <v>138537</v>
      </c>
      <c r="E5050">
        <v>1635</v>
      </c>
      <c r="F5050">
        <v>2</v>
      </c>
      <c r="G5050">
        <v>22.89</v>
      </c>
      <c r="H5050" s="1">
        <v>43482</v>
      </c>
      <c r="I5050">
        <v>40</v>
      </c>
      <c r="J5050">
        <v>20.3721</v>
      </c>
      <c r="K5050">
        <v>7.58</v>
      </c>
      <c r="L5050" t="s">
        <v>17</v>
      </c>
      <c r="M5050">
        <v>1.3948</v>
      </c>
    </row>
    <row r="5051" spans="1:13" x14ac:dyDescent="0.25">
      <c r="A5051">
        <v>330500</v>
      </c>
      <c r="B5051">
        <v>0</v>
      </c>
      <c r="C5051" s="1">
        <v>43483</v>
      </c>
      <c r="D5051">
        <v>1276606</v>
      </c>
      <c r="E5051">
        <v>426</v>
      </c>
      <c r="F5051">
        <v>6</v>
      </c>
      <c r="G5051">
        <v>499.9</v>
      </c>
      <c r="H5051" s="1">
        <v>43487</v>
      </c>
      <c r="I5051">
        <v>999999</v>
      </c>
      <c r="J5051">
        <v>464.90699999999998</v>
      </c>
      <c r="K5051">
        <v>254.86</v>
      </c>
      <c r="L5051" t="s">
        <v>13</v>
      </c>
      <c r="M5051">
        <v>1</v>
      </c>
    </row>
    <row r="5052" spans="1:13" x14ac:dyDescent="0.25">
      <c r="A5052">
        <v>330500</v>
      </c>
      <c r="B5052">
        <v>1</v>
      </c>
      <c r="C5052" s="1">
        <v>43483</v>
      </c>
      <c r="D5052">
        <v>1276606</v>
      </c>
      <c r="E5052">
        <v>83</v>
      </c>
      <c r="F5052">
        <v>7</v>
      </c>
      <c r="G5052">
        <v>99.99</v>
      </c>
      <c r="H5052" s="1">
        <v>43487</v>
      </c>
      <c r="I5052">
        <v>999999</v>
      </c>
      <c r="J5052">
        <v>99.99</v>
      </c>
      <c r="K5052">
        <v>45.98</v>
      </c>
      <c r="L5052" t="s">
        <v>13</v>
      </c>
      <c r="M5052">
        <v>1</v>
      </c>
    </row>
    <row r="5053" spans="1:13" x14ac:dyDescent="0.25">
      <c r="A5053">
        <v>330500</v>
      </c>
      <c r="B5053">
        <v>2</v>
      </c>
      <c r="C5053" s="1">
        <v>43483</v>
      </c>
      <c r="D5053">
        <v>1276606</v>
      </c>
      <c r="E5053">
        <v>186</v>
      </c>
      <c r="F5053">
        <v>1</v>
      </c>
      <c r="G5053">
        <v>89.9</v>
      </c>
      <c r="H5053" s="1">
        <v>43487</v>
      </c>
      <c r="I5053">
        <v>999999</v>
      </c>
      <c r="J5053">
        <v>82.707999999999998</v>
      </c>
      <c r="K5053">
        <v>45.83</v>
      </c>
      <c r="L5053" t="s">
        <v>13</v>
      </c>
      <c r="M5053">
        <v>1</v>
      </c>
    </row>
    <row r="5054" spans="1:13" x14ac:dyDescent="0.25">
      <c r="A5054">
        <v>330500</v>
      </c>
      <c r="B5054">
        <v>3</v>
      </c>
      <c r="C5054" s="1">
        <v>43483</v>
      </c>
      <c r="D5054">
        <v>1276606</v>
      </c>
      <c r="E5054">
        <v>2499</v>
      </c>
      <c r="F5054">
        <v>1</v>
      </c>
      <c r="G5054">
        <v>23.72</v>
      </c>
      <c r="H5054" s="1">
        <v>43487</v>
      </c>
      <c r="I5054">
        <v>999999</v>
      </c>
      <c r="J5054">
        <v>21.110800000000001</v>
      </c>
      <c r="K5054">
        <v>12.09</v>
      </c>
      <c r="L5054" t="s">
        <v>13</v>
      </c>
      <c r="M5054">
        <v>1</v>
      </c>
    </row>
    <row r="5055" spans="1:13" x14ac:dyDescent="0.25">
      <c r="A5055">
        <v>330500</v>
      </c>
      <c r="B5055">
        <v>4</v>
      </c>
      <c r="C5055" s="1">
        <v>43483</v>
      </c>
      <c r="D5055">
        <v>1276606</v>
      </c>
      <c r="E5055">
        <v>1467</v>
      </c>
      <c r="F5055">
        <v>2</v>
      </c>
      <c r="G5055">
        <v>301</v>
      </c>
      <c r="H5055" s="1">
        <v>43487</v>
      </c>
      <c r="I5055">
        <v>999999</v>
      </c>
      <c r="J5055">
        <v>301</v>
      </c>
      <c r="K5055">
        <v>138.41999999999999</v>
      </c>
      <c r="L5055" t="s">
        <v>13</v>
      </c>
      <c r="M5055">
        <v>1</v>
      </c>
    </row>
    <row r="5056" spans="1:13" x14ac:dyDescent="0.25">
      <c r="A5056">
        <v>330501</v>
      </c>
      <c r="B5056">
        <v>0</v>
      </c>
      <c r="C5056" s="1">
        <v>43483</v>
      </c>
      <c r="D5056">
        <v>1846392</v>
      </c>
      <c r="E5056">
        <v>1665</v>
      </c>
      <c r="F5056">
        <v>1</v>
      </c>
      <c r="G5056">
        <v>4.99</v>
      </c>
      <c r="H5056" s="1">
        <v>43483</v>
      </c>
      <c r="I5056">
        <v>490</v>
      </c>
      <c r="J5056">
        <v>4.99</v>
      </c>
      <c r="K5056">
        <v>2.54</v>
      </c>
      <c r="L5056" t="s">
        <v>13</v>
      </c>
      <c r="M5056">
        <v>1</v>
      </c>
    </row>
    <row r="5057" spans="1:13" x14ac:dyDescent="0.25">
      <c r="A5057">
        <v>330501</v>
      </c>
      <c r="B5057">
        <v>1</v>
      </c>
      <c r="C5057" s="1">
        <v>43483</v>
      </c>
      <c r="D5057">
        <v>1846392</v>
      </c>
      <c r="E5057">
        <v>1704</v>
      </c>
      <c r="F5057">
        <v>2</v>
      </c>
      <c r="G5057">
        <v>6.99</v>
      </c>
      <c r="H5057" s="1">
        <v>43483</v>
      </c>
      <c r="I5057">
        <v>490</v>
      </c>
      <c r="J5057">
        <v>6.1512000000000002</v>
      </c>
      <c r="K5057">
        <v>3.56</v>
      </c>
      <c r="L5057" t="s">
        <v>13</v>
      </c>
      <c r="M5057">
        <v>1</v>
      </c>
    </row>
    <row r="5058" spans="1:13" x14ac:dyDescent="0.25">
      <c r="A5058">
        <v>330501</v>
      </c>
      <c r="B5058">
        <v>2</v>
      </c>
      <c r="C5058" s="1">
        <v>43483</v>
      </c>
      <c r="D5058">
        <v>1846392</v>
      </c>
      <c r="E5058">
        <v>738</v>
      </c>
      <c r="F5058">
        <v>3</v>
      </c>
      <c r="G5058">
        <v>228</v>
      </c>
      <c r="H5058" s="1">
        <v>43483</v>
      </c>
      <c r="I5058">
        <v>490</v>
      </c>
      <c r="J5058">
        <v>228</v>
      </c>
      <c r="K5058">
        <v>75.540000000000006</v>
      </c>
      <c r="L5058" t="s">
        <v>13</v>
      </c>
      <c r="M5058">
        <v>1</v>
      </c>
    </row>
    <row r="5059" spans="1:13" x14ac:dyDescent="0.25">
      <c r="A5059">
        <v>330502</v>
      </c>
      <c r="B5059">
        <v>0</v>
      </c>
      <c r="C5059" s="1">
        <v>43483</v>
      </c>
      <c r="D5059">
        <v>510257</v>
      </c>
      <c r="E5059">
        <v>1522</v>
      </c>
      <c r="F5059">
        <v>9</v>
      </c>
      <c r="G5059">
        <v>380</v>
      </c>
      <c r="H5059" s="1">
        <v>43484</v>
      </c>
      <c r="I5059">
        <v>999999</v>
      </c>
      <c r="J5059">
        <v>330.6</v>
      </c>
      <c r="K5059">
        <v>125.9</v>
      </c>
      <c r="L5059" t="s">
        <v>14</v>
      </c>
      <c r="M5059">
        <v>0.877</v>
      </c>
    </row>
    <row r="5060" spans="1:13" x14ac:dyDescent="0.25">
      <c r="A5060">
        <v>330502</v>
      </c>
      <c r="B5060">
        <v>1</v>
      </c>
      <c r="C5060" s="1">
        <v>43483</v>
      </c>
      <c r="D5060">
        <v>510257</v>
      </c>
      <c r="E5060">
        <v>582</v>
      </c>
      <c r="F5060">
        <v>4</v>
      </c>
      <c r="G5060">
        <v>299</v>
      </c>
      <c r="H5060" s="1">
        <v>43484</v>
      </c>
      <c r="I5060">
        <v>999999</v>
      </c>
      <c r="J5060">
        <v>263.12</v>
      </c>
      <c r="K5060">
        <v>137.5</v>
      </c>
      <c r="L5060" t="s">
        <v>14</v>
      </c>
      <c r="M5060">
        <v>0.877</v>
      </c>
    </row>
    <row r="5061" spans="1:13" x14ac:dyDescent="0.25">
      <c r="A5061">
        <v>330502</v>
      </c>
      <c r="B5061">
        <v>2</v>
      </c>
      <c r="C5061" s="1">
        <v>43483</v>
      </c>
      <c r="D5061">
        <v>510257</v>
      </c>
      <c r="E5061">
        <v>1497</v>
      </c>
      <c r="F5061">
        <v>1</v>
      </c>
      <c r="G5061">
        <v>267</v>
      </c>
      <c r="H5061" s="1">
        <v>43484</v>
      </c>
      <c r="I5061">
        <v>999999</v>
      </c>
      <c r="J5061">
        <v>267</v>
      </c>
      <c r="K5061">
        <v>122.78</v>
      </c>
      <c r="L5061" t="s">
        <v>14</v>
      </c>
      <c r="M5061">
        <v>0.877</v>
      </c>
    </row>
    <row r="5062" spans="1:13" x14ac:dyDescent="0.25">
      <c r="A5062">
        <v>330502</v>
      </c>
      <c r="B5062">
        <v>3</v>
      </c>
      <c r="C5062" s="1">
        <v>43483</v>
      </c>
      <c r="D5062">
        <v>510257</v>
      </c>
      <c r="E5062">
        <v>2104</v>
      </c>
      <c r="F5062">
        <v>2</v>
      </c>
      <c r="G5062">
        <v>257.5</v>
      </c>
      <c r="H5062" s="1">
        <v>43484</v>
      </c>
      <c r="I5062">
        <v>999999</v>
      </c>
      <c r="J5062">
        <v>224.02500000000001</v>
      </c>
      <c r="K5062">
        <v>131.28</v>
      </c>
      <c r="L5062" t="s">
        <v>14</v>
      </c>
      <c r="M5062">
        <v>0.877</v>
      </c>
    </row>
    <row r="5063" spans="1:13" x14ac:dyDescent="0.25">
      <c r="A5063">
        <v>330502</v>
      </c>
      <c r="B5063">
        <v>4</v>
      </c>
      <c r="C5063" s="1">
        <v>43483</v>
      </c>
      <c r="D5063">
        <v>510257</v>
      </c>
      <c r="E5063">
        <v>1653</v>
      </c>
      <c r="F5063">
        <v>2</v>
      </c>
      <c r="G5063">
        <v>109.99</v>
      </c>
      <c r="H5063" s="1">
        <v>43484</v>
      </c>
      <c r="I5063">
        <v>999999</v>
      </c>
      <c r="J5063">
        <v>103.39060000000001</v>
      </c>
      <c r="K5063">
        <v>56.08</v>
      </c>
      <c r="L5063" t="s">
        <v>14</v>
      </c>
      <c r="M5063">
        <v>0.877</v>
      </c>
    </row>
    <row r="5064" spans="1:13" x14ac:dyDescent="0.25">
      <c r="A5064">
        <v>330502</v>
      </c>
      <c r="B5064">
        <v>5</v>
      </c>
      <c r="C5064" s="1">
        <v>43483</v>
      </c>
      <c r="D5064">
        <v>510257</v>
      </c>
      <c r="E5064">
        <v>70</v>
      </c>
      <c r="F5064">
        <v>2</v>
      </c>
      <c r="G5064">
        <v>47.95</v>
      </c>
      <c r="H5064" s="1">
        <v>43484</v>
      </c>
      <c r="I5064">
        <v>999999</v>
      </c>
      <c r="J5064">
        <v>47.95</v>
      </c>
      <c r="K5064">
        <v>22.05</v>
      </c>
      <c r="L5064" t="s">
        <v>14</v>
      </c>
      <c r="M5064">
        <v>0.877</v>
      </c>
    </row>
    <row r="5065" spans="1:13" x14ac:dyDescent="0.25">
      <c r="A5065">
        <v>330502</v>
      </c>
      <c r="B5065">
        <v>6</v>
      </c>
      <c r="C5065" s="1">
        <v>43483</v>
      </c>
      <c r="D5065">
        <v>510257</v>
      </c>
      <c r="E5065">
        <v>1452</v>
      </c>
      <c r="F5065">
        <v>3</v>
      </c>
      <c r="G5065">
        <v>293</v>
      </c>
      <c r="H5065" s="1">
        <v>43484</v>
      </c>
      <c r="I5065">
        <v>999999</v>
      </c>
      <c r="J5065">
        <v>254.91</v>
      </c>
      <c r="K5065">
        <v>134.74</v>
      </c>
      <c r="L5065" t="s">
        <v>14</v>
      </c>
      <c r="M5065">
        <v>0.877</v>
      </c>
    </row>
    <row r="5066" spans="1:13" x14ac:dyDescent="0.25">
      <c r="A5066">
        <v>330503</v>
      </c>
      <c r="B5066">
        <v>0</v>
      </c>
      <c r="C5066" s="1">
        <v>43483</v>
      </c>
      <c r="D5066">
        <v>248690</v>
      </c>
      <c r="E5066">
        <v>2500</v>
      </c>
      <c r="F5066">
        <v>1</v>
      </c>
      <c r="G5066">
        <v>23.72</v>
      </c>
      <c r="H5066" s="1">
        <v>43483</v>
      </c>
      <c r="I5066">
        <v>80</v>
      </c>
      <c r="J5066">
        <v>21.347999999999999</v>
      </c>
      <c r="K5066">
        <v>12.09</v>
      </c>
      <c r="L5066" t="s">
        <v>15</v>
      </c>
      <c r="M5066">
        <v>1.3272999999999999</v>
      </c>
    </row>
    <row r="5067" spans="1:13" x14ac:dyDescent="0.25">
      <c r="A5067">
        <v>330503</v>
      </c>
      <c r="B5067">
        <v>1</v>
      </c>
      <c r="C5067" s="1">
        <v>43483</v>
      </c>
      <c r="D5067">
        <v>248690</v>
      </c>
      <c r="E5067">
        <v>1800</v>
      </c>
      <c r="F5067">
        <v>7</v>
      </c>
      <c r="G5067">
        <v>32</v>
      </c>
      <c r="H5067" s="1">
        <v>43483</v>
      </c>
      <c r="I5067">
        <v>80</v>
      </c>
      <c r="J5067">
        <v>32</v>
      </c>
      <c r="K5067">
        <v>16.309999999999999</v>
      </c>
      <c r="L5067" t="s">
        <v>15</v>
      </c>
      <c r="M5067">
        <v>1.3272999999999999</v>
      </c>
    </row>
    <row r="5068" spans="1:13" x14ac:dyDescent="0.25">
      <c r="A5068">
        <v>330504</v>
      </c>
      <c r="B5068">
        <v>0</v>
      </c>
      <c r="C5068" s="1">
        <v>43483</v>
      </c>
      <c r="D5068">
        <v>261910</v>
      </c>
      <c r="E5068">
        <v>1446</v>
      </c>
      <c r="F5068">
        <v>1</v>
      </c>
      <c r="G5068">
        <v>289</v>
      </c>
      <c r="H5068" s="1">
        <v>43484</v>
      </c>
      <c r="I5068">
        <v>999999</v>
      </c>
      <c r="J5068">
        <v>289</v>
      </c>
      <c r="K5068">
        <v>132.9</v>
      </c>
      <c r="L5068" t="s">
        <v>15</v>
      </c>
      <c r="M5068">
        <v>1.3272999999999999</v>
      </c>
    </row>
    <row r="5069" spans="1:13" x14ac:dyDescent="0.25">
      <c r="A5069">
        <v>330504</v>
      </c>
      <c r="B5069">
        <v>1</v>
      </c>
      <c r="C5069" s="1">
        <v>43483</v>
      </c>
      <c r="D5069">
        <v>261910</v>
      </c>
      <c r="E5069">
        <v>1676</v>
      </c>
      <c r="F5069">
        <v>3</v>
      </c>
      <c r="G5069">
        <v>8.99</v>
      </c>
      <c r="H5069" s="1">
        <v>43484</v>
      </c>
      <c r="I5069">
        <v>999999</v>
      </c>
      <c r="J5069">
        <v>8.0909999999999993</v>
      </c>
      <c r="K5069">
        <v>4.13</v>
      </c>
      <c r="L5069" t="s">
        <v>15</v>
      </c>
      <c r="M5069">
        <v>1.3272999999999999</v>
      </c>
    </row>
    <row r="5070" spans="1:13" x14ac:dyDescent="0.25">
      <c r="A5070">
        <v>330600</v>
      </c>
      <c r="B5070">
        <v>0</v>
      </c>
      <c r="C5070" s="1">
        <v>43484</v>
      </c>
      <c r="D5070">
        <v>560720</v>
      </c>
      <c r="E5070">
        <v>2489</v>
      </c>
      <c r="F5070">
        <v>2</v>
      </c>
      <c r="G5070">
        <v>14.99</v>
      </c>
      <c r="H5070" s="1">
        <v>43484</v>
      </c>
      <c r="I5070">
        <v>230</v>
      </c>
      <c r="J5070">
        <v>14.99</v>
      </c>
      <c r="K5070">
        <v>7.64</v>
      </c>
      <c r="L5070" t="s">
        <v>14</v>
      </c>
      <c r="M5070">
        <v>0.877</v>
      </c>
    </row>
    <row r="5071" spans="1:13" x14ac:dyDescent="0.25">
      <c r="A5071">
        <v>330600</v>
      </c>
      <c r="B5071">
        <v>1</v>
      </c>
      <c r="C5071" s="1">
        <v>43484</v>
      </c>
      <c r="D5071">
        <v>560720</v>
      </c>
      <c r="E5071">
        <v>443</v>
      </c>
      <c r="F5071">
        <v>2</v>
      </c>
      <c r="G5071">
        <v>349</v>
      </c>
      <c r="H5071" s="1">
        <v>43484</v>
      </c>
      <c r="I5071">
        <v>230</v>
      </c>
      <c r="J5071">
        <v>349</v>
      </c>
      <c r="K5071">
        <v>160.49</v>
      </c>
      <c r="L5071" t="s">
        <v>14</v>
      </c>
      <c r="M5071">
        <v>0.877</v>
      </c>
    </row>
    <row r="5072" spans="1:13" x14ac:dyDescent="0.25">
      <c r="A5072">
        <v>330600</v>
      </c>
      <c r="B5072">
        <v>2</v>
      </c>
      <c r="C5072" s="1">
        <v>43484</v>
      </c>
      <c r="D5072">
        <v>560720</v>
      </c>
      <c r="E5072">
        <v>962</v>
      </c>
      <c r="F5072">
        <v>3</v>
      </c>
      <c r="G5072">
        <v>188</v>
      </c>
      <c r="H5072" s="1">
        <v>43484</v>
      </c>
      <c r="I5072">
        <v>230</v>
      </c>
      <c r="J5072">
        <v>188</v>
      </c>
      <c r="K5072">
        <v>86.45</v>
      </c>
      <c r="L5072" t="s">
        <v>14</v>
      </c>
      <c r="M5072">
        <v>0.877</v>
      </c>
    </row>
    <row r="5073" spans="1:13" x14ac:dyDescent="0.25">
      <c r="A5073">
        <v>330600</v>
      </c>
      <c r="B5073">
        <v>3</v>
      </c>
      <c r="C5073" s="1">
        <v>43484</v>
      </c>
      <c r="D5073">
        <v>560720</v>
      </c>
      <c r="E5073">
        <v>1594</v>
      </c>
      <c r="F5073">
        <v>5</v>
      </c>
      <c r="G5073">
        <v>9.99</v>
      </c>
      <c r="H5073" s="1">
        <v>43484</v>
      </c>
      <c r="I5073">
        <v>230</v>
      </c>
      <c r="J5073">
        <v>8.8910999999999998</v>
      </c>
      <c r="K5073">
        <v>5.09</v>
      </c>
      <c r="L5073" t="s">
        <v>14</v>
      </c>
      <c r="M5073">
        <v>0.877</v>
      </c>
    </row>
    <row r="5074" spans="1:13" x14ac:dyDescent="0.25">
      <c r="A5074">
        <v>330600</v>
      </c>
      <c r="B5074">
        <v>4</v>
      </c>
      <c r="C5074" s="1">
        <v>43484</v>
      </c>
      <c r="D5074">
        <v>560720</v>
      </c>
      <c r="E5074">
        <v>1619</v>
      </c>
      <c r="F5074">
        <v>2</v>
      </c>
      <c r="G5074">
        <v>59.99</v>
      </c>
      <c r="H5074" s="1">
        <v>43484</v>
      </c>
      <c r="I5074">
        <v>230</v>
      </c>
      <c r="J5074">
        <v>52.791200000000003</v>
      </c>
      <c r="K5074">
        <v>27.59</v>
      </c>
      <c r="L5074" t="s">
        <v>14</v>
      </c>
      <c r="M5074">
        <v>0.877</v>
      </c>
    </row>
    <row r="5075" spans="1:13" x14ac:dyDescent="0.25">
      <c r="A5075">
        <v>330600</v>
      </c>
      <c r="B5075">
        <v>5</v>
      </c>
      <c r="C5075" s="1">
        <v>43484</v>
      </c>
      <c r="D5075">
        <v>560720</v>
      </c>
      <c r="E5075">
        <v>2279</v>
      </c>
      <c r="F5075">
        <v>1</v>
      </c>
      <c r="G5075">
        <v>339</v>
      </c>
      <c r="H5075" s="1">
        <v>43484</v>
      </c>
      <c r="I5075">
        <v>230</v>
      </c>
      <c r="J5075">
        <v>305.10000000000002</v>
      </c>
      <c r="K5075">
        <v>155.88999999999999</v>
      </c>
      <c r="L5075" t="s">
        <v>14</v>
      </c>
      <c r="M5075">
        <v>0.877</v>
      </c>
    </row>
    <row r="5076" spans="1:13" x14ac:dyDescent="0.25">
      <c r="A5076">
        <v>330601</v>
      </c>
      <c r="B5076">
        <v>0</v>
      </c>
      <c r="C5076" s="1">
        <v>43484</v>
      </c>
      <c r="D5076">
        <v>1786837</v>
      </c>
      <c r="E5076">
        <v>144</v>
      </c>
      <c r="F5076">
        <v>1</v>
      </c>
      <c r="G5076">
        <v>299.99</v>
      </c>
      <c r="H5076" s="1">
        <v>43485</v>
      </c>
      <c r="I5076">
        <v>999999</v>
      </c>
      <c r="J5076">
        <v>281.99059999999997</v>
      </c>
      <c r="K5076">
        <v>152.94</v>
      </c>
      <c r="L5076" t="s">
        <v>13</v>
      </c>
      <c r="M5076">
        <v>1</v>
      </c>
    </row>
    <row r="5077" spans="1:13" x14ac:dyDescent="0.25">
      <c r="A5077">
        <v>330601</v>
      </c>
      <c r="B5077">
        <v>1</v>
      </c>
      <c r="C5077" s="1">
        <v>43484</v>
      </c>
      <c r="D5077">
        <v>1786837</v>
      </c>
      <c r="E5077">
        <v>1722</v>
      </c>
      <c r="F5077">
        <v>2</v>
      </c>
      <c r="G5077">
        <v>56</v>
      </c>
      <c r="H5077" s="1">
        <v>43485</v>
      </c>
      <c r="I5077">
        <v>999999</v>
      </c>
      <c r="J5077">
        <v>56</v>
      </c>
      <c r="K5077">
        <v>28.55</v>
      </c>
      <c r="L5077" t="s">
        <v>13</v>
      </c>
      <c r="M5077">
        <v>1</v>
      </c>
    </row>
    <row r="5078" spans="1:13" x14ac:dyDescent="0.25">
      <c r="A5078">
        <v>330601</v>
      </c>
      <c r="B5078">
        <v>2</v>
      </c>
      <c r="C5078" s="1">
        <v>43484</v>
      </c>
      <c r="D5078">
        <v>1786837</v>
      </c>
      <c r="E5078">
        <v>1669</v>
      </c>
      <c r="F5078">
        <v>8</v>
      </c>
      <c r="G5078">
        <v>6.89</v>
      </c>
      <c r="H5078" s="1">
        <v>43485</v>
      </c>
      <c r="I5078">
        <v>999999</v>
      </c>
      <c r="J5078">
        <v>6.2698999999999998</v>
      </c>
      <c r="K5078">
        <v>3.17</v>
      </c>
      <c r="L5078" t="s">
        <v>13</v>
      </c>
      <c r="M5078">
        <v>1</v>
      </c>
    </row>
    <row r="5079" spans="1:13" x14ac:dyDescent="0.25">
      <c r="A5079">
        <v>330602</v>
      </c>
      <c r="B5079">
        <v>0</v>
      </c>
      <c r="C5079" s="1">
        <v>43484</v>
      </c>
      <c r="D5079">
        <v>1104629</v>
      </c>
      <c r="E5079">
        <v>505</v>
      </c>
      <c r="F5079">
        <v>2</v>
      </c>
      <c r="G5079">
        <v>619</v>
      </c>
      <c r="H5079" s="1">
        <v>43487</v>
      </c>
      <c r="I5079">
        <v>999999</v>
      </c>
      <c r="J5079">
        <v>544.72</v>
      </c>
      <c r="K5079">
        <v>205.09</v>
      </c>
      <c r="L5079" t="s">
        <v>16</v>
      </c>
      <c r="M5079">
        <v>0.77290000000000003</v>
      </c>
    </row>
    <row r="5080" spans="1:13" x14ac:dyDescent="0.25">
      <c r="A5080">
        <v>330602</v>
      </c>
      <c r="B5080">
        <v>1</v>
      </c>
      <c r="C5080" s="1">
        <v>43484</v>
      </c>
      <c r="D5080">
        <v>1104629</v>
      </c>
      <c r="E5080">
        <v>1528</v>
      </c>
      <c r="F5080">
        <v>3</v>
      </c>
      <c r="G5080">
        <v>302</v>
      </c>
      <c r="H5080" s="1">
        <v>43487</v>
      </c>
      <c r="I5080">
        <v>999999</v>
      </c>
      <c r="J5080">
        <v>283.88</v>
      </c>
      <c r="K5080">
        <v>100.06</v>
      </c>
      <c r="L5080" t="s">
        <v>16</v>
      </c>
      <c r="M5080">
        <v>0.77290000000000003</v>
      </c>
    </row>
    <row r="5081" spans="1:13" x14ac:dyDescent="0.25">
      <c r="A5081">
        <v>330603</v>
      </c>
      <c r="B5081">
        <v>0</v>
      </c>
      <c r="C5081" s="1">
        <v>43484</v>
      </c>
      <c r="D5081">
        <v>1496485</v>
      </c>
      <c r="E5081">
        <v>1784</v>
      </c>
      <c r="F5081">
        <v>4</v>
      </c>
      <c r="G5081">
        <v>43</v>
      </c>
      <c r="H5081" s="1">
        <v>43486</v>
      </c>
      <c r="I5081">
        <v>999999</v>
      </c>
      <c r="J5081">
        <v>38.270000000000003</v>
      </c>
      <c r="K5081">
        <v>21.92</v>
      </c>
      <c r="L5081" t="s">
        <v>13</v>
      </c>
      <c r="M5081">
        <v>1</v>
      </c>
    </row>
    <row r="5082" spans="1:13" x14ac:dyDescent="0.25">
      <c r="A5082">
        <v>330603</v>
      </c>
      <c r="B5082">
        <v>1</v>
      </c>
      <c r="C5082" s="1">
        <v>43484</v>
      </c>
      <c r="D5082">
        <v>1496485</v>
      </c>
      <c r="E5082">
        <v>1661</v>
      </c>
      <c r="F5082">
        <v>2</v>
      </c>
      <c r="G5082">
        <v>5.5</v>
      </c>
      <c r="H5082" s="1">
        <v>43486</v>
      </c>
      <c r="I5082">
        <v>999999</v>
      </c>
      <c r="J5082">
        <v>5.0599999999999996</v>
      </c>
      <c r="K5082">
        <v>2.8</v>
      </c>
      <c r="L5082" t="s">
        <v>13</v>
      </c>
      <c r="M5082">
        <v>1</v>
      </c>
    </row>
    <row r="5083" spans="1:13" x14ac:dyDescent="0.25">
      <c r="A5083">
        <v>330603</v>
      </c>
      <c r="B5083">
        <v>2</v>
      </c>
      <c r="C5083" s="1">
        <v>43484</v>
      </c>
      <c r="D5083">
        <v>1496485</v>
      </c>
      <c r="E5083">
        <v>1384</v>
      </c>
      <c r="F5083">
        <v>2</v>
      </c>
      <c r="G5083">
        <v>16.989999999999998</v>
      </c>
      <c r="H5083" s="1">
        <v>43486</v>
      </c>
      <c r="I5083">
        <v>999999</v>
      </c>
      <c r="J5083">
        <v>16.989999999999998</v>
      </c>
      <c r="K5083">
        <v>8.66</v>
      </c>
      <c r="L5083" t="s">
        <v>13</v>
      </c>
      <c r="M5083">
        <v>1</v>
      </c>
    </row>
    <row r="5084" spans="1:13" x14ac:dyDescent="0.25">
      <c r="A5084">
        <v>330604</v>
      </c>
      <c r="B5084">
        <v>0</v>
      </c>
      <c r="C5084" s="1">
        <v>43484</v>
      </c>
      <c r="D5084">
        <v>946502</v>
      </c>
      <c r="E5084">
        <v>1548</v>
      </c>
      <c r="F5084">
        <v>3</v>
      </c>
      <c r="G5084">
        <v>266</v>
      </c>
      <c r="H5084" s="1">
        <v>43484</v>
      </c>
      <c r="I5084">
        <v>420</v>
      </c>
      <c r="J5084">
        <v>236.74</v>
      </c>
      <c r="K5084">
        <v>122.32</v>
      </c>
      <c r="L5084" t="s">
        <v>16</v>
      </c>
      <c r="M5084">
        <v>0.77290000000000003</v>
      </c>
    </row>
    <row r="5085" spans="1:13" x14ac:dyDescent="0.25">
      <c r="A5085">
        <v>330604</v>
      </c>
      <c r="B5085">
        <v>1</v>
      </c>
      <c r="C5085" s="1">
        <v>43484</v>
      </c>
      <c r="D5085">
        <v>946502</v>
      </c>
      <c r="E5085">
        <v>1684</v>
      </c>
      <c r="F5085">
        <v>4</v>
      </c>
      <c r="G5085">
        <v>16.89</v>
      </c>
      <c r="H5085" s="1">
        <v>43484</v>
      </c>
      <c r="I5085">
        <v>420</v>
      </c>
      <c r="J5085">
        <v>15.5388</v>
      </c>
      <c r="K5085">
        <v>5.6</v>
      </c>
      <c r="L5085" t="s">
        <v>16</v>
      </c>
      <c r="M5085">
        <v>0.77290000000000003</v>
      </c>
    </row>
    <row r="5086" spans="1:13" x14ac:dyDescent="0.25">
      <c r="A5086">
        <v>330605</v>
      </c>
      <c r="B5086">
        <v>0</v>
      </c>
      <c r="C5086" s="1">
        <v>43484</v>
      </c>
      <c r="D5086">
        <v>2065876</v>
      </c>
      <c r="E5086">
        <v>1418</v>
      </c>
      <c r="F5086">
        <v>5</v>
      </c>
      <c r="G5086">
        <v>293</v>
      </c>
      <c r="H5086" s="1">
        <v>43488</v>
      </c>
      <c r="I5086">
        <v>999999</v>
      </c>
      <c r="J5086">
        <v>278.35000000000002</v>
      </c>
      <c r="K5086">
        <v>134.74</v>
      </c>
      <c r="L5086" t="s">
        <v>13</v>
      </c>
      <c r="M5086">
        <v>1</v>
      </c>
    </row>
    <row r="5087" spans="1:13" x14ac:dyDescent="0.25">
      <c r="A5087">
        <v>330606</v>
      </c>
      <c r="B5087">
        <v>0</v>
      </c>
      <c r="C5087" s="1">
        <v>43484</v>
      </c>
      <c r="D5087">
        <v>376974</v>
      </c>
      <c r="E5087">
        <v>2496</v>
      </c>
      <c r="F5087">
        <v>1</v>
      </c>
      <c r="G5087">
        <v>9.99</v>
      </c>
      <c r="H5087" s="1">
        <v>43487</v>
      </c>
      <c r="I5087">
        <v>999999</v>
      </c>
      <c r="J5087">
        <v>8.5914000000000001</v>
      </c>
      <c r="K5087">
        <v>5.09</v>
      </c>
      <c r="L5087" t="s">
        <v>15</v>
      </c>
      <c r="M5087">
        <v>1.3272999999999999</v>
      </c>
    </row>
    <row r="5088" spans="1:13" x14ac:dyDescent="0.25">
      <c r="A5088">
        <v>330606</v>
      </c>
      <c r="B5088">
        <v>1</v>
      </c>
      <c r="C5088" s="1">
        <v>43484</v>
      </c>
      <c r="D5088">
        <v>376974</v>
      </c>
      <c r="E5088">
        <v>634</v>
      </c>
      <c r="F5088">
        <v>6</v>
      </c>
      <c r="G5088">
        <v>2499</v>
      </c>
      <c r="H5088" s="1">
        <v>43487</v>
      </c>
      <c r="I5088">
        <v>999999</v>
      </c>
      <c r="J5088">
        <v>2174.13</v>
      </c>
      <c r="K5088">
        <v>827.97</v>
      </c>
      <c r="L5088" t="s">
        <v>15</v>
      </c>
      <c r="M5088">
        <v>1.3272999999999999</v>
      </c>
    </row>
    <row r="5089" spans="1:13" x14ac:dyDescent="0.25">
      <c r="A5089">
        <v>330606</v>
      </c>
      <c r="B5089">
        <v>2</v>
      </c>
      <c r="C5089" s="1">
        <v>43484</v>
      </c>
      <c r="D5089">
        <v>376974</v>
      </c>
      <c r="E5089">
        <v>1454</v>
      </c>
      <c r="F5089">
        <v>1</v>
      </c>
      <c r="G5089">
        <v>199</v>
      </c>
      <c r="H5089" s="1">
        <v>43487</v>
      </c>
      <c r="I5089">
        <v>999999</v>
      </c>
      <c r="J5089">
        <v>199</v>
      </c>
      <c r="K5089">
        <v>91.51</v>
      </c>
      <c r="L5089" t="s">
        <v>15</v>
      </c>
      <c r="M5089">
        <v>1.3272999999999999</v>
      </c>
    </row>
    <row r="5090" spans="1:13" x14ac:dyDescent="0.25">
      <c r="A5090">
        <v>330606</v>
      </c>
      <c r="B5090">
        <v>3</v>
      </c>
      <c r="C5090" s="1">
        <v>43484</v>
      </c>
      <c r="D5090">
        <v>376974</v>
      </c>
      <c r="E5090">
        <v>1654</v>
      </c>
      <c r="F5090">
        <v>7</v>
      </c>
      <c r="G5090">
        <v>259.99</v>
      </c>
      <c r="H5090" s="1">
        <v>43487</v>
      </c>
      <c r="I5090">
        <v>999999</v>
      </c>
      <c r="J5090">
        <v>231.39109999999999</v>
      </c>
      <c r="K5090">
        <v>86.14</v>
      </c>
      <c r="L5090" t="s">
        <v>15</v>
      </c>
      <c r="M5090">
        <v>1.3272999999999999</v>
      </c>
    </row>
    <row r="5091" spans="1:13" x14ac:dyDescent="0.25">
      <c r="A5091">
        <v>330606</v>
      </c>
      <c r="B5091">
        <v>4</v>
      </c>
      <c r="C5091" s="1">
        <v>43484</v>
      </c>
      <c r="D5091">
        <v>376974</v>
      </c>
      <c r="E5091">
        <v>9</v>
      </c>
      <c r="F5091">
        <v>3</v>
      </c>
      <c r="G5091">
        <v>59.99</v>
      </c>
      <c r="H5091" s="1">
        <v>43487</v>
      </c>
      <c r="I5091">
        <v>999999</v>
      </c>
      <c r="J5091">
        <v>52.791200000000003</v>
      </c>
      <c r="K5091">
        <v>30.58</v>
      </c>
      <c r="L5091" t="s">
        <v>15</v>
      </c>
      <c r="M5091">
        <v>1.3272999999999999</v>
      </c>
    </row>
    <row r="5092" spans="1:13" x14ac:dyDescent="0.25">
      <c r="A5092">
        <v>330606</v>
      </c>
      <c r="B5092">
        <v>6</v>
      </c>
      <c r="C5092" s="1">
        <v>43484</v>
      </c>
      <c r="D5092">
        <v>376974</v>
      </c>
      <c r="E5092">
        <v>1696</v>
      </c>
      <c r="F5092">
        <v>1</v>
      </c>
      <c r="G5092">
        <v>16.989999999999998</v>
      </c>
      <c r="H5092" s="1">
        <v>43487</v>
      </c>
      <c r="I5092">
        <v>999999</v>
      </c>
      <c r="J5092">
        <v>16.8201</v>
      </c>
      <c r="K5092">
        <v>5.63</v>
      </c>
      <c r="L5092" t="s">
        <v>15</v>
      </c>
      <c r="M5092">
        <v>1.3272999999999999</v>
      </c>
    </row>
    <row r="5093" spans="1:13" x14ac:dyDescent="0.25">
      <c r="A5093">
        <v>330607</v>
      </c>
      <c r="B5093">
        <v>0</v>
      </c>
      <c r="C5093" s="1">
        <v>43484</v>
      </c>
      <c r="D5093">
        <v>123122</v>
      </c>
      <c r="E5093">
        <v>134</v>
      </c>
      <c r="F5093">
        <v>3</v>
      </c>
      <c r="G5093">
        <v>349.95</v>
      </c>
      <c r="H5093" s="1">
        <v>43487</v>
      </c>
      <c r="I5093">
        <v>999999</v>
      </c>
      <c r="J5093">
        <v>311.45549999999997</v>
      </c>
      <c r="K5093">
        <v>160.93</v>
      </c>
      <c r="L5093" t="s">
        <v>17</v>
      </c>
      <c r="M5093">
        <v>1.3900999999999999</v>
      </c>
    </row>
    <row r="5094" spans="1:13" x14ac:dyDescent="0.25">
      <c r="A5094">
        <v>330608</v>
      </c>
      <c r="B5094">
        <v>0</v>
      </c>
      <c r="C5094" s="1">
        <v>43484</v>
      </c>
      <c r="D5094">
        <v>1871778</v>
      </c>
      <c r="E5094">
        <v>186</v>
      </c>
      <c r="F5094">
        <v>4</v>
      </c>
      <c r="G5094">
        <v>89.9</v>
      </c>
      <c r="H5094" s="1">
        <v>43486</v>
      </c>
      <c r="I5094">
        <v>999999</v>
      </c>
      <c r="J5094">
        <v>89.9</v>
      </c>
      <c r="K5094">
        <v>45.83</v>
      </c>
      <c r="L5094" t="s">
        <v>13</v>
      </c>
      <c r="M5094">
        <v>1</v>
      </c>
    </row>
    <row r="5095" spans="1:13" x14ac:dyDescent="0.25">
      <c r="A5095">
        <v>330608</v>
      </c>
      <c r="B5095">
        <v>1</v>
      </c>
      <c r="C5095" s="1">
        <v>43484</v>
      </c>
      <c r="D5095">
        <v>1871778</v>
      </c>
      <c r="E5095">
        <v>1806</v>
      </c>
      <c r="F5095">
        <v>2</v>
      </c>
      <c r="G5095">
        <v>32</v>
      </c>
      <c r="H5095" s="1">
        <v>43486</v>
      </c>
      <c r="I5095">
        <v>999999</v>
      </c>
      <c r="J5095">
        <v>28.8</v>
      </c>
      <c r="K5095">
        <v>16.309999999999999</v>
      </c>
      <c r="L5095" t="s">
        <v>13</v>
      </c>
      <c r="M5095">
        <v>1</v>
      </c>
    </row>
    <row r="5096" spans="1:13" x14ac:dyDescent="0.25">
      <c r="A5096">
        <v>330608</v>
      </c>
      <c r="B5096">
        <v>2</v>
      </c>
      <c r="C5096" s="1">
        <v>43484</v>
      </c>
      <c r="D5096">
        <v>1871778</v>
      </c>
      <c r="E5096">
        <v>16</v>
      </c>
      <c r="F5096">
        <v>10</v>
      </c>
      <c r="G5096">
        <v>109.95</v>
      </c>
      <c r="H5096" s="1">
        <v>43486</v>
      </c>
      <c r="I5096">
        <v>999999</v>
      </c>
      <c r="J5096">
        <v>109.95</v>
      </c>
      <c r="K5096">
        <v>50.56</v>
      </c>
      <c r="L5096" t="s">
        <v>13</v>
      </c>
      <c r="M5096">
        <v>1</v>
      </c>
    </row>
    <row r="5097" spans="1:13" x14ac:dyDescent="0.25">
      <c r="A5097">
        <v>330609</v>
      </c>
      <c r="B5097">
        <v>0</v>
      </c>
      <c r="C5097" s="1">
        <v>43484</v>
      </c>
      <c r="D5097">
        <v>1787841</v>
      </c>
      <c r="E5097">
        <v>2437</v>
      </c>
      <c r="F5097">
        <v>3</v>
      </c>
      <c r="G5097">
        <v>44.99</v>
      </c>
      <c r="H5097" s="1">
        <v>43484</v>
      </c>
      <c r="I5097">
        <v>470</v>
      </c>
      <c r="J5097">
        <v>39.591200000000001</v>
      </c>
      <c r="K5097">
        <v>22.94</v>
      </c>
      <c r="L5097" t="s">
        <v>13</v>
      </c>
      <c r="M5097">
        <v>1</v>
      </c>
    </row>
    <row r="5098" spans="1:13" x14ac:dyDescent="0.25">
      <c r="A5098">
        <v>330609</v>
      </c>
      <c r="B5098">
        <v>1</v>
      </c>
      <c r="C5098" s="1">
        <v>43484</v>
      </c>
      <c r="D5098">
        <v>1787841</v>
      </c>
      <c r="E5098">
        <v>1514</v>
      </c>
      <c r="F5098">
        <v>2</v>
      </c>
      <c r="G5098">
        <v>208</v>
      </c>
      <c r="H5098" s="1">
        <v>43484</v>
      </c>
      <c r="I5098">
        <v>470</v>
      </c>
      <c r="J5098">
        <v>208</v>
      </c>
      <c r="K5098">
        <v>95.65</v>
      </c>
      <c r="L5098" t="s">
        <v>13</v>
      </c>
      <c r="M5098">
        <v>1</v>
      </c>
    </row>
    <row r="5099" spans="1:13" x14ac:dyDescent="0.25">
      <c r="A5099">
        <v>330609</v>
      </c>
      <c r="B5099">
        <v>2</v>
      </c>
      <c r="C5099" s="1">
        <v>43484</v>
      </c>
      <c r="D5099">
        <v>1787841</v>
      </c>
      <c r="E5099">
        <v>1553</v>
      </c>
      <c r="F5099">
        <v>1</v>
      </c>
      <c r="G5099">
        <v>268</v>
      </c>
      <c r="H5099" s="1">
        <v>43484</v>
      </c>
      <c r="I5099">
        <v>470</v>
      </c>
      <c r="J5099">
        <v>246.56</v>
      </c>
      <c r="K5099">
        <v>123.24</v>
      </c>
      <c r="L5099" t="s">
        <v>13</v>
      </c>
      <c r="M5099">
        <v>1</v>
      </c>
    </row>
    <row r="5100" spans="1:13" x14ac:dyDescent="0.25">
      <c r="A5100">
        <v>330800</v>
      </c>
      <c r="B5100">
        <v>0</v>
      </c>
      <c r="C5100" s="1">
        <v>43486</v>
      </c>
      <c r="D5100">
        <v>966931</v>
      </c>
      <c r="E5100">
        <v>1312</v>
      </c>
      <c r="F5100">
        <v>3</v>
      </c>
      <c r="G5100">
        <v>205</v>
      </c>
      <c r="H5100" s="1">
        <v>43486</v>
      </c>
      <c r="I5100">
        <v>400</v>
      </c>
      <c r="J5100">
        <v>192.7</v>
      </c>
      <c r="K5100">
        <v>94.27</v>
      </c>
      <c r="L5100" t="s">
        <v>16</v>
      </c>
      <c r="M5100">
        <v>0.7772</v>
      </c>
    </row>
    <row r="5101" spans="1:13" x14ac:dyDescent="0.25">
      <c r="A5101">
        <v>330800</v>
      </c>
      <c r="B5101">
        <v>1</v>
      </c>
      <c r="C5101" s="1">
        <v>43486</v>
      </c>
      <c r="D5101">
        <v>966931</v>
      </c>
      <c r="E5101">
        <v>65</v>
      </c>
      <c r="F5101">
        <v>3</v>
      </c>
      <c r="G5101">
        <v>181</v>
      </c>
      <c r="H5101" s="1">
        <v>43486</v>
      </c>
      <c r="I5101">
        <v>400</v>
      </c>
      <c r="J5101">
        <v>181</v>
      </c>
      <c r="K5101">
        <v>83.24</v>
      </c>
      <c r="L5101" t="s">
        <v>16</v>
      </c>
      <c r="M5101">
        <v>0.7772</v>
      </c>
    </row>
    <row r="5102" spans="1:13" x14ac:dyDescent="0.25">
      <c r="A5102">
        <v>330801</v>
      </c>
      <c r="B5102">
        <v>0</v>
      </c>
      <c r="C5102" s="1">
        <v>43486</v>
      </c>
      <c r="D5102">
        <v>1160758</v>
      </c>
      <c r="E5102">
        <v>1605</v>
      </c>
      <c r="F5102">
        <v>3</v>
      </c>
      <c r="G5102">
        <v>289.99</v>
      </c>
      <c r="H5102" s="1">
        <v>43490</v>
      </c>
      <c r="I5102">
        <v>999999</v>
      </c>
      <c r="J5102">
        <v>263.89089999999999</v>
      </c>
      <c r="K5102">
        <v>96.08</v>
      </c>
      <c r="L5102" t="s">
        <v>16</v>
      </c>
      <c r="M5102">
        <v>0.7772</v>
      </c>
    </row>
    <row r="5103" spans="1:13" x14ac:dyDescent="0.25">
      <c r="A5103">
        <v>330801</v>
      </c>
      <c r="B5103">
        <v>1</v>
      </c>
      <c r="C5103" s="1">
        <v>43486</v>
      </c>
      <c r="D5103">
        <v>1160758</v>
      </c>
      <c r="E5103">
        <v>1690</v>
      </c>
      <c r="F5103">
        <v>3</v>
      </c>
      <c r="G5103">
        <v>16.989999999999998</v>
      </c>
      <c r="H5103" s="1">
        <v>43490</v>
      </c>
      <c r="I5103">
        <v>999999</v>
      </c>
      <c r="J5103">
        <v>16.989999999999998</v>
      </c>
      <c r="K5103">
        <v>5.63</v>
      </c>
      <c r="L5103" t="s">
        <v>16</v>
      </c>
      <c r="M5103">
        <v>0.7772</v>
      </c>
    </row>
    <row r="5104" spans="1:13" x14ac:dyDescent="0.25">
      <c r="A5104">
        <v>330801</v>
      </c>
      <c r="B5104">
        <v>2</v>
      </c>
      <c r="C5104" s="1">
        <v>43486</v>
      </c>
      <c r="D5104">
        <v>1160758</v>
      </c>
      <c r="E5104">
        <v>1496</v>
      </c>
      <c r="F5104">
        <v>2</v>
      </c>
      <c r="G5104">
        <v>288</v>
      </c>
      <c r="H5104" s="1">
        <v>43490</v>
      </c>
      <c r="I5104">
        <v>999999</v>
      </c>
      <c r="J5104">
        <v>262.08</v>
      </c>
      <c r="K5104">
        <v>132.44</v>
      </c>
      <c r="L5104" t="s">
        <v>16</v>
      </c>
      <c r="M5104">
        <v>0.7772</v>
      </c>
    </row>
    <row r="5105" spans="1:13" x14ac:dyDescent="0.25">
      <c r="A5105">
        <v>330801</v>
      </c>
      <c r="B5105">
        <v>3</v>
      </c>
      <c r="C5105" s="1">
        <v>43486</v>
      </c>
      <c r="D5105">
        <v>1160758</v>
      </c>
      <c r="E5105">
        <v>1557</v>
      </c>
      <c r="F5105">
        <v>1</v>
      </c>
      <c r="G5105">
        <v>310</v>
      </c>
      <c r="H5105" s="1">
        <v>43490</v>
      </c>
      <c r="I5105">
        <v>999999</v>
      </c>
      <c r="J5105">
        <v>310</v>
      </c>
      <c r="K5105">
        <v>142.56</v>
      </c>
      <c r="L5105" t="s">
        <v>16</v>
      </c>
      <c r="M5105">
        <v>0.7772</v>
      </c>
    </row>
    <row r="5106" spans="1:13" x14ac:dyDescent="0.25">
      <c r="A5106">
        <v>330801</v>
      </c>
      <c r="B5106">
        <v>4</v>
      </c>
      <c r="C5106" s="1">
        <v>43486</v>
      </c>
      <c r="D5106">
        <v>1160758</v>
      </c>
      <c r="E5106">
        <v>1673</v>
      </c>
      <c r="F5106">
        <v>1</v>
      </c>
      <c r="G5106">
        <v>5.5</v>
      </c>
      <c r="H5106" s="1">
        <v>43490</v>
      </c>
      <c r="I5106">
        <v>999999</v>
      </c>
      <c r="J5106">
        <v>5.1150000000000002</v>
      </c>
      <c r="K5106">
        <v>2.8</v>
      </c>
      <c r="L5106" t="s">
        <v>16</v>
      </c>
      <c r="M5106">
        <v>0.7772</v>
      </c>
    </row>
    <row r="5107" spans="1:13" x14ac:dyDescent="0.25">
      <c r="A5107">
        <v>330802</v>
      </c>
      <c r="B5107">
        <v>0</v>
      </c>
      <c r="C5107" s="1">
        <v>43486</v>
      </c>
      <c r="D5107">
        <v>1621732</v>
      </c>
      <c r="E5107">
        <v>1673</v>
      </c>
      <c r="F5107">
        <v>1</v>
      </c>
      <c r="G5107">
        <v>5.5</v>
      </c>
      <c r="H5107" s="1">
        <v>43489</v>
      </c>
      <c r="I5107">
        <v>999999</v>
      </c>
      <c r="J5107">
        <v>5.5</v>
      </c>
      <c r="K5107">
        <v>2.8</v>
      </c>
      <c r="L5107" t="s">
        <v>13</v>
      </c>
      <c r="M5107">
        <v>1</v>
      </c>
    </row>
    <row r="5108" spans="1:13" x14ac:dyDescent="0.25">
      <c r="A5108">
        <v>330803</v>
      </c>
      <c r="B5108">
        <v>0</v>
      </c>
      <c r="C5108" s="1">
        <v>43486</v>
      </c>
      <c r="D5108">
        <v>500839</v>
      </c>
      <c r="E5108">
        <v>1455</v>
      </c>
      <c r="F5108">
        <v>10</v>
      </c>
      <c r="G5108">
        <v>290</v>
      </c>
      <c r="H5108" s="1">
        <v>43486</v>
      </c>
      <c r="I5108">
        <v>270</v>
      </c>
      <c r="J5108">
        <v>275.5</v>
      </c>
      <c r="K5108">
        <v>133.36000000000001</v>
      </c>
      <c r="L5108" t="s">
        <v>14</v>
      </c>
      <c r="M5108">
        <v>0.88009999999999999</v>
      </c>
    </row>
    <row r="5109" spans="1:13" x14ac:dyDescent="0.25">
      <c r="A5109">
        <v>330803</v>
      </c>
      <c r="B5109">
        <v>1</v>
      </c>
      <c r="C5109" s="1">
        <v>43486</v>
      </c>
      <c r="D5109">
        <v>500839</v>
      </c>
      <c r="E5109">
        <v>1408</v>
      </c>
      <c r="F5109">
        <v>1</v>
      </c>
      <c r="G5109">
        <v>529</v>
      </c>
      <c r="H5109" s="1">
        <v>43486</v>
      </c>
      <c r="I5109">
        <v>270</v>
      </c>
      <c r="J5109">
        <v>513.13</v>
      </c>
      <c r="K5109">
        <v>175.27</v>
      </c>
      <c r="L5109" t="s">
        <v>14</v>
      </c>
      <c r="M5109">
        <v>0.88009999999999999</v>
      </c>
    </row>
    <row r="5110" spans="1:13" x14ac:dyDescent="0.25">
      <c r="A5110">
        <v>330803</v>
      </c>
      <c r="B5110">
        <v>2</v>
      </c>
      <c r="C5110" s="1">
        <v>43486</v>
      </c>
      <c r="D5110">
        <v>500839</v>
      </c>
      <c r="E5110">
        <v>1645</v>
      </c>
      <c r="F5110">
        <v>2</v>
      </c>
      <c r="G5110">
        <v>57.88</v>
      </c>
      <c r="H5110" s="1">
        <v>43486</v>
      </c>
      <c r="I5110">
        <v>270</v>
      </c>
      <c r="J5110">
        <v>57.88</v>
      </c>
      <c r="K5110">
        <v>26.62</v>
      </c>
      <c r="L5110" t="s">
        <v>14</v>
      </c>
      <c r="M5110">
        <v>0.88009999999999999</v>
      </c>
    </row>
    <row r="5111" spans="1:13" x14ac:dyDescent="0.25">
      <c r="A5111">
        <v>330803</v>
      </c>
      <c r="B5111">
        <v>3</v>
      </c>
      <c r="C5111" s="1">
        <v>43486</v>
      </c>
      <c r="D5111">
        <v>500839</v>
      </c>
      <c r="E5111">
        <v>1477</v>
      </c>
      <c r="F5111">
        <v>6</v>
      </c>
      <c r="G5111">
        <v>267</v>
      </c>
      <c r="H5111" s="1">
        <v>43486</v>
      </c>
      <c r="I5111">
        <v>270</v>
      </c>
      <c r="J5111">
        <v>267</v>
      </c>
      <c r="K5111">
        <v>122.78</v>
      </c>
      <c r="L5111" t="s">
        <v>14</v>
      </c>
      <c r="M5111">
        <v>0.88009999999999999</v>
      </c>
    </row>
    <row r="5112" spans="1:13" x14ac:dyDescent="0.25">
      <c r="A5112">
        <v>330900</v>
      </c>
      <c r="B5112">
        <v>0</v>
      </c>
      <c r="C5112" s="1">
        <v>43487</v>
      </c>
      <c r="D5112">
        <v>2004745</v>
      </c>
      <c r="E5112">
        <v>1702</v>
      </c>
      <c r="F5112">
        <v>1</v>
      </c>
      <c r="G5112">
        <v>16.989999999999998</v>
      </c>
      <c r="H5112" s="1">
        <v>43487</v>
      </c>
      <c r="I5112">
        <v>490</v>
      </c>
      <c r="J5112">
        <v>16.989999999999998</v>
      </c>
      <c r="K5112">
        <v>5.63</v>
      </c>
      <c r="L5112" t="s">
        <v>13</v>
      </c>
      <c r="M5112">
        <v>1</v>
      </c>
    </row>
    <row r="5113" spans="1:13" x14ac:dyDescent="0.25">
      <c r="A5113">
        <v>329108</v>
      </c>
      <c r="B5113">
        <v>0</v>
      </c>
      <c r="C5113" s="1">
        <v>43469</v>
      </c>
      <c r="D5113">
        <v>123498</v>
      </c>
      <c r="E5113">
        <v>1281</v>
      </c>
      <c r="F5113">
        <v>5</v>
      </c>
      <c r="G5113">
        <v>14.99</v>
      </c>
      <c r="H5113" s="1">
        <v>43471</v>
      </c>
      <c r="I5113">
        <v>999999</v>
      </c>
      <c r="J5113">
        <v>14.99</v>
      </c>
      <c r="K5113">
        <v>7.64</v>
      </c>
      <c r="L5113" t="s">
        <v>17</v>
      </c>
      <c r="M5113">
        <v>1.4197</v>
      </c>
    </row>
    <row r="5114" spans="1:13" x14ac:dyDescent="0.25">
      <c r="A5114">
        <v>329108</v>
      </c>
      <c r="B5114">
        <v>1</v>
      </c>
      <c r="C5114" s="1">
        <v>43469</v>
      </c>
      <c r="D5114">
        <v>123498</v>
      </c>
      <c r="E5114">
        <v>440</v>
      </c>
      <c r="F5114">
        <v>7</v>
      </c>
      <c r="G5114">
        <v>219.95</v>
      </c>
      <c r="H5114" s="1">
        <v>43471</v>
      </c>
      <c r="I5114">
        <v>999999</v>
      </c>
      <c r="J5114">
        <v>191.35650000000001</v>
      </c>
      <c r="K5114">
        <v>112.14</v>
      </c>
      <c r="L5114" t="s">
        <v>17</v>
      </c>
      <c r="M5114">
        <v>1.4197</v>
      </c>
    </row>
    <row r="5115" spans="1:13" x14ac:dyDescent="0.25">
      <c r="A5115">
        <v>329108</v>
      </c>
      <c r="B5115">
        <v>2</v>
      </c>
      <c r="C5115" s="1">
        <v>43469</v>
      </c>
      <c r="D5115">
        <v>123498</v>
      </c>
      <c r="E5115">
        <v>1681</v>
      </c>
      <c r="F5115">
        <v>6</v>
      </c>
      <c r="G5115">
        <v>6.89</v>
      </c>
      <c r="H5115" s="1">
        <v>43471</v>
      </c>
      <c r="I5115">
        <v>999999</v>
      </c>
      <c r="J5115">
        <v>6.89</v>
      </c>
      <c r="K5115">
        <v>3.17</v>
      </c>
      <c r="L5115" t="s">
        <v>17</v>
      </c>
      <c r="M5115">
        <v>1.4197</v>
      </c>
    </row>
    <row r="5116" spans="1:13" x14ac:dyDescent="0.25">
      <c r="A5116">
        <v>329109</v>
      </c>
      <c r="B5116">
        <v>0</v>
      </c>
      <c r="C5116" s="1">
        <v>43469</v>
      </c>
      <c r="D5116">
        <v>1299781</v>
      </c>
      <c r="E5116">
        <v>586</v>
      </c>
      <c r="F5116">
        <v>1</v>
      </c>
      <c r="G5116">
        <v>109</v>
      </c>
      <c r="H5116" s="1">
        <v>43473</v>
      </c>
      <c r="I5116">
        <v>999999</v>
      </c>
      <c r="J5116">
        <v>103.55</v>
      </c>
      <c r="K5116">
        <v>55.57</v>
      </c>
      <c r="L5116" t="s">
        <v>13</v>
      </c>
      <c r="M5116">
        <v>1</v>
      </c>
    </row>
    <row r="5117" spans="1:13" x14ac:dyDescent="0.25">
      <c r="A5117">
        <v>329110</v>
      </c>
      <c r="B5117">
        <v>0</v>
      </c>
      <c r="C5117" s="1">
        <v>43469</v>
      </c>
      <c r="D5117">
        <v>1531482</v>
      </c>
      <c r="E5117">
        <v>443</v>
      </c>
      <c r="F5117">
        <v>8</v>
      </c>
      <c r="G5117">
        <v>349</v>
      </c>
      <c r="H5117" s="1">
        <v>43472</v>
      </c>
      <c r="I5117">
        <v>999999</v>
      </c>
      <c r="J5117">
        <v>300.14</v>
      </c>
      <c r="K5117">
        <v>160.49</v>
      </c>
      <c r="L5117" t="s">
        <v>13</v>
      </c>
      <c r="M5117">
        <v>1</v>
      </c>
    </row>
    <row r="5118" spans="1:13" x14ac:dyDescent="0.25">
      <c r="A5118">
        <v>329110</v>
      </c>
      <c r="B5118">
        <v>1</v>
      </c>
      <c r="C5118" s="1">
        <v>43469</v>
      </c>
      <c r="D5118">
        <v>1531482</v>
      </c>
      <c r="E5118">
        <v>1486</v>
      </c>
      <c r="F5118">
        <v>1</v>
      </c>
      <c r="G5118">
        <v>288</v>
      </c>
      <c r="H5118" s="1">
        <v>43472</v>
      </c>
      <c r="I5118">
        <v>999999</v>
      </c>
      <c r="J5118">
        <v>262.08</v>
      </c>
      <c r="K5118">
        <v>132.44</v>
      </c>
      <c r="L5118" t="s">
        <v>13</v>
      </c>
      <c r="M5118">
        <v>1</v>
      </c>
    </row>
    <row r="5119" spans="1:13" x14ac:dyDescent="0.25">
      <c r="A5119">
        <v>329110</v>
      </c>
      <c r="B5119">
        <v>2</v>
      </c>
      <c r="C5119" s="1">
        <v>43469</v>
      </c>
      <c r="D5119">
        <v>1531482</v>
      </c>
      <c r="E5119">
        <v>1726</v>
      </c>
      <c r="F5119">
        <v>5</v>
      </c>
      <c r="G5119">
        <v>56</v>
      </c>
      <c r="H5119" s="1">
        <v>43472</v>
      </c>
      <c r="I5119">
        <v>999999</v>
      </c>
      <c r="J5119">
        <v>56</v>
      </c>
      <c r="K5119">
        <v>28.55</v>
      </c>
      <c r="L5119" t="s">
        <v>13</v>
      </c>
      <c r="M5119">
        <v>1</v>
      </c>
    </row>
    <row r="5120" spans="1:13" x14ac:dyDescent="0.25">
      <c r="A5120">
        <v>329200</v>
      </c>
      <c r="B5120">
        <v>0</v>
      </c>
      <c r="C5120" s="1">
        <v>43470</v>
      </c>
      <c r="D5120">
        <v>521439</v>
      </c>
      <c r="E5120">
        <v>1322</v>
      </c>
      <c r="F5120">
        <v>5</v>
      </c>
      <c r="G5120">
        <v>32.99</v>
      </c>
      <c r="H5120" s="1">
        <v>43472</v>
      </c>
      <c r="I5120">
        <v>999999</v>
      </c>
      <c r="J5120">
        <v>32.99</v>
      </c>
      <c r="K5120">
        <v>15.17</v>
      </c>
      <c r="L5120" t="s">
        <v>14</v>
      </c>
      <c r="M5120">
        <v>0.877</v>
      </c>
    </row>
    <row r="5121" spans="1:13" x14ac:dyDescent="0.25">
      <c r="A5121">
        <v>329200</v>
      </c>
      <c r="B5121">
        <v>1</v>
      </c>
      <c r="C5121" s="1">
        <v>43470</v>
      </c>
      <c r="D5121">
        <v>521439</v>
      </c>
      <c r="E5121">
        <v>1585</v>
      </c>
      <c r="F5121">
        <v>1</v>
      </c>
      <c r="G5121">
        <v>22.89</v>
      </c>
      <c r="H5121" s="1">
        <v>43472</v>
      </c>
      <c r="I5121">
        <v>999999</v>
      </c>
      <c r="J5121">
        <v>22.89</v>
      </c>
      <c r="K5121">
        <v>7.58</v>
      </c>
      <c r="L5121" t="s">
        <v>14</v>
      </c>
      <c r="M5121">
        <v>0.877</v>
      </c>
    </row>
    <row r="5122" spans="1:13" x14ac:dyDescent="0.25">
      <c r="A5122">
        <v>329200</v>
      </c>
      <c r="B5122">
        <v>2</v>
      </c>
      <c r="C5122" s="1">
        <v>43470</v>
      </c>
      <c r="D5122">
        <v>521439</v>
      </c>
      <c r="E5122">
        <v>550</v>
      </c>
      <c r="F5122">
        <v>1</v>
      </c>
      <c r="G5122">
        <v>109</v>
      </c>
      <c r="H5122" s="1">
        <v>43472</v>
      </c>
      <c r="I5122">
        <v>999999</v>
      </c>
      <c r="J5122">
        <v>105.73</v>
      </c>
      <c r="K5122">
        <v>55.57</v>
      </c>
      <c r="L5122" t="s">
        <v>14</v>
      </c>
      <c r="M5122">
        <v>0.877</v>
      </c>
    </row>
    <row r="5123" spans="1:13" x14ac:dyDescent="0.25">
      <c r="A5123">
        <v>329201</v>
      </c>
      <c r="B5123">
        <v>0</v>
      </c>
      <c r="C5123" s="1">
        <v>43470</v>
      </c>
      <c r="D5123">
        <v>568839</v>
      </c>
      <c r="E5123">
        <v>1922</v>
      </c>
      <c r="F5123">
        <v>2</v>
      </c>
      <c r="G5123">
        <v>899</v>
      </c>
      <c r="H5123" s="1">
        <v>43470</v>
      </c>
      <c r="I5123">
        <v>190</v>
      </c>
      <c r="J5123">
        <v>899</v>
      </c>
      <c r="K5123">
        <v>413.42</v>
      </c>
      <c r="L5123" t="s">
        <v>14</v>
      </c>
      <c r="M5123">
        <v>0.877</v>
      </c>
    </row>
    <row r="5124" spans="1:13" x14ac:dyDescent="0.25">
      <c r="A5124">
        <v>329202</v>
      </c>
      <c r="B5124">
        <v>0</v>
      </c>
      <c r="C5124" s="1">
        <v>43470</v>
      </c>
      <c r="D5124">
        <v>1422761</v>
      </c>
      <c r="E5124">
        <v>1564</v>
      </c>
      <c r="F5124">
        <v>5</v>
      </c>
      <c r="G5124">
        <v>302</v>
      </c>
      <c r="H5124" s="1">
        <v>43470</v>
      </c>
      <c r="I5124">
        <v>560</v>
      </c>
      <c r="J5124">
        <v>262.74</v>
      </c>
      <c r="K5124">
        <v>100.06</v>
      </c>
      <c r="L5124" t="s">
        <v>13</v>
      </c>
      <c r="M5124">
        <v>1</v>
      </c>
    </row>
    <row r="5125" spans="1:13" x14ac:dyDescent="0.25">
      <c r="A5125">
        <v>329202</v>
      </c>
      <c r="B5125">
        <v>1</v>
      </c>
      <c r="C5125" s="1">
        <v>43470</v>
      </c>
      <c r="D5125">
        <v>1422761</v>
      </c>
      <c r="E5125">
        <v>1452</v>
      </c>
      <c r="F5125">
        <v>1</v>
      </c>
      <c r="G5125">
        <v>293</v>
      </c>
      <c r="H5125" s="1">
        <v>43470</v>
      </c>
      <c r="I5125">
        <v>560</v>
      </c>
      <c r="J5125">
        <v>287.14</v>
      </c>
      <c r="K5125">
        <v>134.74</v>
      </c>
      <c r="L5125" t="s">
        <v>13</v>
      </c>
      <c r="M5125">
        <v>1</v>
      </c>
    </row>
    <row r="5126" spans="1:13" x14ac:dyDescent="0.25">
      <c r="A5126">
        <v>329203</v>
      </c>
      <c r="B5126">
        <v>0</v>
      </c>
      <c r="C5126" s="1">
        <v>43470</v>
      </c>
      <c r="D5126">
        <v>1545316</v>
      </c>
      <c r="E5126">
        <v>822</v>
      </c>
      <c r="F5126">
        <v>1</v>
      </c>
      <c r="G5126">
        <v>27.9</v>
      </c>
      <c r="H5126" s="1">
        <v>43470</v>
      </c>
      <c r="I5126">
        <v>470</v>
      </c>
      <c r="J5126">
        <v>27.9</v>
      </c>
      <c r="K5126">
        <v>12.83</v>
      </c>
      <c r="L5126" t="s">
        <v>13</v>
      </c>
      <c r="M5126">
        <v>1</v>
      </c>
    </row>
    <row r="5127" spans="1:13" x14ac:dyDescent="0.25">
      <c r="A5127">
        <v>329204</v>
      </c>
      <c r="B5127">
        <v>0</v>
      </c>
      <c r="C5127" s="1">
        <v>43470</v>
      </c>
      <c r="D5127">
        <v>1314746</v>
      </c>
      <c r="E5127">
        <v>293</v>
      </c>
      <c r="F5127">
        <v>1</v>
      </c>
      <c r="G5127">
        <v>499</v>
      </c>
      <c r="H5127" s="1">
        <v>43470</v>
      </c>
      <c r="I5127">
        <v>605</v>
      </c>
      <c r="J5127">
        <v>439.12</v>
      </c>
      <c r="K5127">
        <v>229.47</v>
      </c>
      <c r="L5127" t="s">
        <v>13</v>
      </c>
      <c r="M5127">
        <v>1</v>
      </c>
    </row>
    <row r="5128" spans="1:13" x14ac:dyDescent="0.25">
      <c r="A5128">
        <v>329204</v>
      </c>
      <c r="B5128">
        <v>1</v>
      </c>
      <c r="C5128" s="1">
        <v>43470</v>
      </c>
      <c r="D5128">
        <v>1314746</v>
      </c>
      <c r="E5128">
        <v>1500</v>
      </c>
      <c r="F5128">
        <v>1</v>
      </c>
      <c r="G5128">
        <v>129</v>
      </c>
      <c r="H5128" s="1">
        <v>43470</v>
      </c>
      <c r="I5128">
        <v>605</v>
      </c>
      <c r="J5128">
        <v>117.39</v>
      </c>
      <c r="K5128">
        <v>65.77</v>
      </c>
      <c r="L5128" t="s">
        <v>13</v>
      </c>
      <c r="M5128">
        <v>1</v>
      </c>
    </row>
    <row r="5129" spans="1:13" x14ac:dyDescent="0.25">
      <c r="A5129">
        <v>329205</v>
      </c>
      <c r="B5129">
        <v>0</v>
      </c>
      <c r="C5129" s="1">
        <v>43470</v>
      </c>
      <c r="D5129">
        <v>991911</v>
      </c>
      <c r="E5129">
        <v>1431</v>
      </c>
      <c r="F5129">
        <v>1</v>
      </c>
      <c r="G5129">
        <v>256</v>
      </c>
      <c r="H5129" s="1">
        <v>43470</v>
      </c>
      <c r="I5129">
        <v>420</v>
      </c>
      <c r="J5129">
        <v>256</v>
      </c>
      <c r="K5129">
        <v>117.73</v>
      </c>
      <c r="L5129" t="s">
        <v>16</v>
      </c>
      <c r="M5129">
        <v>0.78920000000000001</v>
      </c>
    </row>
    <row r="5130" spans="1:13" x14ac:dyDescent="0.25">
      <c r="A5130">
        <v>329205</v>
      </c>
      <c r="B5130">
        <v>1</v>
      </c>
      <c r="C5130" s="1">
        <v>43470</v>
      </c>
      <c r="D5130">
        <v>991911</v>
      </c>
      <c r="E5130">
        <v>421</v>
      </c>
      <c r="F5130">
        <v>4</v>
      </c>
      <c r="G5130">
        <v>469</v>
      </c>
      <c r="H5130" s="1">
        <v>43470</v>
      </c>
      <c r="I5130">
        <v>420</v>
      </c>
      <c r="J5130">
        <v>431.48</v>
      </c>
      <c r="K5130">
        <v>215.68</v>
      </c>
      <c r="L5130" t="s">
        <v>16</v>
      </c>
      <c r="M5130">
        <v>0.78920000000000001</v>
      </c>
    </row>
    <row r="5131" spans="1:13" x14ac:dyDescent="0.25">
      <c r="A5131">
        <v>329205</v>
      </c>
      <c r="B5131">
        <v>2</v>
      </c>
      <c r="C5131" s="1">
        <v>43470</v>
      </c>
      <c r="D5131">
        <v>991911</v>
      </c>
      <c r="E5131">
        <v>478</v>
      </c>
      <c r="F5131">
        <v>2</v>
      </c>
      <c r="G5131">
        <v>679</v>
      </c>
      <c r="H5131" s="1">
        <v>43470</v>
      </c>
      <c r="I5131">
        <v>420</v>
      </c>
      <c r="J5131">
        <v>597.52</v>
      </c>
      <c r="K5131">
        <v>224.97</v>
      </c>
      <c r="L5131" t="s">
        <v>16</v>
      </c>
      <c r="M5131">
        <v>0.78920000000000001</v>
      </c>
    </row>
    <row r="5132" spans="1:13" x14ac:dyDescent="0.25">
      <c r="A5132">
        <v>329206</v>
      </c>
      <c r="B5132">
        <v>0</v>
      </c>
      <c r="C5132" s="1">
        <v>43470</v>
      </c>
      <c r="D5132">
        <v>1108321</v>
      </c>
      <c r="E5132">
        <v>1677</v>
      </c>
      <c r="F5132">
        <v>7</v>
      </c>
      <c r="G5132">
        <v>4.99</v>
      </c>
      <c r="H5132" s="1">
        <v>43470</v>
      </c>
      <c r="I5132">
        <v>370</v>
      </c>
      <c r="J5132">
        <v>4.99</v>
      </c>
      <c r="K5132">
        <v>2.54</v>
      </c>
      <c r="L5132" t="s">
        <v>16</v>
      </c>
      <c r="M5132">
        <v>0.78920000000000001</v>
      </c>
    </row>
    <row r="5133" spans="1:13" x14ac:dyDescent="0.25">
      <c r="A5133">
        <v>329206</v>
      </c>
      <c r="B5133">
        <v>1</v>
      </c>
      <c r="C5133" s="1">
        <v>43470</v>
      </c>
      <c r="D5133">
        <v>1108321</v>
      </c>
      <c r="E5133">
        <v>1410</v>
      </c>
      <c r="F5133">
        <v>6</v>
      </c>
      <c r="G5133">
        <v>230</v>
      </c>
      <c r="H5133" s="1">
        <v>43470</v>
      </c>
      <c r="I5133">
        <v>370</v>
      </c>
      <c r="J5133">
        <v>202.4</v>
      </c>
      <c r="K5133">
        <v>105.77</v>
      </c>
      <c r="L5133" t="s">
        <v>16</v>
      </c>
      <c r="M5133">
        <v>0.78920000000000001</v>
      </c>
    </row>
    <row r="5134" spans="1:13" x14ac:dyDescent="0.25">
      <c r="A5134">
        <v>329207</v>
      </c>
      <c r="B5134">
        <v>0</v>
      </c>
      <c r="C5134" s="1">
        <v>43470</v>
      </c>
      <c r="D5134">
        <v>1402616</v>
      </c>
      <c r="E5134">
        <v>956</v>
      </c>
      <c r="F5134">
        <v>7</v>
      </c>
      <c r="G5134">
        <v>198</v>
      </c>
      <c r="H5134" s="1">
        <v>43473</v>
      </c>
      <c r="I5134">
        <v>999999</v>
      </c>
      <c r="J5134">
        <v>176.22</v>
      </c>
      <c r="K5134">
        <v>91.05</v>
      </c>
      <c r="L5134" t="s">
        <v>13</v>
      </c>
      <c r="M5134">
        <v>1</v>
      </c>
    </row>
    <row r="5135" spans="1:13" x14ac:dyDescent="0.25">
      <c r="A5135">
        <v>329207</v>
      </c>
      <c r="B5135">
        <v>1</v>
      </c>
      <c r="C5135" s="1">
        <v>43470</v>
      </c>
      <c r="D5135">
        <v>1402616</v>
      </c>
      <c r="E5135">
        <v>406</v>
      </c>
      <c r="F5135">
        <v>5</v>
      </c>
      <c r="G5135">
        <v>382.95</v>
      </c>
      <c r="H5135" s="1">
        <v>43473</v>
      </c>
      <c r="I5135">
        <v>999999</v>
      </c>
      <c r="J5135">
        <v>382.95</v>
      </c>
      <c r="K5135">
        <v>195.24</v>
      </c>
      <c r="L5135" t="s">
        <v>13</v>
      </c>
      <c r="M5135">
        <v>1</v>
      </c>
    </row>
    <row r="5136" spans="1:13" x14ac:dyDescent="0.25">
      <c r="A5136">
        <v>329207</v>
      </c>
      <c r="B5136">
        <v>2</v>
      </c>
      <c r="C5136" s="1">
        <v>43470</v>
      </c>
      <c r="D5136">
        <v>1402616</v>
      </c>
      <c r="E5136">
        <v>253</v>
      </c>
      <c r="F5136">
        <v>5</v>
      </c>
      <c r="G5136">
        <v>299</v>
      </c>
      <c r="H5136" s="1">
        <v>43473</v>
      </c>
      <c r="I5136">
        <v>999999</v>
      </c>
      <c r="J5136">
        <v>299</v>
      </c>
      <c r="K5136">
        <v>152.44</v>
      </c>
      <c r="L5136" t="s">
        <v>13</v>
      </c>
      <c r="M5136">
        <v>1</v>
      </c>
    </row>
    <row r="5137" spans="1:13" x14ac:dyDescent="0.25">
      <c r="A5137">
        <v>329208</v>
      </c>
      <c r="B5137">
        <v>0</v>
      </c>
      <c r="C5137" s="1">
        <v>43470</v>
      </c>
      <c r="D5137">
        <v>1569394</v>
      </c>
      <c r="E5137">
        <v>1542</v>
      </c>
      <c r="F5137">
        <v>2</v>
      </c>
      <c r="G5137">
        <v>330</v>
      </c>
      <c r="H5137" s="1">
        <v>43472</v>
      </c>
      <c r="I5137">
        <v>999999</v>
      </c>
      <c r="J5137">
        <v>330</v>
      </c>
      <c r="K5137">
        <v>151.76</v>
      </c>
      <c r="L5137" t="s">
        <v>13</v>
      </c>
      <c r="M5137">
        <v>1</v>
      </c>
    </row>
    <row r="5138" spans="1:13" x14ac:dyDescent="0.25">
      <c r="A5138">
        <v>329208</v>
      </c>
      <c r="B5138">
        <v>1</v>
      </c>
      <c r="C5138" s="1">
        <v>43470</v>
      </c>
      <c r="D5138">
        <v>1569394</v>
      </c>
      <c r="E5138">
        <v>462</v>
      </c>
      <c r="F5138">
        <v>4</v>
      </c>
      <c r="G5138">
        <v>869</v>
      </c>
      <c r="H5138" s="1">
        <v>43472</v>
      </c>
      <c r="I5138">
        <v>999999</v>
      </c>
      <c r="J5138">
        <v>747.34</v>
      </c>
      <c r="K5138">
        <v>287.92</v>
      </c>
      <c r="L5138" t="s">
        <v>13</v>
      </c>
      <c r="M5138">
        <v>1</v>
      </c>
    </row>
    <row r="5139" spans="1:13" x14ac:dyDescent="0.25">
      <c r="A5139">
        <v>329208</v>
      </c>
      <c r="B5139">
        <v>2</v>
      </c>
      <c r="C5139" s="1">
        <v>43470</v>
      </c>
      <c r="D5139">
        <v>1569394</v>
      </c>
      <c r="E5139">
        <v>1622</v>
      </c>
      <c r="F5139">
        <v>1</v>
      </c>
      <c r="G5139">
        <v>219</v>
      </c>
      <c r="H5139" s="1">
        <v>43472</v>
      </c>
      <c r="I5139">
        <v>999999</v>
      </c>
      <c r="J5139">
        <v>219</v>
      </c>
      <c r="K5139">
        <v>72.56</v>
      </c>
      <c r="L5139" t="s">
        <v>13</v>
      </c>
      <c r="M5139">
        <v>1</v>
      </c>
    </row>
    <row r="5140" spans="1:13" x14ac:dyDescent="0.25">
      <c r="A5140">
        <v>329209</v>
      </c>
      <c r="B5140">
        <v>0</v>
      </c>
      <c r="C5140" s="1">
        <v>43470</v>
      </c>
      <c r="D5140">
        <v>693577</v>
      </c>
      <c r="E5140">
        <v>505</v>
      </c>
      <c r="F5140">
        <v>3</v>
      </c>
      <c r="G5140">
        <v>619</v>
      </c>
      <c r="H5140" s="1">
        <v>43474</v>
      </c>
      <c r="I5140">
        <v>999999</v>
      </c>
      <c r="J5140">
        <v>532.34</v>
      </c>
      <c r="K5140">
        <v>205.09</v>
      </c>
      <c r="L5140" t="s">
        <v>14</v>
      </c>
      <c r="M5140">
        <v>0.877</v>
      </c>
    </row>
    <row r="5141" spans="1:13" x14ac:dyDescent="0.25">
      <c r="A5141">
        <v>329210</v>
      </c>
      <c r="B5141">
        <v>0</v>
      </c>
      <c r="C5141" s="1">
        <v>43470</v>
      </c>
      <c r="D5141">
        <v>1428810</v>
      </c>
      <c r="E5141">
        <v>1698</v>
      </c>
      <c r="F5141">
        <v>2</v>
      </c>
      <c r="G5141">
        <v>6.99</v>
      </c>
      <c r="H5141" s="1">
        <v>43473</v>
      </c>
      <c r="I5141">
        <v>999999</v>
      </c>
      <c r="J5141">
        <v>6.1512000000000002</v>
      </c>
      <c r="K5141">
        <v>3.56</v>
      </c>
      <c r="L5141" t="s">
        <v>13</v>
      </c>
      <c r="M5141">
        <v>1</v>
      </c>
    </row>
    <row r="5142" spans="1:13" x14ac:dyDescent="0.25">
      <c r="A5142">
        <v>329211</v>
      </c>
      <c r="B5142">
        <v>0</v>
      </c>
      <c r="C5142" s="1">
        <v>43470</v>
      </c>
      <c r="D5142">
        <v>132133</v>
      </c>
      <c r="E5142">
        <v>396</v>
      </c>
      <c r="F5142">
        <v>2</v>
      </c>
      <c r="G5142">
        <v>1299</v>
      </c>
      <c r="H5142" s="1">
        <v>43470</v>
      </c>
      <c r="I5142">
        <v>10</v>
      </c>
      <c r="J5142">
        <v>1143.1199999999999</v>
      </c>
      <c r="K5142">
        <v>430.38</v>
      </c>
      <c r="L5142" t="s">
        <v>17</v>
      </c>
      <c r="M5142">
        <v>1.4197</v>
      </c>
    </row>
    <row r="5143" spans="1:13" x14ac:dyDescent="0.25">
      <c r="A5143">
        <v>329211</v>
      </c>
      <c r="B5143">
        <v>1</v>
      </c>
      <c r="C5143" s="1">
        <v>43470</v>
      </c>
      <c r="D5143">
        <v>132133</v>
      </c>
      <c r="E5143">
        <v>1535</v>
      </c>
      <c r="F5143">
        <v>3</v>
      </c>
      <c r="G5143">
        <v>268</v>
      </c>
      <c r="H5143" s="1">
        <v>43470</v>
      </c>
      <c r="I5143">
        <v>10</v>
      </c>
      <c r="J5143">
        <v>268</v>
      </c>
      <c r="K5143">
        <v>123.24</v>
      </c>
      <c r="L5143" t="s">
        <v>17</v>
      </c>
      <c r="M5143">
        <v>1.4197</v>
      </c>
    </row>
    <row r="5144" spans="1:13" x14ac:dyDescent="0.25">
      <c r="A5144">
        <v>329211</v>
      </c>
      <c r="B5144">
        <v>2</v>
      </c>
      <c r="C5144" s="1">
        <v>43470</v>
      </c>
      <c r="D5144">
        <v>132133</v>
      </c>
      <c r="E5144">
        <v>1652</v>
      </c>
      <c r="F5144">
        <v>1</v>
      </c>
      <c r="G5144">
        <v>179.99</v>
      </c>
      <c r="H5144" s="1">
        <v>43470</v>
      </c>
      <c r="I5144">
        <v>10</v>
      </c>
      <c r="J5144">
        <v>160.19110000000001</v>
      </c>
      <c r="K5144">
        <v>82.77</v>
      </c>
      <c r="L5144" t="s">
        <v>17</v>
      </c>
      <c r="M5144">
        <v>1.4197</v>
      </c>
    </row>
    <row r="5145" spans="1:13" x14ac:dyDescent="0.25">
      <c r="A5145">
        <v>329211</v>
      </c>
      <c r="B5145">
        <v>3</v>
      </c>
      <c r="C5145" s="1">
        <v>43470</v>
      </c>
      <c r="D5145">
        <v>132133</v>
      </c>
      <c r="E5145">
        <v>665</v>
      </c>
      <c r="F5145">
        <v>3</v>
      </c>
      <c r="G5145">
        <v>102</v>
      </c>
      <c r="H5145" s="1">
        <v>43470</v>
      </c>
      <c r="I5145">
        <v>10</v>
      </c>
      <c r="J5145">
        <v>88.74</v>
      </c>
      <c r="K5145">
        <v>52</v>
      </c>
      <c r="L5145" t="s">
        <v>17</v>
      </c>
      <c r="M5145">
        <v>1.4197</v>
      </c>
    </row>
    <row r="5146" spans="1:13" x14ac:dyDescent="0.25">
      <c r="A5146">
        <v>329211</v>
      </c>
      <c r="B5146">
        <v>4</v>
      </c>
      <c r="C5146" s="1">
        <v>43470</v>
      </c>
      <c r="D5146">
        <v>132133</v>
      </c>
      <c r="E5146">
        <v>162</v>
      </c>
      <c r="F5146">
        <v>5</v>
      </c>
      <c r="G5146">
        <v>1592.2</v>
      </c>
      <c r="H5146" s="1">
        <v>43470</v>
      </c>
      <c r="I5146">
        <v>10</v>
      </c>
      <c r="J5146">
        <v>1592.2</v>
      </c>
      <c r="K5146">
        <v>527.53</v>
      </c>
      <c r="L5146" t="s">
        <v>17</v>
      </c>
      <c r="M5146">
        <v>1.4197</v>
      </c>
    </row>
    <row r="5147" spans="1:13" x14ac:dyDescent="0.25">
      <c r="A5147">
        <v>329212</v>
      </c>
      <c r="B5147">
        <v>0</v>
      </c>
      <c r="C5147" s="1">
        <v>43470</v>
      </c>
      <c r="D5147">
        <v>281228</v>
      </c>
      <c r="E5147">
        <v>445</v>
      </c>
      <c r="F5147">
        <v>4</v>
      </c>
      <c r="G5147">
        <v>559</v>
      </c>
      <c r="H5147" s="1">
        <v>43470</v>
      </c>
      <c r="I5147">
        <v>100</v>
      </c>
      <c r="J5147">
        <v>559</v>
      </c>
      <c r="K5147">
        <v>257.06</v>
      </c>
      <c r="L5147" t="s">
        <v>15</v>
      </c>
      <c r="M5147">
        <v>1.3442000000000001</v>
      </c>
    </row>
    <row r="5148" spans="1:13" x14ac:dyDescent="0.25">
      <c r="A5148">
        <v>329212</v>
      </c>
      <c r="B5148">
        <v>1</v>
      </c>
      <c r="C5148" s="1">
        <v>43470</v>
      </c>
      <c r="D5148">
        <v>281228</v>
      </c>
      <c r="E5148">
        <v>1459</v>
      </c>
      <c r="F5148">
        <v>1</v>
      </c>
      <c r="G5148">
        <v>256</v>
      </c>
      <c r="H5148" s="1">
        <v>43470</v>
      </c>
      <c r="I5148">
        <v>100</v>
      </c>
      <c r="J5148">
        <v>238.08</v>
      </c>
      <c r="K5148">
        <v>117.73</v>
      </c>
      <c r="L5148" t="s">
        <v>15</v>
      </c>
      <c r="M5148">
        <v>1.3442000000000001</v>
      </c>
    </row>
    <row r="5149" spans="1:13" x14ac:dyDescent="0.25">
      <c r="A5149">
        <v>329213</v>
      </c>
      <c r="B5149">
        <v>0</v>
      </c>
      <c r="C5149" s="1">
        <v>43470</v>
      </c>
      <c r="D5149">
        <v>1263892</v>
      </c>
      <c r="E5149">
        <v>2508</v>
      </c>
      <c r="F5149">
        <v>2</v>
      </c>
      <c r="G5149">
        <v>4.74</v>
      </c>
      <c r="H5149" s="1">
        <v>43471</v>
      </c>
      <c r="I5149">
        <v>999999</v>
      </c>
      <c r="J5149">
        <v>4.5978000000000003</v>
      </c>
      <c r="K5149">
        <v>2.42</v>
      </c>
      <c r="L5149" t="s">
        <v>13</v>
      </c>
      <c r="M5149">
        <v>1</v>
      </c>
    </row>
    <row r="5150" spans="1:13" x14ac:dyDescent="0.25">
      <c r="A5150">
        <v>329213</v>
      </c>
      <c r="B5150">
        <v>1</v>
      </c>
      <c r="C5150" s="1">
        <v>43470</v>
      </c>
      <c r="D5150">
        <v>1263892</v>
      </c>
      <c r="E5150">
        <v>1660</v>
      </c>
      <c r="F5150">
        <v>6</v>
      </c>
      <c r="G5150">
        <v>289.99</v>
      </c>
      <c r="H5150" s="1">
        <v>43471</v>
      </c>
      <c r="I5150">
        <v>999999</v>
      </c>
      <c r="J5150">
        <v>289.99</v>
      </c>
      <c r="K5150">
        <v>96.08</v>
      </c>
      <c r="L5150" t="s">
        <v>13</v>
      </c>
      <c r="M5150">
        <v>1</v>
      </c>
    </row>
    <row r="5151" spans="1:13" x14ac:dyDescent="0.25">
      <c r="A5151">
        <v>329214</v>
      </c>
      <c r="B5151">
        <v>0</v>
      </c>
      <c r="C5151" s="1">
        <v>43470</v>
      </c>
      <c r="D5151">
        <v>678613</v>
      </c>
      <c r="E5151">
        <v>429</v>
      </c>
      <c r="F5151">
        <v>3</v>
      </c>
      <c r="G5151">
        <v>599.9</v>
      </c>
      <c r="H5151" s="1">
        <v>43474</v>
      </c>
      <c r="I5151">
        <v>999999</v>
      </c>
      <c r="J5151">
        <v>593.90099999999995</v>
      </c>
      <c r="K5151">
        <v>275.87</v>
      </c>
      <c r="L5151" t="s">
        <v>14</v>
      </c>
      <c r="M5151">
        <v>0.877</v>
      </c>
    </row>
    <row r="5152" spans="1:13" x14ac:dyDescent="0.25">
      <c r="A5152">
        <v>329215</v>
      </c>
      <c r="B5152">
        <v>0</v>
      </c>
      <c r="C5152" s="1">
        <v>43470</v>
      </c>
      <c r="D5152">
        <v>920144</v>
      </c>
      <c r="E5152">
        <v>808</v>
      </c>
      <c r="F5152">
        <v>2</v>
      </c>
      <c r="G5152">
        <v>12.95</v>
      </c>
      <c r="H5152" s="1">
        <v>43470</v>
      </c>
      <c r="I5152">
        <v>420</v>
      </c>
      <c r="J5152">
        <v>12.3025</v>
      </c>
      <c r="K5152">
        <v>6.6</v>
      </c>
      <c r="L5152" t="s">
        <v>16</v>
      </c>
      <c r="M5152">
        <v>0.78920000000000001</v>
      </c>
    </row>
    <row r="5153" spans="1:13" x14ac:dyDescent="0.25">
      <c r="A5153">
        <v>329215</v>
      </c>
      <c r="B5153">
        <v>1</v>
      </c>
      <c r="C5153" s="1">
        <v>43470</v>
      </c>
      <c r="D5153">
        <v>920144</v>
      </c>
      <c r="E5153">
        <v>1666</v>
      </c>
      <c r="F5153">
        <v>4</v>
      </c>
      <c r="G5153">
        <v>16.89</v>
      </c>
      <c r="H5153" s="1">
        <v>43470</v>
      </c>
      <c r="I5153">
        <v>420</v>
      </c>
      <c r="J5153">
        <v>16.89</v>
      </c>
      <c r="K5153">
        <v>5.6</v>
      </c>
      <c r="L5153" t="s">
        <v>16</v>
      </c>
      <c r="M5153">
        <v>0.78920000000000001</v>
      </c>
    </row>
    <row r="5154" spans="1:13" x14ac:dyDescent="0.25">
      <c r="A5154">
        <v>329215</v>
      </c>
      <c r="B5154">
        <v>2</v>
      </c>
      <c r="C5154" s="1">
        <v>43470</v>
      </c>
      <c r="D5154">
        <v>920144</v>
      </c>
      <c r="E5154">
        <v>2515</v>
      </c>
      <c r="F5154">
        <v>9</v>
      </c>
      <c r="G5154">
        <v>3.35</v>
      </c>
      <c r="H5154" s="1">
        <v>43470</v>
      </c>
      <c r="I5154">
        <v>420</v>
      </c>
      <c r="J5154">
        <v>3.35</v>
      </c>
      <c r="K5154">
        <v>1.71</v>
      </c>
      <c r="L5154" t="s">
        <v>16</v>
      </c>
      <c r="M5154">
        <v>0.78920000000000001</v>
      </c>
    </row>
    <row r="5155" spans="1:13" x14ac:dyDescent="0.25">
      <c r="A5155">
        <v>329216</v>
      </c>
      <c r="B5155">
        <v>0</v>
      </c>
      <c r="C5155" s="1">
        <v>43470</v>
      </c>
      <c r="D5155">
        <v>1712795</v>
      </c>
      <c r="E5155">
        <v>666</v>
      </c>
      <c r="F5155">
        <v>2</v>
      </c>
      <c r="G5155">
        <v>163</v>
      </c>
      <c r="H5155" s="1">
        <v>43470</v>
      </c>
      <c r="I5155">
        <v>550</v>
      </c>
      <c r="J5155">
        <v>163</v>
      </c>
      <c r="K5155">
        <v>74.959999999999994</v>
      </c>
      <c r="L5155" t="s">
        <v>13</v>
      </c>
      <c r="M5155">
        <v>1</v>
      </c>
    </row>
    <row r="5156" spans="1:13" x14ac:dyDescent="0.25">
      <c r="A5156">
        <v>329216</v>
      </c>
      <c r="B5156">
        <v>1</v>
      </c>
      <c r="C5156" s="1">
        <v>43470</v>
      </c>
      <c r="D5156">
        <v>1712795</v>
      </c>
      <c r="E5156">
        <v>339</v>
      </c>
      <c r="F5156">
        <v>1</v>
      </c>
      <c r="G5156">
        <v>879.9</v>
      </c>
      <c r="H5156" s="1">
        <v>43470</v>
      </c>
      <c r="I5156">
        <v>550</v>
      </c>
      <c r="J5156">
        <v>783.11099999999999</v>
      </c>
      <c r="K5156">
        <v>404.63</v>
      </c>
      <c r="L5156" t="s">
        <v>13</v>
      </c>
      <c r="M5156">
        <v>1</v>
      </c>
    </row>
    <row r="5157" spans="1:13" x14ac:dyDescent="0.25">
      <c r="A5157">
        <v>329216</v>
      </c>
      <c r="B5157">
        <v>2</v>
      </c>
      <c r="C5157" s="1">
        <v>43470</v>
      </c>
      <c r="D5157">
        <v>1712795</v>
      </c>
      <c r="E5157">
        <v>2501</v>
      </c>
      <c r="F5157">
        <v>4</v>
      </c>
      <c r="G5157">
        <v>23.72</v>
      </c>
      <c r="H5157" s="1">
        <v>43470</v>
      </c>
      <c r="I5157">
        <v>550</v>
      </c>
      <c r="J5157">
        <v>23.008400000000002</v>
      </c>
      <c r="K5157">
        <v>12.09</v>
      </c>
      <c r="L5157" t="s">
        <v>13</v>
      </c>
      <c r="M5157">
        <v>1</v>
      </c>
    </row>
    <row r="5158" spans="1:13" x14ac:dyDescent="0.25">
      <c r="A5158">
        <v>329217</v>
      </c>
      <c r="B5158">
        <v>0</v>
      </c>
      <c r="C5158" s="1">
        <v>43470</v>
      </c>
      <c r="D5158">
        <v>522794</v>
      </c>
      <c r="E5158">
        <v>1621</v>
      </c>
      <c r="F5158">
        <v>2</v>
      </c>
      <c r="G5158">
        <v>12.99</v>
      </c>
      <c r="H5158" s="1">
        <v>43470</v>
      </c>
      <c r="I5158">
        <v>230</v>
      </c>
      <c r="J5158">
        <v>11.5611</v>
      </c>
      <c r="K5158">
        <v>6.62</v>
      </c>
      <c r="L5158" t="s">
        <v>14</v>
      </c>
      <c r="M5158">
        <v>0.877</v>
      </c>
    </row>
    <row r="5159" spans="1:13" x14ac:dyDescent="0.25">
      <c r="A5159">
        <v>329217</v>
      </c>
      <c r="B5159">
        <v>1</v>
      </c>
      <c r="C5159" s="1">
        <v>43470</v>
      </c>
      <c r="D5159">
        <v>522794</v>
      </c>
      <c r="E5159">
        <v>1690</v>
      </c>
      <c r="F5159">
        <v>5</v>
      </c>
      <c r="G5159">
        <v>16.989999999999998</v>
      </c>
      <c r="H5159" s="1">
        <v>43470</v>
      </c>
      <c r="I5159">
        <v>230</v>
      </c>
      <c r="J5159">
        <v>16.989999999999998</v>
      </c>
      <c r="K5159">
        <v>5.63</v>
      </c>
      <c r="L5159" t="s">
        <v>14</v>
      </c>
      <c r="M5159">
        <v>0.877</v>
      </c>
    </row>
    <row r="5160" spans="1:13" x14ac:dyDescent="0.25">
      <c r="A5160">
        <v>329218</v>
      </c>
      <c r="B5160">
        <v>0</v>
      </c>
      <c r="C5160" s="1">
        <v>43470</v>
      </c>
      <c r="D5160">
        <v>500587</v>
      </c>
      <c r="E5160">
        <v>350</v>
      </c>
      <c r="F5160">
        <v>1</v>
      </c>
      <c r="G5160">
        <v>399</v>
      </c>
      <c r="H5160" s="1">
        <v>43470</v>
      </c>
      <c r="I5160">
        <v>200</v>
      </c>
      <c r="J5160">
        <v>371.07</v>
      </c>
      <c r="K5160">
        <v>203.42</v>
      </c>
      <c r="L5160" t="s">
        <v>14</v>
      </c>
      <c r="M5160">
        <v>0.877</v>
      </c>
    </row>
    <row r="5161" spans="1:13" x14ac:dyDescent="0.25">
      <c r="A5161">
        <v>329218</v>
      </c>
      <c r="B5161">
        <v>1</v>
      </c>
      <c r="C5161" s="1">
        <v>43470</v>
      </c>
      <c r="D5161">
        <v>500587</v>
      </c>
      <c r="E5161">
        <v>1815</v>
      </c>
      <c r="F5161">
        <v>2</v>
      </c>
      <c r="G5161">
        <v>32</v>
      </c>
      <c r="H5161" s="1">
        <v>43470</v>
      </c>
      <c r="I5161">
        <v>200</v>
      </c>
      <c r="J5161">
        <v>32</v>
      </c>
      <c r="K5161">
        <v>16.309999999999999</v>
      </c>
      <c r="L5161" t="s">
        <v>14</v>
      </c>
      <c r="M5161">
        <v>0.877</v>
      </c>
    </row>
    <row r="5162" spans="1:13" x14ac:dyDescent="0.25">
      <c r="A5162">
        <v>329218</v>
      </c>
      <c r="B5162">
        <v>2</v>
      </c>
      <c r="C5162" s="1">
        <v>43470</v>
      </c>
      <c r="D5162">
        <v>500587</v>
      </c>
      <c r="E5162">
        <v>1343</v>
      </c>
      <c r="F5162">
        <v>1</v>
      </c>
      <c r="G5162">
        <v>31</v>
      </c>
      <c r="H5162" s="1">
        <v>43470</v>
      </c>
      <c r="I5162">
        <v>200</v>
      </c>
      <c r="J5162">
        <v>26.97</v>
      </c>
      <c r="K5162">
        <v>10.27</v>
      </c>
      <c r="L5162" t="s">
        <v>14</v>
      </c>
      <c r="M5162">
        <v>0.877</v>
      </c>
    </row>
    <row r="5163" spans="1:13" x14ac:dyDescent="0.25">
      <c r="A5163">
        <v>329218</v>
      </c>
      <c r="B5163">
        <v>3</v>
      </c>
      <c r="C5163" s="1">
        <v>43470</v>
      </c>
      <c r="D5163">
        <v>500587</v>
      </c>
      <c r="E5163">
        <v>2061</v>
      </c>
      <c r="F5163">
        <v>4</v>
      </c>
      <c r="G5163">
        <v>665.94</v>
      </c>
      <c r="H5163" s="1">
        <v>43470</v>
      </c>
      <c r="I5163">
        <v>200</v>
      </c>
      <c r="J5163">
        <v>599.346</v>
      </c>
      <c r="K5163">
        <v>220.64</v>
      </c>
      <c r="L5163" t="s">
        <v>14</v>
      </c>
      <c r="M5163">
        <v>0.877</v>
      </c>
    </row>
    <row r="5164" spans="1:13" x14ac:dyDescent="0.25">
      <c r="A5164">
        <v>329218</v>
      </c>
      <c r="B5164">
        <v>4</v>
      </c>
      <c r="C5164" s="1">
        <v>43470</v>
      </c>
      <c r="D5164">
        <v>500587</v>
      </c>
      <c r="E5164">
        <v>108</v>
      </c>
      <c r="F5164">
        <v>6</v>
      </c>
      <c r="G5164">
        <v>132.99</v>
      </c>
      <c r="H5164" s="1">
        <v>43470</v>
      </c>
      <c r="I5164">
        <v>200</v>
      </c>
      <c r="J5164">
        <v>132.99</v>
      </c>
      <c r="K5164">
        <v>61.16</v>
      </c>
      <c r="L5164" t="s">
        <v>14</v>
      </c>
      <c r="M5164">
        <v>0.877</v>
      </c>
    </row>
    <row r="5165" spans="1:13" x14ac:dyDescent="0.25">
      <c r="A5165">
        <v>329300</v>
      </c>
      <c r="B5165">
        <v>0</v>
      </c>
      <c r="C5165" s="1">
        <v>43471</v>
      </c>
      <c r="D5165">
        <v>2001787</v>
      </c>
      <c r="E5165">
        <v>431</v>
      </c>
      <c r="F5165">
        <v>1</v>
      </c>
      <c r="G5165">
        <v>369</v>
      </c>
      <c r="H5165" s="1">
        <v>43474</v>
      </c>
      <c r="I5165">
        <v>999999</v>
      </c>
      <c r="J5165">
        <v>332.1</v>
      </c>
      <c r="K5165">
        <v>188.13</v>
      </c>
      <c r="L5165" t="s">
        <v>13</v>
      </c>
      <c r="M5165">
        <v>1</v>
      </c>
    </row>
    <row r="5166" spans="1:13" x14ac:dyDescent="0.25">
      <c r="A5166">
        <v>329300</v>
      </c>
      <c r="B5166">
        <v>1</v>
      </c>
      <c r="C5166" s="1">
        <v>43471</v>
      </c>
      <c r="D5166">
        <v>2001787</v>
      </c>
      <c r="E5166">
        <v>1496</v>
      </c>
      <c r="F5166">
        <v>1</v>
      </c>
      <c r="G5166">
        <v>288</v>
      </c>
      <c r="H5166" s="1">
        <v>43474</v>
      </c>
      <c r="I5166">
        <v>999999</v>
      </c>
      <c r="J5166">
        <v>262.08</v>
      </c>
      <c r="K5166">
        <v>132.44</v>
      </c>
      <c r="L5166" t="s">
        <v>13</v>
      </c>
      <c r="M5166">
        <v>1</v>
      </c>
    </row>
    <row r="5167" spans="1:13" x14ac:dyDescent="0.25">
      <c r="A5167">
        <v>329300</v>
      </c>
      <c r="B5167">
        <v>2</v>
      </c>
      <c r="C5167" s="1">
        <v>43471</v>
      </c>
      <c r="D5167">
        <v>2001787</v>
      </c>
      <c r="E5167">
        <v>1058</v>
      </c>
      <c r="F5167">
        <v>1</v>
      </c>
      <c r="G5167">
        <v>312</v>
      </c>
      <c r="H5167" s="1">
        <v>43474</v>
      </c>
      <c r="I5167">
        <v>999999</v>
      </c>
      <c r="J5167">
        <v>312</v>
      </c>
      <c r="K5167">
        <v>143.47999999999999</v>
      </c>
      <c r="L5167" t="s">
        <v>13</v>
      </c>
      <c r="M5167">
        <v>1</v>
      </c>
    </row>
    <row r="5168" spans="1:13" x14ac:dyDescent="0.25">
      <c r="A5168">
        <v>329400</v>
      </c>
      <c r="B5168">
        <v>0</v>
      </c>
      <c r="C5168" s="1">
        <v>43472</v>
      </c>
      <c r="D5168">
        <v>427046</v>
      </c>
      <c r="E5168">
        <v>2412</v>
      </c>
      <c r="F5168">
        <v>1</v>
      </c>
      <c r="G5168">
        <v>29.99</v>
      </c>
      <c r="H5168" s="1">
        <v>43475</v>
      </c>
      <c r="I5168">
        <v>999999</v>
      </c>
      <c r="J5168">
        <v>29.99</v>
      </c>
      <c r="K5168">
        <v>15.29</v>
      </c>
      <c r="L5168" t="s">
        <v>14</v>
      </c>
      <c r="M5168">
        <v>0.87370000000000003</v>
      </c>
    </row>
    <row r="5169" spans="1:13" x14ac:dyDescent="0.25">
      <c r="A5169">
        <v>329400</v>
      </c>
      <c r="B5169">
        <v>1</v>
      </c>
      <c r="C5169" s="1">
        <v>43472</v>
      </c>
      <c r="D5169">
        <v>427046</v>
      </c>
      <c r="E5169">
        <v>1603</v>
      </c>
      <c r="F5169">
        <v>8</v>
      </c>
      <c r="G5169">
        <v>109.99</v>
      </c>
      <c r="H5169" s="1">
        <v>43475</v>
      </c>
      <c r="I5169">
        <v>999999</v>
      </c>
      <c r="J5169">
        <v>103.39060000000001</v>
      </c>
      <c r="K5169">
        <v>56.08</v>
      </c>
      <c r="L5169" t="s">
        <v>14</v>
      </c>
      <c r="M5169">
        <v>0.87370000000000003</v>
      </c>
    </row>
    <row r="5170" spans="1:13" x14ac:dyDescent="0.25">
      <c r="A5170">
        <v>329400</v>
      </c>
      <c r="B5170">
        <v>2</v>
      </c>
      <c r="C5170" s="1">
        <v>43472</v>
      </c>
      <c r="D5170">
        <v>427046</v>
      </c>
      <c r="E5170">
        <v>1562</v>
      </c>
      <c r="F5170">
        <v>4</v>
      </c>
      <c r="G5170">
        <v>238</v>
      </c>
      <c r="H5170" s="1">
        <v>43475</v>
      </c>
      <c r="I5170">
        <v>999999</v>
      </c>
      <c r="J5170">
        <v>238</v>
      </c>
      <c r="K5170">
        <v>109.45</v>
      </c>
      <c r="L5170" t="s">
        <v>14</v>
      </c>
      <c r="M5170">
        <v>0.87370000000000003</v>
      </c>
    </row>
    <row r="5171" spans="1:13" x14ac:dyDescent="0.25">
      <c r="A5171">
        <v>329401</v>
      </c>
      <c r="B5171">
        <v>0</v>
      </c>
      <c r="C5171" s="1">
        <v>43472</v>
      </c>
      <c r="D5171">
        <v>1732301</v>
      </c>
      <c r="E5171">
        <v>708</v>
      </c>
      <c r="F5171">
        <v>5</v>
      </c>
      <c r="G5171">
        <v>78</v>
      </c>
      <c r="H5171" s="1">
        <v>43472</v>
      </c>
      <c r="I5171">
        <v>605</v>
      </c>
      <c r="J5171">
        <v>70.98</v>
      </c>
      <c r="K5171">
        <v>39.770000000000003</v>
      </c>
      <c r="L5171" t="s">
        <v>13</v>
      </c>
      <c r="M5171">
        <v>1</v>
      </c>
    </row>
    <row r="5172" spans="1:13" x14ac:dyDescent="0.25">
      <c r="A5172">
        <v>329401</v>
      </c>
      <c r="B5172">
        <v>1</v>
      </c>
      <c r="C5172" s="1">
        <v>43472</v>
      </c>
      <c r="D5172">
        <v>1732301</v>
      </c>
      <c r="E5172">
        <v>2030</v>
      </c>
      <c r="F5172">
        <v>10</v>
      </c>
      <c r="G5172">
        <v>94.99</v>
      </c>
      <c r="H5172" s="1">
        <v>43472</v>
      </c>
      <c r="I5172">
        <v>605</v>
      </c>
      <c r="J5172">
        <v>82.641300000000001</v>
      </c>
      <c r="K5172">
        <v>48.43</v>
      </c>
      <c r="L5172" t="s">
        <v>13</v>
      </c>
      <c r="M5172">
        <v>1</v>
      </c>
    </row>
    <row r="5173" spans="1:13" x14ac:dyDescent="0.25">
      <c r="A5173">
        <v>329401</v>
      </c>
      <c r="B5173">
        <v>2</v>
      </c>
      <c r="C5173" s="1">
        <v>43472</v>
      </c>
      <c r="D5173">
        <v>1732301</v>
      </c>
      <c r="E5173">
        <v>632</v>
      </c>
      <c r="F5173">
        <v>4</v>
      </c>
      <c r="G5173">
        <v>139</v>
      </c>
      <c r="H5173" s="1">
        <v>43472</v>
      </c>
      <c r="I5173">
        <v>605</v>
      </c>
      <c r="J5173">
        <v>125.1</v>
      </c>
      <c r="K5173">
        <v>70.87</v>
      </c>
      <c r="L5173" t="s">
        <v>13</v>
      </c>
      <c r="M5173">
        <v>1</v>
      </c>
    </row>
    <row r="5174" spans="1:13" x14ac:dyDescent="0.25">
      <c r="A5174">
        <v>329401</v>
      </c>
      <c r="B5174">
        <v>3</v>
      </c>
      <c r="C5174" s="1">
        <v>43472</v>
      </c>
      <c r="D5174">
        <v>1732301</v>
      </c>
      <c r="E5174">
        <v>1689</v>
      </c>
      <c r="F5174">
        <v>2</v>
      </c>
      <c r="G5174">
        <v>4.9800000000000004</v>
      </c>
      <c r="H5174" s="1">
        <v>43472</v>
      </c>
      <c r="I5174">
        <v>605</v>
      </c>
      <c r="J5174">
        <v>4.9800000000000004</v>
      </c>
      <c r="K5174">
        <v>2.54</v>
      </c>
      <c r="L5174" t="s">
        <v>13</v>
      </c>
      <c r="M5174">
        <v>1</v>
      </c>
    </row>
    <row r="5175" spans="1:13" x14ac:dyDescent="0.25">
      <c r="A5175">
        <v>329401</v>
      </c>
      <c r="B5175">
        <v>4</v>
      </c>
      <c r="C5175" s="1">
        <v>43472</v>
      </c>
      <c r="D5175">
        <v>1732301</v>
      </c>
      <c r="E5175">
        <v>1592</v>
      </c>
      <c r="F5175">
        <v>2</v>
      </c>
      <c r="G5175">
        <v>17.989999999999998</v>
      </c>
      <c r="H5175" s="1">
        <v>43472</v>
      </c>
      <c r="I5175">
        <v>605</v>
      </c>
      <c r="J5175">
        <v>16.011099999999999</v>
      </c>
      <c r="K5175">
        <v>8.27</v>
      </c>
      <c r="L5175" t="s">
        <v>13</v>
      </c>
      <c r="M5175">
        <v>1</v>
      </c>
    </row>
    <row r="5176" spans="1:13" x14ac:dyDescent="0.25">
      <c r="A5176">
        <v>329402</v>
      </c>
      <c r="B5176">
        <v>0</v>
      </c>
      <c r="C5176" s="1">
        <v>43472</v>
      </c>
      <c r="D5176">
        <v>465757</v>
      </c>
      <c r="E5176">
        <v>74</v>
      </c>
      <c r="F5176">
        <v>3</v>
      </c>
      <c r="G5176">
        <v>37.950000000000003</v>
      </c>
      <c r="H5176" s="1">
        <v>43472</v>
      </c>
      <c r="I5176">
        <v>240</v>
      </c>
      <c r="J5176">
        <v>37.950000000000003</v>
      </c>
      <c r="K5176">
        <v>17.45</v>
      </c>
      <c r="L5176" t="s">
        <v>14</v>
      </c>
      <c r="M5176">
        <v>0.87370000000000003</v>
      </c>
    </row>
    <row r="5177" spans="1:13" x14ac:dyDescent="0.25">
      <c r="A5177">
        <v>329402</v>
      </c>
      <c r="B5177">
        <v>1</v>
      </c>
      <c r="C5177" s="1">
        <v>43472</v>
      </c>
      <c r="D5177">
        <v>465757</v>
      </c>
      <c r="E5177">
        <v>783</v>
      </c>
      <c r="F5177">
        <v>1</v>
      </c>
      <c r="G5177">
        <v>13.5</v>
      </c>
      <c r="H5177" s="1">
        <v>43472</v>
      </c>
      <c r="I5177">
        <v>240</v>
      </c>
      <c r="J5177">
        <v>12.69</v>
      </c>
      <c r="K5177">
        <v>6.88</v>
      </c>
      <c r="L5177" t="s">
        <v>14</v>
      </c>
      <c r="M5177">
        <v>0.87370000000000003</v>
      </c>
    </row>
    <row r="5178" spans="1:13" x14ac:dyDescent="0.25">
      <c r="A5178">
        <v>329403</v>
      </c>
      <c r="B5178">
        <v>0</v>
      </c>
      <c r="C5178" s="1">
        <v>43472</v>
      </c>
      <c r="D5178">
        <v>1931875</v>
      </c>
      <c r="E5178">
        <v>414</v>
      </c>
      <c r="F5178">
        <v>1</v>
      </c>
      <c r="G5178">
        <v>758</v>
      </c>
      <c r="H5178" s="1">
        <v>43472</v>
      </c>
      <c r="I5178">
        <v>620</v>
      </c>
      <c r="J5178">
        <v>651.88</v>
      </c>
      <c r="K5178">
        <v>348.58</v>
      </c>
      <c r="L5178" t="s">
        <v>13</v>
      </c>
      <c r="M5178">
        <v>1</v>
      </c>
    </row>
    <row r="5179" spans="1:13" x14ac:dyDescent="0.25">
      <c r="A5179">
        <v>329403</v>
      </c>
      <c r="B5179">
        <v>1</v>
      </c>
      <c r="C5179" s="1">
        <v>43472</v>
      </c>
      <c r="D5179">
        <v>1931875</v>
      </c>
      <c r="E5179">
        <v>1628</v>
      </c>
      <c r="F5179">
        <v>3</v>
      </c>
      <c r="G5179">
        <v>13.89</v>
      </c>
      <c r="H5179" s="1">
        <v>43472</v>
      </c>
      <c r="I5179">
        <v>620</v>
      </c>
      <c r="J5179">
        <v>13.89</v>
      </c>
      <c r="K5179">
        <v>6.39</v>
      </c>
      <c r="L5179" t="s">
        <v>13</v>
      </c>
      <c r="M5179">
        <v>1</v>
      </c>
    </row>
    <row r="5180" spans="1:13" x14ac:dyDescent="0.25">
      <c r="A5180">
        <v>329404</v>
      </c>
      <c r="B5180">
        <v>0</v>
      </c>
      <c r="C5180" s="1">
        <v>43472</v>
      </c>
      <c r="D5180">
        <v>278457</v>
      </c>
      <c r="E5180">
        <v>387</v>
      </c>
      <c r="F5180">
        <v>4</v>
      </c>
      <c r="G5180">
        <v>699</v>
      </c>
      <c r="H5180" s="1">
        <v>43473</v>
      </c>
      <c r="I5180">
        <v>999999</v>
      </c>
      <c r="J5180">
        <v>699</v>
      </c>
      <c r="K5180">
        <v>321.44</v>
      </c>
      <c r="L5180" t="s">
        <v>15</v>
      </c>
      <c r="M5180">
        <v>1.3351999999999999</v>
      </c>
    </row>
    <row r="5181" spans="1:13" x14ac:dyDescent="0.25">
      <c r="A5181">
        <v>329404</v>
      </c>
      <c r="B5181">
        <v>1</v>
      </c>
      <c r="C5181" s="1">
        <v>43472</v>
      </c>
      <c r="D5181">
        <v>278457</v>
      </c>
      <c r="E5181">
        <v>1707</v>
      </c>
      <c r="F5181">
        <v>3</v>
      </c>
      <c r="G5181">
        <v>70.13</v>
      </c>
      <c r="H5181" s="1">
        <v>43473</v>
      </c>
      <c r="I5181">
        <v>999999</v>
      </c>
      <c r="J5181">
        <v>70.13</v>
      </c>
      <c r="K5181">
        <v>32.25</v>
      </c>
      <c r="L5181" t="s">
        <v>15</v>
      </c>
      <c r="M5181">
        <v>1.3351999999999999</v>
      </c>
    </row>
    <row r="5182" spans="1:13" x14ac:dyDescent="0.25">
      <c r="A5182">
        <v>329405</v>
      </c>
      <c r="B5182">
        <v>0</v>
      </c>
      <c r="C5182" s="1">
        <v>43472</v>
      </c>
      <c r="D5182">
        <v>343400</v>
      </c>
      <c r="E5182">
        <v>1583</v>
      </c>
      <c r="F5182">
        <v>1</v>
      </c>
      <c r="G5182">
        <v>13.89</v>
      </c>
      <c r="H5182" s="1">
        <v>43472</v>
      </c>
      <c r="I5182">
        <v>100</v>
      </c>
      <c r="J5182">
        <v>12.9177</v>
      </c>
      <c r="K5182">
        <v>6.39</v>
      </c>
      <c r="L5182" t="s">
        <v>15</v>
      </c>
      <c r="M5182">
        <v>1.3351999999999999</v>
      </c>
    </row>
    <row r="5183" spans="1:13" x14ac:dyDescent="0.25">
      <c r="A5183">
        <v>329405</v>
      </c>
      <c r="B5183">
        <v>1</v>
      </c>
      <c r="C5183" s="1">
        <v>43472</v>
      </c>
      <c r="D5183">
        <v>343400</v>
      </c>
      <c r="E5183">
        <v>1616</v>
      </c>
      <c r="F5183">
        <v>5</v>
      </c>
      <c r="G5183">
        <v>56.99</v>
      </c>
      <c r="H5183" s="1">
        <v>43472</v>
      </c>
      <c r="I5183">
        <v>100</v>
      </c>
      <c r="J5183">
        <v>56.99</v>
      </c>
      <c r="K5183">
        <v>26.21</v>
      </c>
      <c r="L5183" t="s">
        <v>15</v>
      </c>
      <c r="M5183">
        <v>1.3351999999999999</v>
      </c>
    </row>
    <row r="5184" spans="1:13" x14ac:dyDescent="0.25">
      <c r="A5184">
        <v>329406</v>
      </c>
      <c r="B5184">
        <v>0</v>
      </c>
      <c r="C5184" s="1">
        <v>43472</v>
      </c>
      <c r="D5184">
        <v>596896</v>
      </c>
      <c r="E5184">
        <v>176</v>
      </c>
      <c r="F5184">
        <v>3</v>
      </c>
      <c r="G5184">
        <v>126.9</v>
      </c>
      <c r="H5184" s="1">
        <v>43472</v>
      </c>
      <c r="I5184">
        <v>210</v>
      </c>
      <c r="J5184">
        <v>126.9</v>
      </c>
      <c r="K5184">
        <v>58.36</v>
      </c>
      <c r="L5184" t="s">
        <v>14</v>
      </c>
      <c r="M5184">
        <v>0.87370000000000003</v>
      </c>
    </row>
    <row r="5185" spans="1:13" x14ac:dyDescent="0.25">
      <c r="A5185">
        <v>329406</v>
      </c>
      <c r="B5185">
        <v>1</v>
      </c>
      <c r="C5185" s="1">
        <v>43472</v>
      </c>
      <c r="D5185">
        <v>596896</v>
      </c>
      <c r="E5185">
        <v>1468</v>
      </c>
      <c r="F5185">
        <v>2</v>
      </c>
      <c r="G5185">
        <v>189</v>
      </c>
      <c r="H5185" s="1">
        <v>43472</v>
      </c>
      <c r="I5185">
        <v>210</v>
      </c>
      <c r="J5185">
        <v>166.32</v>
      </c>
      <c r="K5185">
        <v>86.91</v>
      </c>
      <c r="L5185" t="s">
        <v>14</v>
      </c>
      <c r="M5185">
        <v>0.87370000000000003</v>
      </c>
    </row>
    <row r="5186" spans="1:13" x14ac:dyDescent="0.25">
      <c r="A5186">
        <v>329500</v>
      </c>
      <c r="B5186">
        <v>0</v>
      </c>
      <c r="C5186" s="1">
        <v>43473</v>
      </c>
      <c r="D5186">
        <v>820711</v>
      </c>
      <c r="E5186">
        <v>2180</v>
      </c>
      <c r="F5186">
        <v>1</v>
      </c>
      <c r="G5186">
        <v>149</v>
      </c>
      <c r="H5186" s="1">
        <v>43473</v>
      </c>
      <c r="I5186">
        <v>330</v>
      </c>
      <c r="J5186">
        <v>129.63</v>
      </c>
      <c r="K5186">
        <v>75.959999999999994</v>
      </c>
      <c r="L5186" t="s">
        <v>14</v>
      </c>
      <c r="M5186">
        <v>0.87409999999999999</v>
      </c>
    </row>
    <row r="5187" spans="1:13" x14ac:dyDescent="0.25">
      <c r="A5187">
        <v>329500</v>
      </c>
      <c r="B5187">
        <v>1</v>
      </c>
      <c r="C5187" s="1">
        <v>43473</v>
      </c>
      <c r="D5187">
        <v>820711</v>
      </c>
      <c r="E5187">
        <v>1977</v>
      </c>
      <c r="F5187">
        <v>9</v>
      </c>
      <c r="G5187">
        <v>493</v>
      </c>
      <c r="H5187" s="1">
        <v>43473</v>
      </c>
      <c r="I5187">
        <v>330</v>
      </c>
      <c r="J5187">
        <v>443.7</v>
      </c>
      <c r="K5187">
        <v>226.71</v>
      </c>
      <c r="L5187" t="s">
        <v>14</v>
      </c>
      <c r="M5187">
        <v>0.87409999999999999</v>
      </c>
    </row>
    <row r="5188" spans="1:13" x14ac:dyDescent="0.25">
      <c r="A5188">
        <v>329500</v>
      </c>
      <c r="B5188">
        <v>2</v>
      </c>
      <c r="C5188" s="1">
        <v>43473</v>
      </c>
      <c r="D5188">
        <v>820711</v>
      </c>
      <c r="E5188">
        <v>1559</v>
      </c>
      <c r="F5188">
        <v>5</v>
      </c>
      <c r="G5188">
        <v>299</v>
      </c>
      <c r="H5188" s="1">
        <v>43473</v>
      </c>
      <c r="I5188">
        <v>330</v>
      </c>
      <c r="J5188">
        <v>260.13</v>
      </c>
      <c r="K5188">
        <v>137.5</v>
      </c>
      <c r="L5188" t="s">
        <v>14</v>
      </c>
      <c r="M5188">
        <v>0.87409999999999999</v>
      </c>
    </row>
    <row r="5189" spans="1:13" x14ac:dyDescent="0.25">
      <c r="A5189">
        <v>329501</v>
      </c>
      <c r="B5189">
        <v>0</v>
      </c>
      <c r="C5189" s="1">
        <v>43473</v>
      </c>
      <c r="D5189">
        <v>464564</v>
      </c>
      <c r="E5189">
        <v>1584</v>
      </c>
      <c r="F5189">
        <v>1</v>
      </c>
      <c r="G5189">
        <v>9.99</v>
      </c>
      <c r="H5189" s="1">
        <v>43476</v>
      </c>
      <c r="I5189">
        <v>999999</v>
      </c>
      <c r="J5189">
        <v>9.2906999999999993</v>
      </c>
      <c r="K5189">
        <v>5.09</v>
      </c>
      <c r="L5189" t="s">
        <v>14</v>
      </c>
      <c r="M5189">
        <v>0.87409999999999999</v>
      </c>
    </row>
    <row r="5190" spans="1:13" x14ac:dyDescent="0.25">
      <c r="A5190">
        <v>329502</v>
      </c>
      <c r="B5190">
        <v>0</v>
      </c>
      <c r="C5190" s="1">
        <v>43473</v>
      </c>
      <c r="D5190">
        <v>1413474</v>
      </c>
      <c r="E5190">
        <v>1633</v>
      </c>
      <c r="F5190">
        <v>2</v>
      </c>
      <c r="G5190">
        <v>13.89</v>
      </c>
      <c r="H5190" s="1">
        <v>43475</v>
      </c>
      <c r="I5190">
        <v>999999</v>
      </c>
      <c r="J5190">
        <v>12.7788</v>
      </c>
      <c r="K5190">
        <v>6.39</v>
      </c>
      <c r="L5190" t="s">
        <v>13</v>
      </c>
      <c r="M5190">
        <v>1</v>
      </c>
    </row>
    <row r="5191" spans="1:13" x14ac:dyDescent="0.25">
      <c r="A5191">
        <v>329502</v>
      </c>
      <c r="B5191">
        <v>1</v>
      </c>
      <c r="C5191" s="1">
        <v>43473</v>
      </c>
      <c r="D5191">
        <v>1413474</v>
      </c>
      <c r="E5191">
        <v>427</v>
      </c>
      <c r="F5191">
        <v>3</v>
      </c>
      <c r="G5191">
        <v>469</v>
      </c>
      <c r="H5191" s="1">
        <v>43475</v>
      </c>
      <c r="I5191">
        <v>999999</v>
      </c>
      <c r="J5191">
        <v>469</v>
      </c>
      <c r="K5191">
        <v>215.68</v>
      </c>
      <c r="L5191" t="s">
        <v>13</v>
      </c>
      <c r="M5191">
        <v>1</v>
      </c>
    </row>
    <row r="5192" spans="1:13" x14ac:dyDescent="0.25">
      <c r="A5192">
        <v>329503</v>
      </c>
      <c r="B5192">
        <v>0</v>
      </c>
      <c r="C5192" s="1">
        <v>43473</v>
      </c>
      <c r="D5192">
        <v>270586</v>
      </c>
      <c r="E5192">
        <v>1375</v>
      </c>
      <c r="F5192">
        <v>2</v>
      </c>
      <c r="G5192">
        <v>42</v>
      </c>
      <c r="H5192" s="1">
        <v>43475</v>
      </c>
      <c r="I5192">
        <v>999999</v>
      </c>
      <c r="J5192">
        <v>36.96</v>
      </c>
      <c r="K5192">
        <v>13.92</v>
      </c>
      <c r="L5192" t="s">
        <v>15</v>
      </c>
      <c r="M5192">
        <v>1.3293999999999999</v>
      </c>
    </row>
    <row r="5193" spans="1:13" x14ac:dyDescent="0.25">
      <c r="A5193">
        <v>329503</v>
      </c>
      <c r="B5193">
        <v>1</v>
      </c>
      <c r="C5193" s="1">
        <v>43473</v>
      </c>
      <c r="D5193">
        <v>270586</v>
      </c>
      <c r="E5193">
        <v>1654</v>
      </c>
      <c r="F5193">
        <v>7</v>
      </c>
      <c r="G5193">
        <v>259.99</v>
      </c>
      <c r="H5193" s="1">
        <v>43475</v>
      </c>
      <c r="I5193">
        <v>999999</v>
      </c>
      <c r="J5193">
        <v>249.59039999999999</v>
      </c>
      <c r="K5193">
        <v>86.14</v>
      </c>
      <c r="L5193" t="s">
        <v>15</v>
      </c>
      <c r="M5193">
        <v>1.3293999999999999</v>
      </c>
    </row>
    <row r="5194" spans="1:13" x14ac:dyDescent="0.25">
      <c r="A5194">
        <v>329503</v>
      </c>
      <c r="B5194">
        <v>2</v>
      </c>
      <c r="C5194" s="1">
        <v>43473</v>
      </c>
      <c r="D5194">
        <v>270586</v>
      </c>
      <c r="E5194">
        <v>1693</v>
      </c>
      <c r="F5194">
        <v>10</v>
      </c>
      <c r="G5194">
        <v>6.88</v>
      </c>
      <c r="H5194" s="1">
        <v>43475</v>
      </c>
      <c r="I5194">
        <v>999999</v>
      </c>
      <c r="J5194">
        <v>6.1231999999999998</v>
      </c>
      <c r="K5194">
        <v>3.16</v>
      </c>
      <c r="L5194" t="s">
        <v>15</v>
      </c>
      <c r="M5194">
        <v>1.3293999999999999</v>
      </c>
    </row>
    <row r="5195" spans="1:13" x14ac:dyDescent="0.25">
      <c r="A5195">
        <v>329504</v>
      </c>
      <c r="B5195">
        <v>0</v>
      </c>
      <c r="C5195" s="1">
        <v>43473</v>
      </c>
      <c r="D5195">
        <v>655825</v>
      </c>
      <c r="E5195">
        <v>417</v>
      </c>
      <c r="F5195">
        <v>9</v>
      </c>
      <c r="G5195">
        <v>599</v>
      </c>
      <c r="H5195" s="1">
        <v>43473</v>
      </c>
      <c r="I5195">
        <v>120</v>
      </c>
      <c r="J5195">
        <v>551.08000000000004</v>
      </c>
      <c r="K5195">
        <v>275.45999999999998</v>
      </c>
      <c r="L5195" t="s">
        <v>14</v>
      </c>
      <c r="M5195">
        <v>0.87409999999999999</v>
      </c>
    </row>
    <row r="5196" spans="1:13" x14ac:dyDescent="0.25">
      <c r="A5196">
        <v>329505</v>
      </c>
      <c r="B5196">
        <v>0</v>
      </c>
      <c r="C5196" s="1">
        <v>43473</v>
      </c>
      <c r="D5196">
        <v>1329217</v>
      </c>
      <c r="E5196">
        <v>1866</v>
      </c>
      <c r="F5196">
        <v>1</v>
      </c>
      <c r="G5196">
        <v>999.9</v>
      </c>
      <c r="H5196" s="1">
        <v>43475</v>
      </c>
      <c r="I5196">
        <v>999999</v>
      </c>
      <c r="J5196">
        <v>899.91</v>
      </c>
      <c r="K5196">
        <v>509.78</v>
      </c>
      <c r="L5196" t="s">
        <v>13</v>
      </c>
      <c r="M5196">
        <v>1</v>
      </c>
    </row>
    <row r="5197" spans="1:13" x14ac:dyDescent="0.25">
      <c r="A5197">
        <v>329506</v>
      </c>
      <c r="B5197">
        <v>0</v>
      </c>
      <c r="C5197" s="1">
        <v>43473</v>
      </c>
      <c r="D5197">
        <v>1668587</v>
      </c>
      <c r="E5197">
        <v>693</v>
      </c>
      <c r="F5197">
        <v>1</v>
      </c>
      <c r="G5197">
        <v>229</v>
      </c>
      <c r="H5197" s="1">
        <v>43476</v>
      </c>
      <c r="I5197">
        <v>999999</v>
      </c>
      <c r="J5197">
        <v>226.71</v>
      </c>
      <c r="K5197">
        <v>75.87</v>
      </c>
      <c r="L5197" t="s">
        <v>13</v>
      </c>
      <c r="M5197">
        <v>1</v>
      </c>
    </row>
    <row r="5198" spans="1:13" x14ac:dyDescent="0.25">
      <c r="A5198">
        <v>329506</v>
      </c>
      <c r="B5198">
        <v>1</v>
      </c>
      <c r="C5198" s="1">
        <v>43473</v>
      </c>
      <c r="D5198">
        <v>1668587</v>
      </c>
      <c r="E5198">
        <v>2103</v>
      </c>
      <c r="F5198">
        <v>2</v>
      </c>
      <c r="G5198">
        <v>508</v>
      </c>
      <c r="H5198" s="1">
        <v>43476</v>
      </c>
      <c r="I5198">
        <v>999999</v>
      </c>
      <c r="J5198">
        <v>441.96</v>
      </c>
      <c r="K5198">
        <v>258.99</v>
      </c>
      <c r="L5198" t="s">
        <v>13</v>
      </c>
      <c r="M5198">
        <v>1</v>
      </c>
    </row>
    <row r="5199" spans="1:13" x14ac:dyDescent="0.25">
      <c r="A5199">
        <v>329506</v>
      </c>
      <c r="B5199">
        <v>2</v>
      </c>
      <c r="C5199" s="1">
        <v>43473</v>
      </c>
      <c r="D5199">
        <v>1668587</v>
      </c>
      <c r="E5199">
        <v>1597</v>
      </c>
      <c r="F5199">
        <v>1</v>
      </c>
      <c r="G5199">
        <v>57.88</v>
      </c>
      <c r="H5199" s="1">
        <v>43476</v>
      </c>
      <c r="I5199">
        <v>999999</v>
      </c>
      <c r="J5199">
        <v>57.88</v>
      </c>
      <c r="K5199">
        <v>26.62</v>
      </c>
      <c r="L5199" t="s">
        <v>13</v>
      </c>
      <c r="M5199">
        <v>1</v>
      </c>
    </row>
    <row r="5200" spans="1:13" x14ac:dyDescent="0.25">
      <c r="A5200">
        <v>329506</v>
      </c>
      <c r="B5200">
        <v>3</v>
      </c>
      <c r="C5200" s="1">
        <v>43473</v>
      </c>
      <c r="D5200">
        <v>1668587</v>
      </c>
      <c r="E5200">
        <v>1365</v>
      </c>
      <c r="F5200">
        <v>1</v>
      </c>
      <c r="G5200">
        <v>28.99</v>
      </c>
      <c r="H5200" s="1">
        <v>43476</v>
      </c>
      <c r="I5200">
        <v>999999</v>
      </c>
      <c r="J5200">
        <v>28.99</v>
      </c>
      <c r="K5200">
        <v>13.33</v>
      </c>
      <c r="L5200" t="s">
        <v>13</v>
      </c>
      <c r="M5200">
        <v>1</v>
      </c>
    </row>
    <row r="5201" spans="1:13" x14ac:dyDescent="0.25">
      <c r="A5201">
        <v>329507</v>
      </c>
      <c r="B5201">
        <v>0</v>
      </c>
      <c r="C5201" s="1">
        <v>43473</v>
      </c>
      <c r="D5201">
        <v>1852683</v>
      </c>
      <c r="E5201">
        <v>1455</v>
      </c>
      <c r="F5201">
        <v>3</v>
      </c>
      <c r="G5201">
        <v>290</v>
      </c>
      <c r="H5201" s="1">
        <v>43473</v>
      </c>
      <c r="I5201">
        <v>465</v>
      </c>
      <c r="J5201">
        <v>269.7</v>
      </c>
      <c r="K5201">
        <v>133.36000000000001</v>
      </c>
      <c r="L5201" t="s">
        <v>13</v>
      </c>
      <c r="M5201">
        <v>1</v>
      </c>
    </row>
    <row r="5202" spans="1:13" x14ac:dyDescent="0.25">
      <c r="A5202">
        <v>329507</v>
      </c>
      <c r="B5202">
        <v>1</v>
      </c>
      <c r="C5202" s="1">
        <v>43473</v>
      </c>
      <c r="D5202">
        <v>1852683</v>
      </c>
      <c r="E5202">
        <v>2304</v>
      </c>
      <c r="F5202">
        <v>1</v>
      </c>
      <c r="G5202">
        <v>268.5</v>
      </c>
      <c r="H5202" s="1">
        <v>43473</v>
      </c>
      <c r="I5202">
        <v>465</v>
      </c>
      <c r="J5202">
        <v>238.965</v>
      </c>
      <c r="K5202">
        <v>123.47</v>
      </c>
      <c r="L5202" t="s">
        <v>13</v>
      </c>
      <c r="M5202">
        <v>1</v>
      </c>
    </row>
    <row r="5203" spans="1:13" x14ac:dyDescent="0.25">
      <c r="A5203">
        <v>329600</v>
      </c>
      <c r="B5203">
        <v>0</v>
      </c>
      <c r="C5203" s="1">
        <v>43474</v>
      </c>
      <c r="D5203">
        <v>872633</v>
      </c>
      <c r="E5203">
        <v>1425</v>
      </c>
      <c r="F5203">
        <v>3</v>
      </c>
      <c r="G5203">
        <v>529</v>
      </c>
      <c r="H5203" s="1">
        <v>43477</v>
      </c>
      <c r="I5203">
        <v>999999</v>
      </c>
      <c r="J5203">
        <v>486.68</v>
      </c>
      <c r="K5203">
        <v>175.27</v>
      </c>
      <c r="L5203" t="s">
        <v>14</v>
      </c>
      <c r="M5203">
        <v>0.873</v>
      </c>
    </row>
    <row r="5204" spans="1:13" x14ac:dyDescent="0.25">
      <c r="A5204">
        <v>329600</v>
      </c>
      <c r="B5204">
        <v>1</v>
      </c>
      <c r="C5204" s="1">
        <v>43474</v>
      </c>
      <c r="D5204">
        <v>872633</v>
      </c>
      <c r="E5204">
        <v>1650</v>
      </c>
      <c r="F5204">
        <v>1</v>
      </c>
      <c r="G5204">
        <v>289.99</v>
      </c>
      <c r="H5204" s="1">
        <v>43477</v>
      </c>
      <c r="I5204">
        <v>999999</v>
      </c>
      <c r="J5204">
        <v>289.99</v>
      </c>
      <c r="K5204">
        <v>96.08</v>
      </c>
      <c r="L5204" t="s">
        <v>14</v>
      </c>
      <c r="M5204">
        <v>0.873</v>
      </c>
    </row>
    <row r="5205" spans="1:13" x14ac:dyDescent="0.25">
      <c r="A5205">
        <v>329600</v>
      </c>
      <c r="B5205">
        <v>2</v>
      </c>
      <c r="C5205" s="1">
        <v>43474</v>
      </c>
      <c r="D5205">
        <v>872633</v>
      </c>
      <c r="E5205">
        <v>377</v>
      </c>
      <c r="F5205">
        <v>6</v>
      </c>
      <c r="G5205">
        <v>599</v>
      </c>
      <c r="H5205" s="1">
        <v>43477</v>
      </c>
      <c r="I5205">
        <v>999999</v>
      </c>
      <c r="J5205">
        <v>521.13</v>
      </c>
      <c r="K5205">
        <v>275.45999999999998</v>
      </c>
      <c r="L5205" t="s">
        <v>14</v>
      </c>
      <c r="M5205">
        <v>0.873</v>
      </c>
    </row>
    <row r="5206" spans="1:13" x14ac:dyDescent="0.25">
      <c r="A5206">
        <v>329600</v>
      </c>
      <c r="B5206">
        <v>3</v>
      </c>
      <c r="C5206" s="1">
        <v>43474</v>
      </c>
      <c r="D5206">
        <v>872633</v>
      </c>
      <c r="E5206">
        <v>453</v>
      </c>
      <c r="F5206">
        <v>5</v>
      </c>
      <c r="G5206">
        <v>229.9</v>
      </c>
      <c r="H5206" s="1">
        <v>43477</v>
      </c>
      <c r="I5206">
        <v>999999</v>
      </c>
      <c r="J5206">
        <v>229.9</v>
      </c>
      <c r="K5206">
        <v>117.21</v>
      </c>
      <c r="L5206" t="s">
        <v>14</v>
      </c>
      <c r="M5206">
        <v>0.873</v>
      </c>
    </row>
    <row r="5207" spans="1:13" x14ac:dyDescent="0.25">
      <c r="A5207">
        <v>329600</v>
      </c>
      <c r="B5207">
        <v>4</v>
      </c>
      <c r="C5207" s="1">
        <v>43474</v>
      </c>
      <c r="D5207">
        <v>872633</v>
      </c>
      <c r="E5207">
        <v>1622</v>
      </c>
      <c r="F5207">
        <v>1</v>
      </c>
      <c r="G5207">
        <v>219</v>
      </c>
      <c r="H5207" s="1">
        <v>43477</v>
      </c>
      <c r="I5207">
        <v>999999</v>
      </c>
      <c r="J5207">
        <v>199.29</v>
      </c>
      <c r="K5207">
        <v>72.56</v>
      </c>
      <c r="L5207" t="s">
        <v>14</v>
      </c>
      <c r="M5207">
        <v>0.873</v>
      </c>
    </row>
    <row r="5208" spans="1:13" x14ac:dyDescent="0.25">
      <c r="A5208">
        <v>329600</v>
      </c>
      <c r="B5208">
        <v>5</v>
      </c>
      <c r="C5208" s="1">
        <v>43474</v>
      </c>
      <c r="D5208">
        <v>872633</v>
      </c>
      <c r="E5208">
        <v>418</v>
      </c>
      <c r="F5208">
        <v>6</v>
      </c>
      <c r="G5208">
        <v>269.95</v>
      </c>
      <c r="H5208" s="1">
        <v>43477</v>
      </c>
      <c r="I5208">
        <v>999999</v>
      </c>
      <c r="J5208">
        <v>253.75299999999999</v>
      </c>
      <c r="K5208">
        <v>137.63</v>
      </c>
      <c r="L5208" t="s">
        <v>14</v>
      </c>
      <c r="M5208">
        <v>0.873</v>
      </c>
    </row>
    <row r="5209" spans="1:13" x14ac:dyDescent="0.25">
      <c r="A5209">
        <v>329601</v>
      </c>
      <c r="B5209">
        <v>0</v>
      </c>
      <c r="C5209" s="1">
        <v>43474</v>
      </c>
      <c r="D5209">
        <v>627996</v>
      </c>
      <c r="E5209">
        <v>1055</v>
      </c>
      <c r="F5209">
        <v>2</v>
      </c>
      <c r="G5209">
        <v>338</v>
      </c>
      <c r="H5209" s="1">
        <v>43475</v>
      </c>
      <c r="I5209">
        <v>999999</v>
      </c>
      <c r="J5209">
        <v>338</v>
      </c>
      <c r="K5209">
        <v>155.43</v>
      </c>
      <c r="L5209" t="s">
        <v>14</v>
      </c>
      <c r="M5209">
        <v>0.873</v>
      </c>
    </row>
    <row r="5210" spans="1:13" x14ac:dyDescent="0.25">
      <c r="A5210">
        <v>329601</v>
      </c>
      <c r="B5210">
        <v>1</v>
      </c>
      <c r="C5210" s="1">
        <v>43474</v>
      </c>
      <c r="D5210">
        <v>627996</v>
      </c>
      <c r="E5210">
        <v>1454</v>
      </c>
      <c r="F5210">
        <v>3</v>
      </c>
      <c r="G5210">
        <v>199</v>
      </c>
      <c r="H5210" s="1">
        <v>43475</v>
      </c>
      <c r="I5210">
        <v>999999</v>
      </c>
      <c r="J5210">
        <v>199</v>
      </c>
      <c r="K5210">
        <v>91.51</v>
      </c>
      <c r="L5210" t="s">
        <v>14</v>
      </c>
      <c r="M5210">
        <v>0.873</v>
      </c>
    </row>
    <row r="5211" spans="1:13" x14ac:dyDescent="0.25">
      <c r="A5211">
        <v>329602</v>
      </c>
      <c r="B5211">
        <v>0</v>
      </c>
      <c r="C5211" s="1">
        <v>43474</v>
      </c>
      <c r="D5211">
        <v>1600189</v>
      </c>
      <c r="E5211">
        <v>1410</v>
      </c>
      <c r="F5211">
        <v>5</v>
      </c>
      <c r="G5211">
        <v>230</v>
      </c>
      <c r="H5211" s="1">
        <v>43474</v>
      </c>
      <c r="I5211">
        <v>605</v>
      </c>
      <c r="J5211">
        <v>230</v>
      </c>
      <c r="K5211">
        <v>105.77</v>
      </c>
      <c r="L5211" t="s">
        <v>13</v>
      </c>
      <c r="M5211">
        <v>1</v>
      </c>
    </row>
    <row r="5212" spans="1:13" x14ac:dyDescent="0.25">
      <c r="A5212">
        <v>329602</v>
      </c>
      <c r="B5212">
        <v>1</v>
      </c>
      <c r="C5212" s="1">
        <v>43474</v>
      </c>
      <c r="D5212">
        <v>1600189</v>
      </c>
      <c r="E5212">
        <v>127</v>
      </c>
      <c r="F5212">
        <v>1</v>
      </c>
      <c r="G5212">
        <v>143.4</v>
      </c>
      <c r="H5212" s="1">
        <v>43474</v>
      </c>
      <c r="I5212">
        <v>605</v>
      </c>
      <c r="J5212">
        <v>143.4</v>
      </c>
      <c r="K5212">
        <v>73.11</v>
      </c>
      <c r="L5212" t="s">
        <v>13</v>
      </c>
      <c r="M5212">
        <v>1</v>
      </c>
    </row>
    <row r="5213" spans="1:13" x14ac:dyDescent="0.25">
      <c r="A5213">
        <v>329602</v>
      </c>
      <c r="B5213">
        <v>2</v>
      </c>
      <c r="C5213" s="1">
        <v>43474</v>
      </c>
      <c r="D5213">
        <v>1600189</v>
      </c>
      <c r="E5213">
        <v>1141</v>
      </c>
      <c r="F5213">
        <v>3</v>
      </c>
      <c r="G5213">
        <v>436.2</v>
      </c>
      <c r="H5213" s="1">
        <v>43474</v>
      </c>
      <c r="I5213">
        <v>605</v>
      </c>
      <c r="J5213">
        <v>414.39</v>
      </c>
      <c r="K5213">
        <v>144.52000000000001</v>
      </c>
      <c r="L5213" t="s">
        <v>13</v>
      </c>
      <c r="M5213">
        <v>1</v>
      </c>
    </row>
    <row r="5214" spans="1:13" x14ac:dyDescent="0.25">
      <c r="A5214">
        <v>329602</v>
      </c>
      <c r="B5214">
        <v>3</v>
      </c>
      <c r="C5214" s="1">
        <v>43474</v>
      </c>
      <c r="D5214">
        <v>1600189</v>
      </c>
      <c r="E5214">
        <v>1811</v>
      </c>
      <c r="F5214">
        <v>3</v>
      </c>
      <c r="G5214">
        <v>32</v>
      </c>
      <c r="H5214" s="1">
        <v>43474</v>
      </c>
      <c r="I5214">
        <v>605</v>
      </c>
      <c r="J5214">
        <v>29.12</v>
      </c>
      <c r="K5214">
        <v>16.309999999999999</v>
      </c>
      <c r="L5214" t="s">
        <v>13</v>
      </c>
      <c r="M5214">
        <v>1</v>
      </c>
    </row>
    <row r="5215" spans="1:13" x14ac:dyDescent="0.25">
      <c r="A5215">
        <v>329603</v>
      </c>
      <c r="B5215">
        <v>0</v>
      </c>
      <c r="C5215" s="1">
        <v>43474</v>
      </c>
      <c r="D5215">
        <v>89832</v>
      </c>
      <c r="E5215">
        <v>135</v>
      </c>
      <c r="F5215">
        <v>2</v>
      </c>
      <c r="G5215">
        <v>349.95</v>
      </c>
      <c r="H5215" s="1">
        <v>43475</v>
      </c>
      <c r="I5215">
        <v>999999</v>
      </c>
      <c r="J5215">
        <v>304.45650000000001</v>
      </c>
      <c r="K5215">
        <v>160.93</v>
      </c>
      <c r="L5215" t="s">
        <v>17</v>
      </c>
      <c r="M5215">
        <v>1.3952</v>
      </c>
    </row>
    <row r="5216" spans="1:13" x14ac:dyDescent="0.25">
      <c r="A5216">
        <v>329603</v>
      </c>
      <c r="B5216">
        <v>1</v>
      </c>
      <c r="C5216" s="1">
        <v>43474</v>
      </c>
      <c r="D5216">
        <v>89832</v>
      </c>
      <c r="E5216">
        <v>436</v>
      </c>
      <c r="F5216">
        <v>5</v>
      </c>
      <c r="G5216">
        <v>369</v>
      </c>
      <c r="H5216" s="1">
        <v>43475</v>
      </c>
      <c r="I5216">
        <v>999999</v>
      </c>
      <c r="J5216">
        <v>332.1</v>
      </c>
      <c r="K5216">
        <v>188.13</v>
      </c>
      <c r="L5216" t="s">
        <v>17</v>
      </c>
      <c r="M5216">
        <v>1.3952</v>
      </c>
    </row>
    <row r="5217" spans="1:13" x14ac:dyDescent="0.25">
      <c r="A5217">
        <v>329604</v>
      </c>
      <c r="B5217">
        <v>0</v>
      </c>
      <c r="C5217" s="1">
        <v>43474</v>
      </c>
      <c r="D5217">
        <v>659618</v>
      </c>
      <c r="E5217">
        <v>1880</v>
      </c>
      <c r="F5217">
        <v>1</v>
      </c>
      <c r="G5217">
        <v>1599</v>
      </c>
      <c r="H5217" s="1">
        <v>43477</v>
      </c>
      <c r="I5217">
        <v>999999</v>
      </c>
      <c r="J5217">
        <v>1455.09</v>
      </c>
      <c r="K5217">
        <v>815.22</v>
      </c>
      <c r="L5217" t="s">
        <v>14</v>
      </c>
      <c r="M5217">
        <v>0.873</v>
      </c>
    </row>
    <row r="5218" spans="1:13" x14ac:dyDescent="0.25">
      <c r="A5218">
        <v>329605</v>
      </c>
      <c r="B5218">
        <v>0</v>
      </c>
      <c r="C5218" s="1">
        <v>43474</v>
      </c>
      <c r="D5218">
        <v>1863437</v>
      </c>
      <c r="E5218">
        <v>30</v>
      </c>
      <c r="F5218">
        <v>4</v>
      </c>
      <c r="G5218">
        <v>255</v>
      </c>
      <c r="H5218" s="1">
        <v>43474</v>
      </c>
      <c r="I5218">
        <v>465</v>
      </c>
      <c r="J5218">
        <v>219.3</v>
      </c>
      <c r="K5218">
        <v>84.49</v>
      </c>
      <c r="L5218" t="s">
        <v>13</v>
      </c>
      <c r="M5218">
        <v>1</v>
      </c>
    </row>
    <row r="5219" spans="1:13" x14ac:dyDescent="0.25">
      <c r="A5219">
        <v>329605</v>
      </c>
      <c r="B5219">
        <v>1</v>
      </c>
      <c r="C5219" s="1">
        <v>43474</v>
      </c>
      <c r="D5219">
        <v>1863437</v>
      </c>
      <c r="E5219">
        <v>1481</v>
      </c>
      <c r="F5219">
        <v>2</v>
      </c>
      <c r="G5219">
        <v>229</v>
      </c>
      <c r="H5219" s="1">
        <v>43474</v>
      </c>
      <c r="I5219">
        <v>465</v>
      </c>
      <c r="J5219">
        <v>229</v>
      </c>
      <c r="K5219">
        <v>105.31</v>
      </c>
      <c r="L5219" t="s">
        <v>13</v>
      </c>
      <c r="M5219">
        <v>1</v>
      </c>
    </row>
    <row r="5220" spans="1:13" x14ac:dyDescent="0.25">
      <c r="A5220">
        <v>329605</v>
      </c>
      <c r="B5220">
        <v>2</v>
      </c>
      <c r="C5220" s="1">
        <v>43474</v>
      </c>
      <c r="D5220">
        <v>1863437</v>
      </c>
      <c r="E5220">
        <v>1643</v>
      </c>
      <c r="F5220">
        <v>7</v>
      </c>
      <c r="G5220">
        <v>57.88</v>
      </c>
      <c r="H5220" s="1">
        <v>43474</v>
      </c>
      <c r="I5220">
        <v>465</v>
      </c>
      <c r="J5220">
        <v>55.564799999999998</v>
      </c>
      <c r="K5220">
        <v>26.62</v>
      </c>
      <c r="L5220" t="s">
        <v>13</v>
      </c>
      <c r="M5220">
        <v>1</v>
      </c>
    </row>
    <row r="5221" spans="1:13" x14ac:dyDescent="0.25">
      <c r="A5221">
        <v>329606</v>
      </c>
      <c r="B5221">
        <v>0</v>
      </c>
      <c r="C5221" s="1">
        <v>43474</v>
      </c>
      <c r="D5221">
        <v>1443639</v>
      </c>
      <c r="E5221">
        <v>278</v>
      </c>
      <c r="F5221">
        <v>3</v>
      </c>
      <c r="G5221">
        <v>360</v>
      </c>
      <c r="H5221" s="1">
        <v>43478</v>
      </c>
      <c r="I5221">
        <v>999999</v>
      </c>
      <c r="J5221">
        <v>316.8</v>
      </c>
      <c r="K5221">
        <v>183.54</v>
      </c>
      <c r="L5221" t="s">
        <v>13</v>
      </c>
      <c r="M5221">
        <v>1</v>
      </c>
    </row>
    <row r="5222" spans="1:13" x14ac:dyDescent="0.25">
      <c r="A5222">
        <v>329606</v>
      </c>
      <c r="B5222">
        <v>1</v>
      </c>
      <c r="C5222" s="1">
        <v>43474</v>
      </c>
      <c r="D5222">
        <v>1443639</v>
      </c>
      <c r="E5222">
        <v>1594</v>
      </c>
      <c r="F5222">
        <v>1</v>
      </c>
      <c r="G5222">
        <v>9.99</v>
      </c>
      <c r="H5222" s="1">
        <v>43478</v>
      </c>
      <c r="I5222">
        <v>999999</v>
      </c>
      <c r="J5222">
        <v>8.9909999999999997</v>
      </c>
      <c r="K5222">
        <v>5.09</v>
      </c>
      <c r="L5222" t="s">
        <v>13</v>
      </c>
      <c r="M5222">
        <v>1</v>
      </c>
    </row>
    <row r="5223" spans="1:13" x14ac:dyDescent="0.25">
      <c r="A5223">
        <v>329606</v>
      </c>
      <c r="B5223">
        <v>2</v>
      </c>
      <c r="C5223" s="1">
        <v>43474</v>
      </c>
      <c r="D5223">
        <v>1443639</v>
      </c>
      <c r="E5223">
        <v>1782</v>
      </c>
      <c r="F5223">
        <v>4</v>
      </c>
      <c r="G5223">
        <v>43</v>
      </c>
      <c r="H5223" s="1">
        <v>43478</v>
      </c>
      <c r="I5223">
        <v>999999</v>
      </c>
      <c r="J5223">
        <v>43</v>
      </c>
      <c r="K5223">
        <v>21.92</v>
      </c>
      <c r="L5223" t="s">
        <v>13</v>
      </c>
      <c r="M5223">
        <v>1</v>
      </c>
    </row>
    <row r="5224" spans="1:13" x14ac:dyDescent="0.25">
      <c r="A5224">
        <v>329607</v>
      </c>
      <c r="B5224">
        <v>0</v>
      </c>
      <c r="C5224" s="1">
        <v>43474</v>
      </c>
      <c r="D5224">
        <v>803903</v>
      </c>
      <c r="E5224">
        <v>1616</v>
      </c>
      <c r="F5224">
        <v>4</v>
      </c>
      <c r="G5224">
        <v>56.99</v>
      </c>
      <c r="H5224" s="1">
        <v>43477</v>
      </c>
      <c r="I5224">
        <v>999999</v>
      </c>
      <c r="J5224">
        <v>52.430799999999998</v>
      </c>
      <c r="K5224">
        <v>26.21</v>
      </c>
      <c r="L5224" t="s">
        <v>14</v>
      </c>
      <c r="M5224">
        <v>0.873</v>
      </c>
    </row>
    <row r="5225" spans="1:13" x14ac:dyDescent="0.25">
      <c r="A5225">
        <v>329607</v>
      </c>
      <c r="B5225">
        <v>1</v>
      </c>
      <c r="C5225" s="1">
        <v>43474</v>
      </c>
      <c r="D5225">
        <v>803903</v>
      </c>
      <c r="E5225">
        <v>1798</v>
      </c>
      <c r="F5225">
        <v>1</v>
      </c>
      <c r="G5225">
        <v>43</v>
      </c>
      <c r="H5225" s="1">
        <v>43477</v>
      </c>
      <c r="I5225">
        <v>999999</v>
      </c>
      <c r="J5225">
        <v>39.56</v>
      </c>
      <c r="K5225">
        <v>21.92</v>
      </c>
      <c r="L5225" t="s">
        <v>14</v>
      </c>
      <c r="M5225">
        <v>0.873</v>
      </c>
    </row>
    <row r="5226" spans="1:13" x14ac:dyDescent="0.25">
      <c r="A5226">
        <v>329607</v>
      </c>
      <c r="B5226">
        <v>2</v>
      </c>
      <c r="C5226" s="1">
        <v>43474</v>
      </c>
      <c r="D5226">
        <v>803903</v>
      </c>
      <c r="E5226">
        <v>14</v>
      </c>
      <c r="F5226">
        <v>8</v>
      </c>
      <c r="G5226">
        <v>77.680000000000007</v>
      </c>
      <c r="H5226" s="1">
        <v>43477</v>
      </c>
      <c r="I5226">
        <v>999999</v>
      </c>
      <c r="J5226">
        <v>77.680000000000007</v>
      </c>
      <c r="K5226">
        <v>35.72</v>
      </c>
      <c r="L5226" t="s">
        <v>14</v>
      </c>
      <c r="M5226">
        <v>0.873</v>
      </c>
    </row>
    <row r="5227" spans="1:13" x14ac:dyDescent="0.25">
      <c r="A5227">
        <v>329608</v>
      </c>
      <c r="B5227">
        <v>0</v>
      </c>
      <c r="C5227" s="1">
        <v>43474</v>
      </c>
      <c r="D5227">
        <v>299786</v>
      </c>
      <c r="E5227">
        <v>1675</v>
      </c>
      <c r="F5227">
        <v>1</v>
      </c>
      <c r="G5227">
        <v>6.89</v>
      </c>
      <c r="H5227" s="1">
        <v>43477</v>
      </c>
      <c r="I5227">
        <v>999999</v>
      </c>
      <c r="J5227">
        <v>6.7522000000000002</v>
      </c>
      <c r="K5227">
        <v>3.17</v>
      </c>
      <c r="L5227" t="s">
        <v>15</v>
      </c>
      <c r="M5227">
        <v>1.3245</v>
      </c>
    </row>
    <row r="5228" spans="1:13" x14ac:dyDescent="0.25">
      <c r="A5228">
        <v>329608</v>
      </c>
      <c r="B5228">
        <v>1</v>
      </c>
      <c r="C5228" s="1">
        <v>43474</v>
      </c>
      <c r="D5228">
        <v>299786</v>
      </c>
      <c r="E5228">
        <v>2495</v>
      </c>
      <c r="F5228">
        <v>1</v>
      </c>
      <c r="G5228">
        <v>9.99</v>
      </c>
      <c r="H5228" s="1">
        <v>43477</v>
      </c>
      <c r="I5228">
        <v>999999</v>
      </c>
      <c r="J5228">
        <v>9.99</v>
      </c>
      <c r="K5228">
        <v>5.09</v>
      </c>
      <c r="L5228" t="s">
        <v>15</v>
      </c>
      <c r="M5228">
        <v>1.3245</v>
      </c>
    </row>
    <row r="5229" spans="1:13" x14ac:dyDescent="0.25">
      <c r="A5229">
        <v>329608</v>
      </c>
      <c r="B5229">
        <v>2</v>
      </c>
      <c r="C5229" s="1">
        <v>43474</v>
      </c>
      <c r="D5229">
        <v>299786</v>
      </c>
      <c r="E5229">
        <v>1555</v>
      </c>
      <c r="F5229">
        <v>1</v>
      </c>
      <c r="G5229">
        <v>368</v>
      </c>
      <c r="H5229" s="1">
        <v>43477</v>
      </c>
      <c r="I5229">
        <v>999999</v>
      </c>
      <c r="J5229">
        <v>323.83999999999997</v>
      </c>
      <c r="K5229">
        <v>121.93</v>
      </c>
      <c r="L5229" t="s">
        <v>15</v>
      </c>
      <c r="M5229">
        <v>1.3245</v>
      </c>
    </row>
    <row r="5230" spans="1:13" x14ac:dyDescent="0.25">
      <c r="A5230">
        <v>329609</v>
      </c>
      <c r="B5230">
        <v>0</v>
      </c>
      <c r="C5230" s="1">
        <v>43474</v>
      </c>
      <c r="D5230">
        <v>360366</v>
      </c>
      <c r="E5230">
        <v>1530</v>
      </c>
      <c r="F5230">
        <v>9</v>
      </c>
      <c r="G5230">
        <v>266</v>
      </c>
      <c r="H5230" s="1">
        <v>43476</v>
      </c>
      <c r="I5230">
        <v>999999</v>
      </c>
      <c r="J5230">
        <v>252.7</v>
      </c>
      <c r="K5230">
        <v>122.32</v>
      </c>
      <c r="L5230" t="s">
        <v>15</v>
      </c>
      <c r="M5230">
        <v>1.3245</v>
      </c>
    </row>
    <row r="5231" spans="1:13" x14ac:dyDescent="0.25">
      <c r="A5231">
        <v>329609</v>
      </c>
      <c r="B5231">
        <v>1</v>
      </c>
      <c r="C5231" s="1">
        <v>43474</v>
      </c>
      <c r="D5231">
        <v>360366</v>
      </c>
      <c r="E5231">
        <v>1627</v>
      </c>
      <c r="F5231">
        <v>3</v>
      </c>
      <c r="G5231">
        <v>17.989999999999998</v>
      </c>
      <c r="H5231" s="1">
        <v>43476</v>
      </c>
      <c r="I5231">
        <v>999999</v>
      </c>
      <c r="J5231">
        <v>16.910599999999999</v>
      </c>
      <c r="K5231">
        <v>8.27</v>
      </c>
      <c r="L5231" t="s">
        <v>15</v>
      </c>
      <c r="M5231">
        <v>1.3245</v>
      </c>
    </row>
    <row r="5232" spans="1:13" x14ac:dyDescent="0.25">
      <c r="A5232">
        <v>329700</v>
      </c>
      <c r="B5232">
        <v>0</v>
      </c>
      <c r="C5232" s="1">
        <v>43475</v>
      </c>
      <c r="D5232">
        <v>1085415</v>
      </c>
      <c r="E5232">
        <v>2514</v>
      </c>
      <c r="F5232">
        <v>1</v>
      </c>
      <c r="G5232">
        <v>129.99</v>
      </c>
      <c r="H5232" s="1">
        <v>43478</v>
      </c>
      <c r="I5232">
        <v>999999</v>
      </c>
      <c r="J5232">
        <v>115.69110000000001</v>
      </c>
      <c r="K5232">
        <v>43.07</v>
      </c>
      <c r="L5232" t="s">
        <v>16</v>
      </c>
      <c r="M5232">
        <v>0.78390000000000004</v>
      </c>
    </row>
    <row r="5233" spans="1:13" x14ac:dyDescent="0.25">
      <c r="A5233">
        <v>329700</v>
      </c>
      <c r="B5233">
        <v>1</v>
      </c>
      <c r="C5233" s="1">
        <v>43475</v>
      </c>
      <c r="D5233">
        <v>1085415</v>
      </c>
      <c r="E5233">
        <v>1674</v>
      </c>
      <c r="F5233">
        <v>2</v>
      </c>
      <c r="G5233">
        <v>6.99</v>
      </c>
      <c r="H5233" s="1">
        <v>43478</v>
      </c>
      <c r="I5233">
        <v>999999</v>
      </c>
      <c r="J5233">
        <v>6.2910000000000004</v>
      </c>
      <c r="K5233">
        <v>3.56</v>
      </c>
      <c r="L5233" t="s">
        <v>16</v>
      </c>
      <c r="M5233">
        <v>0.78390000000000004</v>
      </c>
    </row>
    <row r="5234" spans="1:13" x14ac:dyDescent="0.25">
      <c r="A5234">
        <v>329701</v>
      </c>
      <c r="B5234">
        <v>0</v>
      </c>
      <c r="C5234" s="1">
        <v>43475</v>
      </c>
      <c r="D5234">
        <v>812008</v>
      </c>
      <c r="E5234">
        <v>1609</v>
      </c>
      <c r="F5234">
        <v>1</v>
      </c>
      <c r="G5234">
        <v>259.99</v>
      </c>
      <c r="H5234" s="1">
        <v>43476</v>
      </c>
      <c r="I5234">
        <v>999999</v>
      </c>
      <c r="J5234">
        <v>259.99</v>
      </c>
      <c r="K5234">
        <v>86.14</v>
      </c>
      <c r="L5234" t="s">
        <v>14</v>
      </c>
      <c r="M5234">
        <v>0.8669</v>
      </c>
    </row>
    <row r="5235" spans="1:13" x14ac:dyDescent="0.25">
      <c r="A5235">
        <v>329701</v>
      </c>
      <c r="B5235">
        <v>1</v>
      </c>
      <c r="C5235" s="1">
        <v>43475</v>
      </c>
      <c r="D5235">
        <v>812008</v>
      </c>
      <c r="E5235">
        <v>520</v>
      </c>
      <c r="F5235">
        <v>2</v>
      </c>
      <c r="G5235">
        <v>679</v>
      </c>
      <c r="H5235" s="1">
        <v>43476</v>
      </c>
      <c r="I5235">
        <v>999999</v>
      </c>
      <c r="J5235">
        <v>624.67999999999995</v>
      </c>
      <c r="K5235">
        <v>224.97</v>
      </c>
      <c r="L5235" t="s">
        <v>14</v>
      </c>
      <c r="M5235">
        <v>0.8669</v>
      </c>
    </row>
    <row r="5236" spans="1:13" x14ac:dyDescent="0.25">
      <c r="A5236">
        <v>329702</v>
      </c>
      <c r="B5236">
        <v>0</v>
      </c>
      <c r="C5236" s="1">
        <v>43475</v>
      </c>
      <c r="D5236">
        <v>1975352</v>
      </c>
      <c r="E5236">
        <v>1632</v>
      </c>
      <c r="F5236">
        <v>7</v>
      </c>
      <c r="G5236">
        <v>17.989999999999998</v>
      </c>
      <c r="H5236" s="1">
        <v>43477</v>
      </c>
      <c r="I5236">
        <v>999999</v>
      </c>
      <c r="J5236">
        <v>16.550799999999999</v>
      </c>
      <c r="K5236">
        <v>8.27</v>
      </c>
      <c r="L5236" t="s">
        <v>13</v>
      </c>
      <c r="M5236">
        <v>1</v>
      </c>
    </row>
    <row r="5237" spans="1:13" x14ac:dyDescent="0.25">
      <c r="A5237">
        <v>329702</v>
      </c>
      <c r="B5237">
        <v>1</v>
      </c>
      <c r="C5237" s="1">
        <v>43475</v>
      </c>
      <c r="D5237">
        <v>1975352</v>
      </c>
      <c r="E5237">
        <v>1454</v>
      </c>
      <c r="F5237">
        <v>8</v>
      </c>
      <c r="G5237">
        <v>199</v>
      </c>
      <c r="H5237" s="1">
        <v>43477</v>
      </c>
      <c r="I5237">
        <v>999999</v>
      </c>
      <c r="J5237">
        <v>199</v>
      </c>
      <c r="K5237">
        <v>91.51</v>
      </c>
      <c r="L5237" t="s">
        <v>13</v>
      </c>
      <c r="M5237">
        <v>1</v>
      </c>
    </row>
    <row r="5238" spans="1:13" x14ac:dyDescent="0.25">
      <c r="A5238">
        <v>329703</v>
      </c>
      <c r="B5238">
        <v>0</v>
      </c>
      <c r="C5238" s="1">
        <v>43475</v>
      </c>
      <c r="D5238">
        <v>383394</v>
      </c>
      <c r="E5238">
        <v>774</v>
      </c>
      <c r="F5238">
        <v>3</v>
      </c>
      <c r="G5238">
        <v>15.5</v>
      </c>
      <c r="H5238" s="1">
        <v>43475</v>
      </c>
      <c r="I5238">
        <v>80</v>
      </c>
      <c r="J5238">
        <v>15.5</v>
      </c>
      <c r="K5238">
        <v>7.9</v>
      </c>
      <c r="L5238" t="s">
        <v>15</v>
      </c>
      <c r="M5238">
        <v>1.3221000000000001</v>
      </c>
    </row>
    <row r="5239" spans="1:13" x14ac:dyDescent="0.25">
      <c r="A5239">
        <v>329703</v>
      </c>
      <c r="B5239">
        <v>1</v>
      </c>
      <c r="C5239" s="1">
        <v>43475</v>
      </c>
      <c r="D5239">
        <v>383394</v>
      </c>
      <c r="E5239">
        <v>556</v>
      </c>
      <c r="F5239">
        <v>1</v>
      </c>
      <c r="G5239">
        <v>499</v>
      </c>
      <c r="H5239" s="1">
        <v>43475</v>
      </c>
      <c r="I5239">
        <v>80</v>
      </c>
      <c r="J5239">
        <v>444.11</v>
      </c>
      <c r="K5239">
        <v>254.4</v>
      </c>
      <c r="L5239" t="s">
        <v>15</v>
      </c>
      <c r="M5239">
        <v>1.3221000000000001</v>
      </c>
    </row>
    <row r="5240" spans="1:13" x14ac:dyDescent="0.25">
      <c r="A5240">
        <v>329704</v>
      </c>
      <c r="B5240">
        <v>0</v>
      </c>
      <c r="C5240" s="1">
        <v>43475</v>
      </c>
      <c r="D5240">
        <v>152205</v>
      </c>
      <c r="E5240">
        <v>594</v>
      </c>
      <c r="F5240">
        <v>7</v>
      </c>
      <c r="G5240">
        <v>299</v>
      </c>
      <c r="H5240" s="1">
        <v>43475</v>
      </c>
      <c r="I5240">
        <v>10</v>
      </c>
      <c r="J5240">
        <v>263.12</v>
      </c>
      <c r="K5240">
        <v>137.5</v>
      </c>
      <c r="L5240" t="s">
        <v>17</v>
      </c>
      <c r="M5240">
        <v>1.3897999999999999</v>
      </c>
    </row>
    <row r="5241" spans="1:13" x14ac:dyDescent="0.25">
      <c r="A5241">
        <v>329704</v>
      </c>
      <c r="B5241">
        <v>1</v>
      </c>
      <c r="C5241" s="1">
        <v>43475</v>
      </c>
      <c r="D5241">
        <v>152205</v>
      </c>
      <c r="E5241">
        <v>1464</v>
      </c>
      <c r="F5241">
        <v>2</v>
      </c>
      <c r="G5241">
        <v>258</v>
      </c>
      <c r="H5241" s="1">
        <v>43475</v>
      </c>
      <c r="I5241">
        <v>10</v>
      </c>
      <c r="J5241">
        <v>232.2</v>
      </c>
      <c r="K5241">
        <v>118.65</v>
      </c>
      <c r="L5241" t="s">
        <v>17</v>
      </c>
      <c r="M5241">
        <v>1.3897999999999999</v>
      </c>
    </row>
    <row r="5242" spans="1:13" x14ac:dyDescent="0.25">
      <c r="A5242">
        <v>329705</v>
      </c>
      <c r="B5242">
        <v>0</v>
      </c>
      <c r="C5242" s="1">
        <v>43475</v>
      </c>
      <c r="D5242">
        <v>909725</v>
      </c>
      <c r="E5242">
        <v>2061</v>
      </c>
      <c r="F5242">
        <v>2</v>
      </c>
      <c r="G5242">
        <v>665.94</v>
      </c>
      <c r="H5242" s="1">
        <v>43475</v>
      </c>
      <c r="I5242">
        <v>380</v>
      </c>
      <c r="J5242">
        <v>665.94</v>
      </c>
      <c r="K5242">
        <v>220.64</v>
      </c>
      <c r="L5242" t="s">
        <v>16</v>
      </c>
      <c r="M5242">
        <v>0.78390000000000004</v>
      </c>
    </row>
    <row r="5243" spans="1:13" x14ac:dyDescent="0.25">
      <c r="A5243">
        <v>329706</v>
      </c>
      <c r="B5243">
        <v>0</v>
      </c>
      <c r="C5243" s="1">
        <v>43475</v>
      </c>
      <c r="D5243">
        <v>267415</v>
      </c>
      <c r="E5243">
        <v>449</v>
      </c>
      <c r="F5243">
        <v>1</v>
      </c>
      <c r="G5243">
        <v>349</v>
      </c>
      <c r="H5243" s="1">
        <v>43475</v>
      </c>
      <c r="I5243">
        <v>90</v>
      </c>
      <c r="J5243">
        <v>303.63</v>
      </c>
      <c r="K5243">
        <v>160.49</v>
      </c>
      <c r="L5243" t="s">
        <v>15</v>
      </c>
      <c r="M5243">
        <v>1.3221000000000001</v>
      </c>
    </row>
    <row r="5244" spans="1:13" x14ac:dyDescent="0.25">
      <c r="A5244">
        <v>329707</v>
      </c>
      <c r="B5244">
        <v>0</v>
      </c>
      <c r="C5244" s="1">
        <v>43475</v>
      </c>
      <c r="D5244">
        <v>1375810</v>
      </c>
      <c r="E5244">
        <v>446</v>
      </c>
      <c r="F5244">
        <v>3</v>
      </c>
      <c r="G5244">
        <v>219.95</v>
      </c>
      <c r="H5244" s="1">
        <v>43479</v>
      </c>
      <c r="I5244">
        <v>999999</v>
      </c>
      <c r="J5244">
        <v>219.95</v>
      </c>
      <c r="K5244">
        <v>112.14</v>
      </c>
      <c r="L5244" t="s">
        <v>13</v>
      </c>
      <c r="M5244">
        <v>1</v>
      </c>
    </row>
    <row r="5245" spans="1:13" x14ac:dyDescent="0.25">
      <c r="A5245">
        <v>329707</v>
      </c>
      <c r="B5245">
        <v>1</v>
      </c>
      <c r="C5245" s="1">
        <v>43475</v>
      </c>
      <c r="D5245">
        <v>1375810</v>
      </c>
      <c r="E5245">
        <v>1344</v>
      </c>
      <c r="F5245">
        <v>4</v>
      </c>
      <c r="G5245">
        <v>16</v>
      </c>
      <c r="H5245" s="1">
        <v>43479</v>
      </c>
      <c r="I5245">
        <v>999999</v>
      </c>
      <c r="J5245">
        <v>13.92</v>
      </c>
      <c r="K5245">
        <v>8.16</v>
      </c>
      <c r="L5245" t="s">
        <v>13</v>
      </c>
      <c r="M5245">
        <v>1</v>
      </c>
    </row>
    <row r="5246" spans="1:13" x14ac:dyDescent="0.25">
      <c r="A5246">
        <v>329708</v>
      </c>
      <c r="B5246">
        <v>0</v>
      </c>
      <c r="C5246" s="1">
        <v>43475</v>
      </c>
      <c r="D5246">
        <v>1626058</v>
      </c>
      <c r="E5246">
        <v>2490</v>
      </c>
      <c r="F5246">
        <v>3</v>
      </c>
      <c r="G5246">
        <v>14.99</v>
      </c>
      <c r="H5246" s="1">
        <v>43475</v>
      </c>
      <c r="I5246">
        <v>540</v>
      </c>
      <c r="J5246">
        <v>14.99</v>
      </c>
      <c r="K5246">
        <v>7.64</v>
      </c>
      <c r="L5246" t="s">
        <v>13</v>
      </c>
      <c r="M5246">
        <v>1</v>
      </c>
    </row>
    <row r="5247" spans="1:13" x14ac:dyDescent="0.25">
      <c r="A5247">
        <v>329708</v>
      </c>
      <c r="B5247">
        <v>1</v>
      </c>
      <c r="C5247" s="1">
        <v>43475</v>
      </c>
      <c r="D5247">
        <v>1626058</v>
      </c>
      <c r="E5247">
        <v>1619</v>
      </c>
      <c r="F5247">
        <v>3</v>
      </c>
      <c r="G5247">
        <v>59.99</v>
      </c>
      <c r="H5247" s="1">
        <v>43475</v>
      </c>
      <c r="I5247">
        <v>540</v>
      </c>
      <c r="J5247">
        <v>59.390099999999997</v>
      </c>
      <c r="K5247">
        <v>27.59</v>
      </c>
      <c r="L5247" t="s">
        <v>13</v>
      </c>
      <c r="M5247">
        <v>1</v>
      </c>
    </row>
    <row r="5248" spans="1:13" x14ac:dyDescent="0.25">
      <c r="A5248">
        <v>329800</v>
      </c>
      <c r="B5248">
        <v>0</v>
      </c>
      <c r="C5248" s="1">
        <v>43476</v>
      </c>
      <c r="D5248">
        <v>1568848</v>
      </c>
      <c r="E5248">
        <v>2495</v>
      </c>
      <c r="F5248">
        <v>5</v>
      </c>
      <c r="G5248">
        <v>9.99</v>
      </c>
      <c r="H5248" s="1">
        <v>43481</v>
      </c>
      <c r="I5248">
        <v>999999</v>
      </c>
      <c r="J5248">
        <v>9.0908999999999995</v>
      </c>
      <c r="K5248">
        <v>5.09</v>
      </c>
      <c r="L5248" t="s">
        <v>13</v>
      </c>
      <c r="M5248">
        <v>1</v>
      </c>
    </row>
    <row r="5249" spans="1:13" x14ac:dyDescent="0.25">
      <c r="A5249">
        <v>329801</v>
      </c>
      <c r="B5249">
        <v>0</v>
      </c>
      <c r="C5249" s="1">
        <v>43476</v>
      </c>
      <c r="D5249">
        <v>864149</v>
      </c>
      <c r="E5249">
        <v>1540</v>
      </c>
      <c r="F5249">
        <v>4</v>
      </c>
      <c r="G5249">
        <v>380</v>
      </c>
      <c r="H5249" s="1">
        <v>43478</v>
      </c>
      <c r="I5249">
        <v>999999</v>
      </c>
      <c r="J5249">
        <v>380</v>
      </c>
      <c r="K5249">
        <v>125.9</v>
      </c>
      <c r="L5249" t="s">
        <v>14</v>
      </c>
      <c r="M5249">
        <v>0.86709999999999998</v>
      </c>
    </row>
    <row r="5250" spans="1:13" x14ac:dyDescent="0.25">
      <c r="A5250">
        <v>329802</v>
      </c>
      <c r="B5250">
        <v>0</v>
      </c>
      <c r="C5250" s="1">
        <v>43476</v>
      </c>
      <c r="D5250">
        <v>825334</v>
      </c>
      <c r="E5250">
        <v>443</v>
      </c>
      <c r="F5250">
        <v>2</v>
      </c>
      <c r="G5250">
        <v>349</v>
      </c>
      <c r="H5250" s="1">
        <v>43480</v>
      </c>
      <c r="I5250">
        <v>999999</v>
      </c>
      <c r="J5250">
        <v>303.63</v>
      </c>
      <c r="K5250">
        <v>160.49</v>
      </c>
      <c r="L5250" t="s">
        <v>14</v>
      </c>
      <c r="M5250">
        <v>0.86709999999999998</v>
      </c>
    </row>
    <row r="5251" spans="1:13" x14ac:dyDescent="0.25">
      <c r="A5251">
        <v>329803</v>
      </c>
      <c r="B5251">
        <v>0</v>
      </c>
      <c r="C5251" s="1">
        <v>43476</v>
      </c>
      <c r="D5251">
        <v>1227087</v>
      </c>
      <c r="E5251">
        <v>294</v>
      </c>
      <c r="F5251">
        <v>2</v>
      </c>
      <c r="G5251">
        <v>299</v>
      </c>
      <c r="H5251" s="1">
        <v>43476</v>
      </c>
      <c r="I5251">
        <v>480</v>
      </c>
      <c r="J5251">
        <v>260.13</v>
      </c>
      <c r="K5251">
        <v>152.44</v>
      </c>
      <c r="L5251" t="s">
        <v>13</v>
      </c>
      <c r="M5251">
        <v>1</v>
      </c>
    </row>
    <row r="5252" spans="1:13" x14ac:dyDescent="0.25">
      <c r="A5252">
        <v>329803</v>
      </c>
      <c r="B5252">
        <v>1</v>
      </c>
      <c r="C5252" s="1">
        <v>43476</v>
      </c>
      <c r="D5252">
        <v>1227087</v>
      </c>
      <c r="E5252">
        <v>1698</v>
      </c>
      <c r="F5252">
        <v>1</v>
      </c>
      <c r="G5252">
        <v>6.99</v>
      </c>
      <c r="H5252" s="1">
        <v>43476</v>
      </c>
      <c r="I5252">
        <v>480</v>
      </c>
      <c r="J5252">
        <v>6.2210999999999999</v>
      </c>
      <c r="K5252">
        <v>3.56</v>
      </c>
      <c r="L5252" t="s">
        <v>13</v>
      </c>
      <c r="M5252">
        <v>1</v>
      </c>
    </row>
    <row r="5253" spans="1:13" x14ac:dyDescent="0.25">
      <c r="A5253">
        <v>329804</v>
      </c>
      <c r="B5253">
        <v>0</v>
      </c>
      <c r="C5253" s="1">
        <v>43476</v>
      </c>
      <c r="D5253">
        <v>1421327</v>
      </c>
      <c r="E5253">
        <v>150</v>
      </c>
      <c r="F5253">
        <v>1</v>
      </c>
      <c r="G5253">
        <v>1184.97</v>
      </c>
      <c r="H5253" s="1">
        <v>43476</v>
      </c>
      <c r="I5253">
        <v>480</v>
      </c>
      <c r="J5253">
        <v>1125.7215000000001</v>
      </c>
      <c r="K5253">
        <v>392.6</v>
      </c>
      <c r="L5253" t="s">
        <v>13</v>
      </c>
      <c r="M5253">
        <v>1</v>
      </c>
    </row>
    <row r="5254" spans="1:13" x14ac:dyDescent="0.25">
      <c r="A5254">
        <v>329900</v>
      </c>
      <c r="B5254">
        <v>0</v>
      </c>
      <c r="C5254" s="1">
        <v>43477</v>
      </c>
      <c r="D5254">
        <v>275213</v>
      </c>
      <c r="E5254">
        <v>1681</v>
      </c>
      <c r="F5254">
        <v>7</v>
      </c>
      <c r="G5254">
        <v>6.89</v>
      </c>
      <c r="H5254" s="1">
        <v>43477</v>
      </c>
      <c r="I5254">
        <v>80</v>
      </c>
      <c r="J5254">
        <v>6.1321000000000003</v>
      </c>
      <c r="K5254">
        <v>3.17</v>
      </c>
      <c r="L5254" t="s">
        <v>15</v>
      </c>
      <c r="M5254">
        <v>1.3220000000000001</v>
      </c>
    </row>
    <row r="5255" spans="1:13" x14ac:dyDescent="0.25">
      <c r="A5255">
        <v>328701</v>
      </c>
      <c r="B5255">
        <v>0</v>
      </c>
      <c r="C5255" s="1">
        <v>43465</v>
      </c>
      <c r="D5255">
        <v>494620</v>
      </c>
      <c r="E5255">
        <v>1163</v>
      </c>
      <c r="F5255">
        <v>5</v>
      </c>
      <c r="G5255">
        <v>850</v>
      </c>
      <c r="H5255" s="1">
        <v>43468</v>
      </c>
      <c r="I5255">
        <v>999999</v>
      </c>
      <c r="J5255">
        <v>773.5</v>
      </c>
      <c r="K5255">
        <v>390.88</v>
      </c>
      <c r="L5255" t="s">
        <v>14</v>
      </c>
      <c r="M5255">
        <v>0.87339999999999995</v>
      </c>
    </row>
    <row r="5256" spans="1:13" x14ac:dyDescent="0.25">
      <c r="A5256">
        <v>328702</v>
      </c>
      <c r="B5256">
        <v>0</v>
      </c>
      <c r="C5256" s="1">
        <v>43465</v>
      </c>
      <c r="D5256">
        <v>1925119</v>
      </c>
      <c r="E5256">
        <v>1629</v>
      </c>
      <c r="F5256">
        <v>3</v>
      </c>
      <c r="G5256">
        <v>9.99</v>
      </c>
      <c r="H5256" s="1">
        <v>43467</v>
      </c>
      <c r="I5256">
        <v>999999</v>
      </c>
      <c r="J5256">
        <v>8.8910999999999998</v>
      </c>
      <c r="K5256">
        <v>5.09</v>
      </c>
      <c r="L5256" t="s">
        <v>13</v>
      </c>
      <c r="M5256">
        <v>1</v>
      </c>
    </row>
    <row r="5257" spans="1:13" x14ac:dyDescent="0.25">
      <c r="A5257">
        <v>328702</v>
      </c>
      <c r="B5257">
        <v>1</v>
      </c>
      <c r="C5257" s="1">
        <v>43465</v>
      </c>
      <c r="D5257">
        <v>1925119</v>
      </c>
      <c r="E5257">
        <v>834</v>
      </c>
      <c r="F5257">
        <v>5</v>
      </c>
      <c r="G5257">
        <v>22.9</v>
      </c>
      <c r="H5257" s="1">
        <v>43467</v>
      </c>
      <c r="I5257">
        <v>999999</v>
      </c>
      <c r="J5257">
        <v>22.9</v>
      </c>
      <c r="K5257">
        <v>11.68</v>
      </c>
      <c r="L5257" t="s">
        <v>13</v>
      </c>
      <c r="M5257">
        <v>1</v>
      </c>
    </row>
    <row r="5258" spans="1:13" x14ac:dyDescent="0.25">
      <c r="A5258">
        <v>328702</v>
      </c>
      <c r="B5258">
        <v>2</v>
      </c>
      <c r="C5258" s="1">
        <v>43465</v>
      </c>
      <c r="D5258">
        <v>1925119</v>
      </c>
      <c r="E5258">
        <v>473</v>
      </c>
      <c r="F5258">
        <v>3</v>
      </c>
      <c r="G5258">
        <v>59</v>
      </c>
      <c r="H5258" s="1">
        <v>43467</v>
      </c>
      <c r="I5258">
        <v>999999</v>
      </c>
      <c r="J5258">
        <v>59</v>
      </c>
      <c r="K5258">
        <v>30.08</v>
      </c>
      <c r="L5258" t="s">
        <v>13</v>
      </c>
      <c r="M5258">
        <v>1</v>
      </c>
    </row>
    <row r="5259" spans="1:13" x14ac:dyDescent="0.25">
      <c r="A5259">
        <v>328702</v>
      </c>
      <c r="B5259">
        <v>3</v>
      </c>
      <c r="C5259" s="1">
        <v>43465</v>
      </c>
      <c r="D5259">
        <v>1925119</v>
      </c>
      <c r="E5259">
        <v>101</v>
      </c>
      <c r="F5259">
        <v>2</v>
      </c>
      <c r="G5259">
        <v>120</v>
      </c>
      <c r="H5259" s="1">
        <v>43467</v>
      </c>
      <c r="I5259">
        <v>999999</v>
      </c>
      <c r="J5259">
        <v>120</v>
      </c>
      <c r="K5259">
        <v>55.18</v>
      </c>
      <c r="L5259" t="s">
        <v>13</v>
      </c>
      <c r="M5259">
        <v>1</v>
      </c>
    </row>
    <row r="5260" spans="1:13" x14ac:dyDescent="0.25">
      <c r="A5260">
        <v>328703</v>
      </c>
      <c r="B5260">
        <v>0</v>
      </c>
      <c r="C5260" s="1">
        <v>43465</v>
      </c>
      <c r="D5260">
        <v>462094</v>
      </c>
      <c r="E5260">
        <v>1356</v>
      </c>
      <c r="F5260">
        <v>1</v>
      </c>
      <c r="G5260">
        <v>35.99</v>
      </c>
      <c r="H5260" s="1">
        <v>43467</v>
      </c>
      <c r="I5260">
        <v>999999</v>
      </c>
      <c r="J5260">
        <v>32.031100000000002</v>
      </c>
      <c r="K5260">
        <v>16.55</v>
      </c>
      <c r="L5260" t="s">
        <v>14</v>
      </c>
      <c r="M5260">
        <v>0.87339999999999995</v>
      </c>
    </row>
    <row r="5261" spans="1:13" x14ac:dyDescent="0.25">
      <c r="A5261">
        <v>328703</v>
      </c>
      <c r="B5261">
        <v>1</v>
      </c>
      <c r="C5261" s="1">
        <v>43465</v>
      </c>
      <c r="D5261">
        <v>462094</v>
      </c>
      <c r="E5261">
        <v>1694</v>
      </c>
      <c r="F5261">
        <v>6</v>
      </c>
      <c r="G5261">
        <v>8.8800000000000008</v>
      </c>
      <c r="H5261" s="1">
        <v>43467</v>
      </c>
      <c r="I5261">
        <v>999999</v>
      </c>
      <c r="J5261">
        <v>8.8800000000000008</v>
      </c>
      <c r="K5261">
        <v>4.08</v>
      </c>
      <c r="L5261" t="s">
        <v>14</v>
      </c>
      <c r="M5261">
        <v>0.87339999999999995</v>
      </c>
    </row>
    <row r="5262" spans="1:13" x14ac:dyDescent="0.25">
      <c r="A5262">
        <v>328704</v>
      </c>
      <c r="B5262">
        <v>0</v>
      </c>
      <c r="C5262" s="1">
        <v>43465</v>
      </c>
      <c r="D5262">
        <v>172346</v>
      </c>
      <c r="E5262">
        <v>1689</v>
      </c>
      <c r="F5262">
        <v>2</v>
      </c>
      <c r="G5262">
        <v>4.9800000000000004</v>
      </c>
      <c r="H5262" s="1">
        <v>43468</v>
      </c>
      <c r="I5262">
        <v>999999</v>
      </c>
      <c r="J5262">
        <v>4.3823999999999996</v>
      </c>
      <c r="K5262">
        <v>2.54</v>
      </c>
      <c r="L5262" t="s">
        <v>17</v>
      </c>
      <c r="M5262">
        <v>1.4166000000000001</v>
      </c>
    </row>
    <row r="5263" spans="1:13" x14ac:dyDescent="0.25">
      <c r="A5263">
        <v>328705</v>
      </c>
      <c r="B5263">
        <v>0</v>
      </c>
      <c r="C5263" s="1">
        <v>43465</v>
      </c>
      <c r="D5263">
        <v>1655136</v>
      </c>
      <c r="E5263">
        <v>2495</v>
      </c>
      <c r="F5263">
        <v>7</v>
      </c>
      <c r="G5263">
        <v>9.99</v>
      </c>
      <c r="H5263" s="1">
        <v>43465</v>
      </c>
      <c r="I5263">
        <v>540</v>
      </c>
      <c r="J5263">
        <v>9.0908999999999995</v>
      </c>
      <c r="K5263">
        <v>5.09</v>
      </c>
      <c r="L5263" t="s">
        <v>13</v>
      </c>
      <c r="M5263">
        <v>1</v>
      </c>
    </row>
    <row r="5264" spans="1:13" x14ac:dyDescent="0.25">
      <c r="A5264">
        <v>328706</v>
      </c>
      <c r="B5264">
        <v>0</v>
      </c>
      <c r="C5264" s="1">
        <v>43465</v>
      </c>
      <c r="D5264">
        <v>1845011</v>
      </c>
      <c r="E5264">
        <v>372</v>
      </c>
      <c r="F5264">
        <v>2</v>
      </c>
      <c r="G5264">
        <v>758</v>
      </c>
      <c r="H5264" s="1">
        <v>43468</v>
      </c>
      <c r="I5264">
        <v>999999</v>
      </c>
      <c r="J5264">
        <v>674.62</v>
      </c>
      <c r="K5264">
        <v>348.58</v>
      </c>
      <c r="L5264" t="s">
        <v>13</v>
      </c>
      <c r="M5264">
        <v>1</v>
      </c>
    </row>
    <row r="5265" spans="1:13" x14ac:dyDescent="0.25">
      <c r="A5265">
        <v>328707</v>
      </c>
      <c r="B5265">
        <v>0</v>
      </c>
      <c r="C5265" s="1">
        <v>43465</v>
      </c>
      <c r="D5265">
        <v>216974</v>
      </c>
      <c r="E5265">
        <v>1673</v>
      </c>
      <c r="F5265">
        <v>3</v>
      </c>
      <c r="G5265">
        <v>5.5</v>
      </c>
      <c r="H5265" s="1">
        <v>43468</v>
      </c>
      <c r="I5265">
        <v>999999</v>
      </c>
      <c r="J5265">
        <v>4.8949999999999996</v>
      </c>
      <c r="K5265">
        <v>2.8</v>
      </c>
      <c r="L5265" t="s">
        <v>15</v>
      </c>
      <c r="M5265">
        <v>1.3629</v>
      </c>
    </row>
    <row r="5266" spans="1:13" x14ac:dyDescent="0.25">
      <c r="A5266">
        <v>328707</v>
      </c>
      <c r="B5266">
        <v>1</v>
      </c>
      <c r="C5266" s="1">
        <v>43465</v>
      </c>
      <c r="D5266">
        <v>216974</v>
      </c>
      <c r="E5266">
        <v>368</v>
      </c>
      <c r="F5266">
        <v>1</v>
      </c>
      <c r="G5266">
        <v>1299</v>
      </c>
      <c r="H5266" s="1">
        <v>43468</v>
      </c>
      <c r="I5266">
        <v>999999</v>
      </c>
      <c r="J5266">
        <v>1260.03</v>
      </c>
      <c r="K5266">
        <v>430.38</v>
      </c>
      <c r="L5266" t="s">
        <v>15</v>
      </c>
      <c r="M5266">
        <v>1.3629</v>
      </c>
    </row>
    <row r="5267" spans="1:13" x14ac:dyDescent="0.25">
      <c r="A5267">
        <v>328707</v>
      </c>
      <c r="B5267">
        <v>2</v>
      </c>
      <c r="C5267" s="1">
        <v>43465</v>
      </c>
      <c r="D5267">
        <v>216974</v>
      </c>
      <c r="E5267">
        <v>148</v>
      </c>
      <c r="F5267">
        <v>1</v>
      </c>
      <c r="G5267">
        <v>2899.99</v>
      </c>
      <c r="H5267" s="1">
        <v>43468</v>
      </c>
      <c r="I5267">
        <v>999999</v>
      </c>
      <c r="J5267">
        <v>2899.99</v>
      </c>
      <c r="K5267">
        <v>960.82</v>
      </c>
      <c r="L5267" t="s">
        <v>15</v>
      </c>
      <c r="M5267">
        <v>1.3629</v>
      </c>
    </row>
    <row r="5268" spans="1:13" x14ac:dyDescent="0.25">
      <c r="A5268">
        <v>328708</v>
      </c>
      <c r="B5268">
        <v>0</v>
      </c>
      <c r="C5268" s="1">
        <v>43465</v>
      </c>
      <c r="D5268">
        <v>183914</v>
      </c>
      <c r="E5268">
        <v>714</v>
      </c>
      <c r="F5268">
        <v>1</v>
      </c>
      <c r="G5268">
        <v>158</v>
      </c>
      <c r="H5268" s="1">
        <v>43466</v>
      </c>
      <c r="I5268">
        <v>999999</v>
      </c>
      <c r="J5268">
        <v>158</v>
      </c>
      <c r="K5268">
        <v>72.66</v>
      </c>
      <c r="L5268" t="s">
        <v>17</v>
      </c>
      <c r="M5268">
        <v>1.4166000000000001</v>
      </c>
    </row>
    <row r="5269" spans="1:13" x14ac:dyDescent="0.25">
      <c r="A5269">
        <v>328709</v>
      </c>
      <c r="B5269">
        <v>0</v>
      </c>
      <c r="C5269" s="1">
        <v>43465</v>
      </c>
      <c r="D5269">
        <v>984599</v>
      </c>
      <c r="E5269">
        <v>418</v>
      </c>
      <c r="F5269">
        <v>2</v>
      </c>
      <c r="G5269">
        <v>269.95</v>
      </c>
      <c r="H5269" s="1">
        <v>43469</v>
      </c>
      <c r="I5269">
        <v>999999</v>
      </c>
      <c r="J5269">
        <v>269.95</v>
      </c>
      <c r="K5269">
        <v>137.63</v>
      </c>
      <c r="L5269" t="s">
        <v>16</v>
      </c>
      <c r="M5269">
        <v>0.78120000000000001</v>
      </c>
    </row>
    <row r="5270" spans="1:13" x14ac:dyDescent="0.25">
      <c r="A5270">
        <v>328709</v>
      </c>
      <c r="B5270">
        <v>1</v>
      </c>
      <c r="C5270" s="1">
        <v>43465</v>
      </c>
      <c r="D5270">
        <v>984599</v>
      </c>
      <c r="E5270">
        <v>324</v>
      </c>
      <c r="F5270">
        <v>2</v>
      </c>
      <c r="G5270">
        <v>500</v>
      </c>
      <c r="H5270" s="1">
        <v>43469</v>
      </c>
      <c r="I5270">
        <v>999999</v>
      </c>
      <c r="J5270">
        <v>500</v>
      </c>
      <c r="K5270">
        <v>229.93</v>
      </c>
      <c r="L5270" t="s">
        <v>16</v>
      </c>
      <c r="M5270">
        <v>0.78120000000000001</v>
      </c>
    </row>
    <row r="5271" spans="1:13" x14ac:dyDescent="0.25">
      <c r="A5271">
        <v>328709</v>
      </c>
      <c r="B5271">
        <v>2</v>
      </c>
      <c r="C5271" s="1">
        <v>43465</v>
      </c>
      <c r="D5271">
        <v>984599</v>
      </c>
      <c r="E5271">
        <v>1356</v>
      </c>
      <c r="F5271">
        <v>7</v>
      </c>
      <c r="G5271">
        <v>35.99</v>
      </c>
      <c r="H5271" s="1">
        <v>43469</v>
      </c>
      <c r="I5271">
        <v>999999</v>
      </c>
      <c r="J5271">
        <v>31.671199999999999</v>
      </c>
      <c r="K5271">
        <v>16.55</v>
      </c>
      <c r="L5271" t="s">
        <v>16</v>
      </c>
      <c r="M5271">
        <v>0.78120000000000001</v>
      </c>
    </row>
    <row r="5272" spans="1:13" x14ac:dyDescent="0.25">
      <c r="A5272">
        <v>328800</v>
      </c>
      <c r="B5272">
        <v>0</v>
      </c>
      <c r="C5272" s="1">
        <v>43466</v>
      </c>
      <c r="D5272">
        <v>803022</v>
      </c>
      <c r="E5272">
        <v>1785</v>
      </c>
      <c r="F5272">
        <v>3</v>
      </c>
      <c r="G5272">
        <v>43</v>
      </c>
      <c r="H5272" s="1">
        <v>43466</v>
      </c>
      <c r="I5272">
        <v>330</v>
      </c>
      <c r="J5272">
        <v>39.99</v>
      </c>
      <c r="K5272">
        <v>21.92</v>
      </c>
      <c r="L5272" t="s">
        <v>14</v>
      </c>
      <c r="M5272">
        <v>0.87339999999999995</v>
      </c>
    </row>
    <row r="5273" spans="1:13" x14ac:dyDescent="0.25">
      <c r="A5273">
        <v>328800</v>
      </c>
      <c r="B5273">
        <v>1</v>
      </c>
      <c r="C5273" s="1">
        <v>43466</v>
      </c>
      <c r="D5273">
        <v>803022</v>
      </c>
      <c r="E5273">
        <v>1494</v>
      </c>
      <c r="F5273">
        <v>6</v>
      </c>
      <c r="G5273">
        <v>208</v>
      </c>
      <c r="H5273" s="1">
        <v>43466</v>
      </c>
      <c r="I5273">
        <v>330</v>
      </c>
      <c r="J5273">
        <v>183.04</v>
      </c>
      <c r="K5273">
        <v>95.65</v>
      </c>
      <c r="L5273" t="s">
        <v>14</v>
      </c>
      <c r="M5273">
        <v>0.87339999999999995</v>
      </c>
    </row>
    <row r="5274" spans="1:13" x14ac:dyDescent="0.25">
      <c r="A5274">
        <v>328801</v>
      </c>
      <c r="B5274">
        <v>0</v>
      </c>
      <c r="C5274" s="1">
        <v>43466</v>
      </c>
      <c r="D5274">
        <v>1647704</v>
      </c>
      <c r="E5274">
        <v>2072</v>
      </c>
      <c r="F5274">
        <v>1</v>
      </c>
      <c r="G5274">
        <v>94.99</v>
      </c>
      <c r="H5274" s="1">
        <v>43469</v>
      </c>
      <c r="I5274">
        <v>999999</v>
      </c>
      <c r="J5274">
        <v>87.390799999999999</v>
      </c>
      <c r="K5274">
        <v>48.43</v>
      </c>
      <c r="L5274" t="s">
        <v>13</v>
      </c>
      <c r="M5274">
        <v>1</v>
      </c>
    </row>
    <row r="5275" spans="1:13" x14ac:dyDescent="0.25">
      <c r="A5275">
        <v>328802</v>
      </c>
      <c r="B5275">
        <v>0</v>
      </c>
      <c r="C5275" s="1">
        <v>43466</v>
      </c>
      <c r="D5275">
        <v>985334</v>
      </c>
      <c r="E5275">
        <v>1533</v>
      </c>
      <c r="F5275">
        <v>2</v>
      </c>
      <c r="G5275">
        <v>299</v>
      </c>
      <c r="H5275" s="1">
        <v>43470</v>
      </c>
      <c r="I5275">
        <v>999999</v>
      </c>
      <c r="J5275">
        <v>281.06</v>
      </c>
      <c r="K5275">
        <v>137.5</v>
      </c>
      <c r="L5275" t="s">
        <v>16</v>
      </c>
      <c r="M5275">
        <v>0.78120000000000001</v>
      </c>
    </row>
    <row r="5276" spans="1:13" x14ac:dyDescent="0.25">
      <c r="A5276">
        <v>328803</v>
      </c>
      <c r="B5276">
        <v>0</v>
      </c>
      <c r="C5276" s="1">
        <v>43466</v>
      </c>
      <c r="D5276">
        <v>874760</v>
      </c>
      <c r="E5276">
        <v>1533</v>
      </c>
      <c r="F5276">
        <v>1</v>
      </c>
      <c r="G5276">
        <v>299</v>
      </c>
      <c r="H5276" s="1">
        <v>43467</v>
      </c>
      <c r="I5276">
        <v>999999</v>
      </c>
      <c r="J5276">
        <v>290.02999999999997</v>
      </c>
      <c r="K5276">
        <v>137.5</v>
      </c>
      <c r="L5276" t="s">
        <v>14</v>
      </c>
      <c r="M5276">
        <v>0.87339999999999995</v>
      </c>
    </row>
    <row r="5277" spans="1:13" x14ac:dyDescent="0.25">
      <c r="A5277">
        <v>328804</v>
      </c>
      <c r="B5277">
        <v>0</v>
      </c>
      <c r="C5277" s="1">
        <v>43466</v>
      </c>
      <c r="D5277">
        <v>1693705</v>
      </c>
      <c r="E5277">
        <v>433</v>
      </c>
      <c r="F5277">
        <v>1</v>
      </c>
      <c r="G5277">
        <v>969</v>
      </c>
      <c r="H5277" s="1">
        <v>43468</v>
      </c>
      <c r="I5277">
        <v>999999</v>
      </c>
      <c r="J5277">
        <v>872.1</v>
      </c>
      <c r="K5277">
        <v>321.05</v>
      </c>
      <c r="L5277" t="s">
        <v>13</v>
      </c>
      <c r="M5277">
        <v>1</v>
      </c>
    </row>
    <row r="5278" spans="1:13" x14ac:dyDescent="0.25">
      <c r="A5278">
        <v>328804</v>
      </c>
      <c r="B5278">
        <v>1</v>
      </c>
      <c r="C5278" s="1">
        <v>43466</v>
      </c>
      <c r="D5278">
        <v>1693705</v>
      </c>
      <c r="E5278">
        <v>2233</v>
      </c>
      <c r="F5278">
        <v>3</v>
      </c>
      <c r="G5278">
        <v>229.99</v>
      </c>
      <c r="H5278" s="1">
        <v>43468</v>
      </c>
      <c r="I5278">
        <v>999999</v>
      </c>
      <c r="J5278">
        <v>204.69110000000001</v>
      </c>
      <c r="K5278">
        <v>105.76</v>
      </c>
      <c r="L5278" t="s">
        <v>13</v>
      </c>
      <c r="M5278">
        <v>1</v>
      </c>
    </row>
    <row r="5279" spans="1:13" x14ac:dyDescent="0.25">
      <c r="A5279">
        <v>328804</v>
      </c>
      <c r="B5279">
        <v>2</v>
      </c>
      <c r="C5279" s="1">
        <v>43466</v>
      </c>
      <c r="D5279">
        <v>1693705</v>
      </c>
      <c r="E5279">
        <v>341</v>
      </c>
      <c r="F5279">
        <v>5</v>
      </c>
      <c r="G5279">
        <v>967</v>
      </c>
      <c r="H5279" s="1">
        <v>43468</v>
      </c>
      <c r="I5279">
        <v>999999</v>
      </c>
      <c r="J5279">
        <v>860.63</v>
      </c>
      <c r="K5279">
        <v>444.69</v>
      </c>
      <c r="L5279" t="s">
        <v>13</v>
      </c>
      <c r="M5279">
        <v>1</v>
      </c>
    </row>
    <row r="5280" spans="1:13" x14ac:dyDescent="0.25">
      <c r="A5280">
        <v>328805</v>
      </c>
      <c r="B5280">
        <v>0</v>
      </c>
      <c r="C5280" s="1">
        <v>43466</v>
      </c>
      <c r="D5280">
        <v>28538</v>
      </c>
      <c r="E5280">
        <v>1533</v>
      </c>
      <c r="F5280">
        <v>4</v>
      </c>
      <c r="G5280">
        <v>299</v>
      </c>
      <c r="H5280" s="1">
        <v>43466</v>
      </c>
      <c r="I5280">
        <v>40</v>
      </c>
      <c r="J5280">
        <v>266.11</v>
      </c>
      <c r="K5280">
        <v>137.5</v>
      </c>
      <c r="L5280" t="s">
        <v>17</v>
      </c>
      <c r="M5280">
        <v>1.4166000000000001</v>
      </c>
    </row>
    <row r="5281" spans="1:13" x14ac:dyDescent="0.25">
      <c r="A5281">
        <v>328805</v>
      </c>
      <c r="B5281">
        <v>1</v>
      </c>
      <c r="C5281" s="1">
        <v>43466</v>
      </c>
      <c r="D5281">
        <v>28538</v>
      </c>
      <c r="E5281">
        <v>942</v>
      </c>
      <c r="F5281">
        <v>1</v>
      </c>
      <c r="G5281">
        <v>41.99</v>
      </c>
      <c r="H5281" s="1">
        <v>43466</v>
      </c>
      <c r="I5281">
        <v>40</v>
      </c>
      <c r="J5281">
        <v>41.570099999999996</v>
      </c>
      <c r="K5281">
        <v>21.41</v>
      </c>
      <c r="L5281" t="s">
        <v>17</v>
      </c>
      <c r="M5281">
        <v>1.4166000000000001</v>
      </c>
    </row>
    <row r="5282" spans="1:13" x14ac:dyDescent="0.25">
      <c r="A5282">
        <v>328805</v>
      </c>
      <c r="B5282">
        <v>2</v>
      </c>
      <c r="C5282" s="1">
        <v>43466</v>
      </c>
      <c r="D5282">
        <v>28538</v>
      </c>
      <c r="E5282">
        <v>119</v>
      </c>
      <c r="F5282">
        <v>2</v>
      </c>
      <c r="G5282">
        <v>119.99</v>
      </c>
      <c r="H5282" s="1">
        <v>43466</v>
      </c>
      <c r="I5282">
        <v>40</v>
      </c>
      <c r="J5282">
        <v>119.99</v>
      </c>
      <c r="K5282">
        <v>61.17</v>
      </c>
      <c r="L5282" t="s">
        <v>17</v>
      </c>
      <c r="M5282">
        <v>1.4166000000000001</v>
      </c>
    </row>
    <row r="5283" spans="1:13" x14ac:dyDescent="0.25">
      <c r="A5283">
        <v>328805</v>
      </c>
      <c r="B5283">
        <v>3</v>
      </c>
      <c r="C5283" s="1">
        <v>43466</v>
      </c>
      <c r="D5283">
        <v>28538</v>
      </c>
      <c r="E5283">
        <v>1966</v>
      </c>
      <c r="F5283">
        <v>5</v>
      </c>
      <c r="G5283">
        <v>299.99</v>
      </c>
      <c r="H5283" s="1">
        <v>43466</v>
      </c>
      <c r="I5283">
        <v>40</v>
      </c>
      <c r="J5283">
        <v>257.9914</v>
      </c>
      <c r="K5283">
        <v>152.94</v>
      </c>
      <c r="L5283" t="s">
        <v>17</v>
      </c>
      <c r="M5283">
        <v>1.4166000000000001</v>
      </c>
    </row>
    <row r="5284" spans="1:13" x14ac:dyDescent="0.25">
      <c r="A5284">
        <v>328806</v>
      </c>
      <c r="B5284">
        <v>0</v>
      </c>
      <c r="C5284" s="1">
        <v>43466</v>
      </c>
      <c r="D5284">
        <v>1679618</v>
      </c>
      <c r="E5284">
        <v>470</v>
      </c>
      <c r="F5284">
        <v>7</v>
      </c>
      <c r="G5284">
        <v>129</v>
      </c>
      <c r="H5284" s="1">
        <v>43468</v>
      </c>
      <c r="I5284">
        <v>999999</v>
      </c>
      <c r="J5284">
        <v>129</v>
      </c>
      <c r="K5284">
        <v>65.77</v>
      </c>
      <c r="L5284" t="s">
        <v>13</v>
      </c>
      <c r="M5284">
        <v>1</v>
      </c>
    </row>
    <row r="5285" spans="1:13" x14ac:dyDescent="0.25">
      <c r="A5285">
        <v>328806</v>
      </c>
      <c r="B5285">
        <v>1</v>
      </c>
      <c r="C5285" s="1">
        <v>43466</v>
      </c>
      <c r="D5285">
        <v>1679618</v>
      </c>
      <c r="E5285">
        <v>1513</v>
      </c>
      <c r="F5285">
        <v>4</v>
      </c>
      <c r="G5285">
        <v>269</v>
      </c>
      <c r="H5285" s="1">
        <v>43468</v>
      </c>
      <c r="I5285">
        <v>999999</v>
      </c>
      <c r="J5285">
        <v>239.41</v>
      </c>
      <c r="K5285">
        <v>123.7</v>
      </c>
      <c r="L5285" t="s">
        <v>13</v>
      </c>
      <c r="M5285">
        <v>1</v>
      </c>
    </row>
    <row r="5286" spans="1:13" x14ac:dyDescent="0.25">
      <c r="A5286">
        <v>328806</v>
      </c>
      <c r="B5286">
        <v>2</v>
      </c>
      <c r="C5286" s="1">
        <v>43466</v>
      </c>
      <c r="D5286">
        <v>1679618</v>
      </c>
      <c r="E5286">
        <v>1637</v>
      </c>
      <c r="F5286">
        <v>6</v>
      </c>
      <c r="G5286">
        <v>17.989999999999998</v>
      </c>
      <c r="H5286" s="1">
        <v>43468</v>
      </c>
      <c r="I5286">
        <v>999999</v>
      </c>
      <c r="J5286">
        <v>17.989999999999998</v>
      </c>
      <c r="K5286">
        <v>8.27</v>
      </c>
      <c r="L5286" t="s">
        <v>13</v>
      </c>
      <c r="M5286">
        <v>1</v>
      </c>
    </row>
    <row r="5287" spans="1:13" x14ac:dyDescent="0.25">
      <c r="A5287">
        <v>328807</v>
      </c>
      <c r="B5287">
        <v>0</v>
      </c>
      <c r="C5287" s="1">
        <v>43466</v>
      </c>
      <c r="D5287">
        <v>566514</v>
      </c>
      <c r="E5287">
        <v>2042</v>
      </c>
      <c r="F5287">
        <v>1</v>
      </c>
      <c r="G5287">
        <v>94.99</v>
      </c>
      <c r="H5287" s="1">
        <v>43470</v>
      </c>
      <c r="I5287">
        <v>999999</v>
      </c>
      <c r="J5287">
        <v>94.99</v>
      </c>
      <c r="K5287">
        <v>48.43</v>
      </c>
      <c r="L5287" t="s">
        <v>14</v>
      </c>
      <c r="M5287">
        <v>0.87339999999999995</v>
      </c>
    </row>
    <row r="5288" spans="1:13" x14ac:dyDescent="0.25">
      <c r="A5288">
        <v>328807</v>
      </c>
      <c r="B5288">
        <v>1</v>
      </c>
      <c r="C5288" s="1">
        <v>43466</v>
      </c>
      <c r="D5288">
        <v>566514</v>
      </c>
      <c r="E5288">
        <v>1586</v>
      </c>
      <c r="F5288">
        <v>3</v>
      </c>
      <c r="G5288">
        <v>12.66</v>
      </c>
      <c r="H5288" s="1">
        <v>43470</v>
      </c>
      <c r="I5288">
        <v>999999</v>
      </c>
      <c r="J5288">
        <v>11.394</v>
      </c>
      <c r="K5288">
        <v>5.82</v>
      </c>
      <c r="L5288" t="s">
        <v>14</v>
      </c>
      <c r="M5288">
        <v>0.87339999999999995</v>
      </c>
    </row>
    <row r="5289" spans="1:13" x14ac:dyDescent="0.25">
      <c r="A5289">
        <v>328807</v>
      </c>
      <c r="B5289">
        <v>2</v>
      </c>
      <c r="C5289" s="1">
        <v>43466</v>
      </c>
      <c r="D5289">
        <v>566514</v>
      </c>
      <c r="E5289">
        <v>1575</v>
      </c>
      <c r="F5289">
        <v>2</v>
      </c>
      <c r="G5289">
        <v>60.99</v>
      </c>
      <c r="H5289" s="1">
        <v>43470</v>
      </c>
      <c r="I5289">
        <v>999999</v>
      </c>
      <c r="J5289">
        <v>54.281100000000002</v>
      </c>
      <c r="K5289">
        <v>28.05</v>
      </c>
      <c r="L5289" t="s">
        <v>14</v>
      </c>
      <c r="M5289">
        <v>0.87339999999999995</v>
      </c>
    </row>
    <row r="5290" spans="1:13" x14ac:dyDescent="0.25">
      <c r="A5290">
        <v>328807</v>
      </c>
      <c r="B5290">
        <v>3</v>
      </c>
      <c r="C5290" s="1">
        <v>43466</v>
      </c>
      <c r="D5290">
        <v>566514</v>
      </c>
      <c r="E5290">
        <v>1464</v>
      </c>
      <c r="F5290">
        <v>2</v>
      </c>
      <c r="G5290">
        <v>258</v>
      </c>
      <c r="H5290" s="1">
        <v>43470</v>
      </c>
      <c r="I5290">
        <v>999999</v>
      </c>
      <c r="J5290">
        <v>258</v>
      </c>
      <c r="K5290">
        <v>118.65</v>
      </c>
      <c r="L5290" t="s">
        <v>14</v>
      </c>
      <c r="M5290">
        <v>0.87339999999999995</v>
      </c>
    </row>
    <row r="5291" spans="1:13" x14ac:dyDescent="0.25">
      <c r="A5291">
        <v>328807</v>
      </c>
      <c r="B5291">
        <v>4</v>
      </c>
      <c r="C5291" s="1">
        <v>43466</v>
      </c>
      <c r="D5291">
        <v>566514</v>
      </c>
      <c r="E5291">
        <v>1577</v>
      </c>
      <c r="F5291">
        <v>1</v>
      </c>
      <c r="G5291">
        <v>219</v>
      </c>
      <c r="H5291" s="1">
        <v>43470</v>
      </c>
      <c r="I5291">
        <v>999999</v>
      </c>
      <c r="J5291">
        <v>208.05</v>
      </c>
      <c r="K5291">
        <v>72.56</v>
      </c>
      <c r="L5291" t="s">
        <v>14</v>
      </c>
      <c r="M5291">
        <v>0.87339999999999995</v>
      </c>
    </row>
    <row r="5292" spans="1:13" x14ac:dyDescent="0.25">
      <c r="A5292">
        <v>328808</v>
      </c>
      <c r="B5292">
        <v>0</v>
      </c>
      <c r="C5292" s="1">
        <v>43466</v>
      </c>
      <c r="D5292">
        <v>1963081</v>
      </c>
      <c r="E5292">
        <v>1334</v>
      </c>
      <c r="F5292">
        <v>7</v>
      </c>
      <c r="G5292">
        <v>35.99</v>
      </c>
      <c r="H5292" s="1">
        <v>43467</v>
      </c>
      <c r="I5292">
        <v>999999</v>
      </c>
      <c r="J5292">
        <v>32.031100000000002</v>
      </c>
      <c r="K5292">
        <v>16.55</v>
      </c>
      <c r="L5292" t="s">
        <v>13</v>
      </c>
      <c r="M5292">
        <v>1</v>
      </c>
    </row>
    <row r="5293" spans="1:13" x14ac:dyDescent="0.25">
      <c r="A5293">
        <v>328809</v>
      </c>
      <c r="B5293">
        <v>0</v>
      </c>
      <c r="C5293" s="1">
        <v>43466</v>
      </c>
      <c r="D5293">
        <v>1961220</v>
      </c>
      <c r="E5293">
        <v>359</v>
      </c>
      <c r="F5293">
        <v>5</v>
      </c>
      <c r="G5293">
        <v>368</v>
      </c>
      <c r="H5293" s="1">
        <v>43466</v>
      </c>
      <c r="I5293">
        <v>540</v>
      </c>
      <c r="J5293">
        <v>368</v>
      </c>
      <c r="K5293">
        <v>187.62</v>
      </c>
      <c r="L5293" t="s">
        <v>13</v>
      </c>
      <c r="M5293">
        <v>1</v>
      </c>
    </row>
    <row r="5294" spans="1:13" x14ac:dyDescent="0.25">
      <c r="A5294">
        <v>328809</v>
      </c>
      <c r="B5294">
        <v>1</v>
      </c>
      <c r="C5294" s="1">
        <v>43466</v>
      </c>
      <c r="D5294">
        <v>1961220</v>
      </c>
      <c r="E5294">
        <v>1565</v>
      </c>
      <c r="F5294">
        <v>4</v>
      </c>
      <c r="G5294">
        <v>255</v>
      </c>
      <c r="H5294" s="1">
        <v>43466</v>
      </c>
      <c r="I5294">
        <v>540</v>
      </c>
      <c r="J5294">
        <v>234.6</v>
      </c>
      <c r="K5294">
        <v>117.27</v>
      </c>
      <c r="L5294" t="s">
        <v>13</v>
      </c>
      <c r="M5294">
        <v>1</v>
      </c>
    </row>
    <row r="5295" spans="1:13" x14ac:dyDescent="0.25">
      <c r="A5295">
        <v>328810</v>
      </c>
      <c r="B5295">
        <v>0</v>
      </c>
      <c r="C5295" s="1">
        <v>43466</v>
      </c>
      <c r="D5295">
        <v>297805</v>
      </c>
      <c r="E5295">
        <v>1213</v>
      </c>
      <c r="F5295">
        <v>1</v>
      </c>
      <c r="G5295">
        <v>170</v>
      </c>
      <c r="H5295" s="1">
        <v>43466</v>
      </c>
      <c r="I5295">
        <v>80</v>
      </c>
      <c r="J5295">
        <v>170</v>
      </c>
      <c r="K5295">
        <v>86.67</v>
      </c>
      <c r="L5295" t="s">
        <v>15</v>
      </c>
      <c r="M5295">
        <v>1.3629</v>
      </c>
    </row>
    <row r="5296" spans="1:13" x14ac:dyDescent="0.25">
      <c r="A5296">
        <v>328810</v>
      </c>
      <c r="B5296">
        <v>1</v>
      </c>
      <c r="C5296" s="1">
        <v>43466</v>
      </c>
      <c r="D5296">
        <v>297805</v>
      </c>
      <c r="E5296">
        <v>1652</v>
      </c>
      <c r="F5296">
        <v>2</v>
      </c>
      <c r="G5296">
        <v>179.99</v>
      </c>
      <c r="H5296" s="1">
        <v>43466</v>
      </c>
      <c r="I5296">
        <v>80</v>
      </c>
      <c r="J5296">
        <v>158.3912</v>
      </c>
      <c r="K5296">
        <v>82.77</v>
      </c>
      <c r="L5296" t="s">
        <v>15</v>
      </c>
      <c r="M5296">
        <v>1.3629</v>
      </c>
    </row>
    <row r="5297" spans="1:13" x14ac:dyDescent="0.25">
      <c r="A5297">
        <v>328811</v>
      </c>
      <c r="B5297">
        <v>0</v>
      </c>
      <c r="C5297" s="1">
        <v>43466</v>
      </c>
      <c r="D5297">
        <v>1289233</v>
      </c>
      <c r="E5297">
        <v>462</v>
      </c>
      <c r="F5297">
        <v>6</v>
      </c>
      <c r="G5297">
        <v>869</v>
      </c>
      <c r="H5297" s="1">
        <v>43468</v>
      </c>
      <c r="I5297">
        <v>999999</v>
      </c>
      <c r="J5297">
        <v>782.1</v>
      </c>
      <c r="K5297">
        <v>287.92</v>
      </c>
      <c r="L5297" t="s">
        <v>13</v>
      </c>
      <c r="M5297">
        <v>1</v>
      </c>
    </row>
    <row r="5298" spans="1:13" x14ac:dyDescent="0.25">
      <c r="A5298">
        <v>328811</v>
      </c>
      <c r="B5298">
        <v>1</v>
      </c>
      <c r="C5298" s="1">
        <v>43466</v>
      </c>
      <c r="D5298">
        <v>1289233</v>
      </c>
      <c r="E5298">
        <v>1873</v>
      </c>
      <c r="F5298">
        <v>9</v>
      </c>
      <c r="G5298">
        <v>1989</v>
      </c>
      <c r="H5298" s="1">
        <v>43468</v>
      </c>
      <c r="I5298">
        <v>999999</v>
      </c>
      <c r="J5298">
        <v>1989</v>
      </c>
      <c r="K5298">
        <v>914.67</v>
      </c>
      <c r="L5298" t="s">
        <v>13</v>
      </c>
      <c r="M5298">
        <v>1</v>
      </c>
    </row>
    <row r="5299" spans="1:13" x14ac:dyDescent="0.25">
      <c r="A5299">
        <v>328811</v>
      </c>
      <c r="B5299">
        <v>2</v>
      </c>
      <c r="C5299" s="1">
        <v>43466</v>
      </c>
      <c r="D5299">
        <v>1289233</v>
      </c>
      <c r="E5299">
        <v>1143</v>
      </c>
      <c r="F5299">
        <v>6</v>
      </c>
      <c r="G5299">
        <v>328</v>
      </c>
      <c r="H5299" s="1">
        <v>43468</v>
      </c>
      <c r="I5299">
        <v>999999</v>
      </c>
      <c r="J5299">
        <v>291.92</v>
      </c>
      <c r="K5299">
        <v>150.84</v>
      </c>
      <c r="L5299" t="s">
        <v>13</v>
      </c>
      <c r="M5299">
        <v>1</v>
      </c>
    </row>
    <row r="5300" spans="1:13" x14ac:dyDescent="0.25">
      <c r="A5300">
        <v>328812</v>
      </c>
      <c r="B5300">
        <v>0</v>
      </c>
      <c r="C5300" s="1">
        <v>43466</v>
      </c>
      <c r="D5300">
        <v>1980266</v>
      </c>
      <c r="E5300">
        <v>1603</v>
      </c>
      <c r="F5300">
        <v>2</v>
      </c>
      <c r="G5300">
        <v>109.99</v>
      </c>
      <c r="H5300" s="1">
        <v>43469</v>
      </c>
      <c r="I5300">
        <v>999999</v>
      </c>
      <c r="J5300">
        <v>109.99</v>
      </c>
      <c r="K5300">
        <v>56.08</v>
      </c>
      <c r="L5300" t="s">
        <v>13</v>
      </c>
      <c r="M5300">
        <v>1</v>
      </c>
    </row>
    <row r="5301" spans="1:13" x14ac:dyDescent="0.25">
      <c r="A5301">
        <v>328812</v>
      </c>
      <c r="B5301">
        <v>1</v>
      </c>
      <c r="C5301" s="1">
        <v>43466</v>
      </c>
      <c r="D5301">
        <v>1980266</v>
      </c>
      <c r="E5301">
        <v>1583</v>
      </c>
      <c r="F5301">
        <v>8</v>
      </c>
      <c r="G5301">
        <v>13.89</v>
      </c>
      <c r="H5301" s="1">
        <v>43469</v>
      </c>
      <c r="I5301">
        <v>999999</v>
      </c>
      <c r="J5301">
        <v>13.89</v>
      </c>
      <c r="K5301">
        <v>6.39</v>
      </c>
      <c r="L5301" t="s">
        <v>13</v>
      </c>
      <c r="M5301">
        <v>1</v>
      </c>
    </row>
    <row r="5302" spans="1:13" x14ac:dyDescent="0.25">
      <c r="A5302">
        <v>328812</v>
      </c>
      <c r="B5302">
        <v>2</v>
      </c>
      <c r="C5302" s="1">
        <v>43466</v>
      </c>
      <c r="D5302">
        <v>1980266</v>
      </c>
      <c r="E5302">
        <v>442</v>
      </c>
      <c r="F5302">
        <v>1</v>
      </c>
      <c r="G5302">
        <v>269.89999999999998</v>
      </c>
      <c r="H5302" s="1">
        <v>43469</v>
      </c>
      <c r="I5302">
        <v>999999</v>
      </c>
      <c r="J5302">
        <v>242.91</v>
      </c>
      <c r="K5302">
        <v>137.6</v>
      </c>
      <c r="L5302" t="s">
        <v>13</v>
      </c>
      <c r="M5302">
        <v>1</v>
      </c>
    </row>
    <row r="5303" spans="1:13" x14ac:dyDescent="0.25">
      <c r="A5303">
        <v>328900</v>
      </c>
      <c r="B5303">
        <v>0</v>
      </c>
      <c r="C5303" s="1">
        <v>43467</v>
      </c>
      <c r="D5303">
        <v>1443243</v>
      </c>
      <c r="E5303">
        <v>1573</v>
      </c>
      <c r="F5303">
        <v>6</v>
      </c>
      <c r="G5303">
        <v>58.99</v>
      </c>
      <c r="H5303" s="1">
        <v>43467</v>
      </c>
      <c r="I5303">
        <v>490</v>
      </c>
      <c r="J5303">
        <v>54.860700000000001</v>
      </c>
      <c r="K5303">
        <v>27.13</v>
      </c>
      <c r="L5303" t="s">
        <v>13</v>
      </c>
      <c r="M5303">
        <v>1</v>
      </c>
    </row>
    <row r="5304" spans="1:13" x14ac:dyDescent="0.25">
      <c r="A5304">
        <v>328900</v>
      </c>
      <c r="B5304">
        <v>1</v>
      </c>
      <c r="C5304" s="1">
        <v>43467</v>
      </c>
      <c r="D5304">
        <v>1443243</v>
      </c>
      <c r="E5304">
        <v>1566</v>
      </c>
      <c r="F5304">
        <v>3</v>
      </c>
      <c r="G5304">
        <v>266</v>
      </c>
      <c r="H5304" s="1">
        <v>43467</v>
      </c>
      <c r="I5304">
        <v>490</v>
      </c>
      <c r="J5304">
        <v>266</v>
      </c>
      <c r="K5304">
        <v>122.32</v>
      </c>
      <c r="L5304" t="s">
        <v>13</v>
      </c>
      <c r="M5304">
        <v>1</v>
      </c>
    </row>
    <row r="5305" spans="1:13" x14ac:dyDescent="0.25">
      <c r="A5305">
        <v>328900</v>
      </c>
      <c r="B5305">
        <v>2</v>
      </c>
      <c r="C5305" s="1">
        <v>43467</v>
      </c>
      <c r="D5305">
        <v>1443243</v>
      </c>
      <c r="E5305">
        <v>2377</v>
      </c>
      <c r="F5305">
        <v>2</v>
      </c>
      <c r="G5305">
        <v>459.99</v>
      </c>
      <c r="H5305" s="1">
        <v>43467</v>
      </c>
      <c r="I5305">
        <v>490</v>
      </c>
      <c r="J5305">
        <v>459.99</v>
      </c>
      <c r="K5305">
        <v>211.53</v>
      </c>
      <c r="L5305" t="s">
        <v>13</v>
      </c>
      <c r="M5305">
        <v>1</v>
      </c>
    </row>
    <row r="5306" spans="1:13" x14ac:dyDescent="0.25">
      <c r="A5306">
        <v>328900</v>
      </c>
      <c r="B5306">
        <v>3</v>
      </c>
      <c r="C5306" s="1">
        <v>43467</v>
      </c>
      <c r="D5306">
        <v>1443243</v>
      </c>
      <c r="E5306">
        <v>1258</v>
      </c>
      <c r="F5306">
        <v>3</v>
      </c>
      <c r="G5306">
        <v>39.99</v>
      </c>
      <c r="H5306" s="1">
        <v>43467</v>
      </c>
      <c r="I5306">
        <v>490</v>
      </c>
      <c r="J5306">
        <v>39.99</v>
      </c>
      <c r="K5306">
        <v>20.39</v>
      </c>
      <c r="L5306" t="s">
        <v>13</v>
      </c>
      <c r="M5306">
        <v>1</v>
      </c>
    </row>
    <row r="5307" spans="1:13" x14ac:dyDescent="0.25">
      <c r="A5307">
        <v>328901</v>
      </c>
      <c r="B5307">
        <v>0</v>
      </c>
      <c r="C5307" s="1">
        <v>43467</v>
      </c>
      <c r="D5307">
        <v>469930</v>
      </c>
      <c r="E5307">
        <v>2</v>
      </c>
      <c r="F5307">
        <v>6</v>
      </c>
      <c r="G5307">
        <v>12.99</v>
      </c>
      <c r="H5307" s="1">
        <v>43468</v>
      </c>
      <c r="I5307">
        <v>999999</v>
      </c>
      <c r="J5307">
        <v>12.99</v>
      </c>
      <c r="K5307">
        <v>6.62</v>
      </c>
      <c r="L5307" t="s">
        <v>14</v>
      </c>
      <c r="M5307">
        <v>0.87739999999999996</v>
      </c>
    </row>
    <row r="5308" spans="1:13" x14ac:dyDescent="0.25">
      <c r="A5308">
        <v>328902</v>
      </c>
      <c r="B5308">
        <v>0</v>
      </c>
      <c r="C5308" s="1">
        <v>43467</v>
      </c>
      <c r="D5308">
        <v>1835658</v>
      </c>
      <c r="E5308">
        <v>1613</v>
      </c>
      <c r="F5308">
        <v>1</v>
      </c>
      <c r="G5308">
        <v>109.99</v>
      </c>
      <c r="H5308" s="1">
        <v>43470</v>
      </c>
      <c r="I5308">
        <v>999999</v>
      </c>
      <c r="J5308">
        <v>109.99</v>
      </c>
      <c r="K5308">
        <v>56.08</v>
      </c>
      <c r="L5308" t="s">
        <v>13</v>
      </c>
      <c r="M5308">
        <v>1</v>
      </c>
    </row>
    <row r="5309" spans="1:13" x14ac:dyDescent="0.25">
      <c r="A5309">
        <v>328902</v>
      </c>
      <c r="B5309">
        <v>1</v>
      </c>
      <c r="C5309" s="1">
        <v>43467</v>
      </c>
      <c r="D5309">
        <v>1835658</v>
      </c>
      <c r="E5309">
        <v>1488</v>
      </c>
      <c r="F5309">
        <v>3</v>
      </c>
      <c r="G5309">
        <v>300</v>
      </c>
      <c r="H5309" s="1">
        <v>43470</v>
      </c>
      <c r="I5309">
        <v>999999</v>
      </c>
      <c r="J5309">
        <v>258</v>
      </c>
      <c r="K5309">
        <v>137.96</v>
      </c>
      <c r="L5309" t="s">
        <v>13</v>
      </c>
      <c r="M5309">
        <v>1</v>
      </c>
    </row>
    <row r="5310" spans="1:13" x14ac:dyDescent="0.25">
      <c r="A5310">
        <v>328903</v>
      </c>
      <c r="B5310">
        <v>0</v>
      </c>
      <c r="C5310" s="1">
        <v>43467</v>
      </c>
      <c r="D5310">
        <v>492559</v>
      </c>
      <c r="E5310">
        <v>1454</v>
      </c>
      <c r="F5310">
        <v>1</v>
      </c>
      <c r="G5310">
        <v>199</v>
      </c>
      <c r="H5310" s="1">
        <v>43468</v>
      </c>
      <c r="I5310">
        <v>999999</v>
      </c>
      <c r="J5310">
        <v>175.12</v>
      </c>
      <c r="K5310">
        <v>91.51</v>
      </c>
      <c r="L5310" t="s">
        <v>14</v>
      </c>
      <c r="M5310">
        <v>0.87739999999999996</v>
      </c>
    </row>
    <row r="5311" spans="1:13" x14ac:dyDescent="0.25">
      <c r="A5311">
        <v>328904</v>
      </c>
      <c r="B5311">
        <v>0</v>
      </c>
      <c r="C5311" s="1">
        <v>43467</v>
      </c>
      <c r="D5311">
        <v>1572139</v>
      </c>
      <c r="E5311">
        <v>1508</v>
      </c>
      <c r="F5311">
        <v>1</v>
      </c>
      <c r="G5311">
        <v>300</v>
      </c>
      <c r="H5311" s="1">
        <v>43467</v>
      </c>
      <c r="I5311">
        <v>470</v>
      </c>
      <c r="J5311">
        <v>294</v>
      </c>
      <c r="K5311">
        <v>137.96</v>
      </c>
      <c r="L5311" t="s">
        <v>13</v>
      </c>
      <c r="M5311">
        <v>1</v>
      </c>
    </row>
    <row r="5312" spans="1:13" x14ac:dyDescent="0.25">
      <c r="A5312">
        <v>328904</v>
      </c>
      <c r="B5312">
        <v>1</v>
      </c>
      <c r="C5312" s="1">
        <v>43467</v>
      </c>
      <c r="D5312">
        <v>1572139</v>
      </c>
      <c r="E5312">
        <v>871</v>
      </c>
      <c r="F5312">
        <v>4</v>
      </c>
      <c r="G5312">
        <v>20.96</v>
      </c>
      <c r="H5312" s="1">
        <v>43467</v>
      </c>
      <c r="I5312">
        <v>470</v>
      </c>
      <c r="J5312">
        <v>18.654399999999999</v>
      </c>
      <c r="K5312">
        <v>10.69</v>
      </c>
      <c r="L5312" t="s">
        <v>13</v>
      </c>
      <c r="M5312">
        <v>1</v>
      </c>
    </row>
    <row r="5313" spans="1:13" x14ac:dyDescent="0.25">
      <c r="A5313">
        <v>328905</v>
      </c>
      <c r="B5313">
        <v>0</v>
      </c>
      <c r="C5313" s="1">
        <v>43467</v>
      </c>
      <c r="D5313">
        <v>1880968</v>
      </c>
      <c r="E5313">
        <v>1370</v>
      </c>
      <c r="F5313">
        <v>3</v>
      </c>
      <c r="G5313">
        <v>47.44</v>
      </c>
      <c r="H5313" s="1">
        <v>43470</v>
      </c>
      <c r="I5313">
        <v>999999</v>
      </c>
      <c r="J5313">
        <v>43.644799999999996</v>
      </c>
      <c r="K5313">
        <v>21.82</v>
      </c>
      <c r="L5313" t="s">
        <v>13</v>
      </c>
      <c r="M5313">
        <v>1</v>
      </c>
    </row>
    <row r="5314" spans="1:13" x14ac:dyDescent="0.25">
      <c r="A5314">
        <v>328906</v>
      </c>
      <c r="B5314">
        <v>0</v>
      </c>
      <c r="C5314" s="1">
        <v>43467</v>
      </c>
      <c r="D5314">
        <v>106070</v>
      </c>
      <c r="E5314">
        <v>2512</v>
      </c>
      <c r="F5314">
        <v>2</v>
      </c>
      <c r="G5314">
        <v>129.99</v>
      </c>
      <c r="H5314" s="1">
        <v>43469</v>
      </c>
      <c r="I5314">
        <v>999999</v>
      </c>
      <c r="J5314">
        <v>129.99</v>
      </c>
      <c r="K5314">
        <v>43.07</v>
      </c>
      <c r="L5314" t="s">
        <v>17</v>
      </c>
      <c r="M5314">
        <v>1.4278</v>
      </c>
    </row>
    <row r="5315" spans="1:13" x14ac:dyDescent="0.25">
      <c r="A5315">
        <v>328907</v>
      </c>
      <c r="B5315">
        <v>0</v>
      </c>
      <c r="C5315" s="1">
        <v>43467</v>
      </c>
      <c r="D5315">
        <v>435691</v>
      </c>
      <c r="E5315">
        <v>440</v>
      </c>
      <c r="F5315">
        <v>1</v>
      </c>
      <c r="G5315">
        <v>219.95</v>
      </c>
      <c r="H5315" s="1">
        <v>43468</v>
      </c>
      <c r="I5315">
        <v>999999</v>
      </c>
      <c r="J5315">
        <v>195.75550000000001</v>
      </c>
      <c r="K5315">
        <v>112.14</v>
      </c>
      <c r="L5315" t="s">
        <v>14</v>
      </c>
      <c r="M5315">
        <v>0.87739999999999996</v>
      </c>
    </row>
    <row r="5316" spans="1:13" x14ac:dyDescent="0.25">
      <c r="A5316">
        <v>328907</v>
      </c>
      <c r="B5316">
        <v>1</v>
      </c>
      <c r="C5316" s="1">
        <v>43467</v>
      </c>
      <c r="D5316">
        <v>435691</v>
      </c>
      <c r="E5316">
        <v>736</v>
      </c>
      <c r="F5316">
        <v>1</v>
      </c>
      <c r="G5316">
        <v>118</v>
      </c>
      <c r="H5316" s="1">
        <v>43468</v>
      </c>
      <c r="I5316">
        <v>999999</v>
      </c>
      <c r="J5316">
        <v>103.84</v>
      </c>
      <c r="K5316">
        <v>54.26</v>
      </c>
      <c r="L5316" t="s">
        <v>14</v>
      </c>
      <c r="M5316">
        <v>0.87739999999999996</v>
      </c>
    </row>
    <row r="5317" spans="1:13" x14ac:dyDescent="0.25">
      <c r="A5317">
        <v>328907</v>
      </c>
      <c r="B5317">
        <v>2</v>
      </c>
      <c r="C5317" s="1">
        <v>43467</v>
      </c>
      <c r="D5317">
        <v>435691</v>
      </c>
      <c r="E5317">
        <v>1417</v>
      </c>
      <c r="F5317">
        <v>4</v>
      </c>
      <c r="G5317">
        <v>268</v>
      </c>
      <c r="H5317" s="1">
        <v>43468</v>
      </c>
      <c r="I5317">
        <v>999999</v>
      </c>
      <c r="J5317">
        <v>268</v>
      </c>
      <c r="K5317">
        <v>123.24</v>
      </c>
      <c r="L5317" t="s">
        <v>14</v>
      </c>
      <c r="M5317">
        <v>0.87739999999999996</v>
      </c>
    </row>
    <row r="5318" spans="1:13" x14ac:dyDescent="0.25">
      <c r="A5318">
        <v>328908</v>
      </c>
      <c r="B5318">
        <v>0</v>
      </c>
      <c r="C5318" s="1">
        <v>43467</v>
      </c>
      <c r="D5318">
        <v>452209</v>
      </c>
      <c r="E5318">
        <v>1382</v>
      </c>
      <c r="F5318">
        <v>5</v>
      </c>
      <c r="G5318">
        <v>9.99</v>
      </c>
      <c r="H5318" s="1">
        <v>43469</v>
      </c>
      <c r="I5318">
        <v>999999</v>
      </c>
      <c r="J5318">
        <v>9.99</v>
      </c>
      <c r="K5318">
        <v>5.09</v>
      </c>
      <c r="L5318" t="s">
        <v>14</v>
      </c>
      <c r="M5318">
        <v>0.87739999999999996</v>
      </c>
    </row>
    <row r="5319" spans="1:13" x14ac:dyDescent="0.25">
      <c r="A5319">
        <v>328908</v>
      </c>
      <c r="B5319">
        <v>1</v>
      </c>
      <c r="C5319" s="1">
        <v>43467</v>
      </c>
      <c r="D5319">
        <v>452209</v>
      </c>
      <c r="E5319">
        <v>1664</v>
      </c>
      <c r="F5319">
        <v>2</v>
      </c>
      <c r="G5319">
        <v>8.99</v>
      </c>
      <c r="H5319" s="1">
        <v>43469</v>
      </c>
      <c r="I5319">
        <v>999999</v>
      </c>
      <c r="J5319">
        <v>8.0909999999999993</v>
      </c>
      <c r="K5319">
        <v>4.13</v>
      </c>
      <c r="L5319" t="s">
        <v>14</v>
      </c>
      <c r="M5319">
        <v>0.87739999999999996</v>
      </c>
    </row>
    <row r="5320" spans="1:13" x14ac:dyDescent="0.25">
      <c r="A5320">
        <v>328909</v>
      </c>
      <c r="B5320">
        <v>0</v>
      </c>
      <c r="C5320" s="1">
        <v>43467</v>
      </c>
      <c r="D5320">
        <v>1078598</v>
      </c>
      <c r="E5320">
        <v>457</v>
      </c>
      <c r="F5320">
        <v>6</v>
      </c>
      <c r="G5320">
        <v>219.95</v>
      </c>
      <c r="H5320" s="1">
        <v>43467</v>
      </c>
      <c r="I5320">
        <v>420</v>
      </c>
      <c r="J5320">
        <v>219.95</v>
      </c>
      <c r="K5320">
        <v>112.14</v>
      </c>
      <c r="L5320" t="s">
        <v>16</v>
      </c>
      <c r="M5320">
        <v>0.79110000000000003</v>
      </c>
    </row>
    <row r="5321" spans="1:13" x14ac:dyDescent="0.25">
      <c r="A5321">
        <v>328910</v>
      </c>
      <c r="B5321">
        <v>0</v>
      </c>
      <c r="C5321" s="1">
        <v>43467</v>
      </c>
      <c r="D5321">
        <v>1238893</v>
      </c>
      <c r="E5321">
        <v>1623</v>
      </c>
      <c r="F5321">
        <v>5</v>
      </c>
      <c r="G5321">
        <v>219</v>
      </c>
      <c r="H5321" s="1">
        <v>43471</v>
      </c>
      <c r="I5321">
        <v>999999</v>
      </c>
      <c r="J5321">
        <v>194.91</v>
      </c>
      <c r="K5321">
        <v>72.56</v>
      </c>
      <c r="L5321" t="s">
        <v>13</v>
      </c>
      <c r="M5321">
        <v>1</v>
      </c>
    </row>
    <row r="5322" spans="1:13" x14ac:dyDescent="0.25">
      <c r="A5322">
        <v>328910</v>
      </c>
      <c r="B5322">
        <v>1</v>
      </c>
      <c r="C5322" s="1">
        <v>43467</v>
      </c>
      <c r="D5322">
        <v>1238893</v>
      </c>
      <c r="E5322">
        <v>1572</v>
      </c>
      <c r="F5322">
        <v>2</v>
      </c>
      <c r="G5322">
        <v>57.99</v>
      </c>
      <c r="H5322" s="1">
        <v>43471</v>
      </c>
      <c r="I5322">
        <v>999999</v>
      </c>
      <c r="J5322">
        <v>57.4101</v>
      </c>
      <c r="K5322">
        <v>26.67</v>
      </c>
      <c r="L5322" t="s">
        <v>13</v>
      </c>
      <c r="M5322">
        <v>1</v>
      </c>
    </row>
    <row r="5323" spans="1:13" x14ac:dyDescent="0.25">
      <c r="A5323">
        <v>328911</v>
      </c>
      <c r="B5323">
        <v>0</v>
      </c>
      <c r="C5323" s="1">
        <v>43467</v>
      </c>
      <c r="D5323">
        <v>97501</v>
      </c>
      <c r="E5323">
        <v>1720</v>
      </c>
      <c r="F5323">
        <v>1</v>
      </c>
      <c r="G5323">
        <v>70.13</v>
      </c>
      <c r="H5323" s="1">
        <v>43467</v>
      </c>
      <c r="I5323">
        <v>35</v>
      </c>
      <c r="J5323">
        <v>61.013100000000001</v>
      </c>
      <c r="K5323">
        <v>32.25</v>
      </c>
      <c r="L5323" t="s">
        <v>17</v>
      </c>
      <c r="M5323">
        <v>1.4278</v>
      </c>
    </row>
    <row r="5324" spans="1:13" x14ac:dyDescent="0.25">
      <c r="A5324">
        <v>328911</v>
      </c>
      <c r="B5324">
        <v>1</v>
      </c>
      <c r="C5324" s="1">
        <v>43467</v>
      </c>
      <c r="D5324">
        <v>97501</v>
      </c>
      <c r="E5324">
        <v>1598</v>
      </c>
      <c r="F5324">
        <v>2</v>
      </c>
      <c r="G5324">
        <v>57.88</v>
      </c>
      <c r="H5324" s="1">
        <v>43467</v>
      </c>
      <c r="I5324">
        <v>35</v>
      </c>
      <c r="J5324">
        <v>53.828400000000002</v>
      </c>
      <c r="K5324">
        <v>26.62</v>
      </c>
      <c r="L5324" t="s">
        <v>17</v>
      </c>
      <c r="M5324">
        <v>1.4278</v>
      </c>
    </row>
    <row r="5325" spans="1:13" x14ac:dyDescent="0.25">
      <c r="A5325">
        <v>328911</v>
      </c>
      <c r="B5325">
        <v>2</v>
      </c>
      <c r="C5325" s="1">
        <v>43467</v>
      </c>
      <c r="D5325">
        <v>97501</v>
      </c>
      <c r="E5325">
        <v>345</v>
      </c>
      <c r="F5325">
        <v>2</v>
      </c>
      <c r="G5325">
        <v>699</v>
      </c>
      <c r="H5325" s="1">
        <v>43467</v>
      </c>
      <c r="I5325">
        <v>35</v>
      </c>
      <c r="J5325">
        <v>643.08000000000004</v>
      </c>
      <c r="K5325">
        <v>321.44</v>
      </c>
      <c r="L5325" t="s">
        <v>17</v>
      </c>
      <c r="M5325">
        <v>1.4278</v>
      </c>
    </row>
    <row r="5326" spans="1:13" x14ac:dyDescent="0.25">
      <c r="A5326">
        <v>328912</v>
      </c>
      <c r="B5326">
        <v>0</v>
      </c>
      <c r="C5326" s="1">
        <v>43467</v>
      </c>
      <c r="D5326">
        <v>1848815</v>
      </c>
      <c r="E5326">
        <v>1593</v>
      </c>
      <c r="F5326">
        <v>10</v>
      </c>
      <c r="G5326">
        <v>13.89</v>
      </c>
      <c r="H5326" s="1">
        <v>43470</v>
      </c>
      <c r="I5326">
        <v>999999</v>
      </c>
      <c r="J5326">
        <v>12.9177</v>
      </c>
      <c r="K5326">
        <v>6.39</v>
      </c>
      <c r="L5326" t="s">
        <v>13</v>
      </c>
      <c r="M5326">
        <v>1</v>
      </c>
    </row>
    <row r="5327" spans="1:13" x14ac:dyDescent="0.25">
      <c r="A5327">
        <v>328912</v>
      </c>
      <c r="B5327">
        <v>1</v>
      </c>
      <c r="C5327" s="1">
        <v>43467</v>
      </c>
      <c r="D5327">
        <v>1848815</v>
      </c>
      <c r="E5327">
        <v>389</v>
      </c>
      <c r="F5327">
        <v>5</v>
      </c>
      <c r="G5327">
        <v>599</v>
      </c>
      <c r="H5327" s="1">
        <v>43470</v>
      </c>
      <c r="I5327">
        <v>999999</v>
      </c>
      <c r="J5327">
        <v>599</v>
      </c>
      <c r="K5327">
        <v>275.45999999999998</v>
      </c>
      <c r="L5327" t="s">
        <v>13</v>
      </c>
      <c r="M5327">
        <v>1</v>
      </c>
    </row>
    <row r="5328" spans="1:13" x14ac:dyDescent="0.25">
      <c r="A5328">
        <v>328913</v>
      </c>
      <c r="B5328">
        <v>0</v>
      </c>
      <c r="C5328" s="1">
        <v>43467</v>
      </c>
      <c r="D5328">
        <v>250397</v>
      </c>
      <c r="E5328">
        <v>1920</v>
      </c>
      <c r="F5328">
        <v>2</v>
      </c>
      <c r="G5328">
        <v>129.99</v>
      </c>
      <c r="H5328" s="1">
        <v>43467</v>
      </c>
      <c r="I5328">
        <v>100</v>
      </c>
      <c r="J5328">
        <v>129.99</v>
      </c>
      <c r="K5328">
        <v>66.27</v>
      </c>
      <c r="L5328" t="s">
        <v>15</v>
      </c>
      <c r="M5328">
        <v>1.3641000000000001</v>
      </c>
    </row>
    <row r="5329" spans="1:13" x14ac:dyDescent="0.25">
      <c r="A5329">
        <v>328913</v>
      </c>
      <c r="B5329">
        <v>1</v>
      </c>
      <c r="C5329" s="1">
        <v>43467</v>
      </c>
      <c r="D5329">
        <v>250397</v>
      </c>
      <c r="E5329">
        <v>457</v>
      </c>
      <c r="F5329">
        <v>6</v>
      </c>
      <c r="G5329">
        <v>219.95</v>
      </c>
      <c r="H5329" s="1">
        <v>43467</v>
      </c>
      <c r="I5329">
        <v>100</v>
      </c>
      <c r="J5329">
        <v>193.55600000000001</v>
      </c>
      <c r="K5329">
        <v>112.14</v>
      </c>
      <c r="L5329" t="s">
        <v>15</v>
      </c>
      <c r="M5329">
        <v>1.3641000000000001</v>
      </c>
    </row>
    <row r="5330" spans="1:13" x14ac:dyDescent="0.25">
      <c r="A5330">
        <v>328913</v>
      </c>
      <c r="B5330">
        <v>2</v>
      </c>
      <c r="C5330" s="1">
        <v>43467</v>
      </c>
      <c r="D5330">
        <v>250397</v>
      </c>
      <c r="E5330">
        <v>1382</v>
      </c>
      <c r="F5330">
        <v>1</v>
      </c>
      <c r="G5330">
        <v>9.99</v>
      </c>
      <c r="H5330" s="1">
        <v>43467</v>
      </c>
      <c r="I5330">
        <v>100</v>
      </c>
      <c r="J5330">
        <v>9.99</v>
      </c>
      <c r="K5330">
        <v>5.09</v>
      </c>
      <c r="L5330" t="s">
        <v>15</v>
      </c>
      <c r="M5330">
        <v>1.3641000000000001</v>
      </c>
    </row>
    <row r="5331" spans="1:13" x14ac:dyDescent="0.25">
      <c r="A5331">
        <v>328914</v>
      </c>
      <c r="B5331">
        <v>0</v>
      </c>
      <c r="C5331" s="1">
        <v>43467</v>
      </c>
      <c r="D5331">
        <v>1769035</v>
      </c>
      <c r="E5331">
        <v>2110</v>
      </c>
      <c r="F5331">
        <v>2</v>
      </c>
      <c r="G5331">
        <v>1475</v>
      </c>
      <c r="H5331" s="1">
        <v>43470</v>
      </c>
      <c r="I5331">
        <v>999999</v>
      </c>
      <c r="J5331">
        <v>1312.75</v>
      </c>
      <c r="K5331">
        <v>488.7</v>
      </c>
      <c r="L5331" t="s">
        <v>13</v>
      </c>
      <c r="M5331">
        <v>1</v>
      </c>
    </row>
    <row r="5332" spans="1:13" x14ac:dyDescent="0.25">
      <c r="A5332">
        <v>328914</v>
      </c>
      <c r="B5332">
        <v>1</v>
      </c>
      <c r="C5332" s="1">
        <v>43467</v>
      </c>
      <c r="D5332">
        <v>1769035</v>
      </c>
      <c r="E5332">
        <v>445</v>
      </c>
      <c r="F5332">
        <v>2</v>
      </c>
      <c r="G5332">
        <v>559</v>
      </c>
      <c r="H5332" s="1">
        <v>43470</v>
      </c>
      <c r="I5332">
        <v>999999</v>
      </c>
      <c r="J5332">
        <v>559</v>
      </c>
      <c r="K5332">
        <v>257.06</v>
      </c>
      <c r="L5332" t="s">
        <v>13</v>
      </c>
      <c r="M5332">
        <v>1</v>
      </c>
    </row>
    <row r="5333" spans="1:13" x14ac:dyDescent="0.25">
      <c r="A5333">
        <v>328914</v>
      </c>
      <c r="B5333">
        <v>2</v>
      </c>
      <c r="C5333" s="1">
        <v>43467</v>
      </c>
      <c r="D5333">
        <v>1769035</v>
      </c>
      <c r="E5333">
        <v>757</v>
      </c>
      <c r="F5333">
        <v>2</v>
      </c>
      <c r="G5333">
        <v>27.9</v>
      </c>
      <c r="H5333" s="1">
        <v>43470</v>
      </c>
      <c r="I5333">
        <v>999999</v>
      </c>
      <c r="J5333">
        <v>27.9</v>
      </c>
      <c r="K5333">
        <v>12.83</v>
      </c>
      <c r="L5333" t="s">
        <v>13</v>
      </c>
      <c r="M5333">
        <v>1</v>
      </c>
    </row>
    <row r="5334" spans="1:13" x14ac:dyDescent="0.25">
      <c r="A5334">
        <v>328914</v>
      </c>
      <c r="B5334">
        <v>3</v>
      </c>
      <c r="C5334" s="1">
        <v>43467</v>
      </c>
      <c r="D5334">
        <v>1769035</v>
      </c>
      <c r="E5334">
        <v>432</v>
      </c>
      <c r="F5334">
        <v>2</v>
      </c>
      <c r="G5334">
        <v>499.9</v>
      </c>
      <c r="H5334" s="1">
        <v>43470</v>
      </c>
      <c r="I5334">
        <v>999999</v>
      </c>
      <c r="J5334">
        <v>499.9</v>
      </c>
      <c r="K5334">
        <v>254.86</v>
      </c>
      <c r="L5334" t="s">
        <v>13</v>
      </c>
      <c r="M5334">
        <v>1</v>
      </c>
    </row>
    <row r="5335" spans="1:13" x14ac:dyDescent="0.25">
      <c r="A5335">
        <v>328914</v>
      </c>
      <c r="B5335">
        <v>4</v>
      </c>
      <c r="C5335" s="1">
        <v>43467</v>
      </c>
      <c r="D5335">
        <v>1769035</v>
      </c>
      <c r="E5335">
        <v>1408</v>
      </c>
      <c r="F5335">
        <v>8</v>
      </c>
      <c r="G5335">
        <v>529</v>
      </c>
      <c r="H5335" s="1">
        <v>43470</v>
      </c>
      <c r="I5335">
        <v>999999</v>
      </c>
      <c r="J5335">
        <v>476.1</v>
      </c>
      <c r="K5335">
        <v>175.27</v>
      </c>
      <c r="L5335" t="s">
        <v>13</v>
      </c>
      <c r="M5335">
        <v>1</v>
      </c>
    </row>
    <row r="5336" spans="1:13" x14ac:dyDescent="0.25">
      <c r="A5336">
        <v>328914</v>
      </c>
      <c r="B5336">
        <v>5</v>
      </c>
      <c r="C5336" s="1">
        <v>43467</v>
      </c>
      <c r="D5336">
        <v>1769035</v>
      </c>
      <c r="E5336">
        <v>2361</v>
      </c>
      <c r="F5336">
        <v>2</v>
      </c>
      <c r="G5336">
        <v>109.99</v>
      </c>
      <c r="H5336" s="1">
        <v>43470</v>
      </c>
      <c r="I5336">
        <v>999999</v>
      </c>
      <c r="J5336">
        <v>97.891099999999994</v>
      </c>
      <c r="K5336">
        <v>56.08</v>
      </c>
      <c r="L5336" t="s">
        <v>13</v>
      </c>
      <c r="M5336">
        <v>1</v>
      </c>
    </row>
    <row r="5337" spans="1:13" x14ac:dyDescent="0.25">
      <c r="A5337">
        <v>328914</v>
      </c>
      <c r="B5337">
        <v>6</v>
      </c>
      <c r="C5337" s="1">
        <v>43467</v>
      </c>
      <c r="D5337">
        <v>1769035</v>
      </c>
      <c r="E5337">
        <v>1625</v>
      </c>
      <c r="F5337">
        <v>1</v>
      </c>
      <c r="G5337">
        <v>219</v>
      </c>
      <c r="H5337" s="1">
        <v>43470</v>
      </c>
      <c r="I5337">
        <v>999999</v>
      </c>
      <c r="J5337">
        <v>219</v>
      </c>
      <c r="K5337">
        <v>72.56</v>
      </c>
      <c r="L5337" t="s">
        <v>13</v>
      </c>
      <c r="M5337">
        <v>1</v>
      </c>
    </row>
    <row r="5338" spans="1:13" x14ac:dyDescent="0.25">
      <c r="A5338">
        <v>328916</v>
      </c>
      <c r="B5338">
        <v>0</v>
      </c>
      <c r="C5338" s="1">
        <v>43467</v>
      </c>
      <c r="D5338">
        <v>1351129</v>
      </c>
      <c r="E5338">
        <v>1581</v>
      </c>
      <c r="F5338">
        <v>3</v>
      </c>
      <c r="G5338">
        <v>219</v>
      </c>
      <c r="H5338" s="1">
        <v>43469</v>
      </c>
      <c r="I5338">
        <v>999999</v>
      </c>
      <c r="J5338">
        <v>194.91</v>
      </c>
      <c r="K5338">
        <v>72.56</v>
      </c>
      <c r="L5338" t="s">
        <v>13</v>
      </c>
      <c r="M5338">
        <v>1</v>
      </c>
    </row>
    <row r="5339" spans="1:13" x14ac:dyDescent="0.25">
      <c r="A5339">
        <v>329000</v>
      </c>
      <c r="B5339">
        <v>0</v>
      </c>
      <c r="C5339" s="1">
        <v>43468</v>
      </c>
      <c r="D5339">
        <v>255073</v>
      </c>
      <c r="E5339">
        <v>1788</v>
      </c>
      <c r="F5339">
        <v>4</v>
      </c>
      <c r="G5339">
        <v>43</v>
      </c>
      <c r="H5339" s="1">
        <v>43468</v>
      </c>
      <c r="I5339">
        <v>80</v>
      </c>
      <c r="J5339">
        <v>43</v>
      </c>
      <c r="K5339">
        <v>21.92</v>
      </c>
      <c r="L5339" t="s">
        <v>15</v>
      </c>
      <c r="M5339">
        <v>1.3564000000000001</v>
      </c>
    </row>
    <row r="5340" spans="1:13" x14ac:dyDescent="0.25">
      <c r="A5340">
        <v>329000</v>
      </c>
      <c r="B5340">
        <v>1</v>
      </c>
      <c r="C5340" s="1">
        <v>43468</v>
      </c>
      <c r="D5340">
        <v>255073</v>
      </c>
      <c r="E5340">
        <v>2060</v>
      </c>
      <c r="F5340">
        <v>2</v>
      </c>
      <c r="G5340">
        <v>94.99</v>
      </c>
      <c r="H5340" s="1">
        <v>43468</v>
      </c>
      <c r="I5340">
        <v>80</v>
      </c>
      <c r="J5340">
        <v>94.99</v>
      </c>
      <c r="K5340">
        <v>48.43</v>
      </c>
      <c r="L5340" t="s">
        <v>15</v>
      </c>
      <c r="M5340">
        <v>1.3564000000000001</v>
      </c>
    </row>
    <row r="5341" spans="1:13" x14ac:dyDescent="0.25">
      <c r="A5341">
        <v>329000</v>
      </c>
      <c r="B5341">
        <v>2</v>
      </c>
      <c r="C5341" s="1">
        <v>43468</v>
      </c>
      <c r="D5341">
        <v>255073</v>
      </c>
      <c r="E5341">
        <v>803</v>
      </c>
      <c r="F5341">
        <v>1</v>
      </c>
      <c r="G5341">
        <v>17.899999999999999</v>
      </c>
      <c r="H5341" s="1">
        <v>43468</v>
      </c>
      <c r="I5341">
        <v>80</v>
      </c>
      <c r="J5341">
        <v>15.752000000000001</v>
      </c>
      <c r="K5341">
        <v>9.1300000000000008</v>
      </c>
      <c r="L5341" t="s">
        <v>15</v>
      </c>
      <c r="M5341">
        <v>1.3564000000000001</v>
      </c>
    </row>
    <row r="5342" spans="1:13" x14ac:dyDescent="0.25">
      <c r="A5342">
        <v>329001</v>
      </c>
      <c r="B5342">
        <v>0</v>
      </c>
      <c r="C5342" s="1">
        <v>43468</v>
      </c>
      <c r="D5342">
        <v>1829042</v>
      </c>
      <c r="E5342">
        <v>1705</v>
      </c>
      <c r="F5342">
        <v>2</v>
      </c>
      <c r="G5342">
        <v>6.88</v>
      </c>
      <c r="H5342" s="1">
        <v>43470</v>
      </c>
      <c r="I5342">
        <v>999999</v>
      </c>
      <c r="J5342">
        <v>6.4672000000000001</v>
      </c>
      <c r="K5342">
        <v>3.16</v>
      </c>
      <c r="L5342" t="s">
        <v>13</v>
      </c>
      <c r="M5342">
        <v>1</v>
      </c>
    </row>
    <row r="5343" spans="1:13" x14ac:dyDescent="0.25">
      <c r="A5343">
        <v>329001</v>
      </c>
      <c r="B5343">
        <v>1</v>
      </c>
      <c r="C5343" s="1">
        <v>43468</v>
      </c>
      <c r="D5343">
        <v>1829042</v>
      </c>
      <c r="E5343">
        <v>437</v>
      </c>
      <c r="F5343">
        <v>3</v>
      </c>
      <c r="G5343">
        <v>499.9</v>
      </c>
      <c r="H5343" s="1">
        <v>43470</v>
      </c>
      <c r="I5343">
        <v>999999</v>
      </c>
      <c r="J5343">
        <v>499.9</v>
      </c>
      <c r="K5343">
        <v>254.86</v>
      </c>
      <c r="L5343" t="s">
        <v>13</v>
      </c>
      <c r="M5343">
        <v>1</v>
      </c>
    </row>
    <row r="5344" spans="1:13" x14ac:dyDescent="0.25">
      <c r="A5344">
        <v>329001</v>
      </c>
      <c r="B5344">
        <v>2</v>
      </c>
      <c r="C5344" s="1">
        <v>43468</v>
      </c>
      <c r="D5344">
        <v>1829042</v>
      </c>
      <c r="E5344">
        <v>1518</v>
      </c>
      <c r="F5344">
        <v>3</v>
      </c>
      <c r="G5344">
        <v>300</v>
      </c>
      <c r="H5344" s="1">
        <v>43470</v>
      </c>
      <c r="I5344">
        <v>999999</v>
      </c>
      <c r="J5344">
        <v>300</v>
      </c>
      <c r="K5344">
        <v>137.96</v>
      </c>
      <c r="L5344" t="s">
        <v>13</v>
      </c>
      <c r="M5344">
        <v>1</v>
      </c>
    </row>
    <row r="5345" spans="1:13" x14ac:dyDescent="0.25">
      <c r="A5345">
        <v>329001</v>
      </c>
      <c r="B5345">
        <v>3</v>
      </c>
      <c r="C5345" s="1">
        <v>43468</v>
      </c>
      <c r="D5345">
        <v>1829042</v>
      </c>
      <c r="E5345">
        <v>1440</v>
      </c>
      <c r="F5345">
        <v>7</v>
      </c>
      <c r="G5345">
        <v>189</v>
      </c>
      <c r="H5345" s="1">
        <v>43470</v>
      </c>
      <c r="I5345">
        <v>999999</v>
      </c>
      <c r="J5345">
        <v>175.77</v>
      </c>
      <c r="K5345">
        <v>86.91</v>
      </c>
      <c r="L5345" t="s">
        <v>13</v>
      </c>
      <c r="M5345">
        <v>1</v>
      </c>
    </row>
    <row r="5346" spans="1:13" x14ac:dyDescent="0.25">
      <c r="A5346">
        <v>329001</v>
      </c>
      <c r="B5346">
        <v>4</v>
      </c>
      <c r="C5346" s="1">
        <v>43468</v>
      </c>
      <c r="D5346">
        <v>1829042</v>
      </c>
      <c r="E5346">
        <v>1659</v>
      </c>
      <c r="F5346">
        <v>1</v>
      </c>
      <c r="G5346">
        <v>259.99</v>
      </c>
      <c r="H5346" s="1">
        <v>43470</v>
      </c>
      <c r="I5346">
        <v>999999</v>
      </c>
      <c r="J5346">
        <v>259.99</v>
      </c>
      <c r="K5346">
        <v>86.14</v>
      </c>
      <c r="L5346" t="s">
        <v>13</v>
      </c>
      <c r="M5346">
        <v>1</v>
      </c>
    </row>
    <row r="5347" spans="1:13" x14ac:dyDescent="0.25">
      <c r="A5347">
        <v>329001</v>
      </c>
      <c r="B5347">
        <v>5</v>
      </c>
      <c r="C5347" s="1">
        <v>43468</v>
      </c>
      <c r="D5347">
        <v>1829042</v>
      </c>
      <c r="E5347">
        <v>1596</v>
      </c>
      <c r="F5347">
        <v>1</v>
      </c>
      <c r="G5347">
        <v>12.66</v>
      </c>
      <c r="H5347" s="1">
        <v>43470</v>
      </c>
      <c r="I5347">
        <v>999999</v>
      </c>
      <c r="J5347">
        <v>11.2674</v>
      </c>
      <c r="K5347">
        <v>5.82</v>
      </c>
      <c r="L5347" t="s">
        <v>13</v>
      </c>
      <c r="M5347">
        <v>1</v>
      </c>
    </row>
    <row r="5348" spans="1:13" x14ac:dyDescent="0.25">
      <c r="A5348">
        <v>329001</v>
      </c>
      <c r="B5348">
        <v>6</v>
      </c>
      <c r="C5348" s="1">
        <v>43468</v>
      </c>
      <c r="D5348">
        <v>1829042</v>
      </c>
      <c r="E5348">
        <v>1516</v>
      </c>
      <c r="F5348">
        <v>2</v>
      </c>
      <c r="G5348">
        <v>288</v>
      </c>
      <c r="H5348" s="1">
        <v>43470</v>
      </c>
      <c r="I5348">
        <v>999999</v>
      </c>
      <c r="J5348">
        <v>270.72000000000003</v>
      </c>
      <c r="K5348">
        <v>132.44</v>
      </c>
      <c r="L5348" t="s">
        <v>13</v>
      </c>
      <c r="M5348">
        <v>1</v>
      </c>
    </row>
    <row r="5349" spans="1:13" x14ac:dyDescent="0.25">
      <c r="A5349">
        <v>329002</v>
      </c>
      <c r="B5349">
        <v>0</v>
      </c>
      <c r="C5349" s="1">
        <v>43468</v>
      </c>
      <c r="D5349">
        <v>1843882</v>
      </c>
      <c r="E5349">
        <v>166</v>
      </c>
      <c r="F5349">
        <v>1</v>
      </c>
      <c r="G5349">
        <v>119</v>
      </c>
      <c r="H5349" s="1">
        <v>43469</v>
      </c>
      <c r="I5349">
        <v>999999</v>
      </c>
      <c r="J5349">
        <v>105.91</v>
      </c>
      <c r="K5349">
        <v>54.72</v>
      </c>
      <c r="L5349" t="s">
        <v>13</v>
      </c>
      <c r="M5349">
        <v>1</v>
      </c>
    </row>
    <row r="5350" spans="1:13" x14ac:dyDescent="0.25">
      <c r="A5350">
        <v>329002</v>
      </c>
      <c r="B5350">
        <v>1</v>
      </c>
      <c r="C5350" s="1">
        <v>43468</v>
      </c>
      <c r="D5350">
        <v>1843882</v>
      </c>
      <c r="E5350">
        <v>740</v>
      </c>
      <c r="F5350">
        <v>1</v>
      </c>
      <c r="G5350">
        <v>248</v>
      </c>
      <c r="H5350" s="1">
        <v>43469</v>
      </c>
      <c r="I5350">
        <v>999999</v>
      </c>
      <c r="J5350">
        <v>248</v>
      </c>
      <c r="K5350">
        <v>82.17</v>
      </c>
      <c r="L5350" t="s">
        <v>13</v>
      </c>
      <c r="M5350">
        <v>1</v>
      </c>
    </row>
    <row r="5351" spans="1:13" x14ac:dyDescent="0.25">
      <c r="A5351">
        <v>329003</v>
      </c>
      <c r="B5351">
        <v>0</v>
      </c>
      <c r="C5351" s="1">
        <v>43468</v>
      </c>
      <c r="D5351">
        <v>1416658</v>
      </c>
      <c r="E5351">
        <v>1880</v>
      </c>
      <c r="F5351">
        <v>1</v>
      </c>
      <c r="G5351">
        <v>1599</v>
      </c>
      <c r="H5351" s="1">
        <v>43468</v>
      </c>
      <c r="I5351">
        <v>510</v>
      </c>
      <c r="J5351">
        <v>1599</v>
      </c>
      <c r="K5351">
        <v>815.22</v>
      </c>
      <c r="L5351" t="s">
        <v>13</v>
      </c>
      <c r="M5351">
        <v>1</v>
      </c>
    </row>
    <row r="5352" spans="1:13" x14ac:dyDescent="0.25">
      <c r="A5352">
        <v>329003</v>
      </c>
      <c r="B5352">
        <v>1</v>
      </c>
      <c r="C5352" s="1">
        <v>43468</v>
      </c>
      <c r="D5352">
        <v>1416658</v>
      </c>
      <c r="E5352">
        <v>1410</v>
      </c>
      <c r="F5352">
        <v>1</v>
      </c>
      <c r="G5352">
        <v>230</v>
      </c>
      <c r="H5352" s="1">
        <v>43468</v>
      </c>
      <c r="I5352">
        <v>510</v>
      </c>
      <c r="J5352">
        <v>230</v>
      </c>
      <c r="K5352">
        <v>105.77</v>
      </c>
      <c r="L5352" t="s">
        <v>13</v>
      </c>
      <c r="M5352">
        <v>1</v>
      </c>
    </row>
    <row r="5353" spans="1:13" x14ac:dyDescent="0.25">
      <c r="A5353">
        <v>329003</v>
      </c>
      <c r="B5353">
        <v>2</v>
      </c>
      <c r="C5353" s="1">
        <v>43468</v>
      </c>
      <c r="D5353">
        <v>1416658</v>
      </c>
      <c r="E5353">
        <v>6</v>
      </c>
      <c r="F5353">
        <v>2</v>
      </c>
      <c r="G5353">
        <v>21.57</v>
      </c>
      <c r="H5353" s="1">
        <v>43468</v>
      </c>
      <c r="I5353">
        <v>510</v>
      </c>
      <c r="J5353">
        <v>18.765899999999998</v>
      </c>
      <c r="K5353">
        <v>11</v>
      </c>
      <c r="L5353" t="s">
        <v>13</v>
      </c>
      <c r="M5353">
        <v>1</v>
      </c>
    </row>
    <row r="5354" spans="1:13" x14ac:dyDescent="0.25">
      <c r="A5354">
        <v>329004</v>
      </c>
      <c r="B5354">
        <v>0</v>
      </c>
      <c r="C5354" s="1">
        <v>43468</v>
      </c>
      <c r="D5354">
        <v>313069</v>
      </c>
      <c r="E5354">
        <v>1735</v>
      </c>
      <c r="F5354">
        <v>5</v>
      </c>
      <c r="G5354">
        <v>28</v>
      </c>
      <c r="H5354" s="1">
        <v>43468</v>
      </c>
      <c r="I5354">
        <v>80</v>
      </c>
      <c r="J5354">
        <v>28</v>
      </c>
      <c r="K5354">
        <v>14.28</v>
      </c>
      <c r="L5354" t="s">
        <v>15</v>
      </c>
      <c r="M5354">
        <v>1.3564000000000001</v>
      </c>
    </row>
    <row r="5355" spans="1:13" x14ac:dyDescent="0.25">
      <c r="A5355">
        <v>329005</v>
      </c>
      <c r="B5355">
        <v>0</v>
      </c>
      <c r="C5355" s="1">
        <v>43468</v>
      </c>
      <c r="D5355">
        <v>1370985</v>
      </c>
      <c r="E5355">
        <v>1472</v>
      </c>
      <c r="F5355">
        <v>3</v>
      </c>
      <c r="G5355">
        <v>239</v>
      </c>
      <c r="H5355" s="1">
        <v>43471</v>
      </c>
      <c r="I5355">
        <v>999999</v>
      </c>
      <c r="J5355">
        <v>212.71</v>
      </c>
      <c r="K5355">
        <v>109.91</v>
      </c>
      <c r="L5355" t="s">
        <v>13</v>
      </c>
      <c r="M5355">
        <v>1</v>
      </c>
    </row>
    <row r="5356" spans="1:13" x14ac:dyDescent="0.25">
      <c r="A5356">
        <v>329005</v>
      </c>
      <c r="B5356">
        <v>1</v>
      </c>
      <c r="C5356" s="1">
        <v>43468</v>
      </c>
      <c r="D5356">
        <v>1370985</v>
      </c>
      <c r="E5356">
        <v>728</v>
      </c>
      <c r="F5356">
        <v>8</v>
      </c>
      <c r="G5356">
        <v>196</v>
      </c>
      <c r="H5356" s="1">
        <v>43471</v>
      </c>
      <c r="I5356">
        <v>999999</v>
      </c>
      <c r="J5356">
        <v>196</v>
      </c>
      <c r="K5356">
        <v>90.13</v>
      </c>
      <c r="L5356" t="s">
        <v>13</v>
      </c>
      <c r="M5356">
        <v>1</v>
      </c>
    </row>
    <row r="5357" spans="1:13" x14ac:dyDescent="0.25">
      <c r="A5357">
        <v>329005</v>
      </c>
      <c r="B5357">
        <v>2</v>
      </c>
      <c r="C5357" s="1">
        <v>43468</v>
      </c>
      <c r="D5357">
        <v>1370985</v>
      </c>
      <c r="E5357">
        <v>1553</v>
      </c>
      <c r="F5357">
        <v>2</v>
      </c>
      <c r="G5357">
        <v>268</v>
      </c>
      <c r="H5357" s="1">
        <v>43471</v>
      </c>
      <c r="I5357">
        <v>999999</v>
      </c>
      <c r="J5357">
        <v>254.6</v>
      </c>
      <c r="K5357">
        <v>123.24</v>
      </c>
      <c r="L5357" t="s">
        <v>13</v>
      </c>
      <c r="M5357">
        <v>1</v>
      </c>
    </row>
    <row r="5358" spans="1:13" x14ac:dyDescent="0.25">
      <c r="A5358">
        <v>329006</v>
      </c>
      <c r="B5358">
        <v>0</v>
      </c>
      <c r="C5358" s="1">
        <v>43468</v>
      </c>
      <c r="D5358">
        <v>1510881</v>
      </c>
      <c r="E5358">
        <v>1418</v>
      </c>
      <c r="F5358">
        <v>2</v>
      </c>
      <c r="G5358">
        <v>293</v>
      </c>
      <c r="H5358" s="1">
        <v>43473</v>
      </c>
      <c r="I5358">
        <v>999999</v>
      </c>
      <c r="J5358">
        <v>290.07</v>
      </c>
      <c r="K5358">
        <v>134.74</v>
      </c>
      <c r="L5358" t="s">
        <v>13</v>
      </c>
      <c r="M5358">
        <v>1</v>
      </c>
    </row>
    <row r="5359" spans="1:13" x14ac:dyDescent="0.25">
      <c r="A5359">
        <v>329007</v>
      </c>
      <c r="B5359">
        <v>0</v>
      </c>
      <c r="C5359" s="1">
        <v>43468</v>
      </c>
      <c r="D5359">
        <v>1538921</v>
      </c>
      <c r="E5359">
        <v>1536</v>
      </c>
      <c r="F5359">
        <v>2</v>
      </c>
      <c r="G5359">
        <v>298</v>
      </c>
      <c r="H5359" s="1">
        <v>43470</v>
      </c>
      <c r="I5359">
        <v>999999</v>
      </c>
      <c r="J5359">
        <v>283.10000000000002</v>
      </c>
      <c r="K5359">
        <v>137.04</v>
      </c>
      <c r="L5359" t="s">
        <v>13</v>
      </c>
      <c r="M5359">
        <v>1</v>
      </c>
    </row>
    <row r="5360" spans="1:13" x14ac:dyDescent="0.25">
      <c r="A5360">
        <v>329007</v>
      </c>
      <c r="B5360">
        <v>1</v>
      </c>
      <c r="C5360" s="1">
        <v>43468</v>
      </c>
      <c r="D5360">
        <v>1538921</v>
      </c>
      <c r="E5360">
        <v>1063</v>
      </c>
      <c r="F5360">
        <v>1</v>
      </c>
      <c r="G5360">
        <v>338</v>
      </c>
      <c r="H5360" s="1">
        <v>43470</v>
      </c>
      <c r="I5360">
        <v>999999</v>
      </c>
      <c r="J5360">
        <v>294.06</v>
      </c>
      <c r="K5360">
        <v>155.43</v>
      </c>
      <c r="L5360" t="s">
        <v>13</v>
      </c>
      <c r="M5360">
        <v>1</v>
      </c>
    </row>
    <row r="5361" spans="1:13" x14ac:dyDescent="0.25">
      <c r="A5361">
        <v>329007</v>
      </c>
      <c r="B5361">
        <v>2</v>
      </c>
      <c r="C5361" s="1">
        <v>43468</v>
      </c>
      <c r="D5361">
        <v>1538921</v>
      </c>
      <c r="E5361">
        <v>1672</v>
      </c>
      <c r="F5361">
        <v>1</v>
      </c>
      <c r="G5361">
        <v>16.89</v>
      </c>
      <c r="H5361" s="1">
        <v>43470</v>
      </c>
      <c r="I5361">
        <v>999999</v>
      </c>
      <c r="J5361">
        <v>15.201000000000001</v>
      </c>
      <c r="K5361">
        <v>5.6</v>
      </c>
      <c r="L5361" t="s">
        <v>13</v>
      </c>
      <c r="M5361">
        <v>1</v>
      </c>
    </row>
    <row r="5362" spans="1:13" x14ac:dyDescent="0.25">
      <c r="A5362">
        <v>329007</v>
      </c>
      <c r="B5362">
        <v>3</v>
      </c>
      <c r="C5362" s="1">
        <v>43468</v>
      </c>
      <c r="D5362">
        <v>1538921</v>
      </c>
      <c r="E5362">
        <v>2494</v>
      </c>
      <c r="F5362">
        <v>7</v>
      </c>
      <c r="G5362">
        <v>2.94</v>
      </c>
      <c r="H5362" s="1">
        <v>43470</v>
      </c>
      <c r="I5362">
        <v>999999</v>
      </c>
      <c r="J5362">
        <v>2.94</v>
      </c>
      <c r="K5362">
        <v>1.5</v>
      </c>
      <c r="L5362" t="s">
        <v>13</v>
      </c>
      <c r="M5362">
        <v>1</v>
      </c>
    </row>
    <row r="5363" spans="1:13" x14ac:dyDescent="0.25">
      <c r="A5363">
        <v>329008</v>
      </c>
      <c r="B5363">
        <v>0</v>
      </c>
      <c r="C5363" s="1">
        <v>43468</v>
      </c>
      <c r="D5363">
        <v>1870233</v>
      </c>
      <c r="E5363">
        <v>70</v>
      </c>
      <c r="F5363">
        <v>3</v>
      </c>
      <c r="G5363">
        <v>47.95</v>
      </c>
      <c r="H5363" s="1">
        <v>43472</v>
      </c>
      <c r="I5363">
        <v>999999</v>
      </c>
      <c r="J5363">
        <v>42.195999999999998</v>
      </c>
      <c r="K5363">
        <v>22.05</v>
      </c>
      <c r="L5363" t="s">
        <v>13</v>
      </c>
      <c r="M5363">
        <v>1</v>
      </c>
    </row>
    <row r="5364" spans="1:13" x14ac:dyDescent="0.25">
      <c r="A5364">
        <v>329009</v>
      </c>
      <c r="B5364">
        <v>0</v>
      </c>
      <c r="C5364" s="1">
        <v>43468</v>
      </c>
      <c r="D5364">
        <v>1462644</v>
      </c>
      <c r="E5364">
        <v>2310</v>
      </c>
      <c r="F5364">
        <v>5</v>
      </c>
      <c r="G5364">
        <v>635.99</v>
      </c>
      <c r="H5364" s="1">
        <v>43468</v>
      </c>
      <c r="I5364">
        <v>430</v>
      </c>
      <c r="J5364">
        <v>559.6712</v>
      </c>
      <c r="K5364">
        <v>210.72</v>
      </c>
      <c r="L5364" t="s">
        <v>13</v>
      </c>
      <c r="M5364">
        <v>1</v>
      </c>
    </row>
    <row r="5365" spans="1:13" x14ac:dyDescent="0.25">
      <c r="A5365">
        <v>329009</v>
      </c>
      <c r="B5365">
        <v>1</v>
      </c>
      <c r="C5365" s="1">
        <v>43468</v>
      </c>
      <c r="D5365">
        <v>1462644</v>
      </c>
      <c r="E5365">
        <v>452</v>
      </c>
      <c r="F5365">
        <v>4</v>
      </c>
      <c r="G5365">
        <v>219.95</v>
      </c>
      <c r="H5365" s="1">
        <v>43468</v>
      </c>
      <c r="I5365">
        <v>430</v>
      </c>
      <c r="J5365">
        <v>191.35650000000001</v>
      </c>
      <c r="K5365">
        <v>112.14</v>
      </c>
      <c r="L5365" t="s">
        <v>13</v>
      </c>
      <c r="M5365">
        <v>1</v>
      </c>
    </row>
    <row r="5366" spans="1:13" x14ac:dyDescent="0.25">
      <c r="A5366">
        <v>329010</v>
      </c>
      <c r="B5366">
        <v>0</v>
      </c>
      <c r="C5366" s="1">
        <v>43468</v>
      </c>
      <c r="D5366">
        <v>802848</v>
      </c>
      <c r="E5366">
        <v>2339</v>
      </c>
      <c r="F5366">
        <v>8</v>
      </c>
      <c r="G5366">
        <v>101.99</v>
      </c>
      <c r="H5366" s="1">
        <v>43469</v>
      </c>
      <c r="I5366">
        <v>999999</v>
      </c>
      <c r="J5366">
        <v>101.99</v>
      </c>
      <c r="K5366">
        <v>52</v>
      </c>
      <c r="L5366" t="s">
        <v>14</v>
      </c>
      <c r="M5366">
        <v>0.88119999999999998</v>
      </c>
    </row>
    <row r="5367" spans="1:13" x14ac:dyDescent="0.25">
      <c r="A5367">
        <v>329011</v>
      </c>
      <c r="B5367">
        <v>0</v>
      </c>
      <c r="C5367" s="1">
        <v>43468</v>
      </c>
      <c r="D5367">
        <v>222319</v>
      </c>
      <c r="E5367">
        <v>1565</v>
      </c>
      <c r="F5367">
        <v>2</v>
      </c>
      <c r="G5367">
        <v>255</v>
      </c>
      <c r="H5367" s="1">
        <v>43468</v>
      </c>
      <c r="I5367">
        <v>100</v>
      </c>
      <c r="J5367">
        <v>255</v>
      </c>
      <c r="K5367">
        <v>117.27</v>
      </c>
      <c r="L5367" t="s">
        <v>15</v>
      </c>
      <c r="M5367">
        <v>1.3564000000000001</v>
      </c>
    </row>
    <row r="5368" spans="1:13" x14ac:dyDescent="0.25">
      <c r="A5368">
        <v>329011</v>
      </c>
      <c r="B5368">
        <v>1</v>
      </c>
      <c r="C5368" s="1">
        <v>43468</v>
      </c>
      <c r="D5368">
        <v>222319</v>
      </c>
      <c r="E5368">
        <v>2495</v>
      </c>
      <c r="F5368">
        <v>7</v>
      </c>
      <c r="G5368">
        <v>9.99</v>
      </c>
      <c r="H5368" s="1">
        <v>43468</v>
      </c>
      <c r="I5368">
        <v>100</v>
      </c>
      <c r="J5368">
        <v>8.7911999999999999</v>
      </c>
      <c r="K5368">
        <v>5.09</v>
      </c>
      <c r="L5368" t="s">
        <v>15</v>
      </c>
      <c r="M5368">
        <v>1.3564000000000001</v>
      </c>
    </row>
    <row r="5369" spans="1:13" x14ac:dyDescent="0.25">
      <c r="A5369">
        <v>329012</v>
      </c>
      <c r="B5369">
        <v>0</v>
      </c>
      <c r="C5369" s="1">
        <v>43468</v>
      </c>
      <c r="D5369">
        <v>1238045</v>
      </c>
      <c r="E5369">
        <v>1596</v>
      </c>
      <c r="F5369">
        <v>2</v>
      </c>
      <c r="G5369">
        <v>12.66</v>
      </c>
      <c r="H5369" s="1">
        <v>43470</v>
      </c>
      <c r="I5369">
        <v>999999</v>
      </c>
      <c r="J5369">
        <v>11.014200000000001</v>
      </c>
      <c r="K5369">
        <v>5.82</v>
      </c>
      <c r="L5369" t="s">
        <v>13</v>
      </c>
      <c r="M5369">
        <v>1</v>
      </c>
    </row>
    <row r="5370" spans="1:13" x14ac:dyDescent="0.25">
      <c r="A5370">
        <v>329012</v>
      </c>
      <c r="B5370">
        <v>1</v>
      </c>
      <c r="C5370" s="1">
        <v>43468</v>
      </c>
      <c r="D5370">
        <v>1238045</v>
      </c>
      <c r="E5370">
        <v>1479</v>
      </c>
      <c r="F5370">
        <v>1</v>
      </c>
      <c r="G5370">
        <v>310</v>
      </c>
      <c r="H5370" s="1">
        <v>43470</v>
      </c>
      <c r="I5370">
        <v>999999</v>
      </c>
      <c r="J5370">
        <v>310</v>
      </c>
      <c r="K5370">
        <v>142.56</v>
      </c>
      <c r="L5370" t="s">
        <v>13</v>
      </c>
      <c r="M5370">
        <v>1</v>
      </c>
    </row>
    <row r="5371" spans="1:13" x14ac:dyDescent="0.25">
      <c r="A5371">
        <v>329012</v>
      </c>
      <c r="B5371">
        <v>2</v>
      </c>
      <c r="C5371" s="1">
        <v>43468</v>
      </c>
      <c r="D5371">
        <v>1238045</v>
      </c>
      <c r="E5371">
        <v>1502</v>
      </c>
      <c r="F5371">
        <v>2</v>
      </c>
      <c r="G5371">
        <v>239</v>
      </c>
      <c r="H5371" s="1">
        <v>43470</v>
      </c>
      <c r="I5371">
        <v>999999</v>
      </c>
      <c r="J5371">
        <v>239</v>
      </c>
      <c r="K5371">
        <v>109.91</v>
      </c>
      <c r="L5371" t="s">
        <v>13</v>
      </c>
      <c r="M5371">
        <v>1</v>
      </c>
    </row>
    <row r="5372" spans="1:13" x14ac:dyDescent="0.25">
      <c r="A5372">
        <v>329013</v>
      </c>
      <c r="B5372">
        <v>0</v>
      </c>
      <c r="C5372" s="1">
        <v>43468</v>
      </c>
      <c r="D5372">
        <v>828217</v>
      </c>
      <c r="E5372">
        <v>427</v>
      </c>
      <c r="F5372">
        <v>7</v>
      </c>
      <c r="G5372">
        <v>469</v>
      </c>
      <c r="H5372" s="1">
        <v>43472</v>
      </c>
      <c r="I5372">
        <v>999999</v>
      </c>
      <c r="J5372">
        <v>422.1</v>
      </c>
      <c r="K5372">
        <v>215.68</v>
      </c>
      <c r="L5372" t="s">
        <v>14</v>
      </c>
      <c r="M5372">
        <v>0.88119999999999998</v>
      </c>
    </row>
    <row r="5373" spans="1:13" x14ac:dyDescent="0.25">
      <c r="A5373">
        <v>329014</v>
      </c>
      <c r="B5373">
        <v>0</v>
      </c>
      <c r="C5373" s="1">
        <v>43468</v>
      </c>
      <c r="D5373">
        <v>2099347</v>
      </c>
      <c r="E5373">
        <v>433</v>
      </c>
      <c r="F5373">
        <v>4</v>
      </c>
      <c r="G5373">
        <v>969</v>
      </c>
      <c r="H5373" s="1">
        <v>43468</v>
      </c>
      <c r="I5373">
        <v>450</v>
      </c>
      <c r="J5373">
        <v>969</v>
      </c>
      <c r="K5373">
        <v>321.05</v>
      </c>
      <c r="L5373" t="s">
        <v>13</v>
      </c>
      <c r="M5373">
        <v>1</v>
      </c>
    </row>
    <row r="5374" spans="1:13" x14ac:dyDescent="0.25">
      <c r="A5374">
        <v>329014</v>
      </c>
      <c r="B5374">
        <v>1</v>
      </c>
      <c r="C5374" s="1">
        <v>43468</v>
      </c>
      <c r="D5374">
        <v>2099347</v>
      </c>
      <c r="E5374">
        <v>1026</v>
      </c>
      <c r="F5374">
        <v>3</v>
      </c>
      <c r="G5374">
        <v>198</v>
      </c>
      <c r="H5374" s="1">
        <v>43468</v>
      </c>
      <c r="I5374">
        <v>450</v>
      </c>
      <c r="J5374">
        <v>198</v>
      </c>
      <c r="K5374">
        <v>91.05</v>
      </c>
      <c r="L5374" t="s">
        <v>13</v>
      </c>
      <c r="M5374">
        <v>1</v>
      </c>
    </row>
    <row r="5375" spans="1:13" x14ac:dyDescent="0.25">
      <c r="A5375">
        <v>329014</v>
      </c>
      <c r="B5375">
        <v>2</v>
      </c>
      <c r="C5375" s="1">
        <v>43468</v>
      </c>
      <c r="D5375">
        <v>2099347</v>
      </c>
      <c r="E5375">
        <v>486</v>
      </c>
      <c r="F5375">
        <v>5</v>
      </c>
      <c r="G5375">
        <v>69</v>
      </c>
      <c r="H5375" s="1">
        <v>43468</v>
      </c>
      <c r="I5375">
        <v>450</v>
      </c>
      <c r="J5375">
        <v>62.79</v>
      </c>
      <c r="K5375">
        <v>35.18</v>
      </c>
      <c r="L5375" t="s">
        <v>13</v>
      </c>
      <c r="M5375">
        <v>1</v>
      </c>
    </row>
    <row r="5376" spans="1:13" x14ac:dyDescent="0.25">
      <c r="A5376">
        <v>329015</v>
      </c>
      <c r="B5376">
        <v>0</v>
      </c>
      <c r="C5376" s="1">
        <v>43468</v>
      </c>
      <c r="D5376">
        <v>695073</v>
      </c>
      <c r="E5376">
        <v>1583</v>
      </c>
      <c r="F5376">
        <v>3</v>
      </c>
      <c r="G5376">
        <v>13.89</v>
      </c>
      <c r="H5376" s="1">
        <v>43469</v>
      </c>
      <c r="I5376">
        <v>999999</v>
      </c>
      <c r="J5376">
        <v>12.639900000000001</v>
      </c>
      <c r="K5376">
        <v>6.39</v>
      </c>
      <c r="L5376" t="s">
        <v>14</v>
      </c>
      <c r="M5376">
        <v>0.88119999999999998</v>
      </c>
    </row>
    <row r="5377" spans="1:13" x14ac:dyDescent="0.25">
      <c r="A5377">
        <v>329016</v>
      </c>
      <c r="B5377">
        <v>0</v>
      </c>
      <c r="C5377" s="1">
        <v>43468</v>
      </c>
      <c r="D5377">
        <v>865280</v>
      </c>
      <c r="E5377">
        <v>1651</v>
      </c>
      <c r="F5377">
        <v>3</v>
      </c>
      <c r="G5377">
        <v>159.99</v>
      </c>
      <c r="H5377" s="1">
        <v>43474</v>
      </c>
      <c r="I5377">
        <v>999999</v>
      </c>
      <c r="J5377">
        <v>142.39109999999999</v>
      </c>
      <c r="K5377">
        <v>73.569999999999993</v>
      </c>
      <c r="L5377" t="s">
        <v>14</v>
      </c>
      <c r="M5377">
        <v>0.88119999999999998</v>
      </c>
    </row>
    <row r="5378" spans="1:13" x14ac:dyDescent="0.25">
      <c r="A5378">
        <v>329100</v>
      </c>
      <c r="B5378">
        <v>0</v>
      </c>
      <c r="C5378" s="1">
        <v>43469</v>
      </c>
      <c r="D5378">
        <v>1261590</v>
      </c>
      <c r="E5378">
        <v>1681</v>
      </c>
      <c r="F5378">
        <v>3</v>
      </c>
      <c r="G5378">
        <v>6.89</v>
      </c>
      <c r="H5378" s="1">
        <v>43470</v>
      </c>
      <c r="I5378">
        <v>999999</v>
      </c>
      <c r="J5378">
        <v>6.2009999999999996</v>
      </c>
      <c r="K5378">
        <v>3.17</v>
      </c>
      <c r="L5378" t="s">
        <v>13</v>
      </c>
      <c r="M5378">
        <v>1</v>
      </c>
    </row>
    <row r="5379" spans="1:13" x14ac:dyDescent="0.25">
      <c r="A5379">
        <v>329101</v>
      </c>
      <c r="B5379">
        <v>0</v>
      </c>
      <c r="C5379" s="1">
        <v>43469</v>
      </c>
      <c r="D5379">
        <v>1500391</v>
      </c>
      <c r="E5379">
        <v>1490</v>
      </c>
      <c r="F5379">
        <v>7</v>
      </c>
      <c r="G5379">
        <v>129</v>
      </c>
      <c r="H5379" s="1">
        <v>43469</v>
      </c>
      <c r="I5379">
        <v>490</v>
      </c>
      <c r="J5379">
        <v>129</v>
      </c>
      <c r="K5379">
        <v>65.77</v>
      </c>
      <c r="L5379" t="s">
        <v>13</v>
      </c>
      <c r="M5379">
        <v>1</v>
      </c>
    </row>
    <row r="5380" spans="1:13" x14ac:dyDescent="0.25">
      <c r="A5380">
        <v>329101</v>
      </c>
      <c r="B5380">
        <v>1</v>
      </c>
      <c r="C5380" s="1">
        <v>43469</v>
      </c>
      <c r="D5380">
        <v>1500391</v>
      </c>
      <c r="E5380">
        <v>2504</v>
      </c>
      <c r="F5380">
        <v>7</v>
      </c>
      <c r="G5380">
        <v>9.99</v>
      </c>
      <c r="H5380" s="1">
        <v>43469</v>
      </c>
      <c r="I5380">
        <v>490</v>
      </c>
      <c r="J5380">
        <v>9.99</v>
      </c>
      <c r="K5380">
        <v>5.09</v>
      </c>
      <c r="L5380" t="s">
        <v>13</v>
      </c>
      <c r="M5380">
        <v>1</v>
      </c>
    </row>
    <row r="5381" spans="1:13" x14ac:dyDescent="0.25">
      <c r="A5381">
        <v>329102</v>
      </c>
      <c r="B5381">
        <v>0</v>
      </c>
      <c r="C5381" s="1">
        <v>43469</v>
      </c>
      <c r="D5381">
        <v>1211068</v>
      </c>
      <c r="E5381">
        <v>874</v>
      </c>
      <c r="F5381">
        <v>4</v>
      </c>
      <c r="G5381">
        <v>129.94999999999999</v>
      </c>
      <c r="H5381" s="1">
        <v>43472</v>
      </c>
      <c r="I5381">
        <v>999999</v>
      </c>
      <c r="J5381">
        <v>124.752</v>
      </c>
      <c r="K5381">
        <v>43.06</v>
      </c>
      <c r="L5381" t="s">
        <v>13</v>
      </c>
      <c r="M5381">
        <v>1</v>
      </c>
    </row>
    <row r="5382" spans="1:13" x14ac:dyDescent="0.25">
      <c r="A5382">
        <v>329103</v>
      </c>
      <c r="B5382">
        <v>0</v>
      </c>
      <c r="C5382" s="1">
        <v>43469</v>
      </c>
      <c r="D5382">
        <v>1133106</v>
      </c>
      <c r="E5382">
        <v>454</v>
      </c>
      <c r="F5382">
        <v>2</v>
      </c>
      <c r="G5382">
        <v>269.89999999999998</v>
      </c>
      <c r="H5382" s="1">
        <v>43469</v>
      </c>
      <c r="I5382">
        <v>420</v>
      </c>
      <c r="J5382">
        <v>269.89999999999998</v>
      </c>
      <c r="K5382">
        <v>137.6</v>
      </c>
      <c r="L5382" t="s">
        <v>16</v>
      </c>
      <c r="M5382">
        <v>0.78920000000000001</v>
      </c>
    </row>
    <row r="5383" spans="1:13" x14ac:dyDescent="0.25">
      <c r="A5383">
        <v>329104</v>
      </c>
      <c r="B5383">
        <v>0</v>
      </c>
      <c r="C5383" s="1">
        <v>43469</v>
      </c>
      <c r="D5383">
        <v>1492238</v>
      </c>
      <c r="E5383">
        <v>845</v>
      </c>
      <c r="F5383">
        <v>2</v>
      </c>
      <c r="G5383">
        <v>26.9</v>
      </c>
      <c r="H5383" s="1">
        <v>43471</v>
      </c>
      <c r="I5383">
        <v>999999</v>
      </c>
      <c r="J5383">
        <v>24.21</v>
      </c>
      <c r="K5383">
        <v>13.71</v>
      </c>
      <c r="L5383" t="s">
        <v>13</v>
      </c>
      <c r="M5383">
        <v>1</v>
      </c>
    </row>
    <row r="5384" spans="1:13" x14ac:dyDescent="0.25">
      <c r="A5384">
        <v>329104</v>
      </c>
      <c r="B5384">
        <v>1</v>
      </c>
      <c r="C5384" s="1">
        <v>43469</v>
      </c>
      <c r="D5384">
        <v>1492238</v>
      </c>
      <c r="E5384">
        <v>1348</v>
      </c>
      <c r="F5384">
        <v>3</v>
      </c>
      <c r="G5384">
        <v>22.99</v>
      </c>
      <c r="H5384" s="1">
        <v>43471</v>
      </c>
      <c r="I5384">
        <v>999999</v>
      </c>
      <c r="J5384">
        <v>22.99</v>
      </c>
      <c r="K5384">
        <v>10.57</v>
      </c>
      <c r="L5384" t="s">
        <v>13</v>
      </c>
      <c r="M5384">
        <v>1</v>
      </c>
    </row>
    <row r="5385" spans="1:13" x14ac:dyDescent="0.25">
      <c r="A5385">
        <v>329105</v>
      </c>
      <c r="B5385">
        <v>0</v>
      </c>
      <c r="C5385" s="1">
        <v>43469</v>
      </c>
      <c r="D5385">
        <v>375484</v>
      </c>
      <c r="E5385">
        <v>1633</v>
      </c>
      <c r="F5385">
        <v>1</v>
      </c>
      <c r="G5385">
        <v>13.89</v>
      </c>
      <c r="H5385" s="1">
        <v>43469</v>
      </c>
      <c r="I5385">
        <v>74</v>
      </c>
      <c r="J5385">
        <v>13.3344</v>
      </c>
      <c r="K5385">
        <v>6.39</v>
      </c>
      <c r="L5385" t="s">
        <v>15</v>
      </c>
      <c r="M5385">
        <v>1.3442000000000001</v>
      </c>
    </row>
    <row r="5386" spans="1:13" x14ac:dyDescent="0.25">
      <c r="A5386">
        <v>329105</v>
      </c>
      <c r="B5386">
        <v>1</v>
      </c>
      <c r="C5386" s="1">
        <v>43469</v>
      </c>
      <c r="D5386">
        <v>375484</v>
      </c>
      <c r="E5386">
        <v>1474</v>
      </c>
      <c r="F5386">
        <v>2</v>
      </c>
      <c r="G5386">
        <v>208</v>
      </c>
      <c r="H5386" s="1">
        <v>43469</v>
      </c>
      <c r="I5386">
        <v>74</v>
      </c>
      <c r="J5386">
        <v>191.36</v>
      </c>
      <c r="K5386">
        <v>95.65</v>
      </c>
      <c r="L5386" t="s">
        <v>15</v>
      </c>
      <c r="M5386">
        <v>1.3442000000000001</v>
      </c>
    </row>
    <row r="5387" spans="1:13" x14ac:dyDescent="0.25">
      <c r="A5387">
        <v>329105</v>
      </c>
      <c r="B5387">
        <v>2</v>
      </c>
      <c r="C5387" s="1">
        <v>43469</v>
      </c>
      <c r="D5387">
        <v>375484</v>
      </c>
      <c r="E5387">
        <v>1638</v>
      </c>
      <c r="F5387">
        <v>3</v>
      </c>
      <c r="G5387">
        <v>13.89</v>
      </c>
      <c r="H5387" s="1">
        <v>43469</v>
      </c>
      <c r="I5387">
        <v>74</v>
      </c>
      <c r="J5387">
        <v>13.0566</v>
      </c>
      <c r="K5387">
        <v>6.39</v>
      </c>
      <c r="L5387" t="s">
        <v>15</v>
      </c>
      <c r="M5387">
        <v>1.3442000000000001</v>
      </c>
    </row>
    <row r="5388" spans="1:13" x14ac:dyDescent="0.25">
      <c r="A5388">
        <v>329105</v>
      </c>
      <c r="B5388">
        <v>3</v>
      </c>
      <c r="C5388" s="1">
        <v>43469</v>
      </c>
      <c r="D5388">
        <v>375484</v>
      </c>
      <c r="E5388">
        <v>2009</v>
      </c>
      <c r="F5388">
        <v>2</v>
      </c>
      <c r="G5388">
        <v>179.99</v>
      </c>
      <c r="H5388" s="1">
        <v>43469</v>
      </c>
      <c r="I5388">
        <v>74</v>
      </c>
      <c r="J5388">
        <v>169.19059999999999</v>
      </c>
      <c r="K5388">
        <v>82.77</v>
      </c>
      <c r="L5388" t="s">
        <v>15</v>
      </c>
      <c r="M5388">
        <v>1.3442000000000001</v>
      </c>
    </row>
    <row r="5389" spans="1:13" x14ac:dyDescent="0.25">
      <c r="A5389">
        <v>329105</v>
      </c>
      <c r="B5389">
        <v>4</v>
      </c>
      <c r="C5389" s="1">
        <v>43469</v>
      </c>
      <c r="D5389">
        <v>375484</v>
      </c>
      <c r="E5389">
        <v>1398</v>
      </c>
      <c r="F5389">
        <v>1</v>
      </c>
      <c r="G5389">
        <v>28.99</v>
      </c>
      <c r="H5389" s="1">
        <v>43469</v>
      </c>
      <c r="I5389">
        <v>74</v>
      </c>
      <c r="J5389">
        <v>25.511199999999999</v>
      </c>
      <c r="K5389">
        <v>13.33</v>
      </c>
      <c r="L5389" t="s">
        <v>15</v>
      </c>
      <c r="M5389">
        <v>1.3442000000000001</v>
      </c>
    </row>
    <row r="5390" spans="1:13" x14ac:dyDescent="0.25">
      <c r="A5390">
        <v>329105</v>
      </c>
      <c r="B5390">
        <v>5</v>
      </c>
      <c r="C5390" s="1">
        <v>43469</v>
      </c>
      <c r="D5390">
        <v>375484</v>
      </c>
      <c r="E5390">
        <v>1496</v>
      </c>
      <c r="F5390">
        <v>6</v>
      </c>
      <c r="G5390">
        <v>288</v>
      </c>
      <c r="H5390" s="1">
        <v>43469</v>
      </c>
      <c r="I5390">
        <v>74</v>
      </c>
      <c r="J5390">
        <v>288</v>
      </c>
      <c r="K5390">
        <v>132.44</v>
      </c>
      <c r="L5390" t="s">
        <v>15</v>
      </c>
      <c r="M5390">
        <v>1.3442000000000001</v>
      </c>
    </row>
    <row r="5391" spans="1:13" x14ac:dyDescent="0.25">
      <c r="A5391">
        <v>329105</v>
      </c>
      <c r="B5391">
        <v>6</v>
      </c>
      <c r="C5391" s="1">
        <v>43469</v>
      </c>
      <c r="D5391">
        <v>375484</v>
      </c>
      <c r="E5391">
        <v>1804</v>
      </c>
      <c r="F5391">
        <v>3</v>
      </c>
      <c r="G5391">
        <v>32</v>
      </c>
      <c r="H5391" s="1">
        <v>43469</v>
      </c>
      <c r="I5391">
        <v>74</v>
      </c>
      <c r="J5391">
        <v>32</v>
      </c>
      <c r="K5391">
        <v>16.309999999999999</v>
      </c>
      <c r="L5391" t="s">
        <v>15</v>
      </c>
      <c r="M5391">
        <v>1.3442000000000001</v>
      </c>
    </row>
    <row r="5392" spans="1:13" x14ac:dyDescent="0.25">
      <c r="A5392">
        <v>329106</v>
      </c>
      <c r="B5392">
        <v>0</v>
      </c>
      <c r="C5392" s="1">
        <v>43469</v>
      </c>
      <c r="D5392">
        <v>889988</v>
      </c>
      <c r="E5392">
        <v>129</v>
      </c>
      <c r="F5392">
        <v>3</v>
      </c>
      <c r="G5392">
        <v>200</v>
      </c>
      <c r="H5392" s="1">
        <v>43471</v>
      </c>
      <c r="I5392">
        <v>999999</v>
      </c>
      <c r="J5392">
        <v>182</v>
      </c>
      <c r="K5392">
        <v>101.97</v>
      </c>
      <c r="L5392" t="s">
        <v>14</v>
      </c>
      <c r="M5392">
        <v>0.877</v>
      </c>
    </row>
    <row r="5393" spans="1:13" x14ac:dyDescent="0.25">
      <c r="A5393">
        <v>329106</v>
      </c>
      <c r="B5393">
        <v>1</v>
      </c>
      <c r="C5393" s="1">
        <v>43469</v>
      </c>
      <c r="D5393">
        <v>889988</v>
      </c>
      <c r="E5393">
        <v>189</v>
      </c>
      <c r="F5393">
        <v>6</v>
      </c>
      <c r="G5393">
        <v>126.9</v>
      </c>
      <c r="H5393" s="1">
        <v>43471</v>
      </c>
      <c r="I5393">
        <v>999999</v>
      </c>
      <c r="J5393">
        <v>115.479</v>
      </c>
      <c r="K5393">
        <v>58.36</v>
      </c>
      <c r="L5393" t="s">
        <v>14</v>
      </c>
      <c r="M5393">
        <v>0.877</v>
      </c>
    </row>
    <row r="5394" spans="1:13" x14ac:dyDescent="0.25">
      <c r="A5394">
        <v>329107</v>
      </c>
      <c r="B5394">
        <v>0</v>
      </c>
      <c r="C5394" s="1">
        <v>43469</v>
      </c>
      <c r="D5394">
        <v>698005</v>
      </c>
      <c r="E5394">
        <v>49</v>
      </c>
      <c r="F5394">
        <v>1</v>
      </c>
      <c r="G5394">
        <v>199.95</v>
      </c>
      <c r="H5394" s="1">
        <v>43471</v>
      </c>
      <c r="I5394">
        <v>999999</v>
      </c>
      <c r="J5394">
        <v>199.95</v>
      </c>
      <c r="K5394">
        <v>91.95</v>
      </c>
      <c r="L5394" t="s">
        <v>14</v>
      </c>
      <c r="M5394">
        <v>0.877</v>
      </c>
    </row>
    <row r="5395" spans="1:13" x14ac:dyDescent="0.25">
      <c r="A5395">
        <v>329107</v>
      </c>
      <c r="B5395">
        <v>1</v>
      </c>
      <c r="C5395" s="1">
        <v>43469</v>
      </c>
      <c r="D5395">
        <v>698005</v>
      </c>
      <c r="E5395">
        <v>1490</v>
      </c>
      <c r="F5395">
        <v>3</v>
      </c>
      <c r="G5395">
        <v>129</v>
      </c>
      <c r="H5395" s="1">
        <v>43471</v>
      </c>
      <c r="I5395">
        <v>999999</v>
      </c>
      <c r="J5395">
        <v>116.1</v>
      </c>
      <c r="K5395">
        <v>65.77</v>
      </c>
      <c r="L5395" t="s">
        <v>14</v>
      </c>
      <c r="M5395">
        <v>0.877</v>
      </c>
    </row>
    <row r="5396" spans="1:13" x14ac:dyDescent="0.25">
      <c r="A5396">
        <v>329107</v>
      </c>
      <c r="B5396">
        <v>2</v>
      </c>
      <c r="C5396" s="1">
        <v>43469</v>
      </c>
      <c r="D5396">
        <v>698005</v>
      </c>
      <c r="E5396">
        <v>1598</v>
      </c>
      <c r="F5396">
        <v>1</v>
      </c>
      <c r="G5396">
        <v>57.88</v>
      </c>
      <c r="H5396" s="1">
        <v>43471</v>
      </c>
      <c r="I5396">
        <v>999999</v>
      </c>
      <c r="J5396">
        <v>57.88</v>
      </c>
      <c r="K5396">
        <v>26.62</v>
      </c>
      <c r="L5396" t="s">
        <v>14</v>
      </c>
      <c r="M5396">
        <v>0.877</v>
      </c>
    </row>
    <row r="5397" spans="1:13" x14ac:dyDescent="0.25">
      <c r="A5397">
        <v>328216</v>
      </c>
      <c r="B5397">
        <v>0</v>
      </c>
      <c r="C5397" s="1">
        <v>43460</v>
      </c>
      <c r="D5397">
        <v>1583560</v>
      </c>
      <c r="E5397">
        <v>1668</v>
      </c>
      <c r="F5397">
        <v>3</v>
      </c>
      <c r="G5397">
        <v>6.99</v>
      </c>
      <c r="H5397" s="1">
        <v>43464</v>
      </c>
      <c r="I5397">
        <v>999999</v>
      </c>
      <c r="J5397">
        <v>6.99</v>
      </c>
      <c r="K5397">
        <v>3.56</v>
      </c>
      <c r="L5397" t="s">
        <v>13</v>
      </c>
      <c r="M5397">
        <v>1</v>
      </c>
    </row>
    <row r="5398" spans="1:13" x14ac:dyDescent="0.25">
      <c r="A5398">
        <v>328216</v>
      </c>
      <c r="B5398">
        <v>1</v>
      </c>
      <c r="C5398" s="1">
        <v>43460</v>
      </c>
      <c r="D5398">
        <v>1583560</v>
      </c>
      <c r="E5398">
        <v>440</v>
      </c>
      <c r="F5398">
        <v>4</v>
      </c>
      <c r="G5398">
        <v>219.95</v>
      </c>
      <c r="H5398" s="1">
        <v>43464</v>
      </c>
      <c r="I5398">
        <v>999999</v>
      </c>
      <c r="J5398">
        <v>200.15450000000001</v>
      </c>
      <c r="K5398">
        <v>112.14</v>
      </c>
      <c r="L5398" t="s">
        <v>13</v>
      </c>
      <c r="M5398">
        <v>1</v>
      </c>
    </row>
    <row r="5399" spans="1:13" x14ac:dyDescent="0.25">
      <c r="A5399">
        <v>328217</v>
      </c>
      <c r="B5399">
        <v>0</v>
      </c>
      <c r="C5399" s="1">
        <v>43460</v>
      </c>
      <c r="D5399">
        <v>1982683</v>
      </c>
      <c r="E5399">
        <v>1500</v>
      </c>
      <c r="F5399">
        <v>7</v>
      </c>
      <c r="G5399">
        <v>129</v>
      </c>
      <c r="H5399" s="1">
        <v>43460</v>
      </c>
      <c r="I5399">
        <v>470</v>
      </c>
      <c r="J5399">
        <v>129</v>
      </c>
      <c r="K5399">
        <v>65.77</v>
      </c>
      <c r="L5399" t="s">
        <v>13</v>
      </c>
      <c r="M5399">
        <v>1</v>
      </c>
    </row>
    <row r="5400" spans="1:13" x14ac:dyDescent="0.25">
      <c r="A5400">
        <v>328217</v>
      </c>
      <c r="B5400">
        <v>1</v>
      </c>
      <c r="C5400" s="1">
        <v>43460</v>
      </c>
      <c r="D5400">
        <v>1982683</v>
      </c>
      <c r="E5400">
        <v>659</v>
      </c>
      <c r="F5400">
        <v>1</v>
      </c>
      <c r="G5400">
        <v>118</v>
      </c>
      <c r="H5400" s="1">
        <v>43460</v>
      </c>
      <c r="I5400">
        <v>470</v>
      </c>
      <c r="J5400">
        <v>102.66</v>
      </c>
      <c r="K5400">
        <v>54.26</v>
      </c>
      <c r="L5400" t="s">
        <v>13</v>
      </c>
      <c r="M5400">
        <v>1</v>
      </c>
    </row>
    <row r="5401" spans="1:13" x14ac:dyDescent="0.25">
      <c r="A5401">
        <v>328218</v>
      </c>
      <c r="B5401">
        <v>0</v>
      </c>
      <c r="C5401" s="1">
        <v>43460</v>
      </c>
      <c r="D5401">
        <v>961712</v>
      </c>
      <c r="E5401">
        <v>1154</v>
      </c>
      <c r="F5401">
        <v>8</v>
      </c>
      <c r="G5401">
        <v>998</v>
      </c>
      <c r="H5401" s="1">
        <v>43464</v>
      </c>
      <c r="I5401">
        <v>999999</v>
      </c>
      <c r="J5401">
        <v>898.2</v>
      </c>
      <c r="K5401">
        <v>330.66</v>
      </c>
      <c r="L5401" t="s">
        <v>16</v>
      </c>
      <c r="M5401">
        <v>0.7893</v>
      </c>
    </row>
    <row r="5402" spans="1:13" x14ac:dyDescent="0.25">
      <c r="A5402">
        <v>328218</v>
      </c>
      <c r="B5402">
        <v>1</v>
      </c>
      <c r="C5402" s="1">
        <v>43460</v>
      </c>
      <c r="D5402">
        <v>961712</v>
      </c>
      <c r="E5402">
        <v>2515</v>
      </c>
      <c r="F5402">
        <v>6</v>
      </c>
      <c r="G5402">
        <v>3.35</v>
      </c>
      <c r="H5402" s="1">
        <v>43464</v>
      </c>
      <c r="I5402">
        <v>999999</v>
      </c>
      <c r="J5402">
        <v>3.0819999999999999</v>
      </c>
      <c r="K5402">
        <v>1.71</v>
      </c>
      <c r="L5402" t="s">
        <v>16</v>
      </c>
      <c r="M5402">
        <v>0.7893</v>
      </c>
    </row>
    <row r="5403" spans="1:13" x14ac:dyDescent="0.25">
      <c r="A5403">
        <v>328300</v>
      </c>
      <c r="B5403">
        <v>0</v>
      </c>
      <c r="C5403" s="1">
        <v>43461</v>
      </c>
      <c r="D5403">
        <v>1139270</v>
      </c>
      <c r="E5403">
        <v>460</v>
      </c>
      <c r="F5403">
        <v>2</v>
      </c>
      <c r="G5403">
        <v>299.89999999999998</v>
      </c>
      <c r="H5403" s="1">
        <v>43465</v>
      </c>
      <c r="I5403">
        <v>999999</v>
      </c>
      <c r="J5403">
        <v>299.89999999999998</v>
      </c>
      <c r="K5403">
        <v>152.9</v>
      </c>
      <c r="L5403" t="s">
        <v>16</v>
      </c>
      <c r="M5403">
        <v>0.79169999999999996</v>
      </c>
    </row>
    <row r="5404" spans="1:13" x14ac:dyDescent="0.25">
      <c r="A5404">
        <v>328301</v>
      </c>
      <c r="B5404">
        <v>0</v>
      </c>
      <c r="C5404" s="1">
        <v>43461</v>
      </c>
      <c r="D5404">
        <v>2031318</v>
      </c>
      <c r="E5404">
        <v>191</v>
      </c>
      <c r="F5404">
        <v>3</v>
      </c>
      <c r="G5404">
        <v>66</v>
      </c>
      <c r="H5404" s="1">
        <v>43462</v>
      </c>
      <c r="I5404">
        <v>999999</v>
      </c>
      <c r="J5404">
        <v>57.42</v>
      </c>
      <c r="K5404">
        <v>33.65</v>
      </c>
      <c r="L5404" t="s">
        <v>13</v>
      </c>
      <c r="M5404">
        <v>1</v>
      </c>
    </row>
    <row r="5405" spans="1:13" x14ac:dyDescent="0.25">
      <c r="A5405">
        <v>328302</v>
      </c>
      <c r="B5405">
        <v>0</v>
      </c>
      <c r="C5405" s="1">
        <v>43461</v>
      </c>
      <c r="D5405">
        <v>1498783</v>
      </c>
      <c r="E5405">
        <v>1297</v>
      </c>
      <c r="F5405">
        <v>3</v>
      </c>
      <c r="G5405">
        <v>25</v>
      </c>
      <c r="H5405" s="1">
        <v>43461</v>
      </c>
      <c r="I5405">
        <v>470</v>
      </c>
      <c r="J5405">
        <v>22</v>
      </c>
      <c r="K5405">
        <v>11.5</v>
      </c>
      <c r="L5405" t="s">
        <v>13</v>
      </c>
      <c r="M5405">
        <v>1</v>
      </c>
    </row>
    <row r="5406" spans="1:13" x14ac:dyDescent="0.25">
      <c r="A5406">
        <v>328302</v>
      </c>
      <c r="B5406">
        <v>1</v>
      </c>
      <c r="C5406" s="1">
        <v>43461</v>
      </c>
      <c r="D5406">
        <v>1498783</v>
      </c>
      <c r="E5406">
        <v>2514</v>
      </c>
      <c r="F5406">
        <v>1</v>
      </c>
      <c r="G5406">
        <v>129.99</v>
      </c>
      <c r="H5406" s="1">
        <v>43461</v>
      </c>
      <c r="I5406">
        <v>470</v>
      </c>
      <c r="J5406">
        <v>128.6901</v>
      </c>
      <c r="K5406">
        <v>43.07</v>
      </c>
      <c r="L5406" t="s">
        <v>13</v>
      </c>
      <c r="M5406">
        <v>1</v>
      </c>
    </row>
    <row r="5407" spans="1:13" x14ac:dyDescent="0.25">
      <c r="A5407">
        <v>328302</v>
      </c>
      <c r="B5407">
        <v>2</v>
      </c>
      <c r="C5407" s="1">
        <v>43461</v>
      </c>
      <c r="D5407">
        <v>1498783</v>
      </c>
      <c r="E5407">
        <v>11</v>
      </c>
      <c r="F5407">
        <v>3</v>
      </c>
      <c r="G5407">
        <v>59.99</v>
      </c>
      <c r="H5407" s="1">
        <v>43461</v>
      </c>
      <c r="I5407">
        <v>470</v>
      </c>
      <c r="J5407">
        <v>53.391100000000002</v>
      </c>
      <c r="K5407">
        <v>30.58</v>
      </c>
      <c r="L5407" t="s">
        <v>13</v>
      </c>
      <c r="M5407">
        <v>1</v>
      </c>
    </row>
    <row r="5408" spans="1:13" x14ac:dyDescent="0.25">
      <c r="A5408">
        <v>328303</v>
      </c>
      <c r="B5408">
        <v>0</v>
      </c>
      <c r="C5408" s="1">
        <v>43461</v>
      </c>
      <c r="D5408">
        <v>1651463</v>
      </c>
      <c r="E5408">
        <v>118</v>
      </c>
      <c r="F5408">
        <v>6</v>
      </c>
      <c r="G5408">
        <v>169.99</v>
      </c>
      <c r="H5408" s="1">
        <v>43461</v>
      </c>
      <c r="I5408">
        <v>570</v>
      </c>
      <c r="J5408">
        <v>169.99</v>
      </c>
      <c r="K5408">
        <v>86.67</v>
      </c>
      <c r="L5408" t="s">
        <v>13</v>
      </c>
      <c r="M5408">
        <v>1</v>
      </c>
    </row>
    <row r="5409" spans="1:13" x14ac:dyDescent="0.25">
      <c r="A5409">
        <v>328303</v>
      </c>
      <c r="B5409">
        <v>1</v>
      </c>
      <c r="C5409" s="1">
        <v>43461</v>
      </c>
      <c r="D5409">
        <v>1651463</v>
      </c>
      <c r="E5409">
        <v>2412</v>
      </c>
      <c r="F5409">
        <v>3</v>
      </c>
      <c r="G5409">
        <v>29.99</v>
      </c>
      <c r="H5409" s="1">
        <v>43461</v>
      </c>
      <c r="I5409">
        <v>570</v>
      </c>
      <c r="J5409">
        <v>29.99</v>
      </c>
      <c r="K5409">
        <v>15.29</v>
      </c>
      <c r="L5409" t="s">
        <v>13</v>
      </c>
      <c r="M5409">
        <v>1</v>
      </c>
    </row>
    <row r="5410" spans="1:13" x14ac:dyDescent="0.25">
      <c r="A5410">
        <v>328304</v>
      </c>
      <c r="B5410">
        <v>0</v>
      </c>
      <c r="C5410" s="1">
        <v>43461</v>
      </c>
      <c r="D5410">
        <v>831488</v>
      </c>
      <c r="E5410">
        <v>440</v>
      </c>
      <c r="F5410">
        <v>2</v>
      </c>
      <c r="G5410">
        <v>219.95</v>
      </c>
      <c r="H5410" s="1">
        <v>43461</v>
      </c>
      <c r="I5410">
        <v>330</v>
      </c>
      <c r="J5410">
        <v>193.55600000000001</v>
      </c>
      <c r="K5410">
        <v>112.14</v>
      </c>
      <c r="L5410" t="s">
        <v>14</v>
      </c>
      <c r="M5410">
        <v>0.879</v>
      </c>
    </row>
    <row r="5411" spans="1:13" x14ac:dyDescent="0.25">
      <c r="A5411">
        <v>328304</v>
      </c>
      <c r="B5411">
        <v>1</v>
      </c>
      <c r="C5411" s="1">
        <v>43461</v>
      </c>
      <c r="D5411">
        <v>831488</v>
      </c>
      <c r="E5411">
        <v>1664</v>
      </c>
      <c r="F5411">
        <v>1</v>
      </c>
      <c r="G5411">
        <v>8.99</v>
      </c>
      <c r="H5411" s="1">
        <v>43461</v>
      </c>
      <c r="I5411">
        <v>330</v>
      </c>
      <c r="J5411">
        <v>8.99</v>
      </c>
      <c r="K5411">
        <v>4.13</v>
      </c>
      <c r="L5411" t="s">
        <v>14</v>
      </c>
      <c r="M5411">
        <v>0.879</v>
      </c>
    </row>
    <row r="5412" spans="1:13" x14ac:dyDescent="0.25">
      <c r="A5412">
        <v>328304</v>
      </c>
      <c r="B5412">
        <v>2</v>
      </c>
      <c r="C5412" s="1">
        <v>43461</v>
      </c>
      <c r="D5412">
        <v>831488</v>
      </c>
      <c r="E5412">
        <v>1593</v>
      </c>
      <c r="F5412">
        <v>1</v>
      </c>
      <c r="G5412">
        <v>13.89</v>
      </c>
      <c r="H5412" s="1">
        <v>43461</v>
      </c>
      <c r="I5412">
        <v>330</v>
      </c>
      <c r="J5412">
        <v>13.89</v>
      </c>
      <c r="K5412">
        <v>6.39</v>
      </c>
      <c r="L5412" t="s">
        <v>14</v>
      </c>
      <c r="M5412">
        <v>0.879</v>
      </c>
    </row>
    <row r="5413" spans="1:13" x14ac:dyDescent="0.25">
      <c r="A5413">
        <v>328304</v>
      </c>
      <c r="B5413">
        <v>3</v>
      </c>
      <c r="C5413" s="1">
        <v>43461</v>
      </c>
      <c r="D5413">
        <v>831488</v>
      </c>
      <c r="E5413">
        <v>1337</v>
      </c>
      <c r="F5413">
        <v>6</v>
      </c>
      <c r="G5413">
        <v>47.44</v>
      </c>
      <c r="H5413" s="1">
        <v>43461</v>
      </c>
      <c r="I5413">
        <v>330</v>
      </c>
      <c r="J5413">
        <v>42.221600000000002</v>
      </c>
      <c r="K5413">
        <v>21.82</v>
      </c>
      <c r="L5413" t="s">
        <v>14</v>
      </c>
      <c r="M5413">
        <v>0.879</v>
      </c>
    </row>
    <row r="5414" spans="1:13" x14ac:dyDescent="0.25">
      <c r="A5414">
        <v>328304</v>
      </c>
      <c r="B5414">
        <v>4</v>
      </c>
      <c r="C5414" s="1">
        <v>43461</v>
      </c>
      <c r="D5414">
        <v>831488</v>
      </c>
      <c r="E5414">
        <v>1327</v>
      </c>
      <c r="F5414">
        <v>2</v>
      </c>
      <c r="G5414">
        <v>46.99</v>
      </c>
      <c r="H5414" s="1">
        <v>43461</v>
      </c>
      <c r="I5414">
        <v>330</v>
      </c>
      <c r="J5414">
        <v>46.99</v>
      </c>
      <c r="K5414">
        <v>15.57</v>
      </c>
      <c r="L5414" t="s">
        <v>14</v>
      </c>
      <c r="M5414">
        <v>0.879</v>
      </c>
    </row>
    <row r="5415" spans="1:13" x14ac:dyDescent="0.25">
      <c r="A5415">
        <v>328304</v>
      </c>
      <c r="B5415">
        <v>5</v>
      </c>
      <c r="C5415" s="1">
        <v>43461</v>
      </c>
      <c r="D5415">
        <v>831488</v>
      </c>
      <c r="E5415">
        <v>2135</v>
      </c>
      <c r="F5415">
        <v>2</v>
      </c>
      <c r="G5415">
        <v>745.99</v>
      </c>
      <c r="H5415" s="1">
        <v>43461</v>
      </c>
      <c r="I5415">
        <v>330</v>
      </c>
      <c r="J5415">
        <v>745.99</v>
      </c>
      <c r="K5415">
        <v>343.05</v>
      </c>
      <c r="L5415" t="s">
        <v>14</v>
      </c>
      <c r="M5415">
        <v>0.879</v>
      </c>
    </row>
    <row r="5416" spans="1:13" x14ac:dyDescent="0.25">
      <c r="A5416">
        <v>328305</v>
      </c>
      <c r="B5416">
        <v>0</v>
      </c>
      <c r="C5416" s="1">
        <v>43461</v>
      </c>
      <c r="D5416">
        <v>1279762</v>
      </c>
      <c r="E5416">
        <v>1370</v>
      </c>
      <c r="F5416">
        <v>3</v>
      </c>
      <c r="G5416">
        <v>47.44</v>
      </c>
      <c r="H5416" s="1">
        <v>43461</v>
      </c>
      <c r="I5416">
        <v>570</v>
      </c>
      <c r="J5416">
        <v>42.221600000000002</v>
      </c>
      <c r="K5416">
        <v>21.82</v>
      </c>
      <c r="L5416" t="s">
        <v>13</v>
      </c>
      <c r="M5416">
        <v>1</v>
      </c>
    </row>
    <row r="5417" spans="1:13" x14ac:dyDescent="0.25">
      <c r="A5417">
        <v>328306</v>
      </c>
      <c r="B5417">
        <v>0</v>
      </c>
      <c r="C5417" s="1">
        <v>43461</v>
      </c>
      <c r="D5417">
        <v>2039535</v>
      </c>
      <c r="E5417">
        <v>417</v>
      </c>
      <c r="F5417">
        <v>1</v>
      </c>
      <c r="G5417">
        <v>599</v>
      </c>
      <c r="H5417" s="1">
        <v>43467</v>
      </c>
      <c r="I5417">
        <v>999999</v>
      </c>
      <c r="J5417">
        <v>599</v>
      </c>
      <c r="K5417">
        <v>275.45999999999998</v>
      </c>
      <c r="L5417" t="s">
        <v>13</v>
      </c>
      <c r="M5417">
        <v>1</v>
      </c>
    </row>
    <row r="5418" spans="1:13" x14ac:dyDescent="0.25">
      <c r="A5418">
        <v>328307</v>
      </c>
      <c r="B5418">
        <v>0</v>
      </c>
      <c r="C5418" s="1">
        <v>43461</v>
      </c>
      <c r="D5418">
        <v>830752</v>
      </c>
      <c r="E5418">
        <v>1662</v>
      </c>
      <c r="F5418">
        <v>7</v>
      </c>
      <c r="G5418">
        <v>6.99</v>
      </c>
      <c r="H5418" s="1">
        <v>43467</v>
      </c>
      <c r="I5418">
        <v>999999</v>
      </c>
      <c r="J5418">
        <v>6.2910000000000004</v>
      </c>
      <c r="K5418">
        <v>3.56</v>
      </c>
      <c r="L5418" t="s">
        <v>14</v>
      </c>
      <c r="M5418">
        <v>0.879</v>
      </c>
    </row>
    <row r="5419" spans="1:13" x14ac:dyDescent="0.25">
      <c r="A5419">
        <v>328308</v>
      </c>
      <c r="B5419">
        <v>0</v>
      </c>
      <c r="C5419" s="1">
        <v>43461</v>
      </c>
      <c r="D5419">
        <v>1313053</v>
      </c>
      <c r="E5419">
        <v>428</v>
      </c>
      <c r="F5419">
        <v>3</v>
      </c>
      <c r="G5419">
        <v>969</v>
      </c>
      <c r="H5419" s="1">
        <v>43461</v>
      </c>
      <c r="I5419">
        <v>605</v>
      </c>
      <c r="J5419">
        <v>833.34</v>
      </c>
      <c r="K5419">
        <v>321.05</v>
      </c>
      <c r="L5419" t="s">
        <v>13</v>
      </c>
      <c r="M5419">
        <v>1</v>
      </c>
    </row>
    <row r="5420" spans="1:13" x14ac:dyDescent="0.25">
      <c r="A5420">
        <v>328309</v>
      </c>
      <c r="B5420">
        <v>0</v>
      </c>
      <c r="C5420" s="1">
        <v>43461</v>
      </c>
      <c r="D5420">
        <v>1118418</v>
      </c>
      <c r="E5420">
        <v>1647</v>
      </c>
      <c r="F5420">
        <v>7</v>
      </c>
      <c r="G5420">
        <v>179.99</v>
      </c>
      <c r="H5420" s="1">
        <v>43461</v>
      </c>
      <c r="I5420">
        <v>380</v>
      </c>
      <c r="J5420">
        <v>158.3912</v>
      </c>
      <c r="K5420">
        <v>82.77</v>
      </c>
      <c r="L5420" t="s">
        <v>16</v>
      </c>
      <c r="M5420">
        <v>0.79169999999999996</v>
      </c>
    </row>
    <row r="5421" spans="1:13" x14ac:dyDescent="0.25">
      <c r="A5421">
        <v>328310</v>
      </c>
      <c r="B5421">
        <v>0</v>
      </c>
      <c r="C5421" s="1">
        <v>43461</v>
      </c>
      <c r="D5421">
        <v>391620</v>
      </c>
      <c r="E5421">
        <v>1098</v>
      </c>
      <c r="F5421">
        <v>7</v>
      </c>
      <c r="G5421">
        <v>343</v>
      </c>
      <c r="H5421" s="1">
        <v>43463</v>
      </c>
      <c r="I5421">
        <v>999999</v>
      </c>
      <c r="J5421">
        <v>318.99</v>
      </c>
      <c r="K5421">
        <v>157.72999999999999</v>
      </c>
      <c r="L5421" t="s">
        <v>15</v>
      </c>
      <c r="M5421">
        <v>1.3624000000000001</v>
      </c>
    </row>
    <row r="5422" spans="1:13" x14ac:dyDescent="0.25">
      <c r="A5422">
        <v>328310</v>
      </c>
      <c r="B5422">
        <v>1</v>
      </c>
      <c r="C5422" s="1">
        <v>43461</v>
      </c>
      <c r="D5422">
        <v>391620</v>
      </c>
      <c r="E5422">
        <v>2476</v>
      </c>
      <c r="F5422">
        <v>2</v>
      </c>
      <c r="G5422">
        <v>210</v>
      </c>
      <c r="H5422" s="1">
        <v>43463</v>
      </c>
      <c r="I5422">
        <v>999999</v>
      </c>
      <c r="J5422">
        <v>210</v>
      </c>
      <c r="K5422">
        <v>96.57</v>
      </c>
      <c r="L5422" t="s">
        <v>15</v>
      </c>
      <c r="M5422">
        <v>1.3624000000000001</v>
      </c>
    </row>
    <row r="5423" spans="1:13" x14ac:dyDescent="0.25">
      <c r="A5423">
        <v>328310</v>
      </c>
      <c r="B5423">
        <v>2</v>
      </c>
      <c r="C5423" s="1">
        <v>43461</v>
      </c>
      <c r="D5423">
        <v>391620</v>
      </c>
      <c r="E5423">
        <v>1693</v>
      </c>
      <c r="F5423">
        <v>1</v>
      </c>
      <c r="G5423">
        <v>6.88</v>
      </c>
      <c r="H5423" s="1">
        <v>43463</v>
      </c>
      <c r="I5423">
        <v>999999</v>
      </c>
      <c r="J5423">
        <v>6.1231999999999998</v>
      </c>
      <c r="K5423">
        <v>3.16</v>
      </c>
      <c r="L5423" t="s">
        <v>15</v>
      </c>
      <c r="M5423">
        <v>1.3624000000000001</v>
      </c>
    </row>
    <row r="5424" spans="1:13" x14ac:dyDescent="0.25">
      <c r="A5424">
        <v>328311</v>
      </c>
      <c r="B5424">
        <v>0</v>
      </c>
      <c r="C5424" s="1">
        <v>43461</v>
      </c>
      <c r="D5424">
        <v>892715</v>
      </c>
      <c r="E5424">
        <v>1641</v>
      </c>
      <c r="F5424">
        <v>2</v>
      </c>
      <c r="G5424">
        <v>12.66</v>
      </c>
      <c r="H5424" s="1">
        <v>43461</v>
      </c>
      <c r="I5424">
        <v>340</v>
      </c>
      <c r="J5424">
        <v>12.66</v>
      </c>
      <c r="K5424">
        <v>5.82</v>
      </c>
      <c r="L5424" t="s">
        <v>14</v>
      </c>
      <c r="M5424">
        <v>0.879</v>
      </c>
    </row>
    <row r="5425" spans="1:13" x14ac:dyDescent="0.25">
      <c r="A5425">
        <v>328312</v>
      </c>
      <c r="B5425">
        <v>0</v>
      </c>
      <c r="C5425" s="1">
        <v>43461</v>
      </c>
      <c r="D5425">
        <v>336053</v>
      </c>
      <c r="E5425">
        <v>461</v>
      </c>
      <c r="F5425">
        <v>3</v>
      </c>
      <c r="G5425">
        <v>819</v>
      </c>
      <c r="H5425" s="1">
        <v>43461</v>
      </c>
      <c r="I5425">
        <v>100</v>
      </c>
      <c r="J5425">
        <v>786.24</v>
      </c>
      <c r="K5425">
        <v>271.35000000000002</v>
      </c>
      <c r="L5425" t="s">
        <v>15</v>
      </c>
      <c r="M5425">
        <v>1.3624000000000001</v>
      </c>
    </row>
    <row r="5426" spans="1:13" x14ac:dyDescent="0.25">
      <c r="A5426">
        <v>328312</v>
      </c>
      <c r="B5426">
        <v>1</v>
      </c>
      <c r="C5426" s="1">
        <v>43461</v>
      </c>
      <c r="D5426">
        <v>336053</v>
      </c>
      <c r="E5426">
        <v>1818</v>
      </c>
      <c r="F5426">
        <v>3</v>
      </c>
      <c r="G5426">
        <v>32</v>
      </c>
      <c r="H5426" s="1">
        <v>43461</v>
      </c>
      <c r="I5426">
        <v>100</v>
      </c>
      <c r="J5426">
        <v>32</v>
      </c>
      <c r="K5426">
        <v>16.309999999999999</v>
      </c>
      <c r="L5426" t="s">
        <v>15</v>
      </c>
      <c r="M5426">
        <v>1.3624000000000001</v>
      </c>
    </row>
    <row r="5427" spans="1:13" x14ac:dyDescent="0.25">
      <c r="A5427">
        <v>328312</v>
      </c>
      <c r="B5427">
        <v>2</v>
      </c>
      <c r="C5427" s="1">
        <v>43461</v>
      </c>
      <c r="D5427">
        <v>336053</v>
      </c>
      <c r="E5427">
        <v>86</v>
      </c>
      <c r="F5427">
        <v>2</v>
      </c>
      <c r="G5427">
        <v>99.99</v>
      </c>
      <c r="H5427" s="1">
        <v>43461</v>
      </c>
      <c r="I5427">
        <v>100</v>
      </c>
      <c r="J5427">
        <v>99.99</v>
      </c>
      <c r="K5427">
        <v>45.98</v>
      </c>
      <c r="L5427" t="s">
        <v>15</v>
      </c>
      <c r="M5427">
        <v>1.3624000000000001</v>
      </c>
    </row>
    <row r="5428" spans="1:13" x14ac:dyDescent="0.25">
      <c r="A5428">
        <v>328313</v>
      </c>
      <c r="B5428">
        <v>0</v>
      </c>
      <c r="C5428" s="1">
        <v>43461</v>
      </c>
      <c r="D5428">
        <v>999485</v>
      </c>
      <c r="E5428">
        <v>1504</v>
      </c>
      <c r="F5428">
        <v>2</v>
      </c>
      <c r="G5428">
        <v>208</v>
      </c>
      <c r="H5428" s="1">
        <v>43462</v>
      </c>
      <c r="I5428">
        <v>999999</v>
      </c>
      <c r="J5428">
        <v>183.04</v>
      </c>
      <c r="K5428">
        <v>95.65</v>
      </c>
      <c r="L5428" t="s">
        <v>16</v>
      </c>
      <c r="M5428">
        <v>0.79169999999999996</v>
      </c>
    </row>
    <row r="5429" spans="1:13" x14ac:dyDescent="0.25">
      <c r="A5429">
        <v>328314</v>
      </c>
      <c r="B5429">
        <v>0</v>
      </c>
      <c r="C5429" s="1">
        <v>43461</v>
      </c>
      <c r="D5429">
        <v>1152107</v>
      </c>
      <c r="E5429">
        <v>462</v>
      </c>
      <c r="F5429">
        <v>7</v>
      </c>
      <c r="G5429">
        <v>869</v>
      </c>
      <c r="H5429" s="1">
        <v>43463</v>
      </c>
      <c r="I5429">
        <v>999999</v>
      </c>
      <c r="J5429">
        <v>869</v>
      </c>
      <c r="K5429">
        <v>287.92</v>
      </c>
      <c r="L5429" t="s">
        <v>16</v>
      </c>
      <c r="M5429">
        <v>0.79169999999999996</v>
      </c>
    </row>
    <row r="5430" spans="1:13" x14ac:dyDescent="0.25">
      <c r="A5430">
        <v>328315</v>
      </c>
      <c r="B5430">
        <v>0</v>
      </c>
      <c r="C5430" s="1">
        <v>43461</v>
      </c>
      <c r="D5430">
        <v>179855</v>
      </c>
      <c r="E5430">
        <v>1575</v>
      </c>
      <c r="F5430">
        <v>5</v>
      </c>
      <c r="G5430">
        <v>60.99</v>
      </c>
      <c r="H5430" s="1">
        <v>43461</v>
      </c>
      <c r="I5430">
        <v>35</v>
      </c>
      <c r="J5430">
        <v>60.99</v>
      </c>
      <c r="K5430">
        <v>28.05</v>
      </c>
      <c r="L5430" t="s">
        <v>17</v>
      </c>
      <c r="M5430">
        <v>1.4205000000000001</v>
      </c>
    </row>
    <row r="5431" spans="1:13" x14ac:dyDescent="0.25">
      <c r="A5431">
        <v>328316</v>
      </c>
      <c r="B5431">
        <v>0</v>
      </c>
      <c r="C5431" s="1">
        <v>43461</v>
      </c>
      <c r="D5431">
        <v>487107</v>
      </c>
      <c r="E5431">
        <v>1532</v>
      </c>
      <c r="F5431">
        <v>1</v>
      </c>
      <c r="G5431">
        <v>280</v>
      </c>
      <c r="H5431" s="1">
        <v>43465</v>
      </c>
      <c r="I5431">
        <v>999999</v>
      </c>
      <c r="J5431">
        <v>249.2</v>
      </c>
      <c r="K5431">
        <v>128.76</v>
      </c>
      <c r="L5431" t="s">
        <v>14</v>
      </c>
      <c r="M5431">
        <v>0.879</v>
      </c>
    </row>
    <row r="5432" spans="1:13" x14ac:dyDescent="0.25">
      <c r="A5432">
        <v>328316</v>
      </c>
      <c r="B5432">
        <v>1</v>
      </c>
      <c r="C5432" s="1">
        <v>43461</v>
      </c>
      <c r="D5432">
        <v>487107</v>
      </c>
      <c r="E5432">
        <v>760</v>
      </c>
      <c r="F5432">
        <v>1</v>
      </c>
      <c r="G5432">
        <v>13.9</v>
      </c>
      <c r="H5432" s="1">
        <v>43465</v>
      </c>
      <c r="I5432">
        <v>999999</v>
      </c>
      <c r="J5432">
        <v>12.51</v>
      </c>
      <c r="K5432">
        <v>7.09</v>
      </c>
      <c r="L5432" t="s">
        <v>14</v>
      </c>
      <c r="M5432">
        <v>0.879</v>
      </c>
    </row>
    <row r="5433" spans="1:13" x14ac:dyDescent="0.25">
      <c r="A5433">
        <v>328317</v>
      </c>
      <c r="B5433">
        <v>0</v>
      </c>
      <c r="C5433" s="1">
        <v>43461</v>
      </c>
      <c r="D5433">
        <v>1206573</v>
      </c>
      <c r="E5433">
        <v>1649</v>
      </c>
      <c r="F5433">
        <v>10</v>
      </c>
      <c r="G5433">
        <v>259.99</v>
      </c>
      <c r="H5433" s="1">
        <v>43464</v>
      </c>
      <c r="I5433">
        <v>999999</v>
      </c>
      <c r="J5433">
        <v>233.99100000000001</v>
      </c>
      <c r="K5433">
        <v>86.14</v>
      </c>
      <c r="L5433" t="s">
        <v>13</v>
      </c>
      <c r="M5433">
        <v>1</v>
      </c>
    </row>
    <row r="5434" spans="1:13" x14ac:dyDescent="0.25">
      <c r="A5434">
        <v>328317</v>
      </c>
      <c r="B5434">
        <v>1</v>
      </c>
      <c r="C5434" s="1">
        <v>43461</v>
      </c>
      <c r="D5434">
        <v>1206573</v>
      </c>
      <c r="E5434">
        <v>1608</v>
      </c>
      <c r="F5434">
        <v>10</v>
      </c>
      <c r="G5434">
        <v>109.99</v>
      </c>
      <c r="H5434" s="1">
        <v>43464</v>
      </c>
      <c r="I5434">
        <v>999999</v>
      </c>
      <c r="J5434">
        <v>109.99</v>
      </c>
      <c r="K5434">
        <v>56.08</v>
      </c>
      <c r="L5434" t="s">
        <v>13</v>
      </c>
      <c r="M5434">
        <v>1</v>
      </c>
    </row>
    <row r="5435" spans="1:13" x14ac:dyDescent="0.25">
      <c r="A5435">
        <v>328318</v>
      </c>
      <c r="B5435">
        <v>0</v>
      </c>
      <c r="C5435" s="1">
        <v>43461</v>
      </c>
      <c r="D5435">
        <v>1341739</v>
      </c>
      <c r="E5435">
        <v>1564</v>
      </c>
      <c r="F5435">
        <v>2</v>
      </c>
      <c r="G5435">
        <v>302</v>
      </c>
      <c r="H5435" s="1">
        <v>43461</v>
      </c>
      <c r="I5435">
        <v>490</v>
      </c>
      <c r="J5435">
        <v>271.8</v>
      </c>
      <c r="K5435">
        <v>100.06</v>
      </c>
      <c r="L5435" t="s">
        <v>13</v>
      </c>
      <c r="M5435">
        <v>1</v>
      </c>
    </row>
    <row r="5436" spans="1:13" x14ac:dyDescent="0.25">
      <c r="A5436">
        <v>328318</v>
      </c>
      <c r="B5436">
        <v>1</v>
      </c>
      <c r="C5436" s="1">
        <v>43461</v>
      </c>
      <c r="D5436">
        <v>1341739</v>
      </c>
      <c r="E5436">
        <v>1356</v>
      </c>
      <c r="F5436">
        <v>4</v>
      </c>
      <c r="G5436">
        <v>35.99</v>
      </c>
      <c r="H5436" s="1">
        <v>43461</v>
      </c>
      <c r="I5436">
        <v>490</v>
      </c>
      <c r="J5436">
        <v>35.630099999999999</v>
      </c>
      <c r="K5436">
        <v>16.55</v>
      </c>
      <c r="L5436" t="s">
        <v>13</v>
      </c>
      <c r="M5436">
        <v>1</v>
      </c>
    </row>
    <row r="5437" spans="1:13" x14ac:dyDescent="0.25">
      <c r="A5437">
        <v>328318</v>
      </c>
      <c r="B5437">
        <v>2</v>
      </c>
      <c r="C5437" s="1">
        <v>43461</v>
      </c>
      <c r="D5437">
        <v>1341739</v>
      </c>
      <c r="E5437">
        <v>1582</v>
      </c>
      <c r="F5437">
        <v>3</v>
      </c>
      <c r="G5437">
        <v>17.989999999999998</v>
      </c>
      <c r="H5437" s="1">
        <v>43461</v>
      </c>
      <c r="I5437">
        <v>490</v>
      </c>
      <c r="J5437">
        <v>16.190999999999999</v>
      </c>
      <c r="K5437">
        <v>8.27</v>
      </c>
      <c r="L5437" t="s">
        <v>13</v>
      </c>
      <c r="M5437">
        <v>1</v>
      </c>
    </row>
    <row r="5438" spans="1:13" x14ac:dyDescent="0.25">
      <c r="A5438">
        <v>328319</v>
      </c>
      <c r="B5438">
        <v>0</v>
      </c>
      <c r="C5438" s="1">
        <v>43461</v>
      </c>
      <c r="D5438">
        <v>1898501</v>
      </c>
      <c r="E5438">
        <v>2488</v>
      </c>
      <c r="F5438">
        <v>2</v>
      </c>
      <c r="G5438">
        <v>14.99</v>
      </c>
      <c r="H5438" s="1">
        <v>43461</v>
      </c>
      <c r="I5438">
        <v>480</v>
      </c>
      <c r="J5438">
        <v>14.99</v>
      </c>
      <c r="K5438">
        <v>7.64</v>
      </c>
      <c r="L5438" t="s">
        <v>13</v>
      </c>
      <c r="M5438">
        <v>1</v>
      </c>
    </row>
    <row r="5439" spans="1:13" x14ac:dyDescent="0.25">
      <c r="A5439">
        <v>328319</v>
      </c>
      <c r="B5439">
        <v>1</v>
      </c>
      <c r="C5439" s="1">
        <v>43461</v>
      </c>
      <c r="D5439">
        <v>1898501</v>
      </c>
      <c r="E5439">
        <v>933</v>
      </c>
      <c r="F5439">
        <v>1</v>
      </c>
      <c r="G5439">
        <v>55</v>
      </c>
      <c r="H5439" s="1">
        <v>43461</v>
      </c>
      <c r="I5439">
        <v>480</v>
      </c>
      <c r="J5439">
        <v>48.4</v>
      </c>
      <c r="K5439">
        <v>28.04</v>
      </c>
      <c r="L5439" t="s">
        <v>13</v>
      </c>
      <c r="M5439">
        <v>1</v>
      </c>
    </row>
    <row r="5440" spans="1:13" x14ac:dyDescent="0.25">
      <c r="A5440">
        <v>328319</v>
      </c>
      <c r="B5440">
        <v>2</v>
      </c>
      <c r="C5440" s="1">
        <v>43461</v>
      </c>
      <c r="D5440">
        <v>1898501</v>
      </c>
      <c r="E5440">
        <v>436</v>
      </c>
      <c r="F5440">
        <v>5</v>
      </c>
      <c r="G5440">
        <v>369</v>
      </c>
      <c r="H5440" s="1">
        <v>43461</v>
      </c>
      <c r="I5440">
        <v>480</v>
      </c>
      <c r="J5440">
        <v>321.02999999999997</v>
      </c>
      <c r="K5440">
        <v>188.13</v>
      </c>
      <c r="L5440" t="s">
        <v>13</v>
      </c>
      <c r="M5440">
        <v>1</v>
      </c>
    </row>
    <row r="5441" spans="1:13" x14ac:dyDescent="0.25">
      <c r="A5441">
        <v>328400</v>
      </c>
      <c r="B5441">
        <v>0</v>
      </c>
      <c r="C5441" s="1">
        <v>43462</v>
      </c>
      <c r="D5441">
        <v>1593637</v>
      </c>
      <c r="E5441">
        <v>361</v>
      </c>
      <c r="F5441">
        <v>1</v>
      </c>
      <c r="G5441">
        <v>389</v>
      </c>
      <c r="H5441" s="1">
        <v>43462</v>
      </c>
      <c r="I5441">
        <v>510</v>
      </c>
      <c r="J5441">
        <v>389</v>
      </c>
      <c r="K5441">
        <v>198.32</v>
      </c>
      <c r="L5441" t="s">
        <v>13</v>
      </c>
      <c r="M5441">
        <v>1</v>
      </c>
    </row>
    <row r="5442" spans="1:13" x14ac:dyDescent="0.25">
      <c r="A5442">
        <v>328401</v>
      </c>
      <c r="B5442">
        <v>0</v>
      </c>
      <c r="C5442" s="1">
        <v>43462</v>
      </c>
      <c r="D5442">
        <v>1848442</v>
      </c>
      <c r="E5442">
        <v>2489</v>
      </c>
      <c r="F5442">
        <v>2</v>
      </c>
      <c r="G5442">
        <v>14.99</v>
      </c>
      <c r="H5442" s="1">
        <v>43465</v>
      </c>
      <c r="I5442">
        <v>999999</v>
      </c>
      <c r="J5442">
        <v>14.8401</v>
      </c>
      <c r="K5442">
        <v>7.64</v>
      </c>
      <c r="L5442" t="s">
        <v>13</v>
      </c>
      <c r="M5442">
        <v>1</v>
      </c>
    </row>
    <row r="5443" spans="1:13" x14ac:dyDescent="0.25">
      <c r="A5443">
        <v>328402</v>
      </c>
      <c r="B5443">
        <v>0</v>
      </c>
      <c r="C5443" s="1">
        <v>43462</v>
      </c>
      <c r="D5443">
        <v>813505</v>
      </c>
      <c r="E5443">
        <v>1551</v>
      </c>
      <c r="F5443">
        <v>4</v>
      </c>
      <c r="G5443">
        <v>299</v>
      </c>
      <c r="H5443" s="1">
        <v>43464</v>
      </c>
      <c r="I5443">
        <v>999999</v>
      </c>
      <c r="J5443">
        <v>275.08</v>
      </c>
      <c r="K5443">
        <v>137.5</v>
      </c>
      <c r="L5443" t="s">
        <v>14</v>
      </c>
      <c r="M5443">
        <v>0.87309999999999999</v>
      </c>
    </row>
    <row r="5444" spans="1:13" x14ac:dyDescent="0.25">
      <c r="A5444">
        <v>328402</v>
      </c>
      <c r="B5444">
        <v>1</v>
      </c>
      <c r="C5444" s="1">
        <v>43462</v>
      </c>
      <c r="D5444">
        <v>813505</v>
      </c>
      <c r="E5444">
        <v>1591</v>
      </c>
      <c r="F5444">
        <v>2</v>
      </c>
      <c r="G5444">
        <v>12.66</v>
      </c>
      <c r="H5444" s="1">
        <v>43464</v>
      </c>
      <c r="I5444">
        <v>999999</v>
      </c>
      <c r="J5444">
        <v>11.394</v>
      </c>
      <c r="K5444">
        <v>5.82</v>
      </c>
      <c r="L5444" t="s">
        <v>14</v>
      </c>
      <c r="M5444">
        <v>0.87309999999999999</v>
      </c>
    </row>
    <row r="5445" spans="1:13" x14ac:dyDescent="0.25">
      <c r="A5445">
        <v>328402</v>
      </c>
      <c r="B5445">
        <v>2</v>
      </c>
      <c r="C5445" s="1">
        <v>43462</v>
      </c>
      <c r="D5445">
        <v>813505</v>
      </c>
      <c r="E5445">
        <v>165</v>
      </c>
      <c r="F5445">
        <v>7</v>
      </c>
      <c r="G5445">
        <v>763.51</v>
      </c>
      <c r="H5445" s="1">
        <v>43464</v>
      </c>
      <c r="I5445">
        <v>999999</v>
      </c>
      <c r="J5445">
        <v>702.42920000000004</v>
      </c>
      <c r="K5445">
        <v>389.26</v>
      </c>
      <c r="L5445" t="s">
        <v>14</v>
      </c>
      <c r="M5445">
        <v>0.87309999999999999</v>
      </c>
    </row>
    <row r="5446" spans="1:13" x14ac:dyDescent="0.25">
      <c r="A5446">
        <v>328403</v>
      </c>
      <c r="B5446">
        <v>0</v>
      </c>
      <c r="C5446" s="1">
        <v>43462</v>
      </c>
      <c r="D5446">
        <v>335927</v>
      </c>
      <c r="E5446">
        <v>1449</v>
      </c>
      <c r="F5446">
        <v>1</v>
      </c>
      <c r="G5446">
        <v>300</v>
      </c>
      <c r="H5446" s="1">
        <v>43462</v>
      </c>
      <c r="I5446">
        <v>80</v>
      </c>
      <c r="J5446">
        <v>300</v>
      </c>
      <c r="K5446">
        <v>137.96</v>
      </c>
      <c r="L5446" t="s">
        <v>15</v>
      </c>
      <c r="M5446">
        <v>1.3621000000000001</v>
      </c>
    </row>
    <row r="5447" spans="1:13" x14ac:dyDescent="0.25">
      <c r="A5447">
        <v>328403</v>
      </c>
      <c r="B5447">
        <v>1</v>
      </c>
      <c r="C5447" s="1">
        <v>43462</v>
      </c>
      <c r="D5447">
        <v>335927</v>
      </c>
      <c r="E5447">
        <v>1655</v>
      </c>
      <c r="F5447">
        <v>5</v>
      </c>
      <c r="G5447">
        <v>289.99</v>
      </c>
      <c r="H5447" s="1">
        <v>43462</v>
      </c>
      <c r="I5447">
        <v>80</v>
      </c>
      <c r="J5447">
        <v>260.99099999999999</v>
      </c>
      <c r="K5447">
        <v>96.08</v>
      </c>
      <c r="L5447" t="s">
        <v>15</v>
      </c>
      <c r="M5447">
        <v>1.3621000000000001</v>
      </c>
    </row>
    <row r="5448" spans="1:13" x14ac:dyDescent="0.25">
      <c r="A5448">
        <v>328404</v>
      </c>
      <c r="B5448">
        <v>0</v>
      </c>
      <c r="C5448" s="1">
        <v>43462</v>
      </c>
      <c r="D5448">
        <v>23387</v>
      </c>
      <c r="E5448">
        <v>1474</v>
      </c>
      <c r="F5448">
        <v>7</v>
      </c>
      <c r="G5448">
        <v>208</v>
      </c>
      <c r="H5448" s="1">
        <v>43467</v>
      </c>
      <c r="I5448">
        <v>999999</v>
      </c>
      <c r="J5448">
        <v>208</v>
      </c>
      <c r="K5448">
        <v>95.65</v>
      </c>
      <c r="L5448" t="s">
        <v>17</v>
      </c>
      <c r="M5448">
        <v>1.4157</v>
      </c>
    </row>
    <row r="5449" spans="1:13" x14ac:dyDescent="0.25">
      <c r="A5449">
        <v>328404</v>
      </c>
      <c r="B5449">
        <v>1</v>
      </c>
      <c r="C5449" s="1">
        <v>43462</v>
      </c>
      <c r="D5449">
        <v>23387</v>
      </c>
      <c r="E5449">
        <v>1692</v>
      </c>
      <c r="F5449">
        <v>1</v>
      </c>
      <c r="G5449">
        <v>6.99</v>
      </c>
      <c r="H5449" s="1">
        <v>43467</v>
      </c>
      <c r="I5449">
        <v>999999</v>
      </c>
      <c r="J5449">
        <v>6.99</v>
      </c>
      <c r="K5449">
        <v>3.56</v>
      </c>
      <c r="L5449" t="s">
        <v>17</v>
      </c>
      <c r="M5449">
        <v>1.4157</v>
      </c>
    </row>
    <row r="5450" spans="1:13" x14ac:dyDescent="0.25">
      <c r="A5450">
        <v>328404</v>
      </c>
      <c r="B5450">
        <v>2</v>
      </c>
      <c r="C5450" s="1">
        <v>43462</v>
      </c>
      <c r="D5450">
        <v>23387</v>
      </c>
      <c r="E5450">
        <v>403</v>
      </c>
      <c r="F5450">
        <v>1</v>
      </c>
      <c r="G5450">
        <v>699</v>
      </c>
      <c r="H5450" s="1">
        <v>43467</v>
      </c>
      <c r="I5450">
        <v>999999</v>
      </c>
      <c r="J5450">
        <v>699</v>
      </c>
      <c r="K5450">
        <v>321.44</v>
      </c>
      <c r="L5450" t="s">
        <v>17</v>
      </c>
      <c r="M5450">
        <v>1.4157</v>
      </c>
    </row>
    <row r="5451" spans="1:13" x14ac:dyDescent="0.25">
      <c r="A5451">
        <v>328405</v>
      </c>
      <c r="B5451">
        <v>0</v>
      </c>
      <c r="C5451" s="1">
        <v>43462</v>
      </c>
      <c r="D5451">
        <v>231035</v>
      </c>
      <c r="E5451">
        <v>638</v>
      </c>
      <c r="F5451">
        <v>2</v>
      </c>
      <c r="G5451">
        <v>499</v>
      </c>
      <c r="H5451" s="1">
        <v>43462</v>
      </c>
      <c r="I5451">
        <v>100</v>
      </c>
      <c r="J5451">
        <v>499</v>
      </c>
      <c r="K5451">
        <v>254.4</v>
      </c>
      <c r="L5451" t="s">
        <v>15</v>
      </c>
      <c r="M5451">
        <v>1.3621000000000001</v>
      </c>
    </row>
    <row r="5452" spans="1:13" x14ac:dyDescent="0.25">
      <c r="A5452">
        <v>328406</v>
      </c>
      <c r="B5452">
        <v>0</v>
      </c>
      <c r="C5452" s="1">
        <v>43462</v>
      </c>
      <c r="D5452">
        <v>930637</v>
      </c>
      <c r="E5452">
        <v>2158</v>
      </c>
      <c r="F5452">
        <v>1</v>
      </c>
      <c r="G5452">
        <v>1650</v>
      </c>
      <c r="H5452" s="1">
        <v>43462</v>
      </c>
      <c r="I5452">
        <v>400</v>
      </c>
      <c r="J5452">
        <v>1650</v>
      </c>
      <c r="K5452">
        <v>546.67999999999995</v>
      </c>
      <c r="L5452" t="s">
        <v>16</v>
      </c>
      <c r="M5452">
        <v>0.78810000000000002</v>
      </c>
    </row>
    <row r="5453" spans="1:13" x14ac:dyDescent="0.25">
      <c r="A5453">
        <v>328406</v>
      </c>
      <c r="B5453">
        <v>1</v>
      </c>
      <c r="C5453" s="1">
        <v>43462</v>
      </c>
      <c r="D5453">
        <v>930637</v>
      </c>
      <c r="E5453">
        <v>1407</v>
      </c>
      <c r="F5453">
        <v>1</v>
      </c>
      <c r="G5453">
        <v>16</v>
      </c>
      <c r="H5453" s="1">
        <v>43462</v>
      </c>
      <c r="I5453">
        <v>400</v>
      </c>
      <c r="J5453">
        <v>16</v>
      </c>
      <c r="K5453">
        <v>8.16</v>
      </c>
      <c r="L5453" t="s">
        <v>16</v>
      </c>
      <c r="M5453">
        <v>0.78810000000000002</v>
      </c>
    </row>
    <row r="5454" spans="1:13" x14ac:dyDescent="0.25">
      <c r="A5454">
        <v>328407</v>
      </c>
      <c r="B5454">
        <v>0</v>
      </c>
      <c r="C5454" s="1">
        <v>43462</v>
      </c>
      <c r="D5454">
        <v>866115</v>
      </c>
      <c r="E5454">
        <v>2301</v>
      </c>
      <c r="F5454">
        <v>5</v>
      </c>
      <c r="G5454">
        <v>29.99</v>
      </c>
      <c r="H5454" s="1">
        <v>43464</v>
      </c>
      <c r="I5454">
        <v>999999</v>
      </c>
      <c r="J5454">
        <v>29.99</v>
      </c>
      <c r="K5454">
        <v>15.29</v>
      </c>
      <c r="L5454" t="s">
        <v>14</v>
      </c>
      <c r="M5454">
        <v>0.87309999999999999</v>
      </c>
    </row>
    <row r="5455" spans="1:13" x14ac:dyDescent="0.25">
      <c r="A5455">
        <v>328407</v>
      </c>
      <c r="B5455">
        <v>1</v>
      </c>
      <c r="C5455" s="1">
        <v>43462</v>
      </c>
      <c r="D5455">
        <v>866115</v>
      </c>
      <c r="E5455">
        <v>1656</v>
      </c>
      <c r="F5455">
        <v>1</v>
      </c>
      <c r="G5455">
        <v>159.99</v>
      </c>
      <c r="H5455" s="1">
        <v>43464</v>
      </c>
      <c r="I5455">
        <v>999999</v>
      </c>
      <c r="J5455">
        <v>147.1908</v>
      </c>
      <c r="K5455">
        <v>73.569999999999993</v>
      </c>
      <c r="L5455" t="s">
        <v>14</v>
      </c>
      <c r="M5455">
        <v>0.87309999999999999</v>
      </c>
    </row>
    <row r="5456" spans="1:13" x14ac:dyDescent="0.25">
      <c r="A5456">
        <v>328408</v>
      </c>
      <c r="B5456">
        <v>0</v>
      </c>
      <c r="C5456" s="1">
        <v>43462</v>
      </c>
      <c r="D5456">
        <v>77413</v>
      </c>
      <c r="E5456">
        <v>1432</v>
      </c>
      <c r="F5456">
        <v>3</v>
      </c>
      <c r="G5456">
        <v>300</v>
      </c>
      <c r="H5456" s="1">
        <v>43466</v>
      </c>
      <c r="I5456">
        <v>999999</v>
      </c>
      <c r="J5456">
        <v>300</v>
      </c>
      <c r="K5456">
        <v>137.96</v>
      </c>
      <c r="L5456" t="s">
        <v>17</v>
      </c>
      <c r="M5456">
        <v>1.4157</v>
      </c>
    </row>
    <row r="5457" spans="1:13" x14ac:dyDescent="0.25">
      <c r="A5457">
        <v>328408</v>
      </c>
      <c r="B5457">
        <v>1</v>
      </c>
      <c r="C5457" s="1">
        <v>43462</v>
      </c>
      <c r="D5457">
        <v>77413</v>
      </c>
      <c r="E5457">
        <v>146</v>
      </c>
      <c r="F5457">
        <v>1</v>
      </c>
      <c r="G5457">
        <v>2899.99</v>
      </c>
      <c r="H5457" s="1">
        <v>43466</v>
      </c>
      <c r="I5457">
        <v>999999</v>
      </c>
      <c r="J5457">
        <v>2667.9908</v>
      </c>
      <c r="K5457">
        <v>960.82</v>
      </c>
      <c r="L5457" t="s">
        <v>17</v>
      </c>
      <c r="M5457">
        <v>1.4157</v>
      </c>
    </row>
    <row r="5458" spans="1:13" x14ac:dyDescent="0.25">
      <c r="A5458">
        <v>328408</v>
      </c>
      <c r="B5458">
        <v>2</v>
      </c>
      <c r="C5458" s="1">
        <v>43462</v>
      </c>
      <c r="D5458">
        <v>77413</v>
      </c>
      <c r="E5458">
        <v>1570</v>
      </c>
      <c r="F5458">
        <v>5</v>
      </c>
      <c r="G5458">
        <v>398</v>
      </c>
      <c r="H5458" s="1">
        <v>43466</v>
      </c>
      <c r="I5458">
        <v>999999</v>
      </c>
      <c r="J5458">
        <v>350.24</v>
      </c>
      <c r="K5458">
        <v>131.87</v>
      </c>
      <c r="L5458" t="s">
        <v>17</v>
      </c>
      <c r="M5458">
        <v>1.4157</v>
      </c>
    </row>
    <row r="5459" spans="1:13" x14ac:dyDescent="0.25">
      <c r="A5459">
        <v>328409</v>
      </c>
      <c r="B5459">
        <v>0</v>
      </c>
      <c r="C5459" s="1">
        <v>43462</v>
      </c>
      <c r="D5459">
        <v>324941</v>
      </c>
      <c r="E5459">
        <v>1986</v>
      </c>
      <c r="F5459">
        <v>10</v>
      </c>
      <c r="G5459">
        <v>139.99</v>
      </c>
      <c r="H5459" s="1">
        <v>43464</v>
      </c>
      <c r="I5459">
        <v>999999</v>
      </c>
      <c r="J5459">
        <v>123.19119999999999</v>
      </c>
      <c r="K5459">
        <v>71.37</v>
      </c>
      <c r="L5459" t="s">
        <v>15</v>
      </c>
      <c r="M5459">
        <v>1.3621000000000001</v>
      </c>
    </row>
    <row r="5460" spans="1:13" x14ac:dyDescent="0.25">
      <c r="A5460">
        <v>328410</v>
      </c>
      <c r="B5460">
        <v>0</v>
      </c>
      <c r="C5460" s="1">
        <v>43462</v>
      </c>
      <c r="D5460">
        <v>1955410</v>
      </c>
      <c r="E5460">
        <v>1510</v>
      </c>
      <c r="F5460">
        <v>1</v>
      </c>
      <c r="G5460">
        <v>129</v>
      </c>
      <c r="H5460" s="1">
        <v>43464</v>
      </c>
      <c r="I5460">
        <v>999999</v>
      </c>
      <c r="J5460">
        <v>117.39</v>
      </c>
      <c r="K5460">
        <v>65.77</v>
      </c>
      <c r="L5460" t="s">
        <v>13</v>
      </c>
      <c r="M5460">
        <v>1</v>
      </c>
    </row>
    <row r="5461" spans="1:13" x14ac:dyDescent="0.25">
      <c r="A5461">
        <v>328410</v>
      </c>
      <c r="B5461">
        <v>1</v>
      </c>
      <c r="C5461" s="1">
        <v>43462</v>
      </c>
      <c r="D5461">
        <v>1955410</v>
      </c>
      <c r="E5461">
        <v>533</v>
      </c>
      <c r="F5461">
        <v>4</v>
      </c>
      <c r="G5461">
        <v>279</v>
      </c>
      <c r="H5461" s="1">
        <v>43464</v>
      </c>
      <c r="I5461">
        <v>999999</v>
      </c>
      <c r="J5461">
        <v>256.68</v>
      </c>
      <c r="K5461">
        <v>128.30000000000001</v>
      </c>
      <c r="L5461" t="s">
        <v>13</v>
      </c>
      <c r="M5461">
        <v>1</v>
      </c>
    </row>
    <row r="5462" spans="1:13" x14ac:dyDescent="0.25">
      <c r="A5462">
        <v>328410</v>
      </c>
      <c r="B5462">
        <v>2</v>
      </c>
      <c r="C5462" s="1">
        <v>43462</v>
      </c>
      <c r="D5462">
        <v>1955410</v>
      </c>
      <c r="E5462">
        <v>944</v>
      </c>
      <c r="F5462">
        <v>2</v>
      </c>
      <c r="G5462">
        <v>129</v>
      </c>
      <c r="H5462" s="1">
        <v>43464</v>
      </c>
      <c r="I5462">
        <v>999999</v>
      </c>
      <c r="J5462">
        <v>110.94</v>
      </c>
      <c r="K5462">
        <v>59.32</v>
      </c>
      <c r="L5462" t="s">
        <v>13</v>
      </c>
      <c r="M5462">
        <v>1</v>
      </c>
    </row>
    <row r="5463" spans="1:13" x14ac:dyDescent="0.25">
      <c r="A5463">
        <v>328411</v>
      </c>
      <c r="B5463">
        <v>0</v>
      </c>
      <c r="C5463" s="1">
        <v>43462</v>
      </c>
      <c r="D5463">
        <v>1004671</v>
      </c>
      <c r="E5463">
        <v>1587</v>
      </c>
      <c r="F5463">
        <v>3</v>
      </c>
      <c r="G5463">
        <v>17.989999999999998</v>
      </c>
      <c r="H5463" s="1">
        <v>43462</v>
      </c>
      <c r="I5463">
        <v>420</v>
      </c>
      <c r="J5463">
        <v>17.989999999999998</v>
      </c>
      <c r="K5463">
        <v>8.27</v>
      </c>
      <c r="L5463" t="s">
        <v>16</v>
      </c>
      <c r="M5463">
        <v>0.78810000000000002</v>
      </c>
    </row>
    <row r="5464" spans="1:13" x14ac:dyDescent="0.25">
      <c r="A5464">
        <v>328411</v>
      </c>
      <c r="B5464">
        <v>1</v>
      </c>
      <c r="C5464" s="1">
        <v>43462</v>
      </c>
      <c r="D5464">
        <v>1004671</v>
      </c>
      <c r="E5464">
        <v>2113</v>
      </c>
      <c r="F5464">
        <v>1</v>
      </c>
      <c r="G5464">
        <v>508</v>
      </c>
      <c r="H5464" s="1">
        <v>43462</v>
      </c>
      <c r="I5464">
        <v>420</v>
      </c>
      <c r="J5464">
        <v>436.88</v>
      </c>
      <c r="K5464">
        <v>258.99</v>
      </c>
      <c r="L5464" t="s">
        <v>16</v>
      </c>
      <c r="M5464">
        <v>0.78810000000000002</v>
      </c>
    </row>
    <row r="5465" spans="1:13" x14ac:dyDescent="0.25">
      <c r="A5465">
        <v>328411</v>
      </c>
      <c r="B5465">
        <v>2</v>
      </c>
      <c r="C5465" s="1">
        <v>43462</v>
      </c>
      <c r="D5465">
        <v>1004671</v>
      </c>
      <c r="E5465">
        <v>671</v>
      </c>
      <c r="F5465">
        <v>1</v>
      </c>
      <c r="G5465">
        <v>159</v>
      </c>
      <c r="H5465" s="1">
        <v>43462</v>
      </c>
      <c r="I5465">
        <v>420</v>
      </c>
      <c r="J5465">
        <v>159</v>
      </c>
      <c r="K5465">
        <v>73.12</v>
      </c>
      <c r="L5465" t="s">
        <v>16</v>
      </c>
      <c r="M5465">
        <v>0.78810000000000002</v>
      </c>
    </row>
    <row r="5466" spans="1:13" x14ac:dyDescent="0.25">
      <c r="A5466">
        <v>328412</v>
      </c>
      <c r="B5466">
        <v>0</v>
      </c>
      <c r="C5466" s="1">
        <v>43462</v>
      </c>
      <c r="D5466">
        <v>2005485</v>
      </c>
      <c r="E5466">
        <v>1646</v>
      </c>
      <c r="F5466">
        <v>9</v>
      </c>
      <c r="G5466">
        <v>159.99</v>
      </c>
      <c r="H5466" s="1">
        <v>43464</v>
      </c>
      <c r="I5466">
        <v>999999</v>
      </c>
      <c r="J5466">
        <v>148.79069999999999</v>
      </c>
      <c r="K5466">
        <v>73.569999999999993</v>
      </c>
      <c r="L5466" t="s">
        <v>13</v>
      </c>
      <c r="M5466">
        <v>1</v>
      </c>
    </row>
    <row r="5467" spans="1:13" x14ac:dyDescent="0.25">
      <c r="A5467">
        <v>328412</v>
      </c>
      <c r="B5467">
        <v>1</v>
      </c>
      <c r="C5467" s="1">
        <v>43462</v>
      </c>
      <c r="D5467">
        <v>2005485</v>
      </c>
      <c r="E5467">
        <v>1619</v>
      </c>
      <c r="F5467">
        <v>2</v>
      </c>
      <c r="G5467">
        <v>59.99</v>
      </c>
      <c r="H5467" s="1">
        <v>43464</v>
      </c>
      <c r="I5467">
        <v>999999</v>
      </c>
      <c r="J5467">
        <v>57.590400000000002</v>
      </c>
      <c r="K5467">
        <v>27.59</v>
      </c>
      <c r="L5467" t="s">
        <v>13</v>
      </c>
      <c r="M5467">
        <v>1</v>
      </c>
    </row>
    <row r="5468" spans="1:13" x14ac:dyDescent="0.25">
      <c r="A5468">
        <v>328413</v>
      </c>
      <c r="B5468">
        <v>0</v>
      </c>
      <c r="C5468" s="1">
        <v>43462</v>
      </c>
      <c r="D5468">
        <v>79131</v>
      </c>
      <c r="E5468">
        <v>943</v>
      </c>
      <c r="F5468">
        <v>2</v>
      </c>
      <c r="G5468">
        <v>41.99</v>
      </c>
      <c r="H5468" s="1">
        <v>43464</v>
      </c>
      <c r="I5468">
        <v>999999</v>
      </c>
      <c r="J5468">
        <v>38.210900000000002</v>
      </c>
      <c r="K5468">
        <v>21.41</v>
      </c>
      <c r="L5468" t="s">
        <v>17</v>
      </c>
      <c r="M5468">
        <v>1.4157</v>
      </c>
    </row>
    <row r="5469" spans="1:13" x14ac:dyDescent="0.25">
      <c r="A5469">
        <v>328413</v>
      </c>
      <c r="B5469">
        <v>1</v>
      </c>
      <c r="C5469" s="1">
        <v>43462</v>
      </c>
      <c r="D5469">
        <v>79131</v>
      </c>
      <c r="E5469">
        <v>447</v>
      </c>
      <c r="F5469">
        <v>1</v>
      </c>
      <c r="G5469">
        <v>229.9</v>
      </c>
      <c r="H5469" s="1">
        <v>43464</v>
      </c>
      <c r="I5469">
        <v>999999</v>
      </c>
      <c r="J5469">
        <v>200.01300000000001</v>
      </c>
      <c r="K5469">
        <v>117.21</v>
      </c>
      <c r="L5469" t="s">
        <v>17</v>
      </c>
      <c r="M5469">
        <v>1.4157</v>
      </c>
    </row>
    <row r="5470" spans="1:13" x14ac:dyDescent="0.25">
      <c r="A5470">
        <v>328500</v>
      </c>
      <c r="B5470">
        <v>0</v>
      </c>
      <c r="C5470" s="1">
        <v>43463</v>
      </c>
      <c r="D5470">
        <v>500417</v>
      </c>
      <c r="E5470">
        <v>1166</v>
      </c>
      <c r="F5470">
        <v>3</v>
      </c>
      <c r="G5470">
        <v>165</v>
      </c>
      <c r="H5470" s="1">
        <v>43464</v>
      </c>
      <c r="I5470">
        <v>999999</v>
      </c>
      <c r="J5470">
        <v>165</v>
      </c>
      <c r="K5470">
        <v>84.12</v>
      </c>
      <c r="L5470" t="s">
        <v>14</v>
      </c>
      <c r="M5470">
        <v>0.87309999999999999</v>
      </c>
    </row>
    <row r="5471" spans="1:13" x14ac:dyDescent="0.25">
      <c r="A5471">
        <v>328500</v>
      </c>
      <c r="B5471">
        <v>1</v>
      </c>
      <c r="C5471" s="1">
        <v>43463</v>
      </c>
      <c r="D5471">
        <v>500417</v>
      </c>
      <c r="E5471">
        <v>1538</v>
      </c>
      <c r="F5471">
        <v>6</v>
      </c>
      <c r="G5471">
        <v>280</v>
      </c>
      <c r="H5471" s="1">
        <v>43464</v>
      </c>
      <c r="I5471">
        <v>999999</v>
      </c>
      <c r="J5471">
        <v>249.2</v>
      </c>
      <c r="K5471">
        <v>128.76</v>
      </c>
      <c r="L5471" t="s">
        <v>14</v>
      </c>
      <c r="M5471">
        <v>0.87309999999999999</v>
      </c>
    </row>
    <row r="5472" spans="1:13" x14ac:dyDescent="0.25">
      <c r="A5472">
        <v>328500</v>
      </c>
      <c r="B5472">
        <v>2</v>
      </c>
      <c r="C5472" s="1">
        <v>43463</v>
      </c>
      <c r="D5472">
        <v>500417</v>
      </c>
      <c r="E5472">
        <v>382</v>
      </c>
      <c r="F5472">
        <v>7</v>
      </c>
      <c r="G5472">
        <v>382.95</v>
      </c>
      <c r="H5472" s="1">
        <v>43464</v>
      </c>
      <c r="I5472">
        <v>999999</v>
      </c>
      <c r="J5472">
        <v>371.4615</v>
      </c>
      <c r="K5472">
        <v>195.24</v>
      </c>
      <c r="L5472" t="s">
        <v>14</v>
      </c>
      <c r="M5472">
        <v>0.87309999999999999</v>
      </c>
    </row>
    <row r="5473" spans="1:13" x14ac:dyDescent="0.25">
      <c r="A5473">
        <v>328501</v>
      </c>
      <c r="B5473">
        <v>0</v>
      </c>
      <c r="C5473" s="1">
        <v>43463</v>
      </c>
      <c r="D5473">
        <v>502764</v>
      </c>
      <c r="E5473">
        <v>482</v>
      </c>
      <c r="F5473">
        <v>2</v>
      </c>
      <c r="G5473">
        <v>179</v>
      </c>
      <c r="H5473" s="1">
        <v>43463</v>
      </c>
      <c r="I5473">
        <v>200</v>
      </c>
      <c r="J5473">
        <v>162.88999999999999</v>
      </c>
      <c r="K5473">
        <v>82.32</v>
      </c>
      <c r="L5473" t="s">
        <v>14</v>
      </c>
      <c r="M5473">
        <v>0.87309999999999999</v>
      </c>
    </row>
    <row r="5474" spans="1:13" x14ac:dyDescent="0.25">
      <c r="A5474">
        <v>328501</v>
      </c>
      <c r="B5474">
        <v>1</v>
      </c>
      <c r="C5474" s="1">
        <v>43463</v>
      </c>
      <c r="D5474">
        <v>502764</v>
      </c>
      <c r="E5474">
        <v>1316</v>
      </c>
      <c r="F5474">
        <v>4</v>
      </c>
      <c r="G5474">
        <v>9.99</v>
      </c>
      <c r="H5474" s="1">
        <v>43463</v>
      </c>
      <c r="I5474">
        <v>200</v>
      </c>
      <c r="J5474">
        <v>8.8910999999999998</v>
      </c>
      <c r="K5474">
        <v>5.09</v>
      </c>
      <c r="L5474" t="s">
        <v>14</v>
      </c>
      <c r="M5474">
        <v>0.87309999999999999</v>
      </c>
    </row>
    <row r="5475" spans="1:13" x14ac:dyDescent="0.25">
      <c r="A5475">
        <v>328501</v>
      </c>
      <c r="B5475">
        <v>2</v>
      </c>
      <c r="C5475" s="1">
        <v>43463</v>
      </c>
      <c r="D5475">
        <v>502764</v>
      </c>
      <c r="E5475">
        <v>1646</v>
      </c>
      <c r="F5475">
        <v>3</v>
      </c>
      <c r="G5475">
        <v>159.99</v>
      </c>
      <c r="H5475" s="1">
        <v>43463</v>
      </c>
      <c r="I5475">
        <v>200</v>
      </c>
      <c r="J5475">
        <v>140.7912</v>
      </c>
      <c r="K5475">
        <v>73.569999999999993</v>
      </c>
      <c r="L5475" t="s">
        <v>14</v>
      </c>
      <c r="M5475">
        <v>0.87309999999999999</v>
      </c>
    </row>
    <row r="5476" spans="1:13" x14ac:dyDescent="0.25">
      <c r="A5476">
        <v>328501</v>
      </c>
      <c r="B5476">
        <v>3</v>
      </c>
      <c r="C5476" s="1">
        <v>43463</v>
      </c>
      <c r="D5476">
        <v>502764</v>
      </c>
      <c r="E5476">
        <v>633</v>
      </c>
      <c r="F5476">
        <v>2</v>
      </c>
      <c r="G5476">
        <v>2295</v>
      </c>
      <c r="H5476" s="1">
        <v>43463</v>
      </c>
      <c r="I5476">
        <v>200</v>
      </c>
      <c r="J5476">
        <v>2042.55</v>
      </c>
      <c r="K5476">
        <v>760.38</v>
      </c>
      <c r="L5476" t="s">
        <v>14</v>
      </c>
      <c r="M5476">
        <v>0.87309999999999999</v>
      </c>
    </row>
    <row r="5477" spans="1:13" x14ac:dyDescent="0.25">
      <c r="A5477">
        <v>328501</v>
      </c>
      <c r="B5477">
        <v>4</v>
      </c>
      <c r="C5477" s="1">
        <v>43463</v>
      </c>
      <c r="D5477">
        <v>502764</v>
      </c>
      <c r="E5477">
        <v>1531</v>
      </c>
      <c r="F5477">
        <v>2</v>
      </c>
      <c r="G5477">
        <v>389</v>
      </c>
      <c r="H5477" s="1">
        <v>43463</v>
      </c>
      <c r="I5477">
        <v>200</v>
      </c>
      <c r="J5477">
        <v>389</v>
      </c>
      <c r="K5477">
        <v>128.88</v>
      </c>
      <c r="L5477" t="s">
        <v>14</v>
      </c>
      <c r="M5477">
        <v>0.87309999999999999</v>
      </c>
    </row>
    <row r="5478" spans="1:13" x14ac:dyDescent="0.25">
      <c r="A5478">
        <v>328501</v>
      </c>
      <c r="B5478">
        <v>5</v>
      </c>
      <c r="C5478" s="1">
        <v>43463</v>
      </c>
      <c r="D5478">
        <v>502764</v>
      </c>
      <c r="E5478">
        <v>459</v>
      </c>
      <c r="F5478">
        <v>4</v>
      </c>
      <c r="G5478">
        <v>269.89999999999998</v>
      </c>
      <c r="H5478" s="1">
        <v>43463</v>
      </c>
      <c r="I5478">
        <v>200</v>
      </c>
      <c r="J5478">
        <v>256.40499999999997</v>
      </c>
      <c r="K5478">
        <v>137.6</v>
      </c>
      <c r="L5478" t="s">
        <v>14</v>
      </c>
      <c r="M5478">
        <v>0.87309999999999999</v>
      </c>
    </row>
    <row r="5479" spans="1:13" x14ac:dyDescent="0.25">
      <c r="A5479">
        <v>328501</v>
      </c>
      <c r="B5479">
        <v>6</v>
      </c>
      <c r="C5479" s="1">
        <v>43463</v>
      </c>
      <c r="D5479">
        <v>502764</v>
      </c>
      <c r="E5479">
        <v>1578</v>
      </c>
      <c r="F5479">
        <v>3</v>
      </c>
      <c r="G5479">
        <v>219</v>
      </c>
      <c r="H5479" s="1">
        <v>43463</v>
      </c>
      <c r="I5479">
        <v>200</v>
      </c>
      <c r="J5479">
        <v>208.05</v>
      </c>
      <c r="K5479">
        <v>72.56</v>
      </c>
      <c r="L5479" t="s">
        <v>14</v>
      </c>
      <c r="M5479">
        <v>0.87309999999999999</v>
      </c>
    </row>
    <row r="5480" spans="1:13" x14ac:dyDescent="0.25">
      <c r="A5480">
        <v>328502</v>
      </c>
      <c r="B5480">
        <v>0</v>
      </c>
      <c r="C5480" s="1">
        <v>43463</v>
      </c>
      <c r="D5480">
        <v>1899258</v>
      </c>
      <c r="E5480">
        <v>1383</v>
      </c>
      <c r="F5480">
        <v>2</v>
      </c>
      <c r="G5480">
        <v>12.99</v>
      </c>
      <c r="H5480" s="1">
        <v>43467</v>
      </c>
      <c r="I5480">
        <v>999999</v>
      </c>
      <c r="J5480">
        <v>11.8209</v>
      </c>
      <c r="K5480">
        <v>6.62</v>
      </c>
      <c r="L5480" t="s">
        <v>13</v>
      </c>
      <c r="M5480">
        <v>1</v>
      </c>
    </row>
    <row r="5481" spans="1:13" x14ac:dyDescent="0.25">
      <c r="A5481">
        <v>328503</v>
      </c>
      <c r="B5481">
        <v>0</v>
      </c>
      <c r="C5481" s="1">
        <v>43463</v>
      </c>
      <c r="D5481">
        <v>2039662</v>
      </c>
      <c r="E5481">
        <v>1342</v>
      </c>
      <c r="F5481">
        <v>2</v>
      </c>
      <c r="G5481">
        <v>42</v>
      </c>
      <c r="H5481" s="1">
        <v>43463</v>
      </c>
      <c r="I5481">
        <v>550</v>
      </c>
      <c r="J5481">
        <v>42</v>
      </c>
      <c r="K5481">
        <v>13.92</v>
      </c>
      <c r="L5481" t="s">
        <v>13</v>
      </c>
      <c r="M5481">
        <v>1</v>
      </c>
    </row>
    <row r="5482" spans="1:13" x14ac:dyDescent="0.25">
      <c r="A5482">
        <v>328503</v>
      </c>
      <c r="B5482">
        <v>1</v>
      </c>
      <c r="C5482" s="1">
        <v>43463</v>
      </c>
      <c r="D5482">
        <v>2039662</v>
      </c>
      <c r="E5482">
        <v>423</v>
      </c>
      <c r="F5482">
        <v>1</v>
      </c>
      <c r="G5482">
        <v>599</v>
      </c>
      <c r="H5482" s="1">
        <v>43463</v>
      </c>
      <c r="I5482">
        <v>550</v>
      </c>
      <c r="J5482">
        <v>521.13</v>
      </c>
      <c r="K5482">
        <v>275.45999999999998</v>
      </c>
      <c r="L5482" t="s">
        <v>13</v>
      </c>
      <c r="M5482">
        <v>1</v>
      </c>
    </row>
    <row r="5483" spans="1:13" x14ac:dyDescent="0.25">
      <c r="A5483">
        <v>328503</v>
      </c>
      <c r="B5483">
        <v>2</v>
      </c>
      <c r="C5483" s="1">
        <v>43463</v>
      </c>
      <c r="D5483">
        <v>2039662</v>
      </c>
      <c r="E5483">
        <v>386</v>
      </c>
      <c r="F5483">
        <v>1</v>
      </c>
      <c r="G5483">
        <v>1299</v>
      </c>
      <c r="H5483" s="1">
        <v>43463</v>
      </c>
      <c r="I5483">
        <v>550</v>
      </c>
      <c r="J5483">
        <v>1299</v>
      </c>
      <c r="K5483">
        <v>430.38</v>
      </c>
      <c r="L5483" t="s">
        <v>13</v>
      </c>
      <c r="M5483">
        <v>1</v>
      </c>
    </row>
    <row r="5484" spans="1:13" x14ac:dyDescent="0.25">
      <c r="A5484">
        <v>328503</v>
      </c>
      <c r="B5484">
        <v>3</v>
      </c>
      <c r="C5484" s="1">
        <v>43463</v>
      </c>
      <c r="D5484">
        <v>2039662</v>
      </c>
      <c r="E5484">
        <v>1584</v>
      </c>
      <c r="F5484">
        <v>1</v>
      </c>
      <c r="G5484">
        <v>9.99</v>
      </c>
      <c r="H5484" s="1">
        <v>43463</v>
      </c>
      <c r="I5484">
        <v>550</v>
      </c>
      <c r="J5484">
        <v>9.7902000000000005</v>
      </c>
      <c r="K5484">
        <v>5.09</v>
      </c>
      <c r="L5484" t="s">
        <v>13</v>
      </c>
      <c r="M5484">
        <v>1</v>
      </c>
    </row>
    <row r="5485" spans="1:13" x14ac:dyDescent="0.25">
      <c r="A5485">
        <v>328504</v>
      </c>
      <c r="B5485">
        <v>0</v>
      </c>
      <c r="C5485" s="1">
        <v>43463</v>
      </c>
      <c r="D5485">
        <v>1481244</v>
      </c>
      <c r="E5485">
        <v>896</v>
      </c>
      <c r="F5485">
        <v>3</v>
      </c>
      <c r="G5485">
        <v>41.73</v>
      </c>
      <c r="H5485" s="1">
        <v>43464</v>
      </c>
      <c r="I5485">
        <v>999999</v>
      </c>
      <c r="J5485">
        <v>36.7224</v>
      </c>
      <c r="K5485">
        <v>21.28</v>
      </c>
      <c r="L5485" t="s">
        <v>13</v>
      </c>
      <c r="M5485">
        <v>1</v>
      </c>
    </row>
    <row r="5486" spans="1:13" x14ac:dyDescent="0.25">
      <c r="A5486">
        <v>328504</v>
      </c>
      <c r="B5486">
        <v>1</v>
      </c>
      <c r="C5486" s="1">
        <v>43463</v>
      </c>
      <c r="D5486">
        <v>1481244</v>
      </c>
      <c r="E5486">
        <v>1605</v>
      </c>
      <c r="F5486">
        <v>1</v>
      </c>
      <c r="G5486">
        <v>289.99</v>
      </c>
      <c r="H5486" s="1">
        <v>43464</v>
      </c>
      <c r="I5486">
        <v>999999</v>
      </c>
      <c r="J5486">
        <v>289.99</v>
      </c>
      <c r="K5486">
        <v>96.08</v>
      </c>
      <c r="L5486" t="s">
        <v>13</v>
      </c>
      <c r="M5486">
        <v>1</v>
      </c>
    </row>
    <row r="5487" spans="1:13" x14ac:dyDescent="0.25">
      <c r="A5487">
        <v>328505</v>
      </c>
      <c r="B5487">
        <v>0</v>
      </c>
      <c r="C5487" s="1">
        <v>43463</v>
      </c>
      <c r="D5487">
        <v>990924</v>
      </c>
      <c r="E5487">
        <v>1623</v>
      </c>
      <c r="F5487">
        <v>1</v>
      </c>
      <c r="G5487">
        <v>219</v>
      </c>
      <c r="H5487" s="1">
        <v>43463</v>
      </c>
      <c r="I5487">
        <v>400</v>
      </c>
      <c r="J5487">
        <v>190.53</v>
      </c>
      <c r="K5487">
        <v>72.56</v>
      </c>
      <c r="L5487" t="s">
        <v>16</v>
      </c>
      <c r="M5487">
        <v>0.78810000000000002</v>
      </c>
    </row>
    <row r="5488" spans="1:13" x14ac:dyDescent="0.25">
      <c r="A5488">
        <v>328505</v>
      </c>
      <c r="B5488">
        <v>1</v>
      </c>
      <c r="C5488" s="1">
        <v>43463</v>
      </c>
      <c r="D5488">
        <v>990924</v>
      </c>
      <c r="E5488">
        <v>430</v>
      </c>
      <c r="F5488">
        <v>2</v>
      </c>
      <c r="G5488">
        <v>269.95</v>
      </c>
      <c r="H5488" s="1">
        <v>43463</v>
      </c>
      <c r="I5488">
        <v>400</v>
      </c>
      <c r="J5488">
        <v>269.95</v>
      </c>
      <c r="K5488">
        <v>137.63</v>
      </c>
      <c r="L5488" t="s">
        <v>16</v>
      </c>
      <c r="M5488">
        <v>0.78810000000000002</v>
      </c>
    </row>
    <row r="5489" spans="1:13" x14ac:dyDescent="0.25">
      <c r="A5489">
        <v>328505</v>
      </c>
      <c r="B5489">
        <v>2</v>
      </c>
      <c r="C5489" s="1">
        <v>43463</v>
      </c>
      <c r="D5489">
        <v>990924</v>
      </c>
      <c r="E5489">
        <v>1425</v>
      </c>
      <c r="F5489">
        <v>1</v>
      </c>
      <c r="G5489">
        <v>529</v>
      </c>
      <c r="H5489" s="1">
        <v>43463</v>
      </c>
      <c r="I5489">
        <v>400</v>
      </c>
      <c r="J5489">
        <v>460.23</v>
      </c>
      <c r="K5489">
        <v>175.27</v>
      </c>
      <c r="L5489" t="s">
        <v>16</v>
      </c>
      <c r="M5489">
        <v>0.78810000000000002</v>
      </c>
    </row>
    <row r="5490" spans="1:13" x14ac:dyDescent="0.25">
      <c r="A5490">
        <v>328505</v>
      </c>
      <c r="B5490">
        <v>3</v>
      </c>
      <c r="C5490" s="1">
        <v>43463</v>
      </c>
      <c r="D5490">
        <v>990924</v>
      </c>
      <c r="E5490">
        <v>1457</v>
      </c>
      <c r="F5490">
        <v>1</v>
      </c>
      <c r="G5490">
        <v>189</v>
      </c>
      <c r="H5490" s="1">
        <v>43463</v>
      </c>
      <c r="I5490">
        <v>400</v>
      </c>
      <c r="J5490">
        <v>187.11</v>
      </c>
      <c r="K5490">
        <v>86.91</v>
      </c>
      <c r="L5490" t="s">
        <v>16</v>
      </c>
      <c r="M5490">
        <v>0.78810000000000002</v>
      </c>
    </row>
    <row r="5491" spans="1:13" x14ac:dyDescent="0.25">
      <c r="A5491">
        <v>328506</v>
      </c>
      <c r="B5491">
        <v>0</v>
      </c>
      <c r="C5491" s="1">
        <v>43463</v>
      </c>
      <c r="D5491">
        <v>1996805</v>
      </c>
      <c r="E5491">
        <v>419</v>
      </c>
      <c r="F5491">
        <v>4</v>
      </c>
      <c r="G5491">
        <v>369</v>
      </c>
      <c r="H5491" s="1">
        <v>43463</v>
      </c>
      <c r="I5491">
        <v>470</v>
      </c>
      <c r="J5491">
        <v>324.72000000000003</v>
      </c>
      <c r="K5491">
        <v>188.13</v>
      </c>
      <c r="L5491" t="s">
        <v>13</v>
      </c>
      <c r="M5491">
        <v>1</v>
      </c>
    </row>
    <row r="5492" spans="1:13" x14ac:dyDescent="0.25">
      <c r="A5492">
        <v>328507</v>
      </c>
      <c r="B5492">
        <v>0</v>
      </c>
      <c r="C5492" s="1">
        <v>43463</v>
      </c>
      <c r="D5492">
        <v>1779351</v>
      </c>
      <c r="E5492">
        <v>1691</v>
      </c>
      <c r="F5492">
        <v>2</v>
      </c>
      <c r="G5492">
        <v>5.39</v>
      </c>
      <c r="H5492" s="1">
        <v>43463</v>
      </c>
      <c r="I5492">
        <v>430</v>
      </c>
      <c r="J5492">
        <v>5.39</v>
      </c>
      <c r="K5492">
        <v>2.75</v>
      </c>
      <c r="L5492" t="s">
        <v>13</v>
      </c>
      <c r="M5492">
        <v>1</v>
      </c>
    </row>
    <row r="5493" spans="1:13" x14ac:dyDescent="0.25">
      <c r="A5493">
        <v>328507</v>
      </c>
      <c r="B5493">
        <v>1</v>
      </c>
      <c r="C5493" s="1">
        <v>43463</v>
      </c>
      <c r="D5493">
        <v>1779351</v>
      </c>
      <c r="E5493">
        <v>1201</v>
      </c>
      <c r="F5493">
        <v>1</v>
      </c>
      <c r="G5493">
        <v>999</v>
      </c>
      <c r="H5493" s="1">
        <v>43463</v>
      </c>
      <c r="I5493">
        <v>430</v>
      </c>
      <c r="J5493">
        <v>999</v>
      </c>
      <c r="K5493">
        <v>330.99</v>
      </c>
      <c r="L5493" t="s">
        <v>13</v>
      </c>
      <c r="M5493">
        <v>1</v>
      </c>
    </row>
    <row r="5494" spans="1:13" x14ac:dyDescent="0.25">
      <c r="A5494">
        <v>328507</v>
      </c>
      <c r="B5494">
        <v>2</v>
      </c>
      <c r="C5494" s="1">
        <v>43463</v>
      </c>
      <c r="D5494">
        <v>1779351</v>
      </c>
      <c r="E5494">
        <v>419</v>
      </c>
      <c r="F5494">
        <v>3</v>
      </c>
      <c r="G5494">
        <v>369</v>
      </c>
      <c r="H5494" s="1">
        <v>43463</v>
      </c>
      <c r="I5494">
        <v>430</v>
      </c>
      <c r="J5494">
        <v>369</v>
      </c>
      <c r="K5494">
        <v>188.13</v>
      </c>
      <c r="L5494" t="s">
        <v>13</v>
      </c>
      <c r="M5494">
        <v>1</v>
      </c>
    </row>
    <row r="5495" spans="1:13" x14ac:dyDescent="0.25">
      <c r="A5495">
        <v>328507</v>
      </c>
      <c r="B5495">
        <v>3</v>
      </c>
      <c r="C5495" s="1">
        <v>43463</v>
      </c>
      <c r="D5495">
        <v>1779351</v>
      </c>
      <c r="E5495">
        <v>1663</v>
      </c>
      <c r="F5495">
        <v>10</v>
      </c>
      <c r="G5495">
        <v>6.89</v>
      </c>
      <c r="H5495" s="1">
        <v>43463</v>
      </c>
      <c r="I5495">
        <v>430</v>
      </c>
      <c r="J5495">
        <v>6.89</v>
      </c>
      <c r="K5495">
        <v>3.17</v>
      </c>
      <c r="L5495" t="s">
        <v>13</v>
      </c>
      <c r="M5495">
        <v>1</v>
      </c>
    </row>
    <row r="5496" spans="1:13" x14ac:dyDescent="0.25">
      <c r="A5496">
        <v>328508</v>
      </c>
      <c r="B5496">
        <v>0</v>
      </c>
      <c r="C5496" s="1">
        <v>43463</v>
      </c>
      <c r="D5496">
        <v>1625232</v>
      </c>
      <c r="E5496">
        <v>1782</v>
      </c>
      <c r="F5496">
        <v>3</v>
      </c>
      <c r="G5496">
        <v>43</v>
      </c>
      <c r="H5496" s="1">
        <v>43463</v>
      </c>
      <c r="I5496">
        <v>670</v>
      </c>
      <c r="J5496">
        <v>37.840000000000003</v>
      </c>
      <c r="K5496">
        <v>21.92</v>
      </c>
      <c r="L5496" t="s">
        <v>13</v>
      </c>
      <c r="M5496">
        <v>1</v>
      </c>
    </row>
    <row r="5497" spans="1:13" x14ac:dyDescent="0.25">
      <c r="A5497">
        <v>328509</v>
      </c>
      <c r="B5497">
        <v>0</v>
      </c>
      <c r="C5497" s="1">
        <v>43463</v>
      </c>
      <c r="D5497">
        <v>1951157</v>
      </c>
      <c r="E5497">
        <v>139</v>
      </c>
      <c r="F5497">
        <v>6</v>
      </c>
      <c r="G5497">
        <v>499.99</v>
      </c>
      <c r="H5497" s="1">
        <v>43463</v>
      </c>
      <c r="I5497">
        <v>670</v>
      </c>
      <c r="J5497">
        <v>444.99110000000002</v>
      </c>
      <c r="K5497">
        <v>229.93</v>
      </c>
      <c r="L5497" t="s">
        <v>13</v>
      </c>
      <c r="M5497">
        <v>1</v>
      </c>
    </row>
    <row r="5498" spans="1:13" x14ac:dyDescent="0.25">
      <c r="A5498">
        <v>328509</v>
      </c>
      <c r="B5498">
        <v>1</v>
      </c>
      <c r="C5498" s="1">
        <v>43463</v>
      </c>
      <c r="D5498">
        <v>1951157</v>
      </c>
      <c r="E5498">
        <v>930</v>
      </c>
      <c r="F5498">
        <v>7</v>
      </c>
      <c r="G5498">
        <v>33.99</v>
      </c>
      <c r="H5498" s="1">
        <v>43463</v>
      </c>
      <c r="I5498">
        <v>670</v>
      </c>
      <c r="J5498">
        <v>33.99</v>
      </c>
      <c r="K5498">
        <v>17.329999999999998</v>
      </c>
      <c r="L5498" t="s">
        <v>13</v>
      </c>
      <c r="M5498">
        <v>1</v>
      </c>
    </row>
    <row r="5499" spans="1:13" x14ac:dyDescent="0.25">
      <c r="A5499">
        <v>328509</v>
      </c>
      <c r="B5499">
        <v>2</v>
      </c>
      <c r="C5499" s="1">
        <v>43463</v>
      </c>
      <c r="D5499">
        <v>1951157</v>
      </c>
      <c r="E5499">
        <v>477</v>
      </c>
      <c r="F5499">
        <v>1</v>
      </c>
      <c r="G5499">
        <v>619</v>
      </c>
      <c r="H5499" s="1">
        <v>43463</v>
      </c>
      <c r="I5499">
        <v>670</v>
      </c>
      <c r="J5499">
        <v>619</v>
      </c>
      <c r="K5499">
        <v>205.09</v>
      </c>
      <c r="L5499" t="s">
        <v>13</v>
      </c>
      <c r="M5499">
        <v>1</v>
      </c>
    </row>
    <row r="5500" spans="1:13" x14ac:dyDescent="0.25">
      <c r="A5500">
        <v>328510</v>
      </c>
      <c r="B5500">
        <v>0</v>
      </c>
      <c r="C5500" s="1">
        <v>43463</v>
      </c>
      <c r="D5500">
        <v>1439637</v>
      </c>
      <c r="E5500">
        <v>2503</v>
      </c>
      <c r="F5500">
        <v>1</v>
      </c>
      <c r="G5500">
        <v>9.99</v>
      </c>
      <c r="H5500" s="1">
        <v>43467</v>
      </c>
      <c r="I5500">
        <v>999999</v>
      </c>
      <c r="J5500">
        <v>9.8901000000000003</v>
      </c>
      <c r="K5500">
        <v>5.09</v>
      </c>
      <c r="L5500" t="s">
        <v>13</v>
      </c>
      <c r="M5500">
        <v>1</v>
      </c>
    </row>
    <row r="5501" spans="1:13" x14ac:dyDescent="0.25">
      <c r="A5501">
        <v>328511</v>
      </c>
      <c r="B5501">
        <v>0</v>
      </c>
      <c r="C5501" s="1">
        <v>43463</v>
      </c>
      <c r="D5501">
        <v>2028380</v>
      </c>
      <c r="E5501">
        <v>1485</v>
      </c>
      <c r="F5501">
        <v>1</v>
      </c>
      <c r="G5501">
        <v>230</v>
      </c>
      <c r="H5501" s="1">
        <v>43463</v>
      </c>
      <c r="I5501">
        <v>550</v>
      </c>
      <c r="J5501">
        <v>209.3</v>
      </c>
      <c r="K5501">
        <v>105.77</v>
      </c>
      <c r="L5501" t="s">
        <v>13</v>
      </c>
      <c r="M5501">
        <v>1</v>
      </c>
    </row>
    <row r="5502" spans="1:13" x14ac:dyDescent="0.25">
      <c r="A5502">
        <v>328511</v>
      </c>
      <c r="B5502">
        <v>1</v>
      </c>
      <c r="C5502" s="1">
        <v>43463</v>
      </c>
      <c r="D5502">
        <v>2028380</v>
      </c>
      <c r="E5502">
        <v>1905</v>
      </c>
      <c r="F5502">
        <v>1</v>
      </c>
      <c r="G5502">
        <v>493</v>
      </c>
      <c r="H5502" s="1">
        <v>43463</v>
      </c>
      <c r="I5502">
        <v>550</v>
      </c>
      <c r="J5502">
        <v>493</v>
      </c>
      <c r="K5502">
        <v>226.71</v>
      </c>
      <c r="L5502" t="s">
        <v>13</v>
      </c>
      <c r="M5502">
        <v>1</v>
      </c>
    </row>
    <row r="5503" spans="1:13" x14ac:dyDescent="0.25">
      <c r="A5503">
        <v>328512</v>
      </c>
      <c r="B5503">
        <v>0</v>
      </c>
      <c r="C5503" s="1">
        <v>43463</v>
      </c>
      <c r="D5503">
        <v>999752</v>
      </c>
      <c r="E5503">
        <v>1587</v>
      </c>
      <c r="F5503">
        <v>1</v>
      </c>
      <c r="G5503">
        <v>17.989999999999998</v>
      </c>
      <c r="H5503" s="1">
        <v>43468</v>
      </c>
      <c r="I5503">
        <v>999999</v>
      </c>
      <c r="J5503">
        <v>15.831200000000001</v>
      </c>
      <c r="K5503">
        <v>8.27</v>
      </c>
      <c r="L5503" t="s">
        <v>16</v>
      </c>
      <c r="M5503">
        <v>0.78810000000000002</v>
      </c>
    </row>
    <row r="5504" spans="1:13" x14ac:dyDescent="0.25">
      <c r="A5504">
        <v>328513</v>
      </c>
      <c r="B5504">
        <v>0</v>
      </c>
      <c r="C5504" s="1">
        <v>43463</v>
      </c>
      <c r="D5504">
        <v>1578777</v>
      </c>
      <c r="E5504">
        <v>518</v>
      </c>
      <c r="F5504">
        <v>2</v>
      </c>
      <c r="G5504">
        <v>869</v>
      </c>
      <c r="H5504" s="1">
        <v>43463</v>
      </c>
      <c r="I5504">
        <v>510</v>
      </c>
      <c r="J5504">
        <v>799.48</v>
      </c>
      <c r="K5504">
        <v>287.92</v>
      </c>
      <c r="L5504" t="s">
        <v>13</v>
      </c>
      <c r="M5504">
        <v>1</v>
      </c>
    </row>
    <row r="5505" spans="1:13" x14ac:dyDescent="0.25">
      <c r="A5505">
        <v>328513</v>
      </c>
      <c r="B5505">
        <v>1</v>
      </c>
      <c r="C5505" s="1">
        <v>43463</v>
      </c>
      <c r="D5505">
        <v>1578777</v>
      </c>
      <c r="E5505">
        <v>1481</v>
      </c>
      <c r="F5505">
        <v>6</v>
      </c>
      <c r="G5505">
        <v>229</v>
      </c>
      <c r="H5505" s="1">
        <v>43463</v>
      </c>
      <c r="I5505">
        <v>510</v>
      </c>
      <c r="J5505">
        <v>210.68</v>
      </c>
      <c r="K5505">
        <v>105.31</v>
      </c>
      <c r="L5505" t="s">
        <v>13</v>
      </c>
      <c r="M5505">
        <v>1</v>
      </c>
    </row>
    <row r="5506" spans="1:13" x14ac:dyDescent="0.25">
      <c r="A5506">
        <v>328513</v>
      </c>
      <c r="B5506">
        <v>2</v>
      </c>
      <c r="C5506" s="1">
        <v>43463</v>
      </c>
      <c r="D5506">
        <v>1578777</v>
      </c>
      <c r="E5506">
        <v>647</v>
      </c>
      <c r="F5506">
        <v>2</v>
      </c>
      <c r="G5506">
        <v>87</v>
      </c>
      <c r="H5506" s="1">
        <v>43463</v>
      </c>
      <c r="I5506">
        <v>510</v>
      </c>
      <c r="J5506">
        <v>80.91</v>
      </c>
      <c r="K5506">
        <v>44.36</v>
      </c>
      <c r="L5506" t="s">
        <v>13</v>
      </c>
      <c r="M5506">
        <v>1</v>
      </c>
    </row>
    <row r="5507" spans="1:13" x14ac:dyDescent="0.25">
      <c r="A5507">
        <v>328513</v>
      </c>
      <c r="B5507">
        <v>3</v>
      </c>
      <c r="C5507" s="1">
        <v>43463</v>
      </c>
      <c r="D5507">
        <v>1578777</v>
      </c>
      <c r="E5507">
        <v>510</v>
      </c>
      <c r="F5507">
        <v>1</v>
      </c>
      <c r="G5507">
        <v>179</v>
      </c>
      <c r="H5507" s="1">
        <v>43463</v>
      </c>
      <c r="I5507">
        <v>510</v>
      </c>
      <c r="J5507">
        <v>179</v>
      </c>
      <c r="K5507">
        <v>82.32</v>
      </c>
      <c r="L5507" t="s">
        <v>13</v>
      </c>
      <c r="M5507">
        <v>1</v>
      </c>
    </row>
    <row r="5508" spans="1:13" x14ac:dyDescent="0.25">
      <c r="A5508">
        <v>328514</v>
      </c>
      <c r="B5508">
        <v>0</v>
      </c>
      <c r="C5508" s="1">
        <v>43463</v>
      </c>
      <c r="D5508">
        <v>623204</v>
      </c>
      <c r="E5508">
        <v>144</v>
      </c>
      <c r="F5508">
        <v>7</v>
      </c>
      <c r="G5508">
        <v>299.99</v>
      </c>
      <c r="H5508" s="1">
        <v>43466</v>
      </c>
      <c r="I5508">
        <v>999999</v>
      </c>
      <c r="J5508">
        <v>263.99119999999999</v>
      </c>
      <c r="K5508">
        <v>152.94</v>
      </c>
      <c r="L5508" t="s">
        <v>14</v>
      </c>
      <c r="M5508">
        <v>0.87309999999999999</v>
      </c>
    </row>
    <row r="5509" spans="1:13" x14ac:dyDescent="0.25">
      <c r="A5509">
        <v>328514</v>
      </c>
      <c r="B5509">
        <v>1</v>
      </c>
      <c r="C5509" s="1">
        <v>43463</v>
      </c>
      <c r="D5509">
        <v>623204</v>
      </c>
      <c r="E5509">
        <v>406</v>
      </c>
      <c r="F5509">
        <v>3</v>
      </c>
      <c r="G5509">
        <v>382.95</v>
      </c>
      <c r="H5509" s="1">
        <v>43466</v>
      </c>
      <c r="I5509">
        <v>999999</v>
      </c>
      <c r="J5509">
        <v>382.95</v>
      </c>
      <c r="K5509">
        <v>195.24</v>
      </c>
      <c r="L5509" t="s">
        <v>14</v>
      </c>
      <c r="M5509">
        <v>0.87309999999999999</v>
      </c>
    </row>
    <row r="5510" spans="1:13" x14ac:dyDescent="0.25">
      <c r="A5510">
        <v>328515</v>
      </c>
      <c r="B5510">
        <v>0</v>
      </c>
      <c r="C5510" s="1">
        <v>43463</v>
      </c>
      <c r="D5510">
        <v>1646059</v>
      </c>
      <c r="E5510">
        <v>470</v>
      </c>
      <c r="F5510">
        <v>4</v>
      </c>
      <c r="G5510">
        <v>129</v>
      </c>
      <c r="H5510" s="1">
        <v>43464</v>
      </c>
      <c r="I5510">
        <v>999999</v>
      </c>
      <c r="J5510">
        <v>129</v>
      </c>
      <c r="K5510">
        <v>65.77</v>
      </c>
      <c r="L5510" t="s">
        <v>13</v>
      </c>
      <c r="M5510">
        <v>1</v>
      </c>
    </row>
    <row r="5511" spans="1:13" x14ac:dyDescent="0.25">
      <c r="A5511">
        <v>328515</v>
      </c>
      <c r="B5511">
        <v>1</v>
      </c>
      <c r="C5511" s="1">
        <v>43463</v>
      </c>
      <c r="D5511">
        <v>1646059</v>
      </c>
      <c r="E5511">
        <v>1702</v>
      </c>
      <c r="F5511">
        <v>1</v>
      </c>
      <c r="G5511">
        <v>16.989999999999998</v>
      </c>
      <c r="H5511" s="1">
        <v>43464</v>
      </c>
      <c r="I5511">
        <v>999999</v>
      </c>
      <c r="J5511">
        <v>16.989999999999998</v>
      </c>
      <c r="K5511">
        <v>5.63</v>
      </c>
      <c r="L5511" t="s">
        <v>13</v>
      </c>
      <c r="M5511">
        <v>1</v>
      </c>
    </row>
    <row r="5512" spans="1:13" x14ac:dyDescent="0.25">
      <c r="A5512">
        <v>328516</v>
      </c>
      <c r="B5512">
        <v>0</v>
      </c>
      <c r="C5512" s="1">
        <v>43463</v>
      </c>
      <c r="D5512">
        <v>2052117</v>
      </c>
      <c r="E5512">
        <v>2115</v>
      </c>
      <c r="F5512">
        <v>2</v>
      </c>
      <c r="G5512">
        <v>877.5</v>
      </c>
      <c r="H5512" s="1">
        <v>43466</v>
      </c>
      <c r="I5512">
        <v>999999</v>
      </c>
      <c r="J5512">
        <v>763.42499999999995</v>
      </c>
      <c r="K5512">
        <v>403.53</v>
      </c>
      <c r="L5512" t="s">
        <v>13</v>
      </c>
      <c r="M5512">
        <v>1</v>
      </c>
    </row>
    <row r="5513" spans="1:13" x14ac:dyDescent="0.25">
      <c r="A5513">
        <v>328517</v>
      </c>
      <c r="B5513">
        <v>0</v>
      </c>
      <c r="C5513" s="1">
        <v>43463</v>
      </c>
      <c r="D5513">
        <v>467421</v>
      </c>
      <c r="E5513">
        <v>350</v>
      </c>
      <c r="F5513">
        <v>1</v>
      </c>
      <c r="G5513">
        <v>399</v>
      </c>
      <c r="H5513" s="1">
        <v>43465</v>
      </c>
      <c r="I5513">
        <v>999999</v>
      </c>
      <c r="J5513">
        <v>351.12</v>
      </c>
      <c r="K5513">
        <v>203.42</v>
      </c>
      <c r="L5513" t="s">
        <v>14</v>
      </c>
      <c r="M5513">
        <v>0.87309999999999999</v>
      </c>
    </row>
    <row r="5514" spans="1:13" x14ac:dyDescent="0.25">
      <c r="A5514">
        <v>328518</v>
      </c>
      <c r="B5514">
        <v>0</v>
      </c>
      <c r="C5514" s="1">
        <v>43463</v>
      </c>
      <c r="D5514">
        <v>559018</v>
      </c>
      <c r="E5514">
        <v>1521</v>
      </c>
      <c r="F5514">
        <v>1</v>
      </c>
      <c r="G5514">
        <v>310</v>
      </c>
      <c r="H5514" s="1">
        <v>43463</v>
      </c>
      <c r="I5514">
        <v>230</v>
      </c>
      <c r="J5514">
        <v>310</v>
      </c>
      <c r="K5514">
        <v>142.56</v>
      </c>
      <c r="L5514" t="s">
        <v>14</v>
      </c>
      <c r="M5514">
        <v>0.87309999999999999</v>
      </c>
    </row>
    <row r="5515" spans="1:13" x14ac:dyDescent="0.25">
      <c r="A5515">
        <v>328519</v>
      </c>
      <c r="B5515">
        <v>0</v>
      </c>
      <c r="C5515" s="1">
        <v>43463</v>
      </c>
      <c r="D5515">
        <v>1970845</v>
      </c>
      <c r="E5515">
        <v>1775</v>
      </c>
      <c r="F5515">
        <v>4</v>
      </c>
      <c r="G5515">
        <v>43</v>
      </c>
      <c r="H5515" s="1">
        <v>43463</v>
      </c>
      <c r="I5515">
        <v>440</v>
      </c>
      <c r="J5515">
        <v>39.56</v>
      </c>
      <c r="K5515">
        <v>21.92</v>
      </c>
      <c r="L5515" t="s">
        <v>13</v>
      </c>
      <c r="M5515">
        <v>1</v>
      </c>
    </row>
    <row r="5516" spans="1:13" x14ac:dyDescent="0.25">
      <c r="A5516">
        <v>328519</v>
      </c>
      <c r="B5516">
        <v>1</v>
      </c>
      <c r="C5516" s="1">
        <v>43463</v>
      </c>
      <c r="D5516">
        <v>1970845</v>
      </c>
      <c r="E5516">
        <v>1691</v>
      </c>
      <c r="F5516">
        <v>5</v>
      </c>
      <c r="G5516">
        <v>5.39</v>
      </c>
      <c r="H5516" s="1">
        <v>43463</v>
      </c>
      <c r="I5516">
        <v>440</v>
      </c>
      <c r="J5516">
        <v>4.6893000000000002</v>
      </c>
      <c r="K5516">
        <v>2.75</v>
      </c>
      <c r="L5516" t="s">
        <v>13</v>
      </c>
      <c r="M5516">
        <v>1</v>
      </c>
    </row>
    <row r="5517" spans="1:13" x14ac:dyDescent="0.25">
      <c r="A5517">
        <v>328520</v>
      </c>
      <c r="B5517">
        <v>0</v>
      </c>
      <c r="C5517" s="1">
        <v>43463</v>
      </c>
      <c r="D5517">
        <v>1927194</v>
      </c>
      <c r="E5517">
        <v>289</v>
      </c>
      <c r="F5517">
        <v>3</v>
      </c>
      <c r="G5517">
        <v>529</v>
      </c>
      <c r="H5517" s="1">
        <v>43463</v>
      </c>
      <c r="I5517">
        <v>660</v>
      </c>
      <c r="J5517">
        <v>529</v>
      </c>
      <c r="K5517">
        <v>243.27</v>
      </c>
      <c r="L5517" t="s">
        <v>13</v>
      </c>
      <c r="M5517">
        <v>1</v>
      </c>
    </row>
    <row r="5518" spans="1:13" x14ac:dyDescent="0.25">
      <c r="A5518">
        <v>328520</v>
      </c>
      <c r="B5518">
        <v>1</v>
      </c>
      <c r="C5518" s="1">
        <v>43463</v>
      </c>
      <c r="D5518">
        <v>1927194</v>
      </c>
      <c r="E5518">
        <v>1598</v>
      </c>
      <c r="F5518">
        <v>3</v>
      </c>
      <c r="G5518">
        <v>57.88</v>
      </c>
      <c r="H5518" s="1">
        <v>43463</v>
      </c>
      <c r="I5518">
        <v>660</v>
      </c>
      <c r="J5518">
        <v>56.143599999999999</v>
      </c>
      <c r="K5518">
        <v>26.62</v>
      </c>
      <c r="L5518" t="s">
        <v>13</v>
      </c>
      <c r="M5518">
        <v>1</v>
      </c>
    </row>
    <row r="5519" spans="1:13" x14ac:dyDescent="0.25">
      <c r="A5519">
        <v>328520</v>
      </c>
      <c r="B5519">
        <v>2</v>
      </c>
      <c r="C5519" s="1">
        <v>43463</v>
      </c>
      <c r="D5519">
        <v>1927194</v>
      </c>
      <c r="E5519">
        <v>1383</v>
      </c>
      <c r="F5519">
        <v>4</v>
      </c>
      <c r="G5519">
        <v>12.99</v>
      </c>
      <c r="H5519" s="1">
        <v>43463</v>
      </c>
      <c r="I5519">
        <v>660</v>
      </c>
      <c r="J5519">
        <v>11.691000000000001</v>
      </c>
      <c r="K5519">
        <v>6.62</v>
      </c>
      <c r="L5519" t="s">
        <v>13</v>
      </c>
      <c r="M5519">
        <v>1</v>
      </c>
    </row>
    <row r="5520" spans="1:13" x14ac:dyDescent="0.25">
      <c r="A5520">
        <v>328520</v>
      </c>
      <c r="B5520">
        <v>3</v>
      </c>
      <c r="C5520" s="1">
        <v>43463</v>
      </c>
      <c r="D5520">
        <v>1927194</v>
      </c>
      <c r="E5520">
        <v>1696</v>
      </c>
      <c r="F5520">
        <v>4</v>
      </c>
      <c r="G5520">
        <v>16.989999999999998</v>
      </c>
      <c r="H5520" s="1">
        <v>43463</v>
      </c>
      <c r="I5520">
        <v>660</v>
      </c>
      <c r="J5520">
        <v>16.140499999999999</v>
      </c>
      <c r="K5520">
        <v>5.63</v>
      </c>
      <c r="L5520" t="s">
        <v>13</v>
      </c>
      <c r="M5520">
        <v>1</v>
      </c>
    </row>
    <row r="5521" spans="1:13" x14ac:dyDescent="0.25">
      <c r="A5521">
        <v>328520</v>
      </c>
      <c r="B5521">
        <v>4</v>
      </c>
      <c r="C5521" s="1">
        <v>43463</v>
      </c>
      <c r="D5521">
        <v>1927194</v>
      </c>
      <c r="E5521">
        <v>1616</v>
      </c>
      <c r="F5521">
        <v>6</v>
      </c>
      <c r="G5521">
        <v>56.99</v>
      </c>
      <c r="H5521" s="1">
        <v>43463</v>
      </c>
      <c r="I5521">
        <v>660</v>
      </c>
      <c r="J5521">
        <v>50.7211</v>
      </c>
      <c r="K5521">
        <v>26.21</v>
      </c>
      <c r="L5521" t="s">
        <v>13</v>
      </c>
      <c r="M5521">
        <v>1</v>
      </c>
    </row>
    <row r="5522" spans="1:13" x14ac:dyDescent="0.25">
      <c r="A5522">
        <v>328521</v>
      </c>
      <c r="B5522">
        <v>0</v>
      </c>
      <c r="C5522" s="1">
        <v>43463</v>
      </c>
      <c r="D5522">
        <v>1513435</v>
      </c>
      <c r="E5522">
        <v>1467</v>
      </c>
      <c r="F5522">
        <v>7</v>
      </c>
      <c r="G5522">
        <v>301</v>
      </c>
      <c r="H5522" s="1">
        <v>43463</v>
      </c>
      <c r="I5522">
        <v>605</v>
      </c>
      <c r="J5522">
        <v>264.88</v>
      </c>
      <c r="K5522">
        <v>138.41999999999999</v>
      </c>
      <c r="L5522" t="s">
        <v>13</v>
      </c>
      <c r="M5522">
        <v>1</v>
      </c>
    </row>
    <row r="5523" spans="1:13" x14ac:dyDescent="0.25">
      <c r="A5523">
        <v>328521</v>
      </c>
      <c r="B5523">
        <v>1</v>
      </c>
      <c r="C5523" s="1">
        <v>43463</v>
      </c>
      <c r="D5523">
        <v>1513435</v>
      </c>
      <c r="E5523">
        <v>81</v>
      </c>
      <c r="F5523">
        <v>6</v>
      </c>
      <c r="G5523">
        <v>40.549999999999997</v>
      </c>
      <c r="H5523" s="1">
        <v>43463</v>
      </c>
      <c r="I5523">
        <v>605</v>
      </c>
      <c r="J5523">
        <v>37.711500000000001</v>
      </c>
      <c r="K5523">
        <v>18.649999999999999</v>
      </c>
      <c r="L5523" t="s">
        <v>13</v>
      </c>
      <c r="M5523">
        <v>1</v>
      </c>
    </row>
    <row r="5524" spans="1:13" x14ac:dyDescent="0.25">
      <c r="A5524">
        <v>328522</v>
      </c>
      <c r="B5524">
        <v>0</v>
      </c>
      <c r="C5524" s="1">
        <v>43463</v>
      </c>
      <c r="D5524">
        <v>323221</v>
      </c>
      <c r="E5524">
        <v>2364</v>
      </c>
      <c r="F5524">
        <v>2</v>
      </c>
      <c r="G5524">
        <v>429.99</v>
      </c>
      <c r="H5524" s="1">
        <v>43465</v>
      </c>
      <c r="I5524">
        <v>999999</v>
      </c>
      <c r="J5524">
        <v>429.99</v>
      </c>
      <c r="K5524">
        <v>197.74</v>
      </c>
      <c r="L5524" t="s">
        <v>15</v>
      </c>
      <c r="M5524">
        <v>1.3621000000000001</v>
      </c>
    </row>
    <row r="5525" spans="1:13" x14ac:dyDescent="0.25">
      <c r="A5525">
        <v>328523</v>
      </c>
      <c r="B5525">
        <v>0</v>
      </c>
      <c r="C5525" s="1">
        <v>43463</v>
      </c>
      <c r="D5525">
        <v>1630463</v>
      </c>
      <c r="E5525">
        <v>1482</v>
      </c>
      <c r="F5525">
        <v>6</v>
      </c>
      <c r="G5525">
        <v>239</v>
      </c>
      <c r="H5525" s="1">
        <v>43463</v>
      </c>
      <c r="I5525">
        <v>610</v>
      </c>
      <c r="J5525">
        <v>205.54</v>
      </c>
      <c r="K5525">
        <v>109.91</v>
      </c>
      <c r="L5525" t="s">
        <v>13</v>
      </c>
      <c r="M5525">
        <v>1</v>
      </c>
    </row>
    <row r="5526" spans="1:13" x14ac:dyDescent="0.25">
      <c r="A5526">
        <v>328523</v>
      </c>
      <c r="B5526">
        <v>1</v>
      </c>
      <c r="C5526" s="1">
        <v>43463</v>
      </c>
      <c r="D5526">
        <v>1630463</v>
      </c>
      <c r="E5526">
        <v>1548</v>
      </c>
      <c r="F5526">
        <v>6</v>
      </c>
      <c r="G5526">
        <v>266</v>
      </c>
      <c r="H5526" s="1">
        <v>43463</v>
      </c>
      <c r="I5526">
        <v>610</v>
      </c>
      <c r="J5526">
        <v>234.08</v>
      </c>
      <c r="K5526">
        <v>122.32</v>
      </c>
      <c r="L5526" t="s">
        <v>13</v>
      </c>
      <c r="M5526">
        <v>1</v>
      </c>
    </row>
    <row r="5527" spans="1:13" x14ac:dyDescent="0.25">
      <c r="A5527">
        <v>328523</v>
      </c>
      <c r="B5527">
        <v>2</v>
      </c>
      <c r="C5527" s="1">
        <v>43463</v>
      </c>
      <c r="D5527">
        <v>1630463</v>
      </c>
      <c r="E5527">
        <v>497</v>
      </c>
      <c r="F5527">
        <v>5</v>
      </c>
      <c r="G5527">
        <v>99</v>
      </c>
      <c r="H5527" s="1">
        <v>43463</v>
      </c>
      <c r="I5527">
        <v>610</v>
      </c>
      <c r="J5527">
        <v>86.13</v>
      </c>
      <c r="K5527">
        <v>50.47</v>
      </c>
      <c r="L5527" t="s">
        <v>13</v>
      </c>
      <c r="M5527">
        <v>1</v>
      </c>
    </row>
    <row r="5528" spans="1:13" x14ac:dyDescent="0.25">
      <c r="A5528">
        <v>328524</v>
      </c>
      <c r="B5528">
        <v>0</v>
      </c>
      <c r="C5528" s="1">
        <v>43463</v>
      </c>
      <c r="D5528">
        <v>1327960</v>
      </c>
      <c r="E5528">
        <v>1324</v>
      </c>
      <c r="F5528">
        <v>6</v>
      </c>
      <c r="G5528">
        <v>38.99</v>
      </c>
      <c r="H5528" s="1">
        <v>43463</v>
      </c>
      <c r="I5528">
        <v>470</v>
      </c>
      <c r="J5528">
        <v>38.99</v>
      </c>
      <c r="K5528">
        <v>17.93</v>
      </c>
      <c r="L5528" t="s">
        <v>13</v>
      </c>
      <c r="M5528">
        <v>1</v>
      </c>
    </row>
    <row r="5529" spans="1:13" x14ac:dyDescent="0.25">
      <c r="A5529">
        <v>328524</v>
      </c>
      <c r="B5529">
        <v>1</v>
      </c>
      <c r="C5529" s="1">
        <v>43463</v>
      </c>
      <c r="D5529">
        <v>1327960</v>
      </c>
      <c r="E5529">
        <v>375</v>
      </c>
      <c r="F5529">
        <v>9</v>
      </c>
      <c r="G5529">
        <v>699</v>
      </c>
      <c r="H5529" s="1">
        <v>43463</v>
      </c>
      <c r="I5529">
        <v>470</v>
      </c>
      <c r="J5529">
        <v>636.09</v>
      </c>
      <c r="K5529">
        <v>321.44</v>
      </c>
      <c r="L5529" t="s">
        <v>13</v>
      </c>
      <c r="M5529">
        <v>1</v>
      </c>
    </row>
    <row r="5530" spans="1:13" x14ac:dyDescent="0.25">
      <c r="A5530">
        <v>328600</v>
      </c>
      <c r="B5530">
        <v>0</v>
      </c>
      <c r="C5530" s="1">
        <v>43464</v>
      </c>
      <c r="D5530">
        <v>1866061</v>
      </c>
      <c r="E5530">
        <v>727</v>
      </c>
      <c r="F5530">
        <v>1</v>
      </c>
      <c r="G5530">
        <v>188</v>
      </c>
      <c r="H5530" s="1">
        <v>43465</v>
      </c>
      <c r="I5530">
        <v>999999</v>
      </c>
      <c r="J5530">
        <v>188</v>
      </c>
      <c r="K5530">
        <v>86.45</v>
      </c>
      <c r="L5530" t="s">
        <v>13</v>
      </c>
      <c r="M5530">
        <v>1</v>
      </c>
    </row>
    <row r="5531" spans="1:13" x14ac:dyDescent="0.25">
      <c r="A5531">
        <v>328601</v>
      </c>
      <c r="B5531">
        <v>0</v>
      </c>
      <c r="C5531" s="1">
        <v>43464</v>
      </c>
      <c r="D5531">
        <v>1597406</v>
      </c>
      <c r="E5531">
        <v>2505</v>
      </c>
      <c r="F5531">
        <v>1</v>
      </c>
      <c r="G5531">
        <v>9.99</v>
      </c>
      <c r="H5531" s="1">
        <v>43467</v>
      </c>
      <c r="I5531">
        <v>999999</v>
      </c>
      <c r="J5531">
        <v>9.99</v>
      </c>
      <c r="K5531">
        <v>5.09</v>
      </c>
      <c r="L5531" t="s">
        <v>13</v>
      </c>
      <c r="M5531">
        <v>1</v>
      </c>
    </row>
    <row r="5532" spans="1:13" x14ac:dyDescent="0.25">
      <c r="A5532">
        <v>328601</v>
      </c>
      <c r="B5532">
        <v>1</v>
      </c>
      <c r="C5532" s="1">
        <v>43464</v>
      </c>
      <c r="D5532">
        <v>1597406</v>
      </c>
      <c r="E5532">
        <v>1043</v>
      </c>
      <c r="F5532">
        <v>4</v>
      </c>
      <c r="G5532">
        <v>231</v>
      </c>
      <c r="H5532" s="1">
        <v>43467</v>
      </c>
      <c r="I5532">
        <v>999999</v>
      </c>
      <c r="J5532">
        <v>212.52</v>
      </c>
      <c r="K5532">
        <v>76.53</v>
      </c>
      <c r="L5532" t="s">
        <v>13</v>
      </c>
      <c r="M5532">
        <v>1</v>
      </c>
    </row>
    <row r="5533" spans="1:13" x14ac:dyDescent="0.25">
      <c r="A5533">
        <v>328601</v>
      </c>
      <c r="B5533">
        <v>2</v>
      </c>
      <c r="C5533" s="1">
        <v>43464</v>
      </c>
      <c r="D5533">
        <v>1597406</v>
      </c>
      <c r="E5533">
        <v>1132</v>
      </c>
      <c r="F5533">
        <v>1</v>
      </c>
      <c r="G5533">
        <v>627</v>
      </c>
      <c r="H5533" s="1">
        <v>43467</v>
      </c>
      <c r="I5533">
        <v>999999</v>
      </c>
      <c r="J5533">
        <v>595.65</v>
      </c>
      <c r="K5533">
        <v>207.74</v>
      </c>
      <c r="L5533" t="s">
        <v>13</v>
      </c>
      <c r="M5533">
        <v>1</v>
      </c>
    </row>
    <row r="5534" spans="1:13" x14ac:dyDescent="0.25">
      <c r="A5534">
        <v>328601</v>
      </c>
      <c r="B5534">
        <v>3</v>
      </c>
      <c r="C5534" s="1">
        <v>43464</v>
      </c>
      <c r="D5534">
        <v>1597406</v>
      </c>
      <c r="E5534">
        <v>2509</v>
      </c>
      <c r="F5534">
        <v>1</v>
      </c>
      <c r="G5534">
        <v>4.0599999999999996</v>
      </c>
      <c r="H5534" s="1">
        <v>43467</v>
      </c>
      <c r="I5534">
        <v>999999</v>
      </c>
      <c r="J5534">
        <v>4.0599999999999996</v>
      </c>
      <c r="K5534">
        <v>2.0699999999999998</v>
      </c>
      <c r="L5534" t="s">
        <v>13</v>
      </c>
      <c r="M5534">
        <v>1</v>
      </c>
    </row>
    <row r="5535" spans="1:13" x14ac:dyDescent="0.25">
      <c r="A5535">
        <v>328601</v>
      </c>
      <c r="B5535">
        <v>4</v>
      </c>
      <c r="C5535" s="1">
        <v>43464</v>
      </c>
      <c r="D5535">
        <v>1597406</v>
      </c>
      <c r="E5535">
        <v>1427</v>
      </c>
      <c r="F5535">
        <v>2</v>
      </c>
      <c r="G5535">
        <v>230</v>
      </c>
      <c r="H5535" s="1">
        <v>43467</v>
      </c>
      <c r="I5535">
        <v>999999</v>
      </c>
      <c r="J5535">
        <v>227.7</v>
      </c>
      <c r="K5535">
        <v>105.77</v>
      </c>
      <c r="L5535" t="s">
        <v>13</v>
      </c>
      <c r="M5535">
        <v>1</v>
      </c>
    </row>
    <row r="5536" spans="1:13" x14ac:dyDescent="0.25">
      <c r="A5536">
        <v>328601</v>
      </c>
      <c r="B5536">
        <v>5</v>
      </c>
      <c r="C5536" s="1">
        <v>43464</v>
      </c>
      <c r="D5536">
        <v>1597406</v>
      </c>
      <c r="E5536">
        <v>1602</v>
      </c>
      <c r="F5536">
        <v>3</v>
      </c>
      <c r="G5536">
        <v>179.99</v>
      </c>
      <c r="H5536" s="1">
        <v>43467</v>
      </c>
      <c r="I5536">
        <v>999999</v>
      </c>
      <c r="J5536">
        <v>178.1901</v>
      </c>
      <c r="K5536">
        <v>82.77</v>
      </c>
      <c r="L5536" t="s">
        <v>13</v>
      </c>
      <c r="M5536">
        <v>1</v>
      </c>
    </row>
    <row r="5537" spans="1:13" x14ac:dyDescent="0.25">
      <c r="A5537">
        <v>328601</v>
      </c>
      <c r="B5537">
        <v>6</v>
      </c>
      <c r="C5537" s="1">
        <v>43464</v>
      </c>
      <c r="D5537">
        <v>1597406</v>
      </c>
      <c r="E5537">
        <v>1165</v>
      </c>
      <c r="F5537">
        <v>10</v>
      </c>
      <c r="G5537">
        <v>170</v>
      </c>
      <c r="H5537" s="1">
        <v>43467</v>
      </c>
      <c r="I5537">
        <v>999999</v>
      </c>
      <c r="J5537">
        <v>151.30000000000001</v>
      </c>
      <c r="K5537">
        <v>86.67</v>
      </c>
      <c r="L5537" t="s">
        <v>13</v>
      </c>
      <c r="M5537">
        <v>1</v>
      </c>
    </row>
    <row r="5538" spans="1:13" x14ac:dyDescent="0.25">
      <c r="A5538">
        <v>328700</v>
      </c>
      <c r="B5538">
        <v>0</v>
      </c>
      <c r="C5538" s="1">
        <v>43465</v>
      </c>
      <c r="D5538">
        <v>974784</v>
      </c>
      <c r="E5538">
        <v>1670</v>
      </c>
      <c r="F5538">
        <v>6</v>
      </c>
      <c r="G5538">
        <v>8.99</v>
      </c>
      <c r="H5538" s="1">
        <v>43465</v>
      </c>
      <c r="I5538">
        <v>360</v>
      </c>
      <c r="J5538">
        <v>8.99</v>
      </c>
      <c r="K5538">
        <v>4.13</v>
      </c>
      <c r="L5538" t="s">
        <v>16</v>
      </c>
      <c r="M5538">
        <v>0.78120000000000001</v>
      </c>
    </row>
    <row r="5539" spans="1:13" x14ac:dyDescent="0.25">
      <c r="A5539">
        <v>327809</v>
      </c>
      <c r="B5539">
        <v>0</v>
      </c>
      <c r="C5539" s="1">
        <v>43456</v>
      </c>
      <c r="D5539">
        <v>1481599</v>
      </c>
      <c r="E5539">
        <v>429</v>
      </c>
      <c r="F5539">
        <v>2</v>
      </c>
      <c r="G5539">
        <v>599.9</v>
      </c>
      <c r="H5539" s="1">
        <v>43459</v>
      </c>
      <c r="I5539">
        <v>999999</v>
      </c>
      <c r="J5539">
        <v>539.91</v>
      </c>
      <c r="K5539">
        <v>275.87</v>
      </c>
      <c r="L5539" t="s">
        <v>13</v>
      </c>
      <c r="M5539">
        <v>1</v>
      </c>
    </row>
    <row r="5540" spans="1:13" x14ac:dyDescent="0.25">
      <c r="A5540">
        <v>327809</v>
      </c>
      <c r="B5540">
        <v>1</v>
      </c>
      <c r="C5540" s="1">
        <v>43456</v>
      </c>
      <c r="D5540">
        <v>1481599</v>
      </c>
      <c r="E5540">
        <v>85</v>
      </c>
      <c r="F5540">
        <v>6</v>
      </c>
      <c r="G5540">
        <v>99.99</v>
      </c>
      <c r="H5540" s="1">
        <v>43459</v>
      </c>
      <c r="I5540">
        <v>999999</v>
      </c>
      <c r="J5540">
        <v>89.991</v>
      </c>
      <c r="K5540">
        <v>45.98</v>
      </c>
      <c r="L5540" t="s">
        <v>13</v>
      </c>
      <c r="M5540">
        <v>1</v>
      </c>
    </row>
    <row r="5541" spans="1:13" x14ac:dyDescent="0.25">
      <c r="A5541">
        <v>327810</v>
      </c>
      <c r="B5541">
        <v>0</v>
      </c>
      <c r="C5541" s="1">
        <v>43456</v>
      </c>
      <c r="D5541">
        <v>1198127</v>
      </c>
      <c r="E5541">
        <v>1442</v>
      </c>
      <c r="F5541">
        <v>5</v>
      </c>
      <c r="G5541">
        <v>529</v>
      </c>
      <c r="H5541" s="1">
        <v>43458</v>
      </c>
      <c r="I5541">
        <v>999999</v>
      </c>
      <c r="J5541">
        <v>476.1</v>
      </c>
      <c r="K5541">
        <v>175.27</v>
      </c>
      <c r="L5541" t="s">
        <v>16</v>
      </c>
      <c r="M5541">
        <v>0.79039999999999999</v>
      </c>
    </row>
    <row r="5542" spans="1:13" x14ac:dyDescent="0.25">
      <c r="A5542">
        <v>327810</v>
      </c>
      <c r="B5542">
        <v>1</v>
      </c>
      <c r="C5542" s="1">
        <v>43456</v>
      </c>
      <c r="D5542">
        <v>1198127</v>
      </c>
      <c r="E5542">
        <v>2497</v>
      </c>
      <c r="F5542">
        <v>2</v>
      </c>
      <c r="G5542">
        <v>9.99</v>
      </c>
      <c r="H5542" s="1">
        <v>43458</v>
      </c>
      <c r="I5542">
        <v>999999</v>
      </c>
      <c r="J5542">
        <v>9.6903000000000006</v>
      </c>
      <c r="K5542">
        <v>5.09</v>
      </c>
      <c r="L5542" t="s">
        <v>16</v>
      </c>
      <c r="M5542">
        <v>0.79039999999999999</v>
      </c>
    </row>
    <row r="5543" spans="1:13" x14ac:dyDescent="0.25">
      <c r="A5543">
        <v>327810</v>
      </c>
      <c r="B5543">
        <v>2</v>
      </c>
      <c r="C5543" s="1">
        <v>43456</v>
      </c>
      <c r="D5543">
        <v>1198127</v>
      </c>
      <c r="E5543">
        <v>1617</v>
      </c>
      <c r="F5543">
        <v>1</v>
      </c>
      <c r="G5543">
        <v>57.99</v>
      </c>
      <c r="H5543" s="1">
        <v>43458</v>
      </c>
      <c r="I5543">
        <v>999999</v>
      </c>
      <c r="J5543">
        <v>57.99</v>
      </c>
      <c r="K5543">
        <v>26.67</v>
      </c>
      <c r="L5543" t="s">
        <v>16</v>
      </c>
      <c r="M5543">
        <v>0.79039999999999999</v>
      </c>
    </row>
    <row r="5544" spans="1:13" x14ac:dyDescent="0.25">
      <c r="A5544">
        <v>327811</v>
      </c>
      <c r="B5544">
        <v>0</v>
      </c>
      <c r="C5544" s="1">
        <v>43456</v>
      </c>
      <c r="D5544">
        <v>1783468</v>
      </c>
      <c r="E5544">
        <v>2500</v>
      </c>
      <c r="F5544">
        <v>4</v>
      </c>
      <c r="G5544">
        <v>23.72</v>
      </c>
      <c r="H5544" s="1">
        <v>43456</v>
      </c>
      <c r="I5544">
        <v>585</v>
      </c>
      <c r="J5544">
        <v>23.72</v>
      </c>
      <c r="K5544">
        <v>12.09</v>
      </c>
      <c r="L5544" t="s">
        <v>13</v>
      </c>
      <c r="M5544">
        <v>1</v>
      </c>
    </row>
    <row r="5545" spans="1:13" x14ac:dyDescent="0.25">
      <c r="A5545">
        <v>327811</v>
      </c>
      <c r="B5545">
        <v>1</v>
      </c>
      <c r="C5545" s="1">
        <v>43456</v>
      </c>
      <c r="D5545">
        <v>1783468</v>
      </c>
      <c r="E5545">
        <v>1754</v>
      </c>
      <c r="F5545">
        <v>3</v>
      </c>
      <c r="G5545">
        <v>89</v>
      </c>
      <c r="H5545" s="1">
        <v>43456</v>
      </c>
      <c r="I5545">
        <v>585</v>
      </c>
      <c r="J5545">
        <v>80.099999999999994</v>
      </c>
      <c r="K5545">
        <v>40.93</v>
      </c>
      <c r="L5545" t="s">
        <v>13</v>
      </c>
      <c r="M5545">
        <v>1</v>
      </c>
    </row>
    <row r="5546" spans="1:13" x14ac:dyDescent="0.25">
      <c r="A5546">
        <v>327811</v>
      </c>
      <c r="B5546">
        <v>2</v>
      </c>
      <c r="C5546" s="1">
        <v>43456</v>
      </c>
      <c r="D5546">
        <v>1783468</v>
      </c>
      <c r="E5546">
        <v>2104</v>
      </c>
      <c r="F5546">
        <v>2</v>
      </c>
      <c r="G5546">
        <v>257.5</v>
      </c>
      <c r="H5546" s="1">
        <v>43456</v>
      </c>
      <c r="I5546">
        <v>585</v>
      </c>
      <c r="J5546">
        <v>257.5</v>
      </c>
      <c r="K5546">
        <v>131.28</v>
      </c>
      <c r="L5546" t="s">
        <v>13</v>
      </c>
      <c r="M5546">
        <v>1</v>
      </c>
    </row>
    <row r="5547" spans="1:13" x14ac:dyDescent="0.25">
      <c r="A5547">
        <v>327812</v>
      </c>
      <c r="B5547">
        <v>0</v>
      </c>
      <c r="C5547" s="1">
        <v>43456</v>
      </c>
      <c r="D5547">
        <v>1628618</v>
      </c>
      <c r="E5547">
        <v>435</v>
      </c>
      <c r="F5547">
        <v>2</v>
      </c>
      <c r="G5547">
        <v>269.95</v>
      </c>
      <c r="H5547" s="1">
        <v>43456</v>
      </c>
      <c r="I5547">
        <v>660</v>
      </c>
      <c r="J5547">
        <v>269.95</v>
      </c>
      <c r="K5547">
        <v>137.63</v>
      </c>
      <c r="L5547" t="s">
        <v>13</v>
      </c>
      <c r="M5547">
        <v>1</v>
      </c>
    </row>
    <row r="5548" spans="1:13" x14ac:dyDescent="0.25">
      <c r="A5548">
        <v>327813</v>
      </c>
      <c r="B5548">
        <v>0</v>
      </c>
      <c r="C5548" s="1">
        <v>43456</v>
      </c>
      <c r="D5548">
        <v>1950095</v>
      </c>
      <c r="E5548">
        <v>2517</v>
      </c>
      <c r="F5548">
        <v>2</v>
      </c>
      <c r="G5548">
        <v>3.35</v>
      </c>
      <c r="H5548" s="1">
        <v>43456</v>
      </c>
      <c r="I5548">
        <v>465</v>
      </c>
      <c r="J5548">
        <v>3.35</v>
      </c>
      <c r="K5548">
        <v>1.71</v>
      </c>
      <c r="L5548" t="s">
        <v>13</v>
      </c>
      <c r="M5548">
        <v>1</v>
      </c>
    </row>
    <row r="5549" spans="1:13" x14ac:dyDescent="0.25">
      <c r="A5549">
        <v>327814</v>
      </c>
      <c r="B5549">
        <v>0</v>
      </c>
      <c r="C5549" s="1">
        <v>43456</v>
      </c>
      <c r="D5549">
        <v>1318120</v>
      </c>
      <c r="E5549">
        <v>144</v>
      </c>
      <c r="F5549">
        <v>5</v>
      </c>
      <c r="G5549">
        <v>299.99</v>
      </c>
      <c r="H5549" s="1">
        <v>43462</v>
      </c>
      <c r="I5549">
        <v>999999</v>
      </c>
      <c r="J5549">
        <v>272.99090000000001</v>
      </c>
      <c r="K5549">
        <v>152.94</v>
      </c>
      <c r="L5549" t="s">
        <v>13</v>
      </c>
      <c r="M5549">
        <v>1</v>
      </c>
    </row>
    <row r="5550" spans="1:13" x14ac:dyDescent="0.25">
      <c r="A5550">
        <v>327815</v>
      </c>
      <c r="B5550">
        <v>0</v>
      </c>
      <c r="C5550" s="1">
        <v>43456</v>
      </c>
      <c r="D5550">
        <v>850765</v>
      </c>
      <c r="E5550">
        <v>518</v>
      </c>
      <c r="F5550">
        <v>5</v>
      </c>
      <c r="G5550">
        <v>869</v>
      </c>
      <c r="H5550" s="1">
        <v>43460</v>
      </c>
      <c r="I5550">
        <v>999999</v>
      </c>
      <c r="J5550">
        <v>782.1</v>
      </c>
      <c r="K5550">
        <v>287.92</v>
      </c>
      <c r="L5550" t="s">
        <v>14</v>
      </c>
      <c r="M5550">
        <v>0.87609999999999999</v>
      </c>
    </row>
    <row r="5551" spans="1:13" x14ac:dyDescent="0.25">
      <c r="A5551">
        <v>327815</v>
      </c>
      <c r="B5551">
        <v>1</v>
      </c>
      <c r="C5551" s="1">
        <v>43456</v>
      </c>
      <c r="D5551">
        <v>850765</v>
      </c>
      <c r="E5551">
        <v>1624</v>
      </c>
      <c r="F5551">
        <v>2</v>
      </c>
      <c r="G5551">
        <v>219</v>
      </c>
      <c r="H5551" s="1">
        <v>43460</v>
      </c>
      <c r="I5551">
        <v>999999</v>
      </c>
      <c r="J5551">
        <v>203.67</v>
      </c>
      <c r="K5551">
        <v>72.56</v>
      </c>
      <c r="L5551" t="s">
        <v>14</v>
      </c>
      <c r="M5551">
        <v>0.87609999999999999</v>
      </c>
    </row>
    <row r="5552" spans="1:13" x14ac:dyDescent="0.25">
      <c r="A5552">
        <v>327815</v>
      </c>
      <c r="B5552">
        <v>2</v>
      </c>
      <c r="C5552" s="1">
        <v>43456</v>
      </c>
      <c r="D5552">
        <v>850765</v>
      </c>
      <c r="E5552">
        <v>73</v>
      </c>
      <c r="F5552">
        <v>2</v>
      </c>
      <c r="G5552">
        <v>47.95</v>
      </c>
      <c r="H5552" s="1">
        <v>43460</v>
      </c>
      <c r="I5552">
        <v>999999</v>
      </c>
      <c r="J5552">
        <v>46.031999999999996</v>
      </c>
      <c r="K5552">
        <v>22.05</v>
      </c>
      <c r="L5552" t="s">
        <v>14</v>
      </c>
      <c r="M5552">
        <v>0.87609999999999999</v>
      </c>
    </row>
    <row r="5553" spans="1:13" x14ac:dyDescent="0.25">
      <c r="A5553">
        <v>327816</v>
      </c>
      <c r="B5553">
        <v>0</v>
      </c>
      <c r="C5553" s="1">
        <v>43456</v>
      </c>
      <c r="D5553">
        <v>624125</v>
      </c>
      <c r="E5553">
        <v>1585</v>
      </c>
      <c r="F5553">
        <v>2</v>
      </c>
      <c r="G5553">
        <v>22.89</v>
      </c>
      <c r="H5553" s="1">
        <v>43456</v>
      </c>
      <c r="I5553">
        <v>150</v>
      </c>
      <c r="J5553">
        <v>21.287700000000001</v>
      </c>
      <c r="K5553">
        <v>7.58</v>
      </c>
      <c r="L5553" t="s">
        <v>14</v>
      </c>
      <c r="M5553">
        <v>0.87609999999999999</v>
      </c>
    </row>
    <row r="5554" spans="1:13" x14ac:dyDescent="0.25">
      <c r="A5554">
        <v>327816</v>
      </c>
      <c r="B5554">
        <v>1</v>
      </c>
      <c r="C5554" s="1">
        <v>43456</v>
      </c>
      <c r="D5554">
        <v>624125</v>
      </c>
      <c r="E5554">
        <v>1639</v>
      </c>
      <c r="F5554">
        <v>3</v>
      </c>
      <c r="G5554">
        <v>9.99</v>
      </c>
      <c r="H5554" s="1">
        <v>43456</v>
      </c>
      <c r="I5554">
        <v>150</v>
      </c>
      <c r="J5554">
        <v>9.99</v>
      </c>
      <c r="K5554">
        <v>5.09</v>
      </c>
      <c r="L5554" t="s">
        <v>14</v>
      </c>
      <c r="M5554">
        <v>0.87609999999999999</v>
      </c>
    </row>
    <row r="5555" spans="1:13" x14ac:dyDescent="0.25">
      <c r="A5555">
        <v>327816</v>
      </c>
      <c r="B5555">
        <v>2</v>
      </c>
      <c r="C5555" s="1">
        <v>43456</v>
      </c>
      <c r="D5555">
        <v>624125</v>
      </c>
      <c r="E5555">
        <v>440</v>
      </c>
      <c r="F5555">
        <v>1</v>
      </c>
      <c r="G5555">
        <v>219.95</v>
      </c>
      <c r="H5555" s="1">
        <v>43456</v>
      </c>
      <c r="I5555">
        <v>150</v>
      </c>
      <c r="J5555">
        <v>195.75550000000001</v>
      </c>
      <c r="K5555">
        <v>112.14</v>
      </c>
      <c r="L5555" t="s">
        <v>14</v>
      </c>
      <c r="M5555">
        <v>0.87609999999999999</v>
      </c>
    </row>
    <row r="5556" spans="1:13" x14ac:dyDescent="0.25">
      <c r="A5556">
        <v>327816</v>
      </c>
      <c r="B5556">
        <v>3</v>
      </c>
      <c r="C5556" s="1">
        <v>43456</v>
      </c>
      <c r="D5556">
        <v>624125</v>
      </c>
      <c r="E5556">
        <v>1421</v>
      </c>
      <c r="F5556">
        <v>2</v>
      </c>
      <c r="G5556">
        <v>290</v>
      </c>
      <c r="H5556" s="1">
        <v>43456</v>
      </c>
      <c r="I5556">
        <v>150</v>
      </c>
      <c r="J5556">
        <v>287.10000000000002</v>
      </c>
      <c r="K5556">
        <v>133.36000000000001</v>
      </c>
      <c r="L5556" t="s">
        <v>14</v>
      </c>
      <c r="M5556">
        <v>0.87609999999999999</v>
      </c>
    </row>
    <row r="5557" spans="1:13" x14ac:dyDescent="0.25">
      <c r="A5557">
        <v>327817</v>
      </c>
      <c r="B5557">
        <v>0</v>
      </c>
      <c r="C5557" s="1">
        <v>43456</v>
      </c>
      <c r="D5557">
        <v>70035</v>
      </c>
      <c r="E5557">
        <v>2103</v>
      </c>
      <c r="F5557">
        <v>1</v>
      </c>
      <c r="G5557">
        <v>508</v>
      </c>
      <c r="H5557" s="1">
        <v>43458</v>
      </c>
      <c r="I5557">
        <v>999999</v>
      </c>
      <c r="J5557">
        <v>457.2</v>
      </c>
      <c r="K5557">
        <v>258.99</v>
      </c>
      <c r="L5557" t="s">
        <v>17</v>
      </c>
      <c r="M5557">
        <v>1.4089</v>
      </c>
    </row>
    <row r="5558" spans="1:13" x14ac:dyDescent="0.25">
      <c r="A5558">
        <v>327818</v>
      </c>
      <c r="B5558">
        <v>0</v>
      </c>
      <c r="C5558" s="1">
        <v>43456</v>
      </c>
      <c r="D5558">
        <v>1845434</v>
      </c>
      <c r="E5558">
        <v>1294</v>
      </c>
      <c r="F5558">
        <v>2</v>
      </c>
      <c r="G5558">
        <v>595</v>
      </c>
      <c r="H5558" s="1">
        <v>43459</v>
      </c>
      <c r="I5558">
        <v>999999</v>
      </c>
      <c r="J5558">
        <v>517.65</v>
      </c>
      <c r="K5558">
        <v>197.14</v>
      </c>
      <c r="L5558" t="s">
        <v>13</v>
      </c>
      <c r="M5558">
        <v>1</v>
      </c>
    </row>
    <row r="5559" spans="1:13" x14ac:dyDescent="0.25">
      <c r="A5559">
        <v>327818</v>
      </c>
      <c r="B5559">
        <v>1</v>
      </c>
      <c r="C5559" s="1">
        <v>43456</v>
      </c>
      <c r="D5559">
        <v>1845434</v>
      </c>
      <c r="E5559">
        <v>1417</v>
      </c>
      <c r="F5559">
        <v>1</v>
      </c>
      <c r="G5559">
        <v>268</v>
      </c>
      <c r="H5559" s="1">
        <v>43459</v>
      </c>
      <c r="I5559">
        <v>999999</v>
      </c>
      <c r="J5559">
        <v>268</v>
      </c>
      <c r="K5559">
        <v>123.24</v>
      </c>
      <c r="L5559" t="s">
        <v>13</v>
      </c>
      <c r="M5559">
        <v>1</v>
      </c>
    </row>
    <row r="5560" spans="1:13" x14ac:dyDescent="0.25">
      <c r="A5560">
        <v>327819</v>
      </c>
      <c r="B5560">
        <v>0</v>
      </c>
      <c r="C5560" s="1">
        <v>43456</v>
      </c>
      <c r="D5560">
        <v>66650</v>
      </c>
      <c r="E5560">
        <v>1580</v>
      </c>
      <c r="F5560">
        <v>1</v>
      </c>
      <c r="G5560">
        <v>219</v>
      </c>
      <c r="H5560" s="1">
        <v>43459</v>
      </c>
      <c r="I5560">
        <v>999999</v>
      </c>
      <c r="J5560">
        <v>188.34</v>
      </c>
      <c r="K5560">
        <v>72.56</v>
      </c>
      <c r="L5560" t="s">
        <v>17</v>
      </c>
      <c r="M5560">
        <v>1.4089</v>
      </c>
    </row>
    <row r="5561" spans="1:13" x14ac:dyDescent="0.25">
      <c r="A5561">
        <v>327819</v>
      </c>
      <c r="B5561">
        <v>1</v>
      </c>
      <c r="C5561" s="1">
        <v>43456</v>
      </c>
      <c r="D5561">
        <v>66650</v>
      </c>
      <c r="E5561">
        <v>474</v>
      </c>
      <c r="F5561">
        <v>1</v>
      </c>
      <c r="G5561">
        <v>49</v>
      </c>
      <c r="H5561" s="1">
        <v>43459</v>
      </c>
      <c r="I5561">
        <v>999999</v>
      </c>
      <c r="J5561">
        <v>49</v>
      </c>
      <c r="K5561">
        <v>24.98</v>
      </c>
      <c r="L5561" t="s">
        <v>17</v>
      </c>
      <c r="M5561">
        <v>1.4089</v>
      </c>
    </row>
    <row r="5562" spans="1:13" x14ac:dyDescent="0.25">
      <c r="A5562">
        <v>327819</v>
      </c>
      <c r="B5562">
        <v>2</v>
      </c>
      <c r="C5562" s="1">
        <v>43456</v>
      </c>
      <c r="D5562">
        <v>66650</v>
      </c>
      <c r="E5562">
        <v>1648</v>
      </c>
      <c r="F5562">
        <v>1</v>
      </c>
      <c r="G5562">
        <v>109.99</v>
      </c>
      <c r="H5562" s="1">
        <v>43459</v>
      </c>
      <c r="I5562">
        <v>999999</v>
      </c>
      <c r="J5562">
        <v>109.99</v>
      </c>
      <c r="K5562">
        <v>56.08</v>
      </c>
      <c r="L5562" t="s">
        <v>17</v>
      </c>
      <c r="M5562">
        <v>1.4089</v>
      </c>
    </row>
    <row r="5563" spans="1:13" x14ac:dyDescent="0.25">
      <c r="A5563">
        <v>327820</v>
      </c>
      <c r="B5563">
        <v>0</v>
      </c>
      <c r="C5563" s="1">
        <v>43456</v>
      </c>
      <c r="D5563">
        <v>627901</v>
      </c>
      <c r="E5563">
        <v>1973</v>
      </c>
      <c r="F5563">
        <v>2</v>
      </c>
      <c r="G5563">
        <v>279.99</v>
      </c>
      <c r="H5563" s="1">
        <v>43456</v>
      </c>
      <c r="I5563">
        <v>160</v>
      </c>
      <c r="J5563">
        <v>260.39069999999998</v>
      </c>
      <c r="K5563">
        <v>142.75</v>
      </c>
      <c r="L5563" t="s">
        <v>14</v>
      </c>
      <c r="M5563">
        <v>0.87609999999999999</v>
      </c>
    </row>
    <row r="5564" spans="1:13" x14ac:dyDescent="0.25">
      <c r="A5564">
        <v>327820</v>
      </c>
      <c r="B5564">
        <v>1</v>
      </c>
      <c r="C5564" s="1">
        <v>43456</v>
      </c>
      <c r="D5564">
        <v>627901</v>
      </c>
      <c r="E5564">
        <v>1638</v>
      </c>
      <c r="F5564">
        <v>3</v>
      </c>
      <c r="G5564">
        <v>13.89</v>
      </c>
      <c r="H5564" s="1">
        <v>43456</v>
      </c>
      <c r="I5564">
        <v>160</v>
      </c>
      <c r="J5564">
        <v>13.751099999999999</v>
      </c>
      <c r="K5564">
        <v>6.39</v>
      </c>
      <c r="L5564" t="s">
        <v>14</v>
      </c>
      <c r="M5564">
        <v>0.87609999999999999</v>
      </c>
    </row>
    <row r="5565" spans="1:13" x14ac:dyDescent="0.25">
      <c r="A5565">
        <v>327820</v>
      </c>
      <c r="B5565">
        <v>2</v>
      </c>
      <c r="C5565" s="1">
        <v>43456</v>
      </c>
      <c r="D5565">
        <v>627901</v>
      </c>
      <c r="E5565">
        <v>1689</v>
      </c>
      <c r="F5565">
        <v>2</v>
      </c>
      <c r="G5565">
        <v>4.9800000000000004</v>
      </c>
      <c r="H5565" s="1">
        <v>43456</v>
      </c>
      <c r="I5565">
        <v>160</v>
      </c>
      <c r="J5565">
        <v>4.3326000000000002</v>
      </c>
      <c r="K5565">
        <v>2.54</v>
      </c>
      <c r="L5565" t="s">
        <v>14</v>
      </c>
      <c r="M5565">
        <v>0.87609999999999999</v>
      </c>
    </row>
    <row r="5566" spans="1:13" x14ac:dyDescent="0.25">
      <c r="A5566">
        <v>327821</v>
      </c>
      <c r="B5566">
        <v>0</v>
      </c>
      <c r="C5566" s="1">
        <v>43456</v>
      </c>
      <c r="D5566">
        <v>1108996</v>
      </c>
      <c r="E5566">
        <v>143</v>
      </c>
      <c r="F5566">
        <v>2</v>
      </c>
      <c r="G5566">
        <v>299.99</v>
      </c>
      <c r="H5566" s="1">
        <v>43463</v>
      </c>
      <c r="I5566">
        <v>999999</v>
      </c>
      <c r="J5566">
        <v>266.99110000000002</v>
      </c>
      <c r="K5566">
        <v>152.94</v>
      </c>
      <c r="L5566" t="s">
        <v>16</v>
      </c>
      <c r="M5566">
        <v>0.79039999999999999</v>
      </c>
    </row>
    <row r="5567" spans="1:13" x14ac:dyDescent="0.25">
      <c r="A5567">
        <v>327900</v>
      </c>
      <c r="B5567">
        <v>0</v>
      </c>
      <c r="C5567" s="1">
        <v>43457</v>
      </c>
      <c r="D5567">
        <v>1118455</v>
      </c>
      <c r="E5567">
        <v>2500</v>
      </c>
      <c r="F5567">
        <v>2</v>
      </c>
      <c r="G5567">
        <v>23.72</v>
      </c>
      <c r="H5567" s="1">
        <v>43457</v>
      </c>
      <c r="I5567">
        <v>400</v>
      </c>
      <c r="J5567">
        <v>20.3992</v>
      </c>
      <c r="K5567">
        <v>12.09</v>
      </c>
      <c r="L5567" t="s">
        <v>16</v>
      </c>
      <c r="M5567">
        <v>0.79039999999999999</v>
      </c>
    </row>
    <row r="5568" spans="1:13" x14ac:dyDescent="0.25">
      <c r="A5568">
        <v>327900</v>
      </c>
      <c r="B5568">
        <v>1</v>
      </c>
      <c r="C5568" s="1">
        <v>43457</v>
      </c>
      <c r="D5568">
        <v>1118455</v>
      </c>
      <c r="E5568">
        <v>667</v>
      </c>
      <c r="F5568">
        <v>6</v>
      </c>
      <c r="G5568">
        <v>190</v>
      </c>
      <c r="H5568" s="1">
        <v>43457</v>
      </c>
      <c r="I5568">
        <v>400</v>
      </c>
      <c r="J5568">
        <v>190</v>
      </c>
      <c r="K5568">
        <v>87.37</v>
      </c>
      <c r="L5568" t="s">
        <v>16</v>
      </c>
      <c r="M5568">
        <v>0.79039999999999999</v>
      </c>
    </row>
    <row r="5569" spans="1:13" x14ac:dyDescent="0.25">
      <c r="A5569">
        <v>327901</v>
      </c>
      <c r="B5569">
        <v>0</v>
      </c>
      <c r="C5569" s="1">
        <v>43457</v>
      </c>
      <c r="D5569">
        <v>1923984</v>
      </c>
      <c r="E5569">
        <v>1592</v>
      </c>
      <c r="F5569">
        <v>3</v>
      </c>
      <c r="G5569">
        <v>17.989999999999998</v>
      </c>
      <c r="H5569" s="1">
        <v>43460</v>
      </c>
      <c r="I5569">
        <v>999999</v>
      </c>
      <c r="J5569">
        <v>17.270399999999999</v>
      </c>
      <c r="K5569">
        <v>8.27</v>
      </c>
      <c r="L5569" t="s">
        <v>13</v>
      </c>
      <c r="M5569">
        <v>1</v>
      </c>
    </row>
    <row r="5570" spans="1:13" x14ac:dyDescent="0.25">
      <c r="A5570">
        <v>328000</v>
      </c>
      <c r="B5570">
        <v>0</v>
      </c>
      <c r="C5570" s="1">
        <v>43458</v>
      </c>
      <c r="D5570">
        <v>1320727</v>
      </c>
      <c r="E5570">
        <v>2098</v>
      </c>
      <c r="F5570">
        <v>5</v>
      </c>
      <c r="G5570">
        <v>508</v>
      </c>
      <c r="H5570" s="1">
        <v>43459</v>
      </c>
      <c r="I5570">
        <v>999999</v>
      </c>
      <c r="J5570">
        <v>441.96</v>
      </c>
      <c r="K5570">
        <v>258.99</v>
      </c>
      <c r="L5570" t="s">
        <v>13</v>
      </c>
      <c r="M5570">
        <v>1</v>
      </c>
    </row>
    <row r="5571" spans="1:13" x14ac:dyDescent="0.25">
      <c r="A5571">
        <v>328000</v>
      </c>
      <c r="B5571">
        <v>1</v>
      </c>
      <c r="C5571" s="1">
        <v>43458</v>
      </c>
      <c r="D5571">
        <v>1320727</v>
      </c>
      <c r="E5571">
        <v>526</v>
      </c>
      <c r="F5571">
        <v>2</v>
      </c>
      <c r="G5571">
        <v>129</v>
      </c>
      <c r="H5571" s="1">
        <v>43459</v>
      </c>
      <c r="I5571">
        <v>999999</v>
      </c>
      <c r="J5571">
        <v>129</v>
      </c>
      <c r="K5571">
        <v>65.77</v>
      </c>
      <c r="L5571" t="s">
        <v>13</v>
      </c>
      <c r="M5571">
        <v>1</v>
      </c>
    </row>
    <row r="5572" spans="1:13" x14ac:dyDescent="0.25">
      <c r="A5572">
        <v>328000</v>
      </c>
      <c r="B5572">
        <v>2</v>
      </c>
      <c r="C5572" s="1">
        <v>43458</v>
      </c>
      <c r="D5572">
        <v>1320727</v>
      </c>
      <c r="E5572">
        <v>187</v>
      </c>
      <c r="F5572">
        <v>3</v>
      </c>
      <c r="G5572">
        <v>129.9</v>
      </c>
      <c r="H5572" s="1">
        <v>43459</v>
      </c>
      <c r="I5572">
        <v>999999</v>
      </c>
      <c r="J5572">
        <v>118.209</v>
      </c>
      <c r="K5572">
        <v>43.04</v>
      </c>
      <c r="L5572" t="s">
        <v>13</v>
      </c>
      <c r="M5572">
        <v>1</v>
      </c>
    </row>
    <row r="5573" spans="1:13" x14ac:dyDescent="0.25">
      <c r="A5573">
        <v>328001</v>
      </c>
      <c r="B5573">
        <v>0</v>
      </c>
      <c r="C5573" s="1">
        <v>43458</v>
      </c>
      <c r="D5573">
        <v>2029401</v>
      </c>
      <c r="E5573">
        <v>808</v>
      </c>
      <c r="F5573">
        <v>7</v>
      </c>
      <c r="G5573">
        <v>12.95</v>
      </c>
      <c r="H5573" s="1">
        <v>43458</v>
      </c>
      <c r="I5573">
        <v>465</v>
      </c>
      <c r="J5573">
        <v>12.173</v>
      </c>
      <c r="K5573">
        <v>6.6</v>
      </c>
      <c r="L5573" t="s">
        <v>13</v>
      </c>
      <c r="M5573">
        <v>1</v>
      </c>
    </row>
    <row r="5574" spans="1:13" x14ac:dyDescent="0.25">
      <c r="A5574">
        <v>328001</v>
      </c>
      <c r="B5574">
        <v>1</v>
      </c>
      <c r="C5574" s="1">
        <v>43458</v>
      </c>
      <c r="D5574">
        <v>2029401</v>
      </c>
      <c r="E5574">
        <v>2318</v>
      </c>
      <c r="F5574">
        <v>2</v>
      </c>
      <c r="G5574">
        <v>635.99</v>
      </c>
      <c r="H5574" s="1">
        <v>43458</v>
      </c>
      <c r="I5574">
        <v>465</v>
      </c>
      <c r="J5574">
        <v>585.11080000000004</v>
      </c>
      <c r="K5574">
        <v>210.72</v>
      </c>
      <c r="L5574" t="s">
        <v>13</v>
      </c>
      <c r="M5574">
        <v>1</v>
      </c>
    </row>
    <row r="5575" spans="1:13" x14ac:dyDescent="0.25">
      <c r="A5575">
        <v>328002</v>
      </c>
      <c r="B5575">
        <v>0</v>
      </c>
      <c r="C5575" s="1">
        <v>43458</v>
      </c>
      <c r="D5575">
        <v>1841997</v>
      </c>
      <c r="E5575">
        <v>1549</v>
      </c>
      <c r="F5575">
        <v>2</v>
      </c>
      <c r="G5575">
        <v>389</v>
      </c>
      <c r="H5575" s="1">
        <v>43462</v>
      </c>
      <c r="I5575">
        <v>999999</v>
      </c>
      <c r="J5575">
        <v>338.43</v>
      </c>
      <c r="K5575">
        <v>128.88</v>
      </c>
      <c r="L5575" t="s">
        <v>13</v>
      </c>
      <c r="M5575">
        <v>1</v>
      </c>
    </row>
    <row r="5576" spans="1:13" x14ac:dyDescent="0.25">
      <c r="A5576">
        <v>328003</v>
      </c>
      <c r="B5576">
        <v>0</v>
      </c>
      <c r="C5576" s="1">
        <v>43458</v>
      </c>
      <c r="D5576">
        <v>1584834</v>
      </c>
      <c r="E5576">
        <v>573</v>
      </c>
      <c r="F5576">
        <v>1</v>
      </c>
      <c r="G5576">
        <v>139</v>
      </c>
      <c r="H5576" s="1">
        <v>43460</v>
      </c>
      <c r="I5576">
        <v>999999</v>
      </c>
      <c r="J5576">
        <v>120.93</v>
      </c>
      <c r="K5576">
        <v>70.87</v>
      </c>
      <c r="L5576" t="s">
        <v>13</v>
      </c>
      <c r="M5576">
        <v>1</v>
      </c>
    </row>
    <row r="5577" spans="1:13" x14ac:dyDescent="0.25">
      <c r="A5577">
        <v>328004</v>
      </c>
      <c r="B5577">
        <v>0</v>
      </c>
      <c r="C5577" s="1">
        <v>43458</v>
      </c>
      <c r="D5577">
        <v>96477</v>
      </c>
      <c r="E5577">
        <v>436</v>
      </c>
      <c r="F5577">
        <v>4</v>
      </c>
      <c r="G5577">
        <v>369</v>
      </c>
      <c r="H5577" s="1">
        <v>43460</v>
      </c>
      <c r="I5577">
        <v>999999</v>
      </c>
      <c r="J5577">
        <v>357.93</v>
      </c>
      <c r="K5577">
        <v>188.13</v>
      </c>
      <c r="L5577" t="s">
        <v>17</v>
      </c>
      <c r="M5577">
        <v>1.4188000000000001</v>
      </c>
    </row>
    <row r="5578" spans="1:13" x14ac:dyDescent="0.25">
      <c r="A5578">
        <v>328005</v>
      </c>
      <c r="B5578">
        <v>0</v>
      </c>
      <c r="C5578" s="1">
        <v>43458</v>
      </c>
      <c r="D5578">
        <v>1911118</v>
      </c>
      <c r="E5578">
        <v>2385</v>
      </c>
      <c r="F5578">
        <v>3</v>
      </c>
      <c r="G5578">
        <v>429.99</v>
      </c>
      <c r="H5578" s="1">
        <v>43461</v>
      </c>
      <c r="I5578">
        <v>999999</v>
      </c>
      <c r="J5578">
        <v>369.79140000000001</v>
      </c>
      <c r="K5578">
        <v>197.74</v>
      </c>
      <c r="L5578" t="s">
        <v>13</v>
      </c>
      <c r="M5578">
        <v>1</v>
      </c>
    </row>
    <row r="5579" spans="1:13" x14ac:dyDescent="0.25">
      <c r="A5579">
        <v>328005</v>
      </c>
      <c r="B5579">
        <v>1</v>
      </c>
      <c r="C5579" s="1">
        <v>43458</v>
      </c>
      <c r="D5579">
        <v>1911118</v>
      </c>
      <c r="E5579">
        <v>1657</v>
      </c>
      <c r="F5579">
        <v>3</v>
      </c>
      <c r="G5579">
        <v>179.99</v>
      </c>
      <c r="H5579" s="1">
        <v>43461</v>
      </c>
      <c r="I5579">
        <v>999999</v>
      </c>
      <c r="J5579">
        <v>170.9905</v>
      </c>
      <c r="K5579">
        <v>82.77</v>
      </c>
      <c r="L5579" t="s">
        <v>13</v>
      </c>
      <c r="M5579">
        <v>1</v>
      </c>
    </row>
    <row r="5580" spans="1:13" x14ac:dyDescent="0.25">
      <c r="A5580">
        <v>328005</v>
      </c>
      <c r="B5580">
        <v>2</v>
      </c>
      <c r="C5580" s="1">
        <v>43458</v>
      </c>
      <c r="D5580">
        <v>1911118</v>
      </c>
      <c r="E5580">
        <v>58</v>
      </c>
      <c r="F5580">
        <v>3</v>
      </c>
      <c r="G5580">
        <v>156</v>
      </c>
      <c r="H5580" s="1">
        <v>43461</v>
      </c>
      <c r="I5580">
        <v>999999</v>
      </c>
      <c r="J5580">
        <v>134.16</v>
      </c>
      <c r="K5580">
        <v>79.53</v>
      </c>
      <c r="L5580" t="s">
        <v>13</v>
      </c>
      <c r="M5580">
        <v>1</v>
      </c>
    </row>
    <row r="5581" spans="1:13" x14ac:dyDescent="0.25">
      <c r="A5581">
        <v>328005</v>
      </c>
      <c r="B5581">
        <v>3</v>
      </c>
      <c r="C5581" s="1">
        <v>43458</v>
      </c>
      <c r="D5581">
        <v>1911118</v>
      </c>
      <c r="E5581">
        <v>1666</v>
      </c>
      <c r="F5581">
        <v>2</v>
      </c>
      <c r="G5581">
        <v>16.89</v>
      </c>
      <c r="H5581" s="1">
        <v>43461</v>
      </c>
      <c r="I5581">
        <v>999999</v>
      </c>
      <c r="J5581">
        <v>15.201000000000001</v>
      </c>
      <c r="K5581">
        <v>5.6</v>
      </c>
      <c r="L5581" t="s">
        <v>13</v>
      </c>
      <c r="M5581">
        <v>1</v>
      </c>
    </row>
    <row r="5582" spans="1:13" x14ac:dyDescent="0.25">
      <c r="A5582">
        <v>328006</v>
      </c>
      <c r="B5582">
        <v>0</v>
      </c>
      <c r="C5582" s="1">
        <v>43458</v>
      </c>
      <c r="D5582">
        <v>1468162</v>
      </c>
      <c r="E5582">
        <v>1689</v>
      </c>
      <c r="F5582">
        <v>2</v>
      </c>
      <c r="G5582">
        <v>4.9800000000000004</v>
      </c>
      <c r="H5582" s="1">
        <v>43458</v>
      </c>
      <c r="I5582">
        <v>530</v>
      </c>
      <c r="J5582">
        <v>4.4321999999999999</v>
      </c>
      <c r="K5582">
        <v>2.54</v>
      </c>
      <c r="L5582" t="s">
        <v>13</v>
      </c>
      <c r="M5582">
        <v>1</v>
      </c>
    </row>
    <row r="5583" spans="1:13" x14ac:dyDescent="0.25">
      <c r="A5583">
        <v>328006</v>
      </c>
      <c r="B5583">
        <v>1</v>
      </c>
      <c r="C5583" s="1">
        <v>43458</v>
      </c>
      <c r="D5583">
        <v>1468162</v>
      </c>
      <c r="E5583">
        <v>361</v>
      </c>
      <c r="F5583">
        <v>6</v>
      </c>
      <c r="G5583">
        <v>389</v>
      </c>
      <c r="H5583" s="1">
        <v>43458</v>
      </c>
      <c r="I5583">
        <v>530</v>
      </c>
      <c r="J5583">
        <v>389</v>
      </c>
      <c r="K5583">
        <v>198.32</v>
      </c>
      <c r="L5583" t="s">
        <v>13</v>
      </c>
      <c r="M5583">
        <v>1</v>
      </c>
    </row>
    <row r="5584" spans="1:13" x14ac:dyDescent="0.25">
      <c r="A5584">
        <v>328007</v>
      </c>
      <c r="B5584">
        <v>0</v>
      </c>
      <c r="C5584" s="1">
        <v>43458</v>
      </c>
      <c r="D5584">
        <v>1753284</v>
      </c>
      <c r="E5584">
        <v>1645</v>
      </c>
      <c r="F5584">
        <v>1</v>
      </c>
      <c r="G5584">
        <v>57.88</v>
      </c>
      <c r="H5584" s="1">
        <v>43462</v>
      </c>
      <c r="I5584">
        <v>999999</v>
      </c>
      <c r="J5584">
        <v>57.88</v>
      </c>
      <c r="K5584">
        <v>26.62</v>
      </c>
      <c r="L5584" t="s">
        <v>13</v>
      </c>
      <c r="M5584">
        <v>1</v>
      </c>
    </row>
    <row r="5585" spans="1:13" x14ac:dyDescent="0.25">
      <c r="A5585">
        <v>328007</v>
      </c>
      <c r="B5585">
        <v>1</v>
      </c>
      <c r="C5585" s="1">
        <v>43458</v>
      </c>
      <c r="D5585">
        <v>1753284</v>
      </c>
      <c r="E5585">
        <v>1470</v>
      </c>
      <c r="F5585">
        <v>3</v>
      </c>
      <c r="G5585">
        <v>129</v>
      </c>
      <c r="H5585" s="1">
        <v>43462</v>
      </c>
      <c r="I5585">
        <v>999999</v>
      </c>
      <c r="J5585">
        <v>116.1</v>
      </c>
      <c r="K5585">
        <v>65.77</v>
      </c>
      <c r="L5585" t="s">
        <v>13</v>
      </c>
      <c r="M5585">
        <v>1</v>
      </c>
    </row>
    <row r="5586" spans="1:13" x14ac:dyDescent="0.25">
      <c r="A5586">
        <v>328008</v>
      </c>
      <c r="B5586">
        <v>0</v>
      </c>
      <c r="C5586" s="1">
        <v>43458</v>
      </c>
      <c r="D5586">
        <v>1746340</v>
      </c>
      <c r="E5586">
        <v>449</v>
      </c>
      <c r="F5586">
        <v>5</v>
      </c>
      <c r="G5586">
        <v>349</v>
      </c>
      <c r="H5586" s="1">
        <v>43459</v>
      </c>
      <c r="I5586">
        <v>999999</v>
      </c>
      <c r="J5586">
        <v>349</v>
      </c>
      <c r="K5586">
        <v>160.49</v>
      </c>
      <c r="L5586" t="s">
        <v>13</v>
      </c>
      <c r="M5586">
        <v>1</v>
      </c>
    </row>
    <row r="5587" spans="1:13" x14ac:dyDescent="0.25">
      <c r="A5587">
        <v>328009</v>
      </c>
      <c r="B5587">
        <v>0</v>
      </c>
      <c r="C5587" s="1">
        <v>43458</v>
      </c>
      <c r="D5587">
        <v>1674530</v>
      </c>
      <c r="E5587">
        <v>2500</v>
      </c>
      <c r="F5587">
        <v>3</v>
      </c>
      <c r="G5587">
        <v>23.72</v>
      </c>
      <c r="H5587" s="1">
        <v>43461</v>
      </c>
      <c r="I5587">
        <v>999999</v>
      </c>
      <c r="J5587">
        <v>20.636399999999998</v>
      </c>
      <c r="K5587">
        <v>12.09</v>
      </c>
      <c r="L5587" t="s">
        <v>13</v>
      </c>
      <c r="M5587">
        <v>1</v>
      </c>
    </row>
    <row r="5588" spans="1:13" x14ac:dyDescent="0.25">
      <c r="A5588">
        <v>328009</v>
      </c>
      <c r="B5588">
        <v>1</v>
      </c>
      <c r="C5588" s="1">
        <v>43458</v>
      </c>
      <c r="D5588">
        <v>1674530</v>
      </c>
      <c r="E5588">
        <v>1586</v>
      </c>
      <c r="F5588">
        <v>1</v>
      </c>
      <c r="G5588">
        <v>12.66</v>
      </c>
      <c r="H5588" s="1">
        <v>43461</v>
      </c>
      <c r="I5588">
        <v>999999</v>
      </c>
      <c r="J5588">
        <v>11.394</v>
      </c>
      <c r="K5588">
        <v>5.82</v>
      </c>
      <c r="L5588" t="s">
        <v>13</v>
      </c>
      <c r="M5588">
        <v>1</v>
      </c>
    </row>
    <row r="5589" spans="1:13" x14ac:dyDescent="0.25">
      <c r="A5589">
        <v>328009</v>
      </c>
      <c r="B5589">
        <v>2</v>
      </c>
      <c r="C5589" s="1">
        <v>43458</v>
      </c>
      <c r="D5589">
        <v>1674530</v>
      </c>
      <c r="E5589">
        <v>442</v>
      </c>
      <c r="F5589">
        <v>3</v>
      </c>
      <c r="G5589">
        <v>269.89999999999998</v>
      </c>
      <c r="H5589" s="1">
        <v>43461</v>
      </c>
      <c r="I5589">
        <v>999999</v>
      </c>
      <c r="J5589">
        <v>267.20100000000002</v>
      </c>
      <c r="K5589">
        <v>137.6</v>
      </c>
      <c r="L5589" t="s">
        <v>13</v>
      </c>
      <c r="M5589">
        <v>1</v>
      </c>
    </row>
    <row r="5590" spans="1:13" x14ac:dyDescent="0.25">
      <c r="A5590">
        <v>328009</v>
      </c>
      <c r="B5590">
        <v>3</v>
      </c>
      <c r="C5590" s="1">
        <v>43458</v>
      </c>
      <c r="D5590">
        <v>1674530</v>
      </c>
      <c r="E5590">
        <v>1763</v>
      </c>
      <c r="F5590">
        <v>1</v>
      </c>
      <c r="G5590">
        <v>99.75</v>
      </c>
      <c r="H5590" s="1">
        <v>43461</v>
      </c>
      <c r="I5590">
        <v>999999</v>
      </c>
      <c r="J5590">
        <v>88.777500000000003</v>
      </c>
      <c r="K5590">
        <v>45.87</v>
      </c>
      <c r="L5590" t="s">
        <v>13</v>
      </c>
      <c r="M5590">
        <v>1</v>
      </c>
    </row>
    <row r="5591" spans="1:13" x14ac:dyDescent="0.25">
      <c r="A5591">
        <v>328009</v>
      </c>
      <c r="B5591">
        <v>4</v>
      </c>
      <c r="C5591" s="1">
        <v>43458</v>
      </c>
      <c r="D5591">
        <v>1674530</v>
      </c>
      <c r="E5591">
        <v>1615</v>
      </c>
      <c r="F5591">
        <v>1</v>
      </c>
      <c r="G5591">
        <v>289.99</v>
      </c>
      <c r="H5591" s="1">
        <v>43461</v>
      </c>
      <c r="I5591">
        <v>999999</v>
      </c>
      <c r="J5591">
        <v>260.99099999999999</v>
      </c>
      <c r="K5591">
        <v>96.08</v>
      </c>
      <c r="L5591" t="s">
        <v>13</v>
      </c>
      <c r="M5591">
        <v>1</v>
      </c>
    </row>
    <row r="5592" spans="1:13" x14ac:dyDescent="0.25">
      <c r="A5592">
        <v>328010</v>
      </c>
      <c r="B5592">
        <v>0</v>
      </c>
      <c r="C5592" s="1">
        <v>43458</v>
      </c>
      <c r="D5592">
        <v>1585758</v>
      </c>
      <c r="E5592">
        <v>2045</v>
      </c>
      <c r="F5592">
        <v>4</v>
      </c>
      <c r="G5592">
        <v>179.99</v>
      </c>
      <c r="H5592" s="1">
        <v>43458</v>
      </c>
      <c r="I5592">
        <v>500</v>
      </c>
      <c r="J5592">
        <v>163.79089999999999</v>
      </c>
      <c r="K5592">
        <v>82.77</v>
      </c>
      <c r="L5592" t="s">
        <v>13</v>
      </c>
      <c r="M5592">
        <v>1</v>
      </c>
    </row>
    <row r="5593" spans="1:13" x14ac:dyDescent="0.25">
      <c r="A5593">
        <v>328100</v>
      </c>
      <c r="B5593">
        <v>0</v>
      </c>
      <c r="C5593" s="1">
        <v>43459</v>
      </c>
      <c r="D5593">
        <v>583214</v>
      </c>
      <c r="E5593">
        <v>1614</v>
      </c>
      <c r="F5593">
        <v>3</v>
      </c>
      <c r="G5593">
        <v>259.99</v>
      </c>
      <c r="H5593" s="1">
        <v>43461</v>
      </c>
      <c r="I5593">
        <v>999999</v>
      </c>
      <c r="J5593">
        <v>259.99</v>
      </c>
      <c r="K5593">
        <v>86.14</v>
      </c>
      <c r="L5593" t="s">
        <v>14</v>
      </c>
      <c r="M5593">
        <v>0.87660000000000005</v>
      </c>
    </row>
    <row r="5594" spans="1:13" x14ac:dyDescent="0.25">
      <c r="A5594">
        <v>328100</v>
      </c>
      <c r="B5594">
        <v>1</v>
      </c>
      <c r="C5594" s="1">
        <v>43459</v>
      </c>
      <c r="D5594">
        <v>583214</v>
      </c>
      <c r="E5594">
        <v>1576</v>
      </c>
      <c r="F5594">
        <v>1</v>
      </c>
      <c r="G5594">
        <v>12.99</v>
      </c>
      <c r="H5594" s="1">
        <v>43461</v>
      </c>
      <c r="I5594">
        <v>999999</v>
      </c>
      <c r="J5594">
        <v>11.301299999999999</v>
      </c>
      <c r="K5594">
        <v>6.62</v>
      </c>
      <c r="L5594" t="s">
        <v>14</v>
      </c>
      <c r="M5594">
        <v>0.87660000000000005</v>
      </c>
    </row>
    <row r="5595" spans="1:13" x14ac:dyDescent="0.25">
      <c r="A5595">
        <v>328101</v>
      </c>
      <c r="B5595">
        <v>0</v>
      </c>
      <c r="C5595" s="1">
        <v>43459</v>
      </c>
      <c r="D5595">
        <v>1834410</v>
      </c>
      <c r="E5595">
        <v>2087</v>
      </c>
      <c r="F5595">
        <v>7</v>
      </c>
      <c r="G5595">
        <v>791</v>
      </c>
      <c r="H5595" s="1">
        <v>43459</v>
      </c>
      <c r="I5595">
        <v>670</v>
      </c>
      <c r="J5595">
        <v>759.36</v>
      </c>
      <c r="K5595">
        <v>363.75</v>
      </c>
      <c r="L5595" t="s">
        <v>13</v>
      </c>
      <c r="M5595">
        <v>1</v>
      </c>
    </row>
    <row r="5596" spans="1:13" x14ac:dyDescent="0.25">
      <c r="A5596">
        <v>328101</v>
      </c>
      <c r="B5596">
        <v>1</v>
      </c>
      <c r="C5596" s="1">
        <v>43459</v>
      </c>
      <c r="D5596">
        <v>1834410</v>
      </c>
      <c r="E5596">
        <v>2408</v>
      </c>
      <c r="F5596">
        <v>7</v>
      </c>
      <c r="G5596">
        <v>299.99</v>
      </c>
      <c r="H5596" s="1">
        <v>43459</v>
      </c>
      <c r="I5596">
        <v>670</v>
      </c>
      <c r="J5596">
        <v>263.99119999999999</v>
      </c>
      <c r="K5596">
        <v>152.94</v>
      </c>
      <c r="L5596" t="s">
        <v>13</v>
      </c>
      <c r="M5596">
        <v>1</v>
      </c>
    </row>
    <row r="5597" spans="1:13" x14ac:dyDescent="0.25">
      <c r="A5597">
        <v>328102</v>
      </c>
      <c r="B5597">
        <v>0</v>
      </c>
      <c r="C5597" s="1">
        <v>43459</v>
      </c>
      <c r="D5597">
        <v>1492068</v>
      </c>
      <c r="E5597">
        <v>2503</v>
      </c>
      <c r="F5597">
        <v>1</v>
      </c>
      <c r="G5597">
        <v>9.99</v>
      </c>
      <c r="H5597" s="1">
        <v>43459</v>
      </c>
      <c r="I5597">
        <v>465</v>
      </c>
      <c r="J5597">
        <v>8.5914000000000001</v>
      </c>
      <c r="K5597">
        <v>5.09</v>
      </c>
      <c r="L5597" t="s">
        <v>13</v>
      </c>
      <c r="M5597">
        <v>1</v>
      </c>
    </row>
    <row r="5598" spans="1:13" x14ac:dyDescent="0.25">
      <c r="A5598">
        <v>328102</v>
      </c>
      <c r="B5598">
        <v>1</v>
      </c>
      <c r="C5598" s="1">
        <v>43459</v>
      </c>
      <c r="D5598">
        <v>1492068</v>
      </c>
      <c r="E5598">
        <v>1531</v>
      </c>
      <c r="F5598">
        <v>1</v>
      </c>
      <c r="G5598">
        <v>389</v>
      </c>
      <c r="H5598" s="1">
        <v>43459</v>
      </c>
      <c r="I5598">
        <v>465</v>
      </c>
      <c r="J5598">
        <v>389</v>
      </c>
      <c r="K5598">
        <v>128.88</v>
      </c>
      <c r="L5598" t="s">
        <v>13</v>
      </c>
      <c r="M5598">
        <v>1</v>
      </c>
    </row>
    <row r="5599" spans="1:13" x14ac:dyDescent="0.25">
      <c r="A5599">
        <v>328102</v>
      </c>
      <c r="B5599">
        <v>2</v>
      </c>
      <c r="C5599" s="1">
        <v>43459</v>
      </c>
      <c r="D5599">
        <v>1492068</v>
      </c>
      <c r="E5599">
        <v>1426</v>
      </c>
      <c r="F5599">
        <v>5</v>
      </c>
      <c r="G5599">
        <v>589</v>
      </c>
      <c r="H5599" s="1">
        <v>43459</v>
      </c>
      <c r="I5599">
        <v>465</v>
      </c>
      <c r="J5599">
        <v>589</v>
      </c>
      <c r="K5599">
        <v>195.15</v>
      </c>
      <c r="L5599" t="s">
        <v>13</v>
      </c>
      <c r="M5599">
        <v>1</v>
      </c>
    </row>
    <row r="5600" spans="1:13" x14ac:dyDescent="0.25">
      <c r="A5600">
        <v>328103</v>
      </c>
      <c r="B5600">
        <v>0</v>
      </c>
      <c r="C5600" s="1">
        <v>43459</v>
      </c>
      <c r="D5600">
        <v>1524716</v>
      </c>
      <c r="E5600">
        <v>438</v>
      </c>
      <c r="F5600">
        <v>5</v>
      </c>
      <c r="G5600">
        <v>919</v>
      </c>
      <c r="H5600" s="1">
        <v>43460</v>
      </c>
      <c r="I5600">
        <v>999999</v>
      </c>
      <c r="J5600">
        <v>854.67</v>
      </c>
      <c r="K5600">
        <v>304.48</v>
      </c>
      <c r="L5600" t="s">
        <v>13</v>
      </c>
      <c r="M5600">
        <v>1</v>
      </c>
    </row>
    <row r="5601" spans="1:13" x14ac:dyDescent="0.25">
      <c r="A5601">
        <v>328103</v>
      </c>
      <c r="B5601">
        <v>1</v>
      </c>
      <c r="C5601" s="1">
        <v>43459</v>
      </c>
      <c r="D5601">
        <v>1524716</v>
      </c>
      <c r="E5601">
        <v>1423</v>
      </c>
      <c r="F5601">
        <v>1</v>
      </c>
      <c r="G5601">
        <v>189</v>
      </c>
      <c r="H5601" s="1">
        <v>43460</v>
      </c>
      <c r="I5601">
        <v>999999</v>
      </c>
      <c r="J5601">
        <v>166.32</v>
      </c>
      <c r="K5601">
        <v>86.91</v>
      </c>
      <c r="L5601" t="s">
        <v>13</v>
      </c>
      <c r="M5601">
        <v>1</v>
      </c>
    </row>
    <row r="5602" spans="1:13" x14ac:dyDescent="0.25">
      <c r="A5602">
        <v>328103</v>
      </c>
      <c r="B5602">
        <v>2</v>
      </c>
      <c r="C5602" s="1">
        <v>43459</v>
      </c>
      <c r="D5602">
        <v>1524716</v>
      </c>
      <c r="E5602">
        <v>2296</v>
      </c>
      <c r="F5602">
        <v>1</v>
      </c>
      <c r="G5602">
        <v>268.5</v>
      </c>
      <c r="H5602" s="1">
        <v>43460</v>
      </c>
      <c r="I5602">
        <v>999999</v>
      </c>
      <c r="J5602">
        <v>255.07499999999999</v>
      </c>
      <c r="K5602">
        <v>123.47</v>
      </c>
      <c r="L5602" t="s">
        <v>13</v>
      </c>
      <c r="M5602">
        <v>1</v>
      </c>
    </row>
    <row r="5603" spans="1:13" x14ac:dyDescent="0.25">
      <c r="A5603">
        <v>328103</v>
      </c>
      <c r="B5603">
        <v>3</v>
      </c>
      <c r="C5603" s="1">
        <v>43459</v>
      </c>
      <c r="D5603">
        <v>1524716</v>
      </c>
      <c r="E5603">
        <v>2501</v>
      </c>
      <c r="F5603">
        <v>1</v>
      </c>
      <c r="G5603">
        <v>23.72</v>
      </c>
      <c r="H5603" s="1">
        <v>43460</v>
      </c>
      <c r="I5603">
        <v>999999</v>
      </c>
      <c r="J5603">
        <v>21.347999999999999</v>
      </c>
      <c r="K5603">
        <v>12.09</v>
      </c>
      <c r="L5603" t="s">
        <v>13</v>
      </c>
      <c r="M5603">
        <v>1</v>
      </c>
    </row>
    <row r="5604" spans="1:13" x14ac:dyDescent="0.25">
      <c r="A5604">
        <v>328104</v>
      </c>
      <c r="B5604">
        <v>0</v>
      </c>
      <c r="C5604" s="1">
        <v>43459</v>
      </c>
      <c r="D5604">
        <v>1472171</v>
      </c>
      <c r="E5604">
        <v>2096</v>
      </c>
      <c r="F5604">
        <v>7</v>
      </c>
      <c r="G5604">
        <v>877.5</v>
      </c>
      <c r="H5604" s="1">
        <v>43459</v>
      </c>
      <c r="I5604">
        <v>500</v>
      </c>
      <c r="J5604">
        <v>824.85</v>
      </c>
      <c r="K5604">
        <v>403.53</v>
      </c>
      <c r="L5604" t="s">
        <v>13</v>
      </c>
      <c r="M5604">
        <v>1</v>
      </c>
    </row>
    <row r="5605" spans="1:13" x14ac:dyDescent="0.25">
      <c r="A5605">
        <v>328104</v>
      </c>
      <c r="B5605">
        <v>1</v>
      </c>
      <c r="C5605" s="1">
        <v>43459</v>
      </c>
      <c r="D5605">
        <v>1472171</v>
      </c>
      <c r="E5605">
        <v>449</v>
      </c>
      <c r="F5605">
        <v>4</v>
      </c>
      <c r="G5605">
        <v>349</v>
      </c>
      <c r="H5605" s="1">
        <v>43459</v>
      </c>
      <c r="I5605">
        <v>500</v>
      </c>
      <c r="J5605">
        <v>310.61</v>
      </c>
      <c r="K5605">
        <v>160.49</v>
      </c>
      <c r="L5605" t="s">
        <v>13</v>
      </c>
      <c r="M5605">
        <v>1</v>
      </c>
    </row>
    <row r="5606" spans="1:13" x14ac:dyDescent="0.25">
      <c r="A5606">
        <v>328104</v>
      </c>
      <c r="B5606">
        <v>2</v>
      </c>
      <c r="C5606" s="1">
        <v>43459</v>
      </c>
      <c r="D5606">
        <v>1472171</v>
      </c>
      <c r="E5606">
        <v>55</v>
      </c>
      <c r="F5606">
        <v>1</v>
      </c>
      <c r="G5606">
        <v>296</v>
      </c>
      <c r="H5606" s="1">
        <v>43459</v>
      </c>
      <c r="I5606">
        <v>500</v>
      </c>
      <c r="J5606">
        <v>296</v>
      </c>
      <c r="K5606">
        <v>98.07</v>
      </c>
      <c r="L5606" t="s">
        <v>13</v>
      </c>
      <c r="M5606">
        <v>1</v>
      </c>
    </row>
    <row r="5607" spans="1:13" x14ac:dyDescent="0.25">
      <c r="A5607">
        <v>328105</v>
      </c>
      <c r="B5607">
        <v>0</v>
      </c>
      <c r="C5607" s="1">
        <v>43459</v>
      </c>
      <c r="D5607">
        <v>1613261</v>
      </c>
      <c r="E5607">
        <v>575</v>
      </c>
      <c r="F5607">
        <v>2</v>
      </c>
      <c r="G5607">
        <v>2295</v>
      </c>
      <c r="H5607" s="1">
        <v>43464</v>
      </c>
      <c r="I5607">
        <v>999999</v>
      </c>
      <c r="J5607">
        <v>2180.25</v>
      </c>
      <c r="K5607">
        <v>760.38</v>
      </c>
      <c r="L5607" t="s">
        <v>13</v>
      </c>
      <c r="M5607">
        <v>1</v>
      </c>
    </row>
    <row r="5608" spans="1:13" x14ac:dyDescent="0.25">
      <c r="A5608">
        <v>328106</v>
      </c>
      <c r="B5608">
        <v>0</v>
      </c>
      <c r="C5608" s="1">
        <v>43459</v>
      </c>
      <c r="D5608">
        <v>450640</v>
      </c>
      <c r="E5608">
        <v>1599</v>
      </c>
      <c r="F5608">
        <v>4</v>
      </c>
      <c r="G5608">
        <v>57.88</v>
      </c>
      <c r="H5608" s="1">
        <v>43464</v>
      </c>
      <c r="I5608">
        <v>999999</v>
      </c>
      <c r="J5608">
        <v>51.513199999999998</v>
      </c>
      <c r="K5608">
        <v>26.62</v>
      </c>
      <c r="L5608" t="s">
        <v>14</v>
      </c>
      <c r="M5608">
        <v>0.87660000000000005</v>
      </c>
    </row>
    <row r="5609" spans="1:13" x14ac:dyDescent="0.25">
      <c r="A5609">
        <v>328106</v>
      </c>
      <c r="B5609">
        <v>1</v>
      </c>
      <c r="C5609" s="1">
        <v>43459</v>
      </c>
      <c r="D5609">
        <v>450640</v>
      </c>
      <c r="E5609">
        <v>2490</v>
      </c>
      <c r="F5609">
        <v>2</v>
      </c>
      <c r="G5609">
        <v>14.99</v>
      </c>
      <c r="H5609" s="1">
        <v>43464</v>
      </c>
      <c r="I5609">
        <v>999999</v>
      </c>
      <c r="J5609">
        <v>14.99</v>
      </c>
      <c r="K5609">
        <v>7.64</v>
      </c>
      <c r="L5609" t="s">
        <v>14</v>
      </c>
      <c r="M5609">
        <v>0.87660000000000005</v>
      </c>
    </row>
    <row r="5610" spans="1:13" x14ac:dyDescent="0.25">
      <c r="A5610">
        <v>328106</v>
      </c>
      <c r="B5610">
        <v>2</v>
      </c>
      <c r="C5610" s="1">
        <v>43459</v>
      </c>
      <c r="D5610">
        <v>450640</v>
      </c>
      <c r="E5610">
        <v>2504</v>
      </c>
      <c r="F5610">
        <v>3</v>
      </c>
      <c r="G5610">
        <v>9.99</v>
      </c>
      <c r="H5610" s="1">
        <v>43464</v>
      </c>
      <c r="I5610">
        <v>999999</v>
      </c>
      <c r="J5610">
        <v>9.99</v>
      </c>
      <c r="K5610">
        <v>5.09</v>
      </c>
      <c r="L5610" t="s">
        <v>14</v>
      </c>
      <c r="M5610">
        <v>0.87660000000000005</v>
      </c>
    </row>
    <row r="5611" spans="1:13" x14ac:dyDescent="0.25">
      <c r="A5611">
        <v>328107</v>
      </c>
      <c r="B5611">
        <v>0</v>
      </c>
      <c r="C5611" s="1">
        <v>43459</v>
      </c>
      <c r="D5611">
        <v>1991274</v>
      </c>
      <c r="E5611">
        <v>457</v>
      </c>
      <c r="F5611">
        <v>5</v>
      </c>
      <c r="G5611">
        <v>219.95</v>
      </c>
      <c r="H5611" s="1">
        <v>43461</v>
      </c>
      <c r="I5611">
        <v>999999</v>
      </c>
      <c r="J5611">
        <v>195.75550000000001</v>
      </c>
      <c r="K5611">
        <v>112.14</v>
      </c>
      <c r="L5611" t="s">
        <v>13</v>
      </c>
      <c r="M5611">
        <v>1</v>
      </c>
    </row>
    <row r="5612" spans="1:13" x14ac:dyDescent="0.25">
      <c r="A5612">
        <v>328107</v>
      </c>
      <c r="B5612">
        <v>1</v>
      </c>
      <c r="C5612" s="1">
        <v>43459</v>
      </c>
      <c r="D5612">
        <v>1991274</v>
      </c>
      <c r="E5612">
        <v>1097</v>
      </c>
      <c r="F5612">
        <v>2</v>
      </c>
      <c r="G5612">
        <v>568</v>
      </c>
      <c r="H5612" s="1">
        <v>43461</v>
      </c>
      <c r="I5612">
        <v>999999</v>
      </c>
      <c r="J5612">
        <v>516.88</v>
      </c>
      <c r="K5612">
        <v>188.19</v>
      </c>
      <c r="L5612" t="s">
        <v>13</v>
      </c>
      <c r="M5612">
        <v>1</v>
      </c>
    </row>
    <row r="5613" spans="1:13" x14ac:dyDescent="0.25">
      <c r="A5613">
        <v>328107</v>
      </c>
      <c r="B5613">
        <v>2</v>
      </c>
      <c r="C5613" s="1">
        <v>43459</v>
      </c>
      <c r="D5613">
        <v>1991274</v>
      </c>
      <c r="E5613">
        <v>72</v>
      </c>
      <c r="F5613">
        <v>4</v>
      </c>
      <c r="G5613">
        <v>47.95</v>
      </c>
      <c r="H5613" s="1">
        <v>43461</v>
      </c>
      <c r="I5613">
        <v>999999</v>
      </c>
      <c r="J5613">
        <v>45.552500000000002</v>
      </c>
      <c r="K5613">
        <v>22.05</v>
      </c>
      <c r="L5613" t="s">
        <v>13</v>
      </c>
      <c r="M5613">
        <v>1</v>
      </c>
    </row>
    <row r="5614" spans="1:13" x14ac:dyDescent="0.25">
      <c r="A5614">
        <v>328108</v>
      </c>
      <c r="B5614">
        <v>0</v>
      </c>
      <c r="C5614" s="1">
        <v>43459</v>
      </c>
      <c r="D5614">
        <v>180682</v>
      </c>
      <c r="E5614">
        <v>1062</v>
      </c>
      <c r="F5614">
        <v>1</v>
      </c>
      <c r="G5614">
        <v>312</v>
      </c>
      <c r="H5614" s="1">
        <v>43463</v>
      </c>
      <c r="I5614">
        <v>999999</v>
      </c>
      <c r="J5614">
        <v>277.68</v>
      </c>
      <c r="K5614">
        <v>143.47999999999999</v>
      </c>
      <c r="L5614" t="s">
        <v>17</v>
      </c>
      <c r="M5614">
        <v>1.4188000000000001</v>
      </c>
    </row>
    <row r="5615" spans="1:13" x14ac:dyDescent="0.25">
      <c r="A5615">
        <v>328108</v>
      </c>
      <c r="B5615">
        <v>1</v>
      </c>
      <c r="C5615" s="1">
        <v>43459</v>
      </c>
      <c r="D5615">
        <v>180682</v>
      </c>
      <c r="E5615">
        <v>1022</v>
      </c>
      <c r="F5615">
        <v>9</v>
      </c>
      <c r="G5615">
        <v>184.5</v>
      </c>
      <c r="H5615" s="1">
        <v>43463</v>
      </c>
      <c r="I5615">
        <v>999999</v>
      </c>
      <c r="J5615">
        <v>184.5</v>
      </c>
      <c r="K5615">
        <v>84.84</v>
      </c>
      <c r="L5615" t="s">
        <v>17</v>
      </c>
      <c r="M5615">
        <v>1.4188000000000001</v>
      </c>
    </row>
    <row r="5616" spans="1:13" x14ac:dyDescent="0.25">
      <c r="A5616">
        <v>328108</v>
      </c>
      <c r="B5616">
        <v>2</v>
      </c>
      <c r="C5616" s="1">
        <v>43459</v>
      </c>
      <c r="D5616">
        <v>180682</v>
      </c>
      <c r="E5616">
        <v>520</v>
      </c>
      <c r="F5616">
        <v>3</v>
      </c>
      <c r="G5616">
        <v>679</v>
      </c>
      <c r="H5616" s="1">
        <v>43463</v>
      </c>
      <c r="I5616">
        <v>999999</v>
      </c>
      <c r="J5616">
        <v>679</v>
      </c>
      <c r="K5616">
        <v>224.97</v>
      </c>
      <c r="L5616" t="s">
        <v>17</v>
      </c>
      <c r="M5616">
        <v>1.4188000000000001</v>
      </c>
    </row>
    <row r="5617" spans="1:13" x14ac:dyDescent="0.25">
      <c r="A5617">
        <v>328108</v>
      </c>
      <c r="B5617">
        <v>3</v>
      </c>
      <c r="C5617" s="1">
        <v>43459</v>
      </c>
      <c r="D5617">
        <v>180682</v>
      </c>
      <c r="E5617">
        <v>180</v>
      </c>
      <c r="F5617">
        <v>2</v>
      </c>
      <c r="G5617">
        <v>69</v>
      </c>
      <c r="H5617" s="1">
        <v>43463</v>
      </c>
      <c r="I5617">
        <v>999999</v>
      </c>
      <c r="J5617">
        <v>60.03</v>
      </c>
      <c r="K5617">
        <v>35.18</v>
      </c>
      <c r="L5617" t="s">
        <v>17</v>
      </c>
      <c r="M5617">
        <v>1.4188000000000001</v>
      </c>
    </row>
    <row r="5618" spans="1:13" x14ac:dyDescent="0.25">
      <c r="A5618">
        <v>328108</v>
      </c>
      <c r="B5618">
        <v>4</v>
      </c>
      <c r="C5618" s="1">
        <v>43459</v>
      </c>
      <c r="D5618">
        <v>180682</v>
      </c>
      <c r="E5618">
        <v>1553</v>
      </c>
      <c r="F5618">
        <v>1</v>
      </c>
      <c r="G5618">
        <v>268</v>
      </c>
      <c r="H5618" s="1">
        <v>43463</v>
      </c>
      <c r="I5618">
        <v>999999</v>
      </c>
      <c r="J5618">
        <v>238.52</v>
      </c>
      <c r="K5618">
        <v>123.24</v>
      </c>
      <c r="L5618" t="s">
        <v>17</v>
      </c>
      <c r="M5618">
        <v>1.4188000000000001</v>
      </c>
    </row>
    <row r="5619" spans="1:13" x14ac:dyDescent="0.25">
      <c r="A5619">
        <v>328109</v>
      </c>
      <c r="B5619">
        <v>0</v>
      </c>
      <c r="C5619" s="1">
        <v>43459</v>
      </c>
      <c r="D5619">
        <v>1697968</v>
      </c>
      <c r="E5619">
        <v>622</v>
      </c>
      <c r="F5619">
        <v>1</v>
      </c>
      <c r="G5619">
        <v>2295</v>
      </c>
      <c r="H5619" s="1">
        <v>43459</v>
      </c>
      <c r="I5619">
        <v>430</v>
      </c>
      <c r="J5619">
        <v>2019.6</v>
      </c>
      <c r="K5619">
        <v>760.38</v>
      </c>
      <c r="L5619" t="s">
        <v>13</v>
      </c>
      <c r="M5619">
        <v>1</v>
      </c>
    </row>
    <row r="5620" spans="1:13" x14ac:dyDescent="0.25">
      <c r="A5620">
        <v>328109</v>
      </c>
      <c r="B5620">
        <v>1</v>
      </c>
      <c r="C5620" s="1">
        <v>43459</v>
      </c>
      <c r="D5620">
        <v>1697968</v>
      </c>
      <c r="E5620">
        <v>1411</v>
      </c>
      <c r="F5620">
        <v>2</v>
      </c>
      <c r="G5620">
        <v>268</v>
      </c>
      <c r="H5620" s="1">
        <v>43459</v>
      </c>
      <c r="I5620">
        <v>430</v>
      </c>
      <c r="J5620">
        <v>268</v>
      </c>
      <c r="K5620">
        <v>123.24</v>
      </c>
      <c r="L5620" t="s">
        <v>13</v>
      </c>
      <c r="M5620">
        <v>1</v>
      </c>
    </row>
    <row r="5621" spans="1:13" x14ac:dyDescent="0.25">
      <c r="A5621">
        <v>328109</v>
      </c>
      <c r="B5621">
        <v>2</v>
      </c>
      <c r="C5621" s="1">
        <v>43459</v>
      </c>
      <c r="D5621">
        <v>1697968</v>
      </c>
      <c r="E5621">
        <v>1705</v>
      </c>
      <c r="F5621">
        <v>1</v>
      </c>
      <c r="G5621">
        <v>6.88</v>
      </c>
      <c r="H5621" s="1">
        <v>43459</v>
      </c>
      <c r="I5621">
        <v>430</v>
      </c>
      <c r="J5621">
        <v>6.88</v>
      </c>
      <c r="K5621">
        <v>3.16</v>
      </c>
      <c r="L5621" t="s">
        <v>13</v>
      </c>
      <c r="M5621">
        <v>1</v>
      </c>
    </row>
    <row r="5622" spans="1:13" x14ac:dyDescent="0.25">
      <c r="A5622">
        <v>328109</v>
      </c>
      <c r="B5622">
        <v>3</v>
      </c>
      <c r="C5622" s="1">
        <v>43459</v>
      </c>
      <c r="D5622">
        <v>1697968</v>
      </c>
      <c r="E5622">
        <v>1563</v>
      </c>
      <c r="F5622">
        <v>1</v>
      </c>
      <c r="G5622">
        <v>268</v>
      </c>
      <c r="H5622" s="1">
        <v>43459</v>
      </c>
      <c r="I5622">
        <v>430</v>
      </c>
      <c r="J5622">
        <v>268</v>
      </c>
      <c r="K5622">
        <v>123.24</v>
      </c>
      <c r="L5622" t="s">
        <v>13</v>
      </c>
      <c r="M5622">
        <v>1</v>
      </c>
    </row>
    <row r="5623" spans="1:13" x14ac:dyDescent="0.25">
      <c r="A5623">
        <v>328110</v>
      </c>
      <c r="B5623">
        <v>0</v>
      </c>
      <c r="C5623" s="1">
        <v>43459</v>
      </c>
      <c r="D5623">
        <v>1006350</v>
      </c>
      <c r="E5623">
        <v>1653</v>
      </c>
      <c r="F5623">
        <v>1</v>
      </c>
      <c r="G5623">
        <v>109.99</v>
      </c>
      <c r="H5623" s="1">
        <v>43463</v>
      </c>
      <c r="I5623">
        <v>999999</v>
      </c>
      <c r="J5623">
        <v>104.4905</v>
      </c>
      <c r="K5623">
        <v>56.08</v>
      </c>
      <c r="L5623" t="s">
        <v>16</v>
      </c>
      <c r="M5623">
        <v>0.7893</v>
      </c>
    </row>
    <row r="5624" spans="1:13" x14ac:dyDescent="0.25">
      <c r="A5624">
        <v>328110</v>
      </c>
      <c r="B5624">
        <v>1</v>
      </c>
      <c r="C5624" s="1">
        <v>43459</v>
      </c>
      <c r="D5624">
        <v>1006350</v>
      </c>
      <c r="E5624">
        <v>453</v>
      </c>
      <c r="F5624">
        <v>1</v>
      </c>
      <c r="G5624">
        <v>229.9</v>
      </c>
      <c r="H5624" s="1">
        <v>43463</v>
      </c>
      <c r="I5624">
        <v>999999</v>
      </c>
      <c r="J5624">
        <v>229.9</v>
      </c>
      <c r="K5624">
        <v>117.21</v>
      </c>
      <c r="L5624" t="s">
        <v>16</v>
      </c>
      <c r="M5624">
        <v>0.7893</v>
      </c>
    </row>
    <row r="5625" spans="1:13" x14ac:dyDescent="0.25">
      <c r="A5625">
        <v>328110</v>
      </c>
      <c r="B5625">
        <v>2</v>
      </c>
      <c r="C5625" s="1">
        <v>43459</v>
      </c>
      <c r="D5625">
        <v>1006350</v>
      </c>
      <c r="E5625">
        <v>1428</v>
      </c>
      <c r="F5625">
        <v>2</v>
      </c>
      <c r="G5625">
        <v>268</v>
      </c>
      <c r="H5625" s="1">
        <v>43463</v>
      </c>
      <c r="I5625">
        <v>999999</v>
      </c>
      <c r="J5625">
        <v>241.2</v>
      </c>
      <c r="K5625">
        <v>123.24</v>
      </c>
      <c r="L5625" t="s">
        <v>16</v>
      </c>
      <c r="M5625">
        <v>0.7893</v>
      </c>
    </row>
    <row r="5626" spans="1:13" x14ac:dyDescent="0.25">
      <c r="A5626">
        <v>328111</v>
      </c>
      <c r="B5626">
        <v>0</v>
      </c>
      <c r="C5626" s="1">
        <v>43459</v>
      </c>
      <c r="D5626">
        <v>1175223</v>
      </c>
      <c r="E5626">
        <v>161</v>
      </c>
      <c r="F5626">
        <v>5</v>
      </c>
      <c r="G5626">
        <v>1592.2</v>
      </c>
      <c r="H5626" s="1">
        <v>43459</v>
      </c>
      <c r="I5626">
        <v>380</v>
      </c>
      <c r="J5626">
        <v>1480.7460000000001</v>
      </c>
      <c r="K5626">
        <v>527.53</v>
      </c>
      <c r="L5626" t="s">
        <v>16</v>
      </c>
      <c r="M5626">
        <v>0.7893</v>
      </c>
    </row>
    <row r="5627" spans="1:13" x14ac:dyDescent="0.25">
      <c r="A5627">
        <v>328112</v>
      </c>
      <c r="B5627">
        <v>0</v>
      </c>
      <c r="C5627" s="1">
        <v>43459</v>
      </c>
      <c r="D5627">
        <v>1417520</v>
      </c>
      <c r="E5627">
        <v>457</v>
      </c>
      <c r="F5627">
        <v>2</v>
      </c>
      <c r="G5627">
        <v>219.95</v>
      </c>
      <c r="H5627" s="1">
        <v>43459</v>
      </c>
      <c r="I5627">
        <v>530</v>
      </c>
      <c r="J5627">
        <v>208.95249999999999</v>
      </c>
      <c r="K5627">
        <v>112.14</v>
      </c>
      <c r="L5627" t="s">
        <v>13</v>
      </c>
      <c r="M5627">
        <v>1</v>
      </c>
    </row>
    <row r="5628" spans="1:13" x14ac:dyDescent="0.25">
      <c r="A5628">
        <v>328112</v>
      </c>
      <c r="B5628">
        <v>1</v>
      </c>
      <c r="C5628" s="1">
        <v>43459</v>
      </c>
      <c r="D5628">
        <v>1417520</v>
      </c>
      <c r="E5628">
        <v>515</v>
      </c>
      <c r="F5628">
        <v>1</v>
      </c>
      <c r="G5628">
        <v>59</v>
      </c>
      <c r="H5628" s="1">
        <v>43459</v>
      </c>
      <c r="I5628">
        <v>530</v>
      </c>
      <c r="J5628">
        <v>51.92</v>
      </c>
      <c r="K5628">
        <v>30.08</v>
      </c>
      <c r="L5628" t="s">
        <v>13</v>
      </c>
      <c r="M5628">
        <v>1</v>
      </c>
    </row>
    <row r="5629" spans="1:13" x14ac:dyDescent="0.25">
      <c r="A5629">
        <v>328112</v>
      </c>
      <c r="B5629">
        <v>2</v>
      </c>
      <c r="C5629" s="1">
        <v>43459</v>
      </c>
      <c r="D5629">
        <v>1417520</v>
      </c>
      <c r="E5629">
        <v>1610</v>
      </c>
      <c r="F5629">
        <v>1</v>
      </c>
      <c r="G5629">
        <v>289.99</v>
      </c>
      <c r="H5629" s="1">
        <v>43459</v>
      </c>
      <c r="I5629">
        <v>530</v>
      </c>
      <c r="J5629">
        <v>289.99</v>
      </c>
      <c r="K5629">
        <v>96.08</v>
      </c>
      <c r="L5629" t="s">
        <v>13</v>
      </c>
      <c r="M5629">
        <v>1</v>
      </c>
    </row>
    <row r="5630" spans="1:13" x14ac:dyDescent="0.25">
      <c r="A5630">
        <v>328112</v>
      </c>
      <c r="B5630">
        <v>3</v>
      </c>
      <c r="C5630" s="1">
        <v>43459</v>
      </c>
      <c r="D5630">
        <v>1417520</v>
      </c>
      <c r="E5630">
        <v>1422</v>
      </c>
      <c r="F5630">
        <v>2</v>
      </c>
      <c r="G5630">
        <v>301</v>
      </c>
      <c r="H5630" s="1">
        <v>43459</v>
      </c>
      <c r="I5630">
        <v>530</v>
      </c>
      <c r="J5630">
        <v>279.93</v>
      </c>
      <c r="K5630">
        <v>138.41999999999999</v>
      </c>
      <c r="L5630" t="s">
        <v>13</v>
      </c>
      <c r="M5630">
        <v>1</v>
      </c>
    </row>
    <row r="5631" spans="1:13" x14ac:dyDescent="0.25">
      <c r="A5631">
        <v>328113</v>
      </c>
      <c r="B5631">
        <v>0</v>
      </c>
      <c r="C5631" s="1">
        <v>43459</v>
      </c>
      <c r="D5631">
        <v>1255007</v>
      </c>
      <c r="E5631">
        <v>1641</v>
      </c>
      <c r="F5631">
        <v>4</v>
      </c>
      <c r="G5631">
        <v>12.66</v>
      </c>
      <c r="H5631" s="1">
        <v>43462</v>
      </c>
      <c r="I5631">
        <v>999999</v>
      </c>
      <c r="J5631">
        <v>11.394</v>
      </c>
      <c r="K5631">
        <v>5.82</v>
      </c>
      <c r="L5631" t="s">
        <v>13</v>
      </c>
      <c r="M5631">
        <v>1</v>
      </c>
    </row>
    <row r="5632" spans="1:13" x14ac:dyDescent="0.25">
      <c r="A5632">
        <v>328113</v>
      </c>
      <c r="B5632">
        <v>1</v>
      </c>
      <c r="C5632" s="1">
        <v>43459</v>
      </c>
      <c r="D5632">
        <v>1255007</v>
      </c>
      <c r="E5632">
        <v>2516</v>
      </c>
      <c r="F5632">
        <v>3</v>
      </c>
      <c r="G5632">
        <v>3.35</v>
      </c>
      <c r="H5632" s="1">
        <v>43462</v>
      </c>
      <c r="I5632">
        <v>999999</v>
      </c>
      <c r="J5632">
        <v>3.35</v>
      </c>
      <c r="K5632">
        <v>1.71</v>
      </c>
      <c r="L5632" t="s">
        <v>13</v>
      </c>
      <c r="M5632">
        <v>1</v>
      </c>
    </row>
    <row r="5633" spans="1:13" x14ac:dyDescent="0.25">
      <c r="A5633">
        <v>328113</v>
      </c>
      <c r="B5633">
        <v>2</v>
      </c>
      <c r="C5633" s="1">
        <v>43459</v>
      </c>
      <c r="D5633">
        <v>1255007</v>
      </c>
      <c r="E5633">
        <v>1925</v>
      </c>
      <c r="F5633">
        <v>2</v>
      </c>
      <c r="G5633">
        <v>279.99</v>
      </c>
      <c r="H5633" s="1">
        <v>43462</v>
      </c>
      <c r="I5633">
        <v>999999</v>
      </c>
      <c r="J5633">
        <v>279.99</v>
      </c>
      <c r="K5633">
        <v>142.75</v>
      </c>
      <c r="L5633" t="s">
        <v>13</v>
      </c>
      <c r="M5633">
        <v>1</v>
      </c>
    </row>
    <row r="5634" spans="1:13" x14ac:dyDescent="0.25">
      <c r="A5634">
        <v>328113</v>
      </c>
      <c r="B5634">
        <v>3</v>
      </c>
      <c r="C5634" s="1">
        <v>43459</v>
      </c>
      <c r="D5634">
        <v>1255007</v>
      </c>
      <c r="E5634">
        <v>1600</v>
      </c>
      <c r="F5634">
        <v>2</v>
      </c>
      <c r="G5634">
        <v>57.88</v>
      </c>
      <c r="H5634" s="1">
        <v>43462</v>
      </c>
      <c r="I5634">
        <v>999999</v>
      </c>
      <c r="J5634">
        <v>51.513199999999998</v>
      </c>
      <c r="K5634">
        <v>26.62</v>
      </c>
      <c r="L5634" t="s">
        <v>13</v>
      </c>
      <c r="M5634">
        <v>1</v>
      </c>
    </row>
    <row r="5635" spans="1:13" x14ac:dyDescent="0.25">
      <c r="A5635">
        <v>328113</v>
      </c>
      <c r="B5635">
        <v>4</v>
      </c>
      <c r="C5635" s="1">
        <v>43459</v>
      </c>
      <c r="D5635">
        <v>1255007</v>
      </c>
      <c r="E5635">
        <v>1579</v>
      </c>
      <c r="F5635">
        <v>6</v>
      </c>
      <c r="G5635">
        <v>219</v>
      </c>
      <c r="H5635" s="1">
        <v>43462</v>
      </c>
      <c r="I5635">
        <v>999999</v>
      </c>
      <c r="J5635">
        <v>192.72</v>
      </c>
      <c r="K5635">
        <v>72.56</v>
      </c>
      <c r="L5635" t="s">
        <v>13</v>
      </c>
      <c r="M5635">
        <v>1</v>
      </c>
    </row>
    <row r="5636" spans="1:13" x14ac:dyDescent="0.25">
      <c r="A5636">
        <v>328113</v>
      </c>
      <c r="B5636">
        <v>5</v>
      </c>
      <c r="C5636" s="1">
        <v>43459</v>
      </c>
      <c r="D5636">
        <v>1255007</v>
      </c>
      <c r="E5636">
        <v>327</v>
      </c>
      <c r="F5636">
        <v>1</v>
      </c>
      <c r="G5636">
        <v>279</v>
      </c>
      <c r="H5636" s="1">
        <v>43462</v>
      </c>
      <c r="I5636">
        <v>999999</v>
      </c>
      <c r="J5636">
        <v>270.63</v>
      </c>
      <c r="K5636">
        <v>142.24</v>
      </c>
      <c r="L5636" t="s">
        <v>13</v>
      </c>
      <c r="M5636">
        <v>1</v>
      </c>
    </row>
    <row r="5637" spans="1:13" x14ac:dyDescent="0.25">
      <c r="A5637">
        <v>328200</v>
      </c>
      <c r="B5637">
        <v>0</v>
      </c>
      <c r="C5637" s="1">
        <v>43460</v>
      </c>
      <c r="D5637">
        <v>2062271</v>
      </c>
      <c r="E5637">
        <v>2090</v>
      </c>
      <c r="F5637">
        <v>1</v>
      </c>
      <c r="G5637">
        <v>1475</v>
      </c>
      <c r="H5637" s="1">
        <v>43461</v>
      </c>
      <c r="I5637">
        <v>999999</v>
      </c>
      <c r="J5637">
        <v>1475</v>
      </c>
      <c r="K5637">
        <v>488.7</v>
      </c>
      <c r="L5637" t="s">
        <v>13</v>
      </c>
      <c r="M5637">
        <v>1</v>
      </c>
    </row>
    <row r="5638" spans="1:13" x14ac:dyDescent="0.25">
      <c r="A5638">
        <v>328200</v>
      </c>
      <c r="B5638">
        <v>1</v>
      </c>
      <c r="C5638" s="1">
        <v>43460</v>
      </c>
      <c r="D5638">
        <v>2062271</v>
      </c>
      <c r="E5638">
        <v>429</v>
      </c>
      <c r="F5638">
        <v>1</v>
      </c>
      <c r="G5638">
        <v>599.9</v>
      </c>
      <c r="H5638" s="1">
        <v>43461</v>
      </c>
      <c r="I5638">
        <v>999999</v>
      </c>
      <c r="J5638">
        <v>551.90800000000002</v>
      </c>
      <c r="K5638">
        <v>275.87</v>
      </c>
      <c r="L5638" t="s">
        <v>13</v>
      </c>
      <c r="M5638">
        <v>1</v>
      </c>
    </row>
    <row r="5639" spans="1:13" x14ac:dyDescent="0.25">
      <c r="A5639">
        <v>328200</v>
      </c>
      <c r="B5639">
        <v>2</v>
      </c>
      <c r="C5639" s="1">
        <v>43460</v>
      </c>
      <c r="D5639">
        <v>2062271</v>
      </c>
      <c r="E5639">
        <v>756</v>
      </c>
      <c r="F5639">
        <v>2</v>
      </c>
      <c r="G5639">
        <v>29.9</v>
      </c>
      <c r="H5639" s="1">
        <v>43461</v>
      </c>
      <c r="I5639">
        <v>999999</v>
      </c>
      <c r="J5639">
        <v>27.806999999999999</v>
      </c>
      <c r="K5639">
        <v>13.75</v>
      </c>
      <c r="L5639" t="s">
        <v>13</v>
      </c>
      <c r="M5639">
        <v>1</v>
      </c>
    </row>
    <row r="5640" spans="1:13" x14ac:dyDescent="0.25">
      <c r="A5640">
        <v>328201</v>
      </c>
      <c r="B5640">
        <v>0</v>
      </c>
      <c r="C5640" s="1">
        <v>43460</v>
      </c>
      <c r="D5640">
        <v>1820167</v>
      </c>
      <c r="E5640">
        <v>2043</v>
      </c>
      <c r="F5640">
        <v>1</v>
      </c>
      <c r="G5640">
        <v>665.94</v>
      </c>
      <c r="H5640" s="1">
        <v>43465</v>
      </c>
      <c r="I5640">
        <v>999999</v>
      </c>
      <c r="J5640">
        <v>592.6866</v>
      </c>
      <c r="K5640">
        <v>220.64</v>
      </c>
      <c r="L5640" t="s">
        <v>13</v>
      </c>
      <c r="M5640">
        <v>1</v>
      </c>
    </row>
    <row r="5641" spans="1:13" x14ac:dyDescent="0.25">
      <c r="A5641">
        <v>328201</v>
      </c>
      <c r="B5641">
        <v>1</v>
      </c>
      <c r="C5641" s="1">
        <v>43460</v>
      </c>
      <c r="D5641">
        <v>1820167</v>
      </c>
      <c r="E5641">
        <v>684</v>
      </c>
      <c r="F5641">
        <v>3</v>
      </c>
      <c r="G5641">
        <v>160</v>
      </c>
      <c r="H5641" s="1">
        <v>43465</v>
      </c>
      <c r="I5641">
        <v>999999</v>
      </c>
      <c r="J5641">
        <v>160</v>
      </c>
      <c r="K5641">
        <v>73.58</v>
      </c>
      <c r="L5641" t="s">
        <v>13</v>
      </c>
      <c r="M5641">
        <v>1</v>
      </c>
    </row>
    <row r="5642" spans="1:13" x14ac:dyDescent="0.25">
      <c r="A5642">
        <v>328201</v>
      </c>
      <c r="B5642">
        <v>2</v>
      </c>
      <c r="C5642" s="1">
        <v>43460</v>
      </c>
      <c r="D5642">
        <v>1820167</v>
      </c>
      <c r="E5642">
        <v>1506</v>
      </c>
      <c r="F5642">
        <v>3</v>
      </c>
      <c r="G5642">
        <v>288</v>
      </c>
      <c r="H5642" s="1">
        <v>43465</v>
      </c>
      <c r="I5642">
        <v>999999</v>
      </c>
      <c r="J5642">
        <v>256.32</v>
      </c>
      <c r="K5642">
        <v>132.44</v>
      </c>
      <c r="L5642" t="s">
        <v>13</v>
      </c>
      <c r="M5642">
        <v>1</v>
      </c>
    </row>
    <row r="5643" spans="1:13" x14ac:dyDescent="0.25">
      <c r="A5643">
        <v>328201</v>
      </c>
      <c r="B5643">
        <v>3</v>
      </c>
      <c r="C5643" s="1">
        <v>43460</v>
      </c>
      <c r="D5643">
        <v>1820167</v>
      </c>
      <c r="E5643">
        <v>1123</v>
      </c>
      <c r="F5643">
        <v>2</v>
      </c>
      <c r="G5643">
        <v>328</v>
      </c>
      <c r="H5643" s="1">
        <v>43465</v>
      </c>
      <c r="I5643">
        <v>999999</v>
      </c>
      <c r="J5643">
        <v>305.04000000000002</v>
      </c>
      <c r="K5643">
        <v>150.84</v>
      </c>
      <c r="L5643" t="s">
        <v>13</v>
      </c>
      <c r="M5643">
        <v>1</v>
      </c>
    </row>
    <row r="5644" spans="1:13" x14ac:dyDescent="0.25">
      <c r="A5644">
        <v>328202</v>
      </c>
      <c r="B5644">
        <v>0</v>
      </c>
      <c r="C5644" s="1">
        <v>43460</v>
      </c>
      <c r="D5644">
        <v>1111089</v>
      </c>
      <c r="E5644">
        <v>38</v>
      </c>
      <c r="F5644">
        <v>2</v>
      </c>
      <c r="G5644">
        <v>299.23</v>
      </c>
      <c r="H5644" s="1">
        <v>43462</v>
      </c>
      <c r="I5644">
        <v>999999</v>
      </c>
      <c r="J5644">
        <v>266.31470000000002</v>
      </c>
      <c r="K5644">
        <v>99.14</v>
      </c>
      <c r="L5644" t="s">
        <v>16</v>
      </c>
      <c r="M5644">
        <v>0.7893</v>
      </c>
    </row>
    <row r="5645" spans="1:13" x14ac:dyDescent="0.25">
      <c r="A5645">
        <v>328202</v>
      </c>
      <c r="B5645">
        <v>2</v>
      </c>
      <c r="C5645" s="1">
        <v>43460</v>
      </c>
      <c r="D5645">
        <v>1111089</v>
      </c>
      <c r="E5645">
        <v>1606</v>
      </c>
      <c r="F5645">
        <v>2</v>
      </c>
      <c r="G5645">
        <v>159.99</v>
      </c>
      <c r="H5645" s="1">
        <v>43462</v>
      </c>
      <c r="I5645">
        <v>999999</v>
      </c>
      <c r="J5645">
        <v>150.39060000000001</v>
      </c>
      <c r="K5645">
        <v>73.569999999999993</v>
      </c>
      <c r="L5645" t="s">
        <v>16</v>
      </c>
      <c r="M5645">
        <v>0.7893</v>
      </c>
    </row>
    <row r="5646" spans="1:13" x14ac:dyDescent="0.25">
      <c r="A5646">
        <v>328203</v>
      </c>
      <c r="B5646">
        <v>0</v>
      </c>
      <c r="C5646" s="1">
        <v>43460</v>
      </c>
      <c r="D5646">
        <v>1060836</v>
      </c>
      <c r="E5646">
        <v>1437</v>
      </c>
      <c r="F5646">
        <v>7</v>
      </c>
      <c r="G5646">
        <v>199</v>
      </c>
      <c r="H5646" s="1">
        <v>43462</v>
      </c>
      <c r="I5646">
        <v>999999</v>
      </c>
      <c r="J5646">
        <v>195.02</v>
      </c>
      <c r="K5646">
        <v>91.51</v>
      </c>
      <c r="L5646" t="s">
        <v>16</v>
      </c>
      <c r="M5646">
        <v>0.7893</v>
      </c>
    </row>
    <row r="5647" spans="1:13" x14ac:dyDescent="0.25">
      <c r="A5647">
        <v>328203</v>
      </c>
      <c r="B5647">
        <v>1</v>
      </c>
      <c r="C5647" s="1">
        <v>43460</v>
      </c>
      <c r="D5647">
        <v>1060836</v>
      </c>
      <c r="E5647">
        <v>1638</v>
      </c>
      <c r="F5647">
        <v>5</v>
      </c>
      <c r="G5647">
        <v>13.89</v>
      </c>
      <c r="H5647" s="1">
        <v>43462</v>
      </c>
      <c r="I5647">
        <v>999999</v>
      </c>
      <c r="J5647">
        <v>12.500999999999999</v>
      </c>
      <c r="K5647">
        <v>6.39</v>
      </c>
      <c r="L5647" t="s">
        <v>16</v>
      </c>
      <c r="M5647">
        <v>0.7893</v>
      </c>
    </row>
    <row r="5648" spans="1:13" x14ac:dyDescent="0.25">
      <c r="A5648">
        <v>328203</v>
      </c>
      <c r="B5648">
        <v>2</v>
      </c>
      <c r="C5648" s="1">
        <v>43460</v>
      </c>
      <c r="D5648">
        <v>1060836</v>
      </c>
      <c r="E5648">
        <v>1187</v>
      </c>
      <c r="F5648">
        <v>4</v>
      </c>
      <c r="G5648">
        <v>850</v>
      </c>
      <c r="H5648" s="1">
        <v>43462</v>
      </c>
      <c r="I5648">
        <v>999999</v>
      </c>
      <c r="J5648">
        <v>850</v>
      </c>
      <c r="K5648">
        <v>390.88</v>
      </c>
      <c r="L5648" t="s">
        <v>16</v>
      </c>
      <c r="M5648">
        <v>0.7893</v>
      </c>
    </row>
    <row r="5649" spans="1:13" x14ac:dyDescent="0.25">
      <c r="A5649">
        <v>328203</v>
      </c>
      <c r="B5649">
        <v>3</v>
      </c>
      <c r="C5649" s="1">
        <v>43460</v>
      </c>
      <c r="D5649">
        <v>1060836</v>
      </c>
      <c r="E5649">
        <v>2491</v>
      </c>
      <c r="F5649">
        <v>2</v>
      </c>
      <c r="G5649">
        <v>24.99</v>
      </c>
      <c r="H5649" s="1">
        <v>43462</v>
      </c>
      <c r="I5649">
        <v>999999</v>
      </c>
      <c r="J5649">
        <v>24.99</v>
      </c>
      <c r="K5649">
        <v>12.74</v>
      </c>
      <c r="L5649" t="s">
        <v>16</v>
      </c>
      <c r="M5649">
        <v>0.7893</v>
      </c>
    </row>
    <row r="5650" spans="1:13" x14ac:dyDescent="0.25">
      <c r="A5650">
        <v>328203</v>
      </c>
      <c r="B5650">
        <v>4</v>
      </c>
      <c r="C5650" s="1">
        <v>43460</v>
      </c>
      <c r="D5650">
        <v>1060836</v>
      </c>
      <c r="E5650">
        <v>650</v>
      </c>
      <c r="F5650">
        <v>2</v>
      </c>
      <c r="G5650">
        <v>78</v>
      </c>
      <c r="H5650" s="1">
        <v>43462</v>
      </c>
      <c r="I5650">
        <v>999999</v>
      </c>
      <c r="J5650">
        <v>77.22</v>
      </c>
      <c r="K5650">
        <v>39.770000000000003</v>
      </c>
      <c r="L5650" t="s">
        <v>16</v>
      </c>
      <c r="M5650">
        <v>0.7893</v>
      </c>
    </row>
    <row r="5651" spans="1:13" x14ac:dyDescent="0.25">
      <c r="A5651">
        <v>328203</v>
      </c>
      <c r="B5651">
        <v>5</v>
      </c>
      <c r="C5651" s="1">
        <v>43460</v>
      </c>
      <c r="D5651">
        <v>1060836</v>
      </c>
      <c r="E5651">
        <v>31</v>
      </c>
      <c r="F5651">
        <v>7</v>
      </c>
      <c r="G5651">
        <v>255</v>
      </c>
      <c r="H5651" s="1">
        <v>43462</v>
      </c>
      <c r="I5651">
        <v>999999</v>
      </c>
      <c r="J5651">
        <v>249.9</v>
      </c>
      <c r="K5651">
        <v>84.49</v>
      </c>
      <c r="L5651" t="s">
        <v>16</v>
      </c>
      <c r="M5651">
        <v>0.7893</v>
      </c>
    </row>
    <row r="5652" spans="1:13" x14ac:dyDescent="0.25">
      <c r="A5652">
        <v>328204</v>
      </c>
      <c r="B5652">
        <v>0</v>
      </c>
      <c r="C5652" s="1">
        <v>43460</v>
      </c>
      <c r="D5652">
        <v>1650430</v>
      </c>
      <c r="E5652">
        <v>1658</v>
      </c>
      <c r="F5652">
        <v>4</v>
      </c>
      <c r="G5652">
        <v>109.99</v>
      </c>
      <c r="H5652" s="1">
        <v>43462</v>
      </c>
      <c r="I5652">
        <v>999999</v>
      </c>
      <c r="J5652">
        <v>109.99</v>
      </c>
      <c r="K5652">
        <v>56.08</v>
      </c>
      <c r="L5652" t="s">
        <v>13</v>
      </c>
      <c r="M5652">
        <v>1</v>
      </c>
    </row>
    <row r="5653" spans="1:13" x14ac:dyDescent="0.25">
      <c r="A5653">
        <v>328204</v>
      </c>
      <c r="B5653">
        <v>1</v>
      </c>
      <c r="C5653" s="1">
        <v>43460</v>
      </c>
      <c r="D5653">
        <v>1650430</v>
      </c>
      <c r="E5653">
        <v>1619</v>
      </c>
      <c r="F5653">
        <v>2</v>
      </c>
      <c r="G5653">
        <v>59.99</v>
      </c>
      <c r="H5653" s="1">
        <v>43462</v>
      </c>
      <c r="I5653">
        <v>999999</v>
      </c>
      <c r="J5653">
        <v>51.5914</v>
      </c>
      <c r="K5653">
        <v>27.59</v>
      </c>
      <c r="L5653" t="s">
        <v>13</v>
      </c>
      <c r="M5653">
        <v>1</v>
      </c>
    </row>
    <row r="5654" spans="1:13" x14ac:dyDescent="0.25">
      <c r="A5654">
        <v>328204</v>
      </c>
      <c r="B5654">
        <v>2</v>
      </c>
      <c r="C5654" s="1">
        <v>43460</v>
      </c>
      <c r="D5654">
        <v>1650430</v>
      </c>
      <c r="E5654">
        <v>1335</v>
      </c>
      <c r="F5654">
        <v>1</v>
      </c>
      <c r="G5654">
        <v>40.19</v>
      </c>
      <c r="H5654" s="1">
        <v>43462</v>
      </c>
      <c r="I5654">
        <v>999999</v>
      </c>
      <c r="J5654">
        <v>36.974800000000002</v>
      </c>
      <c r="K5654">
        <v>18.48</v>
      </c>
      <c r="L5654" t="s">
        <v>13</v>
      </c>
      <c r="M5654">
        <v>1</v>
      </c>
    </row>
    <row r="5655" spans="1:13" x14ac:dyDescent="0.25">
      <c r="A5655">
        <v>328204</v>
      </c>
      <c r="B5655">
        <v>3</v>
      </c>
      <c r="C5655" s="1">
        <v>43460</v>
      </c>
      <c r="D5655">
        <v>1650430</v>
      </c>
      <c r="E5655">
        <v>1665</v>
      </c>
      <c r="F5655">
        <v>5</v>
      </c>
      <c r="G5655">
        <v>4.99</v>
      </c>
      <c r="H5655" s="1">
        <v>43462</v>
      </c>
      <c r="I5655">
        <v>999999</v>
      </c>
      <c r="J5655">
        <v>4.99</v>
      </c>
      <c r="K5655">
        <v>2.54</v>
      </c>
      <c r="L5655" t="s">
        <v>13</v>
      </c>
      <c r="M5655">
        <v>1</v>
      </c>
    </row>
    <row r="5656" spans="1:13" x14ac:dyDescent="0.25">
      <c r="A5656">
        <v>328204</v>
      </c>
      <c r="B5656">
        <v>4</v>
      </c>
      <c r="C5656" s="1">
        <v>43460</v>
      </c>
      <c r="D5656">
        <v>1650430</v>
      </c>
      <c r="E5656">
        <v>399</v>
      </c>
      <c r="F5656">
        <v>4</v>
      </c>
      <c r="G5656">
        <v>599</v>
      </c>
      <c r="H5656" s="1">
        <v>43462</v>
      </c>
      <c r="I5656">
        <v>999999</v>
      </c>
      <c r="J5656">
        <v>557.07000000000005</v>
      </c>
      <c r="K5656">
        <v>275.45999999999998</v>
      </c>
      <c r="L5656" t="s">
        <v>13</v>
      </c>
      <c r="M5656">
        <v>1</v>
      </c>
    </row>
    <row r="5657" spans="1:13" x14ac:dyDescent="0.25">
      <c r="A5657">
        <v>328204</v>
      </c>
      <c r="B5657">
        <v>5</v>
      </c>
      <c r="C5657" s="1">
        <v>43460</v>
      </c>
      <c r="D5657">
        <v>1650430</v>
      </c>
      <c r="E5657">
        <v>1606</v>
      </c>
      <c r="F5657">
        <v>4</v>
      </c>
      <c r="G5657">
        <v>159.99</v>
      </c>
      <c r="H5657" s="1">
        <v>43462</v>
      </c>
      <c r="I5657">
        <v>999999</v>
      </c>
      <c r="J5657">
        <v>139.19130000000001</v>
      </c>
      <c r="K5657">
        <v>73.569999999999993</v>
      </c>
      <c r="L5657" t="s">
        <v>13</v>
      </c>
      <c r="M5657">
        <v>1</v>
      </c>
    </row>
    <row r="5658" spans="1:13" x14ac:dyDescent="0.25">
      <c r="A5658">
        <v>328205</v>
      </c>
      <c r="B5658">
        <v>0</v>
      </c>
      <c r="C5658" s="1">
        <v>43460</v>
      </c>
      <c r="D5658">
        <v>1815302</v>
      </c>
      <c r="E5658">
        <v>2035</v>
      </c>
      <c r="F5658">
        <v>2</v>
      </c>
      <c r="G5658">
        <v>99.99</v>
      </c>
      <c r="H5658" s="1">
        <v>43460</v>
      </c>
      <c r="I5658">
        <v>610</v>
      </c>
      <c r="J5658">
        <v>99.99</v>
      </c>
      <c r="K5658">
        <v>50.98</v>
      </c>
      <c r="L5658" t="s">
        <v>13</v>
      </c>
      <c r="M5658">
        <v>1</v>
      </c>
    </row>
    <row r="5659" spans="1:13" x14ac:dyDescent="0.25">
      <c r="A5659">
        <v>328205</v>
      </c>
      <c r="B5659">
        <v>1</v>
      </c>
      <c r="C5659" s="1">
        <v>43460</v>
      </c>
      <c r="D5659">
        <v>1815302</v>
      </c>
      <c r="E5659">
        <v>1403</v>
      </c>
      <c r="F5659">
        <v>1</v>
      </c>
      <c r="G5659">
        <v>47.44</v>
      </c>
      <c r="H5659" s="1">
        <v>43460</v>
      </c>
      <c r="I5659">
        <v>610</v>
      </c>
      <c r="J5659">
        <v>47.44</v>
      </c>
      <c r="K5659">
        <v>21.82</v>
      </c>
      <c r="L5659" t="s">
        <v>13</v>
      </c>
      <c r="M5659">
        <v>1</v>
      </c>
    </row>
    <row r="5660" spans="1:13" x14ac:dyDescent="0.25">
      <c r="A5660">
        <v>328205</v>
      </c>
      <c r="B5660">
        <v>2</v>
      </c>
      <c r="C5660" s="1">
        <v>43460</v>
      </c>
      <c r="D5660">
        <v>1815302</v>
      </c>
      <c r="E5660">
        <v>1654</v>
      </c>
      <c r="F5660">
        <v>8</v>
      </c>
      <c r="G5660">
        <v>259.99</v>
      </c>
      <c r="H5660" s="1">
        <v>43460</v>
      </c>
      <c r="I5660">
        <v>610</v>
      </c>
      <c r="J5660">
        <v>259.99</v>
      </c>
      <c r="K5660">
        <v>86.14</v>
      </c>
      <c r="L5660" t="s">
        <v>13</v>
      </c>
      <c r="M5660">
        <v>1</v>
      </c>
    </row>
    <row r="5661" spans="1:13" x14ac:dyDescent="0.25">
      <c r="A5661">
        <v>328206</v>
      </c>
      <c r="B5661">
        <v>0</v>
      </c>
      <c r="C5661" s="1">
        <v>43460</v>
      </c>
      <c r="D5661">
        <v>1593637</v>
      </c>
      <c r="E5661">
        <v>1648</v>
      </c>
      <c r="F5661">
        <v>5</v>
      </c>
      <c r="G5661">
        <v>109.99</v>
      </c>
      <c r="H5661" s="1">
        <v>43463</v>
      </c>
      <c r="I5661">
        <v>999999</v>
      </c>
      <c r="J5661">
        <v>100.0909</v>
      </c>
      <c r="K5661">
        <v>56.08</v>
      </c>
      <c r="L5661" t="s">
        <v>13</v>
      </c>
      <c r="M5661">
        <v>1</v>
      </c>
    </row>
    <row r="5662" spans="1:13" x14ac:dyDescent="0.25">
      <c r="A5662">
        <v>328207</v>
      </c>
      <c r="B5662">
        <v>0</v>
      </c>
      <c r="C5662" s="1">
        <v>43460</v>
      </c>
      <c r="D5662">
        <v>1605885</v>
      </c>
      <c r="E5662">
        <v>441</v>
      </c>
      <c r="F5662">
        <v>2</v>
      </c>
      <c r="G5662">
        <v>229.9</v>
      </c>
      <c r="H5662" s="1">
        <v>43460</v>
      </c>
      <c r="I5662">
        <v>480</v>
      </c>
      <c r="J5662">
        <v>229.9</v>
      </c>
      <c r="K5662">
        <v>117.21</v>
      </c>
      <c r="L5662" t="s">
        <v>13</v>
      </c>
      <c r="M5662">
        <v>1</v>
      </c>
    </row>
    <row r="5663" spans="1:13" x14ac:dyDescent="0.25">
      <c r="A5663">
        <v>328207</v>
      </c>
      <c r="B5663">
        <v>1</v>
      </c>
      <c r="C5663" s="1">
        <v>43460</v>
      </c>
      <c r="D5663">
        <v>1605885</v>
      </c>
      <c r="E5663">
        <v>1645</v>
      </c>
      <c r="F5663">
        <v>3</v>
      </c>
      <c r="G5663">
        <v>57.88</v>
      </c>
      <c r="H5663" s="1">
        <v>43460</v>
      </c>
      <c r="I5663">
        <v>480</v>
      </c>
      <c r="J5663">
        <v>57.88</v>
      </c>
      <c r="K5663">
        <v>26.62</v>
      </c>
      <c r="L5663" t="s">
        <v>13</v>
      </c>
      <c r="M5663">
        <v>1</v>
      </c>
    </row>
    <row r="5664" spans="1:13" x14ac:dyDescent="0.25">
      <c r="A5664">
        <v>328207</v>
      </c>
      <c r="B5664">
        <v>2</v>
      </c>
      <c r="C5664" s="1">
        <v>43460</v>
      </c>
      <c r="D5664">
        <v>1605885</v>
      </c>
      <c r="E5664">
        <v>139</v>
      </c>
      <c r="F5664">
        <v>5</v>
      </c>
      <c r="G5664">
        <v>499.99</v>
      </c>
      <c r="H5664" s="1">
        <v>43460</v>
      </c>
      <c r="I5664">
        <v>480</v>
      </c>
      <c r="J5664">
        <v>439.99119999999999</v>
      </c>
      <c r="K5664">
        <v>229.93</v>
      </c>
      <c r="L5664" t="s">
        <v>13</v>
      </c>
      <c r="M5664">
        <v>1</v>
      </c>
    </row>
    <row r="5665" spans="1:13" x14ac:dyDescent="0.25">
      <c r="A5665">
        <v>328207</v>
      </c>
      <c r="B5665">
        <v>3</v>
      </c>
      <c r="C5665" s="1">
        <v>43460</v>
      </c>
      <c r="D5665">
        <v>1605885</v>
      </c>
      <c r="E5665">
        <v>1688</v>
      </c>
      <c r="F5665">
        <v>3</v>
      </c>
      <c r="G5665">
        <v>8.8800000000000008</v>
      </c>
      <c r="H5665" s="1">
        <v>43460</v>
      </c>
      <c r="I5665">
        <v>480</v>
      </c>
      <c r="J5665">
        <v>8.8800000000000008</v>
      </c>
      <c r="K5665">
        <v>4.08</v>
      </c>
      <c r="L5665" t="s">
        <v>13</v>
      </c>
      <c r="M5665">
        <v>1</v>
      </c>
    </row>
    <row r="5666" spans="1:13" x14ac:dyDescent="0.25">
      <c r="A5666">
        <v>328208</v>
      </c>
      <c r="B5666">
        <v>0</v>
      </c>
      <c r="C5666" s="1">
        <v>43460</v>
      </c>
      <c r="D5666">
        <v>2027861</v>
      </c>
      <c r="E5666">
        <v>1575</v>
      </c>
      <c r="F5666">
        <v>4</v>
      </c>
      <c r="G5666">
        <v>60.99</v>
      </c>
      <c r="H5666" s="1">
        <v>43462</v>
      </c>
      <c r="I5666">
        <v>999999</v>
      </c>
      <c r="J5666">
        <v>56.720700000000001</v>
      </c>
      <c r="K5666">
        <v>28.05</v>
      </c>
      <c r="L5666" t="s">
        <v>13</v>
      </c>
      <c r="M5666">
        <v>1</v>
      </c>
    </row>
    <row r="5667" spans="1:13" x14ac:dyDescent="0.25">
      <c r="A5667">
        <v>328209</v>
      </c>
      <c r="B5667">
        <v>0</v>
      </c>
      <c r="C5667" s="1">
        <v>43460</v>
      </c>
      <c r="D5667">
        <v>214213</v>
      </c>
      <c r="E5667">
        <v>1625</v>
      </c>
      <c r="F5667">
        <v>7</v>
      </c>
      <c r="G5667">
        <v>219</v>
      </c>
      <c r="H5667" s="1">
        <v>43463</v>
      </c>
      <c r="I5667">
        <v>999999</v>
      </c>
      <c r="J5667">
        <v>197.1</v>
      </c>
      <c r="K5667">
        <v>72.56</v>
      </c>
      <c r="L5667" t="s">
        <v>15</v>
      </c>
      <c r="M5667">
        <v>1.3592</v>
      </c>
    </row>
    <row r="5668" spans="1:13" x14ac:dyDescent="0.25">
      <c r="A5668">
        <v>328210</v>
      </c>
      <c r="B5668">
        <v>0</v>
      </c>
      <c r="C5668" s="1">
        <v>43460</v>
      </c>
      <c r="D5668">
        <v>1067268</v>
      </c>
      <c r="E5668">
        <v>852</v>
      </c>
      <c r="F5668">
        <v>2</v>
      </c>
      <c r="G5668">
        <v>230.9</v>
      </c>
      <c r="H5668" s="1">
        <v>43468</v>
      </c>
      <c r="I5668">
        <v>999999</v>
      </c>
      <c r="J5668">
        <v>230.9</v>
      </c>
      <c r="K5668">
        <v>76.5</v>
      </c>
      <c r="L5668" t="s">
        <v>16</v>
      </c>
      <c r="M5668">
        <v>0.7893</v>
      </c>
    </row>
    <row r="5669" spans="1:13" x14ac:dyDescent="0.25">
      <c r="A5669">
        <v>328210</v>
      </c>
      <c r="B5669">
        <v>1</v>
      </c>
      <c r="C5669" s="1">
        <v>43460</v>
      </c>
      <c r="D5669">
        <v>1067268</v>
      </c>
      <c r="E5669">
        <v>1609</v>
      </c>
      <c r="F5669">
        <v>2</v>
      </c>
      <c r="G5669">
        <v>259.99</v>
      </c>
      <c r="H5669" s="1">
        <v>43468</v>
      </c>
      <c r="I5669">
        <v>999999</v>
      </c>
      <c r="J5669">
        <v>259.99</v>
      </c>
      <c r="K5669">
        <v>86.14</v>
      </c>
      <c r="L5669" t="s">
        <v>16</v>
      </c>
      <c r="M5669">
        <v>0.7893</v>
      </c>
    </row>
    <row r="5670" spans="1:13" x14ac:dyDescent="0.25">
      <c r="A5670">
        <v>328210</v>
      </c>
      <c r="B5670">
        <v>2</v>
      </c>
      <c r="C5670" s="1">
        <v>43460</v>
      </c>
      <c r="D5670">
        <v>1067268</v>
      </c>
      <c r="E5670">
        <v>385</v>
      </c>
      <c r="F5670">
        <v>4</v>
      </c>
      <c r="G5670">
        <v>326</v>
      </c>
      <c r="H5670" s="1">
        <v>43468</v>
      </c>
      <c r="I5670">
        <v>999999</v>
      </c>
      <c r="J5670">
        <v>283.62</v>
      </c>
      <c r="K5670">
        <v>166.2</v>
      </c>
      <c r="L5670" t="s">
        <v>16</v>
      </c>
      <c r="M5670">
        <v>0.7893</v>
      </c>
    </row>
    <row r="5671" spans="1:13" x14ac:dyDescent="0.25">
      <c r="A5671">
        <v>328211</v>
      </c>
      <c r="B5671">
        <v>0</v>
      </c>
      <c r="C5671" s="1">
        <v>43460</v>
      </c>
      <c r="D5671">
        <v>1747832</v>
      </c>
      <c r="E5671">
        <v>748</v>
      </c>
      <c r="F5671">
        <v>5</v>
      </c>
      <c r="G5671">
        <v>13.5</v>
      </c>
      <c r="H5671" s="1">
        <v>43460</v>
      </c>
      <c r="I5671">
        <v>650</v>
      </c>
      <c r="J5671">
        <v>11.88</v>
      </c>
      <c r="K5671">
        <v>6.88</v>
      </c>
      <c r="L5671" t="s">
        <v>13</v>
      </c>
      <c r="M5671">
        <v>1</v>
      </c>
    </row>
    <row r="5672" spans="1:13" x14ac:dyDescent="0.25">
      <c r="A5672">
        <v>328212</v>
      </c>
      <c r="B5672">
        <v>0</v>
      </c>
      <c r="C5672" s="1">
        <v>43460</v>
      </c>
      <c r="D5672">
        <v>1248326</v>
      </c>
      <c r="E5672">
        <v>1406</v>
      </c>
      <c r="F5672">
        <v>5</v>
      </c>
      <c r="G5672">
        <v>14.19</v>
      </c>
      <c r="H5672" s="1">
        <v>43461</v>
      </c>
      <c r="I5672">
        <v>999999</v>
      </c>
      <c r="J5672">
        <v>13.0548</v>
      </c>
      <c r="K5672">
        <v>7.23</v>
      </c>
      <c r="L5672" t="s">
        <v>13</v>
      </c>
      <c r="M5672">
        <v>1</v>
      </c>
    </row>
    <row r="5673" spans="1:13" x14ac:dyDescent="0.25">
      <c r="A5673">
        <v>328213</v>
      </c>
      <c r="B5673">
        <v>0</v>
      </c>
      <c r="C5673" s="1">
        <v>43460</v>
      </c>
      <c r="D5673">
        <v>2052897</v>
      </c>
      <c r="E5673">
        <v>1496</v>
      </c>
      <c r="F5673">
        <v>1</v>
      </c>
      <c r="G5673">
        <v>288</v>
      </c>
      <c r="H5673" s="1">
        <v>43460</v>
      </c>
      <c r="I5673">
        <v>530</v>
      </c>
      <c r="J5673">
        <v>288</v>
      </c>
      <c r="K5673">
        <v>132.44</v>
      </c>
      <c r="L5673" t="s">
        <v>13</v>
      </c>
      <c r="M5673">
        <v>1</v>
      </c>
    </row>
    <row r="5674" spans="1:13" x14ac:dyDescent="0.25">
      <c r="A5674">
        <v>328214</v>
      </c>
      <c r="B5674">
        <v>0</v>
      </c>
      <c r="C5674" s="1">
        <v>43460</v>
      </c>
      <c r="D5674">
        <v>241933</v>
      </c>
      <c r="E5674">
        <v>141</v>
      </c>
      <c r="F5674">
        <v>3</v>
      </c>
      <c r="G5674">
        <v>299.99</v>
      </c>
      <c r="H5674" s="1">
        <v>43460</v>
      </c>
      <c r="I5674">
        <v>100</v>
      </c>
      <c r="J5674">
        <v>299.99</v>
      </c>
      <c r="K5674">
        <v>152.94</v>
      </c>
      <c r="L5674" t="s">
        <v>15</v>
      </c>
      <c r="M5674">
        <v>1.3592</v>
      </c>
    </row>
    <row r="5675" spans="1:13" x14ac:dyDescent="0.25">
      <c r="A5675">
        <v>328214</v>
      </c>
      <c r="B5675">
        <v>1</v>
      </c>
      <c r="C5675" s="1">
        <v>43460</v>
      </c>
      <c r="D5675">
        <v>241933</v>
      </c>
      <c r="E5675">
        <v>1612</v>
      </c>
      <c r="F5675">
        <v>3</v>
      </c>
      <c r="G5675">
        <v>179.99</v>
      </c>
      <c r="H5675" s="1">
        <v>43460</v>
      </c>
      <c r="I5675">
        <v>100</v>
      </c>
      <c r="J5675">
        <v>179.99</v>
      </c>
      <c r="K5675">
        <v>82.77</v>
      </c>
      <c r="L5675" t="s">
        <v>15</v>
      </c>
      <c r="M5675">
        <v>1.3592</v>
      </c>
    </row>
    <row r="5676" spans="1:13" x14ac:dyDescent="0.25">
      <c r="A5676">
        <v>328215</v>
      </c>
      <c r="B5676">
        <v>0</v>
      </c>
      <c r="C5676" s="1">
        <v>43460</v>
      </c>
      <c r="D5676">
        <v>556351</v>
      </c>
      <c r="E5676">
        <v>1490</v>
      </c>
      <c r="F5676">
        <v>5</v>
      </c>
      <c r="G5676">
        <v>129</v>
      </c>
      <c r="H5676" s="1">
        <v>43461</v>
      </c>
      <c r="I5676">
        <v>999999</v>
      </c>
      <c r="J5676">
        <v>112.23</v>
      </c>
      <c r="K5676">
        <v>65.77</v>
      </c>
      <c r="L5676" t="s">
        <v>14</v>
      </c>
      <c r="M5676">
        <v>0.87660000000000005</v>
      </c>
    </row>
    <row r="5677" spans="1:13" x14ac:dyDescent="0.25">
      <c r="A5677">
        <v>328215</v>
      </c>
      <c r="B5677">
        <v>1</v>
      </c>
      <c r="C5677" s="1">
        <v>43460</v>
      </c>
      <c r="D5677">
        <v>556351</v>
      </c>
      <c r="E5677">
        <v>2493</v>
      </c>
      <c r="F5677">
        <v>1</v>
      </c>
      <c r="G5677">
        <v>24.99</v>
      </c>
      <c r="H5677" s="1">
        <v>43461</v>
      </c>
      <c r="I5677">
        <v>999999</v>
      </c>
      <c r="J5677">
        <v>22.9908</v>
      </c>
      <c r="K5677">
        <v>12.74</v>
      </c>
      <c r="L5677" t="s">
        <v>14</v>
      </c>
      <c r="M5677">
        <v>0.87660000000000005</v>
      </c>
    </row>
    <row r="5678" spans="1:13" x14ac:dyDescent="0.25">
      <c r="A5678">
        <v>328215</v>
      </c>
      <c r="B5678">
        <v>2</v>
      </c>
      <c r="C5678" s="1">
        <v>43460</v>
      </c>
      <c r="D5678">
        <v>556351</v>
      </c>
      <c r="E5678">
        <v>277</v>
      </c>
      <c r="F5678">
        <v>4</v>
      </c>
      <c r="G5678">
        <v>480</v>
      </c>
      <c r="H5678" s="1">
        <v>43461</v>
      </c>
      <c r="I5678">
        <v>999999</v>
      </c>
      <c r="J5678">
        <v>422.4</v>
      </c>
      <c r="K5678">
        <v>244.72</v>
      </c>
      <c r="L5678" t="s">
        <v>14</v>
      </c>
      <c r="M5678">
        <v>0.87660000000000005</v>
      </c>
    </row>
    <row r="5679" spans="1:13" x14ac:dyDescent="0.25">
      <c r="A5679">
        <v>328215</v>
      </c>
      <c r="B5679">
        <v>3</v>
      </c>
      <c r="C5679" s="1">
        <v>43460</v>
      </c>
      <c r="D5679">
        <v>556351</v>
      </c>
      <c r="E5679">
        <v>1532</v>
      </c>
      <c r="F5679">
        <v>1</v>
      </c>
      <c r="G5679">
        <v>280</v>
      </c>
      <c r="H5679" s="1">
        <v>43461</v>
      </c>
      <c r="I5679">
        <v>999999</v>
      </c>
      <c r="J5679">
        <v>246.4</v>
      </c>
      <c r="K5679">
        <v>128.76</v>
      </c>
      <c r="L5679" t="s">
        <v>14</v>
      </c>
      <c r="M5679">
        <v>0.87660000000000005</v>
      </c>
    </row>
    <row r="5680" spans="1:13" x14ac:dyDescent="0.25">
      <c r="A5680">
        <v>328215</v>
      </c>
      <c r="B5680">
        <v>4</v>
      </c>
      <c r="C5680" s="1">
        <v>43460</v>
      </c>
      <c r="D5680">
        <v>556351</v>
      </c>
      <c r="E5680">
        <v>98</v>
      </c>
      <c r="F5680">
        <v>2</v>
      </c>
      <c r="G5680">
        <v>120</v>
      </c>
      <c r="H5680" s="1">
        <v>43461</v>
      </c>
      <c r="I5680">
        <v>999999</v>
      </c>
      <c r="J5680">
        <v>109.2</v>
      </c>
      <c r="K5680">
        <v>55.18</v>
      </c>
      <c r="L5680" t="s">
        <v>14</v>
      </c>
      <c r="M5680">
        <v>0.87660000000000005</v>
      </c>
    </row>
    <row r="5681" spans="1:13" x14ac:dyDescent="0.25">
      <c r="A5681">
        <v>327403</v>
      </c>
      <c r="B5681">
        <v>0</v>
      </c>
      <c r="C5681" s="1">
        <v>43452</v>
      </c>
      <c r="D5681">
        <v>1532453</v>
      </c>
      <c r="E5681">
        <v>2507</v>
      </c>
      <c r="F5681">
        <v>2</v>
      </c>
      <c r="G5681">
        <v>4.74</v>
      </c>
      <c r="H5681" s="1">
        <v>43452</v>
      </c>
      <c r="I5681">
        <v>480</v>
      </c>
      <c r="J5681">
        <v>4.6452</v>
      </c>
      <c r="K5681">
        <v>2.42</v>
      </c>
      <c r="L5681" t="s">
        <v>13</v>
      </c>
      <c r="M5681">
        <v>1</v>
      </c>
    </row>
    <row r="5682" spans="1:13" x14ac:dyDescent="0.25">
      <c r="A5682">
        <v>327404</v>
      </c>
      <c r="B5682">
        <v>0</v>
      </c>
      <c r="C5682" s="1">
        <v>43452</v>
      </c>
      <c r="D5682">
        <v>1136523</v>
      </c>
      <c r="E5682">
        <v>1446</v>
      </c>
      <c r="F5682">
        <v>9</v>
      </c>
      <c r="G5682">
        <v>289</v>
      </c>
      <c r="H5682" s="1">
        <v>43456</v>
      </c>
      <c r="I5682">
        <v>999999</v>
      </c>
      <c r="J5682">
        <v>289</v>
      </c>
      <c r="K5682">
        <v>132.9</v>
      </c>
      <c r="L5682" t="s">
        <v>16</v>
      </c>
      <c r="M5682">
        <v>0.78859999999999997</v>
      </c>
    </row>
    <row r="5683" spans="1:13" x14ac:dyDescent="0.25">
      <c r="A5683">
        <v>327404</v>
      </c>
      <c r="B5683">
        <v>1</v>
      </c>
      <c r="C5683" s="1">
        <v>43452</v>
      </c>
      <c r="D5683">
        <v>1136523</v>
      </c>
      <c r="E5683">
        <v>870</v>
      </c>
      <c r="F5683">
        <v>3</v>
      </c>
      <c r="G5683">
        <v>20.96</v>
      </c>
      <c r="H5683" s="1">
        <v>43456</v>
      </c>
      <c r="I5683">
        <v>999999</v>
      </c>
      <c r="J5683">
        <v>19.492799999999999</v>
      </c>
      <c r="K5683">
        <v>10.69</v>
      </c>
      <c r="L5683" t="s">
        <v>16</v>
      </c>
      <c r="M5683">
        <v>0.78859999999999997</v>
      </c>
    </row>
    <row r="5684" spans="1:13" x14ac:dyDescent="0.25">
      <c r="A5684">
        <v>327404</v>
      </c>
      <c r="B5684">
        <v>2</v>
      </c>
      <c r="C5684" s="1">
        <v>43452</v>
      </c>
      <c r="D5684">
        <v>1136523</v>
      </c>
      <c r="E5684">
        <v>1644</v>
      </c>
      <c r="F5684">
        <v>2</v>
      </c>
      <c r="G5684">
        <v>57.88</v>
      </c>
      <c r="H5684" s="1">
        <v>43456</v>
      </c>
      <c r="I5684">
        <v>999999</v>
      </c>
      <c r="J5684">
        <v>55.564799999999998</v>
      </c>
      <c r="K5684">
        <v>26.62</v>
      </c>
      <c r="L5684" t="s">
        <v>16</v>
      </c>
      <c r="M5684">
        <v>0.78859999999999997</v>
      </c>
    </row>
    <row r="5685" spans="1:13" x14ac:dyDescent="0.25">
      <c r="A5685">
        <v>327405</v>
      </c>
      <c r="B5685">
        <v>0</v>
      </c>
      <c r="C5685" s="1">
        <v>43452</v>
      </c>
      <c r="D5685">
        <v>1098672</v>
      </c>
      <c r="E5685">
        <v>1769</v>
      </c>
      <c r="F5685">
        <v>1</v>
      </c>
      <c r="G5685">
        <v>34</v>
      </c>
      <c r="H5685" s="1">
        <v>43452</v>
      </c>
      <c r="I5685">
        <v>390</v>
      </c>
      <c r="J5685">
        <v>31.96</v>
      </c>
      <c r="K5685">
        <v>15.64</v>
      </c>
      <c r="L5685" t="s">
        <v>16</v>
      </c>
      <c r="M5685">
        <v>0.78859999999999997</v>
      </c>
    </row>
    <row r="5686" spans="1:13" x14ac:dyDescent="0.25">
      <c r="A5686">
        <v>327405</v>
      </c>
      <c r="B5686">
        <v>1</v>
      </c>
      <c r="C5686" s="1">
        <v>43452</v>
      </c>
      <c r="D5686">
        <v>1098672</v>
      </c>
      <c r="E5686">
        <v>1704</v>
      </c>
      <c r="F5686">
        <v>3</v>
      </c>
      <c r="G5686">
        <v>6.99</v>
      </c>
      <c r="H5686" s="1">
        <v>43452</v>
      </c>
      <c r="I5686">
        <v>390</v>
      </c>
      <c r="J5686">
        <v>6.5705999999999998</v>
      </c>
      <c r="K5686">
        <v>3.56</v>
      </c>
      <c r="L5686" t="s">
        <v>16</v>
      </c>
      <c r="M5686">
        <v>0.78859999999999997</v>
      </c>
    </row>
    <row r="5687" spans="1:13" x14ac:dyDescent="0.25">
      <c r="A5687">
        <v>327405</v>
      </c>
      <c r="B5687">
        <v>2</v>
      </c>
      <c r="C5687" s="1">
        <v>43452</v>
      </c>
      <c r="D5687">
        <v>1098672</v>
      </c>
      <c r="E5687">
        <v>427</v>
      </c>
      <c r="F5687">
        <v>5</v>
      </c>
      <c r="G5687">
        <v>469</v>
      </c>
      <c r="H5687" s="1">
        <v>43452</v>
      </c>
      <c r="I5687">
        <v>390</v>
      </c>
      <c r="J5687">
        <v>469</v>
      </c>
      <c r="K5687">
        <v>215.68</v>
      </c>
      <c r="L5687" t="s">
        <v>16</v>
      </c>
      <c r="M5687">
        <v>0.78859999999999997</v>
      </c>
    </row>
    <row r="5688" spans="1:13" x14ac:dyDescent="0.25">
      <c r="A5688">
        <v>327406</v>
      </c>
      <c r="B5688">
        <v>0</v>
      </c>
      <c r="C5688" s="1">
        <v>43452</v>
      </c>
      <c r="D5688">
        <v>1455360</v>
      </c>
      <c r="E5688">
        <v>176</v>
      </c>
      <c r="F5688">
        <v>1</v>
      </c>
      <c r="G5688">
        <v>126.9</v>
      </c>
      <c r="H5688" s="1">
        <v>43454</v>
      </c>
      <c r="I5688">
        <v>999999</v>
      </c>
      <c r="J5688">
        <v>114.21</v>
      </c>
      <c r="K5688">
        <v>58.36</v>
      </c>
      <c r="L5688" t="s">
        <v>13</v>
      </c>
      <c r="M5688">
        <v>1</v>
      </c>
    </row>
    <row r="5689" spans="1:13" x14ac:dyDescent="0.25">
      <c r="A5689">
        <v>327406</v>
      </c>
      <c r="B5689">
        <v>2</v>
      </c>
      <c r="C5689" s="1">
        <v>43452</v>
      </c>
      <c r="D5689">
        <v>1455360</v>
      </c>
      <c r="E5689">
        <v>1324</v>
      </c>
      <c r="F5689">
        <v>2</v>
      </c>
      <c r="G5689">
        <v>38.99</v>
      </c>
      <c r="H5689" s="1">
        <v>43454</v>
      </c>
      <c r="I5689">
        <v>999999</v>
      </c>
      <c r="J5689">
        <v>38.99</v>
      </c>
      <c r="K5689">
        <v>17.93</v>
      </c>
      <c r="L5689" t="s">
        <v>13</v>
      </c>
      <c r="M5689">
        <v>1</v>
      </c>
    </row>
    <row r="5690" spans="1:13" x14ac:dyDescent="0.25">
      <c r="A5690">
        <v>327407</v>
      </c>
      <c r="B5690">
        <v>0</v>
      </c>
      <c r="C5690" s="1">
        <v>43452</v>
      </c>
      <c r="D5690">
        <v>1594326</v>
      </c>
      <c r="E5690">
        <v>597</v>
      </c>
      <c r="F5690">
        <v>3</v>
      </c>
      <c r="G5690">
        <v>139</v>
      </c>
      <c r="H5690" s="1">
        <v>43455</v>
      </c>
      <c r="I5690">
        <v>999999</v>
      </c>
      <c r="J5690">
        <v>139</v>
      </c>
      <c r="K5690">
        <v>70.87</v>
      </c>
      <c r="L5690" t="s">
        <v>13</v>
      </c>
      <c r="M5690">
        <v>1</v>
      </c>
    </row>
    <row r="5691" spans="1:13" x14ac:dyDescent="0.25">
      <c r="A5691">
        <v>327408</v>
      </c>
      <c r="B5691">
        <v>0</v>
      </c>
      <c r="C5691" s="1">
        <v>43452</v>
      </c>
      <c r="D5691">
        <v>1021441</v>
      </c>
      <c r="E5691">
        <v>1377</v>
      </c>
      <c r="F5691">
        <v>7</v>
      </c>
      <c r="G5691">
        <v>16</v>
      </c>
      <c r="H5691" s="1">
        <v>43458</v>
      </c>
      <c r="I5691">
        <v>999999</v>
      </c>
      <c r="J5691">
        <v>16</v>
      </c>
      <c r="K5691">
        <v>8.16</v>
      </c>
      <c r="L5691" t="s">
        <v>16</v>
      </c>
      <c r="M5691">
        <v>0.78859999999999997</v>
      </c>
    </row>
    <row r="5692" spans="1:13" x14ac:dyDescent="0.25">
      <c r="A5692">
        <v>327409</v>
      </c>
      <c r="B5692">
        <v>0</v>
      </c>
      <c r="C5692" s="1">
        <v>43452</v>
      </c>
      <c r="D5692">
        <v>480921</v>
      </c>
      <c r="E5692">
        <v>1599</v>
      </c>
      <c r="F5692">
        <v>4</v>
      </c>
      <c r="G5692">
        <v>57.88</v>
      </c>
      <c r="H5692" s="1">
        <v>43454</v>
      </c>
      <c r="I5692">
        <v>999999</v>
      </c>
      <c r="J5692">
        <v>50.355600000000003</v>
      </c>
      <c r="K5692">
        <v>26.62</v>
      </c>
      <c r="L5692" t="s">
        <v>14</v>
      </c>
      <c r="M5692">
        <v>0.879</v>
      </c>
    </row>
    <row r="5693" spans="1:13" x14ac:dyDescent="0.25">
      <c r="A5693">
        <v>327409</v>
      </c>
      <c r="B5693">
        <v>1</v>
      </c>
      <c r="C5693" s="1">
        <v>43452</v>
      </c>
      <c r="D5693">
        <v>480921</v>
      </c>
      <c r="E5693">
        <v>1776</v>
      </c>
      <c r="F5693">
        <v>1</v>
      </c>
      <c r="G5693">
        <v>43</v>
      </c>
      <c r="H5693" s="1">
        <v>43454</v>
      </c>
      <c r="I5693">
        <v>999999</v>
      </c>
      <c r="J5693">
        <v>38.270000000000003</v>
      </c>
      <c r="K5693">
        <v>21.92</v>
      </c>
      <c r="L5693" t="s">
        <v>14</v>
      </c>
      <c r="M5693">
        <v>0.879</v>
      </c>
    </row>
    <row r="5694" spans="1:13" x14ac:dyDescent="0.25">
      <c r="A5694">
        <v>327410</v>
      </c>
      <c r="B5694">
        <v>0</v>
      </c>
      <c r="C5694" s="1">
        <v>43452</v>
      </c>
      <c r="D5694">
        <v>580188</v>
      </c>
      <c r="E5694">
        <v>46</v>
      </c>
      <c r="F5694">
        <v>4</v>
      </c>
      <c r="G5694">
        <v>149.94999999999999</v>
      </c>
      <c r="H5694" s="1">
        <v>43456</v>
      </c>
      <c r="I5694">
        <v>999999</v>
      </c>
      <c r="J5694">
        <v>149.94999999999999</v>
      </c>
      <c r="K5694">
        <v>76.45</v>
      </c>
      <c r="L5694" t="s">
        <v>14</v>
      </c>
      <c r="M5694">
        <v>0.879</v>
      </c>
    </row>
    <row r="5695" spans="1:13" x14ac:dyDescent="0.25">
      <c r="A5695">
        <v>327500</v>
      </c>
      <c r="B5695">
        <v>0</v>
      </c>
      <c r="C5695" s="1">
        <v>43453</v>
      </c>
      <c r="D5695">
        <v>1407809</v>
      </c>
      <c r="E5695">
        <v>675</v>
      </c>
      <c r="F5695">
        <v>2</v>
      </c>
      <c r="G5695">
        <v>219</v>
      </c>
      <c r="H5695" s="1">
        <v>43455</v>
      </c>
      <c r="I5695">
        <v>999999</v>
      </c>
      <c r="J5695">
        <v>219</v>
      </c>
      <c r="K5695">
        <v>72.56</v>
      </c>
      <c r="L5695" t="s">
        <v>13</v>
      </c>
      <c r="M5695">
        <v>1</v>
      </c>
    </row>
    <row r="5696" spans="1:13" x14ac:dyDescent="0.25">
      <c r="A5696">
        <v>327501</v>
      </c>
      <c r="B5696">
        <v>0</v>
      </c>
      <c r="C5696" s="1">
        <v>43453</v>
      </c>
      <c r="D5696">
        <v>367977</v>
      </c>
      <c r="E5696">
        <v>1692</v>
      </c>
      <c r="F5696">
        <v>1</v>
      </c>
      <c r="G5696">
        <v>6.99</v>
      </c>
      <c r="H5696" s="1">
        <v>43453</v>
      </c>
      <c r="I5696">
        <v>100</v>
      </c>
      <c r="J5696">
        <v>6.5705999999999998</v>
      </c>
      <c r="K5696">
        <v>3.56</v>
      </c>
      <c r="L5696" t="s">
        <v>15</v>
      </c>
      <c r="M5696">
        <v>1.3443000000000001</v>
      </c>
    </row>
    <row r="5697" spans="1:13" x14ac:dyDescent="0.25">
      <c r="A5697">
        <v>327501</v>
      </c>
      <c r="B5697">
        <v>1</v>
      </c>
      <c r="C5697" s="1">
        <v>43453</v>
      </c>
      <c r="D5697">
        <v>367977</v>
      </c>
      <c r="E5697">
        <v>1518</v>
      </c>
      <c r="F5697">
        <v>2</v>
      </c>
      <c r="G5697">
        <v>300</v>
      </c>
      <c r="H5697" s="1">
        <v>43453</v>
      </c>
      <c r="I5697">
        <v>100</v>
      </c>
      <c r="J5697">
        <v>300</v>
      </c>
      <c r="K5697">
        <v>137.96</v>
      </c>
      <c r="L5697" t="s">
        <v>15</v>
      </c>
      <c r="M5697">
        <v>1.3443000000000001</v>
      </c>
    </row>
    <row r="5698" spans="1:13" x14ac:dyDescent="0.25">
      <c r="A5698">
        <v>327501</v>
      </c>
      <c r="B5698">
        <v>2</v>
      </c>
      <c r="C5698" s="1">
        <v>43453</v>
      </c>
      <c r="D5698">
        <v>367977</v>
      </c>
      <c r="E5698">
        <v>442</v>
      </c>
      <c r="F5698">
        <v>2</v>
      </c>
      <c r="G5698">
        <v>269.89999999999998</v>
      </c>
      <c r="H5698" s="1">
        <v>43453</v>
      </c>
      <c r="I5698">
        <v>100</v>
      </c>
      <c r="J5698">
        <v>269.89999999999998</v>
      </c>
      <c r="K5698">
        <v>137.6</v>
      </c>
      <c r="L5698" t="s">
        <v>15</v>
      </c>
      <c r="M5698">
        <v>1.3443000000000001</v>
      </c>
    </row>
    <row r="5699" spans="1:13" x14ac:dyDescent="0.25">
      <c r="A5699">
        <v>327502</v>
      </c>
      <c r="B5699">
        <v>0</v>
      </c>
      <c r="C5699" s="1">
        <v>43453</v>
      </c>
      <c r="D5699">
        <v>327857</v>
      </c>
      <c r="E5699">
        <v>421</v>
      </c>
      <c r="F5699">
        <v>1</v>
      </c>
      <c r="G5699">
        <v>469</v>
      </c>
      <c r="H5699" s="1">
        <v>43453</v>
      </c>
      <c r="I5699">
        <v>74</v>
      </c>
      <c r="J5699">
        <v>426.79</v>
      </c>
      <c r="K5699">
        <v>215.68</v>
      </c>
      <c r="L5699" t="s">
        <v>15</v>
      </c>
      <c r="M5699">
        <v>1.3443000000000001</v>
      </c>
    </row>
    <row r="5700" spans="1:13" x14ac:dyDescent="0.25">
      <c r="A5700">
        <v>327502</v>
      </c>
      <c r="B5700">
        <v>1</v>
      </c>
      <c r="C5700" s="1">
        <v>43453</v>
      </c>
      <c r="D5700">
        <v>327857</v>
      </c>
      <c r="E5700">
        <v>417</v>
      </c>
      <c r="F5700">
        <v>1</v>
      </c>
      <c r="G5700">
        <v>599</v>
      </c>
      <c r="H5700" s="1">
        <v>43453</v>
      </c>
      <c r="I5700">
        <v>74</v>
      </c>
      <c r="J5700">
        <v>533.11</v>
      </c>
      <c r="K5700">
        <v>275.45999999999998</v>
      </c>
      <c r="L5700" t="s">
        <v>15</v>
      </c>
      <c r="M5700">
        <v>1.3443000000000001</v>
      </c>
    </row>
    <row r="5701" spans="1:13" x14ac:dyDescent="0.25">
      <c r="A5701">
        <v>327502</v>
      </c>
      <c r="B5701">
        <v>2</v>
      </c>
      <c r="C5701" s="1">
        <v>43453</v>
      </c>
      <c r="D5701">
        <v>327857</v>
      </c>
      <c r="E5701">
        <v>175</v>
      </c>
      <c r="F5701">
        <v>2</v>
      </c>
      <c r="G5701">
        <v>116.9</v>
      </c>
      <c r="H5701" s="1">
        <v>43453</v>
      </c>
      <c r="I5701">
        <v>74</v>
      </c>
      <c r="J5701">
        <v>101.703</v>
      </c>
      <c r="K5701">
        <v>53.76</v>
      </c>
      <c r="L5701" t="s">
        <v>15</v>
      </c>
      <c r="M5701">
        <v>1.3443000000000001</v>
      </c>
    </row>
    <row r="5702" spans="1:13" x14ac:dyDescent="0.25">
      <c r="A5702">
        <v>327502</v>
      </c>
      <c r="B5702">
        <v>3</v>
      </c>
      <c r="C5702" s="1">
        <v>43453</v>
      </c>
      <c r="D5702">
        <v>327857</v>
      </c>
      <c r="E5702">
        <v>1643</v>
      </c>
      <c r="F5702">
        <v>4</v>
      </c>
      <c r="G5702">
        <v>57.88</v>
      </c>
      <c r="H5702" s="1">
        <v>43453</v>
      </c>
      <c r="I5702">
        <v>74</v>
      </c>
      <c r="J5702">
        <v>51.513199999999998</v>
      </c>
      <c r="K5702">
        <v>26.62</v>
      </c>
      <c r="L5702" t="s">
        <v>15</v>
      </c>
      <c r="M5702">
        <v>1.3443000000000001</v>
      </c>
    </row>
    <row r="5703" spans="1:13" x14ac:dyDescent="0.25">
      <c r="A5703">
        <v>327503</v>
      </c>
      <c r="B5703">
        <v>0</v>
      </c>
      <c r="C5703" s="1">
        <v>43453</v>
      </c>
      <c r="D5703">
        <v>204624</v>
      </c>
      <c r="E5703">
        <v>2513</v>
      </c>
      <c r="F5703">
        <v>3</v>
      </c>
      <c r="G5703">
        <v>129.99</v>
      </c>
      <c r="H5703" s="1">
        <v>43456</v>
      </c>
      <c r="I5703">
        <v>999999</v>
      </c>
      <c r="J5703">
        <v>114.3912</v>
      </c>
      <c r="K5703">
        <v>43.07</v>
      </c>
      <c r="L5703" t="s">
        <v>15</v>
      </c>
      <c r="M5703">
        <v>1.3443000000000001</v>
      </c>
    </row>
    <row r="5704" spans="1:13" x14ac:dyDescent="0.25">
      <c r="A5704">
        <v>327504</v>
      </c>
      <c r="B5704">
        <v>0</v>
      </c>
      <c r="C5704" s="1">
        <v>43453</v>
      </c>
      <c r="D5704">
        <v>2044955</v>
      </c>
      <c r="E5704">
        <v>1591</v>
      </c>
      <c r="F5704">
        <v>2</v>
      </c>
      <c r="G5704">
        <v>12.66</v>
      </c>
      <c r="H5704" s="1">
        <v>43453</v>
      </c>
      <c r="I5704">
        <v>620</v>
      </c>
      <c r="J5704">
        <v>12.66</v>
      </c>
      <c r="K5704">
        <v>5.82</v>
      </c>
      <c r="L5704" t="s">
        <v>13</v>
      </c>
      <c r="M5704">
        <v>1</v>
      </c>
    </row>
    <row r="5705" spans="1:13" x14ac:dyDescent="0.25">
      <c r="A5705">
        <v>327504</v>
      </c>
      <c r="B5705">
        <v>1</v>
      </c>
      <c r="C5705" s="1">
        <v>43453</v>
      </c>
      <c r="D5705">
        <v>2044955</v>
      </c>
      <c r="E5705">
        <v>1583</v>
      </c>
      <c r="F5705">
        <v>2</v>
      </c>
      <c r="G5705">
        <v>13.89</v>
      </c>
      <c r="H5705" s="1">
        <v>43453</v>
      </c>
      <c r="I5705">
        <v>620</v>
      </c>
      <c r="J5705">
        <v>13.89</v>
      </c>
      <c r="K5705">
        <v>6.39</v>
      </c>
      <c r="L5705" t="s">
        <v>13</v>
      </c>
      <c r="M5705">
        <v>1</v>
      </c>
    </row>
    <row r="5706" spans="1:13" x14ac:dyDescent="0.25">
      <c r="A5706">
        <v>327505</v>
      </c>
      <c r="B5706">
        <v>0</v>
      </c>
      <c r="C5706" s="1">
        <v>43453</v>
      </c>
      <c r="D5706">
        <v>344491</v>
      </c>
      <c r="E5706">
        <v>443</v>
      </c>
      <c r="F5706">
        <v>6</v>
      </c>
      <c r="G5706">
        <v>349</v>
      </c>
      <c r="H5706" s="1">
        <v>43454</v>
      </c>
      <c r="I5706">
        <v>999999</v>
      </c>
      <c r="J5706">
        <v>349</v>
      </c>
      <c r="K5706">
        <v>160.49</v>
      </c>
      <c r="L5706" t="s">
        <v>15</v>
      </c>
      <c r="M5706">
        <v>1.3443000000000001</v>
      </c>
    </row>
    <row r="5707" spans="1:13" x14ac:dyDescent="0.25">
      <c r="A5707">
        <v>327506</v>
      </c>
      <c r="B5707">
        <v>0</v>
      </c>
      <c r="C5707" s="1">
        <v>43453</v>
      </c>
      <c r="D5707">
        <v>1961578</v>
      </c>
      <c r="E5707">
        <v>1585</v>
      </c>
      <c r="F5707">
        <v>6</v>
      </c>
      <c r="G5707">
        <v>22.89</v>
      </c>
      <c r="H5707" s="1">
        <v>43454</v>
      </c>
      <c r="I5707">
        <v>999999</v>
      </c>
      <c r="J5707">
        <v>22.203299999999999</v>
      </c>
      <c r="K5707">
        <v>7.58</v>
      </c>
      <c r="L5707" t="s">
        <v>13</v>
      </c>
      <c r="M5707">
        <v>1</v>
      </c>
    </row>
    <row r="5708" spans="1:13" x14ac:dyDescent="0.25">
      <c r="A5708">
        <v>327506</v>
      </c>
      <c r="B5708">
        <v>1</v>
      </c>
      <c r="C5708" s="1">
        <v>43453</v>
      </c>
      <c r="D5708">
        <v>1961578</v>
      </c>
      <c r="E5708">
        <v>1591</v>
      </c>
      <c r="F5708">
        <v>2</v>
      </c>
      <c r="G5708">
        <v>12.66</v>
      </c>
      <c r="H5708" s="1">
        <v>43454</v>
      </c>
      <c r="I5708">
        <v>999999</v>
      </c>
      <c r="J5708">
        <v>11.1408</v>
      </c>
      <c r="K5708">
        <v>5.82</v>
      </c>
      <c r="L5708" t="s">
        <v>13</v>
      </c>
      <c r="M5708">
        <v>1</v>
      </c>
    </row>
    <row r="5709" spans="1:13" x14ac:dyDescent="0.25">
      <c r="A5709">
        <v>327506</v>
      </c>
      <c r="B5709">
        <v>2</v>
      </c>
      <c r="C5709" s="1">
        <v>43453</v>
      </c>
      <c r="D5709">
        <v>1961578</v>
      </c>
      <c r="E5709">
        <v>1471</v>
      </c>
      <c r="F5709">
        <v>3</v>
      </c>
      <c r="G5709">
        <v>229</v>
      </c>
      <c r="H5709" s="1">
        <v>43454</v>
      </c>
      <c r="I5709">
        <v>999999</v>
      </c>
      <c r="J5709">
        <v>203.81</v>
      </c>
      <c r="K5709">
        <v>105.31</v>
      </c>
      <c r="L5709" t="s">
        <v>13</v>
      </c>
      <c r="M5709">
        <v>1</v>
      </c>
    </row>
    <row r="5710" spans="1:13" x14ac:dyDescent="0.25">
      <c r="A5710">
        <v>327506</v>
      </c>
      <c r="B5710">
        <v>3</v>
      </c>
      <c r="C5710" s="1">
        <v>43453</v>
      </c>
      <c r="D5710">
        <v>1961578</v>
      </c>
      <c r="E5710">
        <v>1261</v>
      </c>
      <c r="F5710">
        <v>5</v>
      </c>
      <c r="G5710">
        <v>36.99</v>
      </c>
      <c r="H5710" s="1">
        <v>43454</v>
      </c>
      <c r="I5710">
        <v>999999</v>
      </c>
      <c r="J5710">
        <v>35.880299999999998</v>
      </c>
      <c r="K5710">
        <v>18.86</v>
      </c>
      <c r="L5710" t="s">
        <v>13</v>
      </c>
      <c r="M5710">
        <v>1</v>
      </c>
    </row>
    <row r="5711" spans="1:13" x14ac:dyDescent="0.25">
      <c r="A5711">
        <v>327506</v>
      </c>
      <c r="B5711">
        <v>4</v>
      </c>
      <c r="C5711" s="1">
        <v>43453</v>
      </c>
      <c r="D5711">
        <v>1961578</v>
      </c>
      <c r="E5711">
        <v>642</v>
      </c>
      <c r="F5711">
        <v>3</v>
      </c>
      <c r="G5711">
        <v>159</v>
      </c>
      <c r="H5711" s="1">
        <v>43454</v>
      </c>
      <c r="I5711">
        <v>999999</v>
      </c>
      <c r="J5711">
        <v>159</v>
      </c>
      <c r="K5711">
        <v>73.12</v>
      </c>
      <c r="L5711" t="s">
        <v>13</v>
      </c>
      <c r="M5711">
        <v>1</v>
      </c>
    </row>
    <row r="5712" spans="1:13" x14ac:dyDescent="0.25">
      <c r="A5712">
        <v>327506</v>
      </c>
      <c r="B5712">
        <v>5</v>
      </c>
      <c r="C5712" s="1">
        <v>43453</v>
      </c>
      <c r="D5712">
        <v>1961578</v>
      </c>
      <c r="E5712">
        <v>1674</v>
      </c>
      <c r="F5712">
        <v>2</v>
      </c>
      <c r="G5712">
        <v>6.99</v>
      </c>
      <c r="H5712" s="1">
        <v>43454</v>
      </c>
      <c r="I5712">
        <v>999999</v>
      </c>
      <c r="J5712">
        <v>6.3609</v>
      </c>
      <c r="K5712">
        <v>3.56</v>
      </c>
      <c r="L5712" t="s">
        <v>13</v>
      </c>
      <c r="M5712">
        <v>1</v>
      </c>
    </row>
    <row r="5713" spans="1:13" x14ac:dyDescent="0.25">
      <c r="A5713">
        <v>327506</v>
      </c>
      <c r="B5713">
        <v>6</v>
      </c>
      <c r="C5713" s="1">
        <v>43453</v>
      </c>
      <c r="D5713">
        <v>1961578</v>
      </c>
      <c r="E5713">
        <v>1485</v>
      </c>
      <c r="F5713">
        <v>3</v>
      </c>
      <c r="G5713">
        <v>230</v>
      </c>
      <c r="H5713" s="1">
        <v>43454</v>
      </c>
      <c r="I5713">
        <v>999999</v>
      </c>
      <c r="J5713">
        <v>204.7</v>
      </c>
      <c r="K5713">
        <v>105.77</v>
      </c>
      <c r="L5713" t="s">
        <v>13</v>
      </c>
      <c r="M5713">
        <v>1</v>
      </c>
    </row>
    <row r="5714" spans="1:13" x14ac:dyDescent="0.25">
      <c r="A5714">
        <v>327507</v>
      </c>
      <c r="B5714">
        <v>0</v>
      </c>
      <c r="C5714" s="1">
        <v>43453</v>
      </c>
      <c r="D5714">
        <v>310736</v>
      </c>
      <c r="E5714">
        <v>580</v>
      </c>
      <c r="F5714">
        <v>2</v>
      </c>
      <c r="G5714">
        <v>499</v>
      </c>
      <c r="H5714" s="1">
        <v>43453</v>
      </c>
      <c r="I5714">
        <v>90</v>
      </c>
      <c r="J5714">
        <v>459.08</v>
      </c>
      <c r="K5714">
        <v>254.4</v>
      </c>
      <c r="L5714" t="s">
        <v>15</v>
      </c>
      <c r="M5714">
        <v>1.3443000000000001</v>
      </c>
    </row>
    <row r="5715" spans="1:13" x14ac:dyDescent="0.25">
      <c r="A5715">
        <v>327508</v>
      </c>
      <c r="B5715">
        <v>0</v>
      </c>
      <c r="C5715" s="1">
        <v>43453</v>
      </c>
      <c r="D5715">
        <v>665757</v>
      </c>
      <c r="E5715">
        <v>1535</v>
      </c>
      <c r="F5715">
        <v>1</v>
      </c>
      <c r="G5715">
        <v>268</v>
      </c>
      <c r="H5715" s="1">
        <v>43455</v>
      </c>
      <c r="I5715">
        <v>999999</v>
      </c>
      <c r="J5715">
        <v>246.56</v>
      </c>
      <c r="K5715">
        <v>123.24</v>
      </c>
      <c r="L5715" t="s">
        <v>14</v>
      </c>
      <c r="M5715">
        <v>0.87680000000000002</v>
      </c>
    </row>
    <row r="5716" spans="1:13" x14ac:dyDescent="0.25">
      <c r="A5716">
        <v>327508</v>
      </c>
      <c r="B5716">
        <v>1</v>
      </c>
      <c r="C5716" s="1">
        <v>43453</v>
      </c>
      <c r="D5716">
        <v>665757</v>
      </c>
      <c r="E5716">
        <v>1617</v>
      </c>
      <c r="F5716">
        <v>8</v>
      </c>
      <c r="G5716">
        <v>57.99</v>
      </c>
      <c r="H5716" s="1">
        <v>43455</v>
      </c>
      <c r="I5716">
        <v>999999</v>
      </c>
      <c r="J5716">
        <v>50.451300000000003</v>
      </c>
      <c r="K5716">
        <v>26.67</v>
      </c>
      <c r="L5716" t="s">
        <v>14</v>
      </c>
      <c r="M5716">
        <v>0.87680000000000002</v>
      </c>
    </row>
    <row r="5717" spans="1:13" x14ac:dyDescent="0.25">
      <c r="A5717">
        <v>327508</v>
      </c>
      <c r="B5717">
        <v>2</v>
      </c>
      <c r="C5717" s="1">
        <v>43453</v>
      </c>
      <c r="D5717">
        <v>665757</v>
      </c>
      <c r="E5717">
        <v>2489</v>
      </c>
      <c r="F5717">
        <v>3</v>
      </c>
      <c r="G5717">
        <v>14.99</v>
      </c>
      <c r="H5717" s="1">
        <v>43455</v>
      </c>
      <c r="I5717">
        <v>999999</v>
      </c>
      <c r="J5717">
        <v>14.690200000000001</v>
      </c>
      <c r="K5717">
        <v>7.64</v>
      </c>
      <c r="L5717" t="s">
        <v>14</v>
      </c>
      <c r="M5717">
        <v>0.87680000000000002</v>
      </c>
    </row>
    <row r="5718" spans="1:13" x14ac:dyDescent="0.25">
      <c r="A5718">
        <v>327508</v>
      </c>
      <c r="B5718">
        <v>3</v>
      </c>
      <c r="C5718" s="1">
        <v>43453</v>
      </c>
      <c r="D5718">
        <v>665757</v>
      </c>
      <c r="E5718">
        <v>1518</v>
      </c>
      <c r="F5718">
        <v>3</v>
      </c>
      <c r="G5718">
        <v>300</v>
      </c>
      <c r="H5718" s="1">
        <v>43455</v>
      </c>
      <c r="I5718">
        <v>999999</v>
      </c>
      <c r="J5718">
        <v>261</v>
      </c>
      <c r="K5718">
        <v>137.96</v>
      </c>
      <c r="L5718" t="s">
        <v>14</v>
      </c>
      <c r="M5718">
        <v>0.87680000000000002</v>
      </c>
    </row>
    <row r="5719" spans="1:13" x14ac:dyDescent="0.25">
      <c r="A5719">
        <v>327508</v>
      </c>
      <c r="B5719">
        <v>4</v>
      </c>
      <c r="C5719" s="1">
        <v>43453</v>
      </c>
      <c r="D5719">
        <v>665757</v>
      </c>
      <c r="E5719">
        <v>458</v>
      </c>
      <c r="F5719">
        <v>1</v>
      </c>
      <c r="G5719">
        <v>229.9</v>
      </c>
      <c r="H5719" s="1">
        <v>43455</v>
      </c>
      <c r="I5719">
        <v>999999</v>
      </c>
      <c r="J5719">
        <v>209.209</v>
      </c>
      <c r="K5719">
        <v>117.21</v>
      </c>
      <c r="L5719" t="s">
        <v>14</v>
      </c>
      <c r="M5719">
        <v>0.87680000000000002</v>
      </c>
    </row>
    <row r="5720" spans="1:13" x14ac:dyDescent="0.25">
      <c r="A5720">
        <v>327508</v>
      </c>
      <c r="B5720">
        <v>5</v>
      </c>
      <c r="C5720" s="1">
        <v>43453</v>
      </c>
      <c r="D5720">
        <v>665757</v>
      </c>
      <c r="E5720">
        <v>725</v>
      </c>
      <c r="F5720">
        <v>3</v>
      </c>
      <c r="G5720">
        <v>190</v>
      </c>
      <c r="H5720" s="1">
        <v>43455</v>
      </c>
      <c r="I5720">
        <v>999999</v>
      </c>
      <c r="J5720">
        <v>167.2</v>
      </c>
      <c r="K5720">
        <v>87.37</v>
      </c>
      <c r="L5720" t="s">
        <v>14</v>
      </c>
      <c r="M5720">
        <v>0.87680000000000002</v>
      </c>
    </row>
    <row r="5721" spans="1:13" x14ac:dyDescent="0.25">
      <c r="A5721">
        <v>327508</v>
      </c>
      <c r="B5721">
        <v>6</v>
      </c>
      <c r="C5721" s="1">
        <v>43453</v>
      </c>
      <c r="D5721">
        <v>665757</v>
      </c>
      <c r="E5721">
        <v>1543</v>
      </c>
      <c r="F5721">
        <v>4</v>
      </c>
      <c r="G5721">
        <v>402</v>
      </c>
      <c r="H5721" s="1">
        <v>43455</v>
      </c>
      <c r="I5721">
        <v>999999</v>
      </c>
      <c r="J5721">
        <v>377.88</v>
      </c>
      <c r="K5721">
        <v>133.19</v>
      </c>
      <c r="L5721" t="s">
        <v>14</v>
      </c>
      <c r="M5721">
        <v>0.87680000000000002</v>
      </c>
    </row>
    <row r="5722" spans="1:13" x14ac:dyDescent="0.25">
      <c r="A5722">
        <v>327509</v>
      </c>
      <c r="B5722">
        <v>0</v>
      </c>
      <c r="C5722" s="1">
        <v>43453</v>
      </c>
      <c r="D5722">
        <v>276246</v>
      </c>
      <c r="E5722">
        <v>840</v>
      </c>
      <c r="F5722">
        <v>2</v>
      </c>
      <c r="G5722">
        <v>39.9</v>
      </c>
      <c r="H5722" s="1">
        <v>43456</v>
      </c>
      <c r="I5722">
        <v>999999</v>
      </c>
      <c r="J5722">
        <v>39.9</v>
      </c>
      <c r="K5722">
        <v>18.350000000000001</v>
      </c>
      <c r="L5722" t="s">
        <v>15</v>
      </c>
      <c r="M5722">
        <v>1.3443000000000001</v>
      </c>
    </row>
    <row r="5723" spans="1:13" x14ac:dyDescent="0.25">
      <c r="A5723">
        <v>327510</v>
      </c>
      <c r="B5723">
        <v>0</v>
      </c>
      <c r="C5723" s="1">
        <v>43453</v>
      </c>
      <c r="D5723">
        <v>1651649</v>
      </c>
      <c r="E5723">
        <v>1462</v>
      </c>
      <c r="F5723">
        <v>2</v>
      </c>
      <c r="G5723">
        <v>268</v>
      </c>
      <c r="H5723" s="1">
        <v>43453</v>
      </c>
      <c r="I5723">
        <v>510</v>
      </c>
      <c r="J5723">
        <v>246.56</v>
      </c>
      <c r="K5723">
        <v>123.24</v>
      </c>
      <c r="L5723" t="s">
        <v>13</v>
      </c>
      <c r="M5723">
        <v>1</v>
      </c>
    </row>
    <row r="5724" spans="1:13" x14ac:dyDescent="0.25">
      <c r="A5724">
        <v>327511</v>
      </c>
      <c r="B5724">
        <v>0</v>
      </c>
      <c r="C5724" s="1">
        <v>43453</v>
      </c>
      <c r="D5724">
        <v>1206573</v>
      </c>
      <c r="E5724">
        <v>431</v>
      </c>
      <c r="F5724">
        <v>1</v>
      </c>
      <c r="G5724">
        <v>369</v>
      </c>
      <c r="H5724" s="1">
        <v>43454</v>
      </c>
      <c r="I5724">
        <v>999999</v>
      </c>
      <c r="J5724">
        <v>332.1</v>
      </c>
      <c r="K5724">
        <v>188.13</v>
      </c>
      <c r="L5724" t="s">
        <v>13</v>
      </c>
      <c r="M5724">
        <v>1</v>
      </c>
    </row>
    <row r="5725" spans="1:13" x14ac:dyDescent="0.25">
      <c r="A5725">
        <v>327512</v>
      </c>
      <c r="B5725">
        <v>0</v>
      </c>
      <c r="C5725" s="1">
        <v>43453</v>
      </c>
      <c r="D5725">
        <v>2068045</v>
      </c>
      <c r="E5725">
        <v>1581</v>
      </c>
      <c r="F5725">
        <v>4</v>
      </c>
      <c r="G5725">
        <v>219</v>
      </c>
      <c r="H5725" s="1">
        <v>43455</v>
      </c>
      <c r="I5725">
        <v>999999</v>
      </c>
      <c r="J5725">
        <v>192.72</v>
      </c>
      <c r="K5725">
        <v>72.56</v>
      </c>
      <c r="L5725" t="s">
        <v>13</v>
      </c>
      <c r="M5725">
        <v>1</v>
      </c>
    </row>
    <row r="5726" spans="1:13" x14ac:dyDescent="0.25">
      <c r="A5726">
        <v>327513</v>
      </c>
      <c r="B5726">
        <v>0</v>
      </c>
      <c r="C5726" s="1">
        <v>43453</v>
      </c>
      <c r="D5726">
        <v>219720</v>
      </c>
      <c r="E5726">
        <v>2383</v>
      </c>
      <c r="F5726">
        <v>2</v>
      </c>
      <c r="G5726">
        <v>635.99</v>
      </c>
      <c r="H5726" s="1">
        <v>43453</v>
      </c>
      <c r="I5726">
        <v>90</v>
      </c>
      <c r="J5726">
        <v>635.99</v>
      </c>
      <c r="K5726">
        <v>210.72</v>
      </c>
      <c r="L5726" t="s">
        <v>15</v>
      </c>
      <c r="M5726">
        <v>1.3443000000000001</v>
      </c>
    </row>
    <row r="5727" spans="1:13" x14ac:dyDescent="0.25">
      <c r="A5727">
        <v>327513</v>
      </c>
      <c r="B5727">
        <v>1</v>
      </c>
      <c r="C5727" s="1">
        <v>43453</v>
      </c>
      <c r="D5727">
        <v>219720</v>
      </c>
      <c r="E5727">
        <v>359</v>
      </c>
      <c r="F5727">
        <v>1</v>
      </c>
      <c r="G5727">
        <v>368</v>
      </c>
      <c r="H5727" s="1">
        <v>43453</v>
      </c>
      <c r="I5727">
        <v>90</v>
      </c>
      <c r="J5727">
        <v>368</v>
      </c>
      <c r="K5727">
        <v>187.62</v>
      </c>
      <c r="L5727" t="s">
        <v>15</v>
      </c>
      <c r="M5727">
        <v>1.3443000000000001</v>
      </c>
    </row>
    <row r="5728" spans="1:13" x14ac:dyDescent="0.25">
      <c r="A5728">
        <v>327513</v>
      </c>
      <c r="B5728">
        <v>2</v>
      </c>
      <c r="C5728" s="1">
        <v>43453</v>
      </c>
      <c r="D5728">
        <v>219720</v>
      </c>
      <c r="E5728">
        <v>1412</v>
      </c>
      <c r="F5728">
        <v>8</v>
      </c>
      <c r="G5728">
        <v>289</v>
      </c>
      <c r="H5728" s="1">
        <v>43453</v>
      </c>
      <c r="I5728">
        <v>90</v>
      </c>
      <c r="J5728">
        <v>265.88</v>
      </c>
      <c r="K5728">
        <v>132.9</v>
      </c>
      <c r="L5728" t="s">
        <v>15</v>
      </c>
      <c r="M5728">
        <v>1.3443000000000001</v>
      </c>
    </row>
    <row r="5729" spans="1:13" x14ac:dyDescent="0.25">
      <c r="A5729">
        <v>327513</v>
      </c>
      <c r="B5729">
        <v>3</v>
      </c>
      <c r="C5729" s="1">
        <v>43453</v>
      </c>
      <c r="D5729">
        <v>219720</v>
      </c>
      <c r="E5729">
        <v>2493</v>
      </c>
      <c r="F5729">
        <v>4</v>
      </c>
      <c r="G5729">
        <v>24.99</v>
      </c>
      <c r="H5729" s="1">
        <v>43453</v>
      </c>
      <c r="I5729">
        <v>90</v>
      </c>
      <c r="J5729">
        <v>22.9908</v>
      </c>
      <c r="K5729">
        <v>12.74</v>
      </c>
      <c r="L5729" t="s">
        <v>15</v>
      </c>
      <c r="M5729">
        <v>1.3443000000000001</v>
      </c>
    </row>
    <row r="5730" spans="1:13" x14ac:dyDescent="0.25">
      <c r="A5730">
        <v>327514</v>
      </c>
      <c r="B5730">
        <v>0</v>
      </c>
      <c r="C5730" s="1">
        <v>43453</v>
      </c>
      <c r="D5730">
        <v>554253</v>
      </c>
      <c r="E5730">
        <v>1517</v>
      </c>
      <c r="F5730">
        <v>8</v>
      </c>
      <c r="G5730">
        <v>267</v>
      </c>
      <c r="H5730" s="1">
        <v>43458</v>
      </c>
      <c r="I5730">
        <v>999999</v>
      </c>
      <c r="J5730">
        <v>237.63</v>
      </c>
      <c r="K5730">
        <v>122.78</v>
      </c>
      <c r="L5730" t="s">
        <v>14</v>
      </c>
      <c r="M5730">
        <v>0.87680000000000002</v>
      </c>
    </row>
    <row r="5731" spans="1:13" x14ac:dyDescent="0.25">
      <c r="A5731">
        <v>327600</v>
      </c>
      <c r="B5731">
        <v>0</v>
      </c>
      <c r="C5731" s="1">
        <v>43454</v>
      </c>
      <c r="D5731">
        <v>2084341</v>
      </c>
      <c r="E5731">
        <v>1786</v>
      </c>
      <c r="F5731">
        <v>6</v>
      </c>
      <c r="G5731">
        <v>43</v>
      </c>
      <c r="H5731" s="1">
        <v>43456</v>
      </c>
      <c r="I5731">
        <v>999999</v>
      </c>
      <c r="J5731">
        <v>43</v>
      </c>
      <c r="K5731">
        <v>21.92</v>
      </c>
      <c r="L5731" t="s">
        <v>13</v>
      </c>
      <c r="M5731">
        <v>1</v>
      </c>
    </row>
    <row r="5732" spans="1:13" x14ac:dyDescent="0.25">
      <c r="A5732">
        <v>327600</v>
      </c>
      <c r="B5732">
        <v>1</v>
      </c>
      <c r="C5732" s="1">
        <v>43454</v>
      </c>
      <c r="D5732">
        <v>2084341</v>
      </c>
      <c r="E5732">
        <v>445</v>
      </c>
      <c r="F5732">
        <v>3</v>
      </c>
      <c r="G5732">
        <v>559</v>
      </c>
      <c r="H5732" s="1">
        <v>43456</v>
      </c>
      <c r="I5732">
        <v>999999</v>
      </c>
      <c r="J5732">
        <v>480.74</v>
      </c>
      <c r="K5732">
        <v>257.06</v>
      </c>
      <c r="L5732" t="s">
        <v>13</v>
      </c>
      <c r="M5732">
        <v>1</v>
      </c>
    </row>
    <row r="5733" spans="1:13" x14ac:dyDescent="0.25">
      <c r="A5733">
        <v>327601</v>
      </c>
      <c r="B5733">
        <v>0</v>
      </c>
      <c r="C5733" s="1">
        <v>43454</v>
      </c>
      <c r="D5733">
        <v>1213754</v>
      </c>
      <c r="E5733">
        <v>1685</v>
      </c>
      <c r="F5733">
        <v>10</v>
      </c>
      <c r="G5733">
        <v>5.39</v>
      </c>
      <c r="H5733" s="1">
        <v>43454</v>
      </c>
      <c r="I5733">
        <v>585</v>
      </c>
      <c r="J5733">
        <v>5.39</v>
      </c>
      <c r="K5733">
        <v>2.75</v>
      </c>
      <c r="L5733" t="s">
        <v>13</v>
      </c>
      <c r="M5733">
        <v>1</v>
      </c>
    </row>
    <row r="5734" spans="1:13" x14ac:dyDescent="0.25">
      <c r="A5734">
        <v>327601</v>
      </c>
      <c r="B5734">
        <v>1</v>
      </c>
      <c r="C5734" s="1">
        <v>43454</v>
      </c>
      <c r="D5734">
        <v>1213754</v>
      </c>
      <c r="E5734">
        <v>1530</v>
      </c>
      <c r="F5734">
        <v>1</v>
      </c>
      <c r="G5734">
        <v>266</v>
      </c>
      <c r="H5734" s="1">
        <v>43454</v>
      </c>
      <c r="I5734">
        <v>585</v>
      </c>
      <c r="J5734">
        <v>234.08</v>
      </c>
      <c r="K5734">
        <v>122.32</v>
      </c>
      <c r="L5734" t="s">
        <v>13</v>
      </c>
      <c r="M5734">
        <v>1</v>
      </c>
    </row>
    <row r="5735" spans="1:13" x14ac:dyDescent="0.25">
      <c r="A5735">
        <v>327602</v>
      </c>
      <c r="B5735">
        <v>0</v>
      </c>
      <c r="C5735" s="1">
        <v>43454</v>
      </c>
      <c r="D5735">
        <v>648183</v>
      </c>
      <c r="E5735">
        <v>920</v>
      </c>
      <c r="F5735">
        <v>3</v>
      </c>
      <c r="G5735">
        <v>0.95</v>
      </c>
      <c r="H5735" s="1">
        <v>43454</v>
      </c>
      <c r="I5735">
        <v>180</v>
      </c>
      <c r="J5735">
        <v>0.95</v>
      </c>
      <c r="K5735">
        <v>0.48</v>
      </c>
      <c r="L5735" t="s">
        <v>14</v>
      </c>
      <c r="M5735">
        <v>0.87329999999999997</v>
      </c>
    </row>
    <row r="5736" spans="1:13" x14ac:dyDescent="0.25">
      <c r="A5736">
        <v>327603</v>
      </c>
      <c r="B5736">
        <v>0</v>
      </c>
      <c r="C5736" s="1">
        <v>43454</v>
      </c>
      <c r="D5736">
        <v>841603</v>
      </c>
      <c r="E5736">
        <v>2383</v>
      </c>
      <c r="F5736">
        <v>1</v>
      </c>
      <c r="G5736">
        <v>635.99</v>
      </c>
      <c r="H5736" s="1">
        <v>43458</v>
      </c>
      <c r="I5736">
        <v>999999</v>
      </c>
      <c r="J5736">
        <v>635.99</v>
      </c>
      <c r="K5736">
        <v>210.72</v>
      </c>
      <c r="L5736" t="s">
        <v>14</v>
      </c>
      <c r="M5736">
        <v>0.87329999999999997</v>
      </c>
    </row>
    <row r="5737" spans="1:13" x14ac:dyDescent="0.25">
      <c r="A5737">
        <v>327604</v>
      </c>
      <c r="B5737">
        <v>0</v>
      </c>
      <c r="C5737" s="1">
        <v>43454</v>
      </c>
      <c r="D5737">
        <v>579293</v>
      </c>
      <c r="E5737">
        <v>2365</v>
      </c>
      <c r="F5737">
        <v>3</v>
      </c>
      <c r="G5737">
        <v>399.99</v>
      </c>
      <c r="H5737" s="1">
        <v>43454</v>
      </c>
      <c r="I5737">
        <v>230</v>
      </c>
      <c r="J5737">
        <v>347.99130000000002</v>
      </c>
      <c r="K5737">
        <v>183.94</v>
      </c>
      <c r="L5737" t="s">
        <v>14</v>
      </c>
      <c r="M5737">
        <v>0.87329999999999997</v>
      </c>
    </row>
    <row r="5738" spans="1:13" x14ac:dyDescent="0.25">
      <c r="A5738">
        <v>327605</v>
      </c>
      <c r="B5738">
        <v>0</v>
      </c>
      <c r="C5738" s="1">
        <v>43454</v>
      </c>
      <c r="D5738">
        <v>475105</v>
      </c>
      <c r="E5738">
        <v>1665</v>
      </c>
      <c r="F5738">
        <v>1</v>
      </c>
      <c r="G5738">
        <v>4.99</v>
      </c>
      <c r="H5738" s="1">
        <v>43457</v>
      </c>
      <c r="I5738">
        <v>999999</v>
      </c>
      <c r="J5738">
        <v>4.7904</v>
      </c>
      <c r="K5738">
        <v>2.54</v>
      </c>
      <c r="L5738" t="s">
        <v>14</v>
      </c>
      <c r="M5738">
        <v>0.87329999999999997</v>
      </c>
    </row>
    <row r="5739" spans="1:13" x14ac:dyDescent="0.25">
      <c r="A5739">
        <v>327605</v>
      </c>
      <c r="B5739">
        <v>1</v>
      </c>
      <c r="C5739" s="1">
        <v>43454</v>
      </c>
      <c r="D5739">
        <v>475105</v>
      </c>
      <c r="E5739">
        <v>1591</v>
      </c>
      <c r="F5739">
        <v>6</v>
      </c>
      <c r="G5739">
        <v>12.66</v>
      </c>
      <c r="H5739" s="1">
        <v>43457</v>
      </c>
      <c r="I5739">
        <v>999999</v>
      </c>
      <c r="J5739">
        <v>11.394</v>
      </c>
      <c r="K5739">
        <v>5.82</v>
      </c>
      <c r="L5739" t="s">
        <v>14</v>
      </c>
      <c r="M5739">
        <v>0.87329999999999997</v>
      </c>
    </row>
    <row r="5740" spans="1:13" x14ac:dyDescent="0.25">
      <c r="A5740">
        <v>327606</v>
      </c>
      <c r="B5740">
        <v>0</v>
      </c>
      <c r="C5740" s="1">
        <v>43454</v>
      </c>
      <c r="D5740">
        <v>1841513</v>
      </c>
      <c r="E5740">
        <v>458</v>
      </c>
      <c r="F5740">
        <v>1</v>
      </c>
      <c r="G5740">
        <v>229.9</v>
      </c>
      <c r="H5740" s="1">
        <v>43456</v>
      </c>
      <c r="I5740">
        <v>999999</v>
      </c>
      <c r="J5740">
        <v>229.9</v>
      </c>
      <c r="K5740">
        <v>117.21</v>
      </c>
      <c r="L5740" t="s">
        <v>13</v>
      </c>
      <c r="M5740">
        <v>1</v>
      </c>
    </row>
    <row r="5741" spans="1:13" x14ac:dyDescent="0.25">
      <c r="A5741">
        <v>327606</v>
      </c>
      <c r="B5741">
        <v>1</v>
      </c>
      <c r="C5741" s="1">
        <v>43454</v>
      </c>
      <c r="D5741">
        <v>1841513</v>
      </c>
      <c r="E5741">
        <v>2502</v>
      </c>
      <c r="F5741">
        <v>1</v>
      </c>
      <c r="G5741">
        <v>9.99</v>
      </c>
      <c r="H5741" s="1">
        <v>43456</v>
      </c>
      <c r="I5741">
        <v>999999</v>
      </c>
      <c r="J5741">
        <v>8.9909999999999997</v>
      </c>
      <c r="K5741">
        <v>5.09</v>
      </c>
      <c r="L5741" t="s">
        <v>13</v>
      </c>
      <c r="M5741">
        <v>1</v>
      </c>
    </row>
    <row r="5742" spans="1:13" x14ac:dyDescent="0.25">
      <c r="A5742">
        <v>327607</v>
      </c>
      <c r="B5742">
        <v>0</v>
      </c>
      <c r="C5742" s="1">
        <v>43454</v>
      </c>
      <c r="D5742">
        <v>1797423</v>
      </c>
      <c r="E5742">
        <v>159</v>
      </c>
      <c r="F5742">
        <v>6</v>
      </c>
      <c r="G5742">
        <v>1099.99</v>
      </c>
      <c r="H5742" s="1">
        <v>43456</v>
      </c>
      <c r="I5742">
        <v>999999</v>
      </c>
      <c r="J5742">
        <v>1099.99</v>
      </c>
      <c r="K5742">
        <v>505.85</v>
      </c>
      <c r="L5742" t="s">
        <v>13</v>
      </c>
      <c r="M5742">
        <v>1</v>
      </c>
    </row>
    <row r="5743" spans="1:13" x14ac:dyDescent="0.25">
      <c r="A5743">
        <v>327607</v>
      </c>
      <c r="B5743">
        <v>1</v>
      </c>
      <c r="C5743" s="1">
        <v>43454</v>
      </c>
      <c r="D5743">
        <v>1797423</v>
      </c>
      <c r="E5743">
        <v>643</v>
      </c>
      <c r="F5743">
        <v>3</v>
      </c>
      <c r="G5743">
        <v>169</v>
      </c>
      <c r="H5743" s="1">
        <v>43456</v>
      </c>
      <c r="I5743">
        <v>999999</v>
      </c>
      <c r="J5743">
        <v>150.41</v>
      </c>
      <c r="K5743">
        <v>77.72</v>
      </c>
      <c r="L5743" t="s">
        <v>13</v>
      </c>
      <c r="M5743">
        <v>1</v>
      </c>
    </row>
    <row r="5744" spans="1:13" x14ac:dyDescent="0.25">
      <c r="A5744">
        <v>327607</v>
      </c>
      <c r="B5744">
        <v>2</v>
      </c>
      <c r="C5744" s="1">
        <v>43454</v>
      </c>
      <c r="D5744">
        <v>1797423</v>
      </c>
      <c r="E5744">
        <v>544</v>
      </c>
      <c r="F5744">
        <v>1</v>
      </c>
      <c r="G5744">
        <v>499</v>
      </c>
      <c r="H5744" s="1">
        <v>43456</v>
      </c>
      <c r="I5744">
        <v>999999</v>
      </c>
      <c r="J5744">
        <v>499</v>
      </c>
      <c r="K5744">
        <v>254.4</v>
      </c>
      <c r="L5744" t="s">
        <v>13</v>
      </c>
      <c r="M5744">
        <v>1</v>
      </c>
    </row>
    <row r="5745" spans="1:13" x14ac:dyDescent="0.25">
      <c r="A5745">
        <v>327608</v>
      </c>
      <c r="B5745">
        <v>0</v>
      </c>
      <c r="C5745" s="1">
        <v>43454</v>
      </c>
      <c r="D5745">
        <v>226013</v>
      </c>
      <c r="E5745">
        <v>127</v>
      </c>
      <c r="F5745">
        <v>8</v>
      </c>
      <c r="G5745">
        <v>143.4</v>
      </c>
      <c r="H5745" s="1">
        <v>43458</v>
      </c>
      <c r="I5745">
        <v>999999</v>
      </c>
      <c r="J5745">
        <v>143.4</v>
      </c>
      <c r="K5745">
        <v>73.11</v>
      </c>
      <c r="L5745" t="s">
        <v>15</v>
      </c>
      <c r="M5745">
        <v>1.347</v>
      </c>
    </row>
    <row r="5746" spans="1:13" x14ac:dyDescent="0.25">
      <c r="A5746">
        <v>327609</v>
      </c>
      <c r="B5746">
        <v>0</v>
      </c>
      <c r="C5746" s="1">
        <v>43454</v>
      </c>
      <c r="D5746">
        <v>769257</v>
      </c>
      <c r="E5746">
        <v>571</v>
      </c>
      <c r="F5746">
        <v>1</v>
      </c>
      <c r="G5746">
        <v>251</v>
      </c>
      <c r="H5746" s="1">
        <v>43456</v>
      </c>
      <c r="I5746">
        <v>999999</v>
      </c>
      <c r="J5746">
        <v>251</v>
      </c>
      <c r="K5746">
        <v>115.43</v>
      </c>
      <c r="L5746" t="s">
        <v>14</v>
      </c>
      <c r="M5746">
        <v>0.87329999999999997</v>
      </c>
    </row>
    <row r="5747" spans="1:13" x14ac:dyDescent="0.25">
      <c r="A5747">
        <v>327609</v>
      </c>
      <c r="B5747">
        <v>1</v>
      </c>
      <c r="C5747" s="1">
        <v>43454</v>
      </c>
      <c r="D5747">
        <v>769257</v>
      </c>
      <c r="E5747">
        <v>2090</v>
      </c>
      <c r="F5747">
        <v>4</v>
      </c>
      <c r="G5747">
        <v>1475</v>
      </c>
      <c r="H5747" s="1">
        <v>43456</v>
      </c>
      <c r="I5747">
        <v>999999</v>
      </c>
      <c r="J5747">
        <v>1298</v>
      </c>
      <c r="K5747">
        <v>488.7</v>
      </c>
      <c r="L5747" t="s">
        <v>14</v>
      </c>
      <c r="M5747">
        <v>0.87329999999999997</v>
      </c>
    </row>
    <row r="5748" spans="1:13" x14ac:dyDescent="0.25">
      <c r="A5748">
        <v>327609</v>
      </c>
      <c r="B5748">
        <v>2</v>
      </c>
      <c r="C5748" s="1">
        <v>43454</v>
      </c>
      <c r="D5748">
        <v>769257</v>
      </c>
      <c r="E5748">
        <v>2114</v>
      </c>
      <c r="F5748">
        <v>1</v>
      </c>
      <c r="G5748">
        <v>257.5</v>
      </c>
      <c r="H5748" s="1">
        <v>43456</v>
      </c>
      <c r="I5748">
        <v>999999</v>
      </c>
      <c r="J5748">
        <v>257.5</v>
      </c>
      <c r="K5748">
        <v>131.28</v>
      </c>
      <c r="L5748" t="s">
        <v>14</v>
      </c>
      <c r="M5748">
        <v>0.87329999999999997</v>
      </c>
    </row>
    <row r="5749" spans="1:13" x14ac:dyDescent="0.25">
      <c r="A5749">
        <v>327610</v>
      </c>
      <c r="B5749">
        <v>0</v>
      </c>
      <c r="C5749" s="1">
        <v>43454</v>
      </c>
      <c r="D5749">
        <v>540189</v>
      </c>
      <c r="E5749">
        <v>1632</v>
      </c>
      <c r="F5749">
        <v>1</v>
      </c>
      <c r="G5749">
        <v>17.989999999999998</v>
      </c>
      <c r="H5749" s="1">
        <v>43454</v>
      </c>
      <c r="I5749">
        <v>200</v>
      </c>
      <c r="J5749">
        <v>15.831200000000001</v>
      </c>
      <c r="K5749">
        <v>8.27</v>
      </c>
      <c r="L5749" t="s">
        <v>14</v>
      </c>
      <c r="M5749">
        <v>0.87329999999999997</v>
      </c>
    </row>
    <row r="5750" spans="1:13" x14ac:dyDescent="0.25">
      <c r="A5750">
        <v>327610</v>
      </c>
      <c r="B5750">
        <v>1</v>
      </c>
      <c r="C5750" s="1">
        <v>43454</v>
      </c>
      <c r="D5750">
        <v>540189</v>
      </c>
      <c r="E5750">
        <v>1424</v>
      </c>
      <c r="F5750">
        <v>3</v>
      </c>
      <c r="G5750">
        <v>200</v>
      </c>
      <c r="H5750" s="1">
        <v>43454</v>
      </c>
      <c r="I5750">
        <v>200</v>
      </c>
      <c r="J5750">
        <v>180</v>
      </c>
      <c r="K5750">
        <v>91.97</v>
      </c>
      <c r="L5750" t="s">
        <v>14</v>
      </c>
      <c r="M5750">
        <v>0.87329999999999997</v>
      </c>
    </row>
    <row r="5751" spans="1:13" x14ac:dyDescent="0.25">
      <c r="A5751">
        <v>327610</v>
      </c>
      <c r="B5751">
        <v>2</v>
      </c>
      <c r="C5751" s="1">
        <v>43454</v>
      </c>
      <c r="D5751">
        <v>540189</v>
      </c>
      <c r="E5751">
        <v>1692</v>
      </c>
      <c r="F5751">
        <v>1</v>
      </c>
      <c r="G5751">
        <v>6.99</v>
      </c>
      <c r="H5751" s="1">
        <v>43454</v>
      </c>
      <c r="I5751">
        <v>200</v>
      </c>
      <c r="J5751">
        <v>6.9200999999999997</v>
      </c>
      <c r="K5751">
        <v>3.56</v>
      </c>
      <c r="L5751" t="s">
        <v>14</v>
      </c>
      <c r="M5751">
        <v>0.87329999999999997</v>
      </c>
    </row>
    <row r="5752" spans="1:13" x14ac:dyDescent="0.25">
      <c r="A5752">
        <v>327610</v>
      </c>
      <c r="B5752">
        <v>3</v>
      </c>
      <c r="C5752" s="1">
        <v>43454</v>
      </c>
      <c r="D5752">
        <v>540189</v>
      </c>
      <c r="E5752">
        <v>2502</v>
      </c>
      <c r="F5752">
        <v>1</v>
      </c>
      <c r="G5752">
        <v>9.99</v>
      </c>
      <c r="H5752" s="1">
        <v>43454</v>
      </c>
      <c r="I5752">
        <v>200</v>
      </c>
      <c r="J5752">
        <v>9.99</v>
      </c>
      <c r="K5752">
        <v>5.09</v>
      </c>
      <c r="L5752" t="s">
        <v>14</v>
      </c>
      <c r="M5752">
        <v>0.87329999999999997</v>
      </c>
    </row>
    <row r="5753" spans="1:13" x14ac:dyDescent="0.25">
      <c r="A5753">
        <v>327610</v>
      </c>
      <c r="B5753">
        <v>4</v>
      </c>
      <c r="C5753" s="1">
        <v>43454</v>
      </c>
      <c r="D5753">
        <v>540189</v>
      </c>
      <c r="E5753">
        <v>69</v>
      </c>
      <c r="F5753">
        <v>1</v>
      </c>
      <c r="G5753">
        <v>25.69</v>
      </c>
      <c r="H5753" s="1">
        <v>43454</v>
      </c>
      <c r="I5753">
        <v>200</v>
      </c>
      <c r="J5753">
        <v>23.120999999999999</v>
      </c>
      <c r="K5753">
        <v>13.1</v>
      </c>
      <c r="L5753" t="s">
        <v>14</v>
      </c>
      <c r="M5753">
        <v>0.87329999999999997</v>
      </c>
    </row>
    <row r="5754" spans="1:13" x14ac:dyDescent="0.25">
      <c r="A5754">
        <v>327611</v>
      </c>
      <c r="B5754">
        <v>0</v>
      </c>
      <c r="C5754" s="1">
        <v>43454</v>
      </c>
      <c r="D5754">
        <v>208051</v>
      </c>
      <c r="E5754">
        <v>1472</v>
      </c>
      <c r="F5754">
        <v>1</v>
      </c>
      <c r="G5754">
        <v>239</v>
      </c>
      <c r="H5754" s="1">
        <v>43454</v>
      </c>
      <c r="I5754">
        <v>90</v>
      </c>
      <c r="J5754">
        <v>239</v>
      </c>
      <c r="K5754">
        <v>109.91</v>
      </c>
      <c r="L5754" t="s">
        <v>15</v>
      </c>
      <c r="M5754">
        <v>1.347</v>
      </c>
    </row>
    <row r="5755" spans="1:13" x14ac:dyDescent="0.25">
      <c r="A5755">
        <v>327611</v>
      </c>
      <c r="B5755">
        <v>1</v>
      </c>
      <c r="C5755" s="1">
        <v>43454</v>
      </c>
      <c r="D5755">
        <v>208051</v>
      </c>
      <c r="E5755">
        <v>767</v>
      </c>
      <c r="F5755">
        <v>1</v>
      </c>
      <c r="G5755">
        <v>15.5</v>
      </c>
      <c r="H5755" s="1">
        <v>43454</v>
      </c>
      <c r="I5755">
        <v>90</v>
      </c>
      <c r="J5755">
        <v>13.95</v>
      </c>
      <c r="K5755">
        <v>7.9</v>
      </c>
      <c r="L5755" t="s">
        <v>15</v>
      </c>
      <c r="M5755">
        <v>1.347</v>
      </c>
    </row>
    <row r="5756" spans="1:13" x14ac:dyDescent="0.25">
      <c r="A5756">
        <v>327611</v>
      </c>
      <c r="B5756">
        <v>2</v>
      </c>
      <c r="C5756" s="1">
        <v>43454</v>
      </c>
      <c r="D5756">
        <v>208051</v>
      </c>
      <c r="E5756">
        <v>1589</v>
      </c>
      <c r="F5756">
        <v>7</v>
      </c>
      <c r="G5756">
        <v>9.99</v>
      </c>
      <c r="H5756" s="1">
        <v>43454</v>
      </c>
      <c r="I5756">
        <v>90</v>
      </c>
      <c r="J5756">
        <v>8.9909999999999997</v>
      </c>
      <c r="K5756">
        <v>5.09</v>
      </c>
      <c r="L5756" t="s">
        <v>15</v>
      </c>
      <c r="M5756">
        <v>1.347</v>
      </c>
    </row>
    <row r="5757" spans="1:13" x14ac:dyDescent="0.25">
      <c r="A5757">
        <v>327612</v>
      </c>
      <c r="B5757">
        <v>0</v>
      </c>
      <c r="C5757" s="1">
        <v>43454</v>
      </c>
      <c r="D5757">
        <v>954768</v>
      </c>
      <c r="E5757">
        <v>1701</v>
      </c>
      <c r="F5757">
        <v>6</v>
      </c>
      <c r="G5757">
        <v>4.9800000000000004</v>
      </c>
      <c r="H5757" s="1">
        <v>43455</v>
      </c>
      <c r="I5757">
        <v>999999</v>
      </c>
      <c r="J5757">
        <v>4.9800000000000004</v>
      </c>
      <c r="K5757">
        <v>2.54</v>
      </c>
      <c r="L5757" t="s">
        <v>16</v>
      </c>
      <c r="M5757">
        <v>0.78890000000000005</v>
      </c>
    </row>
    <row r="5758" spans="1:13" x14ac:dyDescent="0.25">
      <c r="A5758">
        <v>327612</v>
      </c>
      <c r="B5758">
        <v>1</v>
      </c>
      <c r="C5758" s="1">
        <v>43454</v>
      </c>
      <c r="D5758">
        <v>954768</v>
      </c>
      <c r="E5758">
        <v>439</v>
      </c>
      <c r="F5758">
        <v>1</v>
      </c>
      <c r="G5758">
        <v>559</v>
      </c>
      <c r="H5758" s="1">
        <v>43455</v>
      </c>
      <c r="I5758">
        <v>999999</v>
      </c>
      <c r="J5758">
        <v>559</v>
      </c>
      <c r="K5758">
        <v>257.06</v>
      </c>
      <c r="L5758" t="s">
        <v>16</v>
      </c>
      <c r="M5758">
        <v>0.78890000000000005</v>
      </c>
    </row>
    <row r="5759" spans="1:13" x14ac:dyDescent="0.25">
      <c r="A5759">
        <v>327612</v>
      </c>
      <c r="B5759">
        <v>2</v>
      </c>
      <c r="C5759" s="1">
        <v>43454</v>
      </c>
      <c r="D5759">
        <v>954768</v>
      </c>
      <c r="E5759">
        <v>147</v>
      </c>
      <c r="F5759">
        <v>1</v>
      </c>
      <c r="G5759">
        <v>2899.99</v>
      </c>
      <c r="H5759" s="1">
        <v>43455</v>
      </c>
      <c r="I5759">
        <v>999999</v>
      </c>
      <c r="J5759">
        <v>2522.9913000000001</v>
      </c>
      <c r="K5759">
        <v>960.82</v>
      </c>
      <c r="L5759" t="s">
        <v>16</v>
      </c>
      <c r="M5759">
        <v>0.78890000000000005</v>
      </c>
    </row>
    <row r="5760" spans="1:13" x14ac:dyDescent="0.25">
      <c r="A5760">
        <v>327612</v>
      </c>
      <c r="B5760">
        <v>3</v>
      </c>
      <c r="C5760" s="1">
        <v>43454</v>
      </c>
      <c r="D5760">
        <v>954768</v>
      </c>
      <c r="E5760">
        <v>758</v>
      </c>
      <c r="F5760">
        <v>1</v>
      </c>
      <c r="G5760">
        <v>27.9</v>
      </c>
      <c r="H5760" s="1">
        <v>43455</v>
      </c>
      <c r="I5760">
        <v>999999</v>
      </c>
      <c r="J5760">
        <v>26.783999999999999</v>
      </c>
      <c r="K5760">
        <v>12.83</v>
      </c>
      <c r="L5760" t="s">
        <v>16</v>
      </c>
      <c r="M5760">
        <v>0.78890000000000005</v>
      </c>
    </row>
    <row r="5761" spans="1:13" x14ac:dyDescent="0.25">
      <c r="A5761">
        <v>327613</v>
      </c>
      <c r="B5761">
        <v>0</v>
      </c>
      <c r="C5761" s="1">
        <v>43454</v>
      </c>
      <c r="D5761">
        <v>1891501</v>
      </c>
      <c r="E5761">
        <v>225</v>
      </c>
      <c r="F5761">
        <v>2</v>
      </c>
      <c r="G5761">
        <v>699</v>
      </c>
      <c r="H5761" s="1">
        <v>43456</v>
      </c>
      <c r="I5761">
        <v>999999</v>
      </c>
      <c r="J5761">
        <v>615.12</v>
      </c>
      <c r="K5761">
        <v>321.44</v>
      </c>
      <c r="L5761" t="s">
        <v>13</v>
      </c>
      <c r="M5761">
        <v>1</v>
      </c>
    </row>
    <row r="5762" spans="1:13" x14ac:dyDescent="0.25">
      <c r="A5762">
        <v>327613</v>
      </c>
      <c r="B5762">
        <v>1</v>
      </c>
      <c r="C5762" s="1">
        <v>43454</v>
      </c>
      <c r="D5762">
        <v>1891501</v>
      </c>
      <c r="E5762">
        <v>2494</v>
      </c>
      <c r="F5762">
        <v>3</v>
      </c>
      <c r="G5762">
        <v>2.94</v>
      </c>
      <c r="H5762" s="1">
        <v>43456</v>
      </c>
      <c r="I5762">
        <v>999999</v>
      </c>
      <c r="J5762">
        <v>2.94</v>
      </c>
      <c r="K5762">
        <v>1.5</v>
      </c>
      <c r="L5762" t="s">
        <v>13</v>
      </c>
      <c r="M5762">
        <v>1</v>
      </c>
    </row>
    <row r="5763" spans="1:13" x14ac:dyDescent="0.25">
      <c r="A5763">
        <v>327614</v>
      </c>
      <c r="B5763">
        <v>0</v>
      </c>
      <c r="C5763" s="1">
        <v>43454</v>
      </c>
      <c r="D5763">
        <v>1438335</v>
      </c>
      <c r="E5763">
        <v>494</v>
      </c>
      <c r="F5763">
        <v>1</v>
      </c>
      <c r="G5763">
        <v>279</v>
      </c>
      <c r="H5763" s="1">
        <v>43458</v>
      </c>
      <c r="I5763">
        <v>999999</v>
      </c>
      <c r="J5763">
        <v>279</v>
      </c>
      <c r="K5763">
        <v>128.30000000000001</v>
      </c>
      <c r="L5763" t="s">
        <v>13</v>
      </c>
      <c r="M5763">
        <v>1</v>
      </c>
    </row>
    <row r="5764" spans="1:13" x14ac:dyDescent="0.25">
      <c r="A5764">
        <v>327614</v>
      </c>
      <c r="B5764">
        <v>1</v>
      </c>
      <c r="C5764" s="1">
        <v>43454</v>
      </c>
      <c r="D5764">
        <v>1438335</v>
      </c>
      <c r="E5764">
        <v>1623</v>
      </c>
      <c r="F5764">
        <v>1</v>
      </c>
      <c r="G5764">
        <v>219</v>
      </c>
      <c r="H5764" s="1">
        <v>43458</v>
      </c>
      <c r="I5764">
        <v>999999</v>
      </c>
      <c r="J5764">
        <v>192.72</v>
      </c>
      <c r="K5764">
        <v>72.56</v>
      </c>
      <c r="L5764" t="s">
        <v>13</v>
      </c>
      <c r="M5764">
        <v>1</v>
      </c>
    </row>
    <row r="5765" spans="1:13" x14ac:dyDescent="0.25">
      <c r="A5765">
        <v>327614</v>
      </c>
      <c r="B5765">
        <v>2</v>
      </c>
      <c r="C5765" s="1">
        <v>43454</v>
      </c>
      <c r="D5765">
        <v>1438335</v>
      </c>
      <c r="E5765">
        <v>419</v>
      </c>
      <c r="F5765">
        <v>1</v>
      </c>
      <c r="G5765">
        <v>369</v>
      </c>
      <c r="H5765" s="1">
        <v>43458</v>
      </c>
      <c r="I5765">
        <v>999999</v>
      </c>
      <c r="J5765">
        <v>324.72000000000003</v>
      </c>
      <c r="K5765">
        <v>188.13</v>
      </c>
      <c r="L5765" t="s">
        <v>13</v>
      </c>
      <c r="M5765">
        <v>1</v>
      </c>
    </row>
    <row r="5766" spans="1:13" x14ac:dyDescent="0.25">
      <c r="A5766">
        <v>327614</v>
      </c>
      <c r="B5766">
        <v>3</v>
      </c>
      <c r="C5766" s="1">
        <v>43454</v>
      </c>
      <c r="D5766">
        <v>1438335</v>
      </c>
      <c r="E5766">
        <v>719</v>
      </c>
      <c r="F5766">
        <v>4</v>
      </c>
      <c r="G5766">
        <v>228</v>
      </c>
      <c r="H5766" s="1">
        <v>43458</v>
      </c>
      <c r="I5766">
        <v>999999</v>
      </c>
      <c r="J5766">
        <v>228</v>
      </c>
      <c r="K5766">
        <v>75.540000000000006</v>
      </c>
      <c r="L5766" t="s">
        <v>13</v>
      </c>
      <c r="M5766">
        <v>1</v>
      </c>
    </row>
    <row r="5767" spans="1:13" x14ac:dyDescent="0.25">
      <c r="A5767">
        <v>327615</v>
      </c>
      <c r="B5767">
        <v>0</v>
      </c>
      <c r="C5767" s="1">
        <v>43454</v>
      </c>
      <c r="D5767">
        <v>1507139</v>
      </c>
      <c r="E5767">
        <v>444</v>
      </c>
      <c r="F5767">
        <v>1</v>
      </c>
      <c r="G5767">
        <v>919</v>
      </c>
      <c r="H5767" s="1">
        <v>43454</v>
      </c>
      <c r="I5767">
        <v>630</v>
      </c>
      <c r="J5767">
        <v>919</v>
      </c>
      <c r="K5767">
        <v>304.48</v>
      </c>
      <c r="L5767" t="s">
        <v>13</v>
      </c>
      <c r="M5767">
        <v>1</v>
      </c>
    </row>
    <row r="5768" spans="1:13" x14ac:dyDescent="0.25">
      <c r="A5768">
        <v>327615</v>
      </c>
      <c r="B5768">
        <v>1</v>
      </c>
      <c r="C5768" s="1">
        <v>43454</v>
      </c>
      <c r="D5768">
        <v>1507139</v>
      </c>
      <c r="E5768">
        <v>1649</v>
      </c>
      <c r="F5768">
        <v>6</v>
      </c>
      <c r="G5768">
        <v>259.99</v>
      </c>
      <c r="H5768" s="1">
        <v>43454</v>
      </c>
      <c r="I5768">
        <v>630</v>
      </c>
      <c r="J5768">
        <v>228.7912</v>
      </c>
      <c r="K5768">
        <v>86.14</v>
      </c>
      <c r="L5768" t="s">
        <v>13</v>
      </c>
      <c r="M5768">
        <v>1</v>
      </c>
    </row>
    <row r="5769" spans="1:13" x14ac:dyDescent="0.25">
      <c r="A5769">
        <v>327616</v>
      </c>
      <c r="B5769">
        <v>0</v>
      </c>
      <c r="C5769" s="1">
        <v>43454</v>
      </c>
      <c r="D5769">
        <v>1369229</v>
      </c>
      <c r="E5769">
        <v>1423</v>
      </c>
      <c r="F5769">
        <v>1</v>
      </c>
      <c r="G5769">
        <v>189</v>
      </c>
      <c r="H5769" s="1">
        <v>43455</v>
      </c>
      <c r="I5769">
        <v>999999</v>
      </c>
      <c r="J5769">
        <v>187.11</v>
      </c>
      <c r="K5769">
        <v>86.91</v>
      </c>
      <c r="L5769" t="s">
        <v>13</v>
      </c>
      <c r="M5769">
        <v>1</v>
      </c>
    </row>
    <row r="5770" spans="1:13" x14ac:dyDescent="0.25">
      <c r="A5770">
        <v>327617</v>
      </c>
      <c r="B5770">
        <v>0</v>
      </c>
      <c r="C5770" s="1">
        <v>43454</v>
      </c>
      <c r="D5770">
        <v>1505368</v>
      </c>
      <c r="E5770">
        <v>1584</v>
      </c>
      <c r="F5770">
        <v>1</v>
      </c>
      <c r="G5770">
        <v>9.99</v>
      </c>
      <c r="H5770" s="1">
        <v>43457</v>
      </c>
      <c r="I5770">
        <v>999999</v>
      </c>
      <c r="J5770">
        <v>9.0908999999999995</v>
      </c>
      <c r="K5770">
        <v>5.09</v>
      </c>
      <c r="L5770" t="s">
        <v>13</v>
      </c>
      <c r="M5770">
        <v>1</v>
      </c>
    </row>
    <row r="5771" spans="1:13" x14ac:dyDescent="0.25">
      <c r="A5771">
        <v>327700</v>
      </c>
      <c r="B5771">
        <v>0</v>
      </c>
      <c r="C5771" s="1">
        <v>43455</v>
      </c>
      <c r="D5771">
        <v>2049543</v>
      </c>
      <c r="E5771">
        <v>218</v>
      </c>
      <c r="F5771">
        <v>2</v>
      </c>
      <c r="G5771">
        <v>689</v>
      </c>
      <c r="H5771" s="1">
        <v>43458</v>
      </c>
      <c r="I5771">
        <v>999999</v>
      </c>
      <c r="J5771">
        <v>592.54</v>
      </c>
      <c r="K5771">
        <v>316.85000000000002</v>
      </c>
      <c r="L5771" t="s">
        <v>13</v>
      </c>
      <c r="M5771">
        <v>1</v>
      </c>
    </row>
    <row r="5772" spans="1:13" x14ac:dyDescent="0.25">
      <c r="A5772">
        <v>327700</v>
      </c>
      <c r="B5772">
        <v>1</v>
      </c>
      <c r="C5772" s="1">
        <v>43455</v>
      </c>
      <c r="D5772">
        <v>2049543</v>
      </c>
      <c r="E5772">
        <v>2111</v>
      </c>
      <c r="F5772">
        <v>2</v>
      </c>
      <c r="G5772">
        <v>877.5</v>
      </c>
      <c r="H5772" s="1">
        <v>43458</v>
      </c>
      <c r="I5772">
        <v>999999</v>
      </c>
      <c r="J5772">
        <v>877.5</v>
      </c>
      <c r="K5772">
        <v>403.53</v>
      </c>
      <c r="L5772" t="s">
        <v>13</v>
      </c>
      <c r="M5772">
        <v>1</v>
      </c>
    </row>
    <row r="5773" spans="1:13" x14ac:dyDescent="0.25">
      <c r="A5773">
        <v>327701</v>
      </c>
      <c r="B5773">
        <v>0</v>
      </c>
      <c r="C5773" s="1">
        <v>43455</v>
      </c>
      <c r="D5773">
        <v>242131</v>
      </c>
      <c r="E5773">
        <v>1443</v>
      </c>
      <c r="F5773">
        <v>1</v>
      </c>
      <c r="G5773">
        <v>589</v>
      </c>
      <c r="H5773" s="1">
        <v>43457</v>
      </c>
      <c r="I5773">
        <v>999999</v>
      </c>
      <c r="J5773">
        <v>589</v>
      </c>
      <c r="K5773">
        <v>195.15</v>
      </c>
      <c r="L5773" t="s">
        <v>15</v>
      </c>
      <c r="M5773">
        <v>1.3544</v>
      </c>
    </row>
    <row r="5774" spans="1:13" x14ac:dyDescent="0.25">
      <c r="A5774">
        <v>327702</v>
      </c>
      <c r="B5774">
        <v>0</v>
      </c>
      <c r="C5774" s="1">
        <v>43455</v>
      </c>
      <c r="D5774">
        <v>920082</v>
      </c>
      <c r="E5774">
        <v>1595</v>
      </c>
      <c r="F5774">
        <v>7</v>
      </c>
      <c r="G5774">
        <v>22.89</v>
      </c>
      <c r="H5774" s="1">
        <v>43458</v>
      </c>
      <c r="I5774">
        <v>999999</v>
      </c>
      <c r="J5774">
        <v>20.600999999999999</v>
      </c>
      <c r="K5774">
        <v>7.58</v>
      </c>
      <c r="L5774" t="s">
        <v>16</v>
      </c>
      <c r="M5774">
        <v>0.79039999999999999</v>
      </c>
    </row>
    <row r="5775" spans="1:13" x14ac:dyDescent="0.25">
      <c r="A5775">
        <v>327702</v>
      </c>
      <c r="B5775">
        <v>1</v>
      </c>
      <c r="C5775" s="1">
        <v>43455</v>
      </c>
      <c r="D5775">
        <v>920082</v>
      </c>
      <c r="E5775">
        <v>1122</v>
      </c>
      <c r="F5775">
        <v>1</v>
      </c>
      <c r="G5775">
        <v>332</v>
      </c>
      <c r="H5775" s="1">
        <v>43458</v>
      </c>
      <c r="I5775">
        <v>999999</v>
      </c>
      <c r="J5775">
        <v>292.16000000000003</v>
      </c>
      <c r="K5775">
        <v>152.68</v>
      </c>
      <c r="L5775" t="s">
        <v>16</v>
      </c>
      <c r="M5775">
        <v>0.79039999999999999</v>
      </c>
    </row>
    <row r="5776" spans="1:13" x14ac:dyDescent="0.25">
      <c r="A5776">
        <v>327703</v>
      </c>
      <c r="B5776">
        <v>0</v>
      </c>
      <c r="C5776" s="1">
        <v>43455</v>
      </c>
      <c r="D5776">
        <v>332217</v>
      </c>
      <c r="E5776">
        <v>1582</v>
      </c>
      <c r="F5776">
        <v>5</v>
      </c>
      <c r="G5776">
        <v>17.989999999999998</v>
      </c>
      <c r="H5776" s="1">
        <v>43461</v>
      </c>
      <c r="I5776">
        <v>999999</v>
      </c>
      <c r="J5776">
        <v>17.989999999999998</v>
      </c>
      <c r="K5776">
        <v>8.27</v>
      </c>
      <c r="L5776" t="s">
        <v>15</v>
      </c>
      <c r="M5776">
        <v>1.3544</v>
      </c>
    </row>
    <row r="5777" spans="1:13" x14ac:dyDescent="0.25">
      <c r="A5777">
        <v>327703</v>
      </c>
      <c r="B5777">
        <v>1</v>
      </c>
      <c r="C5777" s="1">
        <v>43455</v>
      </c>
      <c r="D5777">
        <v>332217</v>
      </c>
      <c r="E5777">
        <v>1538</v>
      </c>
      <c r="F5777">
        <v>2</v>
      </c>
      <c r="G5777">
        <v>280</v>
      </c>
      <c r="H5777" s="1">
        <v>43461</v>
      </c>
      <c r="I5777">
        <v>999999</v>
      </c>
      <c r="J5777">
        <v>280</v>
      </c>
      <c r="K5777">
        <v>128.76</v>
      </c>
      <c r="L5777" t="s">
        <v>15</v>
      </c>
      <c r="M5777">
        <v>1.3544</v>
      </c>
    </row>
    <row r="5778" spans="1:13" x14ac:dyDescent="0.25">
      <c r="A5778">
        <v>327703</v>
      </c>
      <c r="B5778">
        <v>2</v>
      </c>
      <c r="C5778" s="1">
        <v>43455</v>
      </c>
      <c r="D5778">
        <v>332217</v>
      </c>
      <c r="E5778">
        <v>317</v>
      </c>
      <c r="F5778">
        <v>1</v>
      </c>
      <c r="G5778">
        <v>319</v>
      </c>
      <c r="H5778" s="1">
        <v>43461</v>
      </c>
      <c r="I5778">
        <v>999999</v>
      </c>
      <c r="J5778">
        <v>280.72000000000003</v>
      </c>
      <c r="K5778">
        <v>162.63999999999999</v>
      </c>
      <c r="L5778" t="s">
        <v>15</v>
      </c>
      <c r="M5778">
        <v>1.3544</v>
      </c>
    </row>
    <row r="5779" spans="1:13" x14ac:dyDescent="0.25">
      <c r="A5779">
        <v>327703</v>
      </c>
      <c r="B5779">
        <v>3</v>
      </c>
      <c r="C5779" s="1">
        <v>43455</v>
      </c>
      <c r="D5779">
        <v>332217</v>
      </c>
      <c r="E5779">
        <v>1098</v>
      </c>
      <c r="F5779">
        <v>1</v>
      </c>
      <c r="G5779">
        <v>343</v>
      </c>
      <c r="H5779" s="1">
        <v>43461</v>
      </c>
      <c r="I5779">
        <v>999999</v>
      </c>
      <c r="J5779">
        <v>343</v>
      </c>
      <c r="K5779">
        <v>157.72999999999999</v>
      </c>
      <c r="L5779" t="s">
        <v>15</v>
      </c>
      <c r="M5779">
        <v>1.3544</v>
      </c>
    </row>
    <row r="5780" spans="1:13" x14ac:dyDescent="0.25">
      <c r="A5780">
        <v>327703</v>
      </c>
      <c r="B5780">
        <v>4</v>
      </c>
      <c r="C5780" s="1">
        <v>43455</v>
      </c>
      <c r="D5780">
        <v>332217</v>
      </c>
      <c r="E5780">
        <v>596</v>
      </c>
      <c r="F5780">
        <v>1</v>
      </c>
      <c r="G5780">
        <v>190</v>
      </c>
      <c r="H5780" s="1">
        <v>43461</v>
      </c>
      <c r="I5780">
        <v>999999</v>
      </c>
      <c r="J5780">
        <v>190</v>
      </c>
      <c r="K5780">
        <v>62.95</v>
      </c>
      <c r="L5780" t="s">
        <v>15</v>
      </c>
      <c r="M5780">
        <v>1.3544</v>
      </c>
    </row>
    <row r="5781" spans="1:13" x14ac:dyDescent="0.25">
      <c r="A5781">
        <v>327703</v>
      </c>
      <c r="B5781">
        <v>5</v>
      </c>
      <c r="C5781" s="1">
        <v>43455</v>
      </c>
      <c r="D5781">
        <v>332217</v>
      </c>
      <c r="E5781">
        <v>1430</v>
      </c>
      <c r="F5781">
        <v>7</v>
      </c>
      <c r="G5781">
        <v>299</v>
      </c>
      <c r="H5781" s="1">
        <v>43461</v>
      </c>
      <c r="I5781">
        <v>999999</v>
      </c>
      <c r="J5781">
        <v>296.01</v>
      </c>
      <c r="K5781">
        <v>137.5</v>
      </c>
      <c r="L5781" t="s">
        <v>15</v>
      </c>
      <c r="M5781">
        <v>1.3544</v>
      </c>
    </row>
    <row r="5782" spans="1:13" x14ac:dyDescent="0.25">
      <c r="A5782">
        <v>327704</v>
      </c>
      <c r="B5782">
        <v>0</v>
      </c>
      <c r="C5782" s="1">
        <v>43455</v>
      </c>
      <c r="D5782">
        <v>570803</v>
      </c>
      <c r="E5782">
        <v>2055</v>
      </c>
      <c r="F5782">
        <v>2</v>
      </c>
      <c r="G5782">
        <v>665.94</v>
      </c>
      <c r="H5782" s="1">
        <v>43455</v>
      </c>
      <c r="I5782">
        <v>230</v>
      </c>
      <c r="J5782">
        <v>665.94</v>
      </c>
      <c r="K5782">
        <v>220.64</v>
      </c>
      <c r="L5782" t="s">
        <v>14</v>
      </c>
      <c r="M5782">
        <v>0.87609999999999999</v>
      </c>
    </row>
    <row r="5783" spans="1:13" x14ac:dyDescent="0.25">
      <c r="A5783">
        <v>327705</v>
      </c>
      <c r="B5783">
        <v>0</v>
      </c>
      <c r="C5783" s="1">
        <v>43455</v>
      </c>
      <c r="D5783">
        <v>1817094</v>
      </c>
      <c r="E5783">
        <v>1156</v>
      </c>
      <c r="F5783">
        <v>2</v>
      </c>
      <c r="G5783">
        <v>1600</v>
      </c>
      <c r="H5783" s="1">
        <v>43455</v>
      </c>
      <c r="I5783">
        <v>540</v>
      </c>
      <c r="J5783">
        <v>1600</v>
      </c>
      <c r="K5783">
        <v>530.11</v>
      </c>
      <c r="L5783" t="s">
        <v>13</v>
      </c>
      <c r="M5783">
        <v>1</v>
      </c>
    </row>
    <row r="5784" spans="1:13" x14ac:dyDescent="0.25">
      <c r="A5784">
        <v>327706</v>
      </c>
      <c r="B5784">
        <v>0</v>
      </c>
      <c r="C5784" s="1">
        <v>43455</v>
      </c>
      <c r="D5784">
        <v>1897251</v>
      </c>
      <c r="E5784">
        <v>1609</v>
      </c>
      <c r="F5784">
        <v>6</v>
      </c>
      <c r="G5784">
        <v>259.99</v>
      </c>
      <c r="H5784" s="1">
        <v>43458</v>
      </c>
      <c r="I5784">
        <v>999999</v>
      </c>
      <c r="J5784">
        <v>228.7912</v>
      </c>
      <c r="K5784">
        <v>86.14</v>
      </c>
      <c r="L5784" t="s">
        <v>13</v>
      </c>
      <c r="M5784">
        <v>1</v>
      </c>
    </row>
    <row r="5785" spans="1:13" x14ac:dyDescent="0.25">
      <c r="A5785">
        <v>327707</v>
      </c>
      <c r="B5785">
        <v>0</v>
      </c>
      <c r="C5785" s="1">
        <v>43455</v>
      </c>
      <c r="D5785">
        <v>105856</v>
      </c>
      <c r="E5785">
        <v>698</v>
      </c>
      <c r="F5785">
        <v>7</v>
      </c>
      <c r="G5785">
        <v>188</v>
      </c>
      <c r="H5785" s="1">
        <v>43455</v>
      </c>
      <c r="I5785">
        <v>40</v>
      </c>
      <c r="J5785">
        <v>188</v>
      </c>
      <c r="K5785">
        <v>86.45</v>
      </c>
      <c r="L5785" t="s">
        <v>17</v>
      </c>
      <c r="M5785">
        <v>1.4089</v>
      </c>
    </row>
    <row r="5786" spans="1:13" x14ac:dyDescent="0.25">
      <c r="A5786">
        <v>327707</v>
      </c>
      <c r="B5786">
        <v>1</v>
      </c>
      <c r="C5786" s="1">
        <v>43455</v>
      </c>
      <c r="D5786">
        <v>105856</v>
      </c>
      <c r="E5786">
        <v>2308</v>
      </c>
      <c r="F5786">
        <v>4</v>
      </c>
      <c r="G5786">
        <v>79.95</v>
      </c>
      <c r="H5786" s="1">
        <v>43455</v>
      </c>
      <c r="I5786">
        <v>40</v>
      </c>
      <c r="J5786">
        <v>74.353499999999997</v>
      </c>
      <c r="K5786">
        <v>40.76</v>
      </c>
      <c r="L5786" t="s">
        <v>17</v>
      </c>
      <c r="M5786">
        <v>1.4089</v>
      </c>
    </row>
    <row r="5787" spans="1:13" x14ac:dyDescent="0.25">
      <c r="A5787">
        <v>327708</v>
      </c>
      <c r="B5787">
        <v>0</v>
      </c>
      <c r="C5787" s="1">
        <v>43455</v>
      </c>
      <c r="D5787">
        <v>1622064</v>
      </c>
      <c r="E5787">
        <v>1633</v>
      </c>
      <c r="F5787">
        <v>3</v>
      </c>
      <c r="G5787">
        <v>13.89</v>
      </c>
      <c r="H5787" s="1">
        <v>43455</v>
      </c>
      <c r="I5787">
        <v>470</v>
      </c>
      <c r="J5787">
        <v>13.751099999999999</v>
      </c>
      <c r="K5787">
        <v>6.39</v>
      </c>
      <c r="L5787" t="s">
        <v>13</v>
      </c>
      <c r="M5787">
        <v>1</v>
      </c>
    </row>
    <row r="5788" spans="1:13" x14ac:dyDescent="0.25">
      <c r="A5788">
        <v>327708</v>
      </c>
      <c r="B5788">
        <v>1</v>
      </c>
      <c r="C5788" s="1">
        <v>43455</v>
      </c>
      <c r="D5788">
        <v>1622064</v>
      </c>
      <c r="E5788">
        <v>631</v>
      </c>
      <c r="F5788">
        <v>5</v>
      </c>
      <c r="G5788">
        <v>190</v>
      </c>
      <c r="H5788" s="1">
        <v>43455</v>
      </c>
      <c r="I5788">
        <v>470</v>
      </c>
      <c r="J5788">
        <v>190</v>
      </c>
      <c r="K5788">
        <v>87.37</v>
      </c>
      <c r="L5788" t="s">
        <v>13</v>
      </c>
      <c r="M5788">
        <v>1</v>
      </c>
    </row>
    <row r="5789" spans="1:13" x14ac:dyDescent="0.25">
      <c r="A5789">
        <v>327708</v>
      </c>
      <c r="B5789">
        <v>2</v>
      </c>
      <c r="C5789" s="1">
        <v>43455</v>
      </c>
      <c r="D5789">
        <v>1622064</v>
      </c>
      <c r="E5789">
        <v>2510</v>
      </c>
      <c r="F5789">
        <v>2</v>
      </c>
      <c r="G5789">
        <v>4.0599999999999996</v>
      </c>
      <c r="H5789" s="1">
        <v>43455</v>
      </c>
      <c r="I5789">
        <v>470</v>
      </c>
      <c r="J5789">
        <v>4.0599999999999996</v>
      </c>
      <c r="K5789">
        <v>2.0699999999999998</v>
      </c>
      <c r="L5789" t="s">
        <v>13</v>
      </c>
      <c r="M5789">
        <v>1</v>
      </c>
    </row>
    <row r="5790" spans="1:13" x14ac:dyDescent="0.25">
      <c r="A5790">
        <v>327708</v>
      </c>
      <c r="B5790">
        <v>3</v>
      </c>
      <c r="C5790" s="1">
        <v>43455</v>
      </c>
      <c r="D5790">
        <v>1622064</v>
      </c>
      <c r="E5790">
        <v>1775</v>
      </c>
      <c r="F5790">
        <v>1</v>
      </c>
      <c r="G5790">
        <v>43</v>
      </c>
      <c r="H5790" s="1">
        <v>43455</v>
      </c>
      <c r="I5790">
        <v>470</v>
      </c>
      <c r="J5790">
        <v>42.14</v>
      </c>
      <c r="K5790">
        <v>21.92</v>
      </c>
      <c r="L5790" t="s">
        <v>13</v>
      </c>
      <c r="M5790">
        <v>1</v>
      </c>
    </row>
    <row r="5791" spans="1:13" x14ac:dyDescent="0.25">
      <c r="A5791">
        <v>327708</v>
      </c>
      <c r="B5791">
        <v>4</v>
      </c>
      <c r="C5791" s="1">
        <v>43455</v>
      </c>
      <c r="D5791">
        <v>1622064</v>
      </c>
      <c r="E5791">
        <v>1404</v>
      </c>
      <c r="F5791">
        <v>5</v>
      </c>
      <c r="G5791">
        <v>32.99</v>
      </c>
      <c r="H5791" s="1">
        <v>43455</v>
      </c>
      <c r="I5791">
        <v>470</v>
      </c>
      <c r="J5791">
        <v>29.3611</v>
      </c>
      <c r="K5791">
        <v>15.17</v>
      </c>
      <c r="L5791" t="s">
        <v>13</v>
      </c>
      <c r="M5791">
        <v>1</v>
      </c>
    </row>
    <row r="5792" spans="1:13" x14ac:dyDescent="0.25">
      <c r="A5792">
        <v>327709</v>
      </c>
      <c r="B5792">
        <v>0</v>
      </c>
      <c r="C5792" s="1">
        <v>43455</v>
      </c>
      <c r="D5792">
        <v>685457</v>
      </c>
      <c r="E5792">
        <v>1621</v>
      </c>
      <c r="F5792">
        <v>3</v>
      </c>
      <c r="G5792">
        <v>12.99</v>
      </c>
      <c r="H5792" s="1">
        <v>43458</v>
      </c>
      <c r="I5792">
        <v>999999</v>
      </c>
      <c r="J5792">
        <v>12.99</v>
      </c>
      <c r="K5792">
        <v>6.62</v>
      </c>
      <c r="L5792" t="s">
        <v>14</v>
      </c>
      <c r="M5792">
        <v>0.87609999999999999</v>
      </c>
    </row>
    <row r="5793" spans="1:13" x14ac:dyDescent="0.25">
      <c r="A5793">
        <v>327709</v>
      </c>
      <c r="B5793">
        <v>1</v>
      </c>
      <c r="C5793" s="1">
        <v>43455</v>
      </c>
      <c r="D5793">
        <v>685457</v>
      </c>
      <c r="E5793">
        <v>149</v>
      </c>
      <c r="F5793">
        <v>1</v>
      </c>
      <c r="G5793">
        <v>1184.97</v>
      </c>
      <c r="H5793" s="1">
        <v>43458</v>
      </c>
      <c r="I5793">
        <v>999999</v>
      </c>
      <c r="J5793">
        <v>1184.97</v>
      </c>
      <c r="K5793">
        <v>392.6</v>
      </c>
      <c r="L5793" t="s">
        <v>14</v>
      </c>
      <c r="M5793">
        <v>0.87609999999999999</v>
      </c>
    </row>
    <row r="5794" spans="1:13" x14ac:dyDescent="0.25">
      <c r="A5794">
        <v>327709</v>
      </c>
      <c r="B5794">
        <v>2</v>
      </c>
      <c r="C5794" s="1">
        <v>43455</v>
      </c>
      <c r="D5794">
        <v>685457</v>
      </c>
      <c r="E5794">
        <v>941</v>
      </c>
      <c r="F5794">
        <v>1</v>
      </c>
      <c r="G5794">
        <v>41.99</v>
      </c>
      <c r="H5794" s="1">
        <v>43458</v>
      </c>
      <c r="I5794">
        <v>999999</v>
      </c>
      <c r="J5794">
        <v>41.99</v>
      </c>
      <c r="K5794">
        <v>21.41</v>
      </c>
      <c r="L5794" t="s">
        <v>14</v>
      </c>
      <c r="M5794">
        <v>0.87609999999999999</v>
      </c>
    </row>
    <row r="5795" spans="1:13" x14ac:dyDescent="0.25">
      <c r="A5795">
        <v>327710</v>
      </c>
      <c r="B5795">
        <v>0</v>
      </c>
      <c r="C5795" s="1">
        <v>43455</v>
      </c>
      <c r="D5795">
        <v>2029352</v>
      </c>
      <c r="E5795">
        <v>2511</v>
      </c>
      <c r="F5795">
        <v>2</v>
      </c>
      <c r="G5795">
        <v>4.0599999999999996</v>
      </c>
      <c r="H5795" s="1">
        <v>43457</v>
      </c>
      <c r="I5795">
        <v>999999</v>
      </c>
      <c r="J5795">
        <v>3.5728</v>
      </c>
      <c r="K5795">
        <v>2.0699999999999998</v>
      </c>
      <c r="L5795" t="s">
        <v>13</v>
      </c>
      <c r="M5795">
        <v>1</v>
      </c>
    </row>
    <row r="5796" spans="1:13" x14ac:dyDescent="0.25">
      <c r="A5796">
        <v>327710</v>
      </c>
      <c r="B5796">
        <v>1</v>
      </c>
      <c r="C5796" s="1">
        <v>43455</v>
      </c>
      <c r="D5796">
        <v>2029352</v>
      </c>
      <c r="E5796">
        <v>70</v>
      </c>
      <c r="F5796">
        <v>4</v>
      </c>
      <c r="G5796">
        <v>47.95</v>
      </c>
      <c r="H5796" s="1">
        <v>43457</v>
      </c>
      <c r="I5796">
        <v>999999</v>
      </c>
      <c r="J5796">
        <v>41.237000000000002</v>
      </c>
      <c r="K5796">
        <v>22.05</v>
      </c>
      <c r="L5796" t="s">
        <v>13</v>
      </c>
      <c r="M5796">
        <v>1</v>
      </c>
    </row>
    <row r="5797" spans="1:13" x14ac:dyDescent="0.25">
      <c r="A5797">
        <v>327711</v>
      </c>
      <c r="B5797">
        <v>0</v>
      </c>
      <c r="C5797" s="1">
        <v>43455</v>
      </c>
      <c r="D5797">
        <v>187131</v>
      </c>
      <c r="E5797">
        <v>421</v>
      </c>
      <c r="F5797">
        <v>7</v>
      </c>
      <c r="G5797">
        <v>469</v>
      </c>
      <c r="H5797" s="1">
        <v>43456</v>
      </c>
      <c r="I5797">
        <v>999999</v>
      </c>
      <c r="J5797">
        <v>408.03</v>
      </c>
      <c r="K5797">
        <v>215.68</v>
      </c>
      <c r="L5797" t="s">
        <v>17</v>
      </c>
      <c r="M5797">
        <v>1.4089</v>
      </c>
    </row>
    <row r="5798" spans="1:13" x14ac:dyDescent="0.25">
      <c r="A5798">
        <v>327711</v>
      </c>
      <c r="B5798">
        <v>1</v>
      </c>
      <c r="C5798" s="1">
        <v>43455</v>
      </c>
      <c r="D5798">
        <v>187131</v>
      </c>
      <c r="E5798">
        <v>1824</v>
      </c>
      <c r="F5798">
        <v>1</v>
      </c>
      <c r="G5798">
        <v>32</v>
      </c>
      <c r="H5798" s="1">
        <v>43456</v>
      </c>
      <c r="I5798">
        <v>999999</v>
      </c>
      <c r="J5798">
        <v>32</v>
      </c>
      <c r="K5798">
        <v>16.309999999999999</v>
      </c>
      <c r="L5798" t="s">
        <v>17</v>
      </c>
      <c r="M5798">
        <v>1.4089</v>
      </c>
    </row>
    <row r="5799" spans="1:13" x14ac:dyDescent="0.25">
      <c r="A5799">
        <v>327712</v>
      </c>
      <c r="B5799">
        <v>0</v>
      </c>
      <c r="C5799" s="1">
        <v>43455</v>
      </c>
      <c r="D5799">
        <v>1575807</v>
      </c>
      <c r="E5799">
        <v>1335</v>
      </c>
      <c r="F5799">
        <v>5</v>
      </c>
      <c r="G5799">
        <v>40.19</v>
      </c>
      <c r="H5799" s="1">
        <v>43460</v>
      </c>
      <c r="I5799">
        <v>999999</v>
      </c>
      <c r="J5799">
        <v>40.19</v>
      </c>
      <c r="K5799">
        <v>18.48</v>
      </c>
      <c r="L5799" t="s">
        <v>13</v>
      </c>
      <c r="M5799">
        <v>1</v>
      </c>
    </row>
    <row r="5800" spans="1:13" x14ac:dyDescent="0.25">
      <c r="A5800">
        <v>327712</v>
      </c>
      <c r="B5800">
        <v>1</v>
      </c>
      <c r="C5800" s="1">
        <v>43455</v>
      </c>
      <c r="D5800">
        <v>1575807</v>
      </c>
      <c r="E5800">
        <v>418</v>
      </c>
      <c r="F5800">
        <v>6</v>
      </c>
      <c r="G5800">
        <v>269.95</v>
      </c>
      <c r="H5800" s="1">
        <v>43460</v>
      </c>
      <c r="I5800">
        <v>999999</v>
      </c>
      <c r="J5800">
        <v>269.95</v>
      </c>
      <c r="K5800">
        <v>137.63</v>
      </c>
      <c r="L5800" t="s">
        <v>13</v>
      </c>
      <c r="M5800">
        <v>1</v>
      </c>
    </row>
    <row r="5801" spans="1:13" x14ac:dyDescent="0.25">
      <c r="A5801">
        <v>327712</v>
      </c>
      <c r="B5801">
        <v>2</v>
      </c>
      <c r="C5801" s="1">
        <v>43455</v>
      </c>
      <c r="D5801">
        <v>1575807</v>
      </c>
      <c r="E5801">
        <v>1127</v>
      </c>
      <c r="F5801">
        <v>6</v>
      </c>
      <c r="G5801">
        <v>328</v>
      </c>
      <c r="H5801" s="1">
        <v>43460</v>
      </c>
      <c r="I5801">
        <v>999999</v>
      </c>
      <c r="J5801">
        <v>291.92</v>
      </c>
      <c r="K5801">
        <v>150.84</v>
      </c>
      <c r="L5801" t="s">
        <v>13</v>
      </c>
      <c r="M5801">
        <v>1</v>
      </c>
    </row>
    <row r="5802" spans="1:13" x14ac:dyDescent="0.25">
      <c r="A5802">
        <v>327800</v>
      </c>
      <c r="B5802">
        <v>0</v>
      </c>
      <c r="C5802" s="1">
        <v>43456</v>
      </c>
      <c r="D5802">
        <v>1235129</v>
      </c>
      <c r="E5802">
        <v>355</v>
      </c>
      <c r="F5802">
        <v>3</v>
      </c>
      <c r="G5802">
        <v>363.5</v>
      </c>
      <c r="H5802" s="1">
        <v>43461</v>
      </c>
      <c r="I5802">
        <v>999999</v>
      </c>
      <c r="J5802">
        <v>363.5</v>
      </c>
      <c r="K5802">
        <v>185.32</v>
      </c>
      <c r="L5802" t="s">
        <v>13</v>
      </c>
      <c r="M5802">
        <v>1</v>
      </c>
    </row>
    <row r="5803" spans="1:13" x14ac:dyDescent="0.25">
      <c r="A5803">
        <v>327800</v>
      </c>
      <c r="B5803">
        <v>1</v>
      </c>
      <c r="C5803" s="1">
        <v>43456</v>
      </c>
      <c r="D5803">
        <v>1235129</v>
      </c>
      <c r="E5803">
        <v>136</v>
      </c>
      <c r="F5803">
        <v>3</v>
      </c>
      <c r="G5803">
        <v>349.95</v>
      </c>
      <c r="H5803" s="1">
        <v>43461</v>
      </c>
      <c r="I5803">
        <v>999999</v>
      </c>
      <c r="J5803">
        <v>349.95</v>
      </c>
      <c r="K5803">
        <v>160.93</v>
      </c>
      <c r="L5803" t="s">
        <v>13</v>
      </c>
      <c r="M5803">
        <v>1</v>
      </c>
    </row>
    <row r="5804" spans="1:13" x14ac:dyDescent="0.25">
      <c r="A5804">
        <v>327801</v>
      </c>
      <c r="B5804">
        <v>0</v>
      </c>
      <c r="C5804" s="1">
        <v>43456</v>
      </c>
      <c r="D5804">
        <v>969582</v>
      </c>
      <c r="E5804">
        <v>2387</v>
      </c>
      <c r="F5804">
        <v>2</v>
      </c>
      <c r="G5804">
        <v>299.99</v>
      </c>
      <c r="H5804" s="1">
        <v>43457</v>
      </c>
      <c r="I5804">
        <v>999999</v>
      </c>
      <c r="J5804">
        <v>263.99119999999999</v>
      </c>
      <c r="K5804">
        <v>152.94</v>
      </c>
      <c r="L5804" t="s">
        <v>16</v>
      </c>
      <c r="M5804">
        <v>0.79039999999999999</v>
      </c>
    </row>
    <row r="5805" spans="1:13" x14ac:dyDescent="0.25">
      <c r="A5805">
        <v>327801</v>
      </c>
      <c r="B5805">
        <v>1</v>
      </c>
      <c r="C5805" s="1">
        <v>43456</v>
      </c>
      <c r="D5805">
        <v>969582</v>
      </c>
      <c r="E5805">
        <v>1607</v>
      </c>
      <c r="F5805">
        <v>2</v>
      </c>
      <c r="G5805">
        <v>179.99</v>
      </c>
      <c r="H5805" s="1">
        <v>43457</v>
      </c>
      <c r="I5805">
        <v>999999</v>
      </c>
      <c r="J5805">
        <v>179.99</v>
      </c>
      <c r="K5805">
        <v>82.77</v>
      </c>
      <c r="L5805" t="s">
        <v>16</v>
      </c>
      <c r="M5805">
        <v>0.79039999999999999</v>
      </c>
    </row>
    <row r="5806" spans="1:13" x14ac:dyDescent="0.25">
      <c r="A5806">
        <v>327801</v>
      </c>
      <c r="B5806">
        <v>2</v>
      </c>
      <c r="C5806" s="1">
        <v>43456</v>
      </c>
      <c r="D5806">
        <v>969582</v>
      </c>
      <c r="E5806">
        <v>1460</v>
      </c>
      <c r="F5806">
        <v>1</v>
      </c>
      <c r="G5806">
        <v>300</v>
      </c>
      <c r="H5806" s="1">
        <v>43457</v>
      </c>
      <c r="I5806">
        <v>999999</v>
      </c>
      <c r="J5806">
        <v>300</v>
      </c>
      <c r="K5806">
        <v>137.96</v>
      </c>
      <c r="L5806" t="s">
        <v>16</v>
      </c>
      <c r="M5806">
        <v>0.79039999999999999</v>
      </c>
    </row>
    <row r="5807" spans="1:13" x14ac:dyDescent="0.25">
      <c r="A5807">
        <v>327801</v>
      </c>
      <c r="B5807">
        <v>3</v>
      </c>
      <c r="C5807" s="1">
        <v>43456</v>
      </c>
      <c r="D5807">
        <v>969582</v>
      </c>
      <c r="E5807">
        <v>1629</v>
      </c>
      <c r="F5807">
        <v>10</v>
      </c>
      <c r="G5807">
        <v>9.99</v>
      </c>
      <c r="H5807" s="1">
        <v>43457</v>
      </c>
      <c r="I5807">
        <v>999999</v>
      </c>
      <c r="J5807">
        <v>9.99</v>
      </c>
      <c r="K5807">
        <v>5.09</v>
      </c>
      <c r="L5807" t="s">
        <v>16</v>
      </c>
      <c r="M5807">
        <v>0.79039999999999999</v>
      </c>
    </row>
    <row r="5808" spans="1:13" x14ac:dyDescent="0.25">
      <c r="A5808">
        <v>327802</v>
      </c>
      <c r="B5808">
        <v>0</v>
      </c>
      <c r="C5808" s="1">
        <v>43456</v>
      </c>
      <c r="D5808">
        <v>482221</v>
      </c>
      <c r="E5808">
        <v>1629</v>
      </c>
      <c r="F5808">
        <v>4</v>
      </c>
      <c r="G5808">
        <v>9.99</v>
      </c>
      <c r="H5808" s="1">
        <v>43458</v>
      </c>
      <c r="I5808">
        <v>999999</v>
      </c>
      <c r="J5808">
        <v>9.99</v>
      </c>
      <c r="K5808">
        <v>5.09</v>
      </c>
      <c r="L5808" t="s">
        <v>14</v>
      </c>
      <c r="M5808">
        <v>0.87609999999999999</v>
      </c>
    </row>
    <row r="5809" spans="1:13" x14ac:dyDescent="0.25">
      <c r="A5809">
        <v>327803</v>
      </c>
      <c r="B5809">
        <v>0</v>
      </c>
      <c r="C5809" s="1">
        <v>43456</v>
      </c>
      <c r="D5809">
        <v>27539</v>
      </c>
      <c r="E5809">
        <v>1656</v>
      </c>
      <c r="F5809">
        <v>5</v>
      </c>
      <c r="G5809">
        <v>159.99</v>
      </c>
      <c r="H5809" s="1">
        <v>43457</v>
      </c>
      <c r="I5809">
        <v>999999</v>
      </c>
      <c r="J5809">
        <v>159.99</v>
      </c>
      <c r="K5809">
        <v>73.569999999999993</v>
      </c>
      <c r="L5809" t="s">
        <v>17</v>
      </c>
      <c r="M5809">
        <v>1.4089</v>
      </c>
    </row>
    <row r="5810" spans="1:13" x14ac:dyDescent="0.25">
      <c r="A5810">
        <v>327803</v>
      </c>
      <c r="B5810">
        <v>1</v>
      </c>
      <c r="C5810" s="1">
        <v>43456</v>
      </c>
      <c r="D5810">
        <v>27539</v>
      </c>
      <c r="E5810">
        <v>1402</v>
      </c>
      <c r="F5810">
        <v>3</v>
      </c>
      <c r="G5810">
        <v>43.81</v>
      </c>
      <c r="H5810" s="1">
        <v>43457</v>
      </c>
      <c r="I5810">
        <v>999999</v>
      </c>
      <c r="J5810">
        <v>43.81</v>
      </c>
      <c r="K5810">
        <v>20.149999999999999</v>
      </c>
      <c r="L5810" t="s">
        <v>17</v>
      </c>
      <c r="M5810">
        <v>1.4089</v>
      </c>
    </row>
    <row r="5811" spans="1:13" x14ac:dyDescent="0.25">
      <c r="A5811">
        <v>327804</v>
      </c>
      <c r="B5811">
        <v>0</v>
      </c>
      <c r="C5811" s="1">
        <v>43456</v>
      </c>
      <c r="D5811">
        <v>1920715</v>
      </c>
      <c r="E5811">
        <v>102</v>
      </c>
      <c r="F5811">
        <v>8</v>
      </c>
      <c r="G5811">
        <v>115</v>
      </c>
      <c r="H5811" s="1">
        <v>43456</v>
      </c>
      <c r="I5811">
        <v>430</v>
      </c>
      <c r="J5811">
        <v>115</v>
      </c>
      <c r="K5811">
        <v>52.88</v>
      </c>
      <c r="L5811" t="s">
        <v>13</v>
      </c>
      <c r="M5811">
        <v>1</v>
      </c>
    </row>
    <row r="5812" spans="1:13" x14ac:dyDescent="0.25">
      <c r="A5812">
        <v>327804</v>
      </c>
      <c r="B5812">
        <v>1</v>
      </c>
      <c r="C5812" s="1">
        <v>43456</v>
      </c>
      <c r="D5812">
        <v>1920715</v>
      </c>
      <c r="E5812">
        <v>1726</v>
      </c>
      <c r="F5812">
        <v>6</v>
      </c>
      <c r="G5812">
        <v>56</v>
      </c>
      <c r="H5812" s="1">
        <v>43456</v>
      </c>
      <c r="I5812">
        <v>430</v>
      </c>
      <c r="J5812">
        <v>51.52</v>
      </c>
      <c r="K5812">
        <v>28.55</v>
      </c>
      <c r="L5812" t="s">
        <v>13</v>
      </c>
      <c r="M5812">
        <v>1</v>
      </c>
    </row>
    <row r="5813" spans="1:13" x14ac:dyDescent="0.25">
      <c r="A5813">
        <v>327804</v>
      </c>
      <c r="B5813">
        <v>2</v>
      </c>
      <c r="C5813" s="1">
        <v>43456</v>
      </c>
      <c r="D5813">
        <v>1920715</v>
      </c>
      <c r="E5813">
        <v>2511</v>
      </c>
      <c r="F5813">
        <v>8</v>
      </c>
      <c r="G5813">
        <v>4.0599999999999996</v>
      </c>
      <c r="H5813" s="1">
        <v>43456</v>
      </c>
      <c r="I5813">
        <v>430</v>
      </c>
      <c r="J5813">
        <v>4.0599999999999996</v>
      </c>
      <c r="K5813">
        <v>2.0699999999999998</v>
      </c>
      <c r="L5813" t="s">
        <v>13</v>
      </c>
      <c r="M5813">
        <v>1</v>
      </c>
    </row>
    <row r="5814" spans="1:13" x14ac:dyDescent="0.25">
      <c r="A5814">
        <v>327804</v>
      </c>
      <c r="B5814">
        <v>3</v>
      </c>
      <c r="C5814" s="1">
        <v>43456</v>
      </c>
      <c r="D5814">
        <v>1920715</v>
      </c>
      <c r="E5814">
        <v>1667</v>
      </c>
      <c r="F5814">
        <v>1</v>
      </c>
      <c r="G5814">
        <v>5.5</v>
      </c>
      <c r="H5814" s="1">
        <v>43456</v>
      </c>
      <c r="I5814">
        <v>430</v>
      </c>
      <c r="J5814">
        <v>5.5</v>
      </c>
      <c r="K5814">
        <v>2.8</v>
      </c>
      <c r="L5814" t="s">
        <v>13</v>
      </c>
      <c r="M5814">
        <v>1</v>
      </c>
    </row>
    <row r="5815" spans="1:13" x14ac:dyDescent="0.25">
      <c r="A5815">
        <v>327805</v>
      </c>
      <c r="B5815">
        <v>0</v>
      </c>
      <c r="C5815" s="1">
        <v>43456</v>
      </c>
      <c r="D5815">
        <v>330084</v>
      </c>
      <c r="E5815">
        <v>96</v>
      </c>
      <c r="F5815">
        <v>2</v>
      </c>
      <c r="G5815">
        <v>67.400000000000006</v>
      </c>
      <c r="H5815" s="1">
        <v>43460</v>
      </c>
      <c r="I5815">
        <v>999999</v>
      </c>
      <c r="J5815">
        <v>67.400000000000006</v>
      </c>
      <c r="K5815">
        <v>34.36</v>
      </c>
      <c r="L5815" t="s">
        <v>15</v>
      </c>
      <c r="M5815">
        <v>1.3544</v>
      </c>
    </row>
    <row r="5816" spans="1:13" x14ac:dyDescent="0.25">
      <c r="A5816">
        <v>327805</v>
      </c>
      <c r="B5816">
        <v>1</v>
      </c>
      <c r="C5816" s="1">
        <v>43456</v>
      </c>
      <c r="D5816">
        <v>330084</v>
      </c>
      <c r="E5816">
        <v>364</v>
      </c>
      <c r="F5816">
        <v>1</v>
      </c>
      <c r="G5816">
        <v>382.95</v>
      </c>
      <c r="H5816" s="1">
        <v>43460</v>
      </c>
      <c r="I5816">
        <v>999999</v>
      </c>
      <c r="J5816">
        <v>382.95</v>
      </c>
      <c r="K5816">
        <v>195.24</v>
      </c>
      <c r="L5816" t="s">
        <v>15</v>
      </c>
      <c r="M5816">
        <v>1.3544</v>
      </c>
    </row>
    <row r="5817" spans="1:13" x14ac:dyDescent="0.25">
      <c r="A5817">
        <v>327805</v>
      </c>
      <c r="B5817">
        <v>2</v>
      </c>
      <c r="C5817" s="1">
        <v>43456</v>
      </c>
      <c r="D5817">
        <v>330084</v>
      </c>
      <c r="E5817">
        <v>566</v>
      </c>
      <c r="F5817">
        <v>2</v>
      </c>
      <c r="G5817">
        <v>999</v>
      </c>
      <c r="H5817" s="1">
        <v>43460</v>
      </c>
      <c r="I5817">
        <v>999999</v>
      </c>
      <c r="J5817">
        <v>999</v>
      </c>
      <c r="K5817">
        <v>459.4</v>
      </c>
      <c r="L5817" t="s">
        <v>15</v>
      </c>
      <c r="M5817">
        <v>1.3544</v>
      </c>
    </row>
    <row r="5818" spans="1:13" x14ac:dyDescent="0.25">
      <c r="A5818">
        <v>327806</v>
      </c>
      <c r="B5818">
        <v>0</v>
      </c>
      <c r="C5818" s="1">
        <v>43456</v>
      </c>
      <c r="D5818">
        <v>2017769</v>
      </c>
      <c r="E5818">
        <v>2047</v>
      </c>
      <c r="F5818">
        <v>10</v>
      </c>
      <c r="G5818">
        <v>99.99</v>
      </c>
      <c r="H5818" s="1">
        <v>43457</v>
      </c>
      <c r="I5818">
        <v>999999</v>
      </c>
      <c r="J5818">
        <v>87.991200000000006</v>
      </c>
      <c r="K5818">
        <v>50.98</v>
      </c>
      <c r="L5818" t="s">
        <v>13</v>
      </c>
      <c r="M5818">
        <v>1</v>
      </c>
    </row>
    <row r="5819" spans="1:13" x14ac:dyDescent="0.25">
      <c r="A5819">
        <v>327806</v>
      </c>
      <c r="B5819">
        <v>1</v>
      </c>
      <c r="C5819" s="1">
        <v>43456</v>
      </c>
      <c r="D5819">
        <v>2017769</v>
      </c>
      <c r="E5819">
        <v>1704</v>
      </c>
      <c r="F5819">
        <v>3</v>
      </c>
      <c r="G5819">
        <v>6.99</v>
      </c>
      <c r="H5819" s="1">
        <v>43457</v>
      </c>
      <c r="I5819">
        <v>999999</v>
      </c>
      <c r="J5819">
        <v>6.3609</v>
      </c>
      <c r="K5819">
        <v>3.56</v>
      </c>
      <c r="L5819" t="s">
        <v>13</v>
      </c>
      <c r="M5819">
        <v>1</v>
      </c>
    </row>
    <row r="5820" spans="1:13" x14ac:dyDescent="0.25">
      <c r="A5820">
        <v>327807</v>
      </c>
      <c r="B5820">
        <v>0</v>
      </c>
      <c r="C5820" s="1">
        <v>43456</v>
      </c>
      <c r="D5820">
        <v>1116334</v>
      </c>
      <c r="E5820">
        <v>1482</v>
      </c>
      <c r="F5820">
        <v>1</v>
      </c>
      <c r="G5820">
        <v>239</v>
      </c>
      <c r="H5820" s="1">
        <v>43457</v>
      </c>
      <c r="I5820">
        <v>999999</v>
      </c>
      <c r="J5820">
        <v>210.32</v>
      </c>
      <c r="K5820">
        <v>109.91</v>
      </c>
      <c r="L5820" t="s">
        <v>16</v>
      </c>
      <c r="M5820">
        <v>0.79039999999999999</v>
      </c>
    </row>
    <row r="5821" spans="1:13" x14ac:dyDescent="0.25">
      <c r="A5821">
        <v>327807</v>
      </c>
      <c r="B5821">
        <v>1</v>
      </c>
      <c r="C5821" s="1">
        <v>43456</v>
      </c>
      <c r="D5821">
        <v>1116334</v>
      </c>
      <c r="E5821">
        <v>2405</v>
      </c>
      <c r="F5821">
        <v>2</v>
      </c>
      <c r="G5821">
        <v>459.99</v>
      </c>
      <c r="H5821" s="1">
        <v>43457</v>
      </c>
      <c r="I5821">
        <v>999999</v>
      </c>
      <c r="J5821">
        <v>404.7912</v>
      </c>
      <c r="K5821">
        <v>211.53</v>
      </c>
      <c r="L5821" t="s">
        <v>16</v>
      </c>
      <c r="M5821">
        <v>0.79039999999999999</v>
      </c>
    </row>
    <row r="5822" spans="1:13" x14ac:dyDescent="0.25">
      <c r="A5822">
        <v>327808</v>
      </c>
      <c r="B5822">
        <v>0</v>
      </c>
      <c r="C5822" s="1">
        <v>43456</v>
      </c>
      <c r="D5822">
        <v>437165</v>
      </c>
      <c r="E5822">
        <v>1188</v>
      </c>
      <c r="F5822">
        <v>1</v>
      </c>
      <c r="G5822">
        <v>180</v>
      </c>
      <c r="H5822" s="1">
        <v>43456</v>
      </c>
      <c r="I5822">
        <v>210</v>
      </c>
      <c r="J5822">
        <v>158.4</v>
      </c>
      <c r="K5822">
        <v>91.77</v>
      </c>
      <c r="L5822" t="s">
        <v>14</v>
      </c>
      <c r="M5822">
        <v>0.87609999999999999</v>
      </c>
    </row>
    <row r="5823" spans="1:13" x14ac:dyDescent="0.25">
      <c r="A5823">
        <v>326601</v>
      </c>
      <c r="B5823">
        <v>1</v>
      </c>
      <c r="C5823" s="1">
        <v>43444</v>
      </c>
      <c r="D5823">
        <v>780854</v>
      </c>
      <c r="E5823">
        <v>533</v>
      </c>
      <c r="F5823">
        <v>4</v>
      </c>
      <c r="G5823">
        <v>279</v>
      </c>
      <c r="H5823" s="1">
        <v>43445</v>
      </c>
      <c r="I5823">
        <v>999999</v>
      </c>
      <c r="J5823">
        <v>245.52</v>
      </c>
      <c r="K5823">
        <v>128.30000000000001</v>
      </c>
      <c r="L5823" t="s">
        <v>14</v>
      </c>
      <c r="M5823">
        <v>0.87529999999999997</v>
      </c>
    </row>
    <row r="5824" spans="1:13" x14ac:dyDescent="0.25">
      <c r="A5824">
        <v>326601</v>
      </c>
      <c r="B5824">
        <v>2</v>
      </c>
      <c r="C5824" s="1">
        <v>43444</v>
      </c>
      <c r="D5824">
        <v>780854</v>
      </c>
      <c r="E5824">
        <v>528</v>
      </c>
      <c r="F5824">
        <v>8</v>
      </c>
      <c r="G5824">
        <v>819</v>
      </c>
      <c r="H5824" s="1">
        <v>43445</v>
      </c>
      <c r="I5824">
        <v>999999</v>
      </c>
      <c r="J5824">
        <v>720.72</v>
      </c>
      <c r="K5824">
        <v>271.35000000000002</v>
      </c>
      <c r="L5824" t="s">
        <v>14</v>
      </c>
      <c r="M5824">
        <v>0.87529999999999997</v>
      </c>
    </row>
    <row r="5825" spans="1:13" x14ac:dyDescent="0.25">
      <c r="A5825">
        <v>326602</v>
      </c>
      <c r="B5825">
        <v>0</v>
      </c>
      <c r="C5825" s="1">
        <v>43444</v>
      </c>
      <c r="D5825">
        <v>288880</v>
      </c>
      <c r="E5825">
        <v>1597</v>
      </c>
      <c r="F5825">
        <v>6</v>
      </c>
      <c r="G5825">
        <v>57.88</v>
      </c>
      <c r="H5825" s="1">
        <v>43445</v>
      </c>
      <c r="I5825">
        <v>999999</v>
      </c>
      <c r="J5825">
        <v>52.6708</v>
      </c>
      <c r="K5825">
        <v>26.62</v>
      </c>
      <c r="L5825" t="s">
        <v>15</v>
      </c>
      <c r="M5825">
        <v>1.3320000000000001</v>
      </c>
    </row>
    <row r="5826" spans="1:13" x14ac:dyDescent="0.25">
      <c r="A5826">
        <v>326602</v>
      </c>
      <c r="B5826">
        <v>1</v>
      </c>
      <c r="C5826" s="1">
        <v>43444</v>
      </c>
      <c r="D5826">
        <v>288880</v>
      </c>
      <c r="E5826">
        <v>1712</v>
      </c>
      <c r="F5826">
        <v>1</v>
      </c>
      <c r="G5826">
        <v>70.13</v>
      </c>
      <c r="H5826" s="1">
        <v>43445</v>
      </c>
      <c r="I5826">
        <v>999999</v>
      </c>
      <c r="J5826">
        <v>70.13</v>
      </c>
      <c r="K5826">
        <v>32.25</v>
      </c>
      <c r="L5826" t="s">
        <v>15</v>
      </c>
      <c r="M5826">
        <v>1.3320000000000001</v>
      </c>
    </row>
    <row r="5827" spans="1:13" x14ac:dyDescent="0.25">
      <c r="A5827">
        <v>326602</v>
      </c>
      <c r="B5827">
        <v>2</v>
      </c>
      <c r="C5827" s="1">
        <v>43444</v>
      </c>
      <c r="D5827">
        <v>288880</v>
      </c>
      <c r="E5827">
        <v>577</v>
      </c>
      <c r="F5827">
        <v>2</v>
      </c>
      <c r="G5827">
        <v>699</v>
      </c>
      <c r="H5827" s="1">
        <v>43445</v>
      </c>
      <c r="I5827">
        <v>999999</v>
      </c>
      <c r="J5827">
        <v>699</v>
      </c>
      <c r="K5827">
        <v>321.44</v>
      </c>
      <c r="L5827" t="s">
        <v>15</v>
      </c>
      <c r="M5827">
        <v>1.3320000000000001</v>
      </c>
    </row>
    <row r="5828" spans="1:13" x14ac:dyDescent="0.25">
      <c r="A5828">
        <v>326603</v>
      </c>
      <c r="B5828">
        <v>0</v>
      </c>
      <c r="C5828" s="1">
        <v>43444</v>
      </c>
      <c r="D5828">
        <v>1857819</v>
      </c>
      <c r="E5828">
        <v>681</v>
      </c>
      <c r="F5828">
        <v>3</v>
      </c>
      <c r="G5828">
        <v>121</v>
      </c>
      <c r="H5828" s="1">
        <v>43444</v>
      </c>
      <c r="I5828">
        <v>540</v>
      </c>
      <c r="J5828">
        <v>121</v>
      </c>
      <c r="K5828">
        <v>55.64</v>
      </c>
      <c r="L5828" t="s">
        <v>13</v>
      </c>
      <c r="M5828">
        <v>1</v>
      </c>
    </row>
    <row r="5829" spans="1:13" x14ac:dyDescent="0.25">
      <c r="A5829">
        <v>326700</v>
      </c>
      <c r="B5829">
        <v>0</v>
      </c>
      <c r="C5829" s="1">
        <v>43445</v>
      </c>
      <c r="D5829">
        <v>1923646</v>
      </c>
      <c r="E5829">
        <v>734</v>
      </c>
      <c r="F5829">
        <v>1</v>
      </c>
      <c r="G5829">
        <v>149</v>
      </c>
      <c r="H5829" s="1">
        <v>43447</v>
      </c>
      <c r="I5829">
        <v>999999</v>
      </c>
      <c r="J5829">
        <v>149</v>
      </c>
      <c r="K5829">
        <v>68.52</v>
      </c>
      <c r="L5829" t="s">
        <v>13</v>
      </c>
      <c r="M5829">
        <v>1</v>
      </c>
    </row>
    <row r="5830" spans="1:13" x14ac:dyDescent="0.25">
      <c r="A5830">
        <v>326701</v>
      </c>
      <c r="B5830">
        <v>0</v>
      </c>
      <c r="C5830" s="1">
        <v>43445</v>
      </c>
      <c r="D5830">
        <v>1412125</v>
      </c>
      <c r="E5830">
        <v>1644</v>
      </c>
      <c r="F5830">
        <v>7</v>
      </c>
      <c r="G5830">
        <v>57.88</v>
      </c>
      <c r="H5830" s="1">
        <v>43447</v>
      </c>
      <c r="I5830">
        <v>999999</v>
      </c>
      <c r="J5830">
        <v>57.88</v>
      </c>
      <c r="K5830">
        <v>26.62</v>
      </c>
      <c r="L5830" t="s">
        <v>13</v>
      </c>
      <c r="M5830">
        <v>1</v>
      </c>
    </row>
    <row r="5831" spans="1:13" x14ac:dyDescent="0.25">
      <c r="A5831">
        <v>326701</v>
      </c>
      <c r="B5831">
        <v>1</v>
      </c>
      <c r="C5831" s="1">
        <v>43445</v>
      </c>
      <c r="D5831">
        <v>1412125</v>
      </c>
      <c r="E5831">
        <v>1518</v>
      </c>
      <c r="F5831">
        <v>3</v>
      </c>
      <c r="G5831">
        <v>300</v>
      </c>
      <c r="H5831" s="1">
        <v>43447</v>
      </c>
      <c r="I5831">
        <v>999999</v>
      </c>
      <c r="J5831">
        <v>300</v>
      </c>
      <c r="K5831">
        <v>137.96</v>
      </c>
      <c r="L5831" t="s">
        <v>13</v>
      </c>
      <c r="M5831">
        <v>1</v>
      </c>
    </row>
    <row r="5832" spans="1:13" x14ac:dyDescent="0.25">
      <c r="A5832">
        <v>326701</v>
      </c>
      <c r="B5832">
        <v>2</v>
      </c>
      <c r="C5832" s="1">
        <v>43445</v>
      </c>
      <c r="D5832">
        <v>1412125</v>
      </c>
      <c r="E5832">
        <v>2496</v>
      </c>
      <c r="F5832">
        <v>3</v>
      </c>
      <c r="G5832">
        <v>9.99</v>
      </c>
      <c r="H5832" s="1">
        <v>43447</v>
      </c>
      <c r="I5832">
        <v>999999</v>
      </c>
      <c r="J5832">
        <v>9.0908999999999995</v>
      </c>
      <c r="K5832">
        <v>5.09</v>
      </c>
      <c r="L5832" t="s">
        <v>13</v>
      </c>
      <c r="M5832">
        <v>1</v>
      </c>
    </row>
    <row r="5833" spans="1:13" x14ac:dyDescent="0.25">
      <c r="A5833">
        <v>326701</v>
      </c>
      <c r="B5833">
        <v>3</v>
      </c>
      <c r="C5833" s="1">
        <v>43445</v>
      </c>
      <c r="D5833">
        <v>1412125</v>
      </c>
      <c r="E5833">
        <v>1560</v>
      </c>
      <c r="F5833">
        <v>1</v>
      </c>
      <c r="G5833">
        <v>330</v>
      </c>
      <c r="H5833" s="1">
        <v>43447</v>
      </c>
      <c r="I5833">
        <v>999999</v>
      </c>
      <c r="J5833">
        <v>293.7</v>
      </c>
      <c r="K5833">
        <v>151.76</v>
      </c>
      <c r="L5833" t="s">
        <v>13</v>
      </c>
      <c r="M5833">
        <v>1</v>
      </c>
    </row>
    <row r="5834" spans="1:13" x14ac:dyDescent="0.25">
      <c r="A5834">
        <v>326701</v>
      </c>
      <c r="B5834">
        <v>4</v>
      </c>
      <c r="C5834" s="1">
        <v>43445</v>
      </c>
      <c r="D5834">
        <v>1412125</v>
      </c>
      <c r="E5834">
        <v>1587</v>
      </c>
      <c r="F5834">
        <v>1</v>
      </c>
      <c r="G5834">
        <v>17.989999999999998</v>
      </c>
      <c r="H5834" s="1">
        <v>43447</v>
      </c>
      <c r="I5834">
        <v>999999</v>
      </c>
      <c r="J5834">
        <v>17.989999999999998</v>
      </c>
      <c r="K5834">
        <v>8.27</v>
      </c>
      <c r="L5834" t="s">
        <v>13</v>
      </c>
      <c r="M5834">
        <v>1</v>
      </c>
    </row>
    <row r="5835" spans="1:13" x14ac:dyDescent="0.25">
      <c r="A5835">
        <v>326701</v>
      </c>
      <c r="B5835">
        <v>5</v>
      </c>
      <c r="C5835" s="1">
        <v>43445</v>
      </c>
      <c r="D5835">
        <v>1412125</v>
      </c>
      <c r="E5835">
        <v>1348</v>
      </c>
      <c r="F5835">
        <v>6</v>
      </c>
      <c r="G5835">
        <v>22.99</v>
      </c>
      <c r="H5835" s="1">
        <v>43447</v>
      </c>
      <c r="I5835">
        <v>999999</v>
      </c>
      <c r="J5835">
        <v>22.99</v>
      </c>
      <c r="K5835">
        <v>10.57</v>
      </c>
      <c r="L5835" t="s">
        <v>13</v>
      </c>
      <c r="M5835">
        <v>1</v>
      </c>
    </row>
    <row r="5836" spans="1:13" x14ac:dyDescent="0.25">
      <c r="A5836">
        <v>326702</v>
      </c>
      <c r="B5836">
        <v>0</v>
      </c>
      <c r="C5836" s="1">
        <v>43445</v>
      </c>
      <c r="D5836">
        <v>117470</v>
      </c>
      <c r="E5836">
        <v>446</v>
      </c>
      <c r="F5836">
        <v>3</v>
      </c>
      <c r="G5836">
        <v>219.95</v>
      </c>
      <c r="H5836" s="1">
        <v>43445</v>
      </c>
      <c r="I5836">
        <v>35</v>
      </c>
      <c r="J5836">
        <v>208.95249999999999</v>
      </c>
      <c r="K5836">
        <v>112.14</v>
      </c>
      <c r="L5836" t="s">
        <v>17</v>
      </c>
      <c r="M5836">
        <v>1.3866000000000001</v>
      </c>
    </row>
    <row r="5837" spans="1:13" x14ac:dyDescent="0.25">
      <c r="A5837">
        <v>326702</v>
      </c>
      <c r="B5837">
        <v>1</v>
      </c>
      <c r="C5837" s="1">
        <v>43445</v>
      </c>
      <c r="D5837">
        <v>117470</v>
      </c>
      <c r="E5837">
        <v>2488</v>
      </c>
      <c r="F5837">
        <v>4</v>
      </c>
      <c r="G5837">
        <v>14.99</v>
      </c>
      <c r="H5837" s="1">
        <v>43445</v>
      </c>
      <c r="I5837">
        <v>35</v>
      </c>
      <c r="J5837">
        <v>13.790800000000001</v>
      </c>
      <c r="K5837">
        <v>7.64</v>
      </c>
      <c r="L5837" t="s">
        <v>17</v>
      </c>
      <c r="M5837">
        <v>1.3866000000000001</v>
      </c>
    </row>
    <row r="5838" spans="1:13" x14ac:dyDescent="0.25">
      <c r="A5838">
        <v>326703</v>
      </c>
      <c r="B5838">
        <v>0</v>
      </c>
      <c r="C5838" s="1">
        <v>43445</v>
      </c>
      <c r="D5838">
        <v>1834956</v>
      </c>
      <c r="E5838">
        <v>1646</v>
      </c>
      <c r="F5838">
        <v>2</v>
      </c>
      <c r="G5838">
        <v>159.99</v>
      </c>
      <c r="H5838" s="1">
        <v>43448</v>
      </c>
      <c r="I5838">
        <v>999999</v>
      </c>
      <c r="J5838">
        <v>143.99100000000001</v>
      </c>
      <c r="K5838">
        <v>73.569999999999993</v>
      </c>
      <c r="L5838" t="s">
        <v>13</v>
      </c>
      <c r="M5838">
        <v>1</v>
      </c>
    </row>
    <row r="5839" spans="1:13" x14ac:dyDescent="0.25">
      <c r="A5839">
        <v>326704</v>
      </c>
      <c r="B5839">
        <v>0</v>
      </c>
      <c r="C5839" s="1">
        <v>43445</v>
      </c>
      <c r="D5839">
        <v>1776802</v>
      </c>
      <c r="E5839">
        <v>277</v>
      </c>
      <c r="F5839">
        <v>1</v>
      </c>
      <c r="G5839">
        <v>480</v>
      </c>
      <c r="H5839" s="1">
        <v>43450</v>
      </c>
      <c r="I5839">
        <v>999999</v>
      </c>
      <c r="J5839">
        <v>412.8</v>
      </c>
      <c r="K5839">
        <v>244.72</v>
      </c>
      <c r="L5839" t="s">
        <v>13</v>
      </c>
      <c r="M5839">
        <v>1</v>
      </c>
    </row>
    <row r="5840" spans="1:13" x14ac:dyDescent="0.25">
      <c r="A5840">
        <v>326704</v>
      </c>
      <c r="B5840">
        <v>1</v>
      </c>
      <c r="C5840" s="1">
        <v>43445</v>
      </c>
      <c r="D5840">
        <v>1776802</v>
      </c>
      <c r="E5840">
        <v>1425</v>
      </c>
      <c r="F5840">
        <v>1</v>
      </c>
      <c r="G5840">
        <v>529</v>
      </c>
      <c r="H5840" s="1">
        <v>43450</v>
      </c>
      <c r="I5840">
        <v>999999</v>
      </c>
      <c r="J5840">
        <v>529</v>
      </c>
      <c r="K5840">
        <v>175.27</v>
      </c>
      <c r="L5840" t="s">
        <v>13</v>
      </c>
      <c r="M5840">
        <v>1</v>
      </c>
    </row>
    <row r="5841" spans="1:13" x14ac:dyDescent="0.25">
      <c r="A5841">
        <v>326800</v>
      </c>
      <c r="B5841">
        <v>0</v>
      </c>
      <c r="C5841" s="1">
        <v>43446</v>
      </c>
      <c r="D5841">
        <v>1525928</v>
      </c>
      <c r="E5841">
        <v>448</v>
      </c>
      <c r="F5841">
        <v>3</v>
      </c>
      <c r="G5841">
        <v>269.89999999999998</v>
      </c>
      <c r="H5841" s="1">
        <v>43446</v>
      </c>
      <c r="I5841">
        <v>490</v>
      </c>
      <c r="J5841">
        <v>240.21100000000001</v>
      </c>
      <c r="K5841">
        <v>137.6</v>
      </c>
      <c r="L5841" t="s">
        <v>13</v>
      </c>
      <c r="M5841">
        <v>1</v>
      </c>
    </row>
    <row r="5842" spans="1:13" x14ac:dyDescent="0.25">
      <c r="A5842">
        <v>326800</v>
      </c>
      <c r="B5842">
        <v>1</v>
      </c>
      <c r="C5842" s="1">
        <v>43446</v>
      </c>
      <c r="D5842">
        <v>1525928</v>
      </c>
      <c r="E5842">
        <v>1491</v>
      </c>
      <c r="F5842">
        <v>7</v>
      </c>
      <c r="G5842">
        <v>229</v>
      </c>
      <c r="H5842" s="1">
        <v>43446</v>
      </c>
      <c r="I5842">
        <v>490</v>
      </c>
      <c r="J5842">
        <v>229</v>
      </c>
      <c r="K5842">
        <v>105.31</v>
      </c>
      <c r="L5842" t="s">
        <v>13</v>
      </c>
      <c r="M5842">
        <v>1</v>
      </c>
    </row>
    <row r="5843" spans="1:13" x14ac:dyDescent="0.25">
      <c r="A5843">
        <v>326800</v>
      </c>
      <c r="B5843">
        <v>2</v>
      </c>
      <c r="C5843" s="1">
        <v>43446</v>
      </c>
      <c r="D5843">
        <v>1525928</v>
      </c>
      <c r="E5843">
        <v>368</v>
      </c>
      <c r="F5843">
        <v>1</v>
      </c>
      <c r="G5843">
        <v>1299</v>
      </c>
      <c r="H5843" s="1">
        <v>43446</v>
      </c>
      <c r="I5843">
        <v>490</v>
      </c>
      <c r="J5843">
        <v>1182.0899999999999</v>
      </c>
      <c r="K5843">
        <v>430.38</v>
      </c>
      <c r="L5843" t="s">
        <v>13</v>
      </c>
      <c r="M5843">
        <v>1</v>
      </c>
    </row>
    <row r="5844" spans="1:13" x14ac:dyDescent="0.25">
      <c r="A5844">
        <v>326800</v>
      </c>
      <c r="B5844">
        <v>3</v>
      </c>
      <c r="C5844" s="1">
        <v>43446</v>
      </c>
      <c r="D5844">
        <v>1525928</v>
      </c>
      <c r="E5844">
        <v>1428</v>
      </c>
      <c r="F5844">
        <v>6</v>
      </c>
      <c r="G5844">
        <v>268</v>
      </c>
      <c r="H5844" s="1">
        <v>43446</v>
      </c>
      <c r="I5844">
        <v>490</v>
      </c>
      <c r="J5844">
        <v>235.84</v>
      </c>
      <c r="K5844">
        <v>123.24</v>
      </c>
      <c r="L5844" t="s">
        <v>13</v>
      </c>
      <c r="M5844">
        <v>1</v>
      </c>
    </row>
    <row r="5845" spans="1:13" x14ac:dyDescent="0.25">
      <c r="A5845">
        <v>326801</v>
      </c>
      <c r="B5845">
        <v>0</v>
      </c>
      <c r="C5845" s="1">
        <v>43446</v>
      </c>
      <c r="D5845">
        <v>1062171</v>
      </c>
      <c r="E5845">
        <v>429</v>
      </c>
      <c r="F5845">
        <v>4</v>
      </c>
      <c r="G5845">
        <v>599.9</v>
      </c>
      <c r="H5845" s="1">
        <v>43446</v>
      </c>
      <c r="I5845">
        <v>370</v>
      </c>
      <c r="J5845">
        <v>593.90099999999995</v>
      </c>
      <c r="K5845">
        <v>275.87</v>
      </c>
      <c r="L5845" t="s">
        <v>16</v>
      </c>
      <c r="M5845">
        <v>0.7944</v>
      </c>
    </row>
    <row r="5846" spans="1:13" x14ac:dyDescent="0.25">
      <c r="A5846">
        <v>326801</v>
      </c>
      <c r="B5846">
        <v>1</v>
      </c>
      <c r="C5846" s="1">
        <v>43446</v>
      </c>
      <c r="D5846">
        <v>1062171</v>
      </c>
      <c r="E5846">
        <v>1636</v>
      </c>
      <c r="F5846">
        <v>2</v>
      </c>
      <c r="G5846">
        <v>12.66</v>
      </c>
      <c r="H5846" s="1">
        <v>43446</v>
      </c>
      <c r="I5846">
        <v>370</v>
      </c>
      <c r="J5846">
        <v>11.6472</v>
      </c>
      <c r="K5846">
        <v>5.82</v>
      </c>
      <c r="L5846" t="s">
        <v>16</v>
      </c>
      <c r="M5846">
        <v>0.7944</v>
      </c>
    </row>
    <row r="5847" spans="1:13" x14ac:dyDescent="0.25">
      <c r="A5847">
        <v>326801</v>
      </c>
      <c r="B5847">
        <v>2</v>
      </c>
      <c r="C5847" s="1">
        <v>43446</v>
      </c>
      <c r="D5847">
        <v>1062171</v>
      </c>
      <c r="E5847">
        <v>1266</v>
      </c>
      <c r="F5847">
        <v>9</v>
      </c>
      <c r="G5847">
        <v>49.96</v>
      </c>
      <c r="H5847" s="1">
        <v>43446</v>
      </c>
      <c r="I5847">
        <v>370</v>
      </c>
      <c r="J5847">
        <v>49.96</v>
      </c>
      <c r="K5847">
        <v>25.47</v>
      </c>
      <c r="L5847" t="s">
        <v>16</v>
      </c>
      <c r="M5847">
        <v>0.7944</v>
      </c>
    </row>
    <row r="5848" spans="1:13" x14ac:dyDescent="0.25">
      <c r="A5848">
        <v>326802</v>
      </c>
      <c r="B5848">
        <v>0</v>
      </c>
      <c r="C5848" s="1">
        <v>43446</v>
      </c>
      <c r="D5848">
        <v>280075</v>
      </c>
      <c r="E5848">
        <v>308</v>
      </c>
      <c r="F5848">
        <v>3</v>
      </c>
      <c r="G5848">
        <v>500</v>
      </c>
      <c r="H5848" s="1">
        <v>43446</v>
      </c>
      <c r="I5848">
        <v>74</v>
      </c>
      <c r="J5848">
        <v>455</v>
      </c>
      <c r="K5848">
        <v>229.93</v>
      </c>
      <c r="L5848" t="s">
        <v>15</v>
      </c>
      <c r="M5848">
        <v>1.337</v>
      </c>
    </row>
    <row r="5849" spans="1:13" x14ac:dyDescent="0.25">
      <c r="A5849">
        <v>326802</v>
      </c>
      <c r="B5849">
        <v>1</v>
      </c>
      <c r="C5849" s="1">
        <v>43446</v>
      </c>
      <c r="D5849">
        <v>280075</v>
      </c>
      <c r="E5849">
        <v>1697</v>
      </c>
      <c r="F5849">
        <v>1</v>
      </c>
      <c r="G5849">
        <v>5.39</v>
      </c>
      <c r="H5849" s="1">
        <v>43446</v>
      </c>
      <c r="I5849">
        <v>74</v>
      </c>
      <c r="J5849">
        <v>4.851</v>
      </c>
      <c r="K5849">
        <v>2.75</v>
      </c>
      <c r="L5849" t="s">
        <v>15</v>
      </c>
      <c r="M5849">
        <v>1.337</v>
      </c>
    </row>
    <row r="5850" spans="1:13" x14ac:dyDescent="0.25">
      <c r="A5850">
        <v>326802</v>
      </c>
      <c r="B5850">
        <v>2</v>
      </c>
      <c r="C5850" s="1">
        <v>43446</v>
      </c>
      <c r="D5850">
        <v>280075</v>
      </c>
      <c r="E5850">
        <v>830</v>
      </c>
      <c r="F5850">
        <v>2</v>
      </c>
      <c r="G5850">
        <v>29.95</v>
      </c>
      <c r="H5850" s="1">
        <v>43446</v>
      </c>
      <c r="I5850">
        <v>74</v>
      </c>
      <c r="J5850">
        <v>26.0565</v>
      </c>
      <c r="K5850">
        <v>15.27</v>
      </c>
      <c r="L5850" t="s">
        <v>15</v>
      </c>
      <c r="M5850">
        <v>1.337</v>
      </c>
    </row>
    <row r="5851" spans="1:13" x14ac:dyDescent="0.25">
      <c r="A5851">
        <v>326803</v>
      </c>
      <c r="B5851">
        <v>0</v>
      </c>
      <c r="C5851" s="1">
        <v>43446</v>
      </c>
      <c r="D5851">
        <v>1887401</v>
      </c>
      <c r="E5851">
        <v>1650</v>
      </c>
      <c r="F5851">
        <v>3</v>
      </c>
      <c r="G5851">
        <v>289.99</v>
      </c>
      <c r="H5851" s="1">
        <v>43448</v>
      </c>
      <c r="I5851">
        <v>999999</v>
      </c>
      <c r="J5851">
        <v>269.69069999999999</v>
      </c>
      <c r="K5851">
        <v>96.08</v>
      </c>
      <c r="L5851" t="s">
        <v>13</v>
      </c>
      <c r="M5851">
        <v>1</v>
      </c>
    </row>
    <row r="5852" spans="1:13" x14ac:dyDescent="0.25">
      <c r="A5852">
        <v>326804</v>
      </c>
      <c r="B5852">
        <v>0</v>
      </c>
      <c r="C5852" s="1">
        <v>43446</v>
      </c>
      <c r="D5852">
        <v>818039</v>
      </c>
      <c r="E5852">
        <v>784</v>
      </c>
      <c r="F5852">
        <v>5</v>
      </c>
      <c r="G5852">
        <v>16.5</v>
      </c>
      <c r="H5852" s="1">
        <v>43446</v>
      </c>
      <c r="I5852">
        <v>310</v>
      </c>
      <c r="J5852">
        <v>16.5</v>
      </c>
      <c r="K5852">
        <v>7.59</v>
      </c>
      <c r="L5852" t="s">
        <v>14</v>
      </c>
      <c r="M5852">
        <v>0.88139999999999996</v>
      </c>
    </row>
    <row r="5853" spans="1:13" x14ac:dyDescent="0.25">
      <c r="A5853">
        <v>326805</v>
      </c>
      <c r="B5853">
        <v>0</v>
      </c>
      <c r="C5853" s="1">
        <v>43446</v>
      </c>
      <c r="D5853">
        <v>383357</v>
      </c>
      <c r="E5853">
        <v>534</v>
      </c>
      <c r="F5853">
        <v>7</v>
      </c>
      <c r="G5853">
        <v>139</v>
      </c>
      <c r="H5853" s="1">
        <v>43446</v>
      </c>
      <c r="I5853">
        <v>74</v>
      </c>
      <c r="J5853">
        <v>120.93</v>
      </c>
      <c r="K5853">
        <v>70.87</v>
      </c>
      <c r="L5853" t="s">
        <v>15</v>
      </c>
      <c r="M5853">
        <v>1.337</v>
      </c>
    </row>
    <row r="5854" spans="1:13" x14ac:dyDescent="0.25">
      <c r="A5854">
        <v>326805</v>
      </c>
      <c r="B5854">
        <v>1</v>
      </c>
      <c r="C5854" s="1">
        <v>43446</v>
      </c>
      <c r="D5854">
        <v>383357</v>
      </c>
      <c r="E5854">
        <v>2107</v>
      </c>
      <c r="F5854">
        <v>1</v>
      </c>
      <c r="G5854">
        <v>791</v>
      </c>
      <c r="H5854" s="1">
        <v>43446</v>
      </c>
      <c r="I5854">
        <v>74</v>
      </c>
      <c r="J5854">
        <v>783.09</v>
      </c>
      <c r="K5854">
        <v>363.75</v>
      </c>
      <c r="L5854" t="s">
        <v>15</v>
      </c>
      <c r="M5854">
        <v>1.337</v>
      </c>
    </row>
    <row r="5855" spans="1:13" x14ac:dyDescent="0.25">
      <c r="A5855">
        <v>326806</v>
      </c>
      <c r="B5855">
        <v>0</v>
      </c>
      <c r="C5855" s="1">
        <v>43446</v>
      </c>
      <c r="D5855">
        <v>519936</v>
      </c>
      <c r="E5855">
        <v>1492</v>
      </c>
      <c r="F5855">
        <v>6</v>
      </c>
      <c r="G5855">
        <v>239</v>
      </c>
      <c r="H5855" s="1">
        <v>43449</v>
      </c>
      <c r="I5855">
        <v>999999</v>
      </c>
      <c r="J5855">
        <v>239</v>
      </c>
      <c r="K5855">
        <v>109.91</v>
      </c>
      <c r="L5855" t="s">
        <v>14</v>
      </c>
      <c r="M5855">
        <v>0.88139999999999996</v>
      </c>
    </row>
    <row r="5856" spans="1:13" x14ac:dyDescent="0.25">
      <c r="A5856">
        <v>326806</v>
      </c>
      <c r="B5856">
        <v>1</v>
      </c>
      <c r="C5856" s="1">
        <v>43446</v>
      </c>
      <c r="D5856">
        <v>519936</v>
      </c>
      <c r="E5856">
        <v>2484</v>
      </c>
      <c r="F5856">
        <v>7</v>
      </c>
      <c r="G5856">
        <v>400</v>
      </c>
      <c r="H5856" s="1">
        <v>43449</v>
      </c>
      <c r="I5856">
        <v>999999</v>
      </c>
      <c r="J5856">
        <v>376</v>
      </c>
      <c r="K5856">
        <v>183.95</v>
      </c>
      <c r="L5856" t="s">
        <v>14</v>
      </c>
      <c r="M5856">
        <v>0.88139999999999996</v>
      </c>
    </row>
    <row r="5857" spans="1:13" x14ac:dyDescent="0.25">
      <c r="A5857">
        <v>326807</v>
      </c>
      <c r="B5857">
        <v>0</v>
      </c>
      <c r="C5857" s="1">
        <v>43446</v>
      </c>
      <c r="D5857">
        <v>1900925</v>
      </c>
      <c r="E5857">
        <v>1446</v>
      </c>
      <c r="F5857">
        <v>3</v>
      </c>
      <c r="G5857">
        <v>289</v>
      </c>
      <c r="H5857" s="1">
        <v>43447</v>
      </c>
      <c r="I5857">
        <v>999999</v>
      </c>
      <c r="J5857">
        <v>286.11</v>
      </c>
      <c r="K5857">
        <v>132.9</v>
      </c>
      <c r="L5857" t="s">
        <v>13</v>
      </c>
      <c r="M5857">
        <v>1</v>
      </c>
    </row>
    <row r="5858" spans="1:13" x14ac:dyDescent="0.25">
      <c r="A5858">
        <v>326807</v>
      </c>
      <c r="B5858">
        <v>1</v>
      </c>
      <c r="C5858" s="1">
        <v>43446</v>
      </c>
      <c r="D5858">
        <v>1900925</v>
      </c>
      <c r="E5858">
        <v>1679</v>
      </c>
      <c r="F5858">
        <v>1</v>
      </c>
      <c r="G5858">
        <v>5.5</v>
      </c>
      <c r="H5858" s="1">
        <v>43447</v>
      </c>
      <c r="I5858">
        <v>999999</v>
      </c>
      <c r="J5858">
        <v>4.7850000000000001</v>
      </c>
      <c r="K5858">
        <v>2.8</v>
      </c>
      <c r="L5858" t="s">
        <v>13</v>
      </c>
      <c r="M5858">
        <v>1</v>
      </c>
    </row>
    <row r="5859" spans="1:13" x14ac:dyDescent="0.25">
      <c r="A5859">
        <v>326807</v>
      </c>
      <c r="B5859">
        <v>2</v>
      </c>
      <c r="C5859" s="1">
        <v>43446</v>
      </c>
      <c r="D5859">
        <v>1900925</v>
      </c>
      <c r="E5859">
        <v>1586</v>
      </c>
      <c r="F5859">
        <v>1</v>
      </c>
      <c r="G5859">
        <v>12.66</v>
      </c>
      <c r="H5859" s="1">
        <v>43447</v>
      </c>
      <c r="I5859">
        <v>999999</v>
      </c>
      <c r="J5859">
        <v>11.014200000000001</v>
      </c>
      <c r="K5859">
        <v>5.82</v>
      </c>
      <c r="L5859" t="s">
        <v>13</v>
      </c>
      <c r="M5859">
        <v>1</v>
      </c>
    </row>
    <row r="5860" spans="1:13" x14ac:dyDescent="0.25">
      <c r="A5860">
        <v>326807</v>
      </c>
      <c r="B5860">
        <v>3</v>
      </c>
      <c r="C5860" s="1">
        <v>43446</v>
      </c>
      <c r="D5860">
        <v>1900925</v>
      </c>
      <c r="E5860">
        <v>353</v>
      </c>
      <c r="F5860">
        <v>3</v>
      </c>
      <c r="G5860">
        <v>384.9</v>
      </c>
      <c r="H5860" s="1">
        <v>43447</v>
      </c>
      <c r="I5860">
        <v>999999</v>
      </c>
      <c r="J5860">
        <v>381.05099999999999</v>
      </c>
      <c r="K5860">
        <v>196.23</v>
      </c>
      <c r="L5860" t="s">
        <v>13</v>
      </c>
      <c r="M5860">
        <v>1</v>
      </c>
    </row>
    <row r="5861" spans="1:13" x14ac:dyDescent="0.25">
      <c r="A5861">
        <v>326807</v>
      </c>
      <c r="B5861">
        <v>4</v>
      </c>
      <c r="C5861" s="1">
        <v>43446</v>
      </c>
      <c r="D5861">
        <v>1900925</v>
      </c>
      <c r="E5861">
        <v>435</v>
      </c>
      <c r="F5861">
        <v>6</v>
      </c>
      <c r="G5861">
        <v>269.95</v>
      </c>
      <c r="H5861" s="1">
        <v>43447</v>
      </c>
      <c r="I5861">
        <v>999999</v>
      </c>
      <c r="J5861">
        <v>232.15700000000001</v>
      </c>
      <c r="K5861">
        <v>137.63</v>
      </c>
      <c r="L5861" t="s">
        <v>13</v>
      </c>
      <c r="M5861">
        <v>1</v>
      </c>
    </row>
    <row r="5862" spans="1:13" x14ac:dyDescent="0.25">
      <c r="A5862">
        <v>326807</v>
      </c>
      <c r="B5862">
        <v>5</v>
      </c>
      <c r="C5862" s="1">
        <v>43446</v>
      </c>
      <c r="D5862">
        <v>1900925</v>
      </c>
      <c r="E5862">
        <v>162</v>
      </c>
      <c r="F5862">
        <v>2</v>
      </c>
      <c r="G5862">
        <v>1592.2</v>
      </c>
      <c r="H5862" s="1">
        <v>43447</v>
      </c>
      <c r="I5862">
        <v>999999</v>
      </c>
      <c r="J5862">
        <v>1480.7460000000001</v>
      </c>
      <c r="K5862">
        <v>527.53</v>
      </c>
      <c r="L5862" t="s">
        <v>13</v>
      </c>
      <c r="M5862">
        <v>1</v>
      </c>
    </row>
    <row r="5863" spans="1:13" x14ac:dyDescent="0.25">
      <c r="A5863">
        <v>326900</v>
      </c>
      <c r="B5863">
        <v>0</v>
      </c>
      <c r="C5863" s="1">
        <v>43447</v>
      </c>
      <c r="D5863">
        <v>372379</v>
      </c>
      <c r="E5863">
        <v>1592</v>
      </c>
      <c r="F5863">
        <v>1</v>
      </c>
      <c r="G5863">
        <v>17.989999999999998</v>
      </c>
      <c r="H5863" s="1">
        <v>43448</v>
      </c>
      <c r="I5863">
        <v>999999</v>
      </c>
      <c r="J5863">
        <v>15.831200000000001</v>
      </c>
      <c r="K5863">
        <v>8.27</v>
      </c>
      <c r="L5863" t="s">
        <v>15</v>
      </c>
      <c r="M5863">
        <v>1.3361000000000001</v>
      </c>
    </row>
    <row r="5864" spans="1:13" x14ac:dyDescent="0.25">
      <c r="A5864">
        <v>326901</v>
      </c>
      <c r="B5864">
        <v>0</v>
      </c>
      <c r="C5864" s="1">
        <v>43447</v>
      </c>
      <c r="D5864">
        <v>328674</v>
      </c>
      <c r="E5864">
        <v>1604</v>
      </c>
      <c r="F5864">
        <v>4</v>
      </c>
      <c r="G5864">
        <v>259.99</v>
      </c>
      <c r="H5864" s="1">
        <v>43447</v>
      </c>
      <c r="I5864">
        <v>100</v>
      </c>
      <c r="J5864">
        <v>259.99</v>
      </c>
      <c r="K5864">
        <v>86.14</v>
      </c>
      <c r="L5864" t="s">
        <v>15</v>
      </c>
      <c r="M5864">
        <v>1.3361000000000001</v>
      </c>
    </row>
    <row r="5865" spans="1:13" x14ac:dyDescent="0.25">
      <c r="A5865">
        <v>326901</v>
      </c>
      <c r="B5865">
        <v>1</v>
      </c>
      <c r="C5865" s="1">
        <v>43447</v>
      </c>
      <c r="D5865">
        <v>328674</v>
      </c>
      <c r="E5865">
        <v>1497</v>
      </c>
      <c r="F5865">
        <v>7</v>
      </c>
      <c r="G5865">
        <v>267</v>
      </c>
      <c r="H5865" s="1">
        <v>43447</v>
      </c>
      <c r="I5865">
        <v>100</v>
      </c>
      <c r="J5865">
        <v>237.63</v>
      </c>
      <c r="K5865">
        <v>122.78</v>
      </c>
      <c r="L5865" t="s">
        <v>15</v>
      </c>
      <c r="M5865">
        <v>1.3361000000000001</v>
      </c>
    </row>
    <row r="5866" spans="1:13" x14ac:dyDescent="0.25">
      <c r="A5866">
        <v>326901</v>
      </c>
      <c r="B5866">
        <v>2</v>
      </c>
      <c r="C5866" s="1">
        <v>43447</v>
      </c>
      <c r="D5866">
        <v>328674</v>
      </c>
      <c r="E5866">
        <v>1599</v>
      </c>
      <c r="F5866">
        <v>3</v>
      </c>
      <c r="G5866">
        <v>57.88</v>
      </c>
      <c r="H5866" s="1">
        <v>43447</v>
      </c>
      <c r="I5866">
        <v>100</v>
      </c>
      <c r="J5866">
        <v>49.776800000000001</v>
      </c>
      <c r="K5866">
        <v>26.62</v>
      </c>
      <c r="L5866" t="s">
        <v>15</v>
      </c>
      <c r="M5866">
        <v>1.3361000000000001</v>
      </c>
    </row>
    <row r="5867" spans="1:13" x14ac:dyDescent="0.25">
      <c r="A5867">
        <v>326902</v>
      </c>
      <c r="B5867">
        <v>0</v>
      </c>
      <c r="C5867" s="1">
        <v>43447</v>
      </c>
      <c r="D5867">
        <v>963546</v>
      </c>
      <c r="E5867">
        <v>1448</v>
      </c>
      <c r="F5867">
        <v>1</v>
      </c>
      <c r="G5867">
        <v>256</v>
      </c>
      <c r="H5867" s="1">
        <v>43448</v>
      </c>
      <c r="I5867">
        <v>999999</v>
      </c>
      <c r="J5867">
        <v>248.32</v>
      </c>
      <c r="K5867">
        <v>117.73</v>
      </c>
      <c r="L5867" t="s">
        <v>16</v>
      </c>
      <c r="M5867">
        <v>0.79020000000000001</v>
      </c>
    </row>
    <row r="5868" spans="1:13" x14ac:dyDescent="0.25">
      <c r="A5868">
        <v>326902</v>
      </c>
      <c r="B5868">
        <v>1</v>
      </c>
      <c r="C5868" s="1">
        <v>43447</v>
      </c>
      <c r="D5868">
        <v>963546</v>
      </c>
      <c r="E5868">
        <v>511</v>
      </c>
      <c r="F5868">
        <v>1</v>
      </c>
      <c r="G5868">
        <v>99</v>
      </c>
      <c r="H5868" s="1">
        <v>43448</v>
      </c>
      <c r="I5868">
        <v>999999</v>
      </c>
      <c r="J5868">
        <v>99</v>
      </c>
      <c r="K5868">
        <v>50.47</v>
      </c>
      <c r="L5868" t="s">
        <v>16</v>
      </c>
      <c r="M5868">
        <v>0.79020000000000001</v>
      </c>
    </row>
    <row r="5869" spans="1:13" x14ac:dyDescent="0.25">
      <c r="A5869">
        <v>326903</v>
      </c>
      <c r="B5869">
        <v>0</v>
      </c>
      <c r="C5869" s="1">
        <v>43447</v>
      </c>
      <c r="D5869">
        <v>306337</v>
      </c>
      <c r="E5869">
        <v>2500</v>
      </c>
      <c r="F5869">
        <v>2</v>
      </c>
      <c r="G5869">
        <v>23.72</v>
      </c>
      <c r="H5869" s="1">
        <v>43447</v>
      </c>
      <c r="I5869">
        <v>80</v>
      </c>
      <c r="J5869">
        <v>21.822399999999998</v>
      </c>
      <c r="K5869">
        <v>12.09</v>
      </c>
      <c r="L5869" t="s">
        <v>15</v>
      </c>
      <c r="M5869">
        <v>1.3361000000000001</v>
      </c>
    </row>
    <row r="5870" spans="1:13" x14ac:dyDescent="0.25">
      <c r="A5870">
        <v>326904</v>
      </c>
      <c r="B5870">
        <v>0</v>
      </c>
      <c r="C5870" s="1">
        <v>43447</v>
      </c>
      <c r="D5870">
        <v>836900</v>
      </c>
      <c r="E5870">
        <v>611</v>
      </c>
      <c r="F5870">
        <v>1</v>
      </c>
      <c r="G5870">
        <v>2295</v>
      </c>
      <c r="H5870" s="1">
        <v>43450</v>
      </c>
      <c r="I5870">
        <v>999999</v>
      </c>
      <c r="J5870">
        <v>2065.5</v>
      </c>
      <c r="K5870">
        <v>760.38</v>
      </c>
      <c r="L5870" t="s">
        <v>14</v>
      </c>
      <c r="M5870">
        <v>0.87939999999999996</v>
      </c>
    </row>
    <row r="5871" spans="1:13" x14ac:dyDescent="0.25">
      <c r="A5871">
        <v>326904</v>
      </c>
      <c r="B5871">
        <v>1</v>
      </c>
      <c r="C5871" s="1">
        <v>43447</v>
      </c>
      <c r="D5871">
        <v>836900</v>
      </c>
      <c r="E5871">
        <v>1529</v>
      </c>
      <c r="F5871">
        <v>3</v>
      </c>
      <c r="G5871">
        <v>255</v>
      </c>
      <c r="H5871" s="1">
        <v>43450</v>
      </c>
      <c r="I5871">
        <v>999999</v>
      </c>
      <c r="J5871">
        <v>255</v>
      </c>
      <c r="K5871">
        <v>117.27</v>
      </c>
      <c r="L5871" t="s">
        <v>14</v>
      </c>
      <c r="M5871">
        <v>0.87939999999999996</v>
      </c>
    </row>
    <row r="5872" spans="1:13" x14ac:dyDescent="0.25">
      <c r="A5872">
        <v>326904</v>
      </c>
      <c r="B5872">
        <v>2</v>
      </c>
      <c r="C5872" s="1">
        <v>43447</v>
      </c>
      <c r="D5872">
        <v>836900</v>
      </c>
      <c r="E5872">
        <v>605</v>
      </c>
      <c r="F5872">
        <v>2</v>
      </c>
      <c r="G5872">
        <v>459</v>
      </c>
      <c r="H5872" s="1">
        <v>43450</v>
      </c>
      <c r="I5872">
        <v>999999</v>
      </c>
      <c r="J5872">
        <v>399.33</v>
      </c>
      <c r="K5872">
        <v>152.08000000000001</v>
      </c>
      <c r="L5872" t="s">
        <v>14</v>
      </c>
      <c r="M5872">
        <v>0.87939999999999996</v>
      </c>
    </row>
    <row r="5873" spans="1:13" x14ac:dyDescent="0.25">
      <c r="A5873">
        <v>326905</v>
      </c>
      <c r="B5873">
        <v>0</v>
      </c>
      <c r="C5873" s="1">
        <v>43447</v>
      </c>
      <c r="D5873">
        <v>1864820</v>
      </c>
      <c r="E5873">
        <v>1542</v>
      </c>
      <c r="F5873">
        <v>5</v>
      </c>
      <c r="G5873">
        <v>330</v>
      </c>
      <c r="H5873" s="1">
        <v>43449</v>
      </c>
      <c r="I5873">
        <v>999999</v>
      </c>
      <c r="J5873">
        <v>313.5</v>
      </c>
      <c r="K5873">
        <v>151.76</v>
      </c>
      <c r="L5873" t="s">
        <v>13</v>
      </c>
      <c r="M5873">
        <v>1</v>
      </c>
    </row>
    <row r="5874" spans="1:13" x14ac:dyDescent="0.25">
      <c r="A5874">
        <v>326905</v>
      </c>
      <c r="B5874">
        <v>1</v>
      </c>
      <c r="C5874" s="1">
        <v>43447</v>
      </c>
      <c r="D5874">
        <v>1864820</v>
      </c>
      <c r="E5874">
        <v>1628</v>
      </c>
      <c r="F5874">
        <v>2</v>
      </c>
      <c r="G5874">
        <v>13.89</v>
      </c>
      <c r="H5874" s="1">
        <v>43449</v>
      </c>
      <c r="I5874">
        <v>999999</v>
      </c>
      <c r="J5874">
        <v>12.9177</v>
      </c>
      <c r="K5874">
        <v>6.39</v>
      </c>
      <c r="L5874" t="s">
        <v>13</v>
      </c>
      <c r="M5874">
        <v>1</v>
      </c>
    </row>
    <row r="5875" spans="1:13" x14ac:dyDescent="0.25">
      <c r="A5875">
        <v>326905</v>
      </c>
      <c r="B5875">
        <v>2</v>
      </c>
      <c r="C5875" s="1">
        <v>43447</v>
      </c>
      <c r="D5875">
        <v>1864820</v>
      </c>
      <c r="E5875">
        <v>374</v>
      </c>
      <c r="F5875">
        <v>1</v>
      </c>
      <c r="G5875">
        <v>1299</v>
      </c>
      <c r="H5875" s="1">
        <v>43449</v>
      </c>
      <c r="I5875">
        <v>999999</v>
      </c>
      <c r="J5875">
        <v>1156.1099999999999</v>
      </c>
      <c r="K5875">
        <v>430.38</v>
      </c>
      <c r="L5875" t="s">
        <v>13</v>
      </c>
      <c r="M5875">
        <v>1</v>
      </c>
    </row>
    <row r="5876" spans="1:13" x14ac:dyDescent="0.25">
      <c r="A5876">
        <v>326906</v>
      </c>
      <c r="B5876">
        <v>0</v>
      </c>
      <c r="C5876" s="1">
        <v>43447</v>
      </c>
      <c r="D5876">
        <v>903441</v>
      </c>
      <c r="E5876">
        <v>165</v>
      </c>
      <c r="F5876">
        <v>7</v>
      </c>
      <c r="G5876">
        <v>763.51</v>
      </c>
      <c r="H5876" s="1">
        <v>43447</v>
      </c>
      <c r="I5876">
        <v>360</v>
      </c>
      <c r="J5876">
        <v>763.51</v>
      </c>
      <c r="K5876">
        <v>389.26</v>
      </c>
      <c r="L5876" t="s">
        <v>16</v>
      </c>
      <c r="M5876">
        <v>0.79020000000000001</v>
      </c>
    </row>
    <row r="5877" spans="1:13" x14ac:dyDescent="0.25">
      <c r="A5877">
        <v>326907</v>
      </c>
      <c r="B5877">
        <v>0</v>
      </c>
      <c r="C5877" s="1">
        <v>43447</v>
      </c>
      <c r="D5877">
        <v>2334</v>
      </c>
      <c r="E5877">
        <v>1602</v>
      </c>
      <c r="F5877">
        <v>6</v>
      </c>
      <c r="G5877">
        <v>179.99</v>
      </c>
      <c r="H5877" s="1">
        <v>43448</v>
      </c>
      <c r="I5877">
        <v>999999</v>
      </c>
      <c r="J5877">
        <v>179.99</v>
      </c>
      <c r="K5877">
        <v>82.77</v>
      </c>
      <c r="L5877" t="s">
        <v>17</v>
      </c>
      <c r="M5877">
        <v>1.3833</v>
      </c>
    </row>
    <row r="5878" spans="1:13" x14ac:dyDescent="0.25">
      <c r="A5878">
        <v>326907</v>
      </c>
      <c r="B5878">
        <v>1</v>
      </c>
      <c r="C5878" s="1">
        <v>43447</v>
      </c>
      <c r="D5878">
        <v>2334</v>
      </c>
      <c r="E5878">
        <v>1327</v>
      </c>
      <c r="F5878">
        <v>2</v>
      </c>
      <c r="G5878">
        <v>46.99</v>
      </c>
      <c r="H5878" s="1">
        <v>43448</v>
      </c>
      <c r="I5878">
        <v>999999</v>
      </c>
      <c r="J5878">
        <v>43.700699999999998</v>
      </c>
      <c r="K5878">
        <v>15.57</v>
      </c>
      <c r="L5878" t="s">
        <v>17</v>
      </c>
      <c r="M5878">
        <v>1.3833</v>
      </c>
    </row>
    <row r="5879" spans="1:13" x14ac:dyDescent="0.25">
      <c r="A5879">
        <v>326907</v>
      </c>
      <c r="B5879">
        <v>2</v>
      </c>
      <c r="C5879" s="1">
        <v>43447</v>
      </c>
      <c r="D5879">
        <v>2334</v>
      </c>
      <c r="E5879">
        <v>361</v>
      </c>
      <c r="F5879">
        <v>5</v>
      </c>
      <c r="G5879">
        <v>389</v>
      </c>
      <c r="H5879" s="1">
        <v>43448</v>
      </c>
      <c r="I5879">
        <v>999999</v>
      </c>
      <c r="J5879">
        <v>342.32</v>
      </c>
      <c r="K5879">
        <v>198.32</v>
      </c>
      <c r="L5879" t="s">
        <v>17</v>
      </c>
      <c r="M5879">
        <v>1.3833</v>
      </c>
    </row>
    <row r="5880" spans="1:13" x14ac:dyDescent="0.25">
      <c r="A5880">
        <v>326908</v>
      </c>
      <c r="B5880">
        <v>0</v>
      </c>
      <c r="C5880" s="1">
        <v>43447</v>
      </c>
      <c r="D5880">
        <v>1283788</v>
      </c>
      <c r="E5880">
        <v>2080</v>
      </c>
      <c r="F5880">
        <v>2</v>
      </c>
      <c r="G5880">
        <v>199.99</v>
      </c>
      <c r="H5880" s="1">
        <v>43447</v>
      </c>
      <c r="I5880">
        <v>510</v>
      </c>
      <c r="J5880">
        <v>177.99109999999999</v>
      </c>
      <c r="K5880">
        <v>91.97</v>
      </c>
      <c r="L5880" t="s">
        <v>13</v>
      </c>
      <c r="M5880">
        <v>1</v>
      </c>
    </row>
    <row r="5881" spans="1:13" x14ac:dyDescent="0.25">
      <c r="A5881">
        <v>326909</v>
      </c>
      <c r="B5881">
        <v>0</v>
      </c>
      <c r="C5881" s="1">
        <v>43447</v>
      </c>
      <c r="D5881">
        <v>298277</v>
      </c>
      <c r="E5881">
        <v>1650</v>
      </c>
      <c r="F5881">
        <v>6</v>
      </c>
      <c r="G5881">
        <v>289.99</v>
      </c>
      <c r="H5881" s="1">
        <v>43450</v>
      </c>
      <c r="I5881">
        <v>999999</v>
      </c>
      <c r="J5881">
        <v>263.89089999999999</v>
      </c>
      <c r="K5881">
        <v>96.08</v>
      </c>
      <c r="L5881" t="s">
        <v>15</v>
      </c>
      <c r="M5881">
        <v>1.3361000000000001</v>
      </c>
    </row>
    <row r="5882" spans="1:13" x14ac:dyDescent="0.25">
      <c r="A5882">
        <v>326909</v>
      </c>
      <c r="B5882">
        <v>1</v>
      </c>
      <c r="C5882" s="1">
        <v>43447</v>
      </c>
      <c r="D5882">
        <v>298277</v>
      </c>
      <c r="E5882">
        <v>1591</v>
      </c>
      <c r="F5882">
        <v>4</v>
      </c>
      <c r="G5882">
        <v>12.66</v>
      </c>
      <c r="H5882" s="1">
        <v>43450</v>
      </c>
      <c r="I5882">
        <v>999999</v>
      </c>
      <c r="J5882">
        <v>11.2674</v>
      </c>
      <c r="K5882">
        <v>5.82</v>
      </c>
      <c r="L5882" t="s">
        <v>15</v>
      </c>
      <c r="M5882">
        <v>1.3361000000000001</v>
      </c>
    </row>
    <row r="5883" spans="1:13" x14ac:dyDescent="0.25">
      <c r="A5883">
        <v>327000</v>
      </c>
      <c r="B5883">
        <v>0</v>
      </c>
      <c r="C5883" s="1">
        <v>43448</v>
      </c>
      <c r="D5883">
        <v>1918030</v>
      </c>
      <c r="E5883">
        <v>1507</v>
      </c>
      <c r="F5883">
        <v>4</v>
      </c>
      <c r="G5883">
        <v>267</v>
      </c>
      <c r="H5883" s="1">
        <v>43451</v>
      </c>
      <c r="I5883">
        <v>999999</v>
      </c>
      <c r="J5883">
        <v>264.33</v>
      </c>
      <c r="K5883">
        <v>122.78</v>
      </c>
      <c r="L5883" t="s">
        <v>13</v>
      </c>
      <c r="M5883">
        <v>1</v>
      </c>
    </row>
    <row r="5884" spans="1:13" x14ac:dyDescent="0.25">
      <c r="A5884">
        <v>327000</v>
      </c>
      <c r="B5884">
        <v>1</v>
      </c>
      <c r="C5884" s="1">
        <v>43448</v>
      </c>
      <c r="D5884">
        <v>1918030</v>
      </c>
      <c r="E5884">
        <v>1571</v>
      </c>
      <c r="F5884">
        <v>1</v>
      </c>
      <c r="G5884">
        <v>56.99</v>
      </c>
      <c r="H5884" s="1">
        <v>43451</v>
      </c>
      <c r="I5884">
        <v>999999</v>
      </c>
      <c r="J5884">
        <v>51.290999999999997</v>
      </c>
      <c r="K5884">
        <v>26.21</v>
      </c>
      <c r="L5884" t="s">
        <v>13</v>
      </c>
      <c r="M5884">
        <v>1</v>
      </c>
    </row>
    <row r="5885" spans="1:13" x14ac:dyDescent="0.25">
      <c r="A5885">
        <v>327000</v>
      </c>
      <c r="B5885">
        <v>2</v>
      </c>
      <c r="C5885" s="1">
        <v>43448</v>
      </c>
      <c r="D5885">
        <v>1918030</v>
      </c>
      <c r="E5885">
        <v>1628</v>
      </c>
      <c r="F5885">
        <v>5</v>
      </c>
      <c r="G5885">
        <v>13.89</v>
      </c>
      <c r="H5885" s="1">
        <v>43451</v>
      </c>
      <c r="I5885">
        <v>999999</v>
      </c>
      <c r="J5885">
        <v>12.2232</v>
      </c>
      <c r="K5885">
        <v>6.39</v>
      </c>
      <c r="L5885" t="s">
        <v>13</v>
      </c>
      <c r="M5885">
        <v>1</v>
      </c>
    </row>
    <row r="5886" spans="1:13" x14ac:dyDescent="0.25">
      <c r="A5886">
        <v>327000</v>
      </c>
      <c r="B5886">
        <v>3</v>
      </c>
      <c r="C5886" s="1">
        <v>43448</v>
      </c>
      <c r="D5886">
        <v>1918030</v>
      </c>
      <c r="E5886">
        <v>449</v>
      </c>
      <c r="F5886">
        <v>5</v>
      </c>
      <c r="G5886">
        <v>349</v>
      </c>
      <c r="H5886" s="1">
        <v>43451</v>
      </c>
      <c r="I5886">
        <v>999999</v>
      </c>
      <c r="J5886">
        <v>349</v>
      </c>
      <c r="K5886">
        <v>160.49</v>
      </c>
      <c r="L5886" t="s">
        <v>13</v>
      </c>
      <c r="M5886">
        <v>1</v>
      </c>
    </row>
    <row r="5887" spans="1:13" x14ac:dyDescent="0.25">
      <c r="A5887">
        <v>327001</v>
      </c>
      <c r="B5887">
        <v>0</v>
      </c>
      <c r="C5887" s="1">
        <v>43448</v>
      </c>
      <c r="D5887">
        <v>572302</v>
      </c>
      <c r="E5887">
        <v>91</v>
      </c>
      <c r="F5887">
        <v>1</v>
      </c>
      <c r="G5887">
        <v>149.99</v>
      </c>
      <c r="H5887" s="1">
        <v>43450</v>
      </c>
      <c r="I5887">
        <v>999999</v>
      </c>
      <c r="J5887">
        <v>142.4905</v>
      </c>
      <c r="K5887">
        <v>49.69</v>
      </c>
      <c r="L5887" t="s">
        <v>14</v>
      </c>
      <c r="M5887">
        <v>0.8861</v>
      </c>
    </row>
    <row r="5888" spans="1:13" x14ac:dyDescent="0.25">
      <c r="A5888">
        <v>327002</v>
      </c>
      <c r="B5888">
        <v>0</v>
      </c>
      <c r="C5888" s="1">
        <v>43448</v>
      </c>
      <c r="D5888">
        <v>1771263</v>
      </c>
      <c r="E5888">
        <v>439</v>
      </c>
      <c r="F5888">
        <v>1</v>
      </c>
      <c r="G5888">
        <v>559</v>
      </c>
      <c r="H5888" s="1">
        <v>43448</v>
      </c>
      <c r="I5888">
        <v>590</v>
      </c>
      <c r="J5888">
        <v>514.28</v>
      </c>
      <c r="K5888">
        <v>257.06</v>
      </c>
      <c r="L5888" t="s">
        <v>13</v>
      </c>
      <c r="M5888">
        <v>1</v>
      </c>
    </row>
    <row r="5889" spans="1:13" x14ac:dyDescent="0.25">
      <c r="A5889">
        <v>327002</v>
      </c>
      <c r="B5889">
        <v>1</v>
      </c>
      <c r="C5889" s="1">
        <v>43448</v>
      </c>
      <c r="D5889">
        <v>1771263</v>
      </c>
      <c r="E5889">
        <v>466</v>
      </c>
      <c r="F5889">
        <v>3</v>
      </c>
      <c r="G5889">
        <v>279</v>
      </c>
      <c r="H5889" s="1">
        <v>43448</v>
      </c>
      <c r="I5889">
        <v>590</v>
      </c>
      <c r="J5889">
        <v>245.52</v>
      </c>
      <c r="K5889">
        <v>128.30000000000001</v>
      </c>
      <c r="L5889" t="s">
        <v>13</v>
      </c>
      <c r="M5889">
        <v>1</v>
      </c>
    </row>
    <row r="5890" spans="1:13" x14ac:dyDescent="0.25">
      <c r="A5890">
        <v>327003</v>
      </c>
      <c r="B5890">
        <v>0</v>
      </c>
      <c r="C5890" s="1">
        <v>43448</v>
      </c>
      <c r="D5890">
        <v>472105</v>
      </c>
      <c r="E5890">
        <v>2491</v>
      </c>
      <c r="F5890">
        <v>1</v>
      </c>
      <c r="G5890">
        <v>24.99</v>
      </c>
      <c r="H5890" s="1">
        <v>43450</v>
      </c>
      <c r="I5890">
        <v>999999</v>
      </c>
      <c r="J5890">
        <v>23.490600000000001</v>
      </c>
      <c r="K5890">
        <v>12.74</v>
      </c>
      <c r="L5890" t="s">
        <v>14</v>
      </c>
      <c r="M5890">
        <v>0.8861</v>
      </c>
    </row>
    <row r="5891" spans="1:13" x14ac:dyDescent="0.25">
      <c r="A5891">
        <v>327003</v>
      </c>
      <c r="B5891">
        <v>1</v>
      </c>
      <c r="C5891" s="1">
        <v>43448</v>
      </c>
      <c r="D5891">
        <v>472105</v>
      </c>
      <c r="E5891">
        <v>440</v>
      </c>
      <c r="F5891">
        <v>3</v>
      </c>
      <c r="G5891">
        <v>219.95</v>
      </c>
      <c r="H5891" s="1">
        <v>43450</v>
      </c>
      <c r="I5891">
        <v>999999</v>
      </c>
      <c r="J5891">
        <v>219.95</v>
      </c>
      <c r="K5891">
        <v>112.14</v>
      </c>
      <c r="L5891" t="s">
        <v>14</v>
      </c>
      <c r="M5891">
        <v>0.8861</v>
      </c>
    </row>
    <row r="5892" spans="1:13" x14ac:dyDescent="0.25">
      <c r="A5892">
        <v>327004</v>
      </c>
      <c r="B5892">
        <v>0</v>
      </c>
      <c r="C5892" s="1">
        <v>43448</v>
      </c>
      <c r="D5892">
        <v>1582684</v>
      </c>
      <c r="E5892">
        <v>459</v>
      </c>
      <c r="F5892">
        <v>8</v>
      </c>
      <c r="G5892">
        <v>269.89999999999998</v>
      </c>
      <c r="H5892" s="1">
        <v>43448</v>
      </c>
      <c r="I5892">
        <v>670</v>
      </c>
      <c r="J5892">
        <v>269.89999999999998</v>
      </c>
      <c r="K5892">
        <v>137.6</v>
      </c>
      <c r="L5892" t="s">
        <v>13</v>
      </c>
      <c r="M5892">
        <v>1</v>
      </c>
    </row>
    <row r="5893" spans="1:13" x14ac:dyDescent="0.25">
      <c r="A5893">
        <v>327004</v>
      </c>
      <c r="B5893">
        <v>1</v>
      </c>
      <c r="C5893" s="1">
        <v>43448</v>
      </c>
      <c r="D5893">
        <v>1582684</v>
      </c>
      <c r="E5893">
        <v>460</v>
      </c>
      <c r="F5893">
        <v>1</v>
      </c>
      <c r="G5893">
        <v>299.89999999999998</v>
      </c>
      <c r="H5893" s="1">
        <v>43448</v>
      </c>
      <c r="I5893">
        <v>670</v>
      </c>
      <c r="J5893">
        <v>281.90600000000001</v>
      </c>
      <c r="K5893">
        <v>152.9</v>
      </c>
      <c r="L5893" t="s">
        <v>13</v>
      </c>
      <c r="M5893">
        <v>1</v>
      </c>
    </row>
    <row r="5894" spans="1:13" x14ac:dyDescent="0.25">
      <c r="A5894">
        <v>327004</v>
      </c>
      <c r="B5894">
        <v>2</v>
      </c>
      <c r="C5894" s="1">
        <v>43448</v>
      </c>
      <c r="D5894">
        <v>1582684</v>
      </c>
      <c r="E5894">
        <v>804</v>
      </c>
      <c r="F5894">
        <v>2</v>
      </c>
      <c r="G5894">
        <v>22.9</v>
      </c>
      <c r="H5894" s="1">
        <v>43448</v>
      </c>
      <c r="I5894">
        <v>670</v>
      </c>
      <c r="J5894">
        <v>20.381</v>
      </c>
      <c r="K5894">
        <v>11.68</v>
      </c>
      <c r="L5894" t="s">
        <v>13</v>
      </c>
      <c r="M5894">
        <v>1</v>
      </c>
    </row>
    <row r="5895" spans="1:13" x14ac:dyDescent="0.25">
      <c r="A5895">
        <v>327005</v>
      </c>
      <c r="B5895">
        <v>0</v>
      </c>
      <c r="C5895" s="1">
        <v>43448</v>
      </c>
      <c r="D5895">
        <v>1179743</v>
      </c>
      <c r="E5895">
        <v>738</v>
      </c>
      <c r="F5895">
        <v>1</v>
      </c>
      <c r="G5895">
        <v>228</v>
      </c>
      <c r="H5895" s="1">
        <v>43448</v>
      </c>
      <c r="I5895">
        <v>370</v>
      </c>
      <c r="J5895">
        <v>212.04</v>
      </c>
      <c r="K5895">
        <v>75.540000000000006</v>
      </c>
      <c r="L5895" t="s">
        <v>16</v>
      </c>
      <c r="M5895">
        <v>0.79610000000000003</v>
      </c>
    </row>
    <row r="5896" spans="1:13" x14ac:dyDescent="0.25">
      <c r="A5896">
        <v>327005</v>
      </c>
      <c r="B5896">
        <v>1</v>
      </c>
      <c r="C5896" s="1">
        <v>43448</v>
      </c>
      <c r="D5896">
        <v>1179743</v>
      </c>
      <c r="E5896">
        <v>1418</v>
      </c>
      <c r="F5896">
        <v>1</v>
      </c>
      <c r="G5896">
        <v>293</v>
      </c>
      <c r="H5896" s="1">
        <v>43448</v>
      </c>
      <c r="I5896">
        <v>370</v>
      </c>
      <c r="J5896">
        <v>293</v>
      </c>
      <c r="K5896">
        <v>134.74</v>
      </c>
      <c r="L5896" t="s">
        <v>16</v>
      </c>
      <c r="M5896">
        <v>0.79610000000000003</v>
      </c>
    </row>
    <row r="5897" spans="1:13" x14ac:dyDescent="0.25">
      <c r="A5897">
        <v>327006</v>
      </c>
      <c r="B5897">
        <v>0</v>
      </c>
      <c r="C5897" s="1">
        <v>43448</v>
      </c>
      <c r="D5897">
        <v>1654795</v>
      </c>
      <c r="E5897">
        <v>521</v>
      </c>
      <c r="F5897">
        <v>1</v>
      </c>
      <c r="G5897">
        <v>259</v>
      </c>
      <c r="H5897" s="1">
        <v>43448</v>
      </c>
      <c r="I5897">
        <v>480</v>
      </c>
      <c r="J5897">
        <v>222.74</v>
      </c>
      <c r="K5897">
        <v>119.11</v>
      </c>
      <c r="L5897" t="s">
        <v>13</v>
      </c>
      <c r="M5897">
        <v>1</v>
      </c>
    </row>
    <row r="5898" spans="1:13" x14ac:dyDescent="0.25">
      <c r="A5898">
        <v>327006</v>
      </c>
      <c r="B5898">
        <v>1</v>
      </c>
      <c r="C5898" s="1">
        <v>43448</v>
      </c>
      <c r="D5898">
        <v>1654795</v>
      </c>
      <c r="E5898">
        <v>134</v>
      </c>
      <c r="F5898">
        <v>1</v>
      </c>
      <c r="G5898">
        <v>349.95</v>
      </c>
      <c r="H5898" s="1">
        <v>43448</v>
      </c>
      <c r="I5898">
        <v>480</v>
      </c>
      <c r="J5898">
        <v>349.95</v>
      </c>
      <c r="K5898">
        <v>160.93</v>
      </c>
      <c r="L5898" t="s">
        <v>13</v>
      </c>
      <c r="M5898">
        <v>1</v>
      </c>
    </row>
    <row r="5899" spans="1:13" x14ac:dyDescent="0.25">
      <c r="A5899">
        <v>327100</v>
      </c>
      <c r="B5899">
        <v>0</v>
      </c>
      <c r="C5899" s="1">
        <v>43449</v>
      </c>
      <c r="D5899">
        <v>879909</v>
      </c>
      <c r="E5899">
        <v>1631</v>
      </c>
      <c r="F5899">
        <v>4</v>
      </c>
      <c r="G5899">
        <v>12.66</v>
      </c>
      <c r="H5899" s="1">
        <v>43451</v>
      </c>
      <c r="I5899">
        <v>999999</v>
      </c>
      <c r="J5899">
        <v>12.280200000000001</v>
      </c>
      <c r="K5899">
        <v>5.82</v>
      </c>
      <c r="L5899" t="s">
        <v>14</v>
      </c>
      <c r="M5899">
        <v>0.8861</v>
      </c>
    </row>
    <row r="5900" spans="1:13" x14ac:dyDescent="0.25">
      <c r="A5900">
        <v>327100</v>
      </c>
      <c r="B5900">
        <v>1</v>
      </c>
      <c r="C5900" s="1">
        <v>43449</v>
      </c>
      <c r="D5900">
        <v>879909</v>
      </c>
      <c r="E5900">
        <v>337</v>
      </c>
      <c r="F5900">
        <v>1</v>
      </c>
      <c r="G5900">
        <v>329</v>
      </c>
      <c r="H5900" s="1">
        <v>43451</v>
      </c>
      <c r="I5900">
        <v>999999</v>
      </c>
      <c r="J5900">
        <v>329</v>
      </c>
      <c r="K5900">
        <v>151.30000000000001</v>
      </c>
      <c r="L5900" t="s">
        <v>14</v>
      </c>
      <c r="M5900">
        <v>0.8861</v>
      </c>
    </row>
    <row r="5901" spans="1:13" x14ac:dyDescent="0.25">
      <c r="A5901">
        <v>327100</v>
      </c>
      <c r="B5901">
        <v>2</v>
      </c>
      <c r="C5901" s="1">
        <v>43449</v>
      </c>
      <c r="D5901">
        <v>879909</v>
      </c>
      <c r="E5901">
        <v>2504</v>
      </c>
      <c r="F5901">
        <v>1</v>
      </c>
      <c r="G5901">
        <v>9.99</v>
      </c>
      <c r="H5901" s="1">
        <v>43451</v>
      </c>
      <c r="I5901">
        <v>999999</v>
      </c>
      <c r="J5901">
        <v>9.99</v>
      </c>
      <c r="K5901">
        <v>5.09</v>
      </c>
      <c r="L5901" t="s">
        <v>14</v>
      </c>
      <c r="M5901">
        <v>0.8861</v>
      </c>
    </row>
    <row r="5902" spans="1:13" x14ac:dyDescent="0.25">
      <c r="A5902">
        <v>327100</v>
      </c>
      <c r="B5902">
        <v>3</v>
      </c>
      <c r="C5902" s="1">
        <v>43449</v>
      </c>
      <c r="D5902">
        <v>879909</v>
      </c>
      <c r="E5902">
        <v>179</v>
      </c>
      <c r="F5902">
        <v>2</v>
      </c>
      <c r="G5902">
        <v>119</v>
      </c>
      <c r="H5902" s="1">
        <v>43451</v>
      </c>
      <c r="I5902">
        <v>999999</v>
      </c>
      <c r="J5902">
        <v>119</v>
      </c>
      <c r="K5902">
        <v>54.72</v>
      </c>
      <c r="L5902" t="s">
        <v>14</v>
      </c>
      <c r="M5902">
        <v>0.8861</v>
      </c>
    </row>
    <row r="5903" spans="1:13" x14ac:dyDescent="0.25">
      <c r="A5903">
        <v>327100</v>
      </c>
      <c r="B5903">
        <v>4</v>
      </c>
      <c r="C5903" s="1">
        <v>43449</v>
      </c>
      <c r="D5903">
        <v>879909</v>
      </c>
      <c r="E5903">
        <v>2496</v>
      </c>
      <c r="F5903">
        <v>3</v>
      </c>
      <c r="G5903">
        <v>9.99</v>
      </c>
      <c r="H5903" s="1">
        <v>43451</v>
      </c>
      <c r="I5903">
        <v>999999</v>
      </c>
      <c r="J5903">
        <v>8.5914000000000001</v>
      </c>
      <c r="K5903">
        <v>5.09</v>
      </c>
      <c r="L5903" t="s">
        <v>14</v>
      </c>
      <c r="M5903">
        <v>0.8861</v>
      </c>
    </row>
    <row r="5904" spans="1:13" x14ac:dyDescent="0.25">
      <c r="A5904">
        <v>327101</v>
      </c>
      <c r="B5904">
        <v>0</v>
      </c>
      <c r="C5904" s="1">
        <v>43449</v>
      </c>
      <c r="D5904">
        <v>1967562</v>
      </c>
      <c r="E5904">
        <v>1641</v>
      </c>
      <c r="F5904">
        <v>2</v>
      </c>
      <c r="G5904">
        <v>12.66</v>
      </c>
      <c r="H5904" s="1">
        <v>43452</v>
      </c>
      <c r="I5904">
        <v>999999</v>
      </c>
      <c r="J5904">
        <v>10.887600000000001</v>
      </c>
      <c r="K5904">
        <v>5.82</v>
      </c>
      <c r="L5904" t="s">
        <v>13</v>
      </c>
      <c r="M5904">
        <v>1</v>
      </c>
    </row>
    <row r="5905" spans="1:13" x14ac:dyDescent="0.25">
      <c r="A5905">
        <v>327101</v>
      </c>
      <c r="B5905">
        <v>1</v>
      </c>
      <c r="C5905" s="1">
        <v>43449</v>
      </c>
      <c r="D5905">
        <v>1967562</v>
      </c>
      <c r="E5905">
        <v>1515</v>
      </c>
      <c r="F5905">
        <v>2</v>
      </c>
      <c r="G5905">
        <v>230</v>
      </c>
      <c r="H5905" s="1">
        <v>43452</v>
      </c>
      <c r="I5905">
        <v>999999</v>
      </c>
      <c r="J5905">
        <v>216.2</v>
      </c>
      <c r="K5905">
        <v>105.77</v>
      </c>
      <c r="L5905" t="s">
        <v>13</v>
      </c>
      <c r="M5905">
        <v>1</v>
      </c>
    </row>
    <row r="5906" spans="1:13" x14ac:dyDescent="0.25">
      <c r="A5906">
        <v>327101</v>
      </c>
      <c r="B5906">
        <v>2</v>
      </c>
      <c r="C5906" s="1">
        <v>43449</v>
      </c>
      <c r="D5906">
        <v>1967562</v>
      </c>
      <c r="E5906">
        <v>1518</v>
      </c>
      <c r="F5906">
        <v>1</v>
      </c>
      <c r="G5906">
        <v>300</v>
      </c>
      <c r="H5906" s="1">
        <v>43452</v>
      </c>
      <c r="I5906">
        <v>999999</v>
      </c>
      <c r="J5906">
        <v>300</v>
      </c>
      <c r="K5906">
        <v>137.96</v>
      </c>
      <c r="L5906" t="s">
        <v>13</v>
      </c>
      <c r="M5906">
        <v>1</v>
      </c>
    </row>
    <row r="5907" spans="1:13" x14ac:dyDescent="0.25">
      <c r="A5907">
        <v>327102</v>
      </c>
      <c r="B5907">
        <v>0</v>
      </c>
      <c r="C5907" s="1">
        <v>43449</v>
      </c>
      <c r="D5907">
        <v>2022640</v>
      </c>
      <c r="E5907">
        <v>1363</v>
      </c>
      <c r="F5907">
        <v>2</v>
      </c>
      <c r="G5907">
        <v>22.99</v>
      </c>
      <c r="H5907" s="1">
        <v>43451</v>
      </c>
      <c r="I5907">
        <v>999999</v>
      </c>
      <c r="J5907">
        <v>20.461099999999998</v>
      </c>
      <c r="K5907">
        <v>10.57</v>
      </c>
      <c r="L5907" t="s">
        <v>13</v>
      </c>
      <c r="M5907">
        <v>1</v>
      </c>
    </row>
    <row r="5908" spans="1:13" x14ac:dyDescent="0.25">
      <c r="A5908">
        <v>327102</v>
      </c>
      <c r="B5908">
        <v>1</v>
      </c>
      <c r="C5908" s="1">
        <v>43449</v>
      </c>
      <c r="D5908">
        <v>2022640</v>
      </c>
      <c r="E5908">
        <v>1599</v>
      </c>
      <c r="F5908">
        <v>2</v>
      </c>
      <c r="G5908">
        <v>57.88</v>
      </c>
      <c r="H5908" s="1">
        <v>43451</v>
      </c>
      <c r="I5908">
        <v>999999</v>
      </c>
      <c r="J5908">
        <v>50.934399999999997</v>
      </c>
      <c r="K5908">
        <v>26.62</v>
      </c>
      <c r="L5908" t="s">
        <v>13</v>
      </c>
      <c r="M5908">
        <v>1</v>
      </c>
    </row>
    <row r="5909" spans="1:13" x14ac:dyDescent="0.25">
      <c r="A5909">
        <v>327103</v>
      </c>
      <c r="B5909">
        <v>0</v>
      </c>
      <c r="C5909" s="1">
        <v>43449</v>
      </c>
      <c r="D5909">
        <v>441577</v>
      </c>
      <c r="E5909">
        <v>139</v>
      </c>
      <c r="F5909">
        <v>5</v>
      </c>
      <c r="G5909">
        <v>499.99</v>
      </c>
      <c r="H5909" s="1">
        <v>43451</v>
      </c>
      <c r="I5909">
        <v>999999</v>
      </c>
      <c r="J5909">
        <v>499.99</v>
      </c>
      <c r="K5909">
        <v>229.93</v>
      </c>
      <c r="L5909" t="s">
        <v>14</v>
      </c>
      <c r="M5909">
        <v>0.8861</v>
      </c>
    </row>
    <row r="5910" spans="1:13" x14ac:dyDescent="0.25">
      <c r="A5910">
        <v>327103</v>
      </c>
      <c r="B5910">
        <v>1</v>
      </c>
      <c r="C5910" s="1">
        <v>43449</v>
      </c>
      <c r="D5910">
        <v>441577</v>
      </c>
      <c r="E5910">
        <v>561</v>
      </c>
      <c r="F5910">
        <v>2</v>
      </c>
      <c r="G5910">
        <v>139</v>
      </c>
      <c r="H5910" s="1">
        <v>43451</v>
      </c>
      <c r="I5910">
        <v>999999</v>
      </c>
      <c r="J5910">
        <v>127.88</v>
      </c>
      <c r="K5910">
        <v>70.87</v>
      </c>
      <c r="L5910" t="s">
        <v>14</v>
      </c>
      <c r="M5910">
        <v>0.8861</v>
      </c>
    </row>
    <row r="5911" spans="1:13" x14ac:dyDescent="0.25">
      <c r="A5911">
        <v>327104</v>
      </c>
      <c r="B5911">
        <v>0</v>
      </c>
      <c r="C5911" s="1">
        <v>43449</v>
      </c>
      <c r="D5911">
        <v>1395300</v>
      </c>
      <c r="E5911">
        <v>722</v>
      </c>
      <c r="F5911">
        <v>3</v>
      </c>
      <c r="G5911">
        <v>229</v>
      </c>
      <c r="H5911" s="1">
        <v>43451</v>
      </c>
      <c r="I5911">
        <v>999999</v>
      </c>
      <c r="J5911">
        <v>229</v>
      </c>
      <c r="K5911">
        <v>75.87</v>
      </c>
      <c r="L5911" t="s">
        <v>13</v>
      </c>
      <c r="M5911">
        <v>1</v>
      </c>
    </row>
    <row r="5912" spans="1:13" x14ac:dyDescent="0.25">
      <c r="A5912">
        <v>327105</v>
      </c>
      <c r="B5912">
        <v>0</v>
      </c>
      <c r="C5912" s="1">
        <v>43449</v>
      </c>
      <c r="D5912">
        <v>1604366</v>
      </c>
      <c r="E5912">
        <v>620</v>
      </c>
      <c r="F5912">
        <v>2</v>
      </c>
      <c r="G5912">
        <v>190</v>
      </c>
      <c r="H5912" s="1">
        <v>43449</v>
      </c>
      <c r="I5912">
        <v>620</v>
      </c>
      <c r="J5912">
        <v>178.6</v>
      </c>
      <c r="K5912">
        <v>87.37</v>
      </c>
      <c r="L5912" t="s">
        <v>13</v>
      </c>
      <c r="M5912">
        <v>1</v>
      </c>
    </row>
    <row r="5913" spans="1:13" x14ac:dyDescent="0.25">
      <c r="A5913">
        <v>327105</v>
      </c>
      <c r="B5913">
        <v>1</v>
      </c>
      <c r="C5913" s="1">
        <v>43449</v>
      </c>
      <c r="D5913">
        <v>1604366</v>
      </c>
      <c r="E5913">
        <v>652</v>
      </c>
      <c r="F5913">
        <v>1</v>
      </c>
      <c r="G5913">
        <v>121</v>
      </c>
      <c r="H5913" s="1">
        <v>43449</v>
      </c>
      <c r="I5913">
        <v>620</v>
      </c>
      <c r="J5913">
        <v>110.11</v>
      </c>
      <c r="K5913">
        <v>55.64</v>
      </c>
      <c r="L5913" t="s">
        <v>13</v>
      </c>
      <c r="M5913">
        <v>1</v>
      </c>
    </row>
    <row r="5914" spans="1:13" x14ac:dyDescent="0.25">
      <c r="A5914">
        <v>327105</v>
      </c>
      <c r="B5914">
        <v>2</v>
      </c>
      <c r="C5914" s="1">
        <v>43449</v>
      </c>
      <c r="D5914">
        <v>1604366</v>
      </c>
      <c r="E5914">
        <v>1560</v>
      </c>
      <c r="F5914">
        <v>1</v>
      </c>
      <c r="G5914">
        <v>330</v>
      </c>
      <c r="H5914" s="1">
        <v>43449</v>
      </c>
      <c r="I5914">
        <v>620</v>
      </c>
      <c r="J5914">
        <v>326.7</v>
      </c>
      <c r="K5914">
        <v>151.76</v>
      </c>
      <c r="L5914" t="s">
        <v>13</v>
      </c>
      <c r="M5914">
        <v>1</v>
      </c>
    </row>
    <row r="5915" spans="1:13" x14ac:dyDescent="0.25">
      <c r="A5915">
        <v>327106</v>
      </c>
      <c r="B5915">
        <v>0</v>
      </c>
      <c r="C5915" s="1">
        <v>43449</v>
      </c>
      <c r="D5915">
        <v>1457311</v>
      </c>
      <c r="E5915">
        <v>150</v>
      </c>
      <c r="F5915">
        <v>4</v>
      </c>
      <c r="G5915">
        <v>1184.97</v>
      </c>
      <c r="H5915" s="1">
        <v>43453</v>
      </c>
      <c r="I5915">
        <v>999999</v>
      </c>
      <c r="J5915">
        <v>1054.6233</v>
      </c>
      <c r="K5915">
        <v>392.6</v>
      </c>
      <c r="L5915" t="s">
        <v>13</v>
      </c>
      <c r="M5915">
        <v>1</v>
      </c>
    </row>
    <row r="5916" spans="1:13" x14ac:dyDescent="0.25">
      <c r="A5916">
        <v>327106</v>
      </c>
      <c r="B5916">
        <v>1</v>
      </c>
      <c r="C5916" s="1">
        <v>43449</v>
      </c>
      <c r="D5916">
        <v>1457311</v>
      </c>
      <c r="E5916">
        <v>1563</v>
      </c>
      <c r="F5916">
        <v>2</v>
      </c>
      <c r="G5916">
        <v>268</v>
      </c>
      <c r="H5916" s="1">
        <v>43453</v>
      </c>
      <c r="I5916">
        <v>999999</v>
      </c>
      <c r="J5916">
        <v>235.84</v>
      </c>
      <c r="K5916">
        <v>123.24</v>
      </c>
      <c r="L5916" t="s">
        <v>13</v>
      </c>
      <c r="M5916">
        <v>1</v>
      </c>
    </row>
    <row r="5917" spans="1:13" x14ac:dyDescent="0.25">
      <c r="A5917">
        <v>327107</v>
      </c>
      <c r="B5917">
        <v>0</v>
      </c>
      <c r="C5917" s="1">
        <v>43449</v>
      </c>
      <c r="D5917">
        <v>2006372</v>
      </c>
      <c r="E5917">
        <v>1424</v>
      </c>
      <c r="F5917">
        <v>1</v>
      </c>
      <c r="G5917">
        <v>200</v>
      </c>
      <c r="H5917" s="1">
        <v>43452</v>
      </c>
      <c r="I5917">
        <v>999999</v>
      </c>
      <c r="J5917">
        <v>174</v>
      </c>
      <c r="K5917">
        <v>91.97</v>
      </c>
      <c r="L5917" t="s">
        <v>13</v>
      </c>
      <c r="M5917">
        <v>1</v>
      </c>
    </row>
    <row r="5918" spans="1:13" x14ac:dyDescent="0.25">
      <c r="A5918">
        <v>327108</v>
      </c>
      <c r="B5918">
        <v>0</v>
      </c>
      <c r="C5918" s="1">
        <v>43449</v>
      </c>
      <c r="D5918">
        <v>1745901</v>
      </c>
      <c r="E5918">
        <v>1396</v>
      </c>
      <c r="F5918">
        <v>1</v>
      </c>
      <c r="G5918">
        <v>22.99</v>
      </c>
      <c r="H5918" s="1">
        <v>43449</v>
      </c>
      <c r="I5918">
        <v>550</v>
      </c>
      <c r="J5918">
        <v>22.99</v>
      </c>
      <c r="K5918">
        <v>10.57</v>
      </c>
      <c r="L5918" t="s">
        <v>13</v>
      </c>
      <c r="M5918">
        <v>1</v>
      </c>
    </row>
    <row r="5919" spans="1:13" x14ac:dyDescent="0.25">
      <c r="A5919">
        <v>327108</v>
      </c>
      <c r="B5919">
        <v>1</v>
      </c>
      <c r="C5919" s="1">
        <v>43449</v>
      </c>
      <c r="D5919">
        <v>1745901</v>
      </c>
      <c r="E5919">
        <v>1617</v>
      </c>
      <c r="F5919">
        <v>1</v>
      </c>
      <c r="G5919">
        <v>57.99</v>
      </c>
      <c r="H5919" s="1">
        <v>43449</v>
      </c>
      <c r="I5919">
        <v>550</v>
      </c>
      <c r="J5919">
        <v>57.99</v>
      </c>
      <c r="K5919">
        <v>26.67</v>
      </c>
      <c r="L5919" t="s">
        <v>13</v>
      </c>
      <c r="M5919">
        <v>1</v>
      </c>
    </row>
    <row r="5920" spans="1:13" x14ac:dyDescent="0.25">
      <c r="A5920">
        <v>327108</v>
      </c>
      <c r="B5920">
        <v>2</v>
      </c>
      <c r="C5920" s="1">
        <v>43449</v>
      </c>
      <c r="D5920">
        <v>1745901</v>
      </c>
      <c r="E5920">
        <v>1655</v>
      </c>
      <c r="F5920">
        <v>2</v>
      </c>
      <c r="G5920">
        <v>289.99</v>
      </c>
      <c r="H5920" s="1">
        <v>43449</v>
      </c>
      <c r="I5920">
        <v>550</v>
      </c>
      <c r="J5920">
        <v>289.99</v>
      </c>
      <c r="K5920">
        <v>96.08</v>
      </c>
      <c r="L5920" t="s">
        <v>13</v>
      </c>
      <c r="M5920">
        <v>1</v>
      </c>
    </row>
    <row r="5921" spans="1:13" x14ac:dyDescent="0.25">
      <c r="A5921">
        <v>327109</v>
      </c>
      <c r="B5921">
        <v>0</v>
      </c>
      <c r="C5921" s="1">
        <v>43449</v>
      </c>
      <c r="D5921">
        <v>1960811</v>
      </c>
      <c r="E5921">
        <v>1531</v>
      </c>
      <c r="F5921">
        <v>7</v>
      </c>
      <c r="G5921">
        <v>389</v>
      </c>
      <c r="H5921" s="1">
        <v>43450</v>
      </c>
      <c r="I5921">
        <v>999999</v>
      </c>
      <c r="J5921">
        <v>389</v>
      </c>
      <c r="K5921">
        <v>128.88</v>
      </c>
      <c r="L5921" t="s">
        <v>13</v>
      </c>
      <c r="M5921">
        <v>1</v>
      </c>
    </row>
    <row r="5922" spans="1:13" x14ac:dyDescent="0.25">
      <c r="A5922">
        <v>327109</v>
      </c>
      <c r="B5922">
        <v>1</v>
      </c>
      <c r="C5922" s="1">
        <v>43449</v>
      </c>
      <c r="D5922">
        <v>1960811</v>
      </c>
      <c r="E5922">
        <v>120</v>
      </c>
      <c r="F5922">
        <v>8</v>
      </c>
      <c r="G5922">
        <v>119.99</v>
      </c>
      <c r="H5922" s="1">
        <v>43450</v>
      </c>
      <c r="I5922">
        <v>999999</v>
      </c>
      <c r="J5922">
        <v>119.99</v>
      </c>
      <c r="K5922">
        <v>61.17</v>
      </c>
      <c r="L5922" t="s">
        <v>13</v>
      </c>
      <c r="M5922">
        <v>1</v>
      </c>
    </row>
    <row r="5923" spans="1:13" x14ac:dyDescent="0.25">
      <c r="A5923">
        <v>327109</v>
      </c>
      <c r="B5923">
        <v>2</v>
      </c>
      <c r="C5923" s="1">
        <v>43449</v>
      </c>
      <c r="D5923">
        <v>1960811</v>
      </c>
      <c r="E5923">
        <v>1735</v>
      </c>
      <c r="F5923">
        <v>3</v>
      </c>
      <c r="G5923">
        <v>28</v>
      </c>
      <c r="H5923" s="1">
        <v>43450</v>
      </c>
      <c r="I5923">
        <v>999999</v>
      </c>
      <c r="J5923">
        <v>24.64</v>
      </c>
      <c r="K5923">
        <v>14.28</v>
      </c>
      <c r="L5923" t="s">
        <v>13</v>
      </c>
      <c r="M5923">
        <v>1</v>
      </c>
    </row>
    <row r="5924" spans="1:13" x14ac:dyDescent="0.25">
      <c r="A5924">
        <v>327110</v>
      </c>
      <c r="B5924">
        <v>0</v>
      </c>
      <c r="C5924" s="1">
        <v>43449</v>
      </c>
      <c r="D5924">
        <v>709353</v>
      </c>
      <c r="E5924">
        <v>2123</v>
      </c>
      <c r="F5924">
        <v>2</v>
      </c>
      <c r="G5924">
        <v>745.99</v>
      </c>
      <c r="H5924" s="1">
        <v>43449</v>
      </c>
      <c r="I5924">
        <v>290</v>
      </c>
      <c r="J5924">
        <v>745.99</v>
      </c>
      <c r="K5924">
        <v>343.05</v>
      </c>
      <c r="L5924" t="s">
        <v>14</v>
      </c>
      <c r="M5924">
        <v>0.8861</v>
      </c>
    </row>
    <row r="5925" spans="1:13" x14ac:dyDescent="0.25">
      <c r="A5925">
        <v>327111</v>
      </c>
      <c r="B5925">
        <v>0</v>
      </c>
      <c r="C5925" s="1">
        <v>43449</v>
      </c>
      <c r="D5925">
        <v>1329172</v>
      </c>
      <c r="E5925">
        <v>1575</v>
      </c>
      <c r="F5925">
        <v>2</v>
      </c>
      <c r="G5925">
        <v>60.99</v>
      </c>
      <c r="H5925" s="1">
        <v>43449</v>
      </c>
      <c r="I5925">
        <v>465</v>
      </c>
      <c r="J5925">
        <v>60.99</v>
      </c>
      <c r="K5925">
        <v>28.05</v>
      </c>
      <c r="L5925" t="s">
        <v>13</v>
      </c>
      <c r="M5925">
        <v>1</v>
      </c>
    </row>
    <row r="5926" spans="1:13" x14ac:dyDescent="0.25">
      <c r="A5926">
        <v>327111</v>
      </c>
      <c r="B5926">
        <v>1</v>
      </c>
      <c r="C5926" s="1">
        <v>43449</v>
      </c>
      <c r="D5926">
        <v>1329172</v>
      </c>
      <c r="E5926">
        <v>438</v>
      </c>
      <c r="F5926">
        <v>4</v>
      </c>
      <c r="G5926">
        <v>919</v>
      </c>
      <c r="H5926" s="1">
        <v>43449</v>
      </c>
      <c r="I5926">
        <v>465</v>
      </c>
      <c r="J5926">
        <v>891.43</v>
      </c>
      <c r="K5926">
        <v>304.48</v>
      </c>
      <c r="L5926" t="s">
        <v>13</v>
      </c>
      <c r="M5926">
        <v>1</v>
      </c>
    </row>
    <row r="5927" spans="1:13" x14ac:dyDescent="0.25">
      <c r="A5927">
        <v>327112</v>
      </c>
      <c r="B5927">
        <v>0</v>
      </c>
      <c r="C5927" s="1">
        <v>43449</v>
      </c>
      <c r="D5927">
        <v>91872</v>
      </c>
      <c r="E5927">
        <v>1616</v>
      </c>
      <c r="F5927">
        <v>4</v>
      </c>
      <c r="G5927">
        <v>56.99</v>
      </c>
      <c r="H5927" s="1">
        <v>43453</v>
      </c>
      <c r="I5927">
        <v>999999</v>
      </c>
      <c r="J5927">
        <v>49.011400000000002</v>
      </c>
      <c r="K5927">
        <v>26.21</v>
      </c>
      <c r="L5927" t="s">
        <v>17</v>
      </c>
      <c r="M5927">
        <v>1.3958999999999999</v>
      </c>
    </row>
    <row r="5928" spans="1:13" x14ac:dyDescent="0.25">
      <c r="A5928">
        <v>327112</v>
      </c>
      <c r="B5928">
        <v>1</v>
      </c>
      <c r="C5928" s="1">
        <v>43449</v>
      </c>
      <c r="D5928">
        <v>91872</v>
      </c>
      <c r="E5928">
        <v>1644</v>
      </c>
      <c r="F5928">
        <v>2</v>
      </c>
      <c r="G5928">
        <v>57.88</v>
      </c>
      <c r="H5928" s="1">
        <v>43453</v>
      </c>
      <c r="I5928">
        <v>999999</v>
      </c>
      <c r="J5928">
        <v>52.6708</v>
      </c>
      <c r="K5928">
        <v>26.62</v>
      </c>
      <c r="L5928" t="s">
        <v>17</v>
      </c>
      <c r="M5928">
        <v>1.3958999999999999</v>
      </c>
    </row>
    <row r="5929" spans="1:13" x14ac:dyDescent="0.25">
      <c r="A5929">
        <v>327112</v>
      </c>
      <c r="B5929">
        <v>2</v>
      </c>
      <c r="C5929" s="1">
        <v>43449</v>
      </c>
      <c r="D5929">
        <v>91872</v>
      </c>
      <c r="E5929">
        <v>1583</v>
      </c>
      <c r="F5929">
        <v>9</v>
      </c>
      <c r="G5929">
        <v>13.89</v>
      </c>
      <c r="H5929" s="1">
        <v>43453</v>
      </c>
      <c r="I5929">
        <v>999999</v>
      </c>
      <c r="J5929">
        <v>13.4733</v>
      </c>
      <c r="K5929">
        <v>6.39</v>
      </c>
      <c r="L5929" t="s">
        <v>17</v>
      </c>
      <c r="M5929">
        <v>1.3958999999999999</v>
      </c>
    </row>
    <row r="5930" spans="1:13" x14ac:dyDescent="0.25">
      <c r="A5930">
        <v>327113</v>
      </c>
      <c r="B5930">
        <v>0</v>
      </c>
      <c r="C5930" s="1">
        <v>43449</v>
      </c>
      <c r="D5930">
        <v>1483732</v>
      </c>
      <c r="E5930">
        <v>1547</v>
      </c>
      <c r="F5930">
        <v>1</v>
      </c>
      <c r="G5930">
        <v>255</v>
      </c>
      <c r="H5930" s="1">
        <v>43450</v>
      </c>
      <c r="I5930">
        <v>999999</v>
      </c>
      <c r="J5930">
        <v>229.5</v>
      </c>
      <c r="K5930">
        <v>117.27</v>
      </c>
      <c r="L5930" t="s">
        <v>13</v>
      </c>
      <c r="M5930">
        <v>1</v>
      </c>
    </row>
    <row r="5931" spans="1:13" x14ac:dyDescent="0.25">
      <c r="A5931">
        <v>327114</v>
      </c>
      <c r="B5931">
        <v>0</v>
      </c>
      <c r="C5931" s="1">
        <v>43449</v>
      </c>
      <c r="D5931">
        <v>1418536</v>
      </c>
      <c r="E5931">
        <v>1429</v>
      </c>
      <c r="F5931">
        <v>2</v>
      </c>
      <c r="G5931">
        <v>289</v>
      </c>
      <c r="H5931" s="1">
        <v>43453</v>
      </c>
      <c r="I5931">
        <v>999999</v>
      </c>
      <c r="J5931">
        <v>257.20999999999998</v>
      </c>
      <c r="K5931">
        <v>132.9</v>
      </c>
      <c r="L5931" t="s">
        <v>13</v>
      </c>
      <c r="M5931">
        <v>1</v>
      </c>
    </row>
    <row r="5932" spans="1:13" x14ac:dyDescent="0.25">
      <c r="A5932">
        <v>327114</v>
      </c>
      <c r="B5932">
        <v>1</v>
      </c>
      <c r="C5932" s="1">
        <v>43449</v>
      </c>
      <c r="D5932">
        <v>1418536</v>
      </c>
      <c r="E5932">
        <v>1420</v>
      </c>
      <c r="F5932">
        <v>1</v>
      </c>
      <c r="G5932">
        <v>199</v>
      </c>
      <c r="H5932" s="1">
        <v>43453</v>
      </c>
      <c r="I5932">
        <v>999999</v>
      </c>
      <c r="J5932">
        <v>173.13</v>
      </c>
      <c r="K5932">
        <v>91.51</v>
      </c>
      <c r="L5932" t="s">
        <v>13</v>
      </c>
      <c r="M5932">
        <v>1</v>
      </c>
    </row>
    <row r="5933" spans="1:13" x14ac:dyDescent="0.25">
      <c r="A5933">
        <v>327114</v>
      </c>
      <c r="B5933">
        <v>2</v>
      </c>
      <c r="C5933" s="1">
        <v>43449</v>
      </c>
      <c r="D5933">
        <v>1418536</v>
      </c>
      <c r="E5933">
        <v>663</v>
      </c>
      <c r="F5933">
        <v>3</v>
      </c>
      <c r="G5933">
        <v>248</v>
      </c>
      <c r="H5933" s="1">
        <v>43453</v>
      </c>
      <c r="I5933">
        <v>999999</v>
      </c>
      <c r="J5933">
        <v>238.08</v>
      </c>
      <c r="K5933">
        <v>82.17</v>
      </c>
      <c r="L5933" t="s">
        <v>13</v>
      </c>
      <c r="M5933">
        <v>1</v>
      </c>
    </row>
    <row r="5934" spans="1:13" x14ac:dyDescent="0.25">
      <c r="A5934">
        <v>327114</v>
      </c>
      <c r="B5934">
        <v>3</v>
      </c>
      <c r="C5934" s="1">
        <v>43449</v>
      </c>
      <c r="D5934">
        <v>1418536</v>
      </c>
      <c r="E5934">
        <v>644</v>
      </c>
      <c r="F5934">
        <v>1</v>
      </c>
      <c r="G5934">
        <v>79</v>
      </c>
      <c r="H5934" s="1">
        <v>43453</v>
      </c>
      <c r="I5934">
        <v>999999</v>
      </c>
      <c r="J5934">
        <v>71.89</v>
      </c>
      <c r="K5934">
        <v>40.28</v>
      </c>
      <c r="L5934" t="s">
        <v>13</v>
      </c>
      <c r="M5934">
        <v>1</v>
      </c>
    </row>
    <row r="5935" spans="1:13" x14ac:dyDescent="0.25">
      <c r="A5935">
        <v>327200</v>
      </c>
      <c r="B5935">
        <v>0</v>
      </c>
      <c r="C5935" s="1">
        <v>43450</v>
      </c>
      <c r="D5935">
        <v>1414060</v>
      </c>
      <c r="E5935">
        <v>1381</v>
      </c>
      <c r="F5935">
        <v>1</v>
      </c>
      <c r="G5935">
        <v>22.99</v>
      </c>
      <c r="H5935" s="1">
        <v>43453</v>
      </c>
      <c r="I5935">
        <v>999999</v>
      </c>
      <c r="J5935">
        <v>20.461099999999998</v>
      </c>
      <c r="K5935">
        <v>10.57</v>
      </c>
      <c r="L5935" t="s">
        <v>13</v>
      </c>
      <c r="M5935">
        <v>1</v>
      </c>
    </row>
    <row r="5936" spans="1:13" x14ac:dyDescent="0.25">
      <c r="A5936">
        <v>327300</v>
      </c>
      <c r="B5936">
        <v>0</v>
      </c>
      <c r="C5936" s="1">
        <v>43451</v>
      </c>
      <c r="D5936">
        <v>211370</v>
      </c>
      <c r="E5936">
        <v>2047</v>
      </c>
      <c r="F5936">
        <v>4</v>
      </c>
      <c r="G5936">
        <v>99.99</v>
      </c>
      <c r="H5936" s="1">
        <v>43456</v>
      </c>
      <c r="I5936">
        <v>999999</v>
      </c>
      <c r="J5936">
        <v>89.991</v>
      </c>
      <c r="K5936">
        <v>50.98</v>
      </c>
      <c r="L5936" t="s">
        <v>15</v>
      </c>
      <c r="M5936">
        <v>1.3392999999999999</v>
      </c>
    </row>
    <row r="5937" spans="1:13" x14ac:dyDescent="0.25">
      <c r="A5937">
        <v>327300</v>
      </c>
      <c r="B5937">
        <v>1</v>
      </c>
      <c r="C5937" s="1">
        <v>43451</v>
      </c>
      <c r="D5937">
        <v>211370</v>
      </c>
      <c r="E5937">
        <v>1653</v>
      </c>
      <c r="F5937">
        <v>2</v>
      </c>
      <c r="G5937">
        <v>109.99</v>
      </c>
      <c r="H5937" s="1">
        <v>43456</v>
      </c>
      <c r="I5937">
        <v>999999</v>
      </c>
      <c r="J5937">
        <v>97.891099999999994</v>
      </c>
      <c r="K5937">
        <v>56.08</v>
      </c>
      <c r="L5937" t="s">
        <v>15</v>
      </c>
      <c r="M5937">
        <v>1.3392999999999999</v>
      </c>
    </row>
    <row r="5938" spans="1:13" x14ac:dyDescent="0.25">
      <c r="A5938">
        <v>327300</v>
      </c>
      <c r="B5938">
        <v>2</v>
      </c>
      <c r="C5938" s="1">
        <v>43451</v>
      </c>
      <c r="D5938">
        <v>211370</v>
      </c>
      <c r="E5938">
        <v>1328</v>
      </c>
      <c r="F5938">
        <v>1</v>
      </c>
      <c r="G5938">
        <v>49.99</v>
      </c>
      <c r="H5938" s="1">
        <v>43456</v>
      </c>
      <c r="I5938">
        <v>999999</v>
      </c>
      <c r="J5938">
        <v>49.99</v>
      </c>
      <c r="K5938">
        <v>16.559999999999999</v>
      </c>
      <c r="L5938" t="s">
        <v>15</v>
      </c>
      <c r="M5938">
        <v>1.3392999999999999</v>
      </c>
    </row>
    <row r="5939" spans="1:13" x14ac:dyDescent="0.25">
      <c r="A5939">
        <v>327301</v>
      </c>
      <c r="B5939">
        <v>0</v>
      </c>
      <c r="C5939" s="1">
        <v>43451</v>
      </c>
      <c r="D5939">
        <v>399236</v>
      </c>
      <c r="E5939">
        <v>1481</v>
      </c>
      <c r="F5939">
        <v>4</v>
      </c>
      <c r="G5939">
        <v>229</v>
      </c>
      <c r="H5939" s="1">
        <v>43451</v>
      </c>
      <c r="I5939">
        <v>74</v>
      </c>
      <c r="J5939">
        <v>199.23</v>
      </c>
      <c r="K5939">
        <v>105.31</v>
      </c>
      <c r="L5939" t="s">
        <v>15</v>
      </c>
      <c r="M5939">
        <v>1.3392999999999999</v>
      </c>
    </row>
    <row r="5940" spans="1:13" x14ac:dyDescent="0.25">
      <c r="A5940">
        <v>327302</v>
      </c>
      <c r="B5940">
        <v>0</v>
      </c>
      <c r="C5940" s="1">
        <v>43451</v>
      </c>
      <c r="D5940">
        <v>1984265</v>
      </c>
      <c r="E5940">
        <v>1595</v>
      </c>
      <c r="F5940">
        <v>2</v>
      </c>
      <c r="G5940">
        <v>22.89</v>
      </c>
      <c r="H5940" s="1">
        <v>43459</v>
      </c>
      <c r="I5940">
        <v>999999</v>
      </c>
      <c r="J5940">
        <v>22.89</v>
      </c>
      <c r="K5940">
        <v>7.58</v>
      </c>
      <c r="L5940" t="s">
        <v>13</v>
      </c>
      <c r="M5940">
        <v>1</v>
      </c>
    </row>
    <row r="5941" spans="1:13" x14ac:dyDescent="0.25">
      <c r="A5941">
        <v>327303</v>
      </c>
      <c r="B5941">
        <v>0</v>
      </c>
      <c r="C5941" s="1">
        <v>43451</v>
      </c>
      <c r="D5941">
        <v>73156</v>
      </c>
      <c r="E5941">
        <v>501</v>
      </c>
      <c r="F5941">
        <v>1</v>
      </c>
      <c r="G5941">
        <v>59</v>
      </c>
      <c r="H5941" s="1">
        <v>43456</v>
      </c>
      <c r="I5941">
        <v>999999</v>
      </c>
      <c r="J5941">
        <v>52.51</v>
      </c>
      <c r="K5941">
        <v>30.08</v>
      </c>
      <c r="L5941" t="s">
        <v>17</v>
      </c>
      <c r="M5941">
        <v>1.3933</v>
      </c>
    </row>
    <row r="5942" spans="1:13" x14ac:dyDescent="0.25">
      <c r="A5942">
        <v>327303</v>
      </c>
      <c r="B5942">
        <v>1</v>
      </c>
      <c r="C5942" s="1">
        <v>43451</v>
      </c>
      <c r="D5942">
        <v>73156</v>
      </c>
      <c r="E5942">
        <v>1366</v>
      </c>
      <c r="F5942">
        <v>2</v>
      </c>
      <c r="G5942">
        <v>32.99</v>
      </c>
      <c r="H5942" s="1">
        <v>43456</v>
      </c>
      <c r="I5942">
        <v>999999</v>
      </c>
      <c r="J5942">
        <v>29.031199999999998</v>
      </c>
      <c r="K5942">
        <v>15.17</v>
      </c>
      <c r="L5942" t="s">
        <v>17</v>
      </c>
      <c r="M5942">
        <v>1.3933</v>
      </c>
    </row>
    <row r="5943" spans="1:13" x14ac:dyDescent="0.25">
      <c r="A5943">
        <v>327303</v>
      </c>
      <c r="B5943">
        <v>2</v>
      </c>
      <c r="C5943" s="1">
        <v>43451</v>
      </c>
      <c r="D5943">
        <v>73156</v>
      </c>
      <c r="E5943">
        <v>1491</v>
      </c>
      <c r="F5943">
        <v>1</v>
      </c>
      <c r="G5943">
        <v>229</v>
      </c>
      <c r="H5943" s="1">
        <v>43456</v>
      </c>
      <c r="I5943">
        <v>999999</v>
      </c>
      <c r="J5943">
        <v>229</v>
      </c>
      <c r="K5943">
        <v>105.31</v>
      </c>
      <c r="L5943" t="s">
        <v>17</v>
      </c>
      <c r="M5943">
        <v>1.3933</v>
      </c>
    </row>
    <row r="5944" spans="1:13" x14ac:dyDescent="0.25">
      <c r="A5944">
        <v>327304</v>
      </c>
      <c r="B5944">
        <v>0</v>
      </c>
      <c r="C5944" s="1">
        <v>43451</v>
      </c>
      <c r="D5944">
        <v>1502432</v>
      </c>
      <c r="E5944">
        <v>1236</v>
      </c>
      <c r="F5944">
        <v>4</v>
      </c>
      <c r="G5944">
        <v>188</v>
      </c>
      <c r="H5944" s="1">
        <v>43454</v>
      </c>
      <c r="I5944">
        <v>999999</v>
      </c>
      <c r="J5944">
        <v>188</v>
      </c>
      <c r="K5944">
        <v>95.85</v>
      </c>
      <c r="L5944" t="s">
        <v>13</v>
      </c>
      <c r="M5944">
        <v>1</v>
      </c>
    </row>
    <row r="5945" spans="1:13" x14ac:dyDescent="0.25">
      <c r="A5945">
        <v>327304</v>
      </c>
      <c r="B5945">
        <v>1</v>
      </c>
      <c r="C5945" s="1">
        <v>43451</v>
      </c>
      <c r="D5945">
        <v>1502432</v>
      </c>
      <c r="E5945">
        <v>1138</v>
      </c>
      <c r="F5945">
        <v>1</v>
      </c>
      <c r="G5945">
        <v>391.9</v>
      </c>
      <c r="H5945" s="1">
        <v>43454</v>
      </c>
      <c r="I5945">
        <v>999999</v>
      </c>
      <c r="J5945">
        <v>344.87200000000001</v>
      </c>
      <c r="K5945">
        <v>180.22</v>
      </c>
      <c r="L5945" t="s">
        <v>13</v>
      </c>
      <c r="M5945">
        <v>1</v>
      </c>
    </row>
    <row r="5946" spans="1:13" x14ac:dyDescent="0.25">
      <c r="A5946">
        <v>327305</v>
      </c>
      <c r="B5946">
        <v>0</v>
      </c>
      <c r="C5946" s="1">
        <v>43451</v>
      </c>
      <c r="D5946">
        <v>1306368</v>
      </c>
      <c r="E5946">
        <v>2509</v>
      </c>
      <c r="F5946">
        <v>6</v>
      </c>
      <c r="G5946">
        <v>4.0599999999999996</v>
      </c>
      <c r="H5946" s="1">
        <v>43451</v>
      </c>
      <c r="I5946">
        <v>450</v>
      </c>
      <c r="J5946">
        <v>4.0599999999999996</v>
      </c>
      <c r="K5946">
        <v>2.0699999999999998</v>
      </c>
      <c r="L5946" t="s">
        <v>13</v>
      </c>
      <c r="M5946">
        <v>1</v>
      </c>
    </row>
    <row r="5947" spans="1:13" x14ac:dyDescent="0.25">
      <c r="A5947">
        <v>327305</v>
      </c>
      <c r="B5947">
        <v>1</v>
      </c>
      <c r="C5947" s="1">
        <v>43451</v>
      </c>
      <c r="D5947">
        <v>1306368</v>
      </c>
      <c r="E5947">
        <v>1641</v>
      </c>
      <c r="F5947">
        <v>1</v>
      </c>
      <c r="G5947">
        <v>12.66</v>
      </c>
      <c r="H5947" s="1">
        <v>43451</v>
      </c>
      <c r="I5947">
        <v>450</v>
      </c>
      <c r="J5947">
        <v>12.66</v>
      </c>
      <c r="K5947">
        <v>5.82</v>
      </c>
      <c r="L5947" t="s">
        <v>13</v>
      </c>
      <c r="M5947">
        <v>1</v>
      </c>
    </row>
    <row r="5948" spans="1:13" x14ac:dyDescent="0.25">
      <c r="A5948">
        <v>327306</v>
      </c>
      <c r="B5948">
        <v>0</v>
      </c>
      <c r="C5948" s="1">
        <v>43451</v>
      </c>
      <c r="D5948">
        <v>1680987</v>
      </c>
      <c r="E5948">
        <v>1397</v>
      </c>
      <c r="F5948">
        <v>1</v>
      </c>
      <c r="G5948">
        <v>26.99</v>
      </c>
      <c r="H5948" s="1">
        <v>43451</v>
      </c>
      <c r="I5948">
        <v>510</v>
      </c>
      <c r="J5948">
        <v>23.751200000000001</v>
      </c>
      <c r="K5948">
        <v>12.41</v>
      </c>
      <c r="L5948" t="s">
        <v>13</v>
      </c>
      <c r="M5948">
        <v>1</v>
      </c>
    </row>
    <row r="5949" spans="1:13" x14ac:dyDescent="0.25">
      <c r="A5949">
        <v>327306</v>
      </c>
      <c r="B5949">
        <v>1</v>
      </c>
      <c r="C5949" s="1">
        <v>43451</v>
      </c>
      <c r="D5949">
        <v>1680987</v>
      </c>
      <c r="E5949">
        <v>333</v>
      </c>
      <c r="F5949">
        <v>1</v>
      </c>
      <c r="G5949">
        <v>319</v>
      </c>
      <c r="H5949" s="1">
        <v>43451</v>
      </c>
      <c r="I5949">
        <v>510</v>
      </c>
      <c r="J5949">
        <v>277.52999999999997</v>
      </c>
      <c r="K5949">
        <v>162.63999999999999</v>
      </c>
      <c r="L5949" t="s">
        <v>13</v>
      </c>
      <c r="M5949">
        <v>1</v>
      </c>
    </row>
    <row r="5950" spans="1:13" x14ac:dyDescent="0.25">
      <c r="A5950">
        <v>327306</v>
      </c>
      <c r="B5950">
        <v>2</v>
      </c>
      <c r="C5950" s="1">
        <v>43451</v>
      </c>
      <c r="D5950">
        <v>1680987</v>
      </c>
      <c r="E5950">
        <v>2505</v>
      </c>
      <c r="F5950">
        <v>6</v>
      </c>
      <c r="G5950">
        <v>9.99</v>
      </c>
      <c r="H5950" s="1">
        <v>43451</v>
      </c>
      <c r="I5950">
        <v>510</v>
      </c>
      <c r="J5950">
        <v>8.7911999999999999</v>
      </c>
      <c r="K5950">
        <v>5.09</v>
      </c>
      <c r="L5950" t="s">
        <v>13</v>
      </c>
      <c r="M5950">
        <v>1</v>
      </c>
    </row>
    <row r="5951" spans="1:13" x14ac:dyDescent="0.25">
      <c r="A5951">
        <v>327306</v>
      </c>
      <c r="B5951">
        <v>3</v>
      </c>
      <c r="C5951" s="1">
        <v>43451</v>
      </c>
      <c r="D5951">
        <v>1680987</v>
      </c>
      <c r="E5951">
        <v>1645</v>
      </c>
      <c r="F5951">
        <v>2</v>
      </c>
      <c r="G5951">
        <v>57.88</v>
      </c>
      <c r="H5951" s="1">
        <v>43451</v>
      </c>
      <c r="I5951">
        <v>510</v>
      </c>
      <c r="J5951">
        <v>57.88</v>
      </c>
      <c r="K5951">
        <v>26.62</v>
      </c>
      <c r="L5951" t="s">
        <v>13</v>
      </c>
      <c r="M5951">
        <v>1</v>
      </c>
    </row>
    <row r="5952" spans="1:13" x14ac:dyDescent="0.25">
      <c r="A5952">
        <v>327307</v>
      </c>
      <c r="B5952">
        <v>0</v>
      </c>
      <c r="C5952" s="1">
        <v>43451</v>
      </c>
      <c r="D5952">
        <v>1147749</v>
      </c>
      <c r="E5952">
        <v>2517</v>
      </c>
      <c r="F5952">
        <v>4</v>
      </c>
      <c r="G5952">
        <v>3.35</v>
      </c>
      <c r="H5952" s="1">
        <v>43451</v>
      </c>
      <c r="I5952">
        <v>360</v>
      </c>
      <c r="J5952">
        <v>2.9144999999999999</v>
      </c>
      <c r="K5952">
        <v>1.71</v>
      </c>
      <c r="L5952" t="s">
        <v>16</v>
      </c>
      <c r="M5952">
        <v>0.79259999999999997</v>
      </c>
    </row>
    <row r="5953" spans="1:13" x14ac:dyDescent="0.25">
      <c r="A5953">
        <v>327307</v>
      </c>
      <c r="B5953">
        <v>1</v>
      </c>
      <c r="C5953" s="1">
        <v>43451</v>
      </c>
      <c r="D5953">
        <v>1147749</v>
      </c>
      <c r="E5953">
        <v>450</v>
      </c>
      <c r="F5953">
        <v>2</v>
      </c>
      <c r="G5953">
        <v>919</v>
      </c>
      <c r="H5953" s="1">
        <v>43451</v>
      </c>
      <c r="I5953">
        <v>360</v>
      </c>
      <c r="J5953">
        <v>919</v>
      </c>
      <c r="K5953">
        <v>304.48</v>
      </c>
      <c r="L5953" t="s">
        <v>16</v>
      </c>
      <c r="M5953">
        <v>0.79259999999999997</v>
      </c>
    </row>
    <row r="5954" spans="1:13" x14ac:dyDescent="0.25">
      <c r="A5954">
        <v>327307</v>
      </c>
      <c r="B5954">
        <v>2</v>
      </c>
      <c r="C5954" s="1">
        <v>43451</v>
      </c>
      <c r="D5954">
        <v>1147749</v>
      </c>
      <c r="E5954">
        <v>276</v>
      </c>
      <c r="F5954">
        <v>1</v>
      </c>
      <c r="G5954">
        <v>529</v>
      </c>
      <c r="H5954" s="1">
        <v>43451</v>
      </c>
      <c r="I5954">
        <v>360</v>
      </c>
      <c r="J5954">
        <v>465.52</v>
      </c>
      <c r="K5954">
        <v>243.27</v>
      </c>
      <c r="L5954" t="s">
        <v>16</v>
      </c>
      <c r="M5954">
        <v>0.79259999999999997</v>
      </c>
    </row>
    <row r="5955" spans="1:13" x14ac:dyDescent="0.25">
      <c r="A5955">
        <v>327400</v>
      </c>
      <c r="B5955">
        <v>0</v>
      </c>
      <c r="C5955" s="1">
        <v>43452</v>
      </c>
      <c r="D5955">
        <v>1234972</v>
      </c>
      <c r="E5955">
        <v>76</v>
      </c>
      <c r="F5955">
        <v>3</v>
      </c>
      <c r="G5955">
        <v>37.950000000000003</v>
      </c>
      <c r="H5955" s="1">
        <v>43457</v>
      </c>
      <c r="I5955">
        <v>999999</v>
      </c>
      <c r="J5955">
        <v>33.396000000000001</v>
      </c>
      <c r="K5955">
        <v>17.45</v>
      </c>
      <c r="L5955" t="s">
        <v>13</v>
      </c>
      <c r="M5955">
        <v>1</v>
      </c>
    </row>
    <row r="5956" spans="1:13" x14ac:dyDescent="0.25">
      <c r="A5956">
        <v>327401</v>
      </c>
      <c r="B5956">
        <v>0</v>
      </c>
      <c r="C5956" s="1">
        <v>43452</v>
      </c>
      <c r="D5956">
        <v>422521</v>
      </c>
      <c r="E5956">
        <v>1699</v>
      </c>
      <c r="F5956">
        <v>2</v>
      </c>
      <c r="G5956">
        <v>6.88</v>
      </c>
      <c r="H5956" s="1">
        <v>43452</v>
      </c>
      <c r="I5956">
        <v>190</v>
      </c>
      <c r="J5956">
        <v>6.6736000000000004</v>
      </c>
      <c r="K5956">
        <v>3.16</v>
      </c>
      <c r="L5956" t="s">
        <v>14</v>
      </c>
      <c r="M5956">
        <v>0.879</v>
      </c>
    </row>
    <row r="5957" spans="1:13" x14ac:dyDescent="0.25">
      <c r="A5957">
        <v>327401</v>
      </c>
      <c r="B5957">
        <v>1</v>
      </c>
      <c r="C5957" s="1">
        <v>43452</v>
      </c>
      <c r="D5957">
        <v>422521</v>
      </c>
      <c r="E5957">
        <v>1142</v>
      </c>
      <c r="F5957">
        <v>2</v>
      </c>
      <c r="G5957">
        <v>391.9</v>
      </c>
      <c r="H5957" s="1">
        <v>43452</v>
      </c>
      <c r="I5957">
        <v>190</v>
      </c>
      <c r="J5957">
        <v>391.9</v>
      </c>
      <c r="K5957">
        <v>180.22</v>
      </c>
      <c r="L5957" t="s">
        <v>14</v>
      </c>
      <c r="M5957">
        <v>0.879</v>
      </c>
    </row>
    <row r="5958" spans="1:13" x14ac:dyDescent="0.25">
      <c r="A5958">
        <v>327401</v>
      </c>
      <c r="B5958">
        <v>2</v>
      </c>
      <c r="C5958" s="1">
        <v>43452</v>
      </c>
      <c r="D5958">
        <v>422521</v>
      </c>
      <c r="E5958">
        <v>1341</v>
      </c>
      <c r="F5958">
        <v>3</v>
      </c>
      <c r="G5958">
        <v>16</v>
      </c>
      <c r="H5958" s="1">
        <v>43452</v>
      </c>
      <c r="I5958">
        <v>190</v>
      </c>
      <c r="J5958">
        <v>16</v>
      </c>
      <c r="K5958">
        <v>8.16</v>
      </c>
      <c r="L5958" t="s">
        <v>14</v>
      </c>
      <c r="M5958">
        <v>0.879</v>
      </c>
    </row>
    <row r="5959" spans="1:13" x14ac:dyDescent="0.25">
      <c r="A5959">
        <v>327401</v>
      </c>
      <c r="B5959">
        <v>3</v>
      </c>
      <c r="C5959" s="1">
        <v>43452</v>
      </c>
      <c r="D5959">
        <v>422521</v>
      </c>
      <c r="E5959">
        <v>419</v>
      </c>
      <c r="F5959">
        <v>1</v>
      </c>
      <c r="G5959">
        <v>369</v>
      </c>
      <c r="H5959" s="1">
        <v>43452</v>
      </c>
      <c r="I5959">
        <v>190</v>
      </c>
      <c r="J5959">
        <v>335.79</v>
      </c>
      <c r="K5959">
        <v>188.13</v>
      </c>
      <c r="L5959" t="s">
        <v>14</v>
      </c>
      <c r="M5959">
        <v>0.879</v>
      </c>
    </row>
    <row r="5960" spans="1:13" x14ac:dyDescent="0.25">
      <c r="A5960">
        <v>327401</v>
      </c>
      <c r="B5960">
        <v>4</v>
      </c>
      <c r="C5960" s="1">
        <v>43452</v>
      </c>
      <c r="D5960">
        <v>422521</v>
      </c>
      <c r="E5960">
        <v>1621</v>
      </c>
      <c r="F5960">
        <v>3</v>
      </c>
      <c r="G5960">
        <v>12.99</v>
      </c>
      <c r="H5960" s="1">
        <v>43452</v>
      </c>
      <c r="I5960">
        <v>190</v>
      </c>
      <c r="J5960">
        <v>11.5611</v>
      </c>
      <c r="K5960">
        <v>6.62</v>
      </c>
      <c r="L5960" t="s">
        <v>14</v>
      </c>
      <c r="M5960">
        <v>0.879</v>
      </c>
    </row>
    <row r="5961" spans="1:13" x14ac:dyDescent="0.25">
      <c r="A5961">
        <v>327401</v>
      </c>
      <c r="B5961">
        <v>5</v>
      </c>
      <c r="C5961" s="1">
        <v>43452</v>
      </c>
      <c r="D5961">
        <v>422521</v>
      </c>
      <c r="E5961">
        <v>1572</v>
      </c>
      <c r="F5961">
        <v>3</v>
      </c>
      <c r="G5961">
        <v>57.99</v>
      </c>
      <c r="H5961" s="1">
        <v>43452</v>
      </c>
      <c r="I5961">
        <v>190</v>
      </c>
      <c r="J5961">
        <v>57.99</v>
      </c>
      <c r="K5961">
        <v>26.67</v>
      </c>
      <c r="L5961" t="s">
        <v>14</v>
      </c>
      <c r="M5961">
        <v>0.879</v>
      </c>
    </row>
    <row r="5962" spans="1:13" x14ac:dyDescent="0.25">
      <c r="A5962">
        <v>327402</v>
      </c>
      <c r="B5962">
        <v>0</v>
      </c>
      <c r="C5962" s="1">
        <v>43452</v>
      </c>
      <c r="D5962">
        <v>1470385</v>
      </c>
      <c r="E5962">
        <v>2094</v>
      </c>
      <c r="F5962">
        <v>4</v>
      </c>
      <c r="G5962">
        <v>257.5</v>
      </c>
      <c r="H5962" s="1">
        <v>43454</v>
      </c>
      <c r="I5962">
        <v>999999</v>
      </c>
      <c r="J5962">
        <v>257.5</v>
      </c>
      <c r="K5962">
        <v>131.28</v>
      </c>
      <c r="L5962" t="s">
        <v>13</v>
      </c>
      <c r="M5962">
        <v>1</v>
      </c>
    </row>
    <row r="5963" spans="1:13" x14ac:dyDescent="0.25">
      <c r="A5963">
        <v>327402</v>
      </c>
      <c r="B5963">
        <v>1</v>
      </c>
      <c r="C5963" s="1">
        <v>43452</v>
      </c>
      <c r="D5963">
        <v>1470385</v>
      </c>
      <c r="E5963">
        <v>1513</v>
      </c>
      <c r="F5963">
        <v>3</v>
      </c>
      <c r="G5963">
        <v>269</v>
      </c>
      <c r="H5963" s="1">
        <v>43454</v>
      </c>
      <c r="I5963">
        <v>999999</v>
      </c>
      <c r="J5963">
        <v>244.79</v>
      </c>
      <c r="K5963">
        <v>123.7</v>
      </c>
      <c r="L5963" t="s">
        <v>13</v>
      </c>
      <c r="M5963">
        <v>1</v>
      </c>
    </row>
    <row r="5964" spans="1:13" x14ac:dyDescent="0.25">
      <c r="A5964">
        <v>327402</v>
      </c>
      <c r="B5964">
        <v>2</v>
      </c>
      <c r="C5964" s="1">
        <v>43452</v>
      </c>
      <c r="D5964">
        <v>1470385</v>
      </c>
      <c r="E5964">
        <v>466</v>
      </c>
      <c r="F5964">
        <v>3</v>
      </c>
      <c r="G5964">
        <v>279</v>
      </c>
      <c r="H5964" s="1">
        <v>43454</v>
      </c>
      <c r="I5964">
        <v>999999</v>
      </c>
      <c r="J5964">
        <v>245.52</v>
      </c>
      <c r="K5964">
        <v>128.30000000000001</v>
      </c>
      <c r="L5964" t="s">
        <v>13</v>
      </c>
      <c r="M5964">
        <v>1</v>
      </c>
    </row>
    <row r="5965" spans="1:13" x14ac:dyDescent="0.25">
      <c r="A5965">
        <v>325703</v>
      </c>
      <c r="B5965">
        <v>0</v>
      </c>
      <c r="C5965" s="1">
        <v>43435</v>
      </c>
      <c r="D5965">
        <v>1256022</v>
      </c>
      <c r="E5965">
        <v>1354</v>
      </c>
      <c r="F5965">
        <v>5</v>
      </c>
      <c r="G5965">
        <v>28.99</v>
      </c>
      <c r="H5965" s="1">
        <v>43435</v>
      </c>
      <c r="I5965">
        <v>590</v>
      </c>
      <c r="J5965">
        <v>28.99</v>
      </c>
      <c r="K5965">
        <v>13.33</v>
      </c>
      <c r="L5965" t="s">
        <v>13</v>
      </c>
      <c r="M5965">
        <v>1</v>
      </c>
    </row>
    <row r="5966" spans="1:13" x14ac:dyDescent="0.25">
      <c r="A5966">
        <v>325703</v>
      </c>
      <c r="B5966">
        <v>1</v>
      </c>
      <c r="C5966" s="1">
        <v>43435</v>
      </c>
      <c r="D5966">
        <v>1256022</v>
      </c>
      <c r="E5966">
        <v>416</v>
      </c>
      <c r="F5966">
        <v>1</v>
      </c>
      <c r="G5966">
        <v>969</v>
      </c>
      <c r="H5966" s="1">
        <v>43435</v>
      </c>
      <c r="I5966">
        <v>590</v>
      </c>
      <c r="J5966">
        <v>969</v>
      </c>
      <c r="K5966">
        <v>321.05</v>
      </c>
      <c r="L5966" t="s">
        <v>13</v>
      </c>
      <c r="M5966">
        <v>1</v>
      </c>
    </row>
    <row r="5967" spans="1:13" x14ac:dyDescent="0.25">
      <c r="A5967">
        <v>325703</v>
      </c>
      <c r="B5967">
        <v>2</v>
      </c>
      <c r="C5967" s="1">
        <v>43435</v>
      </c>
      <c r="D5967">
        <v>1256022</v>
      </c>
      <c r="E5967">
        <v>1588</v>
      </c>
      <c r="F5967">
        <v>1</v>
      </c>
      <c r="G5967">
        <v>13.89</v>
      </c>
      <c r="H5967" s="1">
        <v>43435</v>
      </c>
      <c r="I5967">
        <v>590</v>
      </c>
      <c r="J5967">
        <v>12.3621</v>
      </c>
      <c r="K5967">
        <v>6.39</v>
      </c>
      <c r="L5967" t="s">
        <v>13</v>
      </c>
      <c r="M5967">
        <v>1</v>
      </c>
    </row>
    <row r="5968" spans="1:13" x14ac:dyDescent="0.25">
      <c r="A5968">
        <v>325703</v>
      </c>
      <c r="B5968">
        <v>3</v>
      </c>
      <c r="C5968" s="1">
        <v>43435</v>
      </c>
      <c r="D5968">
        <v>1256022</v>
      </c>
      <c r="E5968">
        <v>340</v>
      </c>
      <c r="F5968">
        <v>5</v>
      </c>
      <c r="G5968">
        <v>819</v>
      </c>
      <c r="H5968" s="1">
        <v>43435</v>
      </c>
      <c r="I5968">
        <v>590</v>
      </c>
      <c r="J5968">
        <v>753.48</v>
      </c>
      <c r="K5968">
        <v>376.63</v>
      </c>
      <c r="L5968" t="s">
        <v>13</v>
      </c>
      <c r="M5968">
        <v>1</v>
      </c>
    </row>
    <row r="5969" spans="1:13" x14ac:dyDescent="0.25">
      <c r="A5969">
        <v>325704</v>
      </c>
      <c r="B5969">
        <v>0</v>
      </c>
      <c r="C5969" s="1">
        <v>43435</v>
      </c>
      <c r="D5969">
        <v>1913550</v>
      </c>
      <c r="E5969">
        <v>1652</v>
      </c>
      <c r="F5969">
        <v>4</v>
      </c>
      <c r="G5969">
        <v>179.99</v>
      </c>
      <c r="H5969" s="1">
        <v>43438</v>
      </c>
      <c r="I5969">
        <v>999999</v>
      </c>
      <c r="J5969">
        <v>179.99</v>
      </c>
      <c r="K5969">
        <v>82.77</v>
      </c>
      <c r="L5969" t="s">
        <v>13</v>
      </c>
      <c r="M5969">
        <v>1</v>
      </c>
    </row>
    <row r="5970" spans="1:13" x14ac:dyDescent="0.25">
      <c r="A5970">
        <v>325704</v>
      </c>
      <c r="B5970">
        <v>1</v>
      </c>
      <c r="C5970" s="1">
        <v>43435</v>
      </c>
      <c r="D5970">
        <v>1913550</v>
      </c>
      <c r="E5970">
        <v>1670</v>
      </c>
      <c r="F5970">
        <v>1</v>
      </c>
      <c r="G5970">
        <v>8.99</v>
      </c>
      <c r="H5970" s="1">
        <v>43438</v>
      </c>
      <c r="I5970">
        <v>999999</v>
      </c>
      <c r="J5970">
        <v>8.0010999999999992</v>
      </c>
      <c r="K5970">
        <v>4.13</v>
      </c>
      <c r="L5970" t="s">
        <v>13</v>
      </c>
      <c r="M5970">
        <v>1</v>
      </c>
    </row>
    <row r="5971" spans="1:13" x14ac:dyDescent="0.25">
      <c r="A5971">
        <v>325704</v>
      </c>
      <c r="B5971">
        <v>2</v>
      </c>
      <c r="C5971" s="1">
        <v>43435</v>
      </c>
      <c r="D5971">
        <v>1913550</v>
      </c>
      <c r="E5971">
        <v>862</v>
      </c>
      <c r="F5971">
        <v>1</v>
      </c>
      <c r="G5971">
        <v>29.95</v>
      </c>
      <c r="H5971" s="1">
        <v>43438</v>
      </c>
      <c r="I5971">
        <v>999999</v>
      </c>
      <c r="J5971">
        <v>26.6555</v>
      </c>
      <c r="K5971">
        <v>13.77</v>
      </c>
      <c r="L5971" t="s">
        <v>13</v>
      </c>
      <c r="M5971">
        <v>1</v>
      </c>
    </row>
    <row r="5972" spans="1:13" x14ac:dyDescent="0.25">
      <c r="A5972">
        <v>325705</v>
      </c>
      <c r="B5972">
        <v>0</v>
      </c>
      <c r="C5972" s="1">
        <v>43435</v>
      </c>
      <c r="D5972">
        <v>435094</v>
      </c>
      <c r="E5972">
        <v>1169</v>
      </c>
      <c r="F5972">
        <v>3</v>
      </c>
      <c r="G5972">
        <v>566</v>
      </c>
      <c r="H5972" s="1">
        <v>43436</v>
      </c>
      <c r="I5972">
        <v>999999</v>
      </c>
      <c r="J5972">
        <v>492.42</v>
      </c>
      <c r="K5972">
        <v>260.27999999999997</v>
      </c>
      <c r="L5972" t="s">
        <v>14</v>
      </c>
      <c r="M5972">
        <v>0.88039999999999996</v>
      </c>
    </row>
    <row r="5973" spans="1:13" x14ac:dyDescent="0.25">
      <c r="A5973">
        <v>325705</v>
      </c>
      <c r="B5973">
        <v>1</v>
      </c>
      <c r="C5973" s="1">
        <v>43435</v>
      </c>
      <c r="D5973">
        <v>435094</v>
      </c>
      <c r="E5973">
        <v>449</v>
      </c>
      <c r="F5973">
        <v>3</v>
      </c>
      <c r="G5973">
        <v>349</v>
      </c>
      <c r="H5973" s="1">
        <v>43436</v>
      </c>
      <c r="I5973">
        <v>999999</v>
      </c>
      <c r="J5973">
        <v>335.04</v>
      </c>
      <c r="K5973">
        <v>160.49</v>
      </c>
      <c r="L5973" t="s">
        <v>14</v>
      </c>
      <c r="M5973">
        <v>0.88039999999999996</v>
      </c>
    </row>
    <row r="5974" spans="1:13" x14ac:dyDescent="0.25">
      <c r="A5974">
        <v>325706</v>
      </c>
      <c r="B5974">
        <v>0</v>
      </c>
      <c r="C5974" s="1">
        <v>43435</v>
      </c>
      <c r="D5974">
        <v>276932</v>
      </c>
      <c r="E5974">
        <v>1555</v>
      </c>
      <c r="F5974">
        <v>2</v>
      </c>
      <c r="G5974">
        <v>368</v>
      </c>
      <c r="H5974" s="1">
        <v>43439</v>
      </c>
      <c r="I5974">
        <v>999999</v>
      </c>
      <c r="J5974">
        <v>327.52</v>
      </c>
      <c r="K5974">
        <v>121.93</v>
      </c>
      <c r="L5974" t="s">
        <v>15</v>
      </c>
      <c r="M5974">
        <v>1.3308</v>
      </c>
    </row>
    <row r="5975" spans="1:13" x14ac:dyDescent="0.25">
      <c r="A5975">
        <v>325706</v>
      </c>
      <c r="B5975">
        <v>1</v>
      </c>
      <c r="C5975" s="1">
        <v>43435</v>
      </c>
      <c r="D5975">
        <v>276932</v>
      </c>
      <c r="E5975">
        <v>2501</v>
      </c>
      <c r="F5975">
        <v>8</v>
      </c>
      <c r="G5975">
        <v>23.72</v>
      </c>
      <c r="H5975" s="1">
        <v>43439</v>
      </c>
      <c r="I5975">
        <v>999999</v>
      </c>
      <c r="J5975">
        <v>23.482800000000001</v>
      </c>
      <c r="K5975">
        <v>12.09</v>
      </c>
      <c r="L5975" t="s">
        <v>15</v>
      </c>
      <c r="M5975">
        <v>1.3308</v>
      </c>
    </row>
    <row r="5976" spans="1:13" x14ac:dyDescent="0.25">
      <c r="A5976">
        <v>325706</v>
      </c>
      <c r="B5976">
        <v>2</v>
      </c>
      <c r="C5976" s="1">
        <v>43435</v>
      </c>
      <c r="D5976">
        <v>276932</v>
      </c>
      <c r="E5976">
        <v>1420</v>
      </c>
      <c r="F5976">
        <v>1</v>
      </c>
      <c r="G5976">
        <v>199</v>
      </c>
      <c r="H5976" s="1">
        <v>43439</v>
      </c>
      <c r="I5976">
        <v>999999</v>
      </c>
      <c r="J5976">
        <v>199</v>
      </c>
      <c r="K5976">
        <v>91.51</v>
      </c>
      <c r="L5976" t="s">
        <v>15</v>
      </c>
      <c r="M5976">
        <v>1.3308</v>
      </c>
    </row>
    <row r="5977" spans="1:13" x14ac:dyDescent="0.25">
      <c r="A5977">
        <v>325706</v>
      </c>
      <c r="B5977">
        <v>3</v>
      </c>
      <c r="C5977" s="1">
        <v>43435</v>
      </c>
      <c r="D5977">
        <v>276932</v>
      </c>
      <c r="E5977">
        <v>183</v>
      </c>
      <c r="F5977">
        <v>1</v>
      </c>
      <c r="G5977">
        <v>109</v>
      </c>
      <c r="H5977" s="1">
        <v>43439</v>
      </c>
      <c r="I5977">
        <v>999999</v>
      </c>
      <c r="J5977">
        <v>109</v>
      </c>
      <c r="K5977">
        <v>50.13</v>
      </c>
      <c r="L5977" t="s">
        <v>15</v>
      </c>
      <c r="M5977">
        <v>1.3308</v>
      </c>
    </row>
    <row r="5978" spans="1:13" x14ac:dyDescent="0.25">
      <c r="A5978">
        <v>325707</v>
      </c>
      <c r="B5978">
        <v>0</v>
      </c>
      <c r="C5978" s="1">
        <v>43435</v>
      </c>
      <c r="D5978">
        <v>137794</v>
      </c>
      <c r="E5978">
        <v>401</v>
      </c>
      <c r="F5978">
        <v>2</v>
      </c>
      <c r="G5978">
        <v>326</v>
      </c>
      <c r="H5978" s="1">
        <v>43440</v>
      </c>
      <c r="I5978">
        <v>999999</v>
      </c>
      <c r="J5978">
        <v>303.18</v>
      </c>
      <c r="K5978">
        <v>166.2</v>
      </c>
      <c r="L5978" t="s">
        <v>17</v>
      </c>
      <c r="M5978">
        <v>1.3703000000000001</v>
      </c>
    </row>
    <row r="5979" spans="1:13" x14ac:dyDescent="0.25">
      <c r="A5979">
        <v>325707</v>
      </c>
      <c r="B5979">
        <v>1</v>
      </c>
      <c r="C5979" s="1">
        <v>43435</v>
      </c>
      <c r="D5979">
        <v>137794</v>
      </c>
      <c r="E5979">
        <v>2512</v>
      </c>
      <c r="F5979">
        <v>1</v>
      </c>
      <c r="G5979">
        <v>129.99</v>
      </c>
      <c r="H5979" s="1">
        <v>43440</v>
      </c>
      <c r="I5979">
        <v>999999</v>
      </c>
      <c r="J5979">
        <v>129.99</v>
      </c>
      <c r="K5979">
        <v>43.07</v>
      </c>
      <c r="L5979" t="s">
        <v>17</v>
      </c>
      <c r="M5979">
        <v>1.3703000000000001</v>
      </c>
    </row>
    <row r="5980" spans="1:13" x14ac:dyDescent="0.25">
      <c r="A5980">
        <v>325707</v>
      </c>
      <c r="B5980">
        <v>2</v>
      </c>
      <c r="C5980" s="1">
        <v>43435</v>
      </c>
      <c r="D5980">
        <v>137794</v>
      </c>
      <c r="E5980">
        <v>1319</v>
      </c>
      <c r="F5980">
        <v>6</v>
      </c>
      <c r="G5980">
        <v>22.99</v>
      </c>
      <c r="H5980" s="1">
        <v>43440</v>
      </c>
      <c r="I5980">
        <v>999999</v>
      </c>
      <c r="J5980">
        <v>20.461099999999998</v>
      </c>
      <c r="K5980">
        <v>10.57</v>
      </c>
      <c r="L5980" t="s">
        <v>17</v>
      </c>
      <c r="M5980">
        <v>1.3703000000000001</v>
      </c>
    </row>
    <row r="5981" spans="1:13" x14ac:dyDescent="0.25">
      <c r="A5981">
        <v>325707</v>
      </c>
      <c r="B5981">
        <v>3</v>
      </c>
      <c r="C5981" s="1">
        <v>43435</v>
      </c>
      <c r="D5981">
        <v>137794</v>
      </c>
      <c r="E5981">
        <v>1690</v>
      </c>
      <c r="F5981">
        <v>3</v>
      </c>
      <c r="G5981">
        <v>16.989999999999998</v>
      </c>
      <c r="H5981" s="1">
        <v>43440</v>
      </c>
      <c r="I5981">
        <v>999999</v>
      </c>
      <c r="J5981">
        <v>15.291</v>
      </c>
      <c r="K5981">
        <v>5.63</v>
      </c>
      <c r="L5981" t="s">
        <v>17</v>
      </c>
      <c r="M5981">
        <v>1.3703000000000001</v>
      </c>
    </row>
    <row r="5982" spans="1:13" x14ac:dyDescent="0.25">
      <c r="A5982">
        <v>325707</v>
      </c>
      <c r="B5982">
        <v>4</v>
      </c>
      <c r="C5982" s="1">
        <v>43435</v>
      </c>
      <c r="D5982">
        <v>137794</v>
      </c>
      <c r="E5982">
        <v>1412</v>
      </c>
      <c r="F5982">
        <v>1</v>
      </c>
      <c r="G5982">
        <v>289</v>
      </c>
      <c r="H5982" s="1">
        <v>43440</v>
      </c>
      <c r="I5982">
        <v>999999</v>
      </c>
      <c r="J5982">
        <v>289</v>
      </c>
      <c r="K5982">
        <v>132.9</v>
      </c>
      <c r="L5982" t="s">
        <v>17</v>
      </c>
      <c r="M5982">
        <v>1.3703000000000001</v>
      </c>
    </row>
    <row r="5983" spans="1:13" x14ac:dyDescent="0.25">
      <c r="A5983">
        <v>325708</v>
      </c>
      <c r="B5983">
        <v>0</v>
      </c>
      <c r="C5983" s="1">
        <v>43435</v>
      </c>
      <c r="D5983">
        <v>1638518</v>
      </c>
      <c r="E5983">
        <v>358</v>
      </c>
      <c r="F5983">
        <v>7</v>
      </c>
      <c r="G5983">
        <v>326</v>
      </c>
      <c r="H5983" s="1">
        <v>43436</v>
      </c>
      <c r="I5983">
        <v>999999</v>
      </c>
      <c r="J5983">
        <v>326</v>
      </c>
      <c r="K5983">
        <v>166.2</v>
      </c>
      <c r="L5983" t="s">
        <v>13</v>
      </c>
      <c r="M5983">
        <v>1</v>
      </c>
    </row>
    <row r="5984" spans="1:13" x14ac:dyDescent="0.25">
      <c r="A5984">
        <v>325708</v>
      </c>
      <c r="B5984">
        <v>1</v>
      </c>
      <c r="C5984" s="1">
        <v>43435</v>
      </c>
      <c r="D5984">
        <v>1638518</v>
      </c>
      <c r="E5984">
        <v>423</v>
      </c>
      <c r="F5984">
        <v>2</v>
      </c>
      <c r="G5984">
        <v>599</v>
      </c>
      <c r="H5984" s="1">
        <v>43436</v>
      </c>
      <c r="I5984">
        <v>999999</v>
      </c>
      <c r="J5984">
        <v>599</v>
      </c>
      <c r="K5984">
        <v>275.45999999999998</v>
      </c>
      <c r="L5984" t="s">
        <v>13</v>
      </c>
      <c r="M5984">
        <v>1</v>
      </c>
    </row>
    <row r="5985" spans="1:13" x14ac:dyDescent="0.25">
      <c r="A5985">
        <v>325708</v>
      </c>
      <c r="B5985">
        <v>2</v>
      </c>
      <c r="C5985" s="1">
        <v>43435</v>
      </c>
      <c r="D5985">
        <v>1638518</v>
      </c>
      <c r="E5985">
        <v>347</v>
      </c>
      <c r="F5985">
        <v>8</v>
      </c>
      <c r="G5985">
        <v>586</v>
      </c>
      <c r="H5985" s="1">
        <v>43436</v>
      </c>
      <c r="I5985">
        <v>999999</v>
      </c>
      <c r="J5985">
        <v>586</v>
      </c>
      <c r="K5985">
        <v>269.48</v>
      </c>
      <c r="L5985" t="s">
        <v>13</v>
      </c>
      <c r="M5985">
        <v>1</v>
      </c>
    </row>
    <row r="5986" spans="1:13" x14ac:dyDescent="0.25">
      <c r="A5986">
        <v>325708</v>
      </c>
      <c r="B5986">
        <v>3</v>
      </c>
      <c r="C5986" s="1">
        <v>43435</v>
      </c>
      <c r="D5986">
        <v>1638518</v>
      </c>
      <c r="E5986">
        <v>2</v>
      </c>
      <c r="F5986">
        <v>2</v>
      </c>
      <c r="G5986">
        <v>12.99</v>
      </c>
      <c r="H5986" s="1">
        <v>43436</v>
      </c>
      <c r="I5986">
        <v>999999</v>
      </c>
      <c r="J5986">
        <v>11.5611</v>
      </c>
      <c r="K5986">
        <v>6.62</v>
      </c>
      <c r="L5986" t="s">
        <v>13</v>
      </c>
      <c r="M5986">
        <v>1</v>
      </c>
    </row>
    <row r="5987" spans="1:13" x14ac:dyDescent="0.25">
      <c r="A5987">
        <v>325709</v>
      </c>
      <c r="B5987">
        <v>0</v>
      </c>
      <c r="C5987" s="1">
        <v>43435</v>
      </c>
      <c r="D5987">
        <v>1653398</v>
      </c>
      <c r="E5987">
        <v>1479</v>
      </c>
      <c r="F5987">
        <v>1</v>
      </c>
      <c r="G5987">
        <v>310</v>
      </c>
      <c r="H5987" s="1">
        <v>43438</v>
      </c>
      <c r="I5987">
        <v>999999</v>
      </c>
      <c r="J5987">
        <v>288.3</v>
      </c>
      <c r="K5987">
        <v>142.56</v>
      </c>
      <c r="L5987" t="s">
        <v>13</v>
      </c>
      <c r="M5987">
        <v>1</v>
      </c>
    </row>
    <row r="5988" spans="1:13" x14ac:dyDescent="0.25">
      <c r="A5988">
        <v>325709</v>
      </c>
      <c r="B5988">
        <v>1</v>
      </c>
      <c r="C5988" s="1">
        <v>43435</v>
      </c>
      <c r="D5988">
        <v>1653398</v>
      </c>
      <c r="E5988">
        <v>1300</v>
      </c>
      <c r="F5988">
        <v>8</v>
      </c>
      <c r="G5988">
        <v>95</v>
      </c>
      <c r="H5988" s="1">
        <v>43438</v>
      </c>
      <c r="I5988">
        <v>999999</v>
      </c>
      <c r="J5988">
        <v>84.55</v>
      </c>
      <c r="K5988">
        <v>43.69</v>
      </c>
      <c r="L5988" t="s">
        <v>13</v>
      </c>
      <c r="M5988">
        <v>1</v>
      </c>
    </row>
    <row r="5989" spans="1:13" x14ac:dyDescent="0.25">
      <c r="A5989">
        <v>325709</v>
      </c>
      <c r="B5989">
        <v>2</v>
      </c>
      <c r="C5989" s="1">
        <v>43435</v>
      </c>
      <c r="D5989">
        <v>1653398</v>
      </c>
      <c r="E5989">
        <v>836</v>
      </c>
      <c r="F5989">
        <v>1</v>
      </c>
      <c r="G5989">
        <v>15.9</v>
      </c>
      <c r="H5989" s="1">
        <v>43438</v>
      </c>
      <c r="I5989">
        <v>999999</v>
      </c>
      <c r="J5989">
        <v>14.946</v>
      </c>
      <c r="K5989">
        <v>8.11</v>
      </c>
      <c r="L5989" t="s">
        <v>13</v>
      </c>
      <c r="M5989">
        <v>1</v>
      </c>
    </row>
    <row r="5990" spans="1:13" x14ac:dyDescent="0.25">
      <c r="A5990">
        <v>325709</v>
      </c>
      <c r="B5990">
        <v>3</v>
      </c>
      <c r="C5990" s="1">
        <v>43435</v>
      </c>
      <c r="D5990">
        <v>1653398</v>
      </c>
      <c r="E5990">
        <v>1704</v>
      </c>
      <c r="F5990">
        <v>1</v>
      </c>
      <c r="G5990">
        <v>6.99</v>
      </c>
      <c r="H5990" s="1">
        <v>43438</v>
      </c>
      <c r="I5990">
        <v>999999</v>
      </c>
      <c r="J5990">
        <v>6.99</v>
      </c>
      <c r="K5990">
        <v>3.56</v>
      </c>
      <c r="L5990" t="s">
        <v>13</v>
      </c>
      <c r="M5990">
        <v>1</v>
      </c>
    </row>
    <row r="5991" spans="1:13" x14ac:dyDescent="0.25">
      <c r="A5991">
        <v>325900</v>
      </c>
      <c r="B5991">
        <v>0</v>
      </c>
      <c r="C5991" s="1">
        <v>43437</v>
      </c>
      <c r="D5991">
        <v>941378</v>
      </c>
      <c r="E5991">
        <v>136</v>
      </c>
      <c r="F5991">
        <v>1</v>
      </c>
      <c r="G5991">
        <v>349.95</v>
      </c>
      <c r="H5991" s="1">
        <v>43439</v>
      </c>
      <c r="I5991">
        <v>999999</v>
      </c>
      <c r="J5991">
        <v>349.95</v>
      </c>
      <c r="K5991">
        <v>160.93</v>
      </c>
      <c r="L5991" t="s">
        <v>16</v>
      </c>
      <c r="M5991">
        <v>0.78669999999999995</v>
      </c>
    </row>
    <row r="5992" spans="1:13" x14ac:dyDescent="0.25">
      <c r="A5992">
        <v>325901</v>
      </c>
      <c r="B5992">
        <v>0</v>
      </c>
      <c r="C5992" s="1">
        <v>43437</v>
      </c>
      <c r="D5992">
        <v>1174187</v>
      </c>
      <c r="E5992">
        <v>1987</v>
      </c>
      <c r="F5992">
        <v>4</v>
      </c>
      <c r="G5992">
        <v>99.99</v>
      </c>
      <c r="H5992" s="1">
        <v>43440</v>
      </c>
      <c r="I5992">
        <v>999999</v>
      </c>
      <c r="J5992">
        <v>93.990600000000001</v>
      </c>
      <c r="K5992">
        <v>50.98</v>
      </c>
      <c r="L5992" t="s">
        <v>16</v>
      </c>
      <c r="M5992">
        <v>0.78669999999999995</v>
      </c>
    </row>
    <row r="5993" spans="1:13" x14ac:dyDescent="0.25">
      <c r="A5993">
        <v>325902</v>
      </c>
      <c r="B5993">
        <v>0</v>
      </c>
      <c r="C5993" s="1">
        <v>43437</v>
      </c>
      <c r="D5993">
        <v>328878</v>
      </c>
      <c r="E5993">
        <v>414</v>
      </c>
      <c r="F5993">
        <v>3</v>
      </c>
      <c r="G5993">
        <v>758</v>
      </c>
      <c r="H5993" s="1">
        <v>43438</v>
      </c>
      <c r="I5993">
        <v>999999</v>
      </c>
      <c r="J5993">
        <v>682.2</v>
      </c>
      <c r="K5993">
        <v>348.58</v>
      </c>
      <c r="L5993" t="s">
        <v>15</v>
      </c>
      <c r="M5993">
        <v>1.3176000000000001</v>
      </c>
    </row>
    <row r="5994" spans="1:13" x14ac:dyDescent="0.25">
      <c r="A5994">
        <v>325902</v>
      </c>
      <c r="B5994">
        <v>1</v>
      </c>
      <c r="C5994" s="1">
        <v>43437</v>
      </c>
      <c r="D5994">
        <v>328878</v>
      </c>
      <c r="E5994">
        <v>176</v>
      </c>
      <c r="F5994">
        <v>2</v>
      </c>
      <c r="G5994">
        <v>126.9</v>
      </c>
      <c r="H5994" s="1">
        <v>43438</v>
      </c>
      <c r="I5994">
        <v>999999</v>
      </c>
      <c r="J5994">
        <v>112.941</v>
      </c>
      <c r="K5994">
        <v>58.36</v>
      </c>
      <c r="L5994" t="s">
        <v>15</v>
      </c>
      <c r="M5994">
        <v>1.3176000000000001</v>
      </c>
    </row>
    <row r="5995" spans="1:13" x14ac:dyDescent="0.25">
      <c r="A5995">
        <v>325902</v>
      </c>
      <c r="B5995">
        <v>2</v>
      </c>
      <c r="C5995" s="1">
        <v>43437</v>
      </c>
      <c r="D5995">
        <v>328878</v>
      </c>
      <c r="E5995">
        <v>1652</v>
      </c>
      <c r="F5995">
        <v>1</v>
      </c>
      <c r="G5995">
        <v>179.99</v>
      </c>
      <c r="H5995" s="1">
        <v>43438</v>
      </c>
      <c r="I5995">
        <v>999999</v>
      </c>
      <c r="J5995">
        <v>167.39070000000001</v>
      </c>
      <c r="K5995">
        <v>82.77</v>
      </c>
      <c r="L5995" t="s">
        <v>15</v>
      </c>
      <c r="M5995">
        <v>1.3176000000000001</v>
      </c>
    </row>
    <row r="5996" spans="1:13" x14ac:dyDescent="0.25">
      <c r="A5996">
        <v>325903</v>
      </c>
      <c r="B5996">
        <v>0</v>
      </c>
      <c r="C5996" s="1">
        <v>43437</v>
      </c>
      <c r="D5996">
        <v>415859</v>
      </c>
      <c r="E5996">
        <v>1805</v>
      </c>
      <c r="F5996">
        <v>2</v>
      </c>
      <c r="G5996">
        <v>32</v>
      </c>
      <c r="H5996" s="1">
        <v>43437</v>
      </c>
      <c r="I5996">
        <v>270</v>
      </c>
      <c r="J5996">
        <v>29.76</v>
      </c>
      <c r="K5996">
        <v>16.309999999999999</v>
      </c>
      <c r="L5996" t="s">
        <v>14</v>
      </c>
      <c r="M5996">
        <v>0.88249999999999995</v>
      </c>
    </row>
    <row r="5997" spans="1:13" x14ac:dyDescent="0.25">
      <c r="A5997">
        <v>325903</v>
      </c>
      <c r="B5997">
        <v>1</v>
      </c>
      <c r="C5997" s="1">
        <v>43437</v>
      </c>
      <c r="D5997">
        <v>415859</v>
      </c>
      <c r="E5997">
        <v>1682</v>
      </c>
      <c r="F5997">
        <v>1</v>
      </c>
      <c r="G5997">
        <v>8.99</v>
      </c>
      <c r="H5997" s="1">
        <v>43437</v>
      </c>
      <c r="I5997">
        <v>270</v>
      </c>
      <c r="J5997">
        <v>8.99</v>
      </c>
      <c r="K5997">
        <v>4.13</v>
      </c>
      <c r="L5997" t="s">
        <v>14</v>
      </c>
      <c r="M5997">
        <v>0.88249999999999995</v>
      </c>
    </row>
    <row r="5998" spans="1:13" x14ac:dyDescent="0.25">
      <c r="A5998">
        <v>325903</v>
      </c>
      <c r="B5998">
        <v>2</v>
      </c>
      <c r="C5998" s="1">
        <v>43437</v>
      </c>
      <c r="D5998">
        <v>415859</v>
      </c>
      <c r="E5998">
        <v>2340</v>
      </c>
      <c r="F5998">
        <v>1</v>
      </c>
      <c r="G5998">
        <v>79.95</v>
      </c>
      <c r="H5998" s="1">
        <v>43437</v>
      </c>
      <c r="I5998">
        <v>270</v>
      </c>
      <c r="J5998">
        <v>72.754499999999993</v>
      </c>
      <c r="K5998">
        <v>40.76</v>
      </c>
      <c r="L5998" t="s">
        <v>14</v>
      </c>
      <c r="M5998">
        <v>0.88249999999999995</v>
      </c>
    </row>
    <row r="5999" spans="1:13" x14ac:dyDescent="0.25">
      <c r="A5999">
        <v>325903</v>
      </c>
      <c r="B5999">
        <v>3</v>
      </c>
      <c r="C5999" s="1">
        <v>43437</v>
      </c>
      <c r="D5999">
        <v>415859</v>
      </c>
      <c r="E5999">
        <v>1561</v>
      </c>
      <c r="F5999">
        <v>1</v>
      </c>
      <c r="G5999">
        <v>402</v>
      </c>
      <c r="H5999" s="1">
        <v>43437</v>
      </c>
      <c r="I5999">
        <v>270</v>
      </c>
      <c r="J5999">
        <v>349.74</v>
      </c>
      <c r="K5999">
        <v>133.19</v>
      </c>
      <c r="L5999" t="s">
        <v>14</v>
      </c>
      <c r="M5999">
        <v>0.88249999999999995</v>
      </c>
    </row>
    <row r="6000" spans="1:13" x14ac:dyDescent="0.25">
      <c r="A6000">
        <v>326000</v>
      </c>
      <c r="B6000">
        <v>0</v>
      </c>
      <c r="C6000" s="1">
        <v>43438</v>
      </c>
      <c r="D6000">
        <v>242631</v>
      </c>
      <c r="E6000">
        <v>380</v>
      </c>
      <c r="F6000">
        <v>2</v>
      </c>
      <c r="G6000">
        <v>1299</v>
      </c>
      <c r="H6000" s="1">
        <v>43438</v>
      </c>
      <c r="I6000">
        <v>100</v>
      </c>
      <c r="J6000">
        <v>1169.0999999999999</v>
      </c>
      <c r="K6000">
        <v>430.38</v>
      </c>
      <c r="L6000" t="s">
        <v>15</v>
      </c>
      <c r="M6000">
        <v>1.3174999999999999</v>
      </c>
    </row>
    <row r="6001" spans="1:13" x14ac:dyDescent="0.25">
      <c r="A6001">
        <v>326000</v>
      </c>
      <c r="B6001">
        <v>1</v>
      </c>
      <c r="C6001" s="1">
        <v>43438</v>
      </c>
      <c r="D6001">
        <v>242631</v>
      </c>
      <c r="E6001">
        <v>1449</v>
      </c>
      <c r="F6001">
        <v>1</v>
      </c>
      <c r="G6001">
        <v>300</v>
      </c>
      <c r="H6001" s="1">
        <v>43438</v>
      </c>
      <c r="I6001">
        <v>100</v>
      </c>
      <c r="J6001">
        <v>264</v>
      </c>
      <c r="K6001">
        <v>137.96</v>
      </c>
      <c r="L6001" t="s">
        <v>15</v>
      </c>
      <c r="M6001">
        <v>1.3174999999999999</v>
      </c>
    </row>
    <row r="6002" spans="1:13" x14ac:dyDescent="0.25">
      <c r="A6002">
        <v>326001</v>
      </c>
      <c r="B6002">
        <v>0</v>
      </c>
      <c r="C6002" s="1">
        <v>43438</v>
      </c>
      <c r="D6002">
        <v>802265</v>
      </c>
      <c r="E6002">
        <v>2495</v>
      </c>
      <c r="F6002">
        <v>4</v>
      </c>
      <c r="G6002">
        <v>9.99</v>
      </c>
      <c r="H6002" s="1">
        <v>43442</v>
      </c>
      <c r="I6002">
        <v>999999</v>
      </c>
      <c r="J6002">
        <v>9.3905999999999992</v>
      </c>
      <c r="K6002">
        <v>5.09</v>
      </c>
      <c r="L6002" t="s">
        <v>14</v>
      </c>
      <c r="M6002">
        <v>0.87649999999999995</v>
      </c>
    </row>
    <row r="6003" spans="1:13" x14ac:dyDescent="0.25">
      <c r="A6003">
        <v>326001</v>
      </c>
      <c r="B6003">
        <v>1</v>
      </c>
      <c r="C6003" s="1">
        <v>43438</v>
      </c>
      <c r="D6003">
        <v>802265</v>
      </c>
      <c r="E6003">
        <v>749</v>
      </c>
      <c r="F6003">
        <v>8</v>
      </c>
      <c r="G6003">
        <v>16.5</v>
      </c>
      <c r="H6003" s="1">
        <v>43442</v>
      </c>
      <c r="I6003">
        <v>999999</v>
      </c>
      <c r="J6003">
        <v>14.685</v>
      </c>
      <c r="K6003">
        <v>7.59</v>
      </c>
      <c r="L6003" t="s">
        <v>14</v>
      </c>
      <c r="M6003">
        <v>0.87649999999999995</v>
      </c>
    </row>
    <row r="6004" spans="1:13" x14ac:dyDescent="0.25">
      <c r="A6004">
        <v>326001</v>
      </c>
      <c r="B6004">
        <v>2</v>
      </c>
      <c r="C6004" s="1">
        <v>43438</v>
      </c>
      <c r="D6004">
        <v>802265</v>
      </c>
      <c r="E6004">
        <v>2048</v>
      </c>
      <c r="F6004">
        <v>1</v>
      </c>
      <c r="G6004">
        <v>94.99</v>
      </c>
      <c r="H6004" s="1">
        <v>43442</v>
      </c>
      <c r="I6004">
        <v>999999</v>
      </c>
      <c r="J6004">
        <v>94.99</v>
      </c>
      <c r="K6004">
        <v>48.43</v>
      </c>
      <c r="L6004" t="s">
        <v>14</v>
      </c>
      <c r="M6004">
        <v>0.87649999999999995</v>
      </c>
    </row>
    <row r="6005" spans="1:13" x14ac:dyDescent="0.25">
      <c r="A6005">
        <v>326001</v>
      </c>
      <c r="B6005">
        <v>3</v>
      </c>
      <c r="C6005" s="1">
        <v>43438</v>
      </c>
      <c r="D6005">
        <v>802265</v>
      </c>
      <c r="E6005">
        <v>1819</v>
      </c>
      <c r="F6005">
        <v>2</v>
      </c>
      <c r="G6005">
        <v>32</v>
      </c>
      <c r="H6005" s="1">
        <v>43442</v>
      </c>
      <c r="I6005">
        <v>999999</v>
      </c>
      <c r="J6005">
        <v>27.52</v>
      </c>
      <c r="K6005">
        <v>16.309999999999999</v>
      </c>
      <c r="L6005" t="s">
        <v>14</v>
      </c>
      <c r="M6005">
        <v>0.87649999999999995</v>
      </c>
    </row>
    <row r="6006" spans="1:13" x14ac:dyDescent="0.25">
      <c r="A6006">
        <v>326001</v>
      </c>
      <c r="B6006">
        <v>4</v>
      </c>
      <c r="C6006" s="1">
        <v>43438</v>
      </c>
      <c r="D6006">
        <v>802265</v>
      </c>
      <c r="E6006">
        <v>1187</v>
      </c>
      <c r="F6006">
        <v>1</v>
      </c>
      <c r="G6006">
        <v>850</v>
      </c>
      <c r="H6006" s="1">
        <v>43442</v>
      </c>
      <c r="I6006">
        <v>999999</v>
      </c>
      <c r="J6006">
        <v>850</v>
      </c>
      <c r="K6006">
        <v>390.88</v>
      </c>
      <c r="L6006" t="s">
        <v>14</v>
      </c>
      <c r="M6006">
        <v>0.87649999999999995</v>
      </c>
    </row>
    <row r="6007" spans="1:13" x14ac:dyDescent="0.25">
      <c r="A6007">
        <v>326001</v>
      </c>
      <c r="B6007">
        <v>5</v>
      </c>
      <c r="C6007" s="1">
        <v>43438</v>
      </c>
      <c r="D6007">
        <v>802265</v>
      </c>
      <c r="E6007">
        <v>1811</v>
      </c>
      <c r="F6007">
        <v>6</v>
      </c>
      <c r="G6007">
        <v>32</v>
      </c>
      <c r="H6007" s="1">
        <v>43442</v>
      </c>
      <c r="I6007">
        <v>999999</v>
      </c>
      <c r="J6007">
        <v>32</v>
      </c>
      <c r="K6007">
        <v>16.309999999999999</v>
      </c>
      <c r="L6007" t="s">
        <v>14</v>
      </c>
      <c r="M6007">
        <v>0.87649999999999995</v>
      </c>
    </row>
    <row r="6008" spans="1:13" x14ac:dyDescent="0.25">
      <c r="A6008">
        <v>326002</v>
      </c>
      <c r="B6008">
        <v>0</v>
      </c>
      <c r="C6008" s="1">
        <v>43438</v>
      </c>
      <c r="D6008">
        <v>445975</v>
      </c>
      <c r="E6008">
        <v>800</v>
      </c>
      <c r="F6008">
        <v>4</v>
      </c>
      <c r="G6008">
        <v>29.95</v>
      </c>
      <c r="H6008" s="1">
        <v>43442</v>
      </c>
      <c r="I6008">
        <v>999999</v>
      </c>
      <c r="J6008">
        <v>28.452500000000001</v>
      </c>
      <c r="K6008">
        <v>15.27</v>
      </c>
      <c r="L6008" t="s">
        <v>14</v>
      </c>
      <c r="M6008">
        <v>0.87649999999999995</v>
      </c>
    </row>
    <row r="6009" spans="1:13" x14ac:dyDescent="0.25">
      <c r="A6009">
        <v>326002</v>
      </c>
      <c r="B6009">
        <v>1</v>
      </c>
      <c r="C6009" s="1">
        <v>43438</v>
      </c>
      <c r="D6009">
        <v>445975</v>
      </c>
      <c r="E6009">
        <v>1392</v>
      </c>
      <c r="F6009">
        <v>1</v>
      </c>
      <c r="G6009">
        <v>42.99</v>
      </c>
      <c r="H6009" s="1">
        <v>43442</v>
      </c>
      <c r="I6009">
        <v>999999</v>
      </c>
      <c r="J6009">
        <v>42.99</v>
      </c>
      <c r="K6009">
        <v>14.24</v>
      </c>
      <c r="L6009" t="s">
        <v>14</v>
      </c>
      <c r="M6009">
        <v>0.87649999999999995</v>
      </c>
    </row>
    <row r="6010" spans="1:13" x14ac:dyDescent="0.25">
      <c r="A6010">
        <v>326002</v>
      </c>
      <c r="B6010">
        <v>2</v>
      </c>
      <c r="C6010" s="1">
        <v>43438</v>
      </c>
      <c r="D6010">
        <v>445975</v>
      </c>
      <c r="E6010">
        <v>1642</v>
      </c>
      <c r="F6010">
        <v>1</v>
      </c>
      <c r="G6010">
        <v>57.88</v>
      </c>
      <c r="H6010" s="1">
        <v>43442</v>
      </c>
      <c r="I6010">
        <v>999999</v>
      </c>
      <c r="J6010">
        <v>57.88</v>
      </c>
      <c r="K6010">
        <v>26.62</v>
      </c>
      <c r="L6010" t="s">
        <v>14</v>
      </c>
      <c r="M6010">
        <v>0.87649999999999995</v>
      </c>
    </row>
    <row r="6011" spans="1:13" x14ac:dyDescent="0.25">
      <c r="A6011">
        <v>326002</v>
      </c>
      <c r="B6011">
        <v>3</v>
      </c>
      <c r="C6011" s="1">
        <v>43438</v>
      </c>
      <c r="D6011">
        <v>445975</v>
      </c>
      <c r="E6011">
        <v>437</v>
      </c>
      <c r="F6011">
        <v>1</v>
      </c>
      <c r="G6011">
        <v>499.9</v>
      </c>
      <c r="H6011" s="1">
        <v>43442</v>
      </c>
      <c r="I6011">
        <v>999999</v>
      </c>
      <c r="J6011">
        <v>459.90800000000002</v>
      </c>
      <c r="K6011">
        <v>254.86</v>
      </c>
      <c r="L6011" t="s">
        <v>14</v>
      </c>
      <c r="M6011">
        <v>0.87649999999999995</v>
      </c>
    </row>
    <row r="6012" spans="1:13" x14ac:dyDescent="0.25">
      <c r="A6012">
        <v>326003</v>
      </c>
      <c r="B6012">
        <v>0</v>
      </c>
      <c r="C6012" s="1">
        <v>43438</v>
      </c>
      <c r="D6012">
        <v>1562806</v>
      </c>
      <c r="E6012">
        <v>1385</v>
      </c>
      <c r="F6012">
        <v>3</v>
      </c>
      <c r="G6012">
        <v>22.99</v>
      </c>
      <c r="H6012" s="1">
        <v>43438</v>
      </c>
      <c r="I6012">
        <v>660</v>
      </c>
      <c r="J6012">
        <v>21.1508</v>
      </c>
      <c r="K6012">
        <v>10.57</v>
      </c>
      <c r="L6012" t="s">
        <v>13</v>
      </c>
      <c r="M6012">
        <v>1</v>
      </c>
    </row>
    <row r="6013" spans="1:13" x14ac:dyDescent="0.25">
      <c r="A6013">
        <v>326003</v>
      </c>
      <c r="B6013">
        <v>1</v>
      </c>
      <c r="C6013" s="1">
        <v>43438</v>
      </c>
      <c r="D6013">
        <v>1562806</v>
      </c>
      <c r="E6013">
        <v>2490</v>
      </c>
      <c r="F6013">
        <v>1</v>
      </c>
      <c r="G6013">
        <v>14.99</v>
      </c>
      <c r="H6013" s="1">
        <v>43438</v>
      </c>
      <c r="I6013">
        <v>660</v>
      </c>
      <c r="J6013">
        <v>14.99</v>
      </c>
      <c r="K6013">
        <v>7.64</v>
      </c>
      <c r="L6013" t="s">
        <v>13</v>
      </c>
      <c r="M6013">
        <v>1</v>
      </c>
    </row>
    <row r="6014" spans="1:13" x14ac:dyDescent="0.25">
      <c r="A6014">
        <v>326004</v>
      </c>
      <c r="B6014">
        <v>0</v>
      </c>
      <c r="C6014" s="1">
        <v>43438</v>
      </c>
      <c r="D6014">
        <v>1352829</v>
      </c>
      <c r="E6014">
        <v>2497</v>
      </c>
      <c r="F6014">
        <v>1</v>
      </c>
      <c r="G6014">
        <v>9.99</v>
      </c>
      <c r="H6014" s="1">
        <v>43438</v>
      </c>
      <c r="I6014">
        <v>440</v>
      </c>
      <c r="J6014">
        <v>9.1907999999999994</v>
      </c>
      <c r="K6014">
        <v>5.09</v>
      </c>
      <c r="L6014" t="s">
        <v>13</v>
      </c>
      <c r="M6014">
        <v>1</v>
      </c>
    </row>
    <row r="6015" spans="1:13" x14ac:dyDescent="0.25">
      <c r="A6015">
        <v>326004</v>
      </c>
      <c r="B6015">
        <v>1</v>
      </c>
      <c r="C6015" s="1">
        <v>43438</v>
      </c>
      <c r="D6015">
        <v>1352829</v>
      </c>
      <c r="E6015">
        <v>382</v>
      </c>
      <c r="F6015">
        <v>1</v>
      </c>
      <c r="G6015">
        <v>382.95</v>
      </c>
      <c r="H6015" s="1">
        <v>43438</v>
      </c>
      <c r="I6015">
        <v>440</v>
      </c>
      <c r="J6015">
        <v>329.33699999999999</v>
      </c>
      <c r="K6015">
        <v>195.24</v>
      </c>
      <c r="L6015" t="s">
        <v>13</v>
      </c>
      <c r="M6015">
        <v>1</v>
      </c>
    </row>
    <row r="6016" spans="1:13" x14ac:dyDescent="0.25">
      <c r="A6016">
        <v>326004</v>
      </c>
      <c r="B6016">
        <v>2</v>
      </c>
      <c r="C6016" s="1">
        <v>43438</v>
      </c>
      <c r="D6016">
        <v>1352829</v>
      </c>
      <c r="E6016">
        <v>1644</v>
      </c>
      <c r="F6016">
        <v>5</v>
      </c>
      <c r="G6016">
        <v>57.88</v>
      </c>
      <c r="H6016" s="1">
        <v>43438</v>
      </c>
      <c r="I6016">
        <v>440</v>
      </c>
      <c r="J6016">
        <v>50.934399999999997</v>
      </c>
      <c r="K6016">
        <v>26.62</v>
      </c>
      <c r="L6016" t="s">
        <v>13</v>
      </c>
      <c r="M6016">
        <v>1</v>
      </c>
    </row>
    <row r="6017" spans="1:13" x14ac:dyDescent="0.25">
      <c r="A6017">
        <v>326005</v>
      </c>
      <c r="B6017">
        <v>0</v>
      </c>
      <c r="C6017" s="1">
        <v>43438</v>
      </c>
      <c r="D6017">
        <v>1454940</v>
      </c>
      <c r="E6017">
        <v>1643</v>
      </c>
      <c r="F6017">
        <v>7</v>
      </c>
      <c r="G6017">
        <v>57.88</v>
      </c>
      <c r="H6017" s="1">
        <v>43439</v>
      </c>
      <c r="I6017">
        <v>999999</v>
      </c>
      <c r="J6017">
        <v>51.513199999999998</v>
      </c>
      <c r="K6017">
        <v>26.62</v>
      </c>
      <c r="L6017" t="s">
        <v>13</v>
      </c>
      <c r="M6017">
        <v>1</v>
      </c>
    </row>
    <row r="6018" spans="1:13" x14ac:dyDescent="0.25">
      <c r="A6018">
        <v>326100</v>
      </c>
      <c r="B6018">
        <v>0</v>
      </c>
      <c r="C6018" s="1">
        <v>43439</v>
      </c>
      <c r="D6018">
        <v>1766270</v>
      </c>
      <c r="E6018">
        <v>2505</v>
      </c>
      <c r="F6018">
        <v>1</v>
      </c>
      <c r="G6018">
        <v>9.99</v>
      </c>
      <c r="H6018" s="1">
        <v>43444</v>
      </c>
      <c r="I6018">
        <v>999999</v>
      </c>
      <c r="J6018">
        <v>9.99</v>
      </c>
      <c r="K6018">
        <v>5.09</v>
      </c>
      <c r="L6018" t="s">
        <v>13</v>
      </c>
      <c r="M6018">
        <v>1</v>
      </c>
    </row>
    <row r="6019" spans="1:13" x14ac:dyDescent="0.25">
      <c r="A6019">
        <v>326100</v>
      </c>
      <c r="B6019">
        <v>1</v>
      </c>
      <c r="C6019" s="1">
        <v>43439</v>
      </c>
      <c r="D6019">
        <v>1766270</v>
      </c>
      <c r="E6019">
        <v>476</v>
      </c>
      <c r="F6019">
        <v>3</v>
      </c>
      <c r="G6019">
        <v>869</v>
      </c>
      <c r="H6019" s="1">
        <v>43444</v>
      </c>
      <c r="I6019">
        <v>999999</v>
      </c>
      <c r="J6019">
        <v>869</v>
      </c>
      <c r="K6019">
        <v>287.92</v>
      </c>
      <c r="L6019" t="s">
        <v>13</v>
      </c>
      <c r="M6019">
        <v>1</v>
      </c>
    </row>
    <row r="6020" spans="1:13" x14ac:dyDescent="0.25">
      <c r="A6020">
        <v>326100</v>
      </c>
      <c r="B6020">
        <v>2</v>
      </c>
      <c r="C6020" s="1">
        <v>43439</v>
      </c>
      <c r="D6020">
        <v>1766270</v>
      </c>
      <c r="E6020">
        <v>427</v>
      </c>
      <c r="F6020">
        <v>1</v>
      </c>
      <c r="G6020">
        <v>469</v>
      </c>
      <c r="H6020" s="1">
        <v>43444</v>
      </c>
      <c r="I6020">
        <v>999999</v>
      </c>
      <c r="J6020">
        <v>412.72</v>
      </c>
      <c r="K6020">
        <v>215.68</v>
      </c>
      <c r="L6020" t="s">
        <v>13</v>
      </c>
      <c r="M6020">
        <v>1</v>
      </c>
    </row>
    <row r="6021" spans="1:13" x14ac:dyDescent="0.25">
      <c r="A6021">
        <v>326100</v>
      </c>
      <c r="B6021">
        <v>3</v>
      </c>
      <c r="C6021" s="1">
        <v>43439</v>
      </c>
      <c r="D6021">
        <v>1766270</v>
      </c>
      <c r="E6021">
        <v>1685</v>
      </c>
      <c r="F6021">
        <v>1</v>
      </c>
      <c r="G6021">
        <v>5.39</v>
      </c>
      <c r="H6021" s="1">
        <v>43444</v>
      </c>
      <c r="I6021">
        <v>999999</v>
      </c>
      <c r="J6021">
        <v>5.39</v>
      </c>
      <c r="K6021">
        <v>2.75</v>
      </c>
      <c r="L6021" t="s">
        <v>13</v>
      </c>
      <c r="M6021">
        <v>1</v>
      </c>
    </row>
    <row r="6022" spans="1:13" x14ac:dyDescent="0.25">
      <c r="A6022">
        <v>326101</v>
      </c>
      <c r="B6022">
        <v>0</v>
      </c>
      <c r="C6022" s="1">
        <v>43439</v>
      </c>
      <c r="D6022">
        <v>545692</v>
      </c>
      <c r="E6022">
        <v>1443</v>
      </c>
      <c r="F6022">
        <v>4</v>
      </c>
      <c r="G6022">
        <v>589</v>
      </c>
      <c r="H6022" s="1">
        <v>43439</v>
      </c>
      <c r="I6022">
        <v>200</v>
      </c>
      <c r="J6022">
        <v>583.11</v>
      </c>
      <c r="K6022">
        <v>195.15</v>
      </c>
      <c r="L6022" t="s">
        <v>14</v>
      </c>
      <c r="M6022">
        <v>0.88070000000000004</v>
      </c>
    </row>
    <row r="6023" spans="1:13" x14ac:dyDescent="0.25">
      <c r="A6023">
        <v>326101</v>
      </c>
      <c r="B6023">
        <v>1</v>
      </c>
      <c r="C6023" s="1">
        <v>43439</v>
      </c>
      <c r="D6023">
        <v>545692</v>
      </c>
      <c r="E6023">
        <v>212</v>
      </c>
      <c r="F6023">
        <v>1</v>
      </c>
      <c r="G6023">
        <v>269.89999999999998</v>
      </c>
      <c r="H6023" s="1">
        <v>43439</v>
      </c>
      <c r="I6023">
        <v>200</v>
      </c>
      <c r="J6023">
        <v>269.89999999999998</v>
      </c>
      <c r="K6023">
        <v>137.6</v>
      </c>
      <c r="L6023" t="s">
        <v>14</v>
      </c>
      <c r="M6023">
        <v>0.88070000000000004</v>
      </c>
    </row>
    <row r="6024" spans="1:13" x14ac:dyDescent="0.25">
      <c r="A6024">
        <v>326102</v>
      </c>
      <c r="B6024">
        <v>0</v>
      </c>
      <c r="C6024" s="1">
        <v>43439</v>
      </c>
      <c r="D6024">
        <v>110341</v>
      </c>
      <c r="E6024">
        <v>443</v>
      </c>
      <c r="F6024">
        <v>5</v>
      </c>
      <c r="G6024">
        <v>349</v>
      </c>
      <c r="H6024" s="1">
        <v>43439</v>
      </c>
      <c r="I6024">
        <v>60</v>
      </c>
      <c r="J6024">
        <v>310.61</v>
      </c>
      <c r="K6024">
        <v>160.49</v>
      </c>
      <c r="L6024" t="s">
        <v>17</v>
      </c>
      <c r="M6024">
        <v>1.3712</v>
      </c>
    </row>
    <row r="6025" spans="1:13" x14ac:dyDescent="0.25">
      <c r="A6025">
        <v>326102</v>
      </c>
      <c r="B6025">
        <v>1</v>
      </c>
      <c r="C6025" s="1">
        <v>43439</v>
      </c>
      <c r="D6025">
        <v>110341</v>
      </c>
      <c r="E6025">
        <v>1771</v>
      </c>
      <c r="F6025">
        <v>2</v>
      </c>
      <c r="G6025">
        <v>34</v>
      </c>
      <c r="H6025" s="1">
        <v>43439</v>
      </c>
      <c r="I6025">
        <v>60</v>
      </c>
      <c r="J6025">
        <v>29.58</v>
      </c>
      <c r="K6025">
        <v>17.329999999999998</v>
      </c>
      <c r="L6025" t="s">
        <v>17</v>
      </c>
      <c r="M6025">
        <v>1.3712</v>
      </c>
    </row>
    <row r="6026" spans="1:13" x14ac:dyDescent="0.25">
      <c r="A6026">
        <v>326102</v>
      </c>
      <c r="B6026">
        <v>2</v>
      </c>
      <c r="C6026" s="1">
        <v>43439</v>
      </c>
      <c r="D6026">
        <v>110341</v>
      </c>
      <c r="E6026">
        <v>1505</v>
      </c>
      <c r="F6026">
        <v>2</v>
      </c>
      <c r="G6026">
        <v>230</v>
      </c>
      <c r="H6026" s="1">
        <v>43439</v>
      </c>
      <c r="I6026">
        <v>60</v>
      </c>
      <c r="J6026">
        <v>230</v>
      </c>
      <c r="K6026">
        <v>105.77</v>
      </c>
      <c r="L6026" t="s">
        <v>17</v>
      </c>
      <c r="M6026">
        <v>1.3712</v>
      </c>
    </row>
    <row r="6027" spans="1:13" x14ac:dyDescent="0.25">
      <c r="A6027">
        <v>326103</v>
      </c>
      <c r="B6027">
        <v>0</v>
      </c>
      <c r="C6027" s="1">
        <v>43439</v>
      </c>
      <c r="D6027">
        <v>1363408</v>
      </c>
      <c r="E6027">
        <v>2498</v>
      </c>
      <c r="F6027">
        <v>3</v>
      </c>
      <c r="G6027">
        <v>23.72</v>
      </c>
      <c r="H6027" s="1">
        <v>43440</v>
      </c>
      <c r="I6027">
        <v>999999</v>
      </c>
      <c r="J6027">
        <v>23.72</v>
      </c>
      <c r="K6027">
        <v>12.09</v>
      </c>
      <c r="L6027" t="s">
        <v>13</v>
      </c>
      <c r="M6027">
        <v>1</v>
      </c>
    </row>
    <row r="6028" spans="1:13" x14ac:dyDescent="0.25">
      <c r="A6028">
        <v>326103</v>
      </c>
      <c r="B6028">
        <v>1</v>
      </c>
      <c r="C6028" s="1">
        <v>43439</v>
      </c>
      <c r="D6028">
        <v>1363408</v>
      </c>
      <c r="E6028">
        <v>2121</v>
      </c>
      <c r="F6028">
        <v>1</v>
      </c>
      <c r="G6028">
        <v>129.9</v>
      </c>
      <c r="H6028" s="1">
        <v>43440</v>
      </c>
      <c r="I6028">
        <v>999999</v>
      </c>
      <c r="J6028">
        <v>116.91</v>
      </c>
      <c r="K6028">
        <v>66.23</v>
      </c>
      <c r="L6028" t="s">
        <v>13</v>
      </c>
      <c r="M6028">
        <v>1</v>
      </c>
    </row>
    <row r="6029" spans="1:13" x14ac:dyDescent="0.25">
      <c r="A6029">
        <v>326103</v>
      </c>
      <c r="B6029">
        <v>2</v>
      </c>
      <c r="C6029" s="1">
        <v>43439</v>
      </c>
      <c r="D6029">
        <v>1363408</v>
      </c>
      <c r="E6029">
        <v>1562</v>
      </c>
      <c r="F6029">
        <v>1</v>
      </c>
      <c r="G6029">
        <v>238</v>
      </c>
      <c r="H6029" s="1">
        <v>43440</v>
      </c>
      <c r="I6029">
        <v>999999</v>
      </c>
      <c r="J6029">
        <v>238</v>
      </c>
      <c r="K6029">
        <v>109.45</v>
      </c>
      <c r="L6029" t="s">
        <v>13</v>
      </c>
      <c r="M6029">
        <v>1</v>
      </c>
    </row>
    <row r="6030" spans="1:13" x14ac:dyDescent="0.25">
      <c r="A6030">
        <v>326104</v>
      </c>
      <c r="B6030">
        <v>0</v>
      </c>
      <c r="C6030" s="1">
        <v>43439</v>
      </c>
      <c r="D6030">
        <v>498899</v>
      </c>
      <c r="E6030">
        <v>478</v>
      </c>
      <c r="F6030">
        <v>6</v>
      </c>
      <c r="G6030">
        <v>679</v>
      </c>
      <c r="H6030" s="1">
        <v>43439</v>
      </c>
      <c r="I6030">
        <v>270</v>
      </c>
      <c r="J6030">
        <v>597.52</v>
      </c>
      <c r="K6030">
        <v>224.97</v>
      </c>
      <c r="L6030" t="s">
        <v>14</v>
      </c>
      <c r="M6030">
        <v>0.88070000000000004</v>
      </c>
    </row>
    <row r="6031" spans="1:13" x14ac:dyDescent="0.25">
      <c r="A6031">
        <v>326105</v>
      </c>
      <c r="B6031">
        <v>0</v>
      </c>
      <c r="C6031" s="1">
        <v>43439</v>
      </c>
      <c r="D6031">
        <v>515976</v>
      </c>
      <c r="E6031">
        <v>2498</v>
      </c>
      <c r="F6031">
        <v>3</v>
      </c>
      <c r="G6031">
        <v>23.72</v>
      </c>
      <c r="H6031" s="1">
        <v>43439</v>
      </c>
      <c r="I6031">
        <v>210</v>
      </c>
      <c r="J6031">
        <v>23.72</v>
      </c>
      <c r="K6031">
        <v>12.09</v>
      </c>
      <c r="L6031" t="s">
        <v>14</v>
      </c>
      <c r="M6031">
        <v>0.88070000000000004</v>
      </c>
    </row>
    <row r="6032" spans="1:13" x14ac:dyDescent="0.25">
      <c r="A6032">
        <v>326105</v>
      </c>
      <c r="B6032">
        <v>1</v>
      </c>
      <c r="C6032" s="1">
        <v>43439</v>
      </c>
      <c r="D6032">
        <v>515976</v>
      </c>
      <c r="E6032">
        <v>572</v>
      </c>
      <c r="F6032">
        <v>9</v>
      </c>
      <c r="G6032">
        <v>190</v>
      </c>
      <c r="H6032" s="1">
        <v>43439</v>
      </c>
      <c r="I6032">
        <v>210</v>
      </c>
      <c r="J6032">
        <v>180.5</v>
      </c>
      <c r="K6032">
        <v>87.37</v>
      </c>
      <c r="L6032" t="s">
        <v>14</v>
      </c>
      <c r="M6032">
        <v>0.88070000000000004</v>
      </c>
    </row>
    <row r="6033" spans="1:13" x14ac:dyDescent="0.25">
      <c r="A6033">
        <v>326105</v>
      </c>
      <c r="B6033">
        <v>2</v>
      </c>
      <c r="C6033" s="1">
        <v>43439</v>
      </c>
      <c r="D6033">
        <v>515976</v>
      </c>
      <c r="E6033">
        <v>1699</v>
      </c>
      <c r="F6033">
        <v>2</v>
      </c>
      <c r="G6033">
        <v>6.88</v>
      </c>
      <c r="H6033" s="1">
        <v>43439</v>
      </c>
      <c r="I6033">
        <v>210</v>
      </c>
      <c r="J6033">
        <v>6.6048</v>
      </c>
      <c r="K6033">
        <v>3.16</v>
      </c>
      <c r="L6033" t="s">
        <v>14</v>
      </c>
      <c r="M6033">
        <v>0.88070000000000004</v>
      </c>
    </row>
    <row r="6034" spans="1:13" x14ac:dyDescent="0.25">
      <c r="A6034">
        <v>326106</v>
      </c>
      <c r="B6034">
        <v>0</v>
      </c>
      <c r="C6034" s="1">
        <v>43439</v>
      </c>
      <c r="D6034">
        <v>1521761</v>
      </c>
      <c r="E6034">
        <v>1582</v>
      </c>
      <c r="F6034">
        <v>4</v>
      </c>
      <c r="G6034">
        <v>17.989999999999998</v>
      </c>
      <c r="H6034" s="1">
        <v>43442</v>
      </c>
      <c r="I6034">
        <v>999999</v>
      </c>
      <c r="J6034">
        <v>17.989999999999998</v>
      </c>
      <c r="K6034">
        <v>8.27</v>
      </c>
      <c r="L6034" t="s">
        <v>13</v>
      </c>
      <c r="M6034">
        <v>1</v>
      </c>
    </row>
    <row r="6035" spans="1:13" x14ac:dyDescent="0.25">
      <c r="A6035">
        <v>326106</v>
      </c>
      <c r="B6035">
        <v>1</v>
      </c>
      <c r="C6035" s="1">
        <v>43439</v>
      </c>
      <c r="D6035">
        <v>1521761</v>
      </c>
      <c r="E6035">
        <v>1571</v>
      </c>
      <c r="F6035">
        <v>9</v>
      </c>
      <c r="G6035">
        <v>56.99</v>
      </c>
      <c r="H6035" s="1">
        <v>43442</v>
      </c>
      <c r="I6035">
        <v>999999</v>
      </c>
      <c r="J6035">
        <v>56.99</v>
      </c>
      <c r="K6035">
        <v>26.21</v>
      </c>
      <c r="L6035" t="s">
        <v>13</v>
      </c>
      <c r="M6035">
        <v>1</v>
      </c>
    </row>
    <row r="6036" spans="1:13" x14ac:dyDescent="0.25">
      <c r="A6036">
        <v>326106</v>
      </c>
      <c r="B6036">
        <v>2</v>
      </c>
      <c r="C6036" s="1">
        <v>43439</v>
      </c>
      <c r="D6036">
        <v>1521761</v>
      </c>
      <c r="E6036">
        <v>636</v>
      </c>
      <c r="F6036">
        <v>3</v>
      </c>
      <c r="G6036">
        <v>999</v>
      </c>
      <c r="H6036" s="1">
        <v>43442</v>
      </c>
      <c r="I6036">
        <v>999999</v>
      </c>
      <c r="J6036">
        <v>889.11</v>
      </c>
      <c r="K6036">
        <v>459.4</v>
      </c>
      <c r="L6036" t="s">
        <v>13</v>
      </c>
      <c r="M6036">
        <v>1</v>
      </c>
    </row>
    <row r="6037" spans="1:13" x14ac:dyDescent="0.25">
      <c r="A6037">
        <v>326107</v>
      </c>
      <c r="B6037">
        <v>0</v>
      </c>
      <c r="C6037" s="1">
        <v>43439</v>
      </c>
      <c r="D6037">
        <v>70420</v>
      </c>
      <c r="E6037">
        <v>1686</v>
      </c>
      <c r="F6037">
        <v>3</v>
      </c>
      <c r="G6037">
        <v>6.99</v>
      </c>
      <c r="H6037" s="1">
        <v>43442</v>
      </c>
      <c r="I6037">
        <v>999999</v>
      </c>
      <c r="J6037">
        <v>6.99</v>
      </c>
      <c r="K6037">
        <v>3.56</v>
      </c>
      <c r="L6037" t="s">
        <v>17</v>
      </c>
      <c r="M6037">
        <v>1.3712</v>
      </c>
    </row>
    <row r="6038" spans="1:13" x14ac:dyDescent="0.25">
      <c r="A6038">
        <v>326107</v>
      </c>
      <c r="B6038">
        <v>1</v>
      </c>
      <c r="C6038" s="1">
        <v>43439</v>
      </c>
      <c r="D6038">
        <v>70420</v>
      </c>
      <c r="E6038">
        <v>1617</v>
      </c>
      <c r="F6038">
        <v>2</v>
      </c>
      <c r="G6038">
        <v>57.99</v>
      </c>
      <c r="H6038" s="1">
        <v>43442</v>
      </c>
      <c r="I6038">
        <v>999999</v>
      </c>
      <c r="J6038">
        <v>51.6111</v>
      </c>
      <c r="K6038">
        <v>26.67</v>
      </c>
      <c r="L6038" t="s">
        <v>17</v>
      </c>
      <c r="M6038">
        <v>1.3712</v>
      </c>
    </row>
    <row r="6039" spans="1:13" x14ac:dyDescent="0.25">
      <c r="A6039">
        <v>326200</v>
      </c>
      <c r="B6039">
        <v>0</v>
      </c>
      <c r="C6039" s="1">
        <v>43440</v>
      </c>
      <c r="D6039">
        <v>1694274</v>
      </c>
      <c r="E6039">
        <v>1615</v>
      </c>
      <c r="F6039">
        <v>6</v>
      </c>
      <c r="G6039">
        <v>289.99</v>
      </c>
      <c r="H6039" s="1">
        <v>43443</v>
      </c>
      <c r="I6039">
        <v>999999</v>
      </c>
      <c r="J6039">
        <v>255.19120000000001</v>
      </c>
      <c r="K6039">
        <v>96.08</v>
      </c>
      <c r="L6039" t="s">
        <v>13</v>
      </c>
      <c r="M6039">
        <v>1</v>
      </c>
    </row>
    <row r="6040" spans="1:13" x14ac:dyDescent="0.25">
      <c r="A6040">
        <v>326200</v>
      </c>
      <c r="B6040">
        <v>1</v>
      </c>
      <c r="C6040" s="1">
        <v>43440</v>
      </c>
      <c r="D6040">
        <v>1694274</v>
      </c>
      <c r="E6040">
        <v>2153</v>
      </c>
      <c r="F6040">
        <v>1</v>
      </c>
      <c r="G6040">
        <v>745.99</v>
      </c>
      <c r="H6040" s="1">
        <v>43443</v>
      </c>
      <c r="I6040">
        <v>999999</v>
      </c>
      <c r="J6040">
        <v>723.61030000000005</v>
      </c>
      <c r="K6040">
        <v>343.05</v>
      </c>
      <c r="L6040" t="s">
        <v>13</v>
      </c>
      <c r="M6040">
        <v>1</v>
      </c>
    </row>
    <row r="6041" spans="1:13" x14ac:dyDescent="0.25">
      <c r="A6041">
        <v>326200</v>
      </c>
      <c r="B6041">
        <v>2</v>
      </c>
      <c r="C6041" s="1">
        <v>43440</v>
      </c>
      <c r="D6041">
        <v>1694274</v>
      </c>
      <c r="E6041">
        <v>2128</v>
      </c>
      <c r="F6041">
        <v>4</v>
      </c>
      <c r="G6041">
        <v>1650</v>
      </c>
      <c r="H6041" s="1">
        <v>43443</v>
      </c>
      <c r="I6041">
        <v>999999</v>
      </c>
      <c r="J6041">
        <v>1650</v>
      </c>
      <c r="K6041">
        <v>546.67999999999995</v>
      </c>
      <c r="L6041" t="s">
        <v>13</v>
      </c>
      <c r="M6041">
        <v>1</v>
      </c>
    </row>
    <row r="6042" spans="1:13" x14ac:dyDescent="0.25">
      <c r="A6042">
        <v>326200</v>
      </c>
      <c r="B6042">
        <v>3</v>
      </c>
      <c r="C6042" s="1">
        <v>43440</v>
      </c>
      <c r="D6042">
        <v>1694274</v>
      </c>
      <c r="E6042">
        <v>1560</v>
      </c>
      <c r="F6042">
        <v>2</v>
      </c>
      <c r="G6042">
        <v>330</v>
      </c>
      <c r="H6042" s="1">
        <v>43443</v>
      </c>
      <c r="I6042">
        <v>999999</v>
      </c>
      <c r="J6042">
        <v>297</v>
      </c>
      <c r="K6042">
        <v>151.76</v>
      </c>
      <c r="L6042" t="s">
        <v>13</v>
      </c>
      <c r="M6042">
        <v>1</v>
      </c>
    </row>
    <row r="6043" spans="1:13" x14ac:dyDescent="0.25">
      <c r="A6043">
        <v>326200</v>
      </c>
      <c r="B6043">
        <v>4</v>
      </c>
      <c r="C6043" s="1">
        <v>43440</v>
      </c>
      <c r="D6043">
        <v>1694274</v>
      </c>
      <c r="E6043">
        <v>2492</v>
      </c>
      <c r="F6043">
        <v>3</v>
      </c>
      <c r="G6043">
        <v>24.99</v>
      </c>
      <c r="H6043" s="1">
        <v>43443</v>
      </c>
      <c r="I6043">
        <v>999999</v>
      </c>
      <c r="J6043">
        <v>21.991199999999999</v>
      </c>
      <c r="K6043">
        <v>12.74</v>
      </c>
      <c r="L6043" t="s">
        <v>13</v>
      </c>
      <c r="M6043">
        <v>1</v>
      </c>
    </row>
    <row r="6044" spans="1:13" x14ac:dyDescent="0.25">
      <c r="A6044">
        <v>326200</v>
      </c>
      <c r="B6044">
        <v>5</v>
      </c>
      <c r="C6044" s="1">
        <v>43440</v>
      </c>
      <c r="D6044">
        <v>1694274</v>
      </c>
      <c r="E6044">
        <v>1613</v>
      </c>
      <c r="F6044">
        <v>5</v>
      </c>
      <c r="G6044">
        <v>109.99</v>
      </c>
      <c r="H6044" s="1">
        <v>43443</v>
      </c>
      <c r="I6044">
        <v>999999</v>
      </c>
      <c r="J6044">
        <v>109.99</v>
      </c>
      <c r="K6044">
        <v>56.08</v>
      </c>
      <c r="L6044" t="s">
        <v>13</v>
      </c>
      <c r="M6044">
        <v>1</v>
      </c>
    </row>
    <row r="6045" spans="1:13" x14ac:dyDescent="0.25">
      <c r="A6045">
        <v>326201</v>
      </c>
      <c r="B6045">
        <v>0</v>
      </c>
      <c r="C6045" s="1">
        <v>43440</v>
      </c>
      <c r="D6045">
        <v>372706</v>
      </c>
      <c r="E6045">
        <v>1450</v>
      </c>
      <c r="F6045">
        <v>2</v>
      </c>
      <c r="G6045">
        <v>308</v>
      </c>
      <c r="H6045" s="1">
        <v>43440</v>
      </c>
      <c r="I6045">
        <v>100</v>
      </c>
      <c r="J6045">
        <v>280.27999999999997</v>
      </c>
      <c r="K6045">
        <v>141.63999999999999</v>
      </c>
      <c r="L6045" t="s">
        <v>15</v>
      </c>
      <c r="M6045">
        <v>1.3415999999999999</v>
      </c>
    </row>
    <row r="6046" spans="1:13" x14ac:dyDescent="0.25">
      <c r="A6046">
        <v>326201</v>
      </c>
      <c r="B6046">
        <v>1</v>
      </c>
      <c r="C6046" s="1">
        <v>43440</v>
      </c>
      <c r="D6046">
        <v>372706</v>
      </c>
      <c r="E6046">
        <v>1992</v>
      </c>
      <c r="F6046">
        <v>2</v>
      </c>
      <c r="G6046">
        <v>139.99</v>
      </c>
      <c r="H6046" s="1">
        <v>43440</v>
      </c>
      <c r="I6046">
        <v>100</v>
      </c>
      <c r="J6046">
        <v>139.99</v>
      </c>
      <c r="K6046">
        <v>71.37</v>
      </c>
      <c r="L6046" t="s">
        <v>15</v>
      </c>
      <c r="M6046">
        <v>1.3415999999999999</v>
      </c>
    </row>
    <row r="6047" spans="1:13" x14ac:dyDescent="0.25">
      <c r="A6047">
        <v>326201</v>
      </c>
      <c r="B6047">
        <v>2</v>
      </c>
      <c r="C6047" s="1">
        <v>43440</v>
      </c>
      <c r="D6047">
        <v>372706</v>
      </c>
      <c r="E6047">
        <v>52</v>
      </c>
      <c r="F6047">
        <v>3</v>
      </c>
      <c r="G6047">
        <v>199.95</v>
      </c>
      <c r="H6047" s="1">
        <v>43440</v>
      </c>
      <c r="I6047">
        <v>100</v>
      </c>
      <c r="J6047">
        <v>199.95</v>
      </c>
      <c r="K6047">
        <v>91.95</v>
      </c>
      <c r="L6047" t="s">
        <v>15</v>
      </c>
      <c r="M6047">
        <v>1.3415999999999999</v>
      </c>
    </row>
    <row r="6048" spans="1:13" x14ac:dyDescent="0.25">
      <c r="A6048">
        <v>326201</v>
      </c>
      <c r="B6048">
        <v>3</v>
      </c>
      <c r="C6048" s="1">
        <v>43440</v>
      </c>
      <c r="D6048">
        <v>372706</v>
      </c>
      <c r="E6048">
        <v>1301</v>
      </c>
      <c r="F6048">
        <v>1</v>
      </c>
      <c r="G6048">
        <v>95</v>
      </c>
      <c r="H6048" s="1">
        <v>43440</v>
      </c>
      <c r="I6048">
        <v>100</v>
      </c>
      <c r="J6048">
        <v>85.5</v>
      </c>
      <c r="K6048">
        <v>43.69</v>
      </c>
      <c r="L6048" t="s">
        <v>15</v>
      </c>
      <c r="M6048">
        <v>1.3415999999999999</v>
      </c>
    </row>
    <row r="6049" spans="1:13" x14ac:dyDescent="0.25">
      <c r="A6049">
        <v>326202</v>
      </c>
      <c r="B6049">
        <v>0</v>
      </c>
      <c r="C6049" s="1">
        <v>43440</v>
      </c>
      <c r="D6049">
        <v>1391361</v>
      </c>
      <c r="E6049">
        <v>2491</v>
      </c>
      <c r="F6049">
        <v>7</v>
      </c>
      <c r="G6049">
        <v>24.99</v>
      </c>
      <c r="H6049" s="1">
        <v>43440</v>
      </c>
      <c r="I6049">
        <v>590</v>
      </c>
      <c r="J6049">
        <v>24.99</v>
      </c>
      <c r="K6049">
        <v>12.74</v>
      </c>
      <c r="L6049" t="s">
        <v>13</v>
      </c>
      <c r="M6049">
        <v>1</v>
      </c>
    </row>
    <row r="6050" spans="1:13" x14ac:dyDescent="0.25">
      <c r="A6050">
        <v>326203</v>
      </c>
      <c r="B6050">
        <v>0</v>
      </c>
      <c r="C6050" s="1">
        <v>43440</v>
      </c>
      <c r="D6050">
        <v>1440639</v>
      </c>
      <c r="E6050">
        <v>2169</v>
      </c>
      <c r="F6050">
        <v>1</v>
      </c>
      <c r="G6050">
        <v>129.9</v>
      </c>
      <c r="H6050" s="1">
        <v>43440</v>
      </c>
      <c r="I6050">
        <v>465</v>
      </c>
      <c r="J6050">
        <v>129.9</v>
      </c>
      <c r="K6050">
        <v>66.23</v>
      </c>
      <c r="L6050" t="s">
        <v>13</v>
      </c>
      <c r="M6050">
        <v>1</v>
      </c>
    </row>
    <row r="6051" spans="1:13" x14ac:dyDescent="0.25">
      <c r="A6051">
        <v>326204</v>
      </c>
      <c r="B6051">
        <v>0</v>
      </c>
      <c r="C6051" s="1">
        <v>43440</v>
      </c>
      <c r="D6051">
        <v>1992303</v>
      </c>
      <c r="E6051">
        <v>1376</v>
      </c>
      <c r="F6051">
        <v>1</v>
      </c>
      <c r="G6051">
        <v>31</v>
      </c>
      <c r="H6051" s="1">
        <v>43440</v>
      </c>
      <c r="I6051">
        <v>650</v>
      </c>
      <c r="J6051">
        <v>31</v>
      </c>
      <c r="K6051">
        <v>10.27</v>
      </c>
      <c r="L6051" t="s">
        <v>13</v>
      </c>
      <c r="M6051">
        <v>1</v>
      </c>
    </row>
    <row r="6052" spans="1:13" x14ac:dyDescent="0.25">
      <c r="A6052">
        <v>326204</v>
      </c>
      <c r="B6052">
        <v>1</v>
      </c>
      <c r="C6052" s="1">
        <v>43440</v>
      </c>
      <c r="D6052">
        <v>1992303</v>
      </c>
      <c r="E6052">
        <v>774</v>
      </c>
      <c r="F6052">
        <v>2</v>
      </c>
      <c r="G6052">
        <v>15.5</v>
      </c>
      <c r="H6052" s="1">
        <v>43440</v>
      </c>
      <c r="I6052">
        <v>650</v>
      </c>
      <c r="J6052">
        <v>13.95</v>
      </c>
      <c r="K6052">
        <v>7.9</v>
      </c>
      <c r="L6052" t="s">
        <v>13</v>
      </c>
      <c r="M6052">
        <v>1</v>
      </c>
    </row>
    <row r="6053" spans="1:13" x14ac:dyDescent="0.25">
      <c r="A6053">
        <v>326204</v>
      </c>
      <c r="B6053">
        <v>2</v>
      </c>
      <c r="C6053" s="1">
        <v>43440</v>
      </c>
      <c r="D6053">
        <v>1992303</v>
      </c>
      <c r="E6053">
        <v>427</v>
      </c>
      <c r="F6053">
        <v>9</v>
      </c>
      <c r="G6053">
        <v>469</v>
      </c>
      <c r="H6053" s="1">
        <v>43440</v>
      </c>
      <c r="I6053">
        <v>650</v>
      </c>
      <c r="J6053">
        <v>464.31</v>
      </c>
      <c r="K6053">
        <v>215.68</v>
      </c>
      <c r="L6053" t="s">
        <v>13</v>
      </c>
      <c r="M6053">
        <v>1</v>
      </c>
    </row>
    <row r="6054" spans="1:13" x14ac:dyDescent="0.25">
      <c r="A6054">
        <v>326204</v>
      </c>
      <c r="B6054">
        <v>3</v>
      </c>
      <c r="C6054" s="1">
        <v>43440</v>
      </c>
      <c r="D6054">
        <v>1992303</v>
      </c>
      <c r="E6054">
        <v>1357</v>
      </c>
      <c r="F6054">
        <v>8</v>
      </c>
      <c r="G6054">
        <v>38.99</v>
      </c>
      <c r="H6054" s="1">
        <v>43440</v>
      </c>
      <c r="I6054">
        <v>650</v>
      </c>
      <c r="J6054">
        <v>34.701099999999997</v>
      </c>
      <c r="K6054">
        <v>17.93</v>
      </c>
      <c r="L6054" t="s">
        <v>13</v>
      </c>
      <c r="M6054">
        <v>1</v>
      </c>
    </row>
    <row r="6055" spans="1:13" x14ac:dyDescent="0.25">
      <c r="A6055">
        <v>326204</v>
      </c>
      <c r="B6055">
        <v>4</v>
      </c>
      <c r="C6055" s="1">
        <v>43440</v>
      </c>
      <c r="D6055">
        <v>1992303</v>
      </c>
      <c r="E6055">
        <v>159</v>
      </c>
      <c r="F6055">
        <v>4</v>
      </c>
      <c r="G6055">
        <v>1099.99</v>
      </c>
      <c r="H6055" s="1">
        <v>43440</v>
      </c>
      <c r="I6055">
        <v>650</v>
      </c>
      <c r="J6055">
        <v>1011.9908</v>
      </c>
      <c r="K6055">
        <v>505.85</v>
      </c>
      <c r="L6055" t="s">
        <v>13</v>
      </c>
      <c r="M6055">
        <v>1</v>
      </c>
    </row>
    <row r="6056" spans="1:13" x14ac:dyDescent="0.25">
      <c r="A6056">
        <v>326204</v>
      </c>
      <c r="B6056">
        <v>5</v>
      </c>
      <c r="C6056" s="1">
        <v>43440</v>
      </c>
      <c r="D6056">
        <v>1992303</v>
      </c>
      <c r="E6056">
        <v>150</v>
      </c>
      <c r="F6056">
        <v>1</v>
      </c>
      <c r="G6056">
        <v>1184.97</v>
      </c>
      <c r="H6056" s="1">
        <v>43440</v>
      </c>
      <c r="I6056">
        <v>650</v>
      </c>
      <c r="J6056">
        <v>1054.6233</v>
      </c>
      <c r="K6056">
        <v>392.6</v>
      </c>
      <c r="L6056" t="s">
        <v>13</v>
      </c>
      <c r="M6056">
        <v>1</v>
      </c>
    </row>
    <row r="6057" spans="1:13" x14ac:dyDescent="0.25">
      <c r="A6057">
        <v>326204</v>
      </c>
      <c r="B6057">
        <v>6</v>
      </c>
      <c r="C6057" s="1">
        <v>43440</v>
      </c>
      <c r="D6057">
        <v>1992303</v>
      </c>
      <c r="E6057">
        <v>1369</v>
      </c>
      <c r="F6057">
        <v>7</v>
      </c>
      <c r="G6057">
        <v>43.81</v>
      </c>
      <c r="H6057" s="1">
        <v>43440</v>
      </c>
      <c r="I6057">
        <v>650</v>
      </c>
      <c r="J6057">
        <v>42.057600000000001</v>
      </c>
      <c r="K6057">
        <v>20.149999999999999</v>
      </c>
      <c r="L6057" t="s">
        <v>13</v>
      </c>
      <c r="M6057">
        <v>1</v>
      </c>
    </row>
    <row r="6058" spans="1:13" x14ac:dyDescent="0.25">
      <c r="A6058">
        <v>326205</v>
      </c>
      <c r="B6058">
        <v>0</v>
      </c>
      <c r="C6058" s="1">
        <v>43440</v>
      </c>
      <c r="D6058">
        <v>1631117</v>
      </c>
      <c r="E6058">
        <v>682</v>
      </c>
      <c r="F6058">
        <v>4</v>
      </c>
      <c r="G6058">
        <v>136</v>
      </c>
      <c r="H6058" s="1">
        <v>43441</v>
      </c>
      <c r="I6058">
        <v>999999</v>
      </c>
      <c r="J6058">
        <v>136</v>
      </c>
      <c r="K6058">
        <v>62.54</v>
      </c>
      <c r="L6058" t="s">
        <v>13</v>
      </c>
      <c r="M6058">
        <v>1</v>
      </c>
    </row>
    <row r="6059" spans="1:13" x14ac:dyDescent="0.25">
      <c r="A6059">
        <v>326205</v>
      </c>
      <c r="B6059">
        <v>1</v>
      </c>
      <c r="C6059" s="1">
        <v>43440</v>
      </c>
      <c r="D6059">
        <v>1631117</v>
      </c>
      <c r="E6059">
        <v>1647</v>
      </c>
      <c r="F6059">
        <v>7</v>
      </c>
      <c r="G6059">
        <v>179.99</v>
      </c>
      <c r="H6059" s="1">
        <v>43441</v>
      </c>
      <c r="I6059">
        <v>999999</v>
      </c>
      <c r="J6059">
        <v>174.59030000000001</v>
      </c>
      <c r="K6059">
        <v>82.77</v>
      </c>
      <c r="L6059" t="s">
        <v>13</v>
      </c>
      <c r="M6059">
        <v>1</v>
      </c>
    </row>
    <row r="6060" spans="1:13" x14ac:dyDescent="0.25">
      <c r="A6060">
        <v>326205</v>
      </c>
      <c r="B6060">
        <v>2</v>
      </c>
      <c r="C6060" s="1">
        <v>43440</v>
      </c>
      <c r="D6060">
        <v>1631117</v>
      </c>
      <c r="E6060">
        <v>1606</v>
      </c>
      <c r="F6060">
        <v>1</v>
      </c>
      <c r="G6060">
        <v>159.99</v>
      </c>
      <c r="H6060" s="1">
        <v>43441</v>
      </c>
      <c r="I6060">
        <v>999999</v>
      </c>
      <c r="J6060">
        <v>159.99</v>
      </c>
      <c r="K6060">
        <v>73.569999999999993</v>
      </c>
      <c r="L6060" t="s">
        <v>13</v>
      </c>
      <c r="M6060">
        <v>1</v>
      </c>
    </row>
    <row r="6061" spans="1:13" x14ac:dyDescent="0.25">
      <c r="A6061">
        <v>326205</v>
      </c>
      <c r="B6061">
        <v>3</v>
      </c>
      <c r="C6061" s="1">
        <v>43440</v>
      </c>
      <c r="D6061">
        <v>1631117</v>
      </c>
      <c r="E6061">
        <v>847</v>
      </c>
      <c r="F6061">
        <v>1</v>
      </c>
      <c r="G6061">
        <v>15.6</v>
      </c>
      <c r="H6061" s="1">
        <v>43441</v>
      </c>
      <c r="I6061">
        <v>999999</v>
      </c>
      <c r="J6061">
        <v>13.728</v>
      </c>
      <c r="K6061">
        <v>7.95</v>
      </c>
      <c r="L6061" t="s">
        <v>13</v>
      </c>
      <c r="M6061">
        <v>1</v>
      </c>
    </row>
    <row r="6062" spans="1:13" x14ac:dyDescent="0.25">
      <c r="A6062">
        <v>326206</v>
      </c>
      <c r="B6062">
        <v>0</v>
      </c>
      <c r="C6062" s="1">
        <v>43440</v>
      </c>
      <c r="D6062">
        <v>2064430</v>
      </c>
      <c r="E6062">
        <v>1594</v>
      </c>
      <c r="F6062">
        <v>4</v>
      </c>
      <c r="G6062">
        <v>9.99</v>
      </c>
      <c r="H6062" s="1">
        <v>43443</v>
      </c>
      <c r="I6062">
        <v>999999</v>
      </c>
      <c r="J6062">
        <v>8.7911999999999999</v>
      </c>
      <c r="K6062">
        <v>5.09</v>
      </c>
      <c r="L6062" t="s">
        <v>13</v>
      </c>
      <c r="M6062">
        <v>1</v>
      </c>
    </row>
    <row r="6063" spans="1:13" x14ac:dyDescent="0.25">
      <c r="A6063">
        <v>326206</v>
      </c>
      <c r="B6063">
        <v>1</v>
      </c>
      <c r="C6063" s="1">
        <v>43440</v>
      </c>
      <c r="D6063">
        <v>2064430</v>
      </c>
      <c r="E6063">
        <v>1532</v>
      </c>
      <c r="F6063">
        <v>2</v>
      </c>
      <c r="G6063">
        <v>280</v>
      </c>
      <c r="H6063" s="1">
        <v>43443</v>
      </c>
      <c r="I6063">
        <v>999999</v>
      </c>
      <c r="J6063">
        <v>240.8</v>
      </c>
      <c r="K6063">
        <v>128.76</v>
      </c>
      <c r="L6063" t="s">
        <v>13</v>
      </c>
      <c r="M6063">
        <v>1</v>
      </c>
    </row>
    <row r="6064" spans="1:13" x14ac:dyDescent="0.25">
      <c r="A6064">
        <v>326207</v>
      </c>
      <c r="B6064">
        <v>0</v>
      </c>
      <c r="C6064" s="1">
        <v>43440</v>
      </c>
      <c r="D6064">
        <v>870997</v>
      </c>
      <c r="E6064">
        <v>159</v>
      </c>
      <c r="F6064">
        <v>1</v>
      </c>
      <c r="G6064">
        <v>1099.99</v>
      </c>
      <c r="H6064" s="1">
        <v>43442</v>
      </c>
      <c r="I6064">
        <v>999999</v>
      </c>
      <c r="J6064">
        <v>1022.9906999999999</v>
      </c>
      <c r="K6064">
        <v>505.85</v>
      </c>
      <c r="L6064" t="s">
        <v>14</v>
      </c>
      <c r="M6064">
        <v>0.88100000000000001</v>
      </c>
    </row>
    <row r="6065" spans="1:13" x14ac:dyDescent="0.25">
      <c r="A6065">
        <v>326300</v>
      </c>
      <c r="B6065">
        <v>0</v>
      </c>
      <c r="C6065" s="1">
        <v>43441</v>
      </c>
      <c r="D6065">
        <v>1229858</v>
      </c>
      <c r="E6065">
        <v>1581</v>
      </c>
      <c r="F6065">
        <v>3</v>
      </c>
      <c r="G6065">
        <v>219</v>
      </c>
      <c r="H6065" s="1">
        <v>43443</v>
      </c>
      <c r="I6065">
        <v>999999</v>
      </c>
      <c r="J6065">
        <v>219</v>
      </c>
      <c r="K6065">
        <v>72.56</v>
      </c>
      <c r="L6065" t="s">
        <v>13</v>
      </c>
      <c r="M6065">
        <v>1</v>
      </c>
    </row>
    <row r="6066" spans="1:13" x14ac:dyDescent="0.25">
      <c r="A6066">
        <v>326300</v>
      </c>
      <c r="B6066">
        <v>1</v>
      </c>
      <c r="C6066" s="1">
        <v>43441</v>
      </c>
      <c r="D6066">
        <v>1229858</v>
      </c>
      <c r="E6066">
        <v>1645</v>
      </c>
      <c r="F6066">
        <v>2</v>
      </c>
      <c r="G6066">
        <v>57.88</v>
      </c>
      <c r="H6066" s="1">
        <v>43443</v>
      </c>
      <c r="I6066">
        <v>999999</v>
      </c>
      <c r="J6066">
        <v>53.249600000000001</v>
      </c>
      <c r="K6066">
        <v>26.62</v>
      </c>
      <c r="L6066" t="s">
        <v>13</v>
      </c>
      <c r="M6066">
        <v>1</v>
      </c>
    </row>
    <row r="6067" spans="1:13" x14ac:dyDescent="0.25">
      <c r="A6067">
        <v>326301</v>
      </c>
      <c r="B6067">
        <v>0</v>
      </c>
      <c r="C6067" s="1">
        <v>43441</v>
      </c>
      <c r="D6067">
        <v>2080680</v>
      </c>
      <c r="E6067">
        <v>1633</v>
      </c>
      <c r="F6067">
        <v>1</v>
      </c>
      <c r="G6067">
        <v>13.89</v>
      </c>
      <c r="H6067" s="1">
        <v>43444</v>
      </c>
      <c r="I6067">
        <v>999999</v>
      </c>
      <c r="J6067">
        <v>12.639900000000001</v>
      </c>
      <c r="K6067">
        <v>6.39</v>
      </c>
      <c r="L6067" t="s">
        <v>13</v>
      </c>
      <c r="M6067">
        <v>1</v>
      </c>
    </row>
    <row r="6068" spans="1:13" x14ac:dyDescent="0.25">
      <c r="A6068">
        <v>326301</v>
      </c>
      <c r="B6068">
        <v>1</v>
      </c>
      <c r="C6068" s="1">
        <v>43441</v>
      </c>
      <c r="D6068">
        <v>2080680</v>
      </c>
      <c r="E6068">
        <v>1578</v>
      </c>
      <c r="F6068">
        <v>3</v>
      </c>
      <c r="G6068">
        <v>219</v>
      </c>
      <c r="H6068" s="1">
        <v>43444</v>
      </c>
      <c r="I6068">
        <v>999999</v>
      </c>
      <c r="J6068">
        <v>190.53</v>
      </c>
      <c r="K6068">
        <v>72.56</v>
      </c>
      <c r="L6068" t="s">
        <v>13</v>
      </c>
      <c r="M6068">
        <v>1</v>
      </c>
    </row>
    <row r="6069" spans="1:13" x14ac:dyDescent="0.25">
      <c r="A6069">
        <v>326302</v>
      </c>
      <c r="B6069">
        <v>0</v>
      </c>
      <c r="C6069" s="1">
        <v>43441</v>
      </c>
      <c r="D6069">
        <v>1934739</v>
      </c>
      <c r="E6069">
        <v>1546</v>
      </c>
      <c r="F6069">
        <v>1</v>
      </c>
      <c r="G6069">
        <v>302</v>
      </c>
      <c r="H6069" s="1">
        <v>43445</v>
      </c>
      <c r="I6069">
        <v>999999</v>
      </c>
      <c r="J6069">
        <v>298.98</v>
      </c>
      <c r="K6069">
        <v>100.06</v>
      </c>
      <c r="L6069" t="s">
        <v>13</v>
      </c>
      <c r="M6069">
        <v>1</v>
      </c>
    </row>
    <row r="6070" spans="1:13" x14ac:dyDescent="0.25">
      <c r="A6070">
        <v>326302</v>
      </c>
      <c r="B6070">
        <v>1</v>
      </c>
      <c r="C6070" s="1">
        <v>43441</v>
      </c>
      <c r="D6070">
        <v>1934739</v>
      </c>
      <c r="E6070">
        <v>1619</v>
      </c>
      <c r="F6070">
        <v>3</v>
      </c>
      <c r="G6070">
        <v>59.99</v>
      </c>
      <c r="H6070" s="1">
        <v>43445</v>
      </c>
      <c r="I6070">
        <v>999999</v>
      </c>
      <c r="J6070">
        <v>53.391100000000002</v>
      </c>
      <c r="K6070">
        <v>27.59</v>
      </c>
      <c r="L6070" t="s">
        <v>13</v>
      </c>
      <c r="M6070">
        <v>1</v>
      </c>
    </row>
    <row r="6071" spans="1:13" x14ac:dyDescent="0.25">
      <c r="A6071">
        <v>326303</v>
      </c>
      <c r="B6071">
        <v>0</v>
      </c>
      <c r="C6071" s="1">
        <v>43441</v>
      </c>
      <c r="D6071">
        <v>80295</v>
      </c>
      <c r="E6071">
        <v>1496</v>
      </c>
      <c r="F6071">
        <v>10</v>
      </c>
      <c r="G6071">
        <v>288</v>
      </c>
      <c r="H6071" s="1">
        <v>43442</v>
      </c>
      <c r="I6071">
        <v>999999</v>
      </c>
      <c r="J6071">
        <v>259.2</v>
      </c>
      <c r="K6071">
        <v>132.44</v>
      </c>
      <c r="L6071" t="s">
        <v>17</v>
      </c>
      <c r="M6071">
        <v>1.3865000000000001</v>
      </c>
    </row>
    <row r="6072" spans="1:13" x14ac:dyDescent="0.25">
      <c r="A6072">
        <v>326303</v>
      </c>
      <c r="B6072">
        <v>1</v>
      </c>
      <c r="C6072" s="1">
        <v>43441</v>
      </c>
      <c r="D6072">
        <v>80295</v>
      </c>
      <c r="E6072">
        <v>459</v>
      </c>
      <c r="F6072">
        <v>1</v>
      </c>
      <c r="G6072">
        <v>269.89999999999998</v>
      </c>
      <c r="H6072" s="1">
        <v>43442</v>
      </c>
      <c r="I6072">
        <v>999999</v>
      </c>
      <c r="J6072">
        <v>242.91</v>
      </c>
      <c r="K6072">
        <v>137.6</v>
      </c>
      <c r="L6072" t="s">
        <v>17</v>
      </c>
      <c r="M6072">
        <v>1.3865000000000001</v>
      </c>
    </row>
    <row r="6073" spans="1:13" x14ac:dyDescent="0.25">
      <c r="A6073">
        <v>326303</v>
      </c>
      <c r="B6073">
        <v>2</v>
      </c>
      <c r="C6073" s="1">
        <v>43441</v>
      </c>
      <c r="D6073">
        <v>80295</v>
      </c>
      <c r="E6073">
        <v>1132</v>
      </c>
      <c r="F6073">
        <v>1</v>
      </c>
      <c r="G6073">
        <v>627</v>
      </c>
      <c r="H6073" s="1">
        <v>43442</v>
      </c>
      <c r="I6073">
        <v>999999</v>
      </c>
      <c r="J6073">
        <v>551.76</v>
      </c>
      <c r="K6073">
        <v>207.74</v>
      </c>
      <c r="L6073" t="s">
        <v>17</v>
      </c>
      <c r="M6073">
        <v>1.3865000000000001</v>
      </c>
    </row>
    <row r="6074" spans="1:13" x14ac:dyDescent="0.25">
      <c r="A6074">
        <v>326304</v>
      </c>
      <c r="B6074">
        <v>0</v>
      </c>
      <c r="C6074" s="1">
        <v>43441</v>
      </c>
      <c r="D6074">
        <v>1626301</v>
      </c>
      <c r="E6074">
        <v>2510</v>
      </c>
      <c r="F6074">
        <v>2</v>
      </c>
      <c r="G6074">
        <v>4.0599999999999996</v>
      </c>
      <c r="H6074" s="1">
        <v>43445</v>
      </c>
      <c r="I6074">
        <v>999999</v>
      </c>
      <c r="J6074">
        <v>3.4916</v>
      </c>
      <c r="K6074">
        <v>2.0699999999999998</v>
      </c>
      <c r="L6074" t="s">
        <v>13</v>
      </c>
      <c r="M6074">
        <v>1</v>
      </c>
    </row>
    <row r="6075" spans="1:13" x14ac:dyDescent="0.25">
      <c r="A6075">
        <v>326304</v>
      </c>
      <c r="B6075">
        <v>1</v>
      </c>
      <c r="C6075" s="1">
        <v>43441</v>
      </c>
      <c r="D6075">
        <v>1626301</v>
      </c>
      <c r="E6075">
        <v>1564</v>
      </c>
      <c r="F6075">
        <v>1</v>
      </c>
      <c r="G6075">
        <v>302</v>
      </c>
      <c r="H6075" s="1">
        <v>43445</v>
      </c>
      <c r="I6075">
        <v>999999</v>
      </c>
      <c r="J6075">
        <v>271.8</v>
      </c>
      <c r="K6075">
        <v>100.06</v>
      </c>
      <c r="L6075" t="s">
        <v>13</v>
      </c>
      <c r="M6075">
        <v>1</v>
      </c>
    </row>
    <row r="6076" spans="1:13" x14ac:dyDescent="0.25">
      <c r="A6076">
        <v>326304</v>
      </c>
      <c r="B6076">
        <v>2</v>
      </c>
      <c r="C6076" s="1">
        <v>43441</v>
      </c>
      <c r="D6076">
        <v>1626301</v>
      </c>
      <c r="E6076">
        <v>1417</v>
      </c>
      <c r="F6076">
        <v>3</v>
      </c>
      <c r="G6076">
        <v>268</v>
      </c>
      <c r="H6076" s="1">
        <v>43445</v>
      </c>
      <c r="I6076">
        <v>999999</v>
      </c>
      <c r="J6076">
        <v>238.52</v>
      </c>
      <c r="K6076">
        <v>123.24</v>
      </c>
      <c r="L6076" t="s">
        <v>13</v>
      </c>
      <c r="M6076">
        <v>1</v>
      </c>
    </row>
    <row r="6077" spans="1:13" x14ac:dyDescent="0.25">
      <c r="A6077">
        <v>326305</v>
      </c>
      <c r="B6077">
        <v>0</v>
      </c>
      <c r="C6077" s="1">
        <v>43441</v>
      </c>
      <c r="D6077">
        <v>789532</v>
      </c>
      <c r="E6077">
        <v>2013</v>
      </c>
      <c r="F6077">
        <v>10</v>
      </c>
      <c r="G6077">
        <v>665.94</v>
      </c>
      <c r="H6077" s="1">
        <v>43446</v>
      </c>
      <c r="I6077">
        <v>999999</v>
      </c>
      <c r="J6077">
        <v>665.94</v>
      </c>
      <c r="K6077">
        <v>220.64</v>
      </c>
      <c r="L6077" t="s">
        <v>14</v>
      </c>
      <c r="M6077">
        <v>0.87939999999999996</v>
      </c>
    </row>
    <row r="6078" spans="1:13" x14ac:dyDescent="0.25">
      <c r="A6078">
        <v>326305</v>
      </c>
      <c r="B6078">
        <v>1</v>
      </c>
      <c r="C6078" s="1">
        <v>43441</v>
      </c>
      <c r="D6078">
        <v>789532</v>
      </c>
      <c r="E6078">
        <v>89</v>
      </c>
      <c r="F6078">
        <v>3</v>
      </c>
      <c r="G6078">
        <v>149.99</v>
      </c>
      <c r="H6078" s="1">
        <v>43446</v>
      </c>
      <c r="I6078">
        <v>999999</v>
      </c>
      <c r="J6078">
        <v>149.99</v>
      </c>
      <c r="K6078">
        <v>49.69</v>
      </c>
      <c r="L6078" t="s">
        <v>14</v>
      </c>
      <c r="M6078">
        <v>0.87939999999999996</v>
      </c>
    </row>
    <row r="6079" spans="1:13" x14ac:dyDescent="0.25">
      <c r="A6079">
        <v>326305</v>
      </c>
      <c r="B6079">
        <v>2</v>
      </c>
      <c r="C6079" s="1">
        <v>43441</v>
      </c>
      <c r="D6079">
        <v>789532</v>
      </c>
      <c r="E6079">
        <v>1659</v>
      </c>
      <c r="F6079">
        <v>2</v>
      </c>
      <c r="G6079">
        <v>259.99</v>
      </c>
      <c r="H6079" s="1">
        <v>43446</v>
      </c>
      <c r="I6079">
        <v>999999</v>
      </c>
      <c r="J6079">
        <v>259.99</v>
      </c>
      <c r="K6079">
        <v>86.14</v>
      </c>
      <c r="L6079" t="s">
        <v>14</v>
      </c>
      <c r="M6079">
        <v>0.87939999999999996</v>
      </c>
    </row>
    <row r="6080" spans="1:13" x14ac:dyDescent="0.25">
      <c r="A6080">
        <v>326305</v>
      </c>
      <c r="B6080">
        <v>3</v>
      </c>
      <c r="C6080" s="1">
        <v>43441</v>
      </c>
      <c r="D6080">
        <v>789532</v>
      </c>
      <c r="E6080">
        <v>1335</v>
      </c>
      <c r="F6080">
        <v>2</v>
      </c>
      <c r="G6080">
        <v>40.19</v>
      </c>
      <c r="H6080" s="1">
        <v>43446</v>
      </c>
      <c r="I6080">
        <v>999999</v>
      </c>
      <c r="J6080">
        <v>36.572899999999997</v>
      </c>
      <c r="K6080">
        <v>18.48</v>
      </c>
      <c r="L6080" t="s">
        <v>14</v>
      </c>
      <c r="M6080">
        <v>0.87939999999999996</v>
      </c>
    </row>
    <row r="6081" spans="1:13" x14ac:dyDescent="0.25">
      <c r="A6081">
        <v>326305</v>
      </c>
      <c r="B6081">
        <v>4</v>
      </c>
      <c r="C6081" s="1">
        <v>43441</v>
      </c>
      <c r="D6081">
        <v>789532</v>
      </c>
      <c r="E6081">
        <v>1694</v>
      </c>
      <c r="F6081">
        <v>1</v>
      </c>
      <c r="G6081">
        <v>8.8800000000000008</v>
      </c>
      <c r="H6081" s="1">
        <v>43446</v>
      </c>
      <c r="I6081">
        <v>999999</v>
      </c>
      <c r="J6081">
        <v>8.5248000000000008</v>
      </c>
      <c r="K6081">
        <v>4.08</v>
      </c>
      <c r="L6081" t="s">
        <v>14</v>
      </c>
      <c r="M6081">
        <v>0.87939999999999996</v>
      </c>
    </row>
    <row r="6082" spans="1:13" x14ac:dyDescent="0.25">
      <c r="A6082">
        <v>326400</v>
      </c>
      <c r="B6082">
        <v>0</v>
      </c>
      <c r="C6082" s="1">
        <v>43442</v>
      </c>
      <c r="D6082">
        <v>1276215</v>
      </c>
      <c r="E6082">
        <v>170</v>
      </c>
      <c r="F6082">
        <v>8</v>
      </c>
      <c r="G6082">
        <v>109</v>
      </c>
      <c r="H6082" s="1">
        <v>43444</v>
      </c>
      <c r="I6082">
        <v>999999</v>
      </c>
      <c r="J6082">
        <v>109</v>
      </c>
      <c r="K6082">
        <v>50.13</v>
      </c>
      <c r="L6082" t="s">
        <v>13</v>
      </c>
      <c r="M6082">
        <v>1</v>
      </c>
    </row>
    <row r="6083" spans="1:13" x14ac:dyDescent="0.25">
      <c r="A6083">
        <v>326400</v>
      </c>
      <c r="B6083">
        <v>1</v>
      </c>
      <c r="C6083" s="1">
        <v>43442</v>
      </c>
      <c r="D6083">
        <v>1276215</v>
      </c>
      <c r="E6083">
        <v>698</v>
      </c>
      <c r="F6083">
        <v>3</v>
      </c>
      <c r="G6083">
        <v>188</v>
      </c>
      <c r="H6083" s="1">
        <v>43444</v>
      </c>
      <c r="I6083">
        <v>999999</v>
      </c>
      <c r="J6083">
        <v>161.68</v>
      </c>
      <c r="K6083">
        <v>86.45</v>
      </c>
      <c r="L6083" t="s">
        <v>13</v>
      </c>
      <c r="M6083">
        <v>1</v>
      </c>
    </row>
    <row r="6084" spans="1:13" x14ac:dyDescent="0.25">
      <c r="A6084">
        <v>326401</v>
      </c>
      <c r="B6084">
        <v>0</v>
      </c>
      <c r="C6084" s="1">
        <v>43442</v>
      </c>
      <c r="D6084">
        <v>1693975</v>
      </c>
      <c r="E6084">
        <v>1746</v>
      </c>
      <c r="F6084">
        <v>3</v>
      </c>
      <c r="G6084">
        <v>109</v>
      </c>
      <c r="H6084" s="1">
        <v>43444</v>
      </c>
      <c r="I6084">
        <v>999999</v>
      </c>
      <c r="J6084">
        <v>109</v>
      </c>
      <c r="K6084">
        <v>36.11</v>
      </c>
      <c r="L6084" t="s">
        <v>13</v>
      </c>
      <c r="M6084">
        <v>1</v>
      </c>
    </row>
    <row r="6085" spans="1:13" x14ac:dyDescent="0.25">
      <c r="A6085">
        <v>326401</v>
      </c>
      <c r="B6085">
        <v>1</v>
      </c>
      <c r="C6085" s="1">
        <v>43442</v>
      </c>
      <c r="D6085">
        <v>1693975</v>
      </c>
      <c r="E6085">
        <v>1640</v>
      </c>
      <c r="F6085">
        <v>1</v>
      </c>
      <c r="G6085">
        <v>22.89</v>
      </c>
      <c r="H6085" s="1">
        <v>43444</v>
      </c>
      <c r="I6085">
        <v>999999</v>
      </c>
      <c r="J6085">
        <v>22.89</v>
      </c>
      <c r="K6085">
        <v>7.58</v>
      </c>
      <c r="L6085" t="s">
        <v>13</v>
      </c>
      <c r="M6085">
        <v>1</v>
      </c>
    </row>
    <row r="6086" spans="1:13" x14ac:dyDescent="0.25">
      <c r="A6086">
        <v>326402</v>
      </c>
      <c r="B6086">
        <v>0</v>
      </c>
      <c r="C6086" s="1">
        <v>43442</v>
      </c>
      <c r="D6086">
        <v>1750199</v>
      </c>
      <c r="E6086">
        <v>2511</v>
      </c>
      <c r="F6086">
        <v>1</v>
      </c>
      <c r="G6086">
        <v>4.0599999999999996</v>
      </c>
      <c r="H6086" s="1">
        <v>43444</v>
      </c>
      <c r="I6086">
        <v>999999</v>
      </c>
      <c r="J6086">
        <v>3.7351999999999999</v>
      </c>
      <c r="K6086">
        <v>2.0699999999999998</v>
      </c>
      <c r="L6086" t="s">
        <v>13</v>
      </c>
      <c r="M6086">
        <v>1</v>
      </c>
    </row>
    <row r="6087" spans="1:13" x14ac:dyDescent="0.25">
      <c r="A6087">
        <v>326403</v>
      </c>
      <c r="B6087">
        <v>0</v>
      </c>
      <c r="C6087" s="1">
        <v>43442</v>
      </c>
      <c r="D6087">
        <v>1468140</v>
      </c>
      <c r="E6087">
        <v>734</v>
      </c>
      <c r="F6087">
        <v>2</v>
      </c>
      <c r="G6087">
        <v>149</v>
      </c>
      <c r="H6087" s="1">
        <v>43444</v>
      </c>
      <c r="I6087">
        <v>999999</v>
      </c>
      <c r="J6087">
        <v>149</v>
      </c>
      <c r="K6087">
        <v>68.52</v>
      </c>
      <c r="L6087" t="s">
        <v>13</v>
      </c>
      <c r="M6087">
        <v>1</v>
      </c>
    </row>
    <row r="6088" spans="1:13" x14ac:dyDescent="0.25">
      <c r="A6088">
        <v>326403</v>
      </c>
      <c r="B6088">
        <v>1</v>
      </c>
      <c r="C6088" s="1">
        <v>43442</v>
      </c>
      <c r="D6088">
        <v>1468140</v>
      </c>
      <c r="E6088">
        <v>1415</v>
      </c>
      <c r="F6088">
        <v>1</v>
      </c>
      <c r="G6088">
        <v>300</v>
      </c>
      <c r="H6088" s="1">
        <v>43444</v>
      </c>
      <c r="I6088">
        <v>999999</v>
      </c>
      <c r="J6088">
        <v>297</v>
      </c>
      <c r="K6088">
        <v>137.96</v>
      </c>
      <c r="L6088" t="s">
        <v>13</v>
      </c>
      <c r="M6088">
        <v>1</v>
      </c>
    </row>
    <row r="6089" spans="1:13" x14ac:dyDescent="0.25">
      <c r="A6089">
        <v>326403</v>
      </c>
      <c r="B6089">
        <v>2</v>
      </c>
      <c r="C6089" s="1">
        <v>43442</v>
      </c>
      <c r="D6089">
        <v>1468140</v>
      </c>
      <c r="E6089">
        <v>1591</v>
      </c>
      <c r="F6089">
        <v>3</v>
      </c>
      <c r="G6089">
        <v>12.66</v>
      </c>
      <c r="H6089" s="1">
        <v>43444</v>
      </c>
      <c r="I6089">
        <v>999999</v>
      </c>
      <c r="J6089">
        <v>11.014200000000001</v>
      </c>
      <c r="K6089">
        <v>5.82</v>
      </c>
      <c r="L6089" t="s">
        <v>13</v>
      </c>
      <c r="M6089">
        <v>1</v>
      </c>
    </row>
    <row r="6090" spans="1:13" x14ac:dyDescent="0.25">
      <c r="A6090">
        <v>326404</v>
      </c>
      <c r="B6090">
        <v>0</v>
      </c>
      <c r="C6090" s="1">
        <v>43442</v>
      </c>
      <c r="D6090">
        <v>2018252</v>
      </c>
      <c r="E6090">
        <v>1702</v>
      </c>
      <c r="F6090">
        <v>3</v>
      </c>
      <c r="G6090">
        <v>16.989999999999998</v>
      </c>
      <c r="H6090" s="1">
        <v>43446</v>
      </c>
      <c r="I6090">
        <v>999999</v>
      </c>
      <c r="J6090">
        <v>15.800700000000001</v>
      </c>
      <c r="K6090">
        <v>5.63</v>
      </c>
      <c r="L6090" t="s">
        <v>13</v>
      </c>
      <c r="M6090">
        <v>1</v>
      </c>
    </row>
    <row r="6091" spans="1:13" x14ac:dyDescent="0.25">
      <c r="A6091">
        <v>326404</v>
      </c>
      <c r="B6091">
        <v>1</v>
      </c>
      <c r="C6091" s="1">
        <v>43442</v>
      </c>
      <c r="D6091">
        <v>2018252</v>
      </c>
      <c r="E6091">
        <v>1553</v>
      </c>
      <c r="F6091">
        <v>3</v>
      </c>
      <c r="G6091">
        <v>268</v>
      </c>
      <c r="H6091" s="1">
        <v>43446</v>
      </c>
      <c r="I6091">
        <v>999999</v>
      </c>
      <c r="J6091">
        <v>230.48</v>
      </c>
      <c r="K6091">
        <v>123.24</v>
      </c>
      <c r="L6091" t="s">
        <v>13</v>
      </c>
      <c r="M6091">
        <v>1</v>
      </c>
    </row>
    <row r="6092" spans="1:13" x14ac:dyDescent="0.25">
      <c r="A6092">
        <v>326404</v>
      </c>
      <c r="B6092">
        <v>2</v>
      </c>
      <c r="C6092" s="1">
        <v>43442</v>
      </c>
      <c r="D6092">
        <v>2018252</v>
      </c>
      <c r="E6092">
        <v>1409</v>
      </c>
      <c r="F6092">
        <v>2</v>
      </c>
      <c r="G6092">
        <v>589</v>
      </c>
      <c r="H6092" s="1">
        <v>43446</v>
      </c>
      <c r="I6092">
        <v>999999</v>
      </c>
      <c r="J6092">
        <v>541.88</v>
      </c>
      <c r="K6092">
        <v>195.15</v>
      </c>
      <c r="L6092" t="s">
        <v>13</v>
      </c>
      <c r="M6092">
        <v>1</v>
      </c>
    </row>
    <row r="6093" spans="1:13" x14ac:dyDescent="0.25">
      <c r="A6093">
        <v>326405</v>
      </c>
      <c r="B6093">
        <v>0</v>
      </c>
      <c r="C6093" s="1">
        <v>43442</v>
      </c>
      <c r="D6093">
        <v>1863451</v>
      </c>
      <c r="E6093">
        <v>2499</v>
      </c>
      <c r="F6093">
        <v>1</v>
      </c>
      <c r="G6093">
        <v>23.72</v>
      </c>
      <c r="H6093" s="1">
        <v>43444</v>
      </c>
      <c r="I6093">
        <v>999999</v>
      </c>
      <c r="J6093">
        <v>23.72</v>
      </c>
      <c r="K6093">
        <v>12.09</v>
      </c>
      <c r="L6093" t="s">
        <v>13</v>
      </c>
      <c r="M6093">
        <v>1</v>
      </c>
    </row>
    <row r="6094" spans="1:13" x14ac:dyDescent="0.25">
      <c r="A6094">
        <v>326405</v>
      </c>
      <c r="B6094">
        <v>1</v>
      </c>
      <c r="C6094" s="1">
        <v>43442</v>
      </c>
      <c r="D6094">
        <v>1863451</v>
      </c>
      <c r="E6094">
        <v>1596</v>
      </c>
      <c r="F6094">
        <v>2</v>
      </c>
      <c r="G6094">
        <v>12.66</v>
      </c>
      <c r="H6094" s="1">
        <v>43444</v>
      </c>
      <c r="I6094">
        <v>999999</v>
      </c>
      <c r="J6094">
        <v>12.153600000000001</v>
      </c>
      <c r="K6094">
        <v>5.82</v>
      </c>
      <c r="L6094" t="s">
        <v>13</v>
      </c>
      <c r="M6094">
        <v>1</v>
      </c>
    </row>
    <row r="6095" spans="1:13" x14ac:dyDescent="0.25">
      <c r="A6095">
        <v>326405</v>
      </c>
      <c r="B6095">
        <v>2</v>
      </c>
      <c r="C6095" s="1">
        <v>43442</v>
      </c>
      <c r="D6095">
        <v>1863451</v>
      </c>
      <c r="E6095">
        <v>1987</v>
      </c>
      <c r="F6095">
        <v>3</v>
      </c>
      <c r="G6095">
        <v>99.99</v>
      </c>
      <c r="H6095" s="1">
        <v>43444</v>
      </c>
      <c r="I6095">
        <v>999999</v>
      </c>
      <c r="J6095">
        <v>86.991299999999995</v>
      </c>
      <c r="K6095">
        <v>50.98</v>
      </c>
      <c r="L6095" t="s">
        <v>13</v>
      </c>
      <c r="M6095">
        <v>1</v>
      </c>
    </row>
    <row r="6096" spans="1:13" x14ac:dyDescent="0.25">
      <c r="A6096">
        <v>326406</v>
      </c>
      <c r="B6096">
        <v>0</v>
      </c>
      <c r="C6096" s="1">
        <v>43442</v>
      </c>
      <c r="D6096">
        <v>1269766</v>
      </c>
      <c r="E6096">
        <v>1598</v>
      </c>
      <c r="F6096">
        <v>2</v>
      </c>
      <c r="G6096">
        <v>57.88</v>
      </c>
      <c r="H6096" s="1">
        <v>43445</v>
      </c>
      <c r="I6096">
        <v>999999</v>
      </c>
      <c r="J6096">
        <v>50.355600000000003</v>
      </c>
      <c r="K6096">
        <v>26.62</v>
      </c>
      <c r="L6096" t="s">
        <v>13</v>
      </c>
      <c r="M6096">
        <v>1</v>
      </c>
    </row>
    <row r="6097" spans="1:13" x14ac:dyDescent="0.25">
      <c r="A6097">
        <v>326406</v>
      </c>
      <c r="B6097">
        <v>1</v>
      </c>
      <c r="C6097" s="1">
        <v>43442</v>
      </c>
      <c r="D6097">
        <v>1269766</v>
      </c>
      <c r="E6097">
        <v>165</v>
      </c>
      <c r="F6097">
        <v>2</v>
      </c>
      <c r="G6097">
        <v>763.51</v>
      </c>
      <c r="H6097" s="1">
        <v>43445</v>
      </c>
      <c r="I6097">
        <v>999999</v>
      </c>
      <c r="J6097">
        <v>763.51</v>
      </c>
      <c r="K6097">
        <v>389.26</v>
      </c>
      <c r="L6097" t="s">
        <v>13</v>
      </c>
      <c r="M6097">
        <v>1</v>
      </c>
    </row>
    <row r="6098" spans="1:13" x14ac:dyDescent="0.25">
      <c r="A6098">
        <v>326406</v>
      </c>
      <c r="B6098">
        <v>2</v>
      </c>
      <c r="C6098" s="1">
        <v>43442</v>
      </c>
      <c r="D6098">
        <v>1269766</v>
      </c>
      <c r="E6098">
        <v>1471</v>
      </c>
      <c r="F6098">
        <v>2</v>
      </c>
      <c r="G6098">
        <v>229</v>
      </c>
      <c r="H6098" s="1">
        <v>43445</v>
      </c>
      <c r="I6098">
        <v>999999</v>
      </c>
      <c r="J6098">
        <v>217.55</v>
      </c>
      <c r="K6098">
        <v>105.31</v>
      </c>
      <c r="L6098" t="s">
        <v>13</v>
      </c>
      <c r="M6098">
        <v>1</v>
      </c>
    </row>
    <row r="6099" spans="1:13" x14ac:dyDescent="0.25">
      <c r="A6099">
        <v>326406</v>
      </c>
      <c r="B6099">
        <v>3</v>
      </c>
      <c r="C6099" s="1">
        <v>43442</v>
      </c>
      <c r="D6099">
        <v>1269766</v>
      </c>
      <c r="E6099">
        <v>1003</v>
      </c>
      <c r="F6099">
        <v>2</v>
      </c>
      <c r="G6099">
        <v>165</v>
      </c>
      <c r="H6099" s="1">
        <v>43445</v>
      </c>
      <c r="I6099">
        <v>999999</v>
      </c>
      <c r="J6099">
        <v>155.1</v>
      </c>
      <c r="K6099">
        <v>75.88</v>
      </c>
      <c r="L6099" t="s">
        <v>13</v>
      </c>
      <c r="M6099">
        <v>1</v>
      </c>
    </row>
    <row r="6100" spans="1:13" x14ac:dyDescent="0.25">
      <c r="A6100">
        <v>326407</v>
      </c>
      <c r="B6100">
        <v>0</v>
      </c>
      <c r="C6100" s="1">
        <v>43442</v>
      </c>
      <c r="D6100">
        <v>474197</v>
      </c>
      <c r="E6100">
        <v>1584</v>
      </c>
      <c r="F6100">
        <v>3</v>
      </c>
      <c r="G6100">
        <v>9.99</v>
      </c>
      <c r="H6100" s="1">
        <v>43445</v>
      </c>
      <c r="I6100">
        <v>999999</v>
      </c>
      <c r="J6100">
        <v>9.99</v>
      </c>
      <c r="K6100">
        <v>5.09</v>
      </c>
      <c r="L6100" t="s">
        <v>14</v>
      </c>
      <c r="M6100">
        <v>0.87939999999999996</v>
      </c>
    </row>
    <row r="6101" spans="1:13" x14ac:dyDescent="0.25">
      <c r="A6101">
        <v>326408</v>
      </c>
      <c r="B6101">
        <v>0</v>
      </c>
      <c r="C6101" s="1">
        <v>43442</v>
      </c>
      <c r="D6101">
        <v>479330</v>
      </c>
      <c r="E6101">
        <v>1691</v>
      </c>
      <c r="F6101">
        <v>1</v>
      </c>
      <c r="G6101">
        <v>5.39</v>
      </c>
      <c r="H6101" s="1">
        <v>43442</v>
      </c>
      <c r="I6101">
        <v>210</v>
      </c>
      <c r="J6101">
        <v>5.39</v>
      </c>
      <c r="K6101">
        <v>2.75</v>
      </c>
      <c r="L6101" t="s">
        <v>14</v>
      </c>
      <c r="M6101">
        <v>0.87939999999999996</v>
      </c>
    </row>
    <row r="6102" spans="1:13" x14ac:dyDescent="0.25">
      <c r="A6102">
        <v>326409</v>
      </c>
      <c r="B6102">
        <v>0</v>
      </c>
      <c r="C6102" s="1">
        <v>43442</v>
      </c>
      <c r="D6102">
        <v>1596669</v>
      </c>
      <c r="E6102">
        <v>398</v>
      </c>
      <c r="F6102">
        <v>2</v>
      </c>
      <c r="G6102">
        <v>382.95</v>
      </c>
      <c r="H6102" s="1">
        <v>43442</v>
      </c>
      <c r="I6102">
        <v>620</v>
      </c>
      <c r="J6102">
        <v>382.95</v>
      </c>
      <c r="K6102">
        <v>195.24</v>
      </c>
      <c r="L6102" t="s">
        <v>13</v>
      </c>
      <c r="M6102">
        <v>1</v>
      </c>
    </row>
    <row r="6103" spans="1:13" x14ac:dyDescent="0.25">
      <c r="A6103">
        <v>326409</v>
      </c>
      <c r="B6103">
        <v>1</v>
      </c>
      <c r="C6103" s="1">
        <v>43442</v>
      </c>
      <c r="D6103">
        <v>1596669</v>
      </c>
      <c r="E6103">
        <v>91</v>
      </c>
      <c r="F6103">
        <v>1</v>
      </c>
      <c r="G6103">
        <v>149.99</v>
      </c>
      <c r="H6103" s="1">
        <v>43442</v>
      </c>
      <c r="I6103">
        <v>620</v>
      </c>
      <c r="J6103">
        <v>133.49109999999999</v>
      </c>
      <c r="K6103">
        <v>49.69</v>
      </c>
      <c r="L6103" t="s">
        <v>13</v>
      </c>
      <c r="M6103">
        <v>1</v>
      </c>
    </row>
    <row r="6104" spans="1:13" x14ac:dyDescent="0.25">
      <c r="A6104">
        <v>326409</v>
      </c>
      <c r="B6104">
        <v>2</v>
      </c>
      <c r="C6104" s="1">
        <v>43442</v>
      </c>
      <c r="D6104">
        <v>1596669</v>
      </c>
      <c r="E6104">
        <v>2507</v>
      </c>
      <c r="F6104">
        <v>3</v>
      </c>
      <c r="G6104">
        <v>4.74</v>
      </c>
      <c r="H6104" s="1">
        <v>43442</v>
      </c>
      <c r="I6104">
        <v>620</v>
      </c>
      <c r="J6104">
        <v>4.74</v>
      </c>
      <c r="K6104">
        <v>2.42</v>
      </c>
      <c r="L6104" t="s">
        <v>13</v>
      </c>
      <c r="M6104">
        <v>1</v>
      </c>
    </row>
    <row r="6105" spans="1:13" x14ac:dyDescent="0.25">
      <c r="A6105">
        <v>326600</v>
      </c>
      <c r="B6105">
        <v>0</v>
      </c>
      <c r="C6105" s="1">
        <v>43444</v>
      </c>
      <c r="D6105">
        <v>1527997</v>
      </c>
      <c r="E6105">
        <v>185</v>
      </c>
      <c r="F6105">
        <v>1</v>
      </c>
      <c r="G6105">
        <v>169</v>
      </c>
      <c r="H6105" s="1">
        <v>43444</v>
      </c>
      <c r="I6105">
        <v>530</v>
      </c>
      <c r="J6105">
        <v>147.03</v>
      </c>
      <c r="K6105">
        <v>55.99</v>
      </c>
      <c r="L6105" t="s">
        <v>13</v>
      </c>
      <c r="M6105">
        <v>1</v>
      </c>
    </row>
    <row r="6106" spans="1:13" x14ac:dyDescent="0.25">
      <c r="A6106">
        <v>326601</v>
      </c>
      <c r="B6106">
        <v>0</v>
      </c>
      <c r="C6106" s="1">
        <v>43444</v>
      </c>
      <c r="D6106">
        <v>780854</v>
      </c>
      <c r="E6106">
        <v>1589</v>
      </c>
      <c r="F6106">
        <v>7</v>
      </c>
      <c r="G6106">
        <v>9.99</v>
      </c>
      <c r="H6106" s="1">
        <v>43445</v>
      </c>
      <c r="I6106">
        <v>999999</v>
      </c>
      <c r="J6106">
        <v>8.9909999999999997</v>
      </c>
      <c r="K6106">
        <v>5.09</v>
      </c>
      <c r="L6106" t="s">
        <v>14</v>
      </c>
      <c r="M6106">
        <v>0.87529999999999997</v>
      </c>
    </row>
    <row r="6107" spans="1:13" x14ac:dyDescent="0.25">
      <c r="A6107">
        <v>324705</v>
      </c>
      <c r="B6107">
        <v>3</v>
      </c>
      <c r="C6107" s="1">
        <v>43425</v>
      </c>
      <c r="D6107">
        <v>305600</v>
      </c>
      <c r="E6107">
        <v>1714</v>
      </c>
      <c r="F6107">
        <v>1</v>
      </c>
      <c r="G6107">
        <v>70.13</v>
      </c>
      <c r="H6107" s="1">
        <v>43426</v>
      </c>
      <c r="I6107">
        <v>999999</v>
      </c>
      <c r="J6107">
        <v>62.415700000000001</v>
      </c>
      <c r="K6107">
        <v>32.25</v>
      </c>
      <c r="L6107" t="s">
        <v>15</v>
      </c>
      <c r="M6107">
        <v>1.3273999999999999</v>
      </c>
    </row>
    <row r="6108" spans="1:13" x14ac:dyDescent="0.25">
      <c r="A6108">
        <v>324706</v>
      </c>
      <c r="B6108">
        <v>0</v>
      </c>
      <c r="C6108" s="1">
        <v>43425</v>
      </c>
      <c r="D6108">
        <v>1864787</v>
      </c>
      <c r="E6108">
        <v>518</v>
      </c>
      <c r="F6108">
        <v>2</v>
      </c>
      <c r="G6108">
        <v>869</v>
      </c>
      <c r="H6108" s="1">
        <v>43425</v>
      </c>
      <c r="I6108">
        <v>500</v>
      </c>
      <c r="J6108">
        <v>747.34</v>
      </c>
      <c r="K6108">
        <v>287.92</v>
      </c>
      <c r="L6108" t="s">
        <v>13</v>
      </c>
      <c r="M6108">
        <v>1</v>
      </c>
    </row>
    <row r="6109" spans="1:13" x14ac:dyDescent="0.25">
      <c r="A6109">
        <v>324706</v>
      </c>
      <c r="B6109">
        <v>1</v>
      </c>
      <c r="C6109" s="1">
        <v>43425</v>
      </c>
      <c r="D6109">
        <v>1864787</v>
      </c>
      <c r="E6109">
        <v>1631</v>
      </c>
      <c r="F6109">
        <v>7</v>
      </c>
      <c r="G6109">
        <v>12.66</v>
      </c>
      <c r="H6109" s="1">
        <v>43425</v>
      </c>
      <c r="I6109">
        <v>500</v>
      </c>
      <c r="J6109">
        <v>12.66</v>
      </c>
      <c r="K6109">
        <v>5.82</v>
      </c>
      <c r="L6109" t="s">
        <v>13</v>
      </c>
      <c r="M6109">
        <v>1</v>
      </c>
    </row>
    <row r="6110" spans="1:13" x14ac:dyDescent="0.25">
      <c r="A6110">
        <v>324707</v>
      </c>
      <c r="B6110">
        <v>0</v>
      </c>
      <c r="C6110" s="1">
        <v>43425</v>
      </c>
      <c r="D6110">
        <v>274692</v>
      </c>
      <c r="E6110">
        <v>1760</v>
      </c>
      <c r="F6110">
        <v>6</v>
      </c>
      <c r="G6110">
        <v>94.8</v>
      </c>
      <c r="H6110" s="1">
        <v>43427</v>
      </c>
      <c r="I6110">
        <v>999999</v>
      </c>
      <c r="J6110">
        <v>94.8</v>
      </c>
      <c r="K6110">
        <v>43.6</v>
      </c>
      <c r="L6110" t="s">
        <v>15</v>
      </c>
      <c r="M6110">
        <v>1.3273999999999999</v>
      </c>
    </row>
    <row r="6111" spans="1:13" x14ac:dyDescent="0.25">
      <c r="A6111">
        <v>324707</v>
      </c>
      <c r="B6111">
        <v>1</v>
      </c>
      <c r="C6111" s="1">
        <v>43425</v>
      </c>
      <c r="D6111">
        <v>274692</v>
      </c>
      <c r="E6111">
        <v>1569</v>
      </c>
      <c r="F6111">
        <v>4</v>
      </c>
      <c r="G6111">
        <v>299</v>
      </c>
      <c r="H6111" s="1">
        <v>43427</v>
      </c>
      <c r="I6111">
        <v>999999</v>
      </c>
      <c r="J6111">
        <v>260.13</v>
      </c>
      <c r="K6111">
        <v>137.5</v>
      </c>
      <c r="L6111" t="s">
        <v>15</v>
      </c>
      <c r="M6111">
        <v>1.3273999999999999</v>
      </c>
    </row>
    <row r="6112" spans="1:13" x14ac:dyDescent="0.25">
      <c r="A6112">
        <v>324707</v>
      </c>
      <c r="B6112">
        <v>2</v>
      </c>
      <c r="C6112" s="1">
        <v>43425</v>
      </c>
      <c r="D6112">
        <v>274692</v>
      </c>
      <c r="E6112">
        <v>858</v>
      </c>
      <c r="F6112">
        <v>5</v>
      </c>
      <c r="G6112">
        <v>29.95</v>
      </c>
      <c r="H6112" s="1">
        <v>43427</v>
      </c>
      <c r="I6112">
        <v>999999</v>
      </c>
      <c r="J6112">
        <v>29.95</v>
      </c>
      <c r="K6112">
        <v>13.77</v>
      </c>
      <c r="L6112" t="s">
        <v>15</v>
      </c>
      <c r="M6112">
        <v>1.3273999999999999</v>
      </c>
    </row>
    <row r="6113" spans="1:13" x14ac:dyDescent="0.25">
      <c r="A6113">
        <v>324707</v>
      </c>
      <c r="B6113">
        <v>3</v>
      </c>
      <c r="C6113" s="1">
        <v>43425</v>
      </c>
      <c r="D6113">
        <v>274692</v>
      </c>
      <c r="E6113">
        <v>1660</v>
      </c>
      <c r="F6113">
        <v>7</v>
      </c>
      <c r="G6113">
        <v>289.99</v>
      </c>
      <c r="H6113" s="1">
        <v>43427</v>
      </c>
      <c r="I6113">
        <v>999999</v>
      </c>
      <c r="J6113">
        <v>289.99</v>
      </c>
      <c r="K6113">
        <v>96.08</v>
      </c>
      <c r="L6113" t="s">
        <v>15</v>
      </c>
      <c r="M6113">
        <v>1.3273999999999999</v>
      </c>
    </row>
    <row r="6114" spans="1:13" x14ac:dyDescent="0.25">
      <c r="A6114">
        <v>324800</v>
      </c>
      <c r="B6114">
        <v>0</v>
      </c>
      <c r="C6114" s="1">
        <v>43426</v>
      </c>
      <c r="D6114">
        <v>1882349</v>
      </c>
      <c r="E6114">
        <v>1358</v>
      </c>
      <c r="F6114">
        <v>1</v>
      </c>
      <c r="G6114">
        <v>39.99</v>
      </c>
      <c r="H6114" s="1">
        <v>43432</v>
      </c>
      <c r="I6114">
        <v>999999</v>
      </c>
      <c r="J6114">
        <v>34.7913</v>
      </c>
      <c r="K6114">
        <v>18.39</v>
      </c>
      <c r="L6114" t="s">
        <v>13</v>
      </c>
      <c r="M6114">
        <v>1</v>
      </c>
    </row>
    <row r="6115" spans="1:13" x14ac:dyDescent="0.25">
      <c r="A6115">
        <v>324800</v>
      </c>
      <c r="B6115">
        <v>1</v>
      </c>
      <c r="C6115" s="1">
        <v>43426</v>
      </c>
      <c r="D6115">
        <v>1882349</v>
      </c>
      <c r="E6115">
        <v>1649</v>
      </c>
      <c r="F6115">
        <v>1</v>
      </c>
      <c r="G6115">
        <v>259.99</v>
      </c>
      <c r="H6115" s="1">
        <v>43432</v>
      </c>
      <c r="I6115">
        <v>999999</v>
      </c>
      <c r="J6115">
        <v>244.39060000000001</v>
      </c>
      <c r="K6115">
        <v>86.14</v>
      </c>
      <c r="L6115" t="s">
        <v>13</v>
      </c>
      <c r="M6115">
        <v>1</v>
      </c>
    </row>
    <row r="6116" spans="1:13" x14ac:dyDescent="0.25">
      <c r="A6116">
        <v>324801</v>
      </c>
      <c r="B6116">
        <v>0</v>
      </c>
      <c r="C6116" s="1">
        <v>43426</v>
      </c>
      <c r="D6116">
        <v>2081221</v>
      </c>
      <c r="E6116">
        <v>2144</v>
      </c>
      <c r="F6116">
        <v>1</v>
      </c>
      <c r="G6116">
        <v>149</v>
      </c>
      <c r="H6116" s="1">
        <v>43429</v>
      </c>
      <c r="I6116">
        <v>999999</v>
      </c>
      <c r="J6116">
        <v>131.12</v>
      </c>
      <c r="K6116">
        <v>75.959999999999994</v>
      </c>
      <c r="L6116" t="s">
        <v>13</v>
      </c>
      <c r="M6116">
        <v>1</v>
      </c>
    </row>
    <row r="6117" spans="1:13" x14ac:dyDescent="0.25">
      <c r="A6117">
        <v>324801</v>
      </c>
      <c r="B6117">
        <v>1</v>
      </c>
      <c r="C6117" s="1">
        <v>43426</v>
      </c>
      <c r="D6117">
        <v>2081221</v>
      </c>
      <c r="E6117">
        <v>2099</v>
      </c>
      <c r="F6117">
        <v>1</v>
      </c>
      <c r="G6117">
        <v>257.5</v>
      </c>
      <c r="H6117" s="1">
        <v>43429</v>
      </c>
      <c r="I6117">
        <v>999999</v>
      </c>
      <c r="J6117">
        <v>236.9</v>
      </c>
      <c r="K6117">
        <v>131.28</v>
      </c>
      <c r="L6117" t="s">
        <v>13</v>
      </c>
      <c r="M6117">
        <v>1</v>
      </c>
    </row>
    <row r="6118" spans="1:13" x14ac:dyDescent="0.25">
      <c r="A6118">
        <v>324801</v>
      </c>
      <c r="B6118">
        <v>2</v>
      </c>
      <c r="C6118" s="1">
        <v>43426</v>
      </c>
      <c r="D6118">
        <v>2081221</v>
      </c>
      <c r="E6118">
        <v>1345</v>
      </c>
      <c r="F6118">
        <v>6</v>
      </c>
      <c r="G6118">
        <v>22</v>
      </c>
      <c r="H6118" s="1">
        <v>43429</v>
      </c>
      <c r="I6118">
        <v>999999</v>
      </c>
      <c r="J6118">
        <v>22</v>
      </c>
      <c r="K6118">
        <v>10.119999999999999</v>
      </c>
      <c r="L6118" t="s">
        <v>13</v>
      </c>
      <c r="M6118">
        <v>1</v>
      </c>
    </row>
    <row r="6119" spans="1:13" x14ac:dyDescent="0.25">
      <c r="A6119">
        <v>324802</v>
      </c>
      <c r="B6119">
        <v>0</v>
      </c>
      <c r="C6119" s="1">
        <v>43426</v>
      </c>
      <c r="D6119">
        <v>289741</v>
      </c>
      <c r="E6119">
        <v>1576</v>
      </c>
      <c r="F6119">
        <v>1</v>
      </c>
      <c r="G6119">
        <v>12.99</v>
      </c>
      <c r="H6119" s="1">
        <v>43426</v>
      </c>
      <c r="I6119">
        <v>74</v>
      </c>
      <c r="J6119">
        <v>11.950799999999999</v>
      </c>
      <c r="K6119">
        <v>6.62</v>
      </c>
      <c r="L6119" t="s">
        <v>15</v>
      </c>
      <c r="M6119">
        <v>1.3219000000000001</v>
      </c>
    </row>
    <row r="6120" spans="1:13" x14ac:dyDescent="0.25">
      <c r="A6120">
        <v>324802</v>
      </c>
      <c r="B6120">
        <v>1</v>
      </c>
      <c r="C6120" s="1">
        <v>43426</v>
      </c>
      <c r="D6120">
        <v>289741</v>
      </c>
      <c r="E6120">
        <v>2370</v>
      </c>
      <c r="F6120">
        <v>1</v>
      </c>
      <c r="G6120">
        <v>459.99</v>
      </c>
      <c r="H6120" s="1">
        <v>43426</v>
      </c>
      <c r="I6120">
        <v>74</v>
      </c>
      <c r="J6120">
        <v>459.99</v>
      </c>
      <c r="K6120">
        <v>211.53</v>
      </c>
      <c r="L6120" t="s">
        <v>15</v>
      </c>
      <c r="M6120">
        <v>1.3219000000000001</v>
      </c>
    </row>
    <row r="6121" spans="1:13" x14ac:dyDescent="0.25">
      <c r="A6121">
        <v>324802</v>
      </c>
      <c r="B6121">
        <v>2</v>
      </c>
      <c r="C6121" s="1">
        <v>43426</v>
      </c>
      <c r="D6121">
        <v>289741</v>
      </c>
      <c r="E6121">
        <v>1576</v>
      </c>
      <c r="F6121">
        <v>5</v>
      </c>
      <c r="G6121">
        <v>12.99</v>
      </c>
      <c r="H6121" s="1">
        <v>43426</v>
      </c>
      <c r="I6121">
        <v>74</v>
      </c>
      <c r="J6121">
        <v>11.301299999999999</v>
      </c>
      <c r="K6121">
        <v>6.62</v>
      </c>
      <c r="L6121" t="s">
        <v>15</v>
      </c>
      <c r="M6121">
        <v>1.3219000000000001</v>
      </c>
    </row>
    <row r="6122" spans="1:13" x14ac:dyDescent="0.25">
      <c r="A6122">
        <v>324803</v>
      </c>
      <c r="B6122">
        <v>0</v>
      </c>
      <c r="C6122" s="1">
        <v>43426</v>
      </c>
      <c r="D6122">
        <v>2062271</v>
      </c>
      <c r="E6122">
        <v>1582</v>
      </c>
      <c r="F6122">
        <v>7</v>
      </c>
      <c r="G6122">
        <v>17.989999999999998</v>
      </c>
      <c r="H6122" s="1">
        <v>43426</v>
      </c>
      <c r="I6122">
        <v>605</v>
      </c>
      <c r="J6122">
        <v>17.989999999999998</v>
      </c>
      <c r="K6122">
        <v>8.27</v>
      </c>
      <c r="L6122" t="s">
        <v>13</v>
      </c>
      <c r="M6122">
        <v>1</v>
      </c>
    </row>
    <row r="6123" spans="1:13" x14ac:dyDescent="0.25">
      <c r="A6123">
        <v>324803</v>
      </c>
      <c r="B6123">
        <v>1</v>
      </c>
      <c r="C6123" s="1">
        <v>43426</v>
      </c>
      <c r="D6123">
        <v>2062271</v>
      </c>
      <c r="E6123">
        <v>454</v>
      </c>
      <c r="F6123">
        <v>3</v>
      </c>
      <c r="G6123">
        <v>269.89999999999998</v>
      </c>
      <c r="H6123" s="1">
        <v>43426</v>
      </c>
      <c r="I6123">
        <v>605</v>
      </c>
      <c r="J6123">
        <v>237.512</v>
      </c>
      <c r="K6123">
        <v>137.6</v>
      </c>
      <c r="L6123" t="s">
        <v>13</v>
      </c>
      <c r="M6123">
        <v>1</v>
      </c>
    </row>
    <row r="6124" spans="1:13" x14ac:dyDescent="0.25">
      <c r="A6124">
        <v>324804</v>
      </c>
      <c r="B6124">
        <v>0</v>
      </c>
      <c r="C6124" s="1">
        <v>43426</v>
      </c>
      <c r="D6124">
        <v>834724</v>
      </c>
      <c r="E6124">
        <v>1572</v>
      </c>
      <c r="F6124">
        <v>2</v>
      </c>
      <c r="G6124">
        <v>57.99</v>
      </c>
      <c r="H6124" s="1">
        <v>43429</v>
      </c>
      <c r="I6124">
        <v>999999</v>
      </c>
      <c r="J6124">
        <v>57.99</v>
      </c>
      <c r="K6124">
        <v>26.67</v>
      </c>
      <c r="L6124" t="s">
        <v>14</v>
      </c>
      <c r="M6124">
        <v>0.877</v>
      </c>
    </row>
    <row r="6125" spans="1:13" x14ac:dyDescent="0.25">
      <c r="A6125">
        <v>324804</v>
      </c>
      <c r="B6125">
        <v>1</v>
      </c>
      <c r="C6125" s="1">
        <v>43426</v>
      </c>
      <c r="D6125">
        <v>834724</v>
      </c>
      <c r="E6125">
        <v>420</v>
      </c>
      <c r="F6125">
        <v>2</v>
      </c>
      <c r="G6125">
        <v>499.9</v>
      </c>
      <c r="H6125" s="1">
        <v>43429</v>
      </c>
      <c r="I6125">
        <v>999999</v>
      </c>
      <c r="J6125">
        <v>444.911</v>
      </c>
      <c r="K6125">
        <v>254.86</v>
      </c>
      <c r="L6125" t="s">
        <v>14</v>
      </c>
      <c r="M6125">
        <v>0.877</v>
      </c>
    </row>
    <row r="6126" spans="1:13" x14ac:dyDescent="0.25">
      <c r="A6126">
        <v>324804</v>
      </c>
      <c r="B6126">
        <v>2</v>
      </c>
      <c r="C6126" s="1">
        <v>43426</v>
      </c>
      <c r="D6126">
        <v>834724</v>
      </c>
      <c r="E6126">
        <v>1654</v>
      </c>
      <c r="F6126">
        <v>2</v>
      </c>
      <c r="G6126">
        <v>259.99</v>
      </c>
      <c r="H6126" s="1">
        <v>43429</v>
      </c>
      <c r="I6126">
        <v>999999</v>
      </c>
      <c r="J6126">
        <v>259.99</v>
      </c>
      <c r="K6126">
        <v>86.14</v>
      </c>
      <c r="L6126" t="s">
        <v>14</v>
      </c>
      <c r="M6126">
        <v>0.877</v>
      </c>
    </row>
    <row r="6127" spans="1:13" x14ac:dyDescent="0.25">
      <c r="A6127">
        <v>324804</v>
      </c>
      <c r="B6127">
        <v>3</v>
      </c>
      <c r="C6127" s="1">
        <v>43426</v>
      </c>
      <c r="D6127">
        <v>834724</v>
      </c>
      <c r="E6127">
        <v>64</v>
      </c>
      <c r="F6127">
        <v>2</v>
      </c>
      <c r="G6127">
        <v>181</v>
      </c>
      <c r="H6127" s="1">
        <v>43429</v>
      </c>
      <c r="I6127">
        <v>999999</v>
      </c>
      <c r="J6127">
        <v>179.19</v>
      </c>
      <c r="K6127">
        <v>83.24</v>
      </c>
      <c r="L6127" t="s">
        <v>14</v>
      </c>
      <c r="M6127">
        <v>0.877</v>
      </c>
    </row>
    <row r="6128" spans="1:13" x14ac:dyDescent="0.25">
      <c r="A6128">
        <v>324804</v>
      </c>
      <c r="B6128">
        <v>4</v>
      </c>
      <c r="C6128" s="1">
        <v>43426</v>
      </c>
      <c r="D6128">
        <v>834724</v>
      </c>
      <c r="E6128">
        <v>1521</v>
      </c>
      <c r="F6128">
        <v>2</v>
      </c>
      <c r="G6128">
        <v>310</v>
      </c>
      <c r="H6128" s="1">
        <v>43429</v>
      </c>
      <c r="I6128">
        <v>999999</v>
      </c>
      <c r="J6128">
        <v>310</v>
      </c>
      <c r="K6128">
        <v>142.56</v>
      </c>
      <c r="L6128" t="s">
        <v>14</v>
      </c>
      <c r="M6128">
        <v>0.877</v>
      </c>
    </row>
    <row r="6129" spans="1:13" x14ac:dyDescent="0.25">
      <c r="A6129">
        <v>324804</v>
      </c>
      <c r="B6129">
        <v>5</v>
      </c>
      <c r="C6129" s="1">
        <v>43426</v>
      </c>
      <c r="D6129">
        <v>834724</v>
      </c>
      <c r="E6129">
        <v>467</v>
      </c>
      <c r="F6129">
        <v>1</v>
      </c>
      <c r="G6129">
        <v>139</v>
      </c>
      <c r="H6129" s="1">
        <v>43429</v>
      </c>
      <c r="I6129">
        <v>999999</v>
      </c>
      <c r="J6129">
        <v>139</v>
      </c>
      <c r="K6129">
        <v>63.92</v>
      </c>
      <c r="L6129" t="s">
        <v>14</v>
      </c>
      <c r="M6129">
        <v>0.877</v>
      </c>
    </row>
    <row r="6130" spans="1:13" x14ac:dyDescent="0.25">
      <c r="A6130">
        <v>324804</v>
      </c>
      <c r="B6130">
        <v>6</v>
      </c>
      <c r="C6130" s="1">
        <v>43426</v>
      </c>
      <c r="D6130">
        <v>834724</v>
      </c>
      <c r="E6130">
        <v>1566</v>
      </c>
      <c r="F6130">
        <v>2</v>
      </c>
      <c r="G6130">
        <v>266</v>
      </c>
      <c r="H6130" s="1">
        <v>43429</v>
      </c>
      <c r="I6130">
        <v>999999</v>
      </c>
      <c r="J6130">
        <v>266</v>
      </c>
      <c r="K6130">
        <v>122.32</v>
      </c>
      <c r="L6130" t="s">
        <v>14</v>
      </c>
      <c r="M6130">
        <v>0.877</v>
      </c>
    </row>
    <row r="6131" spans="1:13" x14ac:dyDescent="0.25">
      <c r="A6131">
        <v>324805</v>
      </c>
      <c r="B6131">
        <v>0</v>
      </c>
      <c r="C6131" s="1">
        <v>43426</v>
      </c>
      <c r="D6131">
        <v>1941469</v>
      </c>
      <c r="E6131">
        <v>1576</v>
      </c>
      <c r="F6131">
        <v>6</v>
      </c>
      <c r="G6131">
        <v>12.99</v>
      </c>
      <c r="H6131" s="1">
        <v>43430</v>
      </c>
      <c r="I6131">
        <v>999999</v>
      </c>
      <c r="J6131">
        <v>11.950799999999999</v>
      </c>
      <c r="K6131">
        <v>6.62</v>
      </c>
      <c r="L6131" t="s">
        <v>13</v>
      </c>
      <c r="M6131">
        <v>1</v>
      </c>
    </row>
    <row r="6132" spans="1:13" x14ac:dyDescent="0.25">
      <c r="A6132">
        <v>324806</v>
      </c>
      <c r="B6132">
        <v>0</v>
      </c>
      <c r="C6132" s="1">
        <v>43426</v>
      </c>
      <c r="D6132">
        <v>1043504</v>
      </c>
      <c r="E6132">
        <v>74</v>
      </c>
      <c r="F6132">
        <v>6</v>
      </c>
      <c r="G6132">
        <v>37.950000000000003</v>
      </c>
      <c r="H6132" s="1">
        <v>43430</v>
      </c>
      <c r="I6132">
        <v>999999</v>
      </c>
      <c r="J6132">
        <v>37.950000000000003</v>
      </c>
      <c r="K6132">
        <v>17.45</v>
      </c>
      <c r="L6132" t="s">
        <v>16</v>
      </c>
      <c r="M6132">
        <v>0.77700000000000002</v>
      </c>
    </row>
    <row r="6133" spans="1:13" x14ac:dyDescent="0.25">
      <c r="A6133">
        <v>324807</v>
      </c>
      <c r="B6133">
        <v>0</v>
      </c>
      <c r="C6133" s="1">
        <v>43426</v>
      </c>
      <c r="D6133">
        <v>1911814</v>
      </c>
      <c r="E6133">
        <v>1643</v>
      </c>
      <c r="F6133">
        <v>2</v>
      </c>
      <c r="G6133">
        <v>57.88</v>
      </c>
      <c r="H6133" s="1">
        <v>43426</v>
      </c>
      <c r="I6133">
        <v>440</v>
      </c>
      <c r="J6133">
        <v>56.7224</v>
      </c>
      <c r="K6133">
        <v>26.62</v>
      </c>
      <c r="L6133" t="s">
        <v>13</v>
      </c>
      <c r="M6133">
        <v>1</v>
      </c>
    </row>
    <row r="6134" spans="1:13" x14ac:dyDescent="0.25">
      <c r="A6134">
        <v>324807</v>
      </c>
      <c r="B6134">
        <v>1</v>
      </c>
      <c r="C6134" s="1">
        <v>43426</v>
      </c>
      <c r="D6134">
        <v>1911814</v>
      </c>
      <c r="E6134">
        <v>1354</v>
      </c>
      <c r="F6134">
        <v>1</v>
      </c>
      <c r="G6134">
        <v>28.99</v>
      </c>
      <c r="H6134" s="1">
        <v>43426</v>
      </c>
      <c r="I6134">
        <v>440</v>
      </c>
      <c r="J6134">
        <v>26.091000000000001</v>
      </c>
      <c r="K6134">
        <v>13.33</v>
      </c>
      <c r="L6134" t="s">
        <v>13</v>
      </c>
      <c r="M6134">
        <v>1</v>
      </c>
    </row>
    <row r="6135" spans="1:13" x14ac:dyDescent="0.25">
      <c r="A6135">
        <v>324807</v>
      </c>
      <c r="B6135">
        <v>2</v>
      </c>
      <c r="C6135" s="1">
        <v>43426</v>
      </c>
      <c r="D6135">
        <v>1911814</v>
      </c>
      <c r="E6135">
        <v>1411</v>
      </c>
      <c r="F6135">
        <v>1</v>
      </c>
      <c r="G6135">
        <v>268</v>
      </c>
      <c r="H6135" s="1">
        <v>43426</v>
      </c>
      <c r="I6135">
        <v>440</v>
      </c>
      <c r="J6135">
        <v>268</v>
      </c>
      <c r="K6135">
        <v>123.24</v>
      </c>
      <c r="L6135" t="s">
        <v>13</v>
      </c>
      <c r="M6135">
        <v>1</v>
      </c>
    </row>
    <row r="6136" spans="1:13" x14ac:dyDescent="0.25">
      <c r="A6136">
        <v>324900</v>
      </c>
      <c r="B6136">
        <v>0</v>
      </c>
      <c r="C6136" s="1">
        <v>43427</v>
      </c>
      <c r="D6136">
        <v>1968723</v>
      </c>
      <c r="E6136">
        <v>2056</v>
      </c>
      <c r="F6136">
        <v>6</v>
      </c>
      <c r="G6136">
        <v>199.99</v>
      </c>
      <c r="H6136" s="1">
        <v>43431</v>
      </c>
      <c r="I6136">
        <v>999999</v>
      </c>
      <c r="J6136">
        <v>199.99</v>
      </c>
      <c r="K6136">
        <v>91.97</v>
      </c>
      <c r="L6136" t="s">
        <v>13</v>
      </c>
      <c r="M6136">
        <v>1</v>
      </c>
    </row>
    <row r="6137" spans="1:13" x14ac:dyDescent="0.25">
      <c r="A6137">
        <v>324901</v>
      </c>
      <c r="B6137">
        <v>0</v>
      </c>
      <c r="C6137" s="1">
        <v>43427</v>
      </c>
      <c r="D6137">
        <v>284445</v>
      </c>
      <c r="E6137">
        <v>811</v>
      </c>
      <c r="F6137">
        <v>7</v>
      </c>
      <c r="G6137">
        <v>16.5</v>
      </c>
      <c r="H6137" s="1">
        <v>43429</v>
      </c>
      <c r="I6137">
        <v>999999</v>
      </c>
      <c r="J6137">
        <v>16.5</v>
      </c>
      <c r="K6137">
        <v>7.59</v>
      </c>
      <c r="L6137" t="s">
        <v>15</v>
      </c>
      <c r="M6137">
        <v>1.323</v>
      </c>
    </row>
    <row r="6138" spans="1:13" x14ac:dyDescent="0.25">
      <c r="A6138">
        <v>324902</v>
      </c>
      <c r="B6138">
        <v>0</v>
      </c>
      <c r="C6138" s="1">
        <v>43427</v>
      </c>
      <c r="D6138">
        <v>1496726</v>
      </c>
      <c r="E6138">
        <v>67</v>
      </c>
      <c r="F6138">
        <v>1</v>
      </c>
      <c r="G6138">
        <v>25.69</v>
      </c>
      <c r="H6138" s="1">
        <v>43427</v>
      </c>
      <c r="I6138">
        <v>510</v>
      </c>
      <c r="J6138">
        <v>23.120999999999999</v>
      </c>
      <c r="K6138">
        <v>13.1</v>
      </c>
      <c r="L6138" t="s">
        <v>13</v>
      </c>
      <c r="M6138">
        <v>1</v>
      </c>
    </row>
    <row r="6139" spans="1:13" x14ac:dyDescent="0.25">
      <c r="A6139">
        <v>324902</v>
      </c>
      <c r="B6139">
        <v>1</v>
      </c>
      <c r="C6139" s="1">
        <v>43427</v>
      </c>
      <c r="D6139">
        <v>1496726</v>
      </c>
      <c r="E6139">
        <v>54</v>
      </c>
      <c r="F6139">
        <v>2</v>
      </c>
      <c r="G6139">
        <v>296</v>
      </c>
      <c r="H6139" s="1">
        <v>43427</v>
      </c>
      <c r="I6139">
        <v>510</v>
      </c>
      <c r="J6139">
        <v>281.2</v>
      </c>
      <c r="K6139">
        <v>98.07</v>
      </c>
      <c r="L6139" t="s">
        <v>13</v>
      </c>
      <c r="M6139">
        <v>1</v>
      </c>
    </row>
    <row r="6140" spans="1:13" x14ac:dyDescent="0.25">
      <c r="A6140">
        <v>324902</v>
      </c>
      <c r="B6140">
        <v>2</v>
      </c>
      <c r="C6140" s="1">
        <v>43427</v>
      </c>
      <c r="D6140">
        <v>1496726</v>
      </c>
      <c r="E6140">
        <v>478</v>
      </c>
      <c r="F6140">
        <v>3</v>
      </c>
      <c r="G6140">
        <v>679</v>
      </c>
      <c r="H6140" s="1">
        <v>43427</v>
      </c>
      <c r="I6140">
        <v>510</v>
      </c>
      <c r="J6140">
        <v>604.30999999999995</v>
      </c>
      <c r="K6140">
        <v>224.97</v>
      </c>
      <c r="L6140" t="s">
        <v>13</v>
      </c>
      <c r="M6140">
        <v>1</v>
      </c>
    </row>
    <row r="6141" spans="1:13" x14ac:dyDescent="0.25">
      <c r="A6141">
        <v>324902</v>
      </c>
      <c r="B6141">
        <v>3</v>
      </c>
      <c r="C6141" s="1">
        <v>43427</v>
      </c>
      <c r="D6141">
        <v>1496726</v>
      </c>
      <c r="E6141">
        <v>150</v>
      </c>
      <c r="F6141">
        <v>2</v>
      </c>
      <c r="G6141">
        <v>1184.97</v>
      </c>
      <c r="H6141" s="1">
        <v>43427</v>
      </c>
      <c r="I6141">
        <v>510</v>
      </c>
      <c r="J6141">
        <v>1184.97</v>
      </c>
      <c r="K6141">
        <v>392.6</v>
      </c>
      <c r="L6141" t="s">
        <v>13</v>
      </c>
      <c r="M6141">
        <v>1</v>
      </c>
    </row>
    <row r="6142" spans="1:13" x14ac:dyDescent="0.25">
      <c r="A6142">
        <v>324902</v>
      </c>
      <c r="B6142">
        <v>4</v>
      </c>
      <c r="C6142" s="1">
        <v>43427</v>
      </c>
      <c r="D6142">
        <v>1496726</v>
      </c>
      <c r="E6142">
        <v>1653</v>
      </c>
      <c r="F6142">
        <v>6</v>
      </c>
      <c r="G6142">
        <v>109.99</v>
      </c>
      <c r="H6142" s="1">
        <v>43427</v>
      </c>
      <c r="I6142">
        <v>510</v>
      </c>
      <c r="J6142">
        <v>100.0909</v>
      </c>
      <c r="K6142">
        <v>56.08</v>
      </c>
      <c r="L6142" t="s">
        <v>13</v>
      </c>
      <c r="M6142">
        <v>1</v>
      </c>
    </row>
    <row r="6143" spans="1:13" x14ac:dyDescent="0.25">
      <c r="A6143">
        <v>324902</v>
      </c>
      <c r="B6143">
        <v>5</v>
      </c>
      <c r="C6143" s="1">
        <v>43427</v>
      </c>
      <c r="D6143">
        <v>1496726</v>
      </c>
      <c r="E6143">
        <v>1410</v>
      </c>
      <c r="F6143">
        <v>1</v>
      </c>
      <c r="G6143">
        <v>230</v>
      </c>
      <c r="H6143" s="1">
        <v>43427</v>
      </c>
      <c r="I6143">
        <v>510</v>
      </c>
      <c r="J6143">
        <v>230</v>
      </c>
      <c r="K6143">
        <v>105.77</v>
      </c>
      <c r="L6143" t="s">
        <v>13</v>
      </c>
      <c r="M6143">
        <v>1</v>
      </c>
    </row>
    <row r="6144" spans="1:13" x14ac:dyDescent="0.25">
      <c r="A6144">
        <v>324902</v>
      </c>
      <c r="B6144">
        <v>6</v>
      </c>
      <c r="C6144" s="1">
        <v>43427</v>
      </c>
      <c r="D6144">
        <v>1496726</v>
      </c>
      <c r="E6144">
        <v>2073</v>
      </c>
      <c r="F6144">
        <v>1</v>
      </c>
      <c r="G6144">
        <v>665.94</v>
      </c>
      <c r="H6144" s="1">
        <v>43427</v>
      </c>
      <c r="I6144">
        <v>510</v>
      </c>
      <c r="J6144">
        <v>619.32420000000002</v>
      </c>
      <c r="K6144">
        <v>220.64</v>
      </c>
      <c r="L6144" t="s">
        <v>13</v>
      </c>
      <c r="M6144">
        <v>1</v>
      </c>
    </row>
    <row r="6145" spans="1:13" x14ac:dyDescent="0.25">
      <c r="A6145">
        <v>324903</v>
      </c>
      <c r="B6145">
        <v>0</v>
      </c>
      <c r="C6145" s="1">
        <v>43427</v>
      </c>
      <c r="D6145">
        <v>277062</v>
      </c>
      <c r="E6145">
        <v>1555</v>
      </c>
      <c r="F6145">
        <v>3</v>
      </c>
      <c r="G6145">
        <v>368</v>
      </c>
      <c r="H6145" s="1">
        <v>43435</v>
      </c>
      <c r="I6145">
        <v>999999</v>
      </c>
      <c r="J6145">
        <v>368</v>
      </c>
      <c r="K6145">
        <v>121.93</v>
      </c>
      <c r="L6145" t="s">
        <v>15</v>
      </c>
      <c r="M6145">
        <v>1.323</v>
      </c>
    </row>
    <row r="6146" spans="1:13" x14ac:dyDescent="0.25">
      <c r="A6146">
        <v>324903</v>
      </c>
      <c r="B6146">
        <v>1</v>
      </c>
      <c r="C6146" s="1">
        <v>43427</v>
      </c>
      <c r="D6146">
        <v>277062</v>
      </c>
      <c r="E6146">
        <v>1459</v>
      </c>
      <c r="F6146">
        <v>1</v>
      </c>
      <c r="G6146">
        <v>256</v>
      </c>
      <c r="H6146" s="1">
        <v>43435</v>
      </c>
      <c r="I6146">
        <v>999999</v>
      </c>
      <c r="J6146">
        <v>256</v>
      </c>
      <c r="K6146">
        <v>117.73</v>
      </c>
      <c r="L6146" t="s">
        <v>15</v>
      </c>
      <c r="M6146">
        <v>1.323</v>
      </c>
    </row>
    <row r="6147" spans="1:13" x14ac:dyDescent="0.25">
      <c r="A6147">
        <v>324904</v>
      </c>
      <c r="B6147">
        <v>0</v>
      </c>
      <c r="C6147" s="1">
        <v>43427</v>
      </c>
      <c r="D6147">
        <v>1668233</v>
      </c>
      <c r="E6147">
        <v>1786</v>
      </c>
      <c r="F6147">
        <v>1</v>
      </c>
      <c r="G6147">
        <v>43</v>
      </c>
      <c r="H6147" s="1">
        <v>43427</v>
      </c>
      <c r="I6147">
        <v>465</v>
      </c>
      <c r="J6147">
        <v>43</v>
      </c>
      <c r="K6147">
        <v>21.92</v>
      </c>
      <c r="L6147" t="s">
        <v>13</v>
      </c>
      <c r="M6147">
        <v>1</v>
      </c>
    </row>
    <row r="6148" spans="1:13" x14ac:dyDescent="0.25">
      <c r="A6148">
        <v>324905</v>
      </c>
      <c r="B6148">
        <v>0</v>
      </c>
      <c r="C6148" s="1">
        <v>43427</v>
      </c>
      <c r="D6148">
        <v>1701097</v>
      </c>
      <c r="E6148">
        <v>2491</v>
      </c>
      <c r="F6148">
        <v>1</v>
      </c>
      <c r="G6148">
        <v>24.99</v>
      </c>
      <c r="H6148" s="1">
        <v>43427</v>
      </c>
      <c r="I6148">
        <v>585</v>
      </c>
      <c r="J6148">
        <v>21.991199999999999</v>
      </c>
      <c r="K6148">
        <v>12.74</v>
      </c>
      <c r="L6148" t="s">
        <v>13</v>
      </c>
      <c r="M6148">
        <v>1</v>
      </c>
    </row>
    <row r="6149" spans="1:13" x14ac:dyDescent="0.25">
      <c r="A6149">
        <v>325000</v>
      </c>
      <c r="B6149">
        <v>0</v>
      </c>
      <c r="C6149" s="1">
        <v>43428</v>
      </c>
      <c r="D6149">
        <v>504995</v>
      </c>
      <c r="E6149">
        <v>183</v>
      </c>
      <c r="F6149">
        <v>10</v>
      </c>
      <c r="G6149">
        <v>109</v>
      </c>
      <c r="H6149" s="1">
        <v>43428</v>
      </c>
      <c r="I6149">
        <v>230</v>
      </c>
      <c r="J6149">
        <v>97.01</v>
      </c>
      <c r="K6149">
        <v>50.13</v>
      </c>
      <c r="L6149" t="s">
        <v>14</v>
      </c>
      <c r="M6149">
        <v>0.88090000000000002</v>
      </c>
    </row>
    <row r="6150" spans="1:13" x14ac:dyDescent="0.25">
      <c r="A6150">
        <v>325001</v>
      </c>
      <c r="B6150">
        <v>0</v>
      </c>
      <c r="C6150" s="1">
        <v>43428</v>
      </c>
      <c r="D6150">
        <v>1866503</v>
      </c>
      <c r="E6150">
        <v>1588</v>
      </c>
      <c r="F6150">
        <v>7</v>
      </c>
      <c r="G6150">
        <v>13.89</v>
      </c>
      <c r="H6150" s="1">
        <v>43428</v>
      </c>
      <c r="I6150">
        <v>550</v>
      </c>
      <c r="J6150">
        <v>13.89</v>
      </c>
      <c r="K6150">
        <v>6.39</v>
      </c>
      <c r="L6150" t="s">
        <v>13</v>
      </c>
      <c r="M6150">
        <v>1</v>
      </c>
    </row>
    <row r="6151" spans="1:13" x14ac:dyDescent="0.25">
      <c r="A6151">
        <v>325002</v>
      </c>
      <c r="B6151">
        <v>0</v>
      </c>
      <c r="C6151" s="1">
        <v>43428</v>
      </c>
      <c r="D6151">
        <v>2007413</v>
      </c>
      <c r="E6151">
        <v>901</v>
      </c>
      <c r="F6151">
        <v>7</v>
      </c>
      <c r="G6151">
        <v>44</v>
      </c>
      <c r="H6151" s="1">
        <v>43432</v>
      </c>
      <c r="I6151">
        <v>999999</v>
      </c>
      <c r="J6151">
        <v>38.72</v>
      </c>
      <c r="K6151">
        <v>22.43</v>
      </c>
      <c r="L6151" t="s">
        <v>13</v>
      </c>
      <c r="M6151">
        <v>1</v>
      </c>
    </row>
    <row r="6152" spans="1:13" x14ac:dyDescent="0.25">
      <c r="A6152">
        <v>325002</v>
      </c>
      <c r="B6152">
        <v>1</v>
      </c>
      <c r="C6152" s="1">
        <v>43428</v>
      </c>
      <c r="D6152">
        <v>2007413</v>
      </c>
      <c r="E6152">
        <v>1535</v>
      </c>
      <c r="F6152">
        <v>2</v>
      </c>
      <c r="G6152">
        <v>268</v>
      </c>
      <c r="H6152" s="1">
        <v>43432</v>
      </c>
      <c r="I6152">
        <v>999999</v>
      </c>
      <c r="J6152">
        <v>243.88</v>
      </c>
      <c r="K6152">
        <v>123.24</v>
      </c>
      <c r="L6152" t="s">
        <v>13</v>
      </c>
      <c r="M6152">
        <v>1</v>
      </c>
    </row>
    <row r="6153" spans="1:13" x14ac:dyDescent="0.25">
      <c r="A6153">
        <v>325002</v>
      </c>
      <c r="B6153">
        <v>2</v>
      </c>
      <c r="C6153" s="1">
        <v>43428</v>
      </c>
      <c r="D6153">
        <v>2007413</v>
      </c>
      <c r="E6153">
        <v>437</v>
      </c>
      <c r="F6153">
        <v>3</v>
      </c>
      <c r="G6153">
        <v>499.9</v>
      </c>
      <c r="H6153" s="1">
        <v>43432</v>
      </c>
      <c r="I6153">
        <v>999999</v>
      </c>
      <c r="J6153">
        <v>454.90899999999999</v>
      </c>
      <c r="K6153">
        <v>254.86</v>
      </c>
      <c r="L6153" t="s">
        <v>13</v>
      </c>
      <c r="M6153">
        <v>1</v>
      </c>
    </row>
    <row r="6154" spans="1:13" x14ac:dyDescent="0.25">
      <c r="A6154">
        <v>325002</v>
      </c>
      <c r="B6154">
        <v>3</v>
      </c>
      <c r="C6154" s="1">
        <v>43428</v>
      </c>
      <c r="D6154">
        <v>2007413</v>
      </c>
      <c r="E6154">
        <v>449</v>
      </c>
      <c r="F6154">
        <v>2</v>
      </c>
      <c r="G6154">
        <v>349</v>
      </c>
      <c r="H6154" s="1">
        <v>43432</v>
      </c>
      <c r="I6154">
        <v>999999</v>
      </c>
      <c r="J6154">
        <v>314.10000000000002</v>
      </c>
      <c r="K6154">
        <v>160.49</v>
      </c>
      <c r="L6154" t="s">
        <v>13</v>
      </c>
      <c r="M6154">
        <v>1</v>
      </c>
    </row>
    <row r="6155" spans="1:13" x14ac:dyDescent="0.25">
      <c r="A6155">
        <v>325003</v>
      </c>
      <c r="B6155">
        <v>0</v>
      </c>
      <c r="C6155" s="1">
        <v>43428</v>
      </c>
      <c r="D6155">
        <v>250944</v>
      </c>
      <c r="E6155">
        <v>900</v>
      </c>
      <c r="F6155">
        <v>10</v>
      </c>
      <c r="G6155">
        <v>44</v>
      </c>
      <c r="H6155" s="1">
        <v>43430</v>
      </c>
      <c r="I6155">
        <v>999999</v>
      </c>
      <c r="J6155">
        <v>40.92</v>
      </c>
      <c r="K6155">
        <v>22.43</v>
      </c>
      <c r="L6155" t="s">
        <v>15</v>
      </c>
      <c r="M6155">
        <v>1.323</v>
      </c>
    </row>
    <row r="6156" spans="1:13" x14ac:dyDescent="0.25">
      <c r="A6156">
        <v>325003</v>
      </c>
      <c r="B6156">
        <v>1</v>
      </c>
      <c r="C6156" s="1">
        <v>43428</v>
      </c>
      <c r="D6156">
        <v>250944</v>
      </c>
      <c r="E6156">
        <v>103</v>
      </c>
      <c r="F6156">
        <v>3</v>
      </c>
      <c r="G6156">
        <v>115</v>
      </c>
      <c r="H6156" s="1">
        <v>43430</v>
      </c>
      <c r="I6156">
        <v>999999</v>
      </c>
      <c r="J6156">
        <v>102.35</v>
      </c>
      <c r="K6156">
        <v>52.88</v>
      </c>
      <c r="L6156" t="s">
        <v>15</v>
      </c>
      <c r="M6156">
        <v>1.323</v>
      </c>
    </row>
    <row r="6157" spans="1:13" x14ac:dyDescent="0.25">
      <c r="A6157">
        <v>325004</v>
      </c>
      <c r="B6157">
        <v>0</v>
      </c>
      <c r="C6157" s="1">
        <v>43428</v>
      </c>
      <c r="D6157">
        <v>1249109</v>
      </c>
      <c r="E6157">
        <v>1564</v>
      </c>
      <c r="F6157">
        <v>1</v>
      </c>
      <c r="G6157">
        <v>302</v>
      </c>
      <c r="H6157" s="1">
        <v>43429</v>
      </c>
      <c r="I6157">
        <v>999999</v>
      </c>
      <c r="J6157">
        <v>302</v>
      </c>
      <c r="K6157">
        <v>100.06</v>
      </c>
      <c r="L6157" t="s">
        <v>13</v>
      </c>
      <c r="M6157">
        <v>1</v>
      </c>
    </row>
    <row r="6158" spans="1:13" x14ac:dyDescent="0.25">
      <c r="A6158">
        <v>325004</v>
      </c>
      <c r="B6158">
        <v>1</v>
      </c>
      <c r="C6158" s="1">
        <v>43428</v>
      </c>
      <c r="D6158">
        <v>1249109</v>
      </c>
      <c r="E6158">
        <v>480</v>
      </c>
      <c r="F6158">
        <v>4</v>
      </c>
      <c r="G6158">
        <v>279</v>
      </c>
      <c r="H6158" s="1">
        <v>43429</v>
      </c>
      <c r="I6158">
        <v>999999</v>
      </c>
      <c r="J6158">
        <v>253.89</v>
      </c>
      <c r="K6158">
        <v>128.30000000000001</v>
      </c>
      <c r="L6158" t="s">
        <v>13</v>
      </c>
      <c r="M6158">
        <v>1</v>
      </c>
    </row>
    <row r="6159" spans="1:13" x14ac:dyDescent="0.25">
      <c r="A6159">
        <v>325005</v>
      </c>
      <c r="B6159">
        <v>0</v>
      </c>
      <c r="C6159" s="1">
        <v>43428</v>
      </c>
      <c r="D6159">
        <v>250056</v>
      </c>
      <c r="E6159">
        <v>1211</v>
      </c>
      <c r="F6159">
        <v>2</v>
      </c>
      <c r="G6159">
        <v>850</v>
      </c>
      <c r="H6159" s="1">
        <v>43431</v>
      </c>
      <c r="I6159">
        <v>999999</v>
      </c>
      <c r="J6159">
        <v>756.5</v>
      </c>
      <c r="K6159">
        <v>390.88</v>
      </c>
      <c r="L6159" t="s">
        <v>15</v>
      </c>
      <c r="M6159">
        <v>1.323</v>
      </c>
    </row>
    <row r="6160" spans="1:13" x14ac:dyDescent="0.25">
      <c r="A6160">
        <v>325005</v>
      </c>
      <c r="B6160">
        <v>1</v>
      </c>
      <c r="C6160" s="1">
        <v>43428</v>
      </c>
      <c r="D6160">
        <v>250056</v>
      </c>
      <c r="E6160">
        <v>2504</v>
      </c>
      <c r="F6160">
        <v>4</v>
      </c>
      <c r="G6160">
        <v>9.99</v>
      </c>
      <c r="H6160" s="1">
        <v>43431</v>
      </c>
      <c r="I6160">
        <v>999999</v>
      </c>
      <c r="J6160">
        <v>9.99</v>
      </c>
      <c r="K6160">
        <v>5.09</v>
      </c>
      <c r="L6160" t="s">
        <v>15</v>
      </c>
      <c r="M6160">
        <v>1.323</v>
      </c>
    </row>
    <row r="6161" spans="1:13" x14ac:dyDescent="0.25">
      <c r="A6161">
        <v>325005</v>
      </c>
      <c r="B6161">
        <v>2</v>
      </c>
      <c r="C6161" s="1">
        <v>43428</v>
      </c>
      <c r="D6161">
        <v>250056</v>
      </c>
      <c r="E6161">
        <v>1640</v>
      </c>
      <c r="F6161">
        <v>1</v>
      </c>
      <c r="G6161">
        <v>22.89</v>
      </c>
      <c r="H6161" s="1">
        <v>43431</v>
      </c>
      <c r="I6161">
        <v>999999</v>
      </c>
      <c r="J6161">
        <v>21.5166</v>
      </c>
      <c r="K6161">
        <v>7.58</v>
      </c>
      <c r="L6161" t="s">
        <v>15</v>
      </c>
      <c r="M6161">
        <v>1.323</v>
      </c>
    </row>
    <row r="6162" spans="1:13" x14ac:dyDescent="0.25">
      <c r="A6162">
        <v>325006</v>
      </c>
      <c r="B6162">
        <v>0</v>
      </c>
      <c r="C6162" s="1">
        <v>43428</v>
      </c>
      <c r="D6162">
        <v>1704092</v>
      </c>
      <c r="E6162">
        <v>723</v>
      </c>
      <c r="F6162">
        <v>2</v>
      </c>
      <c r="G6162">
        <v>102</v>
      </c>
      <c r="H6162" s="1">
        <v>43429</v>
      </c>
      <c r="I6162">
        <v>999999</v>
      </c>
      <c r="J6162">
        <v>97.92</v>
      </c>
      <c r="K6162">
        <v>52</v>
      </c>
      <c r="L6162" t="s">
        <v>13</v>
      </c>
      <c r="M6162">
        <v>1</v>
      </c>
    </row>
    <row r="6163" spans="1:13" x14ac:dyDescent="0.25">
      <c r="A6163">
        <v>325006</v>
      </c>
      <c r="B6163">
        <v>1</v>
      </c>
      <c r="C6163" s="1">
        <v>43428</v>
      </c>
      <c r="D6163">
        <v>1704092</v>
      </c>
      <c r="E6163">
        <v>1192</v>
      </c>
      <c r="F6163">
        <v>7</v>
      </c>
      <c r="G6163">
        <v>600</v>
      </c>
      <c r="H6163" s="1">
        <v>43429</v>
      </c>
      <c r="I6163">
        <v>999999</v>
      </c>
      <c r="J6163">
        <v>528</v>
      </c>
      <c r="K6163">
        <v>275.92</v>
      </c>
      <c r="L6163" t="s">
        <v>13</v>
      </c>
      <c r="M6163">
        <v>1</v>
      </c>
    </row>
    <row r="6164" spans="1:13" x14ac:dyDescent="0.25">
      <c r="A6164">
        <v>325006</v>
      </c>
      <c r="B6164">
        <v>2</v>
      </c>
      <c r="C6164" s="1">
        <v>43428</v>
      </c>
      <c r="D6164">
        <v>1704092</v>
      </c>
      <c r="E6164">
        <v>1585</v>
      </c>
      <c r="F6164">
        <v>2</v>
      </c>
      <c r="G6164">
        <v>22.89</v>
      </c>
      <c r="H6164" s="1">
        <v>43429</v>
      </c>
      <c r="I6164">
        <v>999999</v>
      </c>
      <c r="J6164">
        <v>19.685400000000001</v>
      </c>
      <c r="K6164">
        <v>7.58</v>
      </c>
      <c r="L6164" t="s">
        <v>13</v>
      </c>
      <c r="M6164">
        <v>1</v>
      </c>
    </row>
    <row r="6165" spans="1:13" x14ac:dyDescent="0.25">
      <c r="A6165">
        <v>325007</v>
      </c>
      <c r="B6165">
        <v>0</v>
      </c>
      <c r="C6165" s="1">
        <v>43428</v>
      </c>
      <c r="D6165">
        <v>556220</v>
      </c>
      <c r="E6165">
        <v>1326</v>
      </c>
      <c r="F6165">
        <v>2</v>
      </c>
      <c r="G6165">
        <v>42.99</v>
      </c>
      <c r="H6165" s="1">
        <v>43428</v>
      </c>
      <c r="I6165">
        <v>190</v>
      </c>
      <c r="J6165">
        <v>39.980699999999999</v>
      </c>
      <c r="K6165">
        <v>14.24</v>
      </c>
      <c r="L6165" t="s">
        <v>14</v>
      </c>
      <c r="M6165">
        <v>0.88090000000000002</v>
      </c>
    </row>
    <row r="6166" spans="1:13" x14ac:dyDescent="0.25">
      <c r="A6166">
        <v>325007</v>
      </c>
      <c r="B6166">
        <v>1</v>
      </c>
      <c r="C6166" s="1">
        <v>43428</v>
      </c>
      <c r="D6166">
        <v>556220</v>
      </c>
      <c r="E6166">
        <v>2101</v>
      </c>
      <c r="F6166">
        <v>1</v>
      </c>
      <c r="G6166">
        <v>877.5</v>
      </c>
      <c r="H6166" s="1">
        <v>43428</v>
      </c>
      <c r="I6166">
        <v>190</v>
      </c>
      <c r="J6166">
        <v>807.3</v>
      </c>
      <c r="K6166">
        <v>403.53</v>
      </c>
      <c r="L6166" t="s">
        <v>14</v>
      </c>
      <c r="M6166">
        <v>0.88090000000000002</v>
      </c>
    </row>
    <row r="6167" spans="1:13" x14ac:dyDescent="0.25">
      <c r="A6167">
        <v>325007</v>
      </c>
      <c r="B6167">
        <v>2</v>
      </c>
      <c r="C6167" s="1">
        <v>43428</v>
      </c>
      <c r="D6167">
        <v>556220</v>
      </c>
      <c r="E6167">
        <v>1467</v>
      </c>
      <c r="F6167">
        <v>2</v>
      </c>
      <c r="G6167">
        <v>301</v>
      </c>
      <c r="H6167" s="1">
        <v>43428</v>
      </c>
      <c r="I6167">
        <v>190</v>
      </c>
      <c r="J6167">
        <v>264.88</v>
      </c>
      <c r="K6167">
        <v>138.41999999999999</v>
      </c>
      <c r="L6167" t="s">
        <v>14</v>
      </c>
      <c r="M6167">
        <v>0.88090000000000002</v>
      </c>
    </row>
    <row r="6168" spans="1:13" x14ac:dyDescent="0.25">
      <c r="A6168">
        <v>325008</v>
      </c>
      <c r="B6168">
        <v>0</v>
      </c>
      <c r="C6168" s="1">
        <v>43428</v>
      </c>
      <c r="D6168">
        <v>159642</v>
      </c>
      <c r="E6168">
        <v>1469</v>
      </c>
      <c r="F6168">
        <v>1</v>
      </c>
      <c r="G6168">
        <v>200</v>
      </c>
      <c r="H6168" s="1">
        <v>43428</v>
      </c>
      <c r="I6168">
        <v>35</v>
      </c>
      <c r="J6168">
        <v>182</v>
      </c>
      <c r="K6168">
        <v>91.97</v>
      </c>
      <c r="L6168" t="s">
        <v>17</v>
      </c>
      <c r="M6168">
        <v>1.3836999999999999</v>
      </c>
    </row>
    <row r="6169" spans="1:13" x14ac:dyDescent="0.25">
      <c r="A6169">
        <v>325009</v>
      </c>
      <c r="B6169">
        <v>0</v>
      </c>
      <c r="C6169" s="1">
        <v>43428</v>
      </c>
      <c r="D6169">
        <v>853890</v>
      </c>
      <c r="E6169">
        <v>313</v>
      </c>
      <c r="F6169">
        <v>4</v>
      </c>
      <c r="G6169">
        <v>269</v>
      </c>
      <c r="H6169" s="1">
        <v>43428</v>
      </c>
      <c r="I6169">
        <v>310</v>
      </c>
      <c r="J6169">
        <v>239.41</v>
      </c>
      <c r="K6169">
        <v>137.13999999999999</v>
      </c>
      <c r="L6169" t="s">
        <v>14</v>
      </c>
      <c r="M6169">
        <v>0.88090000000000002</v>
      </c>
    </row>
    <row r="6170" spans="1:13" x14ac:dyDescent="0.25">
      <c r="A6170">
        <v>325010</v>
      </c>
      <c r="B6170">
        <v>0</v>
      </c>
      <c r="C6170" s="1">
        <v>43428</v>
      </c>
      <c r="D6170">
        <v>1722111</v>
      </c>
      <c r="E6170">
        <v>2006</v>
      </c>
      <c r="F6170">
        <v>6</v>
      </c>
      <c r="G6170">
        <v>94.99</v>
      </c>
      <c r="H6170" s="1">
        <v>43430</v>
      </c>
      <c r="I6170">
        <v>999999</v>
      </c>
      <c r="J6170">
        <v>94.99</v>
      </c>
      <c r="K6170">
        <v>48.43</v>
      </c>
      <c r="L6170" t="s">
        <v>13</v>
      </c>
      <c r="M6170">
        <v>1</v>
      </c>
    </row>
    <row r="6171" spans="1:13" x14ac:dyDescent="0.25">
      <c r="A6171">
        <v>325200</v>
      </c>
      <c r="B6171">
        <v>0</v>
      </c>
      <c r="C6171" s="1">
        <v>43430</v>
      </c>
      <c r="D6171">
        <v>1539484</v>
      </c>
      <c r="E6171">
        <v>1417</v>
      </c>
      <c r="F6171">
        <v>7</v>
      </c>
      <c r="G6171">
        <v>268</v>
      </c>
      <c r="H6171" s="1">
        <v>43436</v>
      </c>
      <c r="I6171">
        <v>999999</v>
      </c>
      <c r="J6171">
        <v>265.32</v>
      </c>
      <c r="K6171">
        <v>123.24</v>
      </c>
      <c r="L6171" t="s">
        <v>13</v>
      </c>
      <c r="M6171">
        <v>1</v>
      </c>
    </row>
    <row r="6172" spans="1:13" x14ac:dyDescent="0.25">
      <c r="A6172">
        <v>325200</v>
      </c>
      <c r="B6172">
        <v>1</v>
      </c>
      <c r="C6172" s="1">
        <v>43430</v>
      </c>
      <c r="D6172">
        <v>1539484</v>
      </c>
      <c r="E6172">
        <v>1582</v>
      </c>
      <c r="F6172">
        <v>1</v>
      </c>
      <c r="G6172">
        <v>17.989999999999998</v>
      </c>
      <c r="H6172" s="1">
        <v>43436</v>
      </c>
      <c r="I6172">
        <v>999999</v>
      </c>
      <c r="J6172">
        <v>17.989999999999998</v>
      </c>
      <c r="K6172">
        <v>8.27</v>
      </c>
      <c r="L6172" t="s">
        <v>13</v>
      </c>
      <c r="M6172">
        <v>1</v>
      </c>
    </row>
    <row r="6173" spans="1:13" x14ac:dyDescent="0.25">
      <c r="A6173">
        <v>325200</v>
      </c>
      <c r="B6173">
        <v>2</v>
      </c>
      <c r="C6173" s="1">
        <v>43430</v>
      </c>
      <c r="D6173">
        <v>1539484</v>
      </c>
      <c r="E6173">
        <v>493</v>
      </c>
      <c r="F6173">
        <v>3</v>
      </c>
      <c r="G6173">
        <v>259</v>
      </c>
      <c r="H6173" s="1">
        <v>43436</v>
      </c>
      <c r="I6173">
        <v>999999</v>
      </c>
      <c r="J6173">
        <v>259</v>
      </c>
      <c r="K6173">
        <v>119.11</v>
      </c>
      <c r="L6173" t="s">
        <v>13</v>
      </c>
      <c r="M6173">
        <v>1</v>
      </c>
    </row>
    <row r="6174" spans="1:13" x14ac:dyDescent="0.25">
      <c r="A6174">
        <v>325200</v>
      </c>
      <c r="B6174">
        <v>3</v>
      </c>
      <c r="C6174" s="1">
        <v>43430</v>
      </c>
      <c r="D6174">
        <v>1539484</v>
      </c>
      <c r="E6174">
        <v>1669</v>
      </c>
      <c r="F6174">
        <v>7</v>
      </c>
      <c r="G6174">
        <v>6.89</v>
      </c>
      <c r="H6174" s="1">
        <v>43436</v>
      </c>
      <c r="I6174">
        <v>999999</v>
      </c>
      <c r="J6174">
        <v>6.89</v>
      </c>
      <c r="K6174">
        <v>3.17</v>
      </c>
      <c r="L6174" t="s">
        <v>13</v>
      </c>
      <c r="M6174">
        <v>1</v>
      </c>
    </row>
    <row r="6175" spans="1:13" x14ac:dyDescent="0.25">
      <c r="A6175">
        <v>325200</v>
      </c>
      <c r="B6175">
        <v>4</v>
      </c>
      <c r="C6175" s="1">
        <v>43430</v>
      </c>
      <c r="D6175">
        <v>1539484</v>
      </c>
      <c r="E6175">
        <v>461</v>
      </c>
      <c r="F6175">
        <v>3</v>
      </c>
      <c r="G6175">
        <v>819</v>
      </c>
      <c r="H6175" s="1">
        <v>43436</v>
      </c>
      <c r="I6175">
        <v>999999</v>
      </c>
      <c r="J6175">
        <v>704.34</v>
      </c>
      <c r="K6175">
        <v>271.35000000000002</v>
      </c>
      <c r="L6175" t="s">
        <v>13</v>
      </c>
      <c r="M6175">
        <v>1</v>
      </c>
    </row>
    <row r="6176" spans="1:13" x14ac:dyDescent="0.25">
      <c r="A6176">
        <v>325200</v>
      </c>
      <c r="B6176">
        <v>5</v>
      </c>
      <c r="C6176" s="1">
        <v>43430</v>
      </c>
      <c r="D6176">
        <v>1539484</v>
      </c>
      <c r="E6176">
        <v>1917</v>
      </c>
      <c r="F6176">
        <v>1</v>
      </c>
      <c r="G6176">
        <v>493</v>
      </c>
      <c r="H6176" s="1">
        <v>43436</v>
      </c>
      <c r="I6176">
        <v>999999</v>
      </c>
      <c r="J6176">
        <v>443.7</v>
      </c>
      <c r="K6176">
        <v>226.71</v>
      </c>
      <c r="L6176" t="s">
        <v>13</v>
      </c>
      <c r="M6176">
        <v>1</v>
      </c>
    </row>
    <row r="6177" spans="1:13" x14ac:dyDescent="0.25">
      <c r="A6177">
        <v>325200</v>
      </c>
      <c r="B6177">
        <v>6</v>
      </c>
      <c r="C6177" s="1">
        <v>43430</v>
      </c>
      <c r="D6177">
        <v>1539484</v>
      </c>
      <c r="E6177">
        <v>1347</v>
      </c>
      <c r="F6177">
        <v>1</v>
      </c>
      <c r="G6177">
        <v>21</v>
      </c>
      <c r="H6177" s="1">
        <v>43436</v>
      </c>
      <c r="I6177">
        <v>999999</v>
      </c>
      <c r="J6177">
        <v>21</v>
      </c>
      <c r="K6177">
        <v>9.66</v>
      </c>
      <c r="L6177" t="s">
        <v>13</v>
      </c>
      <c r="M6177">
        <v>1</v>
      </c>
    </row>
    <row r="6178" spans="1:13" x14ac:dyDescent="0.25">
      <c r="A6178">
        <v>325201</v>
      </c>
      <c r="B6178">
        <v>0</v>
      </c>
      <c r="C6178" s="1">
        <v>43430</v>
      </c>
      <c r="D6178">
        <v>261261</v>
      </c>
      <c r="E6178">
        <v>1509</v>
      </c>
      <c r="F6178">
        <v>8</v>
      </c>
      <c r="G6178">
        <v>310</v>
      </c>
      <c r="H6178" s="1">
        <v>43436</v>
      </c>
      <c r="I6178">
        <v>999999</v>
      </c>
      <c r="J6178">
        <v>310</v>
      </c>
      <c r="K6178">
        <v>142.56</v>
      </c>
      <c r="L6178" t="s">
        <v>15</v>
      </c>
      <c r="M6178">
        <v>1.321</v>
      </c>
    </row>
    <row r="6179" spans="1:13" x14ac:dyDescent="0.25">
      <c r="A6179">
        <v>325201</v>
      </c>
      <c r="B6179">
        <v>1</v>
      </c>
      <c r="C6179" s="1">
        <v>43430</v>
      </c>
      <c r="D6179">
        <v>261261</v>
      </c>
      <c r="E6179">
        <v>1446</v>
      </c>
      <c r="F6179">
        <v>2</v>
      </c>
      <c r="G6179">
        <v>289</v>
      </c>
      <c r="H6179" s="1">
        <v>43436</v>
      </c>
      <c r="I6179">
        <v>999999</v>
      </c>
      <c r="J6179">
        <v>289</v>
      </c>
      <c r="K6179">
        <v>132.9</v>
      </c>
      <c r="L6179" t="s">
        <v>15</v>
      </c>
      <c r="M6179">
        <v>1.321</v>
      </c>
    </row>
    <row r="6180" spans="1:13" x14ac:dyDescent="0.25">
      <c r="A6180">
        <v>325202</v>
      </c>
      <c r="B6180">
        <v>0</v>
      </c>
      <c r="C6180" s="1">
        <v>43430</v>
      </c>
      <c r="D6180">
        <v>1276951</v>
      </c>
      <c r="E6180">
        <v>1581</v>
      </c>
      <c r="F6180">
        <v>1</v>
      </c>
      <c r="G6180">
        <v>219</v>
      </c>
      <c r="H6180" s="1">
        <v>43430</v>
      </c>
      <c r="I6180">
        <v>610</v>
      </c>
      <c r="J6180">
        <v>219</v>
      </c>
      <c r="K6180">
        <v>72.56</v>
      </c>
      <c r="L6180" t="s">
        <v>13</v>
      </c>
      <c r="M6180">
        <v>1</v>
      </c>
    </row>
    <row r="6181" spans="1:13" x14ac:dyDescent="0.25">
      <c r="A6181">
        <v>325203</v>
      </c>
      <c r="B6181">
        <v>0</v>
      </c>
      <c r="C6181" s="1">
        <v>43430</v>
      </c>
      <c r="D6181">
        <v>978042</v>
      </c>
      <c r="E6181">
        <v>1449</v>
      </c>
      <c r="F6181">
        <v>2</v>
      </c>
      <c r="G6181">
        <v>300</v>
      </c>
      <c r="H6181" s="1">
        <v>43433</v>
      </c>
      <c r="I6181">
        <v>999999</v>
      </c>
      <c r="J6181">
        <v>273</v>
      </c>
      <c r="K6181">
        <v>137.96</v>
      </c>
      <c r="L6181" t="s">
        <v>16</v>
      </c>
      <c r="M6181">
        <v>0.77829999999999999</v>
      </c>
    </row>
    <row r="6182" spans="1:13" x14ac:dyDescent="0.25">
      <c r="A6182">
        <v>325203</v>
      </c>
      <c r="B6182">
        <v>1</v>
      </c>
      <c r="C6182" s="1">
        <v>43430</v>
      </c>
      <c r="D6182">
        <v>978042</v>
      </c>
      <c r="E6182">
        <v>613</v>
      </c>
      <c r="F6182">
        <v>3</v>
      </c>
      <c r="G6182">
        <v>699</v>
      </c>
      <c r="H6182" s="1">
        <v>43433</v>
      </c>
      <c r="I6182">
        <v>999999</v>
      </c>
      <c r="J6182">
        <v>685.02</v>
      </c>
      <c r="K6182">
        <v>321.44</v>
      </c>
      <c r="L6182" t="s">
        <v>16</v>
      </c>
      <c r="M6182">
        <v>0.77829999999999999</v>
      </c>
    </row>
    <row r="6183" spans="1:13" x14ac:dyDescent="0.25">
      <c r="A6183">
        <v>325203</v>
      </c>
      <c r="B6183">
        <v>2</v>
      </c>
      <c r="C6183" s="1">
        <v>43430</v>
      </c>
      <c r="D6183">
        <v>978042</v>
      </c>
      <c r="E6183">
        <v>384</v>
      </c>
      <c r="F6183">
        <v>4</v>
      </c>
      <c r="G6183">
        <v>758</v>
      </c>
      <c r="H6183" s="1">
        <v>43433</v>
      </c>
      <c r="I6183">
        <v>999999</v>
      </c>
      <c r="J6183">
        <v>674.62</v>
      </c>
      <c r="K6183">
        <v>348.58</v>
      </c>
      <c r="L6183" t="s">
        <v>16</v>
      </c>
      <c r="M6183">
        <v>0.77829999999999999</v>
      </c>
    </row>
    <row r="6184" spans="1:13" x14ac:dyDescent="0.25">
      <c r="A6184">
        <v>325203</v>
      </c>
      <c r="B6184">
        <v>3</v>
      </c>
      <c r="C6184" s="1">
        <v>43430</v>
      </c>
      <c r="D6184">
        <v>978042</v>
      </c>
      <c r="E6184">
        <v>1580</v>
      </c>
      <c r="F6184">
        <v>1</v>
      </c>
      <c r="G6184">
        <v>219</v>
      </c>
      <c r="H6184" s="1">
        <v>43433</v>
      </c>
      <c r="I6184">
        <v>999999</v>
      </c>
      <c r="J6184">
        <v>219</v>
      </c>
      <c r="K6184">
        <v>72.56</v>
      </c>
      <c r="L6184" t="s">
        <v>16</v>
      </c>
      <c r="M6184">
        <v>0.77829999999999999</v>
      </c>
    </row>
    <row r="6185" spans="1:13" x14ac:dyDescent="0.25">
      <c r="A6185">
        <v>325300</v>
      </c>
      <c r="B6185">
        <v>0</v>
      </c>
      <c r="C6185" s="1">
        <v>43431</v>
      </c>
      <c r="D6185">
        <v>569794</v>
      </c>
      <c r="E6185">
        <v>58</v>
      </c>
      <c r="F6185">
        <v>3</v>
      </c>
      <c r="G6185">
        <v>156</v>
      </c>
      <c r="H6185" s="1">
        <v>43431</v>
      </c>
      <c r="I6185">
        <v>200</v>
      </c>
      <c r="J6185">
        <v>156</v>
      </c>
      <c r="K6185">
        <v>79.53</v>
      </c>
      <c r="L6185" t="s">
        <v>14</v>
      </c>
      <c r="M6185">
        <v>0.88280000000000003</v>
      </c>
    </row>
    <row r="6186" spans="1:13" x14ac:dyDescent="0.25">
      <c r="A6186">
        <v>325301</v>
      </c>
      <c r="B6186">
        <v>0</v>
      </c>
      <c r="C6186" s="1">
        <v>43431</v>
      </c>
      <c r="D6186">
        <v>1730398</v>
      </c>
      <c r="E6186">
        <v>933</v>
      </c>
      <c r="F6186">
        <v>5</v>
      </c>
      <c r="G6186">
        <v>55</v>
      </c>
      <c r="H6186" s="1">
        <v>43434</v>
      </c>
      <c r="I6186">
        <v>999999</v>
      </c>
      <c r="J6186">
        <v>55</v>
      </c>
      <c r="K6186">
        <v>28.04</v>
      </c>
      <c r="L6186" t="s">
        <v>13</v>
      </c>
      <c r="M6186">
        <v>1</v>
      </c>
    </row>
    <row r="6187" spans="1:13" x14ac:dyDescent="0.25">
      <c r="A6187">
        <v>325302</v>
      </c>
      <c r="B6187">
        <v>0</v>
      </c>
      <c r="C6187" s="1">
        <v>43431</v>
      </c>
      <c r="D6187">
        <v>1541666</v>
      </c>
      <c r="E6187">
        <v>1650</v>
      </c>
      <c r="F6187">
        <v>7</v>
      </c>
      <c r="G6187">
        <v>289.99</v>
      </c>
      <c r="H6187" s="1">
        <v>43435</v>
      </c>
      <c r="I6187">
        <v>999999</v>
      </c>
      <c r="J6187">
        <v>289.99</v>
      </c>
      <c r="K6187">
        <v>96.08</v>
      </c>
      <c r="L6187" t="s">
        <v>13</v>
      </c>
      <c r="M6187">
        <v>1</v>
      </c>
    </row>
    <row r="6188" spans="1:13" x14ac:dyDescent="0.25">
      <c r="A6188">
        <v>325302</v>
      </c>
      <c r="B6188">
        <v>1</v>
      </c>
      <c r="C6188" s="1">
        <v>43431</v>
      </c>
      <c r="D6188">
        <v>1541666</v>
      </c>
      <c r="E6188">
        <v>1450</v>
      </c>
      <c r="F6188">
        <v>2</v>
      </c>
      <c r="G6188">
        <v>308</v>
      </c>
      <c r="H6188" s="1">
        <v>43435</v>
      </c>
      <c r="I6188">
        <v>999999</v>
      </c>
      <c r="J6188">
        <v>271.04000000000002</v>
      </c>
      <c r="K6188">
        <v>141.63999999999999</v>
      </c>
      <c r="L6188" t="s">
        <v>13</v>
      </c>
      <c r="M6188">
        <v>1</v>
      </c>
    </row>
    <row r="6189" spans="1:13" x14ac:dyDescent="0.25">
      <c r="A6189">
        <v>325303</v>
      </c>
      <c r="B6189">
        <v>0</v>
      </c>
      <c r="C6189" s="1">
        <v>43431</v>
      </c>
      <c r="D6189">
        <v>1241860</v>
      </c>
      <c r="E6189">
        <v>453</v>
      </c>
      <c r="F6189">
        <v>1</v>
      </c>
      <c r="G6189">
        <v>229.9</v>
      </c>
      <c r="H6189" s="1">
        <v>43431</v>
      </c>
      <c r="I6189">
        <v>560</v>
      </c>
      <c r="J6189">
        <v>229.9</v>
      </c>
      <c r="K6189">
        <v>117.21</v>
      </c>
      <c r="L6189" t="s">
        <v>13</v>
      </c>
      <c r="M6189">
        <v>1</v>
      </c>
    </row>
    <row r="6190" spans="1:13" x14ac:dyDescent="0.25">
      <c r="A6190">
        <v>325303</v>
      </c>
      <c r="B6190">
        <v>1</v>
      </c>
      <c r="C6190" s="1">
        <v>43431</v>
      </c>
      <c r="D6190">
        <v>1241860</v>
      </c>
      <c r="E6190">
        <v>804</v>
      </c>
      <c r="F6190">
        <v>3</v>
      </c>
      <c r="G6190">
        <v>22.9</v>
      </c>
      <c r="H6190" s="1">
        <v>43431</v>
      </c>
      <c r="I6190">
        <v>560</v>
      </c>
      <c r="J6190">
        <v>20.381</v>
      </c>
      <c r="K6190">
        <v>11.68</v>
      </c>
      <c r="L6190" t="s">
        <v>13</v>
      </c>
      <c r="M6190">
        <v>1</v>
      </c>
    </row>
    <row r="6191" spans="1:13" x14ac:dyDescent="0.25">
      <c r="A6191">
        <v>325303</v>
      </c>
      <c r="B6191">
        <v>2</v>
      </c>
      <c r="C6191" s="1">
        <v>43431</v>
      </c>
      <c r="D6191">
        <v>1241860</v>
      </c>
      <c r="E6191">
        <v>1655</v>
      </c>
      <c r="F6191">
        <v>9</v>
      </c>
      <c r="G6191">
        <v>289.99</v>
      </c>
      <c r="H6191" s="1">
        <v>43431</v>
      </c>
      <c r="I6191">
        <v>560</v>
      </c>
      <c r="J6191">
        <v>266.79079999999999</v>
      </c>
      <c r="K6191">
        <v>96.08</v>
      </c>
      <c r="L6191" t="s">
        <v>13</v>
      </c>
      <c r="M6191">
        <v>1</v>
      </c>
    </row>
    <row r="6192" spans="1:13" x14ac:dyDescent="0.25">
      <c r="A6192">
        <v>325303</v>
      </c>
      <c r="B6192">
        <v>3</v>
      </c>
      <c r="C6192" s="1">
        <v>43431</v>
      </c>
      <c r="D6192">
        <v>1241860</v>
      </c>
      <c r="E6192">
        <v>47</v>
      </c>
      <c r="F6192">
        <v>2</v>
      </c>
      <c r="G6192">
        <v>149.94999999999999</v>
      </c>
      <c r="H6192" s="1">
        <v>43431</v>
      </c>
      <c r="I6192">
        <v>560</v>
      </c>
      <c r="J6192">
        <v>149.94999999999999</v>
      </c>
      <c r="K6192">
        <v>76.45</v>
      </c>
      <c r="L6192" t="s">
        <v>13</v>
      </c>
      <c r="M6192">
        <v>1</v>
      </c>
    </row>
    <row r="6193" spans="1:13" x14ac:dyDescent="0.25">
      <c r="A6193">
        <v>325304</v>
      </c>
      <c r="B6193">
        <v>0</v>
      </c>
      <c r="C6193" s="1">
        <v>43431</v>
      </c>
      <c r="D6193">
        <v>880755</v>
      </c>
      <c r="E6193">
        <v>701</v>
      </c>
      <c r="F6193">
        <v>3</v>
      </c>
      <c r="G6193">
        <v>169</v>
      </c>
      <c r="H6193" s="1">
        <v>43434</v>
      </c>
      <c r="I6193">
        <v>999999</v>
      </c>
      <c r="J6193">
        <v>169</v>
      </c>
      <c r="K6193">
        <v>77.72</v>
      </c>
      <c r="L6193" t="s">
        <v>14</v>
      </c>
      <c r="M6193">
        <v>0.88280000000000003</v>
      </c>
    </row>
    <row r="6194" spans="1:13" x14ac:dyDescent="0.25">
      <c r="A6194">
        <v>325305</v>
      </c>
      <c r="B6194">
        <v>0</v>
      </c>
      <c r="C6194" s="1">
        <v>43431</v>
      </c>
      <c r="D6194">
        <v>464452</v>
      </c>
      <c r="E6194">
        <v>96</v>
      </c>
      <c r="F6194">
        <v>3</v>
      </c>
      <c r="G6194">
        <v>67.400000000000006</v>
      </c>
      <c r="H6194" s="1">
        <v>43431</v>
      </c>
      <c r="I6194">
        <v>190</v>
      </c>
      <c r="J6194">
        <v>67.400000000000006</v>
      </c>
      <c r="K6194">
        <v>34.36</v>
      </c>
      <c r="L6194" t="s">
        <v>14</v>
      </c>
      <c r="M6194">
        <v>0.88280000000000003</v>
      </c>
    </row>
    <row r="6195" spans="1:13" x14ac:dyDescent="0.25">
      <c r="A6195">
        <v>325400</v>
      </c>
      <c r="B6195">
        <v>0</v>
      </c>
      <c r="C6195" s="1">
        <v>43432</v>
      </c>
      <c r="D6195">
        <v>2089349</v>
      </c>
      <c r="E6195">
        <v>1646</v>
      </c>
      <c r="F6195">
        <v>6</v>
      </c>
      <c r="G6195">
        <v>159.99</v>
      </c>
      <c r="H6195" s="1">
        <v>43433</v>
      </c>
      <c r="I6195">
        <v>999999</v>
      </c>
      <c r="J6195">
        <v>159.99</v>
      </c>
      <c r="K6195">
        <v>73.569999999999993</v>
      </c>
      <c r="L6195" t="s">
        <v>13</v>
      </c>
      <c r="M6195">
        <v>1</v>
      </c>
    </row>
    <row r="6196" spans="1:13" x14ac:dyDescent="0.25">
      <c r="A6196">
        <v>325400</v>
      </c>
      <c r="B6196">
        <v>1</v>
      </c>
      <c r="C6196" s="1">
        <v>43432</v>
      </c>
      <c r="D6196">
        <v>2089349</v>
      </c>
      <c r="E6196">
        <v>1580</v>
      </c>
      <c r="F6196">
        <v>9</v>
      </c>
      <c r="G6196">
        <v>219</v>
      </c>
      <c r="H6196" s="1">
        <v>43433</v>
      </c>
      <c r="I6196">
        <v>999999</v>
      </c>
      <c r="J6196">
        <v>219</v>
      </c>
      <c r="K6196">
        <v>72.56</v>
      </c>
      <c r="L6196" t="s">
        <v>13</v>
      </c>
      <c r="M6196">
        <v>1</v>
      </c>
    </row>
    <row r="6197" spans="1:13" x14ac:dyDescent="0.25">
      <c r="A6197">
        <v>325400</v>
      </c>
      <c r="B6197">
        <v>2</v>
      </c>
      <c r="C6197" s="1">
        <v>43432</v>
      </c>
      <c r="D6197">
        <v>2089349</v>
      </c>
      <c r="E6197">
        <v>1467</v>
      </c>
      <c r="F6197">
        <v>7</v>
      </c>
      <c r="G6197">
        <v>301</v>
      </c>
      <c r="H6197" s="1">
        <v>43433</v>
      </c>
      <c r="I6197">
        <v>999999</v>
      </c>
      <c r="J6197">
        <v>282.94</v>
      </c>
      <c r="K6197">
        <v>138.41999999999999</v>
      </c>
      <c r="L6197" t="s">
        <v>13</v>
      </c>
      <c r="M6197">
        <v>1</v>
      </c>
    </row>
    <row r="6198" spans="1:13" x14ac:dyDescent="0.25">
      <c r="A6198">
        <v>325401</v>
      </c>
      <c r="B6198">
        <v>0</v>
      </c>
      <c r="C6198" s="1">
        <v>43432</v>
      </c>
      <c r="D6198">
        <v>1736216</v>
      </c>
      <c r="E6198">
        <v>406</v>
      </c>
      <c r="F6198">
        <v>1</v>
      </c>
      <c r="G6198">
        <v>382.95</v>
      </c>
      <c r="H6198" s="1">
        <v>43432</v>
      </c>
      <c r="I6198">
        <v>590</v>
      </c>
      <c r="J6198">
        <v>333.16649999999998</v>
      </c>
      <c r="K6198">
        <v>195.24</v>
      </c>
      <c r="L6198" t="s">
        <v>13</v>
      </c>
      <c r="M6198">
        <v>1</v>
      </c>
    </row>
    <row r="6199" spans="1:13" x14ac:dyDescent="0.25">
      <c r="A6199">
        <v>325401</v>
      </c>
      <c r="B6199">
        <v>1</v>
      </c>
      <c r="C6199" s="1">
        <v>43432</v>
      </c>
      <c r="D6199">
        <v>1736216</v>
      </c>
      <c r="E6199">
        <v>1848</v>
      </c>
      <c r="F6199">
        <v>5</v>
      </c>
      <c r="G6199">
        <v>1989.9</v>
      </c>
      <c r="H6199" s="1">
        <v>43432</v>
      </c>
      <c r="I6199">
        <v>590</v>
      </c>
      <c r="J6199">
        <v>1930.203</v>
      </c>
      <c r="K6199">
        <v>915.08</v>
      </c>
      <c r="L6199" t="s">
        <v>13</v>
      </c>
      <c r="M6199">
        <v>1</v>
      </c>
    </row>
    <row r="6200" spans="1:13" x14ac:dyDescent="0.25">
      <c r="A6200">
        <v>325402</v>
      </c>
      <c r="B6200">
        <v>0</v>
      </c>
      <c r="C6200" s="1">
        <v>43432</v>
      </c>
      <c r="D6200">
        <v>1483842</v>
      </c>
      <c r="E6200">
        <v>508</v>
      </c>
      <c r="F6200">
        <v>7</v>
      </c>
      <c r="G6200">
        <v>279</v>
      </c>
      <c r="H6200" s="1">
        <v>43434</v>
      </c>
      <c r="I6200">
        <v>999999</v>
      </c>
      <c r="J6200">
        <v>242.73</v>
      </c>
      <c r="K6200">
        <v>128.30000000000001</v>
      </c>
      <c r="L6200" t="s">
        <v>13</v>
      </c>
      <c r="M6200">
        <v>1</v>
      </c>
    </row>
    <row r="6201" spans="1:13" x14ac:dyDescent="0.25">
      <c r="A6201">
        <v>325402</v>
      </c>
      <c r="B6201">
        <v>1</v>
      </c>
      <c r="C6201" s="1">
        <v>43432</v>
      </c>
      <c r="D6201">
        <v>1483842</v>
      </c>
      <c r="E6201">
        <v>1648</v>
      </c>
      <c r="F6201">
        <v>7</v>
      </c>
      <c r="G6201">
        <v>109.99</v>
      </c>
      <c r="H6201" s="1">
        <v>43434</v>
      </c>
      <c r="I6201">
        <v>999999</v>
      </c>
      <c r="J6201">
        <v>100.0909</v>
      </c>
      <c r="K6201">
        <v>56.08</v>
      </c>
      <c r="L6201" t="s">
        <v>13</v>
      </c>
      <c r="M6201">
        <v>1</v>
      </c>
    </row>
    <row r="6202" spans="1:13" x14ac:dyDescent="0.25">
      <c r="A6202">
        <v>325402</v>
      </c>
      <c r="B6202">
        <v>2</v>
      </c>
      <c r="C6202" s="1">
        <v>43432</v>
      </c>
      <c r="D6202">
        <v>1483842</v>
      </c>
      <c r="E6202">
        <v>140</v>
      </c>
      <c r="F6202">
        <v>1</v>
      </c>
      <c r="G6202">
        <v>499.99</v>
      </c>
      <c r="H6202" s="1">
        <v>43434</v>
      </c>
      <c r="I6202">
        <v>999999</v>
      </c>
      <c r="J6202">
        <v>499.99</v>
      </c>
      <c r="K6202">
        <v>229.93</v>
      </c>
      <c r="L6202" t="s">
        <v>13</v>
      </c>
      <c r="M6202">
        <v>1</v>
      </c>
    </row>
    <row r="6203" spans="1:13" x14ac:dyDescent="0.25">
      <c r="A6203">
        <v>325402</v>
      </c>
      <c r="B6203">
        <v>3</v>
      </c>
      <c r="C6203" s="1">
        <v>43432</v>
      </c>
      <c r="D6203">
        <v>1483842</v>
      </c>
      <c r="E6203">
        <v>435</v>
      </c>
      <c r="F6203">
        <v>1</v>
      </c>
      <c r="G6203">
        <v>269.95</v>
      </c>
      <c r="H6203" s="1">
        <v>43434</v>
      </c>
      <c r="I6203">
        <v>999999</v>
      </c>
      <c r="J6203">
        <v>232.15700000000001</v>
      </c>
      <c r="K6203">
        <v>137.63</v>
      </c>
      <c r="L6203" t="s">
        <v>13</v>
      </c>
      <c r="M6203">
        <v>1</v>
      </c>
    </row>
    <row r="6204" spans="1:13" x14ac:dyDescent="0.25">
      <c r="A6204">
        <v>325403</v>
      </c>
      <c r="B6204">
        <v>0</v>
      </c>
      <c r="C6204" s="1">
        <v>43432</v>
      </c>
      <c r="D6204">
        <v>327997</v>
      </c>
      <c r="E6204">
        <v>1592</v>
      </c>
      <c r="F6204">
        <v>1</v>
      </c>
      <c r="G6204">
        <v>17.989999999999998</v>
      </c>
      <c r="H6204" s="1">
        <v>43435</v>
      </c>
      <c r="I6204">
        <v>999999</v>
      </c>
      <c r="J6204">
        <v>17.989999999999998</v>
      </c>
      <c r="K6204">
        <v>8.27</v>
      </c>
      <c r="L6204" t="s">
        <v>15</v>
      </c>
      <c r="M6204">
        <v>1.3325</v>
      </c>
    </row>
    <row r="6205" spans="1:13" x14ac:dyDescent="0.25">
      <c r="A6205">
        <v>325403</v>
      </c>
      <c r="B6205">
        <v>1</v>
      </c>
      <c r="C6205" s="1">
        <v>43432</v>
      </c>
      <c r="D6205">
        <v>327997</v>
      </c>
      <c r="E6205">
        <v>1448</v>
      </c>
      <c r="F6205">
        <v>1</v>
      </c>
      <c r="G6205">
        <v>256</v>
      </c>
      <c r="H6205" s="1">
        <v>43435</v>
      </c>
      <c r="I6205">
        <v>999999</v>
      </c>
      <c r="J6205">
        <v>240.64</v>
      </c>
      <c r="K6205">
        <v>117.73</v>
      </c>
      <c r="L6205" t="s">
        <v>15</v>
      </c>
      <c r="M6205">
        <v>1.3325</v>
      </c>
    </row>
    <row r="6206" spans="1:13" x14ac:dyDescent="0.25">
      <c r="A6206">
        <v>325404</v>
      </c>
      <c r="B6206">
        <v>0</v>
      </c>
      <c r="C6206" s="1">
        <v>43432</v>
      </c>
      <c r="D6206">
        <v>834134</v>
      </c>
      <c r="E6206">
        <v>1922</v>
      </c>
      <c r="F6206">
        <v>1</v>
      </c>
      <c r="G6206">
        <v>899</v>
      </c>
      <c r="H6206" s="1">
        <v>43432</v>
      </c>
      <c r="I6206">
        <v>340</v>
      </c>
      <c r="J6206">
        <v>899</v>
      </c>
      <c r="K6206">
        <v>413.42</v>
      </c>
      <c r="L6206" t="s">
        <v>14</v>
      </c>
      <c r="M6206">
        <v>0.88619999999999999</v>
      </c>
    </row>
    <row r="6207" spans="1:13" x14ac:dyDescent="0.25">
      <c r="A6207">
        <v>325404</v>
      </c>
      <c r="B6207">
        <v>1</v>
      </c>
      <c r="C6207" s="1">
        <v>43432</v>
      </c>
      <c r="D6207">
        <v>834134</v>
      </c>
      <c r="E6207">
        <v>666</v>
      </c>
      <c r="F6207">
        <v>1</v>
      </c>
      <c r="G6207">
        <v>163</v>
      </c>
      <c r="H6207" s="1">
        <v>43432</v>
      </c>
      <c r="I6207">
        <v>340</v>
      </c>
      <c r="J6207">
        <v>153.22</v>
      </c>
      <c r="K6207">
        <v>74.959999999999994</v>
      </c>
      <c r="L6207" t="s">
        <v>14</v>
      </c>
      <c r="M6207">
        <v>0.88619999999999999</v>
      </c>
    </row>
    <row r="6208" spans="1:13" x14ac:dyDescent="0.25">
      <c r="A6208">
        <v>325405</v>
      </c>
      <c r="B6208">
        <v>0</v>
      </c>
      <c r="C6208" s="1">
        <v>43432</v>
      </c>
      <c r="D6208">
        <v>374581</v>
      </c>
      <c r="E6208">
        <v>127</v>
      </c>
      <c r="F6208">
        <v>8</v>
      </c>
      <c r="G6208">
        <v>143.4</v>
      </c>
      <c r="H6208" s="1">
        <v>43433</v>
      </c>
      <c r="I6208">
        <v>999999</v>
      </c>
      <c r="J6208">
        <v>143.4</v>
      </c>
      <c r="K6208">
        <v>73.11</v>
      </c>
      <c r="L6208" t="s">
        <v>15</v>
      </c>
      <c r="M6208">
        <v>1.3325</v>
      </c>
    </row>
    <row r="6209" spans="1:13" x14ac:dyDescent="0.25">
      <c r="A6209">
        <v>325405</v>
      </c>
      <c r="B6209">
        <v>1</v>
      </c>
      <c r="C6209" s="1">
        <v>43432</v>
      </c>
      <c r="D6209">
        <v>374581</v>
      </c>
      <c r="E6209">
        <v>2507</v>
      </c>
      <c r="F6209">
        <v>4</v>
      </c>
      <c r="G6209">
        <v>4.74</v>
      </c>
      <c r="H6209" s="1">
        <v>43433</v>
      </c>
      <c r="I6209">
        <v>999999</v>
      </c>
      <c r="J6209">
        <v>4.3608000000000002</v>
      </c>
      <c r="K6209">
        <v>2.42</v>
      </c>
      <c r="L6209" t="s">
        <v>15</v>
      </c>
      <c r="M6209">
        <v>1.3325</v>
      </c>
    </row>
    <row r="6210" spans="1:13" x14ac:dyDescent="0.25">
      <c r="A6210">
        <v>325405</v>
      </c>
      <c r="B6210">
        <v>2</v>
      </c>
      <c r="C6210" s="1">
        <v>43432</v>
      </c>
      <c r="D6210">
        <v>374581</v>
      </c>
      <c r="E6210">
        <v>562</v>
      </c>
      <c r="F6210">
        <v>4</v>
      </c>
      <c r="G6210">
        <v>109</v>
      </c>
      <c r="H6210" s="1">
        <v>43433</v>
      </c>
      <c r="I6210">
        <v>999999</v>
      </c>
      <c r="J6210">
        <v>95.92</v>
      </c>
      <c r="K6210">
        <v>55.57</v>
      </c>
      <c r="L6210" t="s">
        <v>15</v>
      </c>
      <c r="M6210">
        <v>1.3325</v>
      </c>
    </row>
    <row r="6211" spans="1:13" x14ac:dyDescent="0.25">
      <c r="A6211">
        <v>325406</v>
      </c>
      <c r="B6211">
        <v>0</v>
      </c>
      <c r="C6211" s="1">
        <v>43432</v>
      </c>
      <c r="D6211">
        <v>340782</v>
      </c>
      <c r="E6211">
        <v>764</v>
      </c>
      <c r="F6211">
        <v>4</v>
      </c>
      <c r="G6211">
        <v>39.9</v>
      </c>
      <c r="H6211" s="1">
        <v>43436</v>
      </c>
      <c r="I6211">
        <v>999999</v>
      </c>
      <c r="J6211">
        <v>36.308999999999997</v>
      </c>
      <c r="K6211">
        <v>13.22</v>
      </c>
      <c r="L6211" t="s">
        <v>15</v>
      </c>
      <c r="M6211">
        <v>1.3325</v>
      </c>
    </row>
    <row r="6212" spans="1:13" x14ac:dyDescent="0.25">
      <c r="A6212">
        <v>325406</v>
      </c>
      <c r="B6212">
        <v>1</v>
      </c>
      <c r="C6212" s="1">
        <v>43432</v>
      </c>
      <c r="D6212">
        <v>340782</v>
      </c>
      <c r="E6212">
        <v>1669</v>
      </c>
      <c r="F6212">
        <v>2</v>
      </c>
      <c r="G6212">
        <v>6.89</v>
      </c>
      <c r="H6212" s="1">
        <v>43436</v>
      </c>
      <c r="I6212">
        <v>999999</v>
      </c>
      <c r="J6212">
        <v>6.4077000000000002</v>
      </c>
      <c r="K6212">
        <v>3.17</v>
      </c>
      <c r="L6212" t="s">
        <v>15</v>
      </c>
      <c r="M6212">
        <v>1.3325</v>
      </c>
    </row>
    <row r="6213" spans="1:13" x14ac:dyDescent="0.25">
      <c r="A6213">
        <v>325407</v>
      </c>
      <c r="B6213">
        <v>0</v>
      </c>
      <c r="C6213" s="1">
        <v>43432</v>
      </c>
      <c r="D6213">
        <v>21387</v>
      </c>
      <c r="E6213">
        <v>596</v>
      </c>
      <c r="F6213">
        <v>3</v>
      </c>
      <c r="G6213">
        <v>190</v>
      </c>
      <c r="H6213" s="1">
        <v>43432</v>
      </c>
      <c r="I6213">
        <v>10</v>
      </c>
      <c r="J6213">
        <v>190</v>
      </c>
      <c r="K6213">
        <v>62.95</v>
      </c>
      <c r="L6213" t="s">
        <v>17</v>
      </c>
      <c r="M6213">
        <v>1.3819999999999999</v>
      </c>
    </row>
    <row r="6214" spans="1:13" x14ac:dyDescent="0.25">
      <c r="A6214">
        <v>325500</v>
      </c>
      <c r="B6214">
        <v>0</v>
      </c>
      <c r="C6214" s="1">
        <v>43433</v>
      </c>
      <c r="D6214">
        <v>970204</v>
      </c>
      <c r="E6214">
        <v>524</v>
      </c>
      <c r="F6214">
        <v>3</v>
      </c>
      <c r="G6214">
        <v>179</v>
      </c>
      <c r="H6214" s="1">
        <v>43433</v>
      </c>
      <c r="I6214">
        <v>420</v>
      </c>
      <c r="J6214">
        <v>159.31</v>
      </c>
      <c r="K6214">
        <v>82.32</v>
      </c>
      <c r="L6214" t="s">
        <v>16</v>
      </c>
      <c r="M6214">
        <v>0.78280000000000005</v>
      </c>
    </row>
    <row r="6215" spans="1:13" x14ac:dyDescent="0.25">
      <c r="A6215">
        <v>325501</v>
      </c>
      <c r="B6215">
        <v>0</v>
      </c>
      <c r="C6215" s="1">
        <v>43433</v>
      </c>
      <c r="D6215">
        <v>1488015</v>
      </c>
      <c r="E6215">
        <v>943</v>
      </c>
      <c r="F6215">
        <v>2</v>
      </c>
      <c r="G6215">
        <v>41.99</v>
      </c>
      <c r="H6215" s="1">
        <v>43434</v>
      </c>
      <c r="I6215">
        <v>999999</v>
      </c>
      <c r="J6215">
        <v>37.371099999999998</v>
      </c>
      <c r="K6215">
        <v>21.41</v>
      </c>
      <c r="L6215" t="s">
        <v>13</v>
      </c>
      <c r="M6215">
        <v>1</v>
      </c>
    </row>
    <row r="6216" spans="1:13" x14ac:dyDescent="0.25">
      <c r="A6216">
        <v>325502</v>
      </c>
      <c r="B6216">
        <v>0</v>
      </c>
      <c r="C6216" s="1">
        <v>43433</v>
      </c>
      <c r="D6216">
        <v>2093741</v>
      </c>
      <c r="E6216">
        <v>1502</v>
      </c>
      <c r="F6216">
        <v>1</v>
      </c>
      <c r="G6216">
        <v>239</v>
      </c>
      <c r="H6216" s="1">
        <v>43435</v>
      </c>
      <c r="I6216">
        <v>999999</v>
      </c>
      <c r="J6216">
        <v>205.54</v>
      </c>
      <c r="K6216">
        <v>109.91</v>
      </c>
      <c r="L6216" t="s">
        <v>13</v>
      </c>
      <c r="M6216">
        <v>1</v>
      </c>
    </row>
    <row r="6217" spans="1:13" x14ac:dyDescent="0.25">
      <c r="A6217">
        <v>325503</v>
      </c>
      <c r="B6217">
        <v>0</v>
      </c>
      <c r="C6217" s="1">
        <v>43433</v>
      </c>
      <c r="D6217">
        <v>297083</v>
      </c>
      <c r="E6217">
        <v>703</v>
      </c>
      <c r="F6217">
        <v>1</v>
      </c>
      <c r="G6217">
        <v>209</v>
      </c>
      <c r="H6217" s="1">
        <v>43438</v>
      </c>
      <c r="I6217">
        <v>999999</v>
      </c>
      <c r="J6217">
        <v>190.19</v>
      </c>
      <c r="K6217">
        <v>69.25</v>
      </c>
      <c r="L6217" t="s">
        <v>15</v>
      </c>
      <c r="M6217">
        <v>1.3275999999999999</v>
      </c>
    </row>
    <row r="6218" spans="1:13" x14ac:dyDescent="0.25">
      <c r="A6218">
        <v>325504</v>
      </c>
      <c r="B6218">
        <v>0</v>
      </c>
      <c r="C6218" s="1">
        <v>43433</v>
      </c>
      <c r="D6218">
        <v>1404905</v>
      </c>
      <c r="E6218">
        <v>1487</v>
      </c>
      <c r="F6218">
        <v>8</v>
      </c>
      <c r="G6218">
        <v>267</v>
      </c>
      <c r="H6218" s="1">
        <v>43435</v>
      </c>
      <c r="I6218">
        <v>999999</v>
      </c>
      <c r="J6218">
        <v>267</v>
      </c>
      <c r="K6218">
        <v>122.78</v>
      </c>
      <c r="L6218" t="s">
        <v>13</v>
      </c>
      <c r="M6218">
        <v>1</v>
      </c>
    </row>
    <row r="6219" spans="1:13" x14ac:dyDescent="0.25">
      <c r="A6219">
        <v>325504</v>
      </c>
      <c r="B6219">
        <v>1</v>
      </c>
      <c r="C6219" s="1">
        <v>43433</v>
      </c>
      <c r="D6219">
        <v>1404905</v>
      </c>
      <c r="E6219">
        <v>1660</v>
      </c>
      <c r="F6219">
        <v>3</v>
      </c>
      <c r="G6219">
        <v>289.99</v>
      </c>
      <c r="H6219" s="1">
        <v>43435</v>
      </c>
      <c r="I6219">
        <v>999999</v>
      </c>
      <c r="J6219">
        <v>260.99099999999999</v>
      </c>
      <c r="K6219">
        <v>96.08</v>
      </c>
      <c r="L6219" t="s">
        <v>13</v>
      </c>
      <c r="M6219">
        <v>1</v>
      </c>
    </row>
    <row r="6220" spans="1:13" x14ac:dyDescent="0.25">
      <c r="A6220">
        <v>325504</v>
      </c>
      <c r="B6220">
        <v>2</v>
      </c>
      <c r="C6220" s="1">
        <v>43433</v>
      </c>
      <c r="D6220">
        <v>1404905</v>
      </c>
      <c r="E6220">
        <v>1711</v>
      </c>
      <c r="F6220">
        <v>2</v>
      </c>
      <c r="G6220">
        <v>70.13</v>
      </c>
      <c r="H6220" s="1">
        <v>43435</v>
      </c>
      <c r="I6220">
        <v>999999</v>
      </c>
      <c r="J6220">
        <v>61.714399999999998</v>
      </c>
      <c r="K6220">
        <v>32.25</v>
      </c>
      <c r="L6220" t="s">
        <v>13</v>
      </c>
      <c r="M6220">
        <v>1</v>
      </c>
    </row>
    <row r="6221" spans="1:13" x14ac:dyDescent="0.25">
      <c r="A6221">
        <v>325504</v>
      </c>
      <c r="B6221">
        <v>3</v>
      </c>
      <c r="C6221" s="1">
        <v>43433</v>
      </c>
      <c r="D6221">
        <v>1404905</v>
      </c>
      <c r="E6221">
        <v>1684</v>
      </c>
      <c r="F6221">
        <v>1</v>
      </c>
      <c r="G6221">
        <v>16.89</v>
      </c>
      <c r="H6221" s="1">
        <v>43435</v>
      </c>
      <c r="I6221">
        <v>999999</v>
      </c>
      <c r="J6221">
        <v>16.045500000000001</v>
      </c>
      <c r="K6221">
        <v>5.6</v>
      </c>
      <c r="L6221" t="s">
        <v>13</v>
      </c>
      <c r="M6221">
        <v>1</v>
      </c>
    </row>
    <row r="6222" spans="1:13" x14ac:dyDescent="0.25">
      <c r="A6222">
        <v>325505</v>
      </c>
      <c r="B6222">
        <v>0</v>
      </c>
      <c r="C6222" s="1">
        <v>43433</v>
      </c>
      <c r="D6222">
        <v>1874403</v>
      </c>
      <c r="E6222">
        <v>1480</v>
      </c>
      <c r="F6222">
        <v>1</v>
      </c>
      <c r="G6222">
        <v>129</v>
      </c>
      <c r="H6222" s="1">
        <v>43433</v>
      </c>
      <c r="I6222">
        <v>605</v>
      </c>
      <c r="J6222">
        <v>123.84</v>
      </c>
      <c r="K6222">
        <v>65.77</v>
      </c>
      <c r="L6222" t="s">
        <v>13</v>
      </c>
      <c r="M6222">
        <v>1</v>
      </c>
    </row>
    <row r="6223" spans="1:13" x14ac:dyDescent="0.25">
      <c r="A6223">
        <v>325506</v>
      </c>
      <c r="B6223">
        <v>0</v>
      </c>
      <c r="C6223" s="1">
        <v>43433</v>
      </c>
      <c r="D6223">
        <v>1485222</v>
      </c>
      <c r="E6223">
        <v>705</v>
      </c>
      <c r="F6223">
        <v>2</v>
      </c>
      <c r="G6223">
        <v>87</v>
      </c>
      <c r="H6223" s="1">
        <v>43438</v>
      </c>
      <c r="I6223">
        <v>999999</v>
      </c>
      <c r="J6223">
        <v>78.3</v>
      </c>
      <c r="K6223">
        <v>44.36</v>
      </c>
      <c r="L6223" t="s">
        <v>13</v>
      </c>
      <c r="M6223">
        <v>1</v>
      </c>
    </row>
    <row r="6224" spans="1:13" x14ac:dyDescent="0.25">
      <c r="A6224">
        <v>325506</v>
      </c>
      <c r="B6224">
        <v>1</v>
      </c>
      <c r="C6224" s="1">
        <v>43433</v>
      </c>
      <c r="D6224">
        <v>1485222</v>
      </c>
      <c r="E6224">
        <v>1931</v>
      </c>
      <c r="F6224">
        <v>1</v>
      </c>
      <c r="G6224">
        <v>279.99</v>
      </c>
      <c r="H6224" s="1">
        <v>43438</v>
      </c>
      <c r="I6224">
        <v>999999</v>
      </c>
      <c r="J6224">
        <v>240.79140000000001</v>
      </c>
      <c r="K6224">
        <v>142.75</v>
      </c>
      <c r="L6224" t="s">
        <v>13</v>
      </c>
      <c r="M6224">
        <v>1</v>
      </c>
    </row>
    <row r="6225" spans="1:13" x14ac:dyDescent="0.25">
      <c r="A6225">
        <v>325506</v>
      </c>
      <c r="B6225">
        <v>2</v>
      </c>
      <c r="C6225" s="1">
        <v>43433</v>
      </c>
      <c r="D6225">
        <v>1485222</v>
      </c>
      <c r="E6225">
        <v>446</v>
      </c>
      <c r="F6225">
        <v>2</v>
      </c>
      <c r="G6225">
        <v>219.95</v>
      </c>
      <c r="H6225" s="1">
        <v>43438</v>
      </c>
      <c r="I6225">
        <v>999999</v>
      </c>
      <c r="J6225">
        <v>219.95</v>
      </c>
      <c r="K6225">
        <v>112.14</v>
      </c>
      <c r="L6225" t="s">
        <v>13</v>
      </c>
      <c r="M6225">
        <v>1</v>
      </c>
    </row>
    <row r="6226" spans="1:13" x14ac:dyDescent="0.25">
      <c r="A6226">
        <v>325506</v>
      </c>
      <c r="B6226">
        <v>3</v>
      </c>
      <c r="C6226" s="1">
        <v>43433</v>
      </c>
      <c r="D6226">
        <v>1485222</v>
      </c>
      <c r="E6226">
        <v>126</v>
      </c>
      <c r="F6226">
        <v>6</v>
      </c>
      <c r="G6226">
        <v>143.4</v>
      </c>
      <c r="H6226" s="1">
        <v>43438</v>
      </c>
      <c r="I6226">
        <v>999999</v>
      </c>
      <c r="J6226">
        <v>126.19199999999999</v>
      </c>
      <c r="K6226">
        <v>73.11</v>
      </c>
      <c r="L6226" t="s">
        <v>13</v>
      </c>
      <c r="M6226">
        <v>1</v>
      </c>
    </row>
    <row r="6227" spans="1:13" x14ac:dyDescent="0.25">
      <c r="A6227">
        <v>325506</v>
      </c>
      <c r="B6227">
        <v>4</v>
      </c>
      <c r="C6227" s="1">
        <v>43433</v>
      </c>
      <c r="D6227">
        <v>1485222</v>
      </c>
      <c r="E6227">
        <v>801</v>
      </c>
      <c r="F6227">
        <v>1</v>
      </c>
      <c r="G6227">
        <v>19.899999999999999</v>
      </c>
      <c r="H6227" s="1">
        <v>43438</v>
      </c>
      <c r="I6227">
        <v>999999</v>
      </c>
      <c r="J6227">
        <v>17.710999999999999</v>
      </c>
      <c r="K6227">
        <v>10.15</v>
      </c>
      <c r="L6227" t="s">
        <v>13</v>
      </c>
      <c r="M6227">
        <v>1</v>
      </c>
    </row>
    <row r="6228" spans="1:13" x14ac:dyDescent="0.25">
      <c r="A6228">
        <v>325507</v>
      </c>
      <c r="B6228">
        <v>0</v>
      </c>
      <c r="C6228" s="1">
        <v>43433</v>
      </c>
      <c r="D6228">
        <v>1266806</v>
      </c>
      <c r="E6228">
        <v>2503</v>
      </c>
      <c r="F6228">
        <v>2</v>
      </c>
      <c r="G6228">
        <v>9.99</v>
      </c>
      <c r="H6228" s="1">
        <v>43433</v>
      </c>
      <c r="I6228">
        <v>440</v>
      </c>
      <c r="J6228">
        <v>9.99</v>
      </c>
      <c r="K6228">
        <v>5.09</v>
      </c>
      <c r="L6228" t="s">
        <v>13</v>
      </c>
      <c r="M6228">
        <v>1</v>
      </c>
    </row>
    <row r="6229" spans="1:13" x14ac:dyDescent="0.25">
      <c r="A6229">
        <v>325600</v>
      </c>
      <c r="B6229">
        <v>0</v>
      </c>
      <c r="C6229" s="1">
        <v>43434</v>
      </c>
      <c r="D6229">
        <v>351994</v>
      </c>
      <c r="E6229">
        <v>437</v>
      </c>
      <c r="F6229">
        <v>7</v>
      </c>
      <c r="G6229">
        <v>499.9</v>
      </c>
      <c r="H6229" s="1">
        <v>43435</v>
      </c>
      <c r="I6229">
        <v>999999</v>
      </c>
      <c r="J6229">
        <v>434.91300000000001</v>
      </c>
      <c r="K6229">
        <v>254.86</v>
      </c>
      <c r="L6229" t="s">
        <v>15</v>
      </c>
      <c r="M6229">
        <v>1.3308</v>
      </c>
    </row>
    <row r="6230" spans="1:13" x14ac:dyDescent="0.25">
      <c r="A6230">
        <v>325600</v>
      </c>
      <c r="B6230">
        <v>1</v>
      </c>
      <c r="C6230" s="1">
        <v>43434</v>
      </c>
      <c r="D6230">
        <v>351994</v>
      </c>
      <c r="E6230">
        <v>1172</v>
      </c>
      <c r="F6230">
        <v>4</v>
      </c>
      <c r="G6230">
        <v>422</v>
      </c>
      <c r="H6230" s="1">
        <v>43435</v>
      </c>
      <c r="I6230">
        <v>999999</v>
      </c>
      <c r="J6230">
        <v>367.14</v>
      </c>
      <c r="K6230">
        <v>215.15</v>
      </c>
      <c r="L6230" t="s">
        <v>15</v>
      </c>
      <c r="M6230">
        <v>1.3308</v>
      </c>
    </row>
    <row r="6231" spans="1:13" x14ac:dyDescent="0.25">
      <c r="A6231">
        <v>325600</v>
      </c>
      <c r="B6231">
        <v>2</v>
      </c>
      <c r="C6231" s="1">
        <v>43434</v>
      </c>
      <c r="D6231">
        <v>351994</v>
      </c>
      <c r="E6231">
        <v>489</v>
      </c>
      <c r="F6231">
        <v>2</v>
      </c>
      <c r="G6231">
        <v>819</v>
      </c>
      <c r="H6231" s="1">
        <v>43435</v>
      </c>
      <c r="I6231">
        <v>999999</v>
      </c>
      <c r="J6231">
        <v>810.81</v>
      </c>
      <c r="K6231">
        <v>271.35000000000002</v>
      </c>
      <c r="L6231" t="s">
        <v>15</v>
      </c>
      <c r="M6231">
        <v>1.3308</v>
      </c>
    </row>
    <row r="6232" spans="1:13" x14ac:dyDescent="0.25">
      <c r="A6232">
        <v>325600</v>
      </c>
      <c r="B6232">
        <v>3</v>
      </c>
      <c r="C6232" s="1">
        <v>43434</v>
      </c>
      <c r="D6232">
        <v>351994</v>
      </c>
      <c r="E6232">
        <v>1425</v>
      </c>
      <c r="F6232">
        <v>1</v>
      </c>
      <c r="G6232">
        <v>529</v>
      </c>
      <c r="H6232" s="1">
        <v>43435</v>
      </c>
      <c r="I6232">
        <v>999999</v>
      </c>
      <c r="J6232">
        <v>529</v>
      </c>
      <c r="K6232">
        <v>175.27</v>
      </c>
      <c r="L6232" t="s">
        <v>15</v>
      </c>
      <c r="M6232">
        <v>1.3308</v>
      </c>
    </row>
    <row r="6233" spans="1:13" x14ac:dyDescent="0.25">
      <c r="A6233">
        <v>325601</v>
      </c>
      <c r="B6233">
        <v>0</v>
      </c>
      <c r="C6233" s="1">
        <v>43434</v>
      </c>
      <c r="D6233">
        <v>1708679</v>
      </c>
      <c r="E6233">
        <v>226</v>
      </c>
      <c r="F6233">
        <v>1</v>
      </c>
      <c r="G6233">
        <v>299</v>
      </c>
      <c r="H6233" s="1">
        <v>43434</v>
      </c>
      <c r="I6233">
        <v>650</v>
      </c>
      <c r="J6233">
        <v>266.11</v>
      </c>
      <c r="K6233">
        <v>152.44</v>
      </c>
      <c r="L6233" t="s">
        <v>13</v>
      </c>
      <c r="M6233">
        <v>1</v>
      </c>
    </row>
    <row r="6234" spans="1:13" x14ac:dyDescent="0.25">
      <c r="A6234">
        <v>325602</v>
      </c>
      <c r="B6234">
        <v>0</v>
      </c>
      <c r="C6234" s="1">
        <v>43434</v>
      </c>
      <c r="D6234">
        <v>437651</v>
      </c>
      <c r="E6234">
        <v>524</v>
      </c>
      <c r="F6234">
        <v>2</v>
      </c>
      <c r="G6234">
        <v>179</v>
      </c>
      <c r="H6234" s="1">
        <v>43436</v>
      </c>
      <c r="I6234">
        <v>999999</v>
      </c>
      <c r="J6234">
        <v>157.52000000000001</v>
      </c>
      <c r="K6234">
        <v>82.32</v>
      </c>
      <c r="L6234" t="s">
        <v>14</v>
      </c>
      <c r="M6234">
        <v>0.88039999999999996</v>
      </c>
    </row>
    <row r="6235" spans="1:13" x14ac:dyDescent="0.25">
      <c r="A6235">
        <v>325602</v>
      </c>
      <c r="B6235">
        <v>1</v>
      </c>
      <c r="C6235" s="1">
        <v>43434</v>
      </c>
      <c r="D6235">
        <v>437651</v>
      </c>
      <c r="E6235">
        <v>2515</v>
      </c>
      <c r="F6235">
        <v>3</v>
      </c>
      <c r="G6235">
        <v>3.35</v>
      </c>
      <c r="H6235" s="1">
        <v>43436</v>
      </c>
      <c r="I6235">
        <v>999999</v>
      </c>
      <c r="J6235">
        <v>2.948</v>
      </c>
      <c r="K6235">
        <v>1.71</v>
      </c>
      <c r="L6235" t="s">
        <v>14</v>
      </c>
      <c r="M6235">
        <v>0.88039999999999996</v>
      </c>
    </row>
    <row r="6236" spans="1:13" x14ac:dyDescent="0.25">
      <c r="A6236">
        <v>325602</v>
      </c>
      <c r="B6236">
        <v>2</v>
      </c>
      <c r="C6236" s="1">
        <v>43434</v>
      </c>
      <c r="D6236">
        <v>437651</v>
      </c>
      <c r="E6236">
        <v>109</v>
      </c>
      <c r="F6236">
        <v>2</v>
      </c>
      <c r="G6236">
        <v>132.99</v>
      </c>
      <c r="H6236" s="1">
        <v>43436</v>
      </c>
      <c r="I6236">
        <v>999999</v>
      </c>
      <c r="J6236">
        <v>115.7013</v>
      </c>
      <c r="K6236">
        <v>61.16</v>
      </c>
      <c r="L6236" t="s">
        <v>14</v>
      </c>
      <c r="M6236">
        <v>0.88039999999999996</v>
      </c>
    </row>
    <row r="6237" spans="1:13" x14ac:dyDescent="0.25">
      <c r="A6237">
        <v>325602</v>
      </c>
      <c r="B6237">
        <v>3</v>
      </c>
      <c r="C6237" s="1">
        <v>43434</v>
      </c>
      <c r="D6237">
        <v>437651</v>
      </c>
      <c r="E6237">
        <v>1730</v>
      </c>
      <c r="F6237">
        <v>4</v>
      </c>
      <c r="G6237">
        <v>77.680000000000007</v>
      </c>
      <c r="H6237" s="1">
        <v>43436</v>
      </c>
      <c r="I6237">
        <v>999999</v>
      </c>
      <c r="J6237">
        <v>67.581599999999995</v>
      </c>
      <c r="K6237">
        <v>35.72</v>
      </c>
      <c r="L6237" t="s">
        <v>14</v>
      </c>
      <c r="M6237">
        <v>0.88039999999999996</v>
      </c>
    </row>
    <row r="6238" spans="1:13" x14ac:dyDescent="0.25">
      <c r="A6238">
        <v>325603</v>
      </c>
      <c r="B6238">
        <v>0</v>
      </c>
      <c r="C6238" s="1">
        <v>43434</v>
      </c>
      <c r="D6238">
        <v>1511436</v>
      </c>
      <c r="E6238">
        <v>1682</v>
      </c>
      <c r="F6238">
        <v>6</v>
      </c>
      <c r="G6238">
        <v>8.99</v>
      </c>
      <c r="H6238" s="1">
        <v>43437</v>
      </c>
      <c r="I6238">
        <v>999999</v>
      </c>
      <c r="J6238">
        <v>8.9001000000000001</v>
      </c>
      <c r="K6238">
        <v>4.13</v>
      </c>
      <c r="L6238" t="s">
        <v>13</v>
      </c>
      <c r="M6238">
        <v>1</v>
      </c>
    </row>
    <row r="6239" spans="1:13" x14ac:dyDescent="0.25">
      <c r="A6239">
        <v>325603</v>
      </c>
      <c r="B6239">
        <v>1</v>
      </c>
      <c r="C6239" s="1">
        <v>43434</v>
      </c>
      <c r="D6239">
        <v>1511436</v>
      </c>
      <c r="E6239">
        <v>2243</v>
      </c>
      <c r="F6239">
        <v>2</v>
      </c>
      <c r="G6239">
        <v>101.99</v>
      </c>
      <c r="H6239" s="1">
        <v>43437</v>
      </c>
      <c r="I6239">
        <v>999999</v>
      </c>
      <c r="J6239">
        <v>92.810900000000004</v>
      </c>
      <c r="K6239">
        <v>52</v>
      </c>
      <c r="L6239" t="s">
        <v>13</v>
      </c>
      <c r="M6239">
        <v>1</v>
      </c>
    </row>
    <row r="6240" spans="1:13" x14ac:dyDescent="0.25">
      <c r="A6240">
        <v>325604</v>
      </c>
      <c r="B6240">
        <v>0</v>
      </c>
      <c r="C6240" s="1">
        <v>43434</v>
      </c>
      <c r="D6240">
        <v>457592</v>
      </c>
      <c r="E6240">
        <v>735</v>
      </c>
      <c r="F6240">
        <v>2</v>
      </c>
      <c r="G6240">
        <v>209</v>
      </c>
      <c r="H6240" s="1">
        <v>43434</v>
      </c>
      <c r="I6240">
        <v>220</v>
      </c>
      <c r="J6240">
        <v>209</v>
      </c>
      <c r="K6240">
        <v>69.25</v>
      </c>
      <c r="L6240" t="s">
        <v>14</v>
      </c>
      <c r="M6240">
        <v>0.88039999999999996</v>
      </c>
    </row>
    <row r="6241" spans="1:13" x14ac:dyDescent="0.25">
      <c r="A6241">
        <v>325605</v>
      </c>
      <c r="B6241">
        <v>0</v>
      </c>
      <c r="C6241" s="1">
        <v>43434</v>
      </c>
      <c r="D6241">
        <v>258498</v>
      </c>
      <c r="E6241">
        <v>1589</v>
      </c>
      <c r="F6241">
        <v>2</v>
      </c>
      <c r="G6241">
        <v>9.99</v>
      </c>
      <c r="H6241" s="1">
        <v>43440</v>
      </c>
      <c r="I6241">
        <v>999999</v>
      </c>
      <c r="J6241">
        <v>9.0908999999999995</v>
      </c>
      <c r="K6241">
        <v>5.09</v>
      </c>
      <c r="L6241" t="s">
        <v>15</v>
      </c>
      <c r="M6241">
        <v>1.3308</v>
      </c>
    </row>
    <row r="6242" spans="1:13" x14ac:dyDescent="0.25">
      <c r="A6242">
        <v>325605</v>
      </c>
      <c r="B6242">
        <v>1</v>
      </c>
      <c r="C6242" s="1">
        <v>43434</v>
      </c>
      <c r="D6242">
        <v>258498</v>
      </c>
      <c r="E6242">
        <v>1499</v>
      </c>
      <c r="F6242">
        <v>1</v>
      </c>
      <c r="G6242">
        <v>310</v>
      </c>
      <c r="H6242" s="1">
        <v>43440</v>
      </c>
      <c r="I6242">
        <v>999999</v>
      </c>
      <c r="J6242">
        <v>306.89999999999998</v>
      </c>
      <c r="K6242">
        <v>142.56</v>
      </c>
      <c r="L6242" t="s">
        <v>15</v>
      </c>
      <c r="M6242">
        <v>1.3308</v>
      </c>
    </row>
    <row r="6243" spans="1:13" x14ac:dyDescent="0.25">
      <c r="A6243">
        <v>325605</v>
      </c>
      <c r="B6243">
        <v>2</v>
      </c>
      <c r="C6243" s="1">
        <v>43434</v>
      </c>
      <c r="D6243">
        <v>258498</v>
      </c>
      <c r="E6243">
        <v>58</v>
      </c>
      <c r="F6243">
        <v>3</v>
      </c>
      <c r="G6243">
        <v>156</v>
      </c>
      <c r="H6243" s="1">
        <v>43440</v>
      </c>
      <c r="I6243">
        <v>999999</v>
      </c>
      <c r="J6243">
        <v>137.28</v>
      </c>
      <c r="K6243">
        <v>79.53</v>
      </c>
      <c r="L6243" t="s">
        <v>15</v>
      </c>
      <c r="M6243">
        <v>1.3308</v>
      </c>
    </row>
    <row r="6244" spans="1:13" x14ac:dyDescent="0.25">
      <c r="A6244">
        <v>325700</v>
      </c>
      <c r="B6244">
        <v>0</v>
      </c>
      <c r="C6244" s="1">
        <v>43435</v>
      </c>
      <c r="D6244">
        <v>1802702</v>
      </c>
      <c r="E6244">
        <v>1434</v>
      </c>
      <c r="F6244">
        <v>1</v>
      </c>
      <c r="G6244">
        <v>268</v>
      </c>
      <c r="H6244" s="1">
        <v>43435</v>
      </c>
      <c r="I6244">
        <v>430</v>
      </c>
      <c r="J6244">
        <v>265.32</v>
      </c>
      <c r="K6244">
        <v>123.24</v>
      </c>
      <c r="L6244" t="s">
        <v>13</v>
      </c>
      <c r="M6244">
        <v>1</v>
      </c>
    </row>
    <row r="6245" spans="1:13" x14ac:dyDescent="0.25">
      <c r="A6245">
        <v>325701</v>
      </c>
      <c r="B6245">
        <v>0</v>
      </c>
      <c r="C6245" s="1">
        <v>43435</v>
      </c>
      <c r="D6245">
        <v>583988</v>
      </c>
      <c r="E6245">
        <v>1430</v>
      </c>
      <c r="F6245">
        <v>3</v>
      </c>
      <c r="G6245">
        <v>299</v>
      </c>
      <c r="H6245" s="1">
        <v>43440</v>
      </c>
      <c r="I6245">
        <v>999999</v>
      </c>
      <c r="J6245">
        <v>299</v>
      </c>
      <c r="K6245">
        <v>137.5</v>
      </c>
      <c r="L6245" t="s">
        <v>14</v>
      </c>
      <c r="M6245">
        <v>0.88039999999999996</v>
      </c>
    </row>
    <row r="6246" spans="1:13" x14ac:dyDescent="0.25">
      <c r="A6246">
        <v>325701</v>
      </c>
      <c r="B6246">
        <v>1</v>
      </c>
      <c r="C6246" s="1">
        <v>43435</v>
      </c>
      <c r="D6246">
        <v>583988</v>
      </c>
      <c r="E6246">
        <v>1559</v>
      </c>
      <c r="F6246">
        <v>2</v>
      </c>
      <c r="G6246">
        <v>299</v>
      </c>
      <c r="H6246" s="1">
        <v>43440</v>
      </c>
      <c r="I6246">
        <v>999999</v>
      </c>
      <c r="J6246">
        <v>299</v>
      </c>
      <c r="K6246">
        <v>137.5</v>
      </c>
      <c r="L6246" t="s">
        <v>14</v>
      </c>
      <c r="M6246">
        <v>0.88039999999999996</v>
      </c>
    </row>
    <row r="6247" spans="1:13" x14ac:dyDescent="0.25">
      <c r="A6247">
        <v>325702</v>
      </c>
      <c r="B6247">
        <v>0</v>
      </c>
      <c r="C6247" s="1">
        <v>43435</v>
      </c>
      <c r="D6247">
        <v>356459</v>
      </c>
      <c r="E6247">
        <v>349</v>
      </c>
      <c r="F6247">
        <v>4</v>
      </c>
      <c r="G6247">
        <v>383</v>
      </c>
      <c r="H6247" s="1">
        <v>43438</v>
      </c>
      <c r="I6247">
        <v>999999</v>
      </c>
      <c r="J6247">
        <v>383</v>
      </c>
      <c r="K6247">
        <v>195.26</v>
      </c>
      <c r="L6247" t="s">
        <v>15</v>
      </c>
      <c r="M6247">
        <v>1.3308</v>
      </c>
    </row>
    <row r="6248" spans="1:13" x14ac:dyDescent="0.25">
      <c r="A6248">
        <v>325702</v>
      </c>
      <c r="B6248">
        <v>1</v>
      </c>
      <c r="C6248" s="1">
        <v>43435</v>
      </c>
      <c r="D6248">
        <v>356459</v>
      </c>
      <c r="E6248">
        <v>1564</v>
      </c>
      <c r="F6248">
        <v>2</v>
      </c>
      <c r="G6248">
        <v>302</v>
      </c>
      <c r="H6248" s="1">
        <v>43438</v>
      </c>
      <c r="I6248">
        <v>999999</v>
      </c>
      <c r="J6248">
        <v>302</v>
      </c>
      <c r="K6248">
        <v>100.06</v>
      </c>
      <c r="L6248" t="s">
        <v>15</v>
      </c>
      <c r="M6248">
        <v>1.3308</v>
      </c>
    </row>
    <row r="6249" spans="1:13" x14ac:dyDescent="0.25">
      <c r="A6249">
        <v>323609</v>
      </c>
      <c r="B6249">
        <v>0</v>
      </c>
      <c r="C6249" s="1">
        <v>43414</v>
      </c>
      <c r="D6249">
        <v>1741481</v>
      </c>
      <c r="E6249">
        <v>405</v>
      </c>
      <c r="F6249">
        <v>1</v>
      </c>
      <c r="G6249">
        <v>699</v>
      </c>
      <c r="H6249" s="1">
        <v>43417</v>
      </c>
      <c r="I6249">
        <v>999999</v>
      </c>
      <c r="J6249">
        <v>699</v>
      </c>
      <c r="K6249">
        <v>321.44</v>
      </c>
      <c r="L6249" t="s">
        <v>13</v>
      </c>
      <c r="M6249">
        <v>1</v>
      </c>
    </row>
    <row r="6250" spans="1:13" x14ac:dyDescent="0.25">
      <c r="A6250">
        <v>323610</v>
      </c>
      <c r="B6250">
        <v>0</v>
      </c>
      <c r="C6250" s="1">
        <v>43414</v>
      </c>
      <c r="D6250">
        <v>2029609</v>
      </c>
      <c r="E6250">
        <v>1411</v>
      </c>
      <c r="F6250">
        <v>3</v>
      </c>
      <c r="G6250">
        <v>268</v>
      </c>
      <c r="H6250" s="1">
        <v>43415</v>
      </c>
      <c r="I6250">
        <v>999999</v>
      </c>
      <c r="J6250">
        <v>268</v>
      </c>
      <c r="K6250">
        <v>123.24</v>
      </c>
      <c r="L6250" t="s">
        <v>13</v>
      </c>
      <c r="M6250">
        <v>1</v>
      </c>
    </row>
    <row r="6251" spans="1:13" x14ac:dyDescent="0.25">
      <c r="A6251">
        <v>323800</v>
      </c>
      <c r="B6251">
        <v>0</v>
      </c>
      <c r="C6251" s="1">
        <v>43416</v>
      </c>
      <c r="D6251">
        <v>447405</v>
      </c>
      <c r="E6251">
        <v>2445</v>
      </c>
      <c r="F6251">
        <v>1</v>
      </c>
      <c r="G6251">
        <v>4.99</v>
      </c>
      <c r="H6251" s="1">
        <v>43416</v>
      </c>
      <c r="I6251">
        <v>200</v>
      </c>
      <c r="J6251">
        <v>4.99</v>
      </c>
      <c r="K6251">
        <v>2.54</v>
      </c>
      <c r="L6251" t="s">
        <v>14</v>
      </c>
      <c r="M6251">
        <v>0.88770000000000004</v>
      </c>
    </row>
    <row r="6252" spans="1:13" x14ac:dyDescent="0.25">
      <c r="A6252">
        <v>323800</v>
      </c>
      <c r="B6252">
        <v>1</v>
      </c>
      <c r="C6252" s="1">
        <v>43416</v>
      </c>
      <c r="D6252">
        <v>447405</v>
      </c>
      <c r="E6252">
        <v>1507</v>
      </c>
      <c r="F6252">
        <v>1</v>
      </c>
      <c r="G6252">
        <v>267</v>
      </c>
      <c r="H6252" s="1">
        <v>43416</v>
      </c>
      <c r="I6252">
        <v>200</v>
      </c>
      <c r="J6252">
        <v>245.64</v>
      </c>
      <c r="K6252">
        <v>122.78</v>
      </c>
      <c r="L6252" t="s">
        <v>14</v>
      </c>
      <c r="M6252">
        <v>0.88770000000000004</v>
      </c>
    </row>
    <row r="6253" spans="1:13" x14ac:dyDescent="0.25">
      <c r="A6253">
        <v>323800</v>
      </c>
      <c r="B6253">
        <v>2</v>
      </c>
      <c r="C6253" s="1">
        <v>43416</v>
      </c>
      <c r="D6253">
        <v>447405</v>
      </c>
      <c r="E6253">
        <v>1520</v>
      </c>
      <c r="F6253">
        <v>6</v>
      </c>
      <c r="G6253">
        <v>280</v>
      </c>
      <c r="H6253" s="1">
        <v>43416</v>
      </c>
      <c r="I6253">
        <v>200</v>
      </c>
      <c r="J6253">
        <v>254.8</v>
      </c>
      <c r="K6253">
        <v>128.76</v>
      </c>
      <c r="L6253" t="s">
        <v>14</v>
      </c>
      <c r="M6253">
        <v>0.88770000000000004</v>
      </c>
    </row>
    <row r="6254" spans="1:13" x14ac:dyDescent="0.25">
      <c r="A6254">
        <v>323801</v>
      </c>
      <c r="B6254">
        <v>0</v>
      </c>
      <c r="C6254" s="1">
        <v>43416</v>
      </c>
      <c r="D6254">
        <v>713864</v>
      </c>
      <c r="E6254">
        <v>1660</v>
      </c>
      <c r="F6254">
        <v>2</v>
      </c>
      <c r="G6254">
        <v>289.99</v>
      </c>
      <c r="H6254" s="1">
        <v>43416</v>
      </c>
      <c r="I6254">
        <v>290</v>
      </c>
      <c r="J6254">
        <v>289.99</v>
      </c>
      <c r="K6254">
        <v>96.08</v>
      </c>
      <c r="L6254" t="s">
        <v>14</v>
      </c>
      <c r="M6254">
        <v>0.88770000000000004</v>
      </c>
    </row>
    <row r="6255" spans="1:13" x14ac:dyDescent="0.25">
      <c r="A6255">
        <v>323802</v>
      </c>
      <c r="B6255">
        <v>0</v>
      </c>
      <c r="C6255" s="1">
        <v>43416</v>
      </c>
      <c r="D6255">
        <v>143192</v>
      </c>
      <c r="E6255">
        <v>370</v>
      </c>
      <c r="F6255">
        <v>1</v>
      </c>
      <c r="G6255">
        <v>382.95</v>
      </c>
      <c r="H6255" s="1">
        <v>43418</v>
      </c>
      <c r="I6255">
        <v>999999</v>
      </c>
      <c r="J6255">
        <v>363.80250000000001</v>
      </c>
      <c r="K6255">
        <v>195.24</v>
      </c>
      <c r="L6255" t="s">
        <v>17</v>
      </c>
      <c r="M6255">
        <v>1.3869</v>
      </c>
    </row>
    <row r="6256" spans="1:13" x14ac:dyDescent="0.25">
      <c r="A6256">
        <v>323803</v>
      </c>
      <c r="B6256">
        <v>0</v>
      </c>
      <c r="C6256" s="1">
        <v>43416</v>
      </c>
      <c r="D6256">
        <v>1705832</v>
      </c>
      <c r="E6256">
        <v>1528</v>
      </c>
      <c r="F6256">
        <v>1</v>
      </c>
      <c r="G6256">
        <v>302</v>
      </c>
      <c r="H6256" s="1">
        <v>43419</v>
      </c>
      <c r="I6256">
        <v>999999</v>
      </c>
      <c r="J6256">
        <v>268.77999999999997</v>
      </c>
      <c r="K6256">
        <v>100.06</v>
      </c>
      <c r="L6256" t="s">
        <v>13</v>
      </c>
      <c r="M6256">
        <v>1</v>
      </c>
    </row>
    <row r="6257" spans="1:13" x14ac:dyDescent="0.25">
      <c r="A6257">
        <v>323900</v>
      </c>
      <c r="B6257">
        <v>0</v>
      </c>
      <c r="C6257" s="1">
        <v>43417</v>
      </c>
      <c r="D6257">
        <v>1831927</v>
      </c>
      <c r="E6257">
        <v>139</v>
      </c>
      <c r="F6257">
        <v>3</v>
      </c>
      <c r="G6257">
        <v>499.99</v>
      </c>
      <c r="H6257" s="1">
        <v>43418</v>
      </c>
      <c r="I6257">
        <v>999999</v>
      </c>
      <c r="J6257">
        <v>429.9914</v>
      </c>
      <c r="K6257">
        <v>229.93</v>
      </c>
      <c r="L6257" t="s">
        <v>13</v>
      </c>
      <c r="M6257">
        <v>1</v>
      </c>
    </row>
    <row r="6258" spans="1:13" x14ac:dyDescent="0.25">
      <c r="A6258">
        <v>323900</v>
      </c>
      <c r="B6258">
        <v>1</v>
      </c>
      <c r="C6258" s="1">
        <v>43417</v>
      </c>
      <c r="D6258">
        <v>1831927</v>
      </c>
      <c r="E6258">
        <v>875</v>
      </c>
      <c r="F6258">
        <v>3</v>
      </c>
      <c r="G6258">
        <v>129.94999999999999</v>
      </c>
      <c r="H6258" s="1">
        <v>43418</v>
      </c>
      <c r="I6258">
        <v>999999</v>
      </c>
      <c r="J6258">
        <v>129.94999999999999</v>
      </c>
      <c r="K6258">
        <v>43.06</v>
      </c>
      <c r="L6258" t="s">
        <v>13</v>
      </c>
      <c r="M6258">
        <v>1</v>
      </c>
    </row>
    <row r="6259" spans="1:13" x14ac:dyDescent="0.25">
      <c r="A6259">
        <v>323901</v>
      </c>
      <c r="B6259">
        <v>0</v>
      </c>
      <c r="C6259" s="1">
        <v>43417</v>
      </c>
      <c r="D6259">
        <v>264410</v>
      </c>
      <c r="E6259">
        <v>770</v>
      </c>
      <c r="F6259">
        <v>6</v>
      </c>
      <c r="G6259">
        <v>52.9</v>
      </c>
      <c r="H6259" s="1">
        <v>43419</v>
      </c>
      <c r="I6259">
        <v>999999</v>
      </c>
      <c r="J6259">
        <v>52.9</v>
      </c>
      <c r="K6259">
        <v>26.97</v>
      </c>
      <c r="L6259" t="s">
        <v>15</v>
      </c>
      <c r="M6259">
        <v>1.3221000000000001</v>
      </c>
    </row>
    <row r="6260" spans="1:13" x14ac:dyDescent="0.25">
      <c r="A6260">
        <v>323902</v>
      </c>
      <c r="B6260">
        <v>0</v>
      </c>
      <c r="C6260" s="1">
        <v>43417</v>
      </c>
      <c r="D6260">
        <v>716460</v>
      </c>
      <c r="E6260">
        <v>436</v>
      </c>
      <c r="F6260">
        <v>3</v>
      </c>
      <c r="G6260">
        <v>369</v>
      </c>
      <c r="H6260" s="1">
        <v>43417</v>
      </c>
      <c r="I6260">
        <v>290</v>
      </c>
      <c r="J6260">
        <v>369</v>
      </c>
      <c r="K6260">
        <v>188.13</v>
      </c>
      <c r="L6260" t="s">
        <v>14</v>
      </c>
      <c r="M6260">
        <v>0.88800000000000001</v>
      </c>
    </row>
    <row r="6261" spans="1:13" x14ac:dyDescent="0.25">
      <c r="A6261">
        <v>323903</v>
      </c>
      <c r="B6261">
        <v>0</v>
      </c>
      <c r="C6261" s="1">
        <v>43417</v>
      </c>
      <c r="D6261">
        <v>1300892</v>
      </c>
      <c r="E6261">
        <v>691</v>
      </c>
      <c r="F6261">
        <v>2</v>
      </c>
      <c r="G6261">
        <v>236</v>
      </c>
      <c r="H6261" s="1">
        <v>43417</v>
      </c>
      <c r="I6261">
        <v>440</v>
      </c>
      <c r="J6261">
        <v>236</v>
      </c>
      <c r="K6261">
        <v>78.19</v>
      </c>
      <c r="L6261" t="s">
        <v>13</v>
      </c>
      <c r="M6261">
        <v>1</v>
      </c>
    </row>
    <row r="6262" spans="1:13" x14ac:dyDescent="0.25">
      <c r="A6262">
        <v>323903</v>
      </c>
      <c r="B6262">
        <v>1</v>
      </c>
      <c r="C6262" s="1">
        <v>43417</v>
      </c>
      <c r="D6262">
        <v>1300892</v>
      </c>
      <c r="E6262">
        <v>63</v>
      </c>
      <c r="F6262">
        <v>5</v>
      </c>
      <c r="G6262">
        <v>181</v>
      </c>
      <c r="H6262" s="1">
        <v>43417</v>
      </c>
      <c r="I6262">
        <v>440</v>
      </c>
      <c r="J6262">
        <v>155.66</v>
      </c>
      <c r="K6262">
        <v>83.24</v>
      </c>
      <c r="L6262" t="s">
        <v>13</v>
      </c>
      <c r="M6262">
        <v>1</v>
      </c>
    </row>
    <row r="6263" spans="1:13" x14ac:dyDescent="0.25">
      <c r="A6263">
        <v>323903</v>
      </c>
      <c r="B6263">
        <v>2</v>
      </c>
      <c r="C6263" s="1">
        <v>43417</v>
      </c>
      <c r="D6263">
        <v>1300892</v>
      </c>
      <c r="E6263">
        <v>1510</v>
      </c>
      <c r="F6263">
        <v>3</v>
      </c>
      <c r="G6263">
        <v>129</v>
      </c>
      <c r="H6263" s="1">
        <v>43417</v>
      </c>
      <c r="I6263">
        <v>440</v>
      </c>
      <c r="J6263">
        <v>112.23</v>
      </c>
      <c r="K6263">
        <v>65.77</v>
      </c>
      <c r="L6263" t="s">
        <v>13</v>
      </c>
      <c r="M6263">
        <v>1</v>
      </c>
    </row>
    <row r="6264" spans="1:13" x14ac:dyDescent="0.25">
      <c r="A6264">
        <v>323903</v>
      </c>
      <c r="B6264">
        <v>3</v>
      </c>
      <c r="C6264" s="1">
        <v>43417</v>
      </c>
      <c r="D6264">
        <v>1300892</v>
      </c>
      <c r="E6264">
        <v>1626</v>
      </c>
      <c r="F6264">
        <v>1</v>
      </c>
      <c r="G6264">
        <v>219</v>
      </c>
      <c r="H6264" s="1">
        <v>43417</v>
      </c>
      <c r="I6264">
        <v>440</v>
      </c>
      <c r="J6264">
        <v>219</v>
      </c>
      <c r="K6264">
        <v>72.56</v>
      </c>
      <c r="L6264" t="s">
        <v>13</v>
      </c>
      <c r="M6264">
        <v>1</v>
      </c>
    </row>
    <row r="6265" spans="1:13" x14ac:dyDescent="0.25">
      <c r="A6265">
        <v>323904</v>
      </c>
      <c r="B6265">
        <v>0</v>
      </c>
      <c r="C6265" s="1">
        <v>43417</v>
      </c>
      <c r="D6265">
        <v>322020</v>
      </c>
      <c r="E6265">
        <v>1593</v>
      </c>
      <c r="F6265">
        <v>5</v>
      </c>
      <c r="G6265">
        <v>13.89</v>
      </c>
      <c r="H6265" s="1">
        <v>43420</v>
      </c>
      <c r="I6265">
        <v>999999</v>
      </c>
      <c r="J6265">
        <v>13.89</v>
      </c>
      <c r="K6265">
        <v>6.39</v>
      </c>
      <c r="L6265" t="s">
        <v>15</v>
      </c>
      <c r="M6265">
        <v>1.3221000000000001</v>
      </c>
    </row>
    <row r="6266" spans="1:13" x14ac:dyDescent="0.25">
      <c r="A6266">
        <v>323904</v>
      </c>
      <c r="B6266">
        <v>1</v>
      </c>
      <c r="C6266" s="1">
        <v>43417</v>
      </c>
      <c r="D6266">
        <v>322020</v>
      </c>
      <c r="E6266">
        <v>1602</v>
      </c>
      <c r="F6266">
        <v>2</v>
      </c>
      <c r="G6266">
        <v>179.99</v>
      </c>
      <c r="H6266" s="1">
        <v>43420</v>
      </c>
      <c r="I6266">
        <v>999999</v>
      </c>
      <c r="J6266">
        <v>160.19110000000001</v>
      </c>
      <c r="K6266">
        <v>82.77</v>
      </c>
      <c r="L6266" t="s">
        <v>15</v>
      </c>
      <c r="M6266">
        <v>1.3221000000000001</v>
      </c>
    </row>
    <row r="6267" spans="1:13" x14ac:dyDescent="0.25">
      <c r="A6267">
        <v>323904</v>
      </c>
      <c r="B6267">
        <v>2</v>
      </c>
      <c r="C6267" s="1">
        <v>43417</v>
      </c>
      <c r="D6267">
        <v>322020</v>
      </c>
      <c r="E6267">
        <v>419</v>
      </c>
      <c r="F6267">
        <v>2</v>
      </c>
      <c r="G6267">
        <v>369</v>
      </c>
      <c r="H6267" s="1">
        <v>43420</v>
      </c>
      <c r="I6267">
        <v>999999</v>
      </c>
      <c r="J6267">
        <v>369</v>
      </c>
      <c r="K6267">
        <v>188.13</v>
      </c>
      <c r="L6267" t="s">
        <v>15</v>
      </c>
      <c r="M6267">
        <v>1.3221000000000001</v>
      </c>
    </row>
    <row r="6268" spans="1:13" x14ac:dyDescent="0.25">
      <c r="A6268">
        <v>323904</v>
      </c>
      <c r="B6268">
        <v>3</v>
      </c>
      <c r="C6268" s="1">
        <v>43417</v>
      </c>
      <c r="D6268">
        <v>322020</v>
      </c>
      <c r="E6268">
        <v>452</v>
      </c>
      <c r="F6268">
        <v>1</v>
      </c>
      <c r="G6268">
        <v>219.95</v>
      </c>
      <c r="H6268" s="1">
        <v>43420</v>
      </c>
      <c r="I6268">
        <v>999999</v>
      </c>
      <c r="J6268">
        <v>193.55600000000001</v>
      </c>
      <c r="K6268">
        <v>112.14</v>
      </c>
      <c r="L6268" t="s">
        <v>15</v>
      </c>
      <c r="M6268">
        <v>1.3221000000000001</v>
      </c>
    </row>
    <row r="6269" spans="1:13" x14ac:dyDescent="0.25">
      <c r="A6269">
        <v>323905</v>
      </c>
      <c r="B6269">
        <v>0</v>
      </c>
      <c r="C6269" s="1">
        <v>43417</v>
      </c>
      <c r="D6269">
        <v>361606</v>
      </c>
      <c r="E6269">
        <v>1910</v>
      </c>
      <c r="F6269">
        <v>1</v>
      </c>
      <c r="G6269">
        <v>899</v>
      </c>
      <c r="H6269" s="1">
        <v>43417</v>
      </c>
      <c r="I6269">
        <v>80</v>
      </c>
      <c r="J6269">
        <v>899</v>
      </c>
      <c r="K6269">
        <v>413.42</v>
      </c>
      <c r="L6269" t="s">
        <v>15</v>
      </c>
      <c r="M6269">
        <v>1.3221000000000001</v>
      </c>
    </row>
    <row r="6270" spans="1:13" x14ac:dyDescent="0.25">
      <c r="A6270">
        <v>323905</v>
      </c>
      <c r="B6270">
        <v>1</v>
      </c>
      <c r="C6270" s="1">
        <v>43417</v>
      </c>
      <c r="D6270">
        <v>361606</v>
      </c>
      <c r="E6270">
        <v>1776</v>
      </c>
      <c r="F6270">
        <v>2</v>
      </c>
      <c r="G6270">
        <v>43</v>
      </c>
      <c r="H6270" s="1">
        <v>43417</v>
      </c>
      <c r="I6270">
        <v>80</v>
      </c>
      <c r="J6270">
        <v>43</v>
      </c>
      <c r="K6270">
        <v>21.92</v>
      </c>
      <c r="L6270" t="s">
        <v>15</v>
      </c>
      <c r="M6270">
        <v>1.3221000000000001</v>
      </c>
    </row>
    <row r="6271" spans="1:13" x14ac:dyDescent="0.25">
      <c r="A6271">
        <v>323905</v>
      </c>
      <c r="B6271">
        <v>2</v>
      </c>
      <c r="C6271" s="1">
        <v>43417</v>
      </c>
      <c r="D6271">
        <v>361606</v>
      </c>
      <c r="E6271">
        <v>1345</v>
      </c>
      <c r="F6271">
        <v>7</v>
      </c>
      <c r="G6271">
        <v>22</v>
      </c>
      <c r="H6271" s="1">
        <v>43417</v>
      </c>
      <c r="I6271">
        <v>80</v>
      </c>
      <c r="J6271">
        <v>22</v>
      </c>
      <c r="K6271">
        <v>10.119999999999999</v>
      </c>
      <c r="L6271" t="s">
        <v>15</v>
      </c>
      <c r="M6271">
        <v>1.3221000000000001</v>
      </c>
    </row>
    <row r="6272" spans="1:13" x14ac:dyDescent="0.25">
      <c r="A6272">
        <v>324000</v>
      </c>
      <c r="B6272">
        <v>0</v>
      </c>
      <c r="C6272" s="1">
        <v>43418</v>
      </c>
      <c r="D6272">
        <v>1589641</v>
      </c>
      <c r="E6272">
        <v>433</v>
      </c>
      <c r="F6272">
        <v>6</v>
      </c>
      <c r="G6272">
        <v>969</v>
      </c>
      <c r="H6272" s="1">
        <v>43418</v>
      </c>
      <c r="I6272">
        <v>480</v>
      </c>
      <c r="J6272">
        <v>969</v>
      </c>
      <c r="K6272">
        <v>321.05</v>
      </c>
      <c r="L6272" t="s">
        <v>13</v>
      </c>
      <c r="M6272">
        <v>1</v>
      </c>
    </row>
    <row r="6273" spans="1:13" x14ac:dyDescent="0.25">
      <c r="A6273">
        <v>324000</v>
      </c>
      <c r="B6273">
        <v>1</v>
      </c>
      <c r="C6273" s="1">
        <v>43418</v>
      </c>
      <c r="D6273">
        <v>1589641</v>
      </c>
      <c r="E6273">
        <v>1692</v>
      </c>
      <c r="F6273">
        <v>6</v>
      </c>
      <c r="G6273">
        <v>6.99</v>
      </c>
      <c r="H6273" s="1">
        <v>43418</v>
      </c>
      <c r="I6273">
        <v>480</v>
      </c>
      <c r="J6273">
        <v>6.7103999999999999</v>
      </c>
      <c r="K6273">
        <v>3.56</v>
      </c>
      <c r="L6273" t="s">
        <v>13</v>
      </c>
      <c r="M6273">
        <v>1</v>
      </c>
    </row>
    <row r="6274" spans="1:13" x14ac:dyDescent="0.25">
      <c r="A6274">
        <v>324000</v>
      </c>
      <c r="B6274">
        <v>2</v>
      </c>
      <c r="C6274" s="1">
        <v>43418</v>
      </c>
      <c r="D6274">
        <v>1589641</v>
      </c>
      <c r="E6274">
        <v>1608</v>
      </c>
      <c r="F6274">
        <v>1</v>
      </c>
      <c r="G6274">
        <v>109.99</v>
      </c>
      <c r="H6274" s="1">
        <v>43418</v>
      </c>
      <c r="I6274">
        <v>480</v>
      </c>
      <c r="J6274">
        <v>109.99</v>
      </c>
      <c r="K6274">
        <v>56.08</v>
      </c>
      <c r="L6274" t="s">
        <v>13</v>
      </c>
      <c r="M6274">
        <v>1</v>
      </c>
    </row>
    <row r="6275" spans="1:13" x14ac:dyDescent="0.25">
      <c r="A6275">
        <v>324001</v>
      </c>
      <c r="B6275">
        <v>0</v>
      </c>
      <c r="C6275" s="1">
        <v>43418</v>
      </c>
      <c r="D6275">
        <v>1792599</v>
      </c>
      <c r="E6275">
        <v>470</v>
      </c>
      <c r="F6275">
        <v>5</v>
      </c>
      <c r="G6275">
        <v>129</v>
      </c>
      <c r="H6275" s="1">
        <v>43420</v>
      </c>
      <c r="I6275">
        <v>999999</v>
      </c>
      <c r="J6275">
        <v>113.52</v>
      </c>
      <c r="K6275">
        <v>65.77</v>
      </c>
      <c r="L6275" t="s">
        <v>13</v>
      </c>
      <c r="M6275">
        <v>1</v>
      </c>
    </row>
    <row r="6276" spans="1:13" x14ac:dyDescent="0.25">
      <c r="A6276">
        <v>324001</v>
      </c>
      <c r="B6276">
        <v>1</v>
      </c>
      <c r="C6276" s="1">
        <v>43418</v>
      </c>
      <c r="D6276">
        <v>1792599</v>
      </c>
      <c r="E6276">
        <v>2517</v>
      </c>
      <c r="F6276">
        <v>4</v>
      </c>
      <c r="G6276">
        <v>3.35</v>
      </c>
      <c r="H6276" s="1">
        <v>43420</v>
      </c>
      <c r="I6276">
        <v>999999</v>
      </c>
      <c r="J6276">
        <v>3.0150000000000001</v>
      </c>
      <c r="K6276">
        <v>1.71</v>
      </c>
      <c r="L6276" t="s">
        <v>13</v>
      </c>
      <c r="M6276">
        <v>1</v>
      </c>
    </row>
    <row r="6277" spans="1:13" x14ac:dyDescent="0.25">
      <c r="A6277">
        <v>324001</v>
      </c>
      <c r="B6277">
        <v>2</v>
      </c>
      <c r="C6277" s="1">
        <v>43418</v>
      </c>
      <c r="D6277">
        <v>1792599</v>
      </c>
      <c r="E6277">
        <v>1462</v>
      </c>
      <c r="F6277">
        <v>5</v>
      </c>
      <c r="G6277">
        <v>268</v>
      </c>
      <c r="H6277" s="1">
        <v>43420</v>
      </c>
      <c r="I6277">
        <v>999999</v>
      </c>
      <c r="J6277">
        <v>233.16</v>
      </c>
      <c r="K6277">
        <v>123.24</v>
      </c>
      <c r="L6277" t="s">
        <v>13</v>
      </c>
      <c r="M6277">
        <v>1</v>
      </c>
    </row>
    <row r="6278" spans="1:13" x14ac:dyDescent="0.25">
      <c r="A6278">
        <v>324002</v>
      </c>
      <c r="B6278">
        <v>0</v>
      </c>
      <c r="C6278" s="1">
        <v>43418</v>
      </c>
      <c r="D6278">
        <v>848984</v>
      </c>
      <c r="E6278">
        <v>1527</v>
      </c>
      <c r="F6278">
        <v>3</v>
      </c>
      <c r="G6278">
        <v>268</v>
      </c>
      <c r="H6278" s="1">
        <v>43418</v>
      </c>
      <c r="I6278">
        <v>330</v>
      </c>
      <c r="J6278">
        <v>268</v>
      </c>
      <c r="K6278">
        <v>123.24</v>
      </c>
      <c r="L6278" t="s">
        <v>14</v>
      </c>
      <c r="M6278">
        <v>0.88529999999999998</v>
      </c>
    </row>
    <row r="6279" spans="1:13" x14ac:dyDescent="0.25">
      <c r="A6279">
        <v>324002</v>
      </c>
      <c r="B6279">
        <v>1</v>
      </c>
      <c r="C6279" s="1">
        <v>43418</v>
      </c>
      <c r="D6279">
        <v>848984</v>
      </c>
      <c r="E6279">
        <v>147</v>
      </c>
      <c r="F6279">
        <v>1</v>
      </c>
      <c r="G6279">
        <v>2899.99</v>
      </c>
      <c r="H6279" s="1">
        <v>43418</v>
      </c>
      <c r="I6279">
        <v>330</v>
      </c>
      <c r="J6279">
        <v>2667.9908</v>
      </c>
      <c r="K6279">
        <v>960.82</v>
      </c>
      <c r="L6279" t="s">
        <v>14</v>
      </c>
      <c r="M6279">
        <v>0.88529999999999998</v>
      </c>
    </row>
    <row r="6280" spans="1:13" x14ac:dyDescent="0.25">
      <c r="A6280">
        <v>324002</v>
      </c>
      <c r="B6280">
        <v>2</v>
      </c>
      <c r="C6280" s="1">
        <v>43418</v>
      </c>
      <c r="D6280">
        <v>848984</v>
      </c>
      <c r="E6280">
        <v>603</v>
      </c>
      <c r="F6280">
        <v>1</v>
      </c>
      <c r="G6280">
        <v>229</v>
      </c>
      <c r="H6280" s="1">
        <v>43418</v>
      </c>
      <c r="I6280">
        <v>330</v>
      </c>
      <c r="J6280">
        <v>201.52</v>
      </c>
      <c r="K6280">
        <v>116.75</v>
      </c>
      <c r="L6280" t="s">
        <v>14</v>
      </c>
      <c r="M6280">
        <v>0.88529999999999998</v>
      </c>
    </row>
    <row r="6281" spans="1:13" x14ac:dyDescent="0.25">
      <c r="A6281">
        <v>324002</v>
      </c>
      <c r="B6281">
        <v>3</v>
      </c>
      <c r="C6281" s="1">
        <v>43418</v>
      </c>
      <c r="D6281">
        <v>848984</v>
      </c>
      <c r="E6281">
        <v>1519</v>
      </c>
      <c r="F6281">
        <v>3</v>
      </c>
      <c r="G6281">
        <v>310</v>
      </c>
      <c r="H6281" s="1">
        <v>43418</v>
      </c>
      <c r="I6281">
        <v>330</v>
      </c>
      <c r="J6281">
        <v>272.8</v>
      </c>
      <c r="K6281">
        <v>142.56</v>
      </c>
      <c r="L6281" t="s">
        <v>14</v>
      </c>
      <c r="M6281">
        <v>0.88529999999999998</v>
      </c>
    </row>
    <row r="6282" spans="1:13" x14ac:dyDescent="0.25">
      <c r="A6282">
        <v>324003</v>
      </c>
      <c r="B6282">
        <v>0</v>
      </c>
      <c r="C6282" s="1">
        <v>43418</v>
      </c>
      <c r="D6282">
        <v>1275635</v>
      </c>
      <c r="E6282">
        <v>1592</v>
      </c>
      <c r="F6282">
        <v>1</v>
      </c>
      <c r="G6282">
        <v>17.989999999999998</v>
      </c>
      <c r="H6282" s="1">
        <v>43419</v>
      </c>
      <c r="I6282">
        <v>999999</v>
      </c>
      <c r="J6282">
        <v>17.989999999999998</v>
      </c>
      <c r="K6282">
        <v>8.27</v>
      </c>
      <c r="L6282" t="s">
        <v>13</v>
      </c>
      <c r="M6282">
        <v>1</v>
      </c>
    </row>
    <row r="6283" spans="1:13" x14ac:dyDescent="0.25">
      <c r="A6283">
        <v>324004</v>
      </c>
      <c r="B6283">
        <v>0</v>
      </c>
      <c r="C6283" s="1">
        <v>43418</v>
      </c>
      <c r="D6283">
        <v>858246</v>
      </c>
      <c r="E6283">
        <v>1430</v>
      </c>
      <c r="F6283">
        <v>3</v>
      </c>
      <c r="G6283">
        <v>299</v>
      </c>
      <c r="H6283" s="1">
        <v>43421</v>
      </c>
      <c r="I6283">
        <v>999999</v>
      </c>
      <c r="J6283">
        <v>299</v>
      </c>
      <c r="K6283">
        <v>137.5</v>
      </c>
      <c r="L6283" t="s">
        <v>14</v>
      </c>
      <c r="M6283">
        <v>0.88529999999999998</v>
      </c>
    </row>
    <row r="6284" spans="1:13" x14ac:dyDescent="0.25">
      <c r="A6284">
        <v>324004</v>
      </c>
      <c r="B6284">
        <v>1</v>
      </c>
      <c r="C6284" s="1">
        <v>43418</v>
      </c>
      <c r="D6284">
        <v>858246</v>
      </c>
      <c r="E6284">
        <v>1737</v>
      </c>
      <c r="F6284">
        <v>4</v>
      </c>
      <c r="G6284">
        <v>28</v>
      </c>
      <c r="H6284" s="1">
        <v>43421</v>
      </c>
      <c r="I6284">
        <v>999999</v>
      </c>
      <c r="J6284">
        <v>28</v>
      </c>
      <c r="K6284">
        <v>14.28</v>
      </c>
      <c r="L6284" t="s">
        <v>14</v>
      </c>
      <c r="M6284">
        <v>0.88529999999999998</v>
      </c>
    </row>
    <row r="6285" spans="1:13" x14ac:dyDescent="0.25">
      <c r="A6285">
        <v>324005</v>
      </c>
      <c r="B6285">
        <v>0</v>
      </c>
      <c r="C6285" s="1">
        <v>43418</v>
      </c>
      <c r="D6285">
        <v>1390703</v>
      </c>
      <c r="E6285">
        <v>1463</v>
      </c>
      <c r="F6285">
        <v>1</v>
      </c>
      <c r="G6285">
        <v>293</v>
      </c>
      <c r="H6285" s="1">
        <v>43425</v>
      </c>
      <c r="I6285">
        <v>999999</v>
      </c>
      <c r="J6285">
        <v>293</v>
      </c>
      <c r="K6285">
        <v>134.74</v>
      </c>
      <c r="L6285" t="s">
        <v>13</v>
      </c>
      <c r="M6285">
        <v>1</v>
      </c>
    </row>
    <row r="6286" spans="1:13" x14ac:dyDescent="0.25">
      <c r="A6286">
        <v>324005</v>
      </c>
      <c r="B6286">
        <v>1</v>
      </c>
      <c r="C6286" s="1">
        <v>43418</v>
      </c>
      <c r="D6286">
        <v>1390703</v>
      </c>
      <c r="E6286">
        <v>701</v>
      </c>
      <c r="F6286">
        <v>1</v>
      </c>
      <c r="G6286">
        <v>169</v>
      </c>
      <c r="H6286" s="1">
        <v>43425</v>
      </c>
      <c r="I6286">
        <v>999999</v>
      </c>
      <c r="J6286">
        <v>169</v>
      </c>
      <c r="K6286">
        <v>77.72</v>
      </c>
      <c r="L6286" t="s">
        <v>13</v>
      </c>
      <c r="M6286">
        <v>1</v>
      </c>
    </row>
    <row r="6287" spans="1:13" x14ac:dyDescent="0.25">
      <c r="A6287">
        <v>324006</v>
      </c>
      <c r="B6287">
        <v>0</v>
      </c>
      <c r="C6287" s="1">
        <v>43418</v>
      </c>
      <c r="D6287">
        <v>1637334</v>
      </c>
      <c r="E6287">
        <v>418</v>
      </c>
      <c r="F6287">
        <v>6</v>
      </c>
      <c r="G6287">
        <v>269.95</v>
      </c>
      <c r="H6287" s="1">
        <v>43419</v>
      </c>
      <c r="I6287">
        <v>999999</v>
      </c>
      <c r="J6287">
        <v>245.65450000000001</v>
      </c>
      <c r="K6287">
        <v>137.63</v>
      </c>
      <c r="L6287" t="s">
        <v>13</v>
      </c>
      <c r="M6287">
        <v>1</v>
      </c>
    </row>
    <row r="6288" spans="1:13" x14ac:dyDescent="0.25">
      <c r="A6288">
        <v>324006</v>
      </c>
      <c r="B6288">
        <v>1</v>
      </c>
      <c r="C6288" s="1">
        <v>43418</v>
      </c>
      <c r="D6288">
        <v>1637334</v>
      </c>
      <c r="E6288">
        <v>1687</v>
      </c>
      <c r="F6288">
        <v>3</v>
      </c>
      <c r="G6288">
        <v>6.88</v>
      </c>
      <c r="H6288" s="1">
        <v>43419</v>
      </c>
      <c r="I6288">
        <v>999999</v>
      </c>
      <c r="J6288">
        <v>6.1920000000000002</v>
      </c>
      <c r="K6288">
        <v>3.16</v>
      </c>
      <c r="L6288" t="s">
        <v>13</v>
      </c>
      <c r="M6288">
        <v>1</v>
      </c>
    </row>
    <row r="6289" spans="1:13" x14ac:dyDescent="0.25">
      <c r="A6289">
        <v>324006</v>
      </c>
      <c r="B6289">
        <v>2</v>
      </c>
      <c r="C6289" s="1">
        <v>43418</v>
      </c>
      <c r="D6289">
        <v>1637334</v>
      </c>
      <c r="E6289">
        <v>1477</v>
      </c>
      <c r="F6289">
        <v>3</v>
      </c>
      <c r="G6289">
        <v>267</v>
      </c>
      <c r="H6289" s="1">
        <v>43419</v>
      </c>
      <c r="I6289">
        <v>999999</v>
      </c>
      <c r="J6289">
        <v>248.31</v>
      </c>
      <c r="K6289">
        <v>122.78</v>
      </c>
      <c r="L6289" t="s">
        <v>13</v>
      </c>
      <c r="M6289">
        <v>1</v>
      </c>
    </row>
    <row r="6290" spans="1:13" x14ac:dyDescent="0.25">
      <c r="A6290">
        <v>324006</v>
      </c>
      <c r="B6290">
        <v>3</v>
      </c>
      <c r="C6290" s="1">
        <v>43418</v>
      </c>
      <c r="D6290">
        <v>1637334</v>
      </c>
      <c r="E6290">
        <v>1686</v>
      </c>
      <c r="F6290">
        <v>8</v>
      </c>
      <c r="G6290">
        <v>6.99</v>
      </c>
      <c r="H6290" s="1">
        <v>43419</v>
      </c>
      <c r="I6290">
        <v>999999</v>
      </c>
      <c r="J6290">
        <v>6.1512000000000002</v>
      </c>
      <c r="K6290">
        <v>3.56</v>
      </c>
      <c r="L6290" t="s">
        <v>13</v>
      </c>
      <c r="M6290">
        <v>1</v>
      </c>
    </row>
    <row r="6291" spans="1:13" x14ac:dyDescent="0.25">
      <c r="A6291">
        <v>324006</v>
      </c>
      <c r="B6291">
        <v>4</v>
      </c>
      <c r="C6291" s="1">
        <v>43418</v>
      </c>
      <c r="D6291">
        <v>1637334</v>
      </c>
      <c r="E6291">
        <v>1357</v>
      </c>
      <c r="F6291">
        <v>2</v>
      </c>
      <c r="G6291">
        <v>38.99</v>
      </c>
      <c r="H6291" s="1">
        <v>43419</v>
      </c>
      <c r="I6291">
        <v>999999</v>
      </c>
      <c r="J6291">
        <v>38.99</v>
      </c>
      <c r="K6291">
        <v>17.93</v>
      </c>
      <c r="L6291" t="s">
        <v>13</v>
      </c>
      <c r="M6291">
        <v>1</v>
      </c>
    </row>
    <row r="6292" spans="1:13" x14ac:dyDescent="0.25">
      <c r="A6292">
        <v>324007</v>
      </c>
      <c r="B6292">
        <v>0</v>
      </c>
      <c r="C6292" s="1">
        <v>43418</v>
      </c>
      <c r="D6292">
        <v>1662661</v>
      </c>
      <c r="E6292">
        <v>1497</v>
      </c>
      <c r="F6292">
        <v>1</v>
      </c>
      <c r="G6292">
        <v>267</v>
      </c>
      <c r="H6292" s="1">
        <v>43421</v>
      </c>
      <c r="I6292">
        <v>999999</v>
      </c>
      <c r="J6292">
        <v>245.64</v>
      </c>
      <c r="K6292">
        <v>122.78</v>
      </c>
      <c r="L6292" t="s">
        <v>13</v>
      </c>
      <c r="M6292">
        <v>1</v>
      </c>
    </row>
    <row r="6293" spans="1:13" x14ac:dyDescent="0.25">
      <c r="A6293">
        <v>324007</v>
      </c>
      <c r="B6293">
        <v>1</v>
      </c>
      <c r="C6293" s="1">
        <v>43418</v>
      </c>
      <c r="D6293">
        <v>1662661</v>
      </c>
      <c r="E6293">
        <v>866</v>
      </c>
      <c r="F6293">
        <v>3</v>
      </c>
      <c r="G6293">
        <v>69.989999999999995</v>
      </c>
      <c r="H6293" s="1">
        <v>43421</v>
      </c>
      <c r="I6293">
        <v>999999</v>
      </c>
      <c r="J6293">
        <v>61.591200000000001</v>
      </c>
      <c r="K6293">
        <v>32.19</v>
      </c>
      <c r="L6293" t="s">
        <v>13</v>
      </c>
      <c r="M6293">
        <v>1</v>
      </c>
    </row>
    <row r="6294" spans="1:13" x14ac:dyDescent="0.25">
      <c r="A6294">
        <v>324007</v>
      </c>
      <c r="B6294">
        <v>2</v>
      </c>
      <c r="C6294" s="1">
        <v>43418</v>
      </c>
      <c r="D6294">
        <v>1662661</v>
      </c>
      <c r="E6294">
        <v>1576</v>
      </c>
      <c r="F6294">
        <v>1</v>
      </c>
      <c r="G6294">
        <v>12.99</v>
      </c>
      <c r="H6294" s="1">
        <v>43421</v>
      </c>
      <c r="I6294">
        <v>999999</v>
      </c>
      <c r="J6294">
        <v>11.8209</v>
      </c>
      <c r="K6294">
        <v>6.62</v>
      </c>
      <c r="L6294" t="s">
        <v>13</v>
      </c>
      <c r="M6294">
        <v>1</v>
      </c>
    </row>
    <row r="6295" spans="1:13" x14ac:dyDescent="0.25">
      <c r="A6295">
        <v>324007</v>
      </c>
      <c r="B6295">
        <v>3</v>
      </c>
      <c r="C6295" s="1">
        <v>43418</v>
      </c>
      <c r="D6295">
        <v>1662661</v>
      </c>
      <c r="E6295">
        <v>1486</v>
      </c>
      <c r="F6295">
        <v>6</v>
      </c>
      <c r="G6295">
        <v>288</v>
      </c>
      <c r="H6295" s="1">
        <v>43421</v>
      </c>
      <c r="I6295">
        <v>999999</v>
      </c>
      <c r="J6295">
        <v>264.95999999999998</v>
      </c>
      <c r="K6295">
        <v>132.44</v>
      </c>
      <c r="L6295" t="s">
        <v>13</v>
      </c>
      <c r="M6295">
        <v>1</v>
      </c>
    </row>
    <row r="6296" spans="1:13" x14ac:dyDescent="0.25">
      <c r="A6296">
        <v>324100</v>
      </c>
      <c r="B6296">
        <v>0</v>
      </c>
      <c r="C6296" s="1">
        <v>43419</v>
      </c>
      <c r="D6296">
        <v>224447</v>
      </c>
      <c r="E6296">
        <v>1640</v>
      </c>
      <c r="F6296">
        <v>1</v>
      </c>
      <c r="G6296">
        <v>22.89</v>
      </c>
      <c r="H6296" s="1">
        <v>43426</v>
      </c>
      <c r="I6296">
        <v>999999</v>
      </c>
      <c r="J6296">
        <v>21.7455</v>
      </c>
      <c r="K6296">
        <v>7.58</v>
      </c>
      <c r="L6296" t="s">
        <v>15</v>
      </c>
      <c r="M6296">
        <v>1.3223</v>
      </c>
    </row>
    <row r="6297" spans="1:13" x14ac:dyDescent="0.25">
      <c r="A6297">
        <v>324101</v>
      </c>
      <c r="B6297">
        <v>0</v>
      </c>
      <c r="C6297" s="1">
        <v>43419</v>
      </c>
      <c r="D6297">
        <v>415246</v>
      </c>
      <c r="E6297">
        <v>1412</v>
      </c>
      <c r="F6297">
        <v>7</v>
      </c>
      <c r="G6297">
        <v>289</v>
      </c>
      <c r="H6297" s="1">
        <v>43419</v>
      </c>
      <c r="I6297">
        <v>190</v>
      </c>
      <c r="J6297">
        <v>289</v>
      </c>
      <c r="K6297">
        <v>132.9</v>
      </c>
      <c r="L6297" t="s">
        <v>14</v>
      </c>
      <c r="M6297">
        <v>0.88460000000000005</v>
      </c>
    </row>
    <row r="6298" spans="1:13" x14ac:dyDescent="0.25">
      <c r="A6298">
        <v>324102</v>
      </c>
      <c r="B6298">
        <v>0</v>
      </c>
      <c r="C6298" s="1">
        <v>43419</v>
      </c>
      <c r="D6298">
        <v>463304</v>
      </c>
      <c r="E6298">
        <v>1488</v>
      </c>
      <c r="F6298">
        <v>5</v>
      </c>
      <c r="G6298">
        <v>300</v>
      </c>
      <c r="H6298" s="1">
        <v>43424</v>
      </c>
      <c r="I6298">
        <v>999999</v>
      </c>
      <c r="J6298">
        <v>264</v>
      </c>
      <c r="K6298">
        <v>137.96</v>
      </c>
      <c r="L6298" t="s">
        <v>14</v>
      </c>
      <c r="M6298">
        <v>0.88460000000000005</v>
      </c>
    </row>
    <row r="6299" spans="1:13" x14ac:dyDescent="0.25">
      <c r="A6299">
        <v>324102</v>
      </c>
      <c r="B6299">
        <v>1</v>
      </c>
      <c r="C6299" s="1">
        <v>43419</v>
      </c>
      <c r="D6299">
        <v>463304</v>
      </c>
      <c r="E6299">
        <v>2058</v>
      </c>
      <c r="F6299">
        <v>2</v>
      </c>
      <c r="G6299">
        <v>139.99</v>
      </c>
      <c r="H6299" s="1">
        <v>43424</v>
      </c>
      <c r="I6299">
        <v>999999</v>
      </c>
      <c r="J6299">
        <v>124.5911</v>
      </c>
      <c r="K6299">
        <v>71.37</v>
      </c>
      <c r="L6299" t="s">
        <v>14</v>
      </c>
      <c r="M6299">
        <v>0.88460000000000005</v>
      </c>
    </row>
    <row r="6300" spans="1:13" x14ac:dyDescent="0.25">
      <c r="A6300">
        <v>324103</v>
      </c>
      <c r="B6300">
        <v>0</v>
      </c>
      <c r="C6300" s="1">
        <v>43419</v>
      </c>
      <c r="D6300">
        <v>2028309</v>
      </c>
      <c r="E6300">
        <v>1344</v>
      </c>
      <c r="F6300">
        <v>3</v>
      </c>
      <c r="G6300">
        <v>16</v>
      </c>
      <c r="H6300" s="1">
        <v>43421</v>
      </c>
      <c r="I6300">
        <v>999999</v>
      </c>
      <c r="J6300">
        <v>14.24</v>
      </c>
      <c r="K6300">
        <v>8.16</v>
      </c>
      <c r="L6300" t="s">
        <v>13</v>
      </c>
      <c r="M6300">
        <v>1</v>
      </c>
    </row>
    <row r="6301" spans="1:13" x14ac:dyDescent="0.25">
      <c r="A6301">
        <v>324103</v>
      </c>
      <c r="B6301">
        <v>1</v>
      </c>
      <c r="C6301" s="1">
        <v>43419</v>
      </c>
      <c r="D6301">
        <v>2028309</v>
      </c>
      <c r="E6301">
        <v>1447</v>
      </c>
      <c r="F6301">
        <v>1</v>
      </c>
      <c r="G6301">
        <v>299</v>
      </c>
      <c r="H6301" s="1">
        <v>43421</v>
      </c>
      <c r="I6301">
        <v>999999</v>
      </c>
      <c r="J6301">
        <v>266.11</v>
      </c>
      <c r="K6301">
        <v>137.5</v>
      </c>
      <c r="L6301" t="s">
        <v>13</v>
      </c>
      <c r="M6301">
        <v>1</v>
      </c>
    </row>
    <row r="6302" spans="1:13" x14ac:dyDescent="0.25">
      <c r="A6302">
        <v>324103</v>
      </c>
      <c r="B6302">
        <v>2</v>
      </c>
      <c r="C6302" s="1">
        <v>43419</v>
      </c>
      <c r="D6302">
        <v>2028309</v>
      </c>
      <c r="E6302">
        <v>1776</v>
      </c>
      <c r="F6302">
        <v>1</v>
      </c>
      <c r="G6302">
        <v>43</v>
      </c>
      <c r="H6302" s="1">
        <v>43421</v>
      </c>
      <c r="I6302">
        <v>999999</v>
      </c>
      <c r="J6302">
        <v>37.840000000000003</v>
      </c>
      <c r="K6302">
        <v>21.92</v>
      </c>
      <c r="L6302" t="s">
        <v>13</v>
      </c>
      <c r="M6302">
        <v>1</v>
      </c>
    </row>
    <row r="6303" spans="1:13" x14ac:dyDescent="0.25">
      <c r="A6303">
        <v>324103</v>
      </c>
      <c r="B6303">
        <v>3</v>
      </c>
      <c r="C6303" s="1">
        <v>43419</v>
      </c>
      <c r="D6303">
        <v>2028309</v>
      </c>
      <c r="E6303">
        <v>1949</v>
      </c>
      <c r="F6303">
        <v>5</v>
      </c>
      <c r="G6303">
        <v>279.99</v>
      </c>
      <c r="H6303" s="1">
        <v>43421</v>
      </c>
      <c r="I6303">
        <v>999999</v>
      </c>
      <c r="J6303">
        <v>279.99</v>
      </c>
      <c r="K6303">
        <v>142.75</v>
      </c>
      <c r="L6303" t="s">
        <v>13</v>
      </c>
      <c r="M6303">
        <v>1</v>
      </c>
    </row>
    <row r="6304" spans="1:13" x14ac:dyDescent="0.25">
      <c r="A6304">
        <v>324103</v>
      </c>
      <c r="B6304">
        <v>4</v>
      </c>
      <c r="C6304" s="1">
        <v>43419</v>
      </c>
      <c r="D6304">
        <v>2028309</v>
      </c>
      <c r="E6304">
        <v>442</v>
      </c>
      <c r="F6304">
        <v>3</v>
      </c>
      <c r="G6304">
        <v>269.89999999999998</v>
      </c>
      <c r="H6304" s="1">
        <v>43421</v>
      </c>
      <c r="I6304">
        <v>999999</v>
      </c>
      <c r="J6304">
        <v>242.91</v>
      </c>
      <c r="K6304">
        <v>137.6</v>
      </c>
      <c r="L6304" t="s">
        <v>13</v>
      </c>
      <c r="M6304">
        <v>1</v>
      </c>
    </row>
    <row r="6305" spans="1:13" x14ac:dyDescent="0.25">
      <c r="A6305">
        <v>324103</v>
      </c>
      <c r="B6305">
        <v>5</v>
      </c>
      <c r="C6305" s="1">
        <v>43419</v>
      </c>
      <c r="D6305">
        <v>2028309</v>
      </c>
      <c r="E6305">
        <v>453</v>
      </c>
      <c r="F6305">
        <v>1</v>
      </c>
      <c r="G6305">
        <v>229.9</v>
      </c>
      <c r="H6305" s="1">
        <v>43421</v>
      </c>
      <c r="I6305">
        <v>999999</v>
      </c>
      <c r="J6305">
        <v>227.601</v>
      </c>
      <c r="K6305">
        <v>117.21</v>
      </c>
      <c r="L6305" t="s">
        <v>13</v>
      </c>
      <c r="M6305">
        <v>1</v>
      </c>
    </row>
    <row r="6306" spans="1:13" x14ac:dyDescent="0.25">
      <c r="A6306">
        <v>324104</v>
      </c>
      <c r="B6306">
        <v>0</v>
      </c>
      <c r="C6306" s="1">
        <v>43419</v>
      </c>
      <c r="D6306">
        <v>1071018</v>
      </c>
      <c r="E6306">
        <v>140</v>
      </c>
      <c r="F6306">
        <v>1</v>
      </c>
      <c r="G6306">
        <v>499.99</v>
      </c>
      <c r="H6306" s="1">
        <v>43422</v>
      </c>
      <c r="I6306">
        <v>999999</v>
      </c>
      <c r="J6306">
        <v>429.9914</v>
      </c>
      <c r="K6306">
        <v>229.93</v>
      </c>
      <c r="L6306" t="s">
        <v>16</v>
      </c>
      <c r="M6306">
        <v>0.78169999999999995</v>
      </c>
    </row>
    <row r="6307" spans="1:13" x14ac:dyDescent="0.25">
      <c r="A6307">
        <v>324105</v>
      </c>
      <c r="B6307">
        <v>0</v>
      </c>
      <c r="C6307" s="1">
        <v>43419</v>
      </c>
      <c r="D6307">
        <v>660017</v>
      </c>
      <c r="E6307">
        <v>165</v>
      </c>
      <c r="F6307">
        <v>4</v>
      </c>
      <c r="G6307">
        <v>763.51</v>
      </c>
      <c r="H6307" s="1">
        <v>43419</v>
      </c>
      <c r="I6307">
        <v>170</v>
      </c>
      <c r="J6307">
        <v>679.52390000000003</v>
      </c>
      <c r="K6307">
        <v>389.26</v>
      </c>
      <c r="L6307" t="s">
        <v>14</v>
      </c>
      <c r="M6307">
        <v>0.88460000000000005</v>
      </c>
    </row>
    <row r="6308" spans="1:13" x14ac:dyDescent="0.25">
      <c r="A6308">
        <v>324105</v>
      </c>
      <c r="B6308">
        <v>1</v>
      </c>
      <c r="C6308" s="1">
        <v>43419</v>
      </c>
      <c r="D6308">
        <v>660017</v>
      </c>
      <c r="E6308">
        <v>1187</v>
      </c>
      <c r="F6308">
        <v>4</v>
      </c>
      <c r="G6308">
        <v>850</v>
      </c>
      <c r="H6308" s="1">
        <v>43419</v>
      </c>
      <c r="I6308">
        <v>170</v>
      </c>
      <c r="J6308">
        <v>850</v>
      </c>
      <c r="K6308">
        <v>390.88</v>
      </c>
      <c r="L6308" t="s">
        <v>14</v>
      </c>
      <c r="M6308">
        <v>0.88460000000000005</v>
      </c>
    </row>
    <row r="6309" spans="1:13" x14ac:dyDescent="0.25">
      <c r="A6309">
        <v>324105</v>
      </c>
      <c r="B6309">
        <v>2</v>
      </c>
      <c r="C6309" s="1">
        <v>43419</v>
      </c>
      <c r="D6309">
        <v>660017</v>
      </c>
      <c r="E6309">
        <v>1612</v>
      </c>
      <c r="F6309">
        <v>3</v>
      </c>
      <c r="G6309">
        <v>179.99</v>
      </c>
      <c r="H6309" s="1">
        <v>43419</v>
      </c>
      <c r="I6309">
        <v>170</v>
      </c>
      <c r="J6309">
        <v>160.19110000000001</v>
      </c>
      <c r="K6309">
        <v>82.77</v>
      </c>
      <c r="L6309" t="s">
        <v>14</v>
      </c>
      <c r="M6309">
        <v>0.88460000000000005</v>
      </c>
    </row>
    <row r="6310" spans="1:13" x14ac:dyDescent="0.25">
      <c r="A6310">
        <v>324105</v>
      </c>
      <c r="B6310">
        <v>3</v>
      </c>
      <c r="C6310" s="1">
        <v>43419</v>
      </c>
      <c r="D6310">
        <v>660017</v>
      </c>
      <c r="E6310">
        <v>1351</v>
      </c>
      <c r="F6310">
        <v>6</v>
      </c>
      <c r="G6310">
        <v>16.989999999999998</v>
      </c>
      <c r="H6310" s="1">
        <v>43419</v>
      </c>
      <c r="I6310">
        <v>170</v>
      </c>
      <c r="J6310">
        <v>16.989999999999998</v>
      </c>
      <c r="K6310">
        <v>8.66</v>
      </c>
      <c r="L6310" t="s">
        <v>14</v>
      </c>
      <c r="M6310">
        <v>0.88460000000000005</v>
      </c>
    </row>
    <row r="6311" spans="1:13" x14ac:dyDescent="0.25">
      <c r="A6311">
        <v>324106</v>
      </c>
      <c r="B6311">
        <v>0</v>
      </c>
      <c r="C6311" s="1">
        <v>43419</v>
      </c>
      <c r="D6311">
        <v>91753</v>
      </c>
      <c r="E6311">
        <v>1997</v>
      </c>
      <c r="F6311">
        <v>1</v>
      </c>
      <c r="G6311">
        <v>179.99</v>
      </c>
      <c r="H6311" s="1">
        <v>43422</v>
      </c>
      <c r="I6311">
        <v>999999</v>
      </c>
      <c r="J6311">
        <v>179.99</v>
      </c>
      <c r="K6311">
        <v>82.77</v>
      </c>
      <c r="L6311" t="s">
        <v>17</v>
      </c>
      <c r="M6311">
        <v>1.3767</v>
      </c>
    </row>
    <row r="6312" spans="1:13" x14ac:dyDescent="0.25">
      <c r="A6312">
        <v>324107</v>
      </c>
      <c r="B6312">
        <v>0</v>
      </c>
      <c r="C6312" s="1">
        <v>43419</v>
      </c>
      <c r="D6312">
        <v>397528</v>
      </c>
      <c r="E6312">
        <v>126</v>
      </c>
      <c r="F6312">
        <v>2</v>
      </c>
      <c r="G6312">
        <v>143.4</v>
      </c>
      <c r="H6312" s="1">
        <v>43422</v>
      </c>
      <c r="I6312">
        <v>999999</v>
      </c>
      <c r="J6312">
        <v>126.19199999999999</v>
      </c>
      <c r="K6312">
        <v>73.11</v>
      </c>
      <c r="L6312" t="s">
        <v>15</v>
      </c>
      <c r="M6312">
        <v>1.3223</v>
      </c>
    </row>
    <row r="6313" spans="1:13" x14ac:dyDescent="0.25">
      <c r="A6313">
        <v>324108</v>
      </c>
      <c r="B6313">
        <v>0</v>
      </c>
      <c r="C6313" s="1">
        <v>43419</v>
      </c>
      <c r="D6313">
        <v>1325674</v>
      </c>
      <c r="E6313">
        <v>1654</v>
      </c>
      <c r="F6313">
        <v>1</v>
      </c>
      <c r="G6313">
        <v>259.99</v>
      </c>
      <c r="H6313" s="1">
        <v>43421</v>
      </c>
      <c r="I6313">
        <v>999999</v>
      </c>
      <c r="J6313">
        <v>259.99</v>
      </c>
      <c r="K6313">
        <v>86.14</v>
      </c>
      <c r="L6313" t="s">
        <v>13</v>
      </c>
      <c r="M6313">
        <v>1</v>
      </c>
    </row>
    <row r="6314" spans="1:13" x14ac:dyDescent="0.25">
      <c r="A6314">
        <v>324200</v>
      </c>
      <c r="B6314">
        <v>0</v>
      </c>
      <c r="C6314" s="1">
        <v>43420</v>
      </c>
      <c r="D6314">
        <v>1501475</v>
      </c>
      <c r="E6314">
        <v>1681</v>
      </c>
      <c r="F6314">
        <v>2</v>
      </c>
      <c r="G6314">
        <v>6.89</v>
      </c>
      <c r="H6314" s="1">
        <v>43420</v>
      </c>
      <c r="I6314">
        <v>530</v>
      </c>
      <c r="J6314">
        <v>6.5454999999999997</v>
      </c>
      <c r="K6314">
        <v>3.17</v>
      </c>
      <c r="L6314" t="s">
        <v>13</v>
      </c>
      <c r="M6314">
        <v>1</v>
      </c>
    </row>
    <row r="6315" spans="1:13" x14ac:dyDescent="0.25">
      <c r="A6315">
        <v>324200</v>
      </c>
      <c r="B6315">
        <v>1</v>
      </c>
      <c r="C6315" s="1">
        <v>43420</v>
      </c>
      <c r="D6315">
        <v>1501475</v>
      </c>
      <c r="E6315">
        <v>1521</v>
      </c>
      <c r="F6315">
        <v>4</v>
      </c>
      <c r="G6315">
        <v>310</v>
      </c>
      <c r="H6315" s="1">
        <v>43420</v>
      </c>
      <c r="I6315">
        <v>530</v>
      </c>
      <c r="J6315">
        <v>266.60000000000002</v>
      </c>
      <c r="K6315">
        <v>142.56</v>
      </c>
      <c r="L6315" t="s">
        <v>13</v>
      </c>
      <c r="M6315">
        <v>1</v>
      </c>
    </row>
    <row r="6316" spans="1:13" x14ac:dyDescent="0.25">
      <c r="A6316">
        <v>324200</v>
      </c>
      <c r="B6316">
        <v>2</v>
      </c>
      <c r="C6316" s="1">
        <v>43420</v>
      </c>
      <c r="D6316">
        <v>1501475</v>
      </c>
      <c r="E6316">
        <v>1631</v>
      </c>
      <c r="F6316">
        <v>1</v>
      </c>
      <c r="G6316">
        <v>12.66</v>
      </c>
      <c r="H6316" s="1">
        <v>43420</v>
      </c>
      <c r="I6316">
        <v>530</v>
      </c>
      <c r="J6316">
        <v>11.5206</v>
      </c>
      <c r="K6316">
        <v>5.82</v>
      </c>
      <c r="L6316" t="s">
        <v>13</v>
      </c>
      <c r="M6316">
        <v>1</v>
      </c>
    </row>
    <row r="6317" spans="1:13" x14ac:dyDescent="0.25">
      <c r="A6317">
        <v>324200</v>
      </c>
      <c r="B6317">
        <v>3</v>
      </c>
      <c r="C6317" s="1">
        <v>43420</v>
      </c>
      <c r="D6317">
        <v>1501475</v>
      </c>
      <c r="E6317">
        <v>1466</v>
      </c>
      <c r="F6317">
        <v>2</v>
      </c>
      <c r="G6317">
        <v>290</v>
      </c>
      <c r="H6317" s="1">
        <v>43420</v>
      </c>
      <c r="I6317">
        <v>530</v>
      </c>
      <c r="J6317">
        <v>290</v>
      </c>
      <c r="K6317">
        <v>133.36000000000001</v>
      </c>
      <c r="L6317" t="s">
        <v>13</v>
      </c>
      <c r="M6317">
        <v>1</v>
      </c>
    </row>
    <row r="6318" spans="1:13" x14ac:dyDescent="0.25">
      <c r="A6318">
        <v>324201</v>
      </c>
      <c r="B6318">
        <v>0</v>
      </c>
      <c r="C6318" s="1">
        <v>43420</v>
      </c>
      <c r="D6318">
        <v>1395616</v>
      </c>
      <c r="E6318">
        <v>379</v>
      </c>
      <c r="F6318">
        <v>4</v>
      </c>
      <c r="G6318">
        <v>326</v>
      </c>
      <c r="H6318" s="1">
        <v>43422</v>
      </c>
      <c r="I6318">
        <v>999999</v>
      </c>
      <c r="J6318">
        <v>296.66000000000003</v>
      </c>
      <c r="K6318">
        <v>166.2</v>
      </c>
      <c r="L6318" t="s">
        <v>13</v>
      </c>
      <c r="M6318">
        <v>1</v>
      </c>
    </row>
    <row r="6319" spans="1:13" x14ac:dyDescent="0.25">
      <c r="A6319">
        <v>324201</v>
      </c>
      <c r="B6319">
        <v>1</v>
      </c>
      <c r="C6319" s="1">
        <v>43420</v>
      </c>
      <c r="D6319">
        <v>1395616</v>
      </c>
      <c r="E6319">
        <v>1409</v>
      </c>
      <c r="F6319">
        <v>3</v>
      </c>
      <c r="G6319">
        <v>589</v>
      </c>
      <c r="H6319" s="1">
        <v>43422</v>
      </c>
      <c r="I6319">
        <v>999999</v>
      </c>
      <c r="J6319">
        <v>535.99</v>
      </c>
      <c r="K6319">
        <v>195.15</v>
      </c>
      <c r="L6319" t="s">
        <v>13</v>
      </c>
      <c r="M6319">
        <v>1</v>
      </c>
    </row>
    <row r="6320" spans="1:13" x14ac:dyDescent="0.25">
      <c r="A6320">
        <v>324201</v>
      </c>
      <c r="B6320">
        <v>2</v>
      </c>
      <c r="C6320" s="1">
        <v>43420</v>
      </c>
      <c r="D6320">
        <v>1395616</v>
      </c>
      <c r="E6320">
        <v>722</v>
      </c>
      <c r="F6320">
        <v>5</v>
      </c>
      <c r="G6320">
        <v>229</v>
      </c>
      <c r="H6320" s="1">
        <v>43422</v>
      </c>
      <c r="I6320">
        <v>999999</v>
      </c>
      <c r="J6320">
        <v>208.39</v>
      </c>
      <c r="K6320">
        <v>75.87</v>
      </c>
      <c r="L6320" t="s">
        <v>13</v>
      </c>
      <c r="M6320">
        <v>1</v>
      </c>
    </row>
    <row r="6321" spans="1:13" x14ac:dyDescent="0.25">
      <c r="A6321">
        <v>324202</v>
      </c>
      <c r="B6321">
        <v>0</v>
      </c>
      <c r="C6321" s="1">
        <v>43420</v>
      </c>
      <c r="D6321">
        <v>1471470</v>
      </c>
      <c r="E6321">
        <v>2492</v>
      </c>
      <c r="F6321">
        <v>3</v>
      </c>
      <c r="G6321">
        <v>24.99</v>
      </c>
      <c r="H6321" s="1">
        <v>43420</v>
      </c>
      <c r="I6321">
        <v>560</v>
      </c>
      <c r="J6321">
        <v>24.99</v>
      </c>
      <c r="K6321">
        <v>12.74</v>
      </c>
      <c r="L6321" t="s">
        <v>13</v>
      </c>
      <c r="M6321">
        <v>1</v>
      </c>
    </row>
    <row r="6322" spans="1:13" x14ac:dyDescent="0.25">
      <c r="A6322">
        <v>324203</v>
      </c>
      <c r="B6322">
        <v>0</v>
      </c>
      <c r="C6322" s="1">
        <v>43420</v>
      </c>
      <c r="D6322">
        <v>1693348</v>
      </c>
      <c r="E6322">
        <v>436</v>
      </c>
      <c r="F6322">
        <v>1</v>
      </c>
      <c r="G6322">
        <v>369</v>
      </c>
      <c r="H6322" s="1">
        <v>43422</v>
      </c>
      <c r="I6322">
        <v>999999</v>
      </c>
      <c r="J6322">
        <v>369</v>
      </c>
      <c r="K6322">
        <v>188.13</v>
      </c>
      <c r="L6322" t="s">
        <v>13</v>
      </c>
      <c r="M6322">
        <v>1</v>
      </c>
    </row>
    <row r="6323" spans="1:13" x14ac:dyDescent="0.25">
      <c r="A6323">
        <v>324203</v>
      </c>
      <c r="B6323">
        <v>1</v>
      </c>
      <c r="C6323" s="1">
        <v>43420</v>
      </c>
      <c r="D6323">
        <v>1693348</v>
      </c>
      <c r="E6323">
        <v>307</v>
      </c>
      <c r="F6323">
        <v>1</v>
      </c>
      <c r="G6323">
        <v>369</v>
      </c>
      <c r="H6323" s="1">
        <v>43422</v>
      </c>
      <c r="I6323">
        <v>999999</v>
      </c>
      <c r="J6323">
        <v>369</v>
      </c>
      <c r="K6323">
        <v>169.69</v>
      </c>
      <c r="L6323" t="s">
        <v>13</v>
      </c>
      <c r="M6323">
        <v>1</v>
      </c>
    </row>
    <row r="6324" spans="1:13" x14ac:dyDescent="0.25">
      <c r="A6324">
        <v>324204</v>
      </c>
      <c r="B6324">
        <v>0</v>
      </c>
      <c r="C6324" s="1">
        <v>43420</v>
      </c>
      <c r="D6324">
        <v>257169</v>
      </c>
      <c r="E6324">
        <v>644</v>
      </c>
      <c r="F6324">
        <v>2</v>
      </c>
      <c r="G6324">
        <v>79</v>
      </c>
      <c r="H6324" s="1">
        <v>43420</v>
      </c>
      <c r="I6324">
        <v>80</v>
      </c>
      <c r="J6324">
        <v>73.47</v>
      </c>
      <c r="K6324">
        <v>40.28</v>
      </c>
      <c r="L6324" t="s">
        <v>15</v>
      </c>
      <c r="M6324">
        <v>1.3181</v>
      </c>
    </row>
    <row r="6325" spans="1:13" x14ac:dyDescent="0.25">
      <c r="A6325">
        <v>324205</v>
      </c>
      <c r="B6325">
        <v>0</v>
      </c>
      <c r="C6325" s="1">
        <v>43420</v>
      </c>
      <c r="D6325">
        <v>213293</v>
      </c>
      <c r="E6325">
        <v>1580</v>
      </c>
      <c r="F6325">
        <v>5</v>
      </c>
      <c r="G6325">
        <v>219</v>
      </c>
      <c r="H6325" s="1">
        <v>43420</v>
      </c>
      <c r="I6325">
        <v>90</v>
      </c>
      <c r="J6325">
        <v>219</v>
      </c>
      <c r="K6325">
        <v>72.56</v>
      </c>
      <c r="L6325" t="s">
        <v>15</v>
      </c>
      <c r="M6325">
        <v>1.3181</v>
      </c>
    </row>
    <row r="6326" spans="1:13" x14ac:dyDescent="0.25">
      <c r="A6326">
        <v>324205</v>
      </c>
      <c r="B6326">
        <v>1</v>
      </c>
      <c r="C6326" s="1">
        <v>43420</v>
      </c>
      <c r="D6326">
        <v>213293</v>
      </c>
      <c r="E6326">
        <v>502</v>
      </c>
      <c r="F6326">
        <v>1</v>
      </c>
      <c r="G6326">
        <v>90</v>
      </c>
      <c r="H6326" s="1">
        <v>43420</v>
      </c>
      <c r="I6326">
        <v>90</v>
      </c>
      <c r="J6326">
        <v>90</v>
      </c>
      <c r="K6326">
        <v>29.82</v>
      </c>
      <c r="L6326" t="s">
        <v>15</v>
      </c>
      <c r="M6326">
        <v>1.3181</v>
      </c>
    </row>
    <row r="6327" spans="1:13" x14ac:dyDescent="0.25">
      <c r="A6327">
        <v>324300</v>
      </c>
      <c r="B6327">
        <v>0</v>
      </c>
      <c r="C6327" s="1">
        <v>43421</v>
      </c>
      <c r="D6327">
        <v>935098</v>
      </c>
      <c r="E6327">
        <v>1676</v>
      </c>
      <c r="F6327">
        <v>2</v>
      </c>
      <c r="G6327">
        <v>8.99</v>
      </c>
      <c r="H6327" s="1">
        <v>43424</v>
      </c>
      <c r="I6327">
        <v>999999</v>
      </c>
      <c r="J6327">
        <v>8.99</v>
      </c>
      <c r="K6327">
        <v>4.13</v>
      </c>
      <c r="L6327" t="s">
        <v>16</v>
      </c>
      <c r="M6327">
        <v>0.77869999999999995</v>
      </c>
    </row>
    <row r="6328" spans="1:13" x14ac:dyDescent="0.25">
      <c r="A6328">
        <v>324300</v>
      </c>
      <c r="B6328">
        <v>1</v>
      </c>
      <c r="C6328" s="1">
        <v>43421</v>
      </c>
      <c r="D6328">
        <v>935098</v>
      </c>
      <c r="E6328">
        <v>117</v>
      </c>
      <c r="F6328">
        <v>5</v>
      </c>
      <c r="G6328">
        <v>169.99</v>
      </c>
      <c r="H6328" s="1">
        <v>43424</v>
      </c>
      <c r="I6328">
        <v>999999</v>
      </c>
      <c r="J6328">
        <v>151.2911</v>
      </c>
      <c r="K6328">
        <v>86.67</v>
      </c>
      <c r="L6328" t="s">
        <v>16</v>
      </c>
      <c r="M6328">
        <v>0.77869999999999995</v>
      </c>
    </row>
    <row r="6329" spans="1:13" x14ac:dyDescent="0.25">
      <c r="A6329">
        <v>324301</v>
      </c>
      <c r="B6329">
        <v>0</v>
      </c>
      <c r="C6329" s="1">
        <v>43421</v>
      </c>
      <c r="D6329">
        <v>1514909</v>
      </c>
      <c r="E6329">
        <v>2503</v>
      </c>
      <c r="F6329">
        <v>7</v>
      </c>
      <c r="G6329">
        <v>9.99</v>
      </c>
      <c r="H6329" s="1">
        <v>43421</v>
      </c>
      <c r="I6329">
        <v>510</v>
      </c>
      <c r="J6329">
        <v>8.8910999999999998</v>
      </c>
      <c r="K6329">
        <v>5.09</v>
      </c>
      <c r="L6329" t="s">
        <v>13</v>
      </c>
      <c r="M6329">
        <v>1</v>
      </c>
    </row>
    <row r="6330" spans="1:13" x14ac:dyDescent="0.25">
      <c r="A6330">
        <v>324301</v>
      </c>
      <c r="B6330">
        <v>1</v>
      </c>
      <c r="C6330" s="1">
        <v>43421</v>
      </c>
      <c r="D6330">
        <v>1514909</v>
      </c>
      <c r="E6330">
        <v>83</v>
      </c>
      <c r="F6330">
        <v>5</v>
      </c>
      <c r="G6330">
        <v>99.99</v>
      </c>
      <c r="H6330" s="1">
        <v>43421</v>
      </c>
      <c r="I6330">
        <v>510</v>
      </c>
      <c r="J6330">
        <v>87.991200000000006</v>
      </c>
      <c r="K6330">
        <v>45.98</v>
      </c>
      <c r="L6330" t="s">
        <v>13</v>
      </c>
      <c r="M6330">
        <v>1</v>
      </c>
    </row>
    <row r="6331" spans="1:13" x14ac:dyDescent="0.25">
      <c r="A6331">
        <v>324301</v>
      </c>
      <c r="B6331">
        <v>2</v>
      </c>
      <c r="C6331" s="1">
        <v>43421</v>
      </c>
      <c r="D6331">
        <v>1514909</v>
      </c>
      <c r="E6331">
        <v>1440</v>
      </c>
      <c r="F6331">
        <v>5</v>
      </c>
      <c r="G6331">
        <v>189</v>
      </c>
      <c r="H6331" s="1">
        <v>43421</v>
      </c>
      <c r="I6331">
        <v>510</v>
      </c>
      <c r="J6331">
        <v>179.55</v>
      </c>
      <c r="K6331">
        <v>86.91</v>
      </c>
      <c r="L6331" t="s">
        <v>13</v>
      </c>
      <c r="M6331">
        <v>1</v>
      </c>
    </row>
    <row r="6332" spans="1:13" x14ac:dyDescent="0.25">
      <c r="A6332">
        <v>324301</v>
      </c>
      <c r="B6332">
        <v>3</v>
      </c>
      <c r="C6332" s="1">
        <v>43421</v>
      </c>
      <c r="D6332">
        <v>1514909</v>
      </c>
      <c r="E6332">
        <v>656</v>
      </c>
      <c r="F6332">
        <v>1</v>
      </c>
      <c r="G6332">
        <v>158</v>
      </c>
      <c r="H6332" s="1">
        <v>43421</v>
      </c>
      <c r="I6332">
        <v>510</v>
      </c>
      <c r="J6332">
        <v>158</v>
      </c>
      <c r="K6332">
        <v>72.66</v>
      </c>
      <c r="L6332" t="s">
        <v>13</v>
      </c>
      <c r="M6332">
        <v>1</v>
      </c>
    </row>
    <row r="6333" spans="1:13" x14ac:dyDescent="0.25">
      <c r="A6333">
        <v>324302</v>
      </c>
      <c r="B6333">
        <v>0</v>
      </c>
      <c r="C6333" s="1">
        <v>43421</v>
      </c>
      <c r="D6333">
        <v>1571181</v>
      </c>
      <c r="E6333">
        <v>1522</v>
      </c>
      <c r="F6333">
        <v>2</v>
      </c>
      <c r="G6333">
        <v>380</v>
      </c>
      <c r="H6333" s="1">
        <v>43421</v>
      </c>
      <c r="I6333">
        <v>480</v>
      </c>
      <c r="J6333">
        <v>349.6</v>
      </c>
      <c r="K6333">
        <v>125.9</v>
      </c>
      <c r="L6333" t="s">
        <v>13</v>
      </c>
      <c r="M6333">
        <v>1</v>
      </c>
    </row>
    <row r="6334" spans="1:13" x14ac:dyDescent="0.25">
      <c r="A6334">
        <v>324302</v>
      </c>
      <c r="B6334">
        <v>1</v>
      </c>
      <c r="C6334" s="1">
        <v>43421</v>
      </c>
      <c r="D6334">
        <v>1571181</v>
      </c>
      <c r="E6334">
        <v>123</v>
      </c>
      <c r="F6334">
        <v>4</v>
      </c>
      <c r="G6334">
        <v>279.99</v>
      </c>
      <c r="H6334" s="1">
        <v>43421</v>
      </c>
      <c r="I6334">
        <v>480</v>
      </c>
      <c r="J6334">
        <v>279.99</v>
      </c>
      <c r="K6334">
        <v>128.76</v>
      </c>
      <c r="L6334" t="s">
        <v>13</v>
      </c>
      <c r="M6334">
        <v>1</v>
      </c>
    </row>
    <row r="6335" spans="1:13" x14ac:dyDescent="0.25">
      <c r="A6335">
        <v>324302</v>
      </c>
      <c r="B6335">
        <v>2</v>
      </c>
      <c r="C6335" s="1">
        <v>43421</v>
      </c>
      <c r="D6335">
        <v>1571181</v>
      </c>
      <c r="E6335">
        <v>581</v>
      </c>
      <c r="F6335">
        <v>2</v>
      </c>
      <c r="G6335">
        <v>459</v>
      </c>
      <c r="H6335" s="1">
        <v>43421</v>
      </c>
      <c r="I6335">
        <v>480</v>
      </c>
      <c r="J6335">
        <v>394.74</v>
      </c>
      <c r="K6335">
        <v>152.08000000000001</v>
      </c>
      <c r="L6335" t="s">
        <v>13</v>
      </c>
      <c r="M6335">
        <v>1</v>
      </c>
    </row>
    <row r="6336" spans="1:13" x14ac:dyDescent="0.25">
      <c r="A6336">
        <v>324303</v>
      </c>
      <c r="B6336">
        <v>0</v>
      </c>
      <c r="C6336" s="1">
        <v>43421</v>
      </c>
      <c r="D6336">
        <v>1522076</v>
      </c>
      <c r="E6336">
        <v>443</v>
      </c>
      <c r="F6336">
        <v>9</v>
      </c>
      <c r="G6336">
        <v>349</v>
      </c>
      <c r="H6336" s="1">
        <v>43425</v>
      </c>
      <c r="I6336">
        <v>999999</v>
      </c>
      <c r="J6336">
        <v>349</v>
      </c>
      <c r="K6336">
        <v>160.49</v>
      </c>
      <c r="L6336" t="s">
        <v>13</v>
      </c>
      <c r="M6336">
        <v>1</v>
      </c>
    </row>
    <row r="6337" spans="1:13" x14ac:dyDescent="0.25">
      <c r="A6337">
        <v>324304</v>
      </c>
      <c r="B6337">
        <v>0</v>
      </c>
      <c r="C6337" s="1">
        <v>43421</v>
      </c>
      <c r="D6337">
        <v>1371427</v>
      </c>
      <c r="E6337">
        <v>433</v>
      </c>
      <c r="F6337">
        <v>4</v>
      </c>
      <c r="G6337">
        <v>969</v>
      </c>
      <c r="H6337" s="1">
        <v>43421</v>
      </c>
      <c r="I6337">
        <v>660</v>
      </c>
      <c r="J6337">
        <v>862.41</v>
      </c>
      <c r="K6337">
        <v>321.05</v>
      </c>
      <c r="L6337" t="s">
        <v>13</v>
      </c>
      <c r="M6337">
        <v>1</v>
      </c>
    </row>
    <row r="6338" spans="1:13" x14ac:dyDescent="0.25">
      <c r="A6338">
        <v>324304</v>
      </c>
      <c r="B6338">
        <v>1</v>
      </c>
      <c r="C6338" s="1">
        <v>43421</v>
      </c>
      <c r="D6338">
        <v>1371427</v>
      </c>
      <c r="E6338">
        <v>1674</v>
      </c>
      <c r="F6338">
        <v>1</v>
      </c>
      <c r="G6338">
        <v>6.99</v>
      </c>
      <c r="H6338" s="1">
        <v>43421</v>
      </c>
      <c r="I6338">
        <v>660</v>
      </c>
      <c r="J6338">
        <v>6.99</v>
      </c>
      <c r="K6338">
        <v>3.56</v>
      </c>
      <c r="L6338" t="s">
        <v>13</v>
      </c>
      <c r="M6338">
        <v>1</v>
      </c>
    </row>
    <row r="6339" spans="1:13" x14ac:dyDescent="0.25">
      <c r="A6339">
        <v>324305</v>
      </c>
      <c r="B6339">
        <v>0</v>
      </c>
      <c r="C6339" s="1">
        <v>43421</v>
      </c>
      <c r="D6339">
        <v>1241093</v>
      </c>
      <c r="E6339">
        <v>1615</v>
      </c>
      <c r="F6339">
        <v>6</v>
      </c>
      <c r="G6339">
        <v>289.99</v>
      </c>
      <c r="H6339" s="1">
        <v>43421</v>
      </c>
      <c r="I6339">
        <v>480</v>
      </c>
      <c r="J6339">
        <v>252.29130000000001</v>
      </c>
      <c r="K6339">
        <v>96.08</v>
      </c>
      <c r="L6339" t="s">
        <v>13</v>
      </c>
      <c r="M6339">
        <v>1</v>
      </c>
    </row>
    <row r="6340" spans="1:13" x14ac:dyDescent="0.25">
      <c r="A6340">
        <v>324305</v>
      </c>
      <c r="B6340">
        <v>1</v>
      </c>
      <c r="C6340" s="1">
        <v>43421</v>
      </c>
      <c r="D6340">
        <v>1241093</v>
      </c>
      <c r="E6340">
        <v>131</v>
      </c>
      <c r="F6340">
        <v>5</v>
      </c>
      <c r="G6340">
        <v>200</v>
      </c>
      <c r="H6340" s="1">
        <v>43421</v>
      </c>
      <c r="I6340">
        <v>480</v>
      </c>
      <c r="J6340">
        <v>176</v>
      </c>
      <c r="K6340">
        <v>101.97</v>
      </c>
      <c r="L6340" t="s">
        <v>13</v>
      </c>
      <c r="M6340">
        <v>1</v>
      </c>
    </row>
    <row r="6341" spans="1:13" x14ac:dyDescent="0.25">
      <c r="A6341">
        <v>324305</v>
      </c>
      <c r="B6341">
        <v>2</v>
      </c>
      <c r="C6341" s="1">
        <v>43421</v>
      </c>
      <c r="D6341">
        <v>1241093</v>
      </c>
      <c r="E6341">
        <v>495</v>
      </c>
      <c r="F6341">
        <v>1</v>
      </c>
      <c r="G6341">
        <v>139</v>
      </c>
      <c r="H6341" s="1">
        <v>43421</v>
      </c>
      <c r="I6341">
        <v>480</v>
      </c>
      <c r="J6341">
        <v>139</v>
      </c>
      <c r="K6341">
        <v>70.87</v>
      </c>
      <c r="L6341" t="s">
        <v>13</v>
      </c>
      <c r="M6341">
        <v>1</v>
      </c>
    </row>
    <row r="6342" spans="1:13" x14ac:dyDescent="0.25">
      <c r="A6342">
        <v>324306</v>
      </c>
      <c r="B6342">
        <v>0</v>
      </c>
      <c r="C6342" s="1">
        <v>43421</v>
      </c>
      <c r="D6342">
        <v>2009945</v>
      </c>
      <c r="E6342">
        <v>1461</v>
      </c>
      <c r="F6342">
        <v>6</v>
      </c>
      <c r="G6342">
        <v>308</v>
      </c>
      <c r="H6342" s="1">
        <v>43421</v>
      </c>
      <c r="I6342">
        <v>430</v>
      </c>
      <c r="J6342">
        <v>280.27999999999997</v>
      </c>
      <c r="K6342">
        <v>141.63999999999999</v>
      </c>
      <c r="L6342" t="s">
        <v>13</v>
      </c>
      <c r="M6342">
        <v>1</v>
      </c>
    </row>
    <row r="6343" spans="1:13" x14ac:dyDescent="0.25">
      <c r="A6343">
        <v>324306</v>
      </c>
      <c r="B6343">
        <v>1</v>
      </c>
      <c r="C6343" s="1">
        <v>43421</v>
      </c>
      <c r="D6343">
        <v>2009945</v>
      </c>
      <c r="E6343">
        <v>841</v>
      </c>
      <c r="F6343">
        <v>2</v>
      </c>
      <c r="G6343">
        <v>13.9</v>
      </c>
      <c r="H6343" s="1">
        <v>43421</v>
      </c>
      <c r="I6343">
        <v>430</v>
      </c>
      <c r="J6343">
        <v>13.760999999999999</v>
      </c>
      <c r="K6343">
        <v>7.09</v>
      </c>
      <c r="L6343" t="s">
        <v>13</v>
      </c>
      <c r="M6343">
        <v>1</v>
      </c>
    </row>
    <row r="6344" spans="1:13" x14ac:dyDescent="0.25">
      <c r="A6344">
        <v>324306</v>
      </c>
      <c r="B6344">
        <v>2</v>
      </c>
      <c r="C6344" s="1">
        <v>43421</v>
      </c>
      <c r="D6344">
        <v>2009945</v>
      </c>
      <c r="E6344">
        <v>1570</v>
      </c>
      <c r="F6344">
        <v>1</v>
      </c>
      <c r="G6344">
        <v>398</v>
      </c>
      <c r="H6344" s="1">
        <v>43421</v>
      </c>
      <c r="I6344">
        <v>430</v>
      </c>
      <c r="J6344">
        <v>342.28</v>
      </c>
      <c r="K6344">
        <v>131.87</v>
      </c>
      <c r="L6344" t="s">
        <v>13</v>
      </c>
      <c r="M6344">
        <v>1</v>
      </c>
    </row>
    <row r="6345" spans="1:13" x14ac:dyDescent="0.25">
      <c r="A6345">
        <v>324307</v>
      </c>
      <c r="B6345">
        <v>0</v>
      </c>
      <c r="C6345" s="1">
        <v>43421</v>
      </c>
      <c r="D6345">
        <v>206899</v>
      </c>
      <c r="E6345">
        <v>301</v>
      </c>
      <c r="F6345">
        <v>3</v>
      </c>
      <c r="G6345">
        <v>319</v>
      </c>
      <c r="H6345" s="1">
        <v>43421</v>
      </c>
      <c r="I6345">
        <v>80</v>
      </c>
      <c r="J6345">
        <v>280.72000000000003</v>
      </c>
      <c r="K6345">
        <v>162.63999999999999</v>
      </c>
      <c r="L6345" t="s">
        <v>15</v>
      </c>
      <c r="M6345">
        <v>1.3181</v>
      </c>
    </row>
    <row r="6346" spans="1:13" x14ac:dyDescent="0.25">
      <c r="A6346">
        <v>324308</v>
      </c>
      <c r="B6346">
        <v>0</v>
      </c>
      <c r="C6346" s="1">
        <v>43421</v>
      </c>
      <c r="D6346">
        <v>1461819</v>
      </c>
      <c r="E6346">
        <v>540</v>
      </c>
      <c r="F6346">
        <v>2</v>
      </c>
      <c r="G6346">
        <v>2499</v>
      </c>
      <c r="H6346" s="1">
        <v>43424</v>
      </c>
      <c r="I6346">
        <v>999999</v>
      </c>
      <c r="J6346">
        <v>2249.1</v>
      </c>
      <c r="K6346">
        <v>827.97</v>
      </c>
      <c r="L6346" t="s">
        <v>13</v>
      </c>
      <c r="M6346">
        <v>1</v>
      </c>
    </row>
    <row r="6347" spans="1:13" x14ac:dyDescent="0.25">
      <c r="A6347">
        <v>324308</v>
      </c>
      <c r="B6347">
        <v>1</v>
      </c>
      <c r="C6347" s="1">
        <v>43421</v>
      </c>
      <c r="D6347">
        <v>1461819</v>
      </c>
      <c r="E6347">
        <v>683</v>
      </c>
      <c r="F6347">
        <v>2</v>
      </c>
      <c r="G6347">
        <v>129</v>
      </c>
      <c r="H6347" s="1">
        <v>43424</v>
      </c>
      <c r="I6347">
        <v>999999</v>
      </c>
      <c r="J6347">
        <v>129</v>
      </c>
      <c r="K6347">
        <v>59.32</v>
      </c>
      <c r="L6347" t="s">
        <v>13</v>
      </c>
      <c r="M6347">
        <v>1</v>
      </c>
    </row>
    <row r="6348" spans="1:13" x14ac:dyDescent="0.25">
      <c r="A6348">
        <v>324308</v>
      </c>
      <c r="B6348">
        <v>2</v>
      </c>
      <c r="C6348" s="1">
        <v>43421</v>
      </c>
      <c r="D6348">
        <v>1461819</v>
      </c>
      <c r="E6348">
        <v>1408</v>
      </c>
      <c r="F6348">
        <v>1</v>
      </c>
      <c r="G6348">
        <v>529</v>
      </c>
      <c r="H6348" s="1">
        <v>43424</v>
      </c>
      <c r="I6348">
        <v>999999</v>
      </c>
      <c r="J6348">
        <v>529</v>
      </c>
      <c r="K6348">
        <v>175.27</v>
      </c>
      <c r="L6348" t="s">
        <v>13</v>
      </c>
      <c r="M6348">
        <v>1</v>
      </c>
    </row>
    <row r="6349" spans="1:13" x14ac:dyDescent="0.25">
      <c r="A6349">
        <v>324308</v>
      </c>
      <c r="B6349">
        <v>3</v>
      </c>
      <c r="C6349" s="1">
        <v>43421</v>
      </c>
      <c r="D6349">
        <v>1461819</v>
      </c>
      <c r="E6349">
        <v>1576</v>
      </c>
      <c r="F6349">
        <v>4</v>
      </c>
      <c r="G6349">
        <v>12.99</v>
      </c>
      <c r="H6349" s="1">
        <v>43424</v>
      </c>
      <c r="I6349">
        <v>999999</v>
      </c>
      <c r="J6349">
        <v>11.8209</v>
      </c>
      <c r="K6349">
        <v>6.62</v>
      </c>
      <c r="L6349" t="s">
        <v>13</v>
      </c>
      <c r="M6349">
        <v>1</v>
      </c>
    </row>
    <row r="6350" spans="1:13" x14ac:dyDescent="0.25">
      <c r="A6350">
        <v>324308</v>
      </c>
      <c r="B6350">
        <v>4</v>
      </c>
      <c r="C6350" s="1">
        <v>43421</v>
      </c>
      <c r="D6350">
        <v>1461819</v>
      </c>
      <c r="E6350">
        <v>1448</v>
      </c>
      <c r="F6350">
        <v>2</v>
      </c>
      <c r="G6350">
        <v>256</v>
      </c>
      <c r="H6350" s="1">
        <v>43424</v>
      </c>
      <c r="I6350">
        <v>999999</v>
      </c>
      <c r="J6350">
        <v>227.84</v>
      </c>
      <c r="K6350">
        <v>117.73</v>
      </c>
      <c r="L6350" t="s">
        <v>13</v>
      </c>
      <c r="M6350">
        <v>1</v>
      </c>
    </row>
    <row r="6351" spans="1:13" x14ac:dyDescent="0.25">
      <c r="A6351">
        <v>324309</v>
      </c>
      <c r="B6351">
        <v>0</v>
      </c>
      <c r="C6351" s="1">
        <v>43421</v>
      </c>
      <c r="D6351">
        <v>1691097</v>
      </c>
      <c r="E6351">
        <v>1602</v>
      </c>
      <c r="F6351">
        <v>4</v>
      </c>
      <c r="G6351">
        <v>179.99</v>
      </c>
      <c r="H6351" s="1">
        <v>43421</v>
      </c>
      <c r="I6351">
        <v>550</v>
      </c>
      <c r="J6351">
        <v>179.99</v>
      </c>
      <c r="K6351">
        <v>82.77</v>
      </c>
      <c r="L6351" t="s">
        <v>13</v>
      </c>
      <c r="M6351">
        <v>1</v>
      </c>
    </row>
    <row r="6352" spans="1:13" x14ac:dyDescent="0.25">
      <c r="A6352">
        <v>324310</v>
      </c>
      <c r="B6352">
        <v>0</v>
      </c>
      <c r="C6352" s="1">
        <v>43421</v>
      </c>
      <c r="D6352">
        <v>482406</v>
      </c>
      <c r="E6352">
        <v>1799</v>
      </c>
      <c r="F6352">
        <v>2</v>
      </c>
      <c r="G6352">
        <v>26</v>
      </c>
      <c r="H6352" s="1">
        <v>43421</v>
      </c>
      <c r="I6352">
        <v>210</v>
      </c>
      <c r="J6352">
        <v>22.62</v>
      </c>
      <c r="K6352">
        <v>13.26</v>
      </c>
      <c r="L6352" t="s">
        <v>14</v>
      </c>
      <c r="M6352">
        <v>0.88139999999999996</v>
      </c>
    </row>
    <row r="6353" spans="1:13" x14ac:dyDescent="0.25">
      <c r="A6353">
        <v>324310</v>
      </c>
      <c r="B6353">
        <v>1</v>
      </c>
      <c r="C6353" s="1">
        <v>43421</v>
      </c>
      <c r="D6353">
        <v>482406</v>
      </c>
      <c r="E6353">
        <v>153</v>
      </c>
      <c r="F6353">
        <v>7</v>
      </c>
      <c r="G6353">
        <v>469.97</v>
      </c>
      <c r="H6353" s="1">
        <v>43421</v>
      </c>
      <c r="I6353">
        <v>210</v>
      </c>
      <c r="J6353">
        <v>418.27330000000001</v>
      </c>
      <c r="K6353">
        <v>216.12</v>
      </c>
      <c r="L6353" t="s">
        <v>14</v>
      </c>
      <c r="M6353">
        <v>0.88139999999999996</v>
      </c>
    </row>
    <row r="6354" spans="1:13" x14ac:dyDescent="0.25">
      <c r="A6354">
        <v>324500</v>
      </c>
      <c r="B6354">
        <v>0</v>
      </c>
      <c r="C6354" s="1">
        <v>43423</v>
      </c>
      <c r="D6354">
        <v>1453249</v>
      </c>
      <c r="E6354">
        <v>154</v>
      </c>
      <c r="F6354">
        <v>2</v>
      </c>
      <c r="G6354">
        <v>469.97</v>
      </c>
      <c r="H6354" s="1">
        <v>43425</v>
      </c>
      <c r="I6354">
        <v>999999</v>
      </c>
      <c r="J6354">
        <v>469.97</v>
      </c>
      <c r="K6354">
        <v>216.12</v>
      </c>
      <c r="L6354" t="s">
        <v>13</v>
      </c>
      <c r="M6354">
        <v>1</v>
      </c>
    </row>
    <row r="6355" spans="1:13" x14ac:dyDescent="0.25">
      <c r="A6355">
        <v>324501</v>
      </c>
      <c r="B6355">
        <v>0</v>
      </c>
      <c r="C6355" s="1">
        <v>43423</v>
      </c>
      <c r="D6355">
        <v>1353843</v>
      </c>
      <c r="E6355">
        <v>1588</v>
      </c>
      <c r="F6355">
        <v>6</v>
      </c>
      <c r="G6355">
        <v>13.89</v>
      </c>
      <c r="H6355" s="1">
        <v>43423</v>
      </c>
      <c r="I6355">
        <v>560</v>
      </c>
      <c r="J6355">
        <v>12.2232</v>
      </c>
      <c r="K6355">
        <v>6.39</v>
      </c>
      <c r="L6355" t="s">
        <v>13</v>
      </c>
      <c r="M6355">
        <v>1</v>
      </c>
    </row>
    <row r="6356" spans="1:13" x14ac:dyDescent="0.25">
      <c r="A6356">
        <v>324501</v>
      </c>
      <c r="B6356">
        <v>1</v>
      </c>
      <c r="C6356" s="1">
        <v>43423</v>
      </c>
      <c r="D6356">
        <v>1353843</v>
      </c>
      <c r="E6356">
        <v>1623</v>
      </c>
      <c r="F6356">
        <v>8</v>
      </c>
      <c r="G6356">
        <v>219</v>
      </c>
      <c r="H6356" s="1">
        <v>43423</v>
      </c>
      <c r="I6356">
        <v>560</v>
      </c>
      <c r="J6356">
        <v>197.1</v>
      </c>
      <c r="K6356">
        <v>72.56</v>
      </c>
      <c r="L6356" t="s">
        <v>13</v>
      </c>
      <c r="M6356">
        <v>1</v>
      </c>
    </row>
    <row r="6357" spans="1:13" x14ac:dyDescent="0.25">
      <c r="A6357">
        <v>324502</v>
      </c>
      <c r="B6357">
        <v>0</v>
      </c>
      <c r="C6357" s="1">
        <v>43423</v>
      </c>
      <c r="D6357">
        <v>2026114</v>
      </c>
      <c r="E6357">
        <v>446</v>
      </c>
      <c r="F6357">
        <v>3</v>
      </c>
      <c r="G6357">
        <v>219.95</v>
      </c>
      <c r="H6357" s="1">
        <v>43425</v>
      </c>
      <c r="I6357">
        <v>999999</v>
      </c>
      <c r="J6357">
        <v>193.55600000000001</v>
      </c>
      <c r="K6357">
        <v>112.14</v>
      </c>
      <c r="L6357" t="s">
        <v>13</v>
      </c>
      <c r="M6357">
        <v>1</v>
      </c>
    </row>
    <row r="6358" spans="1:13" x14ac:dyDescent="0.25">
      <c r="A6358">
        <v>324502</v>
      </c>
      <c r="B6358">
        <v>1</v>
      </c>
      <c r="C6358" s="1">
        <v>43423</v>
      </c>
      <c r="D6358">
        <v>2026114</v>
      </c>
      <c r="E6358">
        <v>445</v>
      </c>
      <c r="F6358">
        <v>3</v>
      </c>
      <c r="G6358">
        <v>559</v>
      </c>
      <c r="H6358" s="1">
        <v>43425</v>
      </c>
      <c r="I6358">
        <v>999999</v>
      </c>
      <c r="J6358">
        <v>514.28</v>
      </c>
      <c r="K6358">
        <v>257.06</v>
      </c>
      <c r="L6358" t="s">
        <v>13</v>
      </c>
      <c r="M6358">
        <v>1</v>
      </c>
    </row>
    <row r="6359" spans="1:13" x14ac:dyDescent="0.25">
      <c r="A6359">
        <v>324502</v>
      </c>
      <c r="B6359">
        <v>2</v>
      </c>
      <c r="C6359" s="1">
        <v>43423</v>
      </c>
      <c r="D6359">
        <v>2026114</v>
      </c>
      <c r="E6359">
        <v>1438</v>
      </c>
      <c r="F6359">
        <v>1</v>
      </c>
      <c r="G6359">
        <v>290</v>
      </c>
      <c r="H6359" s="1">
        <v>43425</v>
      </c>
      <c r="I6359">
        <v>999999</v>
      </c>
      <c r="J6359">
        <v>290</v>
      </c>
      <c r="K6359">
        <v>133.36000000000001</v>
      </c>
      <c r="L6359" t="s">
        <v>13</v>
      </c>
      <c r="M6359">
        <v>1</v>
      </c>
    </row>
    <row r="6360" spans="1:13" x14ac:dyDescent="0.25">
      <c r="A6360">
        <v>324503</v>
      </c>
      <c r="B6360">
        <v>0</v>
      </c>
      <c r="C6360" s="1">
        <v>43423</v>
      </c>
      <c r="D6360">
        <v>915874</v>
      </c>
      <c r="E6360">
        <v>427</v>
      </c>
      <c r="F6360">
        <v>3</v>
      </c>
      <c r="G6360">
        <v>469</v>
      </c>
      <c r="H6360" s="1">
        <v>43423</v>
      </c>
      <c r="I6360">
        <v>420</v>
      </c>
      <c r="J6360">
        <v>469</v>
      </c>
      <c r="K6360">
        <v>215.68</v>
      </c>
      <c r="L6360" t="s">
        <v>16</v>
      </c>
      <c r="M6360">
        <v>0.77959999999999996</v>
      </c>
    </row>
    <row r="6361" spans="1:13" x14ac:dyDescent="0.25">
      <c r="A6361">
        <v>324600</v>
      </c>
      <c r="B6361">
        <v>0</v>
      </c>
      <c r="C6361" s="1">
        <v>43424</v>
      </c>
      <c r="D6361">
        <v>85561</v>
      </c>
      <c r="E6361">
        <v>2489</v>
      </c>
      <c r="F6361">
        <v>7</v>
      </c>
      <c r="G6361">
        <v>14.99</v>
      </c>
      <c r="H6361" s="1">
        <v>43424</v>
      </c>
      <c r="I6361">
        <v>10</v>
      </c>
      <c r="J6361">
        <v>13.1912</v>
      </c>
      <c r="K6361">
        <v>7.64</v>
      </c>
      <c r="L6361" t="s">
        <v>17</v>
      </c>
      <c r="M6361">
        <v>1.3756999999999999</v>
      </c>
    </row>
    <row r="6362" spans="1:13" x14ac:dyDescent="0.25">
      <c r="A6362">
        <v>324600</v>
      </c>
      <c r="B6362">
        <v>1</v>
      </c>
      <c r="C6362" s="1">
        <v>43424</v>
      </c>
      <c r="D6362">
        <v>85561</v>
      </c>
      <c r="E6362">
        <v>1033</v>
      </c>
      <c r="F6362">
        <v>1</v>
      </c>
      <c r="G6362">
        <v>268</v>
      </c>
      <c r="H6362" s="1">
        <v>43424</v>
      </c>
      <c r="I6362">
        <v>10</v>
      </c>
      <c r="J6362">
        <v>268</v>
      </c>
      <c r="K6362">
        <v>88.79</v>
      </c>
      <c r="L6362" t="s">
        <v>17</v>
      </c>
      <c r="M6362">
        <v>1.3756999999999999</v>
      </c>
    </row>
    <row r="6363" spans="1:13" x14ac:dyDescent="0.25">
      <c r="A6363">
        <v>324601</v>
      </c>
      <c r="B6363">
        <v>0</v>
      </c>
      <c r="C6363" s="1">
        <v>43424</v>
      </c>
      <c r="D6363">
        <v>866748</v>
      </c>
      <c r="E6363">
        <v>304</v>
      </c>
      <c r="F6363">
        <v>1</v>
      </c>
      <c r="G6363">
        <v>699</v>
      </c>
      <c r="H6363" s="1">
        <v>43426</v>
      </c>
      <c r="I6363">
        <v>999999</v>
      </c>
      <c r="J6363">
        <v>636.09</v>
      </c>
      <c r="K6363">
        <v>321.44</v>
      </c>
      <c r="L6363" t="s">
        <v>14</v>
      </c>
      <c r="M6363">
        <v>0.87560000000000004</v>
      </c>
    </row>
    <row r="6364" spans="1:13" x14ac:dyDescent="0.25">
      <c r="A6364">
        <v>324602</v>
      </c>
      <c r="B6364">
        <v>0</v>
      </c>
      <c r="C6364" s="1">
        <v>43424</v>
      </c>
      <c r="D6364">
        <v>7059</v>
      </c>
      <c r="E6364">
        <v>1480</v>
      </c>
      <c r="F6364">
        <v>2</v>
      </c>
      <c r="G6364">
        <v>129</v>
      </c>
      <c r="H6364" s="1">
        <v>43426</v>
      </c>
      <c r="I6364">
        <v>999999</v>
      </c>
      <c r="J6364">
        <v>122.55</v>
      </c>
      <c r="K6364">
        <v>65.77</v>
      </c>
      <c r="L6364" t="s">
        <v>17</v>
      </c>
      <c r="M6364">
        <v>1.3756999999999999</v>
      </c>
    </row>
    <row r="6365" spans="1:13" x14ac:dyDescent="0.25">
      <c r="A6365">
        <v>324602</v>
      </c>
      <c r="B6365">
        <v>1</v>
      </c>
      <c r="C6365" s="1">
        <v>43424</v>
      </c>
      <c r="D6365">
        <v>7059</v>
      </c>
      <c r="E6365">
        <v>1584</v>
      </c>
      <c r="F6365">
        <v>1</v>
      </c>
      <c r="G6365">
        <v>9.99</v>
      </c>
      <c r="H6365" s="1">
        <v>43426</v>
      </c>
      <c r="I6365">
        <v>999999</v>
      </c>
      <c r="J6365">
        <v>8.6913</v>
      </c>
      <c r="K6365">
        <v>5.09</v>
      </c>
      <c r="L6365" t="s">
        <v>17</v>
      </c>
      <c r="M6365">
        <v>1.3756999999999999</v>
      </c>
    </row>
    <row r="6366" spans="1:13" x14ac:dyDescent="0.25">
      <c r="A6366">
        <v>324602</v>
      </c>
      <c r="B6366">
        <v>2</v>
      </c>
      <c r="C6366" s="1">
        <v>43424</v>
      </c>
      <c r="D6366">
        <v>7059</v>
      </c>
      <c r="E6366">
        <v>1458</v>
      </c>
      <c r="F6366">
        <v>1</v>
      </c>
      <c r="G6366">
        <v>200</v>
      </c>
      <c r="H6366" s="1">
        <v>43426</v>
      </c>
      <c r="I6366">
        <v>999999</v>
      </c>
      <c r="J6366">
        <v>174</v>
      </c>
      <c r="K6366">
        <v>91.97</v>
      </c>
      <c r="L6366" t="s">
        <v>17</v>
      </c>
      <c r="M6366">
        <v>1.3756999999999999</v>
      </c>
    </row>
    <row r="6367" spans="1:13" x14ac:dyDescent="0.25">
      <c r="A6367">
        <v>324602</v>
      </c>
      <c r="B6367">
        <v>3</v>
      </c>
      <c r="C6367" s="1">
        <v>43424</v>
      </c>
      <c r="D6367">
        <v>7059</v>
      </c>
      <c r="E6367">
        <v>1529</v>
      </c>
      <c r="F6367">
        <v>1</v>
      </c>
      <c r="G6367">
        <v>255</v>
      </c>
      <c r="H6367" s="1">
        <v>43426</v>
      </c>
      <c r="I6367">
        <v>999999</v>
      </c>
      <c r="J6367">
        <v>255</v>
      </c>
      <c r="K6367">
        <v>117.27</v>
      </c>
      <c r="L6367" t="s">
        <v>17</v>
      </c>
      <c r="M6367">
        <v>1.3756999999999999</v>
      </c>
    </row>
    <row r="6368" spans="1:13" x14ac:dyDescent="0.25">
      <c r="A6368">
        <v>324603</v>
      </c>
      <c r="B6368">
        <v>0</v>
      </c>
      <c r="C6368" s="1">
        <v>43424</v>
      </c>
      <c r="D6368">
        <v>439204</v>
      </c>
      <c r="E6368">
        <v>1696</v>
      </c>
      <c r="F6368">
        <v>4</v>
      </c>
      <c r="G6368">
        <v>16.989999999999998</v>
      </c>
      <c r="H6368" s="1">
        <v>43428</v>
      </c>
      <c r="I6368">
        <v>999999</v>
      </c>
      <c r="J6368">
        <v>15.291</v>
      </c>
      <c r="K6368">
        <v>5.63</v>
      </c>
      <c r="L6368" t="s">
        <v>14</v>
      </c>
      <c r="M6368">
        <v>0.87560000000000004</v>
      </c>
    </row>
    <row r="6369" spans="1:13" x14ac:dyDescent="0.25">
      <c r="A6369">
        <v>324604</v>
      </c>
      <c r="B6369">
        <v>0</v>
      </c>
      <c r="C6369" s="1">
        <v>43424</v>
      </c>
      <c r="D6369">
        <v>1995761</v>
      </c>
      <c r="E6369">
        <v>1403</v>
      </c>
      <c r="F6369">
        <v>3</v>
      </c>
      <c r="G6369">
        <v>47.44</v>
      </c>
      <c r="H6369" s="1">
        <v>43428</v>
      </c>
      <c r="I6369">
        <v>999999</v>
      </c>
      <c r="J6369">
        <v>42.221600000000002</v>
      </c>
      <c r="K6369">
        <v>21.82</v>
      </c>
      <c r="L6369" t="s">
        <v>13</v>
      </c>
      <c r="M6369">
        <v>1</v>
      </c>
    </row>
    <row r="6370" spans="1:13" x14ac:dyDescent="0.25">
      <c r="A6370">
        <v>324605</v>
      </c>
      <c r="B6370">
        <v>0</v>
      </c>
      <c r="C6370" s="1">
        <v>43424</v>
      </c>
      <c r="D6370">
        <v>480300</v>
      </c>
      <c r="E6370">
        <v>57</v>
      </c>
      <c r="F6370">
        <v>1</v>
      </c>
      <c r="G6370">
        <v>156</v>
      </c>
      <c r="H6370" s="1">
        <v>43424</v>
      </c>
      <c r="I6370">
        <v>210</v>
      </c>
      <c r="J6370">
        <v>149.76</v>
      </c>
      <c r="K6370">
        <v>79.53</v>
      </c>
      <c r="L6370" t="s">
        <v>14</v>
      </c>
      <c r="M6370">
        <v>0.87560000000000004</v>
      </c>
    </row>
    <row r="6371" spans="1:13" x14ac:dyDescent="0.25">
      <c r="A6371">
        <v>324605</v>
      </c>
      <c r="B6371">
        <v>1</v>
      </c>
      <c r="C6371" s="1">
        <v>43424</v>
      </c>
      <c r="D6371">
        <v>480300</v>
      </c>
      <c r="E6371">
        <v>216</v>
      </c>
      <c r="F6371">
        <v>1</v>
      </c>
      <c r="G6371">
        <v>549</v>
      </c>
      <c r="H6371" s="1">
        <v>43424</v>
      </c>
      <c r="I6371">
        <v>210</v>
      </c>
      <c r="J6371">
        <v>488.61</v>
      </c>
      <c r="K6371">
        <v>252.47</v>
      </c>
      <c r="L6371" t="s">
        <v>14</v>
      </c>
      <c r="M6371">
        <v>0.87560000000000004</v>
      </c>
    </row>
    <row r="6372" spans="1:13" x14ac:dyDescent="0.25">
      <c r="A6372">
        <v>324605</v>
      </c>
      <c r="B6372">
        <v>2</v>
      </c>
      <c r="C6372" s="1">
        <v>43424</v>
      </c>
      <c r="D6372">
        <v>480300</v>
      </c>
      <c r="E6372">
        <v>379</v>
      </c>
      <c r="F6372">
        <v>1</v>
      </c>
      <c r="G6372">
        <v>326</v>
      </c>
      <c r="H6372" s="1">
        <v>43424</v>
      </c>
      <c r="I6372">
        <v>210</v>
      </c>
      <c r="J6372">
        <v>296.66000000000003</v>
      </c>
      <c r="K6372">
        <v>166.2</v>
      </c>
      <c r="L6372" t="s">
        <v>14</v>
      </c>
      <c r="M6372">
        <v>0.87560000000000004</v>
      </c>
    </row>
    <row r="6373" spans="1:13" x14ac:dyDescent="0.25">
      <c r="A6373">
        <v>324605</v>
      </c>
      <c r="B6373">
        <v>3</v>
      </c>
      <c r="C6373" s="1">
        <v>43424</v>
      </c>
      <c r="D6373">
        <v>480300</v>
      </c>
      <c r="E6373">
        <v>458</v>
      </c>
      <c r="F6373">
        <v>3</v>
      </c>
      <c r="G6373">
        <v>229.9</v>
      </c>
      <c r="H6373" s="1">
        <v>43424</v>
      </c>
      <c r="I6373">
        <v>210</v>
      </c>
      <c r="J6373">
        <v>204.61099999999999</v>
      </c>
      <c r="K6373">
        <v>117.21</v>
      </c>
      <c r="L6373" t="s">
        <v>14</v>
      </c>
      <c r="M6373">
        <v>0.87560000000000004</v>
      </c>
    </row>
    <row r="6374" spans="1:13" x14ac:dyDescent="0.25">
      <c r="A6374">
        <v>324605</v>
      </c>
      <c r="B6374">
        <v>4</v>
      </c>
      <c r="C6374" s="1">
        <v>43424</v>
      </c>
      <c r="D6374">
        <v>480300</v>
      </c>
      <c r="E6374">
        <v>1490</v>
      </c>
      <c r="F6374">
        <v>3</v>
      </c>
      <c r="G6374">
        <v>129</v>
      </c>
      <c r="H6374" s="1">
        <v>43424</v>
      </c>
      <c r="I6374">
        <v>210</v>
      </c>
      <c r="J6374">
        <v>113.52</v>
      </c>
      <c r="K6374">
        <v>65.77</v>
      </c>
      <c r="L6374" t="s">
        <v>14</v>
      </c>
      <c r="M6374">
        <v>0.87560000000000004</v>
      </c>
    </row>
    <row r="6375" spans="1:13" x14ac:dyDescent="0.25">
      <c r="A6375">
        <v>324605</v>
      </c>
      <c r="B6375">
        <v>5</v>
      </c>
      <c r="C6375" s="1">
        <v>43424</v>
      </c>
      <c r="D6375">
        <v>480300</v>
      </c>
      <c r="E6375">
        <v>1474</v>
      </c>
      <c r="F6375">
        <v>2</v>
      </c>
      <c r="G6375">
        <v>208</v>
      </c>
      <c r="H6375" s="1">
        <v>43424</v>
      </c>
      <c r="I6375">
        <v>210</v>
      </c>
      <c r="J6375">
        <v>185.12</v>
      </c>
      <c r="K6375">
        <v>95.65</v>
      </c>
      <c r="L6375" t="s">
        <v>14</v>
      </c>
      <c r="M6375">
        <v>0.87560000000000004</v>
      </c>
    </row>
    <row r="6376" spans="1:13" x14ac:dyDescent="0.25">
      <c r="A6376">
        <v>324700</v>
      </c>
      <c r="B6376">
        <v>0</v>
      </c>
      <c r="C6376" s="1">
        <v>43425</v>
      </c>
      <c r="D6376">
        <v>906325</v>
      </c>
      <c r="E6376">
        <v>460</v>
      </c>
      <c r="F6376">
        <v>3</v>
      </c>
      <c r="G6376">
        <v>299.89999999999998</v>
      </c>
      <c r="H6376" s="1">
        <v>43426</v>
      </c>
      <c r="I6376">
        <v>999999</v>
      </c>
      <c r="J6376">
        <v>299.89999999999998</v>
      </c>
      <c r="K6376">
        <v>152.9</v>
      </c>
      <c r="L6376" t="s">
        <v>16</v>
      </c>
      <c r="M6376">
        <v>0.78100000000000003</v>
      </c>
    </row>
    <row r="6377" spans="1:13" x14ac:dyDescent="0.25">
      <c r="A6377">
        <v>324701</v>
      </c>
      <c r="B6377">
        <v>0</v>
      </c>
      <c r="C6377" s="1">
        <v>43425</v>
      </c>
      <c r="D6377">
        <v>1197109</v>
      </c>
      <c r="E6377">
        <v>530</v>
      </c>
      <c r="F6377">
        <v>6</v>
      </c>
      <c r="G6377">
        <v>619</v>
      </c>
      <c r="H6377" s="1">
        <v>43425</v>
      </c>
      <c r="I6377">
        <v>380</v>
      </c>
      <c r="J6377">
        <v>600.42999999999995</v>
      </c>
      <c r="K6377">
        <v>205.09</v>
      </c>
      <c r="L6377" t="s">
        <v>16</v>
      </c>
      <c r="M6377">
        <v>0.78100000000000003</v>
      </c>
    </row>
    <row r="6378" spans="1:13" x14ac:dyDescent="0.25">
      <c r="A6378">
        <v>324701</v>
      </c>
      <c r="B6378">
        <v>1</v>
      </c>
      <c r="C6378" s="1">
        <v>43425</v>
      </c>
      <c r="D6378">
        <v>1197109</v>
      </c>
      <c r="E6378">
        <v>1431</v>
      </c>
      <c r="F6378">
        <v>1</v>
      </c>
      <c r="G6378">
        <v>256</v>
      </c>
      <c r="H6378" s="1">
        <v>43425</v>
      </c>
      <c r="I6378">
        <v>380</v>
      </c>
      <c r="J6378">
        <v>256</v>
      </c>
      <c r="K6378">
        <v>117.73</v>
      </c>
      <c r="L6378" t="s">
        <v>16</v>
      </c>
      <c r="M6378">
        <v>0.78100000000000003</v>
      </c>
    </row>
    <row r="6379" spans="1:13" x14ac:dyDescent="0.25">
      <c r="A6379">
        <v>324702</v>
      </c>
      <c r="B6379">
        <v>0</v>
      </c>
      <c r="C6379" s="1">
        <v>43425</v>
      </c>
      <c r="D6379">
        <v>1564441</v>
      </c>
      <c r="E6379">
        <v>1530</v>
      </c>
      <c r="F6379">
        <v>2</v>
      </c>
      <c r="G6379">
        <v>266</v>
      </c>
      <c r="H6379" s="1">
        <v>43428</v>
      </c>
      <c r="I6379">
        <v>999999</v>
      </c>
      <c r="J6379">
        <v>266</v>
      </c>
      <c r="K6379">
        <v>122.32</v>
      </c>
      <c r="L6379" t="s">
        <v>13</v>
      </c>
      <c r="M6379">
        <v>1</v>
      </c>
    </row>
    <row r="6380" spans="1:13" x14ac:dyDescent="0.25">
      <c r="A6380">
        <v>324702</v>
      </c>
      <c r="B6380">
        <v>1</v>
      </c>
      <c r="C6380" s="1">
        <v>43425</v>
      </c>
      <c r="D6380">
        <v>1564441</v>
      </c>
      <c r="E6380">
        <v>2104</v>
      </c>
      <c r="F6380">
        <v>1</v>
      </c>
      <c r="G6380">
        <v>257.5</v>
      </c>
      <c r="H6380" s="1">
        <v>43428</v>
      </c>
      <c r="I6380">
        <v>999999</v>
      </c>
      <c r="J6380">
        <v>244.625</v>
      </c>
      <c r="K6380">
        <v>131.28</v>
      </c>
      <c r="L6380" t="s">
        <v>13</v>
      </c>
      <c r="M6380">
        <v>1</v>
      </c>
    </row>
    <row r="6381" spans="1:13" x14ac:dyDescent="0.25">
      <c r="A6381">
        <v>324702</v>
      </c>
      <c r="B6381">
        <v>2</v>
      </c>
      <c r="C6381" s="1">
        <v>43425</v>
      </c>
      <c r="D6381">
        <v>1564441</v>
      </c>
      <c r="E6381">
        <v>1258</v>
      </c>
      <c r="F6381">
        <v>5</v>
      </c>
      <c r="G6381">
        <v>39.99</v>
      </c>
      <c r="H6381" s="1">
        <v>43428</v>
      </c>
      <c r="I6381">
        <v>999999</v>
      </c>
      <c r="J6381">
        <v>37.1907</v>
      </c>
      <c r="K6381">
        <v>20.39</v>
      </c>
      <c r="L6381" t="s">
        <v>13</v>
      </c>
      <c r="M6381">
        <v>1</v>
      </c>
    </row>
    <row r="6382" spans="1:13" x14ac:dyDescent="0.25">
      <c r="A6382">
        <v>324703</v>
      </c>
      <c r="B6382">
        <v>0</v>
      </c>
      <c r="C6382" s="1">
        <v>43425</v>
      </c>
      <c r="D6382">
        <v>1618492</v>
      </c>
      <c r="E6382">
        <v>1652</v>
      </c>
      <c r="F6382">
        <v>1</v>
      </c>
      <c r="G6382">
        <v>179.99</v>
      </c>
      <c r="H6382" s="1">
        <v>43427</v>
      </c>
      <c r="I6382">
        <v>999999</v>
      </c>
      <c r="J6382">
        <v>156.59129999999999</v>
      </c>
      <c r="K6382">
        <v>82.77</v>
      </c>
      <c r="L6382" t="s">
        <v>13</v>
      </c>
      <c r="M6382">
        <v>1</v>
      </c>
    </row>
    <row r="6383" spans="1:13" x14ac:dyDescent="0.25">
      <c r="A6383">
        <v>324703</v>
      </c>
      <c r="B6383">
        <v>1</v>
      </c>
      <c r="C6383" s="1">
        <v>43425</v>
      </c>
      <c r="D6383">
        <v>1618492</v>
      </c>
      <c r="E6383">
        <v>1568</v>
      </c>
      <c r="F6383">
        <v>3</v>
      </c>
      <c r="G6383">
        <v>280</v>
      </c>
      <c r="H6383" s="1">
        <v>43427</v>
      </c>
      <c r="I6383">
        <v>999999</v>
      </c>
      <c r="J6383">
        <v>252</v>
      </c>
      <c r="K6383">
        <v>128.76</v>
      </c>
      <c r="L6383" t="s">
        <v>13</v>
      </c>
      <c r="M6383">
        <v>1</v>
      </c>
    </row>
    <row r="6384" spans="1:13" x14ac:dyDescent="0.25">
      <c r="A6384">
        <v>324703</v>
      </c>
      <c r="B6384">
        <v>2</v>
      </c>
      <c r="C6384" s="1">
        <v>43425</v>
      </c>
      <c r="D6384">
        <v>1618492</v>
      </c>
      <c r="E6384">
        <v>481</v>
      </c>
      <c r="F6384">
        <v>3</v>
      </c>
      <c r="G6384">
        <v>139</v>
      </c>
      <c r="H6384" s="1">
        <v>43427</v>
      </c>
      <c r="I6384">
        <v>999999</v>
      </c>
      <c r="J6384">
        <v>122.32</v>
      </c>
      <c r="K6384">
        <v>63.92</v>
      </c>
      <c r="L6384" t="s">
        <v>13</v>
      </c>
      <c r="M6384">
        <v>1</v>
      </c>
    </row>
    <row r="6385" spans="1:13" x14ac:dyDescent="0.25">
      <c r="A6385">
        <v>324704</v>
      </c>
      <c r="B6385">
        <v>0</v>
      </c>
      <c r="C6385" s="1">
        <v>43425</v>
      </c>
      <c r="D6385">
        <v>865693</v>
      </c>
      <c r="E6385">
        <v>1514</v>
      </c>
      <c r="F6385">
        <v>7</v>
      </c>
      <c r="G6385">
        <v>208</v>
      </c>
      <c r="H6385" s="1">
        <v>43425</v>
      </c>
      <c r="I6385">
        <v>340</v>
      </c>
      <c r="J6385">
        <v>193.44</v>
      </c>
      <c r="K6385">
        <v>95.65</v>
      </c>
      <c r="L6385" t="s">
        <v>14</v>
      </c>
      <c r="M6385">
        <v>0.87649999999999995</v>
      </c>
    </row>
    <row r="6386" spans="1:13" x14ac:dyDescent="0.25">
      <c r="A6386">
        <v>324704</v>
      </c>
      <c r="B6386">
        <v>1</v>
      </c>
      <c r="C6386" s="1">
        <v>43425</v>
      </c>
      <c r="D6386">
        <v>865693</v>
      </c>
      <c r="E6386">
        <v>106</v>
      </c>
      <c r="F6386">
        <v>5</v>
      </c>
      <c r="G6386">
        <v>132.99</v>
      </c>
      <c r="H6386" s="1">
        <v>43425</v>
      </c>
      <c r="I6386">
        <v>340</v>
      </c>
      <c r="J6386">
        <v>125.0106</v>
      </c>
      <c r="K6386">
        <v>61.16</v>
      </c>
      <c r="L6386" t="s">
        <v>14</v>
      </c>
      <c r="M6386">
        <v>0.87649999999999995</v>
      </c>
    </row>
    <row r="6387" spans="1:13" x14ac:dyDescent="0.25">
      <c r="A6387">
        <v>324704</v>
      </c>
      <c r="B6387">
        <v>2</v>
      </c>
      <c r="C6387" s="1">
        <v>43425</v>
      </c>
      <c r="D6387">
        <v>865693</v>
      </c>
      <c r="E6387">
        <v>1339</v>
      </c>
      <c r="F6387">
        <v>2</v>
      </c>
      <c r="G6387">
        <v>35.99</v>
      </c>
      <c r="H6387" s="1">
        <v>43425</v>
      </c>
      <c r="I6387">
        <v>340</v>
      </c>
      <c r="J6387">
        <v>33.110799999999998</v>
      </c>
      <c r="K6387">
        <v>16.55</v>
      </c>
      <c r="L6387" t="s">
        <v>14</v>
      </c>
      <c r="M6387">
        <v>0.87649999999999995</v>
      </c>
    </row>
    <row r="6388" spans="1:13" x14ac:dyDescent="0.25">
      <c r="A6388">
        <v>324705</v>
      </c>
      <c r="B6388">
        <v>0</v>
      </c>
      <c r="C6388" s="1">
        <v>43425</v>
      </c>
      <c r="D6388">
        <v>305600</v>
      </c>
      <c r="E6388">
        <v>96</v>
      </c>
      <c r="F6388">
        <v>3</v>
      </c>
      <c r="G6388">
        <v>67.400000000000006</v>
      </c>
      <c r="H6388" s="1">
        <v>43426</v>
      </c>
      <c r="I6388">
        <v>999999</v>
      </c>
      <c r="J6388">
        <v>58.637999999999998</v>
      </c>
      <c r="K6388">
        <v>34.36</v>
      </c>
      <c r="L6388" t="s">
        <v>15</v>
      </c>
      <c r="M6388">
        <v>1.3273999999999999</v>
      </c>
    </row>
    <row r="6389" spans="1:13" x14ac:dyDescent="0.25">
      <c r="A6389">
        <v>324705</v>
      </c>
      <c r="B6389">
        <v>1</v>
      </c>
      <c r="C6389" s="1">
        <v>43425</v>
      </c>
      <c r="D6389">
        <v>305600</v>
      </c>
      <c r="E6389">
        <v>464</v>
      </c>
      <c r="F6389">
        <v>2</v>
      </c>
      <c r="G6389">
        <v>679</v>
      </c>
      <c r="H6389" s="1">
        <v>43426</v>
      </c>
      <c r="I6389">
        <v>999999</v>
      </c>
      <c r="J6389">
        <v>679</v>
      </c>
      <c r="K6389">
        <v>224.97</v>
      </c>
      <c r="L6389" t="s">
        <v>15</v>
      </c>
      <c r="M6389">
        <v>1.3273999999999999</v>
      </c>
    </row>
    <row r="6390" spans="1:13" x14ac:dyDescent="0.25">
      <c r="A6390">
        <v>324705</v>
      </c>
      <c r="B6390">
        <v>2</v>
      </c>
      <c r="C6390" s="1">
        <v>43425</v>
      </c>
      <c r="D6390">
        <v>305600</v>
      </c>
      <c r="E6390">
        <v>2269</v>
      </c>
      <c r="F6390">
        <v>2</v>
      </c>
      <c r="G6390">
        <v>29.99</v>
      </c>
      <c r="H6390" s="1">
        <v>43426</v>
      </c>
      <c r="I6390">
        <v>999999</v>
      </c>
      <c r="J6390">
        <v>29.99</v>
      </c>
      <c r="K6390">
        <v>15.29</v>
      </c>
      <c r="L6390" t="s">
        <v>15</v>
      </c>
      <c r="M6390">
        <v>1.3273999999999999</v>
      </c>
    </row>
    <row r="6391" spans="1:13" x14ac:dyDescent="0.25">
      <c r="A6391">
        <v>322708</v>
      </c>
      <c r="B6391">
        <v>1</v>
      </c>
      <c r="C6391" s="1">
        <v>43405</v>
      </c>
      <c r="D6391">
        <v>1747103</v>
      </c>
      <c r="E6391">
        <v>1328</v>
      </c>
      <c r="F6391">
        <v>4</v>
      </c>
      <c r="G6391">
        <v>49.99</v>
      </c>
      <c r="H6391" s="1">
        <v>43405</v>
      </c>
      <c r="I6391">
        <v>430</v>
      </c>
      <c r="J6391">
        <v>49.99</v>
      </c>
      <c r="K6391">
        <v>16.559999999999999</v>
      </c>
      <c r="L6391" t="s">
        <v>13</v>
      </c>
      <c r="M6391">
        <v>1</v>
      </c>
    </row>
    <row r="6392" spans="1:13" x14ac:dyDescent="0.25">
      <c r="A6392">
        <v>322708</v>
      </c>
      <c r="B6392">
        <v>2</v>
      </c>
      <c r="C6392" s="1">
        <v>43405</v>
      </c>
      <c r="D6392">
        <v>1747103</v>
      </c>
      <c r="E6392">
        <v>1225</v>
      </c>
      <c r="F6392">
        <v>3</v>
      </c>
      <c r="G6392">
        <v>1000</v>
      </c>
      <c r="H6392" s="1">
        <v>43405</v>
      </c>
      <c r="I6392">
        <v>430</v>
      </c>
      <c r="J6392">
        <v>1000</v>
      </c>
      <c r="K6392">
        <v>331.32</v>
      </c>
      <c r="L6392" t="s">
        <v>13</v>
      </c>
      <c r="M6392">
        <v>1</v>
      </c>
    </row>
    <row r="6393" spans="1:13" x14ac:dyDescent="0.25">
      <c r="A6393">
        <v>322800</v>
      </c>
      <c r="B6393">
        <v>0</v>
      </c>
      <c r="C6393" s="1">
        <v>43406</v>
      </c>
      <c r="D6393">
        <v>590077</v>
      </c>
      <c r="E6393">
        <v>1449</v>
      </c>
      <c r="F6393">
        <v>1</v>
      </c>
      <c r="G6393">
        <v>300</v>
      </c>
      <c r="H6393" s="1">
        <v>43410</v>
      </c>
      <c r="I6393">
        <v>999999</v>
      </c>
      <c r="J6393">
        <v>300</v>
      </c>
      <c r="K6393">
        <v>137.96</v>
      </c>
      <c r="L6393" t="s">
        <v>14</v>
      </c>
      <c r="M6393">
        <v>0.87590000000000001</v>
      </c>
    </row>
    <row r="6394" spans="1:13" x14ac:dyDescent="0.25">
      <c r="A6394">
        <v>322800</v>
      </c>
      <c r="B6394">
        <v>1</v>
      </c>
      <c r="C6394" s="1">
        <v>43406</v>
      </c>
      <c r="D6394">
        <v>590077</v>
      </c>
      <c r="E6394">
        <v>2502</v>
      </c>
      <c r="F6394">
        <v>2</v>
      </c>
      <c r="G6394">
        <v>9.99</v>
      </c>
      <c r="H6394" s="1">
        <v>43410</v>
      </c>
      <c r="I6394">
        <v>999999</v>
      </c>
      <c r="J6394">
        <v>9.8901000000000003</v>
      </c>
      <c r="K6394">
        <v>5.09</v>
      </c>
      <c r="L6394" t="s">
        <v>14</v>
      </c>
      <c r="M6394">
        <v>0.87590000000000001</v>
      </c>
    </row>
    <row r="6395" spans="1:13" x14ac:dyDescent="0.25">
      <c r="A6395">
        <v>322800</v>
      </c>
      <c r="B6395">
        <v>2</v>
      </c>
      <c r="C6395" s="1">
        <v>43406</v>
      </c>
      <c r="D6395">
        <v>590077</v>
      </c>
      <c r="E6395">
        <v>1493</v>
      </c>
      <c r="F6395">
        <v>2</v>
      </c>
      <c r="G6395">
        <v>269</v>
      </c>
      <c r="H6395" s="1">
        <v>43410</v>
      </c>
      <c r="I6395">
        <v>999999</v>
      </c>
      <c r="J6395">
        <v>260.93</v>
      </c>
      <c r="K6395">
        <v>123.7</v>
      </c>
      <c r="L6395" t="s">
        <v>14</v>
      </c>
      <c r="M6395">
        <v>0.87590000000000001</v>
      </c>
    </row>
    <row r="6396" spans="1:13" x14ac:dyDescent="0.25">
      <c r="A6396">
        <v>322801</v>
      </c>
      <c r="B6396">
        <v>0</v>
      </c>
      <c r="C6396" s="1">
        <v>43406</v>
      </c>
      <c r="D6396">
        <v>2058872</v>
      </c>
      <c r="E6396">
        <v>1431</v>
      </c>
      <c r="F6396">
        <v>1</v>
      </c>
      <c r="G6396">
        <v>256</v>
      </c>
      <c r="H6396" s="1">
        <v>43411</v>
      </c>
      <c r="I6396">
        <v>999999</v>
      </c>
      <c r="J6396">
        <v>225.28</v>
      </c>
      <c r="K6396">
        <v>117.73</v>
      </c>
      <c r="L6396" t="s">
        <v>13</v>
      </c>
      <c r="M6396">
        <v>1</v>
      </c>
    </row>
    <row r="6397" spans="1:13" x14ac:dyDescent="0.25">
      <c r="A6397">
        <v>322801</v>
      </c>
      <c r="B6397">
        <v>1</v>
      </c>
      <c r="C6397" s="1">
        <v>43406</v>
      </c>
      <c r="D6397">
        <v>2058872</v>
      </c>
      <c r="E6397">
        <v>1583</v>
      </c>
      <c r="F6397">
        <v>1</v>
      </c>
      <c r="G6397">
        <v>13.89</v>
      </c>
      <c r="H6397" s="1">
        <v>43411</v>
      </c>
      <c r="I6397">
        <v>999999</v>
      </c>
      <c r="J6397">
        <v>13.89</v>
      </c>
      <c r="K6397">
        <v>6.39</v>
      </c>
      <c r="L6397" t="s">
        <v>13</v>
      </c>
      <c r="M6397">
        <v>1</v>
      </c>
    </row>
    <row r="6398" spans="1:13" x14ac:dyDescent="0.25">
      <c r="A6398">
        <v>322801</v>
      </c>
      <c r="B6398">
        <v>2</v>
      </c>
      <c r="C6398" s="1">
        <v>43406</v>
      </c>
      <c r="D6398">
        <v>2058872</v>
      </c>
      <c r="E6398">
        <v>464</v>
      </c>
      <c r="F6398">
        <v>3</v>
      </c>
      <c r="G6398">
        <v>679</v>
      </c>
      <c r="H6398" s="1">
        <v>43411</v>
      </c>
      <c r="I6398">
        <v>999999</v>
      </c>
      <c r="J6398">
        <v>672.21</v>
      </c>
      <c r="K6398">
        <v>224.97</v>
      </c>
      <c r="L6398" t="s">
        <v>13</v>
      </c>
      <c r="M6398">
        <v>1</v>
      </c>
    </row>
    <row r="6399" spans="1:13" x14ac:dyDescent="0.25">
      <c r="A6399">
        <v>322802</v>
      </c>
      <c r="B6399">
        <v>0</v>
      </c>
      <c r="C6399" s="1">
        <v>43406</v>
      </c>
      <c r="D6399">
        <v>288239</v>
      </c>
      <c r="E6399">
        <v>1496</v>
      </c>
      <c r="F6399">
        <v>1</v>
      </c>
      <c r="G6399">
        <v>288</v>
      </c>
      <c r="H6399" s="1">
        <v>43406</v>
      </c>
      <c r="I6399">
        <v>80</v>
      </c>
      <c r="J6399">
        <v>288</v>
      </c>
      <c r="K6399">
        <v>132.44</v>
      </c>
      <c r="L6399" t="s">
        <v>15</v>
      </c>
      <c r="M6399">
        <v>1.31</v>
      </c>
    </row>
    <row r="6400" spans="1:13" x14ac:dyDescent="0.25">
      <c r="A6400">
        <v>322802</v>
      </c>
      <c r="B6400">
        <v>1</v>
      </c>
      <c r="C6400" s="1">
        <v>43406</v>
      </c>
      <c r="D6400">
        <v>288239</v>
      </c>
      <c r="E6400">
        <v>772</v>
      </c>
      <c r="F6400">
        <v>1</v>
      </c>
      <c r="G6400">
        <v>11.9</v>
      </c>
      <c r="H6400" s="1">
        <v>43406</v>
      </c>
      <c r="I6400">
        <v>80</v>
      </c>
      <c r="J6400">
        <v>11.9</v>
      </c>
      <c r="K6400">
        <v>6.07</v>
      </c>
      <c r="L6400" t="s">
        <v>15</v>
      </c>
      <c r="M6400">
        <v>1.31</v>
      </c>
    </row>
    <row r="6401" spans="1:13" x14ac:dyDescent="0.25">
      <c r="A6401">
        <v>322803</v>
      </c>
      <c r="B6401">
        <v>0</v>
      </c>
      <c r="C6401" s="1">
        <v>43406</v>
      </c>
      <c r="D6401">
        <v>1637149</v>
      </c>
      <c r="E6401">
        <v>524</v>
      </c>
      <c r="F6401">
        <v>2</v>
      </c>
      <c r="G6401">
        <v>179</v>
      </c>
      <c r="H6401" s="1">
        <v>43406</v>
      </c>
      <c r="I6401">
        <v>590</v>
      </c>
      <c r="J6401">
        <v>179</v>
      </c>
      <c r="K6401">
        <v>82.32</v>
      </c>
      <c r="L6401" t="s">
        <v>13</v>
      </c>
      <c r="M6401">
        <v>1</v>
      </c>
    </row>
    <row r="6402" spans="1:13" x14ac:dyDescent="0.25">
      <c r="A6402">
        <v>322803</v>
      </c>
      <c r="B6402">
        <v>1</v>
      </c>
      <c r="C6402" s="1">
        <v>43406</v>
      </c>
      <c r="D6402">
        <v>1637149</v>
      </c>
      <c r="E6402">
        <v>420</v>
      </c>
      <c r="F6402">
        <v>1</v>
      </c>
      <c r="G6402">
        <v>499.9</v>
      </c>
      <c r="H6402" s="1">
        <v>43406</v>
      </c>
      <c r="I6402">
        <v>590</v>
      </c>
      <c r="J6402">
        <v>439.91199999999998</v>
      </c>
      <c r="K6402">
        <v>254.86</v>
      </c>
      <c r="L6402" t="s">
        <v>13</v>
      </c>
      <c r="M6402">
        <v>1</v>
      </c>
    </row>
    <row r="6403" spans="1:13" x14ac:dyDescent="0.25">
      <c r="A6403">
        <v>322804</v>
      </c>
      <c r="B6403">
        <v>0</v>
      </c>
      <c r="C6403" s="1">
        <v>43406</v>
      </c>
      <c r="D6403">
        <v>1754480</v>
      </c>
      <c r="E6403">
        <v>1573</v>
      </c>
      <c r="F6403">
        <v>2</v>
      </c>
      <c r="G6403">
        <v>58.99</v>
      </c>
      <c r="H6403" s="1">
        <v>43407</v>
      </c>
      <c r="I6403">
        <v>999999</v>
      </c>
      <c r="J6403">
        <v>58.99</v>
      </c>
      <c r="K6403">
        <v>27.13</v>
      </c>
      <c r="L6403" t="s">
        <v>13</v>
      </c>
      <c r="M6403">
        <v>1</v>
      </c>
    </row>
    <row r="6404" spans="1:13" x14ac:dyDescent="0.25">
      <c r="A6404">
        <v>322804</v>
      </c>
      <c r="B6404">
        <v>1</v>
      </c>
      <c r="C6404" s="1">
        <v>43406</v>
      </c>
      <c r="D6404">
        <v>1754480</v>
      </c>
      <c r="E6404">
        <v>221</v>
      </c>
      <c r="F6404">
        <v>2</v>
      </c>
      <c r="G6404">
        <v>599</v>
      </c>
      <c r="H6404" s="1">
        <v>43407</v>
      </c>
      <c r="I6404">
        <v>999999</v>
      </c>
      <c r="J6404">
        <v>515.14</v>
      </c>
      <c r="K6404">
        <v>275.45999999999998</v>
      </c>
      <c r="L6404" t="s">
        <v>13</v>
      </c>
      <c r="M6404">
        <v>1</v>
      </c>
    </row>
    <row r="6405" spans="1:13" x14ac:dyDescent="0.25">
      <c r="A6405">
        <v>322805</v>
      </c>
      <c r="B6405">
        <v>0</v>
      </c>
      <c r="C6405" s="1">
        <v>43406</v>
      </c>
      <c r="D6405">
        <v>1297543</v>
      </c>
      <c r="E6405">
        <v>165</v>
      </c>
      <c r="F6405">
        <v>1</v>
      </c>
      <c r="G6405">
        <v>763.51</v>
      </c>
      <c r="H6405" s="1">
        <v>43409</v>
      </c>
      <c r="I6405">
        <v>999999</v>
      </c>
      <c r="J6405">
        <v>687.15899999999999</v>
      </c>
      <c r="K6405">
        <v>389.26</v>
      </c>
      <c r="L6405" t="s">
        <v>13</v>
      </c>
      <c r="M6405">
        <v>1</v>
      </c>
    </row>
    <row r="6406" spans="1:13" x14ac:dyDescent="0.25">
      <c r="A6406">
        <v>322805</v>
      </c>
      <c r="B6406">
        <v>1</v>
      </c>
      <c r="C6406" s="1">
        <v>43406</v>
      </c>
      <c r="D6406">
        <v>1297543</v>
      </c>
      <c r="E6406">
        <v>1468</v>
      </c>
      <c r="F6406">
        <v>1</v>
      </c>
      <c r="G6406">
        <v>189</v>
      </c>
      <c r="H6406" s="1">
        <v>43409</v>
      </c>
      <c r="I6406">
        <v>999999</v>
      </c>
      <c r="J6406">
        <v>170.1</v>
      </c>
      <c r="K6406">
        <v>86.91</v>
      </c>
      <c r="L6406" t="s">
        <v>13</v>
      </c>
      <c r="M6406">
        <v>1</v>
      </c>
    </row>
    <row r="6407" spans="1:13" x14ac:dyDescent="0.25">
      <c r="A6407">
        <v>322805</v>
      </c>
      <c r="B6407">
        <v>2</v>
      </c>
      <c r="C6407" s="1">
        <v>43406</v>
      </c>
      <c r="D6407">
        <v>1297543</v>
      </c>
      <c r="E6407">
        <v>1691</v>
      </c>
      <c r="F6407">
        <v>1</v>
      </c>
      <c r="G6407">
        <v>5.39</v>
      </c>
      <c r="H6407" s="1">
        <v>43409</v>
      </c>
      <c r="I6407">
        <v>999999</v>
      </c>
      <c r="J6407">
        <v>5.1204999999999998</v>
      </c>
      <c r="K6407">
        <v>2.75</v>
      </c>
      <c r="L6407" t="s">
        <v>13</v>
      </c>
      <c r="M6407">
        <v>1</v>
      </c>
    </row>
    <row r="6408" spans="1:13" x14ac:dyDescent="0.25">
      <c r="A6408">
        <v>322805</v>
      </c>
      <c r="B6408">
        <v>3</v>
      </c>
      <c r="C6408" s="1">
        <v>43406</v>
      </c>
      <c r="D6408">
        <v>1297543</v>
      </c>
      <c r="E6408">
        <v>1671</v>
      </c>
      <c r="F6408">
        <v>10</v>
      </c>
      <c r="G6408">
        <v>4.99</v>
      </c>
      <c r="H6408" s="1">
        <v>43409</v>
      </c>
      <c r="I6408">
        <v>999999</v>
      </c>
      <c r="J6408">
        <v>4.8403</v>
      </c>
      <c r="K6408">
        <v>2.54</v>
      </c>
      <c r="L6408" t="s">
        <v>13</v>
      </c>
      <c r="M6408">
        <v>1</v>
      </c>
    </row>
    <row r="6409" spans="1:13" x14ac:dyDescent="0.25">
      <c r="A6409">
        <v>322900</v>
      </c>
      <c r="B6409">
        <v>0</v>
      </c>
      <c r="C6409" s="1">
        <v>43407</v>
      </c>
      <c r="D6409">
        <v>1874473</v>
      </c>
      <c r="E6409">
        <v>1587</v>
      </c>
      <c r="F6409">
        <v>1</v>
      </c>
      <c r="G6409">
        <v>17.989999999999998</v>
      </c>
      <c r="H6409" s="1">
        <v>43407</v>
      </c>
      <c r="I6409">
        <v>490</v>
      </c>
      <c r="J6409">
        <v>16.370899999999999</v>
      </c>
      <c r="K6409">
        <v>8.27</v>
      </c>
      <c r="L6409" t="s">
        <v>13</v>
      </c>
      <c r="M6409">
        <v>1</v>
      </c>
    </row>
    <row r="6410" spans="1:13" x14ac:dyDescent="0.25">
      <c r="A6410">
        <v>322901</v>
      </c>
      <c r="B6410">
        <v>0</v>
      </c>
      <c r="C6410" s="1">
        <v>43407</v>
      </c>
      <c r="D6410">
        <v>2013931</v>
      </c>
      <c r="E6410">
        <v>736</v>
      </c>
      <c r="F6410">
        <v>8</v>
      </c>
      <c r="G6410">
        <v>118</v>
      </c>
      <c r="H6410" s="1">
        <v>43407</v>
      </c>
      <c r="I6410">
        <v>585</v>
      </c>
      <c r="J6410">
        <v>108.56</v>
      </c>
      <c r="K6410">
        <v>54.26</v>
      </c>
      <c r="L6410" t="s">
        <v>13</v>
      </c>
      <c r="M6410">
        <v>1</v>
      </c>
    </row>
    <row r="6411" spans="1:13" x14ac:dyDescent="0.25">
      <c r="A6411">
        <v>322902</v>
      </c>
      <c r="B6411">
        <v>0</v>
      </c>
      <c r="C6411" s="1">
        <v>43407</v>
      </c>
      <c r="D6411">
        <v>1616180</v>
      </c>
      <c r="E6411">
        <v>472</v>
      </c>
      <c r="F6411">
        <v>7</v>
      </c>
      <c r="G6411">
        <v>69</v>
      </c>
      <c r="H6411" s="1">
        <v>43407</v>
      </c>
      <c r="I6411">
        <v>610</v>
      </c>
      <c r="J6411">
        <v>61.41</v>
      </c>
      <c r="K6411">
        <v>35.18</v>
      </c>
      <c r="L6411" t="s">
        <v>13</v>
      </c>
      <c r="M6411">
        <v>1</v>
      </c>
    </row>
    <row r="6412" spans="1:13" x14ac:dyDescent="0.25">
      <c r="A6412">
        <v>322903</v>
      </c>
      <c r="B6412">
        <v>0</v>
      </c>
      <c r="C6412" s="1">
        <v>43407</v>
      </c>
      <c r="D6412">
        <v>293626</v>
      </c>
      <c r="E6412">
        <v>1603</v>
      </c>
      <c r="F6412">
        <v>1</v>
      </c>
      <c r="G6412">
        <v>109.99</v>
      </c>
      <c r="H6412" s="1">
        <v>43407</v>
      </c>
      <c r="I6412">
        <v>90</v>
      </c>
      <c r="J6412">
        <v>109.99</v>
      </c>
      <c r="K6412">
        <v>56.08</v>
      </c>
      <c r="L6412" t="s">
        <v>15</v>
      </c>
      <c r="M6412">
        <v>1.31</v>
      </c>
    </row>
    <row r="6413" spans="1:13" x14ac:dyDescent="0.25">
      <c r="A6413">
        <v>322903</v>
      </c>
      <c r="B6413">
        <v>1</v>
      </c>
      <c r="C6413" s="1">
        <v>43407</v>
      </c>
      <c r="D6413">
        <v>293626</v>
      </c>
      <c r="E6413">
        <v>1320</v>
      </c>
      <c r="F6413">
        <v>7</v>
      </c>
      <c r="G6413">
        <v>26.99</v>
      </c>
      <c r="H6413" s="1">
        <v>43407</v>
      </c>
      <c r="I6413">
        <v>90</v>
      </c>
      <c r="J6413">
        <v>26.99</v>
      </c>
      <c r="K6413">
        <v>12.41</v>
      </c>
      <c r="L6413" t="s">
        <v>15</v>
      </c>
      <c r="M6413">
        <v>1.31</v>
      </c>
    </row>
    <row r="6414" spans="1:13" x14ac:dyDescent="0.25">
      <c r="A6414">
        <v>322904</v>
      </c>
      <c r="B6414">
        <v>0</v>
      </c>
      <c r="C6414" s="1">
        <v>43407</v>
      </c>
      <c r="D6414">
        <v>1403599</v>
      </c>
      <c r="E6414">
        <v>116</v>
      </c>
      <c r="F6414">
        <v>2</v>
      </c>
      <c r="G6414">
        <v>169.99</v>
      </c>
      <c r="H6414" s="1">
        <v>43409</v>
      </c>
      <c r="I6414">
        <v>999999</v>
      </c>
      <c r="J6414">
        <v>154.6909</v>
      </c>
      <c r="K6414">
        <v>86.67</v>
      </c>
      <c r="L6414" t="s">
        <v>13</v>
      </c>
      <c r="M6414">
        <v>1</v>
      </c>
    </row>
    <row r="6415" spans="1:13" x14ac:dyDescent="0.25">
      <c r="A6415">
        <v>322904</v>
      </c>
      <c r="B6415">
        <v>1</v>
      </c>
      <c r="C6415" s="1">
        <v>43407</v>
      </c>
      <c r="D6415">
        <v>1403599</v>
      </c>
      <c r="E6415">
        <v>1723</v>
      </c>
      <c r="F6415">
        <v>3</v>
      </c>
      <c r="G6415">
        <v>56</v>
      </c>
      <c r="H6415" s="1">
        <v>43409</v>
      </c>
      <c r="I6415">
        <v>999999</v>
      </c>
      <c r="J6415">
        <v>56</v>
      </c>
      <c r="K6415">
        <v>28.55</v>
      </c>
      <c r="L6415" t="s">
        <v>13</v>
      </c>
      <c r="M6415">
        <v>1</v>
      </c>
    </row>
    <row r="6416" spans="1:13" x14ac:dyDescent="0.25">
      <c r="A6416">
        <v>322904</v>
      </c>
      <c r="B6416">
        <v>2</v>
      </c>
      <c r="C6416" s="1">
        <v>43407</v>
      </c>
      <c r="D6416">
        <v>1403599</v>
      </c>
      <c r="E6416">
        <v>359</v>
      </c>
      <c r="F6416">
        <v>2</v>
      </c>
      <c r="G6416">
        <v>368</v>
      </c>
      <c r="H6416" s="1">
        <v>43409</v>
      </c>
      <c r="I6416">
        <v>999999</v>
      </c>
      <c r="J6416">
        <v>331.2</v>
      </c>
      <c r="K6416">
        <v>187.62</v>
      </c>
      <c r="L6416" t="s">
        <v>13</v>
      </c>
      <c r="M6416">
        <v>1</v>
      </c>
    </row>
    <row r="6417" spans="1:13" x14ac:dyDescent="0.25">
      <c r="A6417">
        <v>322904</v>
      </c>
      <c r="B6417">
        <v>3</v>
      </c>
      <c r="C6417" s="1">
        <v>43407</v>
      </c>
      <c r="D6417">
        <v>1403599</v>
      </c>
      <c r="E6417">
        <v>135</v>
      </c>
      <c r="F6417">
        <v>3</v>
      </c>
      <c r="G6417">
        <v>349.95</v>
      </c>
      <c r="H6417" s="1">
        <v>43409</v>
      </c>
      <c r="I6417">
        <v>999999</v>
      </c>
      <c r="J6417">
        <v>325.45350000000002</v>
      </c>
      <c r="K6417">
        <v>160.93</v>
      </c>
      <c r="L6417" t="s">
        <v>13</v>
      </c>
      <c r="M6417">
        <v>1</v>
      </c>
    </row>
    <row r="6418" spans="1:13" x14ac:dyDescent="0.25">
      <c r="A6418">
        <v>322905</v>
      </c>
      <c r="B6418">
        <v>0</v>
      </c>
      <c r="C6418" s="1">
        <v>43407</v>
      </c>
      <c r="D6418">
        <v>384389</v>
      </c>
      <c r="E6418">
        <v>569</v>
      </c>
      <c r="F6418">
        <v>4</v>
      </c>
      <c r="G6418">
        <v>459</v>
      </c>
      <c r="H6418" s="1">
        <v>43407</v>
      </c>
      <c r="I6418">
        <v>100</v>
      </c>
      <c r="J6418">
        <v>459</v>
      </c>
      <c r="K6418">
        <v>152.08000000000001</v>
      </c>
      <c r="L6418" t="s">
        <v>15</v>
      </c>
      <c r="M6418">
        <v>1.31</v>
      </c>
    </row>
    <row r="6419" spans="1:13" x14ac:dyDescent="0.25">
      <c r="A6419">
        <v>322905</v>
      </c>
      <c r="B6419">
        <v>1</v>
      </c>
      <c r="C6419" s="1">
        <v>43407</v>
      </c>
      <c r="D6419">
        <v>384389</v>
      </c>
      <c r="E6419">
        <v>2516</v>
      </c>
      <c r="F6419">
        <v>1</v>
      </c>
      <c r="G6419">
        <v>3.35</v>
      </c>
      <c r="H6419" s="1">
        <v>43407</v>
      </c>
      <c r="I6419">
        <v>100</v>
      </c>
      <c r="J6419">
        <v>3.35</v>
      </c>
      <c r="K6419">
        <v>1.71</v>
      </c>
      <c r="L6419" t="s">
        <v>15</v>
      </c>
      <c r="M6419">
        <v>1.31</v>
      </c>
    </row>
    <row r="6420" spans="1:13" x14ac:dyDescent="0.25">
      <c r="A6420">
        <v>322905</v>
      </c>
      <c r="B6420">
        <v>2</v>
      </c>
      <c r="C6420" s="1">
        <v>43407</v>
      </c>
      <c r="D6420">
        <v>384389</v>
      </c>
      <c r="E6420">
        <v>1703</v>
      </c>
      <c r="F6420">
        <v>7</v>
      </c>
      <c r="G6420">
        <v>5.39</v>
      </c>
      <c r="H6420" s="1">
        <v>43407</v>
      </c>
      <c r="I6420">
        <v>100</v>
      </c>
      <c r="J6420">
        <v>5.39</v>
      </c>
      <c r="K6420">
        <v>2.75</v>
      </c>
      <c r="L6420" t="s">
        <v>15</v>
      </c>
      <c r="M6420">
        <v>1.31</v>
      </c>
    </row>
    <row r="6421" spans="1:13" x14ac:dyDescent="0.25">
      <c r="A6421">
        <v>322906</v>
      </c>
      <c r="B6421">
        <v>0</v>
      </c>
      <c r="C6421" s="1">
        <v>43407</v>
      </c>
      <c r="D6421">
        <v>222059</v>
      </c>
      <c r="E6421">
        <v>920</v>
      </c>
      <c r="F6421">
        <v>1</v>
      </c>
      <c r="G6421">
        <v>0.95</v>
      </c>
      <c r="H6421" s="1">
        <v>43409</v>
      </c>
      <c r="I6421">
        <v>999999</v>
      </c>
      <c r="J6421">
        <v>0.82650000000000001</v>
      </c>
      <c r="K6421">
        <v>0.48</v>
      </c>
      <c r="L6421" t="s">
        <v>15</v>
      </c>
      <c r="M6421">
        <v>1.31</v>
      </c>
    </row>
    <row r="6422" spans="1:13" x14ac:dyDescent="0.25">
      <c r="A6422">
        <v>322906</v>
      </c>
      <c r="B6422">
        <v>1</v>
      </c>
      <c r="C6422" s="1">
        <v>43407</v>
      </c>
      <c r="D6422">
        <v>222059</v>
      </c>
      <c r="E6422">
        <v>1555</v>
      </c>
      <c r="F6422">
        <v>2</v>
      </c>
      <c r="G6422">
        <v>368</v>
      </c>
      <c r="H6422" s="1">
        <v>43409</v>
      </c>
      <c r="I6422">
        <v>999999</v>
      </c>
      <c r="J6422">
        <v>323.83999999999997</v>
      </c>
      <c r="K6422">
        <v>121.93</v>
      </c>
      <c r="L6422" t="s">
        <v>15</v>
      </c>
      <c r="M6422">
        <v>1.31</v>
      </c>
    </row>
    <row r="6423" spans="1:13" x14ac:dyDescent="0.25">
      <c r="A6423">
        <v>322907</v>
      </c>
      <c r="B6423">
        <v>0</v>
      </c>
      <c r="C6423" s="1">
        <v>43407</v>
      </c>
      <c r="D6423">
        <v>1857564</v>
      </c>
      <c r="E6423">
        <v>443</v>
      </c>
      <c r="F6423">
        <v>1</v>
      </c>
      <c r="G6423">
        <v>349</v>
      </c>
      <c r="H6423" s="1">
        <v>43412</v>
      </c>
      <c r="I6423">
        <v>999999</v>
      </c>
      <c r="J6423">
        <v>331.55</v>
      </c>
      <c r="K6423">
        <v>160.49</v>
      </c>
      <c r="L6423" t="s">
        <v>13</v>
      </c>
      <c r="M6423">
        <v>1</v>
      </c>
    </row>
    <row r="6424" spans="1:13" x14ac:dyDescent="0.25">
      <c r="A6424">
        <v>322908</v>
      </c>
      <c r="B6424">
        <v>0</v>
      </c>
      <c r="C6424" s="1">
        <v>43407</v>
      </c>
      <c r="D6424">
        <v>209990</v>
      </c>
      <c r="E6424">
        <v>111</v>
      </c>
      <c r="F6424">
        <v>3</v>
      </c>
      <c r="G6424">
        <v>249.99</v>
      </c>
      <c r="H6424" s="1">
        <v>43408</v>
      </c>
      <c r="I6424">
        <v>999999</v>
      </c>
      <c r="J6424">
        <v>242.49029999999999</v>
      </c>
      <c r="K6424">
        <v>82.83</v>
      </c>
      <c r="L6424" t="s">
        <v>15</v>
      </c>
      <c r="M6424">
        <v>1.31</v>
      </c>
    </row>
    <row r="6425" spans="1:13" x14ac:dyDescent="0.25">
      <c r="A6425">
        <v>322908</v>
      </c>
      <c r="B6425">
        <v>1</v>
      </c>
      <c r="C6425" s="1">
        <v>43407</v>
      </c>
      <c r="D6425">
        <v>209990</v>
      </c>
      <c r="E6425">
        <v>767</v>
      </c>
      <c r="F6425">
        <v>2</v>
      </c>
      <c r="G6425">
        <v>15.5</v>
      </c>
      <c r="H6425" s="1">
        <v>43408</v>
      </c>
      <c r="I6425">
        <v>999999</v>
      </c>
      <c r="J6425">
        <v>15.5</v>
      </c>
      <c r="K6425">
        <v>7.9</v>
      </c>
      <c r="L6425" t="s">
        <v>15</v>
      </c>
      <c r="M6425">
        <v>1.31</v>
      </c>
    </row>
    <row r="6426" spans="1:13" x14ac:dyDescent="0.25">
      <c r="A6426">
        <v>322909</v>
      </c>
      <c r="B6426">
        <v>0</v>
      </c>
      <c r="C6426" s="1">
        <v>43407</v>
      </c>
      <c r="D6426">
        <v>1297932</v>
      </c>
      <c r="E6426">
        <v>1641</v>
      </c>
      <c r="F6426">
        <v>1</v>
      </c>
      <c r="G6426">
        <v>12.66</v>
      </c>
      <c r="H6426" s="1">
        <v>43410</v>
      </c>
      <c r="I6426">
        <v>999999</v>
      </c>
      <c r="J6426">
        <v>11.2674</v>
      </c>
      <c r="K6426">
        <v>5.82</v>
      </c>
      <c r="L6426" t="s">
        <v>13</v>
      </c>
      <c r="M6426">
        <v>1</v>
      </c>
    </row>
    <row r="6427" spans="1:13" x14ac:dyDescent="0.25">
      <c r="A6427">
        <v>322909</v>
      </c>
      <c r="B6427">
        <v>1</v>
      </c>
      <c r="C6427" s="1">
        <v>43407</v>
      </c>
      <c r="D6427">
        <v>1297932</v>
      </c>
      <c r="E6427">
        <v>604</v>
      </c>
      <c r="F6427">
        <v>1</v>
      </c>
      <c r="G6427">
        <v>499</v>
      </c>
      <c r="H6427" s="1">
        <v>43410</v>
      </c>
      <c r="I6427">
        <v>999999</v>
      </c>
      <c r="J6427">
        <v>449.1</v>
      </c>
      <c r="K6427">
        <v>254.4</v>
      </c>
      <c r="L6427" t="s">
        <v>13</v>
      </c>
      <c r="M6427">
        <v>1</v>
      </c>
    </row>
    <row r="6428" spans="1:13" x14ac:dyDescent="0.25">
      <c r="A6428">
        <v>322909</v>
      </c>
      <c r="B6428">
        <v>2</v>
      </c>
      <c r="C6428" s="1">
        <v>43407</v>
      </c>
      <c r="D6428">
        <v>1297932</v>
      </c>
      <c r="E6428">
        <v>1748</v>
      </c>
      <c r="F6428">
        <v>2</v>
      </c>
      <c r="G6428">
        <v>109</v>
      </c>
      <c r="H6428" s="1">
        <v>43410</v>
      </c>
      <c r="I6428">
        <v>999999</v>
      </c>
      <c r="J6428">
        <v>103.55</v>
      </c>
      <c r="K6428">
        <v>36.11</v>
      </c>
      <c r="L6428" t="s">
        <v>13</v>
      </c>
      <c r="M6428">
        <v>1</v>
      </c>
    </row>
    <row r="6429" spans="1:13" x14ac:dyDescent="0.25">
      <c r="A6429">
        <v>322909</v>
      </c>
      <c r="B6429">
        <v>3</v>
      </c>
      <c r="C6429" s="1">
        <v>43407</v>
      </c>
      <c r="D6429">
        <v>1297932</v>
      </c>
      <c r="E6429">
        <v>1676</v>
      </c>
      <c r="F6429">
        <v>2</v>
      </c>
      <c r="G6429">
        <v>8.99</v>
      </c>
      <c r="H6429" s="1">
        <v>43410</v>
      </c>
      <c r="I6429">
        <v>999999</v>
      </c>
      <c r="J6429">
        <v>8.99</v>
      </c>
      <c r="K6429">
        <v>4.13</v>
      </c>
      <c r="L6429" t="s">
        <v>13</v>
      </c>
      <c r="M6429">
        <v>1</v>
      </c>
    </row>
    <row r="6430" spans="1:13" x14ac:dyDescent="0.25">
      <c r="A6430">
        <v>322909</v>
      </c>
      <c r="B6430">
        <v>4</v>
      </c>
      <c r="C6430" s="1">
        <v>43407</v>
      </c>
      <c r="D6430">
        <v>1297932</v>
      </c>
      <c r="E6430">
        <v>1411</v>
      </c>
      <c r="F6430">
        <v>7</v>
      </c>
      <c r="G6430">
        <v>268</v>
      </c>
      <c r="H6430" s="1">
        <v>43410</v>
      </c>
      <c r="I6430">
        <v>999999</v>
      </c>
      <c r="J6430">
        <v>268</v>
      </c>
      <c r="K6430">
        <v>123.24</v>
      </c>
      <c r="L6430" t="s">
        <v>13</v>
      </c>
      <c r="M6430">
        <v>1</v>
      </c>
    </row>
    <row r="6431" spans="1:13" x14ac:dyDescent="0.25">
      <c r="A6431">
        <v>322909</v>
      </c>
      <c r="B6431">
        <v>5</v>
      </c>
      <c r="C6431" s="1">
        <v>43407</v>
      </c>
      <c r="D6431">
        <v>1297932</v>
      </c>
      <c r="E6431">
        <v>1625</v>
      </c>
      <c r="F6431">
        <v>2</v>
      </c>
      <c r="G6431">
        <v>219</v>
      </c>
      <c r="H6431" s="1">
        <v>43410</v>
      </c>
      <c r="I6431">
        <v>999999</v>
      </c>
      <c r="J6431">
        <v>192.72</v>
      </c>
      <c r="K6431">
        <v>72.56</v>
      </c>
      <c r="L6431" t="s">
        <v>13</v>
      </c>
      <c r="M6431">
        <v>1</v>
      </c>
    </row>
    <row r="6432" spans="1:13" x14ac:dyDescent="0.25">
      <c r="A6432">
        <v>322910</v>
      </c>
      <c r="B6432">
        <v>0</v>
      </c>
      <c r="C6432" s="1">
        <v>43407</v>
      </c>
      <c r="D6432">
        <v>1937077</v>
      </c>
      <c r="E6432">
        <v>2512</v>
      </c>
      <c r="F6432">
        <v>1</v>
      </c>
      <c r="G6432">
        <v>129.99</v>
      </c>
      <c r="H6432" s="1">
        <v>43407</v>
      </c>
      <c r="I6432">
        <v>630</v>
      </c>
      <c r="J6432">
        <v>129.99</v>
      </c>
      <c r="K6432">
        <v>43.07</v>
      </c>
      <c r="L6432" t="s">
        <v>13</v>
      </c>
      <c r="M6432">
        <v>1</v>
      </c>
    </row>
    <row r="6433" spans="1:13" x14ac:dyDescent="0.25">
      <c r="A6433">
        <v>322910</v>
      </c>
      <c r="B6433">
        <v>1</v>
      </c>
      <c r="C6433" s="1">
        <v>43407</v>
      </c>
      <c r="D6433">
        <v>1937077</v>
      </c>
      <c r="E6433">
        <v>1614</v>
      </c>
      <c r="F6433">
        <v>8</v>
      </c>
      <c r="G6433">
        <v>259.99</v>
      </c>
      <c r="H6433" s="1">
        <v>43407</v>
      </c>
      <c r="I6433">
        <v>630</v>
      </c>
      <c r="J6433">
        <v>259.99</v>
      </c>
      <c r="K6433">
        <v>86.14</v>
      </c>
      <c r="L6433" t="s">
        <v>13</v>
      </c>
      <c r="M6433">
        <v>1</v>
      </c>
    </row>
    <row r="6434" spans="1:13" x14ac:dyDescent="0.25">
      <c r="A6434">
        <v>323100</v>
      </c>
      <c r="B6434">
        <v>0</v>
      </c>
      <c r="C6434" s="1">
        <v>43409</v>
      </c>
      <c r="D6434">
        <v>1940662</v>
      </c>
      <c r="E6434">
        <v>444</v>
      </c>
      <c r="F6434">
        <v>7</v>
      </c>
      <c r="G6434">
        <v>919</v>
      </c>
      <c r="H6434" s="1">
        <v>43409</v>
      </c>
      <c r="I6434">
        <v>670</v>
      </c>
      <c r="J6434">
        <v>799.53</v>
      </c>
      <c r="K6434">
        <v>304.48</v>
      </c>
      <c r="L6434" t="s">
        <v>13</v>
      </c>
      <c r="M6434">
        <v>1</v>
      </c>
    </row>
    <row r="6435" spans="1:13" x14ac:dyDescent="0.25">
      <c r="A6435">
        <v>323101</v>
      </c>
      <c r="B6435">
        <v>0</v>
      </c>
      <c r="C6435" s="1">
        <v>43409</v>
      </c>
      <c r="D6435">
        <v>439771</v>
      </c>
      <c r="E6435">
        <v>1334</v>
      </c>
      <c r="F6435">
        <v>2</v>
      </c>
      <c r="G6435">
        <v>35.99</v>
      </c>
      <c r="H6435" s="1">
        <v>43409</v>
      </c>
      <c r="I6435">
        <v>240</v>
      </c>
      <c r="J6435">
        <v>35.99</v>
      </c>
      <c r="K6435">
        <v>16.55</v>
      </c>
      <c r="L6435" t="s">
        <v>14</v>
      </c>
      <c r="M6435">
        <v>0.87949999999999995</v>
      </c>
    </row>
    <row r="6436" spans="1:13" x14ac:dyDescent="0.25">
      <c r="A6436">
        <v>323101</v>
      </c>
      <c r="B6436">
        <v>1</v>
      </c>
      <c r="C6436" s="1">
        <v>43409</v>
      </c>
      <c r="D6436">
        <v>439771</v>
      </c>
      <c r="E6436">
        <v>1439</v>
      </c>
      <c r="F6436">
        <v>1</v>
      </c>
      <c r="G6436">
        <v>301</v>
      </c>
      <c r="H6436" s="1">
        <v>43409</v>
      </c>
      <c r="I6436">
        <v>240</v>
      </c>
      <c r="J6436">
        <v>264.88</v>
      </c>
      <c r="K6436">
        <v>138.41999999999999</v>
      </c>
      <c r="L6436" t="s">
        <v>14</v>
      </c>
      <c r="M6436">
        <v>0.87949999999999995</v>
      </c>
    </row>
    <row r="6437" spans="1:13" x14ac:dyDescent="0.25">
      <c r="A6437">
        <v>323101</v>
      </c>
      <c r="B6437">
        <v>2</v>
      </c>
      <c r="C6437" s="1">
        <v>43409</v>
      </c>
      <c r="D6437">
        <v>439771</v>
      </c>
      <c r="E6437">
        <v>598</v>
      </c>
      <c r="F6437">
        <v>7</v>
      </c>
      <c r="G6437">
        <v>109</v>
      </c>
      <c r="H6437" s="1">
        <v>43409</v>
      </c>
      <c r="I6437">
        <v>240</v>
      </c>
      <c r="J6437">
        <v>95.92</v>
      </c>
      <c r="K6437">
        <v>55.57</v>
      </c>
      <c r="L6437" t="s">
        <v>14</v>
      </c>
      <c r="M6437">
        <v>0.87949999999999995</v>
      </c>
    </row>
    <row r="6438" spans="1:13" x14ac:dyDescent="0.25">
      <c r="A6438">
        <v>323101</v>
      </c>
      <c r="B6438">
        <v>3</v>
      </c>
      <c r="C6438" s="1">
        <v>43409</v>
      </c>
      <c r="D6438">
        <v>439771</v>
      </c>
      <c r="E6438">
        <v>87</v>
      </c>
      <c r="F6438">
        <v>9</v>
      </c>
      <c r="G6438">
        <v>99.99</v>
      </c>
      <c r="H6438" s="1">
        <v>43409</v>
      </c>
      <c r="I6438">
        <v>240</v>
      </c>
      <c r="J6438">
        <v>99.99</v>
      </c>
      <c r="K6438">
        <v>45.98</v>
      </c>
      <c r="L6438" t="s">
        <v>14</v>
      </c>
      <c r="M6438">
        <v>0.87949999999999995</v>
      </c>
    </row>
    <row r="6439" spans="1:13" x14ac:dyDescent="0.25">
      <c r="A6439">
        <v>323101</v>
      </c>
      <c r="B6439">
        <v>4</v>
      </c>
      <c r="C6439" s="1">
        <v>43409</v>
      </c>
      <c r="D6439">
        <v>439771</v>
      </c>
      <c r="E6439">
        <v>1562</v>
      </c>
      <c r="F6439">
        <v>4</v>
      </c>
      <c r="G6439">
        <v>238</v>
      </c>
      <c r="H6439" s="1">
        <v>43409</v>
      </c>
      <c r="I6439">
        <v>240</v>
      </c>
      <c r="J6439">
        <v>211.82</v>
      </c>
      <c r="K6439">
        <v>109.45</v>
      </c>
      <c r="L6439" t="s">
        <v>14</v>
      </c>
      <c r="M6439">
        <v>0.87949999999999995</v>
      </c>
    </row>
    <row r="6440" spans="1:13" x14ac:dyDescent="0.25">
      <c r="A6440">
        <v>323101</v>
      </c>
      <c r="B6440">
        <v>5</v>
      </c>
      <c r="C6440" s="1">
        <v>43409</v>
      </c>
      <c r="D6440">
        <v>439771</v>
      </c>
      <c r="E6440">
        <v>2506</v>
      </c>
      <c r="F6440">
        <v>7</v>
      </c>
      <c r="G6440">
        <v>4.74</v>
      </c>
      <c r="H6440" s="1">
        <v>43409</v>
      </c>
      <c r="I6440">
        <v>240</v>
      </c>
      <c r="J6440">
        <v>4.74</v>
      </c>
      <c r="K6440">
        <v>2.42</v>
      </c>
      <c r="L6440" t="s">
        <v>14</v>
      </c>
      <c r="M6440">
        <v>0.87949999999999995</v>
      </c>
    </row>
    <row r="6441" spans="1:13" x14ac:dyDescent="0.25">
      <c r="A6441">
        <v>323102</v>
      </c>
      <c r="B6441">
        <v>0</v>
      </c>
      <c r="C6441" s="1">
        <v>43409</v>
      </c>
      <c r="D6441">
        <v>466059</v>
      </c>
      <c r="E6441">
        <v>1392</v>
      </c>
      <c r="F6441">
        <v>2</v>
      </c>
      <c r="G6441">
        <v>42.99</v>
      </c>
      <c r="H6441" s="1">
        <v>43409</v>
      </c>
      <c r="I6441">
        <v>190</v>
      </c>
      <c r="J6441">
        <v>39.120899999999999</v>
      </c>
      <c r="K6441">
        <v>14.24</v>
      </c>
      <c r="L6441" t="s">
        <v>14</v>
      </c>
      <c r="M6441">
        <v>0.87949999999999995</v>
      </c>
    </row>
    <row r="6442" spans="1:13" x14ac:dyDescent="0.25">
      <c r="A6442">
        <v>323103</v>
      </c>
      <c r="B6442">
        <v>0</v>
      </c>
      <c r="C6442" s="1">
        <v>43409</v>
      </c>
      <c r="D6442">
        <v>438279</v>
      </c>
      <c r="E6442">
        <v>443</v>
      </c>
      <c r="F6442">
        <v>1</v>
      </c>
      <c r="G6442">
        <v>349</v>
      </c>
      <c r="H6442" s="1">
        <v>43409</v>
      </c>
      <c r="I6442">
        <v>220</v>
      </c>
      <c r="J6442">
        <v>349</v>
      </c>
      <c r="K6442">
        <v>160.49</v>
      </c>
      <c r="L6442" t="s">
        <v>14</v>
      </c>
      <c r="M6442">
        <v>0.87949999999999995</v>
      </c>
    </row>
    <row r="6443" spans="1:13" x14ac:dyDescent="0.25">
      <c r="A6443">
        <v>323200</v>
      </c>
      <c r="B6443">
        <v>0</v>
      </c>
      <c r="C6443" s="1">
        <v>43410</v>
      </c>
      <c r="D6443">
        <v>1912270</v>
      </c>
      <c r="E6443">
        <v>719</v>
      </c>
      <c r="F6443">
        <v>2</v>
      </c>
      <c r="G6443">
        <v>228</v>
      </c>
      <c r="H6443" s="1">
        <v>43413</v>
      </c>
      <c r="I6443">
        <v>999999</v>
      </c>
      <c r="J6443">
        <v>228</v>
      </c>
      <c r="K6443">
        <v>75.540000000000006</v>
      </c>
      <c r="L6443" t="s">
        <v>13</v>
      </c>
      <c r="M6443">
        <v>1</v>
      </c>
    </row>
    <row r="6444" spans="1:13" x14ac:dyDescent="0.25">
      <c r="A6444">
        <v>323200</v>
      </c>
      <c r="B6444">
        <v>1</v>
      </c>
      <c r="C6444" s="1">
        <v>43410</v>
      </c>
      <c r="D6444">
        <v>1912270</v>
      </c>
      <c r="E6444">
        <v>1544</v>
      </c>
      <c r="F6444">
        <v>1</v>
      </c>
      <c r="G6444">
        <v>238</v>
      </c>
      <c r="H6444" s="1">
        <v>43413</v>
      </c>
      <c r="I6444">
        <v>999999</v>
      </c>
      <c r="J6444">
        <v>238</v>
      </c>
      <c r="K6444">
        <v>109.45</v>
      </c>
      <c r="L6444" t="s">
        <v>13</v>
      </c>
      <c r="M6444">
        <v>1</v>
      </c>
    </row>
    <row r="6445" spans="1:13" x14ac:dyDescent="0.25">
      <c r="A6445">
        <v>323200</v>
      </c>
      <c r="B6445">
        <v>2</v>
      </c>
      <c r="C6445" s="1">
        <v>43410</v>
      </c>
      <c r="D6445">
        <v>1912270</v>
      </c>
      <c r="E6445">
        <v>742</v>
      </c>
      <c r="F6445">
        <v>10</v>
      </c>
      <c r="G6445">
        <v>102</v>
      </c>
      <c r="H6445" s="1">
        <v>43413</v>
      </c>
      <c r="I6445">
        <v>999999</v>
      </c>
      <c r="J6445">
        <v>102</v>
      </c>
      <c r="K6445">
        <v>52</v>
      </c>
      <c r="L6445" t="s">
        <v>13</v>
      </c>
      <c r="M6445">
        <v>1</v>
      </c>
    </row>
    <row r="6446" spans="1:13" x14ac:dyDescent="0.25">
      <c r="A6446">
        <v>323200</v>
      </c>
      <c r="B6446">
        <v>3</v>
      </c>
      <c r="C6446" s="1">
        <v>43410</v>
      </c>
      <c r="D6446">
        <v>1912270</v>
      </c>
      <c r="E6446">
        <v>1449</v>
      </c>
      <c r="F6446">
        <v>7</v>
      </c>
      <c r="G6446">
        <v>300</v>
      </c>
      <c r="H6446" s="1">
        <v>43413</v>
      </c>
      <c r="I6446">
        <v>999999</v>
      </c>
      <c r="J6446">
        <v>264</v>
      </c>
      <c r="K6446">
        <v>137.96</v>
      </c>
      <c r="L6446" t="s">
        <v>13</v>
      </c>
      <c r="M6446">
        <v>1</v>
      </c>
    </row>
    <row r="6447" spans="1:13" x14ac:dyDescent="0.25">
      <c r="A6447">
        <v>323201</v>
      </c>
      <c r="B6447">
        <v>0</v>
      </c>
      <c r="C6447" s="1">
        <v>43410</v>
      </c>
      <c r="D6447">
        <v>1714161</v>
      </c>
      <c r="E6447">
        <v>539</v>
      </c>
      <c r="F6447">
        <v>7</v>
      </c>
      <c r="G6447">
        <v>2295</v>
      </c>
      <c r="H6447" s="1">
        <v>43410</v>
      </c>
      <c r="I6447">
        <v>630</v>
      </c>
      <c r="J6447">
        <v>2042.55</v>
      </c>
      <c r="K6447">
        <v>760.38</v>
      </c>
      <c r="L6447" t="s">
        <v>13</v>
      </c>
      <c r="M6447">
        <v>1</v>
      </c>
    </row>
    <row r="6448" spans="1:13" x14ac:dyDescent="0.25">
      <c r="A6448">
        <v>323202</v>
      </c>
      <c r="B6448">
        <v>0</v>
      </c>
      <c r="C6448" s="1">
        <v>43410</v>
      </c>
      <c r="D6448">
        <v>1323675</v>
      </c>
      <c r="E6448">
        <v>496</v>
      </c>
      <c r="F6448">
        <v>1</v>
      </c>
      <c r="G6448">
        <v>179</v>
      </c>
      <c r="H6448" s="1">
        <v>43412</v>
      </c>
      <c r="I6448">
        <v>999999</v>
      </c>
      <c r="J6448">
        <v>179</v>
      </c>
      <c r="K6448">
        <v>82.32</v>
      </c>
      <c r="L6448" t="s">
        <v>13</v>
      </c>
      <c r="M6448">
        <v>1</v>
      </c>
    </row>
    <row r="6449" spans="1:13" x14ac:dyDescent="0.25">
      <c r="A6449">
        <v>323202</v>
      </c>
      <c r="B6449">
        <v>1</v>
      </c>
      <c r="C6449" s="1">
        <v>43410</v>
      </c>
      <c r="D6449">
        <v>1323675</v>
      </c>
      <c r="E6449">
        <v>85</v>
      </c>
      <c r="F6449">
        <v>1</v>
      </c>
      <c r="G6449">
        <v>99.99</v>
      </c>
      <c r="H6449" s="1">
        <v>43412</v>
      </c>
      <c r="I6449">
        <v>999999</v>
      </c>
      <c r="J6449">
        <v>99.99</v>
      </c>
      <c r="K6449">
        <v>45.98</v>
      </c>
      <c r="L6449" t="s">
        <v>13</v>
      </c>
      <c r="M6449">
        <v>1</v>
      </c>
    </row>
    <row r="6450" spans="1:13" x14ac:dyDescent="0.25">
      <c r="A6450">
        <v>323202</v>
      </c>
      <c r="B6450">
        <v>2</v>
      </c>
      <c r="C6450" s="1">
        <v>43410</v>
      </c>
      <c r="D6450">
        <v>1323675</v>
      </c>
      <c r="E6450">
        <v>1653</v>
      </c>
      <c r="F6450">
        <v>3</v>
      </c>
      <c r="G6450">
        <v>109.99</v>
      </c>
      <c r="H6450" s="1">
        <v>43412</v>
      </c>
      <c r="I6450">
        <v>999999</v>
      </c>
      <c r="J6450">
        <v>102.2907</v>
      </c>
      <c r="K6450">
        <v>56.08</v>
      </c>
      <c r="L6450" t="s">
        <v>13</v>
      </c>
      <c r="M6450">
        <v>1</v>
      </c>
    </row>
    <row r="6451" spans="1:13" x14ac:dyDescent="0.25">
      <c r="A6451">
        <v>323202</v>
      </c>
      <c r="B6451">
        <v>3</v>
      </c>
      <c r="C6451" s="1">
        <v>43410</v>
      </c>
      <c r="D6451">
        <v>1323675</v>
      </c>
      <c r="E6451">
        <v>1439</v>
      </c>
      <c r="F6451">
        <v>2</v>
      </c>
      <c r="G6451">
        <v>301</v>
      </c>
      <c r="H6451" s="1">
        <v>43412</v>
      </c>
      <c r="I6451">
        <v>999999</v>
      </c>
      <c r="J6451">
        <v>261.87</v>
      </c>
      <c r="K6451">
        <v>138.41999999999999</v>
      </c>
      <c r="L6451" t="s">
        <v>13</v>
      </c>
      <c r="M6451">
        <v>1</v>
      </c>
    </row>
    <row r="6452" spans="1:13" x14ac:dyDescent="0.25">
      <c r="A6452">
        <v>323202</v>
      </c>
      <c r="B6452">
        <v>4</v>
      </c>
      <c r="C6452" s="1">
        <v>43410</v>
      </c>
      <c r="D6452">
        <v>1323675</v>
      </c>
      <c r="E6452">
        <v>1636</v>
      </c>
      <c r="F6452">
        <v>1</v>
      </c>
      <c r="G6452">
        <v>12.66</v>
      </c>
      <c r="H6452" s="1">
        <v>43412</v>
      </c>
      <c r="I6452">
        <v>999999</v>
      </c>
      <c r="J6452">
        <v>11.394</v>
      </c>
      <c r="K6452">
        <v>5.82</v>
      </c>
      <c r="L6452" t="s">
        <v>13</v>
      </c>
      <c r="M6452">
        <v>1</v>
      </c>
    </row>
    <row r="6453" spans="1:13" x14ac:dyDescent="0.25">
      <c r="A6453">
        <v>323202</v>
      </c>
      <c r="B6453">
        <v>5</v>
      </c>
      <c r="C6453" s="1">
        <v>43410</v>
      </c>
      <c r="D6453">
        <v>1323675</v>
      </c>
      <c r="E6453">
        <v>674</v>
      </c>
      <c r="F6453">
        <v>3</v>
      </c>
      <c r="G6453">
        <v>209</v>
      </c>
      <c r="H6453" s="1">
        <v>43412</v>
      </c>
      <c r="I6453">
        <v>999999</v>
      </c>
      <c r="J6453">
        <v>186.01</v>
      </c>
      <c r="K6453">
        <v>69.25</v>
      </c>
      <c r="L6453" t="s">
        <v>13</v>
      </c>
      <c r="M6453">
        <v>1</v>
      </c>
    </row>
    <row r="6454" spans="1:13" x14ac:dyDescent="0.25">
      <c r="A6454">
        <v>323202</v>
      </c>
      <c r="B6454">
        <v>6</v>
      </c>
      <c r="C6454" s="1">
        <v>43410</v>
      </c>
      <c r="D6454">
        <v>1323675</v>
      </c>
      <c r="E6454">
        <v>1631</v>
      </c>
      <c r="F6454">
        <v>3</v>
      </c>
      <c r="G6454">
        <v>12.66</v>
      </c>
      <c r="H6454" s="1">
        <v>43412</v>
      </c>
      <c r="I6454">
        <v>999999</v>
      </c>
      <c r="J6454">
        <v>12.66</v>
      </c>
      <c r="K6454">
        <v>5.82</v>
      </c>
      <c r="L6454" t="s">
        <v>13</v>
      </c>
      <c r="M6454">
        <v>1</v>
      </c>
    </row>
    <row r="6455" spans="1:13" x14ac:dyDescent="0.25">
      <c r="A6455">
        <v>323203</v>
      </c>
      <c r="B6455">
        <v>0</v>
      </c>
      <c r="C6455" s="1">
        <v>43410</v>
      </c>
      <c r="D6455">
        <v>423308</v>
      </c>
      <c r="E6455">
        <v>442</v>
      </c>
      <c r="F6455">
        <v>2</v>
      </c>
      <c r="G6455">
        <v>269.89999999999998</v>
      </c>
      <c r="H6455" s="1">
        <v>43410</v>
      </c>
      <c r="I6455">
        <v>210</v>
      </c>
      <c r="J6455">
        <v>232.114</v>
      </c>
      <c r="K6455">
        <v>137.6</v>
      </c>
      <c r="L6455" t="s">
        <v>14</v>
      </c>
      <c r="M6455">
        <v>0.875</v>
      </c>
    </row>
    <row r="6456" spans="1:13" x14ac:dyDescent="0.25">
      <c r="A6456">
        <v>323203</v>
      </c>
      <c r="B6456">
        <v>1</v>
      </c>
      <c r="C6456" s="1">
        <v>43410</v>
      </c>
      <c r="D6456">
        <v>423308</v>
      </c>
      <c r="E6456">
        <v>2001</v>
      </c>
      <c r="F6456">
        <v>3</v>
      </c>
      <c r="G6456">
        <v>665.94</v>
      </c>
      <c r="H6456" s="1">
        <v>43410</v>
      </c>
      <c r="I6456">
        <v>210</v>
      </c>
      <c r="J6456">
        <v>665.94</v>
      </c>
      <c r="K6456">
        <v>220.64</v>
      </c>
      <c r="L6456" t="s">
        <v>14</v>
      </c>
      <c r="M6456">
        <v>0.875</v>
      </c>
    </row>
    <row r="6457" spans="1:13" x14ac:dyDescent="0.25">
      <c r="A6457">
        <v>323203</v>
      </c>
      <c r="B6457">
        <v>2</v>
      </c>
      <c r="C6457" s="1">
        <v>43410</v>
      </c>
      <c r="D6457">
        <v>423308</v>
      </c>
      <c r="E6457">
        <v>1476</v>
      </c>
      <c r="F6457">
        <v>4</v>
      </c>
      <c r="G6457">
        <v>288</v>
      </c>
      <c r="H6457" s="1">
        <v>43410</v>
      </c>
      <c r="I6457">
        <v>210</v>
      </c>
      <c r="J6457">
        <v>264.95999999999998</v>
      </c>
      <c r="K6457">
        <v>132.44</v>
      </c>
      <c r="L6457" t="s">
        <v>14</v>
      </c>
      <c r="M6457">
        <v>0.875</v>
      </c>
    </row>
    <row r="6458" spans="1:13" x14ac:dyDescent="0.25">
      <c r="A6458">
        <v>323204</v>
      </c>
      <c r="B6458">
        <v>0</v>
      </c>
      <c r="C6458" s="1">
        <v>43410</v>
      </c>
      <c r="D6458">
        <v>116786</v>
      </c>
      <c r="E6458">
        <v>1612</v>
      </c>
      <c r="F6458">
        <v>1</v>
      </c>
      <c r="G6458">
        <v>179.99</v>
      </c>
      <c r="H6458" s="1">
        <v>43412</v>
      </c>
      <c r="I6458">
        <v>999999</v>
      </c>
      <c r="J6458">
        <v>179.99</v>
      </c>
      <c r="K6458">
        <v>82.77</v>
      </c>
      <c r="L6458" t="s">
        <v>17</v>
      </c>
      <c r="M6458">
        <v>1.3815999999999999</v>
      </c>
    </row>
    <row r="6459" spans="1:13" x14ac:dyDescent="0.25">
      <c r="A6459">
        <v>323204</v>
      </c>
      <c r="B6459">
        <v>1</v>
      </c>
      <c r="C6459" s="1">
        <v>43410</v>
      </c>
      <c r="D6459">
        <v>116786</v>
      </c>
      <c r="E6459">
        <v>508</v>
      </c>
      <c r="F6459">
        <v>8</v>
      </c>
      <c r="G6459">
        <v>279</v>
      </c>
      <c r="H6459" s="1">
        <v>43412</v>
      </c>
      <c r="I6459">
        <v>999999</v>
      </c>
      <c r="J6459">
        <v>279</v>
      </c>
      <c r="K6459">
        <v>128.30000000000001</v>
      </c>
      <c r="L6459" t="s">
        <v>17</v>
      </c>
      <c r="M6459">
        <v>1.3815999999999999</v>
      </c>
    </row>
    <row r="6460" spans="1:13" x14ac:dyDescent="0.25">
      <c r="A6460">
        <v>323205</v>
      </c>
      <c r="B6460">
        <v>0</v>
      </c>
      <c r="C6460" s="1">
        <v>43410</v>
      </c>
      <c r="D6460">
        <v>426212</v>
      </c>
      <c r="E6460">
        <v>1355</v>
      </c>
      <c r="F6460">
        <v>1</v>
      </c>
      <c r="G6460">
        <v>32.99</v>
      </c>
      <c r="H6460" s="1">
        <v>43411</v>
      </c>
      <c r="I6460">
        <v>999999</v>
      </c>
      <c r="J6460">
        <v>32.99</v>
      </c>
      <c r="K6460">
        <v>15.17</v>
      </c>
      <c r="L6460" t="s">
        <v>14</v>
      </c>
      <c r="M6460">
        <v>0.875</v>
      </c>
    </row>
    <row r="6461" spans="1:13" x14ac:dyDescent="0.25">
      <c r="A6461">
        <v>323205</v>
      </c>
      <c r="B6461">
        <v>1</v>
      </c>
      <c r="C6461" s="1">
        <v>43410</v>
      </c>
      <c r="D6461">
        <v>426212</v>
      </c>
      <c r="E6461">
        <v>1602</v>
      </c>
      <c r="F6461">
        <v>3</v>
      </c>
      <c r="G6461">
        <v>179.99</v>
      </c>
      <c r="H6461" s="1">
        <v>43411</v>
      </c>
      <c r="I6461">
        <v>999999</v>
      </c>
      <c r="J6461">
        <v>156.59129999999999</v>
      </c>
      <c r="K6461">
        <v>82.77</v>
      </c>
      <c r="L6461" t="s">
        <v>14</v>
      </c>
      <c r="M6461">
        <v>0.875</v>
      </c>
    </row>
    <row r="6462" spans="1:13" x14ac:dyDescent="0.25">
      <c r="A6462">
        <v>323205</v>
      </c>
      <c r="B6462">
        <v>2</v>
      </c>
      <c r="C6462" s="1">
        <v>43410</v>
      </c>
      <c r="D6462">
        <v>426212</v>
      </c>
      <c r="E6462">
        <v>1422</v>
      </c>
      <c r="F6462">
        <v>4</v>
      </c>
      <c r="G6462">
        <v>301</v>
      </c>
      <c r="H6462" s="1">
        <v>43411</v>
      </c>
      <c r="I6462">
        <v>999999</v>
      </c>
      <c r="J6462">
        <v>294.98</v>
      </c>
      <c r="K6462">
        <v>138.41999999999999</v>
      </c>
      <c r="L6462" t="s">
        <v>14</v>
      </c>
      <c r="M6462">
        <v>0.875</v>
      </c>
    </row>
    <row r="6463" spans="1:13" x14ac:dyDescent="0.25">
      <c r="A6463">
        <v>323205</v>
      </c>
      <c r="B6463">
        <v>3</v>
      </c>
      <c r="C6463" s="1">
        <v>43410</v>
      </c>
      <c r="D6463">
        <v>426212</v>
      </c>
      <c r="E6463">
        <v>1801</v>
      </c>
      <c r="F6463">
        <v>6</v>
      </c>
      <c r="G6463">
        <v>32</v>
      </c>
      <c r="H6463" s="1">
        <v>43411</v>
      </c>
      <c r="I6463">
        <v>999999</v>
      </c>
      <c r="J6463">
        <v>28.48</v>
      </c>
      <c r="K6463">
        <v>16.309999999999999</v>
      </c>
      <c r="L6463" t="s">
        <v>14</v>
      </c>
      <c r="M6463">
        <v>0.875</v>
      </c>
    </row>
    <row r="6464" spans="1:13" x14ac:dyDescent="0.25">
      <c r="A6464">
        <v>323300</v>
      </c>
      <c r="B6464">
        <v>0</v>
      </c>
      <c r="C6464" s="1">
        <v>43411</v>
      </c>
      <c r="D6464">
        <v>1661465</v>
      </c>
      <c r="E6464">
        <v>1778</v>
      </c>
      <c r="F6464">
        <v>1</v>
      </c>
      <c r="G6464">
        <v>43</v>
      </c>
      <c r="H6464" s="1">
        <v>43415</v>
      </c>
      <c r="I6464">
        <v>999999</v>
      </c>
      <c r="J6464">
        <v>37.840000000000003</v>
      </c>
      <c r="K6464">
        <v>21.92</v>
      </c>
      <c r="L6464" t="s">
        <v>13</v>
      </c>
      <c r="M6464">
        <v>1</v>
      </c>
    </row>
    <row r="6465" spans="1:13" x14ac:dyDescent="0.25">
      <c r="A6465">
        <v>323300</v>
      </c>
      <c r="B6465">
        <v>1</v>
      </c>
      <c r="C6465" s="1">
        <v>43411</v>
      </c>
      <c r="D6465">
        <v>1661465</v>
      </c>
      <c r="E6465">
        <v>1465</v>
      </c>
      <c r="F6465">
        <v>2</v>
      </c>
      <c r="G6465">
        <v>199</v>
      </c>
      <c r="H6465" s="1">
        <v>43415</v>
      </c>
      <c r="I6465">
        <v>999999</v>
      </c>
      <c r="J6465">
        <v>199</v>
      </c>
      <c r="K6465">
        <v>91.51</v>
      </c>
      <c r="L6465" t="s">
        <v>13</v>
      </c>
      <c r="M6465">
        <v>1</v>
      </c>
    </row>
    <row r="6466" spans="1:13" x14ac:dyDescent="0.25">
      <c r="A6466">
        <v>323300</v>
      </c>
      <c r="B6466">
        <v>2</v>
      </c>
      <c r="C6466" s="1">
        <v>43411</v>
      </c>
      <c r="D6466">
        <v>1661465</v>
      </c>
      <c r="E6466">
        <v>19</v>
      </c>
      <c r="F6466">
        <v>2</v>
      </c>
      <c r="G6466">
        <v>109.95</v>
      </c>
      <c r="H6466" s="1">
        <v>43415</v>
      </c>
      <c r="I6466">
        <v>999999</v>
      </c>
      <c r="J6466">
        <v>101.154</v>
      </c>
      <c r="K6466">
        <v>50.56</v>
      </c>
      <c r="L6466" t="s">
        <v>13</v>
      </c>
      <c r="M6466">
        <v>1</v>
      </c>
    </row>
    <row r="6467" spans="1:13" x14ac:dyDescent="0.25">
      <c r="A6467">
        <v>323301</v>
      </c>
      <c r="B6467">
        <v>0</v>
      </c>
      <c r="C6467" s="1">
        <v>43411</v>
      </c>
      <c r="D6467">
        <v>1261733</v>
      </c>
      <c r="E6467">
        <v>1581</v>
      </c>
      <c r="F6467">
        <v>2</v>
      </c>
      <c r="G6467">
        <v>219</v>
      </c>
      <c r="H6467" s="1">
        <v>43415</v>
      </c>
      <c r="I6467">
        <v>999999</v>
      </c>
      <c r="J6467">
        <v>192.72</v>
      </c>
      <c r="K6467">
        <v>72.56</v>
      </c>
      <c r="L6467" t="s">
        <v>13</v>
      </c>
      <c r="M6467">
        <v>1</v>
      </c>
    </row>
    <row r="6468" spans="1:13" x14ac:dyDescent="0.25">
      <c r="A6468">
        <v>323301</v>
      </c>
      <c r="B6468">
        <v>1</v>
      </c>
      <c r="C6468" s="1">
        <v>43411</v>
      </c>
      <c r="D6468">
        <v>1261733</v>
      </c>
      <c r="E6468">
        <v>1559</v>
      </c>
      <c r="F6468">
        <v>3</v>
      </c>
      <c r="G6468">
        <v>299</v>
      </c>
      <c r="H6468" s="1">
        <v>43415</v>
      </c>
      <c r="I6468">
        <v>999999</v>
      </c>
      <c r="J6468">
        <v>299</v>
      </c>
      <c r="K6468">
        <v>137.5</v>
      </c>
      <c r="L6468" t="s">
        <v>13</v>
      </c>
      <c r="M6468">
        <v>1</v>
      </c>
    </row>
    <row r="6469" spans="1:13" x14ac:dyDescent="0.25">
      <c r="A6469">
        <v>323302</v>
      </c>
      <c r="B6469">
        <v>0</v>
      </c>
      <c r="C6469" s="1">
        <v>43411</v>
      </c>
      <c r="D6469">
        <v>1530554</v>
      </c>
      <c r="E6469">
        <v>1622</v>
      </c>
      <c r="F6469">
        <v>1</v>
      </c>
      <c r="G6469">
        <v>219</v>
      </c>
      <c r="H6469" s="1">
        <v>43416</v>
      </c>
      <c r="I6469">
        <v>999999</v>
      </c>
      <c r="J6469">
        <v>197.1</v>
      </c>
      <c r="K6469">
        <v>72.56</v>
      </c>
      <c r="L6469" t="s">
        <v>13</v>
      </c>
      <c r="M6469">
        <v>1</v>
      </c>
    </row>
    <row r="6470" spans="1:13" x14ac:dyDescent="0.25">
      <c r="A6470">
        <v>323302</v>
      </c>
      <c r="B6470">
        <v>1</v>
      </c>
      <c r="C6470" s="1">
        <v>43411</v>
      </c>
      <c r="D6470">
        <v>1530554</v>
      </c>
      <c r="E6470">
        <v>1464</v>
      </c>
      <c r="F6470">
        <v>1</v>
      </c>
      <c r="G6470">
        <v>258</v>
      </c>
      <c r="H6470" s="1">
        <v>43416</v>
      </c>
      <c r="I6470">
        <v>999999</v>
      </c>
      <c r="J6470">
        <v>258</v>
      </c>
      <c r="K6470">
        <v>118.65</v>
      </c>
      <c r="L6470" t="s">
        <v>13</v>
      </c>
      <c r="M6470">
        <v>1</v>
      </c>
    </row>
    <row r="6471" spans="1:13" x14ac:dyDescent="0.25">
      <c r="A6471">
        <v>323303</v>
      </c>
      <c r="B6471">
        <v>0</v>
      </c>
      <c r="C6471" s="1">
        <v>43411</v>
      </c>
      <c r="D6471">
        <v>330150</v>
      </c>
      <c r="E6471">
        <v>1292</v>
      </c>
      <c r="F6471">
        <v>3</v>
      </c>
      <c r="G6471">
        <v>366.55</v>
      </c>
      <c r="H6471" s="1">
        <v>43414</v>
      </c>
      <c r="I6471">
        <v>999999</v>
      </c>
      <c r="J6471">
        <v>366.55</v>
      </c>
      <c r="K6471">
        <v>121.45</v>
      </c>
      <c r="L6471" t="s">
        <v>15</v>
      </c>
      <c r="M6471">
        <v>1.3075000000000001</v>
      </c>
    </row>
    <row r="6472" spans="1:13" x14ac:dyDescent="0.25">
      <c r="A6472">
        <v>323304</v>
      </c>
      <c r="B6472">
        <v>0</v>
      </c>
      <c r="C6472" s="1">
        <v>43411</v>
      </c>
      <c r="D6472">
        <v>370554</v>
      </c>
      <c r="E6472">
        <v>965</v>
      </c>
      <c r="F6472">
        <v>4</v>
      </c>
      <c r="G6472">
        <v>281</v>
      </c>
      <c r="H6472" s="1">
        <v>43412</v>
      </c>
      <c r="I6472">
        <v>999999</v>
      </c>
      <c r="J6472">
        <v>247.28</v>
      </c>
      <c r="K6472">
        <v>143.26</v>
      </c>
      <c r="L6472" t="s">
        <v>15</v>
      </c>
      <c r="M6472">
        <v>1.3075000000000001</v>
      </c>
    </row>
    <row r="6473" spans="1:13" x14ac:dyDescent="0.25">
      <c r="A6473">
        <v>323304</v>
      </c>
      <c r="B6473">
        <v>1</v>
      </c>
      <c r="C6473" s="1">
        <v>43411</v>
      </c>
      <c r="D6473">
        <v>370554</v>
      </c>
      <c r="E6473">
        <v>538</v>
      </c>
      <c r="F6473">
        <v>3</v>
      </c>
      <c r="G6473">
        <v>99</v>
      </c>
      <c r="H6473" s="1">
        <v>43412</v>
      </c>
      <c r="I6473">
        <v>999999</v>
      </c>
      <c r="J6473">
        <v>99</v>
      </c>
      <c r="K6473">
        <v>50.47</v>
      </c>
      <c r="L6473" t="s">
        <v>15</v>
      </c>
      <c r="M6473">
        <v>1.3075000000000001</v>
      </c>
    </row>
    <row r="6474" spans="1:13" x14ac:dyDescent="0.25">
      <c r="A6474">
        <v>323304</v>
      </c>
      <c r="B6474">
        <v>2</v>
      </c>
      <c r="C6474" s="1">
        <v>43411</v>
      </c>
      <c r="D6474">
        <v>370554</v>
      </c>
      <c r="E6474">
        <v>1802</v>
      </c>
      <c r="F6474">
        <v>2</v>
      </c>
      <c r="G6474">
        <v>32</v>
      </c>
      <c r="H6474" s="1">
        <v>43412</v>
      </c>
      <c r="I6474">
        <v>999999</v>
      </c>
      <c r="J6474">
        <v>28.48</v>
      </c>
      <c r="K6474">
        <v>16.309999999999999</v>
      </c>
      <c r="L6474" t="s">
        <v>15</v>
      </c>
      <c r="M6474">
        <v>1.3075000000000001</v>
      </c>
    </row>
    <row r="6475" spans="1:13" x14ac:dyDescent="0.25">
      <c r="A6475">
        <v>323304</v>
      </c>
      <c r="B6475">
        <v>3</v>
      </c>
      <c r="C6475" s="1">
        <v>43411</v>
      </c>
      <c r="D6475">
        <v>370554</v>
      </c>
      <c r="E6475">
        <v>1409</v>
      </c>
      <c r="F6475">
        <v>1</v>
      </c>
      <c r="G6475">
        <v>589</v>
      </c>
      <c r="H6475" s="1">
        <v>43412</v>
      </c>
      <c r="I6475">
        <v>999999</v>
      </c>
      <c r="J6475">
        <v>589</v>
      </c>
      <c r="K6475">
        <v>195.15</v>
      </c>
      <c r="L6475" t="s">
        <v>15</v>
      </c>
      <c r="M6475">
        <v>1.3075000000000001</v>
      </c>
    </row>
    <row r="6476" spans="1:13" x14ac:dyDescent="0.25">
      <c r="A6476">
        <v>323304</v>
      </c>
      <c r="B6476">
        <v>4</v>
      </c>
      <c r="C6476" s="1">
        <v>43411</v>
      </c>
      <c r="D6476">
        <v>370554</v>
      </c>
      <c r="E6476">
        <v>317</v>
      </c>
      <c r="F6476">
        <v>6</v>
      </c>
      <c r="G6476">
        <v>319</v>
      </c>
      <c r="H6476" s="1">
        <v>43412</v>
      </c>
      <c r="I6476">
        <v>999999</v>
      </c>
      <c r="J6476">
        <v>283.91000000000003</v>
      </c>
      <c r="K6476">
        <v>162.63999999999999</v>
      </c>
      <c r="L6476" t="s">
        <v>15</v>
      </c>
      <c r="M6476">
        <v>1.3075000000000001</v>
      </c>
    </row>
    <row r="6477" spans="1:13" x14ac:dyDescent="0.25">
      <c r="A6477">
        <v>323305</v>
      </c>
      <c r="B6477">
        <v>0</v>
      </c>
      <c r="C6477" s="1">
        <v>43411</v>
      </c>
      <c r="D6477">
        <v>523557</v>
      </c>
      <c r="E6477">
        <v>1366</v>
      </c>
      <c r="F6477">
        <v>1</v>
      </c>
      <c r="G6477">
        <v>32.99</v>
      </c>
      <c r="H6477" s="1">
        <v>43412</v>
      </c>
      <c r="I6477">
        <v>999999</v>
      </c>
      <c r="J6477">
        <v>28.7013</v>
      </c>
      <c r="K6477">
        <v>15.17</v>
      </c>
      <c r="L6477" t="s">
        <v>14</v>
      </c>
      <c r="M6477">
        <v>0.87050000000000005</v>
      </c>
    </row>
    <row r="6478" spans="1:13" x14ac:dyDescent="0.25">
      <c r="A6478">
        <v>323305</v>
      </c>
      <c r="B6478">
        <v>1</v>
      </c>
      <c r="C6478" s="1">
        <v>43411</v>
      </c>
      <c r="D6478">
        <v>523557</v>
      </c>
      <c r="E6478">
        <v>1426</v>
      </c>
      <c r="F6478">
        <v>3</v>
      </c>
      <c r="G6478">
        <v>589</v>
      </c>
      <c r="H6478" s="1">
        <v>43412</v>
      </c>
      <c r="I6478">
        <v>999999</v>
      </c>
      <c r="J6478">
        <v>512.42999999999995</v>
      </c>
      <c r="K6478">
        <v>195.15</v>
      </c>
      <c r="L6478" t="s">
        <v>14</v>
      </c>
      <c r="M6478">
        <v>0.87050000000000005</v>
      </c>
    </row>
    <row r="6479" spans="1:13" x14ac:dyDescent="0.25">
      <c r="A6479">
        <v>323306</v>
      </c>
      <c r="B6479">
        <v>0</v>
      </c>
      <c r="C6479" s="1">
        <v>43411</v>
      </c>
      <c r="D6479">
        <v>585331</v>
      </c>
      <c r="E6479">
        <v>1572</v>
      </c>
      <c r="F6479">
        <v>3</v>
      </c>
      <c r="G6479">
        <v>57.99</v>
      </c>
      <c r="H6479" s="1">
        <v>43411</v>
      </c>
      <c r="I6479">
        <v>270</v>
      </c>
      <c r="J6479">
        <v>53.3508</v>
      </c>
      <c r="K6479">
        <v>26.67</v>
      </c>
      <c r="L6479" t="s">
        <v>14</v>
      </c>
      <c r="M6479">
        <v>0.87050000000000005</v>
      </c>
    </row>
    <row r="6480" spans="1:13" x14ac:dyDescent="0.25">
      <c r="A6480">
        <v>323307</v>
      </c>
      <c r="B6480">
        <v>0</v>
      </c>
      <c r="C6480" s="1">
        <v>43411</v>
      </c>
      <c r="D6480">
        <v>1422256</v>
      </c>
      <c r="E6480">
        <v>2483</v>
      </c>
      <c r="F6480">
        <v>5</v>
      </c>
      <c r="G6480">
        <v>350</v>
      </c>
      <c r="H6480" s="1">
        <v>43416</v>
      </c>
      <c r="I6480">
        <v>999999</v>
      </c>
      <c r="J6480">
        <v>315</v>
      </c>
      <c r="K6480">
        <v>160.94999999999999</v>
      </c>
      <c r="L6480" t="s">
        <v>13</v>
      </c>
      <c r="M6480">
        <v>1</v>
      </c>
    </row>
    <row r="6481" spans="1:13" x14ac:dyDescent="0.25">
      <c r="A6481">
        <v>323400</v>
      </c>
      <c r="B6481">
        <v>0</v>
      </c>
      <c r="C6481" s="1">
        <v>43412</v>
      </c>
      <c r="D6481">
        <v>1887129</v>
      </c>
      <c r="E6481">
        <v>599</v>
      </c>
      <c r="F6481">
        <v>1</v>
      </c>
      <c r="G6481">
        <v>2295</v>
      </c>
      <c r="H6481" s="1">
        <v>43415</v>
      </c>
      <c r="I6481">
        <v>999999</v>
      </c>
      <c r="J6481">
        <v>2180.25</v>
      </c>
      <c r="K6481">
        <v>760.38</v>
      </c>
      <c r="L6481" t="s">
        <v>13</v>
      </c>
      <c r="M6481">
        <v>1</v>
      </c>
    </row>
    <row r="6482" spans="1:13" x14ac:dyDescent="0.25">
      <c r="A6482">
        <v>323400</v>
      </c>
      <c r="B6482">
        <v>1</v>
      </c>
      <c r="C6482" s="1">
        <v>43412</v>
      </c>
      <c r="D6482">
        <v>1887129</v>
      </c>
      <c r="E6482">
        <v>1361</v>
      </c>
      <c r="F6482">
        <v>2</v>
      </c>
      <c r="G6482">
        <v>49.99</v>
      </c>
      <c r="H6482" s="1">
        <v>43415</v>
      </c>
      <c r="I6482">
        <v>999999</v>
      </c>
      <c r="J6482">
        <v>43.491300000000003</v>
      </c>
      <c r="K6482">
        <v>16.559999999999999</v>
      </c>
      <c r="L6482" t="s">
        <v>13</v>
      </c>
      <c r="M6482">
        <v>1</v>
      </c>
    </row>
    <row r="6483" spans="1:13" x14ac:dyDescent="0.25">
      <c r="A6483">
        <v>323400</v>
      </c>
      <c r="B6483">
        <v>2</v>
      </c>
      <c r="C6483" s="1">
        <v>43412</v>
      </c>
      <c r="D6483">
        <v>1887129</v>
      </c>
      <c r="E6483">
        <v>159</v>
      </c>
      <c r="F6483">
        <v>4</v>
      </c>
      <c r="G6483">
        <v>1099.99</v>
      </c>
      <c r="H6483" s="1">
        <v>43415</v>
      </c>
      <c r="I6483">
        <v>999999</v>
      </c>
      <c r="J6483">
        <v>1011.9908</v>
      </c>
      <c r="K6483">
        <v>505.85</v>
      </c>
      <c r="L6483" t="s">
        <v>13</v>
      </c>
      <c r="M6483">
        <v>1</v>
      </c>
    </row>
    <row r="6484" spans="1:13" x14ac:dyDescent="0.25">
      <c r="A6484">
        <v>323400</v>
      </c>
      <c r="B6484">
        <v>3</v>
      </c>
      <c r="C6484" s="1">
        <v>43412</v>
      </c>
      <c r="D6484">
        <v>1887129</v>
      </c>
      <c r="E6484">
        <v>1460</v>
      </c>
      <c r="F6484">
        <v>2</v>
      </c>
      <c r="G6484">
        <v>300</v>
      </c>
      <c r="H6484" s="1">
        <v>43415</v>
      </c>
      <c r="I6484">
        <v>999999</v>
      </c>
      <c r="J6484">
        <v>270</v>
      </c>
      <c r="K6484">
        <v>137.96</v>
      </c>
      <c r="L6484" t="s">
        <v>13</v>
      </c>
      <c r="M6484">
        <v>1</v>
      </c>
    </row>
    <row r="6485" spans="1:13" x14ac:dyDescent="0.25">
      <c r="A6485">
        <v>323401</v>
      </c>
      <c r="B6485">
        <v>0</v>
      </c>
      <c r="C6485" s="1">
        <v>43412</v>
      </c>
      <c r="D6485">
        <v>517307</v>
      </c>
      <c r="E6485">
        <v>254</v>
      </c>
      <c r="F6485">
        <v>5</v>
      </c>
      <c r="G6485">
        <v>329</v>
      </c>
      <c r="H6485" s="1">
        <v>43412</v>
      </c>
      <c r="I6485">
        <v>270</v>
      </c>
      <c r="J6485">
        <v>299.39</v>
      </c>
      <c r="K6485">
        <v>167.73</v>
      </c>
      <c r="L6485" t="s">
        <v>14</v>
      </c>
      <c r="M6485">
        <v>0.87539999999999996</v>
      </c>
    </row>
    <row r="6486" spans="1:13" x14ac:dyDescent="0.25">
      <c r="A6486">
        <v>323401</v>
      </c>
      <c r="B6486">
        <v>1</v>
      </c>
      <c r="C6486" s="1">
        <v>43412</v>
      </c>
      <c r="D6486">
        <v>517307</v>
      </c>
      <c r="E6486">
        <v>905</v>
      </c>
      <c r="F6486">
        <v>1</v>
      </c>
      <c r="G6486">
        <v>75.989999999999995</v>
      </c>
      <c r="H6486" s="1">
        <v>43412</v>
      </c>
      <c r="I6486">
        <v>270</v>
      </c>
      <c r="J6486">
        <v>67.631100000000004</v>
      </c>
      <c r="K6486">
        <v>38.74</v>
      </c>
      <c r="L6486" t="s">
        <v>14</v>
      </c>
      <c r="M6486">
        <v>0.87539999999999996</v>
      </c>
    </row>
    <row r="6487" spans="1:13" x14ac:dyDescent="0.25">
      <c r="A6487">
        <v>323402</v>
      </c>
      <c r="B6487">
        <v>0</v>
      </c>
      <c r="C6487" s="1">
        <v>43412</v>
      </c>
      <c r="D6487">
        <v>2024100</v>
      </c>
      <c r="E6487">
        <v>1643</v>
      </c>
      <c r="F6487">
        <v>2</v>
      </c>
      <c r="G6487">
        <v>57.88</v>
      </c>
      <c r="H6487" s="1">
        <v>43413</v>
      </c>
      <c r="I6487">
        <v>999999</v>
      </c>
      <c r="J6487">
        <v>57.88</v>
      </c>
      <c r="K6487">
        <v>26.62</v>
      </c>
      <c r="L6487" t="s">
        <v>13</v>
      </c>
      <c r="M6487">
        <v>1</v>
      </c>
    </row>
    <row r="6488" spans="1:13" x14ac:dyDescent="0.25">
      <c r="A6488">
        <v>323402</v>
      </c>
      <c r="B6488">
        <v>1</v>
      </c>
      <c r="C6488" s="1">
        <v>43412</v>
      </c>
      <c r="D6488">
        <v>2024100</v>
      </c>
      <c r="E6488">
        <v>1444</v>
      </c>
      <c r="F6488">
        <v>3</v>
      </c>
      <c r="G6488">
        <v>230</v>
      </c>
      <c r="H6488" s="1">
        <v>43413</v>
      </c>
      <c r="I6488">
        <v>999999</v>
      </c>
      <c r="J6488">
        <v>230</v>
      </c>
      <c r="K6488">
        <v>105.77</v>
      </c>
      <c r="L6488" t="s">
        <v>13</v>
      </c>
      <c r="M6488">
        <v>1</v>
      </c>
    </row>
    <row r="6489" spans="1:13" x14ac:dyDescent="0.25">
      <c r="A6489">
        <v>323403</v>
      </c>
      <c r="B6489">
        <v>0</v>
      </c>
      <c r="C6489" s="1">
        <v>43412</v>
      </c>
      <c r="D6489">
        <v>1082214</v>
      </c>
      <c r="E6489">
        <v>1386</v>
      </c>
      <c r="F6489">
        <v>2</v>
      </c>
      <c r="G6489">
        <v>26.99</v>
      </c>
      <c r="H6489" s="1">
        <v>43412</v>
      </c>
      <c r="I6489">
        <v>380</v>
      </c>
      <c r="J6489">
        <v>23.751200000000001</v>
      </c>
      <c r="K6489">
        <v>12.41</v>
      </c>
      <c r="L6489" t="s">
        <v>16</v>
      </c>
      <c r="M6489">
        <v>0.76300000000000001</v>
      </c>
    </row>
    <row r="6490" spans="1:13" x14ac:dyDescent="0.25">
      <c r="A6490">
        <v>323404</v>
      </c>
      <c r="B6490">
        <v>0</v>
      </c>
      <c r="C6490" s="1">
        <v>43412</v>
      </c>
      <c r="D6490">
        <v>1039486</v>
      </c>
      <c r="E6490">
        <v>1421</v>
      </c>
      <c r="F6490">
        <v>6</v>
      </c>
      <c r="G6490">
        <v>290</v>
      </c>
      <c r="H6490" s="1">
        <v>43412</v>
      </c>
      <c r="I6490">
        <v>360</v>
      </c>
      <c r="J6490">
        <v>255.2</v>
      </c>
      <c r="K6490">
        <v>133.36000000000001</v>
      </c>
      <c r="L6490" t="s">
        <v>16</v>
      </c>
      <c r="M6490">
        <v>0.76300000000000001</v>
      </c>
    </row>
    <row r="6491" spans="1:13" x14ac:dyDescent="0.25">
      <c r="A6491">
        <v>323404</v>
      </c>
      <c r="B6491">
        <v>1</v>
      </c>
      <c r="C6491" s="1">
        <v>43412</v>
      </c>
      <c r="D6491">
        <v>1039486</v>
      </c>
      <c r="E6491">
        <v>1642</v>
      </c>
      <c r="F6491">
        <v>1</v>
      </c>
      <c r="G6491">
        <v>57.88</v>
      </c>
      <c r="H6491" s="1">
        <v>43412</v>
      </c>
      <c r="I6491">
        <v>360</v>
      </c>
      <c r="J6491">
        <v>52.6708</v>
      </c>
      <c r="K6491">
        <v>26.62</v>
      </c>
      <c r="L6491" t="s">
        <v>16</v>
      </c>
      <c r="M6491">
        <v>0.76300000000000001</v>
      </c>
    </row>
    <row r="6492" spans="1:13" x14ac:dyDescent="0.25">
      <c r="A6492">
        <v>323405</v>
      </c>
      <c r="B6492">
        <v>0</v>
      </c>
      <c r="C6492" s="1">
        <v>43412</v>
      </c>
      <c r="D6492">
        <v>990084</v>
      </c>
      <c r="E6492">
        <v>1683</v>
      </c>
      <c r="F6492">
        <v>10</v>
      </c>
      <c r="G6492">
        <v>4.99</v>
      </c>
      <c r="H6492" s="1">
        <v>43413</v>
      </c>
      <c r="I6492">
        <v>999999</v>
      </c>
      <c r="J6492">
        <v>4.99</v>
      </c>
      <c r="K6492">
        <v>2.54</v>
      </c>
      <c r="L6492" t="s">
        <v>16</v>
      </c>
      <c r="M6492">
        <v>0.76300000000000001</v>
      </c>
    </row>
    <row r="6493" spans="1:13" x14ac:dyDescent="0.25">
      <c r="A6493">
        <v>323406</v>
      </c>
      <c r="B6493">
        <v>0</v>
      </c>
      <c r="C6493" s="1">
        <v>43412</v>
      </c>
      <c r="D6493">
        <v>556177</v>
      </c>
      <c r="E6493">
        <v>138</v>
      </c>
      <c r="F6493">
        <v>1</v>
      </c>
      <c r="G6493">
        <v>499.99</v>
      </c>
      <c r="H6493" s="1">
        <v>43418</v>
      </c>
      <c r="I6493">
        <v>999999</v>
      </c>
      <c r="J6493">
        <v>474.9905</v>
      </c>
      <c r="K6493">
        <v>229.93</v>
      </c>
      <c r="L6493" t="s">
        <v>14</v>
      </c>
      <c r="M6493">
        <v>0.87539999999999996</v>
      </c>
    </row>
    <row r="6494" spans="1:13" x14ac:dyDescent="0.25">
      <c r="A6494">
        <v>323407</v>
      </c>
      <c r="B6494">
        <v>0</v>
      </c>
      <c r="C6494" s="1">
        <v>43412</v>
      </c>
      <c r="D6494">
        <v>1137219</v>
      </c>
      <c r="E6494">
        <v>1638</v>
      </c>
      <c r="F6494">
        <v>3</v>
      </c>
      <c r="G6494">
        <v>13.89</v>
      </c>
      <c r="H6494" s="1">
        <v>43412</v>
      </c>
      <c r="I6494">
        <v>370</v>
      </c>
      <c r="J6494">
        <v>12.084300000000001</v>
      </c>
      <c r="K6494">
        <v>6.39</v>
      </c>
      <c r="L6494" t="s">
        <v>16</v>
      </c>
      <c r="M6494">
        <v>0.76300000000000001</v>
      </c>
    </row>
    <row r="6495" spans="1:13" x14ac:dyDescent="0.25">
      <c r="A6495">
        <v>323408</v>
      </c>
      <c r="B6495">
        <v>0</v>
      </c>
      <c r="C6495" s="1">
        <v>43412</v>
      </c>
      <c r="D6495">
        <v>1892644</v>
      </c>
      <c r="E6495">
        <v>1575</v>
      </c>
      <c r="F6495">
        <v>7</v>
      </c>
      <c r="G6495">
        <v>60.99</v>
      </c>
      <c r="H6495" s="1">
        <v>43413</v>
      </c>
      <c r="I6495">
        <v>999999</v>
      </c>
      <c r="J6495">
        <v>60.99</v>
      </c>
      <c r="K6495">
        <v>28.05</v>
      </c>
      <c r="L6495" t="s">
        <v>13</v>
      </c>
      <c r="M6495">
        <v>1</v>
      </c>
    </row>
    <row r="6496" spans="1:13" x14ac:dyDescent="0.25">
      <c r="A6496">
        <v>323408</v>
      </c>
      <c r="B6496">
        <v>1</v>
      </c>
      <c r="C6496" s="1">
        <v>43412</v>
      </c>
      <c r="D6496">
        <v>1892644</v>
      </c>
      <c r="E6496">
        <v>1564</v>
      </c>
      <c r="F6496">
        <v>3</v>
      </c>
      <c r="G6496">
        <v>302</v>
      </c>
      <c r="H6496" s="1">
        <v>43413</v>
      </c>
      <c r="I6496">
        <v>999999</v>
      </c>
      <c r="J6496">
        <v>286.89999999999998</v>
      </c>
      <c r="K6496">
        <v>100.06</v>
      </c>
      <c r="L6496" t="s">
        <v>13</v>
      </c>
      <c r="M6496">
        <v>1</v>
      </c>
    </row>
    <row r="6497" spans="1:13" x14ac:dyDescent="0.25">
      <c r="A6497">
        <v>323500</v>
      </c>
      <c r="B6497">
        <v>0</v>
      </c>
      <c r="C6497" s="1">
        <v>43413</v>
      </c>
      <c r="D6497">
        <v>1673286</v>
      </c>
      <c r="E6497">
        <v>1243</v>
      </c>
      <c r="F6497">
        <v>1</v>
      </c>
      <c r="G6497">
        <v>188</v>
      </c>
      <c r="H6497" s="1">
        <v>43414</v>
      </c>
      <c r="I6497">
        <v>999999</v>
      </c>
      <c r="J6497">
        <v>171.08</v>
      </c>
      <c r="K6497">
        <v>95.85</v>
      </c>
      <c r="L6497" t="s">
        <v>13</v>
      </c>
      <c r="M6497">
        <v>1</v>
      </c>
    </row>
    <row r="6498" spans="1:13" x14ac:dyDescent="0.25">
      <c r="A6498">
        <v>323500</v>
      </c>
      <c r="B6498">
        <v>1</v>
      </c>
      <c r="C6498" s="1">
        <v>43413</v>
      </c>
      <c r="D6498">
        <v>1673286</v>
      </c>
      <c r="E6498">
        <v>1914</v>
      </c>
      <c r="F6498">
        <v>5</v>
      </c>
      <c r="G6498">
        <v>129.99</v>
      </c>
      <c r="H6498" s="1">
        <v>43414</v>
      </c>
      <c r="I6498">
        <v>999999</v>
      </c>
      <c r="J6498">
        <v>113.0913</v>
      </c>
      <c r="K6498">
        <v>66.27</v>
      </c>
      <c r="L6498" t="s">
        <v>13</v>
      </c>
      <c r="M6498">
        <v>1</v>
      </c>
    </row>
    <row r="6499" spans="1:13" x14ac:dyDescent="0.25">
      <c r="A6499">
        <v>323500</v>
      </c>
      <c r="B6499">
        <v>2</v>
      </c>
      <c r="C6499" s="1">
        <v>43413</v>
      </c>
      <c r="D6499">
        <v>1673286</v>
      </c>
      <c r="E6499">
        <v>592</v>
      </c>
      <c r="F6499">
        <v>2</v>
      </c>
      <c r="G6499">
        <v>499</v>
      </c>
      <c r="H6499" s="1">
        <v>43414</v>
      </c>
      <c r="I6499">
        <v>999999</v>
      </c>
      <c r="J6499">
        <v>439.12</v>
      </c>
      <c r="K6499">
        <v>254.4</v>
      </c>
      <c r="L6499" t="s">
        <v>13</v>
      </c>
      <c r="M6499">
        <v>1</v>
      </c>
    </row>
    <row r="6500" spans="1:13" x14ac:dyDescent="0.25">
      <c r="A6500">
        <v>323501</v>
      </c>
      <c r="B6500">
        <v>0</v>
      </c>
      <c r="C6500" s="1">
        <v>43413</v>
      </c>
      <c r="D6500">
        <v>1684746</v>
      </c>
      <c r="E6500">
        <v>1088</v>
      </c>
      <c r="F6500">
        <v>1</v>
      </c>
      <c r="G6500">
        <v>673</v>
      </c>
      <c r="H6500" s="1">
        <v>43415</v>
      </c>
      <c r="I6500">
        <v>999999</v>
      </c>
      <c r="J6500">
        <v>619.16</v>
      </c>
      <c r="K6500">
        <v>222.98</v>
      </c>
      <c r="L6500" t="s">
        <v>13</v>
      </c>
      <c r="M6500">
        <v>1</v>
      </c>
    </row>
    <row r="6501" spans="1:13" x14ac:dyDescent="0.25">
      <c r="A6501">
        <v>323502</v>
      </c>
      <c r="B6501">
        <v>0</v>
      </c>
      <c r="C6501" s="1">
        <v>43413</v>
      </c>
      <c r="D6501">
        <v>1377333</v>
      </c>
      <c r="E6501">
        <v>1690</v>
      </c>
      <c r="F6501">
        <v>8</v>
      </c>
      <c r="G6501">
        <v>16.989999999999998</v>
      </c>
      <c r="H6501" s="1">
        <v>43417</v>
      </c>
      <c r="I6501">
        <v>999999</v>
      </c>
      <c r="J6501">
        <v>15.1211</v>
      </c>
      <c r="K6501">
        <v>5.63</v>
      </c>
      <c r="L6501" t="s">
        <v>13</v>
      </c>
      <c r="M6501">
        <v>1</v>
      </c>
    </row>
    <row r="6502" spans="1:13" x14ac:dyDescent="0.25">
      <c r="A6502">
        <v>323502</v>
      </c>
      <c r="B6502">
        <v>1</v>
      </c>
      <c r="C6502" s="1">
        <v>43413</v>
      </c>
      <c r="D6502">
        <v>1377333</v>
      </c>
      <c r="E6502">
        <v>1391</v>
      </c>
      <c r="F6502">
        <v>3</v>
      </c>
      <c r="G6502">
        <v>39.99</v>
      </c>
      <c r="H6502" s="1">
        <v>43417</v>
      </c>
      <c r="I6502">
        <v>999999</v>
      </c>
      <c r="J6502">
        <v>34.391399999999997</v>
      </c>
      <c r="K6502">
        <v>18.39</v>
      </c>
      <c r="L6502" t="s">
        <v>13</v>
      </c>
      <c r="M6502">
        <v>1</v>
      </c>
    </row>
    <row r="6503" spans="1:13" x14ac:dyDescent="0.25">
      <c r="A6503">
        <v>323503</v>
      </c>
      <c r="B6503">
        <v>0</v>
      </c>
      <c r="C6503" s="1">
        <v>43413</v>
      </c>
      <c r="D6503">
        <v>387165</v>
      </c>
      <c r="E6503">
        <v>677</v>
      </c>
      <c r="F6503">
        <v>3</v>
      </c>
      <c r="G6503">
        <v>79</v>
      </c>
      <c r="H6503" s="1">
        <v>43413</v>
      </c>
      <c r="I6503">
        <v>74</v>
      </c>
      <c r="J6503">
        <v>67.94</v>
      </c>
      <c r="K6503">
        <v>40.28</v>
      </c>
      <c r="L6503" t="s">
        <v>15</v>
      </c>
      <c r="M6503">
        <v>1.3192999999999999</v>
      </c>
    </row>
    <row r="6504" spans="1:13" x14ac:dyDescent="0.25">
      <c r="A6504">
        <v>323503</v>
      </c>
      <c r="B6504">
        <v>1</v>
      </c>
      <c r="C6504" s="1">
        <v>43413</v>
      </c>
      <c r="D6504">
        <v>387165</v>
      </c>
      <c r="E6504">
        <v>1511</v>
      </c>
      <c r="F6504">
        <v>3</v>
      </c>
      <c r="G6504">
        <v>229</v>
      </c>
      <c r="H6504" s="1">
        <v>43413</v>
      </c>
      <c r="I6504">
        <v>74</v>
      </c>
      <c r="J6504">
        <v>201.52</v>
      </c>
      <c r="K6504">
        <v>105.31</v>
      </c>
      <c r="L6504" t="s">
        <v>15</v>
      </c>
      <c r="M6504">
        <v>1.3192999999999999</v>
      </c>
    </row>
    <row r="6505" spans="1:13" x14ac:dyDescent="0.25">
      <c r="A6505">
        <v>323503</v>
      </c>
      <c r="B6505">
        <v>2</v>
      </c>
      <c r="C6505" s="1">
        <v>43413</v>
      </c>
      <c r="D6505">
        <v>387165</v>
      </c>
      <c r="E6505">
        <v>1655</v>
      </c>
      <c r="F6505">
        <v>3</v>
      </c>
      <c r="G6505">
        <v>289.99</v>
      </c>
      <c r="H6505" s="1">
        <v>43413</v>
      </c>
      <c r="I6505">
        <v>74</v>
      </c>
      <c r="J6505">
        <v>255.19120000000001</v>
      </c>
      <c r="K6505">
        <v>96.08</v>
      </c>
      <c r="L6505" t="s">
        <v>15</v>
      </c>
      <c r="M6505">
        <v>1.3192999999999999</v>
      </c>
    </row>
    <row r="6506" spans="1:13" x14ac:dyDescent="0.25">
      <c r="A6506">
        <v>323503</v>
      </c>
      <c r="B6506">
        <v>3</v>
      </c>
      <c r="C6506" s="1">
        <v>43413</v>
      </c>
      <c r="D6506">
        <v>387165</v>
      </c>
      <c r="E6506">
        <v>1081</v>
      </c>
      <c r="F6506">
        <v>3</v>
      </c>
      <c r="G6506">
        <v>568</v>
      </c>
      <c r="H6506" s="1">
        <v>43413</v>
      </c>
      <c r="I6506">
        <v>74</v>
      </c>
      <c r="J6506">
        <v>511.2</v>
      </c>
      <c r="K6506">
        <v>188.19</v>
      </c>
      <c r="L6506" t="s">
        <v>15</v>
      </c>
      <c r="M6506">
        <v>1.3192999999999999</v>
      </c>
    </row>
    <row r="6507" spans="1:13" x14ac:dyDescent="0.25">
      <c r="A6507">
        <v>323504</v>
      </c>
      <c r="B6507">
        <v>0</v>
      </c>
      <c r="C6507" s="1">
        <v>43413</v>
      </c>
      <c r="D6507">
        <v>856671</v>
      </c>
      <c r="E6507">
        <v>1551</v>
      </c>
      <c r="F6507">
        <v>1</v>
      </c>
      <c r="G6507">
        <v>299</v>
      </c>
      <c r="H6507" s="1">
        <v>43418</v>
      </c>
      <c r="I6507">
        <v>999999</v>
      </c>
      <c r="J6507">
        <v>275.08</v>
      </c>
      <c r="K6507">
        <v>137.5</v>
      </c>
      <c r="L6507" t="s">
        <v>14</v>
      </c>
      <c r="M6507">
        <v>0.88139999999999996</v>
      </c>
    </row>
    <row r="6508" spans="1:13" x14ac:dyDescent="0.25">
      <c r="A6508">
        <v>323504</v>
      </c>
      <c r="B6508">
        <v>1</v>
      </c>
      <c r="C6508" s="1">
        <v>43413</v>
      </c>
      <c r="D6508">
        <v>856671</v>
      </c>
      <c r="E6508">
        <v>2101</v>
      </c>
      <c r="F6508">
        <v>2</v>
      </c>
      <c r="G6508">
        <v>877.5</v>
      </c>
      <c r="H6508" s="1">
        <v>43418</v>
      </c>
      <c r="I6508">
        <v>999999</v>
      </c>
      <c r="J6508">
        <v>780.97500000000002</v>
      </c>
      <c r="K6508">
        <v>403.53</v>
      </c>
      <c r="L6508" t="s">
        <v>14</v>
      </c>
      <c r="M6508">
        <v>0.88139999999999996</v>
      </c>
    </row>
    <row r="6509" spans="1:13" x14ac:dyDescent="0.25">
      <c r="A6509">
        <v>323505</v>
      </c>
      <c r="B6509">
        <v>0</v>
      </c>
      <c r="C6509" s="1">
        <v>43413</v>
      </c>
      <c r="D6509">
        <v>532200</v>
      </c>
      <c r="E6509">
        <v>1924</v>
      </c>
      <c r="F6509">
        <v>6</v>
      </c>
      <c r="G6509">
        <v>299.99</v>
      </c>
      <c r="H6509" s="1">
        <v>43415</v>
      </c>
      <c r="I6509">
        <v>999999</v>
      </c>
      <c r="J6509">
        <v>299.99</v>
      </c>
      <c r="K6509">
        <v>152.94</v>
      </c>
      <c r="L6509" t="s">
        <v>14</v>
      </c>
      <c r="M6509">
        <v>0.88139999999999996</v>
      </c>
    </row>
    <row r="6510" spans="1:13" x14ac:dyDescent="0.25">
      <c r="A6510">
        <v>323505</v>
      </c>
      <c r="B6510">
        <v>1</v>
      </c>
      <c r="C6510" s="1">
        <v>43413</v>
      </c>
      <c r="D6510">
        <v>532200</v>
      </c>
      <c r="E6510">
        <v>1623</v>
      </c>
      <c r="F6510">
        <v>5</v>
      </c>
      <c r="G6510">
        <v>219</v>
      </c>
      <c r="H6510" s="1">
        <v>43415</v>
      </c>
      <c r="I6510">
        <v>999999</v>
      </c>
      <c r="J6510">
        <v>219</v>
      </c>
      <c r="K6510">
        <v>72.56</v>
      </c>
      <c r="L6510" t="s">
        <v>14</v>
      </c>
      <c r="M6510">
        <v>0.88139999999999996</v>
      </c>
    </row>
    <row r="6511" spans="1:13" x14ac:dyDescent="0.25">
      <c r="A6511">
        <v>323505</v>
      </c>
      <c r="B6511">
        <v>2</v>
      </c>
      <c r="C6511" s="1">
        <v>43413</v>
      </c>
      <c r="D6511">
        <v>532200</v>
      </c>
      <c r="E6511">
        <v>1484</v>
      </c>
      <c r="F6511">
        <v>9</v>
      </c>
      <c r="G6511">
        <v>208</v>
      </c>
      <c r="H6511" s="1">
        <v>43415</v>
      </c>
      <c r="I6511">
        <v>999999</v>
      </c>
      <c r="J6511">
        <v>208</v>
      </c>
      <c r="K6511">
        <v>95.65</v>
      </c>
      <c r="L6511" t="s">
        <v>14</v>
      </c>
      <c r="M6511">
        <v>0.88139999999999996</v>
      </c>
    </row>
    <row r="6512" spans="1:13" x14ac:dyDescent="0.25">
      <c r="A6512">
        <v>323505</v>
      </c>
      <c r="B6512">
        <v>3</v>
      </c>
      <c r="C6512" s="1">
        <v>43413</v>
      </c>
      <c r="D6512">
        <v>532200</v>
      </c>
      <c r="E6512">
        <v>417</v>
      </c>
      <c r="F6512">
        <v>6</v>
      </c>
      <c r="G6512">
        <v>599</v>
      </c>
      <c r="H6512" s="1">
        <v>43415</v>
      </c>
      <c r="I6512">
        <v>999999</v>
      </c>
      <c r="J6512">
        <v>599</v>
      </c>
      <c r="K6512">
        <v>275.45999999999998</v>
      </c>
      <c r="L6512" t="s">
        <v>14</v>
      </c>
      <c r="M6512">
        <v>0.88139999999999996</v>
      </c>
    </row>
    <row r="6513" spans="1:13" x14ac:dyDescent="0.25">
      <c r="A6513">
        <v>323600</v>
      </c>
      <c r="B6513">
        <v>0</v>
      </c>
      <c r="C6513" s="1">
        <v>43414</v>
      </c>
      <c r="D6513">
        <v>1979261</v>
      </c>
      <c r="E6513">
        <v>2133</v>
      </c>
      <c r="F6513">
        <v>6</v>
      </c>
      <c r="G6513">
        <v>129.9</v>
      </c>
      <c r="H6513" s="1">
        <v>43417</v>
      </c>
      <c r="I6513">
        <v>999999</v>
      </c>
      <c r="J6513">
        <v>113.01300000000001</v>
      </c>
      <c r="K6513">
        <v>66.23</v>
      </c>
      <c r="L6513" t="s">
        <v>13</v>
      </c>
      <c r="M6513">
        <v>1</v>
      </c>
    </row>
    <row r="6514" spans="1:13" x14ac:dyDescent="0.25">
      <c r="A6514">
        <v>323601</v>
      </c>
      <c r="B6514">
        <v>0</v>
      </c>
      <c r="C6514" s="1">
        <v>43414</v>
      </c>
      <c r="D6514">
        <v>1066694</v>
      </c>
      <c r="E6514">
        <v>1660</v>
      </c>
      <c r="F6514">
        <v>4</v>
      </c>
      <c r="G6514">
        <v>289.99</v>
      </c>
      <c r="H6514" s="1">
        <v>43416</v>
      </c>
      <c r="I6514">
        <v>999999</v>
      </c>
      <c r="J6514">
        <v>252.29130000000001</v>
      </c>
      <c r="K6514">
        <v>96.08</v>
      </c>
      <c r="L6514" t="s">
        <v>16</v>
      </c>
      <c r="M6514">
        <v>0.76729999999999998</v>
      </c>
    </row>
    <row r="6515" spans="1:13" x14ac:dyDescent="0.25">
      <c r="A6515">
        <v>323601</v>
      </c>
      <c r="B6515">
        <v>1</v>
      </c>
      <c r="C6515" s="1">
        <v>43414</v>
      </c>
      <c r="D6515">
        <v>1066694</v>
      </c>
      <c r="E6515">
        <v>658</v>
      </c>
      <c r="F6515">
        <v>1</v>
      </c>
      <c r="G6515">
        <v>209</v>
      </c>
      <c r="H6515" s="1">
        <v>43416</v>
      </c>
      <c r="I6515">
        <v>999999</v>
      </c>
      <c r="J6515">
        <v>209</v>
      </c>
      <c r="K6515">
        <v>69.25</v>
      </c>
      <c r="L6515" t="s">
        <v>16</v>
      </c>
      <c r="M6515">
        <v>0.76729999999999998</v>
      </c>
    </row>
    <row r="6516" spans="1:13" x14ac:dyDescent="0.25">
      <c r="A6516">
        <v>323602</v>
      </c>
      <c r="B6516">
        <v>0</v>
      </c>
      <c r="C6516" s="1">
        <v>43414</v>
      </c>
      <c r="D6516">
        <v>862096</v>
      </c>
      <c r="E6516">
        <v>447</v>
      </c>
      <c r="F6516">
        <v>2</v>
      </c>
      <c r="G6516">
        <v>229.9</v>
      </c>
      <c r="H6516" s="1">
        <v>43414</v>
      </c>
      <c r="I6516">
        <v>320</v>
      </c>
      <c r="J6516">
        <v>213.80699999999999</v>
      </c>
      <c r="K6516">
        <v>117.21</v>
      </c>
      <c r="L6516" t="s">
        <v>14</v>
      </c>
      <c r="M6516">
        <v>0.88139999999999996</v>
      </c>
    </row>
    <row r="6517" spans="1:13" x14ac:dyDescent="0.25">
      <c r="A6517">
        <v>323603</v>
      </c>
      <c r="B6517">
        <v>0</v>
      </c>
      <c r="C6517" s="1">
        <v>43414</v>
      </c>
      <c r="D6517">
        <v>1058234</v>
      </c>
      <c r="E6517">
        <v>583</v>
      </c>
      <c r="F6517">
        <v>3</v>
      </c>
      <c r="G6517">
        <v>251</v>
      </c>
      <c r="H6517" s="1">
        <v>43416</v>
      </c>
      <c r="I6517">
        <v>999999</v>
      </c>
      <c r="J6517">
        <v>223.39</v>
      </c>
      <c r="K6517">
        <v>83.16</v>
      </c>
      <c r="L6517" t="s">
        <v>16</v>
      </c>
      <c r="M6517">
        <v>0.76729999999999998</v>
      </c>
    </row>
    <row r="6518" spans="1:13" x14ac:dyDescent="0.25">
      <c r="A6518">
        <v>323603</v>
      </c>
      <c r="B6518">
        <v>1</v>
      </c>
      <c r="C6518" s="1">
        <v>43414</v>
      </c>
      <c r="D6518">
        <v>1058234</v>
      </c>
      <c r="E6518">
        <v>1696</v>
      </c>
      <c r="F6518">
        <v>2</v>
      </c>
      <c r="G6518">
        <v>16.989999999999998</v>
      </c>
      <c r="H6518" s="1">
        <v>43416</v>
      </c>
      <c r="I6518">
        <v>999999</v>
      </c>
      <c r="J6518">
        <v>14.9512</v>
      </c>
      <c r="K6518">
        <v>5.63</v>
      </c>
      <c r="L6518" t="s">
        <v>16</v>
      </c>
      <c r="M6518">
        <v>0.76729999999999998</v>
      </c>
    </row>
    <row r="6519" spans="1:13" x14ac:dyDescent="0.25">
      <c r="A6519">
        <v>323603</v>
      </c>
      <c r="B6519">
        <v>2</v>
      </c>
      <c r="C6519" s="1">
        <v>43414</v>
      </c>
      <c r="D6519">
        <v>1058234</v>
      </c>
      <c r="E6519">
        <v>1659</v>
      </c>
      <c r="F6519">
        <v>1</v>
      </c>
      <c r="G6519">
        <v>259.99</v>
      </c>
      <c r="H6519" s="1">
        <v>43416</v>
      </c>
      <c r="I6519">
        <v>999999</v>
      </c>
      <c r="J6519">
        <v>226.19130000000001</v>
      </c>
      <c r="K6519">
        <v>86.14</v>
      </c>
      <c r="L6519" t="s">
        <v>16</v>
      </c>
      <c r="M6519">
        <v>0.76729999999999998</v>
      </c>
    </row>
    <row r="6520" spans="1:13" x14ac:dyDescent="0.25">
      <c r="A6520">
        <v>323603</v>
      </c>
      <c r="B6520">
        <v>3</v>
      </c>
      <c r="C6520" s="1">
        <v>43414</v>
      </c>
      <c r="D6520">
        <v>1058234</v>
      </c>
      <c r="E6520">
        <v>1548</v>
      </c>
      <c r="F6520">
        <v>8</v>
      </c>
      <c r="G6520">
        <v>266</v>
      </c>
      <c r="H6520" s="1">
        <v>43416</v>
      </c>
      <c r="I6520">
        <v>999999</v>
      </c>
      <c r="J6520">
        <v>250.04</v>
      </c>
      <c r="K6520">
        <v>122.32</v>
      </c>
      <c r="L6520" t="s">
        <v>16</v>
      </c>
      <c r="M6520">
        <v>0.76729999999999998</v>
      </c>
    </row>
    <row r="6521" spans="1:13" x14ac:dyDescent="0.25">
      <c r="A6521">
        <v>323603</v>
      </c>
      <c r="B6521">
        <v>4</v>
      </c>
      <c r="C6521" s="1">
        <v>43414</v>
      </c>
      <c r="D6521">
        <v>1058234</v>
      </c>
      <c r="E6521">
        <v>2143</v>
      </c>
      <c r="F6521">
        <v>2</v>
      </c>
      <c r="G6521">
        <v>163</v>
      </c>
      <c r="H6521" s="1">
        <v>43416</v>
      </c>
      <c r="I6521">
        <v>999999</v>
      </c>
      <c r="J6521">
        <v>153.22</v>
      </c>
      <c r="K6521">
        <v>83.1</v>
      </c>
      <c r="L6521" t="s">
        <v>16</v>
      </c>
      <c r="M6521">
        <v>0.76729999999999998</v>
      </c>
    </row>
    <row r="6522" spans="1:13" x14ac:dyDescent="0.25">
      <c r="A6522">
        <v>323603</v>
      </c>
      <c r="B6522">
        <v>5</v>
      </c>
      <c r="C6522" s="1">
        <v>43414</v>
      </c>
      <c r="D6522">
        <v>1058234</v>
      </c>
      <c r="E6522">
        <v>115</v>
      </c>
      <c r="F6522">
        <v>3</v>
      </c>
      <c r="G6522">
        <v>249.99</v>
      </c>
      <c r="H6522" s="1">
        <v>43416</v>
      </c>
      <c r="I6522">
        <v>999999</v>
      </c>
      <c r="J6522">
        <v>249.99</v>
      </c>
      <c r="K6522">
        <v>82.83</v>
      </c>
      <c r="L6522" t="s">
        <v>16</v>
      </c>
      <c r="M6522">
        <v>0.76729999999999998</v>
      </c>
    </row>
    <row r="6523" spans="1:13" x14ac:dyDescent="0.25">
      <c r="A6523">
        <v>323604</v>
      </c>
      <c r="B6523">
        <v>0</v>
      </c>
      <c r="C6523" s="1">
        <v>43414</v>
      </c>
      <c r="D6523">
        <v>1760212</v>
      </c>
      <c r="E6523">
        <v>1603</v>
      </c>
      <c r="F6523">
        <v>5</v>
      </c>
      <c r="G6523">
        <v>109.99</v>
      </c>
      <c r="H6523" s="1">
        <v>43414</v>
      </c>
      <c r="I6523">
        <v>560</v>
      </c>
      <c r="J6523">
        <v>98.991</v>
      </c>
      <c r="K6523">
        <v>56.08</v>
      </c>
      <c r="L6523" t="s">
        <v>13</v>
      </c>
      <c r="M6523">
        <v>1</v>
      </c>
    </row>
    <row r="6524" spans="1:13" x14ac:dyDescent="0.25">
      <c r="A6524">
        <v>323604</v>
      </c>
      <c r="B6524">
        <v>1</v>
      </c>
      <c r="C6524" s="1">
        <v>43414</v>
      </c>
      <c r="D6524">
        <v>1760212</v>
      </c>
      <c r="E6524">
        <v>453</v>
      </c>
      <c r="F6524">
        <v>3</v>
      </c>
      <c r="G6524">
        <v>229.9</v>
      </c>
      <c r="H6524" s="1">
        <v>43414</v>
      </c>
      <c r="I6524">
        <v>560</v>
      </c>
      <c r="J6524">
        <v>202.31200000000001</v>
      </c>
      <c r="K6524">
        <v>117.21</v>
      </c>
      <c r="L6524" t="s">
        <v>13</v>
      </c>
      <c r="M6524">
        <v>1</v>
      </c>
    </row>
    <row r="6525" spans="1:13" x14ac:dyDescent="0.25">
      <c r="A6525">
        <v>323604</v>
      </c>
      <c r="B6525">
        <v>2</v>
      </c>
      <c r="C6525" s="1">
        <v>43414</v>
      </c>
      <c r="D6525">
        <v>1760212</v>
      </c>
      <c r="E6525">
        <v>63</v>
      </c>
      <c r="F6525">
        <v>7</v>
      </c>
      <c r="G6525">
        <v>181</v>
      </c>
      <c r="H6525" s="1">
        <v>43414</v>
      </c>
      <c r="I6525">
        <v>560</v>
      </c>
      <c r="J6525">
        <v>162.9</v>
      </c>
      <c r="K6525">
        <v>83.24</v>
      </c>
      <c r="L6525" t="s">
        <v>13</v>
      </c>
      <c r="M6525">
        <v>1</v>
      </c>
    </row>
    <row r="6526" spans="1:13" x14ac:dyDescent="0.25">
      <c r="A6526">
        <v>323604</v>
      </c>
      <c r="B6526">
        <v>3</v>
      </c>
      <c r="C6526" s="1">
        <v>43414</v>
      </c>
      <c r="D6526">
        <v>1760212</v>
      </c>
      <c r="E6526">
        <v>424</v>
      </c>
      <c r="F6526">
        <v>4</v>
      </c>
      <c r="G6526">
        <v>269.95</v>
      </c>
      <c r="H6526" s="1">
        <v>43414</v>
      </c>
      <c r="I6526">
        <v>560</v>
      </c>
      <c r="J6526">
        <v>256.45249999999999</v>
      </c>
      <c r="K6526">
        <v>137.63</v>
      </c>
      <c r="L6526" t="s">
        <v>13</v>
      </c>
      <c r="M6526">
        <v>1</v>
      </c>
    </row>
    <row r="6527" spans="1:13" x14ac:dyDescent="0.25">
      <c r="A6527">
        <v>323605</v>
      </c>
      <c r="B6527">
        <v>0</v>
      </c>
      <c r="C6527" s="1">
        <v>43414</v>
      </c>
      <c r="D6527">
        <v>258004</v>
      </c>
      <c r="E6527">
        <v>374</v>
      </c>
      <c r="F6527">
        <v>2</v>
      </c>
      <c r="G6527">
        <v>1299</v>
      </c>
      <c r="H6527" s="1">
        <v>43418</v>
      </c>
      <c r="I6527">
        <v>999999</v>
      </c>
      <c r="J6527">
        <v>1182.0899999999999</v>
      </c>
      <c r="K6527">
        <v>430.38</v>
      </c>
      <c r="L6527" t="s">
        <v>15</v>
      </c>
      <c r="M6527">
        <v>1.3192999999999999</v>
      </c>
    </row>
    <row r="6528" spans="1:13" x14ac:dyDescent="0.25">
      <c r="A6528">
        <v>323606</v>
      </c>
      <c r="B6528">
        <v>0</v>
      </c>
      <c r="C6528" s="1">
        <v>43414</v>
      </c>
      <c r="D6528">
        <v>1586224</v>
      </c>
      <c r="E6528">
        <v>409</v>
      </c>
      <c r="F6528">
        <v>2</v>
      </c>
      <c r="G6528">
        <v>326</v>
      </c>
      <c r="H6528" s="1">
        <v>43418</v>
      </c>
      <c r="I6528">
        <v>999999</v>
      </c>
      <c r="J6528">
        <v>326</v>
      </c>
      <c r="K6528">
        <v>166.2</v>
      </c>
      <c r="L6528" t="s">
        <v>13</v>
      </c>
      <c r="M6528">
        <v>1</v>
      </c>
    </row>
    <row r="6529" spans="1:13" x14ac:dyDescent="0.25">
      <c r="A6529">
        <v>323607</v>
      </c>
      <c r="B6529">
        <v>0</v>
      </c>
      <c r="C6529" s="1">
        <v>43414</v>
      </c>
      <c r="D6529">
        <v>488953</v>
      </c>
      <c r="E6529">
        <v>513</v>
      </c>
      <c r="F6529">
        <v>2</v>
      </c>
      <c r="G6529">
        <v>99</v>
      </c>
      <c r="H6529" s="1">
        <v>43416</v>
      </c>
      <c r="I6529">
        <v>999999</v>
      </c>
      <c r="J6529">
        <v>85.14</v>
      </c>
      <c r="K6529">
        <v>50.47</v>
      </c>
      <c r="L6529" t="s">
        <v>14</v>
      </c>
      <c r="M6529">
        <v>0.88139999999999996</v>
      </c>
    </row>
    <row r="6530" spans="1:13" x14ac:dyDescent="0.25">
      <c r="A6530">
        <v>323607</v>
      </c>
      <c r="B6530">
        <v>1</v>
      </c>
      <c r="C6530" s="1">
        <v>43414</v>
      </c>
      <c r="D6530">
        <v>488953</v>
      </c>
      <c r="E6530">
        <v>1615</v>
      </c>
      <c r="F6530">
        <v>1</v>
      </c>
      <c r="G6530">
        <v>289.99</v>
      </c>
      <c r="H6530" s="1">
        <v>43416</v>
      </c>
      <c r="I6530">
        <v>999999</v>
      </c>
      <c r="J6530">
        <v>255.19120000000001</v>
      </c>
      <c r="K6530">
        <v>96.08</v>
      </c>
      <c r="L6530" t="s">
        <v>14</v>
      </c>
      <c r="M6530">
        <v>0.88139999999999996</v>
      </c>
    </row>
    <row r="6531" spans="1:13" x14ac:dyDescent="0.25">
      <c r="A6531">
        <v>323607</v>
      </c>
      <c r="B6531">
        <v>2</v>
      </c>
      <c r="C6531" s="1">
        <v>43414</v>
      </c>
      <c r="D6531">
        <v>488953</v>
      </c>
      <c r="E6531">
        <v>1598</v>
      </c>
      <c r="F6531">
        <v>2</v>
      </c>
      <c r="G6531">
        <v>57.88</v>
      </c>
      <c r="H6531" s="1">
        <v>43416</v>
      </c>
      <c r="I6531">
        <v>999999</v>
      </c>
      <c r="J6531">
        <v>50.934399999999997</v>
      </c>
      <c r="K6531">
        <v>26.62</v>
      </c>
      <c r="L6531" t="s">
        <v>14</v>
      </c>
      <c r="M6531">
        <v>0.88139999999999996</v>
      </c>
    </row>
    <row r="6532" spans="1:13" x14ac:dyDescent="0.25">
      <c r="A6532">
        <v>323608</v>
      </c>
      <c r="B6532">
        <v>0</v>
      </c>
      <c r="C6532" s="1">
        <v>43414</v>
      </c>
      <c r="D6532">
        <v>1475016</v>
      </c>
      <c r="E6532">
        <v>177</v>
      </c>
      <c r="F6532">
        <v>1</v>
      </c>
      <c r="G6532">
        <v>56.9</v>
      </c>
      <c r="H6532" s="1">
        <v>43416</v>
      </c>
      <c r="I6532">
        <v>999999</v>
      </c>
      <c r="J6532">
        <v>54.055</v>
      </c>
      <c r="K6532">
        <v>29.01</v>
      </c>
      <c r="L6532" t="s">
        <v>13</v>
      </c>
      <c r="M6532">
        <v>1</v>
      </c>
    </row>
    <row r="6533" spans="1:13" x14ac:dyDescent="0.25">
      <c r="A6533">
        <v>321805</v>
      </c>
      <c r="B6533">
        <v>0</v>
      </c>
      <c r="C6533" s="1">
        <v>43396</v>
      </c>
      <c r="D6533">
        <v>1111822</v>
      </c>
      <c r="E6533">
        <v>1457</v>
      </c>
      <c r="F6533">
        <v>1</v>
      </c>
      <c r="G6533">
        <v>189</v>
      </c>
      <c r="H6533" s="1">
        <v>43399</v>
      </c>
      <c r="I6533">
        <v>999999</v>
      </c>
      <c r="J6533">
        <v>166.32</v>
      </c>
      <c r="K6533">
        <v>86.91</v>
      </c>
      <c r="L6533" t="s">
        <v>16</v>
      </c>
      <c r="M6533">
        <v>0.76759999999999995</v>
      </c>
    </row>
    <row r="6534" spans="1:13" x14ac:dyDescent="0.25">
      <c r="A6534">
        <v>321805</v>
      </c>
      <c r="B6534">
        <v>1</v>
      </c>
      <c r="C6534" s="1">
        <v>43396</v>
      </c>
      <c r="D6534">
        <v>1111822</v>
      </c>
      <c r="E6534">
        <v>1414</v>
      </c>
      <c r="F6534">
        <v>4</v>
      </c>
      <c r="G6534">
        <v>256</v>
      </c>
      <c r="H6534" s="1">
        <v>43399</v>
      </c>
      <c r="I6534">
        <v>999999</v>
      </c>
      <c r="J6534">
        <v>256</v>
      </c>
      <c r="K6534">
        <v>117.73</v>
      </c>
      <c r="L6534" t="s">
        <v>16</v>
      </c>
      <c r="M6534">
        <v>0.76759999999999995</v>
      </c>
    </row>
    <row r="6535" spans="1:13" x14ac:dyDescent="0.25">
      <c r="A6535">
        <v>321805</v>
      </c>
      <c r="B6535">
        <v>2</v>
      </c>
      <c r="C6535" s="1">
        <v>43396</v>
      </c>
      <c r="D6535">
        <v>1111822</v>
      </c>
      <c r="E6535">
        <v>1514</v>
      </c>
      <c r="F6535">
        <v>1</v>
      </c>
      <c r="G6535">
        <v>208</v>
      </c>
      <c r="H6535" s="1">
        <v>43399</v>
      </c>
      <c r="I6535">
        <v>999999</v>
      </c>
      <c r="J6535">
        <v>208</v>
      </c>
      <c r="K6535">
        <v>95.65</v>
      </c>
      <c r="L6535" t="s">
        <v>16</v>
      </c>
      <c r="M6535">
        <v>0.76759999999999995</v>
      </c>
    </row>
    <row r="6536" spans="1:13" x14ac:dyDescent="0.25">
      <c r="A6536">
        <v>321805</v>
      </c>
      <c r="B6536">
        <v>3</v>
      </c>
      <c r="C6536" s="1">
        <v>43396</v>
      </c>
      <c r="D6536">
        <v>1111822</v>
      </c>
      <c r="E6536">
        <v>56</v>
      </c>
      <c r="F6536">
        <v>3</v>
      </c>
      <c r="G6536">
        <v>296</v>
      </c>
      <c r="H6536" s="1">
        <v>43399</v>
      </c>
      <c r="I6536">
        <v>999999</v>
      </c>
      <c r="J6536">
        <v>296</v>
      </c>
      <c r="K6536">
        <v>98.07</v>
      </c>
      <c r="L6536" t="s">
        <v>16</v>
      </c>
      <c r="M6536">
        <v>0.76759999999999995</v>
      </c>
    </row>
    <row r="6537" spans="1:13" x14ac:dyDescent="0.25">
      <c r="A6537">
        <v>321900</v>
      </c>
      <c r="B6537">
        <v>0</v>
      </c>
      <c r="C6537" s="1">
        <v>43397</v>
      </c>
      <c r="D6537">
        <v>26129</v>
      </c>
      <c r="E6537">
        <v>1450</v>
      </c>
      <c r="F6537">
        <v>1</v>
      </c>
      <c r="G6537">
        <v>308</v>
      </c>
      <c r="H6537" s="1">
        <v>43397</v>
      </c>
      <c r="I6537">
        <v>10</v>
      </c>
      <c r="J6537">
        <v>274.12</v>
      </c>
      <c r="K6537">
        <v>141.63999999999999</v>
      </c>
      <c r="L6537" t="s">
        <v>17</v>
      </c>
      <c r="M6537">
        <v>1.4107000000000001</v>
      </c>
    </row>
    <row r="6538" spans="1:13" x14ac:dyDescent="0.25">
      <c r="A6538">
        <v>321901</v>
      </c>
      <c r="B6538">
        <v>0</v>
      </c>
      <c r="C6538" s="1">
        <v>43397</v>
      </c>
      <c r="D6538">
        <v>1964485</v>
      </c>
      <c r="E6538">
        <v>1482</v>
      </c>
      <c r="F6538">
        <v>2</v>
      </c>
      <c r="G6538">
        <v>239</v>
      </c>
      <c r="H6538" s="1">
        <v>43400</v>
      </c>
      <c r="I6538">
        <v>999999</v>
      </c>
      <c r="J6538">
        <v>219.88</v>
      </c>
      <c r="K6538">
        <v>109.91</v>
      </c>
      <c r="L6538" t="s">
        <v>13</v>
      </c>
      <c r="M6538">
        <v>1</v>
      </c>
    </row>
    <row r="6539" spans="1:13" x14ac:dyDescent="0.25">
      <c r="A6539">
        <v>321902</v>
      </c>
      <c r="B6539">
        <v>0</v>
      </c>
      <c r="C6539" s="1">
        <v>43397</v>
      </c>
      <c r="D6539">
        <v>611391</v>
      </c>
      <c r="E6539">
        <v>1317</v>
      </c>
      <c r="F6539">
        <v>2</v>
      </c>
      <c r="G6539">
        <v>12.99</v>
      </c>
      <c r="H6539" s="1">
        <v>43397</v>
      </c>
      <c r="I6539">
        <v>130</v>
      </c>
      <c r="J6539">
        <v>12.7302</v>
      </c>
      <c r="K6539">
        <v>6.62</v>
      </c>
      <c r="L6539" t="s">
        <v>14</v>
      </c>
      <c r="M6539">
        <v>0.878</v>
      </c>
    </row>
    <row r="6540" spans="1:13" x14ac:dyDescent="0.25">
      <c r="A6540">
        <v>321902</v>
      </c>
      <c r="B6540">
        <v>1</v>
      </c>
      <c r="C6540" s="1">
        <v>43397</v>
      </c>
      <c r="D6540">
        <v>611391</v>
      </c>
      <c r="E6540">
        <v>642</v>
      </c>
      <c r="F6540">
        <v>3</v>
      </c>
      <c r="G6540">
        <v>159</v>
      </c>
      <c r="H6540" s="1">
        <v>43397</v>
      </c>
      <c r="I6540">
        <v>130</v>
      </c>
      <c r="J6540">
        <v>143.1</v>
      </c>
      <c r="K6540">
        <v>73.12</v>
      </c>
      <c r="L6540" t="s">
        <v>14</v>
      </c>
      <c r="M6540">
        <v>0.878</v>
      </c>
    </row>
    <row r="6541" spans="1:13" x14ac:dyDescent="0.25">
      <c r="A6541">
        <v>321903</v>
      </c>
      <c r="B6541">
        <v>0</v>
      </c>
      <c r="C6541" s="1">
        <v>43397</v>
      </c>
      <c r="D6541">
        <v>1250029</v>
      </c>
      <c r="E6541">
        <v>1445</v>
      </c>
      <c r="F6541">
        <v>2</v>
      </c>
      <c r="G6541">
        <v>268</v>
      </c>
      <c r="H6541" s="1">
        <v>43398</v>
      </c>
      <c r="I6541">
        <v>999999</v>
      </c>
      <c r="J6541">
        <v>233.16</v>
      </c>
      <c r="K6541">
        <v>123.24</v>
      </c>
      <c r="L6541" t="s">
        <v>13</v>
      </c>
      <c r="M6541">
        <v>1</v>
      </c>
    </row>
    <row r="6542" spans="1:13" x14ac:dyDescent="0.25">
      <c r="A6542">
        <v>321904</v>
      </c>
      <c r="B6542">
        <v>0</v>
      </c>
      <c r="C6542" s="1">
        <v>43397</v>
      </c>
      <c r="D6542">
        <v>1709109</v>
      </c>
      <c r="E6542">
        <v>1699</v>
      </c>
      <c r="F6542">
        <v>1</v>
      </c>
      <c r="G6542">
        <v>6.88</v>
      </c>
      <c r="H6542" s="1">
        <v>43398</v>
      </c>
      <c r="I6542">
        <v>999999</v>
      </c>
      <c r="J6542">
        <v>6.2607999999999997</v>
      </c>
      <c r="K6542">
        <v>3.16</v>
      </c>
      <c r="L6542" t="s">
        <v>13</v>
      </c>
      <c r="M6542">
        <v>1</v>
      </c>
    </row>
    <row r="6543" spans="1:13" x14ac:dyDescent="0.25">
      <c r="A6543">
        <v>321904</v>
      </c>
      <c r="B6543">
        <v>1</v>
      </c>
      <c r="C6543" s="1">
        <v>43397</v>
      </c>
      <c r="D6543">
        <v>1709109</v>
      </c>
      <c r="E6543">
        <v>432</v>
      </c>
      <c r="F6543">
        <v>4</v>
      </c>
      <c r="G6543">
        <v>499.9</v>
      </c>
      <c r="H6543" s="1">
        <v>43398</v>
      </c>
      <c r="I6543">
        <v>999999</v>
      </c>
      <c r="J6543">
        <v>499.9</v>
      </c>
      <c r="K6543">
        <v>254.86</v>
      </c>
      <c r="L6543" t="s">
        <v>13</v>
      </c>
      <c r="M6543">
        <v>1</v>
      </c>
    </row>
    <row r="6544" spans="1:13" x14ac:dyDescent="0.25">
      <c r="A6544">
        <v>321905</v>
      </c>
      <c r="B6544">
        <v>0</v>
      </c>
      <c r="C6544" s="1">
        <v>43397</v>
      </c>
      <c r="D6544">
        <v>411768</v>
      </c>
      <c r="E6544">
        <v>648</v>
      </c>
      <c r="F6544">
        <v>3</v>
      </c>
      <c r="G6544">
        <v>79</v>
      </c>
      <c r="H6544" s="1">
        <v>43399</v>
      </c>
      <c r="I6544">
        <v>999999</v>
      </c>
      <c r="J6544">
        <v>75.84</v>
      </c>
      <c r="K6544">
        <v>40.28</v>
      </c>
      <c r="L6544" t="s">
        <v>14</v>
      </c>
      <c r="M6544">
        <v>0.878</v>
      </c>
    </row>
    <row r="6545" spans="1:13" x14ac:dyDescent="0.25">
      <c r="A6545">
        <v>321905</v>
      </c>
      <c r="B6545">
        <v>1</v>
      </c>
      <c r="C6545" s="1">
        <v>43397</v>
      </c>
      <c r="D6545">
        <v>411768</v>
      </c>
      <c r="E6545">
        <v>1532</v>
      </c>
      <c r="F6545">
        <v>3</v>
      </c>
      <c r="G6545">
        <v>280</v>
      </c>
      <c r="H6545" s="1">
        <v>43399</v>
      </c>
      <c r="I6545">
        <v>999999</v>
      </c>
      <c r="J6545">
        <v>249.2</v>
      </c>
      <c r="K6545">
        <v>128.76</v>
      </c>
      <c r="L6545" t="s">
        <v>14</v>
      </c>
      <c r="M6545">
        <v>0.878</v>
      </c>
    </row>
    <row r="6546" spans="1:13" x14ac:dyDescent="0.25">
      <c r="A6546">
        <v>321906</v>
      </c>
      <c r="B6546">
        <v>0</v>
      </c>
      <c r="C6546" s="1">
        <v>43397</v>
      </c>
      <c r="D6546">
        <v>300254</v>
      </c>
      <c r="E6546">
        <v>1805</v>
      </c>
      <c r="F6546">
        <v>2</v>
      </c>
      <c r="G6546">
        <v>32</v>
      </c>
      <c r="H6546" s="1">
        <v>43399</v>
      </c>
      <c r="I6546">
        <v>999999</v>
      </c>
      <c r="J6546">
        <v>27.84</v>
      </c>
      <c r="K6546">
        <v>16.309999999999999</v>
      </c>
      <c r="L6546" t="s">
        <v>15</v>
      </c>
      <c r="M6546">
        <v>1.3083</v>
      </c>
    </row>
    <row r="6547" spans="1:13" x14ac:dyDescent="0.25">
      <c r="A6547">
        <v>321906</v>
      </c>
      <c r="B6547">
        <v>1</v>
      </c>
      <c r="C6547" s="1">
        <v>43397</v>
      </c>
      <c r="D6547">
        <v>300254</v>
      </c>
      <c r="E6547">
        <v>1764</v>
      </c>
      <c r="F6547">
        <v>2</v>
      </c>
      <c r="G6547">
        <v>46.8</v>
      </c>
      <c r="H6547" s="1">
        <v>43399</v>
      </c>
      <c r="I6547">
        <v>999999</v>
      </c>
      <c r="J6547">
        <v>41.652000000000001</v>
      </c>
      <c r="K6547">
        <v>23.86</v>
      </c>
      <c r="L6547" t="s">
        <v>15</v>
      </c>
      <c r="M6547">
        <v>1.3083</v>
      </c>
    </row>
    <row r="6548" spans="1:13" x14ac:dyDescent="0.25">
      <c r="A6548">
        <v>321906</v>
      </c>
      <c r="B6548">
        <v>2</v>
      </c>
      <c r="C6548" s="1">
        <v>43397</v>
      </c>
      <c r="D6548">
        <v>300254</v>
      </c>
      <c r="E6548">
        <v>1679</v>
      </c>
      <c r="F6548">
        <v>3</v>
      </c>
      <c r="G6548">
        <v>5.5</v>
      </c>
      <c r="H6548" s="1">
        <v>43399</v>
      </c>
      <c r="I6548">
        <v>999999</v>
      </c>
      <c r="J6548">
        <v>5.0049999999999999</v>
      </c>
      <c r="K6548">
        <v>2.8</v>
      </c>
      <c r="L6548" t="s">
        <v>15</v>
      </c>
      <c r="M6548">
        <v>1.3083</v>
      </c>
    </row>
    <row r="6549" spans="1:13" x14ac:dyDescent="0.25">
      <c r="A6549">
        <v>321907</v>
      </c>
      <c r="B6549">
        <v>0</v>
      </c>
      <c r="C6549" s="1">
        <v>43397</v>
      </c>
      <c r="D6549">
        <v>217568</v>
      </c>
      <c r="E6549">
        <v>128</v>
      </c>
      <c r="F6549">
        <v>3</v>
      </c>
      <c r="G6549">
        <v>143.4</v>
      </c>
      <c r="H6549" s="1">
        <v>43397</v>
      </c>
      <c r="I6549">
        <v>74</v>
      </c>
      <c r="J6549">
        <v>143.4</v>
      </c>
      <c r="K6549">
        <v>73.11</v>
      </c>
      <c r="L6549" t="s">
        <v>15</v>
      </c>
      <c r="M6549">
        <v>1.3083</v>
      </c>
    </row>
    <row r="6550" spans="1:13" x14ac:dyDescent="0.25">
      <c r="A6550">
        <v>321907</v>
      </c>
      <c r="B6550">
        <v>1</v>
      </c>
      <c r="C6550" s="1">
        <v>43397</v>
      </c>
      <c r="D6550">
        <v>217568</v>
      </c>
      <c r="E6550">
        <v>1590</v>
      </c>
      <c r="F6550">
        <v>1</v>
      </c>
      <c r="G6550">
        <v>22.89</v>
      </c>
      <c r="H6550" s="1">
        <v>43397</v>
      </c>
      <c r="I6550">
        <v>74</v>
      </c>
      <c r="J6550">
        <v>20.1432</v>
      </c>
      <c r="K6550">
        <v>7.58</v>
      </c>
      <c r="L6550" t="s">
        <v>15</v>
      </c>
      <c r="M6550">
        <v>1.3083</v>
      </c>
    </row>
    <row r="6551" spans="1:13" x14ac:dyDescent="0.25">
      <c r="A6551">
        <v>321907</v>
      </c>
      <c r="B6551">
        <v>2</v>
      </c>
      <c r="C6551" s="1">
        <v>43397</v>
      </c>
      <c r="D6551">
        <v>217568</v>
      </c>
      <c r="E6551">
        <v>1356</v>
      </c>
      <c r="F6551">
        <v>2</v>
      </c>
      <c r="G6551">
        <v>35.99</v>
      </c>
      <c r="H6551" s="1">
        <v>43397</v>
      </c>
      <c r="I6551">
        <v>74</v>
      </c>
      <c r="J6551">
        <v>35.99</v>
      </c>
      <c r="K6551">
        <v>16.55</v>
      </c>
      <c r="L6551" t="s">
        <v>15</v>
      </c>
      <c r="M6551">
        <v>1.3083</v>
      </c>
    </row>
    <row r="6552" spans="1:13" x14ac:dyDescent="0.25">
      <c r="A6552">
        <v>321907</v>
      </c>
      <c r="B6552">
        <v>3</v>
      </c>
      <c r="C6552" s="1">
        <v>43397</v>
      </c>
      <c r="D6552">
        <v>217568</v>
      </c>
      <c r="E6552">
        <v>786</v>
      </c>
      <c r="F6552">
        <v>2</v>
      </c>
      <c r="G6552">
        <v>11.5</v>
      </c>
      <c r="H6552" s="1">
        <v>43397</v>
      </c>
      <c r="I6552">
        <v>74</v>
      </c>
      <c r="J6552">
        <v>11.5</v>
      </c>
      <c r="K6552">
        <v>5.86</v>
      </c>
      <c r="L6552" t="s">
        <v>15</v>
      </c>
      <c r="M6552">
        <v>1.3083</v>
      </c>
    </row>
    <row r="6553" spans="1:13" x14ac:dyDescent="0.25">
      <c r="A6553">
        <v>321907</v>
      </c>
      <c r="B6553">
        <v>4</v>
      </c>
      <c r="C6553" s="1">
        <v>43397</v>
      </c>
      <c r="D6553">
        <v>217568</v>
      </c>
      <c r="E6553">
        <v>1839</v>
      </c>
      <c r="F6553">
        <v>1</v>
      </c>
      <c r="G6553">
        <v>1818</v>
      </c>
      <c r="H6553" s="1">
        <v>43397</v>
      </c>
      <c r="I6553">
        <v>74</v>
      </c>
      <c r="J6553">
        <v>1672.56</v>
      </c>
      <c r="K6553">
        <v>836.03</v>
      </c>
      <c r="L6553" t="s">
        <v>15</v>
      </c>
      <c r="M6553">
        <v>1.3083</v>
      </c>
    </row>
    <row r="6554" spans="1:13" x14ac:dyDescent="0.25">
      <c r="A6554">
        <v>321907</v>
      </c>
      <c r="B6554">
        <v>5</v>
      </c>
      <c r="C6554" s="1">
        <v>43397</v>
      </c>
      <c r="D6554">
        <v>217568</v>
      </c>
      <c r="E6554">
        <v>456</v>
      </c>
      <c r="F6554">
        <v>3</v>
      </c>
      <c r="G6554">
        <v>559</v>
      </c>
      <c r="H6554" s="1">
        <v>43397</v>
      </c>
      <c r="I6554">
        <v>74</v>
      </c>
      <c r="J6554">
        <v>559</v>
      </c>
      <c r="K6554">
        <v>257.06</v>
      </c>
      <c r="L6554" t="s">
        <v>15</v>
      </c>
      <c r="M6554">
        <v>1.3083</v>
      </c>
    </row>
    <row r="6555" spans="1:13" x14ac:dyDescent="0.25">
      <c r="A6555">
        <v>321907</v>
      </c>
      <c r="B6555">
        <v>6</v>
      </c>
      <c r="C6555" s="1">
        <v>43397</v>
      </c>
      <c r="D6555">
        <v>217568</v>
      </c>
      <c r="E6555">
        <v>425</v>
      </c>
      <c r="F6555">
        <v>5</v>
      </c>
      <c r="G6555">
        <v>369</v>
      </c>
      <c r="H6555" s="1">
        <v>43397</v>
      </c>
      <c r="I6555">
        <v>74</v>
      </c>
      <c r="J6555">
        <v>350.55</v>
      </c>
      <c r="K6555">
        <v>188.13</v>
      </c>
      <c r="L6555" t="s">
        <v>15</v>
      </c>
      <c r="M6555">
        <v>1.3083</v>
      </c>
    </row>
    <row r="6556" spans="1:13" x14ac:dyDescent="0.25">
      <c r="A6556">
        <v>322000</v>
      </c>
      <c r="B6556">
        <v>0</v>
      </c>
      <c r="C6556" s="1">
        <v>43398</v>
      </c>
      <c r="D6556">
        <v>1697294</v>
      </c>
      <c r="E6556">
        <v>1038</v>
      </c>
      <c r="F6556">
        <v>1</v>
      </c>
      <c r="G6556">
        <v>186.9</v>
      </c>
      <c r="H6556" s="1">
        <v>43401</v>
      </c>
      <c r="I6556">
        <v>999999</v>
      </c>
      <c r="J6556">
        <v>186.9</v>
      </c>
      <c r="K6556">
        <v>85.95</v>
      </c>
      <c r="L6556" t="s">
        <v>13</v>
      </c>
      <c r="M6556">
        <v>1</v>
      </c>
    </row>
    <row r="6557" spans="1:13" x14ac:dyDescent="0.25">
      <c r="A6557">
        <v>322000</v>
      </c>
      <c r="B6557">
        <v>1</v>
      </c>
      <c r="C6557" s="1">
        <v>43398</v>
      </c>
      <c r="D6557">
        <v>1697294</v>
      </c>
      <c r="E6557">
        <v>420</v>
      </c>
      <c r="F6557">
        <v>4</v>
      </c>
      <c r="G6557">
        <v>499.9</v>
      </c>
      <c r="H6557" s="1">
        <v>43401</v>
      </c>
      <c r="I6557">
        <v>999999</v>
      </c>
      <c r="J6557">
        <v>444.911</v>
      </c>
      <c r="K6557">
        <v>254.86</v>
      </c>
      <c r="L6557" t="s">
        <v>13</v>
      </c>
      <c r="M6557">
        <v>1</v>
      </c>
    </row>
    <row r="6558" spans="1:13" x14ac:dyDescent="0.25">
      <c r="A6558">
        <v>322000</v>
      </c>
      <c r="B6558">
        <v>2</v>
      </c>
      <c r="C6558" s="1">
        <v>43398</v>
      </c>
      <c r="D6558">
        <v>1697294</v>
      </c>
      <c r="E6558">
        <v>2516</v>
      </c>
      <c r="F6558">
        <v>1</v>
      </c>
      <c r="G6558">
        <v>3.35</v>
      </c>
      <c r="H6558" s="1">
        <v>43401</v>
      </c>
      <c r="I6558">
        <v>999999</v>
      </c>
      <c r="J6558">
        <v>3.35</v>
      </c>
      <c r="K6558">
        <v>1.71</v>
      </c>
      <c r="L6558" t="s">
        <v>13</v>
      </c>
      <c r="M6558">
        <v>1</v>
      </c>
    </row>
    <row r="6559" spans="1:13" x14ac:dyDescent="0.25">
      <c r="A6559">
        <v>322000</v>
      </c>
      <c r="B6559">
        <v>3</v>
      </c>
      <c r="C6559" s="1">
        <v>43398</v>
      </c>
      <c r="D6559">
        <v>1697294</v>
      </c>
      <c r="E6559">
        <v>1464</v>
      </c>
      <c r="F6559">
        <v>4</v>
      </c>
      <c r="G6559">
        <v>258</v>
      </c>
      <c r="H6559" s="1">
        <v>43401</v>
      </c>
      <c r="I6559">
        <v>999999</v>
      </c>
      <c r="J6559">
        <v>227.04</v>
      </c>
      <c r="K6559">
        <v>118.65</v>
      </c>
      <c r="L6559" t="s">
        <v>13</v>
      </c>
      <c r="M6559">
        <v>1</v>
      </c>
    </row>
    <row r="6560" spans="1:13" x14ac:dyDescent="0.25">
      <c r="A6560">
        <v>322001</v>
      </c>
      <c r="B6560">
        <v>0</v>
      </c>
      <c r="C6560" s="1">
        <v>43398</v>
      </c>
      <c r="D6560">
        <v>847819</v>
      </c>
      <c r="E6560">
        <v>1647</v>
      </c>
      <c r="F6560">
        <v>6</v>
      </c>
      <c r="G6560">
        <v>179.99</v>
      </c>
      <c r="H6560" s="1">
        <v>43402</v>
      </c>
      <c r="I6560">
        <v>999999</v>
      </c>
      <c r="J6560">
        <v>179.99</v>
      </c>
      <c r="K6560">
        <v>82.77</v>
      </c>
      <c r="L6560" t="s">
        <v>14</v>
      </c>
      <c r="M6560">
        <v>0.876</v>
      </c>
    </row>
    <row r="6561" spans="1:13" x14ac:dyDescent="0.25">
      <c r="A6561">
        <v>322002</v>
      </c>
      <c r="B6561">
        <v>0</v>
      </c>
      <c r="C6561" s="1">
        <v>43398</v>
      </c>
      <c r="D6561">
        <v>2029173</v>
      </c>
      <c r="E6561">
        <v>2098</v>
      </c>
      <c r="F6561">
        <v>7</v>
      </c>
      <c r="G6561">
        <v>508</v>
      </c>
      <c r="H6561" s="1">
        <v>43400</v>
      </c>
      <c r="I6561">
        <v>999999</v>
      </c>
      <c r="J6561">
        <v>467.36</v>
      </c>
      <c r="K6561">
        <v>258.99</v>
      </c>
      <c r="L6561" t="s">
        <v>13</v>
      </c>
      <c r="M6561">
        <v>1</v>
      </c>
    </row>
    <row r="6562" spans="1:13" x14ac:dyDescent="0.25">
      <c r="A6562">
        <v>322003</v>
      </c>
      <c r="B6562">
        <v>0</v>
      </c>
      <c r="C6562" s="1">
        <v>43398</v>
      </c>
      <c r="D6562">
        <v>799858</v>
      </c>
      <c r="E6562">
        <v>1599</v>
      </c>
      <c r="F6562">
        <v>1</v>
      </c>
      <c r="G6562">
        <v>57.88</v>
      </c>
      <c r="H6562" s="1">
        <v>43398</v>
      </c>
      <c r="I6562">
        <v>300</v>
      </c>
      <c r="J6562">
        <v>57.88</v>
      </c>
      <c r="K6562">
        <v>26.62</v>
      </c>
      <c r="L6562" t="s">
        <v>14</v>
      </c>
      <c r="M6562">
        <v>0.876</v>
      </c>
    </row>
    <row r="6563" spans="1:13" x14ac:dyDescent="0.25">
      <c r="A6563">
        <v>322004</v>
      </c>
      <c r="B6563">
        <v>0</v>
      </c>
      <c r="C6563" s="1">
        <v>43398</v>
      </c>
      <c r="D6563">
        <v>1182190</v>
      </c>
      <c r="E6563">
        <v>2164</v>
      </c>
      <c r="F6563">
        <v>2</v>
      </c>
      <c r="G6563">
        <v>1650</v>
      </c>
      <c r="H6563" s="1">
        <v>43402</v>
      </c>
      <c r="I6563">
        <v>999999</v>
      </c>
      <c r="J6563">
        <v>1534.5</v>
      </c>
      <c r="K6563">
        <v>546.67999999999995</v>
      </c>
      <c r="L6563" t="s">
        <v>16</v>
      </c>
      <c r="M6563">
        <v>0.77549999999999997</v>
      </c>
    </row>
    <row r="6564" spans="1:13" x14ac:dyDescent="0.25">
      <c r="A6564">
        <v>322005</v>
      </c>
      <c r="B6564">
        <v>0</v>
      </c>
      <c r="C6564" s="1">
        <v>43398</v>
      </c>
      <c r="D6564">
        <v>414423</v>
      </c>
      <c r="E6564">
        <v>423</v>
      </c>
      <c r="F6564">
        <v>8</v>
      </c>
      <c r="G6564">
        <v>599</v>
      </c>
      <c r="H6564" s="1">
        <v>43402</v>
      </c>
      <c r="I6564">
        <v>999999</v>
      </c>
      <c r="J6564">
        <v>599</v>
      </c>
      <c r="K6564">
        <v>275.45999999999998</v>
      </c>
      <c r="L6564" t="s">
        <v>14</v>
      </c>
      <c r="M6564">
        <v>0.876</v>
      </c>
    </row>
    <row r="6565" spans="1:13" x14ac:dyDescent="0.25">
      <c r="A6565">
        <v>322005</v>
      </c>
      <c r="B6565">
        <v>1</v>
      </c>
      <c r="C6565" s="1">
        <v>43398</v>
      </c>
      <c r="D6565">
        <v>414423</v>
      </c>
      <c r="E6565">
        <v>535</v>
      </c>
      <c r="F6565">
        <v>1</v>
      </c>
      <c r="G6565">
        <v>179</v>
      </c>
      <c r="H6565" s="1">
        <v>43402</v>
      </c>
      <c r="I6565">
        <v>999999</v>
      </c>
      <c r="J6565">
        <v>179</v>
      </c>
      <c r="K6565">
        <v>82.32</v>
      </c>
      <c r="L6565" t="s">
        <v>14</v>
      </c>
      <c r="M6565">
        <v>0.876</v>
      </c>
    </row>
    <row r="6566" spans="1:13" x14ac:dyDescent="0.25">
      <c r="A6566">
        <v>322005</v>
      </c>
      <c r="B6566">
        <v>2</v>
      </c>
      <c r="C6566" s="1">
        <v>43398</v>
      </c>
      <c r="D6566">
        <v>414423</v>
      </c>
      <c r="E6566">
        <v>190</v>
      </c>
      <c r="F6566">
        <v>3</v>
      </c>
      <c r="G6566">
        <v>56.9</v>
      </c>
      <c r="H6566" s="1">
        <v>43402</v>
      </c>
      <c r="I6566">
        <v>999999</v>
      </c>
      <c r="J6566">
        <v>56.9</v>
      </c>
      <c r="K6566">
        <v>29.01</v>
      </c>
      <c r="L6566" t="s">
        <v>14</v>
      </c>
      <c r="M6566">
        <v>0.876</v>
      </c>
    </row>
    <row r="6567" spans="1:13" x14ac:dyDescent="0.25">
      <c r="A6567">
        <v>322006</v>
      </c>
      <c r="B6567">
        <v>0</v>
      </c>
      <c r="C6567" s="1">
        <v>43398</v>
      </c>
      <c r="D6567">
        <v>6711</v>
      </c>
      <c r="E6567">
        <v>1639</v>
      </c>
      <c r="F6567">
        <v>1</v>
      </c>
      <c r="G6567">
        <v>9.99</v>
      </c>
      <c r="H6567" s="1">
        <v>43400</v>
      </c>
      <c r="I6567">
        <v>999999</v>
      </c>
      <c r="J6567">
        <v>8.8910999999999998</v>
      </c>
      <c r="K6567">
        <v>5.09</v>
      </c>
      <c r="L6567" t="s">
        <v>17</v>
      </c>
      <c r="M6567">
        <v>1.4098999999999999</v>
      </c>
    </row>
    <row r="6568" spans="1:13" x14ac:dyDescent="0.25">
      <c r="A6568">
        <v>322007</v>
      </c>
      <c r="B6568">
        <v>0</v>
      </c>
      <c r="C6568" s="1">
        <v>43398</v>
      </c>
      <c r="D6568">
        <v>960688</v>
      </c>
      <c r="E6568">
        <v>606</v>
      </c>
      <c r="F6568">
        <v>2</v>
      </c>
      <c r="G6568">
        <v>299</v>
      </c>
      <c r="H6568" s="1">
        <v>43399</v>
      </c>
      <c r="I6568">
        <v>999999</v>
      </c>
      <c r="J6568">
        <v>299</v>
      </c>
      <c r="K6568">
        <v>137.5</v>
      </c>
      <c r="L6568" t="s">
        <v>16</v>
      </c>
      <c r="M6568">
        <v>0.77549999999999997</v>
      </c>
    </row>
    <row r="6569" spans="1:13" x14ac:dyDescent="0.25">
      <c r="A6569">
        <v>322008</v>
      </c>
      <c r="B6569">
        <v>0</v>
      </c>
      <c r="C6569" s="1">
        <v>43398</v>
      </c>
      <c r="D6569">
        <v>1372792</v>
      </c>
      <c r="E6569">
        <v>62</v>
      </c>
      <c r="F6569">
        <v>2</v>
      </c>
      <c r="G6569">
        <v>181</v>
      </c>
      <c r="H6569" s="1">
        <v>43398</v>
      </c>
      <c r="I6569">
        <v>465</v>
      </c>
      <c r="J6569">
        <v>181</v>
      </c>
      <c r="K6569">
        <v>83.24</v>
      </c>
      <c r="L6569" t="s">
        <v>13</v>
      </c>
      <c r="M6569">
        <v>1</v>
      </c>
    </row>
    <row r="6570" spans="1:13" x14ac:dyDescent="0.25">
      <c r="A6570">
        <v>322008</v>
      </c>
      <c r="B6570">
        <v>1</v>
      </c>
      <c r="C6570" s="1">
        <v>43398</v>
      </c>
      <c r="D6570">
        <v>1372792</v>
      </c>
      <c r="E6570">
        <v>1642</v>
      </c>
      <c r="F6570">
        <v>7</v>
      </c>
      <c r="G6570">
        <v>57.88</v>
      </c>
      <c r="H6570" s="1">
        <v>43398</v>
      </c>
      <c r="I6570">
        <v>465</v>
      </c>
      <c r="J6570">
        <v>53.249600000000001</v>
      </c>
      <c r="K6570">
        <v>26.62</v>
      </c>
      <c r="L6570" t="s">
        <v>13</v>
      </c>
      <c r="M6570">
        <v>1</v>
      </c>
    </row>
    <row r="6571" spans="1:13" x14ac:dyDescent="0.25">
      <c r="A6571">
        <v>322100</v>
      </c>
      <c r="B6571">
        <v>0</v>
      </c>
      <c r="C6571" s="1">
        <v>43399</v>
      </c>
      <c r="D6571">
        <v>1878744</v>
      </c>
      <c r="E6571">
        <v>1432</v>
      </c>
      <c r="F6571">
        <v>2</v>
      </c>
      <c r="G6571">
        <v>300</v>
      </c>
      <c r="H6571" s="1">
        <v>43401</v>
      </c>
      <c r="I6571">
        <v>999999</v>
      </c>
      <c r="J6571">
        <v>261</v>
      </c>
      <c r="K6571">
        <v>137.96</v>
      </c>
      <c r="L6571" t="s">
        <v>13</v>
      </c>
      <c r="M6571">
        <v>1</v>
      </c>
    </row>
    <row r="6572" spans="1:13" x14ac:dyDescent="0.25">
      <c r="A6572">
        <v>322101</v>
      </c>
      <c r="B6572">
        <v>0</v>
      </c>
      <c r="C6572" s="1">
        <v>43399</v>
      </c>
      <c r="D6572">
        <v>1971702</v>
      </c>
      <c r="E6572">
        <v>1432</v>
      </c>
      <c r="F6572">
        <v>1</v>
      </c>
      <c r="G6572">
        <v>300</v>
      </c>
      <c r="H6572" s="1">
        <v>43399</v>
      </c>
      <c r="I6572">
        <v>660</v>
      </c>
      <c r="J6572">
        <v>300</v>
      </c>
      <c r="K6572">
        <v>137.96</v>
      </c>
      <c r="L6572" t="s">
        <v>13</v>
      </c>
      <c r="M6572">
        <v>1</v>
      </c>
    </row>
    <row r="6573" spans="1:13" x14ac:dyDescent="0.25">
      <c r="A6573">
        <v>322102</v>
      </c>
      <c r="B6573">
        <v>0</v>
      </c>
      <c r="C6573" s="1">
        <v>43399</v>
      </c>
      <c r="D6573">
        <v>1017060</v>
      </c>
      <c r="E6573">
        <v>1481</v>
      </c>
      <c r="F6573">
        <v>2</v>
      </c>
      <c r="G6573">
        <v>229</v>
      </c>
      <c r="H6573" s="1">
        <v>43404</v>
      </c>
      <c r="I6573">
        <v>999999</v>
      </c>
      <c r="J6573">
        <v>210.68</v>
      </c>
      <c r="K6573">
        <v>105.31</v>
      </c>
      <c r="L6573" t="s">
        <v>16</v>
      </c>
      <c r="M6573">
        <v>0.78169999999999995</v>
      </c>
    </row>
    <row r="6574" spans="1:13" x14ac:dyDescent="0.25">
      <c r="A6574">
        <v>322102</v>
      </c>
      <c r="B6574">
        <v>1</v>
      </c>
      <c r="C6574" s="1">
        <v>43399</v>
      </c>
      <c r="D6574">
        <v>1017060</v>
      </c>
      <c r="E6574">
        <v>1625</v>
      </c>
      <c r="F6574">
        <v>3</v>
      </c>
      <c r="G6574">
        <v>219</v>
      </c>
      <c r="H6574" s="1">
        <v>43404</v>
      </c>
      <c r="I6574">
        <v>999999</v>
      </c>
      <c r="J6574">
        <v>194.91</v>
      </c>
      <c r="K6574">
        <v>72.56</v>
      </c>
      <c r="L6574" t="s">
        <v>16</v>
      </c>
      <c r="M6574">
        <v>0.78169999999999995</v>
      </c>
    </row>
    <row r="6575" spans="1:13" x14ac:dyDescent="0.25">
      <c r="A6575">
        <v>322103</v>
      </c>
      <c r="B6575">
        <v>0</v>
      </c>
      <c r="C6575" s="1">
        <v>43399</v>
      </c>
      <c r="D6575">
        <v>1411736</v>
      </c>
      <c r="E6575">
        <v>6</v>
      </c>
      <c r="F6575">
        <v>9</v>
      </c>
      <c r="G6575">
        <v>21.57</v>
      </c>
      <c r="H6575" s="1">
        <v>43403</v>
      </c>
      <c r="I6575">
        <v>999999</v>
      </c>
      <c r="J6575">
        <v>20.491499999999998</v>
      </c>
      <c r="K6575">
        <v>11</v>
      </c>
      <c r="L6575" t="s">
        <v>13</v>
      </c>
      <c r="M6575">
        <v>1</v>
      </c>
    </row>
    <row r="6576" spans="1:13" x14ac:dyDescent="0.25">
      <c r="A6576">
        <v>322103</v>
      </c>
      <c r="B6576">
        <v>1</v>
      </c>
      <c r="C6576" s="1">
        <v>43399</v>
      </c>
      <c r="D6576">
        <v>1411736</v>
      </c>
      <c r="E6576">
        <v>803</v>
      </c>
      <c r="F6576">
        <v>2</v>
      </c>
      <c r="G6576">
        <v>17.899999999999999</v>
      </c>
      <c r="H6576" s="1">
        <v>43403</v>
      </c>
      <c r="I6576">
        <v>999999</v>
      </c>
      <c r="J6576">
        <v>15.394</v>
      </c>
      <c r="K6576">
        <v>9.1300000000000008</v>
      </c>
      <c r="L6576" t="s">
        <v>13</v>
      </c>
      <c r="M6576">
        <v>1</v>
      </c>
    </row>
    <row r="6577" spans="1:13" x14ac:dyDescent="0.25">
      <c r="A6577">
        <v>322104</v>
      </c>
      <c r="B6577">
        <v>0</v>
      </c>
      <c r="C6577" s="1">
        <v>43399</v>
      </c>
      <c r="D6577">
        <v>1600789</v>
      </c>
      <c r="E6577">
        <v>110</v>
      </c>
      <c r="F6577">
        <v>2</v>
      </c>
      <c r="G6577">
        <v>132.99</v>
      </c>
      <c r="H6577" s="1">
        <v>43404</v>
      </c>
      <c r="I6577">
        <v>999999</v>
      </c>
      <c r="J6577">
        <v>115.7013</v>
      </c>
      <c r="K6577">
        <v>61.16</v>
      </c>
      <c r="L6577" t="s">
        <v>13</v>
      </c>
      <c r="M6577">
        <v>1</v>
      </c>
    </row>
    <row r="6578" spans="1:13" x14ac:dyDescent="0.25">
      <c r="A6578">
        <v>322104</v>
      </c>
      <c r="B6578">
        <v>1</v>
      </c>
      <c r="C6578" s="1">
        <v>43399</v>
      </c>
      <c r="D6578">
        <v>1600789</v>
      </c>
      <c r="E6578">
        <v>320</v>
      </c>
      <c r="F6578">
        <v>1</v>
      </c>
      <c r="G6578">
        <v>699</v>
      </c>
      <c r="H6578" s="1">
        <v>43404</v>
      </c>
      <c r="I6578">
        <v>999999</v>
      </c>
      <c r="J6578">
        <v>664.05</v>
      </c>
      <c r="K6578">
        <v>321.44</v>
      </c>
      <c r="L6578" t="s">
        <v>13</v>
      </c>
      <c r="M6578">
        <v>1</v>
      </c>
    </row>
    <row r="6579" spans="1:13" x14ac:dyDescent="0.25">
      <c r="A6579">
        <v>322104</v>
      </c>
      <c r="B6579">
        <v>2</v>
      </c>
      <c r="C6579" s="1">
        <v>43399</v>
      </c>
      <c r="D6579">
        <v>1600789</v>
      </c>
      <c r="E6579">
        <v>366</v>
      </c>
      <c r="F6579">
        <v>3</v>
      </c>
      <c r="G6579">
        <v>758</v>
      </c>
      <c r="H6579" s="1">
        <v>43404</v>
      </c>
      <c r="I6579">
        <v>999999</v>
      </c>
      <c r="J6579">
        <v>682.2</v>
      </c>
      <c r="K6579">
        <v>348.58</v>
      </c>
      <c r="L6579" t="s">
        <v>13</v>
      </c>
      <c r="M6579">
        <v>1</v>
      </c>
    </row>
    <row r="6580" spans="1:13" x14ac:dyDescent="0.25">
      <c r="A6580">
        <v>322105</v>
      </c>
      <c r="B6580">
        <v>0</v>
      </c>
      <c r="C6580" s="1">
        <v>43399</v>
      </c>
      <c r="D6580">
        <v>774849</v>
      </c>
      <c r="E6580">
        <v>1490</v>
      </c>
      <c r="F6580">
        <v>1</v>
      </c>
      <c r="G6580">
        <v>129</v>
      </c>
      <c r="H6580" s="1">
        <v>43401</v>
      </c>
      <c r="I6580">
        <v>999999</v>
      </c>
      <c r="J6580">
        <v>113.52</v>
      </c>
      <c r="K6580">
        <v>65.77</v>
      </c>
      <c r="L6580" t="s">
        <v>14</v>
      </c>
      <c r="M6580">
        <v>0.88139999999999996</v>
      </c>
    </row>
    <row r="6581" spans="1:13" x14ac:dyDescent="0.25">
      <c r="A6581">
        <v>322105</v>
      </c>
      <c r="B6581">
        <v>1</v>
      </c>
      <c r="C6581" s="1">
        <v>43399</v>
      </c>
      <c r="D6581">
        <v>774849</v>
      </c>
      <c r="E6581">
        <v>2512</v>
      </c>
      <c r="F6581">
        <v>9</v>
      </c>
      <c r="G6581">
        <v>129.99</v>
      </c>
      <c r="H6581" s="1">
        <v>43401</v>
      </c>
      <c r="I6581">
        <v>999999</v>
      </c>
      <c r="J6581">
        <v>113.0913</v>
      </c>
      <c r="K6581">
        <v>43.07</v>
      </c>
      <c r="L6581" t="s">
        <v>14</v>
      </c>
      <c r="M6581">
        <v>0.88139999999999996</v>
      </c>
    </row>
    <row r="6582" spans="1:13" x14ac:dyDescent="0.25">
      <c r="A6582">
        <v>322200</v>
      </c>
      <c r="B6582">
        <v>0</v>
      </c>
      <c r="C6582" s="1">
        <v>43400</v>
      </c>
      <c r="D6582">
        <v>486127</v>
      </c>
      <c r="E6582">
        <v>1439</v>
      </c>
      <c r="F6582">
        <v>4</v>
      </c>
      <c r="G6582">
        <v>301</v>
      </c>
      <c r="H6582" s="1">
        <v>43402</v>
      </c>
      <c r="I6582">
        <v>999999</v>
      </c>
      <c r="J6582">
        <v>297.99</v>
      </c>
      <c r="K6582">
        <v>138.41999999999999</v>
      </c>
      <c r="L6582" t="s">
        <v>14</v>
      </c>
      <c r="M6582">
        <v>0.88139999999999996</v>
      </c>
    </row>
    <row r="6583" spans="1:13" x14ac:dyDescent="0.25">
      <c r="A6583">
        <v>322201</v>
      </c>
      <c r="B6583">
        <v>0</v>
      </c>
      <c r="C6583" s="1">
        <v>43400</v>
      </c>
      <c r="D6583">
        <v>158066</v>
      </c>
      <c r="E6583">
        <v>20</v>
      </c>
      <c r="F6583">
        <v>4</v>
      </c>
      <c r="G6583">
        <v>134</v>
      </c>
      <c r="H6583" s="1">
        <v>43400</v>
      </c>
      <c r="I6583">
        <v>50</v>
      </c>
      <c r="J6583">
        <v>134</v>
      </c>
      <c r="K6583">
        <v>61.62</v>
      </c>
      <c r="L6583" t="s">
        <v>17</v>
      </c>
      <c r="M6583">
        <v>1.4228000000000001</v>
      </c>
    </row>
    <row r="6584" spans="1:13" x14ac:dyDescent="0.25">
      <c r="A6584">
        <v>322202</v>
      </c>
      <c r="B6584">
        <v>0</v>
      </c>
      <c r="C6584" s="1">
        <v>43400</v>
      </c>
      <c r="D6584">
        <v>1268096</v>
      </c>
      <c r="E6584">
        <v>2080</v>
      </c>
      <c r="F6584">
        <v>1</v>
      </c>
      <c r="G6584">
        <v>199.99</v>
      </c>
      <c r="H6584" s="1">
        <v>43402</v>
      </c>
      <c r="I6584">
        <v>999999</v>
      </c>
      <c r="J6584">
        <v>173.9913</v>
      </c>
      <c r="K6584">
        <v>91.97</v>
      </c>
      <c r="L6584" t="s">
        <v>13</v>
      </c>
      <c r="M6584">
        <v>1</v>
      </c>
    </row>
    <row r="6585" spans="1:13" x14ac:dyDescent="0.25">
      <c r="A6585">
        <v>322203</v>
      </c>
      <c r="B6585">
        <v>0</v>
      </c>
      <c r="C6585" s="1">
        <v>43400</v>
      </c>
      <c r="D6585">
        <v>2075616</v>
      </c>
      <c r="E6585">
        <v>331</v>
      </c>
      <c r="F6585">
        <v>2</v>
      </c>
      <c r="G6585">
        <v>199</v>
      </c>
      <c r="H6585" s="1">
        <v>43400</v>
      </c>
      <c r="I6585">
        <v>450</v>
      </c>
      <c r="J6585">
        <v>199</v>
      </c>
      <c r="K6585">
        <v>101.46</v>
      </c>
      <c r="L6585" t="s">
        <v>13</v>
      </c>
      <c r="M6585">
        <v>1</v>
      </c>
    </row>
    <row r="6586" spans="1:13" x14ac:dyDescent="0.25">
      <c r="A6586">
        <v>322204</v>
      </c>
      <c r="B6586">
        <v>0</v>
      </c>
      <c r="C6586" s="1">
        <v>43400</v>
      </c>
      <c r="D6586">
        <v>1476525</v>
      </c>
      <c r="E6586">
        <v>453</v>
      </c>
      <c r="F6586">
        <v>1</v>
      </c>
      <c r="G6586">
        <v>229.9</v>
      </c>
      <c r="H6586" s="1">
        <v>43403</v>
      </c>
      <c r="I6586">
        <v>999999</v>
      </c>
      <c r="J6586">
        <v>202.31200000000001</v>
      </c>
      <c r="K6586">
        <v>117.21</v>
      </c>
      <c r="L6586" t="s">
        <v>13</v>
      </c>
      <c r="M6586">
        <v>1</v>
      </c>
    </row>
    <row r="6587" spans="1:13" x14ac:dyDescent="0.25">
      <c r="A6587">
        <v>322205</v>
      </c>
      <c r="B6587">
        <v>0</v>
      </c>
      <c r="C6587" s="1">
        <v>43400</v>
      </c>
      <c r="D6587">
        <v>358880</v>
      </c>
      <c r="E6587">
        <v>1651</v>
      </c>
      <c r="F6587">
        <v>2</v>
      </c>
      <c r="G6587">
        <v>159.99</v>
      </c>
      <c r="H6587" s="1">
        <v>43404</v>
      </c>
      <c r="I6587">
        <v>999999</v>
      </c>
      <c r="J6587">
        <v>159.99</v>
      </c>
      <c r="K6587">
        <v>73.569999999999993</v>
      </c>
      <c r="L6587" t="s">
        <v>15</v>
      </c>
      <c r="M6587">
        <v>1.3148</v>
      </c>
    </row>
    <row r="6588" spans="1:13" x14ac:dyDescent="0.25">
      <c r="A6588">
        <v>322205</v>
      </c>
      <c r="B6588">
        <v>1</v>
      </c>
      <c r="C6588" s="1">
        <v>43400</v>
      </c>
      <c r="D6588">
        <v>358880</v>
      </c>
      <c r="E6588">
        <v>416</v>
      </c>
      <c r="F6588">
        <v>1</v>
      </c>
      <c r="G6588">
        <v>969</v>
      </c>
      <c r="H6588" s="1">
        <v>43404</v>
      </c>
      <c r="I6588">
        <v>999999</v>
      </c>
      <c r="J6588">
        <v>959.31</v>
      </c>
      <c r="K6588">
        <v>321.05</v>
      </c>
      <c r="L6588" t="s">
        <v>15</v>
      </c>
      <c r="M6588">
        <v>1.3148</v>
      </c>
    </row>
    <row r="6589" spans="1:13" x14ac:dyDescent="0.25">
      <c r="A6589">
        <v>322205</v>
      </c>
      <c r="B6589">
        <v>2</v>
      </c>
      <c r="C6589" s="1">
        <v>43400</v>
      </c>
      <c r="D6589">
        <v>358880</v>
      </c>
      <c r="E6589">
        <v>9</v>
      </c>
      <c r="F6589">
        <v>2</v>
      </c>
      <c r="G6589">
        <v>59.99</v>
      </c>
      <c r="H6589" s="1">
        <v>43404</v>
      </c>
      <c r="I6589">
        <v>999999</v>
      </c>
      <c r="J6589">
        <v>55.790700000000001</v>
      </c>
      <c r="K6589">
        <v>30.58</v>
      </c>
      <c r="L6589" t="s">
        <v>15</v>
      </c>
      <c r="M6589">
        <v>1.3148</v>
      </c>
    </row>
    <row r="6590" spans="1:13" x14ac:dyDescent="0.25">
      <c r="A6590">
        <v>322206</v>
      </c>
      <c r="B6590">
        <v>0</v>
      </c>
      <c r="C6590" s="1">
        <v>43400</v>
      </c>
      <c r="D6590">
        <v>97611</v>
      </c>
      <c r="E6590">
        <v>116</v>
      </c>
      <c r="F6590">
        <v>2</v>
      </c>
      <c r="G6590">
        <v>169.99</v>
      </c>
      <c r="H6590" s="1">
        <v>43401</v>
      </c>
      <c r="I6590">
        <v>999999</v>
      </c>
      <c r="J6590">
        <v>169.99</v>
      </c>
      <c r="K6590">
        <v>86.67</v>
      </c>
      <c r="L6590" t="s">
        <v>17</v>
      </c>
      <c r="M6590">
        <v>1.4228000000000001</v>
      </c>
    </row>
    <row r="6591" spans="1:13" x14ac:dyDescent="0.25">
      <c r="A6591">
        <v>322206</v>
      </c>
      <c r="B6591">
        <v>1</v>
      </c>
      <c r="C6591" s="1">
        <v>43400</v>
      </c>
      <c r="D6591">
        <v>97611</v>
      </c>
      <c r="E6591">
        <v>417</v>
      </c>
      <c r="F6591">
        <v>4</v>
      </c>
      <c r="G6591">
        <v>599</v>
      </c>
      <c r="H6591" s="1">
        <v>43401</v>
      </c>
      <c r="I6591">
        <v>999999</v>
      </c>
      <c r="J6591">
        <v>551.08000000000004</v>
      </c>
      <c r="K6591">
        <v>275.45999999999998</v>
      </c>
      <c r="L6591" t="s">
        <v>17</v>
      </c>
      <c r="M6591">
        <v>1.4228000000000001</v>
      </c>
    </row>
    <row r="6592" spans="1:13" x14ac:dyDescent="0.25">
      <c r="A6592">
        <v>322206</v>
      </c>
      <c r="B6592">
        <v>2</v>
      </c>
      <c r="C6592" s="1">
        <v>43400</v>
      </c>
      <c r="D6592">
        <v>97611</v>
      </c>
      <c r="E6592">
        <v>2488</v>
      </c>
      <c r="F6592">
        <v>1</v>
      </c>
      <c r="G6592">
        <v>14.99</v>
      </c>
      <c r="H6592" s="1">
        <v>43401</v>
      </c>
      <c r="I6592">
        <v>999999</v>
      </c>
      <c r="J6592">
        <v>14.99</v>
      </c>
      <c r="K6592">
        <v>7.64</v>
      </c>
      <c r="L6592" t="s">
        <v>17</v>
      </c>
      <c r="M6592">
        <v>1.4228000000000001</v>
      </c>
    </row>
    <row r="6593" spans="1:13" x14ac:dyDescent="0.25">
      <c r="A6593">
        <v>322207</v>
      </c>
      <c r="B6593">
        <v>0</v>
      </c>
      <c r="C6593" s="1">
        <v>43400</v>
      </c>
      <c r="D6593">
        <v>594504</v>
      </c>
      <c r="E6593">
        <v>1631</v>
      </c>
      <c r="F6593">
        <v>4</v>
      </c>
      <c r="G6593">
        <v>12.66</v>
      </c>
      <c r="H6593" s="1">
        <v>43400</v>
      </c>
      <c r="I6593">
        <v>255</v>
      </c>
      <c r="J6593">
        <v>11.2674</v>
      </c>
      <c r="K6593">
        <v>5.82</v>
      </c>
      <c r="L6593" t="s">
        <v>14</v>
      </c>
      <c r="M6593">
        <v>0.88139999999999996</v>
      </c>
    </row>
    <row r="6594" spans="1:13" x14ac:dyDescent="0.25">
      <c r="A6594">
        <v>322207</v>
      </c>
      <c r="B6594">
        <v>1</v>
      </c>
      <c r="C6594" s="1">
        <v>43400</v>
      </c>
      <c r="D6594">
        <v>594504</v>
      </c>
      <c r="E6594">
        <v>1438</v>
      </c>
      <c r="F6594">
        <v>2</v>
      </c>
      <c r="G6594">
        <v>290</v>
      </c>
      <c r="H6594" s="1">
        <v>43400</v>
      </c>
      <c r="I6594">
        <v>255</v>
      </c>
      <c r="J6594">
        <v>290</v>
      </c>
      <c r="K6594">
        <v>133.36000000000001</v>
      </c>
      <c r="L6594" t="s">
        <v>14</v>
      </c>
      <c r="M6594">
        <v>0.88139999999999996</v>
      </c>
    </row>
    <row r="6595" spans="1:13" x14ac:dyDescent="0.25">
      <c r="A6595">
        <v>322207</v>
      </c>
      <c r="B6595">
        <v>2</v>
      </c>
      <c r="C6595" s="1">
        <v>43400</v>
      </c>
      <c r="D6595">
        <v>594504</v>
      </c>
      <c r="E6595">
        <v>1441</v>
      </c>
      <c r="F6595">
        <v>1</v>
      </c>
      <c r="G6595">
        <v>200</v>
      </c>
      <c r="H6595" s="1">
        <v>43400</v>
      </c>
      <c r="I6595">
        <v>255</v>
      </c>
      <c r="J6595">
        <v>176</v>
      </c>
      <c r="K6595">
        <v>91.97</v>
      </c>
      <c r="L6595" t="s">
        <v>14</v>
      </c>
      <c r="M6595">
        <v>0.88139999999999996</v>
      </c>
    </row>
    <row r="6596" spans="1:13" x14ac:dyDescent="0.25">
      <c r="A6596">
        <v>322208</v>
      </c>
      <c r="B6596">
        <v>0</v>
      </c>
      <c r="C6596" s="1">
        <v>43400</v>
      </c>
      <c r="D6596">
        <v>2002992</v>
      </c>
      <c r="E6596">
        <v>2512</v>
      </c>
      <c r="F6596">
        <v>1</v>
      </c>
      <c r="G6596">
        <v>129.99</v>
      </c>
      <c r="H6596" s="1">
        <v>43401</v>
      </c>
      <c r="I6596">
        <v>999999</v>
      </c>
      <c r="J6596">
        <v>119.5908</v>
      </c>
      <c r="K6596">
        <v>43.07</v>
      </c>
      <c r="L6596" t="s">
        <v>13</v>
      </c>
      <c r="M6596">
        <v>1</v>
      </c>
    </row>
    <row r="6597" spans="1:13" x14ac:dyDescent="0.25">
      <c r="A6597">
        <v>322208</v>
      </c>
      <c r="B6597">
        <v>1</v>
      </c>
      <c r="C6597" s="1">
        <v>43400</v>
      </c>
      <c r="D6597">
        <v>2002992</v>
      </c>
      <c r="E6597">
        <v>1445</v>
      </c>
      <c r="F6597">
        <v>2</v>
      </c>
      <c r="G6597">
        <v>268</v>
      </c>
      <c r="H6597" s="1">
        <v>43401</v>
      </c>
      <c r="I6597">
        <v>999999</v>
      </c>
      <c r="J6597">
        <v>268</v>
      </c>
      <c r="K6597">
        <v>123.24</v>
      </c>
      <c r="L6597" t="s">
        <v>13</v>
      </c>
      <c r="M6597">
        <v>1</v>
      </c>
    </row>
    <row r="6598" spans="1:13" x14ac:dyDescent="0.25">
      <c r="A6598">
        <v>322209</v>
      </c>
      <c r="B6598">
        <v>0</v>
      </c>
      <c r="C6598" s="1">
        <v>43400</v>
      </c>
      <c r="D6598">
        <v>662681</v>
      </c>
      <c r="E6598">
        <v>1580</v>
      </c>
      <c r="F6598">
        <v>3</v>
      </c>
      <c r="G6598">
        <v>219</v>
      </c>
      <c r="H6598" s="1">
        <v>43402</v>
      </c>
      <c r="I6598">
        <v>999999</v>
      </c>
      <c r="J6598">
        <v>219</v>
      </c>
      <c r="K6598">
        <v>72.56</v>
      </c>
      <c r="L6598" t="s">
        <v>14</v>
      </c>
      <c r="M6598">
        <v>0.88139999999999996</v>
      </c>
    </row>
    <row r="6599" spans="1:13" x14ac:dyDescent="0.25">
      <c r="A6599">
        <v>322209</v>
      </c>
      <c r="B6599">
        <v>1</v>
      </c>
      <c r="C6599" s="1">
        <v>43400</v>
      </c>
      <c r="D6599">
        <v>662681</v>
      </c>
      <c r="E6599">
        <v>1687</v>
      </c>
      <c r="F6599">
        <v>2</v>
      </c>
      <c r="G6599">
        <v>6.88</v>
      </c>
      <c r="H6599" s="1">
        <v>43402</v>
      </c>
      <c r="I6599">
        <v>999999</v>
      </c>
      <c r="J6599">
        <v>6.88</v>
      </c>
      <c r="K6599">
        <v>3.16</v>
      </c>
      <c r="L6599" t="s">
        <v>14</v>
      </c>
      <c r="M6599">
        <v>0.88139999999999996</v>
      </c>
    </row>
    <row r="6600" spans="1:13" x14ac:dyDescent="0.25">
      <c r="A6600">
        <v>322209</v>
      </c>
      <c r="B6600">
        <v>2</v>
      </c>
      <c r="C6600" s="1">
        <v>43400</v>
      </c>
      <c r="D6600">
        <v>662681</v>
      </c>
      <c r="E6600">
        <v>381</v>
      </c>
      <c r="F6600">
        <v>1</v>
      </c>
      <c r="G6600">
        <v>699</v>
      </c>
      <c r="H6600" s="1">
        <v>43402</v>
      </c>
      <c r="I6600">
        <v>999999</v>
      </c>
      <c r="J6600">
        <v>692.01</v>
      </c>
      <c r="K6600">
        <v>321.44</v>
      </c>
      <c r="L6600" t="s">
        <v>14</v>
      </c>
      <c r="M6600">
        <v>0.88139999999999996</v>
      </c>
    </row>
    <row r="6601" spans="1:13" x14ac:dyDescent="0.25">
      <c r="A6601">
        <v>322210</v>
      </c>
      <c r="B6601">
        <v>0</v>
      </c>
      <c r="C6601" s="1">
        <v>43400</v>
      </c>
      <c r="D6601">
        <v>496271</v>
      </c>
      <c r="E6601">
        <v>738</v>
      </c>
      <c r="F6601">
        <v>6</v>
      </c>
      <c r="G6601">
        <v>228</v>
      </c>
      <c r="H6601" s="1">
        <v>43400</v>
      </c>
      <c r="I6601">
        <v>270</v>
      </c>
      <c r="J6601">
        <v>198.36</v>
      </c>
      <c r="K6601">
        <v>75.540000000000006</v>
      </c>
      <c r="L6601" t="s">
        <v>14</v>
      </c>
      <c r="M6601">
        <v>0.88139999999999996</v>
      </c>
    </row>
    <row r="6602" spans="1:13" x14ac:dyDescent="0.25">
      <c r="A6602">
        <v>322210</v>
      </c>
      <c r="B6602">
        <v>1</v>
      </c>
      <c r="C6602" s="1">
        <v>43400</v>
      </c>
      <c r="D6602">
        <v>496271</v>
      </c>
      <c r="E6602">
        <v>1566</v>
      </c>
      <c r="F6602">
        <v>2</v>
      </c>
      <c r="G6602">
        <v>266</v>
      </c>
      <c r="H6602" s="1">
        <v>43400</v>
      </c>
      <c r="I6602">
        <v>270</v>
      </c>
      <c r="J6602">
        <v>244.72</v>
      </c>
      <c r="K6602">
        <v>122.32</v>
      </c>
      <c r="L6602" t="s">
        <v>14</v>
      </c>
      <c r="M6602">
        <v>0.88139999999999996</v>
      </c>
    </row>
    <row r="6603" spans="1:13" x14ac:dyDescent="0.25">
      <c r="A6603">
        <v>322400</v>
      </c>
      <c r="B6603">
        <v>0</v>
      </c>
      <c r="C6603" s="1">
        <v>43402</v>
      </c>
      <c r="D6603">
        <v>398100</v>
      </c>
      <c r="E6603">
        <v>2344</v>
      </c>
      <c r="F6603">
        <v>3</v>
      </c>
      <c r="G6603">
        <v>268.5</v>
      </c>
      <c r="H6603" s="1">
        <v>43405</v>
      </c>
      <c r="I6603">
        <v>999999</v>
      </c>
      <c r="J6603">
        <v>236.28</v>
      </c>
      <c r="K6603">
        <v>123.47</v>
      </c>
      <c r="L6603" t="s">
        <v>15</v>
      </c>
      <c r="M6603">
        <v>1.3107</v>
      </c>
    </row>
    <row r="6604" spans="1:13" x14ac:dyDescent="0.25">
      <c r="A6604">
        <v>322400</v>
      </c>
      <c r="B6604">
        <v>1</v>
      </c>
      <c r="C6604" s="1">
        <v>43402</v>
      </c>
      <c r="D6604">
        <v>398100</v>
      </c>
      <c r="E6604">
        <v>716</v>
      </c>
      <c r="F6604">
        <v>5</v>
      </c>
      <c r="G6604">
        <v>209</v>
      </c>
      <c r="H6604" s="1">
        <v>43405</v>
      </c>
      <c r="I6604">
        <v>999999</v>
      </c>
      <c r="J6604">
        <v>186.01</v>
      </c>
      <c r="K6604">
        <v>69.25</v>
      </c>
      <c r="L6604" t="s">
        <v>15</v>
      </c>
      <c r="M6604">
        <v>1.3107</v>
      </c>
    </row>
    <row r="6605" spans="1:13" x14ac:dyDescent="0.25">
      <c r="A6605">
        <v>322401</v>
      </c>
      <c r="B6605">
        <v>0</v>
      </c>
      <c r="C6605" s="1">
        <v>43402</v>
      </c>
      <c r="D6605">
        <v>1526388</v>
      </c>
      <c r="E6605">
        <v>1682</v>
      </c>
      <c r="F6605">
        <v>3</v>
      </c>
      <c r="G6605">
        <v>8.99</v>
      </c>
      <c r="H6605" s="1">
        <v>43404</v>
      </c>
      <c r="I6605">
        <v>999999</v>
      </c>
      <c r="J6605">
        <v>7.7313999999999998</v>
      </c>
      <c r="K6605">
        <v>4.13</v>
      </c>
      <c r="L6605" t="s">
        <v>13</v>
      </c>
      <c r="M6605">
        <v>1</v>
      </c>
    </row>
    <row r="6606" spans="1:13" x14ac:dyDescent="0.25">
      <c r="A6606">
        <v>322401</v>
      </c>
      <c r="B6606">
        <v>1</v>
      </c>
      <c r="C6606" s="1">
        <v>43402</v>
      </c>
      <c r="D6606">
        <v>1526388</v>
      </c>
      <c r="E6606">
        <v>1572</v>
      </c>
      <c r="F6606">
        <v>3</v>
      </c>
      <c r="G6606">
        <v>57.99</v>
      </c>
      <c r="H6606" s="1">
        <v>43404</v>
      </c>
      <c r="I6606">
        <v>999999</v>
      </c>
      <c r="J6606">
        <v>51.031199999999998</v>
      </c>
      <c r="K6606">
        <v>26.67</v>
      </c>
      <c r="L6606" t="s">
        <v>13</v>
      </c>
      <c r="M6606">
        <v>1</v>
      </c>
    </row>
    <row r="6607" spans="1:13" x14ac:dyDescent="0.25">
      <c r="A6607">
        <v>322401</v>
      </c>
      <c r="B6607">
        <v>2</v>
      </c>
      <c r="C6607" s="1">
        <v>43402</v>
      </c>
      <c r="D6607">
        <v>1526388</v>
      </c>
      <c r="E6607">
        <v>175</v>
      </c>
      <c r="F6607">
        <v>2</v>
      </c>
      <c r="G6607">
        <v>116.9</v>
      </c>
      <c r="H6607" s="1">
        <v>43404</v>
      </c>
      <c r="I6607">
        <v>999999</v>
      </c>
      <c r="J6607">
        <v>105.21</v>
      </c>
      <c r="K6607">
        <v>53.76</v>
      </c>
      <c r="L6607" t="s">
        <v>13</v>
      </c>
      <c r="M6607">
        <v>1</v>
      </c>
    </row>
    <row r="6608" spans="1:13" x14ac:dyDescent="0.25">
      <c r="A6608">
        <v>322402</v>
      </c>
      <c r="B6608">
        <v>0</v>
      </c>
      <c r="C6608" s="1">
        <v>43402</v>
      </c>
      <c r="D6608">
        <v>632752</v>
      </c>
      <c r="E6608">
        <v>1128</v>
      </c>
      <c r="F6608">
        <v>4</v>
      </c>
      <c r="G6608">
        <v>627</v>
      </c>
      <c r="H6608" s="1">
        <v>43405</v>
      </c>
      <c r="I6608">
        <v>999999</v>
      </c>
      <c r="J6608">
        <v>558.03</v>
      </c>
      <c r="K6608">
        <v>207.74</v>
      </c>
      <c r="L6608" t="s">
        <v>14</v>
      </c>
      <c r="M6608">
        <v>0.87870000000000004</v>
      </c>
    </row>
    <row r="6609" spans="1:13" x14ac:dyDescent="0.25">
      <c r="A6609">
        <v>322402</v>
      </c>
      <c r="B6609">
        <v>1</v>
      </c>
      <c r="C6609" s="1">
        <v>43402</v>
      </c>
      <c r="D6609">
        <v>632752</v>
      </c>
      <c r="E6609">
        <v>1466</v>
      </c>
      <c r="F6609">
        <v>8</v>
      </c>
      <c r="G6609">
        <v>290</v>
      </c>
      <c r="H6609" s="1">
        <v>43405</v>
      </c>
      <c r="I6609">
        <v>999999</v>
      </c>
      <c r="J6609">
        <v>290</v>
      </c>
      <c r="K6609">
        <v>133.36000000000001</v>
      </c>
      <c r="L6609" t="s">
        <v>14</v>
      </c>
      <c r="M6609">
        <v>0.87870000000000004</v>
      </c>
    </row>
    <row r="6610" spans="1:13" x14ac:dyDescent="0.25">
      <c r="A6610">
        <v>322402</v>
      </c>
      <c r="B6610">
        <v>2</v>
      </c>
      <c r="C6610" s="1">
        <v>43402</v>
      </c>
      <c r="D6610">
        <v>632752</v>
      </c>
      <c r="E6610">
        <v>124</v>
      </c>
      <c r="F6610">
        <v>2</v>
      </c>
      <c r="G6610">
        <v>279.99</v>
      </c>
      <c r="H6610" s="1">
        <v>43405</v>
      </c>
      <c r="I6610">
        <v>999999</v>
      </c>
      <c r="J6610">
        <v>257.5908</v>
      </c>
      <c r="K6610">
        <v>128.76</v>
      </c>
      <c r="L6610" t="s">
        <v>14</v>
      </c>
      <c r="M6610">
        <v>0.87870000000000004</v>
      </c>
    </row>
    <row r="6611" spans="1:13" x14ac:dyDescent="0.25">
      <c r="A6611">
        <v>322402</v>
      </c>
      <c r="B6611">
        <v>3</v>
      </c>
      <c r="C6611" s="1">
        <v>43402</v>
      </c>
      <c r="D6611">
        <v>632752</v>
      </c>
      <c r="E6611">
        <v>522</v>
      </c>
      <c r="F6611">
        <v>1</v>
      </c>
      <c r="G6611">
        <v>279</v>
      </c>
      <c r="H6611" s="1">
        <v>43405</v>
      </c>
      <c r="I6611">
        <v>999999</v>
      </c>
      <c r="J6611">
        <v>273.42</v>
      </c>
      <c r="K6611">
        <v>128.30000000000001</v>
      </c>
      <c r="L6611" t="s">
        <v>14</v>
      </c>
      <c r="M6611">
        <v>0.87870000000000004</v>
      </c>
    </row>
    <row r="6612" spans="1:13" x14ac:dyDescent="0.25">
      <c r="A6612">
        <v>322403</v>
      </c>
      <c r="B6612">
        <v>0</v>
      </c>
      <c r="C6612" s="1">
        <v>43402</v>
      </c>
      <c r="D6612">
        <v>1041466</v>
      </c>
      <c r="E6612">
        <v>430</v>
      </c>
      <c r="F6612">
        <v>1</v>
      </c>
      <c r="G6612">
        <v>269.95</v>
      </c>
      <c r="H6612" s="1">
        <v>43402</v>
      </c>
      <c r="I6612">
        <v>380</v>
      </c>
      <c r="J6612">
        <v>245.65450000000001</v>
      </c>
      <c r="K6612">
        <v>137.63</v>
      </c>
      <c r="L6612" t="s">
        <v>16</v>
      </c>
      <c r="M6612">
        <v>0.78010000000000002</v>
      </c>
    </row>
    <row r="6613" spans="1:13" x14ac:dyDescent="0.25">
      <c r="A6613">
        <v>322403</v>
      </c>
      <c r="B6613">
        <v>1</v>
      </c>
      <c r="C6613" s="1">
        <v>43402</v>
      </c>
      <c r="D6613">
        <v>1041466</v>
      </c>
      <c r="E6613">
        <v>1695</v>
      </c>
      <c r="F6613">
        <v>8</v>
      </c>
      <c r="G6613">
        <v>4.9800000000000004</v>
      </c>
      <c r="H6613" s="1">
        <v>43402</v>
      </c>
      <c r="I6613">
        <v>380</v>
      </c>
      <c r="J6613">
        <v>4.6811999999999996</v>
      </c>
      <c r="K6613">
        <v>2.54</v>
      </c>
      <c r="L6613" t="s">
        <v>16</v>
      </c>
      <c r="M6613">
        <v>0.78010000000000002</v>
      </c>
    </row>
    <row r="6614" spans="1:13" x14ac:dyDescent="0.25">
      <c r="A6614">
        <v>322403</v>
      </c>
      <c r="B6614">
        <v>2</v>
      </c>
      <c r="C6614" s="1">
        <v>43402</v>
      </c>
      <c r="D6614">
        <v>1041466</v>
      </c>
      <c r="E6614">
        <v>1335</v>
      </c>
      <c r="F6614">
        <v>4</v>
      </c>
      <c r="G6614">
        <v>40.19</v>
      </c>
      <c r="H6614" s="1">
        <v>43402</v>
      </c>
      <c r="I6614">
        <v>380</v>
      </c>
      <c r="J6614">
        <v>40.19</v>
      </c>
      <c r="K6614">
        <v>18.48</v>
      </c>
      <c r="L6614" t="s">
        <v>16</v>
      </c>
      <c r="M6614">
        <v>0.78010000000000002</v>
      </c>
    </row>
    <row r="6615" spans="1:13" x14ac:dyDescent="0.25">
      <c r="A6615">
        <v>322500</v>
      </c>
      <c r="B6615">
        <v>0</v>
      </c>
      <c r="C6615" s="1">
        <v>43403</v>
      </c>
      <c r="D6615">
        <v>1824088</v>
      </c>
      <c r="E6615">
        <v>2517</v>
      </c>
      <c r="F6615">
        <v>1</v>
      </c>
      <c r="G6615">
        <v>3.35</v>
      </c>
      <c r="H6615" s="1">
        <v>43403</v>
      </c>
      <c r="I6615">
        <v>630</v>
      </c>
      <c r="J6615">
        <v>3.35</v>
      </c>
      <c r="K6615">
        <v>1.71</v>
      </c>
      <c r="L6615" t="s">
        <v>13</v>
      </c>
      <c r="M6615">
        <v>1</v>
      </c>
    </row>
    <row r="6616" spans="1:13" x14ac:dyDescent="0.25">
      <c r="A6616">
        <v>322500</v>
      </c>
      <c r="B6616">
        <v>1</v>
      </c>
      <c r="C6616" s="1">
        <v>43403</v>
      </c>
      <c r="D6616">
        <v>1824088</v>
      </c>
      <c r="E6616">
        <v>428</v>
      </c>
      <c r="F6616">
        <v>1</v>
      </c>
      <c r="G6616">
        <v>969</v>
      </c>
      <c r="H6616" s="1">
        <v>43403</v>
      </c>
      <c r="I6616">
        <v>630</v>
      </c>
      <c r="J6616">
        <v>872.1</v>
      </c>
      <c r="K6616">
        <v>321.05</v>
      </c>
      <c r="L6616" t="s">
        <v>13</v>
      </c>
      <c r="M6616">
        <v>1</v>
      </c>
    </row>
    <row r="6617" spans="1:13" x14ac:dyDescent="0.25">
      <c r="A6617">
        <v>322500</v>
      </c>
      <c r="B6617">
        <v>2</v>
      </c>
      <c r="C6617" s="1">
        <v>43403</v>
      </c>
      <c r="D6617">
        <v>1824088</v>
      </c>
      <c r="E6617">
        <v>391</v>
      </c>
      <c r="F6617">
        <v>6</v>
      </c>
      <c r="G6617">
        <v>699</v>
      </c>
      <c r="H6617" s="1">
        <v>43403</v>
      </c>
      <c r="I6617">
        <v>630</v>
      </c>
      <c r="J6617">
        <v>636.09</v>
      </c>
      <c r="K6617">
        <v>321.44</v>
      </c>
      <c r="L6617" t="s">
        <v>13</v>
      </c>
      <c r="M6617">
        <v>1</v>
      </c>
    </row>
    <row r="6618" spans="1:13" x14ac:dyDescent="0.25">
      <c r="A6618">
        <v>322501</v>
      </c>
      <c r="B6618">
        <v>0</v>
      </c>
      <c r="C6618" s="1">
        <v>43403</v>
      </c>
      <c r="D6618">
        <v>1540657</v>
      </c>
      <c r="E6618">
        <v>497</v>
      </c>
      <c r="F6618">
        <v>1</v>
      </c>
      <c r="G6618">
        <v>99</v>
      </c>
      <c r="H6618" s="1">
        <v>43405</v>
      </c>
      <c r="I6618">
        <v>999999</v>
      </c>
      <c r="J6618">
        <v>85.14</v>
      </c>
      <c r="K6618">
        <v>50.47</v>
      </c>
      <c r="L6618" t="s">
        <v>13</v>
      </c>
      <c r="M6618">
        <v>1</v>
      </c>
    </row>
    <row r="6619" spans="1:13" x14ac:dyDescent="0.25">
      <c r="A6619">
        <v>322501</v>
      </c>
      <c r="B6619">
        <v>1</v>
      </c>
      <c r="C6619" s="1">
        <v>43403</v>
      </c>
      <c r="D6619">
        <v>1540657</v>
      </c>
      <c r="E6619">
        <v>1488</v>
      </c>
      <c r="F6619">
        <v>2</v>
      </c>
      <c r="G6619">
        <v>300</v>
      </c>
      <c r="H6619" s="1">
        <v>43405</v>
      </c>
      <c r="I6619">
        <v>999999</v>
      </c>
      <c r="J6619">
        <v>267</v>
      </c>
      <c r="K6619">
        <v>137.96</v>
      </c>
      <c r="L6619" t="s">
        <v>13</v>
      </c>
      <c r="M6619">
        <v>1</v>
      </c>
    </row>
    <row r="6620" spans="1:13" x14ac:dyDescent="0.25">
      <c r="A6620">
        <v>322502</v>
      </c>
      <c r="B6620">
        <v>0</v>
      </c>
      <c r="C6620" s="1">
        <v>43403</v>
      </c>
      <c r="D6620">
        <v>1382478</v>
      </c>
      <c r="E6620">
        <v>1412</v>
      </c>
      <c r="F6620">
        <v>6</v>
      </c>
      <c r="G6620">
        <v>289</v>
      </c>
      <c r="H6620" s="1">
        <v>43403</v>
      </c>
      <c r="I6620">
        <v>670</v>
      </c>
      <c r="J6620">
        <v>289</v>
      </c>
      <c r="K6620">
        <v>132.9</v>
      </c>
      <c r="L6620" t="s">
        <v>13</v>
      </c>
      <c r="M6620">
        <v>1</v>
      </c>
    </row>
    <row r="6621" spans="1:13" x14ac:dyDescent="0.25">
      <c r="A6621">
        <v>322503</v>
      </c>
      <c r="B6621">
        <v>0</v>
      </c>
      <c r="C6621" s="1">
        <v>43403</v>
      </c>
      <c r="D6621">
        <v>562485</v>
      </c>
      <c r="E6621">
        <v>1693</v>
      </c>
      <c r="F6621">
        <v>2</v>
      </c>
      <c r="G6621">
        <v>6.88</v>
      </c>
      <c r="H6621" s="1">
        <v>43405</v>
      </c>
      <c r="I6621">
        <v>999999</v>
      </c>
      <c r="J6621">
        <v>6.1920000000000002</v>
      </c>
      <c r="K6621">
        <v>3.16</v>
      </c>
      <c r="L6621" t="s">
        <v>14</v>
      </c>
      <c r="M6621">
        <v>0.87939999999999996</v>
      </c>
    </row>
    <row r="6622" spans="1:13" x14ac:dyDescent="0.25">
      <c r="A6622">
        <v>322504</v>
      </c>
      <c r="B6622">
        <v>0</v>
      </c>
      <c r="C6622" s="1">
        <v>43403</v>
      </c>
      <c r="D6622">
        <v>1268964</v>
      </c>
      <c r="E6622">
        <v>446</v>
      </c>
      <c r="F6622">
        <v>1</v>
      </c>
      <c r="G6622">
        <v>219.95</v>
      </c>
      <c r="H6622" s="1">
        <v>43408</v>
      </c>
      <c r="I6622">
        <v>999999</v>
      </c>
      <c r="J6622">
        <v>219.95</v>
      </c>
      <c r="K6622">
        <v>112.14</v>
      </c>
      <c r="L6622" t="s">
        <v>13</v>
      </c>
      <c r="M6622">
        <v>1</v>
      </c>
    </row>
    <row r="6623" spans="1:13" x14ac:dyDescent="0.25">
      <c r="A6623">
        <v>322505</v>
      </c>
      <c r="B6623">
        <v>0</v>
      </c>
      <c r="C6623" s="1">
        <v>43403</v>
      </c>
      <c r="D6623">
        <v>261502</v>
      </c>
      <c r="E6623">
        <v>161</v>
      </c>
      <c r="F6623">
        <v>1</v>
      </c>
      <c r="G6623">
        <v>1592.2</v>
      </c>
      <c r="H6623" s="1">
        <v>43406</v>
      </c>
      <c r="I6623">
        <v>999999</v>
      </c>
      <c r="J6623">
        <v>1417.058</v>
      </c>
      <c r="K6623">
        <v>527.53</v>
      </c>
      <c r="L6623" t="s">
        <v>15</v>
      </c>
      <c r="M6623">
        <v>1.3138000000000001</v>
      </c>
    </row>
    <row r="6624" spans="1:13" x14ac:dyDescent="0.25">
      <c r="A6624">
        <v>322505</v>
      </c>
      <c r="B6624">
        <v>1</v>
      </c>
      <c r="C6624" s="1">
        <v>43403</v>
      </c>
      <c r="D6624">
        <v>261502</v>
      </c>
      <c r="E6624">
        <v>430</v>
      </c>
      <c r="F6624">
        <v>7</v>
      </c>
      <c r="G6624">
        <v>269.95</v>
      </c>
      <c r="H6624" s="1">
        <v>43406</v>
      </c>
      <c r="I6624">
        <v>999999</v>
      </c>
      <c r="J6624">
        <v>269.95</v>
      </c>
      <c r="K6624">
        <v>137.63</v>
      </c>
      <c r="L6624" t="s">
        <v>15</v>
      </c>
      <c r="M6624">
        <v>1.3138000000000001</v>
      </c>
    </row>
    <row r="6625" spans="1:13" x14ac:dyDescent="0.25">
      <c r="A6625">
        <v>322600</v>
      </c>
      <c r="B6625">
        <v>0</v>
      </c>
      <c r="C6625" s="1">
        <v>43404</v>
      </c>
      <c r="D6625">
        <v>1869918</v>
      </c>
      <c r="E6625">
        <v>1645</v>
      </c>
      <c r="F6625">
        <v>6</v>
      </c>
      <c r="G6625">
        <v>57.88</v>
      </c>
      <c r="H6625" s="1">
        <v>43405</v>
      </c>
      <c r="I6625">
        <v>999999</v>
      </c>
      <c r="J6625">
        <v>57.88</v>
      </c>
      <c r="K6625">
        <v>26.62</v>
      </c>
      <c r="L6625" t="s">
        <v>13</v>
      </c>
      <c r="M6625">
        <v>1</v>
      </c>
    </row>
    <row r="6626" spans="1:13" x14ac:dyDescent="0.25">
      <c r="A6626">
        <v>322600</v>
      </c>
      <c r="B6626">
        <v>1</v>
      </c>
      <c r="C6626" s="1">
        <v>43404</v>
      </c>
      <c r="D6626">
        <v>1869918</v>
      </c>
      <c r="E6626">
        <v>1574</v>
      </c>
      <c r="F6626">
        <v>1</v>
      </c>
      <c r="G6626">
        <v>59.99</v>
      </c>
      <c r="H6626" s="1">
        <v>43405</v>
      </c>
      <c r="I6626">
        <v>999999</v>
      </c>
      <c r="J6626">
        <v>59.390099999999997</v>
      </c>
      <c r="K6626">
        <v>27.59</v>
      </c>
      <c r="L6626" t="s">
        <v>13</v>
      </c>
      <c r="M6626">
        <v>1</v>
      </c>
    </row>
    <row r="6627" spans="1:13" x14ac:dyDescent="0.25">
      <c r="A6627">
        <v>322600</v>
      </c>
      <c r="B6627">
        <v>2</v>
      </c>
      <c r="C6627" s="1">
        <v>43404</v>
      </c>
      <c r="D6627">
        <v>1869918</v>
      </c>
      <c r="E6627">
        <v>532</v>
      </c>
      <c r="F6627">
        <v>10</v>
      </c>
      <c r="G6627">
        <v>259</v>
      </c>
      <c r="H6627" s="1">
        <v>43405</v>
      </c>
      <c r="I6627">
        <v>999999</v>
      </c>
      <c r="J6627">
        <v>259</v>
      </c>
      <c r="K6627">
        <v>119.11</v>
      </c>
      <c r="L6627" t="s">
        <v>13</v>
      </c>
      <c r="M6627">
        <v>1</v>
      </c>
    </row>
    <row r="6628" spans="1:13" x14ac:dyDescent="0.25">
      <c r="A6628">
        <v>322601</v>
      </c>
      <c r="B6628">
        <v>0</v>
      </c>
      <c r="C6628" s="1">
        <v>43404</v>
      </c>
      <c r="D6628">
        <v>273939</v>
      </c>
      <c r="E6628">
        <v>1568</v>
      </c>
      <c r="F6628">
        <v>5</v>
      </c>
      <c r="G6628">
        <v>280</v>
      </c>
      <c r="H6628" s="1">
        <v>43404</v>
      </c>
      <c r="I6628">
        <v>90</v>
      </c>
      <c r="J6628">
        <v>280</v>
      </c>
      <c r="K6628">
        <v>128.76</v>
      </c>
      <c r="L6628" t="s">
        <v>15</v>
      </c>
      <c r="M6628">
        <v>1.3126</v>
      </c>
    </row>
    <row r="6629" spans="1:13" x14ac:dyDescent="0.25">
      <c r="A6629">
        <v>322601</v>
      </c>
      <c r="B6629">
        <v>1</v>
      </c>
      <c r="C6629" s="1">
        <v>43404</v>
      </c>
      <c r="D6629">
        <v>273939</v>
      </c>
      <c r="E6629">
        <v>427</v>
      </c>
      <c r="F6629">
        <v>2</v>
      </c>
      <c r="G6629">
        <v>469</v>
      </c>
      <c r="H6629" s="1">
        <v>43404</v>
      </c>
      <c r="I6629">
        <v>90</v>
      </c>
      <c r="J6629">
        <v>408.03</v>
      </c>
      <c r="K6629">
        <v>215.68</v>
      </c>
      <c r="L6629" t="s">
        <v>15</v>
      </c>
      <c r="M6629">
        <v>1.3126</v>
      </c>
    </row>
    <row r="6630" spans="1:13" x14ac:dyDescent="0.25">
      <c r="A6630">
        <v>322602</v>
      </c>
      <c r="B6630">
        <v>0</v>
      </c>
      <c r="C6630" s="1">
        <v>43404</v>
      </c>
      <c r="D6630">
        <v>1294930</v>
      </c>
      <c r="E6630">
        <v>522</v>
      </c>
      <c r="F6630">
        <v>1</v>
      </c>
      <c r="G6630">
        <v>279</v>
      </c>
      <c r="H6630" s="1">
        <v>43409</v>
      </c>
      <c r="I6630">
        <v>999999</v>
      </c>
      <c r="J6630">
        <v>245.52</v>
      </c>
      <c r="K6630">
        <v>128.30000000000001</v>
      </c>
      <c r="L6630" t="s">
        <v>13</v>
      </c>
      <c r="M6630">
        <v>1</v>
      </c>
    </row>
    <row r="6631" spans="1:13" x14ac:dyDescent="0.25">
      <c r="A6631">
        <v>322602</v>
      </c>
      <c r="B6631">
        <v>1</v>
      </c>
      <c r="C6631" s="1">
        <v>43404</v>
      </c>
      <c r="D6631">
        <v>1294930</v>
      </c>
      <c r="E6631">
        <v>133</v>
      </c>
      <c r="F6631">
        <v>6</v>
      </c>
      <c r="G6631">
        <v>349.95</v>
      </c>
      <c r="H6631" s="1">
        <v>43409</v>
      </c>
      <c r="I6631">
        <v>999999</v>
      </c>
      <c r="J6631">
        <v>314.95499999999998</v>
      </c>
      <c r="K6631">
        <v>160.93</v>
      </c>
      <c r="L6631" t="s">
        <v>13</v>
      </c>
      <c r="M6631">
        <v>1</v>
      </c>
    </row>
    <row r="6632" spans="1:13" x14ac:dyDescent="0.25">
      <c r="A6632">
        <v>322602</v>
      </c>
      <c r="B6632">
        <v>2</v>
      </c>
      <c r="C6632" s="1">
        <v>43404</v>
      </c>
      <c r="D6632">
        <v>1294930</v>
      </c>
      <c r="E6632">
        <v>1519</v>
      </c>
      <c r="F6632">
        <v>1</v>
      </c>
      <c r="G6632">
        <v>310</v>
      </c>
      <c r="H6632" s="1">
        <v>43409</v>
      </c>
      <c r="I6632">
        <v>999999</v>
      </c>
      <c r="J6632">
        <v>272.8</v>
      </c>
      <c r="K6632">
        <v>142.56</v>
      </c>
      <c r="L6632" t="s">
        <v>13</v>
      </c>
      <c r="M6632">
        <v>1</v>
      </c>
    </row>
    <row r="6633" spans="1:13" x14ac:dyDescent="0.25">
      <c r="A6633">
        <v>322603</v>
      </c>
      <c r="B6633">
        <v>0</v>
      </c>
      <c r="C6633" s="1">
        <v>43404</v>
      </c>
      <c r="D6633">
        <v>1939398</v>
      </c>
      <c r="E6633">
        <v>498</v>
      </c>
      <c r="F6633">
        <v>3</v>
      </c>
      <c r="G6633">
        <v>129</v>
      </c>
      <c r="H6633" s="1">
        <v>43411</v>
      </c>
      <c r="I6633">
        <v>999999</v>
      </c>
      <c r="J6633">
        <v>129</v>
      </c>
      <c r="K6633">
        <v>65.77</v>
      </c>
      <c r="L6633" t="s">
        <v>13</v>
      </c>
      <c r="M6633">
        <v>1</v>
      </c>
    </row>
    <row r="6634" spans="1:13" x14ac:dyDescent="0.25">
      <c r="A6634">
        <v>322603</v>
      </c>
      <c r="B6634">
        <v>1</v>
      </c>
      <c r="C6634" s="1">
        <v>43404</v>
      </c>
      <c r="D6634">
        <v>1939398</v>
      </c>
      <c r="E6634">
        <v>2495</v>
      </c>
      <c r="F6634">
        <v>1</v>
      </c>
      <c r="G6634">
        <v>9.99</v>
      </c>
      <c r="H6634" s="1">
        <v>43411</v>
      </c>
      <c r="I6634">
        <v>999999</v>
      </c>
      <c r="J6634">
        <v>8.6913</v>
      </c>
      <c r="K6634">
        <v>5.09</v>
      </c>
      <c r="L6634" t="s">
        <v>13</v>
      </c>
      <c r="M6634">
        <v>1</v>
      </c>
    </row>
    <row r="6635" spans="1:13" x14ac:dyDescent="0.25">
      <c r="A6635">
        <v>322603</v>
      </c>
      <c r="B6635">
        <v>2</v>
      </c>
      <c r="C6635" s="1">
        <v>43404</v>
      </c>
      <c r="D6635">
        <v>1939398</v>
      </c>
      <c r="E6635">
        <v>310</v>
      </c>
      <c r="F6635">
        <v>1</v>
      </c>
      <c r="G6635">
        <v>299</v>
      </c>
      <c r="H6635" s="1">
        <v>43411</v>
      </c>
      <c r="I6635">
        <v>999999</v>
      </c>
      <c r="J6635">
        <v>263.12</v>
      </c>
      <c r="K6635">
        <v>152.44</v>
      </c>
      <c r="L6635" t="s">
        <v>13</v>
      </c>
      <c r="M6635">
        <v>1</v>
      </c>
    </row>
    <row r="6636" spans="1:13" x14ac:dyDescent="0.25">
      <c r="A6636">
        <v>322604</v>
      </c>
      <c r="B6636">
        <v>0</v>
      </c>
      <c r="C6636" s="1">
        <v>43404</v>
      </c>
      <c r="D6636">
        <v>68000</v>
      </c>
      <c r="E6636">
        <v>2254</v>
      </c>
      <c r="F6636">
        <v>3</v>
      </c>
      <c r="G6636">
        <v>635.99</v>
      </c>
      <c r="H6636" s="1">
        <v>43407</v>
      </c>
      <c r="I6636">
        <v>999999</v>
      </c>
      <c r="J6636">
        <v>635.99</v>
      </c>
      <c r="K6636">
        <v>210.72</v>
      </c>
      <c r="L6636" t="s">
        <v>17</v>
      </c>
      <c r="M6636">
        <v>1.4112</v>
      </c>
    </row>
    <row r="6637" spans="1:13" x14ac:dyDescent="0.25">
      <c r="A6637">
        <v>322605</v>
      </c>
      <c r="B6637">
        <v>0</v>
      </c>
      <c r="C6637" s="1">
        <v>43404</v>
      </c>
      <c r="D6637">
        <v>1226904</v>
      </c>
      <c r="E6637">
        <v>1562</v>
      </c>
      <c r="F6637">
        <v>3</v>
      </c>
      <c r="G6637">
        <v>238</v>
      </c>
      <c r="H6637" s="1">
        <v>43407</v>
      </c>
      <c r="I6637">
        <v>999999</v>
      </c>
      <c r="J6637">
        <v>238</v>
      </c>
      <c r="K6637">
        <v>109.45</v>
      </c>
      <c r="L6637" t="s">
        <v>13</v>
      </c>
      <c r="M6637">
        <v>1</v>
      </c>
    </row>
    <row r="6638" spans="1:13" x14ac:dyDescent="0.25">
      <c r="A6638">
        <v>322605</v>
      </c>
      <c r="B6638">
        <v>1</v>
      </c>
      <c r="C6638" s="1">
        <v>43404</v>
      </c>
      <c r="D6638">
        <v>1226904</v>
      </c>
      <c r="E6638">
        <v>1339</v>
      </c>
      <c r="F6638">
        <v>2</v>
      </c>
      <c r="G6638">
        <v>35.99</v>
      </c>
      <c r="H6638" s="1">
        <v>43407</v>
      </c>
      <c r="I6638">
        <v>999999</v>
      </c>
      <c r="J6638">
        <v>35.99</v>
      </c>
      <c r="K6638">
        <v>16.55</v>
      </c>
      <c r="L6638" t="s">
        <v>13</v>
      </c>
      <c r="M6638">
        <v>1</v>
      </c>
    </row>
    <row r="6639" spans="1:13" x14ac:dyDescent="0.25">
      <c r="A6639">
        <v>322605</v>
      </c>
      <c r="B6639">
        <v>2</v>
      </c>
      <c r="C6639" s="1">
        <v>43404</v>
      </c>
      <c r="D6639">
        <v>1226904</v>
      </c>
      <c r="E6639">
        <v>1683</v>
      </c>
      <c r="F6639">
        <v>1</v>
      </c>
      <c r="G6639">
        <v>4.99</v>
      </c>
      <c r="H6639" s="1">
        <v>43407</v>
      </c>
      <c r="I6639">
        <v>999999</v>
      </c>
      <c r="J6639">
        <v>4.3912000000000004</v>
      </c>
      <c r="K6639">
        <v>2.54</v>
      </c>
      <c r="L6639" t="s">
        <v>13</v>
      </c>
      <c r="M6639">
        <v>1</v>
      </c>
    </row>
    <row r="6640" spans="1:13" x14ac:dyDescent="0.25">
      <c r="A6640">
        <v>322606</v>
      </c>
      <c r="B6640">
        <v>0</v>
      </c>
      <c r="C6640" s="1">
        <v>43404</v>
      </c>
      <c r="D6640">
        <v>549350</v>
      </c>
      <c r="E6640">
        <v>2389</v>
      </c>
      <c r="F6640">
        <v>3</v>
      </c>
      <c r="G6640">
        <v>109.99</v>
      </c>
      <c r="H6640" s="1">
        <v>43404</v>
      </c>
      <c r="I6640">
        <v>220</v>
      </c>
      <c r="J6640">
        <v>96.791200000000003</v>
      </c>
      <c r="K6640">
        <v>56.08</v>
      </c>
      <c r="L6640" t="s">
        <v>14</v>
      </c>
      <c r="M6640">
        <v>0.88349999999999995</v>
      </c>
    </row>
    <row r="6641" spans="1:13" x14ac:dyDescent="0.25">
      <c r="A6641">
        <v>322606</v>
      </c>
      <c r="B6641">
        <v>1</v>
      </c>
      <c r="C6641" s="1">
        <v>43404</v>
      </c>
      <c r="D6641">
        <v>549350</v>
      </c>
      <c r="E6641">
        <v>1915</v>
      </c>
      <c r="F6641">
        <v>1</v>
      </c>
      <c r="G6641">
        <v>3199.99</v>
      </c>
      <c r="H6641" s="1">
        <v>43404</v>
      </c>
      <c r="I6641">
        <v>220</v>
      </c>
      <c r="J6641">
        <v>3199.99</v>
      </c>
      <c r="K6641">
        <v>1060.22</v>
      </c>
      <c r="L6641" t="s">
        <v>14</v>
      </c>
      <c r="M6641">
        <v>0.88349999999999995</v>
      </c>
    </row>
    <row r="6642" spans="1:13" x14ac:dyDescent="0.25">
      <c r="A6642">
        <v>322606</v>
      </c>
      <c r="B6642">
        <v>2</v>
      </c>
      <c r="C6642" s="1">
        <v>43404</v>
      </c>
      <c r="D6642">
        <v>549350</v>
      </c>
      <c r="E6642">
        <v>1416</v>
      </c>
      <c r="F6642">
        <v>2</v>
      </c>
      <c r="G6642">
        <v>308</v>
      </c>
      <c r="H6642" s="1">
        <v>43404</v>
      </c>
      <c r="I6642">
        <v>220</v>
      </c>
      <c r="J6642">
        <v>308</v>
      </c>
      <c r="K6642">
        <v>141.63999999999999</v>
      </c>
      <c r="L6642" t="s">
        <v>14</v>
      </c>
      <c r="M6642">
        <v>0.88349999999999995</v>
      </c>
    </row>
    <row r="6643" spans="1:13" x14ac:dyDescent="0.25">
      <c r="A6643">
        <v>322607</v>
      </c>
      <c r="B6643">
        <v>0</v>
      </c>
      <c r="C6643" s="1">
        <v>43404</v>
      </c>
      <c r="D6643">
        <v>279132</v>
      </c>
      <c r="E6643">
        <v>1613</v>
      </c>
      <c r="F6643">
        <v>5</v>
      </c>
      <c r="G6643">
        <v>109.99</v>
      </c>
      <c r="H6643" s="1">
        <v>43404</v>
      </c>
      <c r="I6643">
        <v>74</v>
      </c>
      <c r="J6643">
        <v>94.591399999999993</v>
      </c>
      <c r="K6643">
        <v>56.08</v>
      </c>
      <c r="L6643" t="s">
        <v>15</v>
      </c>
      <c r="M6643">
        <v>1.3126</v>
      </c>
    </row>
    <row r="6644" spans="1:13" x14ac:dyDescent="0.25">
      <c r="A6644">
        <v>322607</v>
      </c>
      <c r="B6644">
        <v>1</v>
      </c>
      <c r="C6644" s="1">
        <v>43404</v>
      </c>
      <c r="D6644">
        <v>279132</v>
      </c>
      <c r="E6644">
        <v>98</v>
      </c>
      <c r="F6644">
        <v>3</v>
      </c>
      <c r="G6644">
        <v>120</v>
      </c>
      <c r="H6644" s="1">
        <v>43404</v>
      </c>
      <c r="I6644">
        <v>74</v>
      </c>
      <c r="J6644">
        <v>108</v>
      </c>
      <c r="K6644">
        <v>55.18</v>
      </c>
      <c r="L6644" t="s">
        <v>15</v>
      </c>
      <c r="M6644">
        <v>1.3126</v>
      </c>
    </row>
    <row r="6645" spans="1:13" x14ac:dyDescent="0.25">
      <c r="A6645">
        <v>322607</v>
      </c>
      <c r="B6645">
        <v>2</v>
      </c>
      <c r="C6645" s="1">
        <v>43404</v>
      </c>
      <c r="D6645">
        <v>279132</v>
      </c>
      <c r="E6645">
        <v>1362</v>
      </c>
      <c r="F6645">
        <v>1</v>
      </c>
      <c r="G6645">
        <v>16.989999999999998</v>
      </c>
      <c r="H6645" s="1">
        <v>43404</v>
      </c>
      <c r="I6645">
        <v>74</v>
      </c>
      <c r="J6645">
        <v>14.7813</v>
      </c>
      <c r="K6645">
        <v>7.81</v>
      </c>
      <c r="L6645" t="s">
        <v>15</v>
      </c>
      <c r="M6645">
        <v>1.3126</v>
      </c>
    </row>
    <row r="6646" spans="1:13" x14ac:dyDescent="0.25">
      <c r="A6646">
        <v>322700</v>
      </c>
      <c r="B6646">
        <v>0</v>
      </c>
      <c r="C6646" s="1">
        <v>43405</v>
      </c>
      <c r="D6646">
        <v>1941206</v>
      </c>
      <c r="E6646">
        <v>1656</v>
      </c>
      <c r="F6646">
        <v>2</v>
      </c>
      <c r="G6646">
        <v>159.99</v>
      </c>
      <c r="H6646" s="1">
        <v>43405</v>
      </c>
      <c r="I6646">
        <v>450</v>
      </c>
      <c r="J6646">
        <v>143.99100000000001</v>
      </c>
      <c r="K6646">
        <v>73.569999999999993</v>
      </c>
      <c r="L6646" t="s">
        <v>13</v>
      </c>
      <c r="M6646">
        <v>1</v>
      </c>
    </row>
    <row r="6647" spans="1:13" x14ac:dyDescent="0.25">
      <c r="A6647">
        <v>322700</v>
      </c>
      <c r="B6647">
        <v>1</v>
      </c>
      <c r="C6647" s="1">
        <v>43405</v>
      </c>
      <c r="D6647">
        <v>1941206</v>
      </c>
      <c r="E6647">
        <v>1393</v>
      </c>
      <c r="F6647">
        <v>4</v>
      </c>
      <c r="G6647">
        <v>46.99</v>
      </c>
      <c r="H6647" s="1">
        <v>43405</v>
      </c>
      <c r="I6647">
        <v>450</v>
      </c>
      <c r="J6647">
        <v>41.351199999999999</v>
      </c>
      <c r="K6647">
        <v>15.57</v>
      </c>
      <c r="L6647" t="s">
        <v>13</v>
      </c>
      <c r="M6647">
        <v>1</v>
      </c>
    </row>
    <row r="6648" spans="1:13" x14ac:dyDescent="0.25">
      <c r="A6648">
        <v>322701</v>
      </c>
      <c r="B6648">
        <v>0</v>
      </c>
      <c r="C6648" s="1">
        <v>43405</v>
      </c>
      <c r="D6648">
        <v>857866</v>
      </c>
      <c r="E6648">
        <v>2157</v>
      </c>
      <c r="F6648">
        <v>2</v>
      </c>
      <c r="G6648">
        <v>129.9</v>
      </c>
      <c r="H6648" s="1">
        <v>43405</v>
      </c>
      <c r="I6648">
        <v>340</v>
      </c>
      <c r="J6648">
        <v>129.9</v>
      </c>
      <c r="K6648">
        <v>66.23</v>
      </c>
      <c r="L6648" t="s">
        <v>14</v>
      </c>
      <c r="M6648">
        <v>0.87770000000000004</v>
      </c>
    </row>
    <row r="6649" spans="1:13" x14ac:dyDescent="0.25">
      <c r="A6649">
        <v>322701</v>
      </c>
      <c r="B6649">
        <v>1</v>
      </c>
      <c r="C6649" s="1">
        <v>43405</v>
      </c>
      <c r="D6649">
        <v>857866</v>
      </c>
      <c r="E6649">
        <v>1483</v>
      </c>
      <c r="F6649">
        <v>8</v>
      </c>
      <c r="G6649">
        <v>269</v>
      </c>
      <c r="H6649" s="1">
        <v>43405</v>
      </c>
      <c r="I6649">
        <v>340</v>
      </c>
      <c r="J6649">
        <v>269</v>
      </c>
      <c r="K6649">
        <v>123.7</v>
      </c>
      <c r="L6649" t="s">
        <v>14</v>
      </c>
      <c r="M6649">
        <v>0.87770000000000004</v>
      </c>
    </row>
    <row r="6650" spans="1:13" x14ac:dyDescent="0.25">
      <c r="A6650">
        <v>322701</v>
      </c>
      <c r="B6650">
        <v>2</v>
      </c>
      <c r="C6650" s="1">
        <v>43405</v>
      </c>
      <c r="D6650">
        <v>857866</v>
      </c>
      <c r="E6650">
        <v>1803</v>
      </c>
      <c r="F6650">
        <v>2</v>
      </c>
      <c r="G6650">
        <v>32</v>
      </c>
      <c r="H6650" s="1">
        <v>43405</v>
      </c>
      <c r="I6650">
        <v>340</v>
      </c>
      <c r="J6650">
        <v>27.84</v>
      </c>
      <c r="K6650">
        <v>16.309999999999999</v>
      </c>
      <c r="L6650" t="s">
        <v>14</v>
      </c>
      <c r="M6650">
        <v>0.87770000000000004</v>
      </c>
    </row>
    <row r="6651" spans="1:13" x14ac:dyDescent="0.25">
      <c r="A6651">
        <v>322701</v>
      </c>
      <c r="B6651">
        <v>3</v>
      </c>
      <c r="C6651" s="1">
        <v>43405</v>
      </c>
      <c r="D6651">
        <v>857866</v>
      </c>
      <c r="E6651">
        <v>1629</v>
      </c>
      <c r="F6651">
        <v>1</v>
      </c>
      <c r="G6651">
        <v>9.99</v>
      </c>
      <c r="H6651" s="1">
        <v>43405</v>
      </c>
      <c r="I6651">
        <v>340</v>
      </c>
      <c r="J6651">
        <v>8.9909999999999997</v>
      </c>
      <c r="K6651">
        <v>5.09</v>
      </c>
      <c r="L6651" t="s">
        <v>14</v>
      </c>
      <c r="M6651">
        <v>0.87770000000000004</v>
      </c>
    </row>
    <row r="6652" spans="1:13" x14ac:dyDescent="0.25">
      <c r="A6652">
        <v>322702</v>
      </c>
      <c r="B6652">
        <v>0</v>
      </c>
      <c r="C6652" s="1">
        <v>43405</v>
      </c>
      <c r="D6652">
        <v>1873894</v>
      </c>
      <c r="E6652">
        <v>128</v>
      </c>
      <c r="F6652">
        <v>4</v>
      </c>
      <c r="G6652">
        <v>143.4</v>
      </c>
      <c r="H6652" s="1">
        <v>43408</v>
      </c>
      <c r="I6652">
        <v>999999</v>
      </c>
      <c r="J6652">
        <v>127.626</v>
      </c>
      <c r="K6652">
        <v>73.11</v>
      </c>
      <c r="L6652" t="s">
        <v>13</v>
      </c>
      <c r="M6652">
        <v>1</v>
      </c>
    </row>
    <row r="6653" spans="1:13" x14ac:dyDescent="0.25">
      <c r="A6653">
        <v>322702</v>
      </c>
      <c r="B6653">
        <v>1</v>
      </c>
      <c r="C6653" s="1">
        <v>43405</v>
      </c>
      <c r="D6653">
        <v>1873894</v>
      </c>
      <c r="E6653">
        <v>683</v>
      </c>
      <c r="F6653">
        <v>3</v>
      </c>
      <c r="G6653">
        <v>129</v>
      </c>
      <c r="H6653" s="1">
        <v>43408</v>
      </c>
      <c r="I6653">
        <v>999999</v>
      </c>
      <c r="J6653">
        <v>116.1</v>
      </c>
      <c r="K6653">
        <v>59.32</v>
      </c>
      <c r="L6653" t="s">
        <v>13</v>
      </c>
      <c r="M6653">
        <v>1</v>
      </c>
    </row>
    <row r="6654" spans="1:13" x14ac:dyDescent="0.25">
      <c r="A6654">
        <v>322702</v>
      </c>
      <c r="B6654">
        <v>2</v>
      </c>
      <c r="C6654" s="1">
        <v>43405</v>
      </c>
      <c r="D6654">
        <v>1873894</v>
      </c>
      <c r="E6654">
        <v>261</v>
      </c>
      <c r="F6654">
        <v>5</v>
      </c>
      <c r="G6654">
        <v>399</v>
      </c>
      <c r="H6654" s="1">
        <v>43408</v>
      </c>
      <c r="I6654">
        <v>999999</v>
      </c>
      <c r="J6654">
        <v>391.02</v>
      </c>
      <c r="K6654">
        <v>183.49</v>
      </c>
      <c r="L6654" t="s">
        <v>13</v>
      </c>
      <c r="M6654">
        <v>1</v>
      </c>
    </row>
    <row r="6655" spans="1:13" x14ac:dyDescent="0.25">
      <c r="A6655">
        <v>322702</v>
      </c>
      <c r="B6655">
        <v>3</v>
      </c>
      <c r="C6655" s="1">
        <v>43405</v>
      </c>
      <c r="D6655">
        <v>1873894</v>
      </c>
      <c r="E6655">
        <v>1605</v>
      </c>
      <c r="F6655">
        <v>1</v>
      </c>
      <c r="G6655">
        <v>289.99</v>
      </c>
      <c r="H6655" s="1">
        <v>43408</v>
      </c>
      <c r="I6655">
        <v>999999</v>
      </c>
      <c r="J6655">
        <v>289.99</v>
      </c>
      <c r="K6655">
        <v>96.08</v>
      </c>
      <c r="L6655" t="s">
        <v>13</v>
      </c>
      <c r="M6655">
        <v>1</v>
      </c>
    </row>
    <row r="6656" spans="1:13" x14ac:dyDescent="0.25">
      <c r="A6656">
        <v>322702</v>
      </c>
      <c r="B6656">
        <v>4</v>
      </c>
      <c r="C6656" s="1">
        <v>43405</v>
      </c>
      <c r="D6656">
        <v>1873894</v>
      </c>
      <c r="E6656">
        <v>191</v>
      </c>
      <c r="F6656">
        <v>1</v>
      </c>
      <c r="G6656">
        <v>66</v>
      </c>
      <c r="H6656" s="1">
        <v>43408</v>
      </c>
      <c r="I6656">
        <v>999999</v>
      </c>
      <c r="J6656">
        <v>66</v>
      </c>
      <c r="K6656">
        <v>33.65</v>
      </c>
      <c r="L6656" t="s">
        <v>13</v>
      </c>
      <c r="M6656">
        <v>1</v>
      </c>
    </row>
    <row r="6657" spans="1:13" x14ac:dyDescent="0.25">
      <c r="A6657">
        <v>322702</v>
      </c>
      <c r="B6657">
        <v>5</v>
      </c>
      <c r="C6657" s="1">
        <v>43405</v>
      </c>
      <c r="D6657">
        <v>1873894</v>
      </c>
      <c r="E6657">
        <v>1550</v>
      </c>
      <c r="F6657">
        <v>4</v>
      </c>
      <c r="G6657">
        <v>280</v>
      </c>
      <c r="H6657" s="1">
        <v>43408</v>
      </c>
      <c r="I6657">
        <v>999999</v>
      </c>
      <c r="J6657">
        <v>243.6</v>
      </c>
      <c r="K6657">
        <v>128.76</v>
      </c>
      <c r="L6657" t="s">
        <v>13</v>
      </c>
      <c r="M6657">
        <v>1</v>
      </c>
    </row>
    <row r="6658" spans="1:13" x14ac:dyDescent="0.25">
      <c r="A6658">
        <v>322702</v>
      </c>
      <c r="B6658">
        <v>6</v>
      </c>
      <c r="C6658" s="1">
        <v>43405</v>
      </c>
      <c r="D6658">
        <v>1873894</v>
      </c>
      <c r="E6658">
        <v>1616</v>
      </c>
      <c r="F6658">
        <v>1</v>
      </c>
      <c r="G6658">
        <v>56.99</v>
      </c>
      <c r="H6658" s="1">
        <v>43408</v>
      </c>
      <c r="I6658">
        <v>999999</v>
      </c>
      <c r="J6658">
        <v>49.581299999999999</v>
      </c>
      <c r="K6658">
        <v>26.21</v>
      </c>
      <c r="L6658" t="s">
        <v>13</v>
      </c>
      <c r="M6658">
        <v>1</v>
      </c>
    </row>
    <row r="6659" spans="1:13" x14ac:dyDescent="0.25">
      <c r="A6659">
        <v>322703</v>
      </c>
      <c r="B6659">
        <v>0</v>
      </c>
      <c r="C6659" s="1">
        <v>43405</v>
      </c>
      <c r="D6659">
        <v>1574732</v>
      </c>
      <c r="E6659">
        <v>428</v>
      </c>
      <c r="F6659">
        <v>2</v>
      </c>
      <c r="G6659">
        <v>969</v>
      </c>
      <c r="H6659" s="1">
        <v>43410</v>
      </c>
      <c r="I6659">
        <v>999999</v>
      </c>
      <c r="J6659">
        <v>969</v>
      </c>
      <c r="K6659">
        <v>321.05</v>
      </c>
      <c r="L6659" t="s">
        <v>13</v>
      </c>
      <c r="M6659">
        <v>1</v>
      </c>
    </row>
    <row r="6660" spans="1:13" x14ac:dyDescent="0.25">
      <c r="A6660">
        <v>322703</v>
      </c>
      <c r="B6660">
        <v>1</v>
      </c>
      <c r="C6660" s="1">
        <v>43405</v>
      </c>
      <c r="D6660">
        <v>1574732</v>
      </c>
      <c r="E6660">
        <v>2489</v>
      </c>
      <c r="F6660">
        <v>2</v>
      </c>
      <c r="G6660">
        <v>14.99</v>
      </c>
      <c r="H6660" s="1">
        <v>43410</v>
      </c>
      <c r="I6660">
        <v>999999</v>
      </c>
      <c r="J6660">
        <v>14.99</v>
      </c>
      <c r="K6660">
        <v>7.64</v>
      </c>
      <c r="L6660" t="s">
        <v>13</v>
      </c>
      <c r="M6660">
        <v>1</v>
      </c>
    </row>
    <row r="6661" spans="1:13" x14ac:dyDescent="0.25">
      <c r="A6661">
        <v>322703</v>
      </c>
      <c r="B6661">
        <v>2</v>
      </c>
      <c r="C6661" s="1">
        <v>43405</v>
      </c>
      <c r="D6661">
        <v>1574732</v>
      </c>
      <c r="E6661">
        <v>2099</v>
      </c>
      <c r="F6661">
        <v>2</v>
      </c>
      <c r="G6661">
        <v>257.5</v>
      </c>
      <c r="H6661" s="1">
        <v>43410</v>
      </c>
      <c r="I6661">
        <v>999999</v>
      </c>
      <c r="J6661">
        <v>257.5</v>
      </c>
      <c r="K6661">
        <v>131.28</v>
      </c>
      <c r="L6661" t="s">
        <v>13</v>
      </c>
      <c r="M6661">
        <v>1</v>
      </c>
    </row>
    <row r="6662" spans="1:13" x14ac:dyDescent="0.25">
      <c r="A6662">
        <v>322703</v>
      </c>
      <c r="B6662">
        <v>3</v>
      </c>
      <c r="C6662" s="1">
        <v>43405</v>
      </c>
      <c r="D6662">
        <v>1574732</v>
      </c>
      <c r="E6662">
        <v>1640</v>
      </c>
      <c r="F6662">
        <v>2</v>
      </c>
      <c r="G6662">
        <v>22.89</v>
      </c>
      <c r="H6662" s="1">
        <v>43410</v>
      </c>
      <c r="I6662">
        <v>999999</v>
      </c>
      <c r="J6662">
        <v>22.89</v>
      </c>
      <c r="K6662">
        <v>7.58</v>
      </c>
      <c r="L6662" t="s">
        <v>13</v>
      </c>
      <c r="M6662">
        <v>1</v>
      </c>
    </row>
    <row r="6663" spans="1:13" x14ac:dyDescent="0.25">
      <c r="A6663">
        <v>322703</v>
      </c>
      <c r="B6663">
        <v>4</v>
      </c>
      <c r="C6663" s="1">
        <v>43405</v>
      </c>
      <c r="D6663">
        <v>1574732</v>
      </c>
      <c r="E6663">
        <v>588</v>
      </c>
      <c r="F6663">
        <v>5</v>
      </c>
      <c r="G6663">
        <v>2499</v>
      </c>
      <c r="H6663" s="1">
        <v>43410</v>
      </c>
      <c r="I6663">
        <v>999999</v>
      </c>
      <c r="J6663">
        <v>2224.11</v>
      </c>
      <c r="K6663">
        <v>827.97</v>
      </c>
      <c r="L6663" t="s">
        <v>13</v>
      </c>
      <c r="M6663">
        <v>1</v>
      </c>
    </row>
    <row r="6664" spans="1:13" x14ac:dyDescent="0.25">
      <c r="A6664">
        <v>322703</v>
      </c>
      <c r="B6664">
        <v>5</v>
      </c>
      <c r="C6664" s="1">
        <v>43405</v>
      </c>
      <c r="D6664">
        <v>1574732</v>
      </c>
      <c r="E6664">
        <v>1693</v>
      </c>
      <c r="F6664">
        <v>2</v>
      </c>
      <c r="G6664">
        <v>6.88</v>
      </c>
      <c r="H6664" s="1">
        <v>43410</v>
      </c>
      <c r="I6664">
        <v>999999</v>
      </c>
      <c r="J6664">
        <v>6.1920000000000002</v>
      </c>
      <c r="K6664">
        <v>3.16</v>
      </c>
      <c r="L6664" t="s">
        <v>13</v>
      </c>
      <c r="M6664">
        <v>1</v>
      </c>
    </row>
    <row r="6665" spans="1:13" x14ac:dyDescent="0.25">
      <c r="A6665">
        <v>322704</v>
      </c>
      <c r="B6665">
        <v>0</v>
      </c>
      <c r="C6665" s="1">
        <v>43405</v>
      </c>
      <c r="D6665">
        <v>1972044</v>
      </c>
      <c r="E6665">
        <v>1515</v>
      </c>
      <c r="F6665">
        <v>2</v>
      </c>
      <c r="G6665">
        <v>230</v>
      </c>
      <c r="H6665" s="1">
        <v>43407</v>
      </c>
      <c r="I6665">
        <v>999999</v>
      </c>
      <c r="J6665">
        <v>204.7</v>
      </c>
      <c r="K6665">
        <v>105.77</v>
      </c>
      <c r="L6665" t="s">
        <v>13</v>
      </c>
      <c r="M6665">
        <v>1</v>
      </c>
    </row>
    <row r="6666" spans="1:13" x14ac:dyDescent="0.25">
      <c r="A6666">
        <v>322704</v>
      </c>
      <c r="B6666">
        <v>1</v>
      </c>
      <c r="C6666" s="1">
        <v>43405</v>
      </c>
      <c r="D6666">
        <v>1972044</v>
      </c>
      <c r="E6666">
        <v>1485</v>
      </c>
      <c r="F6666">
        <v>2</v>
      </c>
      <c r="G6666">
        <v>230</v>
      </c>
      <c r="H6666" s="1">
        <v>43407</v>
      </c>
      <c r="I6666">
        <v>999999</v>
      </c>
      <c r="J6666">
        <v>230</v>
      </c>
      <c r="K6666">
        <v>105.77</v>
      </c>
      <c r="L6666" t="s">
        <v>13</v>
      </c>
      <c r="M6666">
        <v>1</v>
      </c>
    </row>
    <row r="6667" spans="1:13" x14ac:dyDescent="0.25">
      <c r="A6667">
        <v>322705</v>
      </c>
      <c r="B6667">
        <v>0</v>
      </c>
      <c r="C6667" s="1">
        <v>43405</v>
      </c>
      <c r="D6667">
        <v>1888089</v>
      </c>
      <c r="E6667">
        <v>1543</v>
      </c>
      <c r="F6667">
        <v>2</v>
      </c>
      <c r="G6667">
        <v>402</v>
      </c>
      <c r="H6667" s="1">
        <v>43405</v>
      </c>
      <c r="I6667">
        <v>465</v>
      </c>
      <c r="J6667">
        <v>357.78</v>
      </c>
      <c r="K6667">
        <v>133.19</v>
      </c>
      <c r="L6667" t="s">
        <v>13</v>
      </c>
      <c r="M6667">
        <v>1</v>
      </c>
    </row>
    <row r="6668" spans="1:13" x14ac:dyDescent="0.25">
      <c r="A6668">
        <v>322705</v>
      </c>
      <c r="B6668">
        <v>1</v>
      </c>
      <c r="C6668" s="1">
        <v>43405</v>
      </c>
      <c r="D6668">
        <v>1888089</v>
      </c>
      <c r="E6668">
        <v>1424</v>
      </c>
      <c r="F6668">
        <v>3</v>
      </c>
      <c r="G6668">
        <v>200</v>
      </c>
      <c r="H6668" s="1">
        <v>43405</v>
      </c>
      <c r="I6668">
        <v>465</v>
      </c>
      <c r="J6668">
        <v>178</v>
      </c>
      <c r="K6668">
        <v>91.97</v>
      </c>
      <c r="L6668" t="s">
        <v>13</v>
      </c>
      <c r="M6668">
        <v>1</v>
      </c>
    </row>
    <row r="6669" spans="1:13" x14ac:dyDescent="0.25">
      <c r="A6669">
        <v>322705</v>
      </c>
      <c r="B6669">
        <v>2</v>
      </c>
      <c r="C6669" s="1">
        <v>43405</v>
      </c>
      <c r="D6669">
        <v>1888089</v>
      </c>
      <c r="E6669">
        <v>1533</v>
      </c>
      <c r="F6669">
        <v>1</v>
      </c>
      <c r="G6669">
        <v>299</v>
      </c>
      <c r="H6669" s="1">
        <v>43405</v>
      </c>
      <c r="I6669">
        <v>465</v>
      </c>
      <c r="J6669">
        <v>263.12</v>
      </c>
      <c r="K6669">
        <v>137.5</v>
      </c>
      <c r="L6669" t="s">
        <v>13</v>
      </c>
      <c r="M6669">
        <v>1</v>
      </c>
    </row>
    <row r="6670" spans="1:13" x14ac:dyDescent="0.25">
      <c r="A6670">
        <v>322705</v>
      </c>
      <c r="B6670">
        <v>3</v>
      </c>
      <c r="C6670" s="1">
        <v>43405</v>
      </c>
      <c r="D6670">
        <v>1888089</v>
      </c>
      <c r="E6670">
        <v>1940</v>
      </c>
      <c r="F6670">
        <v>1</v>
      </c>
      <c r="G6670">
        <v>899</v>
      </c>
      <c r="H6670" s="1">
        <v>43405</v>
      </c>
      <c r="I6670">
        <v>465</v>
      </c>
      <c r="J6670">
        <v>809.1</v>
      </c>
      <c r="K6670">
        <v>413.42</v>
      </c>
      <c r="L6670" t="s">
        <v>13</v>
      </c>
      <c r="M6670">
        <v>1</v>
      </c>
    </row>
    <row r="6671" spans="1:13" x14ac:dyDescent="0.25">
      <c r="A6671">
        <v>322705</v>
      </c>
      <c r="B6671">
        <v>4</v>
      </c>
      <c r="C6671" s="1">
        <v>43405</v>
      </c>
      <c r="D6671">
        <v>1888089</v>
      </c>
      <c r="E6671">
        <v>1559</v>
      </c>
      <c r="F6671">
        <v>3</v>
      </c>
      <c r="G6671">
        <v>299</v>
      </c>
      <c r="H6671" s="1">
        <v>43405</v>
      </c>
      <c r="I6671">
        <v>465</v>
      </c>
      <c r="J6671">
        <v>299</v>
      </c>
      <c r="K6671">
        <v>137.5</v>
      </c>
      <c r="L6671" t="s">
        <v>13</v>
      </c>
      <c r="M6671">
        <v>1</v>
      </c>
    </row>
    <row r="6672" spans="1:13" x14ac:dyDescent="0.25">
      <c r="A6672">
        <v>322706</v>
      </c>
      <c r="B6672">
        <v>0</v>
      </c>
      <c r="C6672" s="1">
        <v>43405</v>
      </c>
      <c r="D6672">
        <v>1995562</v>
      </c>
      <c r="E6672">
        <v>166</v>
      </c>
      <c r="F6672">
        <v>3</v>
      </c>
      <c r="G6672">
        <v>119</v>
      </c>
      <c r="H6672" s="1">
        <v>43407</v>
      </c>
      <c r="I6672">
        <v>999999</v>
      </c>
      <c r="J6672">
        <v>119</v>
      </c>
      <c r="K6672">
        <v>54.72</v>
      </c>
      <c r="L6672" t="s">
        <v>13</v>
      </c>
      <c r="M6672">
        <v>1</v>
      </c>
    </row>
    <row r="6673" spans="1:13" x14ac:dyDescent="0.25">
      <c r="A6673">
        <v>322707</v>
      </c>
      <c r="B6673">
        <v>0</v>
      </c>
      <c r="C6673" s="1">
        <v>43405</v>
      </c>
      <c r="D6673">
        <v>852444</v>
      </c>
      <c r="E6673">
        <v>1606</v>
      </c>
      <c r="F6673">
        <v>1</v>
      </c>
      <c r="G6673">
        <v>159.99</v>
      </c>
      <c r="H6673" s="1">
        <v>43407</v>
      </c>
      <c r="I6673">
        <v>999999</v>
      </c>
      <c r="J6673">
        <v>140.7912</v>
      </c>
      <c r="K6673">
        <v>73.569999999999993</v>
      </c>
      <c r="L6673" t="s">
        <v>14</v>
      </c>
      <c r="M6673">
        <v>0.87770000000000004</v>
      </c>
    </row>
    <row r="6674" spans="1:13" x14ac:dyDescent="0.25">
      <c r="A6674">
        <v>322708</v>
      </c>
      <c r="B6674">
        <v>0</v>
      </c>
      <c r="C6674" s="1">
        <v>43405</v>
      </c>
      <c r="D6674">
        <v>1747103</v>
      </c>
      <c r="E6674">
        <v>423</v>
      </c>
      <c r="F6674">
        <v>4</v>
      </c>
      <c r="G6674">
        <v>599</v>
      </c>
      <c r="H6674" s="1">
        <v>43405</v>
      </c>
      <c r="I6674">
        <v>430</v>
      </c>
      <c r="J6674">
        <v>599</v>
      </c>
      <c r="K6674">
        <v>275.45999999999998</v>
      </c>
      <c r="L6674" t="s">
        <v>13</v>
      </c>
      <c r="M6674">
        <v>1</v>
      </c>
    </row>
    <row r="6675" spans="1:13" x14ac:dyDescent="0.25">
      <c r="A6675">
        <v>320802</v>
      </c>
      <c r="B6675">
        <v>0</v>
      </c>
      <c r="C6675" s="1">
        <v>43386</v>
      </c>
      <c r="D6675">
        <v>494507</v>
      </c>
      <c r="E6675">
        <v>1657</v>
      </c>
      <c r="F6675">
        <v>6</v>
      </c>
      <c r="G6675">
        <v>179.99</v>
      </c>
      <c r="H6675" s="1">
        <v>43386</v>
      </c>
      <c r="I6675">
        <v>270</v>
      </c>
      <c r="J6675">
        <v>179.99</v>
      </c>
      <c r="K6675">
        <v>82.77</v>
      </c>
      <c r="L6675" t="s">
        <v>14</v>
      </c>
      <c r="M6675">
        <v>0.86399999999999999</v>
      </c>
    </row>
    <row r="6676" spans="1:13" x14ac:dyDescent="0.25">
      <c r="A6676">
        <v>320802</v>
      </c>
      <c r="B6676">
        <v>1</v>
      </c>
      <c r="C6676" s="1">
        <v>43386</v>
      </c>
      <c r="D6676">
        <v>494507</v>
      </c>
      <c r="E6676">
        <v>320</v>
      </c>
      <c r="F6676">
        <v>8</v>
      </c>
      <c r="G6676">
        <v>699</v>
      </c>
      <c r="H6676" s="1">
        <v>43386</v>
      </c>
      <c r="I6676">
        <v>270</v>
      </c>
      <c r="J6676">
        <v>699</v>
      </c>
      <c r="K6676">
        <v>321.44</v>
      </c>
      <c r="L6676" t="s">
        <v>14</v>
      </c>
      <c r="M6676">
        <v>0.86399999999999999</v>
      </c>
    </row>
    <row r="6677" spans="1:13" x14ac:dyDescent="0.25">
      <c r="A6677">
        <v>320802</v>
      </c>
      <c r="B6677">
        <v>2</v>
      </c>
      <c r="C6677" s="1">
        <v>43386</v>
      </c>
      <c r="D6677">
        <v>494507</v>
      </c>
      <c r="E6677">
        <v>1453</v>
      </c>
      <c r="F6677">
        <v>6</v>
      </c>
      <c r="G6677">
        <v>258</v>
      </c>
      <c r="H6677" s="1">
        <v>43386</v>
      </c>
      <c r="I6677">
        <v>270</v>
      </c>
      <c r="J6677">
        <v>258</v>
      </c>
      <c r="K6677">
        <v>118.65</v>
      </c>
      <c r="L6677" t="s">
        <v>14</v>
      </c>
      <c r="M6677">
        <v>0.86399999999999999</v>
      </c>
    </row>
    <row r="6678" spans="1:13" x14ac:dyDescent="0.25">
      <c r="A6678">
        <v>320802</v>
      </c>
      <c r="B6678">
        <v>3</v>
      </c>
      <c r="C6678" s="1">
        <v>43386</v>
      </c>
      <c r="D6678">
        <v>494507</v>
      </c>
      <c r="E6678">
        <v>1573</v>
      </c>
      <c r="F6678">
        <v>6</v>
      </c>
      <c r="G6678">
        <v>58.99</v>
      </c>
      <c r="H6678" s="1">
        <v>43386</v>
      </c>
      <c r="I6678">
        <v>270</v>
      </c>
      <c r="J6678">
        <v>58.99</v>
      </c>
      <c r="K6678">
        <v>27.13</v>
      </c>
      <c r="L6678" t="s">
        <v>14</v>
      </c>
      <c r="M6678">
        <v>0.86399999999999999</v>
      </c>
    </row>
    <row r="6679" spans="1:13" x14ac:dyDescent="0.25">
      <c r="A6679">
        <v>320803</v>
      </c>
      <c r="B6679">
        <v>0</v>
      </c>
      <c r="C6679" s="1">
        <v>43386</v>
      </c>
      <c r="D6679">
        <v>2065224</v>
      </c>
      <c r="E6679">
        <v>1422</v>
      </c>
      <c r="F6679">
        <v>6</v>
      </c>
      <c r="G6679">
        <v>301</v>
      </c>
      <c r="H6679" s="1">
        <v>43389</v>
      </c>
      <c r="I6679">
        <v>999999</v>
      </c>
      <c r="J6679">
        <v>270.89999999999998</v>
      </c>
      <c r="K6679">
        <v>138.41999999999999</v>
      </c>
      <c r="L6679" t="s">
        <v>13</v>
      </c>
      <c r="M6679">
        <v>1</v>
      </c>
    </row>
    <row r="6680" spans="1:13" x14ac:dyDescent="0.25">
      <c r="A6680">
        <v>320803</v>
      </c>
      <c r="B6680">
        <v>1</v>
      </c>
      <c r="C6680" s="1">
        <v>43386</v>
      </c>
      <c r="D6680">
        <v>2065224</v>
      </c>
      <c r="E6680">
        <v>429</v>
      </c>
      <c r="F6680">
        <v>1</v>
      </c>
      <c r="G6680">
        <v>599.9</v>
      </c>
      <c r="H6680" s="1">
        <v>43389</v>
      </c>
      <c r="I6680">
        <v>999999</v>
      </c>
      <c r="J6680">
        <v>539.91</v>
      </c>
      <c r="K6680">
        <v>275.87</v>
      </c>
      <c r="L6680" t="s">
        <v>13</v>
      </c>
      <c r="M6680">
        <v>1</v>
      </c>
    </row>
    <row r="6681" spans="1:13" x14ac:dyDescent="0.25">
      <c r="A6681">
        <v>320803</v>
      </c>
      <c r="B6681">
        <v>2</v>
      </c>
      <c r="C6681" s="1">
        <v>43386</v>
      </c>
      <c r="D6681">
        <v>2065224</v>
      </c>
      <c r="E6681">
        <v>1506</v>
      </c>
      <c r="F6681">
        <v>1</v>
      </c>
      <c r="G6681">
        <v>288</v>
      </c>
      <c r="H6681" s="1">
        <v>43389</v>
      </c>
      <c r="I6681">
        <v>999999</v>
      </c>
      <c r="J6681">
        <v>253.44</v>
      </c>
      <c r="K6681">
        <v>132.44</v>
      </c>
      <c r="L6681" t="s">
        <v>13</v>
      </c>
      <c r="M6681">
        <v>1</v>
      </c>
    </row>
    <row r="6682" spans="1:13" x14ac:dyDescent="0.25">
      <c r="A6682">
        <v>320803</v>
      </c>
      <c r="B6682">
        <v>3</v>
      </c>
      <c r="C6682" s="1">
        <v>43386</v>
      </c>
      <c r="D6682">
        <v>2065224</v>
      </c>
      <c r="E6682">
        <v>701</v>
      </c>
      <c r="F6682">
        <v>2</v>
      </c>
      <c r="G6682">
        <v>169</v>
      </c>
      <c r="H6682" s="1">
        <v>43389</v>
      </c>
      <c r="I6682">
        <v>999999</v>
      </c>
      <c r="J6682">
        <v>169</v>
      </c>
      <c r="K6682">
        <v>77.72</v>
      </c>
      <c r="L6682" t="s">
        <v>13</v>
      </c>
      <c r="M6682">
        <v>1</v>
      </c>
    </row>
    <row r="6683" spans="1:13" x14ac:dyDescent="0.25">
      <c r="A6683">
        <v>320804</v>
      </c>
      <c r="B6683">
        <v>0</v>
      </c>
      <c r="C6683" s="1">
        <v>43386</v>
      </c>
      <c r="D6683">
        <v>1953320</v>
      </c>
      <c r="E6683">
        <v>121</v>
      </c>
      <c r="F6683">
        <v>9</v>
      </c>
      <c r="G6683">
        <v>119.99</v>
      </c>
      <c r="H6683" s="1">
        <v>43386</v>
      </c>
      <c r="I6683">
        <v>660</v>
      </c>
      <c r="J6683">
        <v>111.5907</v>
      </c>
      <c r="K6683">
        <v>61.17</v>
      </c>
      <c r="L6683" t="s">
        <v>13</v>
      </c>
      <c r="M6683">
        <v>1</v>
      </c>
    </row>
    <row r="6684" spans="1:13" x14ac:dyDescent="0.25">
      <c r="A6684">
        <v>320804</v>
      </c>
      <c r="B6684">
        <v>1</v>
      </c>
      <c r="C6684" s="1">
        <v>43386</v>
      </c>
      <c r="D6684">
        <v>1953320</v>
      </c>
      <c r="E6684">
        <v>326</v>
      </c>
      <c r="F6684">
        <v>1</v>
      </c>
      <c r="G6684">
        <v>299</v>
      </c>
      <c r="H6684" s="1">
        <v>43386</v>
      </c>
      <c r="I6684">
        <v>660</v>
      </c>
      <c r="J6684">
        <v>260.13</v>
      </c>
      <c r="K6684">
        <v>152.44</v>
      </c>
      <c r="L6684" t="s">
        <v>13</v>
      </c>
      <c r="M6684">
        <v>1</v>
      </c>
    </row>
    <row r="6685" spans="1:13" x14ac:dyDescent="0.25">
      <c r="A6685">
        <v>320804</v>
      </c>
      <c r="B6685">
        <v>2</v>
      </c>
      <c r="C6685" s="1">
        <v>43386</v>
      </c>
      <c r="D6685">
        <v>1953320</v>
      </c>
      <c r="E6685">
        <v>1520</v>
      </c>
      <c r="F6685">
        <v>2</v>
      </c>
      <c r="G6685">
        <v>280</v>
      </c>
      <c r="H6685" s="1">
        <v>43386</v>
      </c>
      <c r="I6685">
        <v>660</v>
      </c>
      <c r="J6685">
        <v>249.2</v>
      </c>
      <c r="K6685">
        <v>128.76</v>
      </c>
      <c r="L6685" t="s">
        <v>13</v>
      </c>
      <c r="M6685">
        <v>1</v>
      </c>
    </row>
    <row r="6686" spans="1:13" x14ac:dyDescent="0.25">
      <c r="A6686">
        <v>320804</v>
      </c>
      <c r="B6686">
        <v>3</v>
      </c>
      <c r="C6686" s="1">
        <v>43386</v>
      </c>
      <c r="D6686">
        <v>1953320</v>
      </c>
      <c r="E6686">
        <v>574</v>
      </c>
      <c r="F6686">
        <v>2</v>
      </c>
      <c r="G6686">
        <v>109</v>
      </c>
      <c r="H6686" s="1">
        <v>43386</v>
      </c>
      <c r="I6686">
        <v>660</v>
      </c>
      <c r="J6686">
        <v>98.1</v>
      </c>
      <c r="K6686">
        <v>55.57</v>
      </c>
      <c r="L6686" t="s">
        <v>13</v>
      </c>
      <c r="M6686">
        <v>1</v>
      </c>
    </row>
    <row r="6687" spans="1:13" x14ac:dyDescent="0.25">
      <c r="A6687">
        <v>320805</v>
      </c>
      <c r="B6687">
        <v>0</v>
      </c>
      <c r="C6687" s="1">
        <v>43386</v>
      </c>
      <c r="D6687">
        <v>1770635</v>
      </c>
      <c r="E6687">
        <v>1470</v>
      </c>
      <c r="F6687">
        <v>2</v>
      </c>
      <c r="G6687">
        <v>129</v>
      </c>
      <c r="H6687" s="1">
        <v>43386</v>
      </c>
      <c r="I6687">
        <v>590</v>
      </c>
      <c r="J6687">
        <v>129</v>
      </c>
      <c r="K6687">
        <v>65.77</v>
      </c>
      <c r="L6687" t="s">
        <v>13</v>
      </c>
      <c r="M6687">
        <v>1</v>
      </c>
    </row>
    <row r="6688" spans="1:13" x14ac:dyDescent="0.25">
      <c r="A6688">
        <v>320805</v>
      </c>
      <c r="B6688">
        <v>1</v>
      </c>
      <c r="C6688" s="1">
        <v>43386</v>
      </c>
      <c r="D6688">
        <v>1770635</v>
      </c>
      <c r="E6688">
        <v>1498</v>
      </c>
      <c r="F6688">
        <v>2</v>
      </c>
      <c r="G6688">
        <v>300</v>
      </c>
      <c r="H6688" s="1">
        <v>43386</v>
      </c>
      <c r="I6688">
        <v>590</v>
      </c>
      <c r="J6688">
        <v>300</v>
      </c>
      <c r="K6688">
        <v>137.96</v>
      </c>
      <c r="L6688" t="s">
        <v>13</v>
      </c>
      <c r="M6688">
        <v>1</v>
      </c>
    </row>
    <row r="6689" spans="1:13" x14ac:dyDescent="0.25">
      <c r="A6689">
        <v>320806</v>
      </c>
      <c r="B6689">
        <v>0</v>
      </c>
      <c r="C6689" s="1">
        <v>43386</v>
      </c>
      <c r="D6689">
        <v>372262</v>
      </c>
      <c r="E6689">
        <v>702</v>
      </c>
      <c r="F6689">
        <v>1</v>
      </c>
      <c r="G6689">
        <v>79</v>
      </c>
      <c r="H6689" s="1">
        <v>43395</v>
      </c>
      <c r="I6689">
        <v>999999</v>
      </c>
      <c r="J6689">
        <v>74.260000000000005</v>
      </c>
      <c r="K6689">
        <v>40.28</v>
      </c>
      <c r="L6689" t="s">
        <v>15</v>
      </c>
      <c r="M6689">
        <v>1.3007</v>
      </c>
    </row>
    <row r="6690" spans="1:13" x14ac:dyDescent="0.25">
      <c r="A6690">
        <v>320806</v>
      </c>
      <c r="B6690">
        <v>1</v>
      </c>
      <c r="C6690" s="1">
        <v>43386</v>
      </c>
      <c r="D6690">
        <v>372262</v>
      </c>
      <c r="E6690">
        <v>530</v>
      </c>
      <c r="F6690">
        <v>2</v>
      </c>
      <c r="G6690">
        <v>619</v>
      </c>
      <c r="H6690" s="1">
        <v>43395</v>
      </c>
      <c r="I6690">
        <v>999999</v>
      </c>
      <c r="J6690">
        <v>575.66999999999996</v>
      </c>
      <c r="K6690">
        <v>205.09</v>
      </c>
      <c r="L6690" t="s">
        <v>15</v>
      </c>
      <c r="M6690">
        <v>1.3007</v>
      </c>
    </row>
    <row r="6691" spans="1:13" x14ac:dyDescent="0.25">
      <c r="A6691">
        <v>320807</v>
      </c>
      <c r="B6691">
        <v>0</v>
      </c>
      <c r="C6691" s="1">
        <v>43386</v>
      </c>
      <c r="D6691">
        <v>1527613</v>
      </c>
      <c r="E6691">
        <v>542</v>
      </c>
      <c r="F6691">
        <v>3</v>
      </c>
      <c r="G6691">
        <v>999</v>
      </c>
      <c r="H6691" s="1">
        <v>43389</v>
      </c>
      <c r="I6691">
        <v>999999</v>
      </c>
      <c r="J6691">
        <v>899.1</v>
      </c>
      <c r="K6691">
        <v>459.4</v>
      </c>
      <c r="L6691" t="s">
        <v>13</v>
      </c>
      <c r="M6691">
        <v>1</v>
      </c>
    </row>
    <row r="6692" spans="1:13" x14ac:dyDescent="0.25">
      <c r="A6692">
        <v>320808</v>
      </c>
      <c r="B6692">
        <v>0</v>
      </c>
      <c r="C6692" s="1">
        <v>43386</v>
      </c>
      <c r="D6692">
        <v>363084</v>
      </c>
      <c r="E6692">
        <v>1614</v>
      </c>
      <c r="F6692">
        <v>3</v>
      </c>
      <c r="G6692">
        <v>259.99</v>
      </c>
      <c r="H6692" s="1">
        <v>43388</v>
      </c>
      <c r="I6692">
        <v>999999</v>
      </c>
      <c r="J6692">
        <v>259.99</v>
      </c>
      <c r="K6692">
        <v>86.14</v>
      </c>
      <c r="L6692" t="s">
        <v>15</v>
      </c>
      <c r="M6692">
        <v>1.3007</v>
      </c>
    </row>
    <row r="6693" spans="1:13" x14ac:dyDescent="0.25">
      <c r="A6693">
        <v>320809</v>
      </c>
      <c r="B6693">
        <v>0</v>
      </c>
      <c r="C6693" s="1">
        <v>43386</v>
      </c>
      <c r="D6693">
        <v>646802</v>
      </c>
      <c r="E6693">
        <v>1443</v>
      </c>
      <c r="F6693">
        <v>3</v>
      </c>
      <c r="G6693">
        <v>589</v>
      </c>
      <c r="H6693" s="1">
        <v>43386</v>
      </c>
      <c r="I6693">
        <v>150</v>
      </c>
      <c r="J6693">
        <v>547.77</v>
      </c>
      <c r="K6693">
        <v>195.15</v>
      </c>
      <c r="L6693" t="s">
        <v>14</v>
      </c>
      <c r="M6693">
        <v>0.86399999999999999</v>
      </c>
    </row>
    <row r="6694" spans="1:13" x14ac:dyDescent="0.25">
      <c r="A6694">
        <v>320809</v>
      </c>
      <c r="B6694">
        <v>1</v>
      </c>
      <c r="C6694" s="1">
        <v>43386</v>
      </c>
      <c r="D6694">
        <v>646802</v>
      </c>
      <c r="E6694">
        <v>1575</v>
      </c>
      <c r="F6694">
        <v>4</v>
      </c>
      <c r="G6694">
        <v>60.99</v>
      </c>
      <c r="H6694" s="1">
        <v>43386</v>
      </c>
      <c r="I6694">
        <v>150</v>
      </c>
      <c r="J6694">
        <v>54.281100000000002</v>
      </c>
      <c r="K6694">
        <v>28.05</v>
      </c>
      <c r="L6694" t="s">
        <v>14</v>
      </c>
      <c r="M6694">
        <v>0.86399999999999999</v>
      </c>
    </row>
    <row r="6695" spans="1:13" x14ac:dyDescent="0.25">
      <c r="A6695">
        <v>320810</v>
      </c>
      <c r="B6695">
        <v>0</v>
      </c>
      <c r="C6695" s="1">
        <v>43386</v>
      </c>
      <c r="D6695">
        <v>1702506</v>
      </c>
      <c r="E6695">
        <v>2225</v>
      </c>
      <c r="F6695">
        <v>6</v>
      </c>
      <c r="G6695">
        <v>229.99</v>
      </c>
      <c r="H6695" s="1">
        <v>43387</v>
      </c>
      <c r="I6695">
        <v>999999</v>
      </c>
      <c r="J6695">
        <v>204.69110000000001</v>
      </c>
      <c r="K6695">
        <v>105.76</v>
      </c>
      <c r="L6695" t="s">
        <v>13</v>
      </c>
      <c r="M6695">
        <v>1</v>
      </c>
    </row>
    <row r="6696" spans="1:13" x14ac:dyDescent="0.25">
      <c r="A6696">
        <v>320810</v>
      </c>
      <c r="B6696">
        <v>1</v>
      </c>
      <c r="C6696" s="1">
        <v>43386</v>
      </c>
      <c r="D6696">
        <v>1702506</v>
      </c>
      <c r="E6696">
        <v>1843</v>
      </c>
      <c r="F6696">
        <v>2</v>
      </c>
      <c r="G6696">
        <v>1989</v>
      </c>
      <c r="H6696" s="1">
        <v>43387</v>
      </c>
      <c r="I6696">
        <v>999999</v>
      </c>
      <c r="J6696">
        <v>1790.1</v>
      </c>
      <c r="K6696">
        <v>914.67</v>
      </c>
      <c r="L6696" t="s">
        <v>13</v>
      </c>
      <c r="M6696">
        <v>1</v>
      </c>
    </row>
    <row r="6697" spans="1:13" x14ac:dyDescent="0.25">
      <c r="A6697">
        <v>320810</v>
      </c>
      <c r="B6697">
        <v>2</v>
      </c>
      <c r="C6697" s="1">
        <v>43386</v>
      </c>
      <c r="D6697">
        <v>1702506</v>
      </c>
      <c r="E6697">
        <v>384</v>
      </c>
      <c r="F6697">
        <v>2</v>
      </c>
      <c r="G6697">
        <v>758</v>
      </c>
      <c r="H6697" s="1">
        <v>43387</v>
      </c>
      <c r="I6697">
        <v>999999</v>
      </c>
      <c r="J6697">
        <v>735.26</v>
      </c>
      <c r="K6697">
        <v>348.58</v>
      </c>
      <c r="L6697" t="s">
        <v>13</v>
      </c>
      <c r="M6697">
        <v>1</v>
      </c>
    </row>
    <row r="6698" spans="1:13" x14ac:dyDescent="0.25">
      <c r="A6698">
        <v>320810</v>
      </c>
      <c r="B6698">
        <v>3</v>
      </c>
      <c r="C6698" s="1">
        <v>43386</v>
      </c>
      <c r="D6698">
        <v>1702506</v>
      </c>
      <c r="E6698">
        <v>148</v>
      </c>
      <c r="F6698">
        <v>5</v>
      </c>
      <c r="G6698">
        <v>2899.99</v>
      </c>
      <c r="H6698" s="1">
        <v>43387</v>
      </c>
      <c r="I6698">
        <v>999999</v>
      </c>
      <c r="J6698">
        <v>2725.9906000000001</v>
      </c>
      <c r="K6698">
        <v>960.82</v>
      </c>
      <c r="L6698" t="s">
        <v>13</v>
      </c>
      <c r="M6698">
        <v>1</v>
      </c>
    </row>
    <row r="6699" spans="1:13" x14ac:dyDescent="0.25">
      <c r="A6699">
        <v>320810</v>
      </c>
      <c r="B6699">
        <v>4</v>
      </c>
      <c r="C6699" s="1">
        <v>43386</v>
      </c>
      <c r="D6699">
        <v>1702506</v>
      </c>
      <c r="E6699">
        <v>2090</v>
      </c>
      <c r="F6699">
        <v>2</v>
      </c>
      <c r="G6699">
        <v>1475</v>
      </c>
      <c r="H6699" s="1">
        <v>43387</v>
      </c>
      <c r="I6699">
        <v>999999</v>
      </c>
      <c r="J6699">
        <v>1445.5</v>
      </c>
      <c r="K6699">
        <v>488.7</v>
      </c>
      <c r="L6699" t="s">
        <v>13</v>
      </c>
      <c r="M6699">
        <v>1</v>
      </c>
    </row>
    <row r="6700" spans="1:13" x14ac:dyDescent="0.25">
      <c r="A6700">
        <v>320810</v>
      </c>
      <c r="B6700">
        <v>5</v>
      </c>
      <c r="C6700" s="1">
        <v>43386</v>
      </c>
      <c r="D6700">
        <v>1702506</v>
      </c>
      <c r="E6700">
        <v>2170</v>
      </c>
      <c r="F6700">
        <v>1</v>
      </c>
      <c r="G6700">
        <v>1650</v>
      </c>
      <c r="H6700" s="1">
        <v>43387</v>
      </c>
      <c r="I6700">
        <v>999999</v>
      </c>
      <c r="J6700">
        <v>1468.5</v>
      </c>
      <c r="K6700">
        <v>546.67999999999995</v>
      </c>
      <c r="L6700" t="s">
        <v>13</v>
      </c>
      <c r="M6700">
        <v>1</v>
      </c>
    </row>
    <row r="6701" spans="1:13" x14ac:dyDescent="0.25">
      <c r="A6701">
        <v>321000</v>
      </c>
      <c r="B6701">
        <v>0</v>
      </c>
      <c r="C6701" s="1">
        <v>43388</v>
      </c>
      <c r="D6701">
        <v>1018900</v>
      </c>
      <c r="E6701">
        <v>668</v>
      </c>
      <c r="F6701">
        <v>1</v>
      </c>
      <c r="G6701">
        <v>147</v>
      </c>
      <c r="H6701" s="1">
        <v>43393</v>
      </c>
      <c r="I6701">
        <v>999999</v>
      </c>
      <c r="J6701">
        <v>139.65</v>
      </c>
      <c r="K6701">
        <v>67.599999999999994</v>
      </c>
      <c r="L6701" t="s">
        <v>16</v>
      </c>
      <c r="M6701">
        <v>0.76029999999999998</v>
      </c>
    </row>
    <row r="6702" spans="1:13" x14ac:dyDescent="0.25">
      <c r="A6702">
        <v>321001</v>
      </c>
      <c r="B6702">
        <v>0</v>
      </c>
      <c r="C6702" s="1">
        <v>43388</v>
      </c>
      <c r="D6702">
        <v>692579</v>
      </c>
      <c r="E6702">
        <v>1426</v>
      </c>
      <c r="F6702">
        <v>1</v>
      </c>
      <c r="G6702">
        <v>589</v>
      </c>
      <c r="H6702" s="1">
        <v>43395</v>
      </c>
      <c r="I6702">
        <v>999999</v>
      </c>
      <c r="J6702">
        <v>524.21</v>
      </c>
      <c r="K6702">
        <v>195.15</v>
      </c>
      <c r="L6702" t="s">
        <v>14</v>
      </c>
      <c r="M6702">
        <v>0.86350000000000005</v>
      </c>
    </row>
    <row r="6703" spans="1:13" x14ac:dyDescent="0.25">
      <c r="A6703">
        <v>321001</v>
      </c>
      <c r="B6703">
        <v>1</v>
      </c>
      <c r="C6703" s="1">
        <v>43388</v>
      </c>
      <c r="D6703">
        <v>692579</v>
      </c>
      <c r="E6703">
        <v>627</v>
      </c>
      <c r="F6703">
        <v>1</v>
      </c>
      <c r="G6703">
        <v>499</v>
      </c>
      <c r="H6703" s="1">
        <v>43395</v>
      </c>
      <c r="I6703">
        <v>999999</v>
      </c>
      <c r="J6703">
        <v>434.13</v>
      </c>
      <c r="K6703">
        <v>254.4</v>
      </c>
      <c r="L6703" t="s">
        <v>14</v>
      </c>
      <c r="M6703">
        <v>0.86350000000000005</v>
      </c>
    </row>
    <row r="6704" spans="1:13" x14ac:dyDescent="0.25">
      <c r="A6704">
        <v>321002</v>
      </c>
      <c r="B6704">
        <v>0</v>
      </c>
      <c r="C6704" s="1">
        <v>43388</v>
      </c>
      <c r="D6704">
        <v>130190</v>
      </c>
      <c r="E6704">
        <v>1426</v>
      </c>
      <c r="F6704">
        <v>1</v>
      </c>
      <c r="G6704">
        <v>589</v>
      </c>
      <c r="H6704" s="1">
        <v>43388</v>
      </c>
      <c r="I6704">
        <v>50</v>
      </c>
      <c r="J6704">
        <v>589</v>
      </c>
      <c r="K6704">
        <v>195.15</v>
      </c>
      <c r="L6704" t="s">
        <v>17</v>
      </c>
      <c r="M6704">
        <v>1.4015</v>
      </c>
    </row>
    <row r="6705" spans="1:13" x14ac:dyDescent="0.25">
      <c r="A6705">
        <v>321003</v>
      </c>
      <c r="B6705">
        <v>0</v>
      </c>
      <c r="C6705" s="1">
        <v>43388</v>
      </c>
      <c r="D6705">
        <v>1028343</v>
      </c>
      <c r="E6705">
        <v>1614</v>
      </c>
      <c r="F6705">
        <v>6</v>
      </c>
      <c r="G6705">
        <v>259.99</v>
      </c>
      <c r="H6705" s="1">
        <v>43389</v>
      </c>
      <c r="I6705">
        <v>999999</v>
      </c>
      <c r="J6705">
        <v>259.99</v>
      </c>
      <c r="K6705">
        <v>86.14</v>
      </c>
      <c r="L6705" t="s">
        <v>16</v>
      </c>
      <c r="M6705">
        <v>0.76029999999999998</v>
      </c>
    </row>
    <row r="6706" spans="1:13" x14ac:dyDescent="0.25">
      <c r="A6706">
        <v>321003</v>
      </c>
      <c r="B6706">
        <v>1</v>
      </c>
      <c r="C6706" s="1">
        <v>43388</v>
      </c>
      <c r="D6706">
        <v>1028343</v>
      </c>
      <c r="E6706">
        <v>456</v>
      </c>
      <c r="F6706">
        <v>1</v>
      </c>
      <c r="G6706">
        <v>559</v>
      </c>
      <c r="H6706" s="1">
        <v>43389</v>
      </c>
      <c r="I6706">
        <v>999999</v>
      </c>
      <c r="J6706">
        <v>491.92</v>
      </c>
      <c r="K6706">
        <v>257.06</v>
      </c>
      <c r="L6706" t="s">
        <v>16</v>
      </c>
      <c r="M6706">
        <v>0.76029999999999998</v>
      </c>
    </row>
    <row r="6707" spans="1:13" x14ac:dyDescent="0.25">
      <c r="A6707">
        <v>321003</v>
      </c>
      <c r="B6707">
        <v>2</v>
      </c>
      <c r="C6707" s="1">
        <v>43388</v>
      </c>
      <c r="D6707">
        <v>1028343</v>
      </c>
      <c r="E6707">
        <v>439</v>
      </c>
      <c r="F6707">
        <v>3</v>
      </c>
      <c r="G6707">
        <v>559</v>
      </c>
      <c r="H6707" s="1">
        <v>43389</v>
      </c>
      <c r="I6707">
        <v>999999</v>
      </c>
      <c r="J6707">
        <v>553.41</v>
      </c>
      <c r="K6707">
        <v>257.06</v>
      </c>
      <c r="L6707" t="s">
        <v>16</v>
      </c>
      <c r="M6707">
        <v>0.76029999999999998</v>
      </c>
    </row>
    <row r="6708" spans="1:13" x14ac:dyDescent="0.25">
      <c r="A6708">
        <v>321100</v>
      </c>
      <c r="B6708">
        <v>0</v>
      </c>
      <c r="C6708" s="1">
        <v>43389</v>
      </c>
      <c r="D6708">
        <v>1849996</v>
      </c>
      <c r="E6708">
        <v>1687</v>
      </c>
      <c r="F6708">
        <v>1</v>
      </c>
      <c r="G6708">
        <v>6.88</v>
      </c>
      <c r="H6708" s="1">
        <v>43392</v>
      </c>
      <c r="I6708">
        <v>999999</v>
      </c>
      <c r="J6708">
        <v>6.88</v>
      </c>
      <c r="K6708">
        <v>3.16</v>
      </c>
      <c r="L6708" t="s">
        <v>13</v>
      </c>
      <c r="M6708">
        <v>1</v>
      </c>
    </row>
    <row r="6709" spans="1:13" x14ac:dyDescent="0.25">
      <c r="A6709">
        <v>321101</v>
      </c>
      <c r="B6709">
        <v>0</v>
      </c>
      <c r="C6709" s="1">
        <v>43389</v>
      </c>
      <c r="D6709">
        <v>1666296</v>
      </c>
      <c r="E6709">
        <v>1325</v>
      </c>
      <c r="F6709">
        <v>7</v>
      </c>
      <c r="G6709">
        <v>39.99</v>
      </c>
      <c r="H6709" s="1">
        <v>43391</v>
      </c>
      <c r="I6709">
        <v>999999</v>
      </c>
      <c r="J6709">
        <v>34.7913</v>
      </c>
      <c r="K6709">
        <v>18.39</v>
      </c>
      <c r="L6709" t="s">
        <v>13</v>
      </c>
      <c r="M6709">
        <v>1</v>
      </c>
    </row>
    <row r="6710" spans="1:13" x14ac:dyDescent="0.25">
      <c r="A6710">
        <v>321102</v>
      </c>
      <c r="B6710">
        <v>0</v>
      </c>
      <c r="C6710" s="1">
        <v>43389</v>
      </c>
      <c r="D6710">
        <v>1696309</v>
      </c>
      <c r="E6710">
        <v>1634</v>
      </c>
      <c r="F6710">
        <v>1</v>
      </c>
      <c r="G6710">
        <v>9.99</v>
      </c>
      <c r="H6710" s="1">
        <v>43394</v>
      </c>
      <c r="I6710">
        <v>999999</v>
      </c>
      <c r="J6710">
        <v>8.7911999999999999</v>
      </c>
      <c r="K6710">
        <v>5.09</v>
      </c>
      <c r="L6710" t="s">
        <v>13</v>
      </c>
      <c r="M6710">
        <v>1</v>
      </c>
    </row>
    <row r="6711" spans="1:13" x14ac:dyDescent="0.25">
      <c r="A6711">
        <v>321104</v>
      </c>
      <c r="B6711">
        <v>0</v>
      </c>
      <c r="C6711" s="1">
        <v>43389</v>
      </c>
      <c r="D6711">
        <v>1569113</v>
      </c>
      <c r="E6711">
        <v>188</v>
      </c>
      <c r="F6711">
        <v>5</v>
      </c>
      <c r="G6711">
        <v>116.9</v>
      </c>
      <c r="H6711" s="1">
        <v>43389</v>
      </c>
      <c r="I6711">
        <v>670</v>
      </c>
      <c r="J6711">
        <v>109.886</v>
      </c>
      <c r="K6711">
        <v>53.76</v>
      </c>
      <c r="L6711" t="s">
        <v>13</v>
      </c>
      <c r="M6711">
        <v>1</v>
      </c>
    </row>
    <row r="6712" spans="1:13" x14ac:dyDescent="0.25">
      <c r="A6712">
        <v>321105</v>
      </c>
      <c r="B6712">
        <v>0</v>
      </c>
      <c r="C6712" s="1">
        <v>43389</v>
      </c>
      <c r="D6712">
        <v>1957969</v>
      </c>
      <c r="E6712">
        <v>156</v>
      </c>
      <c r="F6712">
        <v>7</v>
      </c>
      <c r="G6712">
        <v>469.97</v>
      </c>
      <c r="H6712" s="1">
        <v>43395</v>
      </c>
      <c r="I6712">
        <v>999999</v>
      </c>
      <c r="J6712">
        <v>418.27330000000001</v>
      </c>
      <c r="K6712">
        <v>216.12</v>
      </c>
      <c r="L6712" t="s">
        <v>13</v>
      </c>
      <c r="M6712">
        <v>1</v>
      </c>
    </row>
    <row r="6713" spans="1:13" x14ac:dyDescent="0.25">
      <c r="A6713">
        <v>321105</v>
      </c>
      <c r="B6713">
        <v>1</v>
      </c>
      <c r="C6713" s="1">
        <v>43389</v>
      </c>
      <c r="D6713">
        <v>1957969</v>
      </c>
      <c r="E6713">
        <v>825</v>
      </c>
      <c r="F6713">
        <v>4</v>
      </c>
      <c r="G6713">
        <v>13.9</v>
      </c>
      <c r="H6713" s="1">
        <v>43395</v>
      </c>
      <c r="I6713">
        <v>999999</v>
      </c>
      <c r="J6713">
        <v>13.9</v>
      </c>
      <c r="K6713">
        <v>7.09</v>
      </c>
      <c r="L6713" t="s">
        <v>13</v>
      </c>
      <c r="M6713">
        <v>1</v>
      </c>
    </row>
    <row r="6714" spans="1:13" x14ac:dyDescent="0.25">
      <c r="A6714">
        <v>321105</v>
      </c>
      <c r="B6714">
        <v>2</v>
      </c>
      <c r="C6714" s="1">
        <v>43389</v>
      </c>
      <c r="D6714">
        <v>1957969</v>
      </c>
      <c r="E6714">
        <v>679</v>
      </c>
      <c r="F6714">
        <v>4</v>
      </c>
      <c r="G6714">
        <v>78</v>
      </c>
      <c r="H6714" s="1">
        <v>43395</v>
      </c>
      <c r="I6714">
        <v>999999</v>
      </c>
      <c r="J6714">
        <v>71.760000000000005</v>
      </c>
      <c r="K6714">
        <v>39.770000000000003</v>
      </c>
      <c r="L6714" t="s">
        <v>13</v>
      </c>
      <c r="M6714">
        <v>1</v>
      </c>
    </row>
    <row r="6715" spans="1:13" x14ac:dyDescent="0.25">
      <c r="A6715">
        <v>321200</v>
      </c>
      <c r="B6715">
        <v>0</v>
      </c>
      <c r="C6715" s="1">
        <v>43390</v>
      </c>
      <c r="D6715">
        <v>1418121</v>
      </c>
      <c r="E6715">
        <v>1613</v>
      </c>
      <c r="F6715">
        <v>4</v>
      </c>
      <c r="G6715">
        <v>109.99</v>
      </c>
      <c r="H6715" s="1">
        <v>43394</v>
      </c>
      <c r="I6715">
        <v>999999</v>
      </c>
      <c r="J6715">
        <v>96.791200000000003</v>
      </c>
      <c r="K6715">
        <v>56.08</v>
      </c>
      <c r="L6715" t="s">
        <v>13</v>
      </c>
      <c r="M6715">
        <v>1</v>
      </c>
    </row>
    <row r="6716" spans="1:13" x14ac:dyDescent="0.25">
      <c r="A6716">
        <v>321201</v>
      </c>
      <c r="B6716">
        <v>0</v>
      </c>
      <c r="C6716" s="1">
        <v>43390</v>
      </c>
      <c r="D6716">
        <v>1976608</v>
      </c>
      <c r="E6716">
        <v>2491</v>
      </c>
      <c r="F6716">
        <v>1</v>
      </c>
      <c r="G6716">
        <v>24.99</v>
      </c>
      <c r="H6716" s="1">
        <v>43390</v>
      </c>
      <c r="I6716">
        <v>470</v>
      </c>
      <c r="J6716">
        <v>24.99</v>
      </c>
      <c r="K6716">
        <v>12.74</v>
      </c>
      <c r="L6716" t="s">
        <v>13</v>
      </c>
      <c r="M6716">
        <v>1</v>
      </c>
    </row>
    <row r="6717" spans="1:13" x14ac:dyDescent="0.25">
      <c r="A6717">
        <v>321201</v>
      </c>
      <c r="B6717">
        <v>1</v>
      </c>
      <c r="C6717" s="1">
        <v>43390</v>
      </c>
      <c r="D6717">
        <v>1976608</v>
      </c>
      <c r="E6717">
        <v>2106</v>
      </c>
      <c r="F6717">
        <v>2</v>
      </c>
      <c r="G6717">
        <v>877.5</v>
      </c>
      <c r="H6717" s="1">
        <v>43390</v>
      </c>
      <c r="I6717">
        <v>470</v>
      </c>
      <c r="J6717">
        <v>789.75</v>
      </c>
      <c r="K6717">
        <v>403.53</v>
      </c>
      <c r="L6717" t="s">
        <v>13</v>
      </c>
      <c r="M6717">
        <v>1</v>
      </c>
    </row>
    <row r="6718" spans="1:13" x14ac:dyDescent="0.25">
      <c r="A6718">
        <v>321202</v>
      </c>
      <c r="B6718">
        <v>0</v>
      </c>
      <c r="C6718" s="1">
        <v>43390</v>
      </c>
      <c r="D6718">
        <v>315679</v>
      </c>
      <c r="E6718">
        <v>1486</v>
      </c>
      <c r="F6718">
        <v>1</v>
      </c>
      <c r="G6718">
        <v>288</v>
      </c>
      <c r="H6718" s="1">
        <v>43396</v>
      </c>
      <c r="I6718">
        <v>999999</v>
      </c>
      <c r="J6718">
        <v>267.83999999999997</v>
      </c>
      <c r="K6718">
        <v>132.44</v>
      </c>
      <c r="L6718" t="s">
        <v>15</v>
      </c>
      <c r="M6718">
        <v>1.2971999999999999</v>
      </c>
    </row>
    <row r="6719" spans="1:13" x14ac:dyDescent="0.25">
      <c r="A6719">
        <v>321202</v>
      </c>
      <c r="B6719">
        <v>1</v>
      </c>
      <c r="C6719" s="1">
        <v>43390</v>
      </c>
      <c r="D6719">
        <v>315679</v>
      </c>
      <c r="E6719">
        <v>2507</v>
      </c>
      <c r="F6719">
        <v>3</v>
      </c>
      <c r="G6719">
        <v>4.74</v>
      </c>
      <c r="H6719" s="1">
        <v>43396</v>
      </c>
      <c r="I6719">
        <v>999999</v>
      </c>
      <c r="J6719">
        <v>4.74</v>
      </c>
      <c r="K6719">
        <v>2.42</v>
      </c>
      <c r="L6719" t="s">
        <v>15</v>
      </c>
      <c r="M6719">
        <v>1.2971999999999999</v>
      </c>
    </row>
    <row r="6720" spans="1:13" x14ac:dyDescent="0.25">
      <c r="A6720">
        <v>321202</v>
      </c>
      <c r="B6720">
        <v>2</v>
      </c>
      <c r="C6720" s="1">
        <v>43390</v>
      </c>
      <c r="D6720">
        <v>315679</v>
      </c>
      <c r="E6720">
        <v>536</v>
      </c>
      <c r="F6720">
        <v>1</v>
      </c>
      <c r="G6720">
        <v>99</v>
      </c>
      <c r="H6720" s="1">
        <v>43396</v>
      </c>
      <c r="I6720">
        <v>999999</v>
      </c>
      <c r="J6720">
        <v>86.13</v>
      </c>
      <c r="K6720">
        <v>50.47</v>
      </c>
      <c r="L6720" t="s">
        <v>15</v>
      </c>
      <c r="M6720">
        <v>1.2971999999999999</v>
      </c>
    </row>
    <row r="6721" spans="1:13" x14ac:dyDescent="0.25">
      <c r="A6721">
        <v>321203</v>
      </c>
      <c r="B6721">
        <v>0</v>
      </c>
      <c r="C6721" s="1">
        <v>43390</v>
      </c>
      <c r="D6721">
        <v>2041528</v>
      </c>
      <c r="E6721">
        <v>1657</v>
      </c>
      <c r="F6721">
        <v>1</v>
      </c>
      <c r="G6721">
        <v>179.99</v>
      </c>
      <c r="H6721" s="1">
        <v>43392</v>
      </c>
      <c r="I6721">
        <v>999999</v>
      </c>
      <c r="J6721">
        <v>156.59129999999999</v>
      </c>
      <c r="K6721">
        <v>82.77</v>
      </c>
      <c r="L6721" t="s">
        <v>13</v>
      </c>
      <c r="M6721">
        <v>1</v>
      </c>
    </row>
    <row r="6722" spans="1:13" x14ac:dyDescent="0.25">
      <c r="A6722">
        <v>321203</v>
      </c>
      <c r="B6722">
        <v>1</v>
      </c>
      <c r="C6722" s="1">
        <v>43390</v>
      </c>
      <c r="D6722">
        <v>2041528</v>
      </c>
      <c r="E6722">
        <v>2400</v>
      </c>
      <c r="F6722">
        <v>5</v>
      </c>
      <c r="G6722">
        <v>399.99</v>
      </c>
      <c r="H6722" s="1">
        <v>43392</v>
      </c>
      <c r="I6722">
        <v>999999</v>
      </c>
      <c r="J6722">
        <v>399.99</v>
      </c>
      <c r="K6722">
        <v>183.94</v>
      </c>
      <c r="L6722" t="s">
        <v>13</v>
      </c>
      <c r="M6722">
        <v>1</v>
      </c>
    </row>
    <row r="6723" spans="1:13" x14ac:dyDescent="0.25">
      <c r="A6723">
        <v>321204</v>
      </c>
      <c r="B6723">
        <v>0</v>
      </c>
      <c r="C6723" s="1">
        <v>43390</v>
      </c>
      <c r="D6723">
        <v>1255402</v>
      </c>
      <c r="E6723">
        <v>1626</v>
      </c>
      <c r="F6723">
        <v>1</v>
      </c>
      <c r="G6723">
        <v>219</v>
      </c>
      <c r="H6723" s="1">
        <v>43390</v>
      </c>
      <c r="I6723">
        <v>660</v>
      </c>
      <c r="J6723">
        <v>194.91</v>
      </c>
      <c r="K6723">
        <v>72.56</v>
      </c>
      <c r="L6723" t="s">
        <v>13</v>
      </c>
      <c r="M6723">
        <v>1</v>
      </c>
    </row>
    <row r="6724" spans="1:13" x14ac:dyDescent="0.25">
      <c r="A6724">
        <v>321205</v>
      </c>
      <c r="B6724">
        <v>0</v>
      </c>
      <c r="C6724" s="1">
        <v>43390</v>
      </c>
      <c r="D6724">
        <v>1967146</v>
      </c>
      <c r="E6724">
        <v>2497</v>
      </c>
      <c r="F6724">
        <v>7</v>
      </c>
      <c r="G6724">
        <v>9.99</v>
      </c>
      <c r="H6724" s="1">
        <v>43390</v>
      </c>
      <c r="I6724">
        <v>610</v>
      </c>
      <c r="J6724">
        <v>8.9909999999999997</v>
      </c>
      <c r="K6724">
        <v>5.09</v>
      </c>
      <c r="L6724" t="s">
        <v>13</v>
      </c>
      <c r="M6724">
        <v>1</v>
      </c>
    </row>
    <row r="6725" spans="1:13" x14ac:dyDescent="0.25">
      <c r="A6725">
        <v>321205</v>
      </c>
      <c r="B6725">
        <v>1</v>
      </c>
      <c r="C6725" s="1">
        <v>43390</v>
      </c>
      <c r="D6725">
        <v>1967146</v>
      </c>
      <c r="E6725">
        <v>958</v>
      </c>
      <c r="F6725">
        <v>4</v>
      </c>
      <c r="G6725">
        <v>129</v>
      </c>
      <c r="H6725" s="1">
        <v>43390</v>
      </c>
      <c r="I6725">
        <v>610</v>
      </c>
      <c r="J6725">
        <v>129</v>
      </c>
      <c r="K6725">
        <v>59.32</v>
      </c>
      <c r="L6725" t="s">
        <v>13</v>
      </c>
      <c r="M6725">
        <v>1</v>
      </c>
    </row>
    <row r="6726" spans="1:13" x14ac:dyDescent="0.25">
      <c r="A6726">
        <v>321205</v>
      </c>
      <c r="B6726">
        <v>2</v>
      </c>
      <c r="C6726" s="1">
        <v>43390</v>
      </c>
      <c r="D6726">
        <v>1967146</v>
      </c>
      <c r="E6726">
        <v>720</v>
      </c>
      <c r="F6726">
        <v>5</v>
      </c>
      <c r="G6726">
        <v>236</v>
      </c>
      <c r="H6726" s="1">
        <v>43390</v>
      </c>
      <c r="I6726">
        <v>610</v>
      </c>
      <c r="J6726">
        <v>207.68</v>
      </c>
      <c r="K6726">
        <v>78.19</v>
      </c>
      <c r="L6726" t="s">
        <v>13</v>
      </c>
      <c r="M6726">
        <v>1</v>
      </c>
    </row>
    <row r="6727" spans="1:13" x14ac:dyDescent="0.25">
      <c r="A6727">
        <v>321206</v>
      </c>
      <c r="B6727">
        <v>0</v>
      </c>
      <c r="C6727" s="1">
        <v>43390</v>
      </c>
      <c r="D6727">
        <v>55066</v>
      </c>
      <c r="E6727">
        <v>1132</v>
      </c>
      <c r="F6727">
        <v>1</v>
      </c>
      <c r="G6727">
        <v>627</v>
      </c>
      <c r="H6727" s="1">
        <v>43398</v>
      </c>
      <c r="I6727">
        <v>999999</v>
      </c>
      <c r="J6727">
        <v>627</v>
      </c>
      <c r="K6727">
        <v>207.74</v>
      </c>
      <c r="L6727" t="s">
        <v>17</v>
      </c>
      <c r="M6727">
        <v>1.4041999999999999</v>
      </c>
    </row>
    <row r="6728" spans="1:13" x14ac:dyDescent="0.25">
      <c r="A6728">
        <v>321207</v>
      </c>
      <c r="B6728">
        <v>0</v>
      </c>
      <c r="C6728" s="1">
        <v>43390</v>
      </c>
      <c r="D6728">
        <v>1405643</v>
      </c>
      <c r="E6728">
        <v>1423</v>
      </c>
      <c r="F6728">
        <v>5</v>
      </c>
      <c r="G6728">
        <v>189</v>
      </c>
      <c r="H6728" s="1">
        <v>43390</v>
      </c>
      <c r="I6728">
        <v>630</v>
      </c>
      <c r="J6728">
        <v>189</v>
      </c>
      <c r="K6728">
        <v>86.91</v>
      </c>
      <c r="L6728" t="s">
        <v>13</v>
      </c>
      <c r="M6728">
        <v>1</v>
      </c>
    </row>
    <row r="6729" spans="1:13" x14ac:dyDescent="0.25">
      <c r="A6729">
        <v>321300</v>
      </c>
      <c r="B6729">
        <v>0</v>
      </c>
      <c r="C6729" s="1">
        <v>43391</v>
      </c>
      <c r="D6729">
        <v>596274</v>
      </c>
      <c r="E6729">
        <v>653</v>
      </c>
      <c r="F6729">
        <v>5</v>
      </c>
      <c r="G6729">
        <v>136</v>
      </c>
      <c r="H6729" s="1">
        <v>43391</v>
      </c>
      <c r="I6729">
        <v>270</v>
      </c>
      <c r="J6729">
        <v>136</v>
      </c>
      <c r="K6729">
        <v>62.54</v>
      </c>
      <c r="L6729" t="s">
        <v>14</v>
      </c>
      <c r="M6729">
        <v>0.86919999999999997</v>
      </c>
    </row>
    <row r="6730" spans="1:13" x14ac:dyDescent="0.25">
      <c r="A6730">
        <v>321301</v>
      </c>
      <c r="B6730">
        <v>0</v>
      </c>
      <c r="C6730" s="1">
        <v>43391</v>
      </c>
      <c r="D6730">
        <v>1193392</v>
      </c>
      <c r="E6730">
        <v>1454</v>
      </c>
      <c r="F6730">
        <v>2</v>
      </c>
      <c r="G6730">
        <v>199</v>
      </c>
      <c r="H6730" s="1">
        <v>43393</v>
      </c>
      <c r="I6730">
        <v>999999</v>
      </c>
      <c r="J6730">
        <v>179.1</v>
      </c>
      <c r="K6730">
        <v>91.51</v>
      </c>
      <c r="L6730" t="s">
        <v>16</v>
      </c>
      <c r="M6730">
        <v>0.76349999999999996</v>
      </c>
    </row>
    <row r="6731" spans="1:13" x14ac:dyDescent="0.25">
      <c r="A6731">
        <v>321302</v>
      </c>
      <c r="B6731">
        <v>0</v>
      </c>
      <c r="C6731" s="1">
        <v>43391</v>
      </c>
      <c r="D6731">
        <v>1261590</v>
      </c>
      <c r="E6731">
        <v>1004</v>
      </c>
      <c r="F6731">
        <v>1</v>
      </c>
      <c r="G6731">
        <v>188</v>
      </c>
      <c r="H6731" s="1">
        <v>43392</v>
      </c>
      <c r="I6731">
        <v>999999</v>
      </c>
      <c r="J6731">
        <v>163.56</v>
      </c>
      <c r="K6731">
        <v>86.45</v>
      </c>
      <c r="L6731" t="s">
        <v>13</v>
      </c>
      <c r="M6731">
        <v>1</v>
      </c>
    </row>
    <row r="6732" spans="1:13" x14ac:dyDescent="0.25">
      <c r="A6732">
        <v>321302</v>
      </c>
      <c r="B6732">
        <v>1</v>
      </c>
      <c r="C6732" s="1">
        <v>43391</v>
      </c>
      <c r="D6732">
        <v>1261590</v>
      </c>
      <c r="E6732">
        <v>2515</v>
      </c>
      <c r="F6732">
        <v>7</v>
      </c>
      <c r="G6732">
        <v>3.35</v>
      </c>
      <c r="H6732" s="1">
        <v>43392</v>
      </c>
      <c r="I6732">
        <v>999999</v>
      </c>
      <c r="J6732">
        <v>3.35</v>
      </c>
      <c r="K6732">
        <v>1.71</v>
      </c>
      <c r="L6732" t="s">
        <v>13</v>
      </c>
      <c r="M6732">
        <v>1</v>
      </c>
    </row>
    <row r="6733" spans="1:13" x14ac:dyDescent="0.25">
      <c r="A6733">
        <v>321303</v>
      </c>
      <c r="B6733">
        <v>0</v>
      </c>
      <c r="C6733" s="1">
        <v>43391</v>
      </c>
      <c r="D6733">
        <v>538312</v>
      </c>
      <c r="E6733">
        <v>252</v>
      </c>
      <c r="F6733">
        <v>2</v>
      </c>
      <c r="G6733">
        <v>360</v>
      </c>
      <c r="H6733" s="1">
        <v>43391</v>
      </c>
      <c r="I6733">
        <v>220</v>
      </c>
      <c r="J6733">
        <v>360</v>
      </c>
      <c r="K6733">
        <v>183.54</v>
      </c>
      <c r="L6733" t="s">
        <v>14</v>
      </c>
      <c r="M6733">
        <v>0.86919999999999997</v>
      </c>
    </row>
    <row r="6734" spans="1:13" x14ac:dyDescent="0.25">
      <c r="A6734">
        <v>321304</v>
      </c>
      <c r="B6734">
        <v>0</v>
      </c>
      <c r="C6734" s="1">
        <v>43391</v>
      </c>
      <c r="D6734">
        <v>1705470</v>
      </c>
      <c r="E6734">
        <v>2099</v>
      </c>
      <c r="F6734">
        <v>4</v>
      </c>
      <c r="G6734">
        <v>257.5</v>
      </c>
      <c r="H6734" s="1">
        <v>43394</v>
      </c>
      <c r="I6734">
        <v>999999</v>
      </c>
      <c r="J6734">
        <v>231.75</v>
      </c>
      <c r="K6734">
        <v>131.28</v>
      </c>
      <c r="L6734" t="s">
        <v>13</v>
      </c>
      <c r="M6734">
        <v>1</v>
      </c>
    </row>
    <row r="6735" spans="1:13" x14ac:dyDescent="0.25">
      <c r="A6735">
        <v>321305</v>
      </c>
      <c r="B6735">
        <v>0</v>
      </c>
      <c r="C6735" s="1">
        <v>43391</v>
      </c>
      <c r="D6735">
        <v>1961356</v>
      </c>
      <c r="E6735">
        <v>1585</v>
      </c>
      <c r="F6735">
        <v>4</v>
      </c>
      <c r="G6735">
        <v>22.89</v>
      </c>
      <c r="H6735" s="1">
        <v>43391</v>
      </c>
      <c r="I6735">
        <v>630</v>
      </c>
      <c r="J6735">
        <v>20.1432</v>
      </c>
      <c r="K6735">
        <v>7.58</v>
      </c>
      <c r="L6735" t="s">
        <v>13</v>
      </c>
      <c r="M6735">
        <v>1</v>
      </c>
    </row>
    <row r="6736" spans="1:13" x14ac:dyDescent="0.25">
      <c r="A6736">
        <v>321305</v>
      </c>
      <c r="B6736">
        <v>1</v>
      </c>
      <c r="C6736" s="1">
        <v>43391</v>
      </c>
      <c r="D6736">
        <v>1961356</v>
      </c>
      <c r="E6736">
        <v>1602</v>
      </c>
      <c r="F6736">
        <v>8</v>
      </c>
      <c r="G6736">
        <v>179.99</v>
      </c>
      <c r="H6736" s="1">
        <v>43391</v>
      </c>
      <c r="I6736">
        <v>630</v>
      </c>
      <c r="J6736">
        <v>158.3912</v>
      </c>
      <c r="K6736">
        <v>82.77</v>
      </c>
      <c r="L6736" t="s">
        <v>13</v>
      </c>
      <c r="M6736">
        <v>1</v>
      </c>
    </row>
    <row r="6737" spans="1:13" x14ac:dyDescent="0.25">
      <c r="A6737">
        <v>321305</v>
      </c>
      <c r="B6737">
        <v>2</v>
      </c>
      <c r="C6737" s="1">
        <v>43391</v>
      </c>
      <c r="D6737">
        <v>1961356</v>
      </c>
      <c r="E6737">
        <v>2493</v>
      </c>
      <c r="F6737">
        <v>4</v>
      </c>
      <c r="G6737">
        <v>24.99</v>
      </c>
      <c r="H6737" s="1">
        <v>43391</v>
      </c>
      <c r="I6737">
        <v>630</v>
      </c>
      <c r="J6737">
        <v>24.740100000000002</v>
      </c>
      <c r="K6737">
        <v>12.74</v>
      </c>
      <c r="L6737" t="s">
        <v>13</v>
      </c>
      <c r="M6737">
        <v>1</v>
      </c>
    </row>
    <row r="6738" spans="1:13" x14ac:dyDescent="0.25">
      <c r="A6738">
        <v>321305</v>
      </c>
      <c r="B6738">
        <v>3</v>
      </c>
      <c r="C6738" s="1">
        <v>43391</v>
      </c>
      <c r="D6738">
        <v>1961356</v>
      </c>
      <c r="E6738">
        <v>1640</v>
      </c>
      <c r="F6738">
        <v>1</v>
      </c>
      <c r="G6738">
        <v>22.89</v>
      </c>
      <c r="H6738" s="1">
        <v>43391</v>
      </c>
      <c r="I6738">
        <v>630</v>
      </c>
      <c r="J6738">
        <v>21.058800000000002</v>
      </c>
      <c r="K6738">
        <v>7.58</v>
      </c>
      <c r="L6738" t="s">
        <v>13</v>
      </c>
      <c r="M6738">
        <v>1</v>
      </c>
    </row>
    <row r="6739" spans="1:13" x14ac:dyDescent="0.25">
      <c r="A6739">
        <v>321305</v>
      </c>
      <c r="B6739">
        <v>4</v>
      </c>
      <c r="C6739" s="1">
        <v>43391</v>
      </c>
      <c r="D6739">
        <v>1961356</v>
      </c>
      <c r="E6739">
        <v>714</v>
      </c>
      <c r="F6739">
        <v>5</v>
      </c>
      <c r="G6739">
        <v>158</v>
      </c>
      <c r="H6739" s="1">
        <v>43391</v>
      </c>
      <c r="I6739">
        <v>630</v>
      </c>
      <c r="J6739">
        <v>146.94</v>
      </c>
      <c r="K6739">
        <v>72.66</v>
      </c>
      <c r="L6739" t="s">
        <v>13</v>
      </c>
      <c r="M6739">
        <v>1</v>
      </c>
    </row>
    <row r="6740" spans="1:13" x14ac:dyDescent="0.25">
      <c r="A6740">
        <v>321306</v>
      </c>
      <c r="B6740">
        <v>0</v>
      </c>
      <c r="C6740" s="1">
        <v>43391</v>
      </c>
      <c r="D6740">
        <v>1713329</v>
      </c>
      <c r="E6740">
        <v>1631</v>
      </c>
      <c r="F6740">
        <v>6</v>
      </c>
      <c r="G6740">
        <v>12.66</v>
      </c>
      <c r="H6740" s="1">
        <v>43391</v>
      </c>
      <c r="I6740">
        <v>660</v>
      </c>
      <c r="J6740">
        <v>11.014200000000001</v>
      </c>
      <c r="K6740">
        <v>5.82</v>
      </c>
      <c r="L6740" t="s">
        <v>13</v>
      </c>
      <c r="M6740">
        <v>1</v>
      </c>
    </row>
    <row r="6741" spans="1:13" x14ac:dyDescent="0.25">
      <c r="A6741">
        <v>321307</v>
      </c>
      <c r="B6741">
        <v>0</v>
      </c>
      <c r="C6741" s="1">
        <v>43391</v>
      </c>
      <c r="D6741">
        <v>534091</v>
      </c>
      <c r="E6741">
        <v>1691</v>
      </c>
      <c r="F6741">
        <v>1</v>
      </c>
      <c r="G6741">
        <v>5.39</v>
      </c>
      <c r="H6741" s="1">
        <v>43391</v>
      </c>
      <c r="I6741">
        <v>190</v>
      </c>
      <c r="J6741">
        <v>4.6893000000000002</v>
      </c>
      <c r="K6741">
        <v>2.75</v>
      </c>
      <c r="L6741" t="s">
        <v>14</v>
      </c>
      <c r="M6741">
        <v>0.86919999999999997</v>
      </c>
    </row>
    <row r="6742" spans="1:13" x14ac:dyDescent="0.25">
      <c r="A6742">
        <v>321308</v>
      </c>
      <c r="B6742">
        <v>0</v>
      </c>
      <c r="C6742" s="1">
        <v>43391</v>
      </c>
      <c r="D6742">
        <v>1660062</v>
      </c>
      <c r="E6742">
        <v>1515</v>
      </c>
      <c r="F6742">
        <v>2</v>
      </c>
      <c r="G6742">
        <v>230</v>
      </c>
      <c r="H6742" s="1">
        <v>43391</v>
      </c>
      <c r="I6742">
        <v>440</v>
      </c>
      <c r="J6742">
        <v>230</v>
      </c>
      <c r="K6742">
        <v>105.77</v>
      </c>
      <c r="L6742" t="s">
        <v>13</v>
      </c>
      <c r="M6742">
        <v>1</v>
      </c>
    </row>
    <row r="6743" spans="1:13" x14ac:dyDescent="0.25">
      <c r="A6743">
        <v>321308</v>
      </c>
      <c r="B6743">
        <v>1</v>
      </c>
      <c r="C6743" s="1">
        <v>43391</v>
      </c>
      <c r="D6743">
        <v>1660062</v>
      </c>
      <c r="E6743">
        <v>1288</v>
      </c>
      <c r="F6743">
        <v>1</v>
      </c>
      <c r="G6743">
        <v>77.989999999999995</v>
      </c>
      <c r="H6743" s="1">
        <v>43391</v>
      </c>
      <c r="I6743">
        <v>440</v>
      </c>
      <c r="J6743">
        <v>77.989999999999995</v>
      </c>
      <c r="K6743">
        <v>39.76</v>
      </c>
      <c r="L6743" t="s">
        <v>13</v>
      </c>
      <c r="M6743">
        <v>1</v>
      </c>
    </row>
    <row r="6744" spans="1:13" x14ac:dyDescent="0.25">
      <c r="A6744">
        <v>321400</v>
      </c>
      <c r="B6744">
        <v>0</v>
      </c>
      <c r="C6744" s="1">
        <v>43392</v>
      </c>
      <c r="D6744">
        <v>184734</v>
      </c>
      <c r="E6744">
        <v>879</v>
      </c>
      <c r="F6744">
        <v>2</v>
      </c>
      <c r="G6744">
        <v>13</v>
      </c>
      <c r="H6744" s="1">
        <v>43396</v>
      </c>
      <c r="I6744">
        <v>999999</v>
      </c>
      <c r="J6744">
        <v>13</v>
      </c>
      <c r="K6744">
        <v>6.63</v>
      </c>
      <c r="L6744" t="s">
        <v>17</v>
      </c>
      <c r="M6744">
        <v>1.4006000000000001</v>
      </c>
    </row>
    <row r="6745" spans="1:13" x14ac:dyDescent="0.25">
      <c r="A6745">
        <v>321401</v>
      </c>
      <c r="B6745">
        <v>0</v>
      </c>
      <c r="C6745" s="1">
        <v>43392</v>
      </c>
      <c r="D6745">
        <v>1933211</v>
      </c>
      <c r="E6745">
        <v>1358</v>
      </c>
      <c r="F6745">
        <v>3</v>
      </c>
      <c r="G6745">
        <v>39.99</v>
      </c>
      <c r="H6745" s="1">
        <v>43395</v>
      </c>
      <c r="I6745">
        <v>999999</v>
      </c>
      <c r="J6745">
        <v>39.99</v>
      </c>
      <c r="K6745">
        <v>18.39</v>
      </c>
      <c r="L6745" t="s">
        <v>13</v>
      </c>
      <c r="M6745">
        <v>1</v>
      </c>
    </row>
    <row r="6746" spans="1:13" x14ac:dyDescent="0.25">
      <c r="A6746">
        <v>321401</v>
      </c>
      <c r="B6746">
        <v>1</v>
      </c>
      <c r="C6746" s="1">
        <v>43392</v>
      </c>
      <c r="D6746">
        <v>1933211</v>
      </c>
      <c r="E6746">
        <v>444</v>
      </c>
      <c r="F6746">
        <v>1</v>
      </c>
      <c r="G6746">
        <v>919</v>
      </c>
      <c r="H6746" s="1">
        <v>43395</v>
      </c>
      <c r="I6746">
        <v>999999</v>
      </c>
      <c r="J6746">
        <v>919</v>
      </c>
      <c r="K6746">
        <v>304.48</v>
      </c>
      <c r="L6746" t="s">
        <v>13</v>
      </c>
      <c r="M6746">
        <v>1</v>
      </c>
    </row>
    <row r="6747" spans="1:13" x14ac:dyDescent="0.25">
      <c r="A6747">
        <v>321402</v>
      </c>
      <c r="B6747">
        <v>0</v>
      </c>
      <c r="C6747" s="1">
        <v>43392</v>
      </c>
      <c r="D6747">
        <v>921942</v>
      </c>
      <c r="E6747">
        <v>429</v>
      </c>
      <c r="F6747">
        <v>1</v>
      </c>
      <c r="G6747">
        <v>599.9</v>
      </c>
      <c r="H6747" s="1">
        <v>43393</v>
      </c>
      <c r="I6747">
        <v>999999</v>
      </c>
      <c r="J6747">
        <v>599.9</v>
      </c>
      <c r="K6747">
        <v>275.87</v>
      </c>
      <c r="L6747" t="s">
        <v>16</v>
      </c>
      <c r="M6747">
        <v>0.76739999999999997</v>
      </c>
    </row>
    <row r="6748" spans="1:13" x14ac:dyDescent="0.25">
      <c r="A6748">
        <v>321402</v>
      </c>
      <c r="B6748">
        <v>1</v>
      </c>
      <c r="C6748" s="1">
        <v>43392</v>
      </c>
      <c r="D6748">
        <v>921942</v>
      </c>
      <c r="E6748">
        <v>1325</v>
      </c>
      <c r="F6748">
        <v>1</v>
      </c>
      <c r="G6748">
        <v>39.99</v>
      </c>
      <c r="H6748" s="1">
        <v>43393</v>
      </c>
      <c r="I6748">
        <v>999999</v>
      </c>
      <c r="J6748">
        <v>39.99</v>
      </c>
      <c r="K6748">
        <v>18.39</v>
      </c>
      <c r="L6748" t="s">
        <v>16</v>
      </c>
      <c r="M6748">
        <v>0.76739999999999997</v>
      </c>
    </row>
    <row r="6749" spans="1:13" x14ac:dyDescent="0.25">
      <c r="A6749">
        <v>321402</v>
      </c>
      <c r="B6749">
        <v>2</v>
      </c>
      <c r="C6749" s="1">
        <v>43392</v>
      </c>
      <c r="D6749">
        <v>921942</v>
      </c>
      <c r="E6749">
        <v>1424</v>
      </c>
      <c r="F6749">
        <v>4</v>
      </c>
      <c r="G6749">
        <v>200</v>
      </c>
      <c r="H6749" s="1">
        <v>43393</v>
      </c>
      <c r="I6749">
        <v>999999</v>
      </c>
      <c r="J6749">
        <v>200</v>
      </c>
      <c r="K6749">
        <v>91.97</v>
      </c>
      <c r="L6749" t="s">
        <v>16</v>
      </c>
      <c r="M6749">
        <v>0.76739999999999997</v>
      </c>
    </row>
    <row r="6750" spans="1:13" x14ac:dyDescent="0.25">
      <c r="A6750">
        <v>321403</v>
      </c>
      <c r="B6750">
        <v>0</v>
      </c>
      <c r="C6750" s="1">
        <v>43392</v>
      </c>
      <c r="D6750">
        <v>1750601</v>
      </c>
      <c r="E6750">
        <v>1451</v>
      </c>
      <c r="F6750">
        <v>3</v>
      </c>
      <c r="G6750">
        <v>268</v>
      </c>
      <c r="H6750" s="1">
        <v>43394</v>
      </c>
      <c r="I6750">
        <v>999999</v>
      </c>
      <c r="J6750">
        <v>233.16</v>
      </c>
      <c r="K6750">
        <v>123.24</v>
      </c>
      <c r="L6750" t="s">
        <v>13</v>
      </c>
      <c r="M6750">
        <v>1</v>
      </c>
    </row>
    <row r="6751" spans="1:13" x14ac:dyDescent="0.25">
      <c r="A6751">
        <v>321403</v>
      </c>
      <c r="B6751">
        <v>1</v>
      </c>
      <c r="C6751" s="1">
        <v>43392</v>
      </c>
      <c r="D6751">
        <v>1750601</v>
      </c>
      <c r="E6751">
        <v>1573</v>
      </c>
      <c r="F6751">
        <v>1</v>
      </c>
      <c r="G6751">
        <v>58.99</v>
      </c>
      <c r="H6751" s="1">
        <v>43394</v>
      </c>
      <c r="I6751">
        <v>999999</v>
      </c>
      <c r="J6751">
        <v>58.99</v>
      </c>
      <c r="K6751">
        <v>27.13</v>
      </c>
      <c r="L6751" t="s">
        <v>13</v>
      </c>
      <c r="M6751">
        <v>1</v>
      </c>
    </row>
    <row r="6752" spans="1:13" x14ac:dyDescent="0.25">
      <c r="A6752">
        <v>321403</v>
      </c>
      <c r="B6752">
        <v>2</v>
      </c>
      <c r="C6752" s="1">
        <v>43392</v>
      </c>
      <c r="D6752">
        <v>1750601</v>
      </c>
      <c r="E6752">
        <v>1590</v>
      </c>
      <c r="F6752">
        <v>5</v>
      </c>
      <c r="G6752">
        <v>22.89</v>
      </c>
      <c r="H6752" s="1">
        <v>43394</v>
      </c>
      <c r="I6752">
        <v>999999</v>
      </c>
      <c r="J6752">
        <v>19.914300000000001</v>
      </c>
      <c r="K6752">
        <v>7.58</v>
      </c>
      <c r="L6752" t="s">
        <v>13</v>
      </c>
      <c r="M6752">
        <v>1</v>
      </c>
    </row>
    <row r="6753" spans="1:13" x14ac:dyDescent="0.25">
      <c r="A6753">
        <v>321403</v>
      </c>
      <c r="B6753">
        <v>3</v>
      </c>
      <c r="C6753" s="1">
        <v>43392</v>
      </c>
      <c r="D6753">
        <v>1750601</v>
      </c>
      <c r="E6753">
        <v>1575</v>
      </c>
      <c r="F6753">
        <v>8</v>
      </c>
      <c r="G6753">
        <v>60.99</v>
      </c>
      <c r="H6753" s="1">
        <v>43394</v>
      </c>
      <c r="I6753">
        <v>999999</v>
      </c>
      <c r="J6753">
        <v>60.99</v>
      </c>
      <c r="K6753">
        <v>28.05</v>
      </c>
      <c r="L6753" t="s">
        <v>13</v>
      </c>
      <c r="M6753">
        <v>1</v>
      </c>
    </row>
    <row r="6754" spans="1:13" x14ac:dyDescent="0.25">
      <c r="A6754">
        <v>321404</v>
      </c>
      <c r="B6754">
        <v>0</v>
      </c>
      <c r="C6754" s="1">
        <v>43392</v>
      </c>
      <c r="D6754">
        <v>1500208</v>
      </c>
      <c r="E6754">
        <v>1716</v>
      </c>
      <c r="F6754">
        <v>1</v>
      </c>
      <c r="G6754">
        <v>70.13</v>
      </c>
      <c r="H6754" s="1">
        <v>43394</v>
      </c>
      <c r="I6754">
        <v>999999</v>
      </c>
      <c r="J6754">
        <v>70.13</v>
      </c>
      <c r="K6754">
        <v>32.25</v>
      </c>
      <c r="L6754" t="s">
        <v>13</v>
      </c>
      <c r="M6754">
        <v>1</v>
      </c>
    </row>
    <row r="6755" spans="1:13" x14ac:dyDescent="0.25">
      <c r="A6755">
        <v>321405</v>
      </c>
      <c r="B6755">
        <v>0</v>
      </c>
      <c r="C6755" s="1">
        <v>43392</v>
      </c>
      <c r="D6755">
        <v>883039</v>
      </c>
      <c r="E6755">
        <v>1660</v>
      </c>
      <c r="F6755">
        <v>1</v>
      </c>
      <c r="G6755">
        <v>289.99</v>
      </c>
      <c r="H6755" s="1">
        <v>43394</v>
      </c>
      <c r="I6755">
        <v>999999</v>
      </c>
      <c r="J6755">
        <v>260.99099999999999</v>
      </c>
      <c r="K6755">
        <v>96.08</v>
      </c>
      <c r="L6755" t="s">
        <v>14</v>
      </c>
      <c r="M6755">
        <v>0.87180000000000002</v>
      </c>
    </row>
    <row r="6756" spans="1:13" x14ac:dyDescent="0.25">
      <c r="A6756">
        <v>321405</v>
      </c>
      <c r="B6756">
        <v>1</v>
      </c>
      <c r="C6756" s="1">
        <v>43392</v>
      </c>
      <c r="D6756">
        <v>883039</v>
      </c>
      <c r="E6756">
        <v>1522</v>
      </c>
      <c r="F6756">
        <v>1</v>
      </c>
      <c r="G6756">
        <v>380</v>
      </c>
      <c r="H6756" s="1">
        <v>43394</v>
      </c>
      <c r="I6756">
        <v>999999</v>
      </c>
      <c r="J6756">
        <v>353.4</v>
      </c>
      <c r="K6756">
        <v>125.9</v>
      </c>
      <c r="L6756" t="s">
        <v>14</v>
      </c>
      <c r="M6756">
        <v>0.87180000000000002</v>
      </c>
    </row>
    <row r="6757" spans="1:13" x14ac:dyDescent="0.25">
      <c r="A6757">
        <v>321405</v>
      </c>
      <c r="B6757">
        <v>2</v>
      </c>
      <c r="C6757" s="1">
        <v>43392</v>
      </c>
      <c r="D6757">
        <v>883039</v>
      </c>
      <c r="E6757">
        <v>1865</v>
      </c>
      <c r="F6757">
        <v>7</v>
      </c>
      <c r="G6757">
        <v>1599.9</v>
      </c>
      <c r="H6757" s="1">
        <v>43394</v>
      </c>
      <c r="I6757">
        <v>999999</v>
      </c>
      <c r="J6757">
        <v>1439.91</v>
      </c>
      <c r="K6757">
        <v>815.68</v>
      </c>
      <c r="L6757" t="s">
        <v>14</v>
      </c>
      <c r="M6757">
        <v>0.87180000000000002</v>
      </c>
    </row>
    <row r="6758" spans="1:13" x14ac:dyDescent="0.25">
      <c r="A6758">
        <v>321405</v>
      </c>
      <c r="B6758">
        <v>3</v>
      </c>
      <c r="C6758" s="1">
        <v>43392</v>
      </c>
      <c r="D6758">
        <v>883039</v>
      </c>
      <c r="E6758">
        <v>400</v>
      </c>
      <c r="F6758">
        <v>4</v>
      </c>
      <c r="G6758">
        <v>758</v>
      </c>
      <c r="H6758" s="1">
        <v>43394</v>
      </c>
      <c r="I6758">
        <v>999999</v>
      </c>
      <c r="J6758">
        <v>758</v>
      </c>
      <c r="K6758">
        <v>348.58</v>
      </c>
      <c r="L6758" t="s">
        <v>14</v>
      </c>
      <c r="M6758">
        <v>0.87180000000000002</v>
      </c>
    </row>
    <row r="6759" spans="1:13" x14ac:dyDescent="0.25">
      <c r="A6759">
        <v>321405</v>
      </c>
      <c r="B6759">
        <v>4</v>
      </c>
      <c r="C6759" s="1">
        <v>43392</v>
      </c>
      <c r="D6759">
        <v>883039</v>
      </c>
      <c r="E6759">
        <v>1586</v>
      </c>
      <c r="F6759">
        <v>1</v>
      </c>
      <c r="G6759">
        <v>12.66</v>
      </c>
      <c r="H6759" s="1">
        <v>43394</v>
      </c>
      <c r="I6759">
        <v>999999</v>
      </c>
      <c r="J6759">
        <v>12.66</v>
      </c>
      <c r="K6759">
        <v>5.82</v>
      </c>
      <c r="L6759" t="s">
        <v>14</v>
      </c>
      <c r="M6759">
        <v>0.87180000000000002</v>
      </c>
    </row>
    <row r="6760" spans="1:13" x14ac:dyDescent="0.25">
      <c r="A6760">
        <v>321405</v>
      </c>
      <c r="B6760">
        <v>5</v>
      </c>
      <c r="C6760" s="1">
        <v>43392</v>
      </c>
      <c r="D6760">
        <v>883039</v>
      </c>
      <c r="E6760">
        <v>156</v>
      </c>
      <c r="F6760">
        <v>5</v>
      </c>
      <c r="G6760">
        <v>469.97</v>
      </c>
      <c r="H6760" s="1">
        <v>43394</v>
      </c>
      <c r="I6760">
        <v>999999</v>
      </c>
      <c r="J6760">
        <v>469.97</v>
      </c>
      <c r="K6760">
        <v>216.12</v>
      </c>
      <c r="L6760" t="s">
        <v>14</v>
      </c>
      <c r="M6760">
        <v>0.87180000000000002</v>
      </c>
    </row>
    <row r="6761" spans="1:13" x14ac:dyDescent="0.25">
      <c r="A6761">
        <v>321500</v>
      </c>
      <c r="B6761">
        <v>0</v>
      </c>
      <c r="C6761" s="1">
        <v>43393</v>
      </c>
      <c r="D6761">
        <v>310143</v>
      </c>
      <c r="E6761">
        <v>2514</v>
      </c>
      <c r="F6761">
        <v>4</v>
      </c>
      <c r="G6761">
        <v>129.99</v>
      </c>
      <c r="H6761" s="1">
        <v>43398</v>
      </c>
      <c r="I6761">
        <v>999999</v>
      </c>
      <c r="J6761">
        <v>129.99</v>
      </c>
      <c r="K6761">
        <v>43.07</v>
      </c>
      <c r="L6761" t="s">
        <v>15</v>
      </c>
      <c r="M6761">
        <v>1.3030999999999999</v>
      </c>
    </row>
    <row r="6762" spans="1:13" x14ac:dyDescent="0.25">
      <c r="A6762">
        <v>321500</v>
      </c>
      <c r="B6762">
        <v>1</v>
      </c>
      <c r="C6762" s="1">
        <v>43393</v>
      </c>
      <c r="D6762">
        <v>310143</v>
      </c>
      <c r="E6762">
        <v>1578</v>
      </c>
      <c r="F6762">
        <v>1</v>
      </c>
      <c r="G6762">
        <v>219</v>
      </c>
      <c r="H6762" s="1">
        <v>43398</v>
      </c>
      <c r="I6762">
        <v>999999</v>
      </c>
      <c r="J6762">
        <v>210.24</v>
      </c>
      <c r="K6762">
        <v>72.56</v>
      </c>
      <c r="L6762" t="s">
        <v>15</v>
      </c>
      <c r="M6762">
        <v>1.3030999999999999</v>
      </c>
    </row>
    <row r="6763" spans="1:13" x14ac:dyDescent="0.25">
      <c r="A6763">
        <v>321500</v>
      </c>
      <c r="B6763">
        <v>2</v>
      </c>
      <c r="C6763" s="1">
        <v>43393</v>
      </c>
      <c r="D6763">
        <v>310143</v>
      </c>
      <c r="E6763">
        <v>2119</v>
      </c>
      <c r="F6763">
        <v>2</v>
      </c>
      <c r="G6763">
        <v>163</v>
      </c>
      <c r="H6763" s="1">
        <v>43398</v>
      </c>
      <c r="I6763">
        <v>999999</v>
      </c>
      <c r="J6763">
        <v>163</v>
      </c>
      <c r="K6763">
        <v>83.1</v>
      </c>
      <c r="L6763" t="s">
        <v>15</v>
      </c>
      <c r="M6763">
        <v>1.3030999999999999</v>
      </c>
    </row>
    <row r="6764" spans="1:13" x14ac:dyDescent="0.25">
      <c r="A6764">
        <v>321501</v>
      </c>
      <c r="B6764">
        <v>0</v>
      </c>
      <c r="C6764" s="1">
        <v>43393</v>
      </c>
      <c r="D6764">
        <v>1868183</v>
      </c>
      <c r="E6764">
        <v>89</v>
      </c>
      <c r="F6764">
        <v>2</v>
      </c>
      <c r="G6764">
        <v>149.99</v>
      </c>
      <c r="H6764" s="1">
        <v>43397</v>
      </c>
      <c r="I6764">
        <v>999999</v>
      </c>
      <c r="J6764">
        <v>131.99119999999999</v>
      </c>
      <c r="K6764">
        <v>49.69</v>
      </c>
      <c r="L6764" t="s">
        <v>13</v>
      </c>
      <c r="M6764">
        <v>1</v>
      </c>
    </row>
    <row r="6765" spans="1:13" x14ac:dyDescent="0.25">
      <c r="A6765">
        <v>321501</v>
      </c>
      <c r="B6765">
        <v>1</v>
      </c>
      <c r="C6765" s="1">
        <v>43393</v>
      </c>
      <c r="D6765">
        <v>1868183</v>
      </c>
      <c r="E6765">
        <v>1611</v>
      </c>
      <c r="F6765">
        <v>3</v>
      </c>
      <c r="G6765">
        <v>159.99</v>
      </c>
      <c r="H6765" s="1">
        <v>43397</v>
      </c>
      <c r="I6765">
        <v>999999</v>
      </c>
      <c r="J6765">
        <v>140.7912</v>
      </c>
      <c r="K6765">
        <v>73.569999999999993</v>
      </c>
      <c r="L6765" t="s">
        <v>13</v>
      </c>
      <c r="M6765">
        <v>1</v>
      </c>
    </row>
    <row r="6766" spans="1:13" x14ac:dyDescent="0.25">
      <c r="A6766">
        <v>321502</v>
      </c>
      <c r="B6766">
        <v>0</v>
      </c>
      <c r="C6766" s="1">
        <v>43393</v>
      </c>
      <c r="D6766">
        <v>553247</v>
      </c>
      <c r="E6766">
        <v>1562</v>
      </c>
      <c r="F6766">
        <v>7</v>
      </c>
      <c r="G6766">
        <v>238</v>
      </c>
      <c r="H6766" s="1">
        <v>43393</v>
      </c>
      <c r="I6766">
        <v>220</v>
      </c>
      <c r="J6766">
        <v>226.1</v>
      </c>
      <c r="K6766">
        <v>109.45</v>
      </c>
      <c r="L6766" t="s">
        <v>14</v>
      </c>
      <c r="M6766">
        <v>0.87180000000000002</v>
      </c>
    </row>
    <row r="6767" spans="1:13" x14ac:dyDescent="0.25">
      <c r="A6767">
        <v>321503</v>
      </c>
      <c r="B6767">
        <v>0</v>
      </c>
      <c r="C6767" s="1">
        <v>43393</v>
      </c>
      <c r="D6767">
        <v>1882945</v>
      </c>
      <c r="E6767">
        <v>1407</v>
      </c>
      <c r="F6767">
        <v>2</v>
      </c>
      <c r="G6767">
        <v>16</v>
      </c>
      <c r="H6767" s="1">
        <v>43396</v>
      </c>
      <c r="I6767">
        <v>999999</v>
      </c>
      <c r="J6767">
        <v>14.4</v>
      </c>
      <c r="K6767">
        <v>8.16</v>
      </c>
      <c r="L6767" t="s">
        <v>13</v>
      </c>
      <c r="M6767">
        <v>1</v>
      </c>
    </row>
    <row r="6768" spans="1:13" x14ac:dyDescent="0.25">
      <c r="A6768">
        <v>321504</v>
      </c>
      <c r="B6768">
        <v>0</v>
      </c>
      <c r="C6768" s="1">
        <v>43393</v>
      </c>
      <c r="D6768">
        <v>362292</v>
      </c>
      <c r="E6768">
        <v>433</v>
      </c>
      <c r="F6768">
        <v>3</v>
      </c>
      <c r="G6768">
        <v>969</v>
      </c>
      <c r="H6768" s="1">
        <v>43393</v>
      </c>
      <c r="I6768">
        <v>90</v>
      </c>
      <c r="J6768">
        <v>969</v>
      </c>
      <c r="K6768">
        <v>321.05</v>
      </c>
      <c r="L6768" t="s">
        <v>15</v>
      </c>
      <c r="M6768">
        <v>1.3030999999999999</v>
      </c>
    </row>
    <row r="6769" spans="1:13" x14ac:dyDescent="0.25">
      <c r="A6769">
        <v>321504</v>
      </c>
      <c r="B6769">
        <v>1</v>
      </c>
      <c r="C6769" s="1">
        <v>43393</v>
      </c>
      <c r="D6769">
        <v>362292</v>
      </c>
      <c r="E6769">
        <v>2072</v>
      </c>
      <c r="F6769">
        <v>2</v>
      </c>
      <c r="G6769">
        <v>94.99</v>
      </c>
      <c r="H6769" s="1">
        <v>43393</v>
      </c>
      <c r="I6769">
        <v>90</v>
      </c>
      <c r="J6769">
        <v>94.99</v>
      </c>
      <c r="K6769">
        <v>48.43</v>
      </c>
      <c r="L6769" t="s">
        <v>15</v>
      </c>
      <c r="M6769">
        <v>1.3030999999999999</v>
      </c>
    </row>
    <row r="6770" spans="1:13" x14ac:dyDescent="0.25">
      <c r="A6770">
        <v>321504</v>
      </c>
      <c r="B6770">
        <v>2</v>
      </c>
      <c r="C6770" s="1">
        <v>43393</v>
      </c>
      <c r="D6770">
        <v>362292</v>
      </c>
      <c r="E6770">
        <v>458</v>
      </c>
      <c r="F6770">
        <v>3</v>
      </c>
      <c r="G6770">
        <v>229.9</v>
      </c>
      <c r="H6770" s="1">
        <v>43393</v>
      </c>
      <c r="I6770">
        <v>90</v>
      </c>
      <c r="J6770">
        <v>211.50800000000001</v>
      </c>
      <c r="K6770">
        <v>117.21</v>
      </c>
      <c r="L6770" t="s">
        <v>15</v>
      </c>
      <c r="M6770">
        <v>1.3030999999999999</v>
      </c>
    </row>
    <row r="6771" spans="1:13" x14ac:dyDescent="0.25">
      <c r="A6771">
        <v>321504</v>
      </c>
      <c r="B6771">
        <v>3</v>
      </c>
      <c r="C6771" s="1">
        <v>43393</v>
      </c>
      <c r="D6771">
        <v>362292</v>
      </c>
      <c r="E6771">
        <v>1471</v>
      </c>
      <c r="F6771">
        <v>2</v>
      </c>
      <c r="G6771">
        <v>229</v>
      </c>
      <c r="H6771" s="1">
        <v>43393</v>
      </c>
      <c r="I6771">
        <v>90</v>
      </c>
      <c r="J6771">
        <v>203.81</v>
      </c>
      <c r="K6771">
        <v>105.31</v>
      </c>
      <c r="L6771" t="s">
        <v>15</v>
      </c>
      <c r="M6771">
        <v>1.3030999999999999</v>
      </c>
    </row>
    <row r="6772" spans="1:13" x14ac:dyDescent="0.25">
      <c r="A6772">
        <v>321504</v>
      </c>
      <c r="B6772">
        <v>4</v>
      </c>
      <c r="C6772" s="1">
        <v>43393</v>
      </c>
      <c r="D6772">
        <v>362292</v>
      </c>
      <c r="E6772">
        <v>1513</v>
      </c>
      <c r="F6772">
        <v>7</v>
      </c>
      <c r="G6772">
        <v>269</v>
      </c>
      <c r="H6772" s="1">
        <v>43393</v>
      </c>
      <c r="I6772">
        <v>90</v>
      </c>
      <c r="J6772">
        <v>239.41</v>
      </c>
      <c r="K6772">
        <v>123.7</v>
      </c>
      <c r="L6772" t="s">
        <v>15</v>
      </c>
      <c r="M6772">
        <v>1.3030999999999999</v>
      </c>
    </row>
    <row r="6773" spans="1:13" x14ac:dyDescent="0.25">
      <c r="A6773">
        <v>321504</v>
      </c>
      <c r="B6773">
        <v>5</v>
      </c>
      <c r="C6773" s="1">
        <v>43393</v>
      </c>
      <c r="D6773">
        <v>362292</v>
      </c>
      <c r="E6773">
        <v>1307</v>
      </c>
      <c r="F6773">
        <v>1</v>
      </c>
      <c r="G6773">
        <v>68</v>
      </c>
      <c r="H6773" s="1">
        <v>43393</v>
      </c>
      <c r="I6773">
        <v>90</v>
      </c>
      <c r="J6773">
        <v>68</v>
      </c>
      <c r="K6773">
        <v>31.27</v>
      </c>
      <c r="L6773" t="s">
        <v>15</v>
      </c>
      <c r="M6773">
        <v>1.3030999999999999</v>
      </c>
    </row>
    <row r="6774" spans="1:13" x14ac:dyDescent="0.25">
      <c r="A6774">
        <v>321504</v>
      </c>
      <c r="B6774">
        <v>6</v>
      </c>
      <c r="C6774" s="1">
        <v>43393</v>
      </c>
      <c r="D6774">
        <v>362292</v>
      </c>
      <c r="E6774">
        <v>1699</v>
      </c>
      <c r="F6774">
        <v>7</v>
      </c>
      <c r="G6774">
        <v>6.88</v>
      </c>
      <c r="H6774" s="1">
        <v>43393</v>
      </c>
      <c r="I6774">
        <v>90</v>
      </c>
      <c r="J6774">
        <v>6.1920000000000002</v>
      </c>
      <c r="K6774">
        <v>3.16</v>
      </c>
      <c r="L6774" t="s">
        <v>15</v>
      </c>
      <c r="M6774">
        <v>1.3030999999999999</v>
      </c>
    </row>
    <row r="6775" spans="1:13" x14ac:dyDescent="0.25">
      <c r="A6775">
        <v>321505</v>
      </c>
      <c r="B6775">
        <v>0</v>
      </c>
      <c r="C6775" s="1">
        <v>43393</v>
      </c>
      <c r="D6775">
        <v>1982073</v>
      </c>
      <c r="E6775">
        <v>433</v>
      </c>
      <c r="F6775">
        <v>5</v>
      </c>
      <c r="G6775">
        <v>969</v>
      </c>
      <c r="H6775" s="1">
        <v>43399</v>
      </c>
      <c r="I6775">
        <v>999999</v>
      </c>
      <c r="J6775">
        <v>862.41</v>
      </c>
      <c r="K6775">
        <v>321.05</v>
      </c>
      <c r="L6775" t="s">
        <v>13</v>
      </c>
      <c r="M6775">
        <v>1</v>
      </c>
    </row>
    <row r="6776" spans="1:13" x14ac:dyDescent="0.25">
      <c r="A6776">
        <v>321505</v>
      </c>
      <c r="B6776">
        <v>1</v>
      </c>
      <c r="C6776" s="1">
        <v>43393</v>
      </c>
      <c r="D6776">
        <v>1982073</v>
      </c>
      <c r="E6776">
        <v>146</v>
      </c>
      <c r="F6776">
        <v>4</v>
      </c>
      <c r="G6776">
        <v>2899.99</v>
      </c>
      <c r="H6776" s="1">
        <v>43399</v>
      </c>
      <c r="I6776">
        <v>999999</v>
      </c>
      <c r="J6776">
        <v>2696.9906999999998</v>
      </c>
      <c r="K6776">
        <v>960.82</v>
      </c>
      <c r="L6776" t="s">
        <v>13</v>
      </c>
      <c r="M6776">
        <v>1</v>
      </c>
    </row>
    <row r="6777" spans="1:13" x14ac:dyDescent="0.25">
      <c r="A6777">
        <v>321505</v>
      </c>
      <c r="B6777">
        <v>2</v>
      </c>
      <c r="C6777" s="1">
        <v>43393</v>
      </c>
      <c r="D6777">
        <v>1982073</v>
      </c>
      <c r="E6777">
        <v>1485</v>
      </c>
      <c r="F6777">
        <v>2</v>
      </c>
      <c r="G6777">
        <v>230</v>
      </c>
      <c r="H6777" s="1">
        <v>43399</v>
      </c>
      <c r="I6777">
        <v>999999</v>
      </c>
      <c r="J6777">
        <v>202.4</v>
      </c>
      <c r="K6777">
        <v>105.77</v>
      </c>
      <c r="L6777" t="s">
        <v>13</v>
      </c>
      <c r="M6777">
        <v>1</v>
      </c>
    </row>
    <row r="6778" spans="1:13" x14ac:dyDescent="0.25">
      <c r="A6778">
        <v>321506</v>
      </c>
      <c r="B6778">
        <v>0</v>
      </c>
      <c r="C6778" s="1">
        <v>43393</v>
      </c>
      <c r="D6778">
        <v>1858012</v>
      </c>
      <c r="E6778">
        <v>444</v>
      </c>
      <c r="F6778">
        <v>7</v>
      </c>
      <c r="G6778">
        <v>919</v>
      </c>
      <c r="H6778" s="1">
        <v>43394</v>
      </c>
      <c r="I6778">
        <v>999999</v>
      </c>
      <c r="J6778">
        <v>919</v>
      </c>
      <c r="K6778">
        <v>304.48</v>
      </c>
      <c r="L6778" t="s">
        <v>13</v>
      </c>
      <c r="M6778">
        <v>1</v>
      </c>
    </row>
    <row r="6779" spans="1:13" x14ac:dyDescent="0.25">
      <c r="A6779">
        <v>321506</v>
      </c>
      <c r="B6779">
        <v>1</v>
      </c>
      <c r="C6779" s="1">
        <v>43393</v>
      </c>
      <c r="D6779">
        <v>1858012</v>
      </c>
      <c r="E6779">
        <v>59</v>
      </c>
      <c r="F6779">
        <v>2</v>
      </c>
      <c r="G6779">
        <v>156</v>
      </c>
      <c r="H6779" s="1">
        <v>43394</v>
      </c>
      <c r="I6779">
        <v>999999</v>
      </c>
      <c r="J6779">
        <v>156</v>
      </c>
      <c r="K6779">
        <v>79.53</v>
      </c>
      <c r="L6779" t="s">
        <v>13</v>
      </c>
      <c r="M6779">
        <v>1</v>
      </c>
    </row>
    <row r="6780" spans="1:13" x14ac:dyDescent="0.25">
      <c r="A6780">
        <v>321506</v>
      </c>
      <c r="B6780">
        <v>2</v>
      </c>
      <c r="C6780" s="1">
        <v>43393</v>
      </c>
      <c r="D6780">
        <v>1858012</v>
      </c>
      <c r="E6780">
        <v>171</v>
      </c>
      <c r="F6780">
        <v>4</v>
      </c>
      <c r="G6780">
        <v>99</v>
      </c>
      <c r="H6780" s="1">
        <v>43394</v>
      </c>
      <c r="I6780">
        <v>999999</v>
      </c>
      <c r="J6780">
        <v>87.12</v>
      </c>
      <c r="K6780">
        <v>45.53</v>
      </c>
      <c r="L6780" t="s">
        <v>13</v>
      </c>
      <c r="M6780">
        <v>1</v>
      </c>
    </row>
    <row r="6781" spans="1:13" x14ac:dyDescent="0.25">
      <c r="A6781">
        <v>321506</v>
      </c>
      <c r="B6781">
        <v>3</v>
      </c>
      <c r="C6781" s="1">
        <v>43393</v>
      </c>
      <c r="D6781">
        <v>1858012</v>
      </c>
      <c r="E6781">
        <v>1554</v>
      </c>
      <c r="F6781">
        <v>6</v>
      </c>
      <c r="G6781">
        <v>298</v>
      </c>
      <c r="H6781" s="1">
        <v>43394</v>
      </c>
      <c r="I6781">
        <v>999999</v>
      </c>
      <c r="J6781">
        <v>298</v>
      </c>
      <c r="K6781">
        <v>137.04</v>
      </c>
      <c r="L6781" t="s">
        <v>13</v>
      </c>
      <c r="M6781">
        <v>1</v>
      </c>
    </row>
    <row r="6782" spans="1:13" x14ac:dyDescent="0.25">
      <c r="A6782">
        <v>321506</v>
      </c>
      <c r="B6782">
        <v>4</v>
      </c>
      <c r="C6782" s="1">
        <v>43393</v>
      </c>
      <c r="D6782">
        <v>1858012</v>
      </c>
      <c r="E6782">
        <v>1598</v>
      </c>
      <c r="F6782">
        <v>2</v>
      </c>
      <c r="G6782">
        <v>57.88</v>
      </c>
      <c r="H6782" s="1">
        <v>43394</v>
      </c>
      <c r="I6782">
        <v>999999</v>
      </c>
      <c r="J6782">
        <v>57.88</v>
      </c>
      <c r="K6782">
        <v>26.62</v>
      </c>
      <c r="L6782" t="s">
        <v>13</v>
      </c>
      <c r="M6782">
        <v>1</v>
      </c>
    </row>
    <row r="6783" spans="1:13" x14ac:dyDescent="0.25">
      <c r="A6783">
        <v>321506</v>
      </c>
      <c r="B6783">
        <v>5</v>
      </c>
      <c r="C6783" s="1">
        <v>43393</v>
      </c>
      <c r="D6783">
        <v>1858012</v>
      </c>
      <c r="E6783">
        <v>730</v>
      </c>
      <c r="F6783">
        <v>2</v>
      </c>
      <c r="G6783">
        <v>136</v>
      </c>
      <c r="H6783" s="1">
        <v>43394</v>
      </c>
      <c r="I6783">
        <v>999999</v>
      </c>
      <c r="J6783">
        <v>116.96</v>
      </c>
      <c r="K6783">
        <v>62.54</v>
      </c>
      <c r="L6783" t="s">
        <v>13</v>
      </c>
      <c r="M6783">
        <v>1</v>
      </c>
    </row>
    <row r="6784" spans="1:13" x14ac:dyDescent="0.25">
      <c r="A6784">
        <v>321506</v>
      </c>
      <c r="B6784">
        <v>6</v>
      </c>
      <c r="C6784" s="1">
        <v>43393</v>
      </c>
      <c r="D6784">
        <v>1858012</v>
      </c>
      <c r="E6784">
        <v>1695</v>
      </c>
      <c r="F6784">
        <v>6</v>
      </c>
      <c r="G6784">
        <v>4.9800000000000004</v>
      </c>
      <c r="H6784" s="1">
        <v>43394</v>
      </c>
      <c r="I6784">
        <v>999999</v>
      </c>
      <c r="J6784">
        <v>4.9800000000000004</v>
      </c>
      <c r="K6784">
        <v>2.54</v>
      </c>
      <c r="L6784" t="s">
        <v>13</v>
      </c>
      <c r="M6784">
        <v>1</v>
      </c>
    </row>
    <row r="6785" spans="1:13" x14ac:dyDescent="0.25">
      <c r="A6785">
        <v>321507</v>
      </c>
      <c r="B6785">
        <v>0</v>
      </c>
      <c r="C6785" s="1">
        <v>43393</v>
      </c>
      <c r="D6785">
        <v>1754524</v>
      </c>
      <c r="E6785">
        <v>2454</v>
      </c>
      <c r="F6785">
        <v>1</v>
      </c>
      <c r="G6785">
        <v>29.99</v>
      </c>
      <c r="H6785" s="1">
        <v>43396</v>
      </c>
      <c r="I6785">
        <v>999999</v>
      </c>
      <c r="J6785">
        <v>29.99</v>
      </c>
      <c r="K6785">
        <v>15.29</v>
      </c>
      <c r="L6785" t="s">
        <v>13</v>
      </c>
      <c r="M6785">
        <v>1</v>
      </c>
    </row>
    <row r="6786" spans="1:13" x14ac:dyDescent="0.25">
      <c r="A6786">
        <v>321507</v>
      </c>
      <c r="B6786">
        <v>1</v>
      </c>
      <c r="C6786" s="1">
        <v>43393</v>
      </c>
      <c r="D6786">
        <v>1754524</v>
      </c>
      <c r="E6786">
        <v>2505</v>
      </c>
      <c r="F6786">
        <v>1</v>
      </c>
      <c r="G6786">
        <v>9.99</v>
      </c>
      <c r="H6786" s="1">
        <v>43396</v>
      </c>
      <c r="I6786">
        <v>999999</v>
      </c>
      <c r="J6786">
        <v>8.6913</v>
      </c>
      <c r="K6786">
        <v>5.09</v>
      </c>
      <c r="L6786" t="s">
        <v>13</v>
      </c>
      <c r="M6786">
        <v>1</v>
      </c>
    </row>
    <row r="6787" spans="1:13" x14ac:dyDescent="0.25">
      <c r="A6787">
        <v>321507</v>
      </c>
      <c r="B6787">
        <v>2</v>
      </c>
      <c r="C6787" s="1">
        <v>43393</v>
      </c>
      <c r="D6787">
        <v>1754524</v>
      </c>
      <c r="E6787">
        <v>2497</v>
      </c>
      <c r="F6787">
        <v>3</v>
      </c>
      <c r="G6787">
        <v>9.99</v>
      </c>
      <c r="H6787" s="1">
        <v>43396</v>
      </c>
      <c r="I6787">
        <v>999999</v>
      </c>
      <c r="J6787">
        <v>8.6913</v>
      </c>
      <c r="K6787">
        <v>5.09</v>
      </c>
      <c r="L6787" t="s">
        <v>13</v>
      </c>
      <c r="M6787">
        <v>1</v>
      </c>
    </row>
    <row r="6788" spans="1:13" x14ac:dyDescent="0.25">
      <c r="A6788">
        <v>321507</v>
      </c>
      <c r="B6788">
        <v>3</v>
      </c>
      <c r="C6788" s="1">
        <v>43393</v>
      </c>
      <c r="D6788">
        <v>1754524</v>
      </c>
      <c r="E6788">
        <v>1458</v>
      </c>
      <c r="F6788">
        <v>1</v>
      </c>
      <c r="G6788">
        <v>200</v>
      </c>
      <c r="H6788" s="1">
        <v>43396</v>
      </c>
      <c r="I6788">
        <v>999999</v>
      </c>
      <c r="J6788">
        <v>200</v>
      </c>
      <c r="K6788">
        <v>91.97</v>
      </c>
      <c r="L6788" t="s">
        <v>13</v>
      </c>
      <c r="M6788">
        <v>1</v>
      </c>
    </row>
    <row r="6789" spans="1:13" x14ac:dyDescent="0.25">
      <c r="A6789">
        <v>321508</v>
      </c>
      <c r="B6789">
        <v>0</v>
      </c>
      <c r="C6789" s="1">
        <v>43393</v>
      </c>
      <c r="D6789">
        <v>1857259</v>
      </c>
      <c r="E6789">
        <v>2408</v>
      </c>
      <c r="F6789">
        <v>1</v>
      </c>
      <c r="G6789">
        <v>299.99</v>
      </c>
      <c r="H6789" s="1">
        <v>43395</v>
      </c>
      <c r="I6789">
        <v>999999</v>
      </c>
      <c r="J6789">
        <v>299.99</v>
      </c>
      <c r="K6789">
        <v>152.94</v>
      </c>
      <c r="L6789" t="s">
        <v>13</v>
      </c>
      <c r="M6789">
        <v>1</v>
      </c>
    </row>
    <row r="6790" spans="1:13" x14ac:dyDescent="0.25">
      <c r="A6790">
        <v>321508</v>
      </c>
      <c r="B6790">
        <v>1</v>
      </c>
      <c r="C6790" s="1">
        <v>43393</v>
      </c>
      <c r="D6790">
        <v>1857259</v>
      </c>
      <c r="E6790">
        <v>130</v>
      </c>
      <c r="F6790">
        <v>1</v>
      </c>
      <c r="G6790">
        <v>200</v>
      </c>
      <c r="H6790" s="1">
        <v>43395</v>
      </c>
      <c r="I6790">
        <v>999999</v>
      </c>
      <c r="J6790">
        <v>178</v>
      </c>
      <c r="K6790">
        <v>101.97</v>
      </c>
      <c r="L6790" t="s">
        <v>13</v>
      </c>
      <c r="M6790">
        <v>1</v>
      </c>
    </row>
    <row r="6791" spans="1:13" x14ac:dyDescent="0.25">
      <c r="A6791">
        <v>321508</v>
      </c>
      <c r="B6791">
        <v>2</v>
      </c>
      <c r="C6791" s="1">
        <v>43393</v>
      </c>
      <c r="D6791">
        <v>1857259</v>
      </c>
      <c r="E6791">
        <v>1520</v>
      </c>
      <c r="F6791">
        <v>1</v>
      </c>
      <c r="G6791">
        <v>280</v>
      </c>
      <c r="H6791" s="1">
        <v>43395</v>
      </c>
      <c r="I6791">
        <v>999999</v>
      </c>
      <c r="J6791">
        <v>246.4</v>
      </c>
      <c r="K6791">
        <v>128.76</v>
      </c>
      <c r="L6791" t="s">
        <v>13</v>
      </c>
      <c r="M6791">
        <v>1</v>
      </c>
    </row>
    <row r="6792" spans="1:13" x14ac:dyDescent="0.25">
      <c r="A6792">
        <v>321508</v>
      </c>
      <c r="B6792">
        <v>3</v>
      </c>
      <c r="C6792" s="1">
        <v>43393</v>
      </c>
      <c r="D6792">
        <v>1857259</v>
      </c>
      <c r="E6792">
        <v>1473</v>
      </c>
      <c r="F6792">
        <v>1</v>
      </c>
      <c r="G6792">
        <v>269</v>
      </c>
      <c r="H6792" s="1">
        <v>43395</v>
      </c>
      <c r="I6792">
        <v>999999</v>
      </c>
      <c r="J6792">
        <v>258.24</v>
      </c>
      <c r="K6792">
        <v>123.7</v>
      </c>
      <c r="L6792" t="s">
        <v>13</v>
      </c>
      <c r="M6792">
        <v>1</v>
      </c>
    </row>
    <row r="6793" spans="1:13" x14ac:dyDescent="0.25">
      <c r="A6793">
        <v>321509</v>
      </c>
      <c r="B6793">
        <v>0</v>
      </c>
      <c r="C6793" s="1">
        <v>43393</v>
      </c>
      <c r="D6793">
        <v>2053870</v>
      </c>
      <c r="E6793">
        <v>1440</v>
      </c>
      <c r="F6793">
        <v>3</v>
      </c>
      <c r="G6793">
        <v>189</v>
      </c>
      <c r="H6793" s="1">
        <v>43394</v>
      </c>
      <c r="I6793">
        <v>999999</v>
      </c>
      <c r="J6793">
        <v>170.1</v>
      </c>
      <c r="K6793">
        <v>86.91</v>
      </c>
      <c r="L6793" t="s">
        <v>13</v>
      </c>
      <c r="M6793">
        <v>1</v>
      </c>
    </row>
    <row r="6794" spans="1:13" x14ac:dyDescent="0.25">
      <c r="A6794">
        <v>321510</v>
      </c>
      <c r="B6794">
        <v>0</v>
      </c>
      <c r="C6794" s="1">
        <v>43393</v>
      </c>
      <c r="D6794">
        <v>213892</v>
      </c>
      <c r="E6794">
        <v>1307</v>
      </c>
      <c r="F6794">
        <v>1</v>
      </c>
      <c r="G6794">
        <v>68</v>
      </c>
      <c r="H6794" s="1">
        <v>43395</v>
      </c>
      <c r="I6794">
        <v>999999</v>
      </c>
      <c r="J6794">
        <v>60.52</v>
      </c>
      <c r="K6794">
        <v>31.27</v>
      </c>
      <c r="L6794" t="s">
        <v>15</v>
      </c>
      <c r="M6794">
        <v>1.3030999999999999</v>
      </c>
    </row>
    <row r="6795" spans="1:13" x14ac:dyDescent="0.25">
      <c r="A6795">
        <v>321510</v>
      </c>
      <c r="B6795">
        <v>1</v>
      </c>
      <c r="C6795" s="1">
        <v>43393</v>
      </c>
      <c r="D6795">
        <v>213892</v>
      </c>
      <c r="E6795">
        <v>1484</v>
      </c>
      <c r="F6795">
        <v>3</v>
      </c>
      <c r="G6795">
        <v>208</v>
      </c>
      <c r="H6795" s="1">
        <v>43395</v>
      </c>
      <c r="I6795">
        <v>999999</v>
      </c>
      <c r="J6795">
        <v>208</v>
      </c>
      <c r="K6795">
        <v>95.65</v>
      </c>
      <c r="L6795" t="s">
        <v>15</v>
      </c>
      <c r="M6795">
        <v>1.3030999999999999</v>
      </c>
    </row>
    <row r="6796" spans="1:13" x14ac:dyDescent="0.25">
      <c r="A6796">
        <v>321510</v>
      </c>
      <c r="B6796">
        <v>2</v>
      </c>
      <c r="C6796" s="1">
        <v>43393</v>
      </c>
      <c r="D6796">
        <v>213892</v>
      </c>
      <c r="E6796">
        <v>1532</v>
      </c>
      <c r="F6796">
        <v>6</v>
      </c>
      <c r="G6796">
        <v>280</v>
      </c>
      <c r="H6796" s="1">
        <v>43395</v>
      </c>
      <c r="I6796">
        <v>999999</v>
      </c>
      <c r="J6796">
        <v>249.2</v>
      </c>
      <c r="K6796">
        <v>128.76</v>
      </c>
      <c r="L6796" t="s">
        <v>15</v>
      </c>
      <c r="M6796">
        <v>1.3030999999999999</v>
      </c>
    </row>
    <row r="6797" spans="1:13" x14ac:dyDescent="0.25">
      <c r="A6797">
        <v>321700</v>
      </c>
      <c r="B6797">
        <v>0</v>
      </c>
      <c r="C6797" s="1">
        <v>43395</v>
      </c>
      <c r="D6797">
        <v>1835588</v>
      </c>
      <c r="E6797">
        <v>714</v>
      </c>
      <c r="F6797">
        <v>1</v>
      </c>
      <c r="G6797">
        <v>158</v>
      </c>
      <c r="H6797" s="1">
        <v>43395</v>
      </c>
      <c r="I6797">
        <v>630</v>
      </c>
      <c r="J6797">
        <v>143.78</v>
      </c>
      <c r="K6797">
        <v>72.66</v>
      </c>
      <c r="L6797" t="s">
        <v>13</v>
      </c>
      <c r="M6797">
        <v>1</v>
      </c>
    </row>
    <row r="6798" spans="1:13" x14ac:dyDescent="0.25">
      <c r="A6798">
        <v>321701</v>
      </c>
      <c r="B6798">
        <v>0</v>
      </c>
      <c r="C6798" s="1">
        <v>43395</v>
      </c>
      <c r="D6798">
        <v>787822</v>
      </c>
      <c r="E6798">
        <v>1686</v>
      </c>
      <c r="F6798">
        <v>1</v>
      </c>
      <c r="G6798">
        <v>6.99</v>
      </c>
      <c r="H6798" s="1">
        <v>43395</v>
      </c>
      <c r="I6798">
        <v>300</v>
      </c>
      <c r="J6798">
        <v>6.0114000000000001</v>
      </c>
      <c r="K6798">
        <v>3.56</v>
      </c>
      <c r="L6798" t="s">
        <v>14</v>
      </c>
      <c r="M6798">
        <v>0.87</v>
      </c>
    </row>
    <row r="6799" spans="1:13" x14ac:dyDescent="0.25">
      <c r="A6799">
        <v>321702</v>
      </c>
      <c r="B6799">
        <v>0</v>
      </c>
      <c r="C6799" s="1">
        <v>43395</v>
      </c>
      <c r="D6799">
        <v>1331409</v>
      </c>
      <c r="E6799">
        <v>1580</v>
      </c>
      <c r="F6799">
        <v>4</v>
      </c>
      <c r="G6799">
        <v>219</v>
      </c>
      <c r="H6799" s="1">
        <v>43401</v>
      </c>
      <c r="I6799">
        <v>999999</v>
      </c>
      <c r="J6799">
        <v>194.91</v>
      </c>
      <c r="K6799">
        <v>72.56</v>
      </c>
      <c r="L6799" t="s">
        <v>13</v>
      </c>
      <c r="M6799">
        <v>1</v>
      </c>
    </row>
    <row r="6800" spans="1:13" x14ac:dyDescent="0.25">
      <c r="A6800">
        <v>321702</v>
      </c>
      <c r="B6800">
        <v>1</v>
      </c>
      <c r="C6800" s="1">
        <v>43395</v>
      </c>
      <c r="D6800">
        <v>1331409</v>
      </c>
      <c r="E6800">
        <v>2509</v>
      </c>
      <c r="F6800">
        <v>2</v>
      </c>
      <c r="G6800">
        <v>4.0599999999999996</v>
      </c>
      <c r="H6800" s="1">
        <v>43401</v>
      </c>
      <c r="I6800">
        <v>999999</v>
      </c>
      <c r="J6800">
        <v>4.0599999999999996</v>
      </c>
      <c r="K6800">
        <v>2.0699999999999998</v>
      </c>
      <c r="L6800" t="s">
        <v>13</v>
      </c>
      <c r="M6800">
        <v>1</v>
      </c>
    </row>
    <row r="6801" spans="1:13" x14ac:dyDescent="0.25">
      <c r="A6801">
        <v>321703</v>
      </c>
      <c r="B6801">
        <v>0</v>
      </c>
      <c r="C6801" s="1">
        <v>43395</v>
      </c>
      <c r="D6801">
        <v>1946200</v>
      </c>
      <c r="E6801">
        <v>2100</v>
      </c>
      <c r="F6801">
        <v>4</v>
      </c>
      <c r="G6801">
        <v>1475</v>
      </c>
      <c r="H6801" s="1">
        <v>43395</v>
      </c>
      <c r="I6801">
        <v>620</v>
      </c>
      <c r="J6801">
        <v>1475</v>
      </c>
      <c r="K6801">
        <v>488.7</v>
      </c>
      <c r="L6801" t="s">
        <v>13</v>
      </c>
      <c r="M6801">
        <v>1</v>
      </c>
    </row>
    <row r="6802" spans="1:13" x14ac:dyDescent="0.25">
      <c r="A6802">
        <v>321703</v>
      </c>
      <c r="B6802">
        <v>1</v>
      </c>
      <c r="C6802" s="1">
        <v>43395</v>
      </c>
      <c r="D6802">
        <v>1946200</v>
      </c>
      <c r="E6802">
        <v>1588</v>
      </c>
      <c r="F6802">
        <v>3</v>
      </c>
      <c r="G6802">
        <v>13.89</v>
      </c>
      <c r="H6802" s="1">
        <v>43395</v>
      </c>
      <c r="I6802">
        <v>620</v>
      </c>
      <c r="J6802">
        <v>13.89</v>
      </c>
      <c r="K6802">
        <v>6.39</v>
      </c>
      <c r="L6802" t="s">
        <v>13</v>
      </c>
      <c r="M6802">
        <v>1</v>
      </c>
    </row>
    <row r="6803" spans="1:13" x14ac:dyDescent="0.25">
      <c r="A6803">
        <v>321800</v>
      </c>
      <c r="B6803">
        <v>0</v>
      </c>
      <c r="C6803" s="1">
        <v>43396</v>
      </c>
      <c r="D6803">
        <v>2007392</v>
      </c>
      <c r="E6803">
        <v>2489</v>
      </c>
      <c r="F6803">
        <v>7</v>
      </c>
      <c r="G6803">
        <v>14.99</v>
      </c>
      <c r="H6803" s="1">
        <v>43396</v>
      </c>
      <c r="I6803">
        <v>450</v>
      </c>
      <c r="J6803">
        <v>14.99</v>
      </c>
      <c r="K6803">
        <v>7.64</v>
      </c>
      <c r="L6803" t="s">
        <v>13</v>
      </c>
      <c r="M6803">
        <v>1</v>
      </c>
    </row>
    <row r="6804" spans="1:13" x14ac:dyDescent="0.25">
      <c r="A6804">
        <v>321801</v>
      </c>
      <c r="B6804">
        <v>0</v>
      </c>
      <c r="C6804" s="1">
        <v>43396</v>
      </c>
      <c r="D6804">
        <v>231663</v>
      </c>
      <c r="E6804">
        <v>224</v>
      </c>
      <c r="F6804">
        <v>1</v>
      </c>
      <c r="G6804">
        <v>599</v>
      </c>
      <c r="H6804" s="1">
        <v>43401</v>
      </c>
      <c r="I6804">
        <v>999999</v>
      </c>
      <c r="J6804">
        <v>533.11</v>
      </c>
      <c r="K6804">
        <v>275.45999999999998</v>
      </c>
      <c r="L6804" t="s">
        <v>15</v>
      </c>
      <c r="M6804">
        <v>1.3109</v>
      </c>
    </row>
    <row r="6805" spans="1:13" x14ac:dyDescent="0.25">
      <c r="A6805">
        <v>321801</v>
      </c>
      <c r="B6805">
        <v>1</v>
      </c>
      <c r="C6805" s="1">
        <v>43396</v>
      </c>
      <c r="D6805">
        <v>231663</v>
      </c>
      <c r="E6805">
        <v>415</v>
      </c>
      <c r="F6805">
        <v>7</v>
      </c>
      <c r="G6805">
        <v>326</v>
      </c>
      <c r="H6805" s="1">
        <v>43401</v>
      </c>
      <c r="I6805">
        <v>999999</v>
      </c>
      <c r="J6805">
        <v>326</v>
      </c>
      <c r="K6805">
        <v>166.2</v>
      </c>
      <c r="L6805" t="s">
        <v>15</v>
      </c>
      <c r="M6805">
        <v>1.3109</v>
      </c>
    </row>
    <row r="6806" spans="1:13" x14ac:dyDescent="0.25">
      <c r="A6806">
        <v>321801</v>
      </c>
      <c r="B6806">
        <v>2</v>
      </c>
      <c r="C6806" s="1">
        <v>43396</v>
      </c>
      <c r="D6806">
        <v>231663</v>
      </c>
      <c r="E6806">
        <v>1623</v>
      </c>
      <c r="F6806">
        <v>1</v>
      </c>
      <c r="G6806">
        <v>219</v>
      </c>
      <c r="H6806" s="1">
        <v>43401</v>
      </c>
      <c r="I6806">
        <v>999999</v>
      </c>
      <c r="J6806">
        <v>203.67</v>
      </c>
      <c r="K6806">
        <v>72.56</v>
      </c>
      <c r="L6806" t="s">
        <v>15</v>
      </c>
      <c r="M6806">
        <v>1.3109</v>
      </c>
    </row>
    <row r="6807" spans="1:13" x14ac:dyDescent="0.25">
      <c r="A6807">
        <v>321801</v>
      </c>
      <c r="B6807">
        <v>3</v>
      </c>
      <c r="C6807" s="1">
        <v>43396</v>
      </c>
      <c r="D6807">
        <v>231663</v>
      </c>
      <c r="E6807">
        <v>456</v>
      </c>
      <c r="F6807">
        <v>2</v>
      </c>
      <c r="G6807">
        <v>559</v>
      </c>
      <c r="H6807" s="1">
        <v>43401</v>
      </c>
      <c r="I6807">
        <v>999999</v>
      </c>
      <c r="J6807">
        <v>559</v>
      </c>
      <c r="K6807">
        <v>257.06</v>
      </c>
      <c r="L6807" t="s">
        <v>15</v>
      </c>
      <c r="M6807">
        <v>1.3109</v>
      </c>
    </row>
    <row r="6808" spans="1:13" x14ac:dyDescent="0.25">
      <c r="A6808">
        <v>321801</v>
      </c>
      <c r="B6808">
        <v>4</v>
      </c>
      <c r="C6808" s="1">
        <v>43396</v>
      </c>
      <c r="D6808">
        <v>231663</v>
      </c>
      <c r="E6808">
        <v>1482</v>
      </c>
      <c r="F6808">
        <v>1</v>
      </c>
      <c r="G6808">
        <v>239</v>
      </c>
      <c r="H6808" s="1">
        <v>43401</v>
      </c>
      <c r="I6808">
        <v>999999</v>
      </c>
      <c r="J6808">
        <v>210.32</v>
      </c>
      <c r="K6808">
        <v>109.91</v>
      </c>
      <c r="L6808" t="s">
        <v>15</v>
      </c>
      <c r="M6808">
        <v>1.3109</v>
      </c>
    </row>
    <row r="6809" spans="1:13" x14ac:dyDescent="0.25">
      <c r="A6809">
        <v>321802</v>
      </c>
      <c r="B6809">
        <v>0</v>
      </c>
      <c r="C6809" s="1">
        <v>43396</v>
      </c>
      <c r="D6809">
        <v>508976</v>
      </c>
      <c r="E6809">
        <v>1433</v>
      </c>
      <c r="F6809">
        <v>3</v>
      </c>
      <c r="G6809">
        <v>308</v>
      </c>
      <c r="H6809" s="1">
        <v>43396</v>
      </c>
      <c r="I6809">
        <v>230</v>
      </c>
      <c r="J6809">
        <v>308</v>
      </c>
      <c r="K6809">
        <v>141.63999999999999</v>
      </c>
      <c r="L6809" t="s">
        <v>14</v>
      </c>
      <c r="M6809">
        <v>0.87119999999999997</v>
      </c>
    </row>
    <row r="6810" spans="1:13" x14ac:dyDescent="0.25">
      <c r="A6810">
        <v>321802</v>
      </c>
      <c r="B6810">
        <v>1</v>
      </c>
      <c r="C6810" s="1">
        <v>43396</v>
      </c>
      <c r="D6810">
        <v>508976</v>
      </c>
      <c r="E6810">
        <v>1601</v>
      </c>
      <c r="F6810">
        <v>6</v>
      </c>
      <c r="G6810">
        <v>159.99</v>
      </c>
      <c r="H6810" s="1">
        <v>43396</v>
      </c>
      <c r="I6810">
        <v>230</v>
      </c>
      <c r="J6810">
        <v>140.7912</v>
      </c>
      <c r="K6810">
        <v>73.569999999999993</v>
      </c>
      <c r="L6810" t="s">
        <v>14</v>
      </c>
      <c r="M6810">
        <v>0.87119999999999997</v>
      </c>
    </row>
    <row r="6811" spans="1:13" x14ac:dyDescent="0.25">
      <c r="A6811">
        <v>321803</v>
      </c>
      <c r="B6811">
        <v>0</v>
      </c>
      <c r="C6811" s="1">
        <v>43396</v>
      </c>
      <c r="D6811">
        <v>384687</v>
      </c>
      <c r="E6811">
        <v>414</v>
      </c>
      <c r="F6811">
        <v>2</v>
      </c>
      <c r="G6811">
        <v>758</v>
      </c>
      <c r="H6811" s="1">
        <v>43400</v>
      </c>
      <c r="I6811">
        <v>999999</v>
      </c>
      <c r="J6811">
        <v>758</v>
      </c>
      <c r="K6811">
        <v>348.58</v>
      </c>
      <c r="L6811" t="s">
        <v>15</v>
      </c>
      <c r="M6811">
        <v>1.3109</v>
      </c>
    </row>
    <row r="6812" spans="1:13" x14ac:dyDescent="0.25">
      <c r="A6812">
        <v>321803</v>
      </c>
      <c r="B6812">
        <v>1</v>
      </c>
      <c r="C6812" s="1">
        <v>43396</v>
      </c>
      <c r="D6812">
        <v>384687</v>
      </c>
      <c r="E6812">
        <v>1716</v>
      </c>
      <c r="F6812">
        <v>2</v>
      </c>
      <c r="G6812">
        <v>70.13</v>
      </c>
      <c r="H6812" s="1">
        <v>43400</v>
      </c>
      <c r="I6812">
        <v>999999</v>
      </c>
      <c r="J6812">
        <v>70.13</v>
      </c>
      <c r="K6812">
        <v>32.25</v>
      </c>
      <c r="L6812" t="s">
        <v>15</v>
      </c>
      <c r="M6812">
        <v>1.3109</v>
      </c>
    </row>
    <row r="6813" spans="1:13" x14ac:dyDescent="0.25">
      <c r="A6813">
        <v>321803</v>
      </c>
      <c r="B6813">
        <v>2</v>
      </c>
      <c r="C6813" s="1">
        <v>43396</v>
      </c>
      <c r="D6813">
        <v>384687</v>
      </c>
      <c r="E6813">
        <v>28</v>
      </c>
      <c r="F6813">
        <v>2</v>
      </c>
      <c r="G6813">
        <v>199.9</v>
      </c>
      <c r="H6813" s="1">
        <v>43400</v>
      </c>
      <c r="I6813">
        <v>999999</v>
      </c>
      <c r="J6813">
        <v>179.91</v>
      </c>
      <c r="K6813">
        <v>91.93</v>
      </c>
      <c r="L6813" t="s">
        <v>15</v>
      </c>
      <c r="M6813">
        <v>1.3109</v>
      </c>
    </row>
    <row r="6814" spans="1:13" x14ac:dyDescent="0.25">
      <c r="A6814">
        <v>321803</v>
      </c>
      <c r="B6814">
        <v>3</v>
      </c>
      <c r="C6814" s="1">
        <v>43396</v>
      </c>
      <c r="D6814">
        <v>384687</v>
      </c>
      <c r="E6814">
        <v>441</v>
      </c>
      <c r="F6814">
        <v>2</v>
      </c>
      <c r="G6814">
        <v>229.9</v>
      </c>
      <c r="H6814" s="1">
        <v>43400</v>
      </c>
      <c r="I6814">
        <v>999999</v>
      </c>
      <c r="J6814">
        <v>206.91</v>
      </c>
      <c r="K6814">
        <v>117.21</v>
      </c>
      <c r="L6814" t="s">
        <v>15</v>
      </c>
      <c r="M6814">
        <v>1.3109</v>
      </c>
    </row>
    <row r="6815" spans="1:13" x14ac:dyDescent="0.25">
      <c r="A6815">
        <v>321804</v>
      </c>
      <c r="B6815">
        <v>0</v>
      </c>
      <c r="C6815" s="1">
        <v>43396</v>
      </c>
      <c r="D6815">
        <v>1759800</v>
      </c>
      <c r="E6815">
        <v>1700</v>
      </c>
      <c r="F6815">
        <v>1</v>
      </c>
      <c r="G6815">
        <v>8.8800000000000008</v>
      </c>
      <c r="H6815" s="1">
        <v>43396</v>
      </c>
      <c r="I6815">
        <v>630</v>
      </c>
      <c r="J6815">
        <v>8.0808</v>
      </c>
      <c r="K6815">
        <v>4.08</v>
      </c>
      <c r="L6815" t="s">
        <v>13</v>
      </c>
      <c r="M6815">
        <v>1</v>
      </c>
    </row>
    <row r="6816" spans="1:13" x14ac:dyDescent="0.25">
      <c r="A6816">
        <v>321804</v>
      </c>
      <c r="B6816">
        <v>1</v>
      </c>
      <c r="C6816" s="1">
        <v>43396</v>
      </c>
      <c r="D6816">
        <v>1759800</v>
      </c>
      <c r="E6816">
        <v>1507</v>
      </c>
      <c r="F6816">
        <v>3</v>
      </c>
      <c r="G6816">
        <v>267</v>
      </c>
      <c r="H6816" s="1">
        <v>43396</v>
      </c>
      <c r="I6816">
        <v>630</v>
      </c>
      <c r="J6816">
        <v>237.63</v>
      </c>
      <c r="K6816">
        <v>122.78</v>
      </c>
      <c r="L6816" t="s">
        <v>13</v>
      </c>
      <c r="M6816">
        <v>1</v>
      </c>
    </row>
    <row r="6817" spans="1:13" x14ac:dyDescent="0.25">
      <c r="A6817">
        <v>319807</v>
      </c>
      <c r="B6817">
        <v>0</v>
      </c>
      <c r="C6817" s="1">
        <v>43376</v>
      </c>
      <c r="D6817">
        <v>1135794</v>
      </c>
      <c r="E6817">
        <v>1078</v>
      </c>
      <c r="F6817">
        <v>2</v>
      </c>
      <c r="G6817">
        <v>314</v>
      </c>
      <c r="H6817" s="1">
        <v>43376</v>
      </c>
      <c r="I6817">
        <v>360</v>
      </c>
      <c r="J6817">
        <v>310.86</v>
      </c>
      <c r="K6817">
        <v>144.4</v>
      </c>
      <c r="L6817" t="s">
        <v>16</v>
      </c>
      <c r="M6817">
        <v>0.76980000000000004</v>
      </c>
    </row>
    <row r="6818" spans="1:13" x14ac:dyDescent="0.25">
      <c r="A6818">
        <v>319807</v>
      </c>
      <c r="B6818">
        <v>1</v>
      </c>
      <c r="C6818" s="1">
        <v>43376</v>
      </c>
      <c r="D6818">
        <v>1135794</v>
      </c>
      <c r="E6818">
        <v>458</v>
      </c>
      <c r="F6818">
        <v>6</v>
      </c>
      <c r="G6818">
        <v>229.9</v>
      </c>
      <c r="H6818" s="1">
        <v>43376</v>
      </c>
      <c r="I6818">
        <v>360</v>
      </c>
      <c r="J6818">
        <v>229.9</v>
      </c>
      <c r="K6818">
        <v>117.21</v>
      </c>
      <c r="L6818" t="s">
        <v>16</v>
      </c>
      <c r="M6818">
        <v>0.76980000000000004</v>
      </c>
    </row>
    <row r="6819" spans="1:13" x14ac:dyDescent="0.25">
      <c r="A6819">
        <v>319807</v>
      </c>
      <c r="B6819">
        <v>2</v>
      </c>
      <c r="C6819" s="1">
        <v>43376</v>
      </c>
      <c r="D6819">
        <v>1135794</v>
      </c>
      <c r="E6819">
        <v>1789</v>
      </c>
      <c r="F6819">
        <v>4</v>
      </c>
      <c r="G6819">
        <v>43</v>
      </c>
      <c r="H6819" s="1">
        <v>43376</v>
      </c>
      <c r="I6819">
        <v>360</v>
      </c>
      <c r="J6819">
        <v>36.979999999999997</v>
      </c>
      <c r="K6819">
        <v>21.92</v>
      </c>
      <c r="L6819" t="s">
        <v>16</v>
      </c>
      <c r="M6819">
        <v>0.76980000000000004</v>
      </c>
    </row>
    <row r="6820" spans="1:13" x14ac:dyDescent="0.25">
      <c r="A6820">
        <v>319900</v>
      </c>
      <c r="B6820">
        <v>0</v>
      </c>
      <c r="C6820" s="1">
        <v>43377</v>
      </c>
      <c r="D6820">
        <v>643191</v>
      </c>
      <c r="E6820">
        <v>454</v>
      </c>
      <c r="F6820">
        <v>3</v>
      </c>
      <c r="G6820">
        <v>269.89999999999998</v>
      </c>
      <c r="H6820" s="1">
        <v>43380</v>
      </c>
      <c r="I6820">
        <v>999999</v>
      </c>
      <c r="J6820">
        <v>248.30799999999999</v>
      </c>
      <c r="K6820">
        <v>137.6</v>
      </c>
      <c r="L6820" t="s">
        <v>14</v>
      </c>
      <c r="M6820">
        <v>0.86939999999999995</v>
      </c>
    </row>
    <row r="6821" spans="1:13" x14ac:dyDescent="0.25">
      <c r="A6821">
        <v>319900</v>
      </c>
      <c r="B6821">
        <v>1</v>
      </c>
      <c r="C6821" s="1">
        <v>43377</v>
      </c>
      <c r="D6821">
        <v>643191</v>
      </c>
      <c r="E6821">
        <v>10</v>
      </c>
      <c r="F6821">
        <v>7</v>
      </c>
      <c r="G6821">
        <v>59.99</v>
      </c>
      <c r="H6821" s="1">
        <v>43380</v>
      </c>
      <c r="I6821">
        <v>999999</v>
      </c>
      <c r="J6821">
        <v>59.99</v>
      </c>
      <c r="K6821">
        <v>30.58</v>
      </c>
      <c r="L6821" t="s">
        <v>14</v>
      </c>
      <c r="M6821">
        <v>0.86939999999999995</v>
      </c>
    </row>
    <row r="6822" spans="1:13" x14ac:dyDescent="0.25">
      <c r="A6822">
        <v>319901</v>
      </c>
      <c r="B6822">
        <v>0</v>
      </c>
      <c r="C6822" s="1">
        <v>43377</v>
      </c>
      <c r="D6822">
        <v>201027</v>
      </c>
      <c r="E6822">
        <v>1543</v>
      </c>
      <c r="F6822">
        <v>8</v>
      </c>
      <c r="G6822">
        <v>402</v>
      </c>
      <c r="H6822" s="1">
        <v>43377</v>
      </c>
      <c r="I6822">
        <v>100</v>
      </c>
      <c r="J6822">
        <v>402</v>
      </c>
      <c r="K6822">
        <v>133.19</v>
      </c>
      <c r="L6822" t="s">
        <v>15</v>
      </c>
      <c r="M6822">
        <v>1.2867</v>
      </c>
    </row>
    <row r="6823" spans="1:13" x14ac:dyDescent="0.25">
      <c r="A6823">
        <v>319901</v>
      </c>
      <c r="B6823">
        <v>1</v>
      </c>
      <c r="C6823" s="1">
        <v>43377</v>
      </c>
      <c r="D6823">
        <v>201027</v>
      </c>
      <c r="E6823">
        <v>484</v>
      </c>
      <c r="F6823">
        <v>1</v>
      </c>
      <c r="G6823">
        <v>129</v>
      </c>
      <c r="H6823" s="1">
        <v>43377</v>
      </c>
      <c r="I6823">
        <v>100</v>
      </c>
      <c r="J6823">
        <v>116.1</v>
      </c>
      <c r="K6823">
        <v>65.77</v>
      </c>
      <c r="L6823" t="s">
        <v>15</v>
      </c>
      <c r="M6823">
        <v>1.2867</v>
      </c>
    </row>
    <row r="6824" spans="1:13" x14ac:dyDescent="0.25">
      <c r="A6824">
        <v>319901</v>
      </c>
      <c r="B6824">
        <v>2</v>
      </c>
      <c r="C6824" s="1">
        <v>43377</v>
      </c>
      <c r="D6824">
        <v>201027</v>
      </c>
      <c r="E6824">
        <v>450</v>
      </c>
      <c r="F6824">
        <v>3</v>
      </c>
      <c r="G6824">
        <v>919</v>
      </c>
      <c r="H6824" s="1">
        <v>43377</v>
      </c>
      <c r="I6824">
        <v>100</v>
      </c>
      <c r="J6824">
        <v>919</v>
      </c>
      <c r="K6824">
        <v>304.48</v>
      </c>
      <c r="L6824" t="s">
        <v>15</v>
      </c>
      <c r="M6824">
        <v>1.2867</v>
      </c>
    </row>
    <row r="6825" spans="1:13" x14ac:dyDescent="0.25">
      <c r="A6825">
        <v>319901</v>
      </c>
      <c r="B6825">
        <v>3</v>
      </c>
      <c r="C6825" s="1">
        <v>43377</v>
      </c>
      <c r="D6825">
        <v>201027</v>
      </c>
      <c r="E6825">
        <v>452</v>
      </c>
      <c r="F6825">
        <v>2</v>
      </c>
      <c r="G6825">
        <v>219.95</v>
      </c>
      <c r="H6825" s="1">
        <v>43377</v>
      </c>
      <c r="I6825">
        <v>100</v>
      </c>
      <c r="J6825">
        <v>193.55600000000001</v>
      </c>
      <c r="K6825">
        <v>112.14</v>
      </c>
      <c r="L6825" t="s">
        <v>15</v>
      </c>
      <c r="M6825">
        <v>1.2867</v>
      </c>
    </row>
    <row r="6826" spans="1:13" x14ac:dyDescent="0.25">
      <c r="A6826">
        <v>319902</v>
      </c>
      <c r="B6826">
        <v>0</v>
      </c>
      <c r="C6826" s="1">
        <v>43377</v>
      </c>
      <c r="D6826">
        <v>488744</v>
      </c>
      <c r="E6826">
        <v>593</v>
      </c>
      <c r="F6826">
        <v>2</v>
      </c>
      <c r="G6826">
        <v>459</v>
      </c>
      <c r="H6826" s="1">
        <v>43380</v>
      </c>
      <c r="I6826">
        <v>999999</v>
      </c>
      <c r="J6826">
        <v>413.1</v>
      </c>
      <c r="K6826">
        <v>152.08000000000001</v>
      </c>
      <c r="L6826" t="s">
        <v>14</v>
      </c>
      <c r="M6826">
        <v>0.86939999999999995</v>
      </c>
    </row>
    <row r="6827" spans="1:13" x14ac:dyDescent="0.25">
      <c r="A6827">
        <v>319903</v>
      </c>
      <c r="B6827">
        <v>0</v>
      </c>
      <c r="C6827" s="1">
        <v>43377</v>
      </c>
      <c r="D6827">
        <v>1285207</v>
      </c>
      <c r="E6827">
        <v>2497</v>
      </c>
      <c r="F6827">
        <v>4</v>
      </c>
      <c r="G6827">
        <v>9.99</v>
      </c>
      <c r="H6827" s="1">
        <v>43380</v>
      </c>
      <c r="I6827">
        <v>999999</v>
      </c>
      <c r="J6827">
        <v>9.99</v>
      </c>
      <c r="K6827">
        <v>5.09</v>
      </c>
      <c r="L6827" t="s">
        <v>13</v>
      </c>
      <c r="M6827">
        <v>1</v>
      </c>
    </row>
    <row r="6828" spans="1:13" x14ac:dyDescent="0.25">
      <c r="A6828">
        <v>319903</v>
      </c>
      <c r="B6828">
        <v>1</v>
      </c>
      <c r="C6828" s="1">
        <v>43377</v>
      </c>
      <c r="D6828">
        <v>1285207</v>
      </c>
      <c r="E6828">
        <v>1738</v>
      </c>
      <c r="F6828">
        <v>5</v>
      </c>
      <c r="G6828">
        <v>28</v>
      </c>
      <c r="H6828" s="1">
        <v>43380</v>
      </c>
      <c r="I6828">
        <v>999999</v>
      </c>
      <c r="J6828">
        <v>24.64</v>
      </c>
      <c r="K6828">
        <v>14.28</v>
      </c>
      <c r="L6828" t="s">
        <v>13</v>
      </c>
      <c r="M6828">
        <v>1</v>
      </c>
    </row>
    <row r="6829" spans="1:13" x14ac:dyDescent="0.25">
      <c r="A6829">
        <v>319904</v>
      </c>
      <c r="B6829">
        <v>0</v>
      </c>
      <c r="C6829" s="1">
        <v>43377</v>
      </c>
      <c r="D6829">
        <v>1991460</v>
      </c>
      <c r="E6829">
        <v>473</v>
      </c>
      <c r="F6829">
        <v>8</v>
      </c>
      <c r="G6829">
        <v>59</v>
      </c>
      <c r="H6829" s="1">
        <v>43379</v>
      </c>
      <c r="I6829">
        <v>999999</v>
      </c>
      <c r="J6829">
        <v>54.28</v>
      </c>
      <c r="K6829">
        <v>30.08</v>
      </c>
      <c r="L6829" t="s">
        <v>13</v>
      </c>
      <c r="M6829">
        <v>1</v>
      </c>
    </row>
    <row r="6830" spans="1:13" x14ac:dyDescent="0.25">
      <c r="A6830">
        <v>319904</v>
      </c>
      <c r="B6830">
        <v>1</v>
      </c>
      <c r="C6830" s="1">
        <v>43377</v>
      </c>
      <c r="D6830">
        <v>1991460</v>
      </c>
      <c r="E6830">
        <v>2459</v>
      </c>
      <c r="F6830">
        <v>6</v>
      </c>
      <c r="G6830">
        <v>215.62</v>
      </c>
      <c r="H6830" s="1">
        <v>43379</v>
      </c>
      <c r="I6830">
        <v>999999</v>
      </c>
      <c r="J6830">
        <v>194.05799999999999</v>
      </c>
      <c r="K6830">
        <v>71.44</v>
      </c>
      <c r="L6830" t="s">
        <v>13</v>
      </c>
      <c r="M6830">
        <v>1</v>
      </c>
    </row>
    <row r="6831" spans="1:13" x14ac:dyDescent="0.25">
      <c r="A6831">
        <v>319904</v>
      </c>
      <c r="B6831">
        <v>2</v>
      </c>
      <c r="C6831" s="1">
        <v>43377</v>
      </c>
      <c r="D6831">
        <v>1991460</v>
      </c>
      <c r="E6831">
        <v>1508</v>
      </c>
      <c r="F6831">
        <v>2</v>
      </c>
      <c r="G6831">
        <v>300</v>
      </c>
      <c r="H6831" s="1">
        <v>43379</v>
      </c>
      <c r="I6831">
        <v>999999</v>
      </c>
      <c r="J6831">
        <v>300</v>
      </c>
      <c r="K6831">
        <v>137.96</v>
      </c>
      <c r="L6831" t="s">
        <v>13</v>
      </c>
      <c r="M6831">
        <v>1</v>
      </c>
    </row>
    <row r="6832" spans="1:13" x14ac:dyDescent="0.25">
      <c r="A6832">
        <v>319905</v>
      </c>
      <c r="B6832">
        <v>0</v>
      </c>
      <c r="C6832" s="1">
        <v>43377</v>
      </c>
      <c r="D6832">
        <v>788230</v>
      </c>
      <c r="E6832">
        <v>1609</v>
      </c>
      <c r="F6832">
        <v>3</v>
      </c>
      <c r="G6832">
        <v>259.99</v>
      </c>
      <c r="H6832" s="1">
        <v>43381</v>
      </c>
      <c r="I6832">
        <v>999999</v>
      </c>
      <c r="J6832">
        <v>233.99100000000001</v>
      </c>
      <c r="K6832">
        <v>86.14</v>
      </c>
      <c r="L6832" t="s">
        <v>14</v>
      </c>
      <c r="M6832">
        <v>0.86939999999999995</v>
      </c>
    </row>
    <row r="6833" spans="1:13" x14ac:dyDescent="0.25">
      <c r="A6833">
        <v>319906</v>
      </c>
      <c r="B6833">
        <v>0</v>
      </c>
      <c r="C6833" s="1">
        <v>43377</v>
      </c>
      <c r="D6833">
        <v>482104</v>
      </c>
      <c r="E6833">
        <v>1760</v>
      </c>
      <c r="F6833">
        <v>1</v>
      </c>
      <c r="G6833">
        <v>94.8</v>
      </c>
      <c r="H6833" s="1">
        <v>43379</v>
      </c>
      <c r="I6833">
        <v>999999</v>
      </c>
      <c r="J6833">
        <v>84.372</v>
      </c>
      <c r="K6833">
        <v>43.6</v>
      </c>
      <c r="L6833" t="s">
        <v>14</v>
      </c>
      <c r="M6833">
        <v>0.86939999999999995</v>
      </c>
    </row>
    <row r="6834" spans="1:13" x14ac:dyDescent="0.25">
      <c r="A6834">
        <v>319906</v>
      </c>
      <c r="B6834">
        <v>1</v>
      </c>
      <c r="C6834" s="1">
        <v>43377</v>
      </c>
      <c r="D6834">
        <v>482104</v>
      </c>
      <c r="E6834">
        <v>1244</v>
      </c>
      <c r="F6834">
        <v>2</v>
      </c>
      <c r="G6834">
        <v>178</v>
      </c>
      <c r="H6834" s="1">
        <v>43379</v>
      </c>
      <c r="I6834">
        <v>999999</v>
      </c>
      <c r="J6834">
        <v>178</v>
      </c>
      <c r="K6834">
        <v>90.75</v>
      </c>
      <c r="L6834" t="s">
        <v>14</v>
      </c>
      <c r="M6834">
        <v>0.86939999999999995</v>
      </c>
    </row>
    <row r="6835" spans="1:13" x14ac:dyDescent="0.25">
      <c r="A6835">
        <v>319906</v>
      </c>
      <c r="B6835">
        <v>2</v>
      </c>
      <c r="C6835" s="1">
        <v>43377</v>
      </c>
      <c r="D6835">
        <v>482104</v>
      </c>
      <c r="E6835">
        <v>1767</v>
      </c>
      <c r="F6835">
        <v>4</v>
      </c>
      <c r="G6835">
        <v>34</v>
      </c>
      <c r="H6835" s="1">
        <v>43379</v>
      </c>
      <c r="I6835">
        <v>999999</v>
      </c>
      <c r="J6835">
        <v>34</v>
      </c>
      <c r="K6835">
        <v>15.64</v>
      </c>
      <c r="L6835" t="s">
        <v>14</v>
      </c>
      <c r="M6835">
        <v>0.86939999999999995</v>
      </c>
    </row>
    <row r="6836" spans="1:13" x14ac:dyDescent="0.25">
      <c r="A6836">
        <v>319907</v>
      </c>
      <c r="B6836">
        <v>0</v>
      </c>
      <c r="C6836" s="1">
        <v>43377</v>
      </c>
      <c r="D6836">
        <v>1906932</v>
      </c>
      <c r="E6836">
        <v>1503</v>
      </c>
      <c r="F6836">
        <v>9</v>
      </c>
      <c r="G6836">
        <v>269</v>
      </c>
      <c r="H6836" s="1">
        <v>43379</v>
      </c>
      <c r="I6836">
        <v>999999</v>
      </c>
      <c r="J6836">
        <v>239.41</v>
      </c>
      <c r="K6836">
        <v>123.7</v>
      </c>
      <c r="L6836" t="s">
        <v>13</v>
      </c>
      <c r="M6836">
        <v>1</v>
      </c>
    </row>
    <row r="6837" spans="1:13" x14ac:dyDescent="0.25">
      <c r="A6837">
        <v>319907</v>
      </c>
      <c r="B6837">
        <v>1</v>
      </c>
      <c r="C6837" s="1">
        <v>43377</v>
      </c>
      <c r="D6837">
        <v>1906932</v>
      </c>
      <c r="E6837">
        <v>1671</v>
      </c>
      <c r="F6837">
        <v>1</v>
      </c>
      <c r="G6837">
        <v>4.99</v>
      </c>
      <c r="H6837" s="1">
        <v>43379</v>
      </c>
      <c r="I6837">
        <v>999999</v>
      </c>
      <c r="J6837">
        <v>4.99</v>
      </c>
      <c r="K6837">
        <v>2.54</v>
      </c>
      <c r="L6837" t="s">
        <v>13</v>
      </c>
      <c r="M6837">
        <v>1</v>
      </c>
    </row>
    <row r="6838" spans="1:13" x14ac:dyDescent="0.25">
      <c r="A6838">
        <v>319908</v>
      </c>
      <c r="B6838">
        <v>0</v>
      </c>
      <c r="C6838" s="1">
        <v>43377</v>
      </c>
      <c r="D6838">
        <v>1446505</v>
      </c>
      <c r="E6838">
        <v>1451</v>
      </c>
      <c r="F6838">
        <v>2</v>
      </c>
      <c r="G6838">
        <v>268</v>
      </c>
      <c r="H6838" s="1">
        <v>43379</v>
      </c>
      <c r="I6838">
        <v>999999</v>
      </c>
      <c r="J6838">
        <v>265.32</v>
      </c>
      <c r="K6838">
        <v>123.24</v>
      </c>
      <c r="L6838" t="s">
        <v>13</v>
      </c>
      <c r="M6838">
        <v>1</v>
      </c>
    </row>
    <row r="6839" spans="1:13" x14ac:dyDescent="0.25">
      <c r="A6839">
        <v>320000</v>
      </c>
      <c r="B6839">
        <v>0</v>
      </c>
      <c r="C6839" s="1">
        <v>43378</v>
      </c>
      <c r="D6839">
        <v>1306147</v>
      </c>
      <c r="E6839">
        <v>1676</v>
      </c>
      <c r="F6839">
        <v>4</v>
      </c>
      <c r="G6839">
        <v>8.99</v>
      </c>
      <c r="H6839" s="1">
        <v>43381</v>
      </c>
      <c r="I6839">
        <v>999999</v>
      </c>
      <c r="J6839">
        <v>8.2707999999999995</v>
      </c>
      <c r="K6839">
        <v>4.13</v>
      </c>
      <c r="L6839" t="s">
        <v>13</v>
      </c>
      <c r="M6839">
        <v>1</v>
      </c>
    </row>
    <row r="6840" spans="1:13" x14ac:dyDescent="0.25">
      <c r="A6840">
        <v>320001</v>
      </c>
      <c r="B6840">
        <v>0</v>
      </c>
      <c r="C6840" s="1">
        <v>43378</v>
      </c>
      <c r="D6840">
        <v>1231006</v>
      </c>
      <c r="E6840">
        <v>1540</v>
      </c>
      <c r="F6840">
        <v>1</v>
      </c>
      <c r="G6840">
        <v>380</v>
      </c>
      <c r="H6840" s="1">
        <v>43382</v>
      </c>
      <c r="I6840">
        <v>999999</v>
      </c>
      <c r="J6840">
        <v>330.6</v>
      </c>
      <c r="K6840">
        <v>125.9</v>
      </c>
      <c r="L6840" t="s">
        <v>13</v>
      </c>
      <c r="M6840">
        <v>1</v>
      </c>
    </row>
    <row r="6841" spans="1:13" x14ac:dyDescent="0.25">
      <c r="A6841">
        <v>320002</v>
      </c>
      <c r="B6841">
        <v>0</v>
      </c>
      <c r="C6841" s="1">
        <v>43378</v>
      </c>
      <c r="D6841">
        <v>417904</v>
      </c>
      <c r="E6841">
        <v>98</v>
      </c>
      <c r="F6841">
        <v>3</v>
      </c>
      <c r="G6841">
        <v>120</v>
      </c>
      <c r="H6841" s="1">
        <v>43378</v>
      </c>
      <c r="I6841">
        <v>220</v>
      </c>
      <c r="J6841">
        <v>105.6</v>
      </c>
      <c r="K6841">
        <v>55.18</v>
      </c>
      <c r="L6841" t="s">
        <v>14</v>
      </c>
      <c r="M6841">
        <v>0.86909999999999998</v>
      </c>
    </row>
    <row r="6842" spans="1:13" x14ac:dyDescent="0.25">
      <c r="A6842">
        <v>320003</v>
      </c>
      <c r="B6842">
        <v>0</v>
      </c>
      <c r="C6842" s="1">
        <v>43378</v>
      </c>
      <c r="D6842">
        <v>367172</v>
      </c>
      <c r="E6842">
        <v>1559</v>
      </c>
      <c r="F6842">
        <v>3</v>
      </c>
      <c r="G6842">
        <v>299</v>
      </c>
      <c r="H6842" s="1">
        <v>43378</v>
      </c>
      <c r="I6842">
        <v>100</v>
      </c>
      <c r="J6842">
        <v>263.12</v>
      </c>
      <c r="K6842">
        <v>137.5</v>
      </c>
      <c r="L6842" t="s">
        <v>15</v>
      </c>
      <c r="M6842">
        <v>1.2917000000000001</v>
      </c>
    </row>
    <row r="6843" spans="1:13" x14ac:dyDescent="0.25">
      <c r="A6843">
        <v>320003</v>
      </c>
      <c r="B6843">
        <v>1</v>
      </c>
      <c r="C6843" s="1">
        <v>43378</v>
      </c>
      <c r="D6843">
        <v>367172</v>
      </c>
      <c r="E6843">
        <v>1590</v>
      </c>
      <c r="F6843">
        <v>1</v>
      </c>
      <c r="G6843">
        <v>22.89</v>
      </c>
      <c r="H6843" s="1">
        <v>43378</v>
      </c>
      <c r="I6843">
        <v>100</v>
      </c>
      <c r="J6843">
        <v>22.89</v>
      </c>
      <c r="K6843">
        <v>7.58</v>
      </c>
      <c r="L6843" t="s">
        <v>15</v>
      </c>
      <c r="M6843">
        <v>1.2917000000000001</v>
      </c>
    </row>
    <row r="6844" spans="1:13" x14ac:dyDescent="0.25">
      <c r="A6844">
        <v>320003</v>
      </c>
      <c r="B6844">
        <v>2</v>
      </c>
      <c r="C6844" s="1">
        <v>43378</v>
      </c>
      <c r="D6844">
        <v>367172</v>
      </c>
      <c r="E6844">
        <v>384</v>
      </c>
      <c r="F6844">
        <v>2</v>
      </c>
      <c r="G6844">
        <v>758</v>
      </c>
      <c r="H6844" s="1">
        <v>43378</v>
      </c>
      <c r="I6844">
        <v>100</v>
      </c>
      <c r="J6844">
        <v>667.04</v>
      </c>
      <c r="K6844">
        <v>348.58</v>
      </c>
      <c r="L6844" t="s">
        <v>15</v>
      </c>
      <c r="M6844">
        <v>1.2917000000000001</v>
      </c>
    </row>
    <row r="6845" spans="1:13" x14ac:dyDescent="0.25">
      <c r="A6845">
        <v>320004</v>
      </c>
      <c r="B6845">
        <v>0</v>
      </c>
      <c r="C6845" s="1">
        <v>43378</v>
      </c>
      <c r="D6845">
        <v>521194</v>
      </c>
      <c r="E6845">
        <v>636</v>
      </c>
      <c r="F6845">
        <v>7</v>
      </c>
      <c r="G6845">
        <v>999</v>
      </c>
      <c r="H6845" s="1">
        <v>43378</v>
      </c>
      <c r="I6845">
        <v>270</v>
      </c>
      <c r="J6845">
        <v>999</v>
      </c>
      <c r="K6845">
        <v>459.4</v>
      </c>
      <c r="L6845" t="s">
        <v>14</v>
      </c>
      <c r="M6845">
        <v>0.86909999999999998</v>
      </c>
    </row>
    <row r="6846" spans="1:13" x14ac:dyDescent="0.25">
      <c r="A6846">
        <v>320004</v>
      </c>
      <c r="B6846">
        <v>1</v>
      </c>
      <c r="C6846" s="1">
        <v>43378</v>
      </c>
      <c r="D6846">
        <v>521194</v>
      </c>
      <c r="E6846">
        <v>53</v>
      </c>
      <c r="F6846">
        <v>8</v>
      </c>
      <c r="G6846">
        <v>296</v>
      </c>
      <c r="H6846" s="1">
        <v>43378</v>
      </c>
      <c r="I6846">
        <v>270</v>
      </c>
      <c r="J6846">
        <v>296</v>
      </c>
      <c r="K6846">
        <v>98.07</v>
      </c>
      <c r="L6846" t="s">
        <v>14</v>
      </c>
      <c r="M6846">
        <v>0.86909999999999998</v>
      </c>
    </row>
    <row r="6847" spans="1:13" x14ac:dyDescent="0.25">
      <c r="A6847">
        <v>320005</v>
      </c>
      <c r="B6847">
        <v>0</v>
      </c>
      <c r="C6847" s="1">
        <v>43378</v>
      </c>
      <c r="D6847">
        <v>1272454</v>
      </c>
      <c r="E6847">
        <v>1695</v>
      </c>
      <c r="F6847">
        <v>1</v>
      </c>
      <c r="G6847">
        <v>4.9800000000000004</v>
      </c>
      <c r="H6847" s="1">
        <v>43378</v>
      </c>
      <c r="I6847">
        <v>530</v>
      </c>
      <c r="J6847">
        <v>4.2827999999999999</v>
      </c>
      <c r="K6847">
        <v>2.54</v>
      </c>
      <c r="L6847" t="s">
        <v>13</v>
      </c>
      <c r="M6847">
        <v>1</v>
      </c>
    </row>
    <row r="6848" spans="1:13" x14ac:dyDescent="0.25">
      <c r="A6848">
        <v>320005</v>
      </c>
      <c r="B6848">
        <v>1</v>
      </c>
      <c r="C6848" s="1">
        <v>43378</v>
      </c>
      <c r="D6848">
        <v>1272454</v>
      </c>
      <c r="E6848">
        <v>1472</v>
      </c>
      <c r="F6848">
        <v>2</v>
      </c>
      <c r="G6848">
        <v>239</v>
      </c>
      <c r="H6848" s="1">
        <v>43378</v>
      </c>
      <c r="I6848">
        <v>530</v>
      </c>
      <c r="J6848">
        <v>239</v>
      </c>
      <c r="K6848">
        <v>109.91</v>
      </c>
      <c r="L6848" t="s">
        <v>13</v>
      </c>
      <c r="M6848">
        <v>1</v>
      </c>
    </row>
    <row r="6849" spans="1:13" x14ac:dyDescent="0.25">
      <c r="A6849">
        <v>320100</v>
      </c>
      <c r="B6849">
        <v>0</v>
      </c>
      <c r="C6849" s="1">
        <v>43379</v>
      </c>
      <c r="D6849">
        <v>1278169</v>
      </c>
      <c r="E6849">
        <v>326</v>
      </c>
      <c r="F6849">
        <v>3</v>
      </c>
      <c r="G6849">
        <v>299</v>
      </c>
      <c r="H6849" s="1">
        <v>43380</v>
      </c>
      <c r="I6849">
        <v>999999</v>
      </c>
      <c r="J6849">
        <v>278.07</v>
      </c>
      <c r="K6849">
        <v>152.44</v>
      </c>
      <c r="L6849" t="s">
        <v>13</v>
      </c>
      <c r="M6849">
        <v>1</v>
      </c>
    </row>
    <row r="6850" spans="1:13" x14ac:dyDescent="0.25">
      <c r="A6850">
        <v>320100</v>
      </c>
      <c r="B6850">
        <v>1</v>
      </c>
      <c r="C6850" s="1">
        <v>43379</v>
      </c>
      <c r="D6850">
        <v>1278169</v>
      </c>
      <c r="E6850">
        <v>1382</v>
      </c>
      <c r="F6850">
        <v>5</v>
      </c>
      <c r="G6850">
        <v>9.99</v>
      </c>
      <c r="H6850" s="1">
        <v>43380</v>
      </c>
      <c r="I6850">
        <v>999999</v>
      </c>
      <c r="J6850">
        <v>9.99</v>
      </c>
      <c r="K6850">
        <v>5.09</v>
      </c>
      <c r="L6850" t="s">
        <v>13</v>
      </c>
      <c r="M6850">
        <v>1</v>
      </c>
    </row>
    <row r="6851" spans="1:13" x14ac:dyDescent="0.25">
      <c r="A6851">
        <v>320101</v>
      </c>
      <c r="B6851">
        <v>0</v>
      </c>
      <c r="C6851" s="1">
        <v>43379</v>
      </c>
      <c r="D6851">
        <v>444978</v>
      </c>
      <c r="E6851">
        <v>557</v>
      </c>
      <c r="F6851">
        <v>2</v>
      </c>
      <c r="G6851">
        <v>459</v>
      </c>
      <c r="H6851" s="1">
        <v>43383</v>
      </c>
      <c r="I6851">
        <v>999999</v>
      </c>
      <c r="J6851">
        <v>459</v>
      </c>
      <c r="K6851">
        <v>152.08000000000001</v>
      </c>
      <c r="L6851" t="s">
        <v>14</v>
      </c>
      <c r="M6851">
        <v>0.86909999999999998</v>
      </c>
    </row>
    <row r="6852" spans="1:13" x14ac:dyDescent="0.25">
      <c r="A6852">
        <v>320101</v>
      </c>
      <c r="B6852">
        <v>1</v>
      </c>
      <c r="C6852" s="1">
        <v>43379</v>
      </c>
      <c r="D6852">
        <v>444978</v>
      </c>
      <c r="E6852">
        <v>1063</v>
      </c>
      <c r="F6852">
        <v>1</v>
      </c>
      <c r="G6852">
        <v>338</v>
      </c>
      <c r="H6852" s="1">
        <v>43383</v>
      </c>
      <c r="I6852">
        <v>999999</v>
      </c>
      <c r="J6852">
        <v>304.2</v>
      </c>
      <c r="K6852">
        <v>155.43</v>
      </c>
      <c r="L6852" t="s">
        <v>14</v>
      </c>
      <c r="M6852">
        <v>0.86909999999999998</v>
      </c>
    </row>
    <row r="6853" spans="1:13" x14ac:dyDescent="0.25">
      <c r="A6853">
        <v>320101</v>
      </c>
      <c r="B6853">
        <v>2</v>
      </c>
      <c r="C6853" s="1">
        <v>43379</v>
      </c>
      <c r="D6853">
        <v>444978</v>
      </c>
      <c r="E6853">
        <v>438</v>
      </c>
      <c r="F6853">
        <v>4</v>
      </c>
      <c r="G6853">
        <v>919</v>
      </c>
      <c r="H6853" s="1">
        <v>43383</v>
      </c>
      <c r="I6853">
        <v>999999</v>
      </c>
      <c r="J6853">
        <v>799.53</v>
      </c>
      <c r="K6853">
        <v>304.48</v>
      </c>
      <c r="L6853" t="s">
        <v>14</v>
      </c>
      <c r="M6853">
        <v>0.86909999999999998</v>
      </c>
    </row>
    <row r="6854" spans="1:13" x14ac:dyDescent="0.25">
      <c r="A6854">
        <v>320101</v>
      </c>
      <c r="B6854">
        <v>3</v>
      </c>
      <c r="C6854" s="1">
        <v>43379</v>
      </c>
      <c r="D6854">
        <v>444978</v>
      </c>
      <c r="E6854">
        <v>1707</v>
      </c>
      <c r="F6854">
        <v>7</v>
      </c>
      <c r="G6854">
        <v>70.13</v>
      </c>
      <c r="H6854" s="1">
        <v>43383</v>
      </c>
      <c r="I6854">
        <v>999999</v>
      </c>
      <c r="J6854">
        <v>70.13</v>
      </c>
      <c r="K6854">
        <v>32.25</v>
      </c>
      <c r="L6854" t="s">
        <v>14</v>
      </c>
      <c r="M6854">
        <v>0.86909999999999998</v>
      </c>
    </row>
    <row r="6855" spans="1:13" x14ac:dyDescent="0.25">
      <c r="A6855">
        <v>320102</v>
      </c>
      <c r="B6855">
        <v>0</v>
      </c>
      <c r="C6855" s="1">
        <v>43379</v>
      </c>
      <c r="D6855">
        <v>1224103</v>
      </c>
      <c r="E6855">
        <v>2114</v>
      </c>
      <c r="F6855">
        <v>2</v>
      </c>
      <c r="G6855">
        <v>257.5</v>
      </c>
      <c r="H6855" s="1">
        <v>43381</v>
      </c>
      <c r="I6855">
        <v>999999</v>
      </c>
      <c r="J6855">
        <v>257.5</v>
      </c>
      <c r="K6855">
        <v>131.28</v>
      </c>
      <c r="L6855" t="s">
        <v>13</v>
      </c>
      <c r="M6855">
        <v>1</v>
      </c>
    </row>
    <row r="6856" spans="1:13" x14ac:dyDescent="0.25">
      <c r="A6856">
        <v>320103</v>
      </c>
      <c r="B6856">
        <v>0</v>
      </c>
      <c r="C6856" s="1">
        <v>43379</v>
      </c>
      <c r="D6856">
        <v>471114</v>
      </c>
      <c r="E6856">
        <v>1822</v>
      </c>
      <c r="F6856">
        <v>1</v>
      </c>
      <c r="G6856">
        <v>32</v>
      </c>
      <c r="H6856" s="1">
        <v>43381</v>
      </c>
      <c r="I6856">
        <v>999999</v>
      </c>
      <c r="J6856">
        <v>30.72</v>
      </c>
      <c r="K6856">
        <v>16.309999999999999</v>
      </c>
      <c r="L6856" t="s">
        <v>14</v>
      </c>
      <c r="M6856">
        <v>0.86909999999999998</v>
      </c>
    </row>
    <row r="6857" spans="1:13" x14ac:dyDescent="0.25">
      <c r="A6857">
        <v>320103</v>
      </c>
      <c r="B6857">
        <v>1</v>
      </c>
      <c r="C6857" s="1">
        <v>43379</v>
      </c>
      <c r="D6857">
        <v>471114</v>
      </c>
      <c r="E6857">
        <v>504</v>
      </c>
      <c r="F6857">
        <v>9</v>
      </c>
      <c r="G6857">
        <v>869</v>
      </c>
      <c r="H6857" s="1">
        <v>43381</v>
      </c>
      <c r="I6857">
        <v>999999</v>
      </c>
      <c r="J6857">
        <v>869</v>
      </c>
      <c r="K6857">
        <v>287.92</v>
      </c>
      <c r="L6857" t="s">
        <v>14</v>
      </c>
      <c r="M6857">
        <v>0.86909999999999998</v>
      </c>
    </row>
    <row r="6858" spans="1:13" x14ac:dyDescent="0.25">
      <c r="A6858">
        <v>320103</v>
      </c>
      <c r="B6858">
        <v>2</v>
      </c>
      <c r="C6858" s="1">
        <v>43379</v>
      </c>
      <c r="D6858">
        <v>471114</v>
      </c>
      <c r="E6858">
        <v>2084</v>
      </c>
      <c r="F6858">
        <v>1</v>
      </c>
      <c r="G6858">
        <v>94.99</v>
      </c>
      <c r="H6858" s="1">
        <v>43381</v>
      </c>
      <c r="I6858">
        <v>999999</v>
      </c>
      <c r="J6858">
        <v>82.641300000000001</v>
      </c>
      <c r="K6858">
        <v>48.43</v>
      </c>
      <c r="L6858" t="s">
        <v>14</v>
      </c>
      <c r="M6858">
        <v>0.86909999999999998</v>
      </c>
    </row>
    <row r="6859" spans="1:13" x14ac:dyDescent="0.25">
      <c r="A6859">
        <v>320103</v>
      </c>
      <c r="B6859">
        <v>3</v>
      </c>
      <c r="C6859" s="1">
        <v>43379</v>
      </c>
      <c r="D6859">
        <v>471114</v>
      </c>
      <c r="E6859">
        <v>425</v>
      </c>
      <c r="F6859">
        <v>1</v>
      </c>
      <c r="G6859">
        <v>369</v>
      </c>
      <c r="H6859" s="1">
        <v>43381</v>
      </c>
      <c r="I6859">
        <v>999999</v>
      </c>
      <c r="J6859">
        <v>369</v>
      </c>
      <c r="K6859">
        <v>188.13</v>
      </c>
      <c r="L6859" t="s">
        <v>14</v>
      </c>
      <c r="M6859">
        <v>0.86909999999999998</v>
      </c>
    </row>
    <row r="6860" spans="1:13" x14ac:dyDescent="0.25">
      <c r="A6860">
        <v>320104</v>
      </c>
      <c r="B6860">
        <v>0</v>
      </c>
      <c r="C6860" s="1">
        <v>43379</v>
      </c>
      <c r="D6860">
        <v>503768</v>
      </c>
      <c r="E6860">
        <v>2021</v>
      </c>
      <c r="F6860">
        <v>3</v>
      </c>
      <c r="G6860">
        <v>179.99</v>
      </c>
      <c r="H6860" s="1">
        <v>43379</v>
      </c>
      <c r="I6860">
        <v>210</v>
      </c>
      <c r="J6860">
        <v>161.99100000000001</v>
      </c>
      <c r="K6860">
        <v>82.77</v>
      </c>
      <c r="L6860" t="s">
        <v>14</v>
      </c>
      <c r="M6860">
        <v>0.86909999999999998</v>
      </c>
    </row>
    <row r="6861" spans="1:13" x14ac:dyDescent="0.25">
      <c r="A6861">
        <v>320105</v>
      </c>
      <c r="B6861">
        <v>0</v>
      </c>
      <c r="C6861" s="1">
        <v>43379</v>
      </c>
      <c r="D6861">
        <v>1960256</v>
      </c>
      <c r="E6861">
        <v>1617</v>
      </c>
      <c r="F6861">
        <v>3</v>
      </c>
      <c r="G6861">
        <v>57.99</v>
      </c>
      <c r="H6861" s="1">
        <v>43381</v>
      </c>
      <c r="I6861">
        <v>999999</v>
      </c>
      <c r="J6861">
        <v>57.99</v>
      </c>
      <c r="K6861">
        <v>26.67</v>
      </c>
      <c r="L6861" t="s">
        <v>13</v>
      </c>
      <c r="M6861">
        <v>1</v>
      </c>
    </row>
    <row r="6862" spans="1:13" x14ac:dyDescent="0.25">
      <c r="A6862">
        <v>320106</v>
      </c>
      <c r="B6862">
        <v>0</v>
      </c>
      <c r="C6862" s="1">
        <v>43379</v>
      </c>
      <c r="D6862">
        <v>1427869</v>
      </c>
      <c r="E6862">
        <v>854</v>
      </c>
      <c r="F6862">
        <v>1</v>
      </c>
      <c r="G6862">
        <v>129</v>
      </c>
      <c r="H6862" s="1">
        <v>43379</v>
      </c>
      <c r="I6862">
        <v>670</v>
      </c>
      <c r="J6862">
        <v>129</v>
      </c>
      <c r="K6862">
        <v>59.32</v>
      </c>
      <c r="L6862" t="s">
        <v>13</v>
      </c>
      <c r="M6862">
        <v>1</v>
      </c>
    </row>
    <row r="6863" spans="1:13" x14ac:dyDescent="0.25">
      <c r="A6863">
        <v>320107</v>
      </c>
      <c r="B6863">
        <v>0</v>
      </c>
      <c r="C6863" s="1">
        <v>43379</v>
      </c>
      <c r="D6863">
        <v>327308</v>
      </c>
      <c r="E6863">
        <v>432</v>
      </c>
      <c r="F6863">
        <v>3</v>
      </c>
      <c r="G6863">
        <v>499.9</v>
      </c>
      <c r="H6863" s="1">
        <v>43380</v>
      </c>
      <c r="I6863">
        <v>999999</v>
      </c>
      <c r="J6863">
        <v>439.91199999999998</v>
      </c>
      <c r="K6863">
        <v>254.86</v>
      </c>
      <c r="L6863" t="s">
        <v>15</v>
      </c>
      <c r="M6863">
        <v>1.2917000000000001</v>
      </c>
    </row>
    <row r="6864" spans="1:13" x14ac:dyDescent="0.25">
      <c r="A6864">
        <v>320108</v>
      </c>
      <c r="B6864">
        <v>0</v>
      </c>
      <c r="C6864" s="1">
        <v>43379</v>
      </c>
      <c r="D6864">
        <v>1704351</v>
      </c>
      <c r="E6864">
        <v>2184</v>
      </c>
      <c r="F6864">
        <v>1</v>
      </c>
      <c r="G6864">
        <v>445</v>
      </c>
      <c r="H6864" s="1">
        <v>43381</v>
      </c>
      <c r="I6864">
        <v>999999</v>
      </c>
      <c r="J6864">
        <v>445</v>
      </c>
      <c r="K6864">
        <v>204.64</v>
      </c>
      <c r="L6864" t="s">
        <v>13</v>
      </c>
      <c r="M6864">
        <v>1</v>
      </c>
    </row>
    <row r="6865" spans="1:13" x14ac:dyDescent="0.25">
      <c r="A6865">
        <v>320108</v>
      </c>
      <c r="B6865">
        <v>1</v>
      </c>
      <c r="C6865" s="1">
        <v>43379</v>
      </c>
      <c r="D6865">
        <v>1704351</v>
      </c>
      <c r="E6865">
        <v>1674</v>
      </c>
      <c r="F6865">
        <v>1</v>
      </c>
      <c r="G6865">
        <v>6.99</v>
      </c>
      <c r="H6865" s="1">
        <v>43381</v>
      </c>
      <c r="I6865">
        <v>999999</v>
      </c>
      <c r="J6865">
        <v>6.0812999999999997</v>
      </c>
      <c r="K6865">
        <v>3.56</v>
      </c>
      <c r="L6865" t="s">
        <v>13</v>
      </c>
      <c r="M6865">
        <v>1</v>
      </c>
    </row>
    <row r="6866" spans="1:13" x14ac:dyDescent="0.25">
      <c r="A6866">
        <v>320108</v>
      </c>
      <c r="B6866">
        <v>2</v>
      </c>
      <c r="C6866" s="1">
        <v>43379</v>
      </c>
      <c r="D6866">
        <v>1704351</v>
      </c>
      <c r="E6866">
        <v>548</v>
      </c>
      <c r="F6866">
        <v>1</v>
      </c>
      <c r="G6866">
        <v>190</v>
      </c>
      <c r="H6866" s="1">
        <v>43381</v>
      </c>
      <c r="I6866">
        <v>999999</v>
      </c>
      <c r="J6866">
        <v>176.7</v>
      </c>
      <c r="K6866">
        <v>87.37</v>
      </c>
      <c r="L6866" t="s">
        <v>13</v>
      </c>
      <c r="M6866">
        <v>1</v>
      </c>
    </row>
    <row r="6867" spans="1:13" x14ac:dyDescent="0.25">
      <c r="A6867">
        <v>320109</v>
      </c>
      <c r="B6867">
        <v>0</v>
      </c>
      <c r="C6867" s="1">
        <v>43379</v>
      </c>
      <c r="D6867">
        <v>1391911</v>
      </c>
      <c r="E6867">
        <v>54</v>
      </c>
      <c r="F6867">
        <v>4</v>
      </c>
      <c r="G6867">
        <v>296</v>
      </c>
      <c r="H6867" s="1">
        <v>43379</v>
      </c>
      <c r="I6867">
        <v>540</v>
      </c>
      <c r="J6867">
        <v>257.52</v>
      </c>
      <c r="K6867">
        <v>98.07</v>
      </c>
      <c r="L6867" t="s">
        <v>13</v>
      </c>
      <c r="M6867">
        <v>1</v>
      </c>
    </row>
    <row r="6868" spans="1:13" x14ac:dyDescent="0.25">
      <c r="A6868">
        <v>320109</v>
      </c>
      <c r="B6868">
        <v>1</v>
      </c>
      <c r="C6868" s="1">
        <v>43379</v>
      </c>
      <c r="D6868">
        <v>1391911</v>
      </c>
      <c r="E6868">
        <v>48</v>
      </c>
      <c r="F6868">
        <v>4</v>
      </c>
      <c r="G6868">
        <v>149.94999999999999</v>
      </c>
      <c r="H6868" s="1">
        <v>43379</v>
      </c>
      <c r="I6868">
        <v>540</v>
      </c>
      <c r="J6868">
        <v>133.4555</v>
      </c>
      <c r="K6868">
        <v>76.45</v>
      </c>
      <c r="L6868" t="s">
        <v>13</v>
      </c>
      <c r="M6868">
        <v>1</v>
      </c>
    </row>
    <row r="6869" spans="1:13" x14ac:dyDescent="0.25">
      <c r="A6869">
        <v>320110</v>
      </c>
      <c r="B6869">
        <v>0</v>
      </c>
      <c r="C6869" s="1">
        <v>43379</v>
      </c>
      <c r="D6869">
        <v>1993606</v>
      </c>
      <c r="E6869">
        <v>307</v>
      </c>
      <c r="F6869">
        <v>2</v>
      </c>
      <c r="G6869">
        <v>369</v>
      </c>
      <c r="H6869" s="1">
        <v>43379</v>
      </c>
      <c r="I6869">
        <v>530</v>
      </c>
      <c r="J6869">
        <v>324.72000000000003</v>
      </c>
      <c r="K6869">
        <v>169.69</v>
      </c>
      <c r="L6869" t="s">
        <v>13</v>
      </c>
      <c r="M6869">
        <v>1</v>
      </c>
    </row>
    <row r="6870" spans="1:13" x14ac:dyDescent="0.25">
      <c r="A6870">
        <v>320110</v>
      </c>
      <c r="B6870">
        <v>1</v>
      </c>
      <c r="C6870" s="1">
        <v>43379</v>
      </c>
      <c r="D6870">
        <v>1993606</v>
      </c>
      <c r="E6870">
        <v>1785</v>
      </c>
      <c r="F6870">
        <v>2</v>
      </c>
      <c r="G6870">
        <v>43</v>
      </c>
      <c r="H6870" s="1">
        <v>43379</v>
      </c>
      <c r="I6870">
        <v>530</v>
      </c>
      <c r="J6870">
        <v>38.270000000000003</v>
      </c>
      <c r="K6870">
        <v>21.92</v>
      </c>
      <c r="L6870" t="s">
        <v>13</v>
      </c>
      <c r="M6870">
        <v>1</v>
      </c>
    </row>
    <row r="6871" spans="1:13" x14ac:dyDescent="0.25">
      <c r="A6871">
        <v>320300</v>
      </c>
      <c r="B6871">
        <v>0</v>
      </c>
      <c r="C6871" s="1">
        <v>43381</v>
      </c>
      <c r="D6871">
        <v>1107513</v>
      </c>
      <c r="E6871">
        <v>1590</v>
      </c>
      <c r="F6871">
        <v>2</v>
      </c>
      <c r="G6871">
        <v>22.89</v>
      </c>
      <c r="H6871" s="1">
        <v>43381</v>
      </c>
      <c r="I6871">
        <v>360</v>
      </c>
      <c r="J6871">
        <v>19.685400000000001</v>
      </c>
      <c r="K6871">
        <v>7.58</v>
      </c>
      <c r="L6871" t="s">
        <v>16</v>
      </c>
      <c r="M6871">
        <v>0.76680000000000004</v>
      </c>
    </row>
    <row r="6872" spans="1:13" x14ac:dyDescent="0.25">
      <c r="A6872">
        <v>320300</v>
      </c>
      <c r="B6872">
        <v>1</v>
      </c>
      <c r="C6872" s="1">
        <v>43381</v>
      </c>
      <c r="D6872">
        <v>1107513</v>
      </c>
      <c r="E6872">
        <v>424</v>
      </c>
      <c r="F6872">
        <v>1</v>
      </c>
      <c r="G6872">
        <v>269.95</v>
      </c>
      <c r="H6872" s="1">
        <v>43381</v>
      </c>
      <c r="I6872">
        <v>360</v>
      </c>
      <c r="J6872">
        <v>232.15700000000001</v>
      </c>
      <c r="K6872">
        <v>137.63</v>
      </c>
      <c r="L6872" t="s">
        <v>16</v>
      </c>
      <c r="M6872">
        <v>0.76680000000000004</v>
      </c>
    </row>
    <row r="6873" spans="1:13" x14ac:dyDescent="0.25">
      <c r="A6873">
        <v>320301</v>
      </c>
      <c r="B6873">
        <v>0</v>
      </c>
      <c r="C6873" s="1">
        <v>43381</v>
      </c>
      <c r="D6873">
        <v>1918233</v>
      </c>
      <c r="E6873">
        <v>146</v>
      </c>
      <c r="F6873">
        <v>1</v>
      </c>
      <c r="G6873">
        <v>2899.99</v>
      </c>
      <c r="H6873" s="1">
        <v>43381</v>
      </c>
      <c r="I6873">
        <v>610</v>
      </c>
      <c r="J6873">
        <v>2551.9911999999999</v>
      </c>
      <c r="K6873">
        <v>960.82</v>
      </c>
      <c r="L6873" t="s">
        <v>13</v>
      </c>
      <c r="M6873">
        <v>1</v>
      </c>
    </row>
    <row r="6874" spans="1:13" x14ac:dyDescent="0.25">
      <c r="A6874">
        <v>320302</v>
      </c>
      <c r="B6874">
        <v>0</v>
      </c>
      <c r="C6874" s="1">
        <v>43381</v>
      </c>
      <c r="D6874">
        <v>395210</v>
      </c>
      <c r="E6874">
        <v>423</v>
      </c>
      <c r="F6874">
        <v>1</v>
      </c>
      <c r="G6874">
        <v>599</v>
      </c>
      <c r="H6874" s="1">
        <v>43381</v>
      </c>
      <c r="I6874">
        <v>74</v>
      </c>
      <c r="J6874">
        <v>539.1</v>
      </c>
      <c r="K6874">
        <v>275.45999999999998</v>
      </c>
      <c r="L6874" t="s">
        <v>15</v>
      </c>
      <c r="M6874">
        <v>1.2994000000000001</v>
      </c>
    </row>
    <row r="6875" spans="1:13" x14ac:dyDescent="0.25">
      <c r="A6875">
        <v>320302</v>
      </c>
      <c r="B6875">
        <v>1</v>
      </c>
      <c r="C6875" s="1">
        <v>43381</v>
      </c>
      <c r="D6875">
        <v>395210</v>
      </c>
      <c r="E6875">
        <v>928</v>
      </c>
      <c r="F6875">
        <v>3</v>
      </c>
      <c r="G6875">
        <v>33.99</v>
      </c>
      <c r="H6875" s="1">
        <v>43381</v>
      </c>
      <c r="I6875">
        <v>74</v>
      </c>
      <c r="J6875">
        <v>30.251100000000001</v>
      </c>
      <c r="K6875">
        <v>17.329999999999998</v>
      </c>
      <c r="L6875" t="s">
        <v>15</v>
      </c>
      <c r="M6875">
        <v>1.2994000000000001</v>
      </c>
    </row>
    <row r="6876" spans="1:13" x14ac:dyDescent="0.25">
      <c r="A6876">
        <v>320302</v>
      </c>
      <c r="B6876">
        <v>2</v>
      </c>
      <c r="C6876" s="1">
        <v>43381</v>
      </c>
      <c r="D6876">
        <v>395210</v>
      </c>
      <c r="E6876">
        <v>147</v>
      </c>
      <c r="F6876">
        <v>3</v>
      </c>
      <c r="G6876">
        <v>2899.99</v>
      </c>
      <c r="H6876" s="1">
        <v>43381</v>
      </c>
      <c r="I6876">
        <v>74</v>
      </c>
      <c r="J6876">
        <v>2899.99</v>
      </c>
      <c r="K6876">
        <v>960.82</v>
      </c>
      <c r="L6876" t="s">
        <v>15</v>
      </c>
      <c r="M6876">
        <v>1.2994000000000001</v>
      </c>
    </row>
    <row r="6877" spans="1:13" x14ac:dyDescent="0.25">
      <c r="A6877">
        <v>320302</v>
      </c>
      <c r="B6877">
        <v>3</v>
      </c>
      <c r="C6877" s="1">
        <v>43381</v>
      </c>
      <c r="D6877">
        <v>395210</v>
      </c>
      <c r="E6877">
        <v>1492</v>
      </c>
      <c r="F6877">
        <v>10</v>
      </c>
      <c r="G6877">
        <v>239</v>
      </c>
      <c r="H6877" s="1">
        <v>43381</v>
      </c>
      <c r="I6877">
        <v>74</v>
      </c>
      <c r="J6877">
        <v>239</v>
      </c>
      <c r="K6877">
        <v>109.91</v>
      </c>
      <c r="L6877" t="s">
        <v>15</v>
      </c>
      <c r="M6877">
        <v>1.2994000000000001</v>
      </c>
    </row>
    <row r="6878" spans="1:13" x14ac:dyDescent="0.25">
      <c r="A6878">
        <v>320303</v>
      </c>
      <c r="B6878">
        <v>0</v>
      </c>
      <c r="C6878" s="1">
        <v>43381</v>
      </c>
      <c r="D6878">
        <v>2056831</v>
      </c>
      <c r="E6878">
        <v>1384</v>
      </c>
      <c r="F6878">
        <v>2</v>
      </c>
      <c r="G6878">
        <v>16.989999999999998</v>
      </c>
      <c r="H6878" s="1">
        <v>43386</v>
      </c>
      <c r="I6878">
        <v>999999</v>
      </c>
      <c r="J6878">
        <v>16.989999999999998</v>
      </c>
      <c r="K6878">
        <v>8.66</v>
      </c>
      <c r="L6878" t="s">
        <v>13</v>
      </c>
      <c r="M6878">
        <v>1</v>
      </c>
    </row>
    <row r="6879" spans="1:13" x14ac:dyDescent="0.25">
      <c r="A6879">
        <v>320400</v>
      </c>
      <c r="B6879">
        <v>0</v>
      </c>
      <c r="C6879" s="1">
        <v>43382</v>
      </c>
      <c r="D6879">
        <v>1306044</v>
      </c>
      <c r="E6879">
        <v>539</v>
      </c>
      <c r="F6879">
        <v>5</v>
      </c>
      <c r="G6879">
        <v>2295</v>
      </c>
      <c r="H6879" s="1">
        <v>43383</v>
      </c>
      <c r="I6879">
        <v>999999</v>
      </c>
      <c r="J6879">
        <v>1973.7</v>
      </c>
      <c r="K6879">
        <v>760.38</v>
      </c>
      <c r="L6879" t="s">
        <v>13</v>
      </c>
      <c r="M6879">
        <v>1</v>
      </c>
    </row>
    <row r="6880" spans="1:13" x14ac:dyDescent="0.25">
      <c r="A6880">
        <v>320401</v>
      </c>
      <c r="B6880">
        <v>0</v>
      </c>
      <c r="C6880" s="1">
        <v>43382</v>
      </c>
      <c r="D6880">
        <v>2095400</v>
      </c>
      <c r="E6880">
        <v>1498</v>
      </c>
      <c r="F6880">
        <v>1</v>
      </c>
      <c r="G6880">
        <v>300</v>
      </c>
      <c r="H6880" s="1">
        <v>43384</v>
      </c>
      <c r="I6880">
        <v>999999</v>
      </c>
      <c r="J6880">
        <v>273</v>
      </c>
      <c r="K6880">
        <v>137.96</v>
      </c>
      <c r="L6880" t="s">
        <v>13</v>
      </c>
      <c r="M6880">
        <v>1</v>
      </c>
    </row>
    <row r="6881" spans="1:13" x14ac:dyDescent="0.25">
      <c r="A6881">
        <v>320402</v>
      </c>
      <c r="B6881">
        <v>0</v>
      </c>
      <c r="C6881" s="1">
        <v>43382</v>
      </c>
      <c r="D6881">
        <v>1011159</v>
      </c>
      <c r="E6881">
        <v>1698</v>
      </c>
      <c r="F6881">
        <v>5</v>
      </c>
      <c r="G6881">
        <v>6.99</v>
      </c>
      <c r="H6881" s="1">
        <v>43386</v>
      </c>
      <c r="I6881">
        <v>999999</v>
      </c>
      <c r="J6881">
        <v>6.2910000000000004</v>
      </c>
      <c r="K6881">
        <v>3.56</v>
      </c>
      <c r="L6881" t="s">
        <v>16</v>
      </c>
      <c r="M6881">
        <v>0.76680000000000004</v>
      </c>
    </row>
    <row r="6882" spans="1:13" x14ac:dyDescent="0.25">
      <c r="A6882">
        <v>320403</v>
      </c>
      <c r="B6882">
        <v>0</v>
      </c>
      <c r="C6882" s="1">
        <v>43382</v>
      </c>
      <c r="D6882">
        <v>1223858</v>
      </c>
      <c r="E6882">
        <v>1611</v>
      </c>
      <c r="F6882">
        <v>6</v>
      </c>
      <c r="G6882">
        <v>159.99</v>
      </c>
      <c r="H6882" s="1">
        <v>43385</v>
      </c>
      <c r="I6882">
        <v>999999</v>
      </c>
      <c r="J6882">
        <v>145.5909</v>
      </c>
      <c r="K6882">
        <v>73.569999999999993</v>
      </c>
      <c r="L6882" t="s">
        <v>13</v>
      </c>
      <c r="M6882">
        <v>1</v>
      </c>
    </row>
    <row r="6883" spans="1:13" x14ac:dyDescent="0.25">
      <c r="A6883">
        <v>320403</v>
      </c>
      <c r="B6883">
        <v>1</v>
      </c>
      <c r="C6883" s="1">
        <v>43382</v>
      </c>
      <c r="D6883">
        <v>1223858</v>
      </c>
      <c r="E6883">
        <v>1688</v>
      </c>
      <c r="F6883">
        <v>4</v>
      </c>
      <c r="G6883">
        <v>8.8800000000000008</v>
      </c>
      <c r="H6883" s="1">
        <v>43385</v>
      </c>
      <c r="I6883">
        <v>999999</v>
      </c>
      <c r="J6883">
        <v>8.8800000000000008</v>
      </c>
      <c r="K6883">
        <v>4.08</v>
      </c>
      <c r="L6883" t="s">
        <v>13</v>
      </c>
      <c r="M6883">
        <v>1</v>
      </c>
    </row>
    <row r="6884" spans="1:13" x14ac:dyDescent="0.25">
      <c r="A6884">
        <v>320403</v>
      </c>
      <c r="B6884">
        <v>2</v>
      </c>
      <c r="C6884" s="1">
        <v>43382</v>
      </c>
      <c r="D6884">
        <v>1223858</v>
      </c>
      <c r="E6884">
        <v>1631</v>
      </c>
      <c r="F6884">
        <v>2</v>
      </c>
      <c r="G6884">
        <v>12.66</v>
      </c>
      <c r="H6884" s="1">
        <v>43385</v>
      </c>
      <c r="I6884">
        <v>999999</v>
      </c>
      <c r="J6884">
        <v>12.66</v>
      </c>
      <c r="K6884">
        <v>5.82</v>
      </c>
      <c r="L6884" t="s">
        <v>13</v>
      </c>
      <c r="M6884">
        <v>1</v>
      </c>
    </row>
    <row r="6885" spans="1:13" x14ac:dyDescent="0.25">
      <c r="A6885">
        <v>320403</v>
      </c>
      <c r="B6885">
        <v>3</v>
      </c>
      <c r="C6885" s="1">
        <v>43382</v>
      </c>
      <c r="D6885">
        <v>1223858</v>
      </c>
      <c r="E6885">
        <v>1417</v>
      </c>
      <c r="F6885">
        <v>3</v>
      </c>
      <c r="G6885">
        <v>268</v>
      </c>
      <c r="H6885" s="1">
        <v>43385</v>
      </c>
      <c r="I6885">
        <v>999999</v>
      </c>
      <c r="J6885">
        <v>268</v>
      </c>
      <c r="K6885">
        <v>123.24</v>
      </c>
      <c r="L6885" t="s">
        <v>13</v>
      </c>
      <c r="M6885">
        <v>1</v>
      </c>
    </row>
    <row r="6886" spans="1:13" x14ac:dyDescent="0.25">
      <c r="A6886">
        <v>320403</v>
      </c>
      <c r="B6886">
        <v>4</v>
      </c>
      <c r="C6886" s="1">
        <v>43382</v>
      </c>
      <c r="D6886">
        <v>1223858</v>
      </c>
      <c r="E6886">
        <v>706</v>
      </c>
      <c r="F6886">
        <v>3</v>
      </c>
      <c r="G6886">
        <v>79</v>
      </c>
      <c r="H6886" s="1">
        <v>43385</v>
      </c>
      <c r="I6886">
        <v>999999</v>
      </c>
      <c r="J6886">
        <v>69.52</v>
      </c>
      <c r="K6886">
        <v>40.28</v>
      </c>
      <c r="L6886" t="s">
        <v>13</v>
      </c>
      <c r="M6886">
        <v>1</v>
      </c>
    </row>
    <row r="6887" spans="1:13" x14ac:dyDescent="0.25">
      <c r="A6887">
        <v>320404</v>
      </c>
      <c r="B6887">
        <v>0</v>
      </c>
      <c r="C6887" s="1">
        <v>43382</v>
      </c>
      <c r="D6887">
        <v>440396</v>
      </c>
      <c r="E6887">
        <v>1595</v>
      </c>
      <c r="F6887">
        <v>3</v>
      </c>
      <c r="G6887">
        <v>22.89</v>
      </c>
      <c r="H6887" s="1">
        <v>43385</v>
      </c>
      <c r="I6887">
        <v>999999</v>
      </c>
      <c r="J6887">
        <v>19.914300000000001</v>
      </c>
      <c r="K6887">
        <v>7.58</v>
      </c>
      <c r="L6887" t="s">
        <v>14</v>
      </c>
      <c r="M6887">
        <v>0.87450000000000006</v>
      </c>
    </row>
    <row r="6888" spans="1:13" x14ac:dyDescent="0.25">
      <c r="A6888">
        <v>320405</v>
      </c>
      <c r="B6888">
        <v>0</v>
      </c>
      <c r="C6888" s="1">
        <v>43382</v>
      </c>
      <c r="D6888">
        <v>1996488</v>
      </c>
      <c r="E6888">
        <v>1924</v>
      </c>
      <c r="F6888">
        <v>1</v>
      </c>
      <c r="G6888">
        <v>299.99</v>
      </c>
      <c r="H6888" s="1">
        <v>43383</v>
      </c>
      <c r="I6888">
        <v>999999</v>
      </c>
      <c r="J6888">
        <v>299.99</v>
      </c>
      <c r="K6888">
        <v>152.94</v>
      </c>
      <c r="L6888" t="s">
        <v>13</v>
      </c>
      <c r="M6888">
        <v>1</v>
      </c>
    </row>
    <row r="6889" spans="1:13" x14ac:dyDescent="0.25">
      <c r="A6889">
        <v>320405</v>
      </c>
      <c r="B6889">
        <v>1</v>
      </c>
      <c r="C6889" s="1">
        <v>43382</v>
      </c>
      <c r="D6889">
        <v>1996488</v>
      </c>
      <c r="E6889">
        <v>1524</v>
      </c>
      <c r="F6889">
        <v>9</v>
      </c>
      <c r="G6889">
        <v>330</v>
      </c>
      <c r="H6889" s="1">
        <v>43383</v>
      </c>
      <c r="I6889">
        <v>999999</v>
      </c>
      <c r="J6889">
        <v>330</v>
      </c>
      <c r="K6889">
        <v>151.76</v>
      </c>
      <c r="L6889" t="s">
        <v>13</v>
      </c>
      <c r="M6889">
        <v>1</v>
      </c>
    </row>
    <row r="6890" spans="1:13" x14ac:dyDescent="0.25">
      <c r="A6890">
        <v>320500</v>
      </c>
      <c r="B6890">
        <v>0</v>
      </c>
      <c r="C6890" s="1">
        <v>43383</v>
      </c>
      <c r="D6890">
        <v>438641</v>
      </c>
      <c r="E6890">
        <v>584</v>
      </c>
      <c r="F6890">
        <v>2</v>
      </c>
      <c r="G6890">
        <v>190</v>
      </c>
      <c r="H6890" s="1">
        <v>43383</v>
      </c>
      <c r="I6890">
        <v>240</v>
      </c>
      <c r="J6890">
        <v>190</v>
      </c>
      <c r="K6890">
        <v>62.95</v>
      </c>
      <c r="L6890" t="s">
        <v>14</v>
      </c>
      <c r="M6890">
        <v>0.86960000000000004</v>
      </c>
    </row>
    <row r="6891" spans="1:13" x14ac:dyDescent="0.25">
      <c r="A6891">
        <v>320501</v>
      </c>
      <c r="B6891">
        <v>0</v>
      </c>
      <c r="C6891" s="1">
        <v>43383</v>
      </c>
      <c r="D6891">
        <v>416518</v>
      </c>
      <c r="E6891">
        <v>1446</v>
      </c>
      <c r="F6891">
        <v>4</v>
      </c>
      <c r="G6891">
        <v>289</v>
      </c>
      <c r="H6891" s="1">
        <v>43385</v>
      </c>
      <c r="I6891">
        <v>999999</v>
      </c>
      <c r="J6891">
        <v>289</v>
      </c>
      <c r="K6891">
        <v>132.9</v>
      </c>
      <c r="L6891" t="s">
        <v>14</v>
      </c>
      <c r="M6891">
        <v>0.86960000000000004</v>
      </c>
    </row>
    <row r="6892" spans="1:13" x14ac:dyDescent="0.25">
      <c r="A6892">
        <v>320502</v>
      </c>
      <c r="B6892">
        <v>0</v>
      </c>
      <c r="C6892" s="1">
        <v>43383</v>
      </c>
      <c r="D6892">
        <v>1461536</v>
      </c>
      <c r="E6892">
        <v>1603</v>
      </c>
      <c r="F6892">
        <v>1</v>
      </c>
      <c r="G6892">
        <v>109.99</v>
      </c>
      <c r="H6892" s="1">
        <v>43383</v>
      </c>
      <c r="I6892">
        <v>660</v>
      </c>
      <c r="J6892">
        <v>95.691299999999998</v>
      </c>
      <c r="K6892">
        <v>56.08</v>
      </c>
      <c r="L6892" t="s">
        <v>13</v>
      </c>
      <c r="M6892">
        <v>1</v>
      </c>
    </row>
    <row r="6893" spans="1:13" x14ac:dyDescent="0.25">
      <c r="A6893">
        <v>320503</v>
      </c>
      <c r="B6893">
        <v>0</v>
      </c>
      <c r="C6893" s="1">
        <v>43383</v>
      </c>
      <c r="D6893">
        <v>1776613</v>
      </c>
      <c r="E6893">
        <v>2346</v>
      </c>
      <c r="F6893">
        <v>1</v>
      </c>
      <c r="G6893">
        <v>119.99</v>
      </c>
      <c r="H6893" s="1">
        <v>43387</v>
      </c>
      <c r="I6893">
        <v>999999</v>
      </c>
      <c r="J6893">
        <v>103.1914</v>
      </c>
      <c r="K6893">
        <v>61.17</v>
      </c>
      <c r="L6893" t="s">
        <v>13</v>
      </c>
      <c r="M6893">
        <v>1</v>
      </c>
    </row>
    <row r="6894" spans="1:13" x14ac:dyDescent="0.25">
      <c r="A6894">
        <v>320503</v>
      </c>
      <c r="B6894">
        <v>1</v>
      </c>
      <c r="C6894" s="1">
        <v>43383</v>
      </c>
      <c r="D6894">
        <v>1776613</v>
      </c>
      <c r="E6894">
        <v>1613</v>
      </c>
      <c r="F6894">
        <v>2</v>
      </c>
      <c r="G6894">
        <v>109.99</v>
      </c>
      <c r="H6894" s="1">
        <v>43387</v>
      </c>
      <c r="I6894">
        <v>999999</v>
      </c>
      <c r="J6894">
        <v>109.99</v>
      </c>
      <c r="K6894">
        <v>56.08</v>
      </c>
      <c r="L6894" t="s">
        <v>13</v>
      </c>
      <c r="M6894">
        <v>1</v>
      </c>
    </row>
    <row r="6895" spans="1:13" x14ac:dyDescent="0.25">
      <c r="A6895">
        <v>320503</v>
      </c>
      <c r="B6895">
        <v>2</v>
      </c>
      <c r="C6895" s="1">
        <v>43383</v>
      </c>
      <c r="D6895">
        <v>1776613</v>
      </c>
      <c r="E6895">
        <v>2515</v>
      </c>
      <c r="F6895">
        <v>1</v>
      </c>
      <c r="G6895">
        <v>3.35</v>
      </c>
      <c r="H6895" s="1">
        <v>43387</v>
      </c>
      <c r="I6895">
        <v>999999</v>
      </c>
      <c r="J6895">
        <v>3.35</v>
      </c>
      <c r="K6895">
        <v>1.71</v>
      </c>
      <c r="L6895" t="s">
        <v>13</v>
      </c>
      <c r="M6895">
        <v>1</v>
      </c>
    </row>
    <row r="6896" spans="1:13" x14ac:dyDescent="0.25">
      <c r="A6896">
        <v>320504</v>
      </c>
      <c r="B6896">
        <v>0</v>
      </c>
      <c r="C6896" s="1">
        <v>43383</v>
      </c>
      <c r="D6896">
        <v>1980538</v>
      </c>
      <c r="E6896">
        <v>2357</v>
      </c>
      <c r="F6896">
        <v>1</v>
      </c>
      <c r="G6896">
        <v>429.99</v>
      </c>
      <c r="H6896" s="1">
        <v>43383</v>
      </c>
      <c r="I6896">
        <v>540</v>
      </c>
      <c r="J6896">
        <v>399.89069999999998</v>
      </c>
      <c r="K6896">
        <v>197.74</v>
      </c>
      <c r="L6896" t="s">
        <v>13</v>
      </c>
      <c r="M6896">
        <v>1</v>
      </c>
    </row>
    <row r="6897" spans="1:13" x14ac:dyDescent="0.25">
      <c r="A6897">
        <v>320504</v>
      </c>
      <c r="B6897">
        <v>1</v>
      </c>
      <c r="C6897" s="1">
        <v>43383</v>
      </c>
      <c r="D6897">
        <v>1980538</v>
      </c>
      <c r="E6897">
        <v>1429</v>
      </c>
      <c r="F6897">
        <v>3</v>
      </c>
      <c r="G6897">
        <v>289</v>
      </c>
      <c r="H6897" s="1">
        <v>43383</v>
      </c>
      <c r="I6897">
        <v>540</v>
      </c>
      <c r="J6897">
        <v>289</v>
      </c>
      <c r="K6897">
        <v>132.9</v>
      </c>
      <c r="L6897" t="s">
        <v>13</v>
      </c>
      <c r="M6897">
        <v>1</v>
      </c>
    </row>
    <row r="6898" spans="1:13" x14ac:dyDescent="0.25">
      <c r="A6898">
        <v>320504</v>
      </c>
      <c r="B6898">
        <v>2</v>
      </c>
      <c r="C6898" s="1">
        <v>43383</v>
      </c>
      <c r="D6898">
        <v>1980538</v>
      </c>
      <c r="E6898">
        <v>555</v>
      </c>
      <c r="F6898">
        <v>1</v>
      </c>
      <c r="G6898">
        <v>229</v>
      </c>
      <c r="H6898" s="1">
        <v>43383</v>
      </c>
      <c r="I6898">
        <v>540</v>
      </c>
      <c r="J6898">
        <v>203.81</v>
      </c>
      <c r="K6898">
        <v>116.75</v>
      </c>
      <c r="L6898" t="s">
        <v>13</v>
      </c>
      <c r="M6898">
        <v>1</v>
      </c>
    </row>
    <row r="6899" spans="1:13" x14ac:dyDescent="0.25">
      <c r="A6899">
        <v>320504</v>
      </c>
      <c r="B6899">
        <v>3</v>
      </c>
      <c r="C6899" s="1">
        <v>43383</v>
      </c>
      <c r="D6899">
        <v>1980538</v>
      </c>
      <c r="E6899">
        <v>1483</v>
      </c>
      <c r="F6899">
        <v>2</v>
      </c>
      <c r="G6899">
        <v>269</v>
      </c>
      <c r="H6899" s="1">
        <v>43383</v>
      </c>
      <c r="I6899">
        <v>540</v>
      </c>
      <c r="J6899">
        <v>244.79</v>
      </c>
      <c r="K6899">
        <v>123.7</v>
      </c>
      <c r="L6899" t="s">
        <v>13</v>
      </c>
      <c r="M6899">
        <v>1</v>
      </c>
    </row>
    <row r="6900" spans="1:13" x14ac:dyDescent="0.25">
      <c r="A6900">
        <v>320505</v>
      </c>
      <c r="B6900">
        <v>0</v>
      </c>
      <c r="C6900" s="1">
        <v>43383</v>
      </c>
      <c r="D6900">
        <v>1288961</v>
      </c>
      <c r="E6900">
        <v>1444</v>
      </c>
      <c r="F6900">
        <v>8</v>
      </c>
      <c r="G6900">
        <v>230</v>
      </c>
      <c r="H6900" s="1">
        <v>43383</v>
      </c>
      <c r="I6900">
        <v>430</v>
      </c>
      <c r="J6900">
        <v>207</v>
      </c>
      <c r="K6900">
        <v>105.77</v>
      </c>
      <c r="L6900" t="s">
        <v>13</v>
      </c>
      <c r="M6900">
        <v>1</v>
      </c>
    </row>
    <row r="6901" spans="1:13" x14ac:dyDescent="0.25">
      <c r="A6901">
        <v>320505</v>
      </c>
      <c r="B6901">
        <v>1</v>
      </c>
      <c r="C6901" s="1">
        <v>43383</v>
      </c>
      <c r="D6901">
        <v>1288961</v>
      </c>
      <c r="E6901">
        <v>1639</v>
      </c>
      <c r="F6901">
        <v>10</v>
      </c>
      <c r="G6901">
        <v>9.99</v>
      </c>
      <c r="H6901" s="1">
        <v>43383</v>
      </c>
      <c r="I6901">
        <v>430</v>
      </c>
      <c r="J6901">
        <v>8.6913</v>
      </c>
      <c r="K6901">
        <v>5.09</v>
      </c>
      <c r="L6901" t="s">
        <v>13</v>
      </c>
      <c r="M6901">
        <v>1</v>
      </c>
    </row>
    <row r="6902" spans="1:13" x14ac:dyDescent="0.25">
      <c r="A6902">
        <v>320505</v>
      </c>
      <c r="B6902">
        <v>2</v>
      </c>
      <c r="C6902" s="1">
        <v>43383</v>
      </c>
      <c r="D6902">
        <v>1288961</v>
      </c>
      <c r="E6902">
        <v>2502</v>
      </c>
      <c r="F6902">
        <v>4</v>
      </c>
      <c r="G6902">
        <v>9.99</v>
      </c>
      <c r="H6902" s="1">
        <v>43383</v>
      </c>
      <c r="I6902">
        <v>430</v>
      </c>
      <c r="J6902">
        <v>9.99</v>
      </c>
      <c r="K6902">
        <v>5.09</v>
      </c>
      <c r="L6902" t="s">
        <v>13</v>
      </c>
      <c r="M6902">
        <v>1</v>
      </c>
    </row>
    <row r="6903" spans="1:13" x14ac:dyDescent="0.25">
      <c r="A6903">
        <v>320506</v>
      </c>
      <c r="B6903">
        <v>0</v>
      </c>
      <c r="C6903" s="1">
        <v>43383</v>
      </c>
      <c r="D6903">
        <v>1313828</v>
      </c>
      <c r="E6903">
        <v>2513</v>
      </c>
      <c r="F6903">
        <v>7</v>
      </c>
      <c r="G6903">
        <v>129.99</v>
      </c>
      <c r="H6903" s="1">
        <v>43387</v>
      </c>
      <c r="I6903">
        <v>999999</v>
      </c>
      <c r="J6903">
        <v>115.69110000000001</v>
      </c>
      <c r="K6903">
        <v>43.07</v>
      </c>
      <c r="L6903" t="s">
        <v>13</v>
      </c>
      <c r="M6903">
        <v>1</v>
      </c>
    </row>
    <row r="6904" spans="1:13" x14ac:dyDescent="0.25">
      <c r="A6904">
        <v>320506</v>
      </c>
      <c r="B6904">
        <v>1</v>
      </c>
      <c r="C6904" s="1">
        <v>43383</v>
      </c>
      <c r="D6904">
        <v>1313828</v>
      </c>
      <c r="E6904">
        <v>2117</v>
      </c>
      <c r="F6904">
        <v>1</v>
      </c>
      <c r="G6904">
        <v>745.99</v>
      </c>
      <c r="H6904" s="1">
        <v>43387</v>
      </c>
      <c r="I6904">
        <v>999999</v>
      </c>
      <c r="J6904">
        <v>663.93110000000001</v>
      </c>
      <c r="K6904">
        <v>343.05</v>
      </c>
      <c r="L6904" t="s">
        <v>13</v>
      </c>
      <c r="M6904">
        <v>1</v>
      </c>
    </row>
    <row r="6905" spans="1:13" x14ac:dyDescent="0.25">
      <c r="A6905">
        <v>320506</v>
      </c>
      <c r="B6905">
        <v>2</v>
      </c>
      <c r="C6905" s="1">
        <v>43383</v>
      </c>
      <c r="D6905">
        <v>1313828</v>
      </c>
      <c r="E6905">
        <v>153</v>
      </c>
      <c r="F6905">
        <v>3</v>
      </c>
      <c r="G6905">
        <v>469.97</v>
      </c>
      <c r="H6905" s="1">
        <v>43387</v>
      </c>
      <c r="I6905">
        <v>999999</v>
      </c>
      <c r="J6905">
        <v>465.27030000000002</v>
      </c>
      <c r="K6905">
        <v>216.12</v>
      </c>
      <c r="L6905" t="s">
        <v>13</v>
      </c>
      <c r="M6905">
        <v>1</v>
      </c>
    </row>
    <row r="6906" spans="1:13" x14ac:dyDescent="0.25">
      <c r="A6906">
        <v>320507</v>
      </c>
      <c r="B6906">
        <v>0</v>
      </c>
      <c r="C6906" s="1">
        <v>43383</v>
      </c>
      <c r="D6906">
        <v>328606</v>
      </c>
      <c r="E6906">
        <v>1541</v>
      </c>
      <c r="F6906">
        <v>3</v>
      </c>
      <c r="G6906">
        <v>299</v>
      </c>
      <c r="H6906" s="1">
        <v>43383</v>
      </c>
      <c r="I6906">
        <v>100</v>
      </c>
      <c r="J6906">
        <v>257.14</v>
      </c>
      <c r="K6906">
        <v>137.5</v>
      </c>
      <c r="L6906" t="s">
        <v>15</v>
      </c>
      <c r="M6906">
        <v>1.2963</v>
      </c>
    </row>
    <row r="6907" spans="1:13" x14ac:dyDescent="0.25">
      <c r="A6907">
        <v>320507</v>
      </c>
      <c r="B6907">
        <v>1</v>
      </c>
      <c r="C6907" s="1">
        <v>43383</v>
      </c>
      <c r="D6907">
        <v>328606</v>
      </c>
      <c r="E6907">
        <v>1869</v>
      </c>
      <c r="F6907">
        <v>3</v>
      </c>
      <c r="G6907">
        <v>1818</v>
      </c>
      <c r="H6907" s="1">
        <v>43383</v>
      </c>
      <c r="I6907">
        <v>100</v>
      </c>
      <c r="J6907">
        <v>1563.48</v>
      </c>
      <c r="K6907">
        <v>836.03</v>
      </c>
      <c r="L6907" t="s">
        <v>15</v>
      </c>
      <c r="M6907">
        <v>1.2963</v>
      </c>
    </row>
    <row r="6908" spans="1:13" x14ac:dyDescent="0.25">
      <c r="A6908">
        <v>320507</v>
      </c>
      <c r="B6908">
        <v>2</v>
      </c>
      <c r="C6908" s="1">
        <v>43383</v>
      </c>
      <c r="D6908">
        <v>328606</v>
      </c>
      <c r="E6908">
        <v>2517</v>
      </c>
      <c r="F6908">
        <v>1</v>
      </c>
      <c r="G6908">
        <v>3.35</v>
      </c>
      <c r="H6908" s="1">
        <v>43383</v>
      </c>
      <c r="I6908">
        <v>100</v>
      </c>
      <c r="J6908">
        <v>2.9815</v>
      </c>
      <c r="K6908">
        <v>1.71</v>
      </c>
      <c r="L6908" t="s">
        <v>15</v>
      </c>
      <c r="M6908">
        <v>1.2963</v>
      </c>
    </row>
    <row r="6909" spans="1:13" x14ac:dyDescent="0.25">
      <c r="A6909">
        <v>320507</v>
      </c>
      <c r="B6909">
        <v>3</v>
      </c>
      <c r="C6909" s="1">
        <v>43383</v>
      </c>
      <c r="D6909">
        <v>328606</v>
      </c>
      <c r="E6909">
        <v>1474</v>
      </c>
      <c r="F6909">
        <v>6</v>
      </c>
      <c r="G6909">
        <v>208</v>
      </c>
      <c r="H6909" s="1">
        <v>43383</v>
      </c>
      <c r="I6909">
        <v>100</v>
      </c>
      <c r="J6909">
        <v>208</v>
      </c>
      <c r="K6909">
        <v>95.65</v>
      </c>
      <c r="L6909" t="s">
        <v>15</v>
      </c>
      <c r="M6909">
        <v>1.2963</v>
      </c>
    </row>
    <row r="6910" spans="1:13" x14ac:dyDescent="0.25">
      <c r="A6910">
        <v>320600</v>
      </c>
      <c r="B6910">
        <v>0</v>
      </c>
      <c r="C6910" s="1">
        <v>43384</v>
      </c>
      <c r="D6910">
        <v>1807287</v>
      </c>
      <c r="E6910">
        <v>1489</v>
      </c>
      <c r="F6910">
        <v>2</v>
      </c>
      <c r="G6910">
        <v>310</v>
      </c>
      <c r="H6910" s="1">
        <v>43384</v>
      </c>
      <c r="I6910">
        <v>500</v>
      </c>
      <c r="J6910">
        <v>272.8</v>
      </c>
      <c r="K6910">
        <v>142.56</v>
      </c>
      <c r="L6910" t="s">
        <v>13</v>
      </c>
      <c r="M6910">
        <v>1</v>
      </c>
    </row>
    <row r="6911" spans="1:13" x14ac:dyDescent="0.25">
      <c r="A6911">
        <v>320601</v>
      </c>
      <c r="B6911">
        <v>0</v>
      </c>
      <c r="C6911" s="1">
        <v>43384</v>
      </c>
      <c r="D6911">
        <v>1948433</v>
      </c>
      <c r="E6911">
        <v>2146</v>
      </c>
      <c r="F6911">
        <v>3</v>
      </c>
      <c r="G6911">
        <v>1650</v>
      </c>
      <c r="H6911" s="1">
        <v>43384</v>
      </c>
      <c r="I6911">
        <v>510</v>
      </c>
      <c r="J6911">
        <v>1452</v>
      </c>
      <c r="K6911">
        <v>546.67999999999995</v>
      </c>
      <c r="L6911" t="s">
        <v>13</v>
      </c>
      <c r="M6911">
        <v>1</v>
      </c>
    </row>
    <row r="6912" spans="1:13" x14ac:dyDescent="0.25">
      <c r="A6912">
        <v>320601</v>
      </c>
      <c r="B6912">
        <v>1</v>
      </c>
      <c r="C6912" s="1">
        <v>43384</v>
      </c>
      <c r="D6912">
        <v>1948433</v>
      </c>
      <c r="E6912">
        <v>1881</v>
      </c>
      <c r="F6912">
        <v>3</v>
      </c>
      <c r="G6912">
        <v>999</v>
      </c>
      <c r="H6912" s="1">
        <v>43384</v>
      </c>
      <c r="I6912">
        <v>510</v>
      </c>
      <c r="J6912">
        <v>899.1</v>
      </c>
      <c r="K6912">
        <v>509.32</v>
      </c>
      <c r="L6912" t="s">
        <v>13</v>
      </c>
      <c r="M6912">
        <v>1</v>
      </c>
    </row>
    <row r="6913" spans="1:13" x14ac:dyDescent="0.25">
      <c r="A6913">
        <v>320601</v>
      </c>
      <c r="B6913">
        <v>2</v>
      </c>
      <c r="C6913" s="1">
        <v>43384</v>
      </c>
      <c r="D6913">
        <v>1948433</v>
      </c>
      <c r="E6913">
        <v>488</v>
      </c>
      <c r="F6913">
        <v>1</v>
      </c>
      <c r="G6913">
        <v>49</v>
      </c>
      <c r="H6913" s="1">
        <v>43384</v>
      </c>
      <c r="I6913">
        <v>510</v>
      </c>
      <c r="J6913">
        <v>44.1</v>
      </c>
      <c r="K6913">
        <v>24.98</v>
      </c>
      <c r="L6913" t="s">
        <v>13</v>
      </c>
      <c r="M6913">
        <v>1</v>
      </c>
    </row>
    <row r="6914" spans="1:13" x14ac:dyDescent="0.25">
      <c r="A6914">
        <v>320602</v>
      </c>
      <c r="B6914">
        <v>0</v>
      </c>
      <c r="C6914" s="1">
        <v>43384</v>
      </c>
      <c r="D6914">
        <v>598137</v>
      </c>
      <c r="E6914">
        <v>1572</v>
      </c>
      <c r="F6914">
        <v>2</v>
      </c>
      <c r="G6914">
        <v>57.99</v>
      </c>
      <c r="H6914" s="1">
        <v>43388</v>
      </c>
      <c r="I6914">
        <v>999999</v>
      </c>
      <c r="J6914">
        <v>57.99</v>
      </c>
      <c r="K6914">
        <v>26.67</v>
      </c>
      <c r="L6914" t="s">
        <v>14</v>
      </c>
      <c r="M6914">
        <v>0.8639</v>
      </c>
    </row>
    <row r="6915" spans="1:13" x14ac:dyDescent="0.25">
      <c r="A6915">
        <v>320602</v>
      </c>
      <c r="B6915">
        <v>1</v>
      </c>
      <c r="C6915" s="1">
        <v>43384</v>
      </c>
      <c r="D6915">
        <v>598137</v>
      </c>
      <c r="E6915">
        <v>179</v>
      </c>
      <c r="F6915">
        <v>1</v>
      </c>
      <c r="G6915">
        <v>119</v>
      </c>
      <c r="H6915" s="1">
        <v>43388</v>
      </c>
      <c r="I6915">
        <v>999999</v>
      </c>
      <c r="J6915">
        <v>119</v>
      </c>
      <c r="K6915">
        <v>54.72</v>
      </c>
      <c r="L6915" t="s">
        <v>14</v>
      </c>
      <c r="M6915">
        <v>0.8639</v>
      </c>
    </row>
    <row r="6916" spans="1:13" x14ac:dyDescent="0.25">
      <c r="A6916">
        <v>320602</v>
      </c>
      <c r="B6916">
        <v>2</v>
      </c>
      <c r="C6916" s="1">
        <v>43384</v>
      </c>
      <c r="D6916">
        <v>598137</v>
      </c>
      <c r="E6916">
        <v>1574</v>
      </c>
      <c r="F6916">
        <v>7</v>
      </c>
      <c r="G6916">
        <v>59.99</v>
      </c>
      <c r="H6916" s="1">
        <v>43388</v>
      </c>
      <c r="I6916">
        <v>999999</v>
      </c>
      <c r="J6916">
        <v>53.391100000000002</v>
      </c>
      <c r="K6916">
        <v>27.59</v>
      </c>
      <c r="L6916" t="s">
        <v>14</v>
      </c>
      <c r="M6916">
        <v>0.8639</v>
      </c>
    </row>
    <row r="6917" spans="1:13" x14ac:dyDescent="0.25">
      <c r="A6917">
        <v>320602</v>
      </c>
      <c r="B6917">
        <v>3</v>
      </c>
      <c r="C6917" s="1">
        <v>43384</v>
      </c>
      <c r="D6917">
        <v>598137</v>
      </c>
      <c r="E6917">
        <v>2110</v>
      </c>
      <c r="F6917">
        <v>1</v>
      </c>
      <c r="G6917">
        <v>1475</v>
      </c>
      <c r="H6917" s="1">
        <v>43388</v>
      </c>
      <c r="I6917">
        <v>999999</v>
      </c>
      <c r="J6917">
        <v>1342.25</v>
      </c>
      <c r="K6917">
        <v>488.7</v>
      </c>
      <c r="L6917" t="s">
        <v>14</v>
      </c>
      <c r="M6917">
        <v>0.8639</v>
      </c>
    </row>
    <row r="6918" spans="1:13" x14ac:dyDescent="0.25">
      <c r="A6918">
        <v>320603</v>
      </c>
      <c r="B6918">
        <v>0</v>
      </c>
      <c r="C6918" s="1">
        <v>43384</v>
      </c>
      <c r="D6918">
        <v>144751</v>
      </c>
      <c r="E6918">
        <v>2022</v>
      </c>
      <c r="F6918">
        <v>3</v>
      </c>
      <c r="G6918">
        <v>139.99</v>
      </c>
      <c r="H6918" s="1">
        <v>43388</v>
      </c>
      <c r="I6918">
        <v>999999</v>
      </c>
      <c r="J6918">
        <v>139.99</v>
      </c>
      <c r="K6918">
        <v>71.37</v>
      </c>
      <c r="L6918" t="s">
        <v>17</v>
      </c>
      <c r="M6918">
        <v>1.4094</v>
      </c>
    </row>
    <row r="6919" spans="1:13" x14ac:dyDescent="0.25">
      <c r="A6919">
        <v>320603</v>
      </c>
      <c r="B6919">
        <v>1</v>
      </c>
      <c r="C6919" s="1">
        <v>43384</v>
      </c>
      <c r="D6919">
        <v>144751</v>
      </c>
      <c r="E6919">
        <v>384</v>
      </c>
      <c r="F6919">
        <v>3</v>
      </c>
      <c r="G6919">
        <v>758</v>
      </c>
      <c r="H6919" s="1">
        <v>43388</v>
      </c>
      <c r="I6919">
        <v>999999</v>
      </c>
      <c r="J6919">
        <v>697.36</v>
      </c>
      <c r="K6919">
        <v>348.58</v>
      </c>
      <c r="L6919" t="s">
        <v>17</v>
      </c>
      <c r="M6919">
        <v>1.4094</v>
      </c>
    </row>
    <row r="6920" spans="1:13" x14ac:dyDescent="0.25">
      <c r="A6920">
        <v>320603</v>
      </c>
      <c r="B6920">
        <v>2</v>
      </c>
      <c r="C6920" s="1">
        <v>43384</v>
      </c>
      <c r="D6920">
        <v>144751</v>
      </c>
      <c r="E6920">
        <v>495</v>
      </c>
      <c r="F6920">
        <v>1</v>
      </c>
      <c r="G6920">
        <v>139</v>
      </c>
      <c r="H6920" s="1">
        <v>43388</v>
      </c>
      <c r="I6920">
        <v>999999</v>
      </c>
      <c r="J6920">
        <v>132.05000000000001</v>
      </c>
      <c r="K6920">
        <v>70.87</v>
      </c>
      <c r="L6920" t="s">
        <v>17</v>
      </c>
      <c r="M6920">
        <v>1.4094</v>
      </c>
    </row>
    <row r="6921" spans="1:13" x14ac:dyDescent="0.25">
      <c r="A6921">
        <v>320603</v>
      </c>
      <c r="B6921">
        <v>3</v>
      </c>
      <c r="C6921" s="1">
        <v>43384</v>
      </c>
      <c r="D6921">
        <v>144751</v>
      </c>
      <c r="E6921">
        <v>556</v>
      </c>
      <c r="F6921">
        <v>1</v>
      </c>
      <c r="G6921">
        <v>499</v>
      </c>
      <c r="H6921" s="1">
        <v>43388</v>
      </c>
      <c r="I6921">
        <v>999999</v>
      </c>
      <c r="J6921">
        <v>499</v>
      </c>
      <c r="K6921">
        <v>254.4</v>
      </c>
      <c r="L6921" t="s">
        <v>17</v>
      </c>
      <c r="M6921">
        <v>1.4094</v>
      </c>
    </row>
    <row r="6922" spans="1:13" x14ac:dyDescent="0.25">
      <c r="A6922">
        <v>320603</v>
      </c>
      <c r="B6922">
        <v>4</v>
      </c>
      <c r="C6922" s="1">
        <v>43384</v>
      </c>
      <c r="D6922">
        <v>144751</v>
      </c>
      <c r="E6922">
        <v>407</v>
      </c>
      <c r="F6922">
        <v>1</v>
      </c>
      <c r="G6922">
        <v>599</v>
      </c>
      <c r="H6922" s="1">
        <v>43388</v>
      </c>
      <c r="I6922">
        <v>999999</v>
      </c>
      <c r="J6922">
        <v>599</v>
      </c>
      <c r="K6922">
        <v>275.45999999999998</v>
      </c>
      <c r="L6922" t="s">
        <v>17</v>
      </c>
      <c r="M6922">
        <v>1.4094</v>
      </c>
    </row>
    <row r="6923" spans="1:13" x14ac:dyDescent="0.25">
      <c r="A6923">
        <v>320603</v>
      </c>
      <c r="B6923">
        <v>5</v>
      </c>
      <c r="C6923" s="1">
        <v>43384</v>
      </c>
      <c r="D6923">
        <v>144751</v>
      </c>
      <c r="E6923">
        <v>1511</v>
      </c>
      <c r="F6923">
        <v>2</v>
      </c>
      <c r="G6923">
        <v>229</v>
      </c>
      <c r="H6923" s="1">
        <v>43388</v>
      </c>
      <c r="I6923">
        <v>999999</v>
      </c>
      <c r="J6923">
        <v>212.97</v>
      </c>
      <c r="K6923">
        <v>105.31</v>
      </c>
      <c r="L6923" t="s">
        <v>17</v>
      </c>
      <c r="M6923">
        <v>1.4094</v>
      </c>
    </row>
    <row r="6924" spans="1:13" x14ac:dyDescent="0.25">
      <c r="A6924">
        <v>320603</v>
      </c>
      <c r="B6924">
        <v>6</v>
      </c>
      <c r="C6924" s="1">
        <v>43384</v>
      </c>
      <c r="D6924">
        <v>144751</v>
      </c>
      <c r="E6924">
        <v>1924</v>
      </c>
      <c r="F6924">
        <v>1</v>
      </c>
      <c r="G6924">
        <v>299.99</v>
      </c>
      <c r="H6924" s="1">
        <v>43388</v>
      </c>
      <c r="I6924">
        <v>999999</v>
      </c>
      <c r="J6924">
        <v>299.99</v>
      </c>
      <c r="K6924">
        <v>152.94</v>
      </c>
      <c r="L6924" t="s">
        <v>17</v>
      </c>
      <c r="M6924">
        <v>1.4094</v>
      </c>
    </row>
    <row r="6925" spans="1:13" x14ac:dyDescent="0.25">
      <c r="A6925">
        <v>320604</v>
      </c>
      <c r="B6925">
        <v>0</v>
      </c>
      <c r="C6925" s="1">
        <v>43384</v>
      </c>
      <c r="D6925">
        <v>342543</v>
      </c>
      <c r="E6925">
        <v>2493</v>
      </c>
      <c r="F6925">
        <v>1</v>
      </c>
      <c r="G6925">
        <v>24.99</v>
      </c>
      <c r="H6925" s="1">
        <v>43388</v>
      </c>
      <c r="I6925">
        <v>999999</v>
      </c>
      <c r="J6925">
        <v>24.99</v>
      </c>
      <c r="K6925">
        <v>12.74</v>
      </c>
      <c r="L6925" t="s">
        <v>15</v>
      </c>
      <c r="M6925">
        <v>1.3047</v>
      </c>
    </row>
    <row r="6926" spans="1:13" x14ac:dyDescent="0.25">
      <c r="A6926">
        <v>320605</v>
      </c>
      <c r="B6926">
        <v>0</v>
      </c>
      <c r="C6926" s="1">
        <v>43384</v>
      </c>
      <c r="D6926">
        <v>286441</v>
      </c>
      <c r="E6926">
        <v>74</v>
      </c>
      <c r="F6926">
        <v>1</v>
      </c>
      <c r="G6926">
        <v>37.950000000000003</v>
      </c>
      <c r="H6926" s="1">
        <v>43384</v>
      </c>
      <c r="I6926">
        <v>100</v>
      </c>
      <c r="J6926">
        <v>37.950000000000003</v>
      </c>
      <c r="K6926">
        <v>17.45</v>
      </c>
      <c r="L6926" t="s">
        <v>15</v>
      </c>
      <c r="M6926">
        <v>1.3047</v>
      </c>
    </row>
    <row r="6927" spans="1:13" x14ac:dyDescent="0.25">
      <c r="A6927">
        <v>320605</v>
      </c>
      <c r="B6927">
        <v>1</v>
      </c>
      <c r="C6927" s="1">
        <v>43384</v>
      </c>
      <c r="D6927">
        <v>286441</v>
      </c>
      <c r="E6927">
        <v>1573</v>
      </c>
      <c r="F6927">
        <v>2</v>
      </c>
      <c r="G6927">
        <v>58.99</v>
      </c>
      <c r="H6927" s="1">
        <v>43384</v>
      </c>
      <c r="I6927">
        <v>100</v>
      </c>
      <c r="J6927">
        <v>58.99</v>
      </c>
      <c r="K6927">
        <v>27.13</v>
      </c>
      <c r="L6927" t="s">
        <v>15</v>
      </c>
      <c r="M6927">
        <v>1.3047</v>
      </c>
    </row>
    <row r="6928" spans="1:13" x14ac:dyDescent="0.25">
      <c r="A6928">
        <v>320605</v>
      </c>
      <c r="B6928">
        <v>2</v>
      </c>
      <c r="C6928" s="1">
        <v>43384</v>
      </c>
      <c r="D6928">
        <v>286441</v>
      </c>
      <c r="E6928">
        <v>450</v>
      </c>
      <c r="F6928">
        <v>1</v>
      </c>
      <c r="G6928">
        <v>919</v>
      </c>
      <c r="H6928" s="1">
        <v>43384</v>
      </c>
      <c r="I6928">
        <v>100</v>
      </c>
      <c r="J6928">
        <v>919</v>
      </c>
      <c r="K6928">
        <v>304.48</v>
      </c>
      <c r="L6928" t="s">
        <v>15</v>
      </c>
      <c r="M6928">
        <v>1.3047</v>
      </c>
    </row>
    <row r="6929" spans="1:13" x14ac:dyDescent="0.25">
      <c r="A6929">
        <v>320606</v>
      </c>
      <c r="B6929">
        <v>0</v>
      </c>
      <c r="C6929" s="1">
        <v>43384</v>
      </c>
      <c r="D6929">
        <v>480494</v>
      </c>
      <c r="E6929">
        <v>447</v>
      </c>
      <c r="F6929">
        <v>3</v>
      </c>
      <c r="G6929">
        <v>229.9</v>
      </c>
      <c r="H6929" s="1">
        <v>43386</v>
      </c>
      <c r="I6929">
        <v>999999</v>
      </c>
      <c r="J6929">
        <v>229.9</v>
      </c>
      <c r="K6929">
        <v>117.21</v>
      </c>
      <c r="L6929" t="s">
        <v>14</v>
      </c>
      <c r="M6929">
        <v>0.8639</v>
      </c>
    </row>
    <row r="6930" spans="1:13" x14ac:dyDescent="0.25">
      <c r="A6930">
        <v>320606</v>
      </c>
      <c r="B6930">
        <v>1</v>
      </c>
      <c r="C6930" s="1">
        <v>43384</v>
      </c>
      <c r="D6930">
        <v>480494</v>
      </c>
      <c r="E6930">
        <v>1430</v>
      </c>
      <c r="F6930">
        <v>5</v>
      </c>
      <c r="G6930">
        <v>299</v>
      </c>
      <c r="H6930" s="1">
        <v>43386</v>
      </c>
      <c r="I6930">
        <v>999999</v>
      </c>
      <c r="J6930">
        <v>299</v>
      </c>
      <c r="K6930">
        <v>137.5</v>
      </c>
      <c r="L6930" t="s">
        <v>14</v>
      </c>
      <c r="M6930">
        <v>0.8639</v>
      </c>
    </row>
    <row r="6931" spans="1:13" x14ac:dyDescent="0.25">
      <c r="A6931">
        <v>320606</v>
      </c>
      <c r="B6931">
        <v>2</v>
      </c>
      <c r="C6931" s="1">
        <v>43384</v>
      </c>
      <c r="D6931">
        <v>480494</v>
      </c>
      <c r="E6931">
        <v>1658</v>
      </c>
      <c r="F6931">
        <v>7</v>
      </c>
      <c r="G6931">
        <v>109.99</v>
      </c>
      <c r="H6931" s="1">
        <v>43386</v>
      </c>
      <c r="I6931">
        <v>999999</v>
      </c>
      <c r="J6931">
        <v>97.891099999999994</v>
      </c>
      <c r="K6931">
        <v>56.08</v>
      </c>
      <c r="L6931" t="s">
        <v>14</v>
      </c>
      <c r="M6931">
        <v>0.8639</v>
      </c>
    </row>
    <row r="6932" spans="1:13" x14ac:dyDescent="0.25">
      <c r="A6932">
        <v>320607</v>
      </c>
      <c r="B6932">
        <v>0</v>
      </c>
      <c r="C6932" s="1">
        <v>43384</v>
      </c>
      <c r="D6932">
        <v>8478</v>
      </c>
      <c r="E6932">
        <v>1438</v>
      </c>
      <c r="F6932">
        <v>1</v>
      </c>
      <c r="G6932">
        <v>290</v>
      </c>
      <c r="H6932" s="1">
        <v>43389</v>
      </c>
      <c r="I6932">
        <v>999999</v>
      </c>
      <c r="J6932">
        <v>287.10000000000002</v>
      </c>
      <c r="K6932">
        <v>133.36000000000001</v>
      </c>
      <c r="L6932" t="s">
        <v>17</v>
      </c>
      <c r="M6932">
        <v>1.4094</v>
      </c>
    </row>
    <row r="6933" spans="1:13" x14ac:dyDescent="0.25">
      <c r="A6933">
        <v>320608</v>
      </c>
      <c r="B6933">
        <v>0</v>
      </c>
      <c r="C6933" s="1">
        <v>43384</v>
      </c>
      <c r="D6933">
        <v>32137</v>
      </c>
      <c r="E6933">
        <v>468</v>
      </c>
      <c r="F6933">
        <v>1</v>
      </c>
      <c r="G6933">
        <v>179</v>
      </c>
      <c r="H6933" s="1">
        <v>43387</v>
      </c>
      <c r="I6933">
        <v>999999</v>
      </c>
      <c r="J6933">
        <v>155.72999999999999</v>
      </c>
      <c r="K6933">
        <v>82.32</v>
      </c>
      <c r="L6933" t="s">
        <v>17</v>
      </c>
      <c r="M6933">
        <v>1.4094</v>
      </c>
    </row>
    <row r="6934" spans="1:13" x14ac:dyDescent="0.25">
      <c r="A6934">
        <v>320608</v>
      </c>
      <c r="B6934">
        <v>1</v>
      </c>
      <c r="C6934" s="1">
        <v>43384</v>
      </c>
      <c r="D6934">
        <v>32137</v>
      </c>
      <c r="E6934">
        <v>1474</v>
      </c>
      <c r="F6934">
        <v>1</v>
      </c>
      <c r="G6934">
        <v>208</v>
      </c>
      <c r="H6934" s="1">
        <v>43387</v>
      </c>
      <c r="I6934">
        <v>999999</v>
      </c>
      <c r="J6934">
        <v>208</v>
      </c>
      <c r="K6934">
        <v>95.65</v>
      </c>
      <c r="L6934" t="s">
        <v>17</v>
      </c>
      <c r="M6934">
        <v>1.4094</v>
      </c>
    </row>
    <row r="6935" spans="1:13" x14ac:dyDescent="0.25">
      <c r="A6935">
        <v>320700</v>
      </c>
      <c r="B6935">
        <v>0</v>
      </c>
      <c r="C6935" s="1">
        <v>43385</v>
      </c>
      <c r="D6935">
        <v>1294299</v>
      </c>
      <c r="E6935">
        <v>1597</v>
      </c>
      <c r="F6935">
        <v>1</v>
      </c>
      <c r="G6935">
        <v>57.88</v>
      </c>
      <c r="H6935" s="1">
        <v>43385</v>
      </c>
      <c r="I6935">
        <v>610</v>
      </c>
      <c r="J6935">
        <v>57.88</v>
      </c>
      <c r="K6935">
        <v>26.62</v>
      </c>
      <c r="L6935" t="s">
        <v>13</v>
      </c>
      <c r="M6935">
        <v>1</v>
      </c>
    </row>
    <row r="6936" spans="1:13" x14ac:dyDescent="0.25">
      <c r="A6936">
        <v>320700</v>
      </c>
      <c r="B6936">
        <v>1</v>
      </c>
      <c r="C6936" s="1">
        <v>43385</v>
      </c>
      <c r="D6936">
        <v>1294299</v>
      </c>
      <c r="E6936">
        <v>2395</v>
      </c>
      <c r="F6936">
        <v>8</v>
      </c>
      <c r="G6936">
        <v>199.99</v>
      </c>
      <c r="H6936" s="1">
        <v>43385</v>
      </c>
      <c r="I6936">
        <v>610</v>
      </c>
      <c r="J6936">
        <v>179.99100000000001</v>
      </c>
      <c r="K6936">
        <v>101.96</v>
      </c>
      <c r="L6936" t="s">
        <v>13</v>
      </c>
      <c r="M6936">
        <v>1</v>
      </c>
    </row>
    <row r="6937" spans="1:13" x14ac:dyDescent="0.25">
      <c r="A6937">
        <v>320701</v>
      </c>
      <c r="B6937">
        <v>0</v>
      </c>
      <c r="C6937" s="1">
        <v>43385</v>
      </c>
      <c r="D6937">
        <v>299334</v>
      </c>
      <c r="E6937">
        <v>1783</v>
      </c>
      <c r="F6937">
        <v>5</v>
      </c>
      <c r="G6937">
        <v>43</v>
      </c>
      <c r="H6937" s="1">
        <v>43388</v>
      </c>
      <c r="I6937">
        <v>999999</v>
      </c>
      <c r="J6937">
        <v>43</v>
      </c>
      <c r="K6937">
        <v>21.92</v>
      </c>
      <c r="L6937" t="s">
        <v>15</v>
      </c>
      <c r="M6937">
        <v>1.3007</v>
      </c>
    </row>
    <row r="6938" spans="1:13" x14ac:dyDescent="0.25">
      <c r="A6938">
        <v>320702</v>
      </c>
      <c r="B6938">
        <v>0</v>
      </c>
      <c r="C6938" s="1">
        <v>43385</v>
      </c>
      <c r="D6938">
        <v>357228</v>
      </c>
      <c r="E6938">
        <v>1408</v>
      </c>
      <c r="F6938">
        <v>1</v>
      </c>
      <c r="G6938">
        <v>529</v>
      </c>
      <c r="H6938" s="1">
        <v>43385</v>
      </c>
      <c r="I6938">
        <v>74</v>
      </c>
      <c r="J6938">
        <v>502.55</v>
      </c>
      <c r="K6938">
        <v>175.27</v>
      </c>
      <c r="L6938" t="s">
        <v>15</v>
      </c>
      <c r="M6938">
        <v>1.3007</v>
      </c>
    </row>
    <row r="6939" spans="1:13" x14ac:dyDescent="0.25">
      <c r="A6939">
        <v>320702</v>
      </c>
      <c r="B6939">
        <v>1</v>
      </c>
      <c r="C6939" s="1">
        <v>43385</v>
      </c>
      <c r="D6939">
        <v>357228</v>
      </c>
      <c r="E6939">
        <v>622</v>
      </c>
      <c r="F6939">
        <v>1</v>
      </c>
      <c r="G6939">
        <v>2295</v>
      </c>
      <c r="H6939" s="1">
        <v>43385</v>
      </c>
      <c r="I6939">
        <v>74</v>
      </c>
      <c r="J6939">
        <v>2295</v>
      </c>
      <c r="K6939">
        <v>760.38</v>
      </c>
      <c r="L6939" t="s">
        <v>15</v>
      </c>
      <c r="M6939">
        <v>1.3007</v>
      </c>
    </row>
    <row r="6940" spans="1:13" x14ac:dyDescent="0.25">
      <c r="A6940">
        <v>320702</v>
      </c>
      <c r="B6940">
        <v>2</v>
      </c>
      <c r="C6940" s="1">
        <v>43385</v>
      </c>
      <c r="D6940">
        <v>357228</v>
      </c>
      <c r="E6940">
        <v>1614</v>
      </c>
      <c r="F6940">
        <v>8</v>
      </c>
      <c r="G6940">
        <v>259.99</v>
      </c>
      <c r="H6940" s="1">
        <v>43385</v>
      </c>
      <c r="I6940">
        <v>74</v>
      </c>
      <c r="J6940">
        <v>259.99</v>
      </c>
      <c r="K6940">
        <v>86.14</v>
      </c>
      <c r="L6940" t="s">
        <v>15</v>
      </c>
      <c r="M6940">
        <v>1.3007</v>
      </c>
    </row>
    <row r="6941" spans="1:13" x14ac:dyDescent="0.25">
      <c r="A6941">
        <v>320703</v>
      </c>
      <c r="B6941">
        <v>0</v>
      </c>
      <c r="C6941" s="1">
        <v>43385</v>
      </c>
      <c r="D6941">
        <v>1736494</v>
      </c>
      <c r="E6941">
        <v>1579</v>
      </c>
      <c r="F6941">
        <v>5</v>
      </c>
      <c r="G6941">
        <v>219</v>
      </c>
      <c r="H6941" s="1">
        <v>43385</v>
      </c>
      <c r="I6941">
        <v>490</v>
      </c>
      <c r="J6941">
        <v>192.72</v>
      </c>
      <c r="K6941">
        <v>72.56</v>
      </c>
      <c r="L6941" t="s">
        <v>13</v>
      </c>
      <c r="M6941">
        <v>1</v>
      </c>
    </row>
    <row r="6942" spans="1:13" x14ac:dyDescent="0.25">
      <c r="A6942">
        <v>320703</v>
      </c>
      <c r="B6942">
        <v>1</v>
      </c>
      <c r="C6942" s="1">
        <v>43385</v>
      </c>
      <c r="D6942">
        <v>1736494</v>
      </c>
      <c r="E6942">
        <v>1472</v>
      </c>
      <c r="F6942">
        <v>3</v>
      </c>
      <c r="G6942">
        <v>239</v>
      </c>
      <c r="H6942" s="1">
        <v>43385</v>
      </c>
      <c r="I6942">
        <v>490</v>
      </c>
      <c r="J6942">
        <v>212.71</v>
      </c>
      <c r="K6942">
        <v>109.91</v>
      </c>
      <c r="L6942" t="s">
        <v>13</v>
      </c>
      <c r="M6942">
        <v>1</v>
      </c>
    </row>
    <row r="6943" spans="1:13" x14ac:dyDescent="0.25">
      <c r="A6943">
        <v>320703</v>
      </c>
      <c r="B6943">
        <v>2</v>
      </c>
      <c r="C6943" s="1">
        <v>43385</v>
      </c>
      <c r="D6943">
        <v>1736494</v>
      </c>
      <c r="E6943">
        <v>2489</v>
      </c>
      <c r="F6943">
        <v>1</v>
      </c>
      <c r="G6943">
        <v>14.99</v>
      </c>
      <c r="H6943" s="1">
        <v>43385</v>
      </c>
      <c r="I6943">
        <v>490</v>
      </c>
      <c r="J6943">
        <v>14.99</v>
      </c>
      <c r="K6943">
        <v>7.64</v>
      </c>
      <c r="L6943" t="s">
        <v>13</v>
      </c>
      <c r="M6943">
        <v>1</v>
      </c>
    </row>
    <row r="6944" spans="1:13" x14ac:dyDescent="0.25">
      <c r="A6944">
        <v>320703</v>
      </c>
      <c r="B6944">
        <v>3</v>
      </c>
      <c r="C6944" s="1">
        <v>43385</v>
      </c>
      <c r="D6944">
        <v>1736494</v>
      </c>
      <c r="E6944">
        <v>2101</v>
      </c>
      <c r="F6944">
        <v>3</v>
      </c>
      <c r="G6944">
        <v>877.5</v>
      </c>
      <c r="H6944" s="1">
        <v>43385</v>
      </c>
      <c r="I6944">
        <v>490</v>
      </c>
      <c r="J6944">
        <v>877.5</v>
      </c>
      <c r="K6944">
        <v>403.53</v>
      </c>
      <c r="L6944" t="s">
        <v>13</v>
      </c>
      <c r="M6944">
        <v>1</v>
      </c>
    </row>
    <row r="6945" spans="1:13" x14ac:dyDescent="0.25">
      <c r="A6945">
        <v>320704</v>
      </c>
      <c r="B6945">
        <v>0</v>
      </c>
      <c r="C6945" s="1">
        <v>43385</v>
      </c>
      <c r="D6945">
        <v>1393915</v>
      </c>
      <c r="E6945">
        <v>437</v>
      </c>
      <c r="F6945">
        <v>1</v>
      </c>
      <c r="G6945">
        <v>499.9</v>
      </c>
      <c r="H6945" s="1">
        <v>43387</v>
      </c>
      <c r="I6945">
        <v>999999</v>
      </c>
      <c r="J6945">
        <v>444.911</v>
      </c>
      <c r="K6945">
        <v>254.86</v>
      </c>
      <c r="L6945" t="s">
        <v>13</v>
      </c>
      <c r="M6945">
        <v>1</v>
      </c>
    </row>
    <row r="6946" spans="1:13" x14ac:dyDescent="0.25">
      <c r="A6946">
        <v>320704</v>
      </c>
      <c r="B6946">
        <v>1</v>
      </c>
      <c r="C6946" s="1">
        <v>43385</v>
      </c>
      <c r="D6946">
        <v>1393915</v>
      </c>
      <c r="E6946">
        <v>1652</v>
      </c>
      <c r="F6946">
        <v>2</v>
      </c>
      <c r="G6946">
        <v>179.99</v>
      </c>
      <c r="H6946" s="1">
        <v>43387</v>
      </c>
      <c r="I6946">
        <v>999999</v>
      </c>
      <c r="J6946">
        <v>156.59129999999999</v>
      </c>
      <c r="K6946">
        <v>82.77</v>
      </c>
      <c r="L6946" t="s">
        <v>13</v>
      </c>
      <c r="M6946">
        <v>1</v>
      </c>
    </row>
    <row r="6947" spans="1:13" x14ac:dyDescent="0.25">
      <c r="A6947">
        <v>320704</v>
      </c>
      <c r="B6947">
        <v>2</v>
      </c>
      <c r="C6947" s="1">
        <v>43385</v>
      </c>
      <c r="D6947">
        <v>1393915</v>
      </c>
      <c r="E6947">
        <v>1131</v>
      </c>
      <c r="F6947">
        <v>1</v>
      </c>
      <c r="G6947">
        <v>328</v>
      </c>
      <c r="H6947" s="1">
        <v>43387</v>
      </c>
      <c r="I6947">
        <v>999999</v>
      </c>
      <c r="J6947">
        <v>328</v>
      </c>
      <c r="K6947">
        <v>150.84</v>
      </c>
      <c r="L6947" t="s">
        <v>13</v>
      </c>
      <c r="M6947">
        <v>1</v>
      </c>
    </row>
    <row r="6948" spans="1:13" x14ac:dyDescent="0.25">
      <c r="A6948">
        <v>320704</v>
      </c>
      <c r="B6948">
        <v>3</v>
      </c>
      <c r="C6948" s="1">
        <v>43385</v>
      </c>
      <c r="D6948">
        <v>1393915</v>
      </c>
      <c r="E6948">
        <v>1506</v>
      </c>
      <c r="F6948">
        <v>3</v>
      </c>
      <c r="G6948">
        <v>288</v>
      </c>
      <c r="H6948" s="1">
        <v>43387</v>
      </c>
      <c r="I6948">
        <v>999999</v>
      </c>
      <c r="J6948">
        <v>250.56</v>
      </c>
      <c r="K6948">
        <v>132.44</v>
      </c>
      <c r="L6948" t="s">
        <v>13</v>
      </c>
      <c r="M6948">
        <v>1</v>
      </c>
    </row>
    <row r="6949" spans="1:13" x14ac:dyDescent="0.25">
      <c r="A6949">
        <v>320705</v>
      </c>
      <c r="B6949">
        <v>0</v>
      </c>
      <c r="C6949" s="1">
        <v>43385</v>
      </c>
      <c r="D6949">
        <v>209746</v>
      </c>
      <c r="E6949">
        <v>1530</v>
      </c>
      <c r="F6949">
        <v>3</v>
      </c>
      <c r="G6949">
        <v>266</v>
      </c>
      <c r="H6949" s="1">
        <v>43388</v>
      </c>
      <c r="I6949">
        <v>999999</v>
      </c>
      <c r="J6949">
        <v>231.42</v>
      </c>
      <c r="K6949">
        <v>122.32</v>
      </c>
      <c r="L6949" t="s">
        <v>15</v>
      </c>
      <c r="M6949">
        <v>1.3007</v>
      </c>
    </row>
    <row r="6950" spans="1:13" x14ac:dyDescent="0.25">
      <c r="A6950">
        <v>320705</v>
      </c>
      <c r="B6950">
        <v>1</v>
      </c>
      <c r="C6950" s="1">
        <v>43385</v>
      </c>
      <c r="D6950">
        <v>209746</v>
      </c>
      <c r="E6950">
        <v>62</v>
      </c>
      <c r="F6950">
        <v>1</v>
      </c>
      <c r="G6950">
        <v>181</v>
      </c>
      <c r="H6950" s="1">
        <v>43388</v>
      </c>
      <c r="I6950">
        <v>999999</v>
      </c>
      <c r="J6950">
        <v>162.9</v>
      </c>
      <c r="K6950">
        <v>83.24</v>
      </c>
      <c r="L6950" t="s">
        <v>15</v>
      </c>
      <c r="M6950">
        <v>1.3007</v>
      </c>
    </row>
    <row r="6951" spans="1:13" x14ac:dyDescent="0.25">
      <c r="A6951">
        <v>320800</v>
      </c>
      <c r="B6951">
        <v>0</v>
      </c>
      <c r="C6951" s="1">
        <v>43386</v>
      </c>
      <c r="D6951">
        <v>1680686</v>
      </c>
      <c r="E6951">
        <v>1263</v>
      </c>
      <c r="F6951">
        <v>7</v>
      </c>
      <c r="G6951">
        <v>69.989999999999995</v>
      </c>
      <c r="H6951" s="1">
        <v>43388</v>
      </c>
      <c r="I6951">
        <v>999999</v>
      </c>
      <c r="J6951">
        <v>69.989999999999995</v>
      </c>
      <c r="K6951">
        <v>35.68</v>
      </c>
      <c r="L6951" t="s">
        <v>13</v>
      </c>
      <c r="M6951">
        <v>1</v>
      </c>
    </row>
    <row r="6952" spans="1:13" x14ac:dyDescent="0.25">
      <c r="A6952">
        <v>320801</v>
      </c>
      <c r="B6952">
        <v>0</v>
      </c>
      <c r="C6952" s="1">
        <v>43386</v>
      </c>
      <c r="D6952">
        <v>1909344</v>
      </c>
      <c r="E6952">
        <v>1745</v>
      </c>
      <c r="F6952">
        <v>4</v>
      </c>
      <c r="G6952">
        <v>109</v>
      </c>
      <c r="H6952" s="1">
        <v>43388</v>
      </c>
      <c r="I6952">
        <v>999999</v>
      </c>
      <c r="J6952">
        <v>109</v>
      </c>
      <c r="K6952">
        <v>36.11</v>
      </c>
      <c r="L6952" t="s">
        <v>13</v>
      </c>
      <c r="M6952">
        <v>1</v>
      </c>
    </row>
    <row r="6953" spans="1:13" x14ac:dyDescent="0.25">
      <c r="A6953">
        <v>320801</v>
      </c>
      <c r="B6953">
        <v>1</v>
      </c>
      <c r="C6953" s="1">
        <v>43386</v>
      </c>
      <c r="D6953">
        <v>1909344</v>
      </c>
      <c r="E6953">
        <v>1047</v>
      </c>
      <c r="F6953">
        <v>3</v>
      </c>
      <c r="G6953">
        <v>338</v>
      </c>
      <c r="H6953" s="1">
        <v>43388</v>
      </c>
      <c r="I6953">
        <v>999999</v>
      </c>
      <c r="J6953">
        <v>297.44</v>
      </c>
      <c r="K6953">
        <v>155.43</v>
      </c>
      <c r="L6953" t="s">
        <v>13</v>
      </c>
      <c r="M6953">
        <v>1</v>
      </c>
    </row>
    <row r="6954" spans="1:13" x14ac:dyDescent="0.25">
      <c r="A6954">
        <v>320801</v>
      </c>
      <c r="B6954">
        <v>2</v>
      </c>
      <c r="C6954" s="1">
        <v>43386</v>
      </c>
      <c r="D6954">
        <v>1909344</v>
      </c>
      <c r="E6954">
        <v>152</v>
      </c>
      <c r="F6954">
        <v>1</v>
      </c>
      <c r="G6954">
        <v>1184.97</v>
      </c>
      <c r="H6954" s="1">
        <v>43388</v>
      </c>
      <c r="I6954">
        <v>999999</v>
      </c>
      <c r="J6954">
        <v>1184.97</v>
      </c>
      <c r="K6954">
        <v>392.6</v>
      </c>
      <c r="L6954" t="s">
        <v>13</v>
      </c>
      <c r="M6954">
        <v>1</v>
      </c>
    </row>
    <row r="6955" spans="1:13" x14ac:dyDescent="0.25">
      <c r="A6955">
        <v>320801</v>
      </c>
      <c r="B6955">
        <v>3</v>
      </c>
      <c r="C6955" s="1">
        <v>43386</v>
      </c>
      <c r="D6955">
        <v>1909344</v>
      </c>
      <c r="E6955">
        <v>94</v>
      </c>
      <c r="F6955">
        <v>2</v>
      </c>
      <c r="G6955">
        <v>67.400000000000006</v>
      </c>
      <c r="H6955" s="1">
        <v>43388</v>
      </c>
      <c r="I6955">
        <v>999999</v>
      </c>
      <c r="J6955">
        <v>60.66</v>
      </c>
      <c r="K6955">
        <v>34.36</v>
      </c>
      <c r="L6955" t="s">
        <v>13</v>
      </c>
      <c r="M6955">
        <v>1</v>
      </c>
    </row>
    <row r="6956" spans="1:13" x14ac:dyDescent="0.25">
      <c r="A6956">
        <v>320801</v>
      </c>
      <c r="B6956">
        <v>4</v>
      </c>
      <c r="C6956" s="1">
        <v>43386</v>
      </c>
      <c r="D6956">
        <v>1909344</v>
      </c>
      <c r="E6956">
        <v>1339</v>
      </c>
      <c r="F6956">
        <v>1</v>
      </c>
      <c r="G6956">
        <v>35.99</v>
      </c>
      <c r="H6956" s="1">
        <v>43388</v>
      </c>
      <c r="I6956">
        <v>999999</v>
      </c>
      <c r="J6956">
        <v>31.671199999999999</v>
      </c>
      <c r="K6956">
        <v>16.55</v>
      </c>
      <c r="L6956" t="s">
        <v>13</v>
      </c>
      <c r="M6956">
        <v>1</v>
      </c>
    </row>
    <row r="6957" spans="1:13" x14ac:dyDescent="0.25">
      <c r="A6957">
        <v>320801</v>
      </c>
      <c r="B6957">
        <v>5</v>
      </c>
      <c r="C6957" s="1">
        <v>43386</v>
      </c>
      <c r="D6957">
        <v>1909344</v>
      </c>
      <c r="E6957">
        <v>1142</v>
      </c>
      <c r="F6957">
        <v>1</v>
      </c>
      <c r="G6957">
        <v>391.9</v>
      </c>
      <c r="H6957" s="1">
        <v>43388</v>
      </c>
      <c r="I6957">
        <v>999999</v>
      </c>
      <c r="J6957">
        <v>391.9</v>
      </c>
      <c r="K6957">
        <v>180.22</v>
      </c>
      <c r="L6957" t="s">
        <v>13</v>
      </c>
      <c r="M6957">
        <v>1</v>
      </c>
    </row>
    <row r="6958" spans="1:13" x14ac:dyDescent="0.25">
      <c r="A6958">
        <v>320801</v>
      </c>
      <c r="B6958">
        <v>6</v>
      </c>
      <c r="C6958" s="1">
        <v>43386</v>
      </c>
      <c r="D6958">
        <v>1909344</v>
      </c>
      <c r="E6958">
        <v>2086</v>
      </c>
      <c r="F6958">
        <v>1</v>
      </c>
      <c r="G6958">
        <v>877.5</v>
      </c>
      <c r="H6958" s="1">
        <v>43388</v>
      </c>
      <c r="I6958">
        <v>999999</v>
      </c>
      <c r="J6958">
        <v>877.5</v>
      </c>
      <c r="K6958">
        <v>403.53</v>
      </c>
      <c r="L6958" t="s">
        <v>13</v>
      </c>
      <c r="M6958">
        <v>1</v>
      </c>
    </row>
    <row r="6959" spans="1:13" x14ac:dyDescent="0.25">
      <c r="A6959">
        <v>319004</v>
      </c>
      <c r="B6959">
        <v>0</v>
      </c>
      <c r="C6959" s="1">
        <v>43368</v>
      </c>
      <c r="D6959">
        <v>1580268</v>
      </c>
      <c r="E6959">
        <v>1428</v>
      </c>
      <c r="F6959">
        <v>2</v>
      </c>
      <c r="G6959">
        <v>268</v>
      </c>
      <c r="H6959" s="1">
        <v>43370</v>
      </c>
      <c r="I6959">
        <v>999999</v>
      </c>
      <c r="J6959">
        <v>243.88</v>
      </c>
      <c r="K6959">
        <v>123.24</v>
      </c>
      <c r="L6959" t="s">
        <v>13</v>
      </c>
      <c r="M6959">
        <v>1</v>
      </c>
    </row>
    <row r="6960" spans="1:13" x14ac:dyDescent="0.25">
      <c r="A6960">
        <v>319004</v>
      </c>
      <c r="B6960">
        <v>1</v>
      </c>
      <c r="C6960" s="1">
        <v>43368</v>
      </c>
      <c r="D6960">
        <v>1580268</v>
      </c>
      <c r="E6960">
        <v>1739</v>
      </c>
      <c r="F6960">
        <v>9</v>
      </c>
      <c r="G6960">
        <v>28</v>
      </c>
      <c r="H6960" s="1">
        <v>43370</v>
      </c>
      <c r="I6960">
        <v>999999</v>
      </c>
      <c r="J6960">
        <v>26.04</v>
      </c>
      <c r="K6960">
        <v>14.28</v>
      </c>
      <c r="L6960" t="s">
        <v>13</v>
      </c>
      <c r="M6960">
        <v>1</v>
      </c>
    </row>
    <row r="6961" spans="1:13" x14ac:dyDescent="0.25">
      <c r="A6961">
        <v>319004</v>
      </c>
      <c r="B6961">
        <v>2</v>
      </c>
      <c r="C6961" s="1">
        <v>43368</v>
      </c>
      <c r="D6961">
        <v>1580268</v>
      </c>
      <c r="E6961">
        <v>1621</v>
      </c>
      <c r="F6961">
        <v>1</v>
      </c>
      <c r="G6961">
        <v>12.99</v>
      </c>
      <c r="H6961" s="1">
        <v>43370</v>
      </c>
      <c r="I6961">
        <v>999999</v>
      </c>
      <c r="J6961">
        <v>12.99</v>
      </c>
      <c r="K6961">
        <v>6.62</v>
      </c>
      <c r="L6961" t="s">
        <v>13</v>
      </c>
      <c r="M6961">
        <v>1</v>
      </c>
    </row>
    <row r="6962" spans="1:13" x14ac:dyDescent="0.25">
      <c r="A6962">
        <v>319004</v>
      </c>
      <c r="B6962">
        <v>3</v>
      </c>
      <c r="C6962" s="1">
        <v>43368</v>
      </c>
      <c r="D6962">
        <v>1580268</v>
      </c>
      <c r="E6962">
        <v>499</v>
      </c>
      <c r="F6962">
        <v>2</v>
      </c>
      <c r="G6962">
        <v>99</v>
      </c>
      <c r="H6962" s="1">
        <v>43370</v>
      </c>
      <c r="I6962">
        <v>999999</v>
      </c>
      <c r="J6962">
        <v>90.09</v>
      </c>
      <c r="K6962">
        <v>50.47</v>
      </c>
      <c r="L6962" t="s">
        <v>13</v>
      </c>
      <c r="M6962">
        <v>1</v>
      </c>
    </row>
    <row r="6963" spans="1:13" x14ac:dyDescent="0.25">
      <c r="A6963">
        <v>319005</v>
      </c>
      <c r="B6963">
        <v>0</v>
      </c>
      <c r="C6963" s="1">
        <v>43368</v>
      </c>
      <c r="D6963">
        <v>1376346</v>
      </c>
      <c r="E6963">
        <v>521</v>
      </c>
      <c r="F6963">
        <v>2</v>
      </c>
      <c r="G6963">
        <v>259</v>
      </c>
      <c r="H6963" s="1">
        <v>43370</v>
      </c>
      <c r="I6963">
        <v>999999</v>
      </c>
      <c r="J6963">
        <v>259</v>
      </c>
      <c r="K6963">
        <v>119.11</v>
      </c>
      <c r="L6963" t="s">
        <v>13</v>
      </c>
      <c r="M6963">
        <v>1</v>
      </c>
    </row>
    <row r="6964" spans="1:13" x14ac:dyDescent="0.25">
      <c r="A6964">
        <v>319005</v>
      </c>
      <c r="B6964">
        <v>1</v>
      </c>
      <c r="C6964" s="1">
        <v>43368</v>
      </c>
      <c r="D6964">
        <v>1376346</v>
      </c>
      <c r="E6964">
        <v>1663</v>
      </c>
      <c r="F6964">
        <v>1</v>
      </c>
      <c r="G6964">
        <v>6.89</v>
      </c>
      <c r="H6964" s="1">
        <v>43370</v>
      </c>
      <c r="I6964">
        <v>999999</v>
      </c>
      <c r="J6964">
        <v>5.9943</v>
      </c>
      <c r="K6964">
        <v>3.17</v>
      </c>
      <c r="L6964" t="s">
        <v>13</v>
      </c>
      <c r="M6964">
        <v>1</v>
      </c>
    </row>
    <row r="6965" spans="1:13" x14ac:dyDescent="0.25">
      <c r="A6965">
        <v>319005</v>
      </c>
      <c r="B6965">
        <v>2</v>
      </c>
      <c r="C6965" s="1">
        <v>43368</v>
      </c>
      <c r="D6965">
        <v>1376346</v>
      </c>
      <c r="E6965">
        <v>89</v>
      </c>
      <c r="F6965">
        <v>4</v>
      </c>
      <c r="G6965">
        <v>149.99</v>
      </c>
      <c r="H6965" s="1">
        <v>43370</v>
      </c>
      <c r="I6965">
        <v>999999</v>
      </c>
      <c r="J6965">
        <v>149.99</v>
      </c>
      <c r="K6965">
        <v>49.69</v>
      </c>
      <c r="L6965" t="s">
        <v>13</v>
      </c>
      <c r="M6965">
        <v>1</v>
      </c>
    </row>
    <row r="6966" spans="1:13" x14ac:dyDescent="0.25">
      <c r="A6966">
        <v>319100</v>
      </c>
      <c r="B6966">
        <v>0</v>
      </c>
      <c r="C6966" s="1">
        <v>43369</v>
      </c>
      <c r="D6966">
        <v>545764</v>
      </c>
      <c r="E6966">
        <v>1602</v>
      </c>
      <c r="F6966">
        <v>1</v>
      </c>
      <c r="G6966">
        <v>179.99</v>
      </c>
      <c r="H6966" s="1">
        <v>43371</v>
      </c>
      <c r="I6966">
        <v>999999</v>
      </c>
      <c r="J6966">
        <v>161.99100000000001</v>
      </c>
      <c r="K6966">
        <v>82.77</v>
      </c>
      <c r="L6966" t="s">
        <v>14</v>
      </c>
      <c r="M6966">
        <v>0.85199999999999998</v>
      </c>
    </row>
    <row r="6967" spans="1:13" x14ac:dyDescent="0.25">
      <c r="A6967">
        <v>319100</v>
      </c>
      <c r="B6967">
        <v>1</v>
      </c>
      <c r="C6967" s="1">
        <v>43369</v>
      </c>
      <c r="D6967">
        <v>545764</v>
      </c>
      <c r="E6967">
        <v>345</v>
      </c>
      <c r="F6967">
        <v>1</v>
      </c>
      <c r="G6967">
        <v>699</v>
      </c>
      <c r="H6967" s="1">
        <v>43371</v>
      </c>
      <c r="I6967">
        <v>999999</v>
      </c>
      <c r="J6967">
        <v>699</v>
      </c>
      <c r="K6967">
        <v>321.44</v>
      </c>
      <c r="L6967" t="s">
        <v>14</v>
      </c>
      <c r="M6967">
        <v>0.85199999999999998</v>
      </c>
    </row>
    <row r="6968" spans="1:13" x14ac:dyDescent="0.25">
      <c r="A6968">
        <v>319101</v>
      </c>
      <c r="B6968">
        <v>0</v>
      </c>
      <c r="C6968" s="1">
        <v>43369</v>
      </c>
      <c r="D6968">
        <v>829966</v>
      </c>
      <c r="E6968">
        <v>1659</v>
      </c>
      <c r="F6968">
        <v>3</v>
      </c>
      <c r="G6968">
        <v>259.99</v>
      </c>
      <c r="H6968" s="1">
        <v>43369</v>
      </c>
      <c r="I6968">
        <v>340</v>
      </c>
      <c r="J6968">
        <v>246.9905</v>
      </c>
      <c r="K6968">
        <v>86.14</v>
      </c>
      <c r="L6968" t="s">
        <v>14</v>
      </c>
      <c r="M6968">
        <v>0.85199999999999998</v>
      </c>
    </row>
    <row r="6969" spans="1:13" x14ac:dyDescent="0.25">
      <c r="A6969">
        <v>319102</v>
      </c>
      <c r="B6969">
        <v>0</v>
      </c>
      <c r="C6969" s="1">
        <v>43369</v>
      </c>
      <c r="D6969">
        <v>225913</v>
      </c>
      <c r="E6969">
        <v>1836</v>
      </c>
      <c r="F6969">
        <v>1</v>
      </c>
      <c r="G6969">
        <v>999</v>
      </c>
      <c r="H6969" s="1">
        <v>43372</v>
      </c>
      <c r="I6969">
        <v>999999</v>
      </c>
      <c r="J6969">
        <v>999</v>
      </c>
      <c r="K6969">
        <v>509.32</v>
      </c>
      <c r="L6969" t="s">
        <v>15</v>
      </c>
      <c r="M6969">
        <v>1.2962</v>
      </c>
    </row>
    <row r="6970" spans="1:13" x14ac:dyDescent="0.25">
      <c r="A6970">
        <v>319103</v>
      </c>
      <c r="B6970">
        <v>0</v>
      </c>
      <c r="C6970" s="1">
        <v>43369</v>
      </c>
      <c r="D6970">
        <v>1554766</v>
      </c>
      <c r="E6970">
        <v>214</v>
      </c>
      <c r="F6970">
        <v>5</v>
      </c>
      <c r="G6970">
        <v>599</v>
      </c>
      <c r="H6970" s="1">
        <v>43370</v>
      </c>
      <c r="I6970">
        <v>999999</v>
      </c>
      <c r="J6970">
        <v>539.1</v>
      </c>
      <c r="K6970">
        <v>275.45999999999998</v>
      </c>
      <c r="L6970" t="s">
        <v>13</v>
      </c>
      <c r="M6970">
        <v>1</v>
      </c>
    </row>
    <row r="6971" spans="1:13" x14ac:dyDescent="0.25">
      <c r="A6971">
        <v>319103</v>
      </c>
      <c r="B6971">
        <v>1</v>
      </c>
      <c r="C6971" s="1">
        <v>43369</v>
      </c>
      <c r="D6971">
        <v>1554766</v>
      </c>
      <c r="E6971">
        <v>1596</v>
      </c>
      <c r="F6971">
        <v>1</v>
      </c>
      <c r="G6971">
        <v>12.66</v>
      </c>
      <c r="H6971" s="1">
        <v>43370</v>
      </c>
      <c r="I6971">
        <v>999999</v>
      </c>
      <c r="J6971">
        <v>11.7738</v>
      </c>
      <c r="K6971">
        <v>5.82</v>
      </c>
      <c r="L6971" t="s">
        <v>13</v>
      </c>
      <c r="M6971">
        <v>1</v>
      </c>
    </row>
    <row r="6972" spans="1:13" x14ac:dyDescent="0.25">
      <c r="A6972">
        <v>319103</v>
      </c>
      <c r="B6972">
        <v>2</v>
      </c>
      <c r="C6972" s="1">
        <v>43369</v>
      </c>
      <c r="D6972">
        <v>1554766</v>
      </c>
      <c r="E6972">
        <v>450</v>
      </c>
      <c r="F6972">
        <v>9</v>
      </c>
      <c r="G6972">
        <v>919</v>
      </c>
      <c r="H6972" s="1">
        <v>43370</v>
      </c>
      <c r="I6972">
        <v>999999</v>
      </c>
      <c r="J6972">
        <v>919</v>
      </c>
      <c r="K6972">
        <v>304.48</v>
      </c>
      <c r="L6972" t="s">
        <v>13</v>
      </c>
      <c r="M6972">
        <v>1</v>
      </c>
    </row>
    <row r="6973" spans="1:13" x14ac:dyDescent="0.25">
      <c r="A6973">
        <v>319103</v>
      </c>
      <c r="B6973">
        <v>3</v>
      </c>
      <c r="C6973" s="1">
        <v>43369</v>
      </c>
      <c r="D6973">
        <v>1554766</v>
      </c>
      <c r="E6973">
        <v>507</v>
      </c>
      <c r="F6973">
        <v>1</v>
      </c>
      <c r="G6973">
        <v>259</v>
      </c>
      <c r="H6973" s="1">
        <v>43370</v>
      </c>
      <c r="I6973">
        <v>999999</v>
      </c>
      <c r="J6973">
        <v>233.1</v>
      </c>
      <c r="K6973">
        <v>119.11</v>
      </c>
      <c r="L6973" t="s">
        <v>13</v>
      </c>
      <c r="M6973">
        <v>1</v>
      </c>
    </row>
    <row r="6974" spans="1:13" x14ac:dyDescent="0.25">
      <c r="A6974">
        <v>319104</v>
      </c>
      <c r="B6974">
        <v>0</v>
      </c>
      <c r="C6974" s="1">
        <v>43369</v>
      </c>
      <c r="D6974">
        <v>1733843</v>
      </c>
      <c r="E6974">
        <v>1666</v>
      </c>
      <c r="F6974">
        <v>1</v>
      </c>
      <c r="G6974">
        <v>16.89</v>
      </c>
      <c r="H6974" s="1">
        <v>43369</v>
      </c>
      <c r="I6974">
        <v>610</v>
      </c>
      <c r="J6974">
        <v>16.89</v>
      </c>
      <c r="K6974">
        <v>5.6</v>
      </c>
      <c r="L6974" t="s">
        <v>13</v>
      </c>
      <c r="M6974">
        <v>1</v>
      </c>
    </row>
    <row r="6975" spans="1:13" x14ac:dyDescent="0.25">
      <c r="A6975">
        <v>319105</v>
      </c>
      <c r="B6975">
        <v>0</v>
      </c>
      <c r="C6975" s="1">
        <v>43369</v>
      </c>
      <c r="D6975">
        <v>1655355</v>
      </c>
      <c r="E6975">
        <v>2106</v>
      </c>
      <c r="F6975">
        <v>7</v>
      </c>
      <c r="G6975">
        <v>877.5</v>
      </c>
      <c r="H6975" s="1">
        <v>43375</v>
      </c>
      <c r="I6975">
        <v>999999</v>
      </c>
      <c r="J6975">
        <v>877.5</v>
      </c>
      <c r="K6975">
        <v>403.53</v>
      </c>
      <c r="L6975" t="s">
        <v>13</v>
      </c>
      <c r="M6975">
        <v>1</v>
      </c>
    </row>
    <row r="6976" spans="1:13" x14ac:dyDescent="0.25">
      <c r="A6976">
        <v>319105</v>
      </c>
      <c r="B6976">
        <v>1</v>
      </c>
      <c r="C6976" s="1">
        <v>43369</v>
      </c>
      <c r="D6976">
        <v>1655355</v>
      </c>
      <c r="E6976">
        <v>498</v>
      </c>
      <c r="F6976">
        <v>2</v>
      </c>
      <c r="G6976">
        <v>129</v>
      </c>
      <c r="H6976" s="1">
        <v>43375</v>
      </c>
      <c r="I6976">
        <v>999999</v>
      </c>
      <c r="J6976">
        <v>113.52</v>
      </c>
      <c r="K6976">
        <v>65.77</v>
      </c>
      <c r="L6976" t="s">
        <v>13</v>
      </c>
      <c r="M6976">
        <v>1</v>
      </c>
    </row>
    <row r="6977" spans="1:13" x14ac:dyDescent="0.25">
      <c r="A6977">
        <v>319105</v>
      </c>
      <c r="B6977">
        <v>2</v>
      </c>
      <c r="C6977" s="1">
        <v>43369</v>
      </c>
      <c r="D6977">
        <v>1655355</v>
      </c>
      <c r="E6977">
        <v>465</v>
      </c>
      <c r="F6977">
        <v>1</v>
      </c>
      <c r="G6977">
        <v>259</v>
      </c>
      <c r="H6977" s="1">
        <v>43375</v>
      </c>
      <c r="I6977">
        <v>999999</v>
      </c>
      <c r="J6977">
        <v>235.69</v>
      </c>
      <c r="K6977">
        <v>119.11</v>
      </c>
      <c r="L6977" t="s">
        <v>13</v>
      </c>
      <c r="M6977">
        <v>1</v>
      </c>
    </row>
    <row r="6978" spans="1:13" x14ac:dyDescent="0.25">
      <c r="A6978">
        <v>319105</v>
      </c>
      <c r="B6978">
        <v>3</v>
      </c>
      <c r="C6978" s="1">
        <v>43369</v>
      </c>
      <c r="D6978">
        <v>1655355</v>
      </c>
      <c r="E6978">
        <v>16</v>
      </c>
      <c r="F6978">
        <v>1</v>
      </c>
      <c r="G6978">
        <v>109.95</v>
      </c>
      <c r="H6978" s="1">
        <v>43375</v>
      </c>
      <c r="I6978">
        <v>999999</v>
      </c>
      <c r="J6978">
        <v>94.557000000000002</v>
      </c>
      <c r="K6978">
        <v>50.56</v>
      </c>
      <c r="L6978" t="s">
        <v>13</v>
      </c>
      <c r="M6978">
        <v>1</v>
      </c>
    </row>
    <row r="6979" spans="1:13" x14ac:dyDescent="0.25">
      <c r="A6979">
        <v>319106</v>
      </c>
      <c r="B6979">
        <v>0</v>
      </c>
      <c r="C6979" s="1">
        <v>43369</v>
      </c>
      <c r="D6979">
        <v>336953</v>
      </c>
      <c r="E6979">
        <v>242</v>
      </c>
      <c r="F6979">
        <v>3</v>
      </c>
      <c r="G6979">
        <v>889</v>
      </c>
      <c r="H6979" s="1">
        <v>43373</v>
      </c>
      <c r="I6979">
        <v>999999</v>
      </c>
      <c r="J6979">
        <v>773.43</v>
      </c>
      <c r="K6979">
        <v>294.54000000000002</v>
      </c>
      <c r="L6979" t="s">
        <v>15</v>
      </c>
      <c r="M6979">
        <v>1.2962</v>
      </c>
    </row>
    <row r="6980" spans="1:13" x14ac:dyDescent="0.25">
      <c r="A6980">
        <v>319106</v>
      </c>
      <c r="B6980">
        <v>1</v>
      </c>
      <c r="C6980" s="1">
        <v>43369</v>
      </c>
      <c r="D6980">
        <v>336953</v>
      </c>
      <c r="E6980">
        <v>116</v>
      </c>
      <c r="F6980">
        <v>3</v>
      </c>
      <c r="G6980">
        <v>169.99</v>
      </c>
      <c r="H6980" s="1">
        <v>43373</v>
      </c>
      <c r="I6980">
        <v>999999</v>
      </c>
      <c r="J6980">
        <v>154.6909</v>
      </c>
      <c r="K6980">
        <v>86.67</v>
      </c>
      <c r="L6980" t="s">
        <v>15</v>
      </c>
      <c r="M6980">
        <v>1.2962</v>
      </c>
    </row>
    <row r="6981" spans="1:13" x14ac:dyDescent="0.25">
      <c r="A6981">
        <v>319107</v>
      </c>
      <c r="B6981">
        <v>0</v>
      </c>
      <c r="C6981" s="1">
        <v>43369</v>
      </c>
      <c r="D6981">
        <v>1957342</v>
      </c>
      <c r="E6981">
        <v>2004</v>
      </c>
      <c r="F6981">
        <v>2</v>
      </c>
      <c r="G6981">
        <v>139.99</v>
      </c>
      <c r="H6981" s="1">
        <v>43375</v>
      </c>
      <c r="I6981">
        <v>999999</v>
      </c>
      <c r="J6981">
        <v>139.99</v>
      </c>
      <c r="K6981">
        <v>71.37</v>
      </c>
      <c r="L6981" t="s">
        <v>13</v>
      </c>
      <c r="M6981">
        <v>1</v>
      </c>
    </row>
    <row r="6982" spans="1:13" x14ac:dyDescent="0.25">
      <c r="A6982">
        <v>319107</v>
      </c>
      <c r="B6982">
        <v>1</v>
      </c>
      <c r="C6982" s="1">
        <v>43369</v>
      </c>
      <c r="D6982">
        <v>1957342</v>
      </c>
      <c r="E6982">
        <v>1570</v>
      </c>
      <c r="F6982">
        <v>7</v>
      </c>
      <c r="G6982">
        <v>398</v>
      </c>
      <c r="H6982" s="1">
        <v>43375</v>
      </c>
      <c r="I6982">
        <v>999999</v>
      </c>
      <c r="J6982">
        <v>398</v>
      </c>
      <c r="K6982">
        <v>131.87</v>
      </c>
      <c r="L6982" t="s">
        <v>13</v>
      </c>
      <c r="M6982">
        <v>1</v>
      </c>
    </row>
    <row r="6983" spans="1:13" x14ac:dyDescent="0.25">
      <c r="A6983">
        <v>319107</v>
      </c>
      <c r="B6983">
        <v>2</v>
      </c>
      <c r="C6983" s="1">
        <v>43369</v>
      </c>
      <c r="D6983">
        <v>1957342</v>
      </c>
      <c r="E6983">
        <v>2418</v>
      </c>
      <c r="F6983">
        <v>2</v>
      </c>
      <c r="G6983">
        <v>73.989999999999995</v>
      </c>
      <c r="H6983" s="1">
        <v>43375</v>
      </c>
      <c r="I6983">
        <v>999999</v>
      </c>
      <c r="J6983">
        <v>73.989999999999995</v>
      </c>
      <c r="K6983">
        <v>34.03</v>
      </c>
      <c r="L6983" t="s">
        <v>13</v>
      </c>
      <c r="M6983">
        <v>1</v>
      </c>
    </row>
    <row r="6984" spans="1:13" x14ac:dyDescent="0.25">
      <c r="A6984">
        <v>319200</v>
      </c>
      <c r="B6984">
        <v>0</v>
      </c>
      <c r="C6984" s="1">
        <v>43370</v>
      </c>
      <c r="D6984">
        <v>1096540</v>
      </c>
      <c r="E6984">
        <v>2114</v>
      </c>
      <c r="F6984">
        <v>3</v>
      </c>
      <c r="G6984">
        <v>257.5</v>
      </c>
      <c r="H6984" s="1">
        <v>43372</v>
      </c>
      <c r="I6984">
        <v>999999</v>
      </c>
      <c r="J6984">
        <v>234.32499999999999</v>
      </c>
      <c r="K6984">
        <v>131.28</v>
      </c>
      <c r="L6984" t="s">
        <v>16</v>
      </c>
      <c r="M6984">
        <v>0.76</v>
      </c>
    </row>
    <row r="6985" spans="1:13" x14ac:dyDescent="0.25">
      <c r="A6985">
        <v>319200</v>
      </c>
      <c r="B6985">
        <v>1</v>
      </c>
      <c r="C6985" s="1">
        <v>43370</v>
      </c>
      <c r="D6985">
        <v>1096540</v>
      </c>
      <c r="E6985">
        <v>1426</v>
      </c>
      <c r="F6985">
        <v>2</v>
      </c>
      <c r="G6985">
        <v>589</v>
      </c>
      <c r="H6985" s="1">
        <v>43372</v>
      </c>
      <c r="I6985">
        <v>999999</v>
      </c>
      <c r="J6985">
        <v>589</v>
      </c>
      <c r="K6985">
        <v>195.15</v>
      </c>
      <c r="L6985" t="s">
        <v>16</v>
      </c>
      <c r="M6985">
        <v>0.76</v>
      </c>
    </row>
    <row r="6986" spans="1:13" x14ac:dyDescent="0.25">
      <c r="A6986">
        <v>319200</v>
      </c>
      <c r="B6986">
        <v>2</v>
      </c>
      <c r="C6986" s="1">
        <v>43370</v>
      </c>
      <c r="D6986">
        <v>1096540</v>
      </c>
      <c r="E6986">
        <v>1427</v>
      </c>
      <c r="F6986">
        <v>2</v>
      </c>
      <c r="G6986">
        <v>230</v>
      </c>
      <c r="H6986" s="1">
        <v>43372</v>
      </c>
      <c r="I6986">
        <v>999999</v>
      </c>
      <c r="J6986">
        <v>207</v>
      </c>
      <c r="K6986">
        <v>105.77</v>
      </c>
      <c r="L6986" t="s">
        <v>16</v>
      </c>
      <c r="M6986">
        <v>0.76</v>
      </c>
    </row>
    <row r="6987" spans="1:13" x14ac:dyDescent="0.25">
      <c r="A6987">
        <v>319200</v>
      </c>
      <c r="B6987">
        <v>3</v>
      </c>
      <c r="C6987" s="1">
        <v>43370</v>
      </c>
      <c r="D6987">
        <v>1096540</v>
      </c>
      <c r="E6987">
        <v>445</v>
      </c>
      <c r="F6987">
        <v>4</v>
      </c>
      <c r="G6987">
        <v>559</v>
      </c>
      <c r="H6987" s="1">
        <v>43372</v>
      </c>
      <c r="I6987">
        <v>999999</v>
      </c>
      <c r="J6987">
        <v>559</v>
      </c>
      <c r="K6987">
        <v>257.06</v>
      </c>
      <c r="L6987" t="s">
        <v>16</v>
      </c>
      <c r="M6987">
        <v>0.76</v>
      </c>
    </row>
    <row r="6988" spans="1:13" x14ac:dyDescent="0.25">
      <c r="A6988">
        <v>319201</v>
      </c>
      <c r="B6988">
        <v>0</v>
      </c>
      <c r="C6988" s="1">
        <v>43370</v>
      </c>
      <c r="D6988">
        <v>961062</v>
      </c>
      <c r="E6988">
        <v>1390</v>
      </c>
      <c r="F6988">
        <v>1</v>
      </c>
      <c r="G6988">
        <v>38.99</v>
      </c>
      <c r="H6988" s="1">
        <v>43370</v>
      </c>
      <c r="I6988">
        <v>420</v>
      </c>
      <c r="J6988">
        <v>38.99</v>
      </c>
      <c r="K6988">
        <v>17.93</v>
      </c>
      <c r="L6988" t="s">
        <v>16</v>
      </c>
      <c r="M6988">
        <v>0.76</v>
      </c>
    </row>
    <row r="6989" spans="1:13" x14ac:dyDescent="0.25">
      <c r="A6989">
        <v>319201</v>
      </c>
      <c r="B6989">
        <v>1</v>
      </c>
      <c r="C6989" s="1">
        <v>43370</v>
      </c>
      <c r="D6989">
        <v>961062</v>
      </c>
      <c r="E6989">
        <v>1600</v>
      </c>
      <c r="F6989">
        <v>2</v>
      </c>
      <c r="G6989">
        <v>57.88</v>
      </c>
      <c r="H6989" s="1">
        <v>43370</v>
      </c>
      <c r="I6989">
        <v>420</v>
      </c>
      <c r="J6989">
        <v>51.513199999999998</v>
      </c>
      <c r="K6989">
        <v>26.62</v>
      </c>
      <c r="L6989" t="s">
        <v>16</v>
      </c>
      <c r="M6989">
        <v>0.76</v>
      </c>
    </row>
    <row r="6990" spans="1:13" x14ac:dyDescent="0.25">
      <c r="A6990">
        <v>319202</v>
      </c>
      <c r="B6990">
        <v>0</v>
      </c>
      <c r="C6990" s="1">
        <v>43370</v>
      </c>
      <c r="D6990">
        <v>237557</v>
      </c>
      <c r="E6990">
        <v>2511</v>
      </c>
      <c r="F6990">
        <v>6</v>
      </c>
      <c r="G6990">
        <v>4.0599999999999996</v>
      </c>
      <c r="H6990" s="1">
        <v>43376</v>
      </c>
      <c r="I6990">
        <v>999999</v>
      </c>
      <c r="J6990">
        <v>3.6133999999999999</v>
      </c>
      <c r="K6990">
        <v>2.0699999999999998</v>
      </c>
      <c r="L6990" t="s">
        <v>15</v>
      </c>
      <c r="M6990">
        <v>1.3069999999999999</v>
      </c>
    </row>
    <row r="6991" spans="1:13" x14ac:dyDescent="0.25">
      <c r="A6991">
        <v>319202</v>
      </c>
      <c r="B6991">
        <v>1</v>
      </c>
      <c r="C6991" s="1">
        <v>43370</v>
      </c>
      <c r="D6991">
        <v>237557</v>
      </c>
      <c r="E6991">
        <v>1453</v>
      </c>
      <c r="F6991">
        <v>10</v>
      </c>
      <c r="G6991">
        <v>258</v>
      </c>
      <c r="H6991" s="1">
        <v>43376</v>
      </c>
      <c r="I6991">
        <v>999999</v>
      </c>
      <c r="J6991">
        <v>229.62</v>
      </c>
      <c r="K6991">
        <v>118.65</v>
      </c>
      <c r="L6991" t="s">
        <v>15</v>
      </c>
      <c r="M6991">
        <v>1.3069999999999999</v>
      </c>
    </row>
    <row r="6992" spans="1:13" x14ac:dyDescent="0.25">
      <c r="A6992">
        <v>319202</v>
      </c>
      <c r="B6992">
        <v>2</v>
      </c>
      <c r="C6992" s="1">
        <v>43370</v>
      </c>
      <c r="D6992">
        <v>237557</v>
      </c>
      <c r="E6992">
        <v>1463</v>
      </c>
      <c r="F6992">
        <v>2</v>
      </c>
      <c r="G6992">
        <v>293</v>
      </c>
      <c r="H6992" s="1">
        <v>43376</v>
      </c>
      <c r="I6992">
        <v>999999</v>
      </c>
      <c r="J6992">
        <v>275.42</v>
      </c>
      <c r="K6992">
        <v>134.74</v>
      </c>
      <c r="L6992" t="s">
        <v>15</v>
      </c>
      <c r="M6992">
        <v>1.3069999999999999</v>
      </c>
    </row>
    <row r="6993" spans="1:13" x14ac:dyDescent="0.25">
      <c r="A6993">
        <v>319203</v>
      </c>
      <c r="B6993">
        <v>0</v>
      </c>
      <c r="C6993" s="1">
        <v>43370</v>
      </c>
      <c r="D6993">
        <v>1439502</v>
      </c>
      <c r="E6993">
        <v>1322</v>
      </c>
      <c r="F6993">
        <v>1</v>
      </c>
      <c r="G6993">
        <v>32.99</v>
      </c>
      <c r="H6993" s="1">
        <v>43370</v>
      </c>
      <c r="I6993">
        <v>670</v>
      </c>
      <c r="J6993">
        <v>30.680700000000002</v>
      </c>
      <c r="K6993">
        <v>15.17</v>
      </c>
      <c r="L6993" t="s">
        <v>13</v>
      </c>
      <c r="M6993">
        <v>1</v>
      </c>
    </row>
    <row r="6994" spans="1:13" x14ac:dyDescent="0.25">
      <c r="A6994">
        <v>319203</v>
      </c>
      <c r="B6994">
        <v>1</v>
      </c>
      <c r="C6994" s="1">
        <v>43370</v>
      </c>
      <c r="D6994">
        <v>1439502</v>
      </c>
      <c r="E6994">
        <v>1235</v>
      </c>
      <c r="F6994">
        <v>3</v>
      </c>
      <c r="G6994">
        <v>838</v>
      </c>
      <c r="H6994" s="1">
        <v>43370</v>
      </c>
      <c r="I6994">
        <v>670</v>
      </c>
      <c r="J6994">
        <v>770.96</v>
      </c>
      <c r="K6994">
        <v>385.37</v>
      </c>
      <c r="L6994" t="s">
        <v>13</v>
      </c>
      <c r="M6994">
        <v>1</v>
      </c>
    </row>
    <row r="6995" spans="1:13" x14ac:dyDescent="0.25">
      <c r="A6995">
        <v>319203</v>
      </c>
      <c r="B6995">
        <v>2</v>
      </c>
      <c r="C6995" s="1">
        <v>43370</v>
      </c>
      <c r="D6995">
        <v>1439502</v>
      </c>
      <c r="E6995">
        <v>1989</v>
      </c>
      <c r="F6995">
        <v>1</v>
      </c>
      <c r="G6995">
        <v>665.94</v>
      </c>
      <c r="H6995" s="1">
        <v>43370</v>
      </c>
      <c r="I6995">
        <v>670</v>
      </c>
      <c r="J6995">
        <v>586.02719999999999</v>
      </c>
      <c r="K6995">
        <v>220.64</v>
      </c>
      <c r="L6995" t="s">
        <v>13</v>
      </c>
      <c r="M6995">
        <v>1</v>
      </c>
    </row>
    <row r="6996" spans="1:13" x14ac:dyDescent="0.25">
      <c r="A6996">
        <v>319203</v>
      </c>
      <c r="B6996">
        <v>3</v>
      </c>
      <c r="C6996" s="1">
        <v>43370</v>
      </c>
      <c r="D6996">
        <v>1439502</v>
      </c>
      <c r="E6996">
        <v>454</v>
      </c>
      <c r="F6996">
        <v>2</v>
      </c>
      <c r="G6996">
        <v>269.89999999999998</v>
      </c>
      <c r="H6996" s="1">
        <v>43370</v>
      </c>
      <c r="I6996">
        <v>670</v>
      </c>
      <c r="J6996">
        <v>232.114</v>
      </c>
      <c r="K6996">
        <v>137.6</v>
      </c>
      <c r="L6996" t="s">
        <v>13</v>
      </c>
      <c r="M6996">
        <v>1</v>
      </c>
    </row>
    <row r="6997" spans="1:13" x14ac:dyDescent="0.25">
      <c r="A6997">
        <v>319203</v>
      </c>
      <c r="B6997">
        <v>4</v>
      </c>
      <c r="C6997" s="1">
        <v>43370</v>
      </c>
      <c r="D6997">
        <v>1439502</v>
      </c>
      <c r="E6997">
        <v>1491</v>
      </c>
      <c r="F6997">
        <v>2</v>
      </c>
      <c r="G6997">
        <v>229</v>
      </c>
      <c r="H6997" s="1">
        <v>43370</v>
      </c>
      <c r="I6997">
        <v>670</v>
      </c>
      <c r="J6997">
        <v>229</v>
      </c>
      <c r="K6997">
        <v>105.31</v>
      </c>
      <c r="L6997" t="s">
        <v>13</v>
      </c>
      <c r="M6997">
        <v>1</v>
      </c>
    </row>
    <row r="6998" spans="1:13" x14ac:dyDescent="0.25">
      <c r="A6998">
        <v>319203</v>
      </c>
      <c r="B6998">
        <v>5</v>
      </c>
      <c r="C6998" s="1">
        <v>43370</v>
      </c>
      <c r="D6998">
        <v>1439502</v>
      </c>
      <c r="E6998">
        <v>429</v>
      </c>
      <c r="F6998">
        <v>1</v>
      </c>
      <c r="G6998">
        <v>599.9</v>
      </c>
      <c r="H6998" s="1">
        <v>43370</v>
      </c>
      <c r="I6998">
        <v>670</v>
      </c>
      <c r="J6998">
        <v>521.91300000000001</v>
      </c>
      <c r="K6998">
        <v>275.87</v>
      </c>
      <c r="L6998" t="s">
        <v>13</v>
      </c>
      <c r="M6998">
        <v>1</v>
      </c>
    </row>
    <row r="6999" spans="1:13" x14ac:dyDescent="0.25">
      <c r="A6999">
        <v>319203</v>
      </c>
      <c r="B6999">
        <v>6</v>
      </c>
      <c r="C6999" s="1">
        <v>43370</v>
      </c>
      <c r="D6999">
        <v>1439502</v>
      </c>
      <c r="E6999">
        <v>1588</v>
      </c>
      <c r="F6999">
        <v>4</v>
      </c>
      <c r="G6999">
        <v>13.89</v>
      </c>
      <c r="H6999" s="1">
        <v>43370</v>
      </c>
      <c r="I6999">
        <v>670</v>
      </c>
      <c r="J6999">
        <v>12.084300000000001</v>
      </c>
      <c r="K6999">
        <v>6.39</v>
      </c>
      <c r="L6999" t="s">
        <v>13</v>
      </c>
      <c r="M6999">
        <v>1</v>
      </c>
    </row>
    <row r="7000" spans="1:13" x14ac:dyDescent="0.25">
      <c r="A7000">
        <v>319204</v>
      </c>
      <c r="B7000">
        <v>0</v>
      </c>
      <c r="C7000" s="1">
        <v>43370</v>
      </c>
      <c r="D7000">
        <v>1549945</v>
      </c>
      <c r="E7000">
        <v>1419</v>
      </c>
      <c r="F7000">
        <v>4</v>
      </c>
      <c r="G7000">
        <v>258</v>
      </c>
      <c r="H7000" s="1">
        <v>43370</v>
      </c>
      <c r="I7000">
        <v>450</v>
      </c>
      <c r="J7000">
        <v>258</v>
      </c>
      <c r="K7000">
        <v>118.65</v>
      </c>
      <c r="L7000" t="s">
        <v>13</v>
      </c>
      <c r="M7000">
        <v>1</v>
      </c>
    </row>
    <row r="7001" spans="1:13" x14ac:dyDescent="0.25">
      <c r="A7001">
        <v>319204</v>
      </c>
      <c r="B7001">
        <v>1</v>
      </c>
      <c r="C7001" s="1">
        <v>43370</v>
      </c>
      <c r="D7001">
        <v>1549945</v>
      </c>
      <c r="E7001">
        <v>1371</v>
      </c>
      <c r="F7001">
        <v>1</v>
      </c>
      <c r="G7001">
        <v>32.99</v>
      </c>
      <c r="H7001" s="1">
        <v>43370</v>
      </c>
      <c r="I7001">
        <v>450</v>
      </c>
      <c r="J7001">
        <v>29.690999999999999</v>
      </c>
      <c r="K7001">
        <v>15.17</v>
      </c>
      <c r="L7001" t="s">
        <v>13</v>
      </c>
      <c r="M7001">
        <v>1</v>
      </c>
    </row>
    <row r="7002" spans="1:13" x14ac:dyDescent="0.25">
      <c r="A7002">
        <v>319204</v>
      </c>
      <c r="B7002">
        <v>2</v>
      </c>
      <c r="C7002" s="1">
        <v>43370</v>
      </c>
      <c r="D7002">
        <v>1549945</v>
      </c>
      <c r="E7002">
        <v>461</v>
      </c>
      <c r="F7002">
        <v>2</v>
      </c>
      <c r="G7002">
        <v>819</v>
      </c>
      <c r="H7002" s="1">
        <v>43370</v>
      </c>
      <c r="I7002">
        <v>450</v>
      </c>
      <c r="J7002">
        <v>819</v>
      </c>
      <c r="K7002">
        <v>271.35000000000002</v>
      </c>
      <c r="L7002" t="s">
        <v>13</v>
      </c>
      <c r="M7002">
        <v>1</v>
      </c>
    </row>
    <row r="7003" spans="1:13" x14ac:dyDescent="0.25">
      <c r="A7003">
        <v>319205</v>
      </c>
      <c r="B7003">
        <v>0</v>
      </c>
      <c r="C7003" s="1">
        <v>43370</v>
      </c>
      <c r="D7003">
        <v>1819731</v>
      </c>
      <c r="E7003">
        <v>1570</v>
      </c>
      <c r="F7003">
        <v>1</v>
      </c>
      <c r="G7003">
        <v>398</v>
      </c>
      <c r="H7003" s="1">
        <v>43370</v>
      </c>
      <c r="I7003">
        <v>480</v>
      </c>
      <c r="J7003">
        <v>398</v>
      </c>
      <c r="K7003">
        <v>131.87</v>
      </c>
      <c r="L7003" t="s">
        <v>13</v>
      </c>
      <c r="M7003">
        <v>1</v>
      </c>
    </row>
    <row r="7004" spans="1:13" x14ac:dyDescent="0.25">
      <c r="A7004">
        <v>319205</v>
      </c>
      <c r="B7004">
        <v>1</v>
      </c>
      <c r="C7004" s="1">
        <v>43370</v>
      </c>
      <c r="D7004">
        <v>1819731</v>
      </c>
      <c r="E7004">
        <v>420</v>
      </c>
      <c r="F7004">
        <v>3</v>
      </c>
      <c r="G7004">
        <v>499.9</v>
      </c>
      <c r="H7004" s="1">
        <v>43370</v>
      </c>
      <c r="I7004">
        <v>480</v>
      </c>
      <c r="J7004">
        <v>444.911</v>
      </c>
      <c r="K7004">
        <v>254.86</v>
      </c>
      <c r="L7004" t="s">
        <v>13</v>
      </c>
      <c r="M7004">
        <v>1</v>
      </c>
    </row>
    <row r="7005" spans="1:13" x14ac:dyDescent="0.25">
      <c r="A7005">
        <v>319206</v>
      </c>
      <c r="B7005">
        <v>0</v>
      </c>
      <c r="C7005" s="1">
        <v>43370</v>
      </c>
      <c r="D7005">
        <v>628427</v>
      </c>
      <c r="E7005">
        <v>481</v>
      </c>
      <c r="F7005">
        <v>4</v>
      </c>
      <c r="G7005">
        <v>139</v>
      </c>
      <c r="H7005" s="1">
        <v>43372</v>
      </c>
      <c r="I7005">
        <v>999999</v>
      </c>
      <c r="J7005">
        <v>120.93</v>
      </c>
      <c r="K7005">
        <v>63.92</v>
      </c>
      <c r="L7005" t="s">
        <v>14</v>
      </c>
      <c r="M7005">
        <v>0.85419999999999996</v>
      </c>
    </row>
    <row r="7006" spans="1:13" x14ac:dyDescent="0.25">
      <c r="A7006">
        <v>319206</v>
      </c>
      <c r="B7006">
        <v>1</v>
      </c>
      <c r="C7006" s="1">
        <v>43370</v>
      </c>
      <c r="D7006">
        <v>628427</v>
      </c>
      <c r="E7006">
        <v>425</v>
      </c>
      <c r="F7006">
        <v>1</v>
      </c>
      <c r="G7006">
        <v>369</v>
      </c>
      <c r="H7006" s="1">
        <v>43372</v>
      </c>
      <c r="I7006">
        <v>999999</v>
      </c>
      <c r="J7006">
        <v>365.31</v>
      </c>
      <c r="K7006">
        <v>188.13</v>
      </c>
      <c r="L7006" t="s">
        <v>14</v>
      </c>
      <c r="M7006">
        <v>0.85419999999999996</v>
      </c>
    </row>
    <row r="7007" spans="1:13" x14ac:dyDescent="0.25">
      <c r="A7007">
        <v>319206</v>
      </c>
      <c r="B7007">
        <v>2</v>
      </c>
      <c r="C7007" s="1">
        <v>43370</v>
      </c>
      <c r="D7007">
        <v>628427</v>
      </c>
      <c r="E7007">
        <v>1472</v>
      </c>
      <c r="F7007">
        <v>2</v>
      </c>
      <c r="G7007">
        <v>239</v>
      </c>
      <c r="H7007" s="1">
        <v>43372</v>
      </c>
      <c r="I7007">
        <v>999999</v>
      </c>
      <c r="J7007">
        <v>239</v>
      </c>
      <c r="K7007">
        <v>109.91</v>
      </c>
      <c r="L7007" t="s">
        <v>14</v>
      </c>
      <c r="M7007">
        <v>0.85419999999999996</v>
      </c>
    </row>
    <row r="7008" spans="1:13" x14ac:dyDescent="0.25">
      <c r="A7008">
        <v>319207</v>
      </c>
      <c r="B7008">
        <v>0</v>
      </c>
      <c r="C7008" s="1">
        <v>43370</v>
      </c>
      <c r="D7008">
        <v>455055</v>
      </c>
      <c r="E7008">
        <v>1617</v>
      </c>
      <c r="F7008">
        <v>3</v>
      </c>
      <c r="G7008">
        <v>57.99</v>
      </c>
      <c r="H7008" s="1">
        <v>43372</v>
      </c>
      <c r="I7008">
        <v>999999</v>
      </c>
      <c r="J7008">
        <v>50.451300000000003</v>
      </c>
      <c r="K7008">
        <v>26.67</v>
      </c>
      <c r="L7008" t="s">
        <v>14</v>
      </c>
      <c r="M7008">
        <v>0.85419999999999996</v>
      </c>
    </row>
    <row r="7009" spans="1:13" x14ac:dyDescent="0.25">
      <c r="A7009">
        <v>319207</v>
      </c>
      <c r="B7009">
        <v>1</v>
      </c>
      <c r="C7009" s="1">
        <v>43370</v>
      </c>
      <c r="D7009">
        <v>455055</v>
      </c>
      <c r="E7009">
        <v>1110</v>
      </c>
      <c r="F7009">
        <v>3</v>
      </c>
      <c r="G7009">
        <v>302</v>
      </c>
      <c r="H7009" s="1">
        <v>43372</v>
      </c>
      <c r="I7009">
        <v>999999</v>
      </c>
      <c r="J7009">
        <v>268.77999999999997</v>
      </c>
      <c r="K7009">
        <v>138.88</v>
      </c>
      <c r="L7009" t="s">
        <v>14</v>
      </c>
      <c r="M7009">
        <v>0.85419999999999996</v>
      </c>
    </row>
    <row r="7010" spans="1:13" x14ac:dyDescent="0.25">
      <c r="A7010">
        <v>319207</v>
      </c>
      <c r="B7010">
        <v>2</v>
      </c>
      <c r="C7010" s="1">
        <v>43370</v>
      </c>
      <c r="D7010">
        <v>455055</v>
      </c>
      <c r="E7010">
        <v>1403</v>
      </c>
      <c r="F7010">
        <v>4</v>
      </c>
      <c r="G7010">
        <v>47.44</v>
      </c>
      <c r="H7010" s="1">
        <v>43372</v>
      </c>
      <c r="I7010">
        <v>999999</v>
      </c>
      <c r="J7010">
        <v>47.44</v>
      </c>
      <c r="K7010">
        <v>21.82</v>
      </c>
      <c r="L7010" t="s">
        <v>14</v>
      </c>
      <c r="M7010">
        <v>0.85419999999999996</v>
      </c>
    </row>
    <row r="7011" spans="1:13" x14ac:dyDescent="0.25">
      <c r="A7011">
        <v>319207</v>
      </c>
      <c r="B7011">
        <v>3</v>
      </c>
      <c r="C7011" s="1">
        <v>43370</v>
      </c>
      <c r="D7011">
        <v>455055</v>
      </c>
      <c r="E7011">
        <v>2500</v>
      </c>
      <c r="F7011">
        <v>3</v>
      </c>
      <c r="G7011">
        <v>23.72</v>
      </c>
      <c r="H7011" s="1">
        <v>43372</v>
      </c>
      <c r="I7011">
        <v>999999</v>
      </c>
      <c r="J7011">
        <v>23.72</v>
      </c>
      <c r="K7011">
        <v>12.09</v>
      </c>
      <c r="L7011" t="s">
        <v>14</v>
      </c>
      <c r="M7011">
        <v>0.85419999999999996</v>
      </c>
    </row>
    <row r="7012" spans="1:13" x14ac:dyDescent="0.25">
      <c r="A7012">
        <v>319207</v>
      </c>
      <c r="B7012">
        <v>4</v>
      </c>
      <c r="C7012" s="1">
        <v>43370</v>
      </c>
      <c r="D7012">
        <v>455055</v>
      </c>
      <c r="E7012">
        <v>2505</v>
      </c>
      <c r="F7012">
        <v>1</v>
      </c>
      <c r="G7012">
        <v>9.99</v>
      </c>
      <c r="H7012" s="1">
        <v>43372</v>
      </c>
      <c r="I7012">
        <v>999999</v>
      </c>
      <c r="J7012">
        <v>9.1907999999999994</v>
      </c>
      <c r="K7012">
        <v>5.09</v>
      </c>
      <c r="L7012" t="s">
        <v>14</v>
      </c>
      <c r="M7012">
        <v>0.85419999999999996</v>
      </c>
    </row>
    <row r="7013" spans="1:13" x14ac:dyDescent="0.25">
      <c r="A7013">
        <v>319207</v>
      </c>
      <c r="B7013">
        <v>5</v>
      </c>
      <c r="C7013" s="1">
        <v>43370</v>
      </c>
      <c r="D7013">
        <v>455055</v>
      </c>
      <c r="E7013">
        <v>501</v>
      </c>
      <c r="F7013">
        <v>1</v>
      </c>
      <c r="G7013">
        <v>59</v>
      </c>
      <c r="H7013" s="1">
        <v>43372</v>
      </c>
      <c r="I7013">
        <v>999999</v>
      </c>
      <c r="J7013">
        <v>51.92</v>
      </c>
      <c r="K7013">
        <v>30.08</v>
      </c>
      <c r="L7013" t="s">
        <v>14</v>
      </c>
      <c r="M7013">
        <v>0.85419999999999996</v>
      </c>
    </row>
    <row r="7014" spans="1:13" x14ac:dyDescent="0.25">
      <c r="A7014">
        <v>319207</v>
      </c>
      <c r="B7014">
        <v>6</v>
      </c>
      <c r="C7014" s="1">
        <v>43370</v>
      </c>
      <c r="D7014">
        <v>455055</v>
      </c>
      <c r="E7014">
        <v>1264</v>
      </c>
      <c r="F7014">
        <v>1</v>
      </c>
      <c r="G7014">
        <v>69.989999999999995</v>
      </c>
      <c r="H7014" s="1">
        <v>43372</v>
      </c>
      <c r="I7014">
        <v>999999</v>
      </c>
      <c r="J7014">
        <v>60.191400000000002</v>
      </c>
      <c r="K7014">
        <v>35.68</v>
      </c>
      <c r="L7014" t="s">
        <v>14</v>
      </c>
      <c r="M7014">
        <v>0.85419999999999996</v>
      </c>
    </row>
    <row r="7015" spans="1:13" x14ac:dyDescent="0.25">
      <c r="A7015">
        <v>319208</v>
      </c>
      <c r="B7015">
        <v>0</v>
      </c>
      <c r="C7015" s="1">
        <v>43370</v>
      </c>
      <c r="D7015">
        <v>462226</v>
      </c>
      <c r="E7015">
        <v>1579</v>
      </c>
      <c r="F7015">
        <v>7</v>
      </c>
      <c r="G7015">
        <v>219</v>
      </c>
      <c r="H7015" s="1">
        <v>43370</v>
      </c>
      <c r="I7015">
        <v>200</v>
      </c>
      <c r="J7015">
        <v>219</v>
      </c>
      <c r="K7015">
        <v>72.56</v>
      </c>
      <c r="L7015" t="s">
        <v>14</v>
      </c>
      <c r="M7015">
        <v>0.85419999999999996</v>
      </c>
    </row>
    <row r="7016" spans="1:13" x14ac:dyDescent="0.25">
      <c r="A7016">
        <v>319208</v>
      </c>
      <c r="B7016">
        <v>1</v>
      </c>
      <c r="C7016" s="1">
        <v>43370</v>
      </c>
      <c r="D7016">
        <v>462226</v>
      </c>
      <c r="E7016">
        <v>1639</v>
      </c>
      <c r="F7016">
        <v>2</v>
      </c>
      <c r="G7016">
        <v>9.99</v>
      </c>
      <c r="H7016" s="1">
        <v>43370</v>
      </c>
      <c r="I7016">
        <v>200</v>
      </c>
      <c r="J7016">
        <v>9.99</v>
      </c>
      <c r="K7016">
        <v>5.09</v>
      </c>
      <c r="L7016" t="s">
        <v>14</v>
      </c>
      <c r="M7016">
        <v>0.85419999999999996</v>
      </c>
    </row>
    <row r="7017" spans="1:13" x14ac:dyDescent="0.25">
      <c r="A7017">
        <v>319208</v>
      </c>
      <c r="B7017">
        <v>2</v>
      </c>
      <c r="C7017" s="1">
        <v>43370</v>
      </c>
      <c r="D7017">
        <v>462226</v>
      </c>
      <c r="E7017">
        <v>490</v>
      </c>
      <c r="F7017">
        <v>1</v>
      </c>
      <c r="G7017">
        <v>869</v>
      </c>
      <c r="H7017" s="1">
        <v>43370</v>
      </c>
      <c r="I7017">
        <v>200</v>
      </c>
      <c r="J7017">
        <v>790.79</v>
      </c>
      <c r="K7017">
        <v>287.92</v>
      </c>
      <c r="L7017" t="s">
        <v>14</v>
      </c>
      <c r="M7017">
        <v>0.85419999999999996</v>
      </c>
    </row>
    <row r="7018" spans="1:13" x14ac:dyDescent="0.25">
      <c r="A7018">
        <v>319208</v>
      </c>
      <c r="B7018">
        <v>3</v>
      </c>
      <c r="C7018" s="1">
        <v>43370</v>
      </c>
      <c r="D7018">
        <v>462226</v>
      </c>
      <c r="E7018">
        <v>2081</v>
      </c>
      <c r="F7018">
        <v>4</v>
      </c>
      <c r="G7018">
        <v>179.99</v>
      </c>
      <c r="H7018" s="1">
        <v>43370</v>
      </c>
      <c r="I7018">
        <v>200</v>
      </c>
      <c r="J7018">
        <v>179.99</v>
      </c>
      <c r="K7018">
        <v>82.77</v>
      </c>
      <c r="L7018" t="s">
        <v>14</v>
      </c>
      <c r="M7018">
        <v>0.85419999999999996</v>
      </c>
    </row>
    <row r="7019" spans="1:13" x14ac:dyDescent="0.25">
      <c r="A7019">
        <v>319208</v>
      </c>
      <c r="B7019">
        <v>4</v>
      </c>
      <c r="C7019" s="1">
        <v>43370</v>
      </c>
      <c r="D7019">
        <v>462226</v>
      </c>
      <c r="E7019">
        <v>1539</v>
      </c>
      <c r="F7019">
        <v>1</v>
      </c>
      <c r="G7019">
        <v>310</v>
      </c>
      <c r="H7019" s="1">
        <v>43370</v>
      </c>
      <c r="I7019">
        <v>200</v>
      </c>
      <c r="J7019">
        <v>310</v>
      </c>
      <c r="K7019">
        <v>142.56</v>
      </c>
      <c r="L7019" t="s">
        <v>14</v>
      </c>
      <c r="M7019">
        <v>0.85419999999999996</v>
      </c>
    </row>
    <row r="7020" spans="1:13" x14ac:dyDescent="0.25">
      <c r="A7020">
        <v>319208</v>
      </c>
      <c r="B7020">
        <v>5</v>
      </c>
      <c r="C7020" s="1">
        <v>43370</v>
      </c>
      <c r="D7020">
        <v>462226</v>
      </c>
      <c r="E7020">
        <v>1541</v>
      </c>
      <c r="F7020">
        <v>2</v>
      </c>
      <c r="G7020">
        <v>299</v>
      </c>
      <c r="H7020" s="1">
        <v>43370</v>
      </c>
      <c r="I7020">
        <v>200</v>
      </c>
      <c r="J7020">
        <v>275.08</v>
      </c>
      <c r="K7020">
        <v>137.5</v>
      </c>
      <c r="L7020" t="s">
        <v>14</v>
      </c>
      <c r="M7020">
        <v>0.85419999999999996</v>
      </c>
    </row>
    <row r="7021" spans="1:13" x14ac:dyDescent="0.25">
      <c r="A7021">
        <v>319300</v>
      </c>
      <c r="B7021">
        <v>0</v>
      </c>
      <c r="C7021" s="1">
        <v>43371</v>
      </c>
      <c r="D7021">
        <v>1884616</v>
      </c>
      <c r="E7021">
        <v>513</v>
      </c>
      <c r="F7021">
        <v>1</v>
      </c>
      <c r="G7021">
        <v>99</v>
      </c>
      <c r="H7021" s="1">
        <v>43371</v>
      </c>
      <c r="I7021">
        <v>610</v>
      </c>
      <c r="J7021">
        <v>88.11</v>
      </c>
      <c r="K7021">
        <v>50.47</v>
      </c>
      <c r="L7021" t="s">
        <v>13</v>
      </c>
      <c r="M7021">
        <v>1</v>
      </c>
    </row>
    <row r="7022" spans="1:13" x14ac:dyDescent="0.25">
      <c r="A7022">
        <v>319300</v>
      </c>
      <c r="B7022">
        <v>1</v>
      </c>
      <c r="C7022" s="1">
        <v>43371</v>
      </c>
      <c r="D7022">
        <v>1884616</v>
      </c>
      <c r="E7022">
        <v>1504</v>
      </c>
      <c r="F7022">
        <v>2</v>
      </c>
      <c r="G7022">
        <v>208</v>
      </c>
      <c r="H7022" s="1">
        <v>43371</v>
      </c>
      <c r="I7022">
        <v>610</v>
      </c>
      <c r="J7022">
        <v>183.04</v>
      </c>
      <c r="K7022">
        <v>95.65</v>
      </c>
      <c r="L7022" t="s">
        <v>13</v>
      </c>
      <c r="M7022">
        <v>1</v>
      </c>
    </row>
    <row r="7023" spans="1:13" x14ac:dyDescent="0.25">
      <c r="A7023">
        <v>319302</v>
      </c>
      <c r="B7023">
        <v>0</v>
      </c>
      <c r="C7023" s="1">
        <v>43371</v>
      </c>
      <c r="D7023">
        <v>1953586</v>
      </c>
      <c r="E7023">
        <v>405</v>
      </c>
      <c r="F7023">
        <v>1</v>
      </c>
      <c r="G7023">
        <v>699</v>
      </c>
      <c r="H7023" s="1">
        <v>43373</v>
      </c>
      <c r="I7023">
        <v>999999</v>
      </c>
      <c r="J7023">
        <v>622.11</v>
      </c>
      <c r="K7023">
        <v>321.44</v>
      </c>
      <c r="L7023" t="s">
        <v>13</v>
      </c>
      <c r="M7023">
        <v>1</v>
      </c>
    </row>
    <row r="7024" spans="1:13" x14ac:dyDescent="0.25">
      <c r="A7024">
        <v>319303</v>
      </c>
      <c r="B7024">
        <v>0</v>
      </c>
      <c r="C7024" s="1">
        <v>43371</v>
      </c>
      <c r="D7024">
        <v>459357</v>
      </c>
      <c r="E7024">
        <v>1655</v>
      </c>
      <c r="F7024">
        <v>2</v>
      </c>
      <c r="G7024">
        <v>289.99</v>
      </c>
      <c r="H7024" s="1">
        <v>43374</v>
      </c>
      <c r="I7024">
        <v>999999</v>
      </c>
      <c r="J7024">
        <v>289.99</v>
      </c>
      <c r="K7024">
        <v>96.08</v>
      </c>
      <c r="L7024" t="s">
        <v>14</v>
      </c>
      <c r="M7024">
        <v>0.8639</v>
      </c>
    </row>
    <row r="7025" spans="1:13" x14ac:dyDescent="0.25">
      <c r="A7025">
        <v>319303</v>
      </c>
      <c r="B7025">
        <v>1</v>
      </c>
      <c r="C7025" s="1">
        <v>43371</v>
      </c>
      <c r="D7025">
        <v>459357</v>
      </c>
      <c r="E7025">
        <v>2473</v>
      </c>
      <c r="F7025">
        <v>7</v>
      </c>
      <c r="G7025">
        <v>29.99</v>
      </c>
      <c r="H7025" s="1">
        <v>43374</v>
      </c>
      <c r="I7025">
        <v>999999</v>
      </c>
      <c r="J7025">
        <v>26.691099999999999</v>
      </c>
      <c r="K7025">
        <v>15.29</v>
      </c>
      <c r="L7025" t="s">
        <v>14</v>
      </c>
      <c r="M7025">
        <v>0.8639</v>
      </c>
    </row>
    <row r="7026" spans="1:13" x14ac:dyDescent="0.25">
      <c r="A7026">
        <v>319303</v>
      </c>
      <c r="B7026">
        <v>2</v>
      </c>
      <c r="C7026" s="1">
        <v>43371</v>
      </c>
      <c r="D7026">
        <v>459357</v>
      </c>
      <c r="E7026">
        <v>2510</v>
      </c>
      <c r="F7026">
        <v>2</v>
      </c>
      <c r="G7026">
        <v>4.0599999999999996</v>
      </c>
      <c r="H7026" s="1">
        <v>43374</v>
      </c>
      <c r="I7026">
        <v>999999</v>
      </c>
      <c r="J7026">
        <v>3.5322</v>
      </c>
      <c r="K7026">
        <v>2.0699999999999998</v>
      </c>
      <c r="L7026" t="s">
        <v>14</v>
      </c>
      <c r="M7026">
        <v>0.8639</v>
      </c>
    </row>
    <row r="7027" spans="1:13" x14ac:dyDescent="0.25">
      <c r="A7027">
        <v>319303</v>
      </c>
      <c r="B7027">
        <v>3</v>
      </c>
      <c r="C7027" s="1">
        <v>43371</v>
      </c>
      <c r="D7027">
        <v>459357</v>
      </c>
      <c r="E7027">
        <v>988</v>
      </c>
      <c r="F7027">
        <v>2</v>
      </c>
      <c r="G7027">
        <v>148</v>
      </c>
      <c r="H7027" s="1">
        <v>43374</v>
      </c>
      <c r="I7027">
        <v>999999</v>
      </c>
      <c r="J7027">
        <v>128.76</v>
      </c>
      <c r="K7027">
        <v>68.06</v>
      </c>
      <c r="L7027" t="s">
        <v>14</v>
      </c>
      <c r="M7027">
        <v>0.8639</v>
      </c>
    </row>
    <row r="7028" spans="1:13" x14ac:dyDescent="0.25">
      <c r="A7028">
        <v>319304</v>
      </c>
      <c r="B7028">
        <v>0</v>
      </c>
      <c r="C7028" s="1">
        <v>43371</v>
      </c>
      <c r="D7028">
        <v>1851814</v>
      </c>
      <c r="E7028">
        <v>1413</v>
      </c>
      <c r="F7028">
        <v>3</v>
      </c>
      <c r="G7028">
        <v>299</v>
      </c>
      <c r="H7028" s="1">
        <v>43374</v>
      </c>
      <c r="I7028">
        <v>999999</v>
      </c>
      <c r="J7028">
        <v>272.08999999999997</v>
      </c>
      <c r="K7028">
        <v>137.5</v>
      </c>
      <c r="L7028" t="s">
        <v>13</v>
      </c>
      <c r="M7028">
        <v>1</v>
      </c>
    </row>
    <row r="7029" spans="1:13" x14ac:dyDescent="0.25">
      <c r="A7029">
        <v>319304</v>
      </c>
      <c r="B7029">
        <v>1</v>
      </c>
      <c r="C7029" s="1">
        <v>43371</v>
      </c>
      <c r="D7029">
        <v>1851814</v>
      </c>
      <c r="E7029">
        <v>735</v>
      </c>
      <c r="F7029">
        <v>9</v>
      </c>
      <c r="G7029">
        <v>209</v>
      </c>
      <c r="H7029" s="1">
        <v>43374</v>
      </c>
      <c r="I7029">
        <v>999999</v>
      </c>
      <c r="J7029">
        <v>209</v>
      </c>
      <c r="K7029">
        <v>69.25</v>
      </c>
      <c r="L7029" t="s">
        <v>13</v>
      </c>
      <c r="M7029">
        <v>1</v>
      </c>
    </row>
    <row r="7030" spans="1:13" x14ac:dyDescent="0.25">
      <c r="A7030">
        <v>319305</v>
      </c>
      <c r="B7030">
        <v>0</v>
      </c>
      <c r="C7030" s="1">
        <v>43371</v>
      </c>
      <c r="D7030">
        <v>1965339</v>
      </c>
      <c r="E7030">
        <v>369</v>
      </c>
      <c r="F7030">
        <v>2</v>
      </c>
      <c r="G7030">
        <v>699</v>
      </c>
      <c r="H7030" s="1">
        <v>43371</v>
      </c>
      <c r="I7030">
        <v>440</v>
      </c>
      <c r="J7030">
        <v>699</v>
      </c>
      <c r="K7030">
        <v>321.44</v>
      </c>
      <c r="L7030" t="s">
        <v>13</v>
      </c>
      <c r="M7030">
        <v>1</v>
      </c>
    </row>
    <row r="7031" spans="1:13" x14ac:dyDescent="0.25">
      <c r="A7031">
        <v>319400</v>
      </c>
      <c r="B7031">
        <v>0</v>
      </c>
      <c r="C7031" s="1">
        <v>43372</v>
      </c>
      <c r="D7031">
        <v>684300</v>
      </c>
      <c r="E7031">
        <v>1958</v>
      </c>
      <c r="F7031">
        <v>3</v>
      </c>
      <c r="G7031">
        <v>899</v>
      </c>
      <c r="H7031" s="1">
        <v>43374</v>
      </c>
      <c r="I7031">
        <v>999999</v>
      </c>
      <c r="J7031">
        <v>773.14</v>
      </c>
      <c r="K7031">
        <v>413.42</v>
      </c>
      <c r="L7031" t="s">
        <v>14</v>
      </c>
      <c r="M7031">
        <v>0.8639</v>
      </c>
    </row>
    <row r="7032" spans="1:13" x14ac:dyDescent="0.25">
      <c r="A7032">
        <v>319400</v>
      </c>
      <c r="B7032">
        <v>1</v>
      </c>
      <c r="C7032" s="1">
        <v>43372</v>
      </c>
      <c r="D7032">
        <v>684300</v>
      </c>
      <c r="E7032">
        <v>1483</v>
      </c>
      <c r="F7032">
        <v>1</v>
      </c>
      <c r="G7032">
        <v>269</v>
      </c>
      <c r="H7032" s="1">
        <v>43374</v>
      </c>
      <c r="I7032">
        <v>999999</v>
      </c>
      <c r="J7032">
        <v>247.48</v>
      </c>
      <c r="K7032">
        <v>123.7</v>
      </c>
      <c r="L7032" t="s">
        <v>14</v>
      </c>
      <c r="M7032">
        <v>0.8639</v>
      </c>
    </row>
    <row r="7033" spans="1:13" x14ac:dyDescent="0.25">
      <c r="A7033">
        <v>319401</v>
      </c>
      <c r="B7033">
        <v>0</v>
      </c>
      <c r="C7033" s="1">
        <v>43372</v>
      </c>
      <c r="D7033">
        <v>118420</v>
      </c>
      <c r="E7033">
        <v>2077</v>
      </c>
      <c r="F7033">
        <v>6</v>
      </c>
      <c r="G7033">
        <v>99.99</v>
      </c>
      <c r="H7033" s="1">
        <v>43375</v>
      </c>
      <c r="I7033">
        <v>999999</v>
      </c>
      <c r="J7033">
        <v>85.991399999999999</v>
      </c>
      <c r="K7033">
        <v>50.98</v>
      </c>
      <c r="L7033" t="s">
        <v>17</v>
      </c>
      <c r="M7033">
        <v>1.3863000000000001</v>
      </c>
    </row>
    <row r="7034" spans="1:13" x14ac:dyDescent="0.25">
      <c r="A7034">
        <v>319401</v>
      </c>
      <c r="B7034">
        <v>1</v>
      </c>
      <c r="C7034" s="1">
        <v>43372</v>
      </c>
      <c r="D7034">
        <v>118420</v>
      </c>
      <c r="E7034">
        <v>2109</v>
      </c>
      <c r="F7034">
        <v>2</v>
      </c>
      <c r="G7034">
        <v>257.5</v>
      </c>
      <c r="H7034" s="1">
        <v>43375</v>
      </c>
      <c r="I7034">
        <v>999999</v>
      </c>
      <c r="J7034">
        <v>257.5</v>
      </c>
      <c r="K7034">
        <v>131.28</v>
      </c>
      <c r="L7034" t="s">
        <v>17</v>
      </c>
      <c r="M7034">
        <v>1.3863000000000001</v>
      </c>
    </row>
    <row r="7035" spans="1:13" x14ac:dyDescent="0.25">
      <c r="A7035">
        <v>319402</v>
      </c>
      <c r="B7035">
        <v>0</v>
      </c>
      <c r="C7035" s="1">
        <v>43372</v>
      </c>
      <c r="D7035">
        <v>1950929</v>
      </c>
      <c r="E7035">
        <v>1656</v>
      </c>
      <c r="F7035">
        <v>1</v>
      </c>
      <c r="G7035">
        <v>159.99</v>
      </c>
      <c r="H7035" s="1">
        <v>43377</v>
      </c>
      <c r="I7035">
        <v>999999</v>
      </c>
      <c r="J7035">
        <v>150.39060000000001</v>
      </c>
      <c r="K7035">
        <v>73.569999999999993</v>
      </c>
      <c r="L7035" t="s">
        <v>13</v>
      </c>
      <c r="M7035">
        <v>1</v>
      </c>
    </row>
    <row r="7036" spans="1:13" x14ac:dyDescent="0.25">
      <c r="A7036">
        <v>319403</v>
      </c>
      <c r="B7036">
        <v>0</v>
      </c>
      <c r="C7036" s="1">
        <v>43372</v>
      </c>
      <c r="D7036">
        <v>670146</v>
      </c>
      <c r="E7036">
        <v>1061</v>
      </c>
      <c r="F7036">
        <v>1</v>
      </c>
      <c r="G7036">
        <v>588</v>
      </c>
      <c r="H7036" s="1">
        <v>43372</v>
      </c>
      <c r="I7036">
        <v>180</v>
      </c>
      <c r="J7036">
        <v>588</v>
      </c>
      <c r="K7036">
        <v>194.82</v>
      </c>
      <c r="L7036" t="s">
        <v>14</v>
      </c>
      <c r="M7036">
        <v>0.8639</v>
      </c>
    </row>
    <row r="7037" spans="1:13" x14ac:dyDescent="0.25">
      <c r="A7037">
        <v>319403</v>
      </c>
      <c r="B7037">
        <v>1</v>
      </c>
      <c r="C7037" s="1">
        <v>43372</v>
      </c>
      <c r="D7037">
        <v>670146</v>
      </c>
      <c r="E7037">
        <v>449</v>
      </c>
      <c r="F7037">
        <v>2</v>
      </c>
      <c r="G7037">
        <v>349</v>
      </c>
      <c r="H7037" s="1">
        <v>43372</v>
      </c>
      <c r="I7037">
        <v>180</v>
      </c>
      <c r="J7037">
        <v>338.53</v>
      </c>
      <c r="K7037">
        <v>160.49</v>
      </c>
      <c r="L7037" t="s">
        <v>14</v>
      </c>
      <c r="M7037">
        <v>0.8639</v>
      </c>
    </row>
    <row r="7038" spans="1:13" x14ac:dyDescent="0.25">
      <c r="A7038">
        <v>319404</v>
      </c>
      <c r="B7038">
        <v>0</v>
      </c>
      <c r="C7038" s="1">
        <v>43372</v>
      </c>
      <c r="D7038">
        <v>640639</v>
      </c>
      <c r="E7038">
        <v>424</v>
      </c>
      <c r="F7038">
        <v>2</v>
      </c>
      <c r="G7038">
        <v>269.95</v>
      </c>
      <c r="H7038" s="1">
        <v>43372</v>
      </c>
      <c r="I7038">
        <v>170</v>
      </c>
      <c r="J7038">
        <v>269.95</v>
      </c>
      <c r="K7038">
        <v>137.63</v>
      </c>
      <c r="L7038" t="s">
        <v>14</v>
      </c>
      <c r="M7038">
        <v>0.8639</v>
      </c>
    </row>
    <row r="7039" spans="1:13" x14ac:dyDescent="0.25">
      <c r="A7039">
        <v>319405</v>
      </c>
      <c r="B7039">
        <v>0</v>
      </c>
      <c r="C7039" s="1">
        <v>43372</v>
      </c>
      <c r="D7039">
        <v>1626693</v>
      </c>
      <c r="E7039">
        <v>1801</v>
      </c>
      <c r="F7039">
        <v>9</v>
      </c>
      <c r="G7039">
        <v>32</v>
      </c>
      <c r="H7039" s="1">
        <v>43372</v>
      </c>
      <c r="I7039">
        <v>510</v>
      </c>
      <c r="J7039">
        <v>30.08</v>
      </c>
      <c r="K7039">
        <v>16.309999999999999</v>
      </c>
      <c r="L7039" t="s">
        <v>13</v>
      </c>
      <c r="M7039">
        <v>1</v>
      </c>
    </row>
    <row r="7040" spans="1:13" x14ac:dyDescent="0.25">
      <c r="A7040">
        <v>319405</v>
      </c>
      <c r="B7040">
        <v>1</v>
      </c>
      <c r="C7040" s="1">
        <v>43372</v>
      </c>
      <c r="D7040">
        <v>1626693</v>
      </c>
      <c r="E7040">
        <v>702</v>
      </c>
      <c r="F7040">
        <v>2</v>
      </c>
      <c r="G7040">
        <v>79</v>
      </c>
      <c r="H7040" s="1">
        <v>43372</v>
      </c>
      <c r="I7040">
        <v>510</v>
      </c>
      <c r="J7040">
        <v>67.94</v>
      </c>
      <c r="K7040">
        <v>40.28</v>
      </c>
      <c r="L7040" t="s">
        <v>13</v>
      </c>
      <c r="M7040">
        <v>1</v>
      </c>
    </row>
    <row r="7041" spans="1:13" x14ac:dyDescent="0.25">
      <c r="A7041">
        <v>319405</v>
      </c>
      <c r="B7041">
        <v>2</v>
      </c>
      <c r="C7041" s="1">
        <v>43372</v>
      </c>
      <c r="D7041">
        <v>1626693</v>
      </c>
      <c r="E7041">
        <v>1453</v>
      </c>
      <c r="F7041">
        <v>1</v>
      </c>
      <c r="G7041">
        <v>258</v>
      </c>
      <c r="H7041" s="1">
        <v>43372</v>
      </c>
      <c r="I7041">
        <v>510</v>
      </c>
      <c r="J7041">
        <v>258</v>
      </c>
      <c r="K7041">
        <v>118.65</v>
      </c>
      <c r="L7041" t="s">
        <v>13</v>
      </c>
      <c r="M7041">
        <v>1</v>
      </c>
    </row>
    <row r="7042" spans="1:13" x14ac:dyDescent="0.25">
      <c r="A7042">
        <v>319405</v>
      </c>
      <c r="B7042">
        <v>3</v>
      </c>
      <c r="C7042" s="1">
        <v>43372</v>
      </c>
      <c r="D7042">
        <v>1626693</v>
      </c>
      <c r="E7042">
        <v>709</v>
      </c>
      <c r="F7042">
        <v>2</v>
      </c>
      <c r="G7042">
        <v>116</v>
      </c>
      <c r="H7042" s="1">
        <v>43372</v>
      </c>
      <c r="I7042">
        <v>510</v>
      </c>
      <c r="J7042">
        <v>116</v>
      </c>
      <c r="K7042">
        <v>53.34</v>
      </c>
      <c r="L7042" t="s">
        <v>13</v>
      </c>
      <c r="M7042">
        <v>1</v>
      </c>
    </row>
    <row r="7043" spans="1:13" x14ac:dyDescent="0.25">
      <c r="A7043">
        <v>319406</v>
      </c>
      <c r="B7043">
        <v>0</v>
      </c>
      <c r="C7043" s="1">
        <v>43372</v>
      </c>
      <c r="D7043">
        <v>1681837</v>
      </c>
      <c r="E7043">
        <v>1625</v>
      </c>
      <c r="F7043">
        <v>2</v>
      </c>
      <c r="G7043">
        <v>219</v>
      </c>
      <c r="H7043" s="1">
        <v>43372</v>
      </c>
      <c r="I7043">
        <v>510</v>
      </c>
      <c r="J7043">
        <v>219</v>
      </c>
      <c r="K7043">
        <v>72.56</v>
      </c>
      <c r="L7043" t="s">
        <v>13</v>
      </c>
      <c r="M7043">
        <v>1</v>
      </c>
    </row>
    <row r="7044" spans="1:13" x14ac:dyDescent="0.25">
      <c r="A7044">
        <v>319407</v>
      </c>
      <c r="B7044">
        <v>0</v>
      </c>
      <c r="C7044" s="1">
        <v>43372</v>
      </c>
      <c r="D7044">
        <v>1587081</v>
      </c>
      <c r="E7044">
        <v>55</v>
      </c>
      <c r="F7044">
        <v>2</v>
      </c>
      <c r="G7044">
        <v>296</v>
      </c>
      <c r="H7044" s="1">
        <v>43376</v>
      </c>
      <c r="I7044">
        <v>999999</v>
      </c>
      <c r="J7044">
        <v>290.08</v>
      </c>
      <c r="K7044">
        <v>98.07</v>
      </c>
      <c r="L7044" t="s">
        <v>13</v>
      </c>
      <c r="M7044">
        <v>1</v>
      </c>
    </row>
    <row r="7045" spans="1:13" x14ac:dyDescent="0.25">
      <c r="A7045">
        <v>319407</v>
      </c>
      <c r="B7045">
        <v>1</v>
      </c>
      <c r="C7045" s="1">
        <v>43372</v>
      </c>
      <c r="D7045">
        <v>1587081</v>
      </c>
      <c r="E7045">
        <v>1420</v>
      </c>
      <c r="F7045">
        <v>1</v>
      </c>
      <c r="G7045">
        <v>199</v>
      </c>
      <c r="H7045" s="1">
        <v>43376</v>
      </c>
      <c r="I7045">
        <v>999999</v>
      </c>
      <c r="J7045">
        <v>177.11</v>
      </c>
      <c r="K7045">
        <v>91.51</v>
      </c>
      <c r="L7045" t="s">
        <v>13</v>
      </c>
      <c r="M7045">
        <v>1</v>
      </c>
    </row>
    <row r="7046" spans="1:13" x14ac:dyDescent="0.25">
      <c r="A7046">
        <v>319407</v>
      </c>
      <c r="B7046">
        <v>2</v>
      </c>
      <c r="C7046" s="1">
        <v>43372</v>
      </c>
      <c r="D7046">
        <v>1587081</v>
      </c>
      <c r="E7046">
        <v>459</v>
      </c>
      <c r="F7046">
        <v>2</v>
      </c>
      <c r="G7046">
        <v>269.89999999999998</v>
      </c>
      <c r="H7046" s="1">
        <v>43376</v>
      </c>
      <c r="I7046">
        <v>999999</v>
      </c>
      <c r="J7046">
        <v>237.512</v>
      </c>
      <c r="K7046">
        <v>137.6</v>
      </c>
      <c r="L7046" t="s">
        <v>13</v>
      </c>
      <c r="M7046">
        <v>1</v>
      </c>
    </row>
    <row r="7047" spans="1:13" x14ac:dyDescent="0.25">
      <c r="A7047">
        <v>319407</v>
      </c>
      <c r="B7047">
        <v>3</v>
      </c>
      <c r="C7047" s="1">
        <v>43372</v>
      </c>
      <c r="D7047">
        <v>1587081</v>
      </c>
      <c r="E7047">
        <v>1449</v>
      </c>
      <c r="F7047">
        <v>3</v>
      </c>
      <c r="G7047">
        <v>300</v>
      </c>
      <c r="H7047" s="1">
        <v>43376</v>
      </c>
      <c r="I7047">
        <v>999999</v>
      </c>
      <c r="J7047">
        <v>300</v>
      </c>
      <c r="K7047">
        <v>137.96</v>
      </c>
      <c r="L7047" t="s">
        <v>13</v>
      </c>
      <c r="M7047">
        <v>1</v>
      </c>
    </row>
    <row r="7048" spans="1:13" x14ac:dyDescent="0.25">
      <c r="A7048">
        <v>319407</v>
      </c>
      <c r="B7048">
        <v>4</v>
      </c>
      <c r="C7048" s="1">
        <v>43372</v>
      </c>
      <c r="D7048">
        <v>1587081</v>
      </c>
      <c r="E7048">
        <v>1469</v>
      </c>
      <c r="F7048">
        <v>7</v>
      </c>
      <c r="G7048">
        <v>200</v>
      </c>
      <c r="H7048" s="1">
        <v>43376</v>
      </c>
      <c r="I7048">
        <v>999999</v>
      </c>
      <c r="J7048">
        <v>178</v>
      </c>
      <c r="K7048">
        <v>91.97</v>
      </c>
      <c r="L7048" t="s">
        <v>13</v>
      </c>
      <c r="M7048">
        <v>1</v>
      </c>
    </row>
    <row r="7049" spans="1:13" x14ac:dyDescent="0.25">
      <c r="A7049">
        <v>319407</v>
      </c>
      <c r="B7049">
        <v>5</v>
      </c>
      <c r="C7049" s="1">
        <v>43372</v>
      </c>
      <c r="D7049">
        <v>1587081</v>
      </c>
      <c r="E7049">
        <v>579</v>
      </c>
      <c r="F7049">
        <v>2</v>
      </c>
      <c r="G7049">
        <v>229</v>
      </c>
      <c r="H7049" s="1">
        <v>43376</v>
      </c>
      <c r="I7049">
        <v>999999</v>
      </c>
      <c r="J7049">
        <v>229</v>
      </c>
      <c r="K7049">
        <v>116.75</v>
      </c>
      <c r="L7049" t="s">
        <v>13</v>
      </c>
      <c r="M7049">
        <v>1</v>
      </c>
    </row>
    <row r="7050" spans="1:13" x14ac:dyDescent="0.25">
      <c r="A7050">
        <v>319407</v>
      </c>
      <c r="B7050">
        <v>6</v>
      </c>
      <c r="C7050" s="1">
        <v>43372</v>
      </c>
      <c r="D7050">
        <v>1587081</v>
      </c>
      <c r="E7050">
        <v>1068</v>
      </c>
      <c r="F7050">
        <v>2</v>
      </c>
      <c r="G7050">
        <v>427</v>
      </c>
      <c r="H7050" s="1">
        <v>43376</v>
      </c>
      <c r="I7050">
        <v>999999</v>
      </c>
      <c r="J7050">
        <v>427</v>
      </c>
      <c r="K7050">
        <v>141.47</v>
      </c>
      <c r="L7050" t="s">
        <v>13</v>
      </c>
      <c r="M7050">
        <v>1</v>
      </c>
    </row>
    <row r="7051" spans="1:13" x14ac:dyDescent="0.25">
      <c r="A7051">
        <v>319408</v>
      </c>
      <c r="B7051">
        <v>0</v>
      </c>
      <c r="C7051" s="1">
        <v>43372</v>
      </c>
      <c r="D7051">
        <v>385452</v>
      </c>
      <c r="E7051">
        <v>877</v>
      </c>
      <c r="F7051">
        <v>2</v>
      </c>
      <c r="G7051">
        <v>129.94999999999999</v>
      </c>
      <c r="H7051" s="1">
        <v>43376</v>
      </c>
      <c r="I7051">
        <v>999999</v>
      </c>
      <c r="J7051">
        <v>119.554</v>
      </c>
      <c r="K7051">
        <v>43.06</v>
      </c>
      <c r="L7051" t="s">
        <v>15</v>
      </c>
      <c r="M7051">
        <v>1.3012999999999999</v>
      </c>
    </row>
    <row r="7052" spans="1:13" x14ac:dyDescent="0.25">
      <c r="A7052">
        <v>319408</v>
      </c>
      <c r="B7052">
        <v>1</v>
      </c>
      <c r="C7052" s="1">
        <v>43372</v>
      </c>
      <c r="D7052">
        <v>385452</v>
      </c>
      <c r="E7052">
        <v>2114</v>
      </c>
      <c r="F7052">
        <v>7</v>
      </c>
      <c r="G7052">
        <v>257.5</v>
      </c>
      <c r="H7052" s="1">
        <v>43376</v>
      </c>
      <c r="I7052">
        <v>999999</v>
      </c>
      <c r="J7052">
        <v>257.5</v>
      </c>
      <c r="K7052">
        <v>131.28</v>
      </c>
      <c r="L7052" t="s">
        <v>15</v>
      </c>
      <c r="M7052">
        <v>1.3012999999999999</v>
      </c>
    </row>
    <row r="7053" spans="1:13" x14ac:dyDescent="0.25">
      <c r="A7053">
        <v>319408</v>
      </c>
      <c r="B7053">
        <v>2</v>
      </c>
      <c r="C7053" s="1">
        <v>43372</v>
      </c>
      <c r="D7053">
        <v>385452</v>
      </c>
      <c r="E7053">
        <v>584</v>
      </c>
      <c r="F7053">
        <v>3</v>
      </c>
      <c r="G7053">
        <v>190</v>
      </c>
      <c r="H7053" s="1">
        <v>43376</v>
      </c>
      <c r="I7053">
        <v>999999</v>
      </c>
      <c r="J7053">
        <v>174.8</v>
      </c>
      <c r="K7053">
        <v>62.95</v>
      </c>
      <c r="L7053" t="s">
        <v>15</v>
      </c>
      <c r="M7053">
        <v>1.3012999999999999</v>
      </c>
    </row>
    <row r="7054" spans="1:13" x14ac:dyDescent="0.25">
      <c r="A7054">
        <v>319408</v>
      </c>
      <c r="B7054">
        <v>3</v>
      </c>
      <c r="C7054" s="1">
        <v>43372</v>
      </c>
      <c r="D7054">
        <v>385452</v>
      </c>
      <c r="E7054">
        <v>342</v>
      </c>
      <c r="F7054">
        <v>6</v>
      </c>
      <c r="G7054">
        <v>599</v>
      </c>
      <c r="H7054" s="1">
        <v>43376</v>
      </c>
      <c r="I7054">
        <v>999999</v>
      </c>
      <c r="J7054">
        <v>533.11</v>
      </c>
      <c r="K7054">
        <v>275.45999999999998</v>
      </c>
      <c r="L7054" t="s">
        <v>15</v>
      </c>
      <c r="M7054">
        <v>1.3012999999999999</v>
      </c>
    </row>
    <row r="7055" spans="1:13" x14ac:dyDescent="0.25">
      <c r="A7055">
        <v>319409</v>
      </c>
      <c r="B7055">
        <v>0</v>
      </c>
      <c r="C7055" s="1">
        <v>43372</v>
      </c>
      <c r="D7055">
        <v>1390213</v>
      </c>
      <c r="E7055">
        <v>333</v>
      </c>
      <c r="F7055">
        <v>3</v>
      </c>
      <c r="G7055">
        <v>319</v>
      </c>
      <c r="H7055" s="1">
        <v>43374</v>
      </c>
      <c r="I7055">
        <v>999999</v>
      </c>
      <c r="J7055">
        <v>306.24</v>
      </c>
      <c r="K7055">
        <v>162.63999999999999</v>
      </c>
      <c r="L7055" t="s">
        <v>13</v>
      </c>
      <c r="M7055">
        <v>1</v>
      </c>
    </row>
    <row r="7056" spans="1:13" x14ac:dyDescent="0.25">
      <c r="A7056">
        <v>319409</v>
      </c>
      <c r="B7056">
        <v>1</v>
      </c>
      <c r="C7056" s="1">
        <v>43372</v>
      </c>
      <c r="D7056">
        <v>1390213</v>
      </c>
      <c r="E7056">
        <v>630</v>
      </c>
      <c r="F7056">
        <v>2</v>
      </c>
      <c r="G7056">
        <v>251</v>
      </c>
      <c r="H7056" s="1">
        <v>43374</v>
      </c>
      <c r="I7056">
        <v>999999</v>
      </c>
      <c r="J7056">
        <v>251</v>
      </c>
      <c r="K7056">
        <v>115.43</v>
      </c>
      <c r="L7056" t="s">
        <v>13</v>
      </c>
      <c r="M7056">
        <v>1</v>
      </c>
    </row>
    <row r="7057" spans="1:13" x14ac:dyDescent="0.25">
      <c r="A7057">
        <v>319409</v>
      </c>
      <c r="B7057">
        <v>2</v>
      </c>
      <c r="C7057" s="1">
        <v>43372</v>
      </c>
      <c r="D7057">
        <v>1390213</v>
      </c>
      <c r="E7057">
        <v>1458</v>
      </c>
      <c r="F7057">
        <v>4</v>
      </c>
      <c r="G7057">
        <v>200</v>
      </c>
      <c r="H7057" s="1">
        <v>43374</v>
      </c>
      <c r="I7057">
        <v>999999</v>
      </c>
      <c r="J7057">
        <v>192</v>
      </c>
      <c r="K7057">
        <v>91.97</v>
      </c>
      <c r="L7057" t="s">
        <v>13</v>
      </c>
      <c r="M7057">
        <v>1</v>
      </c>
    </row>
    <row r="7058" spans="1:13" x14ac:dyDescent="0.25">
      <c r="A7058">
        <v>319410</v>
      </c>
      <c r="B7058">
        <v>0</v>
      </c>
      <c r="C7058" s="1">
        <v>43372</v>
      </c>
      <c r="D7058">
        <v>519354</v>
      </c>
      <c r="E7058">
        <v>1689</v>
      </c>
      <c r="F7058">
        <v>2</v>
      </c>
      <c r="G7058">
        <v>4.9800000000000004</v>
      </c>
      <c r="H7058" s="1">
        <v>43372</v>
      </c>
      <c r="I7058">
        <v>230</v>
      </c>
      <c r="J7058">
        <v>4.4820000000000002</v>
      </c>
      <c r="K7058">
        <v>2.54</v>
      </c>
      <c r="L7058" t="s">
        <v>14</v>
      </c>
      <c r="M7058">
        <v>0.8639</v>
      </c>
    </row>
    <row r="7059" spans="1:13" x14ac:dyDescent="0.25">
      <c r="A7059">
        <v>319410</v>
      </c>
      <c r="B7059">
        <v>1</v>
      </c>
      <c r="C7059" s="1">
        <v>43372</v>
      </c>
      <c r="D7059">
        <v>519354</v>
      </c>
      <c r="E7059">
        <v>1458</v>
      </c>
      <c r="F7059">
        <v>1</v>
      </c>
      <c r="G7059">
        <v>200</v>
      </c>
      <c r="H7059" s="1">
        <v>43372</v>
      </c>
      <c r="I7059">
        <v>230</v>
      </c>
      <c r="J7059">
        <v>200</v>
      </c>
      <c r="K7059">
        <v>91.97</v>
      </c>
      <c r="L7059" t="s">
        <v>14</v>
      </c>
      <c r="M7059">
        <v>0.8639</v>
      </c>
    </row>
    <row r="7060" spans="1:13" x14ac:dyDescent="0.25">
      <c r="A7060">
        <v>319410</v>
      </c>
      <c r="B7060">
        <v>2</v>
      </c>
      <c r="C7060" s="1">
        <v>43372</v>
      </c>
      <c r="D7060">
        <v>519354</v>
      </c>
      <c r="E7060">
        <v>438</v>
      </c>
      <c r="F7060">
        <v>8</v>
      </c>
      <c r="G7060">
        <v>919</v>
      </c>
      <c r="H7060" s="1">
        <v>43372</v>
      </c>
      <c r="I7060">
        <v>230</v>
      </c>
      <c r="J7060">
        <v>790.34</v>
      </c>
      <c r="K7060">
        <v>304.48</v>
      </c>
      <c r="L7060" t="s">
        <v>14</v>
      </c>
      <c r="M7060">
        <v>0.8639</v>
      </c>
    </row>
    <row r="7061" spans="1:13" x14ac:dyDescent="0.25">
      <c r="A7061">
        <v>319410</v>
      </c>
      <c r="B7061">
        <v>3</v>
      </c>
      <c r="C7061" s="1">
        <v>43372</v>
      </c>
      <c r="D7061">
        <v>519354</v>
      </c>
      <c r="E7061">
        <v>1796</v>
      </c>
      <c r="F7061">
        <v>1</v>
      </c>
      <c r="G7061">
        <v>43</v>
      </c>
      <c r="H7061" s="1">
        <v>43372</v>
      </c>
      <c r="I7061">
        <v>230</v>
      </c>
      <c r="J7061">
        <v>36.979999999999997</v>
      </c>
      <c r="K7061">
        <v>21.92</v>
      </c>
      <c r="L7061" t="s">
        <v>14</v>
      </c>
      <c r="M7061">
        <v>0.8639</v>
      </c>
    </row>
    <row r="7062" spans="1:13" x14ac:dyDescent="0.25">
      <c r="A7062">
        <v>319600</v>
      </c>
      <c r="B7062">
        <v>0</v>
      </c>
      <c r="C7062" s="1">
        <v>43374</v>
      </c>
      <c r="D7062">
        <v>411628</v>
      </c>
      <c r="E7062">
        <v>1322</v>
      </c>
      <c r="F7062">
        <v>1</v>
      </c>
      <c r="G7062">
        <v>32.99</v>
      </c>
      <c r="H7062" s="1">
        <v>43377</v>
      </c>
      <c r="I7062">
        <v>999999</v>
      </c>
      <c r="J7062">
        <v>30.3508</v>
      </c>
      <c r="K7062">
        <v>15.17</v>
      </c>
      <c r="L7062" t="s">
        <v>14</v>
      </c>
      <c r="M7062">
        <v>0.86160000000000003</v>
      </c>
    </row>
    <row r="7063" spans="1:13" x14ac:dyDescent="0.25">
      <c r="A7063">
        <v>319601</v>
      </c>
      <c r="B7063">
        <v>0</v>
      </c>
      <c r="C7063" s="1">
        <v>43374</v>
      </c>
      <c r="D7063">
        <v>4619</v>
      </c>
      <c r="E7063">
        <v>1989</v>
      </c>
      <c r="F7063">
        <v>3</v>
      </c>
      <c r="G7063">
        <v>665.94</v>
      </c>
      <c r="H7063" s="1">
        <v>43374</v>
      </c>
      <c r="I7063">
        <v>40</v>
      </c>
      <c r="J7063">
        <v>586.02719999999999</v>
      </c>
      <c r="K7063">
        <v>220.64</v>
      </c>
      <c r="L7063" t="s">
        <v>17</v>
      </c>
      <c r="M7063">
        <v>1.3846000000000001</v>
      </c>
    </row>
    <row r="7064" spans="1:13" x14ac:dyDescent="0.25">
      <c r="A7064">
        <v>319602</v>
      </c>
      <c r="B7064">
        <v>0</v>
      </c>
      <c r="C7064" s="1">
        <v>43374</v>
      </c>
      <c r="D7064">
        <v>1746590</v>
      </c>
      <c r="E7064">
        <v>1463</v>
      </c>
      <c r="F7064">
        <v>4</v>
      </c>
      <c r="G7064">
        <v>293</v>
      </c>
      <c r="H7064" s="1">
        <v>43379</v>
      </c>
      <c r="I7064">
        <v>999999</v>
      </c>
      <c r="J7064">
        <v>293</v>
      </c>
      <c r="K7064">
        <v>134.74</v>
      </c>
      <c r="L7064" t="s">
        <v>13</v>
      </c>
      <c r="M7064">
        <v>1</v>
      </c>
    </row>
    <row r="7065" spans="1:13" x14ac:dyDescent="0.25">
      <c r="A7065">
        <v>319602</v>
      </c>
      <c r="B7065">
        <v>1</v>
      </c>
      <c r="C7065" s="1">
        <v>43374</v>
      </c>
      <c r="D7065">
        <v>1746590</v>
      </c>
      <c r="E7065">
        <v>2402</v>
      </c>
      <c r="F7065">
        <v>2</v>
      </c>
      <c r="G7065">
        <v>199.99</v>
      </c>
      <c r="H7065" s="1">
        <v>43379</v>
      </c>
      <c r="I7065">
        <v>999999</v>
      </c>
      <c r="J7065">
        <v>199.99</v>
      </c>
      <c r="K7065">
        <v>101.96</v>
      </c>
      <c r="L7065" t="s">
        <v>13</v>
      </c>
      <c r="M7065">
        <v>1</v>
      </c>
    </row>
    <row r="7066" spans="1:13" x14ac:dyDescent="0.25">
      <c r="A7066">
        <v>319602</v>
      </c>
      <c r="B7066">
        <v>2</v>
      </c>
      <c r="C7066" s="1">
        <v>43374</v>
      </c>
      <c r="D7066">
        <v>1746590</v>
      </c>
      <c r="E7066">
        <v>1680</v>
      </c>
      <c r="F7066">
        <v>3</v>
      </c>
      <c r="G7066">
        <v>6.99</v>
      </c>
      <c r="H7066" s="1">
        <v>43379</v>
      </c>
      <c r="I7066">
        <v>999999</v>
      </c>
      <c r="J7066">
        <v>6.7103999999999999</v>
      </c>
      <c r="K7066">
        <v>3.56</v>
      </c>
      <c r="L7066" t="s">
        <v>13</v>
      </c>
      <c r="M7066">
        <v>1</v>
      </c>
    </row>
    <row r="7067" spans="1:13" x14ac:dyDescent="0.25">
      <c r="A7067">
        <v>319603</v>
      </c>
      <c r="B7067">
        <v>0</v>
      </c>
      <c r="C7067" s="1">
        <v>43374</v>
      </c>
      <c r="D7067">
        <v>1374187</v>
      </c>
      <c r="E7067">
        <v>1654</v>
      </c>
      <c r="F7067">
        <v>1</v>
      </c>
      <c r="G7067">
        <v>259.99</v>
      </c>
      <c r="H7067" s="1">
        <v>43378</v>
      </c>
      <c r="I7067">
        <v>999999</v>
      </c>
      <c r="J7067">
        <v>231.39109999999999</v>
      </c>
      <c r="K7067">
        <v>86.14</v>
      </c>
      <c r="L7067" t="s">
        <v>13</v>
      </c>
      <c r="M7067">
        <v>1</v>
      </c>
    </row>
    <row r="7068" spans="1:13" x14ac:dyDescent="0.25">
      <c r="A7068">
        <v>319603</v>
      </c>
      <c r="B7068">
        <v>1</v>
      </c>
      <c r="C7068" s="1">
        <v>43374</v>
      </c>
      <c r="D7068">
        <v>1374187</v>
      </c>
      <c r="E7068">
        <v>22</v>
      </c>
      <c r="F7068">
        <v>8</v>
      </c>
      <c r="G7068">
        <v>134</v>
      </c>
      <c r="H7068" s="1">
        <v>43378</v>
      </c>
      <c r="I7068">
        <v>999999</v>
      </c>
      <c r="J7068">
        <v>117.92</v>
      </c>
      <c r="K7068">
        <v>61.62</v>
      </c>
      <c r="L7068" t="s">
        <v>13</v>
      </c>
      <c r="M7068">
        <v>1</v>
      </c>
    </row>
    <row r="7069" spans="1:13" x14ac:dyDescent="0.25">
      <c r="A7069">
        <v>319604</v>
      </c>
      <c r="B7069">
        <v>0</v>
      </c>
      <c r="C7069" s="1">
        <v>43374</v>
      </c>
      <c r="D7069">
        <v>348548</v>
      </c>
      <c r="E7069">
        <v>156</v>
      </c>
      <c r="F7069">
        <v>1</v>
      </c>
      <c r="G7069">
        <v>469.97</v>
      </c>
      <c r="H7069" s="1">
        <v>43376</v>
      </c>
      <c r="I7069">
        <v>999999</v>
      </c>
      <c r="J7069">
        <v>418.27330000000001</v>
      </c>
      <c r="K7069">
        <v>216.12</v>
      </c>
      <c r="L7069" t="s">
        <v>15</v>
      </c>
      <c r="M7069">
        <v>1.2809999999999999</v>
      </c>
    </row>
    <row r="7070" spans="1:13" x14ac:dyDescent="0.25">
      <c r="A7070">
        <v>319604</v>
      </c>
      <c r="B7070">
        <v>1</v>
      </c>
      <c r="C7070" s="1">
        <v>43374</v>
      </c>
      <c r="D7070">
        <v>348548</v>
      </c>
      <c r="E7070">
        <v>400</v>
      </c>
      <c r="F7070">
        <v>3</v>
      </c>
      <c r="G7070">
        <v>758</v>
      </c>
      <c r="H7070" s="1">
        <v>43376</v>
      </c>
      <c r="I7070">
        <v>999999</v>
      </c>
      <c r="J7070">
        <v>758</v>
      </c>
      <c r="K7070">
        <v>348.58</v>
      </c>
      <c r="L7070" t="s">
        <v>15</v>
      </c>
      <c r="M7070">
        <v>1.2809999999999999</v>
      </c>
    </row>
    <row r="7071" spans="1:13" x14ac:dyDescent="0.25">
      <c r="A7071">
        <v>319700</v>
      </c>
      <c r="B7071">
        <v>0</v>
      </c>
      <c r="C7071" s="1">
        <v>43375</v>
      </c>
      <c r="D7071">
        <v>300402</v>
      </c>
      <c r="E7071">
        <v>1653</v>
      </c>
      <c r="F7071">
        <v>2</v>
      </c>
      <c r="G7071">
        <v>109.99</v>
      </c>
      <c r="H7071" s="1">
        <v>43377</v>
      </c>
      <c r="I7071">
        <v>999999</v>
      </c>
      <c r="J7071">
        <v>100.0909</v>
      </c>
      <c r="K7071">
        <v>56.08</v>
      </c>
      <c r="L7071" t="s">
        <v>15</v>
      </c>
      <c r="M7071">
        <v>1.2817000000000001</v>
      </c>
    </row>
    <row r="7072" spans="1:13" x14ac:dyDescent="0.25">
      <c r="A7072">
        <v>319701</v>
      </c>
      <c r="B7072">
        <v>0</v>
      </c>
      <c r="C7072" s="1">
        <v>43375</v>
      </c>
      <c r="D7072">
        <v>1772467</v>
      </c>
      <c r="E7072">
        <v>574</v>
      </c>
      <c r="F7072">
        <v>1</v>
      </c>
      <c r="G7072">
        <v>109</v>
      </c>
      <c r="H7072" s="1">
        <v>43380</v>
      </c>
      <c r="I7072">
        <v>999999</v>
      </c>
      <c r="J7072">
        <v>94.83</v>
      </c>
      <c r="K7072">
        <v>55.57</v>
      </c>
      <c r="L7072" t="s">
        <v>13</v>
      </c>
      <c r="M7072">
        <v>1</v>
      </c>
    </row>
    <row r="7073" spans="1:13" x14ac:dyDescent="0.25">
      <c r="A7073">
        <v>319701</v>
      </c>
      <c r="B7073">
        <v>1</v>
      </c>
      <c r="C7073" s="1">
        <v>43375</v>
      </c>
      <c r="D7073">
        <v>1772467</v>
      </c>
      <c r="E7073">
        <v>2204</v>
      </c>
      <c r="F7073">
        <v>3</v>
      </c>
      <c r="G7073">
        <v>79.95</v>
      </c>
      <c r="H7073" s="1">
        <v>43380</v>
      </c>
      <c r="I7073">
        <v>999999</v>
      </c>
      <c r="J7073">
        <v>79.95</v>
      </c>
      <c r="K7073">
        <v>40.76</v>
      </c>
      <c r="L7073" t="s">
        <v>13</v>
      </c>
      <c r="M7073">
        <v>1</v>
      </c>
    </row>
    <row r="7074" spans="1:13" x14ac:dyDescent="0.25">
      <c r="A7074">
        <v>319702</v>
      </c>
      <c r="B7074">
        <v>0</v>
      </c>
      <c r="C7074" s="1">
        <v>43375</v>
      </c>
      <c r="D7074">
        <v>1335112</v>
      </c>
      <c r="E7074">
        <v>1862</v>
      </c>
      <c r="F7074">
        <v>3</v>
      </c>
      <c r="G7074">
        <v>2652.9</v>
      </c>
      <c r="H7074" s="1">
        <v>43379</v>
      </c>
      <c r="I7074">
        <v>999999</v>
      </c>
      <c r="J7074">
        <v>2361.0810000000001</v>
      </c>
      <c r="K7074">
        <v>878.96</v>
      </c>
      <c r="L7074" t="s">
        <v>13</v>
      </c>
      <c r="M7074">
        <v>1</v>
      </c>
    </row>
    <row r="7075" spans="1:13" x14ac:dyDescent="0.25">
      <c r="A7075">
        <v>319702</v>
      </c>
      <c r="B7075">
        <v>1</v>
      </c>
      <c r="C7075" s="1">
        <v>43375</v>
      </c>
      <c r="D7075">
        <v>1335112</v>
      </c>
      <c r="E7075">
        <v>1468</v>
      </c>
      <c r="F7075">
        <v>1</v>
      </c>
      <c r="G7075">
        <v>189</v>
      </c>
      <c r="H7075" s="1">
        <v>43379</v>
      </c>
      <c r="I7075">
        <v>999999</v>
      </c>
      <c r="J7075">
        <v>189</v>
      </c>
      <c r="K7075">
        <v>86.91</v>
      </c>
      <c r="L7075" t="s">
        <v>13</v>
      </c>
      <c r="M7075">
        <v>1</v>
      </c>
    </row>
    <row r="7076" spans="1:13" x14ac:dyDescent="0.25">
      <c r="A7076">
        <v>319703</v>
      </c>
      <c r="B7076">
        <v>0</v>
      </c>
      <c r="C7076" s="1">
        <v>43375</v>
      </c>
      <c r="D7076">
        <v>400314</v>
      </c>
      <c r="E7076">
        <v>68</v>
      </c>
      <c r="F7076">
        <v>3</v>
      </c>
      <c r="G7076">
        <v>25.69</v>
      </c>
      <c r="H7076" s="1">
        <v>43378</v>
      </c>
      <c r="I7076">
        <v>999999</v>
      </c>
      <c r="J7076">
        <v>25.69</v>
      </c>
      <c r="K7076">
        <v>13.1</v>
      </c>
      <c r="L7076" t="s">
        <v>14</v>
      </c>
      <c r="M7076">
        <v>0.86629999999999996</v>
      </c>
    </row>
    <row r="7077" spans="1:13" x14ac:dyDescent="0.25">
      <c r="A7077">
        <v>319704</v>
      </c>
      <c r="B7077">
        <v>0</v>
      </c>
      <c r="C7077" s="1">
        <v>43375</v>
      </c>
      <c r="D7077">
        <v>95993</v>
      </c>
      <c r="E7077">
        <v>736</v>
      </c>
      <c r="F7077">
        <v>3</v>
      </c>
      <c r="G7077">
        <v>118</v>
      </c>
      <c r="H7077" s="1">
        <v>43375</v>
      </c>
      <c r="I7077">
        <v>60</v>
      </c>
      <c r="J7077">
        <v>118</v>
      </c>
      <c r="K7077">
        <v>54.26</v>
      </c>
      <c r="L7077" t="s">
        <v>17</v>
      </c>
      <c r="M7077">
        <v>1.3931</v>
      </c>
    </row>
    <row r="7078" spans="1:13" x14ac:dyDescent="0.25">
      <c r="A7078">
        <v>319704</v>
      </c>
      <c r="B7078">
        <v>1</v>
      </c>
      <c r="C7078" s="1">
        <v>43375</v>
      </c>
      <c r="D7078">
        <v>95993</v>
      </c>
      <c r="E7078">
        <v>1716</v>
      </c>
      <c r="F7078">
        <v>3</v>
      </c>
      <c r="G7078">
        <v>70.13</v>
      </c>
      <c r="H7078" s="1">
        <v>43375</v>
      </c>
      <c r="I7078">
        <v>60</v>
      </c>
      <c r="J7078">
        <v>69.428700000000006</v>
      </c>
      <c r="K7078">
        <v>32.25</v>
      </c>
      <c r="L7078" t="s">
        <v>17</v>
      </c>
      <c r="M7078">
        <v>1.3931</v>
      </c>
    </row>
    <row r="7079" spans="1:13" x14ac:dyDescent="0.25">
      <c r="A7079">
        <v>319705</v>
      </c>
      <c r="B7079">
        <v>0</v>
      </c>
      <c r="C7079" s="1">
        <v>43375</v>
      </c>
      <c r="D7079">
        <v>355373</v>
      </c>
      <c r="E7079">
        <v>1484</v>
      </c>
      <c r="F7079">
        <v>7</v>
      </c>
      <c r="G7079">
        <v>208</v>
      </c>
      <c r="H7079" s="1">
        <v>43377</v>
      </c>
      <c r="I7079">
        <v>999999</v>
      </c>
      <c r="J7079">
        <v>208</v>
      </c>
      <c r="K7079">
        <v>95.65</v>
      </c>
      <c r="L7079" t="s">
        <v>15</v>
      </c>
      <c r="M7079">
        <v>1.2817000000000001</v>
      </c>
    </row>
    <row r="7080" spans="1:13" x14ac:dyDescent="0.25">
      <c r="A7080">
        <v>319800</v>
      </c>
      <c r="B7080">
        <v>0</v>
      </c>
      <c r="C7080" s="1">
        <v>43376</v>
      </c>
      <c r="D7080">
        <v>662723</v>
      </c>
      <c r="E7080">
        <v>423</v>
      </c>
      <c r="F7080">
        <v>3</v>
      </c>
      <c r="G7080">
        <v>599</v>
      </c>
      <c r="H7080" s="1">
        <v>43376</v>
      </c>
      <c r="I7080">
        <v>160</v>
      </c>
      <c r="J7080">
        <v>599</v>
      </c>
      <c r="K7080">
        <v>275.45999999999998</v>
      </c>
      <c r="L7080" t="s">
        <v>14</v>
      </c>
      <c r="M7080">
        <v>0.86599999999999999</v>
      </c>
    </row>
    <row r="7081" spans="1:13" x14ac:dyDescent="0.25">
      <c r="A7081">
        <v>319800</v>
      </c>
      <c r="B7081">
        <v>1</v>
      </c>
      <c r="C7081" s="1">
        <v>43376</v>
      </c>
      <c r="D7081">
        <v>662723</v>
      </c>
      <c r="E7081">
        <v>453</v>
      </c>
      <c r="F7081">
        <v>4</v>
      </c>
      <c r="G7081">
        <v>229.9</v>
      </c>
      <c r="H7081" s="1">
        <v>43376</v>
      </c>
      <c r="I7081">
        <v>160</v>
      </c>
      <c r="J7081">
        <v>200.01300000000001</v>
      </c>
      <c r="K7081">
        <v>117.21</v>
      </c>
      <c r="L7081" t="s">
        <v>14</v>
      </c>
      <c r="M7081">
        <v>0.86599999999999999</v>
      </c>
    </row>
    <row r="7082" spans="1:13" x14ac:dyDescent="0.25">
      <c r="A7082">
        <v>319800</v>
      </c>
      <c r="B7082">
        <v>2</v>
      </c>
      <c r="C7082" s="1">
        <v>43376</v>
      </c>
      <c r="D7082">
        <v>662723</v>
      </c>
      <c r="E7082">
        <v>149</v>
      </c>
      <c r="F7082">
        <v>3</v>
      </c>
      <c r="G7082">
        <v>1184.97</v>
      </c>
      <c r="H7082" s="1">
        <v>43376</v>
      </c>
      <c r="I7082">
        <v>160</v>
      </c>
      <c r="J7082">
        <v>1184.97</v>
      </c>
      <c r="K7082">
        <v>392.6</v>
      </c>
      <c r="L7082" t="s">
        <v>14</v>
      </c>
      <c r="M7082">
        <v>0.86599999999999999</v>
      </c>
    </row>
    <row r="7083" spans="1:13" x14ac:dyDescent="0.25">
      <c r="A7083">
        <v>319801</v>
      </c>
      <c r="B7083">
        <v>0</v>
      </c>
      <c r="C7083" s="1">
        <v>43376</v>
      </c>
      <c r="D7083">
        <v>226876</v>
      </c>
      <c r="E7083">
        <v>1421</v>
      </c>
      <c r="F7083">
        <v>4</v>
      </c>
      <c r="G7083">
        <v>290</v>
      </c>
      <c r="H7083" s="1">
        <v>43382</v>
      </c>
      <c r="I7083">
        <v>999999</v>
      </c>
      <c r="J7083">
        <v>287.10000000000002</v>
      </c>
      <c r="K7083">
        <v>133.36000000000001</v>
      </c>
      <c r="L7083" t="s">
        <v>15</v>
      </c>
      <c r="M7083">
        <v>1.2833000000000001</v>
      </c>
    </row>
    <row r="7084" spans="1:13" x14ac:dyDescent="0.25">
      <c r="A7084">
        <v>319801</v>
      </c>
      <c r="B7084">
        <v>1</v>
      </c>
      <c r="C7084" s="1">
        <v>43376</v>
      </c>
      <c r="D7084">
        <v>226876</v>
      </c>
      <c r="E7084">
        <v>1652</v>
      </c>
      <c r="F7084">
        <v>1</v>
      </c>
      <c r="G7084">
        <v>179.99</v>
      </c>
      <c r="H7084" s="1">
        <v>43382</v>
      </c>
      <c r="I7084">
        <v>999999</v>
      </c>
      <c r="J7084">
        <v>179.99</v>
      </c>
      <c r="K7084">
        <v>82.77</v>
      </c>
      <c r="L7084" t="s">
        <v>15</v>
      </c>
      <c r="M7084">
        <v>1.2833000000000001</v>
      </c>
    </row>
    <row r="7085" spans="1:13" x14ac:dyDescent="0.25">
      <c r="A7085">
        <v>319801</v>
      </c>
      <c r="B7085">
        <v>2</v>
      </c>
      <c r="C7085" s="1">
        <v>43376</v>
      </c>
      <c r="D7085">
        <v>226876</v>
      </c>
      <c r="E7085">
        <v>2502</v>
      </c>
      <c r="F7085">
        <v>1</v>
      </c>
      <c r="G7085">
        <v>9.99</v>
      </c>
      <c r="H7085" s="1">
        <v>43382</v>
      </c>
      <c r="I7085">
        <v>999999</v>
      </c>
      <c r="J7085">
        <v>8.6913</v>
      </c>
      <c r="K7085">
        <v>5.09</v>
      </c>
      <c r="L7085" t="s">
        <v>15</v>
      </c>
      <c r="M7085">
        <v>1.2833000000000001</v>
      </c>
    </row>
    <row r="7086" spans="1:13" x14ac:dyDescent="0.25">
      <c r="A7086">
        <v>319801</v>
      </c>
      <c r="B7086">
        <v>3</v>
      </c>
      <c r="C7086" s="1">
        <v>43376</v>
      </c>
      <c r="D7086">
        <v>226876</v>
      </c>
      <c r="E7086">
        <v>875</v>
      </c>
      <c r="F7086">
        <v>1</v>
      </c>
      <c r="G7086">
        <v>129.94999999999999</v>
      </c>
      <c r="H7086" s="1">
        <v>43382</v>
      </c>
      <c r="I7086">
        <v>999999</v>
      </c>
      <c r="J7086">
        <v>120.8535</v>
      </c>
      <c r="K7086">
        <v>43.06</v>
      </c>
      <c r="L7086" t="s">
        <v>15</v>
      </c>
      <c r="M7086">
        <v>1.2833000000000001</v>
      </c>
    </row>
    <row r="7087" spans="1:13" x14ac:dyDescent="0.25">
      <c r="A7087">
        <v>319801</v>
      </c>
      <c r="B7087">
        <v>4</v>
      </c>
      <c r="C7087" s="1">
        <v>43376</v>
      </c>
      <c r="D7087">
        <v>226876</v>
      </c>
      <c r="E7087">
        <v>1613</v>
      </c>
      <c r="F7087">
        <v>2</v>
      </c>
      <c r="G7087">
        <v>109.99</v>
      </c>
      <c r="H7087" s="1">
        <v>43382</v>
      </c>
      <c r="I7087">
        <v>999999</v>
      </c>
      <c r="J7087">
        <v>109.99</v>
      </c>
      <c r="K7087">
        <v>56.08</v>
      </c>
      <c r="L7087" t="s">
        <v>15</v>
      </c>
      <c r="M7087">
        <v>1.2833000000000001</v>
      </c>
    </row>
    <row r="7088" spans="1:13" x14ac:dyDescent="0.25">
      <c r="A7088">
        <v>319802</v>
      </c>
      <c r="B7088">
        <v>0</v>
      </c>
      <c r="C7088" s="1">
        <v>43376</v>
      </c>
      <c r="D7088">
        <v>1750972</v>
      </c>
      <c r="E7088">
        <v>417</v>
      </c>
      <c r="F7088">
        <v>3</v>
      </c>
      <c r="G7088">
        <v>599</v>
      </c>
      <c r="H7088" s="1">
        <v>43379</v>
      </c>
      <c r="I7088">
        <v>999999</v>
      </c>
      <c r="J7088">
        <v>599</v>
      </c>
      <c r="K7088">
        <v>275.45999999999998</v>
      </c>
      <c r="L7088" t="s">
        <v>13</v>
      </c>
      <c r="M7088">
        <v>1</v>
      </c>
    </row>
    <row r="7089" spans="1:13" x14ac:dyDescent="0.25">
      <c r="A7089">
        <v>319802</v>
      </c>
      <c r="B7089">
        <v>1</v>
      </c>
      <c r="C7089" s="1">
        <v>43376</v>
      </c>
      <c r="D7089">
        <v>1750972</v>
      </c>
      <c r="E7089">
        <v>1647</v>
      </c>
      <c r="F7089">
        <v>5</v>
      </c>
      <c r="G7089">
        <v>179.99</v>
      </c>
      <c r="H7089" s="1">
        <v>43379</v>
      </c>
      <c r="I7089">
        <v>999999</v>
      </c>
      <c r="J7089">
        <v>174.59030000000001</v>
      </c>
      <c r="K7089">
        <v>82.77</v>
      </c>
      <c r="L7089" t="s">
        <v>13</v>
      </c>
      <c r="M7089">
        <v>1</v>
      </c>
    </row>
    <row r="7090" spans="1:13" x14ac:dyDescent="0.25">
      <c r="A7090">
        <v>319802</v>
      </c>
      <c r="B7090">
        <v>2</v>
      </c>
      <c r="C7090" s="1">
        <v>43376</v>
      </c>
      <c r="D7090">
        <v>1750972</v>
      </c>
      <c r="E7090">
        <v>349</v>
      </c>
      <c r="F7090">
        <v>6</v>
      </c>
      <c r="G7090">
        <v>383</v>
      </c>
      <c r="H7090" s="1">
        <v>43379</v>
      </c>
      <c r="I7090">
        <v>999999</v>
      </c>
      <c r="J7090">
        <v>383</v>
      </c>
      <c r="K7090">
        <v>195.26</v>
      </c>
      <c r="L7090" t="s">
        <v>13</v>
      </c>
      <c r="M7090">
        <v>1</v>
      </c>
    </row>
    <row r="7091" spans="1:13" x14ac:dyDescent="0.25">
      <c r="A7091">
        <v>319802</v>
      </c>
      <c r="B7091">
        <v>3</v>
      </c>
      <c r="C7091" s="1">
        <v>43376</v>
      </c>
      <c r="D7091">
        <v>1750972</v>
      </c>
      <c r="E7091">
        <v>190</v>
      </c>
      <c r="F7091">
        <v>5</v>
      </c>
      <c r="G7091">
        <v>56.9</v>
      </c>
      <c r="H7091" s="1">
        <v>43379</v>
      </c>
      <c r="I7091">
        <v>999999</v>
      </c>
      <c r="J7091">
        <v>53.485999999999997</v>
      </c>
      <c r="K7091">
        <v>29.01</v>
      </c>
      <c r="L7091" t="s">
        <v>13</v>
      </c>
      <c r="M7091">
        <v>1</v>
      </c>
    </row>
    <row r="7092" spans="1:13" x14ac:dyDescent="0.25">
      <c r="A7092">
        <v>319802</v>
      </c>
      <c r="B7092">
        <v>4</v>
      </c>
      <c r="C7092" s="1">
        <v>43376</v>
      </c>
      <c r="D7092">
        <v>1750972</v>
      </c>
      <c r="E7092">
        <v>616</v>
      </c>
      <c r="F7092">
        <v>6</v>
      </c>
      <c r="G7092">
        <v>499</v>
      </c>
      <c r="H7092" s="1">
        <v>43379</v>
      </c>
      <c r="I7092">
        <v>999999</v>
      </c>
      <c r="J7092">
        <v>494.01</v>
      </c>
      <c r="K7092">
        <v>254.4</v>
      </c>
      <c r="L7092" t="s">
        <v>13</v>
      </c>
      <c r="M7092">
        <v>1</v>
      </c>
    </row>
    <row r="7093" spans="1:13" x14ac:dyDescent="0.25">
      <c r="A7093">
        <v>319803</v>
      </c>
      <c r="B7093">
        <v>0</v>
      </c>
      <c r="C7093" s="1">
        <v>43376</v>
      </c>
      <c r="D7093">
        <v>1261367</v>
      </c>
      <c r="E7093">
        <v>1669</v>
      </c>
      <c r="F7093">
        <v>6</v>
      </c>
      <c r="G7093">
        <v>6.89</v>
      </c>
      <c r="H7093" s="1">
        <v>43376</v>
      </c>
      <c r="I7093">
        <v>630</v>
      </c>
      <c r="J7093">
        <v>5.9943</v>
      </c>
      <c r="K7093">
        <v>3.17</v>
      </c>
      <c r="L7093" t="s">
        <v>13</v>
      </c>
      <c r="M7093">
        <v>1</v>
      </c>
    </row>
    <row r="7094" spans="1:13" x14ac:dyDescent="0.25">
      <c r="A7094">
        <v>319804</v>
      </c>
      <c r="B7094">
        <v>0</v>
      </c>
      <c r="C7094" s="1">
        <v>43376</v>
      </c>
      <c r="D7094">
        <v>1462974</v>
      </c>
      <c r="E7094">
        <v>666</v>
      </c>
      <c r="F7094">
        <v>4</v>
      </c>
      <c r="G7094">
        <v>163</v>
      </c>
      <c r="H7094" s="1">
        <v>43380</v>
      </c>
      <c r="I7094">
        <v>999999</v>
      </c>
      <c r="J7094">
        <v>163</v>
      </c>
      <c r="K7094">
        <v>74.959999999999994</v>
      </c>
      <c r="L7094" t="s">
        <v>13</v>
      </c>
      <c r="M7094">
        <v>1</v>
      </c>
    </row>
    <row r="7095" spans="1:13" x14ac:dyDescent="0.25">
      <c r="A7095">
        <v>319805</v>
      </c>
      <c r="B7095">
        <v>0</v>
      </c>
      <c r="C7095" s="1">
        <v>43376</v>
      </c>
      <c r="D7095">
        <v>315921</v>
      </c>
      <c r="E7095">
        <v>1466</v>
      </c>
      <c r="F7095">
        <v>4</v>
      </c>
      <c r="G7095">
        <v>290</v>
      </c>
      <c r="H7095" s="1">
        <v>43380</v>
      </c>
      <c r="I7095">
        <v>999999</v>
      </c>
      <c r="J7095">
        <v>269.7</v>
      </c>
      <c r="K7095">
        <v>133.36000000000001</v>
      </c>
      <c r="L7095" t="s">
        <v>15</v>
      </c>
      <c r="M7095">
        <v>1.2833000000000001</v>
      </c>
    </row>
    <row r="7096" spans="1:13" x14ac:dyDescent="0.25">
      <c r="A7096">
        <v>319805</v>
      </c>
      <c r="B7096">
        <v>1</v>
      </c>
      <c r="C7096" s="1">
        <v>43376</v>
      </c>
      <c r="D7096">
        <v>315921</v>
      </c>
      <c r="E7096">
        <v>203</v>
      </c>
      <c r="F7096">
        <v>4</v>
      </c>
      <c r="G7096">
        <v>799</v>
      </c>
      <c r="H7096" s="1">
        <v>43380</v>
      </c>
      <c r="I7096">
        <v>999999</v>
      </c>
      <c r="J7096">
        <v>743.07</v>
      </c>
      <c r="K7096">
        <v>264.72000000000003</v>
      </c>
      <c r="L7096" t="s">
        <v>15</v>
      </c>
      <c r="M7096">
        <v>1.2833000000000001</v>
      </c>
    </row>
    <row r="7097" spans="1:13" x14ac:dyDescent="0.25">
      <c r="A7097">
        <v>319805</v>
      </c>
      <c r="B7097">
        <v>2</v>
      </c>
      <c r="C7097" s="1">
        <v>43376</v>
      </c>
      <c r="D7097">
        <v>315921</v>
      </c>
      <c r="E7097">
        <v>67</v>
      </c>
      <c r="F7097">
        <v>3</v>
      </c>
      <c r="G7097">
        <v>25.69</v>
      </c>
      <c r="H7097" s="1">
        <v>43380</v>
      </c>
      <c r="I7097">
        <v>999999</v>
      </c>
      <c r="J7097">
        <v>23.120999999999999</v>
      </c>
      <c r="K7097">
        <v>13.1</v>
      </c>
      <c r="L7097" t="s">
        <v>15</v>
      </c>
      <c r="M7097">
        <v>1.2833000000000001</v>
      </c>
    </row>
    <row r="7098" spans="1:13" x14ac:dyDescent="0.25">
      <c r="A7098">
        <v>319806</v>
      </c>
      <c r="B7098">
        <v>0</v>
      </c>
      <c r="C7098" s="1">
        <v>43376</v>
      </c>
      <c r="D7098">
        <v>1268063</v>
      </c>
      <c r="E7098">
        <v>695</v>
      </c>
      <c r="F7098">
        <v>1</v>
      </c>
      <c r="G7098">
        <v>163</v>
      </c>
      <c r="H7098" s="1">
        <v>43378</v>
      </c>
      <c r="I7098">
        <v>999999</v>
      </c>
      <c r="J7098">
        <v>163</v>
      </c>
      <c r="K7098">
        <v>74.959999999999994</v>
      </c>
      <c r="L7098" t="s">
        <v>13</v>
      </c>
      <c r="M7098">
        <v>1</v>
      </c>
    </row>
    <row r="7099" spans="1:13" x14ac:dyDescent="0.25">
      <c r="A7099">
        <v>319806</v>
      </c>
      <c r="B7099">
        <v>1</v>
      </c>
      <c r="C7099" s="1">
        <v>43376</v>
      </c>
      <c r="D7099">
        <v>1268063</v>
      </c>
      <c r="E7099">
        <v>419</v>
      </c>
      <c r="F7099">
        <v>3</v>
      </c>
      <c r="G7099">
        <v>369</v>
      </c>
      <c r="H7099" s="1">
        <v>43378</v>
      </c>
      <c r="I7099">
        <v>999999</v>
      </c>
      <c r="J7099">
        <v>369</v>
      </c>
      <c r="K7099">
        <v>188.13</v>
      </c>
      <c r="L7099" t="s">
        <v>13</v>
      </c>
      <c r="M7099">
        <v>1</v>
      </c>
    </row>
    <row r="7100" spans="1:13" x14ac:dyDescent="0.25">
      <c r="A7100">
        <v>319806</v>
      </c>
      <c r="B7100">
        <v>2</v>
      </c>
      <c r="C7100" s="1">
        <v>43376</v>
      </c>
      <c r="D7100">
        <v>1268063</v>
      </c>
      <c r="E7100">
        <v>493</v>
      </c>
      <c r="F7100">
        <v>4</v>
      </c>
      <c r="G7100">
        <v>259</v>
      </c>
      <c r="H7100" s="1">
        <v>43378</v>
      </c>
      <c r="I7100">
        <v>999999</v>
      </c>
      <c r="J7100">
        <v>259</v>
      </c>
      <c r="K7100">
        <v>119.11</v>
      </c>
      <c r="L7100" t="s">
        <v>13</v>
      </c>
      <c r="M7100">
        <v>1</v>
      </c>
    </row>
    <row r="7101" spans="1:13" x14ac:dyDescent="0.25">
      <c r="A7101">
        <v>318007</v>
      </c>
      <c r="B7101">
        <v>3</v>
      </c>
      <c r="C7101" s="1">
        <v>43358</v>
      </c>
      <c r="D7101">
        <v>395280</v>
      </c>
      <c r="E7101">
        <v>528</v>
      </c>
      <c r="F7101">
        <v>2</v>
      </c>
      <c r="G7101">
        <v>819</v>
      </c>
      <c r="H7101" s="1">
        <v>43361</v>
      </c>
      <c r="I7101">
        <v>999999</v>
      </c>
      <c r="J7101">
        <v>737.1</v>
      </c>
      <c r="K7101">
        <v>271.35000000000002</v>
      </c>
      <c r="L7101" t="s">
        <v>15</v>
      </c>
      <c r="M7101">
        <v>1.3008999999999999</v>
      </c>
    </row>
    <row r="7102" spans="1:13" x14ac:dyDescent="0.25">
      <c r="A7102">
        <v>318007</v>
      </c>
      <c r="B7102">
        <v>4</v>
      </c>
      <c r="C7102" s="1">
        <v>43358</v>
      </c>
      <c r="D7102">
        <v>395280</v>
      </c>
      <c r="E7102">
        <v>1526</v>
      </c>
      <c r="F7102">
        <v>2</v>
      </c>
      <c r="G7102">
        <v>238</v>
      </c>
      <c r="H7102" s="1">
        <v>43361</v>
      </c>
      <c r="I7102">
        <v>999999</v>
      </c>
      <c r="J7102">
        <v>218.96</v>
      </c>
      <c r="K7102">
        <v>109.45</v>
      </c>
      <c r="L7102" t="s">
        <v>15</v>
      </c>
      <c r="M7102">
        <v>1.3008999999999999</v>
      </c>
    </row>
    <row r="7103" spans="1:13" x14ac:dyDescent="0.25">
      <c r="A7103">
        <v>318007</v>
      </c>
      <c r="B7103">
        <v>5</v>
      </c>
      <c r="C7103" s="1">
        <v>43358</v>
      </c>
      <c r="D7103">
        <v>395280</v>
      </c>
      <c r="E7103">
        <v>96</v>
      </c>
      <c r="F7103">
        <v>4</v>
      </c>
      <c r="G7103">
        <v>67.400000000000006</v>
      </c>
      <c r="H7103" s="1">
        <v>43361</v>
      </c>
      <c r="I7103">
        <v>999999</v>
      </c>
      <c r="J7103">
        <v>58.637999999999998</v>
      </c>
      <c r="K7103">
        <v>34.36</v>
      </c>
      <c r="L7103" t="s">
        <v>15</v>
      </c>
      <c r="M7103">
        <v>1.3008999999999999</v>
      </c>
    </row>
    <row r="7104" spans="1:13" x14ac:dyDescent="0.25">
      <c r="A7104">
        <v>318007</v>
      </c>
      <c r="B7104">
        <v>6</v>
      </c>
      <c r="C7104" s="1">
        <v>43358</v>
      </c>
      <c r="D7104">
        <v>395280</v>
      </c>
      <c r="E7104">
        <v>1586</v>
      </c>
      <c r="F7104">
        <v>3</v>
      </c>
      <c r="G7104">
        <v>12.66</v>
      </c>
      <c r="H7104" s="1">
        <v>43361</v>
      </c>
      <c r="I7104">
        <v>999999</v>
      </c>
      <c r="J7104">
        <v>11.2674</v>
      </c>
      <c r="K7104">
        <v>5.82</v>
      </c>
      <c r="L7104" t="s">
        <v>15</v>
      </c>
      <c r="M7104">
        <v>1.3008999999999999</v>
      </c>
    </row>
    <row r="7105" spans="1:13" x14ac:dyDescent="0.25">
      <c r="A7105">
        <v>318008</v>
      </c>
      <c r="B7105">
        <v>0</v>
      </c>
      <c r="C7105" s="1">
        <v>43358</v>
      </c>
      <c r="D7105">
        <v>1991460</v>
      </c>
      <c r="E7105">
        <v>153</v>
      </c>
      <c r="F7105">
        <v>3</v>
      </c>
      <c r="G7105">
        <v>469.97</v>
      </c>
      <c r="H7105" s="1">
        <v>43362</v>
      </c>
      <c r="I7105">
        <v>999999</v>
      </c>
      <c r="J7105">
        <v>408.87389999999999</v>
      </c>
      <c r="K7105">
        <v>216.12</v>
      </c>
      <c r="L7105" t="s">
        <v>13</v>
      </c>
      <c r="M7105">
        <v>1</v>
      </c>
    </row>
    <row r="7106" spans="1:13" x14ac:dyDescent="0.25">
      <c r="A7106">
        <v>318008</v>
      </c>
      <c r="B7106">
        <v>1</v>
      </c>
      <c r="C7106" s="1">
        <v>43358</v>
      </c>
      <c r="D7106">
        <v>1991460</v>
      </c>
      <c r="E7106">
        <v>443</v>
      </c>
      <c r="F7106">
        <v>4</v>
      </c>
      <c r="G7106">
        <v>349</v>
      </c>
      <c r="H7106" s="1">
        <v>43362</v>
      </c>
      <c r="I7106">
        <v>999999</v>
      </c>
      <c r="J7106">
        <v>349</v>
      </c>
      <c r="K7106">
        <v>160.49</v>
      </c>
      <c r="L7106" t="s">
        <v>13</v>
      </c>
      <c r="M7106">
        <v>1</v>
      </c>
    </row>
    <row r="7107" spans="1:13" x14ac:dyDescent="0.25">
      <c r="A7107">
        <v>318008</v>
      </c>
      <c r="B7107">
        <v>2</v>
      </c>
      <c r="C7107" s="1">
        <v>43358</v>
      </c>
      <c r="D7107">
        <v>1991460</v>
      </c>
      <c r="E7107">
        <v>1803</v>
      </c>
      <c r="F7107">
        <v>4</v>
      </c>
      <c r="G7107">
        <v>32</v>
      </c>
      <c r="H7107" s="1">
        <v>43362</v>
      </c>
      <c r="I7107">
        <v>999999</v>
      </c>
      <c r="J7107">
        <v>28.16</v>
      </c>
      <c r="K7107">
        <v>16.309999999999999</v>
      </c>
      <c r="L7107" t="s">
        <v>13</v>
      </c>
      <c r="M7107">
        <v>1</v>
      </c>
    </row>
    <row r="7108" spans="1:13" x14ac:dyDescent="0.25">
      <c r="A7108">
        <v>318009</v>
      </c>
      <c r="B7108">
        <v>0</v>
      </c>
      <c r="C7108" s="1">
        <v>43358</v>
      </c>
      <c r="D7108">
        <v>1495804</v>
      </c>
      <c r="E7108">
        <v>1609</v>
      </c>
      <c r="F7108">
        <v>4</v>
      </c>
      <c r="G7108">
        <v>259.99</v>
      </c>
      <c r="H7108" s="1">
        <v>43358</v>
      </c>
      <c r="I7108">
        <v>500</v>
      </c>
      <c r="J7108">
        <v>231.39109999999999</v>
      </c>
      <c r="K7108">
        <v>86.14</v>
      </c>
      <c r="L7108" t="s">
        <v>13</v>
      </c>
      <c r="M7108">
        <v>1</v>
      </c>
    </row>
    <row r="7109" spans="1:13" x14ac:dyDescent="0.25">
      <c r="A7109">
        <v>318009</v>
      </c>
      <c r="B7109">
        <v>1</v>
      </c>
      <c r="C7109" s="1">
        <v>43358</v>
      </c>
      <c r="D7109">
        <v>1495804</v>
      </c>
      <c r="E7109">
        <v>1366</v>
      </c>
      <c r="F7109">
        <v>6</v>
      </c>
      <c r="G7109">
        <v>32.99</v>
      </c>
      <c r="H7109" s="1">
        <v>43358</v>
      </c>
      <c r="I7109">
        <v>500</v>
      </c>
      <c r="J7109">
        <v>32.99</v>
      </c>
      <c r="K7109">
        <v>15.17</v>
      </c>
      <c r="L7109" t="s">
        <v>13</v>
      </c>
      <c r="M7109">
        <v>1</v>
      </c>
    </row>
    <row r="7110" spans="1:13" x14ac:dyDescent="0.25">
      <c r="A7110">
        <v>318009</v>
      </c>
      <c r="B7110">
        <v>2</v>
      </c>
      <c r="C7110" s="1">
        <v>43358</v>
      </c>
      <c r="D7110">
        <v>1495804</v>
      </c>
      <c r="E7110">
        <v>448</v>
      </c>
      <c r="F7110">
        <v>3</v>
      </c>
      <c r="G7110">
        <v>269.89999999999998</v>
      </c>
      <c r="H7110" s="1">
        <v>43358</v>
      </c>
      <c r="I7110">
        <v>500</v>
      </c>
      <c r="J7110">
        <v>232.114</v>
      </c>
      <c r="K7110">
        <v>137.6</v>
      </c>
      <c r="L7110" t="s">
        <v>13</v>
      </c>
      <c r="M7110">
        <v>1</v>
      </c>
    </row>
    <row r="7111" spans="1:13" x14ac:dyDescent="0.25">
      <c r="A7111">
        <v>318009</v>
      </c>
      <c r="B7111">
        <v>3</v>
      </c>
      <c r="C7111" s="1">
        <v>43358</v>
      </c>
      <c r="D7111">
        <v>1495804</v>
      </c>
      <c r="E7111">
        <v>2511</v>
      </c>
      <c r="F7111">
        <v>4</v>
      </c>
      <c r="G7111">
        <v>4.0599999999999996</v>
      </c>
      <c r="H7111" s="1">
        <v>43358</v>
      </c>
      <c r="I7111">
        <v>500</v>
      </c>
      <c r="J7111">
        <v>4.0194000000000001</v>
      </c>
      <c r="K7111">
        <v>2.0699999999999998</v>
      </c>
      <c r="L7111" t="s">
        <v>13</v>
      </c>
      <c r="M7111">
        <v>1</v>
      </c>
    </row>
    <row r="7112" spans="1:13" x14ac:dyDescent="0.25">
      <c r="A7112">
        <v>318010</v>
      </c>
      <c r="B7112">
        <v>0</v>
      </c>
      <c r="C7112" s="1">
        <v>43358</v>
      </c>
      <c r="D7112">
        <v>83739</v>
      </c>
      <c r="E7112">
        <v>314</v>
      </c>
      <c r="F7112">
        <v>1</v>
      </c>
      <c r="G7112">
        <v>309</v>
      </c>
      <c r="H7112" s="1">
        <v>43358</v>
      </c>
      <c r="I7112">
        <v>10</v>
      </c>
      <c r="J7112">
        <v>268.83</v>
      </c>
      <c r="K7112">
        <v>157.54</v>
      </c>
      <c r="L7112" t="s">
        <v>17</v>
      </c>
      <c r="M7112">
        <v>1.3911</v>
      </c>
    </row>
    <row r="7113" spans="1:13" x14ac:dyDescent="0.25">
      <c r="A7113">
        <v>318010</v>
      </c>
      <c r="B7113">
        <v>1</v>
      </c>
      <c r="C7113" s="1">
        <v>43358</v>
      </c>
      <c r="D7113">
        <v>83739</v>
      </c>
      <c r="E7113">
        <v>234</v>
      </c>
      <c r="F7113">
        <v>3</v>
      </c>
      <c r="G7113">
        <v>689</v>
      </c>
      <c r="H7113" s="1">
        <v>43358</v>
      </c>
      <c r="I7113">
        <v>10</v>
      </c>
      <c r="J7113">
        <v>689</v>
      </c>
      <c r="K7113">
        <v>316.85000000000002</v>
      </c>
      <c r="L7113" t="s">
        <v>17</v>
      </c>
      <c r="M7113">
        <v>1.3911</v>
      </c>
    </row>
    <row r="7114" spans="1:13" x14ac:dyDescent="0.25">
      <c r="A7114">
        <v>318010</v>
      </c>
      <c r="B7114">
        <v>2</v>
      </c>
      <c r="C7114" s="1">
        <v>43358</v>
      </c>
      <c r="D7114">
        <v>83739</v>
      </c>
      <c r="E7114">
        <v>1435</v>
      </c>
      <c r="F7114">
        <v>1</v>
      </c>
      <c r="G7114">
        <v>293</v>
      </c>
      <c r="H7114" s="1">
        <v>43358</v>
      </c>
      <c r="I7114">
        <v>10</v>
      </c>
      <c r="J7114">
        <v>293</v>
      </c>
      <c r="K7114">
        <v>134.74</v>
      </c>
      <c r="L7114" t="s">
        <v>17</v>
      </c>
      <c r="M7114">
        <v>1.3911</v>
      </c>
    </row>
    <row r="7115" spans="1:13" x14ac:dyDescent="0.25">
      <c r="A7115">
        <v>318011</v>
      </c>
      <c r="B7115">
        <v>0</v>
      </c>
      <c r="C7115" s="1">
        <v>43358</v>
      </c>
      <c r="D7115">
        <v>1246775</v>
      </c>
      <c r="E7115">
        <v>1451</v>
      </c>
      <c r="F7115">
        <v>7</v>
      </c>
      <c r="G7115">
        <v>268</v>
      </c>
      <c r="H7115" s="1">
        <v>43358</v>
      </c>
      <c r="I7115">
        <v>440</v>
      </c>
      <c r="J7115">
        <v>238.52</v>
      </c>
      <c r="K7115">
        <v>123.24</v>
      </c>
      <c r="L7115" t="s">
        <v>13</v>
      </c>
      <c r="M7115">
        <v>1</v>
      </c>
    </row>
    <row r="7116" spans="1:13" x14ac:dyDescent="0.25">
      <c r="A7116">
        <v>318200</v>
      </c>
      <c r="B7116">
        <v>0</v>
      </c>
      <c r="C7116" s="1">
        <v>43360</v>
      </c>
      <c r="D7116">
        <v>758534</v>
      </c>
      <c r="E7116">
        <v>396</v>
      </c>
      <c r="F7116">
        <v>2</v>
      </c>
      <c r="G7116">
        <v>1299</v>
      </c>
      <c r="H7116" s="1">
        <v>43361</v>
      </c>
      <c r="I7116">
        <v>999999</v>
      </c>
      <c r="J7116">
        <v>1299</v>
      </c>
      <c r="K7116">
        <v>430.38</v>
      </c>
      <c r="L7116" t="s">
        <v>14</v>
      </c>
      <c r="M7116">
        <v>0.85680000000000001</v>
      </c>
    </row>
    <row r="7117" spans="1:13" x14ac:dyDescent="0.25">
      <c r="A7117">
        <v>318200</v>
      </c>
      <c r="B7117">
        <v>1</v>
      </c>
      <c r="C7117" s="1">
        <v>43360</v>
      </c>
      <c r="D7117">
        <v>758534</v>
      </c>
      <c r="E7117">
        <v>1727</v>
      </c>
      <c r="F7117">
        <v>2</v>
      </c>
      <c r="G7117">
        <v>56</v>
      </c>
      <c r="H7117" s="1">
        <v>43361</v>
      </c>
      <c r="I7117">
        <v>999999</v>
      </c>
      <c r="J7117">
        <v>51.52</v>
      </c>
      <c r="K7117">
        <v>25.75</v>
      </c>
      <c r="L7117" t="s">
        <v>14</v>
      </c>
      <c r="M7117">
        <v>0.85680000000000001</v>
      </c>
    </row>
    <row r="7118" spans="1:13" x14ac:dyDescent="0.25">
      <c r="A7118">
        <v>318200</v>
      </c>
      <c r="B7118">
        <v>2</v>
      </c>
      <c r="C7118" s="1">
        <v>43360</v>
      </c>
      <c r="D7118">
        <v>758534</v>
      </c>
      <c r="E7118">
        <v>2092</v>
      </c>
      <c r="F7118">
        <v>1</v>
      </c>
      <c r="G7118">
        <v>791</v>
      </c>
      <c r="H7118" s="1">
        <v>43361</v>
      </c>
      <c r="I7118">
        <v>999999</v>
      </c>
      <c r="J7118">
        <v>696.08</v>
      </c>
      <c r="K7118">
        <v>363.75</v>
      </c>
      <c r="L7118" t="s">
        <v>14</v>
      </c>
      <c r="M7118">
        <v>0.85680000000000001</v>
      </c>
    </row>
    <row r="7119" spans="1:13" x14ac:dyDescent="0.25">
      <c r="A7119">
        <v>318200</v>
      </c>
      <c r="B7119">
        <v>3</v>
      </c>
      <c r="C7119" s="1">
        <v>43360</v>
      </c>
      <c r="D7119">
        <v>758534</v>
      </c>
      <c r="E7119">
        <v>2000</v>
      </c>
      <c r="F7119">
        <v>4</v>
      </c>
      <c r="G7119">
        <v>94.99</v>
      </c>
      <c r="H7119" s="1">
        <v>43361</v>
      </c>
      <c r="I7119">
        <v>999999</v>
      </c>
      <c r="J7119">
        <v>86.440899999999999</v>
      </c>
      <c r="K7119">
        <v>48.43</v>
      </c>
      <c r="L7119" t="s">
        <v>14</v>
      </c>
      <c r="M7119">
        <v>0.85680000000000001</v>
      </c>
    </row>
    <row r="7120" spans="1:13" x14ac:dyDescent="0.25">
      <c r="A7120">
        <v>318201</v>
      </c>
      <c r="B7120">
        <v>0</v>
      </c>
      <c r="C7120" s="1">
        <v>43360</v>
      </c>
      <c r="D7120">
        <v>184327</v>
      </c>
      <c r="E7120">
        <v>2180</v>
      </c>
      <c r="F7120">
        <v>1</v>
      </c>
      <c r="G7120">
        <v>149</v>
      </c>
      <c r="H7120" s="1">
        <v>43361</v>
      </c>
      <c r="I7120">
        <v>999999</v>
      </c>
      <c r="J7120">
        <v>149</v>
      </c>
      <c r="K7120">
        <v>75.959999999999994</v>
      </c>
      <c r="L7120" t="s">
        <v>17</v>
      </c>
      <c r="M7120">
        <v>1.393</v>
      </c>
    </row>
    <row r="7121" spans="1:13" x14ac:dyDescent="0.25">
      <c r="A7121">
        <v>318202</v>
      </c>
      <c r="B7121">
        <v>0</v>
      </c>
      <c r="C7121" s="1">
        <v>43360</v>
      </c>
      <c r="D7121">
        <v>566511</v>
      </c>
      <c r="E7121">
        <v>1655</v>
      </c>
      <c r="F7121">
        <v>1</v>
      </c>
      <c r="G7121">
        <v>289.99</v>
      </c>
      <c r="H7121" s="1">
        <v>43361</v>
      </c>
      <c r="I7121">
        <v>999999</v>
      </c>
      <c r="J7121">
        <v>252.29130000000001</v>
      </c>
      <c r="K7121">
        <v>96.08</v>
      </c>
      <c r="L7121" t="s">
        <v>14</v>
      </c>
      <c r="M7121">
        <v>0.85680000000000001</v>
      </c>
    </row>
    <row r="7122" spans="1:13" x14ac:dyDescent="0.25">
      <c r="A7122">
        <v>318203</v>
      </c>
      <c r="B7122">
        <v>0</v>
      </c>
      <c r="C7122" s="1">
        <v>43360</v>
      </c>
      <c r="D7122">
        <v>1521480</v>
      </c>
      <c r="E7122">
        <v>425</v>
      </c>
      <c r="F7122">
        <v>8</v>
      </c>
      <c r="G7122">
        <v>369</v>
      </c>
      <c r="H7122" s="1">
        <v>43360</v>
      </c>
      <c r="I7122">
        <v>585</v>
      </c>
      <c r="J7122">
        <v>321.02999999999997</v>
      </c>
      <c r="K7122">
        <v>188.13</v>
      </c>
      <c r="L7122" t="s">
        <v>13</v>
      </c>
      <c r="M7122">
        <v>1</v>
      </c>
    </row>
    <row r="7123" spans="1:13" x14ac:dyDescent="0.25">
      <c r="A7123">
        <v>318203</v>
      </c>
      <c r="B7123">
        <v>1</v>
      </c>
      <c r="C7123" s="1">
        <v>43360</v>
      </c>
      <c r="D7123">
        <v>1521480</v>
      </c>
      <c r="E7123">
        <v>1727</v>
      </c>
      <c r="F7123">
        <v>1</v>
      </c>
      <c r="G7123">
        <v>56</v>
      </c>
      <c r="H7123" s="1">
        <v>43360</v>
      </c>
      <c r="I7123">
        <v>585</v>
      </c>
      <c r="J7123">
        <v>56</v>
      </c>
      <c r="K7123">
        <v>25.75</v>
      </c>
      <c r="L7123" t="s">
        <v>13</v>
      </c>
      <c r="M7123">
        <v>1</v>
      </c>
    </row>
    <row r="7124" spans="1:13" x14ac:dyDescent="0.25">
      <c r="A7124">
        <v>318203</v>
      </c>
      <c r="B7124">
        <v>2</v>
      </c>
      <c r="C7124" s="1">
        <v>43360</v>
      </c>
      <c r="D7124">
        <v>1521480</v>
      </c>
      <c r="E7124">
        <v>359</v>
      </c>
      <c r="F7124">
        <v>1</v>
      </c>
      <c r="G7124">
        <v>368</v>
      </c>
      <c r="H7124" s="1">
        <v>43360</v>
      </c>
      <c r="I7124">
        <v>585</v>
      </c>
      <c r="J7124">
        <v>368</v>
      </c>
      <c r="K7124">
        <v>187.62</v>
      </c>
      <c r="L7124" t="s">
        <v>13</v>
      </c>
      <c r="M7124">
        <v>1</v>
      </c>
    </row>
    <row r="7125" spans="1:13" x14ac:dyDescent="0.25">
      <c r="A7125">
        <v>318204</v>
      </c>
      <c r="B7125">
        <v>0</v>
      </c>
      <c r="C7125" s="1">
        <v>43360</v>
      </c>
      <c r="D7125">
        <v>1067529</v>
      </c>
      <c r="E7125">
        <v>2507</v>
      </c>
      <c r="F7125">
        <v>2</v>
      </c>
      <c r="G7125">
        <v>4.74</v>
      </c>
      <c r="H7125" s="1">
        <v>43360</v>
      </c>
      <c r="I7125">
        <v>390</v>
      </c>
      <c r="J7125">
        <v>4.1711999999999998</v>
      </c>
      <c r="K7125">
        <v>2.42</v>
      </c>
      <c r="L7125" t="s">
        <v>16</v>
      </c>
      <c r="M7125">
        <v>0.76149999999999995</v>
      </c>
    </row>
    <row r="7126" spans="1:13" x14ac:dyDescent="0.25">
      <c r="A7126">
        <v>318300</v>
      </c>
      <c r="B7126">
        <v>0</v>
      </c>
      <c r="C7126" s="1">
        <v>43361</v>
      </c>
      <c r="D7126">
        <v>1777451</v>
      </c>
      <c r="E7126">
        <v>1427</v>
      </c>
      <c r="F7126">
        <v>4</v>
      </c>
      <c r="G7126">
        <v>230</v>
      </c>
      <c r="H7126" s="1">
        <v>43365</v>
      </c>
      <c r="I7126">
        <v>999999</v>
      </c>
      <c r="J7126">
        <v>204.7</v>
      </c>
      <c r="K7126">
        <v>105.77</v>
      </c>
      <c r="L7126" t="s">
        <v>13</v>
      </c>
      <c r="M7126">
        <v>1</v>
      </c>
    </row>
    <row r="7127" spans="1:13" x14ac:dyDescent="0.25">
      <c r="A7127">
        <v>318300</v>
      </c>
      <c r="B7127">
        <v>1</v>
      </c>
      <c r="C7127" s="1">
        <v>43361</v>
      </c>
      <c r="D7127">
        <v>1777451</v>
      </c>
      <c r="E7127">
        <v>2512</v>
      </c>
      <c r="F7127">
        <v>1</v>
      </c>
      <c r="G7127">
        <v>129.99</v>
      </c>
      <c r="H7127" s="1">
        <v>43365</v>
      </c>
      <c r="I7127">
        <v>999999</v>
      </c>
      <c r="J7127">
        <v>116.991</v>
      </c>
      <c r="K7127">
        <v>43.07</v>
      </c>
      <c r="L7127" t="s">
        <v>13</v>
      </c>
      <c r="M7127">
        <v>1</v>
      </c>
    </row>
    <row r="7128" spans="1:13" x14ac:dyDescent="0.25">
      <c r="A7128">
        <v>318301</v>
      </c>
      <c r="B7128">
        <v>0</v>
      </c>
      <c r="C7128" s="1">
        <v>43361</v>
      </c>
      <c r="D7128">
        <v>1470114</v>
      </c>
      <c r="E7128">
        <v>312</v>
      </c>
      <c r="F7128">
        <v>2</v>
      </c>
      <c r="G7128">
        <v>259</v>
      </c>
      <c r="H7128" s="1">
        <v>43361</v>
      </c>
      <c r="I7128">
        <v>560</v>
      </c>
      <c r="J7128">
        <v>246.05</v>
      </c>
      <c r="K7128">
        <v>132.05000000000001</v>
      </c>
      <c r="L7128" t="s">
        <v>13</v>
      </c>
      <c r="M7128">
        <v>1</v>
      </c>
    </row>
    <row r="7129" spans="1:13" x14ac:dyDescent="0.25">
      <c r="A7129">
        <v>318301</v>
      </c>
      <c r="B7129">
        <v>1</v>
      </c>
      <c r="C7129" s="1">
        <v>43361</v>
      </c>
      <c r="D7129">
        <v>1470114</v>
      </c>
      <c r="E7129">
        <v>1657</v>
      </c>
      <c r="F7129">
        <v>8</v>
      </c>
      <c r="G7129">
        <v>179.99</v>
      </c>
      <c r="H7129" s="1">
        <v>43361</v>
      </c>
      <c r="I7129">
        <v>560</v>
      </c>
      <c r="J7129">
        <v>165.5908</v>
      </c>
      <c r="K7129">
        <v>82.77</v>
      </c>
      <c r="L7129" t="s">
        <v>13</v>
      </c>
      <c r="M7129">
        <v>1</v>
      </c>
    </row>
    <row r="7130" spans="1:13" x14ac:dyDescent="0.25">
      <c r="A7130">
        <v>318301</v>
      </c>
      <c r="B7130">
        <v>2</v>
      </c>
      <c r="C7130" s="1">
        <v>43361</v>
      </c>
      <c r="D7130">
        <v>1470114</v>
      </c>
      <c r="E7130">
        <v>1531</v>
      </c>
      <c r="F7130">
        <v>2</v>
      </c>
      <c r="G7130">
        <v>389</v>
      </c>
      <c r="H7130" s="1">
        <v>43361</v>
      </c>
      <c r="I7130">
        <v>560</v>
      </c>
      <c r="J7130">
        <v>342.32</v>
      </c>
      <c r="K7130">
        <v>128.88</v>
      </c>
      <c r="L7130" t="s">
        <v>13</v>
      </c>
      <c r="M7130">
        <v>1</v>
      </c>
    </row>
    <row r="7131" spans="1:13" x14ac:dyDescent="0.25">
      <c r="A7131">
        <v>318302</v>
      </c>
      <c r="B7131">
        <v>0</v>
      </c>
      <c r="C7131" s="1">
        <v>43361</v>
      </c>
      <c r="D7131">
        <v>1664898</v>
      </c>
      <c r="E7131">
        <v>1457</v>
      </c>
      <c r="F7131">
        <v>1</v>
      </c>
      <c r="G7131">
        <v>189</v>
      </c>
      <c r="H7131" s="1">
        <v>43361</v>
      </c>
      <c r="I7131">
        <v>590</v>
      </c>
      <c r="J7131">
        <v>189</v>
      </c>
      <c r="K7131">
        <v>86.91</v>
      </c>
      <c r="L7131" t="s">
        <v>13</v>
      </c>
      <c r="M7131">
        <v>1</v>
      </c>
    </row>
    <row r="7132" spans="1:13" x14ac:dyDescent="0.25">
      <c r="A7132">
        <v>318302</v>
      </c>
      <c r="B7132">
        <v>1</v>
      </c>
      <c r="C7132" s="1">
        <v>43361</v>
      </c>
      <c r="D7132">
        <v>1664898</v>
      </c>
      <c r="E7132">
        <v>1372</v>
      </c>
      <c r="F7132">
        <v>2</v>
      </c>
      <c r="G7132">
        <v>35.99</v>
      </c>
      <c r="H7132" s="1">
        <v>43361</v>
      </c>
      <c r="I7132">
        <v>590</v>
      </c>
      <c r="J7132">
        <v>33.110799999999998</v>
      </c>
      <c r="K7132">
        <v>16.55</v>
      </c>
      <c r="L7132" t="s">
        <v>13</v>
      </c>
      <c r="M7132">
        <v>1</v>
      </c>
    </row>
    <row r="7133" spans="1:13" x14ac:dyDescent="0.25">
      <c r="A7133">
        <v>318302</v>
      </c>
      <c r="B7133">
        <v>2</v>
      </c>
      <c r="C7133" s="1">
        <v>43361</v>
      </c>
      <c r="D7133">
        <v>1664898</v>
      </c>
      <c r="E7133">
        <v>1631</v>
      </c>
      <c r="F7133">
        <v>6</v>
      </c>
      <c r="G7133">
        <v>12.66</v>
      </c>
      <c r="H7133" s="1">
        <v>43361</v>
      </c>
      <c r="I7133">
        <v>590</v>
      </c>
      <c r="J7133">
        <v>12.66</v>
      </c>
      <c r="K7133">
        <v>5.82</v>
      </c>
      <c r="L7133" t="s">
        <v>13</v>
      </c>
      <c r="M7133">
        <v>1</v>
      </c>
    </row>
    <row r="7134" spans="1:13" x14ac:dyDescent="0.25">
      <c r="A7134">
        <v>318303</v>
      </c>
      <c r="B7134">
        <v>0</v>
      </c>
      <c r="C7134" s="1">
        <v>43361</v>
      </c>
      <c r="D7134">
        <v>1721295</v>
      </c>
      <c r="E7134">
        <v>2051</v>
      </c>
      <c r="F7134">
        <v>1</v>
      </c>
      <c r="G7134">
        <v>179.99</v>
      </c>
      <c r="H7134" s="1">
        <v>43364</v>
      </c>
      <c r="I7134">
        <v>999999</v>
      </c>
      <c r="J7134">
        <v>158.3912</v>
      </c>
      <c r="K7134">
        <v>82.77</v>
      </c>
      <c r="L7134" t="s">
        <v>13</v>
      </c>
      <c r="M7134">
        <v>1</v>
      </c>
    </row>
    <row r="7135" spans="1:13" x14ac:dyDescent="0.25">
      <c r="A7135">
        <v>318304</v>
      </c>
      <c r="B7135">
        <v>0</v>
      </c>
      <c r="C7135" s="1">
        <v>43361</v>
      </c>
      <c r="D7135">
        <v>2024621</v>
      </c>
      <c r="E7135">
        <v>2094</v>
      </c>
      <c r="F7135">
        <v>1</v>
      </c>
      <c r="G7135">
        <v>257.5</v>
      </c>
      <c r="H7135" s="1">
        <v>43363</v>
      </c>
      <c r="I7135">
        <v>999999</v>
      </c>
      <c r="J7135">
        <v>224.02500000000001</v>
      </c>
      <c r="K7135">
        <v>131.28</v>
      </c>
      <c r="L7135" t="s">
        <v>13</v>
      </c>
      <c r="M7135">
        <v>1</v>
      </c>
    </row>
    <row r="7136" spans="1:13" x14ac:dyDescent="0.25">
      <c r="A7136">
        <v>318304</v>
      </c>
      <c r="B7136">
        <v>1</v>
      </c>
      <c r="C7136" s="1">
        <v>43361</v>
      </c>
      <c r="D7136">
        <v>2024621</v>
      </c>
      <c r="E7136">
        <v>147</v>
      </c>
      <c r="F7136">
        <v>10</v>
      </c>
      <c r="G7136">
        <v>2899.99</v>
      </c>
      <c r="H7136" s="1">
        <v>43363</v>
      </c>
      <c r="I7136">
        <v>999999</v>
      </c>
      <c r="J7136">
        <v>2899.99</v>
      </c>
      <c r="K7136">
        <v>960.82</v>
      </c>
      <c r="L7136" t="s">
        <v>13</v>
      </c>
      <c r="M7136">
        <v>1</v>
      </c>
    </row>
    <row r="7137" spans="1:13" x14ac:dyDescent="0.25">
      <c r="A7137">
        <v>318304</v>
      </c>
      <c r="B7137">
        <v>2</v>
      </c>
      <c r="C7137" s="1">
        <v>43361</v>
      </c>
      <c r="D7137">
        <v>2024621</v>
      </c>
      <c r="E7137">
        <v>1623</v>
      </c>
      <c r="F7137">
        <v>5</v>
      </c>
      <c r="G7137">
        <v>219</v>
      </c>
      <c r="H7137" s="1">
        <v>43363</v>
      </c>
      <c r="I7137">
        <v>999999</v>
      </c>
      <c r="J7137">
        <v>199.29</v>
      </c>
      <c r="K7137">
        <v>72.56</v>
      </c>
      <c r="L7137" t="s">
        <v>13</v>
      </c>
      <c r="M7137">
        <v>1</v>
      </c>
    </row>
    <row r="7138" spans="1:13" x14ac:dyDescent="0.25">
      <c r="A7138">
        <v>318304</v>
      </c>
      <c r="B7138">
        <v>3</v>
      </c>
      <c r="C7138" s="1">
        <v>43361</v>
      </c>
      <c r="D7138">
        <v>2024621</v>
      </c>
      <c r="E7138">
        <v>1361</v>
      </c>
      <c r="F7138">
        <v>2</v>
      </c>
      <c r="G7138">
        <v>49.99</v>
      </c>
      <c r="H7138" s="1">
        <v>43363</v>
      </c>
      <c r="I7138">
        <v>999999</v>
      </c>
      <c r="J7138">
        <v>43.991199999999999</v>
      </c>
      <c r="K7138">
        <v>16.559999999999999</v>
      </c>
      <c r="L7138" t="s">
        <v>13</v>
      </c>
      <c r="M7138">
        <v>1</v>
      </c>
    </row>
    <row r="7139" spans="1:13" x14ac:dyDescent="0.25">
      <c r="A7139">
        <v>318304</v>
      </c>
      <c r="B7139">
        <v>4</v>
      </c>
      <c r="C7139" s="1">
        <v>43361</v>
      </c>
      <c r="D7139">
        <v>2024621</v>
      </c>
      <c r="E7139">
        <v>391</v>
      </c>
      <c r="F7139">
        <v>6</v>
      </c>
      <c r="G7139">
        <v>699</v>
      </c>
      <c r="H7139" s="1">
        <v>43363</v>
      </c>
      <c r="I7139">
        <v>999999</v>
      </c>
      <c r="J7139">
        <v>622.11</v>
      </c>
      <c r="K7139">
        <v>321.44</v>
      </c>
      <c r="L7139" t="s">
        <v>13</v>
      </c>
      <c r="M7139">
        <v>1</v>
      </c>
    </row>
    <row r="7140" spans="1:13" x14ac:dyDescent="0.25">
      <c r="A7140">
        <v>318304</v>
      </c>
      <c r="B7140">
        <v>5</v>
      </c>
      <c r="C7140" s="1">
        <v>43361</v>
      </c>
      <c r="D7140">
        <v>2024621</v>
      </c>
      <c r="E7140">
        <v>1680</v>
      </c>
      <c r="F7140">
        <v>3</v>
      </c>
      <c r="G7140">
        <v>6.99</v>
      </c>
      <c r="H7140" s="1">
        <v>43363</v>
      </c>
      <c r="I7140">
        <v>999999</v>
      </c>
      <c r="J7140">
        <v>6.0812999999999997</v>
      </c>
      <c r="K7140">
        <v>3.56</v>
      </c>
      <c r="L7140" t="s">
        <v>13</v>
      </c>
      <c r="M7140">
        <v>1</v>
      </c>
    </row>
    <row r="7141" spans="1:13" x14ac:dyDescent="0.25">
      <c r="A7141">
        <v>318304</v>
      </c>
      <c r="B7141">
        <v>6</v>
      </c>
      <c r="C7141" s="1">
        <v>43361</v>
      </c>
      <c r="D7141">
        <v>2024621</v>
      </c>
      <c r="E7141">
        <v>2235</v>
      </c>
      <c r="F7141">
        <v>6</v>
      </c>
      <c r="G7141">
        <v>101.99</v>
      </c>
      <c r="H7141" s="1">
        <v>43363</v>
      </c>
      <c r="I7141">
        <v>999999</v>
      </c>
      <c r="J7141">
        <v>88.731300000000005</v>
      </c>
      <c r="K7141">
        <v>52</v>
      </c>
      <c r="L7141" t="s">
        <v>13</v>
      </c>
      <c r="M7141">
        <v>1</v>
      </c>
    </row>
    <row r="7142" spans="1:13" x14ac:dyDescent="0.25">
      <c r="A7142">
        <v>318305</v>
      </c>
      <c r="B7142">
        <v>0</v>
      </c>
      <c r="C7142" s="1">
        <v>43361</v>
      </c>
      <c r="D7142">
        <v>1522440</v>
      </c>
      <c r="E7142">
        <v>722</v>
      </c>
      <c r="F7142">
        <v>4</v>
      </c>
      <c r="G7142">
        <v>229</v>
      </c>
      <c r="H7142" s="1">
        <v>43363</v>
      </c>
      <c r="I7142">
        <v>999999</v>
      </c>
      <c r="J7142">
        <v>206.1</v>
      </c>
      <c r="K7142">
        <v>75.87</v>
      </c>
      <c r="L7142" t="s">
        <v>13</v>
      </c>
      <c r="M7142">
        <v>1</v>
      </c>
    </row>
    <row r="7143" spans="1:13" x14ac:dyDescent="0.25">
      <c r="A7143">
        <v>318400</v>
      </c>
      <c r="B7143">
        <v>0</v>
      </c>
      <c r="C7143" s="1">
        <v>43362</v>
      </c>
      <c r="D7143">
        <v>1256403</v>
      </c>
      <c r="E7143">
        <v>1575</v>
      </c>
      <c r="F7143">
        <v>1</v>
      </c>
      <c r="G7143">
        <v>60.99</v>
      </c>
      <c r="H7143" s="1">
        <v>43369</v>
      </c>
      <c r="I7143">
        <v>999999</v>
      </c>
      <c r="J7143">
        <v>60.99</v>
      </c>
      <c r="K7143">
        <v>28.05</v>
      </c>
      <c r="L7143" t="s">
        <v>13</v>
      </c>
      <c r="M7143">
        <v>1</v>
      </c>
    </row>
    <row r="7144" spans="1:13" x14ac:dyDescent="0.25">
      <c r="A7144">
        <v>318400</v>
      </c>
      <c r="B7144">
        <v>1</v>
      </c>
      <c r="C7144" s="1">
        <v>43362</v>
      </c>
      <c r="D7144">
        <v>1256403</v>
      </c>
      <c r="E7144">
        <v>1545</v>
      </c>
      <c r="F7144">
        <v>6</v>
      </c>
      <c r="G7144">
        <v>268</v>
      </c>
      <c r="H7144" s="1">
        <v>43369</v>
      </c>
      <c r="I7144">
        <v>999999</v>
      </c>
      <c r="J7144">
        <v>268</v>
      </c>
      <c r="K7144">
        <v>123.24</v>
      </c>
      <c r="L7144" t="s">
        <v>13</v>
      </c>
      <c r="M7144">
        <v>1</v>
      </c>
    </row>
    <row r="7145" spans="1:13" x14ac:dyDescent="0.25">
      <c r="A7145">
        <v>318401</v>
      </c>
      <c r="B7145">
        <v>0</v>
      </c>
      <c r="C7145" s="1">
        <v>43362</v>
      </c>
      <c r="D7145">
        <v>1226572</v>
      </c>
      <c r="E7145">
        <v>1404</v>
      </c>
      <c r="F7145">
        <v>4</v>
      </c>
      <c r="G7145">
        <v>32.99</v>
      </c>
      <c r="H7145" s="1">
        <v>43364</v>
      </c>
      <c r="I7145">
        <v>999999</v>
      </c>
      <c r="J7145">
        <v>32.99</v>
      </c>
      <c r="K7145">
        <v>15.17</v>
      </c>
      <c r="L7145" t="s">
        <v>13</v>
      </c>
      <c r="M7145">
        <v>1</v>
      </c>
    </row>
    <row r="7146" spans="1:13" x14ac:dyDescent="0.25">
      <c r="A7146">
        <v>318401</v>
      </c>
      <c r="B7146">
        <v>1</v>
      </c>
      <c r="C7146" s="1">
        <v>43362</v>
      </c>
      <c r="D7146">
        <v>1226572</v>
      </c>
      <c r="E7146">
        <v>1512</v>
      </c>
      <c r="F7146">
        <v>1</v>
      </c>
      <c r="G7146">
        <v>239</v>
      </c>
      <c r="H7146" s="1">
        <v>43364</v>
      </c>
      <c r="I7146">
        <v>999999</v>
      </c>
      <c r="J7146">
        <v>210.32</v>
      </c>
      <c r="K7146">
        <v>109.91</v>
      </c>
      <c r="L7146" t="s">
        <v>13</v>
      </c>
      <c r="M7146">
        <v>1</v>
      </c>
    </row>
    <row r="7147" spans="1:13" x14ac:dyDescent="0.25">
      <c r="A7147">
        <v>318401</v>
      </c>
      <c r="B7147">
        <v>2</v>
      </c>
      <c r="C7147" s="1">
        <v>43362</v>
      </c>
      <c r="D7147">
        <v>1226572</v>
      </c>
      <c r="E7147">
        <v>2488</v>
      </c>
      <c r="F7147">
        <v>3</v>
      </c>
      <c r="G7147">
        <v>14.99</v>
      </c>
      <c r="H7147" s="1">
        <v>43364</v>
      </c>
      <c r="I7147">
        <v>999999</v>
      </c>
      <c r="J7147">
        <v>14.99</v>
      </c>
      <c r="K7147">
        <v>7.64</v>
      </c>
      <c r="L7147" t="s">
        <v>13</v>
      </c>
      <c r="M7147">
        <v>1</v>
      </c>
    </row>
    <row r="7148" spans="1:13" x14ac:dyDescent="0.25">
      <c r="A7148">
        <v>318401</v>
      </c>
      <c r="B7148">
        <v>3</v>
      </c>
      <c r="C7148" s="1">
        <v>43362</v>
      </c>
      <c r="D7148">
        <v>1226572</v>
      </c>
      <c r="E7148">
        <v>1114</v>
      </c>
      <c r="F7148">
        <v>3</v>
      </c>
      <c r="G7148">
        <v>334</v>
      </c>
      <c r="H7148" s="1">
        <v>43364</v>
      </c>
      <c r="I7148">
        <v>999999</v>
      </c>
      <c r="J7148">
        <v>334</v>
      </c>
      <c r="K7148">
        <v>153.59</v>
      </c>
      <c r="L7148" t="s">
        <v>13</v>
      </c>
      <c r="M7148">
        <v>1</v>
      </c>
    </row>
    <row r="7149" spans="1:13" x14ac:dyDescent="0.25">
      <c r="A7149">
        <v>318402</v>
      </c>
      <c r="B7149">
        <v>0</v>
      </c>
      <c r="C7149" s="1">
        <v>43362</v>
      </c>
      <c r="D7149">
        <v>1691485</v>
      </c>
      <c r="E7149">
        <v>1656</v>
      </c>
      <c r="F7149">
        <v>1</v>
      </c>
      <c r="G7149">
        <v>159.99</v>
      </c>
      <c r="H7149" s="1">
        <v>43362</v>
      </c>
      <c r="I7149">
        <v>585</v>
      </c>
      <c r="J7149">
        <v>140.7912</v>
      </c>
      <c r="K7149">
        <v>73.569999999999993</v>
      </c>
      <c r="L7149" t="s">
        <v>13</v>
      </c>
      <c r="M7149">
        <v>1</v>
      </c>
    </row>
    <row r="7150" spans="1:13" x14ac:dyDescent="0.25">
      <c r="A7150">
        <v>318402</v>
      </c>
      <c r="B7150">
        <v>1</v>
      </c>
      <c r="C7150" s="1">
        <v>43362</v>
      </c>
      <c r="D7150">
        <v>1691485</v>
      </c>
      <c r="E7150">
        <v>1853</v>
      </c>
      <c r="F7150">
        <v>3</v>
      </c>
      <c r="G7150">
        <v>1989.9</v>
      </c>
      <c r="H7150" s="1">
        <v>43362</v>
      </c>
      <c r="I7150">
        <v>585</v>
      </c>
      <c r="J7150">
        <v>1771.011</v>
      </c>
      <c r="K7150">
        <v>915.08</v>
      </c>
      <c r="L7150" t="s">
        <v>13</v>
      </c>
      <c r="M7150">
        <v>1</v>
      </c>
    </row>
    <row r="7151" spans="1:13" x14ac:dyDescent="0.25">
      <c r="A7151">
        <v>318402</v>
      </c>
      <c r="B7151">
        <v>2</v>
      </c>
      <c r="C7151" s="1">
        <v>43362</v>
      </c>
      <c r="D7151">
        <v>1691485</v>
      </c>
      <c r="E7151">
        <v>364</v>
      </c>
      <c r="F7151">
        <v>3</v>
      </c>
      <c r="G7151">
        <v>382.95</v>
      </c>
      <c r="H7151" s="1">
        <v>43362</v>
      </c>
      <c r="I7151">
        <v>585</v>
      </c>
      <c r="J7151">
        <v>382.95</v>
      </c>
      <c r="K7151">
        <v>195.24</v>
      </c>
      <c r="L7151" t="s">
        <v>13</v>
      </c>
      <c r="M7151">
        <v>1</v>
      </c>
    </row>
    <row r="7152" spans="1:13" x14ac:dyDescent="0.25">
      <c r="A7152">
        <v>318403</v>
      </c>
      <c r="B7152">
        <v>0</v>
      </c>
      <c r="C7152" s="1">
        <v>43362</v>
      </c>
      <c r="D7152">
        <v>2079379</v>
      </c>
      <c r="E7152">
        <v>1646</v>
      </c>
      <c r="F7152">
        <v>7</v>
      </c>
      <c r="G7152">
        <v>159.99</v>
      </c>
      <c r="H7152" s="1">
        <v>43364</v>
      </c>
      <c r="I7152">
        <v>999999</v>
      </c>
      <c r="J7152">
        <v>143.99100000000001</v>
      </c>
      <c r="K7152">
        <v>73.569999999999993</v>
      </c>
      <c r="L7152" t="s">
        <v>13</v>
      </c>
      <c r="M7152">
        <v>1</v>
      </c>
    </row>
    <row r="7153" spans="1:13" x14ac:dyDescent="0.25">
      <c r="A7153">
        <v>318404</v>
      </c>
      <c r="B7153">
        <v>0</v>
      </c>
      <c r="C7153" s="1">
        <v>43362</v>
      </c>
      <c r="D7153">
        <v>1219199</v>
      </c>
      <c r="E7153">
        <v>2515</v>
      </c>
      <c r="F7153">
        <v>2</v>
      </c>
      <c r="G7153">
        <v>3.35</v>
      </c>
      <c r="H7153" s="1">
        <v>43364</v>
      </c>
      <c r="I7153">
        <v>999999</v>
      </c>
      <c r="J7153">
        <v>3.35</v>
      </c>
      <c r="K7153">
        <v>1.71</v>
      </c>
      <c r="L7153" t="s">
        <v>13</v>
      </c>
      <c r="M7153">
        <v>1</v>
      </c>
    </row>
    <row r="7154" spans="1:13" x14ac:dyDescent="0.25">
      <c r="A7154">
        <v>318405</v>
      </c>
      <c r="B7154">
        <v>0</v>
      </c>
      <c r="C7154" s="1">
        <v>43362</v>
      </c>
      <c r="D7154">
        <v>801068</v>
      </c>
      <c r="E7154">
        <v>1772</v>
      </c>
      <c r="F7154">
        <v>2</v>
      </c>
      <c r="G7154">
        <v>34</v>
      </c>
      <c r="H7154" s="1">
        <v>43362</v>
      </c>
      <c r="I7154">
        <v>330</v>
      </c>
      <c r="J7154">
        <v>34</v>
      </c>
      <c r="K7154">
        <v>17.329999999999998</v>
      </c>
      <c r="L7154" t="s">
        <v>14</v>
      </c>
      <c r="M7154">
        <v>0.85709999999999997</v>
      </c>
    </row>
    <row r="7155" spans="1:13" x14ac:dyDescent="0.25">
      <c r="A7155">
        <v>318405</v>
      </c>
      <c r="B7155">
        <v>1</v>
      </c>
      <c r="C7155" s="1">
        <v>43362</v>
      </c>
      <c r="D7155">
        <v>801068</v>
      </c>
      <c r="E7155">
        <v>427</v>
      </c>
      <c r="F7155">
        <v>7</v>
      </c>
      <c r="G7155">
        <v>469</v>
      </c>
      <c r="H7155" s="1">
        <v>43362</v>
      </c>
      <c r="I7155">
        <v>330</v>
      </c>
      <c r="J7155">
        <v>426.79</v>
      </c>
      <c r="K7155">
        <v>215.68</v>
      </c>
      <c r="L7155" t="s">
        <v>14</v>
      </c>
      <c r="M7155">
        <v>0.85709999999999997</v>
      </c>
    </row>
    <row r="7156" spans="1:13" x14ac:dyDescent="0.25">
      <c r="A7156">
        <v>318406</v>
      </c>
      <c r="B7156">
        <v>0</v>
      </c>
      <c r="C7156" s="1">
        <v>43362</v>
      </c>
      <c r="D7156">
        <v>1499846</v>
      </c>
      <c r="E7156">
        <v>1449</v>
      </c>
      <c r="F7156">
        <v>6</v>
      </c>
      <c r="G7156">
        <v>300</v>
      </c>
      <c r="H7156" s="1">
        <v>43362</v>
      </c>
      <c r="I7156">
        <v>630</v>
      </c>
      <c r="J7156">
        <v>300</v>
      </c>
      <c r="K7156">
        <v>137.96</v>
      </c>
      <c r="L7156" t="s">
        <v>13</v>
      </c>
      <c r="M7156">
        <v>1</v>
      </c>
    </row>
    <row r="7157" spans="1:13" x14ac:dyDescent="0.25">
      <c r="A7157">
        <v>318406</v>
      </c>
      <c r="B7157">
        <v>1</v>
      </c>
      <c r="C7157" s="1">
        <v>43362</v>
      </c>
      <c r="D7157">
        <v>1499846</v>
      </c>
      <c r="E7157">
        <v>1454</v>
      </c>
      <c r="F7157">
        <v>1</v>
      </c>
      <c r="G7157">
        <v>199</v>
      </c>
      <c r="H7157" s="1">
        <v>43362</v>
      </c>
      <c r="I7157">
        <v>630</v>
      </c>
      <c r="J7157">
        <v>173.13</v>
      </c>
      <c r="K7157">
        <v>91.51</v>
      </c>
      <c r="L7157" t="s">
        <v>13</v>
      </c>
      <c r="M7157">
        <v>1</v>
      </c>
    </row>
    <row r="7158" spans="1:13" x14ac:dyDescent="0.25">
      <c r="A7158">
        <v>318407</v>
      </c>
      <c r="B7158">
        <v>0</v>
      </c>
      <c r="C7158" s="1">
        <v>43362</v>
      </c>
      <c r="D7158">
        <v>1279547</v>
      </c>
      <c r="E7158">
        <v>309</v>
      </c>
      <c r="F7158">
        <v>1</v>
      </c>
      <c r="G7158">
        <v>499</v>
      </c>
      <c r="H7158" s="1">
        <v>43362</v>
      </c>
      <c r="I7158">
        <v>650</v>
      </c>
      <c r="J7158">
        <v>499</v>
      </c>
      <c r="K7158">
        <v>229.47</v>
      </c>
      <c r="L7158" t="s">
        <v>13</v>
      </c>
      <c r="M7158">
        <v>1</v>
      </c>
    </row>
    <row r="7159" spans="1:13" x14ac:dyDescent="0.25">
      <c r="A7159">
        <v>318500</v>
      </c>
      <c r="B7159">
        <v>0</v>
      </c>
      <c r="C7159" s="1">
        <v>43363</v>
      </c>
      <c r="D7159">
        <v>1367219</v>
      </c>
      <c r="E7159">
        <v>421</v>
      </c>
      <c r="F7159">
        <v>1</v>
      </c>
      <c r="G7159">
        <v>469</v>
      </c>
      <c r="H7159" s="1">
        <v>43363</v>
      </c>
      <c r="I7159">
        <v>530</v>
      </c>
      <c r="J7159">
        <v>436.17</v>
      </c>
      <c r="K7159">
        <v>215.68</v>
      </c>
      <c r="L7159" t="s">
        <v>13</v>
      </c>
      <c r="M7159">
        <v>1</v>
      </c>
    </row>
    <row r="7160" spans="1:13" x14ac:dyDescent="0.25">
      <c r="A7160">
        <v>318500</v>
      </c>
      <c r="B7160">
        <v>1</v>
      </c>
      <c r="C7160" s="1">
        <v>43363</v>
      </c>
      <c r="D7160">
        <v>1367219</v>
      </c>
      <c r="E7160">
        <v>1435</v>
      </c>
      <c r="F7160">
        <v>4</v>
      </c>
      <c r="G7160">
        <v>293</v>
      </c>
      <c r="H7160" s="1">
        <v>43363</v>
      </c>
      <c r="I7160">
        <v>530</v>
      </c>
      <c r="J7160">
        <v>293</v>
      </c>
      <c r="K7160">
        <v>134.74</v>
      </c>
      <c r="L7160" t="s">
        <v>13</v>
      </c>
      <c r="M7160">
        <v>1</v>
      </c>
    </row>
    <row r="7161" spans="1:13" x14ac:dyDescent="0.25">
      <c r="A7161">
        <v>318500</v>
      </c>
      <c r="B7161">
        <v>2</v>
      </c>
      <c r="C7161" s="1">
        <v>43363</v>
      </c>
      <c r="D7161">
        <v>1367219</v>
      </c>
      <c r="E7161">
        <v>1549</v>
      </c>
      <c r="F7161">
        <v>2</v>
      </c>
      <c r="G7161">
        <v>389</v>
      </c>
      <c r="H7161" s="1">
        <v>43363</v>
      </c>
      <c r="I7161">
        <v>530</v>
      </c>
      <c r="J7161">
        <v>389</v>
      </c>
      <c r="K7161">
        <v>128.88</v>
      </c>
      <c r="L7161" t="s">
        <v>13</v>
      </c>
      <c r="M7161">
        <v>1</v>
      </c>
    </row>
    <row r="7162" spans="1:13" x14ac:dyDescent="0.25">
      <c r="A7162">
        <v>318501</v>
      </c>
      <c r="B7162">
        <v>0</v>
      </c>
      <c r="C7162" s="1">
        <v>43363</v>
      </c>
      <c r="D7162">
        <v>1378101</v>
      </c>
      <c r="E7162">
        <v>1261</v>
      </c>
      <c r="F7162">
        <v>1</v>
      </c>
      <c r="G7162">
        <v>36.99</v>
      </c>
      <c r="H7162" s="1">
        <v>43370</v>
      </c>
      <c r="I7162">
        <v>999999</v>
      </c>
      <c r="J7162">
        <v>36.99</v>
      </c>
      <c r="K7162">
        <v>18.86</v>
      </c>
      <c r="L7162" t="s">
        <v>13</v>
      </c>
      <c r="M7162">
        <v>1</v>
      </c>
    </row>
    <row r="7163" spans="1:13" x14ac:dyDescent="0.25">
      <c r="A7163">
        <v>318501</v>
      </c>
      <c r="B7163">
        <v>1</v>
      </c>
      <c r="C7163" s="1">
        <v>43363</v>
      </c>
      <c r="D7163">
        <v>1378101</v>
      </c>
      <c r="E7163">
        <v>1386</v>
      </c>
      <c r="F7163">
        <v>4</v>
      </c>
      <c r="G7163">
        <v>26.99</v>
      </c>
      <c r="H7163" s="1">
        <v>43370</v>
      </c>
      <c r="I7163">
        <v>999999</v>
      </c>
      <c r="J7163">
        <v>26.99</v>
      </c>
      <c r="K7163">
        <v>12.41</v>
      </c>
      <c r="L7163" t="s">
        <v>13</v>
      </c>
      <c r="M7163">
        <v>1</v>
      </c>
    </row>
    <row r="7164" spans="1:13" x14ac:dyDescent="0.25">
      <c r="A7164">
        <v>318501</v>
      </c>
      <c r="B7164">
        <v>2</v>
      </c>
      <c r="C7164" s="1">
        <v>43363</v>
      </c>
      <c r="D7164">
        <v>1378101</v>
      </c>
      <c r="E7164">
        <v>430</v>
      </c>
      <c r="F7164">
        <v>4</v>
      </c>
      <c r="G7164">
        <v>269.95</v>
      </c>
      <c r="H7164" s="1">
        <v>43370</v>
      </c>
      <c r="I7164">
        <v>999999</v>
      </c>
      <c r="J7164">
        <v>240.25550000000001</v>
      </c>
      <c r="K7164">
        <v>137.63</v>
      </c>
      <c r="L7164" t="s">
        <v>13</v>
      </c>
      <c r="M7164">
        <v>1</v>
      </c>
    </row>
    <row r="7165" spans="1:13" x14ac:dyDescent="0.25">
      <c r="A7165">
        <v>318501</v>
      </c>
      <c r="B7165">
        <v>3</v>
      </c>
      <c r="C7165" s="1">
        <v>43363</v>
      </c>
      <c r="D7165">
        <v>1378101</v>
      </c>
      <c r="E7165">
        <v>610</v>
      </c>
      <c r="F7165">
        <v>4</v>
      </c>
      <c r="G7165">
        <v>109</v>
      </c>
      <c r="H7165" s="1">
        <v>43370</v>
      </c>
      <c r="I7165">
        <v>999999</v>
      </c>
      <c r="J7165">
        <v>109</v>
      </c>
      <c r="K7165">
        <v>55.57</v>
      </c>
      <c r="L7165" t="s">
        <v>13</v>
      </c>
      <c r="M7165">
        <v>1</v>
      </c>
    </row>
    <row r="7166" spans="1:13" x14ac:dyDescent="0.25">
      <c r="A7166">
        <v>318502</v>
      </c>
      <c r="B7166">
        <v>0</v>
      </c>
      <c r="C7166" s="1">
        <v>43363</v>
      </c>
      <c r="D7166">
        <v>892786</v>
      </c>
      <c r="E7166">
        <v>1058</v>
      </c>
      <c r="F7166">
        <v>3</v>
      </c>
      <c r="G7166">
        <v>312</v>
      </c>
      <c r="H7166" s="1">
        <v>43365</v>
      </c>
      <c r="I7166">
        <v>999999</v>
      </c>
      <c r="J7166">
        <v>312</v>
      </c>
      <c r="K7166">
        <v>143.47999999999999</v>
      </c>
      <c r="L7166" t="s">
        <v>14</v>
      </c>
      <c r="M7166">
        <v>0.84970000000000001</v>
      </c>
    </row>
    <row r="7167" spans="1:13" x14ac:dyDescent="0.25">
      <c r="A7167">
        <v>318502</v>
      </c>
      <c r="B7167">
        <v>1</v>
      </c>
      <c r="C7167" s="1">
        <v>43363</v>
      </c>
      <c r="D7167">
        <v>892786</v>
      </c>
      <c r="E7167">
        <v>1516</v>
      </c>
      <c r="F7167">
        <v>2</v>
      </c>
      <c r="G7167">
        <v>288</v>
      </c>
      <c r="H7167" s="1">
        <v>43365</v>
      </c>
      <c r="I7167">
        <v>999999</v>
      </c>
      <c r="J7167">
        <v>250.56</v>
      </c>
      <c r="K7167">
        <v>132.44</v>
      </c>
      <c r="L7167" t="s">
        <v>14</v>
      </c>
      <c r="M7167">
        <v>0.84970000000000001</v>
      </c>
    </row>
    <row r="7168" spans="1:13" x14ac:dyDescent="0.25">
      <c r="A7168">
        <v>318502</v>
      </c>
      <c r="B7168">
        <v>2</v>
      </c>
      <c r="C7168" s="1">
        <v>43363</v>
      </c>
      <c r="D7168">
        <v>892786</v>
      </c>
      <c r="E7168">
        <v>615</v>
      </c>
      <c r="F7168">
        <v>3</v>
      </c>
      <c r="G7168">
        <v>229</v>
      </c>
      <c r="H7168" s="1">
        <v>43365</v>
      </c>
      <c r="I7168">
        <v>999999</v>
      </c>
      <c r="J7168">
        <v>208.39</v>
      </c>
      <c r="K7168">
        <v>116.75</v>
      </c>
      <c r="L7168" t="s">
        <v>14</v>
      </c>
      <c r="M7168">
        <v>0.84970000000000001</v>
      </c>
    </row>
    <row r="7169" spans="1:13" x14ac:dyDescent="0.25">
      <c r="A7169">
        <v>318503</v>
      </c>
      <c r="B7169">
        <v>0</v>
      </c>
      <c r="C7169" s="1">
        <v>43363</v>
      </c>
      <c r="D7169">
        <v>516976</v>
      </c>
      <c r="E7169">
        <v>941</v>
      </c>
      <c r="F7169">
        <v>2</v>
      </c>
      <c r="G7169">
        <v>41.99</v>
      </c>
      <c r="H7169" s="1">
        <v>43365</v>
      </c>
      <c r="I7169">
        <v>999999</v>
      </c>
      <c r="J7169">
        <v>41.99</v>
      </c>
      <c r="K7169">
        <v>21.41</v>
      </c>
      <c r="L7169" t="s">
        <v>14</v>
      </c>
      <c r="M7169">
        <v>0.84970000000000001</v>
      </c>
    </row>
    <row r="7170" spans="1:13" x14ac:dyDescent="0.25">
      <c r="A7170">
        <v>318504</v>
      </c>
      <c r="B7170">
        <v>0</v>
      </c>
      <c r="C7170" s="1">
        <v>43363</v>
      </c>
      <c r="D7170">
        <v>233326</v>
      </c>
      <c r="E7170">
        <v>665</v>
      </c>
      <c r="F7170">
        <v>2</v>
      </c>
      <c r="G7170">
        <v>102</v>
      </c>
      <c r="H7170" s="1">
        <v>43366</v>
      </c>
      <c r="I7170">
        <v>999999</v>
      </c>
      <c r="J7170">
        <v>88.74</v>
      </c>
      <c r="K7170">
        <v>52</v>
      </c>
      <c r="L7170" t="s">
        <v>15</v>
      </c>
      <c r="M7170">
        <v>1.2892999999999999</v>
      </c>
    </row>
    <row r="7171" spans="1:13" x14ac:dyDescent="0.25">
      <c r="A7171">
        <v>318505</v>
      </c>
      <c r="B7171">
        <v>0</v>
      </c>
      <c r="C7171" s="1">
        <v>43363</v>
      </c>
      <c r="D7171">
        <v>1481516</v>
      </c>
      <c r="E7171">
        <v>2502</v>
      </c>
      <c r="F7171">
        <v>5</v>
      </c>
      <c r="G7171">
        <v>9.99</v>
      </c>
      <c r="H7171" s="1">
        <v>43363</v>
      </c>
      <c r="I7171">
        <v>430</v>
      </c>
      <c r="J7171">
        <v>8.9909999999999997</v>
      </c>
      <c r="K7171">
        <v>5.09</v>
      </c>
      <c r="L7171" t="s">
        <v>13</v>
      </c>
      <c r="M7171">
        <v>1</v>
      </c>
    </row>
    <row r="7172" spans="1:13" x14ac:dyDescent="0.25">
      <c r="A7172">
        <v>318505</v>
      </c>
      <c r="B7172">
        <v>1</v>
      </c>
      <c r="C7172" s="1">
        <v>43363</v>
      </c>
      <c r="D7172">
        <v>1481516</v>
      </c>
      <c r="E7172">
        <v>57</v>
      </c>
      <c r="F7172">
        <v>1</v>
      </c>
      <c r="G7172">
        <v>156</v>
      </c>
      <c r="H7172" s="1">
        <v>43363</v>
      </c>
      <c r="I7172">
        <v>430</v>
      </c>
      <c r="J7172">
        <v>156</v>
      </c>
      <c r="K7172">
        <v>79.53</v>
      </c>
      <c r="L7172" t="s">
        <v>13</v>
      </c>
      <c r="M7172">
        <v>1</v>
      </c>
    </row>
    <row r="7173" spans="1:13" x14ac:dyDescent="0.25">
      <c r="A7173">
        <v>318506</v>
      </c>
      <c r="B7173">
        <v>0</v>
      </c>
      <c r="C7173" s="1">
        <v>43363</v>
      </c>
      <c r="D7173">
        <v>1564558</v>
      </c>
      <c r="E7173">
        <v>1610</v>
      </c>
      <c r="F7173">
        <v>3</v>
      </c>
      <c r="G7173">
        <v>289.99</v>
      </c>
      <c r="H7173" s="1">
        <v>43366</v>
      </c>
      <c r="I7173">
        <v>999999</v>
      </c>
      <c r="J7173">
        <v>289.99</v>
      </c>
      <c r="K7173">
        <v>96.08</v>
      </c>
      <c r="L7173" t="s">
        <v>13</v>
      </c>
      <c r="M7173">
        <v>1</v>
      </c>
    </row>
    <row r="7174" spans="1:13" x14ac:dyDescent="0.25">
      <c r="A7174">
        <v>318507</v>
      </c>
      <c r="B7174">
        <v>0</v>
      </c>
      <c r="C7174" s="1">
        <v>43363</v>
      </c>
      <c r="D7174">
        <v>1295879</v>
      </c>
      <c r="E7174">
        <v>1654</v>
      </c>
      <c r="F7174">
        <v>7</v>
      </c>
      <c r="G7174">
        <v>259.99</v>
      </c>
      <c r="H7174" s="1">
        <v>43363</v>
      </c>
      <c r="I7174">
        <v>620</v>
      </c>
      <c r="J7174">
        <v>257.39010000000002</v>
      </c>
      <c r="K7174">
        <v>86.14</v>
      </c>
      <c r="L7174" t="s">
        <v>13</v>
      </c>
      <c r="M7174">
        <v>1</v>
      </c>
    </row>
    <row r="7175" spans="1:13" x14ac:dyDescent="0.25">
      <c r="A7175">
        <v>318507</v>
      </c>
      <c r="B7175">
        <v>1</v>
      </c>
      <c r="C7175" s="1">
        <v>43363</v>
      </c>
      <c r="D7175">
        <v>1295879</v>
      </c>
      <c r="E7175">
        <v>1620</v>
      </c>
      <c r="F7175">
        <v>2</v>
      </c>
      <c r="G7175">
        <v>60.99</v>
      </c>
      <c r="H7175" s="1">
        <v>43363</v>
      </c>
      <c r="I7175">
        <v>620</v>
      </c>
      <c r="J7175">
        <v>60.99</v>
      </c>
      <c r="K7175">
        <v>28.05</v>
      </c>
      <c r="L7175" t="s">
        <v>13</v>
      </c>
      <c r="M7175">
        <v>1</v>
      </c>
    </row>
    <row r="7176" spans="1:13" x14ac:dyDescent="0.25">
      <c r="A7176">
        <v>318507</v>
      </c>
      <c r="B7176">
        <v>2</v>
      </c>
      <c r="C7176" s="1">
        <v>43363</v>
      </c>
      <c r="D7176">
        <v>1295879</v>
      </c>
      <c r="E7176">
        <v>1543</v>
      </c>
      <c r="F7176">
        <v>6</v>
      </c>
      <c r="G7176">
        <v>402</v>
      </c>
      <c r="H7176" s="1">
        <v>43363</v>
      </c>
      <c r="I7176">
        <v>620</v>
      </c>
      <c r="J7176">
        <v>345.72</v>
      </c>
      <c r="K7176">
        <v>133.19</v>
      </c>
      <c r="L7176" t="s">
        <v>13</v>
      </c>
      <c r="M7176">
        <v>1</v>
      </c>
    </row>
    <row r="7177" spans="1:13" x14ac:dyDescent="0.25">
      <c r="A7177">
        <v>318507</v>
      </c>
      <c r="B7177">
        <v>3</v>
      </c>
      <c r="C7177" s="1">
        <v>43363</v>
      </c>
      <c r="D7177">
        <v>1295879</v>
      </c>
      <c r="E7177">
        <v>340</v>
      </c>
      <c r="F7177">
        <v>8</v>
      </c>
      <c r="G7177">
        <v>819</v>
      </c>
      <c r="H7177" s="1">
        <v>43363</v>
      </c>
      <c r="I7177">
        <v>620</v>
      </c>
      <c r="J7177">
        <v>819</v>
      </c>
      <c r="K7177">
        <v>376.63</v>
      </c>
      <c r="L7177" t="s">
        <v>13</v>
      </c>
      <c r="M7177">
        <v>1</v>
      </c>
    </row>
    <row r="7178" spans="1:13" x14ac:dyDescent="0.25">
      <c r="A7178">
        <v>318508</v>
      </c>
      <c r="B7178">
        <v>0</v>
      </c>
      <c r="C7178" s="1">
        <v>43363</v>
      </c>
      <c r="D7178">
        <v>810825</v>
      </c>
      <c r="E7178">
        <v>475</v>
      </c>
      <c r="F7178">
        <v>1</v>
      </c>
      <c r="G7178">
        <v>819</v>
      </c>
      <c r="H7178" s="1">
        <v>43364</v>
      </c>
      <c r="I7178">
        <v>999999</v>
      </c>
      <c r="J7178">
        <v>819</v>
      </c>
      <c r="K7178">
        <v>271.35000000000002</v>
      </c>
      <c r="L7178" t="s">
        <v>14</v>
      </c>
      <c r="M7178">
        <v>0.84970000000000001</v>
      </c>
    </row>
    <row r="7179" spans="1:13" x14ac:dyDescent="0.25">
      <c r="A7179">
        <v>318600</v>
      </c>
      <c r="B7179">
        <v>0</v>
      </c>
      <c r="C7179" s="1">
        <v>43364</v>
      </c>
      <c r="D7179">
        <v>1365011</v>
      </c>
      <c r="E7179">
        <v>32</v>
      </c>
      <c r="F7179">
        <v>2</v>
      </c>
      <c r="G7179">
        <v>255</v>
      </c>
      <c r="H7179" s="1">
        <v>43369</v>
      </c>
      <c r="I7179">
        <v>999999</v>
      </c>
      <c r="J7179">
        <v>226.95</v>
      </c>
      <c r="K7179">
        <v>84.49</v>
      </c>
      <c r="L7179" t="s">
        <v>13</v>
      </c>
      <c r="M7179">
        <v>1</v>
      </c>
    </row>
    <row r="7180" spans="1:13" x14ac:dyDescent="0.25">
      <c r="A7180">
        <v>318600</v>
      </c>
      <c r="B7180">
        <v>2</v>
      </c>
      <c r="C7180" s="1">
        <v>43364</v>
      </c>
      <c r="D7180">
        <v>1365011</v>
      </c>
      <c r="E7180">
        <v>1619</v>
      </c>
      <c r="F7180">
        <v>7</v>
      </c>
      <c r="G7180">
        <v>59.99</v>
      </c>
      <c r="H7180" s="1">
        <v>43369</v>
      </c>
      <c r="I7180">
        <v>999999</v>
      </c>
      <c r="J7180">
        <v>59.99</v>
      </c>
      <c r="K7180">
        <v>27.59</v>
      </c>
      <c r="L7180" t="s">
        <v>13</v>
      </c>
      <c r="M7180">
        <v>1</v>
      </c>
    </row>
    <row r="7181" spans="1:13" x14ac:dyDescent="0.25">
      <c r="A7181">
        <v>318600</v>
      </c>
      <c r="B7181">
        <v>3</v>
      </c>
      <c r="C7181" s="1">
        <v>43364</v>
      </c>
      <c r="D7181">
        <v>1365011</v>
      </c>
      <c r="E7181">
        <v>1393</v>
      </c>
      <c r="F7181">
        <v>1</v>
      </c>
      <c r="G7181">
        <v>46.99</v>
      </c>
      <c r="H7181" s="1">
        <v>43369</v>
      </c>
      <c r="I7181">
        <v>999999</v>
      </c>
      <c r="J7181">
        <v>46.99</v>
      </c>
      <c r="K7181">
        <v>15.57</v>
      </c>
      <c r="L7181" t="s">
        <v>13</v>
      </c>
      <c r="M7181">
        <v>1</v>
      </c>
    </row>
    <row r="7182" spans="1:13" x14ac:dyDescent="0.25">
      <c r="A7182">
        <v>318601</v>
      </c>
      <c r="B7182">
        <v>0</v>
      </c>
      <c r="C7182" s="1">
        <v>43364</v>
      </c>
      <c r="D7182">
        <v>1166228</v>
      </c>
      <c r="E7182">
        <v>366</v>
      </c>
      <c r="F7182">
        <v>2</v>
      </c>
      <c r="G7182">
        <v>758</v>
      </c>
      <c r="H7182" s="1">
        <v>43366</v>
      </c>
      <c r="I7182">
        <v>999999</v>
      </c>
      <c r="J7182">
        <v>758</v>
      </c>
      <c r="K7182">
        <v>348.58</v>
      </c>
      <c r="L7182" t="s">
        <v>16</v>
      </c>
      <c r="M7182">
        <v>0.76029999999999998</v>
      </c>
    </row>
    <row r="7183" spans="1:13" x14ac:dyDescent="0.25">
      <c r="A7183">
        <v>318602</v>
      </c>
      <c r="B7183">
        <v>0</v>
      </c>
      <c r="C7183" s="1">
        <v>43364</v>
      </c>
      <c r="D7183">
        <v>263373</v>
      </c>
      <c r="E7183">
        <v>1733</v>
      </c>
      <c r="F7183">
        <v>1</v>
      </c>
      <c r="G7183">
        <v>22.788</v>
      </c>
      <c r="H7183" s="1">
        <v>43366</v>
      </c>
      <c r="I7183">
        <v>999999</v>
      </c>
      <c r="J7183">
        <v>20.0534</v>
      </c>
      <c r="K7183">
        <v>11.62</v>
      </c>
      <c r="L7183" t="s">
        <v>15</v>
      </c>
      <c r="M7183">
        <v>1.2924</v>
      </c>
    </row>
    <row r="7184" spans="1:13" x14ac:dyDescent="0.25">
      <c r="A7184">
        <v>318602</v>
      </c>
      <c r="B7184">
        <v>1</v>
      </c>
      <c r="C7184" s="1">
        <v>43364</v>
      </c>
      <c r="D7184">
        <v>263373</v>
      </c>
      <c r="E7184">
        <v>1813</v>
      </c>
      <c r="F7184">
        <v>5</v>
      </c>
      <c r="G7184">
        <v>32</v>
      </c>
      <c r="H7184" s="1">
        <v>43366</v>
      </c>
      <c r="I7184">
        <v>999999</v>
      </c>
      <c r="J7184">
        <v>30.4</v>
      </c>
      <c r="K7184">
        <v>16.309999999999999</v>
      </c>
      <c r="L7184" t="s">
        <v>15</v>
      </c>
      <c r="M7184">
        <v>1.2924</v>
      </c>
    </row>
    <row r="7185" spans="1:13" x14ac:dyDescent="0.25">
      <c r="A7185">
        <v>318602</v>
      </c>
      <c r="B7185">
        <v>2</v>
      </c>
      <c r="C7185" s="1">
        <v>43364</v>
      </c>
      <c r="D7185">
        <v>263373</v>
      </c>
      <c r="E7185">
        <v>2399</v>
      </c>
      <c r="F7185">
        <v>3</v>
      </c>
      <c r="G7185">
        <v>429.99</v>
      </c>
      <c r="H7185" s="1">
        <v>43366</v>
      </c>
      <c r="I7185">
        <v>999999</v>
      </c>
      <c r="J7185">
        <v>395.5908</v>
      </c>
      <c r="K7185">
        <v>197.74</v>
      </c>
      <c r="L7185" t="s">
        <v>15</v>
      </c>
      <c r="M7185">
        <v>1.2924</v>
      </c>
    </row>
    <row r="7186" spans="1:13" x14ac:dyDescent="0.25">
      <c r="A7186">
        <v>318603</v>
      </c>
      <c r="B7186">
        <v>0</v>
      </c>
      <c r="C7186" s="1">
        <v>43364</v>
      </c>
      <c r="D7186">
        <v>1454779</v>
      </c>
      <c r="E7186">
        <v>1426</v>
      </c>
      <c r="F7186">
        <v>3</v>
      </c>
      <c r="G7186">
        <v>589</v>
      </c>
      <c r="H7186" s="1">
        <v>43364</v>
      </c>
      <c r="I7186">
        <v>605</v>
      </c>
      <c r="J7186">
        <v>512.42999999999995</v>
      </c>
      <c r="K7186">
        <v>195.15</v>
      </c>
      <c r="L7186" t="s">
        <v>13</v>
      </c>
      <c r="M7186">
        <v>1</v>
      </c>
    </row>
    <row r="7187" spans="1:13" x14ac:dyDescent="0.25">
      <c r="A7187">
        <v>318603</v>
      </c>
      <c r="B7187">
        <v>1</v>
      </c>
      <c r="C7187" s="1">
        <v>43364</v>
      </c>
      <c r="D7187">
        <v>1454779</v>
      </c>
      <c r="E7187">
        <v>1682</v>
      </c>
      <c r="F7187">
        <v>7</v>
      </c>
      <c r="G7187">
        <v>8.99</v>
      </c>
      <c r="H7187" s="1">
        <v>43364</v>
      </c>
      <c r="I7187">
        <v>605</v>
      </c>
      <c r="J7187">
        <v>8.0010999999999992</v>
      </c>
      <c r="K7187">
        <v>4.13</v>
      </c>
      <c r="L7187" t="s">
        <v>13</v>
      </c>
      <c r="M7187">
        <v>1</v>
      </c>
    </row>
    <row r="7188" spans="1:13" x14ac:dyDescent="0.25">
      <c r="A7188">
        <v>318604</v>
      </c>
      <c r="B7188">
        <v>0</v>
      </c>
      <c r="C7188" s="1">
        <v>43364</v>
      </c>
      <c r="D7188">
        <v>1347791</v>
      </c>
      <c r="E7188">
        <v>1588</v>
      </c>
      <c r="F7188">
        <v>1</v>
      </c>
      <c r="G7188">
        <v>13.89</v>
      </c>
      <c r="H7188" s="1">
        <v>43367</v>
      </c>
      <c r="I7188">
        <v>999999</v>
      </c>
      <c r="J7188">
        <v>12.2232</v>
      </c>
      <c r="K7188">
        <v>6.39</v>
      </c>
      <c r="L7188" t="s">
        <v>13</v>
      </c>
      <c r="M7188">
        <v>1</v>
      </c>
    </row>
    <row r="7189" spans="1:13" x14ac:dyDescent="0.25">
      <c r="A7189">
        <v>318605</v>
      </c>
      <c r="B7189">
        <v>0</v>
      </c>
      <c r="C7189" s="1">
        <v>43364</v>
      </c>
      <c r="D7189">
        <v>1561055</v>
      </c>
      <c r="E7189">
        <v>1694</v>
      </c>
      <c r="F7189">
        <v>1</v>
      </c>
      <c r="G7189">
        <v>8.8800000000000008</v>
      </c>
      <c r="H7189" s="1">
        <v>43368</v>
      </c>
      <c r="I7189">
        <v>999999</v>
      </c>
      <c r="J7189">
        <v>7.7256</v>
      </c>
      <c r="K7189">
        <v>4.08</v>
      </c>
      <c r="L7189" t="s">
        <v>13</v>
      </c>
      <c r="M7189">
        <v>1</v>
      </c>
    </row>
    <row r="7190" spans="1:13" x14ac:dyDescent="0.25">
      <c r="A7190">
        <v>318700</v>
      </c>
      <c r="B7190">
        <v>0</v>
      </c>
      <c r="C7190" s="1">
        <v>43365</v>
      </c>
      <c r="D7190">
        <v>115461</v>
      </c>
      <c r="E7190">
        <v>1586</v>
      </c>
      <c r="F7190">
        <v>2</v>
      </c>
      <c r="G7190">
        <v>12.66</v>
      </c>
      <c r="H7190" s="1">
        <v>43372</v>
      </c>
      <c r="I7190">
        <v>999999</v>
      </c>
      <c r="J7190">
        <v>11.5206</v>
      </c>
      <c r="K7190">
        <v>5.82</v>
      </c>
      <c r="L7190" t="s">
        <v>17</v>
      </c>
      <c r="M7190">
        <v>1.3737999999999999</v>
      </c>
    </row>
    <row r="7191" spans="1:13" x14ac:dyDescent="0.25">
      <c r="A7191">
        <v>318700</v>
      </c>
      <c r="B7191">
        <v>1</v>
      </c>
      <c r="C7191" s="1">
        <v>43365</v>
      </c>
      <c r="D7191">
        <v>115461</v>
      </c>
      <c r="E7191">
        <v>1676</v>
      </c>
      <c r="F7191">
        <v>4</v>
      </c>
      <c r="G7191">
        <v>8.99</v>
      </c>
      <c r="H7191" s="1">
        <v>43372</v>
      </c>
      <c r="I7191">
        <v>999999</v>
      </c>
      <c r="J7191">
        <v>8.2707999999999995</v>
      </c>
      <c r="K7191">
        <v>4.13</v>
      </c>
      <c r="L7191" t="s">
        <v>17</v>
      </c>
      <c r="M7191">
        <v>1.3737999999999999</v>
      </c>
    </row>
    <row r="7192" spans="1:13" x14ac:dyDescent="0.25">
      <c r="A7192">
        <v>318700</v>
      </c>
      <c r="B7192">
        <v>2</v>
      </c>
      <c r="C7192" s="1">
        <v>43365</v>
      </c>
      <c r="D7192">
        <v>115461</v>
      </c>
      <c r="E7192">
        <v>1421</v>
      </c>
      <c r="F7192">
        <v>1</v>
      </c>
      <c r="G7192">
        <v>290</v>
      </c>
      <c r="H7192" s="1">
        <v>43372</v>
      </c>
      <c r="I7192">
        <v>999999</v>
      </c>
      <c r="J7192">
        <v>266.8</v>
      </c>
      <c r="K7192">
        <v>133.36000000000001</v>
      </c>
      <c r="L7192" t="s">
        <v>17</v>
      </c>
      <c r="M7192">
        <v>1.3737999999999999</v>
      </c>
    </row>
    <row r="7193" spans="1:13" x14ac:dyDescent="0.25">
      <c r="A7193">
        <v>318701</v>
      </c>
      <c r="B7193">
        <v>0</v>
      </c>
      <c r="C7193" s="1">
        <v>43365</v>
      </c>
      <c r="D7193">
        <v>261261</v>
      </c>
      <c r="E7193">
        <v>1413</v>
      </c>
      <c r="F7193">
        <v>1</v>
      </c>
      <c r="G7193">
        <v>299</v>
      </c>
      <c r="H7193" s="1">
        <v>43368</v>
      </c>
      <c r="I7193">
        <v>999999</v>
      </c>
      <c r="J7193">
        <v>275.08</v>
      </c>
      <c r="K7193">
        <v>137.5</v>
      </c>
      <c r="L7193" t="s">
        <v>15</v>
      </c>
      <c r="M7193">
        <v>1.2924</v>
      </c>
    </row>
    <row r="7194" spans="1:13" x14ac:dyDescent="0.25">
      <c r="A7194">
        <v>318701</v>
      </c>
      <c r="B7194">
        <v>1</v>
      </c>
      <c r="C7194" s="1">
        <v>43365</v>
      </c>
      <c r="D7194">
        <v>261261</v>
      </c>
      <c r="E7194">
        <v>324</v>
      </c>
      <c r="F7194">
        <v>6</v>
      </c>
      <c r="G7194">
        <v>500</v>
      </c>
      <c r="H7194" s="1">
        <v>43368</v>
      </c>
      <c r="I7194">
        <v>999999</v>
      </c>
      <c r="J7194">
        <v>500</v>
      </c>
      <c r="K7194">
        <v>229.93</v>
      </c>
      <c r="L7194" t="s">
        <v>15</v>
      </c>
      <c r="M7194">
        <v>1.2924</v>
      </c>
    </row>
    <row r="7195" spans="1:13" x14ac:dyDescent="0.25">
      <c r="A7195">
        <v>318701</v>
      </c>
      <c r="B7195">
        <v>2</v>
      </c>
      <c r="C7195" s="1">
        <v>43365</v>
      </c>
      <c r="D7195">
        <v>261261</v>
      </c>
      <c r="E7195">
        <v>1583</v>
      </c>
      <c r="F7195">
        <v>1</v>
      </c>
      <c r="G7195">
        <v>13.89</v>
      </c>
      <c r="H7195" s="1">
        <v>43368</v>
      </c>
      <c r="I7195">
        <v>999999</v>
      </c>
      <c r="J7195">
        <v>12.500999999999999</v>
      </c>
      <c r="K7195">
        <v>6.39</v>
      </c>
      <c r="L7195" t="s">
        <v>15</v>
      </c>
      <c r="M7195">
        <v>1.2924</v>
      </c>
    </row>
    <row r="7196" spans="1:13" x14ac:dyDescent="0.25">
      <c r="A7196">
        <v>318702</v>
      </c>
      <c r="B7196">
        <v>0</v>
      </c>
      <c r="C7196" s="1">
        <v>43365</v>
      </c>
      <c r="D7196">
        <v>774268</v>
      </c>
      <c r="E7196">
        <v>1605</v>
      </c>
      <c r="F7196">
        <v>2</v>
      </c>
      <c r="G7196">
        <v>289.99</v>
      </c>
      <c r="H7196" s="1">
        <v>43365</v>
      </c>
      <c r="I7196">
        <v>290</v>
      </c>
      <c r="J7196">
        <v>255.19120000000001</v>
      </c>
      <c r="K7196">
        <v>96.08</v>
      </c>
      <c r="L7196" t="s">
        <v>14</v>
      </c>
      <c r="M7196">
        <v>0.85040000000000004</v>
      </c>
    </row>
    <row r="7197" spans="1:13" x14ac:dyDescent="0.25">
      <c r="A7197">
        <v>318702</v>
      </c>
      <c r="B7197">
        <v>1</v>
      </c>
      <c r="C7197" s="1">
        <v>43365</v>
      </c>
      <c r="D7197">
        <v>774268</v>
      </c>
      <c r="E7197">
        <v>1059</v>
      </c>
      <c r="F7197">
        <v>4</v>
      </c>
      <c r="G7197">
        <v>338</v>
      </c>
      <c r="H7197" s="1">
        <v>43365</v>
      </c>
      <c r="I7197">
        <v>290</v>
      </c>
      <c r="J7197">
        <v>338</v>
      </c>
      <c r="K7197">
        <v>155.43</v>
      </c>
      <c r="L7197" t="s">
        <v>14</v>
      </c>
      <c r="M7197">
        <v>0.85040000000000004</v>
      </c>
    </row>
    <row r="7198" spans="1:13" x14ac:dyDescent="0.25">
      <c r="A7198">
        <v>318702</v>
      </c>
      <c r="B7198">
        <v>2</v>
      </c>
      <c r="C7198" s="1">
        <v>43365</v>
      </c>
      <c r="D7198">
        <v>774268</v>
      </c>
      <c r="E7198">
        <v>85</v>
      </c>
      <c r="F7198">
        <v>1</v>
      </c>
      <c r="G7198">
        <v>99.99</v>
      </c>
      <c r="H7198" s="1">
        <v>43365</v>
      </c>
      <c r="I7198">
        <v>290</v>
      </c>
      <c r="J7198">
        <v>91.990799999999993</v>
      </c>
      <c r="K7198">
        <v>45.98</v>
      </c>
      <c r="L7198" t="s">
        <v>14</v>
      </c>
      <c r="M7198">
        <v>0.85040000000000004</v>
      </c>
    </row>
    <row r="7199" spans="1:13" x14ac:dyDescent="0.25">
      <c r="A7199">
        <v>318703</v>
      </c>
      <c r="B7199">
        <v>0</v>
      </c>
      <c r="C7199" s="1">
        <v>43365</v>
      </c>
      <c r="D7199">
        <v>1919135</v>
      </c>
      <c r="E7199">
        <v>1440</v>
      </c>
      <c r="F7199">
        <v>1</v>
      </c>
      <c r="G7199">
        <v>189</v>
      </c>
      <c r="H7199" s="1">
        <v>43370</v>
      </c>
      <c r="I7199">
        <v>999999</v>
      </c>
      <c r="J7199">
        <v>168.21</v>
      </c>
      <c r="K7199">
        <v>86.91</v>
      </c>
      <c r="L7199" t="s">
        <v>13</v>
      </c>
      <c r="M7199">
        <v>1</v>
      </c>
    </row>
    <row r="7200" spans="1:13" x14ac:dyDescent="0.25">
      <c r="A7200">
        <v>318704</v>
      </c>
      <c r="B7200">
        <v>0</v>
      </c>
      <c r="C7200" s="1">
        <v>43365</v>
      </c>
      <c r="D7200">
        <v>1381618</v>
      </c>
      <c r="E7200">
        <v>1526</v>
      </c>
      <c r="F7200">
        <v>3</v>
      </c>
      <c r="G7200">
        <v>238</v>
      </c>
      <c r="H7200" s="1">
        <v>43365</v>
      </c>
      <c r="I7200">
        <v>490</v>
      </c>
      <c r="J7200">
        <v>209.44</v>
      </c>
      <c r="K7200">
        <v>109.45</v>
      </c>
      <c r="L7200" t="s">
        <v>13</v>
      </c>
      <c r="M7200">
        <v>1</v>
      </c>
    </row>
    <row r="7201" spans="1:13" x14ac:dyDescent="0.25">
      <c r="A7201">
        <v>318705</v>
      </c>
      <c r="B7201">
        <v>0</v>
      </c>
      <c r="C7201" s="1">
        <v>43365</v>
      </c>
      <c r="D7201">
        <v>99774</v>
      </c>
      <c r="E7201">
        <v>1689</v>
      </c>
      <c r="F7201">
        <v>2</v>
      </c>
      <c r="G7201">
        <v>4.9800000000000004</v>
      </c>
      <c r="H7201" s="1">
        <v>43365</v>
      </c>
      <c r="I7201">
        <v>60</v>
      </c>
      <c r="J7201">
        <v>4.9800000000000004</v>
      </c>
      <c r="K7201">
        <v>2.54</v>
      </c>
      <c r="L7201" t="s">
        <v>17</v>
      </c>
      <c r="M7201">
        <v>1.3737999999999999</v>
      </c>
    </row>
    <row r="7202" spans="1:13" x14ac:dyDescent="0.25">
      <c r="A7202">
        <v>318706</v>
      </c>
      <c r="B7202">
        <v>0</v>
      </c>
      <c r="C7202" s="1">
        <v>43365</v>
      </c>
      <c r="D7202">
        <v>1619118</v>
      </c>
      <c r="E7202">
        <v>1609</v>
      </c>
      <c r="F7202">
        <v>1</v>
      </c>
      <c r="G7202">
        <v>259.99</v>
      </c>
      <c r="H7202" s="1">
        <v>43367</v>
      </c>
      <c r="I7202">
        <v>999999</v>
      </c>
      <c r="J7202">
        <v>246.9905</v>
      </c>
      <c r="K7202">
        <v>86.14</v>
      </c>
      <c r="L7202" t="s">
        <v>13</v>
      </c>
      <c r="M7202">
        <v>1</v>
      </c>
    </row>
    <row r="7203" spans="1:13" x14ac:dyDescent="0.25">
      <c r="A7203">
        <v>318706</v>
      </c>
      <c r="B7203">
        <v>1</v>
      </c>
      <c r="C7203" s="1">
        <v>43365</v>
      </c>
      <c r="D7203">
        <v>1619118</v>
      </c>
      <c r="E7203">
        <v>136</v>
      </c>
      <c r="F7203">
        <v>1</v>
      </c>
      <c r="G7203">
        <v>349.95</v>
      </c>
      <c r="H7203" s="1">
        <v>43367</v>
      </c>
      <c r="I7203">
        <v>999999</v>
      </c>
      <c r="J7203">
        <v>321.95400000000001</v>
      </c>
      <c r="K7203">
        <v>160.93</v>
      </c>
      <c r="L7203" t="s">
        <v>13</v>
      </c>
      <c r="M7203">
        <v>1</v>
      </c>
    </row>
    <row r="7204" spans="1:13" x14ac:dyDescent="0.25">
      <c r="A7204">
        <v>318707</v>
      </c>
      <c r="B7204">
        <v>0</v>
      </c>
      <c r="C7204" s="1">
        <v>43365</v>
      </c>
      <c r="D7204">
        <v>650908</v>
      </c>
      <c r="E7204">
        <v>1546</v>
      </c>
      <c r="F7204">
        <v>2</v>
      </c>
      <c r="G7204">
        <v>302</v>
      </c>
      <c r="H7204" s="1">
        <v>43367</v>
      </c>
      <c r="I7204">
        <v>999999</v>
      </c>
      <c r="J7204">
        <v>274.82</v>
      </c>
      <c r="K7204">
        <v>100.06</v>
      </c>
      <c r="L7204" t="s">
        <v>14</v>
      </c>
      <c r="M7204">
        <v>0.85040000000000004</v>
      </c>
    </row>
    <row r="7205" spans="1:13" x14ac:dyDescent="0.25">
      <c r="A7205">
        <v>318707</v>
      </c>
      <c r="B7205">
        <v>1</v>
      </c>
      <c r="C7205" s="1">
        <v>43365</v>
      </c>
      <c r="D7205">
        <v>650908</v>
      </c>
      <c r="E7205">
        <v>1441</v>
      </c>
      <c r="F7205">
        <v>2</v>
      </c>
      <c r="G7205">
        <v>200</v>
      </c>
      <c r="H7205" s="1">
        <v>43367</v>
      </c>
      <c r="I7205">
        <v>999999</v>
      </c>
      <c r="J7205">
        <v>196</v>
      </c>
      <c r="K7205">
        <v>91.97</v>
      </c>
      <c r="L7205" t="s">
        <v>14</v>
      </c>
      <c r="M7205">
        <v>0.85040000000000004</v>
      </c>
    </row>
    <row r="7206" spans="1:13" x14ac:dyDescent="0.25">
      <c r="A7206">
        <v>318707</v>
      </c>
      <c r="B7206">
        <v>2</v>
      </c>
      <c r="C7206" s="1">
        <v>43365</v>
      </c>
      <c r="D7206">
        <v>650908</v>
      </c>
      <c r="E7206">
        <v>419</v>
      </c>
      <c r="F7206">
        <v>2</v>
      </c>
      <c r="G7206">
        <v>369</v>
      </c>
      <c r="H7206" s="1">
        <v>43367</v>
      </c>
      <c r="I7206">
        <v>999999</v>
      </c>
      <c r="J7206">
        <v>328.41</v>
      </c>
      <c r="K7206">
        <v>188.13</v>
      </c>
      <c r="L7206" t="s">
        <v>14</v>
      </c>
      <c r="M7206">
        <v>0.85040000000000004</v>
      </c>
    </row>
    <row r="7207" spans="1:13" x14ac:dyDescent="0.25">
      <c r="A7207">
        <v>318707</v>
      </c>
      <c r="B7207">
        <v>3</v>
      </c>
      <c r="C7207" s="1">
        <v>43365</v>
      </c>
      <c r="D7207">
        <v>650908</v>
      </c>
      <c r="E7207">
        <v>1249</v>
      </c>
      <c r="F7207">
        <v>5</v>
      </c>
      <c r="G7207">
        <v>49.99</v>
      </c>
      <c r="H7207" s="1">
        <v>43367</v>
      </c>
      <c r="I7207">
        <v>999999</v>
      </c>
      <c r="J7207">
        <v>47.990400000000001</v>
      </c>
      <c r="K7207">
        <v>25.49</v>
      </c>
      <c r="L7207" t="s">
        <v>14</v>
      </c>
      <c r="M7207">
        <v>0.85040000000000004</v>
      </c>
    </row>
    <row r="7208" spans="1:13" x14ac:dyDescent="0.25">
      <c r="A7208">
        <v>318707</v>
      </c>
      <c r="B7208">
        <v>4</v>
      </c>
      <c r="C7208" s="1">
        <v>43365</v>
      </c>
      <c r="D7208">
        <v>650908</v>
      </c>
      <c r="E7208">
        <v>1585</v>
      </c>
      <c r="F7208">
        <v>1</v>
      </c>
      <c r="G7208">
        <v>22.89</v>
      </c>
      <c r="H7208" s="1">
        <v>43367</v>
      </c>
      <c r="I7208">
        <v>999999</v>
      </c>
      <c r="J7208">
        <v>21.7455</v>
      </c>
      <c r="K7208">
        <v>7.58</v>
      </c>
      <c r="L7208" t="s">
        <v>14</v>
      </c>
      <c r="M7208">
        <v>0.85040000000000004</v>
      </c>
    </row>
    <row r="7209" spans="1:13" x14ac:dyDescent="0.25">
      <c r="A7209">
        <v>318707</v>
      </c>
      <c r="B7209">
        <v>5</v>
      </c>
      <c r="C7209" s="1">
        <v>43365</v>
      </c>
      <c r="D7209">
        <v>650908</v>
      </c>
      <c r="E7209">
        <v>325</v>
      </c>
      <c r="F7209">
        <v>2</v>
      </c>
      <c r="G7209">
        <v>499</v>
      </c>
      <c r="H7209" s="1">
        <v>43367</v>
      </c>
      <c r="I7209">
        <v>999999</v>
      </c>
      <c r="J7209">
        <v>444.11</v>
      </c>
      <c r="K7209">
        <v>229.47</v>
      </c>
      <c r="L7209" t="s">
        <v>14</v>
      </c>
      <c r="M7209">
        <v>0.85040000000000004</v>
      </c>
    </row>
    <row r="7210" spans="1:13" x14ac:dyDescent="0.25">
      <c r="A7210">
        <v>318707</v>
      </c>
      <c r="B7210">
        <v>6</v>
      </c>
      <c r="C7210" s="1">
        <v>43365</v>
      </c>
      <c r="D7210">
        <v>650908</v>
      </c>
      <c r="E7210">
        <v>1578</v>
      </c>
      <c r="F7210">
        <v>9</v>
      </c>
      <c r="G7210">
        <v>219</v>
      </c>
      <c r="H7210" s="1">
        <v>43367</v>
      </c>
      <c r="I7210">
        <v>999999</v>
      </c>
      <c r="J7210">
        <v>192.72</v>
      </c>
      <c r="K7210">
        <v>72.56</v>
      </c>
      <c r="L7210" t="s">
        <v>14</v>
      </c>
      <c r="M7210">
        <v>0.85040000000000004</v>
      </c>
    </row>
    <row r="7211" spans="1:13" x14ac:dyDescent="0.25">
      <c r="A7211">
        <v>318708</v>
      </c>
      <c r="B7211">
        <v>0</v>
      </c>
      <c r="C7211" s="1">
        <v>43365</v>
      </c>
      <c r="D7211">
        <v>473759</v>
      </c>
      <c r="E7211">
        <v>469</v>
      </c>
      <c r="F7211">
        <v>8</v>
      </c>
      <c r="G7211">
        <v>99</v>
      </c>
      <c r="H7211" s="1">
        <v>43366</v>
      </c>
      <c r="I7211">
        <v>999999</v>
      </c>
      <c r="J7211">
        <v>99</v>
      </c>
      <c r="K7211">
        <v>50.47</v>
      </c>
      <c r="L7211" t="s">
        <v>14</v>
      </c>
      <c r="M7211">
        <v>0.85040000000000004</v>
      </c>
    </row>
    <row r="7212" spans="1:13" x14ac:dyDescent="0.25">
      <c r="A7212">
        <v>318708</v>
      </c>
      <c r="B7212">
        <v>1</v>
      </c>
      <c r="C7212" s="1">
        <v>43365</v>
      </c>
      <c r="D7212">
        <v>473759</v>
      </c>
      <c r="E7212">
        <v>2291</v>
      </c>
      <c r="F7212">
        <v>4</v>
      </c>
      <c r="G7212">
        <v>101.99</v>
      </c>
      <c r="H7212" s="1">
        <v>43366</v>
      </c>
      <c r="I7212">
        <v>999999</v>
      </c>
      <c r="J7212">
        <v>90.771100000000004</v>
      </c>
      <c r="K7212">
        <v>52</v>
      </c>
      <c r="L7212" t="s">
        <v>14</v>
      </c>
      <c r="M7212">
        <v>0.85040000000000004</v>
      </c>
    </row>
    <row r="7213" spans="1:13" x14ac:dyDescent="0.25">
      <c r="A7213">
        <v>318708</v>
      </c>
      <c r="B7213">
        <v>2</v>
      </c>
      <c r="C7213" s="1">
        <v>43365</v>
      </c>
      <c r="D7213">
        <v>473759</v>
      </c>
      <c r="E7213">
        <v>437</v>
      </c>
      <c r="F7213">
        <v>1</v>
      </c>
      <c r="G7213">
        <v>499.9</v>
      </c>
      <c r="H7213" s="1">
        <v>43366</v>
      </c>
      <c r="I7213">
        <v>999999</v>
      </c>
      <c r="J7213">
        <v>459.90800000000002</v>
      </c>
      <c r="K7213">
        <v>254.86</v>
      </c>
      <c r="L7213" t="s">
        <v>14</v>
      </c>
      <c r="M7213">
        <v>0.85040000000000004</v>
      </c>
    </row>
    <row r="7214" spans="1:13" x14ac:dyDescent="0.25">
      <c r="A7214">
        <v>318709</v>
      </c>
      <c r="B7214">
        <v>0</v>
      </c>
      <c r="C7214" s="1">
        <v>43365</v>
      </c>
      <c r="D7214">
        <v>1562275</v>
      </c>
      <c r="E7214">
        <v>2161</v>
      </c>
      <c r="F7214">
        <v>1</v>
      </c>
      <c r="G7214">
        <v>163</v>
      </c>
      <c r="H7214" s="1">
        <v>43367</v>
      </c>
      <c r="I7214">
        <v>999999</v>
      </c>
      <c r="J7214">
        <v>153.22</v>
      </c>
      <c r="K7214">
        <v>83.1</v>
      </c>
      <c r="L7214" t="s">
        <v>13</v>
      </c>
      <c r="M7214">
        <v>1</v>
      </c>
    </row>
    <row r="7215" spans="1:13" x14ac:dyDescent="0.25">
      <c r="A7215">
        <v>318709</v>
      </c>
      <c r="B7215">
        <v>1</v>
      </c>
      <c r="C7215" s="1">
        <v>43365</v>
      </c>
      <c r="D7215">
        <v>1562275</v>
      </c>
      <c r="E7215">
        <v>1454</v>
      </c>
      <c r="F7215">
        <v>1</v>
      </c>
      <c r="G7215">
        <v>199</v>
      </c>
      <c r="H7215" s="1">
        <v>43367</v>
      </c>
      <c r="I7215">
        <v>999999</v>
      </c>
      <c r="J7215">
        <v>173.13</v>
      </c>
      <c r="K7215">
        <v>91.51</v>
      </c>
      <c r="L7215" t="s">
        <v>13</v>
      </c>
      <c r="M7215">
        <v>1</v>
      </c>
    </row>
    <row r="7216" spans="1:13" x14ac:dyDescent="0.25">
      <c r="A7216">
        <v>318710</v>
      </c>
      <c r="B7216">
        <v>0</v>
      </c>
      <c r="C7216" s="1">
        <v>43365</v>
      </c>
      <c r="D7216">
        <v>1296458</v>
      </c>
      <c r="E7216">
        <v>442</v>
      </c>
      <c r="F7216">
        <v>4</v>
      </c>
      <c r="G7216">
        <v>269.89999999999998</v>
      </c>
      <c r="H7216" s="1">
        <v>43372</v>
      </c>
      <c r="I7216">
        <v>999999</v>
      </c>
      <c r="J7216">
        <v>269.89999999999998</v>
      </c>
      <c r="K7216">
        <v>137.6</v>
      </c>
      <c r="L7216" t="s">
        <v>13</v>
      </c>
      <c r="M7216">
        <v>1</v>
      </c>
    </row>
    <row r="7217" spans="1:13" x14ac:dyDescent="0.25">
      <c r="A7217">
        <v>318710</v>
      </c>
      <c r="B7217">
        <v>1</v>
      </c>
      <c r="C7217" s="1">
        <v>43365</v>
      </c>
      <c r="D7217">
        <v>1296458</v>
      </c>
      <c r="E7217">
        <v>1592</v>
      </c>
      <c r="F7217">
        <v>7</v>
      </c>
      <c r="G7217">
        <v>17.989999999999998</v>
      </c>
      <c r="H7217" s="1">
        <v>43372</v>
      </c>
      <c r="I7217">
        <v>999999</v>
      </c>
      <c r="J7217">
        <v>16.370899999999999</v>
      </c>
      <c r="K7217">
        <v>8.27</v>
      </c>
      <c r="L7217" t="s">
        <v>13</v>
      </c>
      <c r="M7217">
        <v>1</v>
      </c>
    </row>
    <row r="7218" spans="1:13" x14ac:dyDescent="0.25">
      <c r="A7218">
        <v>318710</v>
      </c>
      <c r="B7218">
        <v>2</v>
      </c>
      <c r="C7218" s="1">
        <v>43365</v>
      </c>
      <c r="D7218">
        <v>1296458</v>
      </c>
      <c r="E7218">
        <v>1614</v>
      </c>
      <c r="F7218">
        <v>2</v>
      </c>
      <c r="G7218">
        <v>259.99</v>
      </c>
      <c r="H7218" s="1">
        <v>43372</v>
      </c>
      <c r="I7218">
        <v>999999</v>
      </c>
      <c r="J7218">
        <v>259.99</v>
      </c>
      <c r="K7218">
        <v>86.14</v>
      </c>
      <c r="L7218" t="s">
        <v>13</v>
      </c>
      <c r="M7218">
        <v>1</v>
      </c>
    </row>
    <row r="7219" spans="1:13" x14ac:dyDescent="0.25">
      <c r="A7219">
        <v>318900</v>
      </c>
      <c r="B7219">
        <v>0</v>
      </c>
      <c r="C7219" s="1">
        <v>43367</v>
      </c>
      <c r="D7219">
        <v>420140</v>
      </c>
      <c r="E7219">
        <v>2508</v>
      </c>
      <c r="F7219">
        <v>2</v>
      </c>
      <c r="G7219">
        <v>4.74</v>
      </c>
      <c r="H7219" s="1">
        <v>43369</v>
      </c>
      <c r="I7219">
        <v>999999</v>
      </c>
      <c r="J7219">
        <v>4.1711999999999998</v>
      </c>
      <c r="K7219">
        <v>2.42</v>
      </c>
      <c r="L7219" t="s">
        <v>14</v>
      </c>
      <c r="M7219">
        <v>0.84940000000000004</v>
      </c>
    </row>
    <row r="7220" spans="1:13" x14ac:dyDescent="0.25">
      <c r="A7220">
        <v>318900</v>
      </c>
      <c r="B7220">
        <v>1</v>
      </c>
      <c r="C7220" s="1">
        <v>43367</v>
      </c>
      <c r="D7220">
        <v>420140</v>
      </c>
      <c r="E7220">
        <v>504</v>
      </c>
      <c r="F7220">
        <v>2</v>
      </c>
      <c r="G7220">
        <v>869</v>
      </c>
      <c r="H7220" s="1">
        <v>43369</v>
      </c>
      <c r="I7220">
        <v>999999</v>
      </c>
      <c r="J7220">
        <v>851.62</v>
      </c>
      <c r="K7220">
        <v>287.92</v>
      </c>
      <c r="L7220" t="s">
        <v>14</v>
      </c>
      <c r="M7220">
        <v>0.84940000000000004</v>
      </c>
    </row>
    <row r="7221" spans="1:13" x14ac:dyDescent="0.25">
      <c r="A7221">
        <v>318900</v>
      </c>
      <c r="B7221">
        <v>2</v>
      </c>
      <c r="C7221" s="1">
        <v>43367</v>
      </c>
      <c r="D7221">
        <v>420140</v>
      </c>
      <c r="E7221">
        <v>1607</v>
      </c>
      <c r="F7221">
        <v>5</v>
      </c>
      <c r="G7221">
        <v>179.99</v>
      </c>
      <c r="H7221" s="1">
        <v>43369</v>
      </c>
      <c r="I7221">
        <v>999999</v>
      </c>
      <c r="J7221">
        <v>163.79089999999999</v>
      </c>
      <c r="K7221">
        <v>82.77</v>
      </c>
      <c r="L7221" t="s">
        <v>14</v>
      </c>
      <c r="M7221">
        <v>0.84940000000000004</v>
      </c>
    </row>
    <row r="7222" spans="1:13" x14ac:dyDescent="0.25">
      <c r="A7222">
        <v>318901</v>
      </c>
      <c r="B7222">
        <v>0</v>
      </c>
      <c r="C7222" s="1">
        <v>43367</v>
      </c>
      <c r="D7222">
        <v>916487</v>
      </c>
      <c r="E7222">
        <v>554</v>
      </c>
      <c r="F7222">
        <v>1</v>
      </c>
      <c r="G7222">
        <v>999</v>
      </c>
      <c r="H7222" s="1">
        <v>43370</v>
      </c>
      <c r="I7222">
        <v>999999</v>
      </c>
      <c r="J7222">
        <v>959.04</v>
      </c>
      <c r="K7222">
        <v>459.4</v>
      </c>
      <c r="L7222" t="s">
        <v>16</v>
      </c>
      <c r="M7222">
        <v>0.75990000000000002</v>
      </c>
    </row>
    <row r="7223" spans="1:13" x14ac:dyDescent="0.25">
      <c r="A7223">
        <v>318901</v>
      </c>
      <c r="B7223">
        <v>1</v>
      </c>
      <c r="C7223" s="1">
        <v>43367</v>
      </c>
      <c r="D7223">
        <v>916487</v>
      </c>
      <c r="E7223">
        <v>1878</v>
      </c>
      <c r="F7223">
        <v>2</v>
      </c>
      <c r="G7223">
        <v>1989</v>
      </c>
      <c r="H7223" s="1">
        <v>43370</v>
      </c>
      <c r="I7223">
        <v>999999</v>
      </c>
      <c r="J7223">
        <v>1730.43</v>
      </c>
      <c r="K7223">
        <v>914.67</v>
      </c>
      <c r="L7223" t="s">
        <v>16</v>
      </c>
      <c r="M7223">
        <v>0.75990000000000002</v>
      </c>
    </row>
    <row r="7224" spans="1:13" x14ac:dyDescent="0.25">
      <c r="A7224">
        <v>318902</v>
      </c>
      <c r="B7224">
        <v>0</v>
      </c>
      <c r="C7224" s="1">
        <v>43367</v>
      </c>
      <c r="D7224">
        <v>922460</v>
      </c>
      <c r="E7224">
        <v>1893</v>
      </c>
      <c r="F7224">
        <v>1</v>
      </c>
      <c r="G7224">
        <v>1989</v>
      </c>
      <c r="H7224" s="1">
        <v>43370</v>
      </c>
      <c r="I7224">
        <v>999999</v>
      </c>
      <c r="J7224">
        <v>1770.21</v>
      </c>
      <c r="K7224">
        <v>914.67</v>
      </c>
      <c r="L7224" t="s">
        <v>16</v>
      </c>
      <c r="M7224">
        <v>0.75990000000000002</v>
      </c>
    </row>
    <row r="7225" spans="1:13" x14ac:dyDescent="0.25">
      <c r="A7225">
        <v>318902</v>
      </c>
      <c r="B7225">
        <v>1</v>
      </c>
      <c r="C7225" s="1">
        <v>43367</v>
      </c>
      <c r="D7225">
        <v>922460</v>
      </c>
      <c r="E7225">
        <v>1431</v>
      </c>
      <c r="F7225">
        <v>3</v>
      </c>
      <c r="G7225">
        <v>256</v>
      </c>
      <c r="H7225" s="1">
        <v>43370</v>
      </c>
      <c r="I7225">
        <v>999999</v>
      </c>
      <c r="J7225">
        <v>227.84</v>
      </c>
      <c r="K7225">
        <v>117.73</v>
      </c>
      <c r="L7225" t="s">
        <v>16</v>
      </c>
      <c r="M7225">
        <v>0.75990000000000002</v>
      </c>
    </row>
    <row r="7226" spans="1:13" x14ac:dyDescent="0.25">
      <c r="A7226">
        <v>318902</v>
      </c>
      <c r="B7226">
        <v>2</v>
      </c>
      <c r="C7226" s="1">
        <v>43367</v>
      </c>
      <c r="D7226">
        <v>922460</v>
      </c>
      <c r="E7226">
        <v>1675</v>
      </c>
      <c r="F7226">
        <v>1</v>
      </c>
      <c r="G7226">
        <v>6.89</v>
      </c>
      <c r="H7226" s="1">
        <v>43370</v>
      </c>
      <c r="I7226">
        <v>999999</v>
      </c>
      <c r="J7226">
        <v>6.0632000000000001</v>
      </c>
      <c r="K7226">
        <v>3.17</v>
      </c>
      <c r="L7226" t="s">
        <v>16</v>
      </c>
      <c r="M7226">
        <v>0.75990000000000002</v>
      </c>
    </row>
    <row r="7227" spans="1:13" x14ac:dyDescent="0.25">
      <c r="A7227">
        <v>318902</v>
      </c>
      <c r="B7227">
        <v>3</v>
      </c>
      <c r="C7227" s="1">
        <v>43367</v>
      </c>
      <c r="D7227">
        <v>922460</v>
      </c>
      <c r="E7227">
        <v>425</v>
      </c>
      <c r="F7227">
        <v>1</v>
      </c>
      <c r="G7227">
        <v>369</v>
      </c>
      <c r="H7227" s="1">
        <v>43370</v>
      </c>
      <c r="I7227">
        <v>999999</v>
      </c>
      <c r="J7227">
        <v>361.62</v>
      </c>
      <c r="K7227">
        <v>188.13</v>
      </c>
      <c r="L7227" t="s">
        <v>16</v>
      </c>
      <c r="M7227">
        <v>0.75990000000000002</v>
      </c>
    </row>
    <row r="7228" spans="1:13" x14ac:dyDescent="0.25">
      <c r="A7228">
        <v>318903</v>
      </c>
      <c r="B7228">
        <v>0</v>
      </c>
      <c r="C7228" s="1">
        <v>43367</v>
      </c>
      <c r="D7228">
        <v>922052</v>
      </c>
      <c r="E7228">
        <v>1677</v>
      </c>
      <c r="F7228">
        <v>3</v>
      </c>
      <c r="G7228">
        <v>4.99</v>
      </c>
      <c r="H7228" s="1">
        <v>43371</v>
      </c>
      <c r="I7228">
        <v>999999</v>
      </c>
      <c r="J7228">
        <v>4.7404999999999999</v>
      </c>
      <c r="K7228">
        <v>2.54</v>
      </c>
      <c r="L7228" t="s">
        <v>16</v>
      </c>
      <c r="M7228">
        <v>0.75990000000000002</v>
      </c>
    </row>
    <row r="7229" spans="1:13" x14ac:dyDescent="0.25">
      <c r="A7229">
        <v>318903</v>
      </c>
      <c r="B7229">
        <v>1</v>
      </c>
      <c r="C7229" s="1">
        <v>43367</v>
      </c>
      <c r="D7229">
        <v>922052</v>
      </c>
      <c r="E7229">
        <v>1370</v>
      </c>
      <c r="F7229">
        <v>1</v>
      </c>
      <c r="G7229">
        <v>47.44</v>
      </c>
      <c r="H7229" s="1">
        <v>43371</v>
      </c>
      <c r="I7229">
        <v>999999</v>
      </c>
      <c r="J7229">
        <v>41.272799999999997</v>
      </c>
      <c r="K7229">
        <v>21.82</v>
      </c>
      <c r="L7229" t="s">
        <v>16</v>
      </c>
      <c r="M7229">
        <v>0.75990000000000002</v>
      </c>
    </row>
    <row r="7230" spans="1:13" x14ac:dyDescent="0.25">
      <c r="A7230">
        <v>318903</v>
      </c>
      <c r="B7230">
        <v>2</v>
      </c>
      <c r="C7230" s="1">
        <v>43367</v>
      </c>
      <c r="D7230">
        <v>922052</v>
      </c>
      <c r="E7230">
        <v>755</v>
      </c>
      <c r="F7230">
        <v>3</v>
      </c>
      <c r="G7230">
        <v>25.5</v>
      </c>
      <c r="H7230" s="1">
        <v>43371</v>
      </c>
      <c r="I7230">
        <v>999999</v>
      </c>
      <c r="J7230">
        <v>25.5</v>
      </c>
      <c r="K7230">
        <v>13</v>
      </c>
      <c r="L7230" t="s">
        <v>16</v>
      </c>
      <c r="M7230">
        <v>0.75990000000000002</v>
      </c>
    </row>
    <row r="7231" spans="1:13" x14ac:dyDescent="0.25">
      <c r="A7231">
        <v>318903</v>
      </c>
      <c r="B7231">
        <v>3</v>
      </c>
      <c r="C7231" s="1">
        <v>43367</v>
      </c>
      <c r="D7231">
        <v>922052</v>
      </c>
      <c r="E7231">
        <v>863</v>
      </c>
      <c r="F7231">
        <v>6</v>
      </c>
      <c r="G7231">
        <v>50.99</v>
      </c>
      <c r="H7231" s="1">
        <v>43371</v>
      </c>
      <c r="I7231">
        <v>999999</v>
      </c>
      <c r="J7231">
        <v>46.4009</v>
      </c>
      <c r="K7231">
        <v>23.45</v>
      </c>
      <c r="L7231" t="s">
        <v>16</v>
      </c>
      <c r="M7231">
        <v>0.75990000000000002</v>
      </c>
    </row>
    <row r="7232" spans="1:13" x14ac:dyDescent="0.25">
      <c r="A7232">
        <v>318903</v>
      </c>
      <c r="B7232">
        <v>4</v>
      </c>
      <c r="C7232" s="1">
        <v>43367</v>
      </c>
      <c r="D7232">
        <v>922052</v>
      </c>
      <c r="E7232">
        <v>1486</v>
      </c>
      <c r="F7232">
        <v>3</v>
      </c>
      <c r="G7232">
        <v>288</v>
      </c>
      <c r="H7232" s="1">
        <v>43371</v>
      </c>
      <c r="I7232">
        <v>999999</v>
      </c>
      <c r="J7232">
        <v>259.2</v>
      </c>
      <c r="K7232">
        <v>132.44</v>
      </c>
      <c r="L7232" t="s">
        <v>16</v>
      </c>
      <c r="M7232">
        <v>0.75990000000000002</v>
      </c>
    </row>
    <row r="7233" spans="1:13" x14ac:dyDescent="0.25">
      <c r="A7233">
        <v>318903</v>
      </c>
      <c r="B7233">
        <v>5</v>
      </c>
      <c r="C7233" s="1">
        <v>43367</v>
      </c>
      <c r="D7233">
        <v>922052</v>
      </c>
      <c r="E7233">
        <v>1536</v>
      </c>
      <c r="F7233">
        <v>1</v>
      </c>
      <c r="G7233">
        <v>298</v>
      </c>
      <c r="H7233" s="1">
        <v>43371</v>
      </c>
      <c r="I7233">
        <v>999999</v>
      </c>
      <c r="J7233">
        <v>298</v>
      </c>
      <c r="K7233">
        <v>137.04</v>
      </c>
      <c r="L7233" t="s">
        <v>16</v>
      </c>
      <c r="M7233">
        <v>0.75990000000000002</v>
      </c>
    </row>
    <row r="7234" spans="1:13" x14ac:dyDescent="0.25">
      <c r="A7234">
        <v>318904</v>
      </c>
      <c r="B7234">
        <v>0</v>
      </c>
      <c r="C7234" s="1">
        <v>43367</v>
      </c>
      <c r="D7234">
        <v>1418748</v>
      </c>
      <c r="E7234">
        <v>109</v>
      </c>
      <c r="F7234">
        <v>2</v>
      </c>
      <c r="G7234">
        <v>132.99</v>
      </c>
      <c r="H7234" s="1">
        <v>43368</v>
      </c>
      <c r="I7234">
        <v>999999</v>
      </c>
      <c r="J7234">
        <v>118.36109999999999</v>
      </c>
      <c r="K7234">
        <v>61.16</v>
      </c>
      <c r="L7234" t="s">
        <v>13</v>
      </c>
      <c r="M7234">
        <v>1</v>
      </c>
    </row>
    <row r="7235" spans="1:13" x14ac:dyDescent="0.25">
      <c r="A7235">
        <v>319000</v>
      </c>
      <c r="B7235">
        <v>0</v>
      </c>
      <c r="C7235" s="1">
        <v>43368</v>
      </c>
      <c r="D7235">
        <v>1921964</v>
      </c>
      <c r="E7235">
        <v>1814</v>
      </c>
      <c r="F7235">
        <v>1</v>
      </c>
      <c r="G7235">
        <v>32</v>
      </c>
      <c r="H7235" s="1">
        <v>43368</v>
      </c>
      <c r="I7235">
        <v>610</v>
      </c>
      <c r="J7235">
        <v>28.8</v>
      </c>
      <c r="K7235">
        <v>16.309999999999999</v>
      </c>
      <c r="L7235" t="s">
        <v>13</v>
      </c>
      <c r="M7235">
        <v>1</v>
      </c>
    </row>
    <row r="7236" spans="1:13" x14ac:dyDescent="0.25">
      <c r="A7236">
        <v>319001</v>
      </c>
      <c r="B7236">
        <v>0</v>
      </c>
      <c r="C7236" s="1">
        <v>43368</v>
      </c>
      <c r="D7236">
        <v>1500153</v>
      </c>
      <c r="E7236">
        <v>136</v>
      </c>
      <c r="F7236">
        <v>4</v>
      </c>
      <c r="G7236">
        <v>349.95</v>
      </c>
      <c r="H7236" s="1">
        <v>43369</v>
      </c>
      <c r="I7236">
        <v>999999</v>
      </c>
      <c r="J7236">
        <v>314.95499999999998</v>
      </c>
      <c r="K7236">
        <v>160.93</v>
      </c>
      <c r="L7236" t="s">
        <v>13</v>
      </c>
      <c r="M7236">
        <v>1</v>
      </c>
    </row>
    <row r="7237" spans="1:13" x14ac:dyDescent="0.25">
      <c r="A7237">
        <v>319001</v>
      </c>
      <c r="B7237">
        <v>1</v>
      </c>
      <c r="C7237" s="1">
        <v>43368</v>
      </c>
      <c r="D7237">
        <v>1500153</v>
      </c>
      <c r="E7237">
        <v>869</v>
      </c>
      <c r="F7237">
        <v>2</v>
      </c>
      <c r="G7237">
        <v>69.989999999999995</v>
      </c>
      <c r="H7237" s="1">
        <v>43369</v>
      </c>
      <c r="I7237">
        <v>999999</v>
      </c>
      <c r="J7237">
        <v>69.989999999999995</v>
      </c>
      <c r="K7237">
        <v>32.19</v>
      </c>
      <c r="L7237" t="s">
        <v>13</v>
      </c>
      <c r="M7237">
        <v>1</v>
      </c>
    </row>
    <row r="7238" spans="1:13" x14ac:dyDescent="0.25">
      <c r="A7238">
        <v>319001</v>
      </c>
      <c r="B7238">
        <v>2</v>
      </c>
      <c r="C7238" s="1">
        <v>43368</v>
      </c>
      <c r="D7238">
        <v>1500153</v>
      </c>
      <c r="E7238">
        <v>448</v>
      </c>
      <c r="F7238">
        <v>3</v>
      </c>
      <c r="G7238">
        <v>269.89999999999998</v>
      </c>
      <c r="H7238" s="1">
        <v>43369</v>
      </c>
      <c r="I7238">
        <v>999999</v>
      </c>
      <c r="J7238">
        <v>237.512</v>
      </c>
      <c r="K7238">
        <v>137.6</v>
      </c>
      <c r="L7238" t="s">
        <v>13</v>
      </c>
      <c r="M7238">
        <v>1</v>
      </c>
    </row>
    <row r="7239" spans="1:13" x14ac:dyDescent="0.25">
      <c r="A7239">
        <v>319002</v>
      </c>
      <c r="B7239">
        <v>0</v>
      </c>
      <c r="C7239" s="1">
        <v>43368</v>
      </c>
      <c r="D7239">
        <v>1386627</v>
      </c>
      <c r="E7239">
        <v>185</v>
      </c>
      <c r="F7239">
        <v>2</v>
      </c>
      <c r="G7239">
        <v>169</v>
      </c>
      <c r="H7239" s="1">
        <v>43369</v>
      </c>
      <c r="I7239">
        <v>999999</v>
      </c>
      <c r="J7239">
        <v>169</v>
      </c>
      <c r="K7239">
        <v>55.99</v>
      </c>
      <c r="L7239" t="s">
        <v>13</v>
      </c>
      <c r="M7239">
        <v>1</v>
      </c>
    </row>
    <row r="7240" spans="1:13" x14ac:dyDescent="0.25">
      <c r="A7240">
        <v>319002</v>
      </c>
      <c r="B7240">
        <v>1</v>
      </c>
      <c r="C7240" s="1">
        <v>43368</v>
      </c>
      <c r="D7240">
        <v>1386627</v>
      </c>
      <c r="E7240">
        <v>440</v>
      </c>
      <c r="F7240">
        <v>6</v>
      </c>
      <c r="G7240">
        <v>219.95</v>
      </c>
      <c r="H7240" s="1">
        <v>43369</v>
      </c>
      <c r="I7240">
        <v>999999</v>
      </c>
      <c r="J7240">
        <v>219.95</v>
      </c>
      <c r="K7240">
        <v>112.14</v>
      </c>
      <c r="L7240" t="s">
        <v>13</v>
      </c>
      <c r="M7240">
        <v>1</v>
      </c>
    </row>
    <row r="7241" spans="1:13" x14ac:dyDescent="0.25">
      <c r="A7241">
        <v>319002</v>
      </c>
      <c r="B7241">
        <v>2</v>
      </c>
      <c r="C7241" s="1">
        <v>43368</v>
      </c>
      <c r="D7241">
        <v>1386627</v>
      </c>
      <c r="E7241">
        <v>1427</v>
      </c>
      <c r="F7241">
        <v>2</v>
      </c>
      <c r="G7241">
        <v>230</v>
      </c>
      <c r="H7241" s="1">
        <v>43369</v>
      </c>
      <c r="I7241">
        <v>999999</v>
      </c>
      <c r="J7241">
        <v>230</v>
      </c>
      <c r="K7241">
        <v>105.77</v>
      </c>
      <c r="L7241" t="s">
        <v>13</v>
      </c>
      <c r="M7241">
        <v>1</v>
      </c>
    </row>
    <row r="7242" spans="1:13" x14ac:dyDescent="0.25">
      <c r="A7242">
        <v>319003</v>
      </c>
      <c r="B7242">
        <v>0</v>
      </c>
      <c r="C7242" s="1">
        <v>43368</v>
      </c>
      <c r="D7242">
        <v>2042957</v>
      </c>
      <c r="E7242">
        <v>1437</v>
      </c>
      <c r="F7242">
        <v>5</v>
      </c>
      <c r="G7242">
        <v>199</v>
      </c>
      <c r="H7242" s="1">
        <v>43371</v>
      </c>
      <c r="I7242">
        <v>999999</v>
      </c>
      <c r="J7242">
        <v>199</v>
      </c>
      <c r="K7242">
        <v>91.51</v>
      </c>
      <c r="L7242" t="s">
        <v>13</v>
      </c>
      <c r="M7242">
        <v>1</v>
      </c>
    </row>
    <row r="7243" spans="1:13" x14ac:dyDescent="0.25">
      <c r="A7243">
        <v>317205</v>
      </c>
      <c r="B7243">
        <v>0</v>
      </c>
      <c r="C7243" s="1">
        <v>43350</v>
      </c>
      <c r="D7243">
        <v>1155516</v>
      </c>
      <c r="E7243">
        <v>645</v>
      </c>
      <c r="F7243">
        <v>5</v>
      </c>
      <c r="G7243">
        <v>209</v>
      </c>
      <c r="H7243" s="1">
        <v>43350</v>
      </c>
      <c r="I7243">
        <v>360</v>
      </c>
      <c r="J7243">
        <v>183.92</v>
      </c>
      <c r="K7243">
        <v>69.25</v>
      </c>
      <c r="L7243" t="s">
        <v>16</v>
      </c>
      <c r="M7243">
        <v>0.76859999999999995</v>
      </c>
    </row>
    <row r="7244" spans="1:13" x14ac:dyDescent="0.25">
      <c r="A7244">
        <v>317300</v>
      </c>
      <c r="B7244">
        <v>0</v>
      </c>
      <c r="C7244" s="1">
        <v>43351</v>
      </c>
      <c r="D7244">
        <v>2028881</v>
      </c>
      <c r="E7244">
        <v>182</v>
      </c>
      <c r="F7244">
        <v>1</v>
      </c>
      <c r="G7244">
        <v>119</v>
      </c>
      <c r="H7244" s="1">
        <v>43356</v>
      </c>
      <c r="I7244">
        <v>999999</v>
      </c>
      <c r="J7244">
        <v>119</v>
      </c>
      <c r="K7244">
        <v>54.72</v>
      </c>
      <c r="L7244" t="s">
        <v>13</v>
      </c>
      <c r="M7244">
        <v>1</v>
      </c>
    </row>
    <row r="7245" spans="1:13" x14ac:dyDescent="0.25">
      <c r="A7245">
        <v>317300</v>
      </c>
      <c r="B7245">
        <v>1</v>
      </c>
      <c r="C7245" s="1">
        <v>43351</v>
      </c>
      <c r="D7245">
        <v>2028881</v>
      </c>
      <c r="E7245">
        <v>1743</v>
      </c>
      <c r="F7245">
        <v>1</v>
      </c>
      <c r="G7245">
        <v>28</v>
      </c>
      <c r="H7245" s="1">
        <v>43356</v>
      </c>
      <c r="I7245">
        <v>999999</v>
      </c>
      <c r="J7245">
        <v>25.48</v>
      </c>
      <c r="K7245">
        <v>14.28</v>
      </c>
      <c r="L7245" t="s">
        <v>13</v>
      </c>
      <c r="M7245">
        <v>1</v>
      </c>
    </row>
    <row r="7246" spans="1:13" x14ac:dyDescent="0.25">
      <c r="A7246">
        <v>317300</v>
      </c>
      <c r="B7246">
        <v>2</v>
      </c>
      <c r="C7246" s="1">
        <v>43351</v>
      </c>
      <c r="D7246">
        <v>2028881</v>
      </c>
      <c r="E7246">
        <v>1448</v>
      </c>
      <c r="F7246">
        <v>3</v>
      </c>
      <c r="G7246">
        <v>256</v>
      </c>
      <c r="H7246" s="1">
        <v>43356</v>
      </c>
      <c r="I7246">
        <v>999999</v>
      </c>
      <c r="J7246">
        <v>240.64</v>
      </c>
      <c r="K7246">
        <v>117.73</v>
      </c>
      <c r="L7246" t="s">
        <v>13</v>
      </c>
      <c r="M7246">
        <v>1</v>
      </c>
    </row>
    <row r="7247" spans="1:13" x14ac:dyDescent="0.25">
      <c r="A7247">
        <v>317300</v>
      </c>
      <c r="B7247">
        <v>3</v>
      </c>
      <c r="C7247" s="1">
        <v>43351</v>
      </c>
      <c r="D7247">
        <v>2028881</v>
      </c>
      <c r="E7247">
        <v>457</v>
      </c>
      <c r="F7247">
        <v>2</v>
      </c>
      <c r="G7247">
        <v>219.95</v>
      </c>
      <c r="H7247" s="1">
        <v>43356</v>
      </c>
      <c r="I7247">
        <v>999999</v>
      </c>
      <c r="J7247">
        <v>193.55600000000001</v>
      </c>
      <c r="K7247">
        <v>112.14</v>
      </c>
      <c r="L7247" t="s">
        <v>13</v>
      </c>
      <c r="M7247">
        <v>1</v>
      </c>
    </row>
    <row r="7248" spans="1:13" x14ac:dyDescent="0.25">
      <c r="A7248">
        <v>317301</v>
      </c>
      <c r="B7248">
        <v>0</v>
      </c>
      <c r="C7248" s="1">
        <v>43351</v>
      </c>
      <c r="D7248">
        <v>1736447</v>
      </c>
      <c r="E7248">
        <v>2356</v>
      </c>
      <c r="F7248">
        <v>5</v>
      </c>
      <c r="G7248">
        <v>459.99</v>
      </c>
      <c r="H7248" s="1">
        <v>43353</v>
      </c>
      <c r="I7248">
        <v>999999</v>
      </c>
      <c r="J7248">
        <v>459.99</v>
      </c>
      <c r="K7248">
        <v>211.53</v>
      </c>
      <c r="L7248" t="s">
        <v>13</v>
      </c>
      <c r="M7248">
        <v>1</v>
      </c>
    </row>
    <row r="7249" spans="1:13" x14ac:dyDescent="0.25">
      <c r="A7249">
        <v>317301</v>
      </c>
      <c r="B7249">
        <v>1</v>
      </c>
      <c r="C7249" s="1">
        <v>43351</v>
      </c>
      <c r="D7249">
        <v>1736447</v>
      </c>
      <c r="E7249">
        <v>1455</v>
      </c>
      <c r="F7249">
        <v>4</v>
      </c>
      <c r="G7249">
        <v>290</v>
      </c>
      <c r="H7249" s="1">
        <v>43353</v>
      </c>
      <c r="I7249">
        <v>999999</v>
      </c>
      <c r="J7249">
        <v>252.3</v>
      </c>
      <c r="K7249">
        <v>133.36000000000001</v>
      </c>
      <c r="L7249" t="s">
        <v>13</v>
      </c>
      <c r="M7249">
        <v>1</v>
      </c>
    </row>
    <row r="7250" spans="1:13" x14ac:dyDescent="0.25">
      <c r="A7250">
        <v>317301</v>
      </c>
      <c r="B7250">
        <v>2</v>
      </c>
      <c r="C7250" s="1">
        <v>43351</v>
      </c>
      <c r="D7250">
        <v>1736447</v>
      </c>
      <c r="E7250">
        <v>87</v>
      </c>
      <c r="F7250">
        <v>1</v>
      </c>
      <c r="G7250">
        <v>99.99</v>
      </c>
      <c r="H7250" s="1">
        <v>43353</v>
      </c>
      <c r="I7250">
        <v>999999</v>
      </c>
      <c r="J7250">
        <v>93.990600000000001</v>
      </c>
      <c r="K7250">
        <v>45.98</v>
      </c>
      <c r="L7250" t="s">
        <v>13</v>
      </c>
      <c r="M7250">
        <v>1</v>
      </c>
    </row>
    <row r="7251" spans="1:13" x14ac:dyDescent="0.25">
      <c r="A7251">
        <v>317302</v>
      </c>
      <c r="B7251">
        <v>0</v>
      </c>
      <c r="C7251" s="1">
        <v>43351</v>
      </c>
      <c r="D7251">
        <v>217682</v>
      </c>
      <c r="E7251">
        <v>1334</v>
      </c>
      <c r="F7251">
        <v>5</v>
      </c>
      <c r="G7251">
        <v>35.99</v>
      </c>
      <c r="H7251" s="1">
        <v>43355</v>
      </c>
      <c r="I7251">
        <v>999999</v>
      </c>
      <c r="J7251">
        <v>35.99</v>
      </c>
      <c r="K7251">
        <v>16.55</v>
      </c>
      <c r="L7251" t="s">
        <v>15</v>
      </c>
      <c r="M7251">
        <v>1.3119000000000001</v>
      </c>
    </row>
    <row r="7252" spans="1:13" x14ac:dyDescent="0.25">
      <c r="A7252">
        <v>317302</v>
      </c>
      <c r="B7252">
        <v>1</v>
      </c>
      <c r="C7252" s="1">
        <v>43351</v>
      </c>
      <c r="D7252">
        <v>217682</v>
      </c>
      <c r="E7252">
        <v>643</v>
      </c>
      <c r="F7252">
        <v>3</v>
      </c>
      <c r="G7252">
        <v>169</v>
      </c>
      <c r="H7252" s="1">
        <v>43355</v>
      </c>
      <c r="I7252">
        <v>999999</v>
      </c>
      <c r="J7252">
        <v>150.41</v>
      </c>
      <c r="K7252">
        <v>77.72</v>
      </c>
      <c r="L7252" t="s">
        <v>15</v>
      </c>
      <c r="M7252">
        <v>1.3119000000000001</v>
      </c>
    </row>
    <row r="7253" spans="1:13" x14ac:dyDescent="0.25">
      <c r="A7253">
        <v>317303</v>
      </c>
      <c r="B7253">
        <v>0</v>
      </c>
      <c r="C7253" s="1">
        <v>43351</v>
      </c>
      <c r="D7253">
        <v>1780749</v>
      </c>
      <c r="E7253">
        <v>1425</v>
      </c>
      <c r="F7253">
        <v>9</v>
      </c>
      <c r="G7253">
        <v>529</v>
      </c>
      <c r="H7253" s="1">
        <v>43353</v>
      </c>
      <c r="I7253">
        <v>999999</v>
      </c>
      <c r="J7253">
        <v>529</v>
      </c>
      <c r="K7253">
        <v>175.27</v>
      </c>
      <c r="L7253" t="s">
        <v>13</v>
      </c>
      <c r="M7253">
        <v>1</v>
      </c>
    </row>
    <row r="7254" spans="1:13" x14ac:dyDescent="0.25">
      <c r="A7254">
        <v>317303</v>
      </c>
      <c r="B7254">
        <v>1</v>
      </c>
      <c r="C7254" s="1">
        <v>43351</v>
      </c>
      <c r="D7254">
        <v>1780749</v>
      </c>
      <c r="E7254">
        <v>1469</v>
      </c>
      <c r="F7254">
        <v>3</v>
      </c>
      <c r="G7254">
        <v>200</v>
      </c>
      <c r="H7254" s="1">
        <v>43353</v>
      </c>
      <c r="I7254">
        <v>999999</v>
      </c>
      <c r="J7254">
        <v>180</v>
      </c>
      <c r="K7254">
        <v>91.97</v>
      </c>
      <c r="L7254" t="s">
        <v>13</v>
      </c>
      <c r="M7254">
        <v>1</v>
      </c>
    </row>
    <row r="7255" spans="1:13" x14ac:dyDescent="0.25">
      <c r="A7255">
        <v>317303</v>
      </c>
      <c r="B7255">
        <v>2</v>
      </c>
      <c r="C7255" s="1">
        <v>43351</v>
      </c>
      <c r="D7255">
        <v>1780749</v>
      </c>
      <c r="E7255">
        <v>1553</v>
      </c>
      <c r="F7255">
        <v>5</v>
      </c>
      <c r="G7255">
        <v>268</v>
      </c>
      <c r="H7255" s="1">
        <v>43353</v>
      </c>
      <c r="I7255">
        <v>999999</v>
      </c>
      <c r="J7255">
        <v>268</v>
      </c>
      <c r="K7255">
        <v>123.24</v>
      </c>
      <c r="L7255" t="s">
        <v>13</v>
      </c>
      <c r="M7255">
        <v>1</v>
      </c>
    </row>
    <row r="7256" spans="1:13" x14ac:dyDescent="0.25">
      <c r="A7256">
        <v>317304</v>
      </c>
      <c r="B7256">
        <v>0</v>
      </c>
      <c r="C7256" s="1">
        <v>43351</v>
      </c>
      <c r="D7256">
        <v>579440</v>
      </c>
      <c r="E7256">
        <v>906</v>
      </c>
      <c r="F7256">
        <v>2</v>
      </c>
      <c r="G7256">
        <v>75.989999999999995</v>
      </c>
      <c r="H7256" s="1">
        <v>43354</v>
      </c>
      <c r="I7256">
        <v>999999</v>
      </c>
      <c r="J7256">
        <v>75.989999999999995</v>
      </c>
      <c r="K7256">
        <v>38.74</v>
      </c>
      <c r="L7256" t="s">
        <v>14</v>
      </c>
      <c r="M7256">
        <v>0.86099999999999999</v>
      </c>
    </row>
    <row r="7257" spans="1:13" x14ac:dyDescent="0.25">
      <c r="A7257">
        <v>317304</v>
      </c>
      <c r="B7257">
        <v>1</v>
      </c>
      <c r="C7257" s="1">
        <v>43351</v>
      </c>
      <c r="D7257">
        <v>579440</v>
      </c>
      <c r="E7257">
        <v>2500</v>
      </c>
      <c r="F7257">
        <v>1</v>
      </c>
      <c r="G7257">
        <v>23.72</v>
      </c>
      <c r="H7257" s="1">
        <v>43354</v>
      </c>
      <c r="I7257">
        <v>999999</v>
      </c>
      <c r="J7257">
        <v>22.0596</v>
      </c>
      <c r="K7257">
        <v>12.09</v>
      </c>
      <c r="L7257" t="s">
        <v>14</v>
      </c>
      <c r="M7257">
        <v>0.86099999999999999</v>
      </c>
    </row>
    <row r="7258" spans="1:13" x14ac:dyDescent="0.25">
      <c r="A7258">
        <v>317304</v>
      </c>
      <c r="B7258">
        <v>2</v>
      </c>
      <c r="C7258" s="1">
        <v>43351</v>
      </c>
      <c r="D7258">
        <v>579440</v>
      </c>
      <c r="E7258">
        <v>495</v>
      </c>
      <c r="F7258">
        <v>7</v>
      </c>
      <c r="G7258">
        <v>139</v>
      </c>
      <c r="H7258" s="1">
        <v>43354</v>
      </c>
      <c r="I7258">
        <v>999999</v>
      </c>
      <c r="J7258">
        <v>126.49</v>
      </c>
      <c r="K7258">
        <v>70.87</v>
      </c>
      <c r="L7258" t="s">
        <v>14</v>
      </c>
      <c r="M7258">
        <v>0.86099999999999999</v>
      </c>
    </row>
    <row r="7259" spans="1:13" x14ac:dyDescent="0.25">
      <c r="A7259">
        <v>317305</v>
      </c>
      <c r="B7259">
        <v>0</v>
      </c>
      <c r="C7259" s="1">
        <v>43351</v>
      </c>
      <c r="D7259">
        <v>685280</v>
      </c>
      <c r="E7259">
        <v>73</v>
      </c>
      <c r="F7259">
        <v>5</v>
      </c>
      <c r="G7259">
        <v>47.95</v>
      </c>
      <c r="H7259" s="1">
        <v>43356</v>
      </c>
      <c r="I7259">
        <v>999999</v>
      </c>
      <c r="J7259">
        <v>41.237000000000002</v>
      </c>
      <c r="K7259">
        <v>22.05</v>
      </c>
      <c r="L7259" t="s">
        <v>14</v>
      </c>
      <c r="M7259">
        <v>0.86099999999999999</v>
      </c>
    </row>
    <row r="7260" spans="1:13" x14ac:dyDescent="0.25">
      <c r="A7260">
        <v>317306</v>
      </c>
      <c r="B7260">
        <v>0</v>
      </c>
      <c r="C7260" s="1">
        <v>43351</v>
      </c>
      <c r="D7260">
        <v>1976526</v>
      </c>
      <c r="E7260">
        <v>449</v>
      </c>
      <c r="F7260">
        <v>1</v>
      </c>
      <c r="G7260">
        <v>349</v>
      </c>
      <c r="H7260" s="1">
        <v>43351</v>
      </c>
      <c r="I7260">
        <v>470</v>
      </c>
      <c r="J7260">
        <v>310.61</v>
      </c>
      <c r="K7260">
        <v>160.49</v>
      </c>
      <c r="L7260" t="s">
        <v>13</v>
      </c>
      <c r="M7260">
        <v>1</v>
      </c>
    </row>
    <row r="7261" spans="1:13" x14ac:dyDescent="0.25">
      <c r="A7261">
        <v>317307</v>
      </c>
      <c r="B7261">
        <v>0</v>
      </c>
      <c r="C7261" s="1">
        <v>43351</v>
      </c>
      <c r="D7261">
        <v>1905321</v>
      </c>
      <c r="E7261">
        <v>1425</v>
      </c>
      <c r="F7261">
        <v>1</v>
      </c>
      <c r="G7261">
        <v>529</v>
      </c>
      <c r="H7261" s="1">
        <v>43352</v>
      </c>
      <c r="I7261">
        <v>999999</v>
      </c>
      <c r="J7261">
        <v>460.23</v>
      </c>
      <c r="K7261">
        <v>175.27</v>
      </c>
      <c r="L7261" t="s">
        <v>13</v>
      </c>
      <c r="M7261">
        <v>1</v>
      </c>
    </row>
    <row r="7262" spans="1:13" x14ac:dyDescent="0.25">
      <c r="A7262">
        <v>317307</v>
      </c>
      <c r="B7262">
        <v>1</v>
      </c>
      <c r="C7262" s="1">
        <v>43351</v>
      </c>
      <c r="D7262">
        <v>1905321</v>
      </c>
      <c r="E7262">
        <v>53</v>
      </c>
      <c r="F7262">
        <v>1</v>
      </c>
      <c r="G7262">
        <v>296</v>
      </c>
      <c r="H7262" s="1">
        <v>43352</v>
      </c>
      <c r="I7262">
        <v>999999</v>
      </c>
      <c r="J7262">
        <v>293.04000000000002</v>
      </c>
      <c r="K7262">
        <v>98.07</v>
      </c>
      <c r="L7262" t="s">
        <v>13</v>
      </c>
      <c r="M7262">
        <v>1</v>
      </c>
    </row>
    <row r="7263" spans="1:13" x14ac:dyDescent="0.25">
      <c r="A7263">
        <v>317307</v>
      </c>
      <c r="B7263">
        <v>2</v>
      </c>
      <c r="C7263" s="1">
        <v>43351</v>
      </c>
      <c r="D7263">
        <v>1905321</v>
      </c>
      <c r="E7263">
        <v>1504</v>
      </c>
      <c r="F7263">
        <v>1</v>
      </c>
      <c r="G7263">
        <v>208</v>
      </c>
      <c r="H7263" s="1">
        <v>43352</v>
      </c>
      <c r="I7263">
        <v>999999</v>
      </c>
      <c r="J7263">
        <v>208</v>
      </c>
      <c r="K7263">
        <v>95.65</v>
      </c>
      <c r="L7263" t="s">
        <v>13</v>
      </c>
      <c r="M7263">
        <v>1</v>
      </c>
    </row>
    <row r="7264" spans="1:13" x14ac:dyDescent="0.25">
      <c r="A7264">
        <v>317308</v>
      </c>
      <c r="B7264">
        <v>0</v>
      </c>
      <c r="C7264" s="1">
        <v>43351</v>
      </c>
      <c r="D7264">
        <v>1181738</v>
      </c>
      <c r="E7264">
        <v>1272</v>
      </c>
      <c r="F7264">
        <v>1</v>
      </c>
      <c r="G7264">
        <v>6.95</v>
      </c>
      <c r="H7264" s="1">
        <v>43355</v>
      </c>
      <c r="I7264">
        <v>999999</v>
      </c>
      <c r="J7264">
        <v>6.3940000000000001</v>
      </c>
      <c r="K7264">
        <v>3.54</v>
      </c>
      <c r="L7264" t="s">
        <v>16</v>
      </c>
      <c r="M7264">
        <v>0.76859999999999995</v>
      </c>
    </row>
    <row r="7265" spans="1:13" x14ac:dyDescent="0.25">
      <c r="A7265">
        <v>317308</v>
      </c>
      <c r="B7265">
        <v>1</v>
      </c>
      <c r="C7265" s="1">
        <v>43351</v>
      </c>
      <c r="D7265">
        <v>1181738</v>
      </c>
      <c r="E7265">
        <v>690</v>
      </c>
      <c r="F7265">
        <v>1</v>
      </c>
      <c r="G7265">
        <v>228</v>
      </c>
      <c r="H7265" s="1">
        <v>43355</v>
      </c>
      <c r="I7265">
        <v>999999</v>
      </c>
      <c r="J7265">
        <v>196.08</v>
      </c>
      <c r="K7265">
        <v>75.540000000000006</v>
      </c>
      <c r="L7265" t="s">
        <v>16</v>
      </c>
      <c r="M7265">
        <v>0.76859999999999995</v>
      </c>
    </row>
    <row r="7266" spans="1:13" x14ac:dyDescent="0.25">
      <c r="A7266">
        <v>317308</v>
      </c>
      <c r="B7266">
        <v>2</v>
      </c>
      <c r="C7266" s="1">
        <v>43351</v>
      </c>
      <c r="D7266">
        <v>1181738</v>
      </c>
      <c r="E7266">
        <v>447</v>
      </c>
      <c r="F7266">
        <v>4</v>
      </c>
      <c r="G7266">
        <v>229.9</v>
      </c>
      <c r="H7266" s="1">
        <v>43355</v>
      </c>
      <c r="I7266">
        <v>999999</v>
      </c>
      <c r="J7266">
        <v>229.9</v>
      </c>
      <c r="K7266">
        <v>117.21</v>
      </c>
      <c r="L7266" t="s">
        <v>16</v>
      </c>
      <c r="M7266">
        <v>0.76859999999999995</v>
      </c>
    </row>
    <row r="7267" spans="1:13" x14ac:dyDescent="0.25">
      <c r="A7267">
        <v>317309</v>
      </c>
      <c r="B7267">
        <v>0</v>
      </c>
      <c r="C7267" s="1">
        <v>43351</v>
      </c>
      <c r="D7267">
        <v>1751458</v>
      </c>
      <c r="E7267">
        <v>1705</v>
      </c>
      <c r="F7267">
        <v>2</v>
      </c>
      <c r="G7267">
        <v>6.88</v>
      </c>
      <c r="H7267" s="1">
        <v>43351</v>
      </c>
      <c r="I7267">
        <v>660</v>
      </c>
      <c r="J7267">
        <v>6.4672000000000001</v>
      </c>
      <c r="K7267">
        <v>3.16</v>
      </c>
      <c r="L7267" t="s">
        <v>13</v>
      </c>
      <c r="M7267">
        <v>1</v>
      </c>
    </row>
    <row r="7268" spans="1:13" x14ac:dyDescent="0.25">
      <c r="A7268">
        <v>317309</v>
      </c>
      <c r="B7268">
        <v>1</v>
      </c>
      <c r="C7268" s="1">
        <v>43351</v>
      </c>
      <c r="D7268">
        <v>1751458</v>
      </c>
      <c r="E7268">
        <v>918</v>
      </c>
      <c r="F7268">
        <v>1</v>
      </c>
      <c r="G7268">
        <v>179</v>
      </c>
      <c r="H7268" s="1">
        <v>43351</v>
      </c>
      <c r="I7268">
        <v>660</v>
      </c>
      <c r="J7268">
        <v>179</v>
      </c>
      <c r="K7268">
        <v>59.31</v>
      </c>
      <c r="L7268" t="s">
        <v>13</v>
      </c>
      <c r="M7268">
        <v>1</v>
      </c>
    </row>
    <row r="7269" spans="1:13" x14ac:dyDescent="0.25">
      <c r="A7269">
        <v>317310</v>
      </c>
      <c r="B7269">
        <v>0</v>
      </c>
      <c r="C7269" s="1">
        <v>43351</v>
      </c>
      <c r="D7269">
        <v>1154412</v>
      </c>
      <c r="E7269">
        <v>728</v>
      </c>
      <c r="F7269">
        <v>3</v>
      </c>
      <c r="G7269">
        <v>196</v>
      </c>
      <c r="H7269" s="1">
        <v>43352</v>
      </c>
      <c r="I7269">
        <v>999999</v>
      </c>
      <c r="J7269">
        <v>196</v>
      </c>
      <c r="K7269">
        <v>90.13</v>
      </c>
      <c r="L7269" t="s">
        <v>16</v>
      </c>
      <c r="M7269">
        <v>0.76859999999999995</v>
      </c>
    </row>
    <row r="7270" spans="1:13" x14ac:dyDescent="0.25">
      <c r="A7270">
        <v>317310</v>
      </c>
      <c r="B7270">
        <v>1</v>
      </c>
      <c r="C7270" s="1">
        <v>43351</v>
      </c>
      <c r="D7270">
        <v>1154412</v>
      </c>
      <c r="E7270">
        <v>1468</v>
      </c>
      <c r="F7270">
        <v>7</v>
      </c>
      <c r="G7270">
        <v>189</v>
      </c>
      <c r="H7270" s="1">
        <v>43352</v>
      </c>
      <c r="I7270">
        <v>999999</v>
      </c>
      <c r="J7270">
        <v>166.32</v>
      </c>
      <c r="K7270">
        <v>86.91</v>
      </c>
      <c r="L7270" t="s">
        <v>16</v>
      </c>
      <c r="M7270">
        <v>0.76859999999999995</v>
      </c>
    </row>
    <row r="7271" spans="1:13" x14ac:dyDescent="0.25">
      <c r="A7271">
        <v>317310</v>
      </c>
      <c r="B7271">
        <v>2</v>
      </c>
      <c r="C7271" s="1">
        <v>43351</v>
      </c>
      <c r="D7271">
        <v>1154412</v>
      </c>
      <c r="E7271">
        <v>2499</v>
      </c>
      <c r="F7271">
        <v>1</v>
      </c>
      <c r="G7271">
        <v>23.72</v>
      </c>
      <c r="H7271" s="1">
        <v>43352</v>
      </c>
      <c r="I7271">
        <v>999999</v>
      </c>
      <c r="J7271">
        <v>20.8736</v>
      </c>
      <c r="K7271">
        <v>12.09</v>
      </c>
      <c r="L7271" t="s">
        <v>16</v>
      </c>
      <c r="M7271">
        <v>0.76859999999999995</v>
      </c>
    </row>
    <row r="7272" spans="1:13" x14ac:dyDescent="0.25">
      <c r="A7272">
        <v>317311</v>
      </c>
      <c r="B7272">
        <v>0</v>
      </c>
      <c r="C7272" s="1">
        <v>43351</v>
      </c>
      <c r="D7272">
        <v>309223</v>
      </c>
      <c r="E7272">
        <v>1396</v>
      </c>
      <c r="F7272">
        <v>6</v>
      </c>
      <c r="G7272">
        <v>22.99</v>
      </c>
      <c r="H7272" s="1">
        <v>43351</v>
      </c>
      <c r="I7272">
        <v>80</v>
      </c>
      <c r="J7272">
        <v>20.9209</v>
      </c>
      <c r="K7272">
        <v>10.57</v>
      </c>
      <c r="L7272" t="s">
        <v>15</v>
      </c>
      <c r="M7272">
        <v>1.3119000000000001</v>
      </c>
    </row>
    <row r="7273" spans="1:13" x14ac:dyDescent="0.25">
      <c r="A7273">
        <v>317311</v>
      </c>
      <c r="B7273">
        <v>1</v>
      </c>
      <c r="C7273" s="1">
        <v>43351</v>
      </c>
      <c r="D7273">
        <v>309223</v>
      </c>
      <c r="E7273">
        <v>2515</v>
      </c>
      <c r="F7273">
        <v>1</v>
      </c>
      <c r="G7273">
        <v>3.35</v>
      </c>
      <c r="H7273" s="1">
        <v>43351</v>
      </c>
      <c r="I7273">
        <v>80</v>
      </c>
      <c r="J7273">
        <v>3.35</v>
      </c>
      <c r="K7273">
        <v>1.71</v>
      </c>
      <c r="L7273" t="s">
        <v>15</v>
      </c>
      <c r="M7273">
        <v>1.3119000000000001</v>
      </c>
    </row>
    <row r="7274" spans="1:13" x14ac:dyDescent="0.25">
      <c r="A7274">
        <v>317500</v>
      </c>
      <c r="B7274">
        <v>0</v>
      </c>
      <c r="C7274" s="1">
        <v>43353</v>
      </c>
      <c r="D7274">
        <v>868495</v>
      </c>
      <c r="E7274">
        <v>21</v>
      </c>
      <c r="F7274">
        <v>3</v>
      </c>
      <c r="G7274">
        <v>134</v>
      </c>
      <c r="H7274" s="1">
        <v>43353</v>
      </c>
      <c r="I7274">
        <v>310</v>
      </c>
      <c r="J7274">
        <v>121.94</v>
      </c>
      <c r="K7274">
        <v>61.62</v>
      </c>
      <c r="L7274" t="s">
        <v>14</v>
      </c>
      <c r="M7274">
        <v>0.86419999999999997</v>
      </c>
    </row>
    <row r="7275" spans="1:13" x14ac:dyDescent="0.25">
      <c r="A7275">
        <v>317500</v>
      </c>
      <c r="B7275">
        <v>2</v>
      </c>
      <c r="C7275" s="1">
        <v>43353</v>
      </c>
      <c r="D7275">
        <v>868495</v>
      </c>
      <c r="E7275">
        <v>429</v>
      </c>
      <c r="F7275">
        <v>1</v>
      </c>
      <c r="G7275">
        <v>599.9</v>
      </c>
      <c r="H7275" s="1">
        <v>43353</v>
      </c>
      <c r="I7275">
        <v>310</v>
      </c>
      <c r="J7275">
        <v>539.91</v>
      </c>
      <c r="K7275">
        <v>275.87</v>
      </c>
      <c r="L7275" t="s">
        <v>14</v>
      </c>
      <c r="M7275">
        <v>0.86419999999999997</v>
      </c>
    </row>
    <row r="7276" spans="1:13" x14ac:dyDescent="0.25">
      <c r="A7276">
        <v>317501</v>
      </c>
      <c r="B7276">
        <v>0</v>
      </c>
      <c r="C7276" s="1">
        <v>43353</v>
      </c>
      <c r="D7276">
        <v>705960</v>
      </c>
      <c r="E7276">
        <v>1528</v>
      </c>
      <c r="F7276">
        <v>2</v>
      </c>
      <c r="G7276">
        <v>302</v>
      </c>
      <c r="H7276" s="1">
        <v>43358</v>
      </c>
      <c r="I7276">
        <v>999999</v>
      </c>
      <c r="J7276">
        <v>268.77999999999997</v>
      </c>
      <c r="K7276">
        <v>100.06</v>
      </c>
      <c r="L7276" t="s">
        <v>14</v>
      </c>
      <c r="M7276">
        <v>0.86419999999999997</v>
      </c>
    </row>
    <row r="7277" spans="1:13" x14ac:dyDescent="0.25">
      <c r="A7277">
        <v>317501</v>
      </c>
      <c r="B7277">
        <v>1</v>
      </c>
      <c r="C7277" s="1">
        <v>43353</v>
      </c>
      <c r="D7277">
        <v>705960</v>
      </c>
      <c r="E7277">
        <v>104</v>
      </c>
      <c r="F7277">
        <v>1</v>
      </c>
      <c r="G7277">
        <v>115</v>
      </c>
      <c r="H7277" s="1">
        <v>43358</v>
      </c>
      <c r="I7277">
        <v>999999</v>
      </c>
      <c r="J7277">
        <v>103.5</v>
      </c>
      <c r="K7277">
        <v>52.88</v>
      </c>
      <c r="L7277" t="s">
        <v>14</v>
      </c>
      <c r="M7277">
        <v>0.86419999999999997</v>
      </c>
    </row>
    <row r="7278" spans="1:13" x14ac:dyDescent="0.25">
      <c r="A7278">
        <v>317501</v>
      </c>
      <c r="B7278">
        <v>2</v>
      </c>
      <c r="C7278" s="1">
        <v>43353</v>
      </c>
      <c r="D7278">
        <v>705960</v>
      </c>
      <c r="E7278">
        <v>1680</v>
      </c>
      <c r="F7278">
        <v>1</v>
      </c>
      <c r="G7278">
        <v>6.99</v>
      </c>
      <c r="H7278" s="1">
        <v>43358</v>
      </c>
      <c r="I7278">
        <v>999999</v>
      </c>
      <c r="J7278">
        <v>6.2210999999999999</v>
      </c>
      <c r="K7278">
        <v>3.56</v>
      </c>
      <c r="L7278" t="s">
        <v>14</v>
      </c>
      <c r="M7278">
        <v>0.86419999999999997</v>
      </c>
    </row>
    <row r="7279" spans="1:13" x14ac:dyDescent="0.25">
      <c r="A7279">
        <v>317501</v>
      </c>
      <c r="B7279">
        <v>3</v>
      </c>
      <c r="C7279" s="1">
        <v>43353</v>
      </c>
      <c r="D7279">
        <v>705960</v>
      </c>
      <c r="E7279">
        <v>1876</v>
      </c>
      <c r="F7279">
        <v>4</v>
      </c>
      <c r="G7279">
        <v>999</v>
      </c>
      <c r="H7279" s="1">
        <v>43358</v>
      </c>
      <c r="I7279">
        <v>999999</v>
      </c>
      <c r="J7279">
        <v>889.11</v>
      </c>
      <c r="K7279">
        <v>509.32</v>
      </c>
      <c r="L7279" t="s">
        <v>14</v>
      </c>
      <c r="M7279">
        <v>0.86419999999999997</v>
      </c>
    </row>
    <row r="7280" spans="1:13" x14ac:dyDescent="0.25">
      <c r="A7280">
        <v>317501</v>
      </c>
      <c r="B7280">
        <v>4</v>
      </c>
      <c r="C7280" s="1">
        <v>43353</v>
      </c>
      <c r="D7280">
        <v>705960</v>
      </c>
      <c r="E7280">
        <v>2507</v>
      </c>
      <c r="F7280">
        <v>3</v>
      </c>
      <c r="G7280">
        <v>4.74</v>
      </c>
      <c r="H7280" s="1">
        <v>43358</v>
      </c>
      <c r="I7280">
        <v>999999</v>
      </c>
      <c r="J7280">
        <v>4.74</v>
      </c>
      <c r="K7280">
        <v>2.42</v>
      </c>
      <c r="L7280" t="s">
        <v>14</v>
      </c>
      <c r="M7280">
        <v>0.86419999999999997</v>
      </c>
    </row>
    <row r="7281" spans="1:13" x14ac:dyDescent="0.25">
      <c r="A7281">
        <v>317502</v>
      </c>
      <c r="B7281">
        <v>0</v>
      </c>
      <c r="C7281" s="1">
        <v>43353</v>
      </c>
      <c r="D7281">
        <v>1072243</v>
      </c>
      <c r="E7281">
        <v>8</v>
      </c>
      <c r="F7281">
        <v>2</v>
      </c>
      <c r="G7281">
        <v>59.99</v>
      </c>
      <c r="H7281" s="1">
        <v>43359</v>
      </c>
      <c r="I7281">
        <v>999999</v>
      </c>
      <c r="J7281">
        <v>55.790700000000001</v>
      </c>
      <c r="K7281">
        <v>30.58</v>
      </c>
      <c r="L7281" t="s">
        <v>16</v>
      </c>
      <c r="M7281">
        <v>0.77210000000000001</v>
      </c>
    </row>
    <row r="7282" spans="1:13" x14ac:dyDescent="0.25">
      <c r="A7282">
        <v>317503</v>
      </c>
      <c r="B7282">
        <v>0</v>
      </c>
      <c r="C7282" s="1">
        <v>43353</v>
      </c>
      <c r="D7282">
        <v>1003317</v>
      </c>
      <c r="E7282">
        <v>1421</v>
      </c>
      <c r="F7282">
        <v>6</v>
      </c>
      <c r="G7282">
        <v>290</v>
      </c>
      <c r="H7282" s="1">
        <v>43353</v>
      </c>
      <c r="I7282">
        <v>390</v>
      </c>
      <c r="J7282">
        <v>263.89999999999998</v>
      </c>
      <c r="K7282">
        <v>133.36000000000001</v>
      </c>
      <c r="L7282" t="s">
        <v>16</v>
      </c>
      <c r="M7282">
        <v>0.77210000000000001</v>
      </c>
    </row>
    <row r="7283" spans="1:13" x14ac:dyDescent="0.25">
      <c r="A7283">
        <v>317503</v>
      </c>
      <c r="B7283">
        <v>1</v>
      </c>
      <c r="C7283" s="1">
        <v>43353</v>
      </c>
      <c r="D7283">
        <v>1003317</v>
      </c>
      <c r="E7283">
        <v>325</v>
      </c>
      <c r="F7283">
        <v>8</v>
      </c>
      <c r="G7283">
        <v>499</v>
      </c>
      <c r="H7283" s="1">
        <v>43353</v>
      </c>
      <c r="I7283">
        <v>390</v>
      </c>
      <c r="J7283">
        <v>469.06</v>
      </c>
      <c r="K7283">
        <v>229.47</v>
      </c>
      <c r="L7283" t="s">
        <v>16</v>
      </c>
      <c r="M7283">
        <v>0.77210000000000001</v>
      </c>
    </row>
    <row r="7284" spans="1:13" x14ac:dyDescent="0.25">
      <c r="A7284">
        <v>317503</v>
      </c>
      <c r="B7284">
        <v>2</v>
      </c>
      <c r="C7284" s="1">
        <v>43353</v>
      </c>
      <c r="D7284">
        <v>1003317</v>
      </c>
      <c r="E7284">
        <v>1648</v>
      </c>
      <c r="F7284">
        <v>2</v>
      </c>
      <c r="G7284">
        <v>109.99</v>
      </c>
      <c r="H7284" s="1">
        <v>43353</v>
      </c>
      <c r="I7284">
        <v>390</v>
      </c>
      <c r="J7284">
        <v>97.891099999999994</v>
      </c>
      <c r="K7284">
        <v>56.08</v>
      </c>
      <c r="L7284" t="s">
        <v>16</v>
      </c>
      <c r="M7284">
        <v>0.77210000000000001</v>
      </c>
    </row>
    <row r="7285" spans="1:13" x14ac:dyDescent="0.25">
      <c r="A7285">
        <v>317503</v>
      </c>
      <c r="B7285">
        <v>3</v>
      </c>
      <c r="C7285" s="1">
        <v>43353</v>
      </c>
      <c r="D7285">
        <v>1003317</v>
      </c>
      <c r="E7285">
        <v>1673</v>
      </c>
      <c r="F7285">
        <v>1</v>
      </c>
      <c r="G7285">
        <v>5.5</v>
      </c>
      <c r="H7285" s="1">
        <v>43353</v>
      </c>
      <c r="I7285">
        <v>390</v>
      </c>
      <c r="J7285">
        <v>4.7850000000000001</v>
      </c>
      <c r="K7285">
        <v>2.8</v>
      </c>
      <c r="L7285" t="s">
        <v>16</v>
      </c>
      <c r="M7285">
        <v>0.77210000000000001</v>
      </c>
    </row>
    <row r="7286" spans="1:13" x14ac:dyDescent="0.25">
      <c r="A7286">
        <v>317504</v>
      </c>
      <c r="B7286">
        <v>0</v>
      </c>
      <c r="C7286" s="1">
        <v>43353</v>
      </c>
      <c r="D7286">
        <v>876718</v>
      </c>
      <c r="E7286">
        <v>257</v>
      </c>
      <c r="F7286">
        <v>3</v>
      </c>
      <c r="G7286">
        <v>429</v>
      </c>
      <c r="H7286" s="1">
        <v>43355</v>
      </c>
      <c r="I7286">
        <v>999999</v>
      </c>
      <c r="J7286">
        <v>368.94</v>
      </c>
      <c r="K7286">
        <v>197.28</v>
      </c>
      <c r="L7286" t="s">
        <v>14</v>
      </c>
      <c r="M7286">
        <v>0.86419999999999997</v>
      </c>
    </row>
    <row r="7287" spans="1:13" x14ac:dyDescent="0.25">
      <c r="A7287">
        <v>317504</v>
      </c>
      <c r="B7287">
        <v>1</v>
      </c>
      <c r="C7287" s="1">
        <v>43353</v>
      </c>
      <c r="D7287">
        <v>876718</v>
      </c>
      <c r="E7287">
        <v>1537</v>
      </c>
      <c r="F7287">
        <v>2</v>
      </c>
      <c r="G7287">
        <v>368</v>
      </c>
      <c r="H7287" s="1">
        <v>43355</v>
      </c>
      <c r="I7287">
        <v>999999</v>
      </c>
      <c r="J7287">
        <v>368</v>
      </c>
      <c r="K7287">
        <v>121.93</v>
      </c>
      <c r="L7287" t="s">
        <v>14</v>
      </c>
      <c r="M7287">
        <v>0.86419999999999997</v>
      </c>
    </row>
    <row r="7288" spans="1:13" x14ac:dyDescent="0.25">
      <c r="A7288">
        <v>317504</v>
      </c>
      <c r="B7288">
        <v>2</v>
      </c>
      <c r="C7288" s="1">
        <v>43353</v>
      </c>
      <c r="D7288">
        <v>876718</v>
      </c>
      <c r="E7288">
        <v>1581</v>
      </c>
      <c r="F7288">
        <v>2</v>
      </c>
      <c r="G7288">
        <v>219</v>
      </c>
      <c r="H7288" s="1">
        <v>43355</v>
      </c>
      <c r="I7288">
        <v>999999</v>
      </c>
      <c r="J7288">
        <v>219</v>
      </c>
      <c r="K7288">
        <v>72.56</v>
      </c>
      <c r="L7288" t="s">
        <v>14</v>
      </c>
      <c r="M7288">
        <v>0.86419999999999997</v>
      </c>
    </row>
    <row r="7289" spans="1:13" x14ac:dyDescent="0.25">
      <c r="A7289">
        <v>317600</v>
      </c>
      <c r="B7289">
        <v>0</v>
      </c>
      <c r="C7289" s="1">
        <v>43354</v>
      </c>
      <c r="D7289">
        <v>1867145</v>
      </c>
      <c r="E7289">
        <v>1544</v>
      </c>
      <c r="F7289">
        <v>2</v>
      </c>
      <c r="G7289">
        <v>238</v>
      </c>
      <c r="H7289" s="1">
        <v>43354</v>
      </c>
      <c r="I7289">
        <v>530</v>
      </c>
      <c r="J7289">
        <v>207.06</v>
      </c>
      <c r="K7289">
        <v>109.45</v>
      </c>
      <c r="L7289" t="s">
        <v>13</v>
      </c>
      <c r="M7289">
        <v>1</v>
      </c>
    </row>
    <row r="7290" spans="1:13" x14ac:dyDescent="0.25">
      <c r="A7290">
        <v>317601</v>
      </c>
      <c r="B7290">
        <v>0</v>
      </c>
      <c r="C7290" s="1">
        <v>43354</v>
      </c>
      <c r="D7290">
        <v>1788837</v>
      </c>
      <c r="E7290">
        <v>667</v>
      </c>
      <c r="F7290">
        <v>5</v>
      </c>
      <c r="G7290">
        <v>190</v>
      </c>
      <c r="H7290" s="1">
        <v>43354</v>
      </c>
      <c r="I7290">
        <v>490</v>
      </c>
      <c r="J7290">
        <v>171</v>
      </c>
      <c r="K7290">
        <v>87.37</v>
      </c>
      <c r="L7290" t="s">
        <v>13</v>
      </c>
      <c r="M7290">
        <v>1</v>
      </c>
    </row>
    <row r="7291" spans="1:13" x14ac:dyDescent="0.25">
      <c r="A7291">
        <v>317601</v>
      </c>
      <c r="B7291">
        <v>1</v>
      </c>
      <c r="C7291" s="1">
        <v>43354</v>
      </c>
      <c r="D7291">
        <v>1788837</v>
      </c>
      <c r="E7291">
        <v>1578</v>
      </c>
      <c r="F7291">
        <v>4</v>
      </c>
      <c r="G7291">
        <v>219</v>
      </c>
      <c r="H7291" s="1">
        <v>43354</v>
      </c>
      <c r="I7291">
        <v>490</v>
      </c>
      <c r="J7291">
        <v>205.86</v>
      </c>
      <c r="K7291">
        <v>72.56</v>
      </c>
      <c r="L7291" t="s">
        <v>13</v>
      </c>
      <c r="M7291">
        <v>1</v>
      </c>
    </row>
    <row r="7292" spans="1:13" x14ac:dyDescent="0.25">
      <c r="A7292">
        <v>317602</v>
      </c>
      <c r="B7292">
        <v>0</v>
      </c>
      <c r="C7292" s="1">
        <v>43354</v>
      </c>
      <c r="D7292">
        <v>1990806</v>
      </c>
      <c r="E7292">
        <v>1471</v>
      </c>
      <c r="F7292">
        <v>2</v>
      </c>
      <c r="G7292">
        <v>229</v>
      </c>
      <c r="H7292" s="1">
        <v>43357</v>
      </c>
      <c r="I7292">
        <v>999999</v>
      </c>
      <c r="J7292">
        <v>208.39</v>
      </c>
      <c r="K7292">
        <v>105.31</v>
      </c>
      <c r="L7292" t="s">
        <v>13</v>
      </c>
      <c r="M7292">
        <v>1</v>
      </c>
    </row>
    <row r="7293" spans="1:13" x14ac:dyDescent="0.25">
      <c r="A7293">
        <v>317602</v>
      </c>
      <c r="B7293">
        <v>1</v>
      </c>
      <c r="C7293" s="1">
        <v>43354</v>
      </c>
      <c r="D7293">
        <v>1990806</v>
      </c>
      <c r="E7293">
        <v>1391</v>
      </c>
      <c r="F7293">
        <v>3</v>
      </c>
      <c r="G7293">
        <v>39.99</v>
      </c>
      <c r="H7293" s="1">
        <v>43357</v>
      </c>
      <c r="I7293">
        <v>999999</v>
      </c>
      <c r="J7293">
        <v>34.7913</v>
      </c>
      <c r="K7293">
        <v>18.39</v>
      </c>
      <c r="L7293" t="s">
        <v>13</v>
      </c>
      <c r="M7293">
        <v>1</v>
      </c>
    </row>
    <row r="7294" spans="1:13" x14ac:dyDescent="0.25">
      <c r="A7294">
        <v>317602</v>
      </c>
      <c r="B7294">
        <v>2</v>
      </c>
      <c r="C7294" s="1">
        <v>43354</v>
      </c>
      <c r="D7294">
        <v>1990806</v>
      </c>
      <c r="E7294">
        <v>1596</v>
      </c>
      <c r="F7294">
        <v>6</v>
      </c>
      <c r="G7294">
        <v>12.66</v>
      </c>
      <c r="H7294" s="1">
        <v>43357</v>
      </c>
      <c r="I7294">
        <v>999999</v>
      </c>
      <c r="J7294">
        <v>12.66</v>
      </c>
      <c r="K7294">
        <v>5.82</v>
      </c>
      <c r="L7294" t="s">
        <v>13</v>
      </c>
      <c r="M7294">
        <v>1</v>
      </c>
    </row>
    <row r="7295" spans="1:13" x14ac:dyDescent="0.25">
      <c r="A7295">
        <v>317602</v>
      </c>
      <c r="B7295">
        <v>3</v>
      </c>
      <c r="C7295" s="1">
        <v>43354</v>
      </c>
      <c r="D7295">
        <v>1990806</v>
      </c>
      <c r="E7295">
        <v>2453</v>
      </c>
      <c r="F7295">
        <v>7</v>
      </c>
      <c r="G7295">
        <v>29.99</v>
      </c>
      <c r="H7295" s="1">
        <v>43357</v>
      </c>
      <c r="I7295">
        <v>999999</v>
      </c>
      <c r="J7295">
        <v>29.99</v>
      </c>
      <c r="K7295">
        <v>15.29</v>
      </c>
      <c r="L7295" t="s">
        <v>13</v>
      </c>
      <c r="M7295">
        <v>1</v>
      </c>
    </row>
    <row r="7296" spans="1:13" x14ac:dyDescent="0.25">
      <c r="A7296">
        <v>317603</v>
      </c>
      <c r="B7296">
        <v>0</v>
      </c>
      <c r="C7296" s="1">
        <v>43354</v>
      </c>
      <c r="D7296">
        <v>571551</v>
      </c>
      <c r="E7296">
        <v>1573</v>
      </c>
      <c r="F7296">
        <v>2</v>
      </c>
      <c r="G7296">
        <v>58.99</v>
      </c>
      <c r="H7296" s="1">
        <v>43354</v>
      </c>
      <c r="I7296">
        <v>240</v>
      </c>
      <c r="J7296">
        <v>58.400100000000002</v>
      </c>
      <c r="K7296">
        <v>27.13</v>
      </c>
      <c r="L7296" t="s">
        <v>14</v>
      </c>
      <c r="M7296">
        <v>0.86399999999999999</v>
      </c>
    </row>
    <row r="7297" spans="1:13" x14ac:dyDescent="0.25">
      <c r="A7297">
        <v>317603</v>
      </c>
      <c r="B7297">
        <v>1</v>
      </c>
      <c r="C7297" s="1">
        <v>43354</v>
      </c>
      <c r="D7297">
        <v>571551</v>
      </c>
      <c r="E7297">
        <v>1415</v>
      </c>
      <c r="F7297">
        <v>2</v>
      </c>
      <c r="G7297">
        <v>300</v>
      </c>
      <c r="H7297" s="1">
        <v>43354</v>
      </c>
      <c r="I7297">
        <v>240</v>
      </c>
      <c r="J7297">
        <v>270</v>
      </c>
      <c r="K7297">
        <v>137.96</v>
      </c>
      <c r="L7297" t="s">
        <v>14</v>
      </c>
      <c r="M7297">
        <v>0.86399999999999999</v>
      </c>
    </row>
    <row r="7298" spans="1:13" x14ac:dyDescent="0.25">
      <c r="A7298">
        <v>317603</v>
      </c>
      <c r="B7298">
        <v>2</v>
      </c>
      <c r="C7298" s="1">
        <v>43354</v>
      </c>
      <c r="D7298">
        <v>571551</v>
      </c>
      <c r="E7298">
        <v>1590</v>
      </c>
      <c r="F7298">
        <v>2</v>
      </c>
      <c r="G7298">
        <v>22.89</v>
      </c>
      <c r="H7298" s="1">
        <v>43354</v>
      </c>
      <c r="I7298">
        <v>240</v>
      </c>
      <c r="J7298">
        <v>20.3721</v>
      </c>
      <c r="K7298">
        <v>7.58</v>
      </c>
      <c r="L7298" t="s">
        <v>14</v>
      </c>
      <c r="M7298">
        <v>0.86399999999999999</v>
      </c>
    </row>
    <row r="7299" spans="1:13" x14ac:dyDescent="0.25">
      <c r="A7299">
        <v>317603</v>
      </c>
      <c r="B7299">
        <v>3</v>
      </c>
      <c r="C7299" s="1">
        <v>43354</v>
      </c>
      <c r="D7299">
        <v>571551</v>
      </c>
      <c r="E7299">
        <v>2491</v>
      </c>
      <c r="F7299">
        <v>3</v>
      </c>
      <c r="G7299">
        <v>24.99</v>
      </c>
      <c r="H7299" s="1">
        <v>43354</v>
      </c>
      <c r="I7299">
        <v>240</v>
      </c>
      <c r="J7299">
        <v>21.491399999999999</v>
      </c>
      <c r="K7299">
        <v>12.74</v>
      </c>
      <c r="L7299" t="s">
        <v>14</v>
      </c>
      <c r="M7299">
        <v>0.86399999999999999</v>
      </c>
    </row>
    <row r="7300" spans="1:13" x14ac:dyDescent="0.25">
      <c r="A7300">
        <v>317604</v>
      </c>
      <c r="B7300">
        <v>0</v>
      </c>
      <c r="C7300" s="1">
        <v>43354</v>
      </c>
      <c r="D7300">
        <v>706618</v>
      </c>
      <c r="E7300">
        <v>1674</v>
      </c>
      <c r="F7300">
        <v>3</v>
      </c>
      <c r="G7300">
        <v>6.99</v>
      </c>
      <c r="H7300" s="1">
        <v>43355</v>
      </c>
      <c r="I7300">
        <v>999999</v>
      </c>
      <c r="J7300">
        <v>6.0812999999999997</v>
      </c>
      <c r="K7300">
        <v>3.56</v>
      </c>
      <c r="L7300" t="s">
        <v>14</v>
      </c>
      <c r="M7300">
        <v>0.86399999999999999</v>
      </c>
    </row>
    <row r="7301" spans="1:13" x14ac:dyDescent="0.25">
      <c r="A7301">
        <v>317604</v>
      </c>
      <c r="B7301">
        <v>1</v>
      </c>
      <c r="C7301" s="1">
        <v>43354</v>
      </c>
      <c r="D7301">
        <v>706618</v>
      </c>
      <c r="E7301">
        <v>1543</v>
      </c>
      <c r="F7301">
        <v>1</v>
      </c>
      <c r="G7301">
        <v>402</v>
      </c>
      <c r="H7301" s="1">
        <v>43355</v>
      </c>
      <c r="I7301">
        <v>999999</v>
      </c>
      <c r="J7301">
        <v>402</v>
      </c>
      <c r="K7301">
        <v>133.19</v>
      </c>
      <c r="L7301" t="s">
        <v>14</v>
      </c>
      <c r="M7301">
        <v>0.86399999999999999</v>
      </c>
    </row>
    <row r="7302" spans="1:13" x14ac:dyDescent="0.25">
      <c r="A7302">
        <v>317604</v>
      </c>
      <c r="B7302">
        <v>2</v>
      </c>
      <c r="C7302" s="1">
        <v>43354</v>
      </c>
      <c r="D7302">
        <v>706618</v>
      </c>
      <c r="E7302">
        <v>1363</v>
      </c>
      <c r="F7302">
        <v>3</v>
      </c>
      <c r="G7302">
        <v>22.99</v>
      </c>
      <c r="H7302" s="1">
        <v>43355</v>
      </c>
      <c r="I7302">
        <v>999999</v>
      </c>
      <c r="J7302">
        <v>21.1508</v>
      </c>
      <c r="K7302">
        <v>10.57</v>
      </c>
      <c r="L7302" t="s">
        <v>14</v>
      </c>
      <c r="M7302">
        <v>0.86399999999999999</v>
      </c>
    </row>
    <row r="7303" spans="1:13" x14ac:dyDescent="0.25">
      <c r="A7303">
        <v>317604</v>
      </c>
      <c r="B7303">
        <v>3</v>
      </c>
      <c r="C7303" s="1">
        <v>43354</v>
      </c>
      <c r="D7303">
        <v>706618</v>
      </c>
      <c r="E7303">
        <v>442</v>
      </c>
      <c r="F7303">
        <v>3</v>
      </c>
      <c r="G7303">
        <v>269.89999999999998</v>
      </c>
      <c r="H7303" s="1">
        <v>43355</v>
      </c>
      <c r="I7303">
        <v>999999</v>
      </c>
      <c r="J7303">
        <v>269.89999999999998</v>
      </c>
      <c r="K7303">
        <v>137.6</v>
      </c>
      <c r="L7303" t="s">
        <v>14</v>
      </c>
      <c r="M7303">
        <v>0.86399999999999999</v>
      </c>
    </row>
    <row r="7304" spans="1:13" x14ac:dyDescent="0.25">
      <c r="A7304">
        <v>317604</v>
      </c>
      <c r="B7304">
        <v>4</v>
      </c>
      <c r="C7304" s="1">
        <v>43354</v>
      </c>
      <c r="D7304">
        <v>706618</v>
      </c>
      <c r="E7304">
        <v>484</v>
      </c>
      <c r="F7304">
        <v>4</v>
      </c>
      <c r="G7304">
        <v>129</v>
      </c>
      <c r="H7304" s="1">
        <v>43355</v>
      </c>
      <c r="I7304">
        <v>999999</v>
      </c>
      <c r="J7304">
        <v>129</v>
      </c>
      <c r="K7304">
        <v>65.77</v>
      </c>
      <c r="L7304" t="s">
        <v>14</v>
      </c>
      <c r="M7304">
        <v>0.86399999999999999</v>
      </c>
    </row>
    <row r="7305" spans="1:13" x14ac:dyDescent="0.25">
      <c r="A7305">
        <v>317604</v>
      </c>
      <c r="B7305">
        <v>5</v>
      </c>
      <c r="C7305" s="1">
        <v>43354</v>
      </c>
      <c r="D7305">
        <v>706618</v>
      </c>
      <c r="E7305">
        <v>1635</v>
      </c>
      <c r="F7305">
        <v>4</v>
      </c>
      <c r="G7305">
        <v>22.89</v>
      </c>
      <c r="H7305" s="1">
        <v>43355</v>
      </c>
      <c r="I7305">
        <v>999999</v>
      </c>
      <c r="J7305">
        <v>22.89</v>
      </c>
      <c r="K7305">
        <v>7.58</v>
      </c>
      <c r="L7305" t="s">
        <v>14</v>
      </c>
      <c r="M7305">
        <v>0.86399999999999999</v>
      </c>
    </row>
    <row r="7306" spans="1:13" x14ac:dyDescent="0.25">
      <c r="A7306">
        <v>317604</v>
      </c>
      <c r="B7306">
        <v>6</v>
      </c>
      <c r="C7306" s="1">
        <v>43354</v>
      </c>
      <c r="D7306">
        <v>706618</v>
      </c>
      <c r="E7306">
        <v>1610</v>
      </c>
      <c r="F7306">
        <v>2</v>
      </c>
      <c r="G7306">
        <v>289.99</v>
      </c>
      <c r="H7306" s="1">
        <v>43355</v>
      </c>
      <c r="I7306">
        <v>999999</v>
      </c>
      <c r="J7306">
        <v>272.59059999999999</v>
      </c>
      <c r="K7306">
        <v>96.08</v>
      </c>
      <c r="L7306" t="s">
        <v>14</v>
      </c>
      <c r="M7306">
        <v>0.86399999999999999</v>
      </c>
    </row>
    <row r="7307" spans="1:13" x14ac:dyDescent="0.25">
      <c r="A7307">
        <v>317605</v>
      </c>
      <c r="B7307">
        <v>0</v>
      </c>
      <c r="C7307" s="1">
        <v>43354</v>
      </c>
      <c r="D7307">
        <v>1854875</v>
      </c>
      <c r="E7307">
        <v>1654</v>
      </c>
      <c r="F7307">
        <v>3</v>
      </c>
      <c r="G7307">
        <v>259.99</v>
      </c>
      <c r="H7307" s="1">
        <v>43357</v>
      </c>
      <c r="I7307">
        <v>999999</v>
      </c>
      <c r="J7307">
        <v>226.19130000000001</v>
      </c>
      <c r="K7307">
        <v>86.14</v>
      </c>
      <c r="L7307" t="s">
        <v>13</v>
      </c>
      <c r="M7307">
        <v>1</v>
      </c>
    </row>
    <row r="7308" spans="1:13" x14ac:dyDescent="0.25">
      <c r="A7308">
        <v>317700</v>
      </c>
      <c r="B7308">
        <v>0</v>
      </c>
      <c r="C7308" s="1">
        <v>43355</v>
      </c>
      <c r="D7308">
        <v>1523621</v>
      </c>
      <c r="E7308">
        <v>1441</v>
      </c>
      <c r="F7308">
        <v>2</v>
      </c>
      <c r="G7308">
        <v>200</v>
      </c>
      <c r="H7308" s="1">
        <v>43355</v>
      </c>
      <c r="I7308">
        <v>630</v>
      </c>
      <c r="J7308">
        <v>196</v>
      </c>
      <c r="K7308">
        <v>91.97</v>
      </c>
      <c r="L7308" t="s">
        <v>13</v>
      </c>
      <c r="M7308">
        <v>1</v>
      </c>
    </row>
    <row r="7309" spans="1:13" x14ac:dyDescent="0.25">
      <c r="A7309">
        <v>317700</v>
      </c>
      <c r="B7309">
        <v>1</v>
      </c>
      <c r="C7309" s="1">
        <v>43355</v>
      </c>
      <c r="D7309">
        <v>1523621</v>
      </c>
      <c r="E7309">
        <v>294</v>
      </c>
      <c r="F7309">
        <v>10</v>
      </c>
      <c r="G7309">
        <v>299</v>
      </c>
      <c r="H7309" s="1">
        <v>43355</v>
      </c>
      <c r="I7309">
        <v>630</v>
      </c>
      <c r="J7309">
        <v>278.07</v>
      </c>
      <c r="K7309">
        <v>152.44</v>
      </c>
      <c r="L7309" t="s">
        <v>13</v>
      </c>
      <c r="M7309">
        <v>1</v>
      </c>
    </row>
    <row r="7310" spans="1:13" x14ac:dyDescent="0.25">
      <c r="A7310">
        <v>317700</v>
      </c>
      <c r="B7310">
        <v>2</v>
      </c>
      <c r="C7310" s="1">
        <v>43355</v>
      </c>
      <c r="D7310">
        <v>1523621</v>
      </c>
      <c r="E7310">
        <v>1586</v>
      </c>
      <c r="F7310">
        <v>6</v>
      </c>
      <c r="G7310">
        <v>12.66</v>
      </c>
      <c r="H7310" s="1">
        <v>43355</v>
      </c>
      <c r="I7310">
        <v>630</v>
      </c>
      <c r="J7310">
        <v>12.66</v>
      </c>
      <c r="K7310">
        <v>5.82</v>
      </c>
      <c r="L7310" t="s">
        <v>13</v>
      </c>
      <c r="M7310">
        <v>1</v>
      </c>
    </row>
    <row r="7311" spans="1:13" x14ac:dyDescent="0.25">
      <c r="A7311">
        <v>317701</v>
      </c>
      <c r="B7311">
        <v>0</v>
      </c>
      <c r="C7311" s="1">
        <v>43355</v>
      </c>
      <c r="D7311">
        <v>1588930</v>
      </c>
      <c r="E7311">
        <v>919</v>
      </c>
      <c r="F7311">
        <v>2</v>
      </c>
      <c r="G7311">
        <v>0.95</v>
      </c>
      <c r="H7311" s="1">
        <v>43358</v>
      </c>
      <c r="I7311">
        <v>999999</v>
      </c>
      <c r="J7311">
        <v>0.85499999999999998</v>
      </c>
      <c r="K7311">
        <v>0.48</v>
      </c>
      <c r="L7311" t="s">
        <v>13</v>
      </c>
      <c r="M7311">
        <v>1</v>
      </c>
    </row>
    <row r="7312" spans="1:13" x14ac:dyDescent="0.25">
      <c r="A7312">
        <v>317701</v>
      </c>
      <c r="B7312">
        <v>1</v>
      </c>
      <c r="C7312" s="1">
        <v>43355</v>
      </c>
      <c r="D7312">
        <v>1588930</v>
      </c>
      <c r="E7312">
        <v>666</v>
      </c>
      <c r="F7312">
        <v>3</v>
      </c>
      <c r="G7312">
        <v>163</v>
      </c>
      <c r="H7312" s="1">
        <v>43358</v>
      </c>
      <c r="I7312">
        <v>999999</v>
      </c>
      <c r="J7312">
        <v>143.44</v>
      </c>
      <c r="K7312">
        <v>74.959999999999994</v>
      </c>
      <c r="L7312" t="s">
        <v>13</v>
      </c>
      <c r="M7312">
        <v>1</v>
      </c>
    </row>
    <row r="7313" spans="1:13" x14ac:dyDescent="0.25">
      <c r="A7313">
        <v>317701</v>
      </c>
      <c r="B7313">
        <v>2</v>
      </c>
      <c r="C7313" s="1">
        <v>43355</v>
      </c>
      <c r="D7313">
        <v>1588930</v>
      </c>
      <c r="E7313">
        <v>1596</v>
      </c>
      <c r="F7313">
        <v>2</v>
      </c>
      <c r="G7313">
        <v>12.66</v>
      </c>
      <c r="H7313" s="1">
        <v>43358</v>
      </c>
      <c r="I7313">
        <v>999999</v>
      </c>
      <c r="J7313">
        <v>12.66</v>
      </c>
      <c r="K7313">
        <v>5.82</v>
      </c>
      <c r="L7313" t="s">
        <v>13</v>
      </c>
      <c r="M7313">
        <v>1</v>
      </c>
    </row>
    <row r="7314" spans="1:13" x14ac:dyDescent="0.25">
      <c r="A7314">
        <v>317702</v>
      </c>
      <c r="B7314">
        <v>0</v>
      </c>
      <c r="C7314" s="1">
        <v>43355</v>
      </c>
      <c r="D7314">
        <v>932273</v>
      </c>
      <c r="E7314">
        <v>516</v>
      </c>
      <c r="F7314">
        <v>3</v>
      </c>
      <c r="G7314">
        <v>90</v>
      </c>
      <c r="H7314" s="1">
        <v>43355</v>
      </c>
      <c r="I7314">
        <v>360</v>
      </c>
      <c r="J7314">
        <v>81</v>
      </c>
      <c r="K7314">
        <v>29.82</v>
      </c>
      <c r="L7314" t="s">
        <v>16</v>
      </c>
      <c r="M7314">
        <v>0.76849999999999996</v>
      </c>
    </row>
    <row r="7315" spans="1:13" x14ac:dyDescent="0.25">
      <c r="A7315">
        <v>317702</v>
      </c>
      <c r="B7315">
        <v>1</v>
      </c>
      <c r="C7315" s="1">
        <v>43355</v>
      </c>
      <c r="D7315">
        <v>932273</v>
      </c>
      <c r="E7315">
        <v>823</v>
      </c>
      <c r="F7315">
        <v>1</v>
      </c>
      <c r="G7315">
        <v>27.9</v>
      </c>
      <c r="H7315" s="1">
        <v>43355</v>
      </c>
      <c r="I7315">
        <v>360</v>
      </c>
      <c r="J7315">
        <v>24.831</v>
      </c>
      <c r="K7315">
        <v>12.83</v>
      </c>
      <c r="L7315" t="s">
        <v>16</v>
      </c>
      <c r="M7315">
        <v>0.76849999999999996</v>
      </c>
    </row>
    <row r="7316" spans="1:13" x14ac:dyDescent="0.25">
      <c r="A7316">
        <v>317702</v>
      </c>
      <c r="B7316">
        <v>2</v>
      </c>
      <c r="C7316" s="1">
        <v>43355</v>
      </c>
      <c r="D7316">
        <v>932273</v>
      </c>
      <c r="E7316">
        <v>1556</v>
      </c>
      <c r="F7316">
        <v>1</v>
      </c>
      <c r="G7316">
        <v>280</v>
      </c>
      <c r="H7316" s="1">
        <v>43355</v>
      </c>
      <c r="I7316">
        <v>360</v>
      </c>
      <c r="J7316">
        <v>263.2</v>
      </c>
      <c r="K7316">
        <v>128.76</v>
      </c>
      <c r="L7316" t="s">
        <v>16</v>
      </c>
      <c r="M7316">
        <v>0.76849999999999996</v>
      </c>
    </row>
    <row r="7317" spans="1:13" x14ac:dyDescent="0.25">
      <c r="A7317">
        <v>317703</v>
      </c>
      <c r="B7317">
        <v>0</v>
      </c>
      <c r="C7317" s="1">
        <v>43355</v>
      </c>
      <c r="D7317">
        <v>1540700</v>
      </c>
      <c r="E7317">
        <v>583</v>
      </c>
      <c r="F7317">
        <v>1</v>
      </c>
      <c r="G7317">
        <v>251</v>
      </c>
      <c r="H7317" s="1">
        <v>43357</v>
      </c>
      <c r="I7317">
        <v>999999</v>
      </c>
      <c r="J7317">
        <v>251</v>
      </c>
      <c r="K7317">
        <v>83.16</v>
      </c>
      <c r="L7317" t="s">
        <v>13</v>
      </c>
      <c r="M7317">
        <v>1</v>
      </c>
    </row>
    <row r="7318" spans="1:13" x14ac:dyDescent="0.25">
      <c r="A7318">
        <v>317704</v>
      </c>
      <c r="B7318">
        <v>0</v>
      </c>
      <c r="C7318" s="1">
        <v>43355</v>
      </c>
      <c r="D7318">
        <v>1556340</v>
      </c>
      <c r="E7318">
        <v>1695</v>
      </c>
      <c r="F7318">
        <v>10</v>
      </c>
      <c r="G7318">
        <v>4.9800000000000004</v>
      </c>
      <c r="H7318" s="1">
        <v>43358</v>
      </c>
      <c r="I7318">
        <v>999999</v>
      </c>
      <c r="J7318">
        <v>4.3326000000000002</v>
      </c>
      <c r="K7318">
        <v>2.54</v>
      </c>
      <c r="L7318" t="s">
        <v>13</v>
      </c>
      <c r="M7318">
        <v>1</v>
      </c>
    </row>
    <row r="7319" spans="1:13" x14ac:dyDescent="0.25">
      <c r="A7319">
        <v>317705</v>
      </c>
      <c r="B7319">
        <v>0</v>
      </c>
      <c r="C7319" s="1">
        <v>43355</v>
      </c>
      <c r="D7319">
        <v>1615057</v>
      </c>
      <c r="E7319">
        <v>1699</v>
      </c>
      <c r="F7319">
        <v>5</v>
      </c>
      <c r="G7319">
        <v>6.88</v>
      </c>
      <c r="H7319" s="1">
        <v>43355</v>
      </c>
      <c r="I7319">
        <v>630</v>
      </c>
      <c r="J7319">
        <v>6.1231999999999998</v>
      </c>
      <c r="K7319">
        <v>3.16</v>
      </c>
      <c r="L7319" t="s">
        <v>13</v>
      </c>
      <c r="M7319">
        <v>1</v>
      </c>
    </row>
    <row r="7320" spans="1:13" x14ac:dyDescent="0.25">
      <c r="A7320">
        <v>317705</v>
      </c>
      <c r="B7320">
        <v>1</v>
      </c>
      <c r="C7320" s="1">
        <v>43355</v>
      </c>
      <c r="D7320">
        <v>1615057</v>
      </c>
      <c r="E7320">
        <v>2099</v>
      </c>
      <c r="F7320">
        <v>2</v>
      </c>
      <c r="G7320">
        <v>257.5</v>
      </c>
      <c r="H7320" s="1">
        <v>43355</v>
      </c>
      <c r="I7320">
        <v>630</v>
      </c>
      <c r="J7320">
        <v>257.5</v>
      </c>
      <c r="K7320">
        <v>131.28</v>
      </c>
      <c r="L7320" t="s">
        <v>13</v>
      </c>
      <c r="M7320">
        <v>1</v>
      </c>
    </row>
    <row r="7321" spans="1:13" x14ac:dyDescent="0.25">
      <c r="A7321">
        <v>317705</v>
      </c>
      <c r="B7321">
        <v>2</v>
      </c>
      <c r="C7321" s="1">
        <v>43355</v>
      </c>
      <c r="D7321">
        <v>1615057</v>
      </c>
      <c r="E7321">
        <v>347</v>
      </c>
      <c r="F7321">
        <v>3</v>
      </c>
      <c r="G7321">
        <v>586</v>
      </c>
      <c r="H7321" s="1">
        <v>43355</v>
      </c>
      <c r="I7321">
        <v>630</v>
      </c>
      <c r="J7321">
        <v>586</v>
      </c>
      <c r="K7321">
        <v>269.48</v>
      </c>
      <c r="L7321" t="s">
        <v>13</v>
      </c>
      <c r="M7321">
        <v>1</v>
      </c>
    </row>
    <row r="7322" spans="1:13" x14ac:dyDescent="0.25">
      <c r="A7322">
        <v>317705</v>
      </c>
      <c r="B7322">
        <v>3</v>
      </c>
      <c r="C7322" s="1">
        <v>43355</v>
      </c>
      <c r="D7322">
        <v>1615057</v>
      </c>
      <c r="E7322">
        <v>500</v>
      </c>
      <c r="F7322">
        <v>2</v>
      </c>
      <c r="G7322">
        <v>69</v>
      </c>
      <c r="H7322" s="1">
        <v>43355</v>
      </c>
      <c r="I7322">
        <v>630</v>
      </c>
      <c r="J7322">
        <v>61.41</v>
      </c>
      <c r="K7322">
        <v>22.86</v>
      </c>
      <c r="L7322" t="s">
        <v>13</v>
      </c>
      <c r="M7322">
        <v>1</v>
      </c>
    </row>
    <row r="7323" spans="1:13" x14ac:dyDescent="0.25">
      <c r="A7323">
        <v>317706</v>
      </c>
      <c r="B7323">
        <v>0</v>
      </c>
      <c r="C7323" s="1">
        <v>43355</v>
      </c>
      <c r="D7323">
        <v>2025504</v>
      </c>
      <c r="E7323">
        <v>1793</v>
      </c>
      <c r="F7323">
        <v>2</v>
      </c>
      <c r="G7323">
        <v>43</v>
      </c>
      <c r="H7323" s="1">
        <v>43355</v>
      </c>
      <c r="I7323">
        <v>630</v>
      </c>
      <c r="J7323">
        <v>38.700000000000003</v>
      </c>
      <c r="K7323">
        <v>21.92</v>
      </c>
      <c r="L7323" t="s">
        <v>13</v>
      </c>
      <c r="M7323">
        <v>1</v>
      </c>
    </row>
    <row r="7324" spans="1:13" x14ac:dyDescent="0.25">
      <c r="A7324">
        <v>317706</v>
      </c>
      <c r="B7324">
        <v>1</v>
      </c>
      <c r="C7324" s="1">
        <v>43355</v>
      </c>
      <c r="D7324">
        <v>2025504</v>
      </c>
      <c r="E7324">
        <v>601</v>
      </c>
      <c r="F7324">
        <v>3</v>
      </c>
      <c r="G7324">
        <v>699</v>
      </c>
      <c r="H7324" s="1">
        <v>43355</v>
      </c>
      <c r="I7324">
        <v>630</v>
      </c>
      <c r="J7324">
        <v>622.11</v>
      </c>
      <c r="K7324">
        <v>321.44</v>
      </c>
      <c r="L7324" t="s">
        <v>13</v>
      </c>
      <c r="M7324">
        <v>1</v>
      </c>
    </row>
    <row r="7325" spans="1:13" x14ac:dyDescent="0.25">
      <c r="A7325">
        <v>317706</v>
      </c>
      <c r="B7325">
        <v>2</v>
      </c>
      <c r="C7325" s="1">
        <v>43355</v>
      </c>
      <c r="D7325">
        <v>2025504</v>
      </c>
      <c r="E7325">
        <v>1389</v>
      </c>
      <c r="F7325">
        <v>2</v>
      </c>
      <c r="G7325">
        <v>35.99</v>
      </c>
      <c r="H7325" s="1">
        <v>43355</v>
      </c>
      <c r="I7325">
        <v>630</v>
      </c>
      <c r="J7325">
        <v>34.1905</v>
      </c>
      <c r="K7325">
        <v>16.55</v>
      </c>
      <c r="L7325" t="s">
        <v>13</v>
      </c>
      <c r="M7325">
        <v>1</v>
      </c>
    </row>
    <row r="7326" spans="1:13" x14ac:dyDescent="0.25">
      <c r="A7326">
        <v>317706</v>
      </c>
      <c r="B7326">
        <v>3</v>
      </c>
      <c r="C7326" s="1">
        <v>43355</v>
      </c>
      <c r="D7326">
        <v>2025504</v>
      </c>
      <c r="E7326">
        <v>2110</v>
      </c>
      <c r="F7326">
        <v>1</v>
      </c>
      <c r="G7326">
        <v>1475</v>
      </c>
      <c r="H7326" s="1">
        <v>43355</v>
      </c>
      <c r="I7326">
        <v>630</v>
      </c>
      <c r="J7326">
        <v>1475</v>
      </c>
      <c r="K7326">
        <v>488.7</v>
      </c>
      <c r="L7326" t="s">
        <v>13</v>
      </c>
      <c r="M7326">
        <v>1</v>
      </c>
    </row>
    <row r="7327" spans="1:13" x14ac:dyDescent="0.25">
      <c r="A7327">
        <v>317707</v>
      </c>
      <c r="B7327">
        <v>0</v>
      </c>
      <c r="C7327" s="1">
        <v>43355</v>
      </c>
      <c r="D7327">
        <v>1015506</v>
      </c>
      <c r="E7327">
        <v>1640</v>
      </c>
      <c r="F7327">
        <v>7</v>
      </c>
      <c r="G7327">
        <v>22.89</v>
      </c>
      <c r="H7327" s="1">
        <v>43357</v>
      </c>
      <c r="I7327">
        <v>999999</v>
      </c>
      <c r="J7327">
        <v>19.914300000000001</v>
      </c>
      <c r="K7327">
        <v>7.58</v>
      </c>
      <c r="L7327" t="s">
        <v>16</v>
      </c>
      <c r="M7327">
        <v>0.76849999999999996</v>
      </c>
    </row>
    <row r="7328" spans="1:13" x14ac:dyDescent="0.25">
      <c r="A7328">
        <v>317707</v>
      </c>
      <c r="B7328">
        <v>1</v>
      </c>
      <c r="C7328" s="1">
        <v>43355</v>
      </c>
      <c r="D7328">
        <v>1015506</v>
      </c>
      <c r="E7328">
        <v>1219</v>
      </c>
      <c r="F7328">
        <v>1</v>
      </c>
      <c r="G7328">
        <v>665</v>
      </c>
      <c r="H7328" s="1">
        <v>43357</v>
      </c>
      <c r="I7328">
        <v>999999</v>
      </c>
      <c r="J7328">
        <v>611.79999999999995</v>
      </c>
      <c r="K7328">
        <v>305.81</v>
      </c>
      <c r="L7328" t="s">
        <v>16</v>
      </c>
      <c r="M7328">
        <v>0.76849999999999996</v>
      </c>
    </row>
    <row r="7329" spans="1:13" x14ac:dyDescent="0.25">
      <c r="A7329">
        <v>317707</v>
      </c>
      <c r="B7329">
        <v>2</v>
      </c>
      <c r="C7329" s="1">
        <v>43355</v>
      </c>
      <c r="D7329">
        <v>1015506</v>
      </c>
      <c r="E7329">
        <v>56</v>
      </c>
      <c r="F7329">
        <v>10</v>
      </c>
      <c r="G7329">
        <v>296</v>
      </c>
      <c r="H7329" s="1">
        <v>43357</v>
      </c>
      <c r="I7329">
        <v>999999</v>
      </c>
      <c r="J7329">
        <v>287.12</v>
      </c>
      <c r="K7329">
        <v>98.07</v>
      </c>
      <c r="L7329" t="s">
        <v>16</v>
      </c>
      <c r="M7329">
        <v>0.76849999999999996</v>
      </c>
    </row>
    <row r="7330" spans="1:13" x14ac:dyDescent="0.25">
      <c r="A7330">
        <v>317707</v>
      </c>
      <c r="B7330">
        <v>3</v>
      </c>
      <c r="C7330" s="1">
        <v>43355</v>
      </c>
      <c r="D7330">
        <v>1015506</v>
      </c>
      <c r="E7330">
        <v>1115</v>
      </c>
      <c r="F7330">
        <v>7</v>
      </c>
      <c r="G7330">
        <v>328</v>
      </c>
      <c r="H7330" s="1">
        <v>43357</v>
      </c>
      <c r="I7330">
        <v>999999</v>
      </c>
      <c r="J7330">
        <v>328</v>
      </c>
      <c r="K7330">
        <v>150.84</v>
      </c>
      <c r="L7330" t="s">
        <v>16</v>
      </c>
      <c r="M7330">
        <v>0.76849999999999996</v>
      </c>
    </row>
    <row r="7331" spans="1:13" x14ac:dyDescent="0.25">
      <c r="A7331">
        <v>317708</v>
      </c>
      <c r="B7331">
        <v>0</v>
      </c>
      <c r="C7331" s="1">
        <v>43355</v>
      </c>
      <c r="D7331">
        <v>651722</v>
      </c>
      <c r="E7331">
        <v>390</v>
      </c>
      <c r="F7331">
        <v>2</v>
      </c>
      <c r="G7331">
        <v>1299</v>
      </c>
      <c r="H7331" s="1">
        <v>43358</v>
      </c>
      <c r="I7331">
        <v>999999</v>
      </c>
      <c r="J7331">
        <v>1195.08</v>
      </c>
      <c r="K7331">
        <v>430.38</v>
      </c>
      <c r="L7331" t="s">
        <v>14</v>
      </c>
      <c r="M7331">
        <v>0.86319999999999997</v>
      </c>
    </row>
    <row r="7332" spans="1:13" x14ac:dyDescent="0.25">
      <c r="A7332">
        <v>317800</v>
      </c>
      <c r="B7332">
        <v>0</v>
      </c>
      <c r="C7332" s="1">
        <v>43356</v>
      </c>
      <c r="D7332">
        <v>1041362</v>
      </c>
      <c r="E7332">
        <v>1429</v>
      </c>
      <c r="F7332">
        <v>1</v>
      </c>
      <c r="G7332">
        <v>289</v>
      </c>
      <c r="H7332" s="1">
        <v>43356</v>
      </c>
      <c r="I7332">
        <v>420</v>
      </c>
      <c r="J7332">
        <v>289</v>
      </c>
      <c r="K7332">
        <v>132.9</v>
      </c>
      <c r="L7332" t="s">
        <v>16</v>
      </c>
      <c r="M7332">
        <v>0.76590000000000003</v>
      </c>
    </row>
    <row r="7333" spans="1:13" x14ac:dyDescent="0.25">
      <c r="A7333">
        <v>317800</v>
      </c>
      <c r="B7333">
        <v>1</v>
      </c>
      <c r="C7333" s="1">
        <v>43356</v>
      </c>
      <c r="D7333">
        <v>1041362</v>
      </c>
      <c r="E7333">
        <v>981</v>
      </c>
      <c r="F7333">
        <v>2</v>
      </c>
      <c r="G7333">
        <v>188.5</v>
      </c>
      <c r="H7333" s="1">
        <v>43356</v>
      </c>
      <c r="I7333">
        <v>420</v>
      </c>
      <c r="J7333">
        <v>163.995</v>
      </c>
      <c r="K7333">
        <v>86.68</v>
      </c>
      <c r="L7333" t="s">
        <v>16</v>
      </c>
      <c r="M7333">
        <v>0.76590000000000003</v>
      </c>
    </row>
    <row r="7334" spans="1:13" x14ac:dyDescent="0.25">
      <c r="A7334">
        <v>317800</v>
      </c>
      <c r="B7334">
        <v>2</v>
      </c>
      <c r="C7334" s="1">
        <v>43356</v>
      </c>
      <c r="D7334">
        <v>1041362</v>
      </c>
      <c r="E7334">
        <v>1456</v>
      </c>
      <c r="F7334">
        <v>7</v>
      </c>
      <c r="G7334">
        <v>301</v>
      </c>
      <c r="H7334" s="1">
        <v>43356</v>
      </c>
      <c r="I7334">
        <v>420</v>
      </c>
      <c r="J7334">
        <v>261.87</v>
      </c>
      <c r="K7334">
        <v>138.41999999999999</v>
      </c>
      <c r="L7334" t="s">
        <v>16</v>
      </c>
      <c r="M7334">
        <v>0.76590000000000003</v>
      </c>
    </row>
    <row r="7335" spans="1:13" x14ac:dyDescent="0.25">
      <c r="A7335">
        <v>317801</v>
      </c>
      <c r="B7335">
        <v>0</v>
      </c>
      <c r="C7335" s="1">
        <v>43356</v>
      </c>
      <c r="D7335">
        <v>594765</v>
      </c>
      <c r="E7335">
        <v>1586</v>
      </c>
      <c r="F7335">
        <v>6</v>
      </c>
      <c r="G7335">
        <v>12.66</v>
      </c>
      <c r="H7335" s="1">
        <v>43356</v>
      </c>
      <c r="I7335">
        <v>190</v>
      </c>
      <c r="J7335">
        <v>11.6472</v>
      </c>
      <c r="K7335">
        <v>5.82</v>
      </c>
      <c r="L7335" t="s">
        <v>14</v>
      </c>
      <c r="M7335">
        <v>0.86060000000000003</v>
      </c>
    </row>
    <row r="7336" spans="1:13" x14ac:dyDescent="0.25">
      <c r="A7336">
        <v>317801</v>
      </c>
      <c r="B7336">
        <v>1</v>
      </c>
      <c r="C7336" s="1">
        <v>43356</v>
      </c>
      <c r="D7336">
        <v>594765</v>
      </c>
      <c r="E7336">
        <v>1566</v>
      </c>
      <c r="F7336">
        <v>1</v>
      </c>
      <c r="G7336">
        <v>266</v>
      </c>
      <c r="H7336" s="1">
        <v>43356</v>
      </c>
      <c r="I7336">
        <v>190</v>
      </c>
      <c r="J7336">
        <v>236.74</v>
      </c>
      <c r="K7336">
        <v>122.32</v>
      </c>
      <c r="L7336" t="s">
        <v>14</v>
      </c>
      <c r="M7336">
        <v>0.86060000000000003</v>
      </c>
    </row>
    <row r="7337" spans="1:13" x14ac:dyDescent="0.25">
      <c r="A7337">
        <v>317801</v>
      </c>
      <c r="B7337">
        <v>2</v>
      </c>
      <c r="C7337" s="1">
        <v>43356</v>
      </c>
      <c r="D7337">
        <v>594765</v>
      </c>
      <c r="E7337">
        <v>663</v>
      </c>
      <c r="F7337">
        <v>2</v>
      </c>
      <c r="G7337">
        <v>248</v>
      </c>
      <c r="H7337" s="1">
        <v>43356</v>
      </c>
      <c r="I7337">
        <v>190</v>
      </c>
      <c r="J7337">
        <v>230.64</v>
      </c>
      <c r="K7337">
        <v>82.17</v>
      </c>
      <c r="L7337" t="s">
        <v>14</v>
      </c>
      <c r="M7337">
        <v>0.86060000000000003</v>
      </c>
    </row>
    <row r="7338" spans="1:13" x14ac:dyDescent="0.25">
      <c r="A7338">
        <v>317802</v>
      </c>
      <c r="B7338">
        <v>0</v>
      </c>
      <c r="C7338" s="1">
        <v>43356</v>
      </c>
      <c r="D7338">
        <v>1385732</v>
      </c>
      <c r="E7338">
        <v>435</v>
      </c>
      <c r="F7338">
        <v>4</v>
      </c>
      <c r="G7338">
        <v>269.95</v>
      </c>
      <c r="H7338" s="1">
        <v>43356</v>
      </c>
      <c r="I7338">
        <v>570</v>
      </c>
      <c r="J7338">
        <v>242.95500000000001</v>
      </c>
      <c r="K7338">
        <v>137.63</v>
      </c>
      <c r="L7338" t="s">
        <v>13</v>
      </c>
      <c r="M7338">
        <v>1</v>
      </c>
    </row>
    <row r="7339" spans="1:13" x14ac:dyDescent="0.25">
      <c r="A7339">
        <v>317802</v>
      </c>
      <c r="B7339">
        <v>1</v>
      </c>
      <c r="C7339" s="1">
        <v>43356</v>
      </c>
      <c r="D7339">
        <v>1385732</v>
      </c>
      <c r="E7339">
        <v>1485</v>
      </c>
      <c r="F7339">
        <v>1</v>
      </c>
      <c r="G7339">
        <v>230</v>
      </c>
      <c r="H7339" s="1">
        <v>43356</v>
      </c>
      <c r="I7339">
        <v>570</v>
      </c>
      <c r="J7339">
        <v>230</v>
      </c>
      <c r="K7339">
        <v>105.77</v>
      </c>
      <c r="L7339" t="s">
        <v>13</v>
      </c>
      <c r="M7339">
        <v>1</v>
      </c>
    </row>
    <row r="7340" spans="1:13" x14ac:dyDescent="0.25">
      <c r="A7340">
        <v>317802</v>
      </c>
      <c r="B7340">
        <v>2</v>
      </c>
      <c r="C7340" s="1">
        <v>43356</v>
      </c>
      <c r="D7340">
        <v>1385732</v>
      </c>
      <c r="E7340">
        <v>359</v>
      </c>
      <c r="F7340">
        <v>5</v>
      </c>
      <c r="G7340">
        <v>368</v>
      </c>
      <c r="H7340" s="1">
        <v>43356</v>
      </c>
      <c r="I7340">
        <v>570</v>
      </c>
      <c r="J7340">
        <v>368</v>
      </c>
      <c r="K7340">
        <v>187.62</v>
      </c>
      <c r="L7340" t="s">
        <v>13</v>
      </c>
      <c r="M7340">
        <v>1</v>
      </c>
    </row>
    <row r="7341" spans="1:13" x14ac:dyDescent="0.25">
      <c r="A7341">
        <v>317803</v>
      </c>
      <c r="B7341">
        <v>0</v>
      </c>
      <c r="C7341" s="1">
        <v>43356</v>
      </c>
      <c r="D7341">
        <v>2024734</v>
      </c>
      <c r="E7341">
        <v>1622</v>
      </c>
      <c r="F7341">
        <v>2</v>
      </c>
      <c r="G7341">
        <v>219</v>
      </c>
      <c r="H7341" s="1">
        <v>43358</v>
      </c>
      <c r="I7341">
        <v>999999</v>
      </c>
      <c r="J7341">
        <v>216.81</v>
      </c>
      <c r="K7341">
        <v>72.56</v>
      </c>
      <c r="L7341" t="s">
        <v>13</v>
      </c>
      <c r="M7341">
        <v>1</v>
      </c>
    </row>
    <row r="7342" spans="1:13" x14ac:dyDescent="0.25">
      <c r="A7342">
        <v>317804</v>
      </c>
      <c r="B7342">
        <v>0</v>
      </c>
      <c r="C7342" s="1">
        <v>43356</v>
      </c>
      <c r="D7342">
        <v>485447</v>
      </c>
      <c r="E7342">
        <v>1459</v>
      </c>
      <c r="F7342">
        <v>1</v>
      </c>
      <c r="G7342">
        <v>256</v>
      </c>
      <c r="H7342" s="1">
        <v>43361</v>
      </c>
      <c r="I7342">
        <v>999999</v>
      </c>
      <c r="J7342">
        <v>222.72</v>
      </c>
      <c r="K7342">
        <v>117.73</v>
      </c>
      <c r="L7342" t="s">
        <v>14</v>
      </c>
      <c r="M7342">
        <v>0.86060000000000003</v>
      </c>
    </row>
    <row r="7343" spans="1:13" x14ac:dyDescent="0.25">
      <c r="A7343">
        <v>317804</v>
      </c>
      <c r="B7343">
        <v>1</v>
      </c>
      <c r="C7343" s="1">
        <v>43356</v>
      </c>
      <c r="D7343">
        <v>485447</v>
      </c>
      <c r="E7343">
        <v>1010</v>
      </c>
      <c r="F7343">
        <v>1</v>
      </c>
      <c r="G7343">
        <v>186.9</v>
      </c>
      <c r="H7343" s="1">
        <v>43361</v>
      </c>
      <c r="I7343">
        <v>999999</v>
      </c>
      <c r="J7343">
        <v>186.9</v>
      </c>
      <c r="K7343">
        <v>85.95</v>
      </c>
      <c r="L7343" t="s">
        <v>14</v>
      </c>
      <c r="M7343">
        <v>0.86060000000000003</v>
      </c>
    </row>
    <row r="7344" spans="1:13" x14ac:dyDescent="0.25">
      <c r="A7344">
        <v>317805</v>
      </c>
      <c r="B7344">
        <v>0</v>
      </c>
      <c r="C7344" s="1">
        <v>43356</v>
      </c>
      <c r="D7344">
        <v>1389241</v>
      </c>
      <c r="E7344">
        <v>535</v>
      </c>
      <c r="F7344">
        <v>3</v>
      </c>
      <c r="G7344">
        <v>179</v>
      </c>
      <c r="H7344" s="1">
        <v>43356</v>
      </c>
      <c r="I7344">
        <v>500</v>
      </c>
      <c r="J7344">
        <v>179</v>
      </c>
      <c r="K7344">
        <v>82.32</v>
      </c>
      <c r="L7344" t="s">
        <v>13</v>
      </c>
      <c r="M7344">
        <v>1</v>
      </c>
    </row>
    <row r="7345" spans="1:13" x14ac:dyDescent="0.25">
      <c r="A7345">
        <v>317805</v>
      </c>
      <c r="B7345">
        <v>1</v>
      </c>
      <c r="C7345" s="1">
        <v>43356</v>
      </c>
      <c r="D7345">
        <v>1389241</v>
      </c>
      <c r="E7345">
        <v>437</v>
      </c>
      <c r="F7345">
        <v>2</v>
      </c>
      <c r="G7345">
        <v>499.9</v>
      </c>
      <c r="H7345" s="1">
        <v>43356</v>
      </c>
      <c r="I7345">
        <v>500</v>
      </c>
      <c r="J7345">
        <v>434.91300000000001</v>
      </c>
      <c r="K7345">
        <v>254.86</v>
      </c>
      <c r="L7345" t="s">
        <v>13</v>
      </c>
      <c r="M7345">
        <v>1</v>
      </c>
    </row>
    <row r="7346" spans="1:13" x14ac:dyDescent="0.25">
      <c r="A7346">
        <v>317805</v>
      </c>
      <c r="B7346">
        <v>2</v>
      </c>
      <c r="C7346" s="1">
        <v>43356</v>
      </c>
      <c r="D7346">
        <v>1389241</v>
      </c>
      <c r="E7346">
        <v>1438</v>
      </c>
      <c r="F7346">
        <v>1</v>
      </c>
      <c r="G7346">
        <v>290</v>
      </c>
      <c r="H7346" s="1">
        <v>43356</v>
      </c>
      <c r="I7346">
        <v>500</v>
      </c>
      <c r="J7346">
        <v>266.8</v>
      </c>
      <c r="K7346">
        <v>133.36000000000001</v>
      </c>
      <c r="L7346" t="s">
        <v>13</v>
      </c>
      <c r="M7346">
        <v>1</v>
      </c>
    </row>
    <row r="7347" spans="1:13" x14ac:dyDescent="0.25">
      <c r="A7347">
        <v>317806</v>
      </c>
      <c r="B7347">
        <v>0</v>
      </c>
      <c r="C7347" s="1">
        <v>43356</v>
      </c>
      <c r="D7347">
        <v>393368</v>
      </c>
      <c r="E7347">
        <v>1638</v>
      </c>
      <c r="F7347">
        <v>2</v>
      </c>
      <c r="G7347">
        <v>13.89</v>
      </c>
      <c r="H7347" s="1">
        <v>43359</v>
      </c>
      <c r="I7347">
        <v>999999</v>
      </c>
      <c r="J7347">
        <v>13.89</v>
      </c>
      <c r="K7347">
        <v>6.39</v>
      </c>
      <c r="L7347" t="s">
        <v>15</v>
      </c>
      <c r="M7347">
        <v>1.3005</v>
      </c>
    </row>
    <row r="7348" spans="1:13" x14ac:dyDescent="0.25">
      <c r="A7348">
        <v>317807</v>
      </c>
      <c r="B7348">
        <v>0</v>
      </c>
      <c r="C7348" s="1">
        <v>43356</v>
      </c>
      <c r="D7348">
        <v>1204911</v>
      </c>
      <c r="E7348">
        <v>1435</v>
      </c>
      <c r="F7348">
        <v>2</v>
      </c>
      <c r="G7348">
        <v>293</v>
      </c>
      <c r="H7348" s="1">
        <v>43356</v>
      </c>
      <c r="I7348">
        <v>530</v>
      </c>
      <c r="J7348">
        <v>278.35000000000002</v>
      </c>
      <c r="K7348">
        <v>134.74</v>
      </c>
      <c r="L7348" t="s">
        <v>13</v>
      </c>
      <c r="M7348">
        <v>1</v>
      </c>
    </row>
    <row r="7349" spans="1:13" x14ac:dyDescent="0.25">
      <c r="A7349">
        <v>317808</v>
      </c>
      <c r="B7349">
        <v>0</v>
      </c>
      <c r="C7349" s="1">
        <v>43356</v>
      </c>
      <c r="D7349">
        <v>1896958</v>
      </c>
      <c r="E7349">
        <v>1469</v>
      </c>
      <c r="F7349">
        <v>3</v>
      </c>
      <c r="G7349">
        <v>200</v>
      </c>
      <c r="H7349" s="1">
        <v>43357</v>
      </c>
      <c r="I7349">
        <v>999999</v>
      </c>
      <c r="J7349">
        <v>200</v>
      </c>
      <c r="K7349">
        <v>91.97</v>
      </c>
      <c r="L7349" t="s">
        <v>13</v>
      </c>
      <c r="M7349">
        <v>1</v>
      </c>
    </row>
    <row r="7350" spans="1:13" x14ac:dyDescent="0.25">
      <c r="A7350">
        <v>317808</v>
      </c>
      <c r="B7350">
        <v>1</v>
      </c>
      <c r="C7350" s="1">
        <v>43356</v>
      </c>
      <c r="D7350">
        <v>1896958</v>
      </c>
      <c r="E7350">
        <v>1593</v>
      </c>
      <c r="F7350">
        <v>4</v>
      </c>
      <c r="G7350">
        <v>13.89</v>
      </c>
      <c r="H7350" s="1">
        <v>43357</v>
      </c>
      <c r="I7350">
        <v>999999</v>
      </c>
      <c r="J7350">
        <v>13.89</v>
      </c>
      <c r="K7350">
        <v>6.39</v>
      </c>
      <c r="L7350" t="s">
        <v>13</v>
      </c>
      <c r="M7350">
        <v>1</v>
      </c>
    </row>
    <row r="7351" spans="1:13" x14ac:dyDescent="0.25">
      <c r="A7351">
        <v>317808</v>
      </c>
      <c r="B7351">
        <v>2</v>
      </c>
      <c r="C7351" s="1">
        <v>43356</v>
      </c>
      <c r="D7351">
        <v>1896958</v>
      </c>
      <c r="E7351">
        <v>53</v>
      </c>
      <c r="F7351">
        <v>1</v>
      </c>
      <c r="G7351">
        <v>296</v>
      </c>
      <c r="H7351" s="1">
        <v>43357</v>
      </c>
      <c r="I7351">
        <v>999999</v>
      </c>
      <c r="J7351">
        <v>296</v>
      </c>
      <c r="K7351">
        <v>98.07</v>
      </c>
      <c r="L7351" t="s">
        <v>13</v>
      </c>
      <c r="M7351">
        <v>1</v>
      </c>
    </row>
    <row r="7352" spans="1:13" x14ac:dyDescent="0.25">
      <c r="A7352">
        <v>317808</v>
      </c>
      <c r="B7352">
        <v>3</v>
      </c>
      <c r="C7352" s="1">
        <v>43356</v>
      </c>
      <c r="D7352">
        <v>1896958</v>
      </c>
      <c r="E7352">
        <v>2511</v>
      </c>
      <c r="F7352">
        <v>6</v>
      </c>
      <c r="G7352">
        <v>4.0599999999999996</v>
      </c>
      <c r="H7352" s="1">
        <v>43357</v>
      </c>
      <c r="I7352">
        <v>999999</v>
      </c>
      <c r="J7352">
        <v>4.0599999999999996</v>
      </c>
      <c r="K7352">
        <v>2.0699999999999998</v>
      </c>
      <c r="L7352" t="s">
        <v>13</v>
      </c>
      <c r="M7352">
        <v>1</v>
      </c>
    </row>
    <row r="7353" spans="1:13" x14ac:dyDescent="0.25">
      <c r="A7353">
        <v>317900</v>
      </c>
      <c r="B7353">
        <v>0</v>
      </c>
      <c r="C7353" s="1">
        <v>43357</v>
      </c>
      <c r="D7353">
        <v>893210</v>
      </c>
      <c r="E7353">
        <v>1635</v>
      </c>
      <c r="F7353">
        <v>1</v>
      </c>
      <c r="G7353">
        <v>22.89</v>
      </c>
      <c r="H7353" s="1">
        <v>43357</v>
      </c>
      <c r="I7353">
        <v>340</v>
      </c>
      <c r="J7353">
        <v>22.661100000000001</v>
      </c>
      <c r="K7353">
        <v>7.58</v>
      </c>
      <c r="L7353" t="s">
        <v>14</v>
      </c>
      <c r="M7353">
        <v>0.85550000000000004</v>
      </c>
    </row>
    <row r="7354" spans="1:13" x14ac:dyDescent="0.25">
      <c r="A7354">
        <v>317900</v>
      </c>
      <c r="B7354">
        <v>1</v>
      </c>
      <c r="C7354" s="1">
        <v>43357</v>
      </c>
      <c r="D7354">
        <v>893210</v>
      </c>
      <c r="E7354">
        <v>692</v>
      </c>
      <c r="F7354">
        <v>3</v>
      </c>
      <c r="G7354">
        <v>248</v>
      </c>
      <c r="H7354" s="1">
        <v>43357</v>
      </c>
      <c r="I7354">
        <v>340</v>
      </c>
      <c r="J7354">
        <v>233.12</v>
      </c>
      <c r="K7354">
        <v>82.17</v>
      </c>
      <c r="L7354" t="s">
        <v>14</v>
      </c>
      <c r="M7354">
        <v>0.85550000000000004</v>
      </c>
    </row>
    <row r="7355" spans="1:13" x14ac:dyDescent="0.25">
      <c r="A7355">
        <v>317900</v>
      </c>
      <c r="B7355">
        <v>2</v>
      </c>
      <c r="C7355" s="1">
        <v>43357</v>
      </c>
      <c r="D7355">
        <v>893210</v>
      </c>
      <c r="E7355">
        <v>1139</v>
      </c>
      <c r="F7355">
        <v>1</v>
      </c>
      <c r="G7355">
        <v>328</v>
      </c>
      <c r="H7355" s="1">
        <v>43357</v>
      </c>
      <c r="I7355">
        <v>340</v>
      </c>
      <c r="J7355">
        <v>288.64</v>
      </c>
      <c r="K7355">
        <v>150.84</v>
      </c>
      <c r="L7355" t="s">
        <v>14</v>
      </c>
      <c r="M7355">
        <v>0.85550000000000004</v>
      </c>
    </row>
    <row r="7356" spans="1:13" x14ac:dyDescent="0.25">
      <c r="A7356">
        <v>317901</v>
      </c>
      <c r="B7356">
        <v>0</v>
      </c>
      <c r="C7356" s="1">
        <v>43357</v>
      </c>
      <c r="D7356">
        <v>1440579</v>
      </c>
      <c r="E7356">
        <v>340</v>
      </c>
      <c r="F7356">
        <v>3</v>
      </c>
      <c r="G7356">
        <v>819</v>
      </c>
      <c r="H7356" s="1">
        <v>43358</v>
      </c>
      <c r="I7356">
        <v>999999</v>
      </c>
      <c r="J7356">
        <v>712.53</v>
      </c>
      <c r="K7356">
        <v>376.63</v>
      </c>
      <c r="L7356" t="s">
        <v>13</v>
      </c>
      <c r="M7356">
        <v>1</v>
      </c>
    </row>
    <row r="7357" spans="1:13" x14ac:dyDescent="0.25">
      <c r="A7357">
        <v>317902</v>
      </c>
      <c r="B7357">
        <v>0</v>
      </c>
      <c r="C7357" s="1">
        <v>43357</v>
      </c>
      <c r="D7357">
        <v>288497</v>
      </c>
      <c r="E7357">
        <v>415</v>
      </c>
      <c r="F7357">
        <v>6</v>
      </c>
      <c r="G7357">
        <v>326</v>
      </c>
      <c r="H7357" s="1">
        <v>43360</v>
      </c>
      <c r="I7357">
        <v>999999</v>
      </c>
      <c r="J7357">
        <v>293.39999999999998</v>
      </c>
      <c r="K7357">
        <v>166.2</v>
      </c>
      <c r="L7357" t="s">
        <v>15</v>
      </c>
      <c r="M7357">
        <v>1.3008999999999999</v>
      </c>
    </row>
    <row r="7358" spans="1:13" x14ac:dyDescent="0.25">
      <c r="A7358">
        <v>317902</v>
      </c>
      <c r="B7358">
        <v>1</v>
      </c>
      <c r="C7358" s="1">
        <v>43357</v>
      </c>
      <c r="D7358">
        <v>288497</v>
      </c>
      <c r="E7358">
        <v>185</v>
      </c>
      <c r="F7358">
        <v>3</v>
      </c>
      <c r="G7358">
        <v>169</v>
      </c>
      <c r="H7358" s="1">
        <v>43360</v>
      </c>
      <c r="I7358">
        <v>999999</v>
      </c>
      <c r="J7358">
        <v>169</v>
      </c>
      <c r="K7358">
        <v>55.99</v>
      </c>
      <c r="L7358" t="s">
        <v>15</v>
      </c>
      <c r="M7358">
        <v>1.3008999999999999</v>
      </c>
    </row>
    <row r="7359" spans="1:13" x14ac:dyDescent="0.25">
      <c r="A7359">
        <v>317902</v>
      </c>
      <c r="B7359">
        <v>2</v>
      </c>
      <c r="C7359" s="1">
        <v>43357</v>
      </c>
      <c r="D7359">
        <v>288497</v>
      </c>
      <c r="E7359">
        <v>1737</v>
      </c>
      <c r="F7359">
        <v>6</v>
      </c>
      <c r="G7359">
        <v>28</v>
      </c>
      <c r="H7359" s="1">
        <v>43360</v>
      </c>
      <c r="I7359">
        <v>999999</v>
      </c>
      <c r="J7359">
        <v>28</v>
      </c>
      <c r="K7359">
        <v>14.28</v>
      </c>
      <c r="L7359" t="s">
        <v>15</v>
      </c>
      <c r="M7359">
        <v>1.3008999999999999</v>
      </c>
    </row>
    <row r="7360" spans="1:13" x14ac:dyDescent="0.25">
      <c r="A7360">
        <v>317902</v>
      </c>
      <c r="B7360">
        <v>3</v>
      </c>
      <c r="C7360" s="1">
        <v>43357</v>
      </c>
      <c r="D7360">
        <v>288497</v>
      </c>
      <c r="E7360">
        <v>1614</v>
      </c>
      <c r="F7360">
        <v>6</v>
      </c>
      <c r="G7360">
        <v>259.99</v>
      </c>
      <c r="H7360" s="1">
        <v>43360</v>
      </c>
      <c r="I7360">
        <v>999999</v>
      </c>
      <c r="J7360">
        <v>233.99100000000001</v>
      </c>
      <c r="K7360">
        <v>86.14</v>
      </c>
      <c r="L7360" t="s">
        <v>15</v>
      </c>
      <c r="M7360">
        <v>1.3008999999999999</v>
      </c>
    </row>
    <row r="7361" spans="1:13" x14ac:dyDescent="0.25">
      <c r="A7361">
        <v>317903</v>
      </c>
      <c r="B7361">
        <v>0</v>
      </c>
      <c r="C7361" s="1">
        <v>43357</v>
      </c>
      <c r="D7361">
        <v>297473</v>
      </c>
      <c r="E7361">
        <v>1469</v>
      </c>
      <c r="F7361">
        <v>1</v>
      </c>
      <c r="G7361">
        <v>200</v>
      </c>
      <c r="H7361" s="1">
        <v>43361</v>
      </c>
      <c r="I7361">
        <v>999999</v>
      </c>
      <c r="J7361">
        <v>176</v>
      </c>
      <c r="K7361">
        <v>91.97</v>
      </c>
      <c r="L7361" t="s">
        <v>15</v>
      </c>
      <c r="M7361">
        <v>1.3008999999999999</v>
      </c>
    </row>
    <row r="7362" spans="1:13" x14ac:dyDescent="0.25">
      <c r="A7362">
        <v>317903</v>
      </c>
      <c r="B7362">
        <v>1</v>
      </c>
      <c r="C7362" s="1">
        <v>43357</v>
      </c>
      <c r="D7362">
        <v>297473</v>
      </c>
      <c r="E7362">
        <v>1481</v>
      </c>
      <c r="F7362">
        <v>1</v>
      </c>
      <c r="G7362">
        <v>229</v>
      </c>
      <c r="H7362" s="1">
        <v>43361</v>
      </c>
      <c r="I7362">
        <v>999999</v>
      </c>
      <c r="J7362">
        <v>199.23</v>
      </c>
      <c r="K7362">
        <v>105.31</v>
      </c>
      <c r="L7362" t="s">
        <v>15</v>
      </c>
      <c r="M7362">
        <v>1.3008999999999999</v>
      </c>
    </row>
    <row r="7363" spans="1:13" x14ac:dyDescent="0.25">
      <c r="A7363">
        <v>317903</v>
      </c>
      <c r="B7363">
        <v>2</v>
      </c>
      <c r="C7363" s="1">
        <v>43357</v>
      </c>
      <c r="D7363">
        <v>297473</v>
      </c>
      <c r="E7363">
        <v>1618</v>
      </c>
      <c r="F7363">
        <v>5</v>
      </c>
      <c r="G7363">
        <v>58.99</v>
      </c>
      <c r="H7363" s="1">
        <v>43361</v>
      </c>
      <c r="I7363">
        <v>999999</v>
      </c>
      <c r="J7363">
        <v>52.501100000000001</v>
      </c>
      <c r="K7363">
        <v>27.13</v>
      </c>
      <c r="L7363" t="s">
        <v>15</v>
      </c>
      <c r="M7363">
        <v>1.3008999999999999</v>
      </c>
    </row>
    <row r="7364" spans="1:13" x14ac:dyDescent="0.25">
      <c r="A7364">
        <v>317903</v>
      </c>
      <c r="B7364">
        <v>3</v>
      </c>
      <c r="C7364" s="1">
        <v>43357</v>
      </c>
      <c r="D7364">
        <v>297473</v>
      </c>
      <c r="E7364">
        <v>375</v>
      </c>
      <c r="F7364">
        <v>1</v>
      </c>
      <c r="G7364">
        <v>699</v>
      </c>
      <c r="H7364" s="1">
        <v>43361</v>
      </c>
      <c r="I7364">
        <v>999999</v>
      </c>
      <c r="J7364">
        <v>699</v>
      </c>
      <c r="K7364">
        <v>321.44</v>
      </c>
      <c r="L7364" t="s">
        <v>15</v>
      </c>
      <c r="M7364">
        <v>1.3008999999999999</v>
      </c>
    </row>
    <row r="7365" spans="1:13" x14ac:dyDescent="0.25">
      <c r="A7365">
        <v>317904</v>
      </c>
      <c r="B7365">
        <v>0</v>
      </c>
      <c r="C7365" s="1">
        <v>43357</v>
      </c>
      <c r="D7365">
        <v>1319453</v>
      </c>
      <c r="E7365">
        <v>435</v>
      </c>
      <c r="F7365">
        <v>7</v>
      </c>
      <c r="G7365">
        <v>269.95</v>
      </c>
      <c r="H7365" s="1">
        <v>43360</v>
      </c>
      <c r="I7365">
        <v>999999</v>
      </c>
      <c r="J7365">
        <v>269.95</v>
      </c>
      <c r="K7365">
        <v>137.63</v>
      </c>
      <c r="L7365" t="s">
        <v>13</v>
      </c>
      <c r="M7365">
        <v>1</v>
      </c>
    </row>
    <row r="7366" spans="1:13" x14ac:dyDescent="0.25">
      <c r="A7366">
        <v>317905</v>
      </c>
      <c r="B7366">
        <v>0</v>
      </c>
      <c r="C7366" s="1">
        <v>43357</v>
      </c>
      <c r="D7366">
        <v>908182</v>
      </c>
      <c r="E7366">
        <v>1688</v>
      </c>
      <c r="F7366">
        <v>2</v>
      </c>
      <c r="G7366">
        <v>8.8800000000000008</v>
      </c>
      <c r="H7366" s="1">
        <v>43360</v>
      </c>
      <c r="I7366">
        <v>999999</v>
      </c>
      <c r="J7366">
        <v>8.8800000000000008</v>
      </c>
      <c r="K7366">
        <v>4.08</v>
      </c>
      <c r="L7366" t="s">
        <v>16</v>
      </c>
      <c r="M7366">
        <v>0.76339999999999997</v>
      </c>
    </row>
    <row r="7367" spans="1:13" x14ac:dyDescent="0.25">
      <c r="A7367">
        <v>318000</v>
      </c>
      <c r="B7367">
        <v>0</v>
      </c>
      <c r="C7367" s="1">
        <v>43358</v>
      </c>
      <c r="D7367">
        <v>1363037</v>
      </c>
      <c r="E7367">
        <v>1816</v>
      </c>
      <c r="F7367">
        <v>3</v>
      </c>
      <c r="G7367">
        <v>32</v>
      </c>
      <c r="H7367" s="1">
        <v>43359</v>
      </c>
      <c r="I7367">
        <v>999999</v>
      </c>
      <c r="J7367">
        <v>29.76</v>
      </c>
      <c r="K7367">
        <v>16.309999999999999</v>
      </c>
      <c r="L7367" t="s">
        <v>13</v>
      </c>
      <c r="M7367">
        <v>1</v>
      </c>
    </row>
    <row r="7368" spans="1:13" x14ac:dyDescent="0.25">
      <c r="A7368">
        <v>318000</v>
      </c>
      <c r="B7368">
        <v>1</v>
      </c>
      <c r="C7368" s="1">
        <v>43358</v>
      </c>
      <c r="D7368">
        <v>1363037</v>
      </c>
      <c r="E7368">
        <v>324</v>
      </c>
      <c r="F7368">
        <v>2</v>
      </c>
      <c r="G7368">
        <v>500</v>
      </c>
      <c r="H7368" s="1">
        <v>43359</v>
      </c>
      <c r="I7368">
        <v>999999</v>
      </c>
      <c r="J7368">
        <v>440</v>
      </c>
      <c r="K7368">
        <v>229.93</v>
      </c>
      <c r="L7368" t="s">
        <v>13</v>
      </c>
      <c r="M7368">
        <v>1</v>
      </c>
    </row>
    <row r="7369" spans="1:13" x14ac:dyDescent="0.25">
      <c r="A7369">
        <v>318001</v>
      </c>
      <c r="B7369">
        <v>0</v>
      </c>
      <c r="C7369" s="1">
        <v>43358</v>
      </c>
      <c r="D7369">
        <v>1842350</v>
      </c>
      <c r="E7369">
        <v>2172</v>
      </c>
      <c r="F7369">
        <v>2</v>
      </c>
      <c r="G7369">
        <v>445</v>
      </c>
      <c r="H7369" s="1">
        <v>43362</v>
      </c>
      <c r="I7369">
        <v>999999</v>
      </c>
      <c r="J7369">
        <v>445</v>
      </c>
      <c r="K7369">
        <v>204.64</v>
      </c>
      <c r="L7369" t="s">
        <v>13</v>
      </c>
      <c r="M7369">
        <v>1</v>
      </c>
    </row>
    <row r="7370" spans="1:13" x14ac:dyDescent="0.25">
      <c r="A7370">
        <v>318002</v>
      </c>
      <c r="B7370">
        <v>0</v>
      </c>
      <c r="C7370" s="1">
        <v>43358</v>
      </c>
      <c r="D7370">
        <v>2045041</v>
      </c>
      <c r="E7370">
        <v>1355</v>
      </c>
      <c r="F7370">
        <v>1</v>
      </c>
      <c r="G7370">
        <v>32.99</v>
      </c>
      <c r="H7370" s="1">
        <v>43362</v>
      </c>
      <c r="I7370">
        <v>999999</v>
      </c>
      <c r="J7370">
        <v>28.7013</v>
      </c>
      <c r="K7370">
        <v>15.17</v>
      </c>
      <c r="L7370" t="s">
        <v>13</v>
      </c>
      <c r="M7370">
        <v>1</v>
      </c>
    </row>
    <row r="7371" spans="1:13" x14ac:dyDescent="0.25">
      <c r="A7371">
        <v>318002</v>
      </c>
      <c r="B7371">
        <v>1</v>
      </c>
      <c r="C7371" s="1">
        <v>43358</v>
      </c>
      <c r="D7371">
        <v>2045041</v>
      </c>
      <c r="E7371">
        <v>1513</v>
      </c>
      <c r="F7371">
        <v>6</v>
      </c>
      <c r="G7371">
        <v>269</v>
      </c>
      <c r="H7371" s="1">
        <v>43362</v>
      </c>
      <c r="I7371">
        <v>999999</v>
      </c>
      <c r="J7371">
        <v>247.48</v>
      </c>
      <c r="K7371">
        <v>123.7</v>
      </c>
      <c r="L7371" t="s">
        <v>13</v>
      </c>
      <c r="M7371">
        <v>1</v>
      </c>
    </row>
    <row r="7372" spans="1:13" x14ac:dyDescent="0.25">
      <c r="A7372">
        <v>318003</v>
      </c>
      <c r="B7372">
        <v>0</v>
      </c>
      <c r="C7372" s="1">
        <v>43358</v>
      </c>
      <c r="D7372">
        <v>219526</v>
      </c>
      <c r="E7372">
        <v>208</v>
      </c>
      <c r="F7372">
        <v>1</v>
      </c>
      <c r="G7372">
        <v>599</v>
      </c>
      <c r="H7372" s="1">
        <v>43358</v>
      </c>
      <c r="I7372">
        <v>100</v>
      </c>
      <c r="J7372">
        <v>593.01</v>
      </c>
      <c r="K7372">
        <v>275.45999999999998</v>
      </c>
      <c r="L7372" t="s">
        <v>15</v>
      </c>
      <c r="M7372">
        <v>1.3008999999999999</v>
      </c>
    </row>
    <row r="7373" spans="1:13" x14ac:dyDescent="0.25">
      <c r="A7373">
        <v>318003</v>
      </c>
      <c r="B7373">
        <v>1</v>
      </c>
      <c r="C7373" s="1">
        <v>43358</v>
      </c>
      <c r="D7373">
        <v>219526</v>
      </c>
      <c r="E7373">
        <v>2504</v>
      </c>
      <c r="F7373">
        <v>2</v>
      </c>
      <c r="G7373">
        <v>9.99</v>
      </c>
      <c r="H7373" s="1">
        <v>43358</v>
      </c>
      <c r="I7373">
        <v>100</v>
      </c>
      <c r="J7373">
        <v>9.8901000000000003</v>
      </c>
      <c r="K7373">
        <v>5.09</v>
      </c>
      <c r="L7373" t="s">
        <v>15</v>
      </c>
      <c r="M7373">
        <v>1.3008999999999999</v>
      </c>
    </row>
    <row r="7374" spans="1:13" x14ac:dyDescent="0.25">
      <c r="A7374">
        <v>318003</v>
      </c>
      <c r="B7374">
        <v>2</v>
      </c>
      <c r="C7374" s="1">
        <v>43358</v>
      </c>
      <c r="D7374">
        <v>219526</v>
      </c>
      <c r="E7374">
        <v>113</v>
      </c>
      <c r="F7374">
        <v>1</v>
      </c>
      <c r="G7374">
        <v>249.99</v>
      </c>
      <c r="H7374" s="1">
        <v>43358</v>
      </c>
      <c r="I7374">
        <v>100</v>
      </c>
      <c r="J7374">
        <v>249.99</v>
      </c>
      <c r="K7374">
        <v>82.83</v>
      </c>
      <c r="L7374" t="s">
        <v>15</v>
      </c>
      <c r="M7374">
        <v>1.3008999999999999</v>
      </c>
    </row>
    <row r="7375" spans="1:13" x14ac:dyDescent="0.25">
      <c r="A7375">
        <v>318004</v>
      </c>
      <c r="B7375">
        <v>0</v>
      </c>
      <c r="C7375" s="1">
        <v>43358</v>
      </c>
      <c r="D7375">
        <v>23833</v>
      </c>
      <c r="E7375">
        <v>63</v>
      </c>
      <c r="F7375">
        <v>1</v>
      </c>
      <c r="G7375">
        <v>181</v>
      </c>
      <c r="H7375" s="1">
        <v>43363</v>
      </c>
      <c r="I7375">
        <v>999999</v>
      </c>
      <c r="J7375">
        <v>155.66</v>
      </c>
      <c r="K7375">
        <v>83.24</v>
      </c>
      <c r="L7375" t="s">
        <v>17</v>
      </c>
      <c r="M7375">
        <v>1.3911</v>
      </c>
    </row>
    <row r="7376" spans="1:13" x14ac:dyDescent="0.25">
      <c r="A7376">
        <v>318004</v>
      </c>
      <c r="B7376">
        <v>1</v>
      </c>
      <c r="C7376" s="1">
        <v>43358</v>
      </c>
      <c r="D7376">
        <v>23833</v>
      </c>
      <c r="E7376">
        <v>1686</v>
      </c>
      <c r="F7376">
        <v>2</v>
      </c>
      <c r="G7376">
        <v>6.99</v>
      </c>
      <c r="H7376" s="1">
        <v>43363</v>
      </c>
      <c r="I7376">
        <v>999999</v>
      </c>
      <c r="J7376">
        <v>6.99</v>
      </c>
      <c r="K7376">
        <v>3.56</v>
      </c>
      <c r="L7376" t="s">
        <v>17</v>
      </c>
      <c r="M7376">
        <v>1.3911</v>
      </c>
    </row>
    <row r="7377" spans="1:13" x14ac:dyDescent="0.25">
      <c r="A7377">
        <v>318004</v>
      </c>
      <c r="B7377">
        <v>2</v>
      </c>
      <c r="C7377" s="1">
        <v>43358</v>
      </c>
      <c r="D7377">
        <v>23833</v>
      </c>
      <c r="E7377">
        <v>405</v>
      </c>
      <c r="F7377">
        <v>4</v>
      </c>
      <c r="G7377">
        <v>699</v>
      </c>
      <c r="H7377" s="1">
        <v>43363</v>
      </c>
      <c r="I7377">
        <v>999999</v>
      </c>
      <c r="J7377">
        <v>643.08000000000004</v>
      </c>
      <c r="K7377">
        <v>321.44</v>
      </c>
      <c r="L7377" t="s">
        <v>17</v>
      </c>
      <c r="M7377">
        <v>1.3911</v>
      </c>
    </row>
    <row r="7378" spans="1:13" x14ac:dyDescent="0.25">
      <c r="A7378">
        <v>318005</v>
      </c>
      <c r="B7378">
        <v>0</v>
      </c>
      <c r="C7378" s="1">
        <v>43358</v>
      </c>
      <c r="D7378">
        <v>1796166</v>
      </c>
      <c r="E7378">
        <v>1454</v>
      </c>
      <c r="F7378">
        <v>1</v>
      </c>
      <c r="G7378">
        <v>199</v>
      </c>
      <c r="H7378" s="1">
        <v>43360</v>
      </c>
      <c r="I7378">
        <v>999999</v>
      </c>
      <c r="J7378">
        <v>175.12</v>
      </c>
      <c r="K7378">
        <v>91.51</v>
      </c>
      <c r="L7378" t="s">
        <v>13</v>
      </c>
      <c r="M7378">
        <v>1</v>
      </c>
    </row>
    <row r="7379" spans="1:13" x14ac:dyDescent="0.25">
      <c r="A7379">
        <v>318005</v>
      </c>
      <c r="B7379">
        <v>1</v>
      </c>
      <c r="C7379" s="1">
        <v>43358</v>
      </c>
      <c r="D7379">
        <v>1796166</v>
      </c>
      <c r="E7379">
        <v>1454</v>
      </c>
      <c r="F7379">
        <v>5</v>
      </c>
      <c r="G7379">
        <v>199</v>
      </c>
      <c r="H7379" s="1">
        <v>43360</v>
      </c>
      <c r="I7379">
        <v>999999</v>
      </c>
      <c r="J7379">
        <v>177.11</v>
      </c>
      <c r="K7379">
        <v>91.51</v>
      </c>
      <c r="L7379" t="s">
        <v>13</v>
      </c>
      <c r="M7379">
        <v>1</v>
      </c>
    </row>
    <row r="7380" spans="1:13" x14ac:dyDescent="0.25">
      <c r="A7380">
        <v>318005</v>
      </c>
      <c r="B7380">
        <v>2</v>
      </c>
      <c r="C7380" s="1">
        <v>43358</v>
      </c>
      <c r="D7380">
        <v>1796166</v>
      </c>
      <c r="E7380">
        <v>1420</v>
      </c>
      <c r="F7380">
        <v>1</v>
      </c>
      <c r="G7380">
        <v>199</v>
      </c>
      <c r="H7380" s="1">
        <v>43360</v>
      </c>
      <c r="I7380">
        <v>999999</v>
      </c>
      <c r="J7380">
        <v>181.09</v>
      </c>
      <c r="K7380">
        <v>91.51</v>
      </c>
      <c r="L7380" t="s">
        <v>13</v>
      </c>
      <c r="M7380">
        <v>1</v>
      </c>
    </row>
    <row r="7381" spans="1:13" x14ac:dyDescent="0.25">
      <c r="A7381">
        <v>318006</v>
      </c>
      <c r="B7381">
        <v>0</v>
      </c>
      <c r="C7381" s="1">
        <v>43358</v>
      </c>
      <c r="D7381">
        <v>1881362</v>
      </c>
      <c r="E7381">
        <v>1466</v>
      </c>
      <c r="F7381">
        <v>2</v>
      </c>
      <c r="G7381">
        <v>290</v>
      </c>
      <c r="H7381" s="1">
        <v>43360</v>
      </c>
      <c r="I7381">
        <v>999999</v>
      </c>
      <c r="J7381">
        <v>261</v>
      </c>
      <c r="K7381">
        <v>133.36000000000001</v>
      </c>
      <c r="L7381" t="s">
        <v>13</v>
      </c>
      <c r="M7381">
        <v>1</v>
      </c>
    </row>
    <row r="7382" spans="1:13" x14ac:dyDescent="0.25">
      <c r="A7382">
        <v>318007</v>
      </c>
      <c r="B7382">
        <v>0</v>
      </c>
      <c r="C7382" s="1">
        <v>43358</v>
      </c>
      <c r="D7382">
        <v>395280</v>
      </c>
      <c r="E7382">
        <v>123</v>
      </c>
      <c r="F7382">
        <v>1</v>
      </c>
      <c r="G7382">
        <v>279.99</v>
      </c>
      <c r="H7382" s="1">
        <v>43361</v>
      </c>
      <c r="I7382">
        <v>999999</v>
      </c>
      <c r="J7382">
        <v>246.3912</v>
      </c>
      <c r="K7382">
        <v>128.76</v>
      </c>
      <c r="L7382" t="s">
        <v>15</v>
      </c>
      <c r="M7382">
        <v>1.3008999999999999</v>
      </c>
    </row>
    <row r="7383" spans="1:13" x14ac:dyDescent="0.25">
      <c r="A7383">
        <v>318007</v>
      </c>
      <c r="B7383">
        <v>1</v>
      </c>
      <c r="C7383" s="1">
        <v>43358</v>
      </c>
      <c r="D7383">
        <v>395280</v>
      </c>
      <c r="E7383">
        <v>1432</v>
      </c>
      <c r="F7383">
        <v>2</v>
      </c>
      <c r="G7383">
        <v>300</v>
      </c>
      <c r="H7383" s="1">
        <v>43361</v>
      </c>
      <c r="I7383">
        <v>999999</v>
      </c>
      <c r="J7383">
        <v>258</v>
      </c>
      <c r="K7383">
        <v>137.96</v>
      </c>
      <c r="L7383" t="s">
        <v>15</v>
      </c>
      <c r="M7383">
        <v>1.3008999999999999</v>
      </c>
    </row>
    <row r="7384" spans="1:13" x14ac:dyDescent="0.25">
      <c r="A7384">
        <v>318007</v>
      </c>
      <c r="B7384">
        <v>2</v>
      </c>
      <c r="C7384" s="1">
        <v>43358</v>
      </c>
      <c r="D7384">
        <v>395280</v>
      </c>
      <c r="E7384">
        <v>445</v>
      </c>
      <c r="F7384">
        <v>1</v>
      </c>
      <c r="G7384">
        <v>559</v>
      </c>
      <c r="H7384" s="1">
        <v>43361</v>
      </c>
      <c r="I7384">
        <v>999999</v>
      </c>
      <c r="J7384">
        <v>519.87</v>
      </c>
      <c r="K7384">
        <v>257.06</v>
      </c>
      <c r="L7384" t="s">
        <v>15</v>
      </c>
      <c r="M7384">
        <v>1.3008999999999999</v>
      </c>
    </row>
    <row r="7385" spans="1:13" x14ac:dyDescent="0.25">
      <c r="A7385">
        <v>316304</v>
      </c>
      <c r="B7385">
        <v>0</v>
      </c>
      <c r="C7385" s="1">
        <v>43341</v>
      </c>
      <c r="D7385">
        <v>765428</v>
      </c>
      <c r="E7385">
        <v>418</v>
      </c>
      <c r="F7385">
        <v>9</v>
      </c>
      <c r="G7385">
        <v>269.95</v>
      </c>
      <c r="H7385" s="1">
        <v>43344</v>
      </c>
      <c r="I7385">
        <v>999999</v>
      </c>
      <c r="J7385">
        <v>269.95</v>
      </c>
      <c r="K7385">
        <v>137.63</v>
      </c>
      <c r="L7385" t="s">
        <v>14</v>
      </c>
      <c r="M7385">
        <v>0.85760000000000003</v>
      </c>
    </row>
    <row r="7386" spans="1:13" x14ac:dyDescent="0.25">
      <c r="A7386">
        <v>316304</v>
      </c>
      <c r="B7386">
        <v>1</v>
      </c>
      <c r="C7386" s="1">
        <v>43341</v>
      </c>
      <c r="D7386">
        <v>765428</v>
      </c>
      <c r="E7386">
        <v>366</v>
      </c>
      <c r="F7386">
        <v>2</v>
      </c>
      <c r="G7386">
        <v>758</v>
      </c>
      <c r="H7386" s="1">
        <v>43344</v>
      </c>
      <c r="I7386">
        <v>999999</v>
      </c>
      <c r="J7386">
        <v>674.62</v>
      </c>
      <c r="K7386">
        <v>348.58</v>
      </c>
      <c r="L7386" t="s">
        <v>14</v>
      </c>
      <c r="M7386">
        <v>0.85760000000000003</v>
      </c>
    </row>
    <row r="7387" spans="1:13" x14ac:dyDescent="0.25">
      <c r="A7387">
        <v>316304</v>
      </c>
      <c r="B7387">
        <v>2</v>
      </c>
      <c r="C7387" s="1">
        <v>43341</v>
      </c>
      <c r="D7387">
        <v>765428</v>
      </c>
      <c r="E7387">
        <v>427</v>
      </c>
      <c r="F7387">
        <v>1</v>
      </c>
      <c r="G7387">
        <v>469</v>
      </c>
      <c r="H7387" s="1">
        <v>43344</v>
      </c>
      <c r="I7387">
        <v>999999</v>
      </c>
      <c r="J7387">
        <v>422.1</v>
      </c>
      <c r="K7387">
        <v>215.68</v>
      </c>
      <c r="L7387" t="s">
        <v>14</v>
      </c>
      <c r="M7387">
        <v>0.85760000000000003</v>
      </c>
    </row>
    <row r="7388" spans="1:13" x14ac:dyDescent="0.25">
      <c r="A7388">
        <v>316304</v>
      </c>
      <c r="B7388">
        <v>3</v>
      </c>
      <c r="C7388" s="1">
        <v>43341</v>
      </c>
      <c r="D7388">
        <v>765428</v>
      </c>
      <c r="E7388">
        <v>1619</v>
      </c>
      <c r="F7388">
        <v>1</v>
      </c>
      <c r="G7388">
        <v>59.99</v>
      </c>
      <c r="H7388" s="1">
        <v>43344</v>
      </c>
      <c r="I7388">
        <v>999999</v>
      </c>
      <c r="J7388">
        <v>53.391100000000002</v>
      </c>
      <c r="K7388">
        <v>27.59</v>
      </c>
      <c r="L7388" t="s">
        <v>14</v>
      </c>
      <c r="M7388">
        <v>0.85760000000000003</v>
      </c>
    </row>
    <row r="7389" spans="1:13" x14ac:dyDescent="0.25">
      <c r="A7389">
        <v>316304</v>
      </c>
      <c r="B7389">
        <v>4</v>
      </c>
      <c r="C7389" s="1">
        <v>43341</v>
      </c>
      <c r="D7389">
        <v>765428</v>
      </c>
      <c r="E7389">
        <v>1597</v>
      </c>
      <c r="F7389">
        <v>7</v>
      </c>
      <c r="G7389">
        <v>57.88</v>
      </c>
      <c r="H7389" s="1">
        <v>43344</v>
      </c>
      <c r="I7389">
        <v>999999</v>
      </c>
      <c r="J7389">
        <v>57.88</v>
      </c>
      <c r="K7389">
        <v>26.62</v>
      </c>
      <c r="L7389" t="s">
        <v>14</v>
      </c>
      <c r="M7389">
        <v>0.85760000000000003</v>
      </c>
    </row>
    <row r="7390" spans="1:13" x14ac:dyDescent="0.25">
      <c r="A7390">
        <v>316304</v>
      </c>
      <c r="B7390">
        <v>5</v>
      </c>
      <c r="C7390" s="1">
        <v>43341</v>
      </c>
      <c r="D7390">
        <v>765428</v>
      </c>
      <c r="E7390">
        <v>1634</v>
      </c>
      <c r="F7390">
        <v>1</v>
      </c>
      <c r="G7390">
        <v>9.99</v>
      </c>
      <c r="H7390" s="1">
        <v>43344</v>
      </c>
      <c r="I7390">
        <v>999999</v>
      </c>
      <c r="J7390">
        <v>8.5914000000000001</v>
      </c>
      <c r="K7390">
        <v>5.09</v>
      </c>
      <c r="L7390" t="s">
        <v>14</v>
      </c>
      <c r="M7390">
        <v>0.85760000000000003</v>
      </c>
    </row>
    <row r="7391" spans="1:13" x14ac:dyDescent="0.25">
      <c r="A7391">
        <v>316305</v>
      </c>
      <c r="B7391">
        <v>0</v>
      </c>
      <c r="C7391" s="1">
        <v>43341</v>
      </c>
      <c r="D7391">
        <v>453054</v>
      </c>
      <c r="E7391">
        <v>651</v>
      </c>
      <c r="F7391">
        <v>2</v>
      </c>
      <c r="G7391">
        <v>116</v>
      </c>
      <c r="H7391" s="1">
        <v>43346</v>
      </c>
      <c r="I7391">
        <v>999999</v>
      </c>
      <c r="J7391">
        <v>116</v>
      </c>
      <c r="K7391">
        <v>53.34</v>
      </c>
      <c r="L7391" t="s">
        <v>14</v>
      </c>
      <c r="M7391">
        <v>0.85760000000000003</v>
      </c>
    </row>
    <row r="7392" spans="1:13" x14ac:dyDescent="0.25">
      <c r="A7392">
        <v>316305</v>
      </c>
      <c r="B7392">
        <v>1</v>
      </c>
      <c r="C7392" s="1">
        <v>43341</v>
      </c>
      <c r="D7392">
        <v>453054</v>
      </c>
      <c r="E7392">
        <v>1425</v>
      </c>
      <c r="F7392">
        <v>4</v>
      </c>
      <c r="G7392">
        <v>529</v>
      </c>
      <c r="H7392" s="1">
        <v>43346</v>
      </c>
      <c r="I7392">
        <v>999999</v>
      </c>
      <c r="J7392">
        <v>529</v>
      </c>
      <c r="K7392">
        <v>175.27</v>
      </c>
      <c r="L7392" t="s">
        <v>14</v>
      </c>
      <c r="M7392">
        <v>0.85760000000000003</v>
      </c>
    </row>
    <row r="7393" spans="1:13" x14ac:dyDescent="0.25">
      <c r="A7393">
        <v>316306</v>
      </c>
      <c r="B7393">
        <v>0</v>
      </c>
      <c r="C7393" s="1">
        <v>43341</v>
      </c>
      <c r="D7393">
        <v>538042</v>
      </c>
      <c r="E7393">
        <v>280</v>
      </c>
      <c r="F7393">
        <v>2</v>
      </c>
      <c r="G7393">
        <v>329</v>
      </c>
      <c r="H7393" s="1">
        <v>43344</v>
      </c>
      <c r="I7393">
        <v>999999</v>
      </c>
      <c r="J7393">
        <v>329</v>
      </c>
      <c r="K7393">
        <v>167.73</v>
      </c>
      <c r="L7393" t="s">
        <v>14</v>
      </c>
      <c r="M7393">
        <v>0.85760000000000003</v>
      </c>
    </row>
    <row r="7394" spans="1:13" x14ac:dyDescent="0.25">
      <c r="A7394">
        <v>316307</v>
      </c>
      <c r="B7394">
        <v>0</v>
      </c>
      <c r="C7394" s="1">
        <v>43341</v>
      </c>
      <c r="D7394">
        <v>92652</v>
      </c>
      <c r="E7394">
        <v>1617</v>
      </c>
      <c r="F7394">
        <v>2</v>
      </c>
      <c r="G7394">
        <v>57.99</v>
      </c>
      <c r="H7394" s="1">
        <v>43344</v>
      </c>
      <c r="I7394">
        <v>999999</v>
      </c>
      <c r="J7394">
        <v>51.031199999999998</v>
      </c>
      <c r="K7394">
        <v>26.67</v>
      </c>
      <c r="L7394" t="s">
        <v>17</v>
      </c>
      <c r="M7394">
        <v>1.3713</v>
      </c>
    </row>
    <row r="7395" spans="1:13" x14ac:dyDescent="0.25">
      <c r="A7395">
        <v>316307</v>
      </c>
      <c r="B7395">
        <v>1</v>
      </c>
      <c r="C7395" s="1">
        <v>43341</v>
      </c>
      <c r="D7395">
        <v>92652</v>
      </c>
      <c r="E7395">
        <v>705</v>
      </c>
      <c r="F7395">
        <v>1</v>
      </c>
      <c r="G7395">
        <v>87</v>
      </c>
      <c r="H7395" s="1">
        <v>43344</v>
      </c>
      <c r="I7395">
        <v>999999</v>
      </c>
      <c r="J7395">
        <v>87</v>
      </c>
      <c r="K7395">
        <v>44.36</v>
      </c>
      <c r="L7395" t="s">
        <v>17</v>
      </c>
      <c r="M7395">
        <v>1.3713</v>
      </c>
    </row>
    <row r="7396" spans="1:13" x14ac:dyDescent="0.25">
      <c r="A7396">
        <v>316307</v>
      </c>
      <c r="B7396">
        <v>2</v>
      </c>
      <c r="C7396" s="1">
        <v>43341</v>
      </c>
      <c r="D7396">
        <v>92652</v>
      </c>
      <c r="E7396">
        <v>929</v>
      </c>
      <c r="F7396">
        <v>2</v>
      </c>
      <c r="G7396">
        <v>33.99</v>
      </c>
      <c r="H7396" s="1">
        <v>43344</v>
      </c>
      <c r="I7396">
        <v>999999</v>
      </c>
      <c r="J7396">
        <v>33.99</v>
      </c>
      <c r="K7396">
        <v>17.329999999999998</v>
      </c>
      <c r="L7396" t="s">
        <v>17</v>
      </c>
      <c r="M7396">
        <v>1.3713</v>
      </c>
    </row>
    <row r="7397" spans="1:13" x14ac:dyDescent="0.25">
      <c r="A7397">
        <v>316308</v>
      </c>
      <c r="B7397">
        <v>0</v>
      </c>
      <c r="C7397" s="1">
        <v>43341</v>
      </c>
      <c r="D7397">
        <v>515274</v>
      </c>
      <c r="E7397">
        <v>1235</v>
      </c>
      <c r="F7397">
        <v>3</v>
      </c>
      <c r="G7397">
        <v>838</v>
      </c>
      <c r="H7397" s="1">
        <v>43343</v>
      </c>
      <c r="I7397">
        <v>999999</v>
      </c>
      <c r="J7397">
        <v>745.82</v>
      </c>
      <c r="K7397">
        <v>385.37</v>
      </c>
      <c r="L7397" t="s">
        <v>14</v>
      </c>
      <c r="M7397">
        <v>0.85760000000000003</v>
      </c>
    </row>
    <row r="7398" spans="1:13" x14ac:dyDescent="0.25">
      <c r="A7398">
        <v>316308</v>
      </c>
      <c r="B7398">
        <v>1</v>
      </c>
      <c r="C7398" s="1">
        <v>43341</v>
      </c>
      <c r="D7398">
        <v>515274</v>
      </c>
      <c r="E7398">
        <v>1671</v>
      </c>
      <c r="F7398">
        <v>9</v>
      </c>
      <c r="G7398">
        <v>4.99</v>
      </c>
      <c r="H7398" s="1">
        <v>43343</v>
      </c>
      <c r="I7398">
        <v>999999</v>
      </c>
      <c r="J7398">
        <v>4.3413000000000004</v>
      </c>
      <c r="K7398">
        <v>2.54</v>
      </c>
      <c r="L7398" t="s">
        <v>14</v>
      </c>
      <c r="M7398">
        <v>0.85760000000000003</v>
      </c>
    </row>
    <row r="7399" spans="1:13" x14ac:dyDescent="0.25">
      <c r="A7399">
        <v>316308</v>
      </c>
      <c r="B7399">
        <v>2</v>
      </c>
      <c r="C7399" s="1">
        <v>43341</v>
      </c>
      <c r="D7399">
        <v>515274</v>
      </c>
      <c r="E7399">
        <v>1664</v>
      </c>
      <c r="F7399">
        <v>1</v>
      </c>
      <c r="G7399">
        <v>8.99</v>
      </c>
      <c r="H7399" s="1">
        <v>43343</v>
      </c>
      <c r="I7399">
        <v>999999</v>
      </c>
      <c r="J7399">
        <v>8.0010999999999992</v>
      </c>
      <c r="K7399">
        <v>4.13</v>
      </c>
      <c r="L7399" t="s">
        <v>14</v>
      </c>
      <c r="M7399">
        <v>0.85760000000000003</v>
      </c>
    </row>
    <row r="7400" spans="1:13" x14ac:dyDescent="0.25">
      <c r="A7400">
        <v>316400</v>
      </c>
      <c r="B7400">
        <v>0</v>
      </c>
      <c r="C7400" s="1">
        <v>43342</v>
      </c>
      <c r="D7400">
        <v>1458237</v>
      </c>
      <c r="E7400">
        <v>2499</v>
      </c>
      <c r="F7400">
        <v>1</v>
      </c>
      <c r="G7400">
        <v>23.72</v>
      </c>
      <c r="H7400" s="1">
        <v>43347</v>
      </c>
      <c r="I7400">
        <v>999999</v>
      </c>
      <c r="J7400">
        <v>22.0596</v>
      </c>
      <c r="K7400">
        <v>12.09</v>
      </c>
      <c r="L7400" t="s">
        <v>13</v>
      </c>
      <c r="M7400">
        <v>1</v>
      </c>
    </row>
    <row r="7401" spans="1:13" x14ac:dyDescent="0.25">
      <c r="A7401">
        <v>316400</v>
      </c>
      <c r="B7401">
        <v>1</v>
      </c>
      <c r="C7401" s="1">
        <v>43342</v>
      </c>
      <c r="D7401">
        <v>1458237</v>
      </c>
      <c r="E7401">
        <v>2059</v>
      </c>
      <c r="F7401">
        <v>2</v>
      </c>
      <c r="G7401">
        <v>99.99</v>
      </c>
      <c r="H7401" s="1">
        <v>43347</v>
      </c>
      <c r="I7401">
        <v>999999</v>
      </c>
      <c r="J7401">
        <v>87.991200000000006</v>
      </c>
      <c r="K7401">
        <v>50.98</v>
      </c>
      <c r="L7401" t="s">
        <v>13</v>
      </c>
      <c r="M7401">
        <v>1</v>
      </c>
    </row>
    <row r="7402" spans="1:13" x14ac:dyDescent="0.25">
      <c r="A7402">
        <v>316400</v>
      </c>
      <c r="B7402">
        <v>2</v>
      </c>
      <c r="C7402" s="1">
        <v>43342</v>
      </c>
      <c r="D7402">
        <v>1458237</v>
      </c>
      <c r="E7402">
        <v>1621</v>
      </c>
      <c r="F7402">
        <v>2</v>
      </c>
      <c r="G7402">
        <v>12.99</v>
      </c>
      <c r="H7402" s="1">
        <v>43347</v>
      </c>
      <c r="I7402">
        <v>999999</v>
      </c>
      <c r="J7402">
        <v>12.99</v>
      </c>
      <c r="K7402">
        <v>6.62</v>
      </c>
      <c r="L7402" t="s">
        <v>13</v>
      </c>
      <c r="M7402">
        <v>1</v>
      </c>
    </row>
    <row r="7403" spans="1:13" x14ac:dyDescent="0.25">
      <c r="A7403">
        <v>316400</v>
      </c>
      <c r="B7403">
        <v>3</v>
      </c>
      <c r="C7403" s="1">
        <v>43342</v>
      </c>
      <c r="D7403">
        <v>1458237</v>
      </c>
      <c r="E7403">
        <v>125</v>
      </c>
      <c r="F7403">
        <v>3</v>
      </c>
      <c r="G7403">
        <v>143.4</v>
      </c>
      <c r="H7403" s="1">
        <v>43347</v>
      </c>
      <c r="I7403">
        <v>999999</v>
      </c>
      <c r="J7403">
        <v>134.79599999999999</v>
      </c>
      <c r="K7403">
        <v>73.11</v>
      </c>
      <c r="L7403" t="s">
        <v>13</v>
      </c>
      <c r="M7403">
        <v>1</v>
      </c>
    </row>
    <row r="7404" spans="1:13" x14ac:dyDescent="0.25">
      <c r="A7404">
        <v>316400</v>
      </c>
      <c r="B7404">
        <v>4</v>
      </c>
      <c r="C7404" s="1">
        <v>43342</v>
      </c>
      <c r="D7404">
        <v>1458237</v>
      </c>
      <c r="E7404">
        <v>426</v>
      </c>
      <c r="F7404">
        <v>1</v>
      </c>
      <c r="G7404">
        <v>499.9</v>
      </c>
      <c r="H7404" s="1">
        <v>43347</v>
      </c>
      <c r="I7404">
        <v>999999</v>
      </c>
      <c r="J7404">
        <v>434.91300000000001</v>
      </c>
      <c r="K7404">
        <v>254.86</v>
      </c>
      <c r="L7404" t="s">
        <v>13</v>
      </c>
      <c r="M7404">
        <v>1</v>
      </c>
    </row>
    <row r="7405" spans="1:13" x14ac:dyDescent="0.25">
      <c r="A7405">
        <v>316400</v>
      </c>
      <c r="B7405">
        <v>5</v>
      </c>
      <c r="C7405" s="1">
        <v>43342</v>
      </c>
      <c r="D7405">
        <v>1458237</v>
      </c>
      <c r="E7405">
        <v>751</v>
      </c>
      <c r="F7405">
        <v>7</v>
      </c>
      <c r="G7405">
        <v>11.5</v>
      </c>
      <c r="H7405" s="1">
        <v>43347</v>
      </c>
      <c r="I7405">
        <v>999999</v>
      </c>
      <c r="J7405">
        <v>10.005000000000001</v>
      </c>
      <c r="K7405">
        <v>5.86</v>
      </c>
      <c r="L7405" t="s">
        <v>13</v>
      </c>
      <c r="M7405">
        <v>1</v>
      </c>
    </row>
    <row r="7406" spans="1:13" x14ac:dyDescent="0.25">
      <c r="A7406">
        <v>316401</v>
      </c>
      <c r="B7406">
        <v>0</v>
      </c>
      <c r="C7406" s="1">
        <v>43342</v>
      </c>
      <c r="D7406">
        <v>2026383</v>
      </c>
      <c r="E7406">
        <v>446</v>
      </c>
      <c r="F7406">
        <v>8</v>
      </c>
      <c r="G7406">
        <v>219.95</v>
      </c>
      <c r="H7406" s="1">
        <v>43347</v>
      </c>
      <c r="I7406">
        <v>999999</v>
      </c>
      <c r="J7406">
        <v>206.75299999999999</v>
      </c>
      <c r="K7406">
        <v>112.14</v>
      </c>
      <c r="L7406" t="s">
        <v>13</v>
      </c>
      <c r="M7406">
        <v>1</v>
      </c>
    </row>
    <row r="7407" spans="1:13" x14ac:dyDescent="0.25">
      <c r="A7407">
        <v>316402</v>
      </c>
      <c r="B7407">
        <v>0</v>
      </c>
      <c r="C7407" s="1">
        <v>43342</v>
      </c>
      <c r="D7407">
        <v>383099</v>
      </c>
      <c r="E7407">
        <v>1644</v>
      </c>
      <c r="F7407">
        <v>3</v>
      </c>
      <c r="G7407">
        <v>57.88</v>
      </c>
      <c r="H7407" s="1">
        <v>43342</v>
      </c>
      <c r="I7407">
        <v>100</v>
      </c>
      <c r="J7407">
        <v>56.7224</v>
      </c>
      <c r="K7407">
        <v>26.62</v>
      </c>
      <c r="L7407" t="s">
        <v>15</v>
      </c>
      <c r="M7407">
        <v>1.2928999999999999</v>
      </c>
    </row>
    <row r="7408" spans="1:13" x14ac:dyDescent="0.25">
      <c r="A7408">
        <v>316402</v>
      </c>
      <c r="B7408">
        <v>1</v>
      </c>
      <c r="C7408" s="1">
        <v>43342</v>
      </c>
      <c r="D7408">
        <v>383099</v>
      </c>
      <c r="E7408">
        <v>1415</v>
      </c>
      <c r="F7408">
        <v>2</v>
      </c>
      <c r="G7408">
        <v>300</v>
      </c>
      <c r="H7408" s="1">
        <v>43342</v>
      </c>
      <c r="I7408">
        <v>100</v>
      </c>
      <c r="J7408">
        <v>300</v>
      </c>
      <c r="K7408">
        <v>137.96</v>
      </c>
      <c r="L7408" t="s">
        <v>15</v>
      </c>
      <c r="M7408">
        <v>1.2928999999999999</v>
      </c>
    </row>
    <row r="7409" spans="1:13" x14ac:dyDescent="0.25">
      <c r="A7409">
        <v>316402</v>
      </c>
      <c r="B7409">
        <v>2</v>
      </c>
      <c r="C7409" s="1">
        <v>43342</v>
      </c>
      <c r="D7409">
        <v>383099</v>
      </c>
      <c r="E7409">
        <v>700</v>
      </c>
      <c r="F7409">
        <v>6</v>
      </c>
      <c r="G7409">
        <v>159</v>
      </c>
      <c r="H7409" s="1">
        <v>43342</v>
      </c>
      <c r="I7409">
        <v>100</v>
      </c>
      <c r="J7409">
        <v>159</v>
      </c>
      <c r="K7409">
        <v>73.12</v>
      </c>
      <c r="L7409" t="s">
        <v>15</v>
      </c>
      <c r="M7409">
        <v>1.2928999999999999</v>
      </c>
    </row>
    <row r="7410" spans="1:13" x14ac:dyDescent="0.25">
      <c r="A7410">
        <v>316403</v>
      </c>
      <c r="B7410">
        <v>0</v>
      </c>
      <c r="C7410" s="1">
        <v>43342</v>
      </c>
      <c r="D7410">
        <v>2012413</v>
      </c>
      <c r="E7410">
        <v>1422</v>
      </c>
      <c r="F7410">
        <v>1</v>
      </c>
      <c r="G7410">
        <v>301</v>
      </c>
      <c r="H7410" s="1">
        <v>43343</v>
      </c>
      <c r="I7410">
        <v>999999</v>
      </c>
      <c r="J7410">
        <v>273.91000000000003</v>
      </c>
      <c r="K7410">
        <v>138.41999999999999</v>
      </c>
      <c r="L7410" t="s">
        <v>13</v>
      </c>
      <c r="M7410">
        <v>1</v>
      </c>
    </row>
    <row r="7411" spans="1:13" x14ac:dyDescent="0.25">
      <c r="A7411">
        <v>316404</v>
      </c>
      <c r="B7411">
        <v>0</v>
      </c>
      <c r="C7411" s="1">
        <v>43342</v>
      </c>
      <c r="D7411">
        <v>1585094</v>
      </c>
      <c r="E7411">
        <v>435</v>
      </c>
      <c r="F7411">
        <v>3</v>
      </c>
      <c r="G7411">
        <v>269.95</v>
      </c>
      <c r="H7411" s="1">
        <v>43342</v>
      </c>
      <c r="I7411">
        <v>430</v>
      </c>
      <c r="J7411">
        <v>256.45249999999999</v>
      </c>
      <c r="K7411">
        <v>137.63</v>
      </c>
      <c r="L7411" t="s">
        <v>13</v>
      </c>
      <c r="M7411">
        <v>1</v>
      </c>
    </row>
    <row r="7412" spans="1:13" x14ac:dyDescent="0.25">
      <c r="A7412">
        <v>316404</v>
      </c>
      <c r="B7412">
        <v>1</v>
      </c>
      <c r="C7412" s="1">
        <v>43342</v>
      </c>
      <c r="D7412">
        <v>1585094</v>
      </c>
      <c r="E7412">
        <v>451</v>
      </c>
      <c r="F7412">
        <v>3</v>
      </c>
      <c r="G7412">
        <v>559</v>
      </c>
      <c r="H7412" s="1">
        <v>43342</v>
      </c>
      <c r="I7412">
        <v>430</v>
      </c>
      <c r="J7412">
        <v>491.92</v>
      </c>
      <c r="K7412">
        <v>257.06</v>
      </c>
      <c r="L7412" t="s">
        <v>13</v>
      </c>
      <c r="M7412">
        <v>1</v>
      </c>
    </row>
    <row r="7413" spans="1:13" x14ac:dyDescent="0.25">
      <c r="A7413">
        <v>316404</v>
      </c>
      <c r="B7413">
        <v>2</v>
      </c>
      <c r="C7413" s="1">
        <v>43342</v>
      </c>
      <c r="D7413">
        <v>1585094</v>
      </c>
      <c r="E7413">
        <v>1904</v>
      </c>
      <c r="F7413">
        <v>3</v>
      </c>
      <c r="G7413">
        <v>899</v>
      </c>
      <c r="H7413" s="1">
        <v>43342</v>
      </c>
      <c r="I7413">
        <v>430</v>
      </c>
      <c r="J7413">
        <v>899</v>
      </c>
      <c r="K7413">
        <v>413.42</v>
      </c>
      <c r="L7413" t="s">
        <v>13</v>
      </c>
      <c r="M7413">
        <v>1</v>
      </c>
    </row>
    <row r="7414" spans="1:13" x14ac:dyDescent="0.25">
      <c r="A7414">
        <v>316405</v>
      </c>
      <c r="B7414">
        <v>0</v>
      </c>
      <c r="C7414" s="1">
        <v>43342</v>
      </c>
      <c r="D7414">
        <v>1012457</v>
      </c>
      <c r="E7414">
        <v>1551</v>
      </c>
      <c r="F7414">
        <v>3</v>
      </c>
      <c r="G7414">
        <v>299</v>
      </c>
      <c r="H7414" s="1">
        <v>43342</v>
      </c>
      <c r="I7414">
        <v>360</v>
      </c>
      <c r="J7414">
        <v>272.08999999999997</v>
      </c>
      <c r="K7414">
        <v>137.5</v>
      </c>
      <c r="L7414" t="s">
        <v>16</v>
      </c>
      <c r="M7414">
        <v>0.76770000000000005</v>
      </c>
    </row>
    <row r="7415" spans="1:13" x14ac:dyDescent="0.25">
      <c r="A7415">
        <v>316405</v>
      </c>
      <c r="B7415">
        <v>1</v>
      </c>
      <c r="C7415" s="1">
        <v>43342</v>
      </c>
      <c r="D7415">
        <v>1012457</v>
      </c>
      <c r="E7415">
        <v>1605</v>
      </c>
      <c r="F7415">
        <v>3</v>
      </c>
      <c r="G7415">
        <v>289.99</v>
      </c>
      <c r="H7415" s="1">
        <v>43342</v>
      </c>
      <c r="I7415">
        <v>360</v>
      </c>
      <c r="J7415">
        <v>266.79079999999999</v>
      </c>
      <c r="K7415">
        <v>96.08</v>
      </c>
      <c r="L7415" t="s">
        <v>16</v>
      </c>
      <c r="M7415">
        <v>0.76770000000000005</v>
      </c>
    </row>
    <row r="7416" spans="1:13" x14ac:dyDescent="0.25">
      <c r="A7416">
        <v>316406</v>
      </c>
      <c r="B7416">
        <v>0</v>
      </c>
      <c r="C7416" s="1">
        <v>43342</v>
      </c>
      <c r="D7416">
        <v>323746</v>
      </c>
      <c r="E7416">
        <v>1660</v>
      </c>
      <c r="F7416">
        <v>3</v>
      </c>
      <c r="G7416">
        <v>289.99</v>
      </c>
      <c r="H7416" s="1">
        <v>43345</v>
      </c>
      <c r="I7416">
        <v>999999</v>
      </c>
      <c r="J7416">
        <v>289.99</v>
      </c>
      <c r="K7416">
        <v>96.08</v>
      </c>
      <c r="L7416" t="s">
        <v>15</v>
      </c>
      <c r="M7416">
        <v>1.2928999999999999</v>
      </c>
    </row>
    <row r="7417" spans="1:13" x14ac:dyDescent="0.25">
      <c r="A7417">
        <v>316406</v>
      </c>
      <c r="B7417">
        <v>1</v>
      </c>
      <c r="C7417" s="1">
        <v>43342</v>
      </c>
      <c r="D7417">
        <v>323746</v>
      </c>
      <c r="E7417">
        <v>1584</v>
      </c>
      <c r="F7417">
        <v>3</v>
      </c>
      <c r="G7417">
        <v>9.99</v>
      </c>
      <c r="H7417" s="1">
        <v>43345</v>
      </c>
      <c r="I7417">
        <v>999999</v>
      </c>
      <c r="J7417">
        <v>9.4905000000000008</v>
      </c>
      <c r="K7417">
        <v>5.09</v>
      </c>
      <c r="L7417" t="s">
        <v>15</v>
      </c>
      <c r="M7417">
        <v>1.2928999999999999</v>
      </c>
    </row>
    <row r="7418" spans="1:13" x14ac:dyDescent="0.25">
      <c r="A7418">
        <v>316407</v>
      </c>
      <c r="B7418">
        <v>0</v>
      </c>
      <c r="C7418" s="1">
        <v>43342</v>
      </c>
      <c r="D7418">
        <v>447582</v>
      </c>
      <c r="E7418">
        <v>1650</v>
      </c>
      <c r="F7418">
        <v>3</v>
      </c>
      <c r="G7418">
        <v>289.99</v>
      </c>
      <c r="H7418" s="1">
        <v>43345</v>
      </c>
      <c r="I7418">
        <v>999999</v>
      </c>
      <c r="J7418">
        <v>275.4905</v>
      </c>
      <c r="K7418">
        <v>96.08</v>
      </c>
      <c r="L7418" t="s">
        <v>14</v>
      </c>
      <c r="M7418">
        <v>0.85529999999999995</v>
      </c>
    </row>
    <row r="7419" spans="1:13" x14ac:dyDescent="0.25">
      <c r="A7419">
        <v>316407</v>
      </c>
      <c r="B7419">
        <v>1</v>
      </c>
      <c r="C7419" s="1">
        <v>43342</v>
      </c>
      <c r="D7419">
        <v>447582</v>
      </c>
      <c r="E7419">
        <v>1740</v>
      </c>
      <c r="F7419">
        <v>5</v>
      </c>
      <c r="G7419">
        <v>28</v>
      </c>
      <c r="H7419" s="1">
        <v>43345</v>
      </c>
      <c r="I7419">
        <v>999999</v>
      </c>
      <c r="J7419">
        <v>24.08</v>
      </c>
      <c r="K7419">
        <v>14.28</v>
      </c>
      <c r="L7419" t="s">
        <v>14</v>
      </c>
      <c r="M7419">
        <v>0.85529999999999995</v>
      </c>
    </row>
    <row r="7420" spans="1:13" x14ac:dyDescent="0.25">
      <c r="A7420">
        <v>316408</v>
      </c>
      <c r="B7420">
        <v>0</v>
      </c>
      <c r="C7420" s="1">
        <v>43342</v>
      </c>
      <c r="D7420">
        <v>1284544</v>
      </c>
      <c r="E7420">
        <v>1519</v>
      </c>
      <c r="F7420">
        <v>1</v>
      </c>
      <c r="G7420">
        <v>310</v>
      </c>
      <c r="H7420" s="1">
        <v>43343</v>
      </c>
      <c r="I7420">
        <v>999999</v>
      </c>
      <c r="J7420">
        <v>310</v>
      </c>
      <c r="K7420">
        <v>142.56</v>
      </c>
      <c r="L7420" t="s">
        <v>13</v>
      </c>
      <c r="M7420">
        <v>1</v>
      </c>
    </row>
    <row r="7421" spans="1:13" x14ac:dyDescent="0.25">
      <c r="A7421">
        <v>316408</v>
      </c>
      <c r="B7421">
        <v>1</v>
      </c>
      <c r="C7421" s="1">
        <v>43342</v>
      </c>
      <c r="D7421">
        <v>1284544</v>
      </c>
      <c r="E7421">
        <v>583</v>
      </c>
      <c r="F7421">
        <v>10</v>
      </c>
      <c r="G7421">
        <v>251</v>
      </c>
      <c r="H7421" s="1">
        <v>43343</v>
      </c>
      <c r="I7421">
        <v>999999</v>
      </c>
      <c r="J7421">
        <v>251</v>
      </c>
      <c r="K7421">
        <v>83.16</v>
      </c>
      <c r="L7421" t="s">
        <v>13</v>
      </c>
      <c r="M7421">
        <v>1</v>
      </c>
    </row>
    <row r="7422" spans="1:13" x14ac:dyDescent="0.25">
      <c r="A7422">
        <v>316408</v>
      </c>
      <c r="B7422">
        <v>2</v>
      </c>
      <c r="C7422" s="1">
        <v>43342</v>
      </c>
      <c r="D7422">
        <v>1284544</v>
      </c>
      <c r="E7422">
        <v>430</v>
      </c>
      <c r="F7422">
        <v>4</v>
      </c>
      <c r="G7422">
        <v>269.95</v>
      </c>
      <c r="H7422" s="1">
        <v>43343</v>
      </c>
      <c r="I7422">
        <v>999999</v>
      </c>
      <c r="J7422">
        <v>269.95</v>
      </c>
      <c r="K7422">
        <v>137.63</v>
      </c>
      <c r="L7422" t="s">
        <v>13</v>
      </c>
      <c r="M7422">
        <v>1</v>
      </c>
    </row>
    <row r="7423" spans="1:13" x14ac:dyDescent="0.25">
      <c r="A7423">
        <v>316408</v>
      </c>
      <c r="B7423">
        <v>3</v>
      </c>
      <c r="C7423" s="1">
        <v>43342</v>
      </c>
      <c r="D7423">
        <v>1284544</v>
      </c>
      <c r="E7423">
        <v>2067</v>
      </c>
      <c r="F7423">
        <v>5</v>
      </c>
      <c r="G7423">
        <v>665.94</v>
      </c>
      <c r="H7423" s="1">
        <v>43343</v>
      </c>
      <c r="I7423">
        <v>999999</v>
      </c>
      <c r="J7423">
        <v>659.28060000000005</v>
      </c>
      <c r="K7423">
        <v>220.64</v>
      </c>
      <c r="L7423" t="s">
        <v>13</v>
      </c>
      <c r="M7423">
        <v>1</v>
      </c>
    </row>
    <row r="7424" spans="1:13" x14ac:dyDescent="0.25">
      <c r="A7424">
        <v>316500</v>
      </c>
      <c r="B7424">
        <v>0</v>
      </c>
      <c r="C7424" s="1">
        <v>43343</v>
      </c>
      <c r="D7424">
        <v>1968722</v>
      </c>
      <c r="E7424">
        <v>1639</v>
      </c>
      <c r="F7424">
        <v>2</v>
      </c>
      <c r="G7424">
        <v>9.99</v>
      </c>
      <c r="H7424" s="1">
        <v>43343</v>
      </c>
      <c r="I7424">
        <v>620</v>
      </c>
      <c r="J7424">
        <v>9.99</v>
      </c>
      <c r="K7424">
        <v>5.09</v>
      </c>
      <c r="L7424" t="s">
        <v>13</v>
      </c>
      <c r="M7424">
        <v>1</v>
      </c>
    </row>
    <row r="7425" spans="1:13" x14ac:dyDescent="0.25">
      <c r="A7425">
        <v>316501</v>
      </c>
      <c r="B7425">
        <v>0</v>
      </c>
      <c r="C7425" s="1">
        <v>43343</v>
      </c>
      <c r="D7425">
        <v>1766937</v>
      </c>
      <c r="E7425">
        <v>446</v>
      </c>
      <c r="F7425">
        <v>1</v>
      </c>
      <c r="G7425">
        <v>219.95</v>
      </c>
      <c r="H7425" s="1">
        <v>43345</v>
      </c>
      <c r="I7425">
        <v>999999</v>
      </c>
      <c r="J7425">
        <v>219.95</v>
      </c>
      <c r="K7425">
        <v>112.14</v>
      </c>
      <c r="L7425" t="s">
        <v>13</v>
      </c>
      <c r="M7425">
        <v>1</v>
      </c>
    </row>
    <row r="7426" spans="1:13" x14ac:dyDescent="0.25">
      <c r="A7426">
        <v>316501</v>
      </c>
      <c r="B7426">
        <v>1</v>
      </c>
      <c r="C7426" s="1">
        <v>43343</v>
      </c>
      <c r="D7426">
        <v>1766937</v>
      </c>
      <c r="E7426">
        <v>1579</v>
      </c>
      <c r="F7426">
        <v>4</v>
      </c>
      <c r="G7426">
        <v>219</v>
      </c>
      <c r="H7426" s="1">
        <v>43345</v>
      </c>
      <c r="I7426">
        <v>999999</v>
      </c>
      <c r="J7426">
        <v>199.29</v>
      </c>
      <c r="K7426">
        <v>72.56</v>
      </c>
      <c r="L7426" t="s">
        <v>13</v>
      </c>
      <c r="M7426">
        <v>1</v>
      </c>
    </row>
    <row r="7427" spans="1:13" x14ac:dyDescent="0.25">
      <c r="A7427">
        <v>316502</v>
      </c>
      <c r="B7427">
        <v>0</v>
      </c>
      <c r="C7427" s="1">
        <v>43343</v>
      </c>
      <c r="D7427">
        <v>1664223</v>
      </c>
      <c r="E7427">
        <v>536</v>
      </c>
      <c r="F7427">
        <v>1</v>
      </c>
      <c r="G7427">
        <v>99</v>
      </c>
      <c r="H7427" s="1">
        <v>43348</v>
      </c>
      <c r="I7427">
        <v>999999</v>
      </c>
      <c r="J7427">
        <v>89.1</v>
      </c>
      <c r="K7427">
        <v>50.47</v>
      </c>
      <c r="L7427" t="s">
        <v>13</v>
      </c>
      <c r="M7427">
        <v>1</v>
      </c>
    </row>
    <row r="7428" spans="1:13" x14ac:dyDescent="0.25">
      <c r="A7428">
        <v>316503</v>
      </c>
      <c r="B7428">
        <v>0</v>
      </c>
      <c r="C7428" s="1">
        <v>43343</v>
      </c>
      <c r="D7428">
        <v>219561</v>
      </c>
      <c r="E7428">
        <v>1504</v>
      </c>
      <c r="F7428">
        <v>1</v>
      </c>
      <c r="G7428">
        <v>208</v>
      </c>
      <c r="H7428" s="1">
        <v>43344</v>
      </c>
      <c r="I7428">
        <v>999999</v>
      </c>
      <c r="J7428">
        <v>208</v>
      </c>
      <c r="K7428">
        <v>95.65</v>
      </c>
      <c r="L7428" t="s">
        <v>15</v>
      </c>
      <c r="M7428">
        <v>1.3039000000000001</v>
      </c>
    </row>
    <row r="7429" spans="1:13" x14ac:dyDescent="0.25">
      <c r="A7429">
        <v>316504</v>
      </c>
      <c r="B7429">
        <v>0</v>
      </c>
      <c r="C7429" s="1">
        <v>43343</v>
      </c>
      <c r="D7429">
        <v>1959697</v>
      </c>
      <c r="E7429">
        <v>764</v>
      </c>
      <c r="F7429">
        <v>7</v>
      </c>
      <c r="G7429">
        <v>39.9</v>
      </c>
      <c r="H7429" s="1">
        <v>43343</v>
      </c>
      <c r="I7429">
        <v>440</v>
      </c>
      <c r="J7429">
        <v>37.106999999999999</v>
      </c>
      <c r="K7429">
        <v>13.22</v>
      </c>
      <c r="L7429" t="s">
        <v>13</v>
      </c>
      <c r="M7429">
        <v>1</v>
      </c>
    </row>
    <row r="7430" spans="1:13" x14ac:dyDescent="0.25">
      <c r="A7430">
        <v>316504</v>
      </c>
      <c r="B7430">
        <v>1</v>
      </c>
      <c r="C7430" s="1">
        <v>43343</v>
      </c>
      <c r="D7430">
        <v>1959697</v>
      </c>
      <c r="E7430">
        <v>1579</v>
      </c>
      <c r="F7430">
        <v>2</v>
      </c>
      <c r="G7430">
        <v>219</v>
      </c>
      <c r="H7430" s="1">
        <v>43343</v>
      </c>
      <c r="I7430">
        <v>440</v>
      </c>
      <c r="J7430">
        <v>190.53</v>
      </c>
      <c r="K7430">
        <v>72.56</v>
      </c>
      <c r="L7430" t="s">
        <v>13</v>
      </c>
      <c r="M7430">
        <v>1</v>
      </c>
    </row>
    <row r="7431" spans="1:13" x14ac:dyDescent="0.25">
      <c r="A7431">
        <v>316504</v>
      </c>
      <c r="B7431">
        <v>2</v>
      </c>
      <c r="C7431" s="1">
        <v>43343</v>
      </c>
      <c r="D7431">
        <v>1959697</v>
      </c>
      <c r="E7431">
        <v>2490</v>
      </c>
      <c r="F7431">
        <v>5</v>
      </c>
      <c r="G7431">
        <v>14.99</v>
      </c>
      <c r="H7431" s="1">
        <v>43343</v>
      </c>
      <c r="I7431">
        <v>440</v>
      </c>
      <c r="J7431">
        <v>14.0906</v>
      </c>
      <c r="K7431">
        <v>7.64</v>
      </c>
      <c r="L7431" t="s">
        <v>13</v>
      </c>
      <c r="M7431">
        <v>1</v>
      </c>
    </row>
    <row r="7432" spans="1:13" x14ac:dyDescent="0.25">
      <c r="A7432">
        <v>316505</v>
      </c>
      <c r="B7432">
        <v>0</v>
      </c>
      <c r="C7432" s="1">
        <v>43343</v>
      </c>
      <c r="D7432">
        <v>857138</v>
      </c>
      <c r="E7432">
        <v>1112</v>
      </c>
      <c r="F7432">
        <v>2</v>
      </c>
      <c r="G7432">
        <v>645</v>
      </c>
      <c r="H7432" s="1">
        <v>43343</v>
      </c>
      <c r="I7432">
        <v>340</v>
      </c>
      <c r="J7432">
        <v>586.95000000000005</v>
      </c>
      <c r="K7432">
        <v>213.7</v>
      </c>
      <c r="L7432" t="s">
        <v>14</v>
      </c>
      <c r="M7432">
        <v>0.85829999999999995</v>
      </c>
    </row>
    <row r="7433" spans="1:13" x14ac:dyDescent="0.25">
      <c r="A7433">
        <v>316600</v>
      </c>
      <c r="B7433">
        <v>0</v>
      </c>
      <c r="C7433" s="1">
        <v>43344</v>
      </c>
      <c r="D7433">
        <v>1410200</v>
      </c>
      <c r="E7433">
        <v>352</v>
      </c>
      <c r="F7433">
        <v>4</v>
      </c>
      <c r="G7433">
        <v>320</v>
      </c>
      <c r="H7433" s="1">
        <v>43346</v>
      </c>
      <c r="I7433">
        <v>999999</v>
      </c>
      <c r="J7433">
        <v>320</v>
      </c>
      <c r="K7433">
        <v>163.15</v>
      </c>
      <c r="L7433" t="s">
        <v>13</v>
      </c>
      <c r="M7433">
        <v>1</v>
      </c>
    </row>
    <row r="7434" spans="1:13" x14ac:dyDescent="0.25">
      <c r="A7434">
        <v>316600</v>
      </c>
      <c r="B7434">
        <v>1</v>
      </c>
      <c r="C7434" s="1">
        <v>43344</v>
      </c>
      <c r="D7434">
        <v>1410200</v>
      </c>
      <c r="E7434">
        <v>1633</v>
      </c>
      <c r="F7434">
        <v>3</v>
      </c>
      <c r="G7434">
        <v>13.89</v>
      </c>
      <c r="H7434" s="1">
        <v>43346</v>
      </c>
      <c r="I7434">
        <v>999999</v>
      </c>
      <c r="J7434">
        <v>13.3344</v>
      </c>
      <c r="K7434">
        <v>6.39</v>
      </c>
      <c r="L7434" t="s">
        <v>13</v>
      </c>
      <c r="M7434">
        <v>1</v>
      </c>
    </row>
    <row r="7435" spans="1:13" x14ac:dyDescent="0.25">
      <c r="A7435">
        <v>316600</v>
      </c>
      <c r="B7435">
        <v>2</v>
      </c>
      <c r="C7435" s="1">
        <v>43344</v>
      </c>
      <c r="D7435">
        <v>1410200</v>
      </c>
      <c r="E7435">
        <v>2092</v>
      </c>
      <c r="F7435">
        <v>1</v>
      </c>
      <c r="G7435">
        <v>791</v>
      </c>
      <c r="H7435" s="1">
        <v>43346</v>
      </c>
      <c r="I7435">
        <v>999999</v>
      </c>
      <c r="J7435">
        <v>711.9</v>
      </c>
      <c r="K7435">
        <v>363.75</v>
      </c>
      <c r="L7435" t="s">
        <v>13</v>
      </c>
      <c r="M7435">
        <v>1</v>
      </c>
    </row>
    <row r="7436" spans="1:13" x14ac:dyDescent="0.25">
      <c r="A7436">
        <v>316601</v>
      </c>
      <c r="B7436">
        <v>0</v>
      </c>
      <c r="C7436" s="1">
        <v>43344</v>
      </c>
      <c r="D7436">
        <v>813141</v>
      </c>
      <c r="E7436">
        <v>1101</v>
      </c>
      <c r="F7436">
        <v>6</v>
      </c>
      <c r="G7436">
        <v>568</v>
      </c>
      <c r="H7436" s="1">
        <v>43346</v>
      </c>
      <c r="I7436">
        <v>999999</v>
      </c>
      <c r="J7436">
        <v>488.48</v>
      </c>
      <c r="K7436">
        <v>188.19</v>
      </c>
      <c r="L7436" t="s">
        <v>14</v>
      </c>
      <c r="M7436">
        <v>0.85829999999999995</v>
      </c>
    </row>
    <row r="7437" spans="1:13" x14ac:dyDescent="0.25">
      <c r="A7437">
        <v>316601</v>
      </c>
      <c r="B7437">
        <v>1</v>
      </c>
      <c r="C7437" s="1">
        <v>43344</v>
      </c>
      <c r="D7437">
        <v>813141</v>
      </c>
      <c r="E7437">
        <v>1529</v>
      </c>
      <c r="F7437">
        <v>2</v>
      </c>
      <c r="G7437">
        <v>255</v>
      </c>
      <c r="H7437" s="1">
        <v>43346</v>
      </c>
      <c r="I7437">
        <v>999999</v>
      </c>
      <c r="J7437">
        <v>244.8</v>
      </c>
      <c r="K7437">
        <v>117.27</v>
      </c>
      <c r="L7437" t="s">
        <v>14</v>
      </c>
      <c r="M7437">
        <v>0.85829999999999995</v>
      </c>
    </row>
    <row r="7438" spans="1:13" x14ac:dyDescent="0.25">
      <c r="A7438">
        <v>316601</v>
      </c>
      <c r="B7438">
        <v>2</v>
      </c>
      <c r="C7438" s="1">
        <v>43344</v>
      </c>
      <c r="D7438">
        <v>813141</v>
      </c>
      <c r="E7438">
        <v>1530</v>
      </c>
      <c r="F7438">
        <v>2</v>
      </c>
      <c r="G7438">
        <v>266</v>
      </c>
      <c r="H7438" s="1">
        <v>43346</v>
      </c>
      <c r="I7438">
        <v>999999</v>
      </c>
      <c r="J7438">
        <v>266</v>
      </c>
      <c r="K7438">
        <v>122.32</v>
      </c>
      <c r="L7438" t="s">
        <v>14</v>
      </c>
      <c r="M7438">
        <v>0.85829999999999995</v>
      </c>
    </row>
    <row r="7439" spans="1:13" x14ac:dyDescent="0.25">
      <c r="A7439">
        <v>316602</v>
      </c>
      <c r="B7439">
        <v>0</v>
      </c>
      <c r="C7439" s="1">
        <v>43344</v>
      </c>
      <c r="D7439">
        <v>271571</v>
      </c>
      <c r="E7439">
        <v>1607</v>
      </c>
      <c r="F7439">
        <v>3</v>
      </c>
      <c r="G7439">
        <v>179.99</v>
      </c>
      <c r="H7439" s="1">
        <v>43350</v>
      </c>
      <c r="I7439">
        <v>999999</v>
      </c>
      <c r="J7439">
        <v>161.99100000000001</v>
      </c>
      <c r="K7439">
        <v>82.77</v>
      </c>
      <c r="L7439" t="s">
        <v>15</v>
      </c>
      <c r="M7439">
        <v>1.3039000000000001</v>
      </c>
    </row>
    <row r="7440" spans="1:13" x14ac:dyDescent="0.25">
      <c r="A7440">
        <v>316602</v>
      </c>
      <c r="B7440">
        <v>1</v>
      </c>
      <c r="C7440" s="1">
        <v>43344</v>
      </c>
      <c r="D7440">
        <v>271571</v>
      </c>
      <c r="E7440">
        <v>1938</v>
      </c>
      <c r="F7440">
        <v>2</v>
      </c>
      <c r="G7440">
        <v>129.99</v>
      </c>
      <c r="H7440" s="1">
        <v>43350</v>
      </c>
      <c r="I7440">
        <v>999999</v>
      </c>
      <c r="J7440">
        <v>115.69110000000001</v>
      </c>
      <c r="K7440">
        <v>66.27</v>
      </c>
      <c r="L7440" t="s">
        <v>15</v>
      </c>
      <c r="M7440">
        <v>1.3039000000000001</v>
      </c>
    </row>
    <row r="7441" spans="1:13" x14ac:dyDescent="0.25">
      <c r="A7441">
        <v>316603</v>
      </c>
      <c r="B7441">
        <v>0</v>
      </c>
      <c r="C7441" s="1">
        <v>43344</v>
      </c>
      <c r="D7441">
        <v>981124</v>
      </c>
      <c r="E7441">
        <v>2110</v>
      </c>
      <c r="F7441">
        <v>4</v>
      </c>
      <c r="G7441">
        <v>1475</v>
      </c>
      <c r="H7441" s="1">
        <v>43344</v>
      </c>
      <c r="I7441">
        <v>360</v>
      </c>
      <c r="J7441">
        <v>1327.5</v>
      </c>
      <c r="K7441">
        <v>488.7</v>
      </c>
      <c r="L7441" t="s">
        <v>16</v>
      </c>
      <c r="M7441">
        <v>0.7702</v>
      </c>
    </row>
    <row r="7442" spans="1:13" x14ac:dyDescent="0.25">
      <c r="A7442">
        <v>316604</v>
      </c>
      <c r="B7442">
        <v>0</v>
      </c>
      <c r="C7442" s="1">
        <v>43344</v>
      </c>
      <c r="D7442">
        <v>1591385</v>
      </c>
      <c r="E7442">
        <v>1530</v>
      </c>
      <c r="F7442">
        <v>1</v>
      </c>
      <c r="G7442">
        <v>266</v>
      </c>
      <c r="H7442" s="1">
        <v>43349</v>
      </c>
      <c r="I7442">
        <v>999999</v>
      </c>
      <c r="J7442">
        <v>234.08</v>
      </c>
      <c r="K7442">
        <v>122.32</v>
      </c>
      <c r="L7442" t="s">
        <v>13</v>
      </c>
      <c r="M7442">
        <v>1</v>
      </c>
    </row>
    <row r="7443" spans="1:13" x14ac:dyDescent="0.25">
      <c r="A7443">
        <v>316604</v>
      </c>
      <c r="B7443">
        <v>1</v>
      </c>
      <c r="C7443" s="1">
        <v>43344</v>
      </c>
      <c r="D7443">
        <v>1591385</v>
      </c>
      <c r="E7443">
        <v>718</v>
      </c>
      <c r="F7443">
        <v>4</v>
      </c>
      <c r="G7443">
        <v>159</v>
      </c>
      <c r="H7443" s="1">
        <v>43349</v>
      </c>
      <c r="I7443">
        <v>999999</v>
      </c>
      <c r="J7443">
        <v>159</v>
      </c>
      <c r="K7443">
        <v>73.12</v>
      </c>
      <c r="L7443" t="s">
        <v>13</v>
      </c>
      <c r="M7443">
        <v>1</v>
      </c>
    </row>
    <row r="7444" spans="1:13" x14ac:dyDescent="0.25">
      <c r="A7444">
        <v>316604</v>
      </c>
      <c r="B7444">
        <v>2</v>
      </c>
      <c r="C7444" s="1">
        <v>43344</v>
      </c>
      <c r="D7444">
        <v>1591385</v>
      </c>
      <c r="E7444">
        <v>2444</v>
      </c>
      <c r="F7444">
        <v>3</v>
      </c>
      <c r="G7444">
        <v>4.99</v>
      </c>
      <c r="H7444" s="1">
        <v>43349</v>
      </c>
      <c r="I7444">
        <v>999999</v>
      </c>
      <c r="J7444">
        <v>4.4410999999999996</v>
      </c>
      <c r="K7444">
        <v>2.54</v>
      </c>
      <c r="L7444" t="s">
        <v>13</v>
      </c>
      <c r="M7444">
        <v>1</v>
      </c>
    </row>
    <row r="7445" spans="1:13" x14ac:dyDescent="0.25">
      <c r="A7445">
        <v>316605</v>
      </c>
      <c r="B7445">
        <v>0</v>
      </c>
      <c r="C7445" s="1">
        <v>43344</v>
      </c>
      <c r="D7445">
        <v>1878034</v>
      </c>
      <c r="E7445">
        <v>1594</v>
      </c>
      <c r="F7445">
        <v>1</v>
      </c>
      <c r="G7445">
        <v>9.99</v>
      </c>
      <c r="H7445" s="1">
        <v>43346</v>
      </c>
      <c r="I7445">
        <v>999999</v>
      </c>
      <c r="J7445">
        <v>8.9909999999999997</v>
      </c>
      <c r="K7445">
        <v>5.09</v>
      </c>
      <c r="L7445" t="s">
        <v>13</v>
      </c>
      <c r="M7445">
        <v>1</v>
      </c>
    </row>
    <row r="7446" spans="1:13" x14ac:dyDescent="0.25">
      <c r="A7446">
        <v>316605</v>
      </c>
      <c r="B7446">
        <v>1</v>
      </c>
      <c r="C7446" s="1">
        <v>43344</v>
      </c>
      <c r="D7446">
        <v>1878034</v>
      </c>
      <c r="E7446">
        <v>1545</v>
      </c>
      <c r="F7446">
        <v>2</v>
      </c>
      <c r="G7446">
        <v>268</v>
      </c>
      <c r="H7446" s="1">
        <v>43346</v>
      </c>
      <c r="I7446">
        <v>999999</v>
      </c>
      <c r="J7446">
        <v>238.52</v>
      </c>
      <c r="K7446">
        <v>123.24</v>
      </c>
      <c r="L7446" t="s">
        <v>13</v>
      </c>
      <c r="M7446">
        <v>1</v>
      </c>
    </row>
    <row r="7447" spans="1:13" x14ac:dyDescent="0.25">
      <c r="A7447">
        <v>316605</v>
      </c>
      <c r="B7447">
        <v>2</v>
      </c>
      <c r="C7447" s="1">
        <v>43344</v>
      </c>
      <c r="D7447">
        <v>1878034</v>
      </c>
      <c r="E7447">
        <v>1268</v>
      </c>
      <c r="F7447">
        <v>6</v>
      </c>
      <c r="G7447">
        <v>49.96</v>
      </c>
      <c r="H7447" s="1">
        <v>43346</v>
      </c>
      <c r="I7447">
        <v>999999</v>
      </c>
      <c r="J7447">
        <v>42.965600000000002</v>
      </c>
      <c r="K7447">
        <v>25.47</v>
      </c>
      <c r="L7447" t="s">
        <v>13</v>
      </c>
      <c r="M7447">
        <v>1</v>
      </c>
    </row>
    <row r="7448" spans="1:13" x14ac:dyDescent="0.25">
      <c r="A7448">
        <v>316605</v>
      </c>
      <c r="B7448">
        <v>3</v>
      </c>
      <c r="C7448" s="1">
        <v>43344</v>
      </c>
      <c r="D7448">
        <v>1878034</v>
      </c>
      <c r="E7448">
        <v>159</v>
      </c>
      <c r="F7448">
        <v>1</v>
      </c>
      <c r="G7448">
        <v>1099.99</v>
      </c>
      <c r="H7448" s="1">
        <v>43346</v>
      </c>
      <c r="I7448">
        <v>999999</v>
      </c>
      <c r="J7448">
        <v>967.99120000000005</v>
      </c>
      <c r="K7448">
        <v>505.85</v>
      </c>
      <c r="L7448" t="s">
        <v>13</v>
      </c>
      <c r="M7448">
        <v>1</v>
      </c>
    </row>
    <row r="7449" spans="1:13" x14ac:dyDescent="0.25">
      <c r="A7449">
        <v>316606</v>
      </c>
      <c r="B7449">
        <v>0</v>
      </c>
      <c r="C7449" s="1">
        <v>43344</v>
      </c>
      <c r="D7449">
        <v>813559</v>
      </c>
      <c r="E7449">
        <v>2168</v>
      </c>
      <c r="F7449">
        <v>2</v>
      </c>
      <c r="G7449">
        <v>149</v>
      </c>
      <c r="H7449" s="1">
        <v>43344</v>
      </c>
      <c r="I7449">
        <v>310</v>
      </c>
      <c r="J7449">
        <v>131.12</v>
      </c>
      <c r="K7449">
        <v>75.959999999999994</v>
      </c>
      <c r="L7449" t="s">
        <v>14</v>
      </c>
      <c r="M7449">
        <v>0.85829999999999995</v>
      </c>
    </row>
    <row r="7450" spans="1:13" x14ac:dyDescent="0.25">
      <c r="A7450">
        <v>316607</v>
      </c>
      <c r="B7450">
        <v>0</v>
      </c>
      <c r="C7450" s="1">
        <v>43344</v>
      </c>
      <c r="D7450">
        <v>1529264</v>
      </c>
      <c r="E7450">
        <v>1658</v>
      </c>
      <c r="F7450">
        <v>9</v>
      </c>
      <c r="G7450">
        <v>109.99</v>
      </c>
      <c r="H7450" s="1">
        <v>43346</v>
      </c>
      <c r="I7450">
        <v>999999</v>
      </c>
      <c r="J7450">
        <v>94.591399999999993</v>
      </c>
      <c r="K7450">
        <v>56.08</v>
      </c>
      <c r="L7450" t="s">
        <v>13</v>
      </c>
      <c r="M7450">
        <v>1</v>
      </c>
    </row>
    <row r="7451" spans="1:13" x14ac:dyDescent="0.25">
      <c r="A7451">
        <v>316607</v>
      </c>
      <c r="B7451">
        <v>1</v>
      </c>
      <c r="C7451" s="1">
        <v>43344</v>
      </c>
      <c r="D7451">
        <v>1529264</v>
      </c>
      <c r="E7451">
        <v>437</v>
      </c>
      <c r="F7451">
        <v>1</v>
      </c>
      <c r="G7451">
        <v>499.9</v>
      </c>
      <c r="H7451" s="1">
        <v>43346</v>
      </c>
      <c r="I7451">
        <v>999999</v>
      </c>
      <c r="J7451">
        <v>439.91199999999998</v>
      </c>
      <c r="K7451">
        <v>254.86</v>
      </c>
      <c r="L7451" t="s">
        <v>13</v>
      </c>
      <c r="M7451">
        <v>1</v>
      </c>
    </row>
    <row r="7452" spans="1:13" x14ac:dyDescent="0.25">
      <c r="A7452">
        <v>316607</v>
      </c>
      <c r="B7452">
        <v>2</v>
      </c>
      <c r="C7452" s="1">
        <v>43344</v>
      </c>
      <c r="D7452">
        <v>1529264</v>
      </c>
      <c r="E7452">
        <v>561</v>
      </c>
      <c r="F7452">
        <v>1</v>
      </c>
      <c r="G7452">
        <v>139</v>
      </c>
      <c r="H7452" s="1">
        <v>43346</v>
      </c>
      <c r="I7452">
        <v>999999</v>
      </c>
      <c r="J7452">
        <v>127.88</v>
      </c>
      <c r="K7452">
        <v>70.87</v>
      </c>
      <c r="L7452" t="s">
        <v>13</v>
      </c>
      <c r="M7452">
        <v>1</v>
      </c>
    </row>
    <row r="7453" spans="1:13" x14ac:dyDescent="0.25">
      <c r="A7453">
        <v>316607</v>
      </c>
      <c r="B7453">
        <v>3</v>
      </c>
      <c r="C7453" s="1">
        <v>43344</v>
      </c>
      <c r="D7453">
        <v>1529264</v>
      </c>
      <c r="E7453">
        <v>656</v>
      </c>
      <c r="F7453">
        <v>1</v>
      </c>
      <c r="G7453">
        <v>158</v>
      </c>
      <c r="H7453" s="1">
        <v>43346</v>
      </c>
      <c r="I7453">
        <v>999999</v>
      </c>
      <c r="J7453">
        <v>137.46</v>
      </c>
      <c r="K7453">
        <v>72.66</v>
      </c>
      <c r="L7453" t="s">
        <v>13</v>
      </c>
      <c r="M7453">
        <v>1</v>
      </c>
    </row>
    <row r="7454" spans="1:13" x14ac:dyDescent="0.25">
      <c r="A7454">
        <v>316608</v>
      </c>
      <c r="B7454">
        <v>0</v>
      </c>
      <c r="C7454" s="1">
        <v>43344</v>
      </c>
      <c r="D7454">
        <v>1393393</v>
      </c>
      <c r="E7454">
        <v>170</v>
      </c>
      <c r="F7454">
        <v>2</v>
      </c>
      <c r="G7454">
        <v>109</v>
      </c>
      <c r="H7454" s="1">
        <v>43344</v>
      </c>
      <c r="I7454">
        <v>440</v>
      </c>
      <c r="J7454">
        <v>94.83</v>
      </c>
      <c r="K7454">
        <v>50.13</v>
      </c>
      <c r="L7454" t="s">
        <v>13</v>
      </c>
      <c r="M7454">
        <v>1</v>
      </c>
    </row>
    <row r="7455" spans="1:13" x14ac:dyDescent="0.25">
      <c r="A7455">
        <v>316609</v>
      </c>
      <c r="B7455">
        <v>0</v>
      </c>
      <c r="C7455" s="1">
        <v>43344</v>
      </c>
      <c r="D7455">
        <v>1315621</v>
      </c>
      <c r="E7455">
        <v>2493</v>
      </c>
      <c r="F7455">
        <v>2</v>
      </c>
      <c r="G7455">
        <v>24.99</v>
      </c>
      <c r="H7455" s="1">
        <v>43345</v>
      </c>
      <c r="I7455">
        <v>999999</v>
      </c>
      <c r="J7455">
        <v>24.99</v>
      </c>
      <c r="K7455">
        <v>12.74</v>
      </c>
      <c r="L7455" t="s">
        <v>13</v>
      </c>
      <c r="M7455">
        <v>1</v>
      </c>
    </row>
    <row r="7456" spans="1:13" x14ac:dyDescent="0.25">
      <c r="A7456">
        <v>316610</v>
      </c>
      <c r="B7456">
        <v>0</v>
      </c>
      <c r="C7456" s="1">
        <v>43344</v>
      </c>
      <c r="D7456">
        <v>1929625</v>
      </c>
      <c r="E7456">
        <v>1579</v>
      </c>
      <c r="F7456">
        <v>1</v>
      </c>
      <c r="G7456">
        <v>219</v>
      </c>
      <c r="H7456" s="1">
        <v>43345</v>
      </c>
      <c r="I7456">
        <v>999999</v>
      </c>
      <c r="J7456">
        <v>212.43</v>
      </c>
      <c r="K7456">
        <v>72.56</v>
      </c>
      <c r="L7456" t="s">
        <v>13</v>
      </c>
      <c r="M7456">
        <v>1</v>
      </c>
    </row>
    <row r="7457" spans="1:13" x14ac:dyDescent="0.25">
      <c r="A7457">
        <v>316610</v>
      </c>
      <c r="B7457">
        <v>1</v>
      </c>
      <c r="C7457" s="1">
        <v>43344</v>
      </c>
      <c r="D7457">
        <v>1929625</v>
      </c>
      <c r="E7457">
        <v>2516</v>
      </c>
      <c r="F7457">
        <v>2</v>
      </c>
      <c r="G7457">
        <v>3.35</v>
      </c>
      <c r="H7457" s="1">
        <v>43345</v>
      </c>
      <c r="I7457">
        <v>999999</v>
      </c>
      <c r="J7457">
        <v>2.9815</v>
      </c>
      <c r="K7457">
        <v>1.71</v>
      </c>
      <c r="L7457" t="s">
        <v>13</v>
      </c>
      <c r="M7457">
        <v>1</v>
      </c>
    </row>
    <row r="7458" spans="1:13" x14ac:dyDescent="0.25">
      <c r="A7458">
        <v>316610</v>
      </c>
      <c r="B7458">
        <v>2</v>
      </c>
      <c r="C7458" s="1">
        <v>43344</v>
      </c>
      <c r="D7458">
        <v>1929625</v>
      </c>
      <c r="E7458">
        <v>928</v>
      </c>
      <c r="F7458">
        <v>1</v>
      </c>
      <c r="G7458">
        <v>33.99</v>
      </c>
      <c r="H7458" s="1">
        <v>43345</v>
      </c>
      <c r="I7458">
        <v>999999</v>
      </c>
      <c r="J7458">
        <v>30.591000000000001</v>
      </c>
      <c r="K7458">
        <v>17.329999999999998</v>
      </c>
      <c r="L7458" t="s">
        <v>13</v>
      </c>
      <c r="M7458">
        <v>1</v>
      </c>
    </row>
    <row r="7459" spans="1:13" x14ac:dyDescent="0.25">
      <c r="A7459">
        <v>316611</v>
      </c>
      <c r="B7459">
        <v>0</v>
      </c>
      <c r="C7459" s="1">
        <v>43344</v>
      </c>
      <c r="D7459">
        <v>1573462</v>
      </c>
      <c r="E7459">
        <v>750</v>
      </c>
      <c r="F7459">
        <v>3</v>
      </c>
      <c r="G7459">
        <v>9.5</v>
      </c>
      <c r="H7459" s="1">
        <v>43344</v>
      </c>
      <c r="I7459">
        <v>550</v>
      </c>
      <c r="J7459">
        <v>8.93</v>
      </c>
      <c r="K7459">
        <v>4.37</v>
      </c>
      <c r="L7459" t="s">
        <v>13</v>
      </c>
      <c r="M7459">
        <v>1</v>
      </c>
    </row>
    <row r="7460" spans="1:13" x14ac:dyDescent="0.25">
      <c r="A7460">
        <v>316611</v>
      </c>
      <c r="B7460">
        <v>1</v>
      </c>
      <c r="C7460" s="1">
        <v>43344</v>
      </c>
      <c r="D7460">
        <v>1573462</v>
      </c>
      <c r="E7460">
        <v>2514</v>
      </c>
      <c r="F7460">
        <v>1</v>
      </c>
      <c r="G7460">
        <v>129.99</v>
      </c>
      <c r="H7460" s="1">
        <v>43344</v>
      </c>
      <c r="I7460">
        <v>550</v>
      </c>
      <c r="J7460">
        <v>129.99</v>
      </c>
      <c r="K7460">
        <v>43.07</v>
      </c>
      <c r="L7460" t="s">
        <v>13</v>
      </c>
      <c r="M7460">
        <v>1</v>
      </c>
    </row>
    <row r="7461" spans="1:13" x14ac:dyDescent="0.25">
      <c r="A7461">
        <v>316611</v>
      </c>
      <c r="B7461">
        <v>2</v>
      </c>
      <c r="C7461" s="1">
        <v>43344</v>
      </c>
      <c r="D7461">
        <v>1573462</v>
      </c>
      <c r="E7461">
        <v>1585</v>
      </c>
      <c r="F7461">
        <v>3</v>
      </c>
      <c r="G7461">
        <v>22.89</v>
      </c>
      <c r="H7461" s="1">
        <v>43344</v>
      </c>
      <c r="I7461">
        <v>550</v>
      </c>
      <c r="J7461">
        <v>20.1432</v>
      </c>
      <c r="K7461">
        <v>7.58</v>
      </c>
      <c r="L7461" t="s">
        <v>13</v>
      </c>
      <c r="M7461">
        <v>1</v>
      </c>
    </row>
    <row r="7462" spans="1:13" x14ac:dyDescent="0.25">
      <c r="A7462">
        <v>316800</v>
      </c>
      <c r="B7462">
        <v>0</v>
      </c>
      <c r="C7462" s="1">
        <v>43346</v>
      </c>
      <c r="D7462">
        <v>161879</v>
      </c>
      <c r="E7462">
        <v>435</v>
      </c>
      <c r="F7462">
        <v>2</v>
      </c>
      <c r="G7462">
        <v>269.95</v>
      </c>
      <c r="H7462" s="1">
        <v>43349</v>
      </c>
      <c r="I7462">
        <v>999999</v>
      </c>
      <c r="J7462">
        <v>269.95</v>
      </c>
      <c r="K7462">
        <v>137.63</v>
      </c>
      <c r="L7462" t="s">
        <v>17</v>
      </c>
      <c r="M7462">
        <v>1.3875999999999999</v>
      </c>
    </row>
    <row r="7463" spans="1:13" x14ac:dyDescent="0.25">
      <c r="A7463">
        <v>316801</v>
      </c>
      <c r="B7463">
        <v>0</v>
      </c>
      <c r="C7463" s="1">
        <v>43346</v>
      </c>
      <c r="D7463">
        <v>1130505</v>
      </c>
      <c r="E7463">
        <v>2114</v>
      </c>
      <c r="F7463">
        <v>1</v>
      </c>
      <c r="G7463">
        <v>257.5</v>
      </c>
      <c r="H7463" s="1">
        <v>43346</v>
      </c>
      <c r="I7463">
        <v>390</v>
      </c>
      <c r="J7463">
        <v>257.5</v>
      </c>
      <c r="K7463">
        <v>131.28</v>
      </c>
      <c r="L7463" t="s">
        <v>16</v>
      </c>
      <c r="M7463">
        <v>0.77659999999999996</v>
      </c>
    </row>
    <row r="7464" spans="1:13" x14ac:dyDescent="0.25">
      <c r="A7464">
        <v>316802</v>
      </c>
      <c r="B7464">
        <v>0</v>
      </c>
      <c r="C7464" s="1">
        <v>43346</v>
      </c>
      <c r="D7464">
        <v>508809</v>
      </c>
      <c r="E7464">
        <v>1438</v>
      </c>
      <c r="F7464">
        <v>1</v>
      </c>
      <c r="G7464">
        <v>290</v>
      </c>
      <c r="H7464" s="1">
        <v>43351</v>
      </c>
      <c r="I7464">
        <v>999999</v>
      </c>
      <c r="J7464">
        <v>284.2</v>
      </c>
      <c r="K7464">
        <v>133.36000000000001</v>
      </c>
      <c r="L7464" t="s">
        <v>14</v>
      </c>
      <c r="M7464">
        <v>0.86140000000000005</v>
      </c>
    </row>
    <row r="7465" spans="1:13" x14ac:dyDescent="0.25">
      <c r="A7465">
        <v>316802</v>
      </c>
      <c r="B7465">
        <v>1</v>
      </c>
      <c r="C7465" s="1">
        <v>43346</v>
      </c>
      <c r="D7465">
        <v>508809</v>
      </c>
      <c r="E7465">
        <v>1195</v>
      </c>
      <c r="F7465">
        <v>1</v>
      </c>
      <c r="G7465">
        <v>655</v>
      </c>
      <c r="H7465" s="1">
        <v>43351</v>
      </c>
      <c r="I7465">
        <v>999999</v>
      </c>
      <c r="J7465">
        <v>655</v>
      </c>
      <c r="K7465">
        <v>301.20999999999998</v>
      </c>
      <c r="L7465" t="s">
        <v>14</v>
      </c>
      <c r="M7465">
        <v>0.86140000000000005</v>
      </c>
    </row>
    <row r="7466" spans="1:13" x14ac:dyDescent="0.25">
      <c r="A7466">
        <v>316803</v>
      </c>
      <c r="B7466">
        <v>0</v>
      </c>
      <c r="C7466" s="1">
        <v>43346</v>
      </c>
      <c r="D7466">
        <v>1713985</v>
      </c>
      <c r="E7466">
        <v>1462</v>
      </c>
      <c r="F7466">
        <v>4</v>
      </c>
      <c r="G7466">
        <v>268</v>
      </c>
      <c r="H7466" s="1">
        <v>43349</v>
      </c>
      <c r="I7466">
        <v>999999</v>
      </c>
      <c r="J7466">
        <v>235.84</v>
      </c>
      <c r="K7466">
        <v>123.24</v>
      </c>
      <c r="L7466" t="s">
        <v>13</v>
      </c>
      <c r="M7466">
        <v>1</v>
      </c>
    </row>
    <row r="7467" spans="1:13" x14ac:dyDescent="0.25">
      <c r="A7467">
        <v>316804</v>
      </c>
      <c r="B7467">
        <v>0</v>
      </c>
      <c r="C7467" s="1">
        <v>43346</v>
      </c>
      <c r="D7467">
        <v>852385</v>
      </c>
      <c r="E7467">
        <v>1513</v>
      </c>
      <c r="F7467">
        <v>1</v>
      </c>
      <c r="G7467">
        <v>269</v>
      </c>
      <c r="H7467" s="1">
        <v>43350</v>
      </c>
      <c r="I7467">
        <v>999999</v>
      </c>
      <c r="J7467">
        <v>234.03</v>
      </c>
      <c r="K7467">
        <v>123.7</v>
      </c>
      <c r="L7467" t="s">
        <v>14</v>
      </c>
      <c r="M7467">
        <v>0.86140000000000005</v>
      </c>
    </row>
    <row r="7468" spans="1:13" x14ac:dyDescent="0.25">
      <c r="A7468">
        <v>316804</v>
      </c>
      <c r="B7468">
        <v>1</v>
      </c>
      <c r="C7468" s="1">
        <v>43346</v>
      </c>
      <c r="D7468">
        <v>852385</v>
      </c>
      <c r="E7468">
        <v>140</v>
      </c>
      <c r="F7468">
        <v>2</v>
      </c>
      <c r="G7468">
        <v>499.99</v>
      </c>
      <c r="H7468" s="1">
        <v>43350</v>
      </c>
      <c r="I7468">
        <v>999999</v>
      </c>
      <c r="J7468">
        <v>429.9914</v>
      </c>
      <c r="K7468">
        <v>229.93</v>
      </c>
      <c r="L7468" t="s">
        <v>14</v>
      </c>
      <c r="M7468">
        <v>0.86140000000000005</v>
      </c>
    </row>
    <row r="7469" spans="1:13" x14ac:dyDescent="0.25">
      <c r="A7469">
        <v>316804</v>
      </c>
      <c r="B7469">
        <v>2</v>
      </c>
      <c r="C7469" s="1">
        <v>43346</v>
      </c>
      <c r="D7469">
        <v>852385</v>
      </c>
      <c r="E7469">
        <v>2503</v>
      </c>
      <c r="F7469">
        <v>2</v>
      </c>
      <c r="G7469">
        <v>9.99</v>
      </c>
      <c r="H7469" s="1">
        <v>43350</v>
      </c>
      <c r="I7469">
        <v>999999</v>
      </c>
      <c r="J7469">
        <v>8.5914000000000001</v>
      </c>
      <c r="K7469">
        <v>5.09</v>
      </c>
      <c r="L7469" t="s">
        <v>14</v>
      </c>
      <c r="M7469">
        <v>0.86140000000000005</v>
      </c>
    </row>
    <row r="7470" spans="1:13" x14ac:dyDescent="0.25">
      <c r="A7470">
        <v>316900</v>
      </c>
      <c r="B7470">
        <v>0</v>
      </c>
      <c r="C7470" s="1">
        <v>43347</v>
      </c>
      <c r="D7470">
        <v>1795704</v>
      </c>
      <c r="E7470">
        <v>132</v>
      </c>
      <c r="F7470">
        <v>4</v>
      </c>
      <c r="G7470">
        <v>200</v>
      </c>
      <c r="H7470" s="1">
        <v>43347</v>
      </c>
      <c r="I7470">
        <v>490</v>
      </c>
      <c r="J7470">
        <v>174</v>
      </c>
      <c r="K7470">
        <v>101.97</v>
      </c>
      <c r="L7470" t="s">
        <v>13</v>
      </c>
      <c r="M7470">
        <v>1</v>
      </c>
    </row>
    <row r="7471" spans="1:13" x14ac:dyDescent="0.25">
      <c r="A7471">
        <v>316900</v>
      </c>
      <c r="B7471">
        <v>1</v>
      </c>
      <c r="C7471" s="1">
        <v>43347</v>
      </c>
      <c r="D7471">
        <v>1795704</v>
      </c>
      <c r="E7471">
        <v>294</v>
      </c>
      <c r="F7471">
        <v>4</v>
      </c>
      <c r="G7471">
        <v>299</v>
      </c>
      <c r="H7471" s="1">
        <v>43347</v>
      </c>
      <c r="I7471">
        <v>490</v>
      </c>
      <c r="J7471">
        <v>275.08</v>
      </c>
      <c r="K7471">
        <v>152.44</v>
      </c>
      <c r="L7471" t="s">
        <v>13</v>
      </c>
      <c r="M7471">
        <v>1</v>
      </c>
    </row>
    <row r="7472" spans="1:13" x14ac:dyDescent="0.25">
      <c r="A7472">
        <v>316901</v>
      </c>
      <c r="B7472">
        <v>0</v>
      </c>
      <c r="C7472" s="1">
        <v>43347</v>
      </c>
      <c r="D7472">
        <v>1525609</v>
      </c>
      <c r="E7472">
        <v>2060</v>
      </c>
      <c r="F7472">
        <v>7</v>
      </c>
      <c r="G7472">
        <v>94.99</v>
      </c>
      <c r="H7472" s="1">
        <v>43347</v>
      </c>
      <c r="I7472">
        <v>620</v>
      </c>
      <c r="J7472">
        <v>81.691400000000002</v>
      </c>
      <c r="K7472">
        <v>48.43</v>
      </c>
      <c r="L7472" t="s">
        <v>13</v>
      </c>
      <c r="M7472">
        <v>1</v>
      </c>
    </row>
    <row r="7473" spans="1:13" x14ac:dyDescent="0.25">
      <c r="A7473">
        <v>316902</v>
      </c>
      <c r="B7473">
        <v>0</v>
      </c>
      <c r="C7473" s="1">
        <v>43347</v>
      </c>
      <c r="D7473">
        <v>1462053</v>
      </c>
      <c r="E7473">
        <v>1610</v>
      </c>
      <c r="F7473">
        <v>3</v>
      </c>
      <c r="G7473">
        <v>289.99</v>
      </c>
      <c r="H7473" s="1">
        <v>43348</v>
      </c>
      <c r="I7473">
        <v>999999</v>
      </c>
      <c r="J7473">
        <v>269.69069999999999</v>
      </c>
      <c r="K7473">
        <v>96.08</v>
      </c>
      <c r="L7473" t="s">
        <v>13</v>
      </c>
      <c r="M7473">
        <v>1</v>
      </c>
    </row>
    <row r="7474" spans="1:13" x14ac:dyDescent="0.25">
      <c r="A7474">
        <v>316903</v>
      </c>
      <c r="B7474">
        <v>0</v>
      </c>
      <c r="C7474" s="1">
        <v>43347</v>
      </c>
      <c r="D7474">
        <v>1621916</v>
      </c>
      <c r="E7474">
        <v>1252</v>
      </c>
      <c r="F7474">
        <v>2</v>
      </c>
      <c r="G7474">
        <v>59.99</v>
      </c>
      <c r="H7474" s="1">
        <v>43349</v>
      </c>
      <c r="I7474">
        <v>999999</v>
      </c>
      <c r="J7474">
        <v>53.991</v>
      </c>
      <c r="K7474">
        <v>30.58</v>
      </c>
      <c r="L7474" t="s">
        <v>13</v>
      </c>
      <c r="M7474">
        <v>1</v>
      </c>
    </row>
    <row r="7475" spans="1:13" x14ac:dyDescent="0.25">
      <c r="A7475">
        <v>316903</v>
      </c>
      <c r="B7475">
        <v>1</v>
      </c>
      <c r="C7475" s="1">
        <v>43347</v>
      </c>
      <c r="D7475">
        <v>1621916</v>
      </c>
      <c r="E7475">
        <v>1412</v>
      </c>
      <c r="F7475">
        <v>2</v>
      </c>
      <c r="G7475">
        <v>289</v>
      </c>
      <c r="H7475" s="1">
        <v>43349</v>
      </c>
      <c r="I7475">
        <v>999999</v>
      </c>
      <c r="J7475">
        <v>248.54</v>
      </c>
      <c r="K7475">
        <v>132.9</v>
      </c>
      <c r="L7475" t="s">
        <v>13</v>
      </c>
      <c r="M7475">
        <v>1</v>
      </c>
    </row>
    <row r="7476" spans="1:13" x14ac:dyDescent="0.25">
      <c r="A7476">
        <v>316904</v>
      </c>
      <c r="B7476">
        <v>0</v>
      </c>
      <c r="C7476" s="1">
        <v>43347</v>
      </c>
      <c r="D7476">
        <v>434234</v>
      </c>
      <c r="E7476">
        <v>1515</v>
      </c>
      <c r="F7476">
        <v>6</v>
      </c>
      <c r="G7476">
        <v>230</v>
      </c>
      <c r="H7476" s="1">
        <v>43352</v>
      </c>
      <c r="I7476">
        <v>999999</v>
      </c>
      <c r="J7476">
        <v>230</v>
      </c>
      <c r="K7476">
        <v>105.77</v>
      </c>
      <c r="L7476" t="s">
        <v>14</v>
      </c>
      <c r="M7476">
        <v>0.8649</v>
      </c>
    </row>
    <row r="7477" spans="1:13" x14ac:dyDescent="0.25">
      <c r="A7477">
        <v>316904</v>
      </c>
      <c r="B7477">
        <v>1</v>
      </c>
      <c r="C7477" s="1">
        <v>43347</v>
      </c>
      <c r="D7477">
        <v>434234</v>
      </c>
      <c r="E7477">
        <v>436</v>
      </c>
      <c r="F7477">
        <v>1</v>
      </c>
      <c r="G7477">
        <v>369</v>
      </c>
      <c r="H7477" s="1">
        <v>43352</v>
      </c>
      <c r="I7477">
        <v>999999</v>
      </c>
      <c r="J7477">
        <v>369</v>
      </c>
      <c r="K7477">
        <v>188.13</v>
      </c>
      <c r="L7477" t="s">
        <v>14</v>
      </c>
      <c r="M7477">
        <v>0.8649</v>
      </c>
    </row>
    <row r="7478" spans="1:13" x14ac:dyDescent="0.25">
      <c r="A7478">
        <v>316905</v>
      </c>
      <c r="B7478">
        <v>0</v>
      </c>
      <c r="C7478" s="1">
        <v>43347</v>
      </c>
      <c r="D7478">
        <v>1629698</v>
      </c>
      <c r="E7478">
        <v>1570</v>
      </c>
      <c r="F7478">
        <v>1</v>
      </c>
      <c r="G7478">
        <v>398</v>
      </c>
      <c r="H7478" s="1">
        <v>43348</v>
      </c>
      <c r="I7478">
        <v>999999</v>
      </c>
      <c r="J7478">
        <v>398</v>
      </c>
      <c r="K7478">
        <v>131.87</v>
      </c>
      <c r="L7478" t="s">
        <v>13</v>
      </c>
      <c r="M7478">
        <v>1</v>
      </c>
    </row>
    <row r="7479" spans="1:13" x14ac:dyDescent="0.25">
      <c r="A7479">
        <v>317000</v>
      </c>
      <c r="B7479">
        <v>0</v>
      </c>
      <c r="C7479" s="1">
        <v>43348</v>
      </c>
      <c r="D7479">
        <v>1785735</v>
      </c>
      <c r="E7479">
        <v>1596</v>
      </c>
      <c r="F7479">
        <v>8</v>
      </c>
      <c r="G7479">
        <v>12.66</v>
      </c>
      <c r="H7479" s="1">
        <v>43348</v>
      </c>
      <c r="I7479">
        <v>620</v>
      </c>
      <c r="J7479">
        <v>12.026999999999999</v>
      </c>
      <c r="K7479">
        <v>5.82</v>
      </c>
      <c r="L7479" t="s">
        <v>13</v>
      </c>
      <c r="M7479">
        <v>1</v>
      </c>
    </row>
    <row r="7480" spans="1:13" x14ac:dyDescent="0.25">
      <c r="A7480">
        <v>317001</v>
      </c>
      <c r="B7480">
        <v>0</v>
      </c>
      <c r="C7480" s="1">
        <v>43348</v>
      </c>
      <c r="D7480">
        <v>1809447</v>
      </c>
      <c r="E7480">
        <v>1708</v>
      </c>
      <c r="F7480">
        <v>1</v>
      </c>
      <c r="G7480">
        <v>70.13</v>
      </c>
      <c r="H7480" s="1">
        <v>43350</v>
      </c>
      <c r="I7480">
        <v>999999</v>
      </c>
      <c r="J7480">
        <v>62.415700000000001</v>
      </c>
      <c r="K7480">
        <v>32.25</v>
      </c>
      <c r="L7480" t="s">
        <v>13</v>
      </c>
      <c r="M7480">
        <v>1</v>
      </c>
    </row>
    <row r="7481" spans="1:13" x14ac:dyDescent="0.25">
      <c r="A7481">
        <v>317001</v>
      </c>
      <c r="B7481">
        <v>1</v>
      </c>
      <c r="C7481" s="1">
        <v>43348</v>
      </c>
      <c r="D7481">
        <v>1809447</v>
      </c>
      <c r="E7481">
        <v>1409</v>
      </c>
      <c r="F7481">
        <v>2</v>
      </c>
      <c r="G7481">
        <v>589</v>
      </c>
      <c r="H7481" s="1">
        <v>43350</v>
      </c>
      <c r="I7481">
        <v>999999</v>
      </c>
      <c r="J7481">
        <v>547.77</v>
      </c>
      <c r="K7481">
        <v>195.15</v>
      </c>
      <c r="L7481" t="s">
        <v>13</v>
      </c>
      <c r="M7481">
        <v>1</v>
      </c>
    </row>
    <row r="7482" spans="1:13" x14ac:dyDescent="0.25">
      <c r="A7482">
        <v>317002</v>
      </c>
      <c r="B7482">
        <v>0</v>
      </c>
      <c r="C7482" s="1">
        <v>43348</v>
      </c>
      <c r="D7482">
        <v>1251912</v>
      </c>
      <c r="E7482">
        <v>1425</v>
      </c>
      <c r="F7482">
        <v>6</v>
      </c>
      <c r="G7482">
        <v>529</v>
      </c>
      <c r="H7482" s="1">
        <v>43352</v>
      </c>
      <c r="I7482">
        <v>999999</v>
      </c>
      <c r="J7482">
        <v>486.68</v>
      </c>
      <c r="K7482">
        <v>175.27</v>
      </c>
      <c r="L7482" t="s">
        <v>13</v>
      </c>
      <c r="M7482">
        <v>1</v>
      </c>
    </row>
    <row r="7483" spans="1:13" x14ac:dyDescent="0.25">
      <c r="A7483">
        <v>317002</v>
      </c>
      <c r="B7483">
        <v>1</v>
      </c>
      <c r="C7483" s="1">
        <v>43348</v>
      </c>
      <c r="D7483">
        <v>1251912</v>
      </c>
      <c r="E7483">
        <v>2024</v>
      </c>
      <c r="F7483">
        <v>1</v>
      </c>
      <c r="G7483">
        <v>94.99</v>
      </c>
      <c r="H7483" s="1">
        <v>43352</v>
      </c>
      <c r="I7483">
        <v>999999</v>
      </c>
      <c r="J7483">
        <v>94.99</v>
      </c>
      <c r="K7483">
        <v>48.43</v>
      </c>
      <c r="L7483" t="s">
        <v>13</v>
      </c>
      <c r="M7483">
        <v>1</v>
      </c>
    </row>
    <row r="7484" spans="1:13" x14ac:dyDescent="0.25">
      <c r="A7484">
        <v>317002</v>
      </c>
      <c r="B7484">
        <v>2</v>
      </c>
      <c r="C7484" s="1">
        <v>43348</v>
      </c>
      <c r="D7484">
        <v>1251912</v>
      </c>
      <c r="E7484">
        <v>2107</v>
      </c>
      <c r="F7484">
        <v>2</v>
      </c>
      <c r="G7484">
        <v>791</v>
      </c>
      <c r="H7484" s="1">
        <v>43352</v>
      </c>
      <c r="I7484">
        <v>999999</v>
      </c>
      <c r="J7484">
        <v>719.81</v>
      </c>
      <c r="K7484">
        <v>363.75</v>
      </c>
      <c r="L7484" t="s">
        <v>13</v>
      </c>
      <c r="M7484">
        <v>1</v>
      </c>
    </row>
    <row r="7485" spans="1:13" x14ac:dyDescent="0.25">
      <c r="A7485">
        <v>317003</v>
      </c>
      <c r="B7485">
        <v>0</v>
      </c>
      <c r="C7485" s="1">
        <v>43348</v>
      </c>
      <c r="D7485">
        <v>559710</v>
      </c>
      <c r="E7485">
        <v>1654</v>
      </c>
      <c r="F7485">
        <v>3</v>
      </c>
      <c r="G7485">
        <v>259.99</v>
      </c>
      <c r="H7485" s="1">
        <v>43354</v>
      </c>
      <c r="I7485">
        <v>999999</v>
      </c>
      <c r="J7485">
        <v>228.7912</v>
      </c>
      <c r="K7485">
        <v>86.14</v>
      </c>
      <c r="L7485" t="s">
        <v>14</v>
      </c>
      <c r="M7485">
        <v>0.86339999999999995</v>
      </c>
    </row>
    <row r="7486" spans="1:13" x14ac:dyDescent="0.25">
      <c r="A7486">
        <v>317003</v>
      </c>
      <c r="B7486">
        <v>1</v>
      </c>
      <c r="C7486" s="1">
        <v>43348</v>
      </c>
      <c r="D7486">
        <v>559710</v>
      </c>
      <c r="E7486">
        <v>594</v>
      </c>
      <c r="F7486">
        <v>2</v>
      </c>
      <c r="G7486">
        <v>299</v>
      </c>
      <c r="H7486" s="1">
        <v>43354</v>
      </c>
      <c r="I7486">
        <v>999999</v>
      </c>
      <c r="J7486">
        <v>299</v>
      </c>
      <c r="K7486">
        <v>137.5</v>
      </c>
      <c r="L7486" t="s">
        <v>14</v>
      </c>
      <c r="M7486">
        <v>0.86339999999999995</v>
      </c>
    </row>
    <row r="7487" spans="1:13" x14ac:dyDescent="0.25">
      <c r="A7487">
        <v>317004</v>
      </c>
      <c r="B7487">
        <v>0</v>
      </c>
      <c r="C7487" s="1">
        <v>43348</v>
      </c>
      <c r="D7487">
        <v>116699</v>
      </c>
      <c r="E7487">
        <v>808</v>
      </c>
      <c r="F7487">
        <v>2</v>
      </c>
      <c r="G7487">
        <v>12.95</v>
      </c>
      <c r="H7487" s="1">
        <v>43351</v>
      </c>
      <c r="I7487">
        <v>999999</v>
      </c>
      <c r="J7487">
        <v>12.95</v>
      </c>
      <c r="K7487">
        <v>6.6</v>
      </c>
      <c r="L7487" t="s">
        <v>17</v>
      </c>
      <c r="M7487">
        <v>1.3938999999999999</v>
      </c>
    </row>
    <row r="7488" spans="1:13" x14ac:dyDescent="0.25">
      <c r="A7488">
        <v>317004</v>
      </c>
      <c r="B7488">
        <v>1</v>
      </c>
      <c r="C7488" s="1">
        <v>43348</v>
      </c>
      <c r="D7488">
        <v>116699</v>
      </c>
      <c r="E7488">
        <v>2514</v>
      </c>
      <c r="F7488">
        <v>1</v>
      </c>
      <c r="G7488">
        <v>129.99</v>
      </c>
      <c r="H7488" s="1">
        <v>43351</v>
      </c>
      <c r="I7488">
        <v>999999</v>
      </c>
      <c r="J7488">
        <v>113.0913</v>
      </c>
      <c r="K7488">
        <v>43.07</v>
      </c>
      <c r="L7488" t="s">
        <v>17</v>
      </c>
      <c r="M7488">
        <v>1.3938999999999999</v>
      </c>
    </row>
    <row r="7489" spans="1:13" x14ac:dyDescent="0.25">
      <c r="A7489">
        <v>317004</v>
      </c>
      <c r="B7489">
        <v>2</v>
      </c>
      <c r="C7489" s="1">
        <v>43348</v>
      </c>
      <c r="D7489">
        <v>116699</v>
      </c>
      <c r="E7489">
        <v>378</v>
      </c>
      <c r="F7489">
        <v>3</v>
      </c>
      <c r="G7489">
        <v>758</v>
      </c>
      <c r="H7489" s="1">
        <v>43351</v>
      </c>
      <c r="I7489">
        <v>999999</v>
      </c>
      <c r="J7489">
        <v>667.04</v>
      </c>
      <c r="K7489">
        <v>348.58</v>
      </c>
      <c r="L7489" t="s">
        <v>17</v>
      </c>
      <c r="M7489">
        <v>1.3938999999999999</v>
      </c>
    </row>
    <row r="7490" spans="1:13" x14ac:dyDescent="0.25">
      <c r="A7490">
        <v>317004</v>
      </c>
      <c r="B7490">
        <v>3</v>
      </c>
      <c r="C7490" s="1">
        <v>43348</v>
      </c>
      <c r="D7490">
        <v>116699</v>
      </c>
      <c r="E7490">
        <v>113</v>
      </c>
      <c r="F7490">
        <v>2</v>
      </c>
      <c r="G7490">
        <v>249.99</v>
      </c>
      <c r="H7490" s="1">
        <v>43351</v>
      </c>
      <c r="I7490">
        <v>999999</v>
      </c>
      <c r="J7490">
        <v>224.99100000000001</v>
      </c>
      <c r="K7490">
        <v>82.83</v>
      </c>
      <c r="L7490" t="s">
        <v>17</v>
      </c>
      <c r="M7490">
        <v>1.3938999999999999</v>
      </c>
    </row>
    <row r="7491" spans="1:13" x14ac:dyDescent="0.25">
      <c r="A7491">
        <v>317004</v>
      </c>
      <c r="B7491">
        <v>4</v>
      </c>
      <c r="C7491" s="1">
        <v>43348</v>
      </c>
      <c r="D7491">
        <v>116699</v>
      </c>
      <c r="E7491">
        <v>299</v>
      </c>
      <c r="F7491">
        <v>1</v>
      </c>
      <c r="G7491">
        <v>199</v>
      </c>
      <c r="H7491" s="1">
        <v>43351</v>
      </c>
      <c r="I7491">
        <v>999999</v>
      </c>
      <c r="J7491">
        <v>185.07</v>
      </c>
      <c r="K7491">
        <v>101.46</v>
      </c>
      <c r="L7491" t="s">
        <v>17</v>
      </c>
      <c r="M7491">
        <v>1.3938999999999999</v>
      </c>
    </row>
    <row r="7492" spans="1:13" x14ac:dyDescent="0.25">
      <c r="A7492">
        <v>317004</v>
      </c>
      <c r="B7492">
        <v>5</v>
      </c>
      <c r="C7492" s="1">
        <v>43348</v>
      </c>
      <c r="D7492">
        <v>116699</v>
      </c>
      <c r="E7492">
        <v>517</v>
      </c>
      <c r="F7492">
        <v>2</v>
      </c>
      <c r="G7492">
        <v>819</v>
      </c>
      <c r="H7492" s="1">
        <v>43351</v>
      </c>
      <c r="I7492">
        <v>999999</v>
      </c>
      <c r="J7492">
        <v>819</v>
      </c>
      <c r="K7492">
        <v>271.35000000000002</v>
      </c>
      <c r="L7492" t="s">
        <v>17</v>
      </c>
      <c r="M7492">
        <v>1.3938999999999999</v>
      </c>
    </row>
    <row r="7493" spans="1:13" x14ac:dyDescent="0.25">
      <c r="A7493">
        <v>317004</v>
      </c>
      <c r="B7493">
        <v>6</v>
      </c>
      <c r="C7493" s="1">
        <v>43348</v>
      </c>
      <c r="D7493">
        <v>116699</v>
      </c>
      <c r="E7493">
        <v>2498</v>
      </c>
      <c r="F7493">
        <v>1</v>
      </c>
      <c r="G7493">
        <v>23.72</v>
      </c>
      <c r="H7493" s="1">
        <v>43351</v>
      </c>
      <c r="I7493">
        <v>999999</v>
      </c>
      <c r="J7493">
        <v>23.72</v>
      </c>
      <c r="K7493">
        <v>12.09</v>
      </c>
      <c r="L7493" t="s">
        <v>17</v>
      </c>
      <c r="M7493">
        <v>1.3938999999999999</v>
      </c>
    </row>
    <row r="7494" spans="1:13" x14ac:dyDescent="0.25">
      <c r="A7494">
        <v>317005</v>
      </c>
      <c r="B7494">
        <v>0</v>
      </c>
      <c r="C7494" s="1">
        <v>43348</v>
      </c>
      <c r="D7494">
        <v>478108</v>
      </c>
      <c r="E7494">
        <v>1612</v>
      </c>
      <c r="F7494">
        <v>2</v>
      </c>
      <c r="G7494">
        <v>179.99</v>
      </c>
      <c r="H7494" s="1">
        <v>43353</v>
      </c>
      <c r="I7494">
        <v>999999</v>
      </c>
      <c r="J7494">
        <v>163.79089999999999</v>
      </c>
      <c r="K7494">
        <v>82.77</v>
      </c>
      <c r="L7494" t="s">
        <v>14</v>
      </c>
      <c r="M7494">
        <v>0.86339999999999995</v>
      </c>
    </row>
    <row r="7495" spans="1:13" x14ac:dyDescent="0.25">
      <c r="A7495">
        <v>317005</v>
      </c>
      <c r="B7495">
        <v>1</v>
      </c>
      <c r="C7495" s="1">
        <v>43348</v>
      </c>
      <c r="D7495">
        <v>478108</v>
      </c>
      <c r="E7495">
        <v>1455</v>
      </c>
      <c r="F7495">
        <v>2</v>
      </c>
      <c r="G7495">
        <v>290</v>
      </c>
      <c r="H7495" s="1">
        <v>43353</v>
      </c>
      <c r="I7495">
        <v>999999</v>
      </c>
      <c r="J7495">
        <v>249.4</v>
      </c>
      <c r="K7495">
        <v>133.36000000000001</v>
      </c>
      <c r="L7495" t="s">
        <v>14</v>
      </c>
      <c r="M7495">
        <v>0.86339999999999995</v>
      </c>
    </row>
    <row r="7496" spans="1:13" x14ac:dyDescent="0.25">
      <c r="A7496">
        <v>317006</v>
      </c>
      <c r="B7496">
        <v>0</v>
      </c>
      <c r="C7496" s="1">
        <v>43348</v>
      </c>
      <c r="D7496">
        <v>202057</v>
      </c>
      <c r="E7496">
        <v>1954</v>
      </c>
      <c r="F7496">
        <v>2</v>
      </c>
      <c r="G7496">
        <v>299.99</v>
      </c>
      <c r="H7496" s="1">
        <v>43351</v>
      </c>
      <c r="I7496">
        <v>999999</v>
      </c>
      <c r="J7496">
        <v>269.99099999999999</v>
      </c>
      <c r="K7496">
        <v>152.94</v>
      </c>
      <c r="L7496" t="s">
        <v>15</v>
      </c>
      <c r="M7496">
        <v>1.3178000000000001</v>
      </c>
    </row>
    <row r="7497" spans="1:13" x14ac:dyDescent="0.25">
      <c r="A7497">
        <v>317006</v>
      </c>
      <c r="B7497">
        <v>1</v>
      </c>
      <c r="C7497" s="1">
        <v>43348</v>
      </c>
      <c r="D7497">
        <v>202057</v>
      </c>
      <c r="E7497">
        <v>1453</v>
      </c>
      <c r="F7497">
        <v>1</v>
      </c>
      <c r="G7497">
        <v>258</v>
      </c>
      <c r="H7497" s="1">
        <v>43351</v>
      </c>
      <c r="I7497">
        <v>999999</v>
      </c>
      <c r="J7497">
        <v>258</v>
      </c>
      <c r="K7497">
        <v>118.65</v>
      </c>
      <c r="L7497" t="s">
        <v>15</v>
      </c>
      <c r="M7497">
        <v>1.3178000000000001</v>
      </c>
    </row>
    <row r="7498" spans="1:13" x14ac:dyDescent="0.25">
      <c r="A7498">
        <v>317007</v>
      </c>
      <c r="B7498">
        <v>0</v>
      </c>
      <c r="C7498" s="1">
        <v>43348</v>
      </c>
      <c r="D7498">
        <v>1707278</v>
      </c>
      <c r="E7498">
        <v>1437</v>
      </c>
      <c r="F7498">
        <v>1</v>
      </c>
      <c r="G7498">
        <v>199</v>
      </c>
      <c r="H7498" s="1">
        <v>43353</v>
      </c>
      <c r="I7498">
        <v>999999</v>
      </c>
      <c r="J7498">
        <v>199</v>
      </c>
      <c r="K7498">
        <v>91.51</v>
      </c>
      <c r="L7498" t="s">
        <v>13</v>
      </c>
      <c r="M7498">
        <v>1</v>
      </c>
    </row>
    <row r="7499" spans="1:13" x14ac:dyDescent="0.25">
      <c r="A7499">
        <v>317008</v>
      </c>
      <c r="B7499">
        <v>0</v>
      </c>
      <c r="C7499" s="1">
        <v>43348</v>
      </c>
      <c r="D7499">
        <v>129494</v>
      </c>
      <c r="E7499">
        <v>1996</v>
      </c>
      <c r="F7499">
        <v>6</v>
      </c>
      <c r="G7499">
        <v>199.99</v>
      </c>
      <c r="H7499" s="1">
        <v>43351</v>
      </c>
      <c r="I7499">
        <v>999999</v>
      </c>
      <c r="J7499">
        <v>199.99</v>
      </c>
      <c r="K7499">
        <v>91.97</v>
      </c>
      <c r="L7499" t="s">
        <v>17</v>
      </c>
      <c r="M7499">
        <v>1.3938999999999999</v>
      </c>
    </row>
    <row r="7500" spans="1:13" x14ac:dyDescent="0.25">
      <c r="A7500">
        <v>317008</v>
      </c>
      <c r="B7500">
        <v>1</v>
      </c>
      <c r="C7500" s="1">
        <v>43348</v>
      </c>
      <c r="D7500">
        <v>129494</v>
      </c>
      <c r="E7500">
        <v>1577</v>
      </c>
      <c r="F7500">
        <v>6</v>
      </c>
      <c r="G7500">
        <v>219</v>
      </c>
      <c r="H7500" s="1">
        <v>43351</v>
      </c>
      <c r="I7500">
        <v>999999</v>
      </c>
      <c r="J7500">
        <v>199.29</v>
      </c>
      <c r="K7500">
        <v>72.56</v>
      </c>
      <c r="L7500" t="s">
        <v>17</v>
      </c>
      <c r="M7500">
        <v>1.3938999999999999</v>
      </c>
    </row>
    <row r="7501" spans="1:13" x14ac:dyDescent="0.25">
      <c r="A7501">
        <v>317100</v>
      </c>
      <c r="B7501">
        <v>0</v>
      </c>
      <c r="C7501" s="1">
        <v>43349</v>
      </c>
      <c r="D7501">
        <v>636182</v>
      </c>
      <c r="E7501">
        <v>2499</v>
      </c>
      <c r="F7501">
        <v>1</v>
      </c>
      <c r="G7501">
        <v>23.72</v>
      </c>
      <c r="H7501" s="1">
        <v>43349</v>
      </c>
      <c r="I7501">
        <v>130</v>
      </c>
      <c r="J7501">
        <v>20.8736</v>
      </c>
      <c r="K7501">
        <v>12.09</v>
      </c>
      <c r="L7501" t="s">
        <v>14</v>
      </c>
      <c r="M7501">
        <v>0.85950000000000004</v>
      </c>
    </row>
    <row r="7502" spans="1:13" x14ac:dyDescent="0.25">
      <c r="A7502">
        <v>317100</v>
      </c>
      <c r="B7502">
        <v>1</v>
      </c>
      <c r="C7502" s="1">
        <v>43349</v>
      </c>
      <c r="D7502">
        <v>636182</v>
      </c>
      <c r="E7502">
        <v>1528</v>
      </c>
      <c r="F7502">
        <v>2</v>
      </c>
      <c r="G7502">
        <v>302</v>
      </c>
      <c r="H7502" s="1">
        <v>43349</v>
      </c>
      <c r="I7502">
        <v>130</v>
      </c>
      <c r="J7502">
        <v>277.83999999999997</v>
      </c>
      <c r="K7502">
        <v>100.06</v>
      </c>
      <c r="L7502" t="s">
        <v>14</v>
      </c>
      <c r="M7502">
        <v>0.85950000000000004</v>
      </c>
    </row>
    <row r="7503" spans="1:13" x14ac:dyDescent="0.25">
      <c r="A7503">
        <v>317100</v>
      </c>
      <c r="B7503">
        <v>2</v>
      </c>
      <c r="C7503" s="1">
        <v>43349</v>
      </c>
      <c r="D7503">
        <v>636182</v>
      </c>
      <c r="E7503">
        <v>1415</v>
      </c>
      <c r="F7503">
        <v>1</v>
      </c>
      <c r="G7503">
        <v>300</v>
      </c>
      <c r="H7503" s="1">
        <v>43349</v>
      </c>
      <c r="I7503">
        <v>130</v>
      </c>
      <c r="J7503">
        <v>300</v>
      </c>
      <c r="K7503">
        <v>137.96</v>
      </c>
      <c r="L7503" t="s">
        <v>14</v>
      </c>
      <c r="M7503">
        <v>0.85950000000000004</v>
      </c>
    </row>
    <row r="7504" spans="1:13" x14ac:dyDescent="0.25">
      <c r="A7504">
        <v>317101</v>
      </c>
      <c r="B7504">
        <v>0</v>
      </c>
      <c r="C7504" s="1">
        <v>43349</v>
      </c>
      <c r="D7504">
        <v>816687</v>
      </c>
      <c r="E7504">
        <v>427</v>
      </c>
      <c r="F7504">
        <v>8</v>
      </c>
      <c r="G7504">
        <v>469</v>
      </c>
      <c r="H7504" s="1">
        <v>43351</v>
      </c>
      <c r="I7504">
        <v>999999</v>
      </c>
      <c r="J7504">
        <v>417.41</v>
      </c>
      <c r="K7504">
        <v>215.68</v>
      </c>
      <c r="L7504" t="s">
        <v>14</v>
      </c>
      <c r="M7504">
        <v>0.85950000000000004</v>
      </c>
    </row>
    <row r="7505" spans="1:13" x14ac:dyDescent="0.25">
      <c r="A7505">
        <v>317102</v>
      </c>
      <c r="B7505">
        <v>0</v>
      </c>
      <c r="C7505" s="1">
        <v>43349</v>
      </c>
      <c r="D7505">
        <v>1313477</v>
      </c>
      <c r="E7505">
        <v>495</v>
      </c>
      <c r="F7505">
        <v>2</v>
      </c>
      <c r="G7505">
        <v>139</v>
      </c>
      <c r="H7505" s="1">
        <v>43355</v>
      </c>
      <c r="I7505">
        <v>999999</v>
      </c>
      <c r="J7505">
        <v>122.32</v>
      </c>
      <c r="K7505">
        <v>70.87</v>
      </c>
      <c r="L7505" t="s">
        <v>13</v>
      </c>
      <c r="M7505">
        <v>1</v>
      </c>
    </row>
    <row r="7506" spans="1:13" x14ac:dyDescent="0.25">
      <c r="A7506">
        <v>317102</v>
      </c>
      <c r="B7506">
        <v>1</v>
      </c>
      <c r="C7506" s="1">
        <v>43349</v>
      </c>
      <c r="D7506">
        <v>1313477</v>
      </c>
      <c r="E7506">
        <v>107</v>
      </c>
      <c r="F7506">
        <v>4</v>
      </c>
      <c r="G7506">
        <v>132.99</v>
      </c>
      <c r="H7506" s="1">
        <v>43355</v>
      </c>
      <c r="I7506">
        <v>999999</v>
      </c>
      <c r="J7506">
        <v>122.35080000000001</v>
      </c>
      <c r="K7506">
        <v>61.16</v>
      </c>
      <c r="L7506" t="s">
        <v>13</v>
      </c>
      <c r="M7506">
        <v>1</v>
      </c>
    </row>
    <row r="7507" spans="1:13" x14ac:dyDescent="0.25">
      <c r="A7507">
        <v>317103</v>
      </c>
      <c r="B7507">
        <v>0</v>
      </c>
      <c r="C7507" s="1">
        <v>43349</v>
      </c>
      <c r="D7507">
        <v>1960187</v>
      </c>
      <c r="E7507">
        <v>169</v>
      </c>
      <c r="F7507">
        <v>1</v>
      </c>
      <c r="G7507">
        <v>119</v>
      </c>
      <c r="H7507" s="1">
        <v>43354</v>
      </c>
      <c r="I7507">
        <v>999999</v>
      </c>
      <c r="J7507">
        <v>117.81</v>
      </c>
      <c r="K7507">
        <v>54.72</v>
      </c>
      <c r="L7507" t="s">
        <v>13</v>
      </c>
      <c r="M7507">
        <v>1</v>
      </c>
    </row>
    <row r="7508" spans="1:13" x14ac:dyDescent="0.25">
      <c r="A7508">
        <v>317104</v>
      </c>
      <c r="B7508">
        <v>0</v>
      </c>
      <c r="C7508" s="1">
        <v>43349</v>
      </c>
      <c r="D7508">
        <v>1735692</v>
      </c>
      <c r="E7508">
        <v>582</v>
      </c>
      <c r="F7508">
        <v>1</v>
      </c>
      <c r="G7508">
        <v>299</v>
      </c>
      <c r="H7508" s="1">
        <v>43349</v>
      </c>
      <c r="I7508">
        <v>610</v>
      </c>
      <c r="J7508">
        <v>299</v>
      </c>
      <c r="K7508">
        <v>137.5</v>
      </c>
      <c r="L7508" t="s">
        <v>13</v>
      </c>
      <c r="M7508">
        <v>1</v>
      </c>
    </row>
    <row r="7509" spans="1:13" x14ac:dyDescent="0.25">
      <c r="A7509">
        <v>317105</v>
      </c>
      <c r="B7509">
        <v>0</v>
      </c>
      <c r="C7509" s="1">
        <v>43349</v>
      </c>
      <c r="D7509">
        <v>84834</v>
      </c>
      <c r="E7509">
        <v>439</v>
      </c>
      <c r="F7509">
        <v>2</v>
      </c>
      <c r="G7509">
        <v>559</v>
      </c>
      <c r="H7509" s="1">
        <v>43352</v>
      </c>
      <c r="I7509">
        <v>999999</v>
      </c>
      <c r="J7509">
        <v>514.28</v>
      </c>
      <c r="K7509">
        <v>257.06</v>
      </c>
      <c r="L7509" t="s">
        <v>17</v>
      </c>
      <c r="M7509">
        <v>1.3894</v>
      </c>
    </row>
    <row r="7510" spans="1:13" x14ac:dyDescent="0.25">
      <c r="A7510">
        <v>317105</v>
      </c>
      <c r="B7510">
        <v>1</v>
      </c>
      <c r="C7510" s="1">
        <v>43349</v>
      </c>
      <c r="D7510">
        <v>84834</v>
      </c>
      <c r="E7510">
        <v>1424</v>
      </c>
      <c r="F7510">
        <v>7</v>
      </c>
      <c r="G7510">
        <v>200</v>
      </c>
      <c r="H7510" s="1">
        <v>43352</v>
      </c>
      <c r="I7510">
        <v>999999</v>
      </c>
      <c r="J7510">
        <v>180</v>
      </c>
      <c r="K7510">
        <v>91.97</v>
      </c>
      <c r="L7510" t="s">
        <v>17</v>
      </c>
      <c r="M7510">
        <v>1.3894</v>
      </c>
    </row>
    <row r="7511" spans="1:13" x14ac:dyDescent="0.25">
      <c r="A7511">
        <v>317105</v>
      </c>
      <c r="B7511">
        <v>2</v>
      </c>
      <c r="C7511" s="1">
        <v>43349</v>
      </c>
      <c r="D7511">
        <v>84834</v>
      </c>
      <c r="E7511">
        <v>1705</v>
      </c>
      <c r="F7511">
        <v>3</v>
      </c>
      <c r="G7511">
        <v>6.88</v>
      </c>
      <c r="H7511" s="1">
        <v>43352</v>
      </c>
      <c r="I7511">
        <v>999999</v>
      </c>
      <c r="J7511">
        <v>5.9168000000000003</v>
      </c>
      <c r="K7511">
        <v>3.16</v>
      </c>
      <c r="L7511" t="s">
        <v>17</v>
      </c>
      <c r="M7511">
        <v>1.3894</v>
      </c>
    </row>
    <row r="7512" spans="1:13" x14ac:dyDescent="0.25">
      <c r="A7512">
        <v>317106</v>
      </c>
      <c r="B7512">
        <v>0</v>
      </c>
      <c r="C7512" s="1">
        <v>43349</v>
      </c>
      <c r="D7512">
        <v>1515462</v>
      </c>
      <c r="E7512">
        <v>436</v>
      </c>
      <c r="F7512">
        <v>3</v>
      </c>
      <c r="G7512">
        <v>369</v>
      </c>
      <c r="H7512" s="1">
        <v>43349</v>
      </c>
      <c r="I7512">
        <v>605</v>
      </c>
      <c r="J7512">
        <v>324.72000000000003</v>
      </c>
      <c r="K7512">
        <v>188.13</v>
      </c>
      <c r="L7512" t="s">
        <v>13</v>
      </c>
      <c r="M7512">
        <v>1</v>
      </c>
    </row>
    <row r="7513" spans="1:13" x14ac:dyDescent="0.25">
      <c r="A7513">
        <v>317106</v>
      </c>
      <c r="B7513">
        <v>1</v>
      </c>
      <c r="C7513" s="1">
        <v>43349</v>
      </c>
      <c r="D7513">
        <v>1515462</v>
      </c>
      <c r="E7513">
        <v>1796</v>
      </c>
      <c r="F7513">
        <v>1</v>
      </c>
      <c r="G7513">
        <v>43</v>
      </c>
      <c r="H7513" s="1">
        <v>43349</v>
      </c>
      <c r="I7513">
        <v>605</v>
      </c>
      <c r="J7513">
        <v>43</v>
      </c>
      <c r="K7513">
        <v>21.92</v>
      </c>
      <c r="L7513" t="s">
        <v>13</v>
      </c>
      <c r="M7513">
        <v>1</v>
      </c>
    </row>
    <row r="7514" spans="1:13" x14ac:dyDescent="0.25">
      <c r="A7514">
        <v>317107</v>
      </c>
      <c r="B7514">
        <v>0</v>
      </c>
      <c r="C7514" s="1">
        <v>43349</v>
      </c>
      <c r="D7514">
        <v>1313978</v>
      </c>
      <c r="E7514">
        <v>433</v>
      </c>
      <c r="F7514">
        <v>2</v>
      </c>
      <c r="G7514">
        <v>969</v>
      </c>
      <c r="H7514" s="1">
        <v>43349</v>
      </c>
      <c r="I7514">
        <v>585</v>
      </c>
      <c r="J7514">
        <v>833.34</v>
      </c>
      <c r="K7514">
        <v>321.05</v>
      </c>
      <c r="L7514" t="s">
        <v>13</v>
      </c>
      <c r="M7514">
        <v>1</v>
      </c>
    </row>
    <row r="7515" spans="1:13" x14ac:dyDescent="0.25">
      <c r="A7515">
        <v>317107</v>
      </c>
      <c r="B7515">
        <v>1</v>
      </c>
      <c r="C7515" s="1">
        <v>43349</v>
      </c>
      <c r="D7515">
        <v>1313978</v>
      </c>
      <c r="E7515">
        <v>1826</v>
      </c>
      <c r="F7515">
        <v>3</v>
      </c>
      <c r="G7515">
        <v>32</v>
      </c>
      <c r="H7515" s="1">
        <v>43349</v>
      </c>
      <c r="I7515">
        <v>585</v>
      </c>
      <c r="J7515">
        <v>32</v>
      </c>
      <c r="K7515">
        <v>16.309999999999999</v>
      </c>
      <c r="L7515" t="s">
        <v>13</v>
      </c>
      <c r="M7515">
        <v>1</v>
      </c>
    </row>
    <row r="7516" spans="1:13" x14ac:dyDescent="0.25">
      <c r="A7516">
        <v>317108</v>
      </c>
      <c r="B7516">
        <v>0</v>
      </c>
      <c r="C7516" s="1">
        <v>43349</v>
      </c>
      <c r="D7516">
        <v>57801</v>
      </c>
      <c r="E7516">
        <v>1058</v>
      </c>
      <c r="F7516">
        <v>5</v>
      </c>
      <c r="G7516">
        <v>312</v>
      </c>
      <c r="H7516" s="1">
        <v>43349</v>
      </c>
      <c r="I7516">
        <v>10</v>
      </c>
      <c r="J7516">
        <v>312</v>
      </c>
      <c r="K7516">
        <v>143.47999999999999</v>
      </c>
      <c r="L7516" t="s">
        <v>17</v>
      </c>
      <c r="M7516">
        <v>1.3894</v>
      </c>
    </row>
    <row r="7517" spans="1:13" x14ac:dyDescent="0.25">
      <c r="A7517">
        <v>317200</v>
      </c>
      <c r="B7517">
        <v>0</v>
      </c>
      <c r="C7517" s="1">
        <v>43350</v>
      </c>
      <c r="D7517">
        <v>1766207</v>
      </c>
      <c r="E7517">
        <v>585</v>
      </c>
      <c r="F7517">
        <v>1</v>
      </c>
      <c r="G7517">
        <v>139</v>
      </c>
      <c r="H7517" s="1">
        <v>43353</v>
      </c>
      <c r="I7517">
        <v>999999</v>
      </c>
      <c r="J7517">
        <v>137.61000000000001</v>
      </c>
      <c r="K7517">
        <v>70.87</v>
      </c>
      <c r="L7517" t="s">
        <v>13</v>
      </c>
      <c r="M7517">
        <v>1</v>
      </c>
    </row>
    <row r="7518" spans="1:13" x14ac:dyDescent="0.25">
      <c r="A7518">
        <v>317200</v>
      </c>
      <c r="B7518">
        <v>1</v>
      </c>
      <c r="C7518" s="1">
        <v>43350</v>
      </c>
      <c r="D7518">
        <v>1766207</v>
      </c>
      <c r="E7518">
        <v>1747</v>
      </c>
      <c r="F7518">
        <v>2</v>
      </c>
      <c r="G7518">
        <v>109</v>
      </c>
      <c r="H7518" s="1">
        <v>43353</v>
      </c>
      <c r="I7518">
        <v>999999</v>
      </c>
      <c r="J7518">
        <v>95.92</v>
      </c>
      <c r="K7518">
        <v>36.11</v>
      </c>
      <c r="L7518" t="s">
        <v>13</v>
      </c>
      <c r="M7518">
        <v>1</v>
      </c>
    </row>
    <row r="7519" spans="1:13" x14ac:dyDescent="0.25">
      <c r="A7519">
        <v>317200</v>
      </c>
      <c r="B7519">
        <v>2</v>
      </c>
      <c r="C7519" s="1">
        <v>43350</v>
      </c>
      <c r="D7519">
        <v>1766207</v>
      </c>
      <c r="E7519">
        <v>1704</v>
      </c>
      <c r="F7519">
        <v>3</v>
      </c>
      <c r="G7519">
        <v>6.99</v>
      </c>
      <c r="H7519" s="1">
        <v>43353</v>
      </c>
      <c r="I7519">
        <v>999999</v>
      </c>
      <c r="J7519">
        <v>6.0812999999999997</v>
      </c>
      <c r="K7519">
        <v>3.56</v>
      </c>
      <c r="L7519" t="s">
        <v>13</v>
      </c>
      <c r="M7519">
        <v>1</v>
      </c>
    </row>
    <row r="7520" spans="1:13" x14ac:dyDescent="0.25">
      <c r="A7520">
        <v>317200</v>
      </c>
      <c r="B7520">
        <v>3</v>
      </c>
      <c r="C7520" s="1">
        <v>43350</v>
      </c>
      <c r="D7520">
        <v>1766207</v>
      </c>
      <c r="E7520">
        <v>1489</v>
      </c>
      <c r="F7520">
        <v>1</v>
      </c>
      <c r="G7520">
        <v>310</v>
      </c>
      <c r="H7520" s="1">
        <v>43353</v>
      </c>
      <c r="I7520">
        <v>999999</v>
      </c>
      <c r="J7520">
        <v>266.60000000000002</v>
      </c>
      <c r="K7520">
        <v>142.56</v>
      </c>
      <c r="L7520" t="s">
        <v>13</v>
      </c>
      <c r="M7520">
        <v>1</v>
      </c>
    </row>
    <row r="7521" spans="1:13" x14ac:dyDescent="0.25">
      <c r="A7521">
        <v>317201</v>
      </c>
      <c r="B7521">
        <v>0</v>
      </c>
      <c r="C7521" s="1">
        <v>43350</v>
      </c>
      <c r="D7521">
        <v>720190</v>
      </c>
      <c r="E7521">
        <v>1643</v>
      </c>
      <c r="F7521">
        <v>1</v>
      </c>
      <c r="G7521">
        <v>57.88</v>
      </c>
      <c r="H7521" s="1">
        <v>43356</v>
      </c>
      <c r="I7521">
        <v>999999</v>
      </c>
      <c r="J7521">
        <v>50.934399999999997</v>
      </c>
      <c r="K7521">
        <v>26.62</v>
      </c>
      <c r="L7521" t="s">
        <v>14</v>
      </c>
      <c r="M7521">
        <v>0.86099999999999999</v>
      </c>
    </row>
    <row r="7522" spans="1:13" x14ac:dyDescent="0.25">
      <c r="A7522">
        <v>317201</v>
      </c>
      <c r="B7522">
        <v>1</v>
      </c>
      <c r="C7522" s="1">
        <v>43350</v>
      </c>
      <c r="D7522">
        <v>720190</v>
      </c>
      <c r="E7522">
        <v>1632</v>
      </c>
      <c r="F7522">
        <v>3</v>
      </c>
      <c r="G7522">
        <v>17.989999999999998</v>
      </c>
      <c r="H7522" s="1">
        <v>43356</v>
      </c>
      <c r="I7522">
        <v>999999</v>
      </c>
      <c r="J7522">
        <v>17.989999999999998</v>
      </c>
      <c r="K7522">
        <v>8.27</v>
      </c>
      <c r="L7522" t="s">
        <v>14</v>
      </c>
      <c r="M7522">
        <v>0.86099999999999999</v>
      </c>
    </row>
    <row r="7523" spans="1:13" x14ac:dyDescent="0.25">
      <c r="A7523">
        <v>317201</v>
      </c>
      <c r="B7523">
        <v>2</v>
      </c>
      <c r="C7523" s="1">
        <v>43350</v>
      </c>
      <c r="D7523">
        <v>720190</v>
      </c>
      <c r="E7523">
        <v>813</v>
      </c>
      <c r="F7523">
        <v>2</v>
      </c>
      <c r="G7523">
        <v>13.5</v>
      </c>
      <c r="H7523" s="1">
        <v>43356</v>
      </c>
      <c r="I7523">
        <v>999999</v>
      </c>
      <c r="J7523">
        <v>12.285</v>
      </c>
      <c r="K7523">
        <v>6.88</v>
      </c>
      <c r="L7523" t="s">
        <v>14</v>
      </c>
      <c r="M7523">
        <v>0.86099999999999999</v>
      </c>
    </row>
    <row r="7524" spans="1:13" x14ac:dyDescent="0.25">
      <c r="A7524">
        <v>317202</v>
      </c>
      <c r="B7524">
        <v>0</v>
      </c>
      <c r="C7524" s="1">
        <v>43350</v>
      </c>
      <c r="D7524">
        <v>205569</v>
      </c>
      <c r="E7524">
        <v>1543</v>
      </c>
      <c r="F7524">
        <v>4</v>
      </c>
      <c r="G7524">
        <v>402</v>
      </c>
      <c r="H7524" s="1">
        <v>43353</v>
      </c>
      <c r="I7524">
        <v>999999</v>
      </c>
      <c r="J7524">
        <v>357.78</v>
      </c>
      <c r="K7524">
        <v>133.19</v>
      </c>
      <c r="L7524" t="s">
        <v>15</v>
      </c>
      <c r="M7524">
        <v>1.3119000000000001</v>
      </c>
    </row>
    <row r="7525" spans="1:13" x14ac:dyDescent="0.25">
      <c r="A7525">
        <v>317203</v>
      </c>
      <c r="B7525">
        <v>0</v>
      </c>
      <c r="C7525" s="1">
        <v>43350</v>
      </c>
      <c r="D7525">
        <v>1984248</v>
      </c>
      <c r="E7525">
        <v>1484</v>
      </c>
      <c r="F7525">
        <v>3</v>
      </c>
      <c r="G7525">
        <v>208</v>
      </c>
      <c r="H7525" s="1">
        <v>43350</v>
      </c>
      <c r="I7525">
        <v>670</v>
      </c>
      <c r="J7525">
        <v>208</v>
      </c>
      <c r="K7525">
        <v>95.65</v>
      </c>
      <c r="L7525" t="s">
        <v>13</v>
      </c>
      <c r="M7525">
        <v>1</v>
      </c>
    </row>
    <row r="7526" spans="1:13" x14ac:dyDescent="0.25">
      <c r="A7526">
        <v>317204</v>
      </c>
      <c r="B7526">
        <v>0</v>
      </c>
      <c r="C7526" s="1">
        <v>43350</v>
      </c>
      <c r="D7526">
        <v>1937970</v>
      </c>
      <c r="E7526">
        <v>1534</v>
      </c>
      <c r="F7526">
        <v>2</v>
      </c>
      <c r="G7526">
        <v>398</v>
      </c>
      <c r="H7526" s="1">
        <v>43354</v>
      </c>
      <c r="I7526">
        <v>999999</v>
      </c>
      <c r="J7526">
        <v>378.1</v>
      </c>
      <c r="K7526">
        <v>131.87</v>
      </c>
      <c r="L7526" t="s">
        <v>13</v>
      </c>
      <c r="M7526">
        <v>1</v>
      </c>
    </row>
    <row r="7527" spans="1:13" x14ac:dyDescent="0.25">
      <c r="A7527">
        <v>315502</v>
      </c>
      <c r="B7527">
        <v>2</v>
      </c>
      <c r="C7527" s="1">
        <v>43333</v>
      </c>
      <c r="D7527">
        <v>6501</v>
      </c>
      <c r="E7527">
        <v>1928</v>
      </c>
      <c r="F7527">
        <v>4</v>
      </c>
      <c r="G7527">
        <v>899</v>
      </c>
      <c r="H7527" s="1">
        <v>43333</v>
      </c>
      <c r="I7527">
        <v>10</v>
      </c>
      <c r="J7527">
        <v>791.12</v>
      </c>
      <c r="K7527">
        <v>413.42</v>
      </c>
      <c r="L7527" t="s">
        <v>17</v>
      </c>
      <c r="M7527">
        <v>1.3612</v>
      </c>
    </row>
    <row r="7528" spans="1:13" x14ac:dyDescent="0.25">
      <c r="A7528">
        <v>315502</v>
      </c>
      <c r="B7528">
        <v>3</v>
      </c>
      <c r="C7528" s="1">
        <v>43333</v>
      </c>
      <c r="D7528">
        <v>6501</v>
      </c>
      <c r="E7528">
        <v>1670</v>
      </c>
      <c r="F7528">
        <v>1</v>
      </c>
      <c r="G7528">
        <v>8.99</v>
      </c>
      <c r="H7528" s="1">
        <v>43333</v>
      </c>
      <c r="I7528">
        <v>10</v>
      </c>
      <c r="J7528">
        <v>8.99</v>
      </c>
      <c r="K7528">
        <v>4.13</v>
      </c>
      <c r="L7528" t="s">
        <v>17</v>
      </c>
      <c r="M7528">
        <v>1.3612</v>
      </c>
    </row>
    <row r="7529" spans="1:13" x14ac:dyDescent="0.25">
      <c r="A7529">
        <v>315502</v>
      </c>
      <c r="B7529">
        <v>4</v>
      </c>
      <c r="C7529" s="1">
        <v>43333</v>
      </c>
      <c r="D7529">
        <v>6501</v>
      </c>
      <c r="E7529">
        <v>164</v>
      </c>
      <c r="F7529">
        <v>4</v>
      </c>
      <c r="G7529">
        <v>1592.2</v>
      </c>
      <c r="H7529" s="1">
        <v>43333</v>
      </c>
      <c r="I7529">
        <v>10</v>
      </c>
      <c r="J7529">
        <v>1417.058</v>
      </c>
      <c r="K7529">
        <v>527.53</v>
      </c>
      <c r="L7529" t="s">
        <v>17</v>
      </c>
      <c r="M7529">
        <v>1.3612</v>
      </c>
    </row>
    <row r="7530" spans="1:13" x14ac:dyDescent="0.25">
      <c r="A7530">
        <v>315503</v>
      </c>
      <c r="B7530">
        <v>0</v>
      </c>
      <c r="C7530" s="1">
        <v>43333</v>
      </c>
      <c r="D7530">
        <v>284566</v>
      </c>
      <c r="E7530">
        <v>1248</v>
      </c>
      <c r="F7530">
        <v>7</v>
      </c>
      <c r="G7530">
        <v>49.99</v>
      </c>
      <c r="H7530" s="1">
        <v>43337</v>
      </c>
      <c r="I7530">
        <v>999999</v>
      </c>
      <c r="J7530">
        <v>49.490099999999998</v>
      </c>
      <c r="K7530">
        <v>25.49</v>
      </c>
      <c r="L7530" t="s">
        <v>15</v>
      </c>
      <c r="M7530">
        <v>1.3022</v>
      </c>
    </row>
    <row r="7531" spans="1:13" x14ac:dyDescent="0.25">
      <c r="A7531">
        <v>315503</v>
      </c>
      <c r="B7531">
        <v>1</v>
      </c>
      <c r="C7531" s="1">
        <v>43333</v>
      </c>
      <c r="D7531">
        <v>284566</v>
      </c>
      <c r="E7531">
        <v>1570</v>
      </c>
      <c r="F7531">
        <v>4</v>
      </c>
      <c r="G7531">
        <v>398</v>
      </c>
      <c r="H7531" s="1">
        <v>43337</v>
      </c>
      <c r="I7531">
        <v>999999</v>
      </c>
      <c r="J7531">
        <v>358.2</v>
      </c>
      <c r="K7531">
        <v>131.87</v>
      </c>
      <c r="L7531" t="s">
        <v>15</v>
      </c>
      <c r="M7531">
        <v>1.3022</v>
      </c>
    </row>
    <row r="7532" spans="1:13" x14ac:dyDescent="0.25">
      <c r="A7532">
        <v>315504</v>
      </c>
      <c r="B7532">
        <v>0</v>
      </c>
      <c r="C7532" s="1">
        <v>43333</v>
      </c>
      <c r="D7532">
        <v>924619</v>
      </c>
      <c r="E7532">
        <v>955</v>
      </c>
      <c r="F7532">
        <v>7</v>
      </c>
      <c r="G7532">
        <v>196.9</v>
      </c>
      <c r="H7532" s="1">
        <v>43333</v>
      </c>
      <c r="I7532">
        <v>400</v>
      </c>
      <c r="J7532">
        <v>169.334</v>
      </c>
      <c r="K7532">
        <v>90.55</v>
      </c>
      <c r="L7532" t="s">
        <v>16</v>
      </c>
      <c r="M7532">
        <v>0.7802</v>
      </c>
    </row>
    <row r="7533" spans="1:13" x14ac:dyDescent="0.25">
      <c r="A7533">
        <v>315505</v>
      </c>
      <c r="B7533">
        <v>0</v>
      </c>
      <c r="C7533" s="1">
        <v>43333</v>
      </c>
      <c r="D7533">
        <v>1879326</v>
      </c>
      <c r="E7533">
        <v>500</v>
      </c>
      <c r="F7533">
        <v>4</v>
      </c>
      <c r="G7533">
        <v>69</v>
      </c>
      <c r="H7533" s="1">
        <v>43333</v>
      </c>
      <c r="I7533">
        <v>605</v>
      </c>
      <c r="J7533">
        <v>69</v>
      </c>
      <c r="K7533">
        <v>22.86</v>
      </c>
      <c r="L7533" t="s">
        <v>13</v>
      </c>
      <c r="M7533">
        <v>1</v>
      </c>
    </row>
    <row r="7534" spans="1:13" x14ac:dyDescent="0.25">
      <c r="A7534">
        <v>315505</v>
      </c>
      <c r="B7534">
        <v>1</v>
      </c>
      <c r="C7534" s="1">
        <v>43333</v>
      </c>
      <c r="D7534">
        <v>1879326</v>
      </c>
      <c r="E7534">
        <v>44</v>
      </c>
      <c r="F7534">
        <v>2</v>
      </c>
      <c r="G7534">
        <v>232</v>
      </c>
      <c r="H7534" s="1">
        <v>43333</v>
      </c>
      <c r="I7534">
        <v>605</v>
      </c>
      <c r="J7534">
        <v>220.4</v>
      </c>
      <c r="K7534">
        <v>106.69</v>
      </c>
      <c r="L7534" t="s">
        <v>13</v>
      </c>
      <c r="M7534">
        <v>1</v>
      </c>
    </row>
    <row r="7535" spans="1:13" x14ac:dyDescent="0.25">
      <c r="A7535">
        <v>315600</v>
      </c>
      <c r="B7535">
        <v>0</v>
      </c>
      <c r="C7535" s="1">
        <v>43334</v>
      </c>
      <c r="D7535">
        <v>1247604</v>
      </c>
      <c r="E7535">
        <v>2507</v>
      </c>
      <c r="F7535">
        <v>8</v>
      </c>
      <c r="G7535">
        <v>4.74</v>
      </c>
      <c r="H7535" s="1">
        <v>43334</v>
      </c>
      <c r="I7535">
        <v>570</v>
      </c>
      <c r="J7535">
        <v>4.74</v>
      </c>
      <c r="K7535">
        <v>2.42</v>
      </c>
      <c r="L7535" t="s">
        <v>13</v>
      </c>
      <c r="M7535">
        <v>1</v>
      </c>
    </row>
    <row r="7536" spans="1:13" x14ac:dyDescent="0.25">
      <c r="A7536">
        <v>315600</v>
      </c>
      <c r="B7536">
        <v>1</v>
      </c>
      <c r="C7536" s="1">
        <v>43334</v>
      </c>
      <c r="D7536">
        <v>1247604</v>
      </c>
      <c r="E7536">
        <v>122</v>
      </c>
      <c r="F7536">
        <v>2</v>
      </c>
      <c r="G7536">
        <v>279.99</v>
      </c>
      <c r="H7536" s="1">
        <v>43334</v>
      </c>
      <c r="I7536">
        <v>570</v>
      </c>
      <c r="J7536">
        <v>263.19060000000002</v>
      </c>
      <c r="K7536">
        <v>128.76</v>
      </c>
      <c r="L7536" t="s">
        <v>13</v>
      </c>
      <c r="M7536">
        <v>1</v>
      </c>
    </row>
    <row r="7537" spans="1:13" x14ac:dyDescent="0.25">
      <c r="A7537">
        <v>315601</v>
      </c>
      <c r="B7537">
        <v>0</v>
      </c>
      <c r="C7537" s="1">
        <v>43334</v>
      </c>
      <c r="D7537">
        <v>2002841</v>
      </c>
      <c r="E7537">
        <v>1329</v>
      </c>
      <c r="F7537">
        <v>2</v>
      </c>
      <c r="G7537">
        <v>16.989999999999998</v>
      </c>
      <c r="H7537" s="1">
        <v>43335</v>
      </c>
      <c r="I7537">
        <v>999999</v>
      </c>
      <c r="J7537">
        <v>16.989999999999998</v>
      </c>
      <c r="K7537">
        <v>7.81</v>
      </c>
      <c r="L7537" t="s">
        <v>13</v>
      </c>
      <c r="M7537">
        <v>1</v>
      </c>
    </row>
    <row r="7538" spans="1:13" x14ac:dyDescent="0.25">
      <c r="A7538">
        <v>315602</v>
      </c>
      <c r="B7538">
        <v>0</v>
      </c>
      <c r="C7538" s="1">
        <v>43334</v>
      </c>
      <c r="D7538">
        <v>340467</v>
      </c>
      <c r="E7538">
        <v>1683</v>
      </c>
      <c r="F7538">
        <v>2</v>
      </c>
      <c r="G7538">
        <v>4.99</v>
      </c>
      <c r="H7538" s="1">
        <v>43336</v>
      </c>
      <c r="I7538">
        <v>999999</v>
      </c>
      <c r="J7538">
        <v>4.3912000000000004</v>
      </c>
      <c r="K7538">
        <v>2.54</v>
      </c>
      <c r="L7538" t="s">
        <v>15</v>
      </c>
      <c r="M7538">
        <v>1.3022</v>
      </c>
    </row>
    <row r="7539" spans="1:13" x14ac:dyDescent="0.25">
      <c r="A7539">
        <v>315602</v>
      </c>
      <c r="B7539">
        <v>1</v>
      </c>
      <c r="C7539" s="1">
        <v>43334</v>
      </c>
      <c r="D7539">
        <v>340467</v>
      </c>
      <c r="E7539">
        <v>1646</v>
      </c>
      <c r="F7539">
        <v>5</v>
      </c>
      <c r="G7539">
        <v>159.99</v>
      </c>
      <c r="H7539" s="1">
        <v>43336</v>
      </c>
      <c r="I7539">
        <v>999999</v>
      </c>
      <c r="J7539">
        <v>159.99</v>
      </c>
      <c r="K7539">
        <v>73.569999999999993</v>
      </c>
      <c r="L7539" t="s">
        <v>15</v>
      </c>
      <c r="M7539">
        <v>1.3022</v>
      </c>
    </row>
    <row r="7540" spans="1:13" x14ac:dyDescent="0.25">
      <c r="A7540">
        <v>315602</v>
      </c>
      <c r="B7540">
        <v>2</v>
      </c>
      <c r="C7540" s="1">
        <v>43334</v>
      </c>
      <c r="D7540">
        <v>340467</v>
      </c>
      <c r="E7540">
        <v>1605</v>
      </c>
      <c r="F7540">
        <v>9</v>
      </c>
      <c r="G7540">
        <v>289.99</v>
      </c>
      <c r="H7540" s="1">
        <v>43336</v>
      </c>
      <c r="I7540">
        <v>999999</v>
      </c>
      <c r="J7540">
        <v>260.99099999999999</v>
      </c>
      <c r="K7540">
        <v>96.08</v>
      </c>
      <c r="L7540" t="s">
        <v>15</v>
      </c>
      <c r="M7540">
        <v>1.3022</v>
      </c>
    </row>
    <row r="7541" spans="1:13" x14ac:dyDescent="0.25">
      <c r="A7541">
        <v>315603</v>
      </c>
      <c r="B7541">
        <v>0</v>
      </c>
      <c r="C7541" s="1">
        <v>43334</v>
      </c>
      <c r="D7541">
        <v>1414031</v>
      </c>
      <c r="E7541">
        <v>1588</v>
      </c>
      <c r="F7541">
        <v>1</v>
      </c>
      <c r="G7541">
        <v>13.89</v>
      </c>
      <c r="H7541" s="1">
        <v>43337</v>
      </c>
      <c r="I7541">
        <v>999999</v>
      </c>
      <c r="J7541">
        <v>12.639900000000001</v>
      </c>
      <c r="K7541">
        <v>6.39</v>
      </c>
      <c r="L7541" t="s">
        <v>13</v>
      </c>
      <c r="M7541">
        <v>1</v>
      </c>
    </row>
    <row r="7542" spans="1:13" x14ac:dyDescent="0.25">
      <c r="A7542">
        <v>315604</v>
      </c>
      <c r="B7542">
        <v>0</v>
      </c>
      <c r="C7542" s="1">
        <v>43334</v>
      </c>
      <c r="D7542">
        <v>1329563</v>
      </c>
      <c r="E7542">
        <v>1192</v>
      </c>
      <c r="F7542">
        <v>1</v>
      </c>
      <c r="G7542">
        <v>600</v>
      </c>
      <c r="H7542" s="1">
        <v>43338</v>
      </c>
      <c r="I7542">
        <v>999999</v>
      </c>
      <c r="J7542">
        <v>600</v>
      </c>
      <c r="K7542">
        <v>275.92</v>
      </c>
      <c r="L7542" t="s">
        <v>13</v>
      </c>
      <c r="M7542">
        <v>1</v>
      </c>
    </row>
    <row r="7543" spans="1:13" x14ac:dyDescent="0.25">
      <c r="A7543">
        <v>315604</v>
      </c>
      <c r="B7543">
        <v>1</v>
      </c>
      <c r="C7543" s="1">
        <v>43334</v>
      </c>
      <c r="D7543">
        <v>1329563</v>
      </c>
      <c r="E7543">
        <v>1622</v>
      </c>
      <c r="F7543">
        <v>3</v>
      </c>
      <c r="G7543">
        <v>219</v>
      </c>
      <c r="H7543" s="1">
        <v>43338</v>
      </c>
      <c r="I7543">
        <v>999999</v>
      </c>
      <c r="J7543">
        <v>219</v>
      </c>
      <c r="K7543">
        <v>72.56</v>
      </c>
      <c r="L7543" t="s">
        <v>13</v>
      </c>
      <c r="M7543">
        <v>1</v>
      </c>
    </row>
    <row r="7544" spans="1:13" x14ac:dyDescent="0.25">
      <c r="A7544">
        <v>315604</v>
      </c>
      <c r="B7544">
        <v>2</v>
      </c>
      <c r="C7544" s="1">
        <v>43334</v>
      </c>
      <c r="D7544">
        <v>1329563</v>
      </c>
      <c r="E7544">
        <v>438</v>
      </c>
      <c r="F7544">
        <v>5</v>
      </c>
      <c r="G7544">
        <v>919</v>
      </c>
      <c r="H7544" s="1">
        <v>43338</v>
      </c>
      <c r="I7544">
        <v>999999</v>
      </c>
      <c r="J7544">
        <v>808.72</v>
      </c>
      <c r="K7544">
        <v>304.48</v>
      </c>
      <c r="L7544" t="s">
        <v>13</v>
      </c>
      <c r="M7544">
        <v>1</v>
      </c>
    </row>
    <row r="7545" spans="1:13" x14ac:dyDescent="0.25">
      <c r="A7545">
        <v>315604</v>
      </c>
      <c r="B7545">
        <v>3</v>
      </c>
      <c r="C7545" s="1">
        <v>43334</v>
      </c>
      <c r="D7545">
        <v>1329563</v>
      </c>
      <c r="E7545">
        <v>1431</v>
      </c>
      <c r="F7545">
        <v>1</v>
      </c>
      <c r="G7545">
        <v>256</v>
      </c>
      <c r="H7545" s="1">
        <v>43338</v>
      </c>
      <c r="I7545">
        <v>999999</v>
      </c>
      <c r="J7545">
        <v>225.28</v>
      </c>
      <c r="K7545">
        <v>117.73</v>
      </c>
      <c r="L7545" t="s">
        <v>13</v>
      </c>
      <c r="M7545">
        <v>1</v>
      </c>
    </row>
    <row r="7546" spans="1:13" x14ac:dyDescent="0.25">
      <c r="A7546">
        <v>315604</v>
      </c>
      <c r="B7546">
        <v>4</v>
      </c>
      <c r="C7546" s="1">
        <v>43334</v>
      </c>
      <c r="D7546">
        <v>1329563</v>
      </c>
      <c r="E7546">
        <v>148</v>
      </c>
      <c r="F7546">
        <v>2</v>
      </c>
      <c r="G7546">
        <v>2899.99</v>
      </c>
      <c r="H7546" s="1">
        <v>43338</v>
      </c>
      <c r="I7546">
        <v>999999</v>
      </c>
      <c r="J7546">
        <v>2899.99</v>
      </c>
      <c r="K7546">
        <v>960.82</v>
      </c>
      <c r="L7546" t="s">
        <v>13</v>
      </c>
      <c r="M7546">
        <v>1</v>
      </c>
    </row>
    <row r="7547" spans="1:13" x14ac:dyDescent="0.25">
      <c r="A7547">
        <v>315604</v>
      </c>
      <c r="B7547">
        <v>5</v>
      </c>
      <c r="C7547" s="1">
        <v>43334</v>
      </c>
      <c r="D7547">
        <v>1329563</v>
      </c>
      <c r="E7547">
        <v>2191</v>
      </c>
      <c r="F7547">
        <v>4</v>
      </c>
      <c r="G7547">
        <v>339</v>
      </c>
      <c r="H7547" s="1">
        <v>43338</v>
      </c>
      <c r="I7547">
        <v>999999</v>
      </c>
      <c r="J7547">
        <v>298.32</v>
      </c>
      <c r="K7547">
        <v>155.88999999999999</v>
      </c>
      <c r="L7547" t="s">
        <v>13</v>
      </c>
      <c r="M7547">
        <v>1</v>
      </c>
    </row>
    <row r="7548" spans="1:13" x14ac:dyDescent="0.25">
      <c r="A7548">
        <v>315604</v>
      </c>
      <c r="B7548">
        <v>6</v>
      </c>
      <c r="C7548" s="1">
        <v>43334</v>
      </c>
      <c r="D7548">
        <v>1329563</v>
      </c>
      <c r="E7548">
        <v>1429</v>
      </c>
      <c r="F7548">
        <v>3</v>
      </c>
      <c r="G7548">
        <v>289</v>
      </c>
      <c r="H7548" s="1">
        <v>43338</v>
      </c>
      <c r="I7548">
        <v>999999</v>
      </c>
      <c r="J7548">
        <v>289</v>
      </c>
      <c r="K7548">
        <v>132.9</v>
      </c>
      <c r="L7548" t="s">
        <v>13</v>
      </c>
      <c r="M7548">
        <v>1</v>
      </c>
    </row>
    <row r="7549" spans="1:13" x14ac:dyDescent="0.25">
      <c r="A7549">
        <v>315605</v>
      </c>
      <c r="B7549">
        <v>0</v>
      </c>
      <c r="C7549" s="1">
        <v>43334</v>
      </c>
      <c r="D7549">
        <v>1250689</v>
      </c>
      <c r="E7549">
        <v>169</v>
      </c>
      <c r="F7549">
        <v>6</v>
      </c>
      <c r="G7549">
        <v>119</v>
      </c>
      <c r="H7549" s="1">
        <v>43334</v>
      </c>
      <c r="I7549">
        <v>590</v>
      </c>
      <c r="J7549">
        <v>119</v>
      </c>
      <c r="K7549">
        <v>54.72</v>
      </c>
      <c r="L7549" t="s">
        <v>13</v>
      </c>
      <c r="M7549">
        <v>1</v>
      </c>
    </row>
    <row r="7550" spans="1:13" x14ac:dyDescent="0.25">
      <c r="A7550">
        <v>315605</v>
      </c>
      <c r="B7550">
        <v>1</v>
      </c>
      <c r="C7550" s="1">
        <v>43334</v>
      </c>
      <c r="D7550">
        <v>1250689</v>
      </c>
      <c r="E7550">
        <v>468</v>
      </c>
      <c r="F7550">
        <v>2</v>
      </c>
      <c r="G7550">
        <v>179</v>
      </c>
      <c r="H7550" s="1">
        <v>43334</v>
      </c>
      <c r="I7550">
        <v>590</v>
      </c>
      <c r="J7550">
        <v>179</v>
      </c>
      <c r="K7550">
        <v>82.32</v>
      </c>
      <c r="L7550" t="s">
        <v>13</v>
      </c>
      <c r="M7550">
        <v>1</v>
      </c>
    </row>
    <row r="7551" spans="1:13" x14ac:dyDescent="0.25">
      <c r="A7551">
        <v>315605</v>
      </c>
      <c r="B7551">
        <v>2</v>
      </c>
      <c r="C7551" s="1">
        <v>43334</v>
      </c>
      <c r="D7551">
        <v>1250689</v>
      </c>
      <c r="E7551">
        <v>1573</v>
      </c>
      <c r="F7551">
        <v>2</v>
      </c>
      <c r="G7551">
        <v>58.99</v>
      </c>
      <c r="H7551" s="1">
        <v>43334</v>
      </c>
      <c r="I7551">
        <v>590</v>
      </c>
      <c r="J7551">
        <v>58.99</v>
      </c>
      <c r="K7551">
        <v>27.13</v>
      </c>
      <c r="L7551" t="s">
        <v>13</v>
      </c>
      <c r="M7551">
        <v>1</v>
      </c>
    </row>
    <row r="7552" spans="1:13" x14ac:dyDescent="0.25">
      <c r="A7552">
        <v>315606</v>
      </c>
      <c r="B7552">
        <v>0</v>
      </c>
      <c r="C7552" s="1">
        <v>43334</v>
      </c>
      <c r="D7552">
        <v>565690</v>
      </c>
      <c r="E7552">
        <v>2381</v>
      </c>
      <c r="F7552">
        <v>4</v>
      </c>
      <c r="G7552">
        <v>199.99</v>
      </c>
      <c r="H7552" s="1">
        <v>43338</v>
      </c>
      <c r="I7552">
        <v>999999</v>
      </c>
      <c r="J7552">
        <v>177.99109999999999</v>
      </c>
      <c r="K7552">
        <v>101.96</v>
      </c>
      <c r="L7552" t="s">
        <v>14</v>
      </c>
      <c r="M7552">
        <v>0.8609</v>
      </c>
    </row>
    <row r="7553" spans="1:13" x14ac:dyDescent="0.25">
      <c r="A7553">
        <v>315607</v>
      </c>
      <c r="B7553">
        <v>0</v>
      </c>
      <c r="C7553" s="1">
        <v>43334</v>
      </c>
      <c r="D7553">
        <v>563944</v>
      </c>
      <c r="E7553">
        <v>1658</v>
      </c>
      <c r="F7553">
        <v>5</v>
      </c>
      <c r="G7553">
        <v>109.99</v>
      </c>
      <c r="H7553" s="1">
        <v>43334</v>
      </c>
      <c r="I7553">
        <v>200</v>
      </c>
      <c r="J7553">
        <v>100.0909</v>
      </c>
      <c r="K7553">
        <v>56.08</v>
      </c>
      <c r="L7553" t="s">
        <v>14</v>
      </c>
      <c r="M7553">
        <v>0.8609</v>
      </c>
    </row>
    <row r="7554" spans="1:13" x14ac:dyDescent="0.25">
      <c r="A7554">
        <v>315607</v>
      </c>
      <c r="B7554">
        <v>1</v>
      </c>
      <c r="C7554" s="1">
        <v>43334</v>
      </c>
      <c r="D7554">
        <v>563944</v>
      </c>
      <c r="E7554">
        <v>1606</v>
      </c>
      <c r="F7554">
        <v>3</v>
      </c>
      <c r="G7554">
        <v>159.99</v>
      </c>
      <c r="H7554" s="1">
        <v>43334</v>
      </c>
      <c r="I7554">
        <v>200</v>
      </c>
      <c r="J7554">
        <v>143.99100000000001</v>
      </c>
      <c r="K7554">
        <v>73.569999999999993</v>
      </c>
      <c r="L7554" t="s">
        <v>14</v>
      </c>
      <c r="M7554">
        <v>0.8609</v>
      </c>
    </row>
    <row r="7555" spans="1:13" x14ac:dyDescent="0.25">
      <c r="A7555">
        <v>315607</v>
      </c>
      <c r="B7555">
        <v>2</v>
      </c>
      <c r="C7555" s="1">
        <v>43334</v>
      </c>
      <c r="D7555">
        <v>563944</v>
      </c>
      <c r="E7555">
        <v>1558</v>
      </c>
      <c r="F7555">
        <v>1</v>
      </c>
      <c r="G7555">
        <v>380</v>
      </c>
      <c r="H7555" s="1">
        <v>43334</v>
      </c>
      <c r="I7555">
        <v>200</v>
      </c>
      <c r="J7555">
        <v>330.6</v>
      </c>
      <c r="K7555">
        <v>125.9</v>
      </c>
      <c r="L7555" t="s">
        <v>14</v>
      </c>
      <c r="M7555">
        <v>0.8609</v>
      </c>
    </row>
    <row r="7556" spans="1:13" x14ac:dyDescent="0.25">
      <c r="A7556">
        <v>315608</v>
      </c>
      <c r="B7556">
        <v>0</v>
      </c>
      <c r="C7556" s="1">
        <v>43334</v>
      </c>
      <c r="D7556">
        <v>249320</v>
      </c>
      <c r="E7556">
        <v>1472</v>
      </c>
      <c r="F7556">
        <v>2</v>
      </c>
      <c r="G7556">
        <v>239</v>
      </c>
      <c r="H7556" s="1">
        <v>43334</v>
      </c>
      <c r="I7556">
        <v>74</v>
      </c>
      <c r="J7556">
        <v>215.1</v>
      </c>
      <c r="K7556">
        <v>109.91</v>
      </c>
      <c r="L7556" t="s">
        <v>15</v>
      </c>
      <c r="M7556">
        <v>1.3022</v>
      </c>
    </row>
    <row r="7557" spans="1:13" x14ac:dyDescent="0.25">
      <c r="A7557">
        <v>315608</v>
      </c>
      <c r="B7557">
        <v>1</v>
      </c>
      <c r="C7557" s="1">
        <v>43334</v>
      </c>
      <c r="D7557">
        <v>249320</v>
      </c>
      <c r="E7557">
        <v>1444</v>
      </c>
      <c r="F7557">
        <v>1</v>
      </c>
      <c r="G7557">
        <v>230</v>
      </c>
      <c r="H7557" s="1">
        <v>43334</v>
      </c>
      <c r="I7557">
        <v>74</v>
      </c>
      <c r="J7557">
        <v>230</v>
      </c>
      <c r="K7557">
        <v>105.77</v>
      </c>
      <c r="L7557" t="s">
        <v>15</v>
      </c>
      <c r="M7557">
        <v>1.3022</v>
      </c>
    </row>
    <row r="7558" spans="1:13" x14ac:dyDescent="0.25">
      <c r="A7558">
        <v>315608</v>
      </c>
      <c r="B7558">
        <v>2</v>
      </c>
      <c r="C7558" s="1">
        <v>43334</v>
      </c>
      <c r="D7558">
        <v>249320</v>
      </c>
      <c r="E7558">
        <v>1690</v>
      </c>
      <c r="F7558">
        <v>3</v>
      </c>
      <c r="G7558">
        <v>16.989999999999998</v>
      </c>
      <c r="H7558" s="1">
        <v>43334</v>
      </c>
      <c r="I7558">
        <v>74</v>
      </c>
      <c r="J7558">
        <v>15.970599999999999</v>
      </c>
      <c r="K7558">
        <v>5.63</v>
      </c>
      <c r="L7558" t="s">
        <v>15</v>
      </c>
      <c r="M7558">
        <v>1.3022</v>
      </c>
    </row>
    <row r="7559" spans="1:13" x14ac:dyDescent="0.25">
      <c r="A7559">
        <v>315700</v>
      </c>
      <c r="B7559">
        <v>0</v>
      </c>
      <c r="C7559" s="1">
        <v>43335</v>
      </c>
      <c r="D7559">
        <v>286731</v>
      </c>
      <c r="E7559">
        <v>1673</v>
      </c>
      <c r="F7559">
        <v>3</v>
      </c>
      <c r="G7559">
        <v>5.5</v>
      </c>
      <c r="H7559" s="1">
        <v>43335</v>
      </c>
      <c r="I7559">
        <v>80</v>
      </c>
      <c r="J7559">
        <v>4.8949999999999996</v>
      </c>
      <c r="K7559">
        <v>2.8</v>
      </c>
      <c r="L7559" t="s">
        <v>15</v>
      </c>
      <c r="M7559">
        <v>1.3030999999999999</v>
      </c>
    </row>
    <row r="7560" spans="1:13" x14ac:dyDescent="0.25">
      <c r="A7560">
        <v>315700</v>
      </c>
      <c r="B7560">
        <v>1</v>
      </c>
      <c r="C7560" s="1">
        <v>43335</v>
      </c>
      <c r="D7560">
        <v>286731</v>
      </c>
      <c r="E7560">
        <v>1415</v>
      </c>
      <c r="F7560">
        <v>2</v>
      </c>
      <c r="G7560">
        <v>300</v>
      </c>
      <c r="H7560" s="1">
        <v>43335</v>
      </c>
      <c r="I7560">
        <v>80</v>
      </c>
      <c r="J7560">
        <v>270</v>
      </c>
      <c r="K7560">
        <v>137.96</v>
      </c>
      <c r="L7560" t="s">
        <v>15</v>
      </c>
      <c r="M7560">
        <v>1.3030999999999999</v>
      </c>
    </row>
    <row r="7561" spans="1:13" x14ac:dyDescent="0.25">
      <c r="A7561">
        <v>315700</v>
      </c>
      <c r="B7561">
        <v>2</v>
      </c>
      <c r="C7561" s="1">
        <v>43335</v>
      </c>
      <c r="D7561">
        <v>286731</v>
      </c>
      <c r="E7561">
        <v>2505</v>
      </c>
      <c r="F7561">
        <v>5</v>
      </c>
      <c r="G7561">
        <v>9.99</v>
      </c>
      <c r="H7561" s="1">
        <v>43335</v>
      </c>
      <c r="I7561">
        <v>80</v>
      </c>
      <c r="J7561">
        <v>8.6913</v>
      </c>
      <c r="K7561">
        <v>5.09</v>
      </c>
      <c r="L7561" t="s">
        <v>15</v>
      </c>
      <c r="M7561">
        <v>1.3030999999999999</v>
      </c>
    </row>
    <row r="7562" spans="1:13" x14ac:dyDescent="0.25">
      <c r="A7562">
        <v>315701</v>
      </c>
      <c r="B7562">
        <v>0</v>
      </c>
      <c r="C7562" s="1">
        <v>43335</v>
      </c>
      <c r="D7562">
        <v>1566454</v>
      </c>
      <c r="E7562">
        <v>1623</v>
      </c>
      <c r="F7562">
        <v>1</v>
      </c>
      <c r="G7562">
        <v>219</v>
      </c>
      <c r="H7562" s="1">
        <v>43335</v>
      </c>
      <c r="I7562">
        <v>610</v>
      </c>
      <c r="J7562">
        <v>208.05</v>
      </c>
      <c r="K7562">
        <v>72.56</v>
      </c>
      <c r="L7562" t="s">
        <v>13</v>
      </c>
      <c r="M7562">
        <v>1</v>
      </c>
    </row>
    <row r="7563" spans="1:13" x14ac:dyDescent="0.25">
      <c r="A7563">
        <v>315701</v>
      </c>
      <c r="B7563">
        <v>1</v>
      </c>
      <c r="C7563" s="1">
        <v>43335</v>
      </c>
      <c r="D7563">
        <v>1566454</v>
      </c>
      <c r="E7563">
        <v>1695</v>
      </c>
      <c r="F7563">
        <v>8</v>
      </c>
      <c r="G7563">
        <v>4.9800000000000004</v>
      </c>
      <c r="H7563" s="1">
        <v>43335</v>
      </c>
      <c r="I7563">
        <v>610</v>
      </c>
      <c r="J7563">
        <v>4.6314000000000002</v>
      </c>
      <c r="K7563">
        <v>2.54</v>
      </c>
      <c r="L7563" t="s">
        <v>13</v>
      </c>
      <c r="M7563">
        <v>1</v>
      </c>
    </row>
    <row r="7564" spans="1:13" x14ac:dyDescent="0.25">
      <c r="A7564">
        <v>315702</v>
      </c>
      <c r="B7564">
        <v>0</v>
      </c>
      <c r="C7564" s="1">
        <v>43335</v>
      </c>
      <c r="D7564">
        <v>1136851</v>
      </c>
      <c r="E7564">
        <v>2089</v>
      </c>
      <c r="F7564">
        <v>7</v>
      </c>
      <c r="G7564">
        <v>257.5</v>
      </c>
      <c r="H7564" s="1">
        <v>43337</v>
      </c>
      <c r="I7564">
        <v>999999</v>
      </c>
      <c r="J7564">
        <v>226.6</v>
      </c>
      <c r="K7564">
        <v>131.28</v>
      </c>
      <c r="L7564" t="s">
        <v>16</v>
      </c>
      <c r="M7564">
        <v>0.7762</v>
      </c>
    </row>
    <row r="7565" spans="1:13" x14ac:dyDescent="0.25">
      <c r="A7565">
        <v>315702</v>
      </c>
      <c r="B7565">
        <v>1</v>
      </c>
      <c r="C7565" s="1">
        <v>43335</v>
      </c>
      <c r="D7565">
        <v>1136851</v>
      </c>
      <c r="E7565">
        <v>1383</v>
      </c>
      <c r="F7565">
        <v>10</v>
      </c>
      <c r="G7565">
        <v>12.99</v>
      </c>
      <c r="H7565" s="1">
        <v>43337</v>
      </c>
      <c r="I7565">
        <v>999999</v>
      </c>
      <c r="J7565">
        <v>11.691000000000001</v>
      </c>
      <c r="K7565">
        <v>6.62</v>
      </c>
      <c r="L7565" t="s">
        <v>16</v>
      </c>
      <c r="M7565">
        <v>0.7762</v>
      </c>
    </row>
    <row r="7566" spans="1:13" x14ac:dyDescent="0.25">
      <c r="A7566">
        <v>315702</v>
      </c>
      <c r="B7566">
        <v>2</v>
      </c>
      <c r="C7566" s="1">
        <v>43335</v>
      </c>
      <c r="D7566">
        <v>1136851</v>
      </c>
      <c r="E7566">
        <v>774</v>
      </c>
      <c r="F7566">
        <v>1</v>
      </c>
      <c r="G7566">
        <v>15.5</v>
      </c>
      <c r="H7566" s="1">
        <v>43337</v>
      </c>
      <c r="I7566">
        <v>999999</v>
      </c>
      <c r="J7566">
        <v>13.64</v>
      </c>
      <c r="K7566">
        <v>7.9</v>
      </c>
      <c r="L7566" t="s">
        <v>16</v>
      </c>
      <c r="M7566">
        <v>0.7762</v>
      </c>
    </row>
    <row r="7567" spans="1:13" x14ac:dyDescent="0.25">
      <c r="A7567">
        <v>315702</v>
      </c>
      <c r="B7567">
        <v>3</v>
      </c>
      <c r="C7567" s="1">
        <v>43335</v>
      </c>
      <c r="D7567">
        <v>1136851</v>
      </c>
      <c r="E7567">
        <v>1651</v>
      </c>
      <c r="F7567">
        <v>5</v>
      </c>
      <c r="G7567">
        <v>159.99</v>
      </c>
      <c r="H7567" s="1">
        <v>43337</v>
      </c>
      <c r="I7567">
        <v>999999</v>
      </c>
      <c r="J7567">
        <v>142.39109999999999</v>
      </c>
      <c r="K7567">
        <v>73.569999999999993</v>
      </c>
      <c r="L7567" t="s">
        <v>16</v>
      </c>
      <c r="M7567">
        <v>0.7762</v>
      </c>
    </row>
    <row r="7568" spans="1:13" x14ac:dyDescent="0.25">
      <c r="A7568">
        <v>315702</v>
      </c>
      <c r="B7568">
        <v>4</v>
      </c>
      <c r="C7568" s="1">
        <v>43335</v>
      </c>
      <c r="D7568">
        <v>1136851</v>
      </c>
      <c r="E7568">
        <v>1678</v>
      </c>
      <c r="F7568">
        <v>2</v>
      </c>
      <c r="G7568">
        <v>16.89</v>
      </c>
      <c r="H7568" s="1">
        <v>43337</v>
      </c>
      <c r="I7568">
        <v>999999</v>
      </c>
      <c r="J7568">
        <v>16.89</v>
      </c>
      <c r="K7568">
        <v>5.6</v>
      </c>
      <c r="L7568" t="s">
        <v>16</v>
      </c>
      <c r="M7568">
        <v>0.7762</v>
      </c>
    </row>
    <row r="7569" spans="1:13" x14ac:dyDescent="0.25">
      <c r="A7569">
        <v>315702</v>
      </c>
      <c r="B7569">
        <v>5</v>
      </c>
      <c r="C7569" s="1">
        <v>43335</v>
      </c>
      <c r="D7569">
        <v>1136851</v>
      </c>
      <c r="E7569">
        <v>1704</v>
      </c>
      <c r="F7569">
        <v>3</v>
      </c>
      <c r="G7569">
        <v>6.99</v>
      </c>
      <c r="H7569" s="1">
        <v>43337</v>
      </c>
      <c r="I7569">
        <v>999999</v>
      </c>
      <c r="J7569">
        <v>6.99</v>
      </c>
      <c r="K7569">
        <v>3.56</v>
      </c>
      <c r="L7569" t="s">
        <v>16</v>
      </c>
      <c r="M7569">
        <v>0.7762</v>
      </c>
    </row>
    <row r="7570" spans="1:13" x14ac:dyDescent="0.25">
      <c r="A7570">
        <v>315702</v>
      </c>
      <c r="B7570">
        <v>6</v>
      </c>
      <c r="C7570" s="1">
        <v>43335</v>
      </c>
      <c r="D7570">
        <v>1136851</v>
      </c>
      <c r="E7570">
        <v>429</v>
      </c>
      <c r="F7570">
        <v>8</v>
      </c>
      <c r="G7570">
        <v>599.9</v>
      </c>
      <c r="H7570" s="1">
        <v>43337</v>
      </c>
      <c r="I7570">
        <v>999999</v>
      </c>
      <c r="J7570">
        <v>533.91099999999994</v>
      </c>
      <c r="K7570">
        <v>275.87</v>
      </c>
      <c r="L7570" t="s">
        <v>16</v>
      </c>
      <c r="M7570">
        <v>0.7762</v>
      </c>
    </row>
    <row r="7571" spans="1:13" x14ac:dyDescent="0.25">
      <c r="A7571">
        <v>315703</v>
      </c>
      <c r="B7571">
        <v>0</v>
      </c>
      <c r="C7571" s="1">
        <v>43335</v>
      </c>
      <c r="D7571">
        <v>2002632</v>
      </c>
      <c r="E7571">
        <v>2512</v>
      </c>
      <c r="F7571">
        <v>2</v>
      </c>
      <c r="G7571">
        <v>129.99</v>
      </c>
      <c r="H7571" s="1">
        <v>43339</v>
      </c>
      <c r="I7571">
        <v>999999</v>
      </c>
      <c r="J7571">
        <v>129.99</v>
      </c>
      <c r="K7571">
        <v>43.07</v>
      </c>
      <c r="L7571" t="s">
        <v>13</v>
      </c>
      <c r="M7571">
        <v>1</v>
      </c>
    </row>
    <row r="7572" spans="1:13" x14ac:dyDescent="0.25">
      <c r="A7572">
        <v>315703</v>
      </c>
      <c r="B7572">
        <v>1</v>
      </c>
      <c r="C7572" s="1">
        <v>43335</v>
      </c>
      <c r="D7572">
        <v>2002632</v>
      </c>
      <c r="E7572">
        <v>1440</v>
      </c>
      <c r="F7572">
        <v>9</v>
      </c>
      <c r="G7572">
        <v>189</v>
      </c>
      <c r="H7572" s="1">
        <v>43339</v>
      </c>
      <c r="I7572">
        <v>999999</v>
      </c>
      <c r="J7572">
        <v>185.22</v>
      </c>
      <c r="K7572">
        <v>86.91</v>
      </c>
      <c r="L7572" t="s">
        <v>13</v>
      </c>
      <c r="M7572">
        <v>1</v>
      </c>
    </row>
    <row r="7573" spans="1:13" x14ac:dyDescent="0.25">
      <c r="A7573">
        <v>315703</v>
      </c>
      <c r="B7573">
        <v>2</v>
      </c>
      <c r="C7573" s="1">
        <v>43335</v>
      </c>
      <c r="D7573">
        <v>2002632</v>
      </c>
      <c r="E7573">
        <v>1583</v>
      </c>
      <c r="F7573">
        <v>5</v>
      </c>
      <c r="G7573">
        <v>13.89</v>
      </c>
      <c r="H7573" s="1">
        <v>43339</v>
      </c>
      <c r="I7573">
        <v>999999</v>
      </c>
      <c r="J7573">
        <v>12.7788</v>
      </c>
      <c r="K7573">
        <v>6.39</v>
      </c>
      <c r="L7573" t="s">
        <v>13</v>
      </c>
      <c r="M7573">
        <v>1</v>
      </c>
    </row>
    <row r="7574" spans="1:13" x14ac:dyDescent="0.25">
      <c r="A7574">
        <v>315704</v>
      </c>
      <c r="B7574">
        <v>0</v>
      </c>
      <c r="C7574" s="1">
        <v>43335</v>
      </c>
      <c r="D7574">
        <v>1882274</v>
      </c>
      <c r="E7574">
        <v>2091</v>
      </c>
      <c r="F7574">
        <v>2</v>
      </c>
      <c r="G7574">
        <v>877.5</v>
      </c>
      <c r="H7574" s="1">
        <v>43335</v>
      </c>
      <c r="I7574">
        <v>550</v>
      </c>
      <c r="J7574">
        <v>877.5</v>
      </c>
      <c r="K7574">
        <v>403.53</v>
      </c>
      <c r="L7574" t="s">
        <v>13</v>
      </c>
      <c r="M7574">
        <v>1</v>
      </c>
    </row>
    <row r="7575" spans="1:13" x14ac:dyDescent="0.25">
      <c r="A7575">
        <v>315705</v>
      </c>
      <c r="B7575">
        <v>0</v>
      </c>
      <c r="C7575" s="1">
        <v>43335</v>
      </c>
      <c r="D7575">
        <v>1072000</v>
      </c>
      <c r="E7575">
        <v>1514</v>
      </c>
      <c r="F7575">
        <v>3</v>
      </c>
      <c r="G7575">
        <v>208</v>
      </c>
      <c r="H7575" s="1">
        <v>43335</v>
      </c>
      <c r="I7575">
        <v>370</v>
      </c>
      <c r="J7575">
        <v>189.28</v>
      </c>
      <c r="K7575">
        <v>95.65</v>
      </c>
      <c r="L7575" t="s">
        <v>16</v>
      </c>
      <c r="M7575">
        <v>0.7762</v>
      </c>
    </row>
    <row r="7576" spans="1:13" x14ac:dyDescent="0.25">
      <c r="A7576">
        <v>315705</v>
      </c>
      <c r="B7576">
        <v>1</v>
      </c>
      <c r="C7576" s="1">
        <v>43335</v>
      </c>
      <c r="D7576">
        <v>1072000</v>
      </c>
      <c r="E7576">
        <v>2509</v>
      </c>
      <c r="F7576">
        <v>1</v>
      </c>
      <c r="G7576">
        <v>4.0599999999999996</v>
      </c>
      <c r="H7576" s="1">
        <v>43335</v>
      </c>
      <c r="I7576">
        <v>370</v>
      </c>
      <c r="J7576">
        <v>3.5728</v>
      </c>
      <c r="K7576">
        <v>2.0699999999999998</v>
      </c>
      <c r="L7576" t="s">
        <v>16</v>
      </c>
      <c r="M7576">
        <v>0.7762</v>
      </c>
    </row>
    <row r="7577" spans="1:13" x14ac:dyDescent="0.25">
      <c r="A7577">
        <v>315705</v>
      </c>
      <c r="B7577">
        <v>2</v>
      </c>
      <c r="C7577" s="1">
        <v>43335</v>
      </c>
      <c r="D7577">
        <v>1072000</v>
      </c>
      <c r="E7577">
        <v>826</v>
      </c>
      <c r="F7577">
        <v>7</v>
      </c>
      <c r="G7577">
        <v>16.899999999999999</v>
      </c>
      <c r="H7577" s="1">
        <v>43335</v>
      </c>
      <c r="I7577">
        <v>370</v>
      </c>
      <c r="J7577">
        <v>15.21</v>
      </c>
      <c r="K7577">
        <v>8.6199999999999992</v>
      </c>
      <c r="L7577" t="s">
        <v>16</v>
      </c>
      <c r="M7577">
        <v>0.7762</v>
      </c>
    </row>
    <row r="7578" spans="1:13" x14ac:dyDescent="0.25">
      <c r="A7578">
        <v>315705</v>
      </c>
      <c r="B7578">
        <v>3</v>
      </c>
      <c r="C7578" s="1">
        <v>43335</v>
      </c>
      <c r="D7578">
        <v>1072000</v>
      </c>
      <c r="E7578">
        <v>1428</v>
      </c>
      <c r="F7578">
        <v>1</v>
      </c>
      <c r="G7578">
        <v>268</v>
      </c>
      <c r="H7578" s="1">
        <v>43335</v>
      </c>
      <c r="I7578">
        <v>370</v>
      </c>
      <c r="J7578">
        <v>268</v>
      </c>
      <c r="K7578">
        <v>123.24</v>
      </c>
      <c r="L7578" t="s">
        <v>16</v>
      </c>
      <c r="M7578">
        <v>0.7762</v>
      </c>
    </row>
    <row r="7579" spans="1:13" x14ac:dyDescent="0.25">
      <c r="A7579">
        <v>315705</v>
      </c>
      <c r="B7579">
        <v>4</v>
      </c>
      <c r="C7579" s="1">
        <v>43335</v>
      </c>
      <c r="D7579">
        <v>1072000</v>
      </c>
      <c r="E7579">
        <v>686</v>
      </c>
      <c r="F7579">
        <v>5</v>
      </c>
      <c r="G7579">
        <v>149</v>
      </c>
      <c r="H7579" s="1">
        <v>43335</v>
      </c>
      <c r="I7579">
        <v>370</v>
      </c>
      <c r="J7579">
        <v>149</v>
      </c>
      <c r="K7579">
        <v>68.52</v>
      </c>
      <c r="L7579" t="s">
        <v>16</v>
      </c>
      <c r="M7579">
        <v>0.7762</v>
      </c>
    </row>
    <row r="7580" spans="1:13" x14ac:dyDescent="0.25">
      <c r="A7580">
        <v>315705</v>
      </c>
      <c r="B7580">
        <v>5</v>
      </c>
      <c r="C7580" s="1">
        <v>43335</v>
      </c>
      <c r="D7580">
        <v>1072000</v>
      </c>
      <c r="E7580">
        <v>1657</v>
      </c>
      <c r="F7580">
        <v>7</v>
      </c>
      <c r="G7580">
        <v>179.99</v>
      </c>
      <c r="H7580" s="1">
        <v>43335</v>
      </c>
      <c r="I7580">
        <v>370</v>
      </c>
      <c r="J7580">
        <v>156.59129999999999</v>
      </c>
      <c r="K7580">
        <v>82.77</v>
      </c>
      <c r="L7580" t="s">
        <v>16</v>
      </c>
      <c r="M7580">
        <v>0.7762</v>
      </c>
    </row>
    <row r="7581" spans="1:13" x14ac:dyDescent="0.25">
      <c r="A7581">
        <v>315706</v>
      </c>
      <c r="B7581">
        <v>0</v>
      </c>
      <c r="C7581" s="1">
        <v>43335</v>
      </c>
      <c r="D7581">
        <v>2081962</v>
      </c>
      <c r="E7581">
        <v>108</v>
      </c>
      <c r="F7581">
        <v>2</v>
      </c>
      <c r="G7581">
        <v>132.99</v>
      </c>
      <c r="H7581" s="1">
        <v>43335</v>
      </c>
      <c r="I7581">
        <v>620</v>
      </c>
      <c r="J7581">
        <v>123.6807</v>
      </c>
      <c r="K7581">
        <v>61.16</v>
      </c>
      <c r="L7581" t="s">
        <v>13</v>
      </c>
      <c r="M7581">
        <v>1</v>
      </c>
    </row>
    <row r="7582" spans="1:13" x14ac:dyDescent="0.25">
      <c r="A7582">
        <v>315706</v>
      </c>
      <c r="B7582">
        <v>1</v>
      </c>
      <c r="C7582" s="1">
        <v>43335</v>
      </c>
      <c r="D7582">
        <v>2081962</v>
      </c>
      <c r="E7582">
        <v>1634</v>
      </c>
      <c r="F7582">
        <v>5</v>
      </c>
      <c r="G7582">
        <v>9.99</v>
      </c>
      <c r="H7582" s="1">
        <v>43335</v>
      </c>
      <c r="I7582">
        <v>620</v>
      </c>
      <c r="J7582">
        <v>9.7902000000000005</v>
      </c>
      <c r="K7582">
        <v>5.09</v>
      </c>
      <c r="L7582" t="s">
        <v>13</v>
      </c>
      <c r="M7582">
        <v>1</v>
      </c>
    </row>
    <row r="7583" spans="1:13" x14ac:dyDescent="0.25">
      <c r="A7583">
        <v>315707</v>
      </c>
      <c r="B7583">
        <v>0</v>
      </c>
      <c r="C7583" s="1">
        <v>43335</v>
      </c>
      <c r="D7583">
        <v>193445</v>
      </c>
      <c r="E7583">
        <v>388</v>
      </c>
      <c r="F7583">
        <v>7</v>
      </c>
      <c r="G7583">
        <v>382.95</v>
      </c>
      <c r="H7583" s="1">
        <v>43340</v>
      </c>
      <c r="I7583">
        <v>999999</v>
      </c>
      <c r="J7583">
        <v>336.99599999999998</v>
      </c>
      <c r="K7583">
        <v>195.24</v>
      </c>
      <c r="L7583" t="s">
        <v>17</v>
      </c>
      <c r="M7583">
        <v>1.3721000000000001</v>
      </c>
    </row>
    <row r="7584" spans="1:13" x14ac:dyDescent="0.25">
      <c r="A7584">
        <v>315707</v>
      </c>
      <c r="B7584">
        <v>1</v>
      </c>
      <c r="C7584" s="1">
        <v>43335</v>
      </c>
      <c r="D7584">
        <v>193445</v>
      </c>
      <c r="E7584">
        <v>483</v>
      </c>
      <c r="F7584">
        <v>4</v>
      </c>
      <c r="G7584">
        <v>99</v>
      </c>
      <c r="H7584" s="1">
        <v>43340</v>
      </c>
      <c r="I7584">
        <v>999999</v>
      </c>
      <c r="J7584">
        <v>87.12</v>
      </c>
      <c r="K7584">
        <v>50.47</v>
      </c>
      <c r="L7584" t="s">
        <v>17</v>
      </c>
      <c r="M7584">
        <v>1.3721000000000001</v>
      </c>
    </row>
    <row r="7585" spans="1:13" x14ac:dyDescent="0.25">
      <c r="A7585">
        <v>315707</v>
      </c>
      <c r="B7585">
        <v>2</v>
      </c>
      <c r="C7585" s="1">
        <v>43335</v>
      </c>
      <c r="D7585">
        <v>193445</v>
      </c>
      <c r="E7585">
        <v>1361</v>
      </c>
      <c r="F7585">
        <v>1</v>
      </c>
      <c r="G7585">
        <v>49.99</v>
      </c>
      <c r="H7585" s="1">
        <v>43340</v>
      </c>
      <c r="I7585">
        <v>999999</v>
      </c>
      <c r="J7585">
        <v>45.9908</v>
      </c>
      <c r="K7585">
        <v>16.559999999999999</v>
      </c>
      <c r="L7585" t="s">
        <v>17</v>
      </c>
      <c r="M7585">
        <v>1.3721000000000001</v>
      </c>
    </row>
    <row r="7586" spans="1:13" x14ac:dyDescent="0.25">
      <c r="A7586">
        <v>315708</v>
      </c>
      <c r="B7586">
        <v>0</v>
      </c>
      <c r="C7586" s="1">
        <v>43335</v>
      </c>
      <c r="D7586">
        <v>1398734</v>
      </c>
      <c r="E7586">
        <v>1630</v>
      </c>
      <c r="F7586">
        <v>2</v>
      </c>
      <c r="G7586">
        <v>22.89</v>
      </c>
      <c r="H7586" s="1">
        <v>43335</v>
      </c>
      <c r="I7586">
        <v>670</v>
      </c>
      <c r="J7586">
        <v>20.1432</v>
      </c>
      <c r="K7586">
        <v>7.58</v>
      </c>
      <c r="L7586" t="s">
        <v>13</v>
      </c>
      <c r="M7586">
        <v>1</v>
      </c>
    </row>
    <row r="7587" spans="1:13" x14ac:dyDescent="0.25">
      <c r="A7587">
        <v>315708</v>
      </c>
      <c r="B7587">
        <v>1</v>
      </c>
      <c r="C7587" s="1">
        <v>43335</v>
      </c>
      <c r="D7587">
        <v>1398734</v>
      </c>
      <c r="E7587">
        <v>1466</v>
      </c>
      <c r="F7587">
        <v>1</v>
      </c>
      <c r="G7587">
        <v>290</v>
      </c>
      <c r="H7587" s="1">
        <v>43335</v>
      </c>
      <c r="I7587">
        <v>670</v>
      </c>
      <c r="J7587">
        <v>252.3</v>
      </c>
      <c r="K7587">
        <v>133.36000000000001</v>
      </c>
      <c r="L7587" t="s">
        <v>13</v>
      </c>
      <c r="M7587">
        <v>1</v>
      </c>
    </row>
    <row r="7588" spans="1:13" x14ac:dyDescent="0.25">
      <c r="A7588">
        <v>315708</v>
      </c>
      <c r="B7588">
        <v>2</v>
      </c>
      <c r="C7588" s="1">
        <v>43335</v>
      </c>
      <c r="D7588">
        <v>1398734</v>
      </c>
      <c r="E7588">
        <v>2056</v>
      </c>
      <c r="F7588">
        <v>4</v>
      </c>
      <c r="G7588">
        <v>199.99</v>
      </c>
      <c r="H7588" s="1">
        <v>43335</v>
      </c>
      <c r="I7588">
        <v>670</v>
      </c>
      <c r="J7588">
        <v>177.99109999999999</v>
      </c>
      <c r="K7588">
        <v>91.97</v>
      </c>
      <c r="L7588" t="s">
        <v>13</v>
      </c>
      <c r="M7588">
        <v>1</v>
      </c>
    </row>
    <row r="7589" spans="1:13" x14ac:dyDescent="0.25">
      <c r="A7589">
        <v>315708</v>
      </c>
      <c r="B7589">
        <v>3</v>
      </c>
      <c r="C7589" s="1">
        <v>43335</v>
      </c>
      <c r="D7589">
        <v>1398734</v>
      </c>
      <c r="E7589">
        <v>445</v>
      </c>
      <c r="F7589">
        <v>2</v>
      </c>
      <c r="G7589">
        <v>559</v>
      </c>
      <c r="H7589" s="1">
        <v>43335</v>
      </c>
      <c r="I7589">
        <v>670</v>
      </c>
      <c r="J7589">
        <v>486.33</v>
      </c>
      <c r="K7589">
        <v>257.06</v>
      </c>
      <c r="L7589" t="s">
        <v>13</v>
      </c>
      <c r="M7589">
        <v>1</v>
      </c>
    </row>
    <row r="7590" spans="1:13" x14ac:dyDescent="0.25">
      <c r="A7590">
        <v>315709</v>
      </c>
      <c r="B7590">
        <v>0</v>
      </c>
      <c r="C7590" s="1">
        <v>43335</v>
      </c>
      <c r="D7590">
        <v>1320194</v>
      </c>
      <c r="E7590">
        <v>1396</v>
      </c>
      <c r="F7590">
        <v>5</v>
      </c>
      <c r="G7590">
        <v>22.99</v>
      </c>
      <c r="H7590" s="1">
        <v>43338</v>
      </c>
      <c r="I7590">
        <v>999999</v>
      </c>
      <c r="J7590">
        <v>22.99</v>
      </c>
      <c r="K7590">
        <v>10.57</v>
      </c>
      <c r="L7590" t="s">
        <v>13</v>
      </c>
      <c r="M7590">
        <v>1</v>
      </c>
    </row>
    <row r="7591" spans="1:13" x14ac:dyDescent="0.25">
      <c r="A7591">
        <v>315800</v>
      </c>
      <c r="B7591">
        <v>0</v>
      </c>
      <c r="C7591" s="1">
        <v>43336</v>
      </c>
      <c r="D7591">
        <v>549209</v>
      </c>
      <c r="E7591">
        <v>1645</v>
      </c>
      <c r="F7591">
        <v>4</v>
      </c>
      <c r="G7591">
        <v>57.88</v>
      </c>
      <c r="H7591" s="1">
        <v>43338</v>
      </c>
      <c r="I7591">
        <v>999999</v>
      </c>
      <c r="J7591">
        <v>51.513199999999998</v>
      </c>
      <c r="K7591">
        <v>26.62</v>
      </c>
      <c r="L7591" t="s">
        <v>14</v>
      </c>
      <c r="M7591">
        <v>0.86299999999999999</v>
      </c>
    </row>
    <row r="7592" spans="1:13" x14ac:dyDescent="0.25">
      <c r="A7592">
        <v>315801</v>
      </c>
      <c r="B7592">
        <v>0</v>
      </c>
      <c r="C7592" s="1">
        <v>43336</v>
      </c>
      <c r="D7592">
        <v>1774964</v>
      </c>
      <c r="E7592">
        <v>526</v>
      </c>
      <c r="F7592">
        <v>1</v>
      </c>
      <c r="G7592">
        <v>129</v>
      </c>
      <c r="H7592" s="1">
        <v>43336</v>
      </c>
      <c r="I7592">
        <v>550</v>
      </c>
      <c r="J7592">
        <v>129</v>
      </c>
      <c r="K7592">
        <v>65.77</v>
      </c>
      <c r="L7592" t="s">
        <v>13</v>
      </c>
      <c r="M7592">
        <v>1</v>
      </c>
    </row>
    <row r="7593" spans="1:13" x14ac:dyDescent="0.25">
      <c r="A7593">
        <v>315802</v>
      </c>
      <c r="B7593">
        <v>0</v>
      </c>
      <c r="C7593" s="1">
        <v>43336</v>
      </c>
      <c r="D7593">
        <v>1425175</v>
      </c>
      <c r="E7593">
        <v>458</v>
      </c>
      <c r="F7593">
        <v>1</v>
      </c>
      <c r="G7593">
        <v>229.9</v>
      </c>
      <c r="H7593" s="1">
        <v>43336</v>
      </c>
      <c r="I7593">
        <v>650</v>
      </c>
      <c r="J7593">
        <v>211.50800000000001</v>
      </c>
      <c r="K7593">
        <v>117.21</v>
      </c>
      <c r="L7593" t="s">
        <v>13</v>
      </c>
      <c r="M7593">
        <v>1</v>
      </c>
    </row>
    <row r="7594" spans="1:13" x14ac:dyDescent="0.25">
      <c r="A7594">
        <v>315803</v>
      </c>
      <c r="B7594">
        <v>0</v>
      </c>
      <c r="C7594" s="1">
        <v>43336</v>
      </c>
      <c r="D7594">
        <v>1536754</v>
      </c>
      <c r="E7594">
        <v>1634</v>
      </c>
      <c r="F7594">
        <v>3</v>
      </c>
      <c r="G7594">
        <v>9.99</v>
      </c>
      <c r="H7594" s="1">
        <v>43336</v>
      </c>
      <c r="I7594">
        <v>620</v>
      </c>
      <c r="J7594">
        <v>8.7911999999999999</v>
      </c>
      <c r="K7594">
        <v>5.09</v>
      </c>
      <c r="L7594" t="s">
        <v>13</v>
      </c>
      <c r="M7594">
        <v>1</v>
      </c>
    </row>
    <row r="7595" spans="1:13" x14ac:dyDescent="0.25">
      <c r="A7595">
        <v>315804</v>
      </c>
      <c r="B7595">
        <v>0</v>
      </c>
      <c r="C7595" s="1">
        <v>43336</v>
      </c>
      <c r="D7595">
        <v>1953940</v>
      </c>
      <c r="E7595">
        <v>1604</v>
      </c>
      <c r="F7595">
        <v>6</v>
      </c>
      <c r="G7595">
        <v>259.99</v>
      </c>
      <c r="H7595" s="1">
        <v>43338</v>
      </c>
      <c r="I7595">
        <v>999999</v>
      </c>
      <c r="J7595">
        <v>259.99</v>
      </c>
      <c r="K7595">
        <v>86.14</v>
      </c>
      <c r="L7595" t="s">
        <v>13</v>
      </c>
      <c r="M7595">
        <v>1</v>
      </c>
    </row>
    <row r="7596" spans="1:13" x14ac:dyDescent="0.25">
      <c r="A7596">
        <v>315805</v>
      </c>
      <c r="B7596">
        <v>0</v>
      </c>
      <c r="C7596" s="1">
        <v>43336</v>
      </c>
      <c r="D7596">
        <v>1313205</v>
      </c>
      <c r="E7596">
        <v>1644</v>
      </c>
      <c r="F7596">
        <v>2</v>
      </c>
      <c r="G7596">
        <v>57.88</v>
      </c>
      <c r="H7596" s="1">
        <v>43336</v>
      </c>
      <c r="I7596">
        <v>500</v>
      </c>
      <c r="J7596">
        <v>57.88</v>
      </c>
      <c r="K7596">
        <v>26.62</v>
      </c>
      <c r="L7596" t="s">
        <v>13</v>
      </c>
      <c r="M7596">
        <v>1</v>
      </c>
    </row>
    <row r="7597" spans="1:13" x14ac:dyDescent="0.25">
      <c r="A7597">
        <v>315805</v>
      </c>
      <c r="B7597">
        <v>1</v>
      </c>
      <c r="C7597" s="1">
        <v>43336</v>
      </c>
      <c r="D7597">
        <v>1313205</v>
      </c>
      <c r="E7597">
        <v>1517</v>
      </c>
      <c r="F7597">
        <v>3</v>
      </c>
      <c r="G7597">
        <v>267</v>
      </c>
      <c r="H7597" s="1">
        <v>43336</v>
      </c>
      <c r="I7597">
        <v>500</v>
      </c>
      <c r="J7597">
        <v>267</v>
      </c>
      <c r="K7597">
        <v>122.78</v>
      </c>
      <c r="L7597" t="s">
        <v>13</v>
      </c>
      <c r="M7597">
        <v>1</v>
      </c>
    </row>
    <row r="7598" spans="1:13" x14ac:dyDescent="0.25">
      <c r="A7598">
        <v>315805</v>
      </c>
      <c r="B7598">
        <v>2</v>
      </c>
      <c r="C7598" s="1">
        <v>43336</v>
      </c>
      <c r="D7598">
        <v>1313205</v>
      </c>
      <c r="E7598">
        <v>156</v>
      </c>
      <c r="F7598">
        <v>2</v>
      </c>
      <c r="G7598">
        <v>469.97</v>
      </c>
      <c r="H7598" s="1">
        <v>43336</v>
      </c>
      <c r="I7598">
        <v>500</v>
      </c>
      <c r="J7598">
        <v>432.37240000000003</v>
      </c>
      <c r="K7598">
        <v>216.12</v>
      </c>
      <c r="L7598" t="s">
        <v>13</v>
      </c>
      <c r="M7598">
        <v>1</v>
      </c>
    </row>
    <row r="7599" spans="1:13" x14ac:dyDescent="0.25">
      <c r="A7599">
        <v>315805</v>
      </c>
      <c r="B7599">
        <v>3</v>
      </c>
      <c r="C7599" s="1">
        <v>43336</v>
      </c>
      <c r="D7599">
        <v>1313205</v>
      </c>
      <c r="E7599">
        <v>1628</v>
      </c>
      <c r="F7599">
        <v>3</v>
      </c>
      <c r="G7599">
        <v>13.89</v>
      </c>
      <c r="H7599" s="1">
        <v>43336</v>
      </c>
      <c r="I7599">
        <v>500</v>
      </c>
      <c r="J7599">
        <v>12.500999999999999</v>
      </c>
      <c r="K7599">
        <v>6.39</v>
      </c>
      <c r="L7599" t="s">
        <v>13</v>
      </c>
      <c r="M7599">
        <v>1</v>
      </c>
    </row>
    <row r="7600" spans="1:13" x14ac:dyDescent="0.25">
      <c r="A7600">
        <v>315900</v>
      </c>
      <c r="B7600">
        <v>0</v>
      </c>
      <c r="C7600" s="1">
        <v>43337</v>
      </c>
      <c r="D7600">
        <v>191492</v>
      </c>
      <c r="E7600">
        <v>160</v>
      </c>
      <c r="F7600">
        <v>1</v>
      </c>
      <c r="G7600">
        <v>1099.99</v>
      </c>
      <c r="H7600" s="1">
        <v>43339</v>
      </c>
      <c r="I7600">
        <v>999999</v>
      </c>
      <c r="J7600">
        <v>1099.99</v>
      </c>
      <c r="K7600">
        <v>505.85</v>
      </c>
      <c r="L7600" t="s">
        <v>17</v>
      </c>
      <c r="M7600">
        <v>1.3693</v>
      </c>
    </row>
    <row r="7601" spans="1:13" x14ac:dyDescent="0.25">
      <c r="A7601">
        <v>315900</v>
      </c>
      <c r="B7601">
        <v>1</v>
      </c>
      <c r="C7601" s="1">
        <v>43337</v>
      </c>
      <c r="D7601">
        <v>191492</v>
      </c>
      <c r="E7601">
        <v>342</v>
      </c>
      <c r="F7601">
        <v>9</v>
      </c>
      <c r="G7601">
        <v>599</v>
      </c>
      <c r="H7601" s="1">
        <v>43339</v>
      </c>
      <c r="I7601">
        <v>999999</v>
      </c>
      <c r="J7601">
        <v>599</v>
      </c>
      <c r="K7601">
        <v>275.45999999999998</v>
      </c>
      <c r="L7601" t="s">
        <v>17</v>
      </c>
      <c r="M7601">
        <v>1.3693</v>
      </c>
    </row>
    <row r="7602" spans="1:13" x14ac:dyDescent="0.25">
      <c r="A7602">
        <v>315900</v>
      </c>
      <c r="B7602">
        <v>2</v>
      </c>
      <c r="C7602" s="1">
        <v>43337</v>
      </c>
      <c r="D7602">
        <v>191492</v>
      </c>
      <c r="E7602">
        <v>733</v>
      </c>
      <c r="F7602">
        <v>1</v>
      </c>
      <c r="G7602">
        <v>158</v>
      </c>
      <c r="H7602" s="1">
        <v>43339</v>
      </c>
      <c r="I7602">
        <v>999999</v>
      </c>
      <c r="J7602">
        <v>143.78</v>
      </c>
      <c r="K7602">
        <v>72.66</v>
      </c>
      <c r="L7602" t="s">
        <v>17</v>
      </c>
      <c r="M7602">
        <v>1.3693</v>
      </c>
    </row>
    <row r="7603" spans="1:13" x14ac:dyDescent="0.25">
      <c r="A7603">
        <v>315901</v>
      </c>
      <c r="B7603">
        <v>0</v>
      </c>
      <c r="C7603" s="1">
        <v>43337</v>
      </c>
      <c r="D7603">
        <v>1854536</v>
      </c>
      <c r="E7603">
        <v>1777</v>
      </c>
      <c r="F7603">
        <v>2</v>
      </c>
      <c r="G7603">
        <v>43</v>
      </c>
      <c r="H7603" s="1">
        <v>43340</v>
      </c>
      <c r="I7603">
        <v>999999</v>
      </c>
      <c r="J7603">
        <v>39.99</v>
      </c>
      <c r="K7603">
        <v>21.92</v>
      </c>
      <c r="L7603" t="s">
        <v>13</v>
      </c>
      <c r="M7603">
        <v>1</v>
      </c>
    </row>
    <row r="7604" spans="1:13" x14ac:dyDescent="0.25">
      <c r="A7604">
        <v>315902</v>
      </c>
      <c r="B7604">
        <v>0</v>
      </c>
      <c r="C7604" s="1">
        <v>43337</v>
      </c>
      <c r="D7604">
        <v>1386585</v>
      </c>
      <c r="E7604">
        <v>2508</v>
      </c>
      <c r="F7604">
        <v>2</v>
      </c>
      <c r="G7604">
        <v>4.74</v>
      </c>
      <c r="H7604" s="1">
        <v>43340</v>
      </c>
      <c r="I7604">
        <v>999999</v>
      </c>
      <c r="J7604">
        <v>4.4081999999999999</v>
      </c>
      <c r="K7604">
        <v>2.42</v>
      </c>
      <c r="L7604" t="s">
        <v>13</v>
      </c>
      <c r="M7604">
        <v>1</v>
      </c>
    </row>
    <row r="7605" spans="1:13" x14ac:dyDescent="0.25">
      <c r="A7605">
        <v>315903</v>
      </c>
      <c r="B7605">
        <v>0</v>
      </c>
      <c r="C7605" s="1">
        <v>43337</v>
      </c>
      <c r="D7605">
        <v>1972030</v>
      </c>
      <c r="E7605">
        <v>2463</v>
      </c>
      <c r="F7605">
        <v>3</v>
      </c>
      <c r="G7605">
        <v>30</v>
      </c>
      <c r="H7605" s="1">
        <v>43339</v>
      </c>
      <c r="I7605">
        <v>999999</v>
      </c>
      <c r="J7605">
        <v>26.1</v>
      </c>
      <c r="K7605">
        <v>15.29</v>
      </c>
      <c r="L7605" t="s">
        <v>13</v>
      </c>
      <c r="M7605">
        <v>1</v>
      </c>
    </row>
    <row r="7606" spans="1:13" x14ac:dyDescent="0.25">
      <c r="A7606">
        <v>315903</v>
      </c>
      <c r="B7606">
        <v>1</v>
      </c>
      <c r="C7606" s="1">
        <v>43337</v>
      </c>
      <c r="D7606">
        <v>1972030</v>
      </c>
      <c r="E7606">
        <v>110</v>
      </c>
      <c r="F7606">
        <v>3</v>
      </c>
      <c r="G7606">
        <v>132.99</v>
      </c>
      <c r="H7606" s="1">
        <v>43339</v>
      </c>
      <c r="I7606">
        <v>999999</v>
      </c>
      <c r="J7606">
        <v>118.36109999999999</v>
      </c>
      <c r="K7606">
        <v>61.16</v>
      </c>
      <c r="L7606" t="s">
        <v>13</v>
      </c>
      <c r="M7606">
        <v>1</v>
      </c>
    </row>
    <row r="7607" spans="1:13" x14ac:dyDescent="0.25">
      <c r="A7607">
        <v>315904</v>
      </c>
      <c r="B7607">
        <v>0</v>
      </c>
      <c r="C7607" s="1">
        <v>43337</v>
      </c>
      <c r="D7607">
        <v>2025218</v>
      </c>
      <c r="E7607">
        <v>2150</v>
      </c>
      <c r="F7607">
        <v>3</v>
      </c>
      <c r="G7607">
        <v>149</v>
      </c>
      <c r="H7607" s="1">
        <v>43339</v>
      </c>
      <c r="I7607">
        <v>999999</v>
      </c>
      <c r="J7607">
        <v>132.61000000000001</v>
      </c>
      <c r="K7607">
        <v>75.959999999999994</v>
      </c>
      <c r="L7607" t="s">
        <v>13</v>
      </c>
      <c r="M7607">
        <v>1</v>
      </c>
    </row>
    <row r="7608" spans="1:13" x14ac:dyDescent="0.25">
      <c r="A7608">
        <v>315905</v>
      </c>
      <c r="B7608">
        <v>0</v>
      </c>
      <c r="C7608" s="1">
        <v>43337</v>
      </c>
      <c r="D7608">
        <v>1511333</v>
      </c>
      <c r="E7608">
        <v>1563</v>
      </c>
      <c r="F7608">
        <v>3</v>
      </c>
      <c r="G7608">
        <v>268</v>
      </c>
      <c r="H7608" s="1">
        <v>43337</v>
      </c>
      <c r="I7608">
        <v>590</v>
      </c>
      <c r="J7608">
        <v>230.48</v>
      </c>
      <c r="K7608">
        <v>123.24</v>
      </c>
      <c r="L7608" t="s">
        <v>13</v>
      </c>
      <c r="M7608">
        <v>1</v>
      </c>
    </row>
    <row r="7609" spans="1:13" x14ac:dyDescent="0.25">
      <c r="A7609">
        <v>315905</v>
      </c>
      <c r="B7609">
        <v>1</v>
      </c>
      <c r="C7609" s="1">
        <v>43337</v>
      </c>
      <c r="D7609">
        <v>1511333</v>
      </c>
      <c r="E7609">
        <v>1702</v>
      </c>
      <c r="F7609">
        <v>3</v>
      </c>
      <c r="G7609">
        <v>16.989999999999998</v>
      </c>
      <c r="H7609" s="1">
        <v>43337</v>
      </c>
      <c r="I7609">
        <v>590</v>
      </c>
      <c r="J7609">
        <v>15.460900000000001</v>
      </c>
      <c r="K7609">
        <v>5.63</v>
      </c>
      <c r="L7609" t="s">
        <v>13</v>
      </c>
      <c r="M7609">
        <v>1</v>
      </c>
    </row>
    <row r="7610" spans="1:13" x14ac:dyDescent="0.25">
      <c r="A7610">
        <v>315905</v>
      </c>
      <c r="B7610">
        <v>2</v>
      </c>
      <c r="C7610" s="1">
        <v>43337</v>
      </c>
      <c r="D7610">
        <v>1511333</v>
      </c>
      <c r="E7610">
        <v>1494</v>
      </c>
      <c r="F7610">
        <v>4</v>
      </c>
      <c r="G7610">
        <v>208</v>
      </c>
      <c r="H7610" s="1">
        <v>43337</v>
      </c>
      <c r="I7610">
        <v>590</v>
      </c>
      <c r="J7610">
        <v>208</v>
      </c>
      <c r="K7610">
        <v>95.65</v>
      </c>
      <c r="L7610" t="s">
        <v>13</v>
      </c>
      <c r="M7610">
        <v>1</v>
      </c>
    </row>
    <row r="7611" spans="1:13" x14ac:dyDescent="0.25">
      <c r="A7611">
        <v>315906</v>
      </c>
      <c r="B7611">
        <v>0</v>
      </c>
      <c r="C7611" s="1">
        <v>43337</v>
      </c>
      <c r="D7611">
        <v>227414</v>
      </c>
      <c r="E7611">
        <v>1410</v>
      </c>
      <c r="F7611">
        <v>2</v>
      </c>
      <c r="G7611">
        <v>230</v>
      </c>
      <c r="H7611" s="1">
        <v>43340</v>
      </c>
      <c r="I7611">
        <v>999999</v>
      </c>
      <c r="J7611">
        <v>230</v>
      </c>
      <c r="K7611">
        <v>105.77</v>
      </c>
      <c r="L7611" t="s">
        <v>15</v>
      </c>
      <c r="M7611">
        <v>1.3068</v>
      </c>
    </row>
    <row r="7612" spans="1:13" x14ac:dyDescent="0.25">
      <c r="A7612">
        <v>315906</v>
      </c>
      <c r="B7612">
        <v>1</v>
      </c>
      <c r="C7612" s="1">
        <v>43337</v>
      </c>
      <c r="D7612">
        <v>227414</v>
      </c>
      <c r="E7612">
        <v>1639</v>
      </c>
      <c r="F7612">
        <v>5</v>
      </c>
      <c r="G7612">
        <v>9.99</v>
      </c>
      <c r="H7612" s="1">
        <v>43340</v>
      </c>
      <c r="I7612">
        <v>999999</v>
      </c>
      <c r="J7612">
        <v>9.99</v>
      </c>
      <c r="K7612">
        <v>5.09</v>
      </c>
      <c r="L7612" t="s">
        <v>15</v>
      </c>
      <c r="M7612">
        <v>1.3068</v>
      </c>
    </row>
    <row r="7613" spans="1:13" x14ac:dyDescent="0.25">
      <c r="A7613">
        <v>315907</v>
      </c>
      <c r="B7613">
        <v>0</v>
      </c>
      <c r="C7613" s="1">
        <v>43337</v>
      </c>
      <c r="D7613">
        <v>1384305</v>
      </c>
      <c r="E7613">
        <v>2055</v>
      </c>
      <c r="F7613">
        <v>2</v>
      </c>
      <c r="G7613">
        <v>665.94</v>
      </c>
      <c r="H7613" s="1">
        <v>43338</v>
      </c>
      <c r="I7613">
        <v>999999</v>
      </c>
      <c r="J7613">
        <v>592.6866</v>
      </c>
      <c r="K7613">
        <v>220.64</v>
      </c>
      <c r="L7613" t="s">
        <v>13</v>
      </c>
      <c r="M7613">
        <v>1</v>
      </c>
    </row>
    <row r="7614" spans="1:13" x14ac:dyDescent="0.25">
      <c r="A7614">
        <v>315907</v>
      </c>
      <c r="B7614">
        <v>1</v>
      </c>
      <c r="C7614" s="1">
        <v>43337</v>
      </c>
      <c r="D7614">
        <v>1384305</v>
      </c>
      <c r="E7614">
        <v>788</v>
      </c>
      <c r="F7614">
        <v>6</v>
      </c>
      <c r="G7614">
        <v>11.5</v>
      </c>
      <c r="H7614" s="1">
        <v>43338</v>
      </c>
      <c r="I7614">
        <v>999999</v>
      </c>
      <c r="J7614">
        <v>10.234999999999999</v>
      </c>
      <c r="K7614">
        <v>5.29</v>
      </c>
      <c r="L7614" t="s">
        <v>13</v>
      </c>
      <c r="M7614">
        <v>1</v>
      </c>
    </row>
    <row r="7615" spans="1:13" x14ac:dyDescent="0.25">
      <c r="A7615">
        <v>315907</v>
      </c>
      <c r="B7615">
        <v>2</v>
      </c>
      <c r="C7615" s="1">
        <v>43337</v>
      </c>
      <c r="D7615">
        <v>1384305</v>
      </c>
      <c r="E7615">
        <v>1615</v>
      </c>
      <c r="F7615">
        <v>1</v>
      </c>
      <c r="G7615">
        <v>289.99</v>
      </c>
      <c r="H7615" s="1">
        <v>43338</v>
      </c>
      <c r="I7615">
        <v>999999</v>
      </c>
      <c r="J7615">
        <v>255.19120000000001</v>
      </c>
      <c r="K7615">
        <v>96.08</v>
      </c>
      <c r="L7615" t="s">
        <v>13</v>
      </c>
      <c r="M7615">
        <v>1</v>
      </c>
    </row>
    <row r="7616" spans="1:13" x14ac:dyDescent="0.25">
      <c r="A7616">
        <v>315908</v>
      </c>
      <c r="B7616">
        <v>0</v>
      </c>
      <c r="C7616" s="1">
        <v>43337</v>
      </c>
      <c r="D7616">
        <v>1818632</v>
      </c>
      <c r="E7616">
        <v>133</v>
      </c>
      <c r="F7616">
        <v>6</v>
      </c>
      <c r="G7616">
        <v>349.95</v>
      </c>
      <c r="H7616" s="1">
        <v>43337</v>
      </c>
      <c r="I7616">
        <v>430</v>
      </c>
      <c r="J7616">
        <v>307.95600000000002</v>
      </c>
      <c r="K7616">
        <v>160.93</v>
      </c>
      <c r="L7616" t="s">
        <v>13</v>
      </c>
      <c r="M7616">
        <v>1</v>
      </c>
    </row>
    <row r="7617" spans="1:13" x14ac:dyDescent="0.25">
      <c r="A7617">
        <v>315908</v>
      </c>
      <c r="B7617">
        <v>1</v>
      </c>
      <c r="C7617" s="1">
        <v>43337</v>
      </c>
      <c r="D7617">
        <v>1818632</v>
      </c>
      <c r="E7617">
        <v>66</v>
      </c>
      <c r="F7617">
        <v>1</v>
      </c>
      <c r="G7617">
        <v>25.69</v>
      </c>
      <c r="H7617" s="1">
        <v>43337</v>
      </c>
      <c r="I7617">
        <v>430</v>
      </c>
      <c r="J7617">
        <v>22.607199999999999</v>
      </c>
      <c r="K7617">
        <v>13.1</v>
      </c>
      <c r="L7617" t="s">
        <v>13</v>
      </c>
      <c r="M7617">
        <v>1</v>
      </c>
    </row>
    <row r="7618" spans="1:13" x14ac:dyDescent="0.25">
      <c r="A7618">
        <v>315908</v>
      </c>
      <c r="B7618">
        <v>3</v>
      </c>
      <c r="C7618" s="1">
        <v>43337</v>
      </c>
      <c r="D7618">
        <v>1818632</v>
      </c>
      <c r="E7618">
        <v>1560</v>
      </c>
      <c r="F7618">
        <v>5</v>
      </c>
      <c r="G7618">
        <v>330</v>
      </c>
      <c r="H7618" s="1">
        <v>43337</v>
      </c>
      <c r="I7618">
        <v>430</v>
      </c>
      <c r="J7618">
        <v>313.5</v>
      </c>
      <c r="K7618">
        <v>151.76</v>
      </c>
      <c r="L7618" t="s">
        <v>13</v>
      </c>
      <c r="M7618">
        <v>1</v>
      </c>
    </row>
    <row r="7619" spans="1:13" x14ac:dyDescent="0.25">
      <c r="A7619">
        <v>315908</v>
      </c>
      <c r="B7619">
        <v>4</v>
      </c>
      <c r="C7619" s="1">
        <v>43337</v>
      </c>
      <c r="D7619">
        <v>1818632</v>
      </c>
      <c r="E7619">
        <v>701</v>
      </c>
      <c r="F7619">
        <v>2</v>
      </c>
      <c r="G7619">
        <v>169</v>
      </c>
      <c r="H7619" s="1">
        <v>43337</v>
      </c>
      <c r="I7619">
        <v>430</v>
      </c>
      <c r="J7619">
        <v>145.34</v>
      </c>
      <c r="K7619">
        <v>77.72</v>
      </c>
      <c r="L7619" t="s">
        <v>13</v>
      </c>
      <c r="M7619">
        <v>1</v>
      </c>
    </row>
    <row r="7620" spans="1:13" x14ac:dyDescent="0.25">
      <c r="A7620">
        <v>315908</v>
      </c>
      <c r="B7620">
        <v>5</v>
      </c>
      <c r="C7620" s="1">
        <v>43337</v>
      </c>
      <c r="D7620">
        <v>1818632</v>
      </c>
      <c r="E7620">
        <v>141</v>
      </c>
      <c r="F7620">
        <v>1</v>
      </c>
      <c r="G7620">
        <v>299.99</v>
      </c>
      <c r="H7620" s="1">
        <v>43337</v>
      </c>
      <c r="I7620">
        <v>430</v>
      </c>
      <c r="J7620">
        <v>263.99119999999999</v>
      </c>
      <c r="K7620">
        <v>152.94</v>
      </c>
      <c r="L7620" t="s">
        <v>13</v>
      </c>
      <c r="M7620">
        <v>1</v>
      </c>
    </row>
    <row r="7621" spans="1:13" x14ac:dyDescent="0.25">
      <c r="A7621">
        <v>315909</v>
      </c>
      <c r="B7621">
        <v>0</v>
      </c>
      <c r="C7621" s="1">
        <v>43337</v>
      </c>
      <c r="D7621">
        <v>99086</v>
      </c>
      <c r="E7621">
        <v>632</v>
      </c>
      <c r="F7621">
        <v>1</v>
      </c>
      <c r="G7621">
        <v>139</v>
      </c>
      <c r="H7621" s="1">
        <v>43338</v>
      </c>
      <c r="I7621">
        <v>999999</v>
      </c>
      <c r="J7621">
        <v>139</v>
      </c>
      <c r="K7621">
        <v>70.87</v>
      </c>
      <c r="L7621" t="s">
        <v>17</v>
      </c>
      <c r="M7621">
        <v>1.3693</v>
      </c>
    </row>
    <row r="7622" spans="1:13" x14ac:dyDescent="0.25">
      <c r="A7622">
        <v>315909</v>
      </c>
      <c r="B7622">
        <v>1</v>
      </c>
      <c r="C7622" s="1">
        <v>43337</v>
      </c>
      <c r="D7622">
        <v>99086</v>
      </c>
      <c r="E7622">
        <v>728</v>
      </c>
      <c r="F7622">
        <v>2</v>
      </c>
      <c r="G7622">
        <v>196</v>
      </c>
      <c r="H7622" s="1">
        <v>43338</v>
      </c>
      <c r="I7622">
        <v>999999</v>
      </c>
      <c r="J7622">
        <v>176.4</v>
      </c>
      <c r="K7622">
        <v>90.13</v>
      </c>
      <c r="L7622" t="s">
        <v>17</v>
      </c>
      <c r="M7622">
        <v>1.3693</v>
      </c>
    </row>
    <row r="7623" spans="1:13" x14ac:dyDescent="0.25">
      <c r="A7623">
        <v>315909</v>
      </c>
      <c r="B7623">
        <v>2</v>
      </c>
      <c r="C7623" s="1">
        <v>43337</v>
      </c>
      <c r="D7623">
        <v>99086</v>
      </c>
      <c r="E7623">
        <v>1577</v>
      </c>
      <c r="F7623">
        <v>5</v>
      </c>
      <c r="G7623">
        <v>219</v>
      </c>
      <c r="H7623" s="1">
        <v>43338</v>
      </c>
      <c r="I7623">
        <v>999999</v>
      </c>
      <c r="J7623">
        <v>199.29</v>
      </c>
      <c r="K7623">
        <v>72.56</v>
      </c>
      <c r="L7623" t="s">
        <v>17</v>
      </c>
      <c r="M7623">
        <v>1.3693</v>
      </c>
    </row>
    <row r="7624" spans="1:13" x14ac:dyDescent="0.25">
      <c r="A7624">
        <v>315909</v>
      </c>
      <c r="B7624">
        <v>3</v>
      </c>
      <c r="C7624" s="1">
        <v>43337</v>
      </c>
      <c r="D7624">
        <v>99086</v>
      </c>
      <c r="E7624">
        <v>731</v>
      </c>
      <c r="F7624">
        <v>1</v>
      </c>
      <c r="G7624">
        <v>129</v>
      </c>
      <c r="H7624" s="1">
        <v>43338</v>
      </c>
      <c r="I7624">
        <v>999999</v>
      </c>
      <c r="J7624">
        <v>129</v>
      </c>
      <c r="K7624">
        <v>59.32</v>
      </c>
      <c r="L7624" t="s">
        <v>17</v>
      </c>
      <c r="M7624">
        <v>1.3693</v>
      </c>
    </row>
    <row r="7625" spans="1:13" x14ac:dyDescent="0.25">
      <c r="A7625">
        <v>315909</v>
      </c>
      <c r="B7625">
        <v>4</v>
      </c>
      <c r="C7625" s="1">
        <v>43337</v>
      </c>
      <c r="D7625">
        <v>99086</v>
      </c>
      <c r="E7625">
        <v>1464</v>
      </c>
      <c r="F7625">
        <v>3</v>
      </c>
      <c r="G7625">
        <v>258</v>
      </c>
      <c r="H7625" s="1">
        <v>43338</v>
      </c>
      <c r="I7625">
        <v>999999</v>
      </c>
      <c r="J7625">
        <v>239.94</v>
      </c>
      <c r="K7625">
        <v>118.65</v>
      </c>
      <c r="L7625" t="s">
        <v>17</v>
      </c>
      <c r="M7625">
        <v>1.3693</v>
      </c>
    </row>
    <row r="7626" spans="1:13" x14ac:dyDescent="0.25">
      <c r="A7626">
        <v>315909</v>
      </c>
      <c r="B7626">
        <v>5</v>
      </c>
      <c r="C7626" s="1">
        <v>43337</v>
      </c>
      <c r="D7626">
        <v>99086</v>
      </c>
      <c r="E7626">
        <v>1648</v>
      </c>
      <c r="F7626">
        <v>5</v>
      </c>
      <c r="G7626">
        <v>109.99</v>
      </c>
      <c r="H7626" s="1">
        <v>43338</v>
      </c>
      <c r="I7626">
        <v>999999</v>
      </c>
      <c r="J7626">
        <v>96.791200000000003</v>
      </c>
      <c r="K7626">
        <v>56.08</v>
      </c>
      <c r="L7626" t="s">
        <v>17</v>
      </c>
      <c r="M7626">
        <v>1.3693</v>
      </c>
    </row>
    <row r="7627" spans="1:13" x14ac:dyDescent="0.25">
      <c r="A7627">
        <v>315910</v>
      </c>
      <c r="B7627">
        <v>0</v>
      </c>
      <c r="C7627" s="1">
        <v>43337</v>
      </c>
      <c r="D7627">
        <v>1111408</v>
      </c>
      <c r="E7627">
        <v>442</v>
      </c>
      <c r="F7627">
        <v>5</v>
      </c>
      <c r="G7627">
        <v>269.89999999999998</v>
      </c>
      <c r="H7627" s="1">
        <v>43339</v>
      </c>
      <c r="I7627">
        <v>999999</v>
      </c>
      <c r="J7627">
        <v>245.60900000000001</v>
      </c>
      <c r="K7627">
        <v>137.6</v>
      </c>
      <c r="L7627" t="s">
        <v>16</v>
      </c>
      <c r="M7627">
        <v>0.77839999999999998</v>
      </c>
    </row>
    <row r="7628" spans="1:13" x14ac:dyDescent="0.25">
      <c r="A7628">
        <v>315910</v>
      </c>
      <c r="B7628">
        <v>1</v>
      </c>
      <c r="C7628" s="1">
        <v>43337</v>
      </c>
      <c r="D7628">
        <v>1111408</v>
      </c>
      <c r="E7628">
        <v>1643</v>
      </c>
      <c r="F7628">
        <v>1</v>
      </c>
      <c r="G7628">
        <v>57.88</v>
      </c>
      <c r="H7628" s="1">
        <v>43339</v>
      </c>
      <c r="I7628">
        <v>999999</v>
      </c>
      <c r="J7628">
        <v>57.88</v>
      </c>
      <c r="K7628">
        <v>26.62</v>
      </c>
      <c r="L7628" t="s">
        <v>16</v>
      </c>
      <c r="M7628">
        <v>0.77839999999999998</v>
      </c>
    </row>
    <row r="7629" spans="1:13" x14ac:dyDescent="0.25">
      <c r="A7629">
        <v>315910</v>
      </c>
      <c r="B7629">
        <v>2</v>
      </c>
      <c r="C7629" s="1">
        <v>43337</v>
      </c>
      <c r="D7629">
        <v>1111408</v>
      </c>
      <c r="E7629">
        <v>2109</v>
      </c>
      <c r="F7629">
        <v>2</v>
      </c>
      <c r="G7629">
        <v>257.5</v>
      </c>
      <c r="H7629" s="1">
        <v>43339</v>
      </c>
      <c r="I7629">
        <v>999999</v>
      </c>
      <c r="J7629">
        <v>226.6</v>
      </c>
      <c r="K7629">
        <v>131.28</v>
      </c>
      <c r="L7629" t="s">
        <v>16</v>
      </c>
      <c r="M7629">
        <v>0.77839999999999998</v>
      </c>
    </row>
    <row r="7630" spans="1:13" x14ac:dyDescent="0.25">
      <c r="A7630">
        <v>315910</v>
      </c>
      <c r="B7630">
        <v>3</v>
      </c>
      <c r="C7630" s="1">
        <v>43337</v>
      </c>
      <c r="D7630">
        <v>1111408</v>
      </c>
      <c r="E7630">
        <v>1587</v>
      </c>
      <c r="F7630">
        <v>8</v>
      </c>
      <c r="G7630">
        <v>17.989999999999998</v>
      </c>
      <c r="H7630" s="1">
        <v>43339</v>
      </c>
      <c r="I7630">
        <v>999999</v>
      </c>
      <c r="J7630">
        <v>16.011099999999999</v>
      </c>
      <c r="K7630">
        <v>8.27</v>
      </c>
      <c r="L7630" t="s">
        <v>16</v>
      </c>
      <c r="M7630">
        <v>0.77839999999999998</v>
      </c>
    </row>
    <row r="7631" spans="1:13" x14ac:dyDescent="0.25">
      <c r="A7631">
        <v>315911</v>
      </c>
      <c r="B7631">
        <v>0</v>
      </c>
      <c r="C7631" s="1">
        <v>43337</v>
      </c>
      <c r="D7631">
        <v>1272600</v>
      </c>
      <c r="E7631">
        <v>1053</v>
      </c>
      <c r="F7631">
        <v>4</v>
      </c>
      <c r="G7631">
        <v>588</v>
      </c>
      <c r="H7631" s="1">
        <v>43337</v>
      </c>
      <c r="I7631">
        <v>660</v>
      </c>
      <c r="J7631">
        <v>588</v>
      </c>
      <c r="K7631">
        <v>194.82</v>
      </c>
      <c r="L7631" t="s">
        <v>13</v>
      </c>
      <c r="M7631">
        <v>1</v>
      </c>
    </row>
    <row r="7632" spans="1:13" x14ac:dyDescent="0.25">
      <c r="A7632">
        <v>316100</v>
      </c>
      <c r="B7632">
        <v>0</v>
      </c>
      <c r="C7632" s="1">
        <v>43339</v>
      </c>
      <c r="D7632">
        <v>1757546</v>
      </c>
      <c r="E7632">
        <v>1609</v>
      </c>
      <c r="F7632">
        <v>2</v>
      </c>
      <c r="G7632">
        <v>259.99</v>
      </c>
      <c r="H7632" s="1">
        <v>43341</v>
      </c>
      <c r="I7632">
        <v>999999</v>
      </c>
      <c r="J7632">
        <v>259.99</v>
      </c>
      <c r="K7632">
        <v>86.14</v>
      </c>
      <c r="L7632" t="s">
        <v>13</v>
      </c>
      <c r="M7632">
        <v>1</v>
      </c>
    </row>
    <row r="7633" spans="1:13" x14ac:dyDescent="0.25">
      <c r="A7633">
        <v>316100</v>
      </c>
      <c r="B7633">
        <v>1</v>
      </c>
      <c r="C7633" s="1">
        <v>43339</v>
      </c>
      <c r="D7633">
        <v>1757546</v>
      </c>
      <c r="E7633">
        <v>366</v>
      </c>
      <c r="F7633">
        <v>2</v>
      </c>
      <c r="G7633">
        <v>758</v>
      </c>
      <c r="H7633" s="1">
        <v>43341</v>
      </c>
      <c r="I7633">
        <v>999999</v>
      </c>
      <c r="J7633">
        <v>667.04</v>
      </c>
      <c r="K7633">
        <v>348.58</v>
      </c>
      <c r="L7633" t="s">
        <v>13</v>
      </c>
      <c r="M7633">
        <v>1</v>
      </c>
    </row>
    <row r="7634" spans="1:13" x14ac:dyDescent="0.25">
      <c r="A7634">
        <v>316100</v>
      </c>
      <c r="B7634">
        <v>2</v>
      </c>
      <c r="C7634" s="1">
        <v>43339</v>
      </c>
      <c r="D7634">
        <v>1757546</v>
      </c>
      <c r="E7634">
        <v>172</v>
      </c>
      <c r="F7634">
        <v>3</v>
      </c>
      <c r="G7634">
        <v>169</v>
      </c>
      <c r="H7634" s="1">
        <v>43341</v>
      </c>
      <c r="I7634">
        <v>999999</v>
      </c>
      <c r="J7634">
        <v>155.47999999999999</v>
      </c>
      <c r="K7634">
        <v>55.99</v>
      </c>
      <c r="L7634" t="s">
        <v>13</v>
      </c>
      <c r="M7634">
        <v>1</v>
      </c>
    </row>
    <row r="7635" spans="1:13" x14ac:dyDescent="0.25">
      <c r="A7635">
        <v>316100</v>
      </c>
      <c r="B7635">
        <v>3</v>
      </c>
      <c r="C7635" s="1">
        <v>43339</v>
      </c>
      <c r="D7635">
        <v>1757546</v>
      </c>
      <c r="E7635">
        <v>1647</v>
      </c>
      <c r="F7635">
        <v>3</v>
      </c>
      <c r="G7635">
        <v>179.99</v>
      </c>
      <c r="H7635" s="1">
        <v>43341</v>
      </c>
      <c r="I7635">
        <v>999999</v>
      </c>
      <c r="J7635">
        <v>158.3912</v>
      </c>
      <c r="K7635">
        <v>82.77</v>
      </c>
      <c r="L7635" t="s">
        <v>13</v>
      </c>
      <c r="M7635">
        <v>1</v>
      </c>
    </row>
    <row r="7636" spans="1:13" x14ac:dyDescent="0.25">
      <c r="A7636">
        <v>316101</v>
      </c>
      <c r="B7636">
        <v>0</v>
      </c>
      <c r="C7636" s="1">
        <v>43339</v>
      </c>
      <c r="D7636">
        <v>1877669</v>
      </c>
      <c r="E7636">
        <v>773</v>
      </c>
      <c r="F7636">
        <v>1</v>
      </c>
      <c r="G7636">
        <v>15.9</v>
      </c>
      <c r="H7636" s="1">
        <v>43342</v>
      </c>
      <c r="I7636">
        <v>999999</v>
      </c>
      <c r="J7636">
        <v>15.9</v>
      </c>
      <c r="K7636">
        <v>8.11</v>
      </c>
      <c r="L7636" t="s">
        <v>13</v>
      </c>
      <c r="M7636">
        <v>1</v>
      </c>
    </row>
    <row r="7637" spans="1:13" x14ac:dyDescent="0.25">
      <c r="A7637">
        <v>316101</v>
      </c>
      <c r="B7637">
        <v>1</v>
      </c>
      <c r="C7637" s="1">
        <v>43339</v>
      </c>
      <c r="D7637">
        <v>1877669</v>
      </c>
      <c r="E7637">
        <v>2093</v>
      </c>
      <c r="F7637">
        <v>1</v>
      </c>
      <c r="G7637">
        <v>508</v>
      </c>
      <c r="H7637" s="1">
        <v>43342</v>
      </c>
      <c r="I7637">
        <v>999999</v>
      </c>
      <c r="J7637">
        <v>508</v>
      </c>
      <c r="K7637">
        <v>258.99</v>
      </c>
      <c r="L7637" t="s">
        <v>13</v>
      </c>
      <c r="M7637">
        <v>1</v>
      </c>
    </row>
    <row r="7638" spans="1:13" x14ac:dyDescent="0.25">
      <c r="A7638">
        <v>316101</v>
      </c>
      <c r="B7638">
        <v>2</v>
      </c>
      <c r="C7638" s="1">
        <v>43339</v>
      </c>
      <c r="D7638">
        <v>1877669</v>
      </c>
      <c r="E7638">
        <v>1340</v>
      </c>
      <c r="F7638">
        <v>5</v>
      </c>
      <c r="G7638">
        <v>14.19</v>
      </c>
      <c r="H7638" s="1">
        <v>43342</v>
      </c>
      <c r="I7638">
        <v>999999</v>
      </c>
      <c r="J7638">
        <v>14.19</v>
      </c>
      <c r="K7638">
        <v>7.23</v>
      </c>
      <c r="L7638" t="s">
        <v>13</v>
      </c>
      <c r="M7638">
        <v>1</v>
      </c>
    </row>
    <row r="7639" spans="1:13" x14ac:dyDescent="0.25">
      <c r="A7639">
        <v>316101</v>
      </c>
      <c r="B7639">
        <v>3</v>
      </c>
      <c r="C7639" s="1">
        <v>43339</v>
      </c>
      <c r="D7639">
        <v>1877669</v>
      </c>
      <c r="E7639">
        <v>1498</v>
      </c>
      <c r="F7639">
        <v>5</v>
      </c>
      <c r="G7639">
        <v>300</v>
      </c>
      <c r="H7639" s="1">
        <v>43342</v>
      </c>
      <c r="I7639">
        <v>999999</v>
      </c>
      <c r="J7639">
        <v>264</v>
      </c>
      <c r="K7639">
        <v>137.96</v>
      </c>
      <c r="L7639" t="s">
        <v>13</v>
      </c>
      <c r="M7639">
        <v>1</v>
      </c>
    </row>
    <row r="7640" spans="1:13" x14ac:dyDescent="0.25">
      <c r="A7640">
        <v>316101</v>
      </c>
      <c r="B7640">
        <v>4</v>
      </c>
      <c r="C7640" s="1">
        <v>43339</v>
      </c>
      <c r="D7640">
        <v>1877669</v>
      </c>
      <c r="E7640">
        <v>119</v>
      </c>
      <c r="F7640">
        <v>4</v>
      </c>
      <c r="G7640">
        <v>119.99</v>
      </c>
      <c r="H7640" s="1">
        <v>43342</v>
      </c>
      <c r="I7640">
        <v>999999</v>
      </c>
      <c r="J7640">
        <v>109.1909</v>
      </c>
      <c r="K7640">
        <v>61.17</v>
      </c>
      <c r="L7640" t="s">
        <v>13</v>
      </c>
      <c r="M7640">
        <v>1</v>
      </c>
    </row>
    <row r="7641" spans="1:13" x14ac:dyDescent="0.25">
      <c r="A7641">
        <v>316102</v>
      </c>
      <c r="B7641">
        <v>0</v>
      </c>
      <c r="C7641" s="1">
        <v>43339</v>
      </c>
      <c r="D7641">
        <v>1525125</v>
      </c>
      <c r="E7641">
        <v>177</v>
      </c>
      <c r="F7641">
        <v>2</v>
      </c>
      <c r="G7641">
        <v>56.9</v>
      </c>
      <c r="H7641" s="1">
        <v>43339</v>
      </c>
      <c r="I7641">
        <v>560</v>
      </c>
      <c r="J7641">
        <v>49.503</v>
      </c>
      <c r="K7641">
        <v>29.01</v>
      </c>
      <c r="L7641" t="s">
        <v>13</v>
      </c>
      <c r="M7641">
        <v>1</v>
      </c>
    </row>
    <row r="7642" spans="1:13" x14ac:dyDescent="0.25">
      <c r="A7642">
        <v>316102</v>
      </c>
      <c r="B7642">
        <v>1</v>
      </c>
      <c r="C7642" s="1">
        <v>43339</v>
      </c>
      <c r="D7642">
        <v>1525125</v>
      </c>
      <c r="E7642">
        <v>1607</v>
      </c>
      <c r="F7642">
        <v>7</v>
      </c>
      <c r="G7642">
        <v>179.99</v>
      </c>
      <c r="H7642" s="1">
        <v>43339</v>
      </c>
      <c r="I7642">
        <v>560</v>
      </c>
      <c r="J7642">
        <v>179.99</v>
      </c>
      <c r="K7642">
        <v>82.77</v>
      </c>
      <c r="L7642" t="s">
        <v>13</v>
      </c>
      <c r="M7642">
        <v>1</v>
      </c>
    </row>
    <row r="7643" spans="1:13" x14ac:dyDescent="0.25">
      <c r="A7643">
        <v>316103</v>
      </c>
      <c r="B7643">
        <v>0</v>
      </c>
      <c r="C7643" s="1">
        <v>43339</v>
      </c>
      <c r="D7643">
        <v>718811</v>
      </c>
      <c r="E7643">
        <v>1594</v>
      </c>
      <c r="F7643">
        <v>2</v>
      </c>
      <c r="G7643">
        <v>9.99</v>
      </c>
      <c r="H7643" s="1">
        <v>43341</v>
      </c>
      <c r="I7643">
        <v>999999</v>
      </c>
      <c r="J7643">
        <v>9.0908999999999995</v>
      </c>
      <c r="K7643">
        <v>5.09</v>
      </c>
      <c r="L7643" t="s">
        <v>14</v>
      </c>
      <c r="M7643">
        <v>0.85960000000000003</v>
      </c>
    </row>
    <row r="7644" spans="1:13" x14ac:dyDescent="0.25">
      <c r="A7644">
        <v>316103</v>
      </c>
      <c r="B7644">
        <v>1</v>
      </c>
      <c r="C7644" s="1">
        <v>43339</v>
      </c>
      <c r="D7644">
        <v>718811</v>
      </c>
      <c r="E7644">
        <v>332</v>
      </c>
      <c r="F7644">
        <v>2</v>
      </c>
      <c r="G7644">
        <v>219</v>
      </c>
      <c r="H7644" s="1">
        <v>43341</v>
      </c>
      <c r="I7644">
        <v>999999</v>
      </c>
      <c r="J7644">
        <v>205.86</v>
      </c>
      <c r="K7644">
        <v>111.65</v>
      </c>
      <c r="L7644" t="s">
        <v>14</v>
      </c>
      <c r="M7644">
        <v>0.85960000000000003</v>
      </c>
    </row>
    <row r="7645" spans="1:13" x14ac:dyDescent="0.25">
      <c r="A7645">
        <v>316104</v>
      </c>
      <c r="B7645">
        <v>0</v>
      </c>
      <c r="C7645" s="1">
        <v>43339</v>
      </c>
      <c r="D7645">
        <v>1226973</v>
      </c>
      <c r="E7645">
        <v>2073</v>
      </c>
      <c r="F7645">
        <v>4</v>
      </c>
      <c r="G7645">
        <v>665.94</v>
      </c>
      <c r="H7645" s="1">
        <v>43343</v>
      </c>
      <c r="I7645">
        <v>999999</v>
      </c>
      <c r="J7645">
        <v>586.02719999999999</v>
      </c>
      <c r="K7645">
        <v>220.64</v>
      </c>
      <c r="L7645" t="s">
        <v>13</v>
      </c>
      <c r="M7645">
        <v>1</v>
      </c>
    </row>
    <row r="7646" spans="1:13" x14ac:dyDescent="0.25">
      <c r="A7646">
        <v>316200</v>
      </c>
      <c r="B7646">
        <v>0</v>
      </c>
      <c r="C7646" s="1">
        <v>43340</v>
      </c>
      <c r="D7646">
        <v>74477</v>
      </c>
      <c r="E7646">
        <v>1681</v>
      </c>
      <c r="F7646">
        <v>9</v>
      </c>
      <c r="G7646">
        <v>6.89</v>
      </c>
      <c r="H7646" s="1">
        <v>43340</v>
      </c>
      <c r="I7646">
        <v>40</v>
      </c>
      <c r="J7646">
        <v>6.4077000000000002</v>
      </c>
      <c r="K7646">
        <v>3.17</v>
      </c>
      <c r="L7646" t="s">
        <v>17</v>
      </c>
      <c r="M7646">
        <v>1.3599000000000001</v>
      </c>
    </row>
    <row r="7647" spans="1:13" x14ac:dyDescent="0.25">
      <c r="A7647">
        <v>316200</v>
      </c>
      <c r="B7647">
        <v>1</v>
      </c>
      <c r="C7647" s="1">
        <v>43340</v>
      </c>
      <c r="D7647">
        <v>74477</v>
      </c>
      <c r="E7647">
        <v>370</v>
      </c>
      <c r="F7647">
        <v>1</v>
      </c>
      <c r="G7647">
        <v>382.95</v>
      </c>
      <c r="H7647" s="1">
        <v>43340</v>
      </c>
      <c r="I7647">
        <v>40</v>
      </c>
      <c r="J7647">
        <v>382.95</v>
      </c>
      <c r="K7647">
        <v>195.24</v>
      </c>
      <c r="L7647" t="s">
        <v>17</v>
      </c>
      <c r="M7647">
        <v>1.3599000000000001</v>
      </c>
    </row>
    <row r="7648" spans="1:13" x14ac:dyDescent="0.25">
      <c r="A7648">
        <v>316201</v>
      </c>
      <c r="B7648">
        <v>0</v>
      </c>
      <c r="C7648" s="1">
        <v>43340</v>
      </c>
      <c r="D7648">
        <v>1091539</v>
      </c>
      <c r="E7648">
        <v>1377</v>
      </c>
      <c r="F7648">
        <v>8</v>
      </c>
      <c r="G7648">
        <v>16</v>
      </c>
      <c r="H7648" s="1">
        <v>43343</v>
      </c>
      <c r="I7648">
        <v>999999</v>
      </c>
      <c r="J7648">
        <v>16</v>
      </c>
      <c r="K7648">
        <v>8.16</v>
      </c>
      <c r="L7648" t="s">
        <v>16</v>
      </c>
      <c r="M7648">
        <v>0.77439999999999998</v>
      </c>
    </row>
    <row r="7649" spans="1:13" x14ac:dyDescent="0.25">
      <c r="A7649">
        <v>316201</v>
      </c>
      <c r="B7649">
        <v>1</v>
      </c>
      <c r="C7649" s="1">
        <v>43340</v>
      </c>
      <c r="D7649">
        <v>1091539</v>
      </c>
      <c r="E7649">
        <v>2130</v>
      </c>
      <c r="F7649">
        <v>1</v>
      </c>
      <c r="G7649">
        <v>445</v>
      </c>
      <c r="H7649" s="1">
        <v>43343</v>
      </c>
      <c r="I7649">
        <v>999999</v>
      </c>
      <c r="J7649">
        <v>445</v>
      </c>
      <c r="K7649">
        <v>204.64</v>
      </c>
      <c r="L7649" t="s">
        <v>16</v>
      </c>
      <c r="M7649">
        <v>0.77439999999999998</v>
      </c>
    </row>
    <row r="7650" spans="1:13" x14ac:dyDescent="0.25">
      <c r="A7650">
        <v>316201</v>
      </c>
      <c r="B7650">
        <v>2</v>
      </c>
      <c r="C7650" s="1">
        <v>43340</v>
      </c>
      <c r="D7650">
        <v>1091539</v>
      </c>
      <c r="E7650">
        <v>1447</v>
      </c>
      <c r="F7650">
        <v>1</v>
      </c>
      <c r="G7650">
        <v>299</v>
      </c>
      <c r="H7650" s="1">
        <v>43343</v>
      </c>
      <c r="I7650">
        <v>999999</v>
      </c>
      <c r="J7650">
        <v>299</v>
      </c>
      <c r="K7650">
        <v>137.5</v>
      </c>
      <c r="L7650" t="s">
        <v>16</v>
      </c>
      <c r="M7650">
        <v>0.77439999999999998</v>
      </c>
    </row>
    <row r="7651" spans="1:13" x14ac:dyDescent="0.25">
      <c r="A7651">
        <v>316202</v>
      </c>
      <c r="B7651">
        <v>0</v>
      </c>
      <c r="C7651" s="1">
        <v>43340</v>
      </c>
      <c r="D7651">
        <v>435292</v>
      </c>
      <c r="E7651">
        <v>439</v>
      </c>
      <c r="F7651">
        <v>1</v>
      </c>
      <c r="G7651">
        <v>559</v>
      </c>
      <c r="H7651" s="1">
        <v>43340</v>
      </c>
      <c r="I7651">
        <v>240</v>
      </c>
      <c r="J7651">
        <v>480.74</v>
      </c>
      <c r="K7651">
        <v>257.06</v>
      </c>
      <c r="L7651" t="s">
        <v>14</v>
      </c>
      <c r="M7651">
        <v>0.85399999999999998</v>
      </c>
    </row>
    <row r="7652" spans="1:13" x14ac:dyDescent="0.25">
      <c r="A7652">
        <v>316203</v>
      </c>
      <c r="B7652">
        <v>0</v>
      </c>
      <c r="C7652" s="1">
        <v>43340</v>
      </c>
      <c r="D7652">
        <v>1348276</v>
      </c>
      <c r="E7652">
        <v>184</v>
      </c>
      <c r="F7652">
        <v>2</v>
      </c>
      <c r="G7652">
        <v>99</v>
      </c>
      <c r="H7652" s="1">
        <v>43340</v>
      </c>
      <c r="I7652">
        <v>620</v>
      </c>
      <c r="J7652">
        <v>88.11</v>
      </c>
      <c r="K7652">
        <v>45.53</v>
      </c>
      <c r="L7652" t="s">
        <v>13</v>
      </c>
      <c r="M7652">
        <v>1</v>
      </c>
    </row>
    <row r="7653" spans="1:13" x14ac:dyDescent="0.25">
      <c r="A7653">
        <v>316204</v>
      </c>
      <c r="B7653">
        <v>0</v>
      </c>
      <c r="C7653" s="1">
        <v>43340</v>
      </c>
      <c r="D7653">
        <v>1006330</v>
      </c>
      <c r="E7653">
        <v>1194</v>
      </c>
      <c r="F7653">
        <v>4</v>
      </c>
      <c r="G7653">
        <v>633</v>
      </c>
      <c r="H7653" s="1">
        <v>43340</v>
      </c>
      <c r="I7653">
        <v>360</v>
      </c>
      <c r="J7653">
        <v>633</v>
      </c>
      <c r="K7653">
        <v>291.08999999999997</v>
      </c>
      <c r="L7653" t="s">
        <v>16</v>
      </c>
      <c r="M7653">
        <v>0.77439999999999998</v>
      </c>
    </row>
    <row r="7654" spans="1:13" x14ac:dyDescent="0.25">
      <c r="A7654">
        <v>316204</v>
      </c>
      <c r="B7654">
        <v>1</v>
      </c>
      <c r="C7654" s="1">
        <v>43340</v>
      </c>
      <c r="D7654">
        <v>1006330</v>
      </c>
      <c r="E7654">
        <v>496</v>
      </c>
      <c r="F7654">
        <v>1</v>
      </c>
      <c r="G7654">
        <v>179</v>
      </c>
      <c r="H7654" s="1">
        <v>43340</v>
      </c>
      <c r="I7654">
        <v>360</v>
      </c>
      <c r="J7654">
        <v>161.1</v>
      </c>
      <c r="K7654">
        <v>82.32</v>
      </c>
      <c r="L7654" t="s">
        <v>16</v>
      </c>
      <c r="M7654">
        <v>0.77439999999999998</v>
      </c>
    </row>
    <row r="7655" spans="1:13" x14ac:dyDescent="0.25">
      <c r="A7655">
        <v>316204</v>
      </c>
      <c r="B7655">
        <v>2</v>
      </c>
      <c r="C7655" s="1">
        <v>43340</v>
      </c>
      <c r="D7655">
        <v>1006330</v>
      </c>
      <c r="E7655">
        <v>1696</v>
      </c>
      <c r="F7655">
        <v>1</v>
      </c>
      <c r="G7655">
        <v>16.989999999999998</v>
      </c>
      <c r="H7655" s="1">
        <v>43340</v>
      </c>
      <c r="I7655">
        <v>360</v>
      </c>
      <c r="J7655">
        <v>14.9512</v>
      </c>
      <c r="K7655">
        <v>5.63</v>
      </c>
      <c r="L7655" t="s">
        <v>16</v>
      </c>
      <c r="M7655">
        <v>0.77439999999999998</v>
      </c>
    </row>
    <row r="7656" spans="1:13" x14ac:dyDescent="0.25">
      <c r="A7656">
        <v>316204</v>
      </c>
      <c r="B7656">
        <v>3</v>
      </c>
      <c r="C7656" s="1">
        <v>43340</v>
      </c>
      <c r="D7656">
        <v>1006330</v>
      </c>
      <c r="E7656">
        <v>474</v>
      </c>
      <c r="F7656">
        <v>2</v>
      </c>
      <c r="G7656">
        <v>49</v>
      </c>
      <c r="H7656" s="1">
        <v>43340</v>
      </c>
      <c r="I7656">
        <v>360</v>
      </c>
      <c r="J7656">
        <v>49</v>
      </c>
      <c r="K7656">
        <v>24.98</v>
      </c>
      <c r="L7656" t="s">
        <v>16</v>
      </c>
      <c r="M7656">
        <v>0.77439999999999998</v>
      </c>
    </row>
    <row r="7657" spans="1:13" x14ac:dyDescent="0.25">
      <c r="A7657">
        <v>316205</v>
      </c>
      <c r="B7657">
        <v>0</v>
      </c>
      <c r="C7657" s="1">
        <v>43340</v>
      </c>
      <c r="D7657">
        <v>1329863</v>
      </c>
      <c r="E7657">
        <v>788</v>
      </c>
      <c r="F7657">
        <v>1</v>
      </c>
      <c r="G7657">
        <v>11.5</v>
      </c>
      <c r="H7657" s="1">
        <v>43343</v>
      </c>
      <c r="I7657">
        <v>999999</v>
      </c>
      <c r="J7657">
        <v>11.5</v>
      </c>
      <c r="K7657">
        <v>5.29</v>
      </c>
      <c r="L7657" t="s">
        <v>13</v>
      </c>
      <c r="M7657">
        <v>1</v>
      </c>
    </row>
    <row r="7658" spans="1:13" x14ac:dyDescent="0.25">
      <c r="A7658">
        <v>316205</v>
      </c>
      <c r="B7658">
        <v>1</v>
      </c>
      <c r="C7658" s="1">
        <v>43340</v>
      </c>
      <c r="D7658">
        <v>1329863</v>
      </c>
      <c r="E7658">
        <v>1611</v>
      </c>
      <c r="F7658">
        <v>2</v>
      </c>
      <c r="G7658">
        <v>159.99</v>
      </c>
      <c r="H7658" s="1">
        <v>43343</v>
      </c>
      <c r="I7658">
        <v>999999</v>
      </c>
      <c r="J7658">
        <v>142.39109999999999</v>
      </c>
      <c r="K7658">
        <v>73.569999999999993</v>
      </c>
      <c r="L7658" t="s">
        <v>13</v>
      </c>
      <c r="M7658">
        <v>1</v>
      </c>
    </row>
    <row r="7659" spans="1:13" x14ac:dyDescent="0.25">
      <c r="A7659">
        <v>316205</v>
      </c>
      <c r="B7659">
        <v>2</v>
      </c>
      <c r="C7659" s="1">
        <v>43340</v>
      </c>
      <c r="D7659">
        <v>1329863</v>
      </c>
      <c r="E7659">
        <v>507</v>
      </c>
      <c r="F7659">
        <v>2</v>
      </c>
      <c r="G7659">
        <v>259</v>
      </c>
      <c r="H7659" s="1">
        <v>43343</v>
      </c>
      <c r="I7659">
        <v>999999</v>
      </c>
      <c r="J7659">
        <v>259</v>
      </c>
      <c r="K7659">
        <v>119.11</v>
      </c>
      <c r="L7659" t="s">
        <v>13</v>
      </c>
      <c r="M7659">
        <v>1</v>
      </c>
    </row>
    <row r="7660" spans="1:13" x14ac:dyDescent="0.25">
      <c r="A7660">
        <v>316300</v>
      </c>
      <c r="B7660">
        <v>0</v>
      </c>
      <c r="C7660" s="1">
        <v>43341</v>
      </c>
      <c r="D7660">
        <v>478651</v>
      </c>
      <c r="E7660">
        <v>2087</v>
      </c>
      <c r="F7660">
        <v>1</v>
      </c>
      <c r="G7660">
        <v>791</v>
      </c>
      <c r="H7660" s="1">
        <v>43345</v>
      </c>
      <c r="I7660">
        <v>999999</v>
      </c>
      <c r="J7660">
        <v>735.63</v>
      </c>
      <c r="K7660">
        <v>363.75</v>
      </c>
      <c r="L7660" t="s">
        <v>14</v>
      </c>
      <c r="M7660">
        <v>0.85760000000000003</v>
      </c>
    </row>
    <row r="7661" spans="1:13" x14ac:dyDescent="0.25">
      <c r="A7661">
        <v>316300</v>
      </c>
      <c r="B7661">
        <v>1</v>
      </c>
      <c r="C7661" s="1">
        <v>43341</v>
      </c>
      <c r="D7661">
        <v>478651</v>
      </c>
      <c r="E7661">
        <v>560</v>
      </c>
      <c r="F7661">
        <v>5</v>
      </c>
      <c r="G7661">
        <v>190</v>
      </c>
      <c r="H7661" s="1">
        <v>43345</v>
      </c>
      <c r="I7661">
        <v>999999</v>
      </c>
      <c r="J7661">
        <v>190</v>
      </c>
      <c r="K7661">
        <v>87.37</v>
      </c>
      <c r="L7661" t="s">
        <v>14</v>
      </c>
      <c r="M7661">
        <v>0.85760000000000003</v>
      </c>
    </row>
    <row r="7662" spans="1:13" x14ac:dyDescent="0.25">
      <c r="A7662">
        <v>316300</v>
      </c>
      <c r="B7662">
        <v>2</v>
      </c>
      <c r="C7662" s="1">
        <v>43341</v>
      </c>
      <c r="D7662">
        <v>478651</v>
      </c>
      <c r="E7662">
        <v>2023</v>
      </c>
      <c r="F7662">
        <v>2</v>
      </c>
      <c r="G7662">
        <v>99.99</v>
      </c>
      <c r="H7662" s="1">
        <v>43345</v>
      </c>
      <c r="I7662">
        <v>999999</v>
      </c>
      <c r="J7662">
        <v>99.99</v>
      </c>
      <c r="K7662">
        <v>50.98</v>
      </c>
      <c r="L7662" t="s">
        <v>14</v>
      </c>
      <c r="M7662">
        <v>0.85760000000000003</v>
      </c>
    </row>
    <row r="7663" spans="1:13" x14ac:dyDescent="0.25">
      <c r="A7663">
        <v>316300</v>
      </c>
      <c r="B7663">
        <v>3</v>
      </c>
      <c r="C7663" s="1">
        <v>43341</v>
      </c>
      <c r="D7663">
        <v>478651</v>
      </c>
      <c r="E7663">
        <v>447</v>
      </c>
      <c r="F7663">
        <v>6</v>
      </c>
      <c r="G7663">
        <v>229.9</v>
      </c>
      <c r="H7663" s="1">
        <v>43345</v>
      </c>
      <c r="I7663">
        <v>999999</v>
      </c>
      <c r="J7663">
        <v>200.01300000000001</v>
      </c>
      <c r="K7663">
        <v>117.21</v>
      </c>
      <c r="L7663" t="s">
        <v>14</v>
      </c>
      <c r="M7663">
        <v>0.85760000000000003</v>
      </c>
    </row>
    <row r="7664" spans="1:13" x14ac:dyDescent="0.25">
      <c r="A7664">
        <v>316301</v>
      </c>
      <c r="B7664">
        <v>0</v>
      </c>
      <c r="C7664" s="1">
        <v>43341</v>
      </c>
      <c r="D7664">
        <v>885485</v>
      </c>
      <c r="E7664">
        <v>1668</v>
      </c>
      <c r="F7664">
        <v>1</v>
      </c>
      <c r="G7664">
        <v>6.99</v>
      </c>
      <c r="H7664" s="1">
        <v>43344</v>
      </c>
      <c r="I7664">
        <v>999999</v>
      </c>
      <c r="J7664">
        <v>6.0114000000000001</v>
      </c>
      <c r="K7664">
        <v>3.56</v>
      </c>
      <c r="L7664" t="s">
        <v>14</v>
      </c>
      <c r="M7664">
        <v>0.85760000000000003</v>
      </c>
    </row>
    <row r="7665" spans="1:13" x14ac:dyDescent="0.25">
      <c r="A7665">
        <v>316302</v>
      </c>
      <c r="B7665">
        <v>0</v>
      </c>
      <c r="C7665" s="1">
        <v>43341</v>
      </c>
      <c r="D7665">
        <v>1967414</v>
      </c>
      <c r="E7665">
        <v>410</v>
      </c>
      <c r="F7665">
        <v>5</v>
      </c>
      <c r="G7665">
        <v>1299</v>
      </c>
      <c r="H7665" s="1">
        <v>43344</v>
      </c>
      <c r="I7665">
        <v>999999</v>
      </c>
      <c r="J7665">
        <v>1143.1199999999999</v>
      </c>
      <c r="K7665">
        <v>430.38</v>
      </c>
      <c r="L7665" t="s">
        <v>13</v>
      </c>
      <c r="M7665">
        <v>1</v>
      </c>
    </row>
    <row r="7666" spans="1:13" x14ac:dyDescent="0.25">
      <c r="A7666">
        <v>316302</v>
      </c>
      <c r="B7666">
        <v>1</v>
      </c>
      <c r="C7666" s="1">
        <v>43341</v>
      </c>
      <c r="D7666">
        <v>1967414</v>
      </c>
      <c r="E7666">
        <v>1667</v>
      </c>
      <c r="F7666">
        <v>1</v>
      </c>
      <c r="G7666">
        <v>5.5</v>
      </c>
      <c r="H7666" s="1">
        <v>43344</v>
      </c>
      <c r="I7666">
        <v>999999</v>
      </c>
      <c r="J7666">
        <v>4.7850000000000001</v>
      </c>
      <c r="K7666">
        <v>2.8</v>
      </c>
      <c r="L7666" t="s">
        <v>13</v>
      </c>
      <c r="M7666">
        <v>1</v>
      </c>
    </row>
    <row r="7667" spans="1:13" x14ac:dyDescent="0.25">
      <c r="A7667">
        <v>316302</v>
      </c>
      <c r="B7667">
        <v>2</v>
      </c>
      <c r="C7667" s="1">
        <v>43341</v>
      </c>
      <c r="D7667">
        <v>1967414</v>
      </c>
      <c r="E7667">
        <v>705</v>
      </c>
      <c r="F7667">
        <v>2</v>
      </c>
      <c r="G7667">
        <v>87</v>
      </c>
      <c r="H7667" s="1">
        <v>43344</v>
      </c>
      <c r="I7667">
        <v>999999</v>
      </c>
      <c r="J7667">
        <v>78.3</v>
      </c>
      <c r="K7667">
        <v>44.36</v>
      </c>
      <c r="L7667" t="s">
        <v>13</v>
      </c>
      <c r="M7667">
        <v>1</v>
      </c>
    </row>
    <row r="7668" spans="1:13" x14ac:dyDescent="0.25">
      <c r="A7668">
        <v>316303</v>
      </c>
      <c r="B7668">
        <v>0</v>
      </c>
      <c r="C7668" s="1">
        <v>43341</v>
      </c>
      <c r="D7668">
        <v>1760929</v>
      </c>
      <c r="E7668">
        <v>1681</v>
      </c>
      <c r="F7668">
        <v>1</v>
      </c>
      <c r="G7668">
        <v>6.89</v>
      </c>
      <c r="H7668" s="1">
        <v>43346</v>
      </c>
      <c r="I7668">
        <v>999999</v>
      </c>
      <c r="J7668">
        <v>6.1321000000000003</v>
      </c>
      <c r="K7668">
        <v>3.17</v>
      </c>
      <c r="L7668" t="s">
        <v>13</v>
      </c>
      <c r="M7668">
        <v>1</v>
      </c>
    </row>
    <row r="7669" spans="1:13" x14ac:dyDescent="0.25">
      <c r="A7669">
        <v>314511</v>
      </c>
      <c r="B7669">
        <v>0</v>
      </c>
      <c r="C7669" s="1">
        <v>43323</v>
      </c>
      <c r="D7669">
        <v>1909701</v>
      </c>
      <c r="E7669">
        <v>1412</v>
      </c>
      <c r="F7669">
        <v>5</v>
      </c>
      <c r="G7669">
        <v>289</v>
      </c>
      <c r="H7669" s="1">
        <v>43323</v>
      </c>
      <c r="I7669">
        <v>650</v>
      </c>
      <c r="J7669">
        <v>271.66000000000003</v>
      </c>
      <c r="K7669">
        <v>132.9</v>
      </c>
      <c r="L7669" t="s">
        <v>13</v>
      </c>
      <c r="M7669">
        <v>1</v>
      </c>
    </row>
    <row r="7670" spans="1:13" x14ac:dyDescent="0.25">
      <c r="A7670">
        <v>314700</v>
      </c>
      <c r="B7670">
        <v>0</v>
      </c>
      <c r="C7670" s="1">
        <v>43325</v>
      </c>
      <c r="D7670">
        <v>297196</v>
      </c>
      <c r="E7670">
        <v>78</v>
      </c>
      <c r="F7670">
        <v>3</v>
      </c>
      <c r="G7670">
        <v>40.549999999999997</v>
      </c>
      <c r="H7670" s="1">
        <v>43325</v>
      </c>
      <c r="I7670">
        <v>90</v>
      </c>
      <c r="J7670">
        <v>38.927999999999997</v>
      </c>
      <c r="K7670">
        <v>18.649999999999999</v>
      </c>
      <c r="L7670" t="s">
        <v>15</v>
      </c>
      <c r="M7670">
        <v>1.3150999999999999</v>
      </c>
    </row>
    <row r="7671" spans="1:13" x14ac:dyDescent="0.25">
      <c r="A7671">
        <v>314700</v>
      </c>
      <c r="B7671">
        <v>1</v>
      </c>
      <c r="C7671" s="1">
        <v>43325</v>
      </c>
      <c r="D7671">
        <v>297196</v>
      </c>
      <c r="E7671">
        <v>1457</v>
      </c>
      <c r="F7671">
        <v>2</v>
      </c>
      <c r="G7671">
        <v>189</v>
      </c>
      <c r="H7671" s="1">
        <v>43325</v>
      </c>
      <c r="I7671">
        <v>90</v>
      </c>
      <c r="J7671">
        <v>189</v>
      </c>
      <c r="K7671">
        <v>86.91</v>
      </c>
      <c r="L7671" t="s">
        <v>15</v>
      </c>
      <c r="M7671">
        <v>1.3150999999999999</v>
      </c>
    </row>
    <row r="7672" spans="1:13" x14ac:dyDescent="0.25">
      <c r="A7672">
        <v>314701</v>
      </c>
      <c r="B7672">
        <v>0</v>
      </c>
      <c r="C7672" s="1">
        <v>43325</v>
      </c>
      <c r="D7672">
        <v>814506</v>
      </c>
      <c r="E7672">
        <v>1500</v>
      </c>
      <c r="F7672">
        <v>1</v>
      </c>
      <c r="G7672">
        <v>129</v>
      </c>
      <c r="H7672" s="1">
        <v>43327</v>
      </c>
      <c r="I7672">
        <v>999999</v>
      </c>
      <c r="J7672">
        <v>112.23</v>
      </c>
      <c r="K7672">
        <v>65.77</v>
      </c>
      <c r="L7672" t="s">
        <v>14</v>
      </c>
      <c r="M7672">
        <v>0.877</v>
      </c>
    </row>
    <row r="7673" spans="1:13" x14ac:dyDescent="0.25">
      <c r="A7673">
        <v>314701</v>
      </c>
      <c r="B7673">
        <v>1</v>
      </c>
      <c r="C7673" s="1">
        <v>43325</v>
      </c>
      <c r="D7673">
        <v>814506</v>
      </c>
      <c r="E7673">
        <v>474</v>
      </c>
      <c r="F7673">
        <v>7</v>
      </c>
      <c r="G7673">
        <v>49</v>
      </c>
      <c r="H7673" s="1">
        <v>43327</v>
      </c>
      <c r="I7673">
        <v>999999</v>
      </c>
      <c r="J7673">
        <v>49</v>
      </c>
      <c r="K7673">
        <v>24.98</v>
      </c>
      <c r="L7673" t="s">
        <v>14</v>
      </c>
      <c r="M7673">
        <v>0.877</v>
      </c>
    </row>
    <row r="7674" spans="1:13" x14ac:dyDescent="0.25">
      <c r="A7674">
        <v>314701</v>
      </c>
      <c r="B7674">
        <v>2</v>
      </c>
      <c r="C7674" s="1">
        <v>43325</v>
      </c>
      <c r="D7674">
        <v>814506</v>
      </c>
      <c r="E7674">
        <v>1313</v>
      </c>
      <c r="F7674">
        <v>1</v>
      </c>
      <c r="G7674">
        <v>205</v>
      </c>
      <c r="H7674" s="1">
        <v>43327</v>
      </c>
      <c r="I7674">
        <v>999999</v>
      </c>
      <c r="J7674">
        <v>205</v>
      </c>
      <c r="K7674">
        <v>94.27</v>
      </c>
      <c r="L7674" t="s">
        <v>14</v>
      </c>
      <c r="M7674">
        <v>0.877</v>
      </c>
    </row>
    <row r="7675" spans="1:13" x14ac:dyDescent="0.25">
      <c r="A7675">
        <v>314701</v>
      </c>
      <c r="B7675">
        <v>3</v>
      </c>
      <c r="C7675" s="1">
        <v>43325</v>
      </c>
      <c r="D7675">
        <v>814506</v>
      </c>
      <c r="E7675">
        <v>1771</v>
      </c>
      <c r="F7675">
        <v>1</v>
      </c>
      <c r="G7675">
        <v>34</v>
      </c>
      <c r="H7675" s="1">
        <v>43327</v>
      </c>
      <c r="I7675">
        <v>999999</v>
      </c>
      <c r="J7675">
        <v>31.62</v>
      </c>
      <c r="K7675">
        <v>17.329999999999998</v>
      </c>
      <c r="L7675" t="s">
        <v>14</v>
      </c>
      <c r="M7675">
        <v>0.877</v>
      </c>
    </row>
    <row r="7676" spans="1:13" x14ac:dyDescent="0.25">
      <c r="A7676">
        <v>314702</v>
      </c>
      <c r="B7676">
        <v>0</v>
      </c>
      <c r="C7676" s="1">
        <v>43325</v>
      </c>
      <c r="D7676">
        <v>564151</v>
      </c>
      <c r="E7676">
        <v>1142</v>
      </c>
      <c r="F7676">
        <v>8</v>
      </c>
      <c r="G7676">
        <v>391.9</v>
      </c>
      <c r="H7676" s="1">
        <v>43327</v>
      </c>
      <c r="I7676">
        <v>999999</v>
      </c>
      <c r="J7676">
        <v>391.9</v>
      </c>
      <c r="K7676">
        <v>180.22</v>
      </c>
      <c r="L7676" t="s">
        <v>14</v>
      </c>
      <c r="M7676">
        <v>0.877</v>
      </c>
    </row>
    <row r="7677" spans="1:13" x14ac:dyDescent="0.25">
      <c r="A7677">
        <v>314702</v>
      </c>
      <c r="B7677">
        <v>1</v>
      </c>
      <c r="C7677" s="1">
        <v>43325</v>
      </c>
      <c r="D7677">
        <v>564151</v>
      </c>
      <c r="E7677">
        <v>144</v>
      </c>
      <c r="F7677">
        <v>7</v>
      </c>
      <c r="G7677">
        <v>299.99</v>
      </c>
      <c r="H7677" s="1">
        <v>43327</v>
      </c>
      <c r="I7677">
        <v>999999</v>
      </c>
      <c r="J7677">
        <v>299.99</v>
      </c>
      <c r="K7677">
        <v>152.94</v>
      </c>
      <c r="L7677" t="s">
        <v>14</v>
      </c>
      <c r="M7677">
        <v>0.877</v>
      </c>
    </row>
    <row r="7678" spans="1:13" x14ac:dyDescent="0.25">
      <c r="A7678">
        <v>314702</v>
      </c>
      <c r="B7678">
        <v>2</v>
      </c>
      <c r="C7678" s="1">
        <v>43325</v>
      </c>
      <c r="D7678">
        <v>564151</v>
      </c>
      <c r="E7678">
        <v>110</v>
      </c>
      <c r="F7678">
        <v>1</v>
      </c>
      <c r="G7678">
        <v>132.99</v>
      </c>
      <c r="H7678" s="1">
        <v>43327</v>
      </c>
      <c r="I7678">
        <v>999999</v>
      </c>
      <c r="J7678">
        <v>132.99</v>
      </c>
      <c r="K7678">
        <v>61.16</v>
      </c>
      <c r="L7678" t="s">
        <v>14</v>
      </c>
      <c r="M7678">
        <v>0.877</v>
      </c>
    </row>
    <row r="7679" spans="1:13" x14ac:dyDescent="0.25">
      <c r="A7679">
        <v>314702</v>
      </c>
      <c r="B7679">
        <v>3</v>
      </c>
      <c r="C7679" s="1">
        <v>43325</v>
      </c>
      <c r="D7679">
        <v>564151</v>
      </c>
      <c r="E7679">
        <v>1310</v>
      </c>
      <c r="F7679">
        <v>2</v>
      </c>
      <c r="G7679">
        <v>28</v>
      </c>
      <c r="H7679" s="1">
        <v>43327</v>
      </c>
      <c r="I7679">
        <v>999999</v>
      </c>
      <c r="J7679">
        <v>28</v>
      </c>
      <c r="K7679">
        <v>14.28</v>
      </c>
      <c r="L7679" t="s">
        <v>14</v>
      </c>
      <c r="M7679">
        <v>0.877</v>
      </c>
    </row>
    <row r="7680" spans="1:13" x14ac:dyDescent="0.25">
      <c r="A7680">
        <v>314702</v>
      </c>
      <c r="B7680">
        <v>4</v>
      </c>
      <c r="C7680" s="1">
        <v>43325</v>
      </c>
      <c r="D7680">
        <v>564151</v>
      </c>
      <c r="E7680">
        <v>380</v>
      </c>
      <c r="F7680">
        <v>6</v>
      </c>
      <c r="G7680">
        <v>1299</v>
      </c>
      <c r="H7680" s="1">
        <v>43327</v>
      </c>
      <c r="I7680">
        <v>999999</v>
      </c>
      <c r="J7680">
        <v>1299</v>
      </c>
      <c r="K7680">
        <v>430.38</v>
      </c>
      <c r="L7680" t="s">
        <v>14</v>
      </c>
      <c r="M7680">
        <v>0.877</v>
      </c>
    </row>
    <row r="7681" spans="1:13" x14ac:dyDescent="0.25">
      <c r="A7681">
        <v>314702</v>
      </c>
      <c r="B7681">
        <v>5</v>
      </c>
      <c r="C7681" s="1">
        <v>43325</v>
      </c>
      <c r="D7681">
        <v>564151</v>
      </c>
      <c r="E7681">
        <v>1609</v>
      </c>
      <c r="F7681">
        <v>2</v>
      </c>
      <c r="G7681">
        <v>259.99</v>
      </c>
      <c r="H7681" s="1">
        <v>43327</v>
      </c>
      <c r="I7681">
        <v>999999</v>
      </c>
      <c r="J7681">
        <v>233.99100000000001</v>
      </c>
      <c r="K7681">
        <v>86.14</v>
      </c>
      <c r="L7681" t="s">
        <v>14</v>
      </c>
      <c r="M7681">
        <v>0.877</v>
      </c>
    </row>
    <row r="7682" spans="1:13" x14ac:dyDescent="0.25">
      <c r="A7682">
        <v>314703</v>
      </c>
      <c r="B7682">
        <v>0</v>
      </c>
      <c r="C7682" s="1">
        <v>43325</v>
      </c>
      <c r="D7682">
        <v>1611251</v>
      </c>
      <c r="E7682">
        <v>1504</v>
      </c>
      <c r="F7682">
        <v>1</v>
      </c>
      <c r="G7682">
        <v>208</v>
      </c>
      <c r="H7682" s="1">
        <v>43329</v>
      </c>
      <c r="I7682">
        <v>999999</v>
      </c>
      <c r="J7682">
        <v>187.2</v>
      </c>
      <c r="K7682">
        <v>95.65</v>
      </c>
      <c r="L7682" t="s">
        <v>13</v>
      </c>
      <c r="M7682">
        <v>1</v>
      </c>
    </row>
    <row r="7683" spans="1:13" x14ac:dyDescent="0.25">
      <c r="A7683">
        <v>314703</v>
      </c>
      <c r="B7683">
        <v>1</v>
      </c>
      <c r="C7683" s="1">
        <v>43325</v>
      </c>
      <c r="D7683">
        <v>1611251</v>
      </c>
      <c r="E7683">
        <v>1350</v>
      </c>
      <c r="F7683">
        <v>2</v>
      </c>
      <c r="G7683">
        <v>12.99</v>
      </c>
      <c r="H7683" s="1">
        <v>43329</v>
      </c>
      <c r="I7683">
        <v>999999</v>
      </c>
      <c r="J7683">
        <v>12.0807</v>
      </c>
      <c r="K7683">
        <v>6.62</v>
      </c>
      <c r="L7683" t="s">
        <v>13</v>
      </c>
      <c r="M7683">
        <v>1</v>
      </c>
    </row>
    <row r="7684" spans="1:13" x14ac:dyDescent="0.25">
      <c r="A7684">
        <v>314703</v>
      </c>
      <c r="B7684">
        <v>2</v>
      </c>
      <c r="C7684" s="1">
        <v>43325</v>
      </c>
      <c r="D7684">
        <v>1611251</v>
      </c>
      <c r="E7684">
        <v>1476</v>
      </c>
      <c r="F7684">
        <v>3</v>
      </c>
      <c r="G7684">
        <v>288</v>
      </c>
      <c r="H7684" s="1">
        <v>43329</v>
      </c>
      <c r="I7684">
        <v>999999</v>
      </c>
      <c r="J7684">
        <v>253.44</v>
      </c>
      <c r="K7684">
        <v>132.44</v>
      </c>
      <c r="L7684" t="s">
        <v>13</v>
      </c>
      <c r="M7684">
        <v>1</v>
      </c>
    </row>
    <row r="7685" spans="1:13" x14ac:dyDescent="0.25">
      <c r="A7685">
        <v>314703</v>
      </c>
      <c r="B7685">
        <v>3</v>
      </c>
      <c r="C7685" s="1">
        <v>43325</v>
      </c>
      <c r="D7685">
        <v>1611251</v>
      </c>
      <c r="E7685">
        <v>1681</v>
      </c>
      <c r="F7685">
        <v>1</v>
      </c>
      <c r="G7685">
        <v>6.89</v>
      </c>
      <c r="H7685" s="1">
        <v>43329</v>
      </c>
      <c r="I7685">
        <v>999999</v>
      </c>
      <c r="J7685">
        <v>6.89</v>
      </c>
      <c r="K7685">
        <v>3.17</v>
      </c>
      <c r="L7685" t="s">
        <v>13</v>
      </c>
      <c r="M7685">
        <v>1</v>
      </c>
    </row>
    <row r="7686" spans="1:13" x14ac:dyDescent="0.25">
      <c r="A7686">
        <v>314704</v>
      </c>
      <c r="B7686">
        <v>0</v>
      </c>
      <c r="C7686" s="1">
        <v>43325</v>
      </c>
      <c r="D7686">
        <v>1618221</v>
      </c>
      <c r="E7686">
        <v>1437</v>
      </c>
      <c r="F7686">
        <v>1</v>
      </c>
      <c r="G7686">
        <v>199</v>
      </c>
      <c r="H7686" s="1">
        <v>43330</v>
      </c>
      <c r="I7686">
        <v>999999</v>
      </c>
      <c r="J7686">
        <v>177.11</v>
      </c>
      <c r="K7686">
        <v>91.51</v>
      </c>
      <c r="L7686" t="s">
        <v>13</v>
      </c>
      <c r="M7686">
        <v>1</v>
      </c>
    </row>
    <row r="7687" spans="1:13" x14ac:dyDescent="0.25">
      <c r="A7687">
        <v>314704</v>
      </c>
      <c r="B7687">
        <v>1</v>
      </c>
      <c r="C7687" s="1">
        <v>43325</v>
      </c>
      <c r="D7687">
        <v>1618221</v>
      </c>
      <c r="E7687">
        <v>1656</v>
      </c>
      <c r="F7687">
        <v>7</v>
      </c>
      <c r="G7687">
        <v>159.99</v>
      </c>
      <c r="H7687" s="1">
        <v>43330</v>
      </c>
      <c r="I7687">
        <v>999999</v>
      </c>
      <c r="J7687">
        <v>159.99</v>
      </c>
      <c r="K7687">
        <v>73.569999999999993</v>
      </c>
      <c r="L7687" t="s">
        <v>13</v>
      </c>
      <c r="M7687">
        <v>1</v>
      </c>
    </row>
    <row r="7688" spans="1:13" x14ac:dyDescent="0.25">
      <c r="A7688">
        <v>314800</v>
      </c>
      <c r="B7688">
        <v>0</v>
      </c>
      <c r="C7688" s="1">
        <v>43326</v>
      </c>
      <c r="D7688">
        <v>1557123</v>
      </c>
      <c r="E7688">
        <v>1674</v>
      </c>
      <c r="F7688">
        <v>2</v>
      </c>
      <c r="G7688">
        <v>6.99</v>
      </c>
      <c r="H7688" s="1">
        <v>43331</v>
      </c>
      <c r="I7688">
        <v>999999</v>
      </c>
      <c r="J7688">
        <v>6.2210999999999999</v>
      </c>
      <c r="K7688">
        <v>3.56</v>
      </c>
      <c r="L7688" t="s">
        <v>13</v>
      </c>
      <c r="M7688">
        <v>1</v>
      </c>
    </row>
    <row r="7689" spans="1:13" x14ac:dyDescent="0.25">
      <c r="A7689">
        <v>314800</v>
      </c>
      <c r="B7689">
        <v>1</v>
      </c>
      <c r="C7689" s="1">
        <v>43326</v>
      </c>
      <c r="D7689">
        <v>1557123</v>
      </c>
      <c r="E7689">
        <v>1772</v>
      </c>
      <c r="F7689">
        <v>3</v>
      </c>
      <c r="G7689">
        <v>34</v>
      </c>
      <c r="H7689" s="1">
        <v>43331</v>
      </c>
      <c r="I7689">
        <v>999999</v>
      </c>
      <c r="J7689">
        <v>30.26</v>
      </c>
      <c r="K7689">
        <v>17.329999999999998</v>
      </c>
      <c r="L7689" t="s">
        <v>13</v>
      </c>
      <c r="M7689">
        <v>1</v>
      </c>
    </row>
    <row r="7690" spans="1:13" x14ac:dyDescent="0.25">
      <c r="A7690">
        <v>314801</v>
      </c>
      <c r="B7690">
        <v>0</v>
      </c>
      <c r="C7690" s="1">
        <v>43326</v>
      </c>
      <c r="D7690">
        <v>309203</v>
      </c>
      <c r="E7690">
        <v>434</v>
      </c>
      <c r="F7690">
        <v>3</v>
      </c>
      <c r="G7690">
        <v>599</v>
      </c>
      <c r="H7690" s="1">
        <v>43328</v>
      </c>
      <c r="I7690">
        <v>999999</v>
      </c>
      <c r="J7690">
        <v>521.13</v>
      </c>
      <c r="K7690">
        <v>275.45999999999998</v>
      </c>
      <c r="L7690" t="s">
        <v>15</v>
      </c>
      <c r="M7690">
        <v>1.3070999999999999</v>
      </c>
    </row>
    <row r="7691" spans="1:13" x14ac:dyDescent="0.25">
      <c r="A7691">
        <v>314801</v>
      </c>
      <c r="B7691">
        <v>1</v>
      </c>
      <c r="C7691" s="1">
        <v>43326</v>
      </c>
      <c r="D7691">
        <v>309203</v>
      </c>
      <c r="E7691">
        <v>1469</v>
      </c>
      <c r="F7691">
        <v>1</v>
      </c>
      <c r="G7691">
        <v>200</v>
      </c>
      <c r="H7691" s="1">
        <v>43328</v>
      </c>
      <c r="I7691">
        <v>999999</v>
      </c>
      <c r="J7691">
        <v>174</v>
      </c>
      <c r="K7691">
        <v>91.97</v>
      </c>
      <c r="L7691" t="s">
        <v>15</v>
      </c>
      <c r="M7691">
        <v>1.3070999999999999</v>
      </c>
    </row>
    <row r="7692" spans="1:13" x14ac:dyDescent="0.25">
      <c r="A7692">
        <v>314801</v>
      </c>
      <c r="B7692">
        <v>2</v>
      </c>
      <c r="C7692" s="1">
        <v>43326</v>
      </c>
      <c r="D7692">
        <v>309203</v>
      </c>
      <c r="E7692">
        <v>1369</v>
      </c>
      <c r="F7692">
        <v>7</v>
      </c>
      <c r="G7692">
        <v>43.81</v>
      </c>
      <c r="H7692" s="1">
        <v>43328</v>
      </c>
      <c r="I7692">
        <v>999999</v>
      </c>
      <c r="J7692">
        <v>38.552799999999998</v>
      </c>
      <c r="K7692">
        <v>20.149999999999999</v>
      </c>
      <c r="L7692" t="s">
        <v>15</v>
      </c>
      <c r="M7692">
        <v>1.3070999999999999</v>
      </c>
    </row>
    <row r="7693" spans="1:13" x14ac:dyDescent="0.25">
      <c r="A7693">
        <v>314802</v>
      </c>
      <c r="B7693">
        <v>0</v>
      </c>
      <c r="C7693" s="1">
        <v>43326</v>
      </c>
      <c r="D7693">
        <v>1062699</v>
      </c>
      <c r="E7693">
        <v>369</v>
      </c>
      <c r="F7693">
        <v>1</v>
      </c>
      <c r="G7693">
        <v>699</v>
      </c>
      <c r="H7693" s="1">
        <v>43326</v>
      </c>
      <c r="I7693">
        <v>390</v>
      </c>
      <c r="J7693">
        <v>692.01</v>
      </c>
      <c r="K7693">
        <v>321.44</v>
      </c>
      <c r="L7693" t="s">
        <v>16</v>
      </c>
      <c r="M7693">
        <v>0.78290000000000004</v>
      </c>
    </row>
    <row r="7694" spans="1:13" x14ac:dyDescent="0.25">
      <c r="A7694">
        <v>314803</v>
      </c>
      <c r="B7694">
        <v>0</v>
      </c>
      <c r="C7694" s="1">
        <v>43326</v>
      </c>
      <c r="D7694">
        <v>345363</v>
      </c>
      <c r="E7694">
        <v>1498</v>
      </c>
      <c r="F7694">
        <v>1</v>
      </c>
      <c r="G7694">
        <v>300</v>
      </c>
      <c r="H7694" s="1">
        <v>43326</v>
      </c>
      <c r="I7694">
        <v>74</v>
      </c>
      <c r="J7694">
        <v>258</v>
      </c>
      <c r="K7694">
        <v>137.96</v>
      </c>
      <c r="L7694" t="s">
        <v>15</v>
      </c>
      <c r="M7694">
        <v>1.3070999999999999</v>
      </c>
    </row>
    <row r="7695" spans="1:13" x14ac:dyDescent="0.25">
      <c r="A7695">
        <v>314803</v>
      </c>
      <c r="B7695">
        <v>1</v>
      </c>
      <c r="C7695" s="1">
        <v>43326</v>
      </c>
      <c r="D7695">
        <v>345363</v>
      </c>
      <c r="E7695">
        <v>139</v>
      </c>
      <c r="F7695">
        <v>2</v>
      </c>
      <c r="G7695">
        <v>499.99</v>
      </c>
      <c r="H7695" s="1">
        <v>43326</v>
      </c>
      <c r="I7695">
        <v>74</v>
      </c>
      <c r="J7695">
        <v>444.99110000000002</v>
      </c>
      <c r="K7695">
        <v>229.93</v>
      </c>
      <c r="L7695" t="s">
        <v>15</v>
      </c>
      <c r="M7695">
        <v>1.3070999999999999</v>
      </c>
    </row>
    <row r="7696" spans="1:13" x14ac:dyDescent="0.25">
      <c r="A7696">
        <v>314804</v>
      </c>
      <c r="B7696">
        <v>0</v>
      </c>
      <c r="C7696" s="1">
        <v>43326</v>
      </c>
      <c r="D7696">
        <v>1590363</v>
      </c>
      <c r="E7696">
        <v>423</v>
      </c>
      <c r="F7696">
        <v>3</v>
      </c>
      <c r="G7696">
        <v>599</v>
      </c>
      <c r="H7696" s="1">
        <v>43329</v>
      </c>
      <c r="I7696">
        <v>999999</v>
      </c>
      <c r="J7696">
        <v>533.11</v>
      </c>
      <c r="K7696">
        <v>275.45999999999998</v>
      </c>
      <c r="L7696" t="s">
        <v>13</v>
      </c>
      <c r="M7696">
        <v>1</v>
      </c>
    </row>
    <row r="7697" spans="1:13" x14ac:dyDescent="0.25">
      <c r="A7697">
        <v>314804</v>
      </c>
      <c r="B7697">
        <v>1</v>
      </c>
      <c r="C7697" s="1">
        <v>43326</v>
      </c>
      <c r="D7697">
        <v>1590363</v>
      </c>
      <c r="E7697">
        <v>416</v>
      </c>
      <c r="F7697">
        <v>1</v>
      </c>
      <c r="G7697">
        <v>969</v>
      </c>
      <c r="H7697" s="1">
        <v>43329</v>
      </c>
      <c r="I7697">
        <v>999999</v>
      </c>
      <c r="J7697">
        <v>901.17</v>
      </c>
      <c r="K7697">
        <v>321.05</v>
      </c>
      <c r="L7697" t="s">
        <v>13</v>
      </c>
      <c r="M7697">
        <v>1</v>
      </c>
    </row>
    <row r="7698" spans="1:13" x14ac:dyDescent="0.25">
      <c r="A7698">
        <v>314804</v>
      </c>
      <c r="B7698">
        <v>2</v>
      </c>
      <c r="C7698" s="1">
        <v>43326</v>
      </c>
      <c r="D7698">
        <v>1590363</v>
      </c>
      <c r="E7698">
        <v>399</v>
      </c>
      <c r="F7698">
        <v>8</v>
      </c>
      <c r="G7698">
        <v>599</v>
      </c>
      <c r="H7698" s="1">
        <v>43329</v>
      </c>
      <c r="I7698">
        <v>999999</v>
      </c>
      <c r="J7698">
        <v>533.11</v>
      </c>
      <c r="K7698">
        <v>275.45999999999998</v>
      </c>
      <c r="L7698" t="s">
        <v>13</v>
      </c>
      <c r="M7698">
        <v>1</v>
      </c>
    </row>
    <row r="7699" spans="1:13" x14ac:dyDescent="0.25">
      <c r="A7699">
        <v>314805</v>
      </c>
      <c r="B7699">
        <v>0</v>
      </c>
      <c r="C7699" s="1">
        <v>43326</v>
      </c>
      <c r="D7699">
        <v>272681</v>
      </c>
      <c r="E7699">
        <v>1489</v>
      </c>
      <c r="F7699">
        <v>2</v>
      </c>
      <c r="G7699">
        <v>310</v>
      </c>
      <c r="H7699" s="1">
        <v>43328</v>
      </c>
      <c r="I7699">
        <v>999999</v>
      </c>
      <c r="J7699">
        <v>266.60000000000002</v>
      </c>
      <c r="K7699">
        <v>142.56</v>
      </c>
      <c r="L7699" t="s">
        <v>15</v>
      </c>
      <c r="M7699">
        <v>1.3070999999999999</v>
      </c>
    </row>
    <row r="7700" spans="1:13" x14ac:dyDescent="0.25">
      <c r="A7700">
        <v>314805</v>
      </c>
      <c r="B7700">
        <v>1</v>
      </c>
      <c r="C7700" s="1">
        <v>43326</v>
      </c>
      <c r="D7700">
        <v>272681</v>
      </c>
      <c r="E7700">
        <v>513</v>
      </c>
      <c r="F7700">
        <v>1</v>
      </c>
      <c r="G7700">
        <v>99</v>
      </c>
      <c r="H7700" s="1">
        <v>43328</v>
      </c>
      <c r="I7700">
        <v>999999</v>
      </c>
      <c r="J7700">
        <v>88.11</v>
      </c>
      <c r="K7700">
        <v>50.47</v>
      </c>
      <c r="L7700" t="s">
        <v>15</v>
      </c>
      <c r="M7700">
        <v>1.3070999999999999</v>
      </c>
    </row>
    <row r="7701" spans="1:13" x14ac:dyDescent="0.25">
      <c r="A7701">
        <v>314900</v>
      </c>
      <c r="B7701">
        <v>0</v>
      </c>
      <c r="C7701" s="1">
        <v>43327</v>
      </c>
      <c r="D7701">
        <v>1517615</v>
      </c>
      <c r="E7701">
        <v>636</v>
      </c>
      <c r="F7701">
        <v>3</v>
      </c>
      <c r="G7701">
        <v>999</v>
      </c>
      <c r="H7701" s="1">
        <v>43327</v>
      </c>
      <c r="I7701">
        <v>660</v>
      </c>
      <c r="J7701">
        <v>879.12</v>
      </c>
      <c r="K7701">
        <v>459.4</v>
      </c>
      <c r="L7701" t="s">
        <v>13</v>
      </c>
      <c r="M7701">
        <v>1</v>
      </c>
    </row>
    <row r="7702" spans="1:13" x14ac:dyDescent="0.25">
      <c r="A7702">
        <v>314900</v>
      </c>
      <c r="B7702">
        <v>1</v>
      </c>
      <c r="C7702" s="1">
        <v>43327</v>
      </c>
      <c r="D7702">
        <v>1517615</v>
      </c>
      <c r="E7702">
        <v>458</v>
      </c>
      <c r="F7702">
        <v>1</v>
      </c>
      <c r="G7702">
        <v>229.9</v>
      </c>
      <c r="H7702" s="1">
        <v>43327</v>
      </c>
      <c r="I7702">
        <v>660</v>
      </c>
      <c r="J7702">
        <v>229.9</v>
      </c>
      <c r="K7702">
        <v>117.21</v>
      </c>
      <c r="L7702" t="s">
        <v>13</v>
      </c>
      <c r="M7702">
        <v>1</v>
      </c>
    </row>
    <row r="7703" spans="1:13" x14ac:dyDescent="0.25">
      <c r="A7703">
        <v>314900</v>
      </c>
      <c r="B7703">
        <v>2</v>
      </c>
      <c r="C7703" s="1">
        <v>43327</v>
      </c>
      <c r="D7703">
        <v>1517615</v>
      </c>
      <c r="E7703">
        <v>1062</v>
      </c>
      <c r="F7703">
        <v>1</v>
      </c>
      <c r="G7703">
        <v>312</v>
      </c>
      <c r="H7703" s="1">
        <v>43327</v>
      </c>
      <c r="I7703">
        <v>660</v>
      </c>
      <c r="J7703">
        <v>299.52</v>
      </c>
      <c r="K7703">
        <v>143.47999999999999</v>
      </c>
      <c r="L7703" t="s">
        <v>13</v>
      </c>
      <c r="M7703">
        <v>1</v>
      </c>
    </row>
    <row r="7704" spans="1:13" x14ac:dyDescent="0.25">
      <c r="A7704">
        <v>314900</v>
      </c>
      <c r="B7704">
        <v>3</v>
      </c>
      <c r="C7704" s="1">
        <v>43327</v>
      </c>
      <c r="D7704">
        <v>1517615</v>
      </c>
      <c r="E7704">
        <v>1617</v>
      </c>
      <c r="F7704">
        <v>2</v>
      </c>
      <c r="G7704">
        <v>57.99</v>
      </c>
      <c r="H7704" s="1">
        <v>43327</v>
      </c>
      <c r="I7704">
        <v>660</v>
      </c>
      <c r="J7704">
        <v>57.99</v>
      </c>
      <c r="K7704">
        <v>26.67</v>
      </c>
      <c r="L7704" t="s">
        <v>13</v>
      </c>
      <c r="M7704">
        <v>1</v>
      </c>
    </row>
    <row r="7705" spans="1:13" x14ac:dyDescent="0.25">
      <c r="A7705">
        <v>314901</v>
      </c>
      <c r="B7705">
        <v>0</v>
      </c>
      <c r="C7705" s="1">
        <v>43327</v>
      </c>
      <c r="D7705">
        <v>591098</v>
      </c>
      <c r="E7705">
        <v>329</v>
      </c>
      <c r="F7705">
        <v>4</v>
      </c>
      <c r="G7705">
        <v>269</v>
      </c>
      <c r="H7705" s="1">
        <v>43330</v>
      </c>
      <c r="I7705">
        <v>999999</v>
      </c>
      <c r="J7705">
        <v>269</v>
      </c>
      <c r="K7705">
        <v>137.13999999999999</v>
      </c>
      <c r="L7705" t="s">
        <v>14</v>
      </c>
      <c r="M7705">
        <v>0.88329999999999997</v>
      </c>
    </row>
    <row r="7706" spans="1:13" x14ac:dyDescent="0.25">
      <c r="A7706">
        <v>314902</v>
      </c>
      <c r="B7706">
        <v>0</v>
      </c>
      <c r="C7706" s="1">
        <v>43327</v>
      </c>
      <c r="D7706">
        <v>529143</v>
      </c>
      <c r="E7706">
        <v>1408</v>
      </c>
      <c r="F7706">
        <v>3</v>
      </c>
      <c r="G7706">
        <v>529</v>
      </c>
      <c r="H7706" s="1">
        <v>43331</v>
      </c>
      <c r="I7706">
        <v>999999</v>
      </c>
      <c r="J7706">
        <v>513.13</v>
      </c>
      <c r="K7706">
        <v>175.27</v>
      </c>
      <c r="L7706" t="s">
        <v>14</v>
      </c>
      <c r="M7706">
        <v>0.88329999999999997</v>
      </c>
    </row>
    <row r="7707" spans="1:13" x14ac:dyDescent="0.25">
      <c r="A7707">
        <v>314902</v>
      </c>
      <c r="B7707">
        <v>1</v>
      </c>
      <c r="C7707" s="1">
        <v>43327</v>
      </c>
      <c r="D7707">
        <v>529143</v>
      </c>
      <c r="E7707">
        <v>2021</v>
      </c>
      <c r="F7707">
        <v>7</v>
      </c>
      <c r="G7707">
        <v>179.99</v>
      </c>
      <c r="H7707" s="1">
        <v>43331</v>
      </c>
      <c r="I7707">
        <v>999999</v>
      </c>
      <c r="J7707">
        <v>179.99</v>
      </c>
      <c r="K7707">
        <v>82.77</v>
      </c>
      <c r="L7707" t="s">
        <v>14</v>
      </c>
      <c r="M7707">
        <v>0.88329999999999997</v>
      </c>
    </row>
    <row r="7708" spans="1:13" x14ac:dyDescent="0.25">
      <c r="A7708">
        <v>314902</v>
      </c>
      <c r="B7708">
        <v>2</v>
      </c>
      <c r="C7708" s="1">
        <v>43327</v>
      </c>
      <c r="D7708">
        <v>529143</v>
      </c>
      <c r="E7708">
        <v>1771</v>
      </c>
      <c r="F7708">
        <v>2</v>
      </c>
      <c r="G7708">
        <v>34</v>
      </c>
      <c r="H7708" s="1">
        <v>43331</v>
      </c>
      <c r="I7708">
        <v>999999</v>
      </c>
      <c r="J7708">
        <v>34</v>
      </c>
      <c r="K7708">
        <v>17.329999999999998</v>
      </c>
      <c r="L7708" t="s">
        <v>14</v>
      </c>
      <c r="M7708">
        <v>0.88329999999999997</v>
      </c>
    </row>
    <row r="7709" spans="1:13" x14ac:dyDescent="0.25">
      <c r="A7709">
        <v>314902</v>
      </c>
      <c r="B7709">
        <v>3</v>
      </c>
      <c r="C7709" s="1">
        <v>43327</v>
      </c>
      <c r="D7709">
        <v>529143</v>
      </c>
      <c r="E7709">
        <v>1585</v>
      </c>
      <c r="F7709">
        <v>4</v>
      </c>
      <c r="G7709">
        <v>22.89</v>
      </c>
      <c r="H7709" s="1">
        <v>43331</v>
      </c>
      <c r="I7709">
        <v>999999</v>
      </c>
      <c r="J7709">
        <v>22.89</v>
      </c>
      <c r="K7709">
        <v>7.58</v>
      </c>
      <c r="L7709" t="s">
        <v>14</v>
      </c>
      <c r="M7709">
        <v>0.88329999999999997</v>
      </c>
    </row>
    <row r="7710" spans="1:13" x14ac:dyDescent="0.25">
      <c r="A7710">
        <v>314902</v>
      </c>
      <c r="B7710">
        <v>4</v>
      </c>
      <c r="C7710" s="1">
        <v>43327</v>
      </c>
      <c r="D7710">
        <v>529143</v>
      </c>
      <c r="E7710">
        <v>1796</v>
      </c>
      <c r="F7710">
        <v>10</v>
      </c>
      <c r="G7710">
        <v>43</v>
      </c>
      <c r="H7710" s="1">
        <v>43331</v>
      </c>
      <c r="I7710">
        <v>999999</v>
      </c>
      <c r="J7710">
        <v>38.700000000000003</v>
      </c>
      <c r="K7710">
        <v>21.92</v>
      </c>
      <c r="L7710" t="s">
        <v>14</v>
      </c>
      <c r="M7710">
        <v>0.88329999999999997</v>
      </c>
    </row>
    <row r="7711" spans="1:13" x14ac:dyDescent="0.25">
      <c r="A7711">
        <v>314902</v>
      </c>
      <c r="B7711">
        <v>5</v>
      </c>
      <c r="C7711" s="1">
        <v>43327</v>
      </c>
      <c r="D7711">
        <v>529143</v>
      </c>
      <c r="E7711">
        <v>459</v>
      </c>
      <c r="F7711">
        <v>3</v>
      </c>
      <c r="G7711">
        <v>269.89999999999998</v>
      </c>
      <c r="H7711" s="1">
        <v>43331</v>
      </c>
      <c r="I7711">
        <v>999999</v>
      </c>
      <c r="J7711">
        <v>234.81299999999999</v>
      </c>
      <c r="K7711">
        <v>137.6</v>
      </c>
      <c r="L7711" t="s">
        <v>14</v>
      </c>
      <c r="M7711">
        <v>0.88329999999999997</v>
      </c>
    </row>
    <row r="7712" spans="1:13" x14ac:dyDescent="0.25">
      <c r="A7712">
        <v>314902</v>
      </c>
      <c r="B7712">
        <v>6</v>
      </c>
      <c r="C7712" s="1">
        <v>43327</v>
      </c>
      <c r="D7712">
        <v>529143</v>
      </c>
      <c r="E7712">
        <v>1681</v>
      </c>
      <c r="F7712">
        <v>1</v>
      </c>
      <c r="G7712">
        <v>6.89</v>
      </c>
      <c r="H7712" s="1">
        <v>43331</v>
      </c>
      <c r="I7712">
        <v>999999</v>
      </c>
      <c r="J7712">
        <v>6.3388</v>
      </c>
      <c r="K7712">
        <v>3.17</v>
      </c>
      <c r="L7712" t="s">
        <v>14</v>
      </c>
      <c r="M7712">
        <v>0.88329999999999997</v>
      </c>
    </row>
    <row r="7713" spans="1:13" x14ac:dyDescent="0.25">
      <c r="A7713">
        <v>314903</v>
      </c>
      <c r="B7713">
        <v>0</v>
      </c>
      <c r="C7713" s="1">
        <v>43327</v>
      </c>
      <c r="D7713">
        <v>634069</v>
      </c>
      <c r="E7713">
        <v>1783</v>
      </c>
      <c r="F7713">
        <v>5</v>
      </c>
      <c r="G7713">
        <v>43</v>
      </c>
      <c r="H7713" s="1">
        <v>43328</v>
      </c>
      <c r="I7713">
        <v>999999</v>
      </c>
      <c r="J7713">
        <v>39.56</v>
      </c>
      <c r="K7713">
        <v>21.92</v>
      </c>
      <c r="L7713" t="s">
        <v>14</v>
      </c>
      <c r="M7713">
        <v>0.88329999999999997</v>
      </c>
    </row>
    <row r="7714" spans="1:13" x14ac:dyDescent="0.25">
      <c r="A7714">
        <v>314903</v>
      </c>
      <c r="B7714">
        <v>1</v>
      </c>
      <c r="C7714" s="1">
        <v>43327</v>
      </c>
      <c r="D7714">
        <v>634069</v>
      </c>
      <c r="E7714">
        <v>1639</v>
      </c>
      <c r="F7714">
        <v>2</v>
      </c>
      <c r="G7714">
        <v>9.99</v>
      </c>
      <c r="H7714" s="1">
        <v>43328</v>
      </c>
      <c r="I7714">
        <v>999999</v>
      </c>
      <c r="J7714">
        <v>8.6913</v>
      </c>
      <c r="K7714">
        <v>5.09</v>
      </c>
      <c r="L7714" t="s">
        <v>14</v>
      </c>
      <c r="M7714">
        <v>0.88329999999999997</v>
      </c>
    </row>
    <row r="7715" spans="1:13" x14ac:dyDescent="0.25">
      <c r="A7715">
        <v>314903</v>
      </c>
      <c r="B7715">
        <v>2</v>
      </c>
      <c r="C7715" s="1">
        <v>43327</v>
      </c>
      <c r="D7715">
        <v>634069</v>
      </c>
      <c r="E7715">
        <v>1519</v>
      </c>
      <c r="F7715">
        <v>3</v>
      </c>
      <c r="G7715">
        <v>310</v>
      </c>
      <c r="H7715" s="1">
        <v>43328</v>
      </c>
      <c r="I7715">
        <v>999999</v>
      </c>
      <c r="J7715">
        <v>310</v>
      </c>
      <c r="K7715">
        <v>142.56</v>
      </c>
      <c r="L7715" t="s">
        <v>14</v>
      </c>
      <c r="M7715">
        <v>0.88329999999999997</v>
      </c>
    </row>
    <row r="7716" spans="1:13" x14ac:dyDescent="0.25">
      <c r="A7716">
        <v>314904</v>
      </c>
      <c r="B7716">
        <v>0</v>
      </c>
      <c r="C7716" s="1">
        <v>43327</v>
      </c>
      <c r="D7716">
        <v>146504</v>
      </c>
      <c r="E7716">
        <v>1375</v>
      </c>
      <c r="F7716">
        <v>2</v>
      </c>
      <c r="G7716">
        <v>42</v>
      </c>
      <c r="H7716" s="1">
        <v>43327</v>
      </c>
      <c r="I7716">
        <v>60</v>
      </c>
      <c r="J7716">
        <v>39.06</v>
      </c>
      <c r="K7716">
        <v>13.92</v>
      </c>
      <c r="L7716" t="s">
        <v>17</v>
      </c>
      <c r="M7716">
        <v>1.3841000000000001</v>
      </c>
    </row>
    <row r="7717" spans="1:13" x14ac:dyDescent="0.25">
      <c r="A7717">
        <v>314905</v>
      </c>
      <c r="B7717">
        <v>0</v>
      </c>
      <c r="C7717" s="1">
        <v>43327</v>
      </c>
      <c r="D7717">
        <v>1795602</v>
      </c>
      <c r="E7717">
        <v>1658</v>
      </c>
      <c r="F7717">
        <v>7</v>
      </c>
      <c r="G7717">
        <v>109.99</v>
      </c>
      <c r="H7717" s="1">
        <v>43327</v>
      </c>
      <c r="I7717">
        <v>610</v>
      </c>
      <c r="J7717">
        <v>109.99</v>
      </c>
      <c r="K7717">
        <v>56.08</v>
      </c>
      <c r="L7717" t="s">
        <v>13</v>
      </c>
      <c r="M7717">
        <v>1</v>
      </c>
    </row>
    <row r="7718" spans="1:13" x14ac:dyDescent="0.25">
      <c r="A7718">
        <v>314905</v>
      </c>
      <c r="B7718">
        <v>1</v>
      </c>
      <c r="C7718" s="1">
        <v>43327</v>
      </c>
      <c r="D7718">
        <v>1795602</v>
      </c>
      <c r="E7718">
        <v>390</v>
      </c>
      <c r="F7718">
        <v>3</v>
      </c>
      <c r="G7718">
        <v>1299</v>
      </c>
      <c r="H7718" s="1">
        <v>43327</v>
      </c>
      <c r="I7718">
        <v>610</v>
      </c>
      <c r="J7718">
        <v>1299</v>
      </c>
      <c r="K7718">
        <v>430.38</v>
      </c>
      <c r="L7718" t="s">
        <v>13</v>
      </c>
      <c r="M7718">
        <v>1</v>
      </c>
    </row>
    <row r="7719" spans="1:13" x14ac:dyDescent="0.25">
      <c r="A7719">
        <v>314906</v>
      </c>
      <c r="B7719">
        <v>0</v>
      </c>
      <c r="C7719" s="1">
        <v>43327</v>
      </c>
      <c r="D7719">
        <v>1771938</v>
      </c>
      <c r="E7719">
        <v>1616</v>
      </c>
      <c r="F7719">
        <v>3</v>
      </c>
      <c r="G7719">
        <v>56.99</v>
      </c>
      <c r="H7719" s="1">
        <v>43331</v>
      </c>
      <c r="I7719">
        <v>999999</v>
      </c>
      <c r="J7719">
        <v>49.581299999999999</v>
      </c>
      <c r="K7719">
        <v>26.21</v>
      </c>
      <c r="L7719" t="s">
        <v>13</v>
      </c>
      <c r="M7719">
        <v>1</v>
      </c>
    </row>
    <row r="7720" spans="1:13" x14ac:dyDescent="0.25">
      <c r="A7720">
        <v>314906</v>
      </c>
      <c r="B7720">
        <v>1</v>
      </c>
      <c r="C7720" s="1">
        <v>43327</v>
      </c>
      <c r="D7720">
        <v>1771938</v>
      </c>
      <c r="E7720">
        <v>116</v>
      </c>
      <c r="F7720">
        <v>1</v>
      </c>
      <c r="G7720">
        <v>169.99</v>
      </c>
      <c r="H7720" s="1">
        <v>43331</v>
      </c>
      <c r="I7720">
        <v>999999</v>
      </c>
      <c r="J7720">
        <v>149.59119999999999</v>
      </c>
      <c r="K7720">
        <v>86.67</v>
      </c>
      <c r="L7720" t="s">
        <v>13</v>
      </c>
      <c r="M7720">
        <v>1</v>
      </c>
    </row>
    <row r="7721" spans="1:13" x14ac:dyDescent="0.25">
      <c r="A7721">
        <v>314906</v>
      </c>
      <c r="B7721">
        <v>2</v>
      </c>
      <c r="C7721" s="1">
        <v>43327</v>
      </c>
      <c r="D7721">
        <v>1771938</v>
      </c>
      <c r="E7721">
        <v>1996</v>
      </c>
      <c r="F7721">
        <v>1</v>
      </c>
      <c r="G7721">
        <v>199.99</v>
      </c>
      <c r="H7721" s="1">
        <v>43331</v>
      </c>
      <c r="I7721">
        <v>999999</v>
      </c>
      <c r="J7721">
        <v>199.99</v>
      </c>
      <c r="K7721">
        <v>91.97</v>
      </c>
      <c r="L7721" t="s">
        <v>13</v>
      </c>
      <c r="M7721">
        <v>1</v>
      </c>
    </row>
    <row r="7722" spans="1:13" x14ac:dyDescent="0.25">
      <c r="A7722">
        <v>314907</v>
      </c>
      <c r="B7722">
        <v>0</v>
      </c>
      <c r="C7722" s="1">
        <v>43327</v>
      </c>
      <c r="D7722">
        <v>1247394</v>
      </c>
      <c r="E7722">
        <v>1575</v>
      </c>
      <c r="F7722">
        <v>4</v>
      </c>
      <c r="G7722">
        <v>60.99</v>
      </c>
      <c r="H7722" s="1">
        <v>43327</v>
      </c>
      <c r="I7722">
        <v>490</v>
      </c>
      <c r="J7722">
        <v>60.99</v>
      </c>
      <c r="K7722">
        <v>28.05</v>
      </c>
      <c r="L7722" t="s">
        <v>13</v>
      </c>
      <c r="M7722">
        <v>1</v>
      </c>
    </row>
    <row r="7723" spans="1:13" x14ac:dyDescent="0.25">
      <c r="A7723">
        <v>314907</v>
      </c>
      <c r="B7723">
        <v>1</v>
      </c>
      <c r="C7723" s="1">
        <v>43327</v>
      </c>
      <c r="D7723">
        <v>1247394</v>
      </c>
      <c r="E7723">
        <v>318</v>
      </c>
      <c r="F7723">
        <v>6</v>
      </c>
      <c r="G7723">
        <v>999</v>
      </c>
      <c r="H7723" s="1">
        <v>43327</v>
      </c>
      <c r="I7723">
        <v>490</v>
      </c>
      <c r="J7723">
        <v>959.04</v>
      </c>
      <c r="K7723">
        <v>330.99</v>
      </c>
      <c r="L7723" t="s">
        <v>13</v>
      </c>
      <c r="M7723">
        <v>1</v>
      </c>
    </row>
    <row r="7724" spans="1:13" x14ac:dyDescent="0.25">
      <c r="A7724">
        <v>314907</v>
      </c>
      <c r="B7724">
        <v>2</v>
      </c>
      <c r="C7724" s="1">
        <v>43327</v>
      </c>
      <c r="D7724">
        <v>1247394</v>
      </c>
      <c r="E7724">
        <v>1394</v>
      </c>
      <c r="F7724">
        <v>2</v>
      </c>
      <c r="G7724">
        <v>49.99</v>
      </c>
      <c r="H7724" s="1">
        <v>43327</v>
      </c>
      <c r="I7724">
        <v>490</v>
      </c>
      <c r="J7724">
        <v>42.991399999999999</v>
      </c>
      <c r="K7724">
        <v>16.559999999999999</v>
      </c>
      <c r="L7724" t="s">
        <v>13</v>
      </c>
      <c r="M7724">
        <v>1</v>
      </c>
    </row>
    <row r="7725" spans="1:13" x14ac:dyDescent="0.25">
      <c r="A7725">
        <v>314907</v>
      </c>
      <c r="B7725">
        <v>3</v>
      </c>
      <c r="C7725" s="1">
        <v>43327</v>
      </c>
      <c r="D7725">
        <v>1247394</v>
      </c>
      <c r="E7725">
        <v>347</v>
      </c>
      <c r="F7725">
        <v>4</v>
      </c>
      <c r="G7725">
        <v>586</v>
      </c>
      <c r="H7725" s="1">
        <v>43327</v>
      </c>
      <c r="I7725">
        <v>490</v>
      </c>
      <c r="J7725">
        <v>586</v>
      </c>
      <c r="K7725">
        <v>269.48</v>
      </c>
      <c r="L7725" t="s">
        <v>13</v>
      </c>
      <c r="M7725">
        <v>1</v>
      </c>
    </row>
    <row r="7726" spans="1:13" x14ac:dyDescent="0.25">
      <c r="A7726">
        <v>314907</v>
      </c>
      <c r="B7726">
        <v>4</v>
      </c>
      <c r="C7726" s="1">
        <v>43327</v>
      </c>
      <c r="D7726">
        <v>1247394</v>
      </c>
      <c r="E7726">
        <v>1581</v>
      </c>
      <c r="F7726">
        <v>5</v>
      </c>
      <c r="G7726">
        <v>219</v>
      </c>
      <c r="H7726" s="1">
        <v>43327</v>
      </c>
      <c r="I7726">
        <v>490</v>
      </c>
      <c r="J7726">
        <v>192.72</v>
      </c>
      <c r="K7726">
        <v>72.56</v>
      </c>
      <c r="L7726" t="s">
        <v>13</v>
      </c>
      <c r="M7726">
        <v>1</v>
      </c>
    </row>
    <row r="7727" spans="1:13" x14ac:dyDescent="0.25">
      <c r="A7727">
        <v>314907</v>
      </c>
      <c r="B7727">
        <v>5</v>
      </c>
      <c r="C7727" s="1">
        <v>43327</v>
      </c>
      <c r="D7727">
        <v>1247394</v>
      </c>
      <c r="E7727">
        <v>1704</v>
      </c>
      <c r="F7727">
        <v>7</v>
      </c>
      <c r="G7727">
        <v>6.99</v>
      </c>
      <c r="H7727" s="1">
        <v>43327</v>
      </c>
      <c r="I7727">
        <v>490</v>
      </c>
      <c r="J7727">
        <v>6.99</v>
      </c>
      <c r="K7727">
        <v>3.56</v>
      </c>
      <c r="L7727" t="s">
        <v>13</v>
      </c>
      <c r="M7727">
        <v>1</v>
      </c>
    </row>
    <row r="7728" spans="1:13" x14ac:dyDescent="0.25">
      <c r="A7728">
        <v>314908</v>
      </c>
      <c r="B7728">
        <v>0</v>
      </c>
      <c r="C7728" s="1">
        <v>43327</v>
      </c>
      <c r="D7728">
        <v>2017808</v>
      </c>
      <c r="E7728">
        <v>1476</v>
      </c>
      <c r="F7728">
        <v>3</v>
      </c>
      <c r="G7728">
        <v>288</v>
      </c>
      <c r="H7728" s="1">
        <v>43327</v>
      </c>
      <c r="I7728">
        <v>670</v>
      </c>
      <c r="J7728">
        <v>276.48</v>
      </c>
      <c r="K7728">
        <v>132.44</v>
      </c>
      <c r="L7728" t="s">
        <v>13</v>
      </c>
      <c r="M7728">
        <v>1</v>
      </c>
    </row>
    <row r="7729" spans="1:13" x14ac:dyDescent="0.25">
      <c r="A7729">
        <v>314908</v>
      </c>
      <c r="B7729">
        <v>1</v>
      </c>
      <c r="C7729" s="1">
        <v>43327</v>
      </c>
      <c r="D7729">
        <v>2017808</v>
      </c>
      <c r="E7729">
        <v>432</v>
      </c>
      <c r="F7729">
        <v>2</v>
      </c>
      <c r="G7729">
        <v>499.9</v>
      </c>
      <c r="H7729" s="1">
        <v>43327</v>
      </c>
      <c r="I7729">
        <v>670</v>
      </c>
      <c r="J7729">
        <v>499.9</v>
      </c>
      <c r="K7729">
        <v>254.86</v>
      </c>
      <c r="L7729" t="s">
        <v>13</v>
      </c>
      <c r="M7729">
        <v>1</v>
      </c>
    </row>
    <row r="7730" spans="1:13" x14ac:dyDescent="0.25">
      <c r="A7730">
        <v>315000</v>
      </c>
      <c r="B7730">
        <v>0</v>
      </c>
      <c r="C7730" s="1">
        <v>43328</v>
      </c>
      <c r="D7730">
        <v>139165</v>
      </c>
      <c r="E7730">
        <v>2505</v>
      </c>
      <c r="F7730">
        <v>7</v>
      </c>
      <c r="G7730">
        <v>9.99</v>
      </c>
      <c r="H7730" s="1">
        <v>43328</v>
      </c>
      <c r="I7730">
        <v>35</v>
      </c>
      <c r="J7730">
        <v>8.6913</v>
      </c>
      <c r="K7730">
        <v>5.09</v>
      </c>
      <c r="L7730" t="s">
        <v>17</v>
      </c>
      <c r="M7730">
        <v>1.3762000000000001</v>
      </c>
    </row>
    <row r="7731" spans="1:13" x14ac:dyDescent="0.25">
      <c r="A7731">
        <v>315001</v>
      </c>
      <c r="B7731">
        <v>0</v>
      </c>
      <c r="C7731" s="1">
        <v>43328</v>
      </c>
      <c r="D7731">
        <v>848961</v>
      </c>
      <c r="E7731">
        <v>1694</v>
      </c>
      <c r="F7731">
        <v>2</v>
      </c>
      <c r="G7731">
        <v>8.8800000000000008</v>
      </c>
      <c r="H7731" s="1">
        <v>43330</v>
      </c>
      <c r="I7731">
        <v>999999</v>
      </c>
      <c r="J7731">
        <v>8.1696000000000009</v>
      </c>
      <c r="K7731">
        <v>4.08</v>
      </c>
      <c r="L7731" t="s">
        <v>14</v>
      </c>
      <c r="M7731">
        <v>0.87949999999999995</v>
      </c>
    </row>
    <row r="7732" spans="1:13" x14ac:dyDescent="0.25">
      <c r="A7732">
        <v>315002</v>
      </c>
      <c r="B7732">
        <v>0</v>
      </c>
      <c r="C7732" s="1">
        <v>43328</v>
      </c>
      <c r="D7732">
        <v>404320</v>
      </c>
      <c r="E7732">
        <v>1452</v>
      </c>
      <c r="F7732">
        <v>1</v>
      </c>
      <c r="G7732">
        <v>293</v>
      </c>
      <c r="H7732" s="1">
        <v>43329</v>
      </c>
      <c r="I7732">
        <v>999999</v>
      </c>
      <c r="J7732">
        <v>263.7</v>
      </c>
      <c r="K7732">
        <v>134.74</v>
      </c>
      <c r="L7732" t="s">
        <v>14</v>
      </c>
      <c r="M7732">
        <v>0.87949999999999995</v>
      </c>
    </row>
    <row r="7733" spans="1:13" x14ac:dyDescent="0.25">
      <c r="A7733">
        <v>315002</v>
      </c>
      <c r="B7733">
        <v>1</v>
      </c>
      <c r="C7733" s="1">
        <v>43328</v>
      </c>
      <c r="D7733">
        <v>404320</v>
      </c>
      <c r="E7733">
        <v>173</v>
      </c>
      <c r="F7733">
        <v>2</v>
      </c>
      <c r="G7733">
        <v>89.9</v>
      </c>
      <c r="H7733" s="1">
        <v>43329</v>
      </c>
      <c r="I7733">
        <v>999999</v>
      </c>
      <c r="J7733">
        <v>86.304000000000002</v>
      </c>
      <c r="K7733">
        <v>45.83</v>
      </c>
      <c r="L7733" t="s">
        <v>14</v>
      </c>
      <c r="M7733">
        <v>0.87949999999999995</v>
      </c>
    </row>
    <row r="7734" spans="1:13" x14ac:dyDescent="0.25">
      <c r="A7734">
        <v>315003</v>
      </c>
      <c r="B7734">
        <v>0</v>
      </c>
      <c r="C7734" s="1">
        <v>43328</v>
      </c>
      <c r="D7734">
        <v>1194373</v>
      </c>
      <c r="E7734">
        <v>930</v>
      </c>
      <c r="F7734">
        <v>4</v>
      </c>
      <c r="G7734">
        <v>33.99</v>
      </c>
      <c r="H7734" s="1">
        <v>43333</v>
      </c>
      <c r="I7734">
        <v>999999</v>
      </c>
      <c r="J7734">
        <v>33.99</v>
      </c>
      <c r="K7734">
        <v>17.329999999999998</v>
      </c>
      <c r="L7734" t="s">
        <v>16</v>
      </c>
      <c r="M7734">
        <v>0.78710000000000002</v>
      </c>
    </row>
    <row r="7735" spans="1:13" x14ac:dyDescent="0.25">
      <c r="A7735">
        <v>315004</v>
      </c>
      <c r="B7735">
        <v>0</v>
      </c>
      <c r="C7735" s="1">
        <v>43328</v>
      </c>
      <c r="D7735">
        <v>2021930</v>
      </c>
      <c r="E7735">
        <v>1681</v>
      </c>
      <c r="F7735">
        <v>6</v>
      </c>
      <c r="G7735">
        <v>6.89</v>
      </c>
      <c r="H7735" s="1">
        <v>43331</v>
      </c>
      <c r="I7735">
        <v>999999</v>
      </c>
      <c r="J7735">
        <v>6.2009999999999996</v>
      </c>
      <c r="K7735">
        <v>3.17</v>
      </c>
      <c r="L7735" t="s">
        <v>13</v>
      </c>
      <c r="M7735">
        <v>1</v>
      </c>
    </row>
    <row r="7736" spans="1:13" x14ac:dyDescent="0.25">
      <c r="A7736">
        <v>315005</v>
      </c>
      <c r="B7736">
        <v>0</v>
      </c>
      <c r="C7736" s="1">
        <v>43328</v>
      </c>
      <c r="D7736">
        <v>2064173</v>
      </c>
      <c r="E7736">
        <v>1595</v>
      </c>
      <c r="F7736">
        <v>5</v>
      </c>
      <c r="G7736">
        <v>22.89</v>
      </c>
      <c r="H7736" s="1">
        <v>43332</v>
      </c>
      <c r="I7736">
        <v>999999</v>
      </c>
      <c r="J7736">
        <v>20.3721</v>
      </c>
      <c r="K7736">
        <v>7.58</v>
      </c>
      <c r="L7736" t="s">
        <v>13</v>
      </c>
      <c r="M7736">
        <v>1</v>
      </c>
    </row>
    <row r="7737" spans="1:13" x14ac:dyDescent="0.25">
      <c r="A7737">
        <v>315005</v>
      </c>
      <c r="B7737">
        <v>1</v>
      </c>
      <c r="C7737" s="1">
        <v>43328</v>
      </c>
      <c r="D7737">
        <v>2064173</v>
      </c>
      <c r="E7737">
        <v>2099</v>
      </c>
      <c r="F7737">
        <v>5</v>
      </c>
      <c r="G7737">
        <v>257.5</v>
      </c>
      <c r="H7737" s="1">
        <v>43332</v>
      </c>
      <c r="I7737">
        <v>999999</v>
      </c>
      <c r="J7737">
        <v>257.5</v>
      </c>
      <c r="K7737">
        <v>131.28</v>
      </c>
      <c r="L7737" t="s">
        <v>13</v>
      </c>
      <c r="M7737">
        <v>1</v>
      </c>
    </row>
    <row r="7738" spans="1:13" x14ac:dyDescent="0.25">
      <c r="A7738">
        <v>315006</v>
      </c>
      <c r="B7738">
        <v>0</v>
      </c>
      <c r="C7738" s="1">
        <v>43328</v>
      </c>
      <c r="D7738">
        <v>810318</v>
      </c>
      <c r="E7738">
        <v>438</v>
      </c>
      <c r="F7738">
        <v>1</v>
      </c>
      <c r="G7738">
        <v>919</v>
      </c>
      <c r="H7738" s="1">
        <v>43331</v>
      </c>
      <c r="I7738">
        <v>999999</v>
      </c>
      <c r="J7738">
        <v>919</v>
      </c>
      <c r="K7738">
        <v>304.48</v>
      </c>
      <c r="L7738" t="s">
        <v>14</v>
      </c>
      <c r="M7738">
        <v>0.87949999999999995</v>
      </c>
    </row>
    <row r="7739" spans="1:13" x14ac:dyDescent="0.25">
      <c r="A7739">
        <v>315007</v>
      </c>
      <c r="B7739">
        <v>0</v>
      </c>
      <c r="C7739" s="1">
        <v>43328</v>
      </c>
      <c r="D7739">
        <v>280277</v>
      </c>
      <c r="E7739">
        <v>2098</v>
      </c>
      <c r="F7739">
        <v>1</v>
      </c>
      <c r="G7739">
        <v>508</v>
      </c>
      <c r="H7739" s="1">
        <v>43330</v>
      </c>
      <c r="I7739">
        <v>999999</v>
      </c>
      <c r="J7739">
        <v>508</v>
      </c>
      <c r="K7739">
        <v>258.99</v>
      </c>
      <c r="L7739" t="s">
        <v>15</v>
      </c>
      <c r="M7739">
        <v>1.3142</v>
      </c>
    </row>
    <row r="7740" spans="1:13" x14ac:dyDescent="0.25">
      <c r="A7740">
        <v>315007</v>
      </c>
      <c r="B7740">
        <v>1</v>
      </c>
      <c r="C7740" s="1">
        <v>43328</v>
      </c>
      <c r="D7740">
        <v>280277</v>
      </c>
      <c r="E7740">
        <v>1513</v>
      </c>
      <c r="F7740">
        <v>1</v>
      </c>
      <c r="G7740">
        <v>269</v>
      </c>
      <c r="H7740" s="1">
        <v>43330</v>
      </c>
      <c r="I7740">
        <v>999999</v>
      </c>
      <c r="J7740">
        <v>269</v>
      </c>
      <c r="K7740">
        <v>123.7</v>
      </c>
      <c r="L7740" t="s">
        <v>15</v>
      </c>
      <c r="M7740">
        <v>1.3142</v>
      </c>
    </row>
    <row r="7741" spans="1:13" x14ac:dyDescent="0.25">
      <c r="A7741">
        <v>315007</v>
      </c>
      <c r="B7741">
        <v>2</v>
      </c>
      <c r="C7741" s="1">
        <v>43328</v>
      </c>
      <c r="D7741">
        <v>280277</v>
      </c>
      <c r="E7741">
        <v>2509</v>
      </c>
      <c r="F7741">
        <v>1</v>
      </c>
      <c r="G7741">
        <v>4.0599999999999996</v>
      </c>
      <c r="H7741" s="1">
        <v>43330</v>
      </c>
      <c r="I7741">
        <v>999999</v>
      </c>
      <c r="J7741">
        <v>3.7351999999999999</v>
      </c>
      <c r="K7741">
        <v>2.0699999999999998</v>
      </c>
      <c r="L7741" t="s">
        <v>15</v>
      </c>
      <c r="M7741">
        <v>1.3142</v>
      </c>
    </row>
    <row r="7742" spans="1:13" x14ac:dyDescent="0.25">
      <c r="A7742">
        <v>315008</v>
      </c>
      <c r="B7742">
        <v>0</v>
      </c>
      <c r="C7742" s="1">
        <v>43328</v>
      </c>
      <c r="D7742">
        <v>703519</v>
      </c>
      <c r="E7742">
        <v>1471</v>
      </c>
      <c r="F7742">
        <v>2</v>
      </c>
      <c r="G7742">
        <v>229</v>
      </c>
      <c r="H7742" s="1">
        <v>43328</v>
      </c>
      <c r="I7742">
        <v>300</v>
      </c>
      <c r="J7742">
        <v>229</v>
      </c>
      <c r="K7742">
        <v>105.31</v>
      </c>
      <c r="L7742" t="s">
        <v>14</v>
      </c>
      <c r="M7742">
        <v>0.87949999999999995</v>
      </c>
    </row>
    <row r="7743" spans="1:13" x14ac:dyDescent="0.25">
      <c r="A7743">
        <v>315008</v>
      </c>
      <c r="B7743">
        <v>1</v>
      </c>
      <c r="C7743" s="1">
        <v>43328</v>
      </c>
      <c r="D7743">
        <v>703519</v>
      </c>
      <c r="E7743">
        <v>612</v>
      </c>
      <c r="F7743">
        <v>3</v>
      </c>
      <c r="G7743">
        <v>2499</v>
      </c>
      <c r="H7743" s="1">
        <v>43328</v>
      </c>
      <c r="I7743">
        <v>300</v>
      </c>
      <c r="J7743">
        <v>2149.14</v>
      </c>
      <c r="K7743">
        <v>827.97</v>
      </c>
      <c r="L7743" t="s">
        <v>14</v>
      </c>
      <c r="M7743">
        <v>0.87949999999999995</v>
      </c>
    </row>
    <row r="7744" spans="1:13" x14ac:dyDescent="0.25">
      <c r="A7744">
        <v>315009</v>
      </c>
      <c r="B7744">
        <v>0</v>
      </c>
      <c r="C7744" s="1">
        <v>43328</v>
      </c>
      <c r="D7744">
        <v>396806</v>
      </c>
      <c r="E7744">
        <v>466</v>
      </c>
      <c r="F7744">
        <v>1</v>
      </c>
      <c r="G7744">
        <v>279</v>
      </c>
      <c r="H7744" s="1">
        <v>43329</v>
      </c>
      <c r="I7744">
        <v>999999</v>
      </c>
      <c r="J7744">
        <v>279</v>
      </c>
      <c r="K7744">
        <v>128.30000000000001</v>
      </c>
      <c r="L7744" t="s">
        <v>15</v>
      </c>
      <c r="M7744">
        <v>1.3142</v>
      </c>
    </row>
    <row r="7745" spans="1:13" x14ac:dyDescent="0.25">
      <c r="A7745">
        <v>315009</v>
      </c>
      <c r="B7745">
        <v>1</v>
      </c>
      <c r="C7745" s="1">
        <v>43328</v>
      </c>
      <c r="D7745">
        <v>396806</v>
      </c>
      <c r="E7745">
        <v>593</v>
      </c>
      <c r="F7745">
        <v>2</v>
      </c>
      <c r="G7745">
        <v>459</v>
      </c>
      <c r="H7745" s="1">
        <v>43329</v>
      </c>
      <c r="I7745">
        <v>999999</v>
      </c>
      <c r="J7745">
        <v>459</v>
      </c>
      <c r="K7745">
        <v>152.08000000000001</v>
      </c>
      <c r="L7745" t="s">
        <v>15</v>
      </c>
      <c r="M7745">
        <v>1.3142</v>
      </c>
    </row>
    <row r="7746" spans="1:13" x14ac:dyDescent="0.25">
      <c r="A7746">
        <v>315009</v>
      </c>
      <c r="B7746">
        <v>2</v>
      </c>
      <c r="C7746" s="1">
        <v>43328</v>
      </c>
      <c r="D7746">
        <v>396806</v>
      </c>
      <c r="E7746">
        <v>1627</v>
      </c>
      <c r="F7746">
        <v>1</v>
      </c>
      <c r="G7746">
        <v>17.989999999999998</v>
      </c>
      <c r="H7746" s="1">
        <v>43329</v>
      </c>
      <c r="I7746">
        <v>999999</v>
      </c>
      <c r="J7746">
        <v>17.989999999999998</v>
      </c>
      <c r="K7746">
        <v>8.27</v>
      </c>
      <c r="L7746" t="s">
        <v>15</v>
      </c>
      <c r="M7746">
        <v>1.3142</v>
      </c>
    </row>
    <row r="7747" spans="1:13" x14ac:dyDescent="0.25">
      <c r="A7747">
        <v>315100</v>
      </c>
      <c r="B7747">
        <v>0</v>
      </c>
      <c r="C7747" s="1">
        <v>43329</v>
      </c>
      <c r="D7747">
        <v>1404522</v>
      </c>
      <c r="E7747">
        <v>1437</v>
      </c>
      <c r="F7747">
        <v>4</v>
      </c>
      <c r="G7747">
        <v>199</v>
      </c>
      <c r="H7747" s="1">
        <v>43332</v>
      </c>
      <c r="I7747">
        <v>999999</v>
      </c>
      <c r="J7747">
        <v>183.08</v>
      </c>
      <c r="K7747">
        <v>91.51</v>
      </c>
      <c r="L7747" t="s">
        <v>13</v>
      </c>
      <c r="M7747">
        <v>1</v>
      </c>
    </row>
    <row r="7748" spans="1:13" x14ac:dyDescent="0.25">
      <c r="A7748">
        <v>315100</v>
      </c>
      <c r="B7748">
        <v>1</v>
      </c>
      <c r="C7748" s="1">
        <v>43329</v>
      </c>
      <c r="D7748">
        <v>1404522</v>
      </c>
      <c r="E7748">
        <v>1627</v>
      </c>
      <c r="F7748">
        <v>1</v>
      </c>
      <c r="G7748">
        <v>17.989999999999998</v>
      </c>
      <c r="H7748" s="1">
        <v>43332</v>
      </c>
      <c r="I7748">
        <v>999999</v>
      </c>
      <c r="J7748">
        <v>16.011099999999999</v>
      </c>
      <c r="K7748">
        <v>8.27</v>
      </c>
      <c r="L7748" t="s">
        <v>13</v>
      </c>
      <c r="M7748">
        <v>1</v>
      </c>
    </row>
    <row r="7749" spans="1:13" x14ac:dyDescent="0.25">
      <c r="A7749">
        <v>315101</v>
      </c>
      <c r="B7749">
        <v>0</v>
      </c>
      <c r="C7749" s="1">
        <v>43329</v>
      </c>
      <c r="D7749">
        <v>1461079</v>
      </c>
      <c r="E7749">
        <v>2087</v>
      </c>
      <c r="F7749">
        <v>1</v>
      </c>
      <c r="G7749">
        <v>791</v>
      </c>
      <c r="H7749" s="1">
        <v>43329</v>
      </c>
      <c r="I7749">
        <v>465</v>
      </c>
      <c r="J7749">
        <v>711.9</v>
      </c>
      <c r="K7749">
        <v>363.75</v>
      </c>
      <c r="L7749" t="s">
        <v>13</v>
      </c>
      <c r="M7749">
        <v>1</v>
      </c>
    </row>
    <row r="7750" spans="1:13" x14ac:dyDescent="0.25">
      <c r="A7750">
        <v>315101</v>
      </c>
      <c r="B7750">
        <v>1</v>
      </c>
      <c r="C7750" s="1">
        <v>43329</v>
      </c>
      <c r="D7750">
        <v>1461079</v>
      </c>
      <c r="E7750">
        <v>1354</v>
      </c>
      <c r="F7750">
        <v>7</v>
      </c>
      <c r="G7750">
        <v>28.99</v>
      </c>
      <c r="H7750" s="1">
        <v>43329</v>
      </c>
      <c r="I7750">
        <v>465</v>
      </c>
      <c r="J7750">
        <v>25.801100000000002</v>
      </c>
      <c r="K7750">
        <v>13.33</v>
      </c>
      <c r="L7750" t="s">
        <v>13</v>
      </c>
      <c r="M7750">
        <v>1</v>
      </c>
    </row>
    <row r="7751" spans="1:13" x14ac:dyDescent="0.25">
      <c r="A7751">
        <v>315102</v>
      </c>
      <c r="B7751">
        <v>0</v>
      </c>
      <c r="C7751" s="1">
        <v>43329</v>
      </c>
      <c r="D7751">
        <v>1201225</v>
      </c>
      <c r="E7751">
        <v>588</v>
      </c>
      <c r="F7751">
        <v>5</v>
      </c>
      <c r="G7751">
        <v>2499</v>
      </c>
      <c r="H7751" s="1">
        <v>43329</v>
      </c>
      <c r="I7751">
        <v>510</v>
      </c>
      <c r="J7751">
        <v>2224.11</v>
      </c>
      <c r="K7751">
        <v>827.97</v>
      </c>
      <c r="L7751" t="s">
        <v>13</v>
      </c>
      <c r="M7751">
        <v>1</v>
      </c>
    </row>
    <row r="7752" spans="1:13" x14ac:dyDescent="0.25">
      <c r="A7752">
        <v>315102</v>
      </c>
      <c r="B7752">
        <v>1</v>
      </c>
      <c r="C7752" s="1">
        <v>43329</v>
      </c>
      <c r="D7752">
        <v>1201225</v>
      </c>
      <c r="E7752">
        <v>327</v>
      </c>
      <c r="F7752">
        <v>1</v>
      </c>
      <c r="G7752">
        <v>279</v>
      </c>
      <c r="H7752" s="1">
        <v>43329</v>
      </c>
      <c r="I7752">
        <v>510</v>
      </c>
      <c r="J7752">
        <v>242.73</v>
      </c>
      <c r="K7752">
        <v>142.24</v>
      </c>
      <c r="L7752" t="s">
        <v>13</v>
      </c>
      <c r="M7752">
        <v>1</v>
      </c>
    </row>
    <row r="7753" spans="1:13" x14ac:dyDescent="0.25">
      <c r="A7753">
        <v>315103</v>
      </c>
      <c r="B7753">
        <v>0</v>
      </c>
      <c r="C7753" s="1">
        <v>43329</v>
      </c>
      <c r="D7753">
        <v>1306013</v>
      </c>
      <c r="E7753">
        <v>1482</v>
      </c>
      <c r="F7753">
        <v>4</v>
      </c>
      <c r="G7753">
        <v>239</v>
      </c>
      <c r="H7753" s="1">
        <v>43332</v>
      </c>
      <c r="I7753">
        <v>999999</v>
      </c>
      <c r="J7753">
        <v>239</v>
      </c>
      <c r="K7753">
        <v>109.91</v>
      </c>
      <c r="L7753" t="s">
        <v>13</v>
      </c>
      <c r="M7753">
        <v>1</v>
      </c>
    </row>
    <row r="7754" spans="1:13" x14ac:dyDescent="0.25">
      <c r="A7754">
        <v>315103</v>
      </c>
      <c r="B7754">
        <v>1</v>
      </c>
      <c r="C7754" s="1">
        <v>43329</v>
      </c>
      <c r="D7754">
        <v>1306013</v>
      </c>
      <c r="E7754">
        <v>399</v>
      </c>
      <c r="F7754">
        <v>4</v>
      </c>
      <c r="G7754">
        <v>599</v>
      </c>
      <c r="H7754" s="1">
        <v>43332</v>
      </c>
      <c r="I7754">
        <v>999999</v>
      </c>
      <c r="J7754">
        <v>551.08000000000004</v>
      </c>
      <c r="K7754">
        <v>275.45999999999998</v>
      </c>
      <c r="L7754" t="s">
        <v>13</v>
      </c>
      <c r="M7754">
        <v>1</v>
      </c>
    </row>
    <row r="7755" spans="1:13" x14ac:dyDescent="0.25">
      <c r="A7755">
        <v>315103</v>
      </c>
      <c r="B7755">
        <v>2</v>
      </c>
      <c r="C7755" s="1">
        <v>43329</v>
      </c>
      <c r="D7755">
        <v>1306013</v>
      </c>
      <c r="E7755">
        <v>458</v>
      </c>
      <c r="F7755">
        <v>2</v>
      </c>
      <c r="G7755">
        <v>229.9</v>
      </c>
      <c r="H7755" s="1">
        <v>43332</v>
      </c>
      <c r="I7755">
        <v>999999</v>
      </c>
      <c r="J7755">
        <v>204.61099999999999</v>
      </c>
      <c r="K7755">
        <v>117.21</v>
      </c>
      <c r="L7755" t="s">
        <v>13</v>
      </c>
      <c r="M7755">
        <v>1</v>
      </c>
    </row>
    <row r="7756" spans="1:13" x14ac:dyDescent="0.25">
      <c r="A7756">
        <v>315104</v>
      </c>
      <c r="B7756">
        <v>0</v>
      </c>
      <c r="C7756" s="1">
        <v>43329</v>
      </c>
      <c r="D7756">
        <v>1230883</v>
      </c>
      <c r="E7756">
        <v>1577</v>
      </c>
      <c r="F7756">
        <v>4</v>
      </c>
      <c r="G7756">
        <v>219</v>
      </c>
      <c r="H7756" s="1">
        <v>43329</v>
      </c>
      <c r="I7756">
        <v>620</v>
      </c>
      <c r="J7756">
        <v>219</v>
      </c>
      <c r="K7756">
        <v>72.56</v>
      </c>
      <c r="L7756" t="s">
        <v>13</v>
      </c>
      <c r="M7756">
        <v>1</v>
      </c>
    </row>
    <row r="7757" spans="1:13" x14ac:dyDescent="0.25">
      <c r="A7757">
        <v>315105</v>
      </c>
      <c r="B7757">
        <v>0</v>
      </c>
      <c r="C7757" s="1">
        <v>43329</v>
      </c>
      <c r="D7757">
        <v>797579</v>
      </c>
      <c r="E7757">
        <v>1634</v>
      </c>
      <c r="F7757">
        <v>1</v>
      </c>
      <c r="G7757">
        <v>9.99</v>
      </c>
      <c r="H7757" s="1">
        <v>43329</v>
      </c>
      <c r="I7757">
        <v>290</v>
      </c>
      <c r="J7757">
        <v>8.5914000000000001</v>
      </c>
      <c r="K7757">
        <v>5.09</v>
      </c>
      <c r="L7757" t="s">
        <v>14</v>
      </c>
      <c r="M7757">
        <v>0.87790000000000001</v>
      </c>
    </row>
    <row r="7758" spans="1:13" x14ac:dyDescent="0.25">
      <c r="A7758">
        <v>315200</v>
      </c>
      <c r="B7758">
        <v>0</v>
      </c>
      <c r="C7758" s="1">
        <v>43330</v>
      </c>
      <c r="D7758">
        <v>1281027</v>
      </c>
      <c r="E7758">
        <v>1614</v>
      </c>
      <c r="F7758">
        <v>1</v>
      </c>
      <c r="G7758">
        <v>259.99</v>
      </c>
      <c r="H7758" s="1">
        <v>43330</v>
      </c>
      <c r="I7758">
        <v>465</v>
      </c>
      <c r="J7758">
        <v>259.99</v>
      </c>
      <c r="K7758">
        <v>86.14</v>
      </c>
      <c r="L7758" t="s">
        <v>13</v>
      </c>
      <c r="M7758">
        <v>1</v>
      </c>
    </row>
    <row r="7759" spans="1:13" x14ac:dyDescent="0.25">
      <c r="A7759">
        <v>315200</v>
      </c>
      <c r="B7759">
        <v>1</v>
      </c>
      <c r="C7759" s="1">
        <v>43330</v>
      </c>
      <c r="D7759">
        <v>1281027</v>
      </c>
      <c r="E7759">
        <v>1482</v>
      </c>
      <c r="F7759">
        <v>2</v>
      </c>
      <c r="G7759">
        <v>239</v>
      </c>
      <c r="H7759" s="1">
        <v>43330</v>
      </c>
      <c r="I7759">
        <v>465</v>
      </c>
      <c r="J7759">
        <v>217.49</v>
      </c>
      <c r="K7759">
        <v>109.91</v>
      </c>
      <c r="L7759" t="s">
        <v>13</v>
      </c>
      <c r="M7759">
        <v>1</v>
      </c>
    </row>
    <row r="7760" spans="1:13" x14ac:dyDescent="0.25">
      <c r="A7760">
        <v>315200</v>
      </c>
      <c r="B7760">
        <v>2</v>
      </c>
      <c r="C7760" s="1">
        <v>43330</v>
      </c>
      <c r="D7760">
        <v>1281027</v>
      </c>
      <c r="E7760">
        <v>418</v>
      </c>
      <c r="F7760">
        <v>1</v>
      </c>
      <c r="G7760">
        <v>269.95</v>
      </c>
      <c r="H7760" s="1">
        <v>43330</v>
      </c>
      <c r="I7760">
        <v>465</v>
      </c>
      <c r="J7760">
        <v>232.15700000000001</v>
      </c>
      <c r="K7760">
        <v>137.63</v>
      </c>
      <c r="L7760" t="s">
        <v>13</v>
      </c>
      <c r="M7760">
        <v>1</v>
      </c>
    </row>
    <row r="7761" spans="1:13" x14ac:dyDescent="0.25">
      <c r="A7761">
        <v>315200</v>
      </c>
      <c r="B7761">
        <v>3</v>
      </c>
      <c r="C7761" s="1">
        <v>43330</v>
      </c>
      <c r="D7761">
        <v>1281027</v>
      </c>
      <c r="E7761">
        <v>2115</v>
      </c>
      <c r="F7761">
        <v>2</v>
      </c>
      <c r="G7761">
        <v>877.5</v>
      </c>
      <c r="H7761" s="1">
        <v>43330</v>
      </c>
      <c r="I7761">
        <v>465</v>
      </c>
      <c r="J7761">
        <v>877.5</v>
      </c>
      <c r="K7761">
        <v>403.53</v>
      </c>
      <c r="L7761" t="s">
        <v>13</v>
      </c>
      <c r="M7761">
        <v>1</v>
      </c>
    </row>
    <row r="7762" spans="1:13" x14ac:dyDescent="0.25">
      <c r="A7762">
        <v>315201</v>
      </c>
      <c r="B7762">
        <v>0</v>
      </c>
      <c r="C7762" s="1">
        <v>43330</v>
      </c>
      <c r="D7762">
        <v>1002043</v>
      </c>
      <c r="E7762">
        <v>1654</v>
      </c>
      <c r="F7762">
        <v>1</v>
      </c>
      <c r="G7762">
        <v>259.99</v>
      </c>
      <c r="H7762" s="1">
        <v>43331</v>
      </c>
      <c r="I7762">
        <v>999999</v>
      </c>
      <c r="J7762">
        <v>223.59139999999999</v>
      </c>
      <c r="K7762">
        <v>86.14</v>
      </c>
      <c r="L7762" t="s">
        <v>16</v>
      </c>
      <c r="M7762">
        <v>0.78639999999999999</v>
      </c>
    </row>
    <row r="7763" spans="1:13" x14ac:dyDescent="0.25">
      <c r="A7763">
        <v>315201</v>
      </c>
      <c r="B7763">
        <v>1</v>
      </c>
      <c r="C7763" s="1">
        <v>43330</v>
      </c>
      <c r="D7763">
        <v>1002043</v>
      </c>
      <c r="E7763">
        <v>353</v>
      </c>
      <c r="F7763">
        <v>1</v>
      </c>
      <c r="G7763">
        <v>384.9</v>
      </c>
      <c r="H7763" s="1">
        <v>43331</v>
      </c>
      <c r="I7763">
        <v>999999</v>
      </c>
      <c r="J7763">
        <v>384.9</v>
      </c>
      <c r="K7763">
        <v>196.23</v>
      </c>
      <c r="L7763" t="s">
        <v>16</v>
      </c>
      <c r="M7763">
        <v>0.78639999999999999</v>
      </c>
    </row>
    <row r="7764" spans="1:13" x14ac:dyDescent="0.25">
      <c r="A7764">
        <v>315201</v>
      </c>
      <c r="B7764">
        <v>2</v>
      </c>
      <c r="C7764" s="1">
        <v>43330</v>
      </c>
      <c r="D7764">
        <v>1002043</v>
      </c>
      <c r="E7764">
        <v>1436</v>
      </c>
      <c r="F7764">
        <v>2</v>
      </c>
      <c r="G7764">
        <v>258</v>
      </c>
      <c r="H7764" s="1">
        <v>43331</v>
      </c>
      <c r="I7764">
        <v>999999</v>
      </c>
      <c r="J7764">
        <v>237.36</v>
      </c>
      <c r="K7764">
        <v>118.65</v>
      </c>
      <c r="L7764" t="s">
        <v>16</v>
      </c>
      <c r="M7764">
        <v>0.78639999999999999</v>
      </c>
    </row>
    <row r="7765" spans="1:13" x14ac:dyDescent="0.25">
      <c r="A7765">
        <v>315202</v>
      </c>
      <c r="B7765">
        <v>0</v>
      </c>
      <c r="C7765" s="1">
        <v>43330</v>
      </c>
      <c r="D7765">
        <v>1538939</v>
      </c>
      <c r="E7765">
        <v>642</v>
      </c>
      <c r="F7765">
        <v>3</v>
      </c>
      <c r="G7765">
        <v>159</v>
      </c>
      <c r="H7765" s="1">
        <v>43335</v>
      </c>
      <c r="I7765">
        <v>999999</v>
      </c>
      <c r="J7765">
        <v>159</v>
      </c>
      <c r="K7765">
        <v>73.12</v>
      </c>
      <c r="L7765" t="s">
        <v>13</v>
      </c>
      <c r="M7765">
        <v>1</v>
      </c>
    </row>
    <row r="7766" spans="1:13" x14ac:dyDescent="0.25">
      <c r="A7766">
        <v>315203</v>
      </c>
      <c r="B7766">
        <v>0</v>
      </c>
      <c r="C7766" s="1">
        <v>43330</v>
      </c>
      <c r="D7766">
        <v>1257713</v>
      </c>
      <c r="E7766">
        <v>2115</v>
      </c>
      <c r="F7766">
        <v>1</v>
      </c>
      <c r="G7766">
        <v>877.5</v>
      </c>
      <c r="H7766" s="1">
        <v>43332</v>
      </c>
      <c r="I7766">
        <v>999999</v>
      </c>
      <c r="J7766">
        <v>772.2</v>
      </c>
      <c r="K7766">
        <v>403.53</v>
      </c>
      <c r="L7766" t="s">
        <v>13</v>
      </c>
      <c r="M7766">
        <v>1</v>
      </c>
    </row>
    <row r="7767" spans="1:13" x14ac:dyDescent="0.25">
      <c r="A7767">
        <v>315204</v>
      </c>
      <c r="B7767">
        <v>0</v>
      </c>
      <c r="C7767" s="1">
        <v>43330</v>
      </c>
      <c r="D7767">
        <v>1439891</v>
      </c>
      <c r="E7767">
        <v>1443</v>
      </c>
      <c r="F7767">
        <v>2</v>
      </c>
      <c r="G7767">
        <v>589</v>
      </c>
      <c r="H7767" s="1">
        <v>43330</v>
      </c>
      <c r="I7767">
        <v>540</v>
      </c>
      <c r="J7767">
        <v>589</v>
      </c>
      <c r="K7767">
        <v>195.15</v>
      </c>
      <c r="L7767" t="s">
        <v>13</v>
      </c>
      <c r="M7767">
        <v>1</v>
      </c>
    </row>
    <row r="7768" spans="1:13" x14ac:dyDescent="0.25">
      <c r="A7768">
        <v>315204</v>
      </c>
      <c r="B7768">
        <v>1</v>
      </c>
      <c r="C7768" s="1">
        <v>43330</v>
      </c>
      <c r="D7768">
        <v>1439891</v>
      </c>
      <c r="E7768">
        <v>1538</v>
      </c>
      <c r="F7768">
        <v>7</v>
      </c>
      <c r="G7768">
        <v>280</v>
      </c>
      <c r="H7768" s="1">
        <v>43330</v>
      </c>
      <c r="I7768">
        <v>540</v>
      </c>
      <c r="J7768">
        <v>260.39999999999998</v>
      </c>
      <c r="K7768">
        <v>128.76</v>
      </c>
      <c r="L7768" t="s">
        <v>13</v>
      </c>
      <c r="M7768">
        <v>1</v>
      </c>
    </row>
    <row r="7769" spans="1:13" x14ac:dyDescent="0.25">
      <c r="A7769">
        <v>315204</v>
      </c>
      <c r="B7769">
        <v>2</v>
      </c>
      <c r="C7769" s="1">
        <v>43330</v>
      </c>
      <c r="D7769">
        <v>1439891</v>
      </c>
      <c r="E7769">
        <v>688</v>
      </c>
      <c r="F7769">
        <v>1</v>
      </c>
      <c r="G7769">
        <v>118</v>
      </c>
      <c r="H7769" s="1">
        <v>43330</v>
      </c>
      <c r="I7769">
        <v>540</v>
      </c>
      <c r="J7769">
        <v>106.2</v>
      </c>
      <c r="K7769">
        <v>54.26</v>
      </c>
      <c r="L7769" t="s">
        <v>13</v>
      </c>
      <c r="M7769">
        <v>1</v>
      </c>
    </row>
    <row r="7770" spans="1:13" x14ac:dyDescent="0.25">
      <c r="A7770">
        <v>315204</v>
      </c>
      <c r="B7770">
        <v>3</v>
      </c>
      <c r="C7770" s="1">
        <v>43330</v>
      </c>
      <c r="D7770">
        <v>1439891</v>
      </c>
      <c r="E7770">
        <v>336</v>
      </c>
      <c r="F7770">
        <v>1</v>
      </c>
      <c r="G7770">
        <v>699</v>
      </c>
      <c r="H7770" s="1">
        <v>43330</v>
      </c>
      <c r="I7770">
        <v>540</v>
      </c>
      <c r="J7770">
        <v>615.12</v>
      </c>
      <c r="K7770">
        <v>321.44</v>
      </c>
      <c r="L7770" t="s">
        <v>13</v>
      </c>
      <c r="M7770">
        <v>1</v>
      </c>
    </row>
    <row r="7771" spans="1:13" x14ac:dyDescent="0.25">
      <c r="A7771">
        <v>315204</v>
      </c>
      <c r="B7771">
        <v>4</v>
      </c>
      <c r="C7771" s="1">
        <v>43330</v>
      </c>
      <c r="D7771">
        <v>1439891</v>
      </c>
      <c r="E7771">
        <v>2166</v>
      </c>
      <c r="F7771">
        <v>2</v>
      </c>
      <c r="G7771">
        <v>445</v>
      </c>
      <c r="H7771" s="1">
        <v>43330</v>
      </c>
      <c r="I7771">
        <v>540</v>
      </c>
      <c r="J7771">
        <v>431.65</v>
      </c>
      <c r="K7771">
        <v>204.64</v>
      </c>
      <c r="L7771" t="s">
        <v>13</v>
      </c>
      <c r="M7771">
        <v>1</v>
      </c>
    </row>
    <row r="7772" spans="1:13" x14ac:dyDescent="0.25">
      <c r="A7772">
        <v>315204</v>
      </c>
      <c r="B7772">
        <v>5</v>
      </c>
      <c r="C7772" s="1">
        <v>43330</v>
      </c>
      <c r="D7772">
        <v>1439891</v>
      </c>
      <c r="E7772">
        <v>1900</v>
      </c>
      <c r="F7772">
        <v>4</v>
      </c>
      <c r="G7772">
        <v>299.99</v>
      </c>
      <c r="H7772" s="1">
        <v>43330</v>
      </c>
      <c r="I7772">
        <v>540</v>
      </c>
      <c r="J7772">
        <v>299.99</v>
      </c>
      <c r="K7772">
        <v>152.94</v>
      </c>
      <c r="L7772" t="s">
        <v>13</v>
      </c>
      <c r="M7772">
        <v>1</v>
      </c>
    </row>
    <row r="7773" spans="1:13" x14ac:dyDescent="0.25">
      <c r="A7773">
        <v>315205</v>
      </c>
      <c r="B7773">
        <v>0</v>
      </c>
      <c r="C7773" s="1">
        <v>43330</v>
      </c>
      <c r="D7773">
        <v>1285493</v>
      </c>
      <c r="E7773">
        <v>175</v>
      </c>
      <c r="F7773">
        <v>6</v>
      </c>
      <c r="G7773">
        <v>116.9</v>
      </c>
      <c r="H7773" s="1">
        <v>43330</v>
      </c>
      <c r="I7773">
        <v>650</v>
      </c>
      <c r="J7773">
        <v>106.379</v>
      </c>
      <c r="K7773">
        <v>53.76</v>
      </c>
      <c r="L7773" t="s">
        <v>13</v>
      </c>
      <c r="M7773">
        <v>1</v>
      </c>
    </row>
    <row r="7774" spans="1:13" x14ac:dyDescent="0.25">
      <c r="A7774">
        <v>315205</v>
      </c>
      <c r="B7774">
        <v>1</v>
      </c>
      <c r="C7774" s="1">
        <v>43330</v>
      </c>
      <c r="D7774">
        <v>1285493</v>
      </c>
      <c r="E7774">
        <v>2513</v>
      </c>
      <c r="F7774">
        <v>3</v>
      </c>
      <c r="G7774">
        <v>129.99</v>
      </c>
      <c r="H7774" s="1">
        <v>43330</v>
      </c>
      <c r="I7774">
        <v>650</v>
      </c>
      <c r="J7774">
        <v>129.99</v>
      </c>
      <c r="K7774">
        <v>43.07</v>
      </c>
      <c r="L7774" t="s">
        <v>13</v>
      </c>
      <c r="M7774">
        <v>1</v>
      </c>
    </row>
    <row r="7775" spans="1:13" x14ac:dyDescent="0.25">
      <c r="A7775">
        <v>315205</v>
      </c>
      <c r="B7775">
        <v>2</v>
      </c>
      <c r="C7775" s="1">
        <v>43330</v>
      </c>
      <c r="D7775">
        <v>1285493</v>
      </c>
      <c r="E7775">
        <v>937</v>
      </c>
      <c r="F7775">
        <v>2</v>
      </c>
      <c r="G7775">
        <v>79</v>
      </c>
      <c r="H7775" s="1">
        <v>43330</v>
      </c>
      <c r="I7775">
        <v>650</v>
      </c>
      <c r="J7775">
        <v>79</v>
      </c>
      <c r="K7775">
        <v>36.33</v>
      </c>
      <c r="L7775" t="s">
        <v>13</v>
      </c>
      <c r="M7775">
        <v>1</v>
      </c>
    </row>
    <row r="7776" spans="1:13" x14ac:dyDescent="0.25">
      <c r="A7776">
        <v>315206</v>
      </c>
      <c r="B7776">
        <v>0</v>
      </c>
      <c r="C7776" s="1">
        <v>43330</v>
      </c>
      <c r="D7776">
        <v>1887732</v>
      </c>
      <c r="E7776">
        <v>1589</v>
      </c>
      <c r="F7776">
        <v>2</v>
      </c>
      <c r="G7776">
        <v>9.99</v>
      </c>
      <c r="H7776" s="1">
        <v>43333</v>
      </c>
      <c r="I7776">
        <v>999999</v>
      </c>
      <c r="J7776">
        <v>9.0908999999999995</v>
      </c>
      <c r="K7776">
        <v>5.09</v>
      </c>
      <c r="L7776" t="s">
        <v>13</v>
      </c>
      <c r="M7776">
        <v>1</v>
      </c>
    </row>
    <row r="7777" spans="1:13" x14ac:dyDescent="0.25">
      <c r="A7777">
        <v>315206</v>
      </c>
      <c r="B7777">
        <v>1</v>
      </c>
      <c r="C7777" s="1">
        <v>43330</v>
      </c>
      <c r="D7777">
        <v>1887732</v>
      </c>
      <c r="E7777">
        <v>619</v>
      </c>
      <c r="F7777">
        <v>2</v>
      </c>
      <c r="G7777">
        <v>251</v>
      </c>
      <c r="H7777" s="1">
        <v>43333</v>
      </c>
      <c r="I7777">
        <v>999999</v>
      </c>
      <c r="J7777">
        <v>251</v>
      </c>
      <c r="K7777">
        <v>115.43</v>
      </c>
      <c r="L7777" t="s">
        <v>13</v>
      </c>
      <c r="M7777">
        <v>1</v>
      </c>
    </row>
    <row r="7778" spans="1:13" x14ac:dyDescent="0.25">
      <c r="A7778">
        <v>315206</v>
      </c>
      <c r="B7778">
        <v>2</v>
      </c>
      <c r="C7778" s="1">
        <v>43330</v>
      </c>
      <c r="D7778">
        <v>1887732</v>
      </c>
      <c r="E7778">
        <v>1452</v>
      </c>
      <c r="F7778">
        <v>8</v>
      </c>
      <c r="G7778">
        <v>293</v>
      </c>
      <c r="H7778" s="1">
        <v>43333</v>
      </c>
      <c r="I7778">
        <v>999999</v>
      </c>
      <c r="J7778">
        <v>266.63</v>
      </c>
      <c r="K7778">
        <v>134.74</v>
      </c>
      <c r="L7778" t="s">
        <v>13</v>
      </c>
      <c r="M7778">
        <v>1</v>
      </c>
    </row>
    <row r="7779" spans="1:13" x14ac:dyDescent="0.25">
      <c r="A7779">
        <v>315207</v>
      </c>
      <c r="B7779">
        <v>0</v>
      </c>
      <c r="C7779" s="1">
        <v>43330</v>
      </c>
      <c r="D7779">
        <v>1724420</v>
      </c>
      <c r="E7779">
        <v>1467</v>
      </c>
      <c r="F7779">
        <v>1</v>
      </c>
      <c r="G7779">
        <v>301</v>
      </c>
      <c r="H7779" s="1">
        <v>43334</v>
      </c>
      <c r="I7779">
        <v>999999</v>
      </c>
      <c r="J7779">
        <v>267.89</v>
      </c>
      <c r="K7779">
        <v>138.41999999999999</v>
      </c>
      <c r="L7779" t="s">
        <v>13</v>
      </c>
      <c r="M7779">
        <v>1</v>
      </c>
    </row>
    <row r="7780" spans="1:13" x14ac:dyDescent="0.25">
      <c r="A7780">
        <v>315207</v>
      </c>
      <c r="B7780">
        <v>1</v>
      </c>
      <c r="C7780" s="1">
        <v>43330</v>
      </c>
      <c r="D7780">
        <v>1724420</v>
      </c>
      <c r="E7780">
        <v>1798</v>
      </c>
      <c r="F7780">
        <v>4</v>
      </c>
      <c r="G7780">
        <v>43</v>
      </c>
      <c r="H7780" s="1">
        <v>43334</v>
      </c>
      <c r="I7780">
        <v>999999</v>
      </c>
      <c r="J7780">
        <v>38.270000000000003</v>
      </c>
      <c r="K7780">
        <v>21.92</v>
      </c>
      <c r="L7780" t="s">
        <v>13</v>
      </c>
      <c r="M7780">
        <v>1</v>
      </c>
    </row>
    <row r="7781" spans="1:13" x14ac:dyDescent="0.25">
      <c r="A7781">
        <v>315207</v>
      </c>
      <c r="B7781">
        <v>2</v>
      </c>
      <c r="C7781" s="1">
        <v>43330</v>
      </c>
      <c r="D7781">
        <v>1724420</v>
      </c>
      <c r="E7781">
        <v>802</v>
      </c>
      <c r="F7781">
        <v>2</v>
      </c>
      <c r="G7781">
        <v>15.5</v>
      </c>
      <c r="H7781" s="1">
        <v>43334</v>
      </c>
      <c r="I7781">
        <v>999999</v>
      </c>
      <c r="J7781">
        <v>15.5</v>
      </c>
      <c r="K7781">
        <v>7.9</v>
      </c>
      <c r="L7781" t="s">
        <v>13</v>
      </c>
      <c r="M7781">
        <v>1</v>
      </c>
    </row>
    <row r="7782" spans="1:13" x14ac:dyDescent="0.25">
      <c r="A7782">
        <v>315208</v>
      </c>
      <c r="B7782">
        <v>0</v>
      </c>
      <c r="C7782" s="1">
        <v>43330</v>
      </c>
      <c r="D7782">
        <v>1583378</v>
      </c>
      <c r="E7782">
        <v>1590</v>
      </c>
      <c r="F7782">
        <v>9</v>
      </c>
      <c r="G7782">
        <v>22.89</v>
      </c>
      <c r="H7782" s="1">
        <v>43332</v>
      </c>
      <c r="I7782">
        <v>999999</v>
      </c>
      <c r="J7782">
        <v>20.3721</v>
      </c>
      <c r="K7782">
        <v>7.58</v>
      </c>
      <c r="L7782" t="s">
        <v>13</v>
      </c>
      <c r="M7782">
        <v>1</v>
      </c>
    </row>
    <row r="7783" spans="1:13" x14ac:dyDescent="0.25">
      <c r="A7783">
        <v>315208</v>
      </c>
      <c r="B7783">
        <v>1</v>
      </c>
      <c r="C7783" s="1">
        <v>43330</v>
      </c>
      <c r="D7783">
        <v>1583378</v>
      </c>
      <c r="E7783">
        <v>2185</v>
      </c>
      <c r="F7783">
        <v>5</v>
      </c>
      <c r="G7783">
        <v>163</v>
      </c>
      <c r="H7783" s="1">
        <v>43332</v>
      </c>
      <c r="I7783">
        <v>999999</v>
      </c>
      <c r="J7783">
        <v>146.69999999999999</v>
      </c>
      <c r="K7783">
        <v>83.1</v>
      </c>
      <c r="L7783" t="s">
        <v>13</v>
      </c>
      <c r="M7783">
        <v>1</v>
      </c>
    </row>
    <row r="7784" spans="1:13" x14ac:dyDescent="0.25">
      <c r="A7784">
        <v>315208</v>
      </c>
      <c r="B7784">
        <v>2</v>
      </c>
      <c r="C7784" s="1">
        <v>43330</v>
      </c>
      <c r="D7784">
        <v>1583378</v>
      </c>
      <c r="E7784">
        <v>1626</v>
      </c>
      <c r="F7784">
        <v>2</v>
      </c>
      <c r="G7784">
        <v>219</v>
      </c>
      <c r="H7784" s="1">
        <v>43332</v>
      </c>
      <c r="I7784">
        <v>999999</v>
      </c>
      <c r="J7784">
        <v>219</v>
      </c>
      <c r="K7784">
        <v>72.56</v>
      </c>
      <c r="L7784" t="s">
        <v>13</v>
      </c>
      <c r="M7784">
        <v>1</v>
      </c>
    </row>
    <row r="7785" spans="1:13" x14ac:dyDescent="0.25">
      <c r="A7785">
        <v>315208</v>
      </c>
      <c r="B7785">
        <v>3</v>
      </c>
      <c r="C7785" s="1">
        <v>43330</v>
      </c>
      <c r="D7785">
        <v>1583378</v>
      </c>
      <c r="E7785">
        <v>1580</v>
      </c>
      <c r="F7785">
        <v>3</v>
      </c>
      <c r="G7785">
        <v>219</v>
      </c>
      <c r="H7785" s="1">
        <v>43332</v>
      </c>
      <c r="I7785">
        <v>999999</v>
      </c>
      <c r="J7785">
        <v>219</v>
      </c>
      <c r="K7785">
        <v>72.56</v>
      </c>
      <c r="L7785" t="s">
        <v>13</v>
      </c>
      <c r="M7785">
        <v>1</v>
      </c>
    </row>
    <row r="7786" spans="1:13" x14ac:dyDescent="0.25">
      <c r="A7786">
        <v>315209</v>
      </c>
      <c r="B7786">
        <v>0</v>
      </c>
      <c r="C7786" s="1">
        <v>43330</v>
      </c>
      <c r="D7786">
        <v>182632</v>
      </c>
      <c r="E7786">
        <v>170</v>
      </c>
      <c r="F7786">
        <v>3</v>
      </c>
      <c r="G7786">
        <v>109</v>
      </c>
      <c r="H7786" s="1">
        <v>43333</v>
      </c>
      <c r="I7786">
        <v>999999</v>
      </c>
      <c r="J7786">
        <v>98.1</v>
      </c>
      <c r="K7786">
        <v>50.13</v>
      </c>
      <c r="L7786" t="s">
        <v>17</v>
      </c>
      <c r="M7786">
        <v>1.3755999999999999</v>
      </c>
    </row>
    <row r="7787" spans="1:13" x14ac:dyDescent="0.25">
      <c r="A7787">
        <v>315209</v>
      </c>
      <c r="B7787">
        <v>1</v>
      </c>
      <c r="C7787" s="1">
        <v>43330</v>
      </c>
      <c r="D7787">
        <v>182632</v>
      </c>
      <c r="E7787">
        <v>1459</v>
      </c>
      <c r="F7787">
        <v>4</v>
      </c>
      <c r="G7787">
        <v>256</v>
      </c>
      <c r="H7787" s="1">
        <v>43333</v>
      </c>
      <c r="I7787">
        <v>999999</v>
      </c>
      <c r="J7787">
        <v>232.96</v>
      </c>
      <c r="K7787">
        <v>117.73</v>
      </c>
      <c r="L7787" t="s">
        <v>17</v>
      </c>
      <c r="M7787">
        <v>1.3755999999999999</v>
      </c>
    </row>
    <row r="7788" spans="1:13" x14ac:dyDescent="0.25">
      <c r="A7788">
        <v>315209</v>
      </c>
      <c r="B7788">
        <v>2</v>
      </c>
      <c r="C7788" s="1">
        <v>43330</v>
      </c>
      <c r="D7788">
        <v>182632</v>
      </c>
      <c r="E7788">
        <v>1020</v>
      </c>
      <c r="F7788">
        <v>7</v>
      </c>
      <c r="G7788">
        <v>290</v>
      </c>
      <c r="H7788" s="1">
        <v>43333</v>
      </c>
      <c r="I7788">
        <v>999999</v>
      </c>
      <c r="J7788">
        <v>263.89999999999998</v>
      </c>
      <c r="K7788">
        <v>96.08</v>
      </c>
      <c r="L7788" t="s">
        <v>17</v>
      </c>
      <c r="M7788">
        <v>1.3755999999999999</v>
      </c>
    </row>
    <row r="7789" spans="1:13" x14ac:dyDescent="0.25">
      <c r="A7789">
        <v>315210</v>
      </c>
      <c r="B7789">
        <v>0</v>
      </c>
      <c r="C7789" s="1">
        <v>43330</v>
      </c>
      <c r="D7789">
        <v>1619779</v>
      </c>
      <c r="E7789">
        <v>2493</v>
      </c>
      <c r="F7789">
        <v>3</v>
      </c>
      <c r="G7789">
        <v>24.99</v>
      </c>
      <c r="H7789" s="1">
        <v>43333</v>
      </c>
      <c r="I7789">
        <v>999999</v>
      </c>
      <c r="J7789">
        <v>24.99</v>
      </c>
      <c r="K7789">
        <v>12.74</v>
      </c>
      <c r="L7789" t="s">
        <v>13</v>
      </c>
      <c r="M7789">
        <v>1</v>
      </c>
    </row>
    <row r="7790" spans="1:13" x14ac:dyDescent="0.25">
      <c r="A7790">
        <v>315210</v>
      </c>
      <c r="B7790">
        <v>1</v>
      </c>
      <c r="C7790" s="1">
        <v>43330</v>
      </c>
      <c r="D7790">
        <v>1619779</v>
      </c>
      <c r="E7790">
        <v>1580</v>
      </c>
      <c r="F7790">
        <v>3</v>
      </c>
      <c r="G7790">
        <v>219</v>
      </c>
      <c r="H7790" s="1">
        <v>43333</v>
      </c>
      <c r="I7790">
        <v>999999</v>
      </c>
      <c r="J7790">
        <v>190.53</v>
      </c>
      <c r="K7790">
        <v>72.56</v>
      </c>
      <c r="L7790" t="s">
        <v>13</v>
      </c>
      <c r="M7790">
        <v>1</v>
      </c>
    </row>
    <row r="7791" spans="1:13" x14ac:dyDescent="0.25">
      <c r="A7791">
        <v>315210</v>
      </c>
      <c r="B7791">
        <v>2</v>
      </c>
      <c r="C7791" s="1">
        <v>43330</v>
      </c>
      <c r="D7791">
        <v>1619779</v>
      </c>
      <c r="E7791">
        <v>141</v>
      </c>
      <c r="F7791">
        <v>5</v>
      </c>
      <c r="G7791">
        <v>299.99</v>
      </c>
      <c r="H7791" s="1">
        <v>43333</v>
      </c>
      <c r="I7791">
        <v>999999</v>
      </c>
      <c r="J7791">
        <v>263.99119999999999</v>
      </c>
      <c r="K7791">
        <v>152.94</v>
      </c>
      <c r="L7791" t="s">
        <v>13</v>
      </c>
      <c r="M7791">
        <v>1</v>
      </c>
    </row>
    <row r="7792" spans="1:13" x14ac:dyDescent="0.25">
      <c r="A7792">
        <v>315211</v>
      </c>
      <c r="B7792">
        <v>0</v>
      </c>
      <c r="C7792" s="1">
        <v>43330</v>
      </c>
      <c r="D7792">
        <v>1362887</v>
      </c>
      <c r="E7792">
        <v>2419</v>
      </c>
      <c r="F7792">
        <v>1</v>
      </c>
      <c r="G7792">
        <v>25.99</v>
      </c>
      <c r="H7792" s="1">
        <v>43332</v>
      </c>
      <c r="I7792">
        <v>999999</v>
      </c>
      <c r="J7792">
        <v>25.99</v>
      </c>
      <c r="K7792">
        <v>13.25</v>
      </c>
      <c r="L7792" t="s">
        <v>13</v>
      </c>
      <c r="M7792">
        <v>1</v>
      </c>
    </row>
    <row r="7793" spans="1:13" x14ac:dyDescent="0.25">
      <c r="A7793">
        <v>315400</v>
      </c>
      <c r="B7793">
        <v>0</v>
      </c>
      <c r="C7793" s="1">
        <v>43332</v>
      </c>
      <c r="D7793">
        <v>658907</v>
      </c>
      <c r="E7793">
        <v>1154</v>
      </c>
      <c r="F7793">
        <v>1</v>
      </c>
      <c r="G7793">
        <v>998</v>
      </c>
      <c r="H7793" s="1">
        <v>43332</v>
      </c>
      <c r="I7793">
        <v>160</v>
      </c>
      <c r="J7793">
        <v>998</v>
      </c>
      <c r="K7793">
        <v>330.66</v>
      </c>
      <c r="L7793" t="s">
        <v>14</v>
      </c>
      <c r="M7793">
        <v>0.87570000000000003</v>
      </c>
    </row>
    <row r="7794" spans="1:13" x14ac:dyDescent="0.25">
      <c r="A7794">
        <v>315400</v>
      </c>
      <c r="B7794">
        <v>1</v>
      </c>
      <c r="C7794" s="1">
        <v>43332</v>
      </c>
      <c r="D7794">
        <v>658907</v>
      </c>
      <c r="E7794">
        <v>2087</v>
      </c>
      <c r="F7794">
        <v>1</v>
      </c>
      <c r="G7794">
        <v>791</v>
      </c>
      <c r="H7794" s="1">
        <v>43332</v>
      </c>
      <c r="I7794">
        <v>160</v>
      </c>
      <c r="J7794">
        <v>696.08</v>
      </c>
      <c r="K7794">
        <v>363.75</v>
      </c>
      <c r="L7794" t="s">
        <v>14</v>
      </c>
      <c r="M7794">
        <v>0.87570000000000003</v>
      </c>
    </row>
    <row r="7795" spans="1:13" x14ac:dyDescent="0.25">
      <c r="A7795">
        <v>315400</v>
      </c>
      <c r="B7795">
        <v>2</v>
      </c>
      <c r="C7795" s="1">
        <v>43332</v>
      </c>
      <c r="D7795">
        <v>658907</v>
      </c>
      <c r="E7795">
        <v>1010</v>
      </c>
      <c r="F7795">
        <v>1</v>
      </c>
      <c r="G7795">
        <v>186.9</v>
      </c>
      <c r="H7795" s="1">
        <v>43332</v>
      </c>
      <c r="I7795">
        <v>160</v>
      </c>
      <c r="J7795">
        <v>162.60300000000001</v>
      </c>
      <c r="K7795">
        <v>85.95</v>
      </c>
      <c r="L7795" t="s">
        <v>14</v>
      </c>
      <c r="M7795">
        <v>0.87570000000000003</v>
      </c>
    </row>
    <row r="7796" spans="1:13" x14ac:dyDescent="0.25">
      <c r="A7796">
        <v>315400</v>
      </c>
      <c r="B7796">
        <v>3</v>
      </c>
      <c r="C7796" s="1">
        <v>43332</v>
      </c>
      <c r="D7796">
        <v>658907</v>
      </c>
      <c r="E7796">
        <v>506</v>
      </c>
      <c r="F7796">
        <v>1</v>
      </c>
      <c r="G7796">
        <v>679</v>
      </c>
      <c r="H7796" s="1">
        <v>43332</v>
      </c>
      <c r="I7796">
        <v>160</v>
      </c>
      <c r="J7796">
        <v>679</v>
      </c>
      <c r="K7796">
        <v>224.97</v>
      </c>
      <c r="L7796" t="s">
        <v>14</v>
      </c>
      <c r="M7796">
        <v>0.87570000000000003</v>
      </c>
    </row>
    <row r="7797" spans="1:13" x14ac:dyDescent="0.25">
      <c r="A7797">
        <v>315401</v>
      </c>
      <c r="B7797">
        <v>0</v>
      </c>
      <c r="C7797" s="1">
        <v>43332</v>
      </c>
      <c r="D7797">
        <v>1240912</v>
      </c>
      <c r="E7797">
        <v>81</v>
      </c>
      <c r="F7797">
        <v>1</v>
      </c>
      <c r="G7797">
        <v>40.549999999999997</v>
      </c>
      <c r="H7797" s="1">
        <v>43335</v>
      </c>
      <c r="I7797">
        <v>999999</v>
      </c>
      <c r="J7797">
        <v>35.278500000000001</v>
      </c>
      <c r="K7797">
        <v>18.649999999999999</v>
      </c>
      <c r="L7797" t="s">
        <v>13</v>
      </c>
      <c r="M7797">
        <v>1</v>
      </c>
    </row>
    <row r="7798" spans="1:13" x14ac:dyDescent="0.25">
      <c r="A7798">
        <v>315402</v>
      </c>
      <c r="B7798">
        <v>0</v>
      </c>
      <c r="C7798" s="1">
        <v>43332</v>
      </c>
      <c r="D7798">
        <v>1510340</v>
      </c>
      <c r="E7798">
        <v>1662</v>
      </c>
      <c r="F7798">
        <v>1</v>
      </c>
      <c r="G7798">
        <v>6.99</v>
      </c>
      <c r="H7798" s="1">
        <v>43332</v>
      </c>
      <c r="I7798">
        <v>585</v>
      </c>
      <c r="J7798">
        <v>6.1512000000000002</v>
      </c>
      <c r="K7798">
        <v>3.56</v>
      </c>
      <c r="L7798" t="s">
        <v>13</v>
      </c>
      <c r="M7798">
        <v>1</v>
      </c>
    </row>
    <row r="7799" spans="1:13" x14ac:dyDescent="0.25">
      <c r="A7799">
        <v>315402</v>
      </c>
      <c r="B7799">
        <v>1</v>
      </c>
      <c r="C7799" s="1">
        <v>43332</v>
      </c>
      <c r="D7799">
        <v>1510340</v>
      </c>
      <c r="E7799">
        <v>1933</v>
      </c>
      <c r="F7799">
        <v>10</v>
      </c>
      <c r="G7799">
        <v>3199.99</v>
      </c>
      <c r="H7799" s="1">
        <v>43332</v>
      </c>
      <c r="I7799">
        <v>585</v>
      </c>
      <c r="J7799">
        <v>2847.9911000000002</v>
      </c>
      <c r="K7799">
        <v>1060.22</v>
      </c>
      <c r="L7799" t="s">
        <v>13</v>
      </c>
      <c r="M7799">
        <v>1</v>
      </c>
    </row>
    <row r="7800" spans="1:13" x14ac:dyDescent="0.25">
      <c r="A7800">
        <v>315402</v>
      </c>
      <c r="B7800">
        <v>2</v>
      </c>
      <c r="C7800" s="1">
        <v>43332</v>
      </c>
      <c r="D7800">
        <v>1510340</v>
      </c>
      <c r="E7800">
        <v>1729</v>
      </c>
      <c r="F7800">
        <v>4</v>
      </c>
      <c r="G7800">
        <v>77.680000000000007</v>
      </c>
      <c r="H7800" s="1">
        <v>43332</v>
      </c>
      <c r="I7800">
        <v>585</v>
      </c>
      <c r="J7800">
        <v>67.581599999999995</v>
      </c>
      <c r="K7800">
        <v>35.72</v>
      </c>
      <c r="L7800" t="s">
        <v>13</v>
      </c>
      <c r="M7800">
        <v>1</v>
      </c>
    </row>
    <row r="7801" spans="1:13" x14ac:dyDescent="0.25">
      <c r="A7801">
        <v>315402</v>
      </c>
      <c r="B7801">
        <v>3</v>
      </c>
      <c r="C7801" s="1">
        <v>43332</v>
      </c>
      <c r="D7801">
        <v>1510340</v>
      </c>
      <c r="E7801">
        <v>374</v>
      </c>
      <c r="F7801">
        <v>2</v>
      </c>
      <c r="G7801">
        <v>1299</v>
      </c>
      <c r="H7801" s="1">
        <v>43332</v>
      </c>
      <c r="I7801">
        <v>585</v>
      </c>
      <c r="J7801">
        <v>1195.08</v>
      </c>
      <c r="K7801">
        <v>430.38</v>
      </c>
      <c r="L7801" t="s">
        <v>13</v>
      </c>
      <c r="M7801">
        <v>1</v>
      </c>
    </row>
    <row r="7802" spans="1:13" x14ac:dyDescent="0.25">
      <c r="A7802">
        <v>315402</v>
      </c>
      <c r="B7802">
        <v>4</v>
      </c>
      <c r="C7802" s="1">
        <v>43332</v>
      </c>
      <c r="D7802">
        <v>1510340</v>
      </c>
      <c r="E7802">
        <v>625</v>
      </c>
      <c r="F7802">
        <v>6</v>
      </c>
      <c r="G7802">
        <v>999</v>
      </c>
      <c r="H7802" s="1">
        <v>43332</v>
      </c>
      <c r="I7802">
        <v>585</v>
      </c>
      <c r="J7802">
        <v>879.12</v>
      </c>
      <c r="K7802">
        <v>459.4</v>
      </c>
      <c r="L7802" t="s">
        <v>13</v>
      </c>
      <c r="M7802">
        <v>1</v>
      </c>
    </row>
    <row r="7803" spans="1:13" x14ac:dyDescent="0.25">
      <c r="A7803">
        <v>315402</v>
      </c>
      <c r="B7803">
        <v>5</v>
      </c>
      <c r="C7803" s="1">
        <v>43332</v>
      </c>
      <c r="D7803">
        <v>1510340</v>
      </c>
      <c r="E7803">
        <v>1393</v>
      </c>
      <c r="F7803">
        <v>1</v>
      </c>
      <c r="G7803">
        <v>46.99</v>
      </c>
      <c r="H7803" s="1">
        <v>43332</v>
      </c>
      <c r="I7803">
        <v>585</v>
      </c>
      <c r="J7803">
        <v>41.351199999999999</v>
      </c>
      <c r="K7803">
        <v>15.57</v>
      </c>
      <c r="L7803" t="s">
        <v>13</v>
      </c>
      <c r="M7803">
        <v>1</v>
      </c>
    </row>
    <row r="7804" spans="1:13" x14ac:dyDescent="0.25">
      <c r="A7804">
        <v>315403</v>
      </c>
      <c r="B7804">
        <v>0</v>
      </c>
      <c r="C7804" s="1">
        <v>43332</v>
      </c>
      <c r="D7804">
        <v>213262</v>
      </c>
      <c r="E7804">
        <v>1494</v>
      </c>
      <c r="F7804">
        <v>8</v>
      </c>
      <c r="G7804">
        <v>208</v>
      </c>
      <c r="H7804" s="1">
        <v>43332</v>
      </c>
      <c r="I7804">
        <v>90</v>
      </c>
      <c r="J7804">
        <v>191.36</v>
      </c>
      <c r="K7804">
        <v>95.65</v>
      </c>
      <c r="L7804" t="s">
        <v>15</v>
      </c>
      <c r="M7804">
        <v>1.3070999999999999</v>
      </c>
    </row>
    <row r="7805" spans="1:13" x14ac:dyDescent="0.25">
      <c r="A7805">
        <v>315404</v>
      </c>
      <c r="B7805">
        <v>0</v>
      </c>
      <c r="C7805" s="1">
        <v>43332</v>
      </c>
      <c r="D7805">
        <v>846903</v>
      </c>
      <c r="E7805">
        <v>1303</v>
      </c>
      <c r="F7805">
        <v>5</v>
      </c>
      <c r="G7805">
        <v>95</v>
      </c>
      <c r="H7805" s="1">
        <v>43336</v>
      </c>
      <c r="I7805">
        <v>999999</v>
      </c>
      <c r="J7805">
        <v>85.5</v>
      </c>
      <c r="K7805">
        <v>43.69</v>
      </c>
      <c r="L7805" t="s">
        <v>14</v>
      </c>
      <c r="M7805">
        <v>0.87570000000000003</v>
      </c>
    </row>
    <row r="7806" spans="1:13" x14ac:dyDescent="0.25">
      <c r="A7806">
        <v>315404</v>
      </c>
      <c r="B7806">
        <v>1</v>
      </c>
      <c r="C7806" s="1">
        <v>43332</v>
      </c>
      <c r="D7806">
        <v>846903</v>
      </c>
      <c r="E7806">
        <v>419</v>
      </c>
      <c r="F7806">
        <v>1</v>
      </c>
      <c r="G7806">
        <v>369</v>
      </c>
      <c r="H7806" s="1">
        <v>43336</v>
      </c>
      <c r="I7806">
        <v>999999</v>
      </c>
      <c r="J7806">
        <v>369</v>
      </c>
      <c r="K7806">
        <v>188.13</v>
      </c>
      <c r="L7806" t="s">
        <v>14</v>
      </c>
      <c r="M7806">
        <v>0.87570000000000003</v>
      </c>
    </row>
    <row r="7807" spans="1:13" x14ac:dyDescent="0.25">
      <c r="A7807">
        <v>315500</v>
      </c>
      <c r="B7807">
        <v>0</v>
      </c>
      <c r="C7807" s="1">
        <v>43333</v>
      </c>
      <c r="D7807">
        <v>1592628</v>
      </c>
      <c r="E7807">
        <v>444</v>
      </c>
      <c r="F7807">
        <v>1</v>
      </c>
      <c r="G7807">
        <v>919</v>
      </c>
      <c r="H7807" s="1">
        <v>43335</v>
      </c>
      <c r="I7807">
        <v>999999</v>
      </c>
      <c r="J7807">
        <v>836.29</v>
      </c>
      <c r="K7807">
        <v>304.48</v>
      </c>
      <c r="L7807" t="s">
        <v>13</v>
      </c>
      <c r="M7807">
        <v>1</v>
      </c>
    </row>
    <row r="7808" spans="1:13" x14ac:dyDescent="0.25">
      <c r="A7808">
        <v>315501</v>
      </c>
      <c r="B7808">
        <v>0</v>
      </c>
      <c r="C7808" s="1">
        <v>43333</v>
      </c>
      <c r="D7808">
        <v>1929392</v>
      </c>
      <c r="E7808">
        <v>498</v>
      </c>
      <c r="F7808">
        <v>9</v>
      </c>
      <c r="G7808">
        <v>129</v>
      </c>
      <c r="H7808" s="1">
        <v>43333</v>
      </c>
      <c r="I7808">
        <v>660</v>
      </c>
      <c r="J7808">
        <v>119.97</v>
      </c>
      <c r="K7808">
        <v>65.77</v>
      </c>
      <c r="L7808" t="s">
        <v>13</v>
      </c>
      <c r="M7808">
        <v>1</v>
      </c>
    </row>
    <row r="7809" spans="1:13" x14ac:dyDescent="0.25">
      <c r="A7809">
        <v>315502</v>
      </c>
      <c r="B7809">
        <v>0</v>
      </c>
      <c r="C7809" s="1">
        <v>43333</v>
      </c>
      <c r="D7809">
        <v>6501</v>
      </c>
      <c r="E7809">
        <v>1591</v>
      </c>
      <c r="F7809">
        <v>3</v>
      </c>
      <c r="G7809">
        <v>12.66</v>
      </c>
      <c r="H7809" s="1">
        <v>43333</v>
      </c>
      <c r="I7809">
        <v>10</v>
      </c>
      <c r="J7809">
        <v>12.66</v>
      </c>
      <c r="K7809">
        <v>5.82</v>
      </c>
      <c r="L7809" t="s">
        <v>17</v>
      </c>
      <c r="M7809">
        <v>1.3612</v>
      </c>
    </row>
    <row r="7810" spans="1:13" x14ac:dyDescent="0.25">
      <c r="A7810">
        <v>315502</v>
      </c>
      <c r="B7810">
        <v>1</v>
      </c>
      <c r="C7810" s="1">
        <v>43333</v>
      </c>
      <c r="D7810">
        <v>6501</v>
      </c>
      <c r="E7810">
        <v>1494</v>
      </c>
      <c r="F7810">
        <v>1</v>
      </c>
      <c r="G7810">
        <v>208</v>
      </c>
      <c r="H7810" s="1">
        <v>43333</v>
      </c>
      <c r="I7810">
        <v>10</v>
      </c>
      <c r="J7810">
        <v>197.6</v>
      </c>
      <c r="K7810">
        <v>95.65</v>
      </c>
      <c r="L7810" t="s">
        <v>17</v>
      </c>
      <c r="M7810">
        <v>1.3612</v>
      </c>
    </row>
    <row r="7811" spans="1:13" x14ac:dyDescent="0.25">
      <c r="A7811">
        <v>313501</v>
      </c>
      <c r="B7811">
        <v>0</v>
      </c>
      <c r="C7811" s="1">
        <v>43313</v>
      </c>
      <c r="D7811">
        <v>549889</v>
      </c>
      <c r="E7811">
        <v>765</v>
      </c>
      <c r="F7811">
        <v>8</v>
      </c>
      <c r="G7811">
        <v>29.95</v>
      </c>
      <c r="H7811" s="1">
        <v>43316</v>
      </c>
      <c r="I7811">
        <v>999999</v>
      </c>
      <c r="J7811">
        <v>27.553999999999998</v>
      </c>
      <c r="K7811">
        <v>15.27</v>
      </c>
      <c r="L7811" t="s">
        <v>14</v>
      </c>
      <c r="M7811">
        <v>0.85499999999999998</v>
      </c>
    </row>
    <row r="7812" spans="1:13" x14ac:dyDescent="0.25">
      <c r="A7812">
        <v>313501</v>
      </c>
      <c r="B7812">
        <v>1</v>
      </c>
      <c r="C7812" s="1">
        <v>43313</v>
      </c>
      <c r="D7812">
        <v>549889</v>
      </c>
      <c r="E7812">
        <v>1560</v>
      </c>
      <c r="F7812">
        <v>2</v>
      </c>
      <c r="G7812">
        <v>330</v>
      </c>
      <c r="H7812" s="1">
        <v>43316</v>
      </c>
      <c r="I7812">
        <v>999999</v>
      </c>
      <c r="J7812">
        <v>330</v>
      </c>
      <c r="K7812">
        <v>151.76</v>
      </c>
      <c r="L7812" t="s">
        <v>14</v>
      </c>
      <c r="M7812">
        <v>0.85499999999999998</v>
      </c>
    </row>
    <row r="7813" spans="1:13" x14ac:dyDescent="0.25">
      <c r="A7813">
        <v>313501</v>
      </c>
      <c r="B7813">
        <v>2</v>
      </c>
      <c r="C7813" s="1">
        <v>43313</v>
      </c>
      <c r="D7813">
        <v>549889</v>
      </c>
      <c r="E7813">
        <v>1508</v>
      </c>
      <c r="F7813">
        <v>1</v>
      </c>
      <c r="G7813">
        <v>300</v>
      </c>
      <c r="H7813" s="1">
        <v>43316</v>
      </c>
      <c r="I7813">
        <v>999999</v>
      </c>
      <c r="J7813">
        <v>270</v>
      </c>
      <c r="K7813">
        <v>137.96</v>
      </c>
      <c r="L7813" t="s">
        <v>14</v>
      </c>
      <c r="M7813">
        <v>0.85499999999999998</v>
      </c>
    </row>
    <row r="7814" spans="1:13" x14ac:dyDescent="0.25">
      <c r="A7814">
        <v>313501</v>
      </c>
      <c r="B7814">
        <v>3</v>
      </c>
      <c r="C7814" s="1">
        <v>43313</v>
      </c>
      <c r="D7814">
        <v>549889</v>
      </c>
      <c r="E7814">
        <v>500</v>
      </c>
      <c r="F7814">
        <v>3</v>
      </c>
      <c r="G7814">
        <v>69</v>
      </c>
      <c r="H7814" s="1">
        <v>43316</v>
      </c>
      <c r="I7814">
        <v>999999</v>
      </c>
      <c r="J7814">
        <v>63.48</v>
      </c>
      <c r="K7814">
        <v>22.86</v>
      </c>
      <c r="L7814" t="s">
        <v>14</v>
      </c>
      <c r="M7814">
        <v>0.85499999999999998</v>
      </c>
    </row>
    <row r="7815" spans="1:13" x14ac:dyDescent="0.25">
      <c r="A7815">
        <v>313502</v>
      </c>
      <c r="B7815">
        <v>0</v>
      </c>
      <c r="C7815" s="1">
        <v>43313</v>
      </c>
      <c r="D7815">
        <v>1673738</v>
      </c>
      <c r="E7815">
        <v>671</v>
      </c>
      <c r="F7815">
        <v>5</v>
      </c>
      <c r="G7815">
        <v>159</v>
      </c>
      <c r="H7815" s="1">
        <v>43316</v>
      </c>
      <c r="I7815">
        <v>999999</v>
      </c>
      <c r="J7815">
        <v>139.91999999999999</v>
      </c>
      <c r="K7815">
        <v>73.12</v>
      </c>
      <c r="L7815" t="s">
        <v>13</v>
      </c>
      <c r="M7815">
        <v>1</v>
      </c>
    </row>
    <row r="7816" spans="1:13" x14ac:dyDescent="0.25">
      <c r="A7816">
        <v>313502</v>
      </c>
      <c r="B7816">
        <v>1</v>
      </c>
      <c r="C7816" s="1">
        <v>43313</v>
      </c>
      <c r="D7816">
        <v>1673738</v>
      </c>
      <c r="E7816">
        <v>418</v>
      </c>
      <c r="F7816">
        <v>1</v>
      </c>
      <c r="G7816">
        <v>269.95</v>
      </c>
      <c r="H7816" s="1">
        <v>43316</v>
      </c>
      <c r="I7816">
        <v>999999</v>
      </c>
      <c r="J7816">
        <v>248.35400000000001</v>
      </c>
      <c r="K7816">
        <v>137.63</v>
      </c>
      <c r="L7816" t="s">
        <v>13</v>
      </c>
      <c r="M7816">
        <v>1</v>
      </c>
    </row>
    <row r="7817" spans="1:13" x14ac:dyDescent="0.25">
      <c r="A7817">
        <v>313502</v>
      </c>
      <c r="B7817">
        <v>2</v>
      </c>
      <c r="C7817" s="1">
        <v>43313</v>
      </c>
      <c r="D7817">
        <v>1673738</v>
      </c>
      <c r="E7817">
        <v>1501</v>
      </c>
      <c r="F7817">
        <v>2</v>
      </c>
      <c r="G7817">
        <v>229</v>
      </c>
      <c r="H7817" s="1">
        <v>43316</v>
      </c>
      <c r="I7817">
        <v>999999</v>
      </c>
      <c r="J7817">
        <v>206.1</v>
      </c>
      <c r="K7817">
        <v>105.31</v>
      </c>
      <c r="L7817" t="s">
        <v>13</v>
      </c>
      <c r="M7817">
        <v>1</v>
      </c>
    </row>
    <row r="7818" spans="1:13" x14ac:dyDescent="0.25">
      <c r="A7818">
        <v>313502</v>
      </c>
      <c r="B7818">
        <v>3</v>
      </c>
      <c r="C7818" s="1">
        <v>43313</v>
      </c>
      <c r="D7818">
        <v>1673738</v>
      </c>
      <c r="E7818">
        <v>1103</v>
      </c>
      <c r="F7818">
        <v>2</v>
      </c>
      <c r="G7818">
        <v>358</v>
      </c>
      <c r="H7818" s="1">
        <v>43316</v>
      </c>
      <c r="I7818">
        <v>999999</v>
      </c>
      <c r="J7818">
        <v>329.36</v>
      </c>
      <c r="K7818">
        <v>164.63</v>
      </c>
      <c r="L7818" t="s">
        <v>13</v>
      </c>
      <c r="M7818">
        <v>1</v>
      </c>
    </row>
    <row r="7819" spans="1:13" x14ac:dyDescent="0.25">
      <c r="A7819">
        <v>313503</v>
      </c>
      <c r="B7819">
        <v>0</v>
      </c>
      <c r="C7819" s="1">
        <v>43313</v>
      </c>
      <c r="D7819">
        <v>1770393</v>
      </c>
      <c r="E7819">
        <v>2136</v>
      </c>
      <c r="F7819">
        <v>2</v>
      </c>
      <c r="G7819">
        <v>445</v>
      </c>
      <c r="H7819" s="1">
        <v>43313</v>
      </c>
      <c r="I7819">
        <v>620</v>
      </c>
      <c r="J7819">
        <v>396.05</v>
      </c>
      <c r="K7819">
        <v>204.64</v>
      </c>
      <c r="L7819" t="s">
        <v>13</v>
      </c>
      <c r="M7819">
        <v>1</v>
      </c>
    </row>
    <row r="7820" spans="1:13" x14ac:dyDescent="0.25">
      <c r="A7820">
        <v>313503</v>
      </c>
      <c r="B7820">
        <v>1</v>
      </c>
      <c r="C7820" s="1">
        <v>43313</v>
      </c>
      <c r="D7820">
        <v>1770393</v>
      </c>
      <c r="E7820">
        <v>1566</v>
      </c>
      <c r="F7820">
        <v>3</v>
      </c>
      <c r="G7820">
        <v>266</v>
      </c>
      <c r="H7820" s="1">
        <v>43313</v>
      </c>
      <c r="I7820">
        <v>620</v>
      </c>
      <c r="J7820">
        <v>236.74</v>
      </c>
      <c r="K7820">
        <v>122.32</v>
      </c>
      <c r="L7820" t="s">
        <v>13</v>
      </c>
      <c r="M7820">
        <v>1</v>
      </c>
    </row>
    <row r="7821" spans="1:13" x14ac:dyDescent="0.25">
      <c r="A7821">
        <v>313503</v>
      </c>
      <c r="B7821">
        <v>2</v>
      </c>
      <c r="C7821" s="1">
        <v>43313</v>
      </c>
      <c r="D7821">
        <v>1770393</v>
      </c>
      <c r="E7821">
        <v>1379</v>
      </c>
      <c r="F7821">
        <v>1</v>
      </c>
      <c r="G7821">
        <v>23</v>
      </c>
      <c r="H7821" s="1">
        <v>43313</v>
      </c>
      <c r="I7821">
        <v>620</v>
      </c>
      <c r="J7821">
        <v>20.239999999999998</v>
      </c>
      <c r="K7821">
        <v>10.58</v>
      </c>
      <c r="L7821" t="s">
        <v>13</v>
      </c>
      <c r="M7821">
        <v>1</v>
      </c>
    </row>
    <row r="7822" spans="1:13" x14ac:dyDescent="0.25">
      <c r="A7822">
        <v>313600</v>
      </c>
      <c r="B7822">
        <v>0</v>
      </c>
      <c r="C7822" s="1">
        <v>43314</v>
      </c>
      <c r="D7822">
        <v>1667349</v>
      </c>
      <c r="E7822">
        <v>96</v>
      </c>
      <c r="F7822">
        <v>2</v>
      </c>
      <c r="G7822">
        <v>67.400000000000006</v>
      </c>
      <c r="H7822" s="1">
        <v>43314</v>
      </c>
      <c r="I7822">
        <v>630</v>
      </c>
      <c r="J7822">
        <v>62.682000000000002</v>
      </c>
      <c r="K7822">
        <v>34.36</v>
      </c>
      <c r="L7822" t="s">
        <v>13</v>
      </c>
      <c r="M7822">
        <v>1</v>
      </c>
    </row>
    <row r="7823" spans="1:13" x14ac:dyDescent="0.25">
      <c r="A7823">
        <v>313600</v>
      </c>
      <c r="B7823">
        <v>2</v>
      </c>
      <c r="C7823" s="1">
        <v>43314</v>
      </c>
      <c r="D7823">
        <v>1667349</v>
      </c>
      <c r="E7823">
        <v>1341</v>
      </c>
      <c r="F7823">
        <v>2</v>
      </c>
      <c r="G7823">
        <v>16</v>
      </c>
      <c r="H7823" s="1">
        <v>43314</v>
      </c>
      <c r="I7823">
        <v>630</v>
      </c>
      <c r="J7823">
        <v>14.24</v>
      </c>
      <c r="K7823">
        <v>8.16</v>
      </c>
      <c r="L7823" t="s">
        <v>13</v>
      </c>
      <c r="M7823">
        <v>1</v>
      </c>
    </row>
    <row r="7824" spans="1:13" x14ac:dyDescent="0.25">
      <c r="A7824">
        <v>313600</v>
      </c>
      <c r="B7824">
        <v>3</v>
      </c>
      <c r="C7824" s="1">
        <v>43314</v>
      </c>
      <c r="D7824">
        <v>1667349</v>
      </c>
      <c r="E7824">
        <v>297</v>
      </c>
      <c r="F7824">
        <v>4</v>
      </c>
      <c r="G7824">
        <v>269</v>
      </c>
      <c r="H7824" s="1">
        <v>43314</v>
      </c>
      <c r="I7824">
        <v>630</v>
      </c>
      <c r="J7824">
        <v>269</v>
      </c>
      <c r="K7824">
        <v>137.13999999999999</v>
      </c>
      <c r="L7824" t="s">
        <v>13</v>
      </c>
      <c r="M7824">
        <v>1</v>
      </c>
    </row>
    <row r="7825" spans="1:13" x14ac:dyDescent="0.25">
      <c r="A7825">
        <v>313600</v>
      </c>
      <c r="B7825">
        <v>4</v>
      </c>
      <c r="C7825" s="1">
        <v>43314</v>
      </c>
      <c r="D7825">
        <v>1667349</v>
      </c>
      <c r="E7825">
        <v>299</v>
      </c>
      <c r="F7825">
        <v>7</v>
      </c>
      <c r="G7825">
        <v>199</v>
      </c>
      <c r="H7825" s="1">
        <v>43314</v>
      </c>
      <c r="I7825">
        <v>630</v>
      </c>
      <c r="J7825">
        <v>199</v>
      </c>
      <c r="K7825">
        <v>101.46</v>
      </c>
      <c r="L7825" t="s">
        <v>13</v>
      </c>
      <c r="M7825">
        <v>1</v>
      </c>
    </row>
    <row r="7826" spans="1:13" x14ac:dyDescent="0.25">
      <c r="A7826">
        <v>313600</v>
      </c>
      <c r="B7826">
        <v>5</v>
      </c>
      <c r="C7826" s="1">
        <v>43314</v>
      </c>
      <c r="D7826">
        <v>1667349</v>
      </c>
      <c r="E7826">
        <v>76</v>
      </c>
      <c r="F7826">
        <v>2</v>
      </c>
      <c r="G7826">
        <v>37.950000000000003</v>
      </c>
      <c r="H7826" s="1">
        <v>43314</v>
      </c>
      <c r="I7826">
        <v>630</v>
      </c>
      <c r="J7826">
        <v>33.396000000000001</v>
      </c>
      <c r="K7826">
        <v>17.45</v>
      </c>
      <c r="L7826" t="s">
        <v>13</v>
      </c>
      <c r="M7826">
        <v>1</v>
      </c>
    </row>
    <row r="7827" spans="1:13" x14ac:dyDescent="0.25">
      <c r="A7827">
        <v>313600</v>
      </c>
      <c r="B7827">
        <v>6</v>
      </c>
      <c r="C7827" s="1">
        <v>43314</v>
      </c>
      <c r="D7827">
        <v>1667349</v>
      </c>
      <c r="E7827">
        <v>1494</v>
      </c>
      <c r="F7827">
        <v>4</v>
      </c>
      <c r="G7827">
        <v>208</v>
      </c>
      <c r="H7827" s="1">
        <v>43314</v>
      </c>
      <c r="I7827">
        <v>630</v>
      </c>
      <c r="J7827">
        <v>208</v>
      </c>
      <c r="K7827">
        <v>95.65</v>
      </c>
      <c r="L7827" t="s">
        <v>13</v>
      </c>
      <c r="M7827">
        <v>1</v>
      </c>
    </row>
    <row r="7828" spans="1:13" x14ac:dyDescent="0.25">
      <c r="A7828">
        <v>313601</v>
      </c>
      <c r="B7828">
        <v>0</v>
      </c>
      <c r="C7828" s="1">
        <v>43314</v>
      </c>
      <c r="D7828">
        <v>604096</v>
      </c>
      <c r="E7828">
        <v>1608</v>
      </c>
      <c r="F7828">
        <v>5</v>
      </c>
      <c r="G7828">
        <v>109.99</v>
      </c>
      <c r="H7828" s="1">
        <v>43314</v>
      </c>
      <c r="I7828">
        <v>160</v>
      </c>
      <c r="J7828">
        <v>109.99</v>
      </c>
      <c r="K7828">
        <v>56.08</v>
      </c>
      <c r="L7828" t="s">
        <v>14</v>
      </c>
      <c r="M7828">
        <v>0.86080000000000001</v>
      </c>
    </row>
    <row r="7829" spans="1:13" x14ac:dyDescent="0.25">
      <c r="A7829">
        <v>313602</v>
      </c>
      <c r="B7829">
        <v>0</v>
      </c>
      <c r="C7829" s="1">
        <v>43314</v>
      </c>
      <c r="D7829">
        <v>1723668</v>
      </c>
      <c r="E7829">
        <v>1721</v>
      </c>
      <c r="F7829">
        <v>6</v>
      </c>
      <c r="G7829">
        <v>70.13</v>
      </c>
      <c r="H7829" s="1">
        <v>43316</v>
      </c>
      <c r="I7829">
        <v>999999</v>
      </c>
      <c r="J7829">
        <v>70.13</v>
      </c>
      <c r="K7829">
        <v>32.25</v>
      </c>
      <c r="L7829" t="s">
        <v>13</v>
      </c>
      <c r="M7829">
        <v>1</v>
      </c>
    </row>
    <row r="7830" spans="1:13" x14ac:dyDescent="0.25">
      <c r="A7830">
        <v>313603</v>
      </c>
      <c r="B7830">
        <v>0</v>
      </c>
      <c r="C7830" s="1">
        <v>43314</v>
      </c>
      <c r="D7830">
        <v>970455</v>
      </c>
      <c r="E7830">
        <v>1495</v>
      </c>
      <c r="F7830">
        <v>4</v>
      </c>
      <c r="G7830">
        <v>230</v>
      </c>
      <c r="H7830" s="1">
        <v>43314</v>
      </c>
      <c r="I7830">
        <v>390</v>
      </c>
      <c r="J7830">
        <v>202.4</v>
      </c>
      <c r="K7830">
        <v>105.77</v>
      </c>
      <c r="L7830" t="s">
        <v>16</v>
      </c>
      <c r="M7830">
        <v>0.76739999999999997</v>
      </c>
    </row>
    <row r="7831" spans="1:13" x14ac:dyDescent="0.25">
      <c r="A7831">
        <v>313603</v>
      </c>
      <c r="B7831">
        <v>1</v>
      </c>
      <c r="C7831" s="1">
        <v>43314</v>
      </c>
      <c r="D7831">
        <v>970455</v>
      </c>
      <c r="E7831">
        <v>1704</v>
      </c>
      <c r="F7831">
        <v>5</v>
      </c>
      <c r="G7831">
        <v>6.99</v>
      </c>
      <c r="H7831" s="1">
        <v>43314</v>
      </c>
      <c r="I7831">
        <v>390</v>
      </c>
      <c r="J7831">
        <v>6.99</v>
      </c>
      <c r="K7831">
        <v>3.56</v>
      </c>
      <c r="L7831" t="s">
        <v>16</v>
      </c>
      <c r="M7831">
        <v>0.76739999999999997</v>
      </c>
    </row>
    <row r="7832" spans="1:13" x14ac:dyDescent="0.25">
      <c r="A7832">
        <v>313604</v>
      </c>
      <c r="B7832">
        <v>0</v>
      </c>
      <c r="C7832" s="1">
        <v>43314</v>
      </c>
      <c r="D7832">
        <v>685362</v>
      </c>
      <c r="E7832">
        <v>2252</v>
      </c>
      <c r="F7832">
        <v>3</v>
      </c>
      <c r="G7832">
        <v>79.95</v>
      </c>
      <c r="H7832" s="1">
        <v>43314</v>
      </c>
      <c r="I7832">
        <v>130</v>
      </c>
      <c r="J7832">
        <v>79.95</v>
      </c>
      <c r="K7832">
        <v>40.76</v>
      </c>
      <c r="L7832" t="s">
        <v>14</v>
      </c>
      <c r="M7832">
        <v>0.86080000000000001</v>
      </c>
    </row>
    <row r="7833" spans="1:13" x14ac:dyDescent="0.25">
      <c r="A7833">
        <v>313604</v>
      </c>
      <c r="B7833">
        <v>1</v>
      </c>
      <c r="C7833" s="1">
        <v>43314</v>
      </c>
      <c r="D7833">
        <v>685362</v>
      </c>
      <c r="E7833">
        <v>1345</v>
      </c>
      <c r="F7833">
        <v>2</v>
      </c>
      <c r="G7833">
        <v>22</v>
      </c>
      <c r="H7833" s="1">
        <v>43314</v>
      </c>
      <c r="I7833">
        <v>130</v>
      </c>
      <c r="J7833">
        <v>22</v>
      </c>
      <c r="K7833">
        <v>10.119999999999999</v>
      </c>
      <c r="L7833" t="s">
        <v>14</v>
      </c>
      <c r="M7833">
        <v>0.86080000000000001</v>
      </c>
    </row>
    <row r="7834" spans="1:13" x14ac:dyDescent="0.25">
      <c r="A7834">
        <v>313604</v>
      </c>
      <c r="B7834">
        <v>2</v>
      </c>
      <c r="C7834" s="1">
        <v>43314</v>
      </c>
      <c r="D7834">
        <v>685362</v>
      </c>
      <c r="E7834">
        <v>1670</v>
      </c>
      <c r="F7834">
        <v>4</v>
      </c>
      <c r="G7834">
        <v>8.99</v>
      </c>
      <c r="H7834" s="1">
        <v>43314</v>
      </c>
      <c r="I7834">
        <v>130</v>
      </c>
      <c r="J7834">
        <v>8.0909999999999993</v>
      </c>
      <c r="K7834">
        <v>4.13</v>
      </c>
      <c r="L7834" t="s">
        <v>14</v>
      </c>
      <c r="M7834">
        <v>0.86080000000000001</v>
      </c>
    </row>
    <row r="7835" spans="1:13" x14ac:dyDescent="0.25">
      <c r="A7835">
        <v>313700</v>
      </c>
      <c r="B7835">
        <v>0</v>
      </c>
      <c r="C7835" s="1">
        <v>43315</v>
      </c>
      <c r="D7835">
        <v>518543</v>
      </c>
      <c r="E7835">
        <v>1341</v>
      </c>
      <c r="F7835">
        <v>2</v>
      </c>
      <c r="G7835">
        <v>16</v>
      </c>
      <c r="H7835" s="1">
        <v>43315</v>
      </c>
      <c r="I7835">
        <v>270</v>
      </c>
      <c r="J7835">
        <v>16</v>
      </c>
      <c r="K7835">
        <v>8.16</v>
      </c>
      <c r="L7835" t="s">
        <v>14</v>
      </c>
      <c r="M7835">
        <v>0.86299999999999999</v>
      </c>
    </row>
    <row r="7836" spans="1:13" x14ac:dyDescent="0.25">
      <c r="A7836">
        <v>313700</v>
      </c>
      <c r="B7836">
        <v>1</v>
      </c>
      <c r="C7836" s="1">
        <v>43315</v>
      </c>
      <c r="D7836">
        <v>518543</v>
      </c>
      <c r="E7836">
        <v>1432</v>
      </c>
      <c r="F7836">
        <v>3</v>
      </c>
      <c r="G7836">
        <v>300</v>
      </c>
      <c r="H7836" s="1">
        <v>43315</v>
      </c>
      <c r="I7836">
        <v>270</v>
      </c>
      <c r="J7836">
        <v>270</v>
      </c>
      <c r="K7836">
        <v>137.96</v>
      </c>
      <c r="L7836" t="s">
        <v>14</v>
      </c>
      <c r="M7836">
        <v>0.86299999999999999</v>
      </c>
    </row>
    <row r="7837" spans="1:13" x14ac:dyDescent="0.25">
      <c r="A7837">
        <v>313701</v>
      </c>
      <c r="B7837">
        <v>0</v>
      </c>
      <c r="C7837" s="1">
        <v>43315</v>
      </c>
      <c r="D7837">
        <v>287277</v>
      </c>
      <c r="E7837">
        <v>375</v>
      </c>
      <c r="F7837">
        <v>7</v>
      </c>
      <c r="G7837">
        <v>699</v>
      </c>
      <c r="H7837" s="1">
        <v>43315</v>
      </c>
      <c r="I7837">
        <v>90</v>
      </c>
      <c r="J7837">
        <v>699</v>
      </c>
      <c r="K7837">
        <v>321.44</v>
      </c>
      <c r="L7837" t="s">
        <v>15</v>
      </c>
      <c r="M7837">
        <v>1.3018000000000001</v>
      </c>
    </row>
    <row r="7838" spans="1:13" x14ac:dyDescent="0.25">
      <c r="A7838">
        <v>313701</v>
      </c>
      <c r="B7838">
        <v>1</v>
      </c>
      <c r="C7838" s="1">
        <v>43315</v>
      </c>
      <c r="D7838">
        <v>287277</v>
      </c>
      <c r="E7838">
        <v>2488</v>
      </c>
      <c r="F7838">
        <v>4</v>
      </c>
      <c r="G7838">
        <v>14.99</v>
      </c>
      <c r="H7838" s="1">
        <v>43315</v>
      </c>
      <c r="I7838">
        <v>90</v>
      </c>
      <c r="J7838">
        <v>14.99</v>
      </c>
      <c r="K7838">
        <v>7.64</v>
      </c>
      <c r="L7838" t="s">
        <v>15</v>
      </c>
      <c r="M7838">
        <v>1.3018000000000001</v>
      </c>
    </row>
    <row r="7839" spans="1:13" x14ac:dyDescent="0.25">
      <c r="A7839">
        <v>313701</v>
      </c>
      <c r="B7839">
        <v>2</v>
      </c>
      <c r="C7839" s="1">
        <v>43315</v>
      </c>
      <c r="D7839">
        <v>287277</v>
      </c>
      <c r="E7839">
        <v>1268</v>
      </c>
      <c r="F7839">
        <v>2</v>
      </c>
      <c r="G7839">
        <v>49.96</v>
      </c>
      <c r="H7839" s="1">
        <v>43315</v>
      </c>
      <c r="I7839">
        <v>90</v>
      </c>
      <c r="J7839">
        <v>45.963200000000001</v>
      </c>
      <c r="K7839">
        <v>25.47</v>
      </c>
      <c r="L7839" t="s">
        <v>15</v>
      </c>
      <c r="M7839">
        <v>1.3018000000000001</v>
      </c>
    </row>
    <row r="7840" spans="1:13" x14ac:dyDescent="0.25">
      <c r="A7840">
        <v>313701</v>
      </c>
      <c r="B7840">
        <v>3</v>
      </c>
      <c r="C7840" s="1">
        <v>43315</v>
      </c>
      <c r="D7840">
        <v>287277</v>
      </c>
      <c r="E7840">
        <v>2506</v>
      </c>
      <c r="F7840">
        <v>1</v>
      </c>
      <c r="G7840">
        <v>4.74</v>
      </c>
      <c r="H7840" s="1">
        <v>43315</v>
      </c>
      <c r="I7840">
        <v>90</v>
      </c>
      <c r="J7840">
        <v>4.6925999999999997</v>
      </c>
      <c r="K7840">
        <v>2.42</v>
      </c>
      <c r="L7840" t="s">
        <v>15</v>
      </c>
      <c r="M7840">
        <v>1.3018000000000001</v>
      </c>
    </row>
    <row r="7841" spans="1:13" x14ac:dyDescent="0.25">
      <c r="A7841">
        <v>313702</v>
      </c>
      <c r="B7841">
        <v>0</v>
      </c>
      <c r="C7841" s="1">
        <v>43315</v>
      </c>
      <c r="D7841">
        <v>1842247</v>
      </c>
      <c r="E7841">
        <v>1623</v>
      </c>
      <c r="F7841">
        <v>1</v>
      </c>
      <c r="G7841">
        <v>219</v>
      </c>
      <c r="H7841" s="1">
        <v>43315</v>
      </c>
      <c r="I7841">
        <v>540</v>
      </c>
      <c r="J7841">
        <v>216.81</v>
      </c>
      <c r="K7841">
        <v>72.56</v>
      </c>
      <c r="L7841" t="s">
        <v>13</v>
      </c>
      <c r="M7841">
        <v>1</v>
      </c>
    </row>
    <row r="7842" spans="1:13" x14ac:dyDescent="0.25">
      <c r="A7842">
        <v>313800</v>
      </c>
      <c r="B7842">
        <v>0</v>
      </c>
      <c r="C7842" s="1">
        <v>43316</v>
      </c>
      <c r="D7842">
        <v>259037</v>
      </c>
      <c r="E7842">
        <v>2060</v>
      </c>
      <c r="F7842">
        <v>1</v>
      </c>
      <c r="G7842">
        <v>94.99</v>
      </c>
      <c r="H7842" s="1">
        <v>43319</v>
      </c>
      <c r="I7842">
        <v>999999</v>
      </c>
      <c r="J7842">
        <v>94.99</v>
      </c>
      <c r="K7842">
        <v>48.43</v>
      </c>
      <c r="L7842" t="s">
        <v>15</v>
      </c>
      <c r="M7842">
        <v>1.3018000000000001</v>
      </c>
    </row>
    <row r="7843" spans="1:13" x14ac:dyDescent="0.25">
      <c r="A7843">
        <v>313800</v>
      </c>
      <c r="B7843">
        <v>1</v>
      </c>
      <c r="C7843" s="1">
        <v>43316</v>
      </c>
      <c r="D7843">
        <v>259037</v>
      </c>
      <c r="E7843">
        <v>1586</v>
      </c>
      <c r="F7843">
        <v>1</v>
      </c>
      <c r="G7843">
        <v>12.66</v>
      </c>
      <c r="H7843" s="1">
        <v>43319</v>
      </c>
      <c r="I7843">
        <v>999999</v>
      </c>
      <c r="J7843">
        <v>12.66</v>
      </c>
      <c r="K7843">
        <v>5.82</v>
      </c>
      <c r="L7843" t="s">
        <v>15</v>
      </c>
      <c r="M7843">
        <v>1.3018000000000001</v>
      </c>
    </row>
    <row r="7844" spans="1:13" x14ac:dyDescent="0.25">
      <c r="A7844">
        <v>313800</v>
      </c>
      <c r="B7844">
        <v>2</v>
      </c>
      <c r="C7844" s="1">
        <v>43316</v>
      </c>
      <c r="D7844">
        <v>259037</v>
      </c>
      <c r="E7844">
        <v>541</v>
      </c>
      <c r="F7844">
        <v>2</v>
      </c>
      <c r="G7844">
        <v>699</v>
      </c>
      <c r="H7844" s="1">
        <v>43319</v>
      </c>
      <c r="I7844">
        <v>999999</v>
      </c>
      <c r="J7844">
        <v>650.07000000000005</v>
      </c>
      <c r="K7844">
        <v>321.44</v>
      </c>
      <c r="L7844" t="s">
        <v>15</v>
      </c>
      <c r="M7844">
        <v>1.3018000000000001</v>
      </c>
    </row>
    <row r="7845" spans="1:13" x14ac:dyDescent="0.25">
      <c r="A7845">
        <v>313800</v>
      </c>
      <c r="B7845">
        <v>3</v>
      </c>
      <c r="C7845" s="1">
        <v>43316</v>
      </c>
      <c r="D7845">
        <v>259037</v>
      </c>
      <c r="E7845">
        <v>1598</v>
      </c>
      <c r="F7845">
        <v>1</v>
      </c>
      <c r="G7845">
        <v>57.88</v>
      </c>
      <c r="H7845" s="1">
        <v>43319</v>
      </c>
      <c r="I7845">
        <v>999999</v>
      </c>
      <c r="J7845">
        <v>57.88</v>
      </c>
      <c r="K7845">
        <v>26.62</v>
      </c>
      <c r="L7845" t="s">
        <v>15</v>
      </c>
      <c r="M7845">
        <v>1.3018000000000001</v>
      </c>
    </row>
    <row r="7846" spans="1:13" x14ac:dyDescent="0.25">
      <c r="A7846">
        <v>313800</v>
      </c>
      <c r="B7846">
        <v>4</v>
      </c>
      <c r="C7846" s="1">
        <v>43316</v>
      </c>
      <c r="D7846">
        <v>259037</v>
      </c>
      <c r="E7846">
        <v>434</v>
      </c>
      <c r="F7846">
        <v>3</v>
      </c>
      <c r="G7846">
        <v>599</v>
      </c>
      <c r="H7846" s="1">
        <v>43319</v>
      </c>
      <c r="I7846">
        <v>999999</v>
      </c>
      <c r="J7846">
        <v>533.11</v>
      </c>
      <c r="K7846">
        <v>275.45999999999998</v>
      </c>
      <c r="L7846" t="s">
        <v>15</v>
      </c>
      <c r="M7846">
        <v>1.3018000000000001</v>
      </c>
    </row>
    <row r="7847" spans="1:13" x14ac:dyDescent="0.25">
      <c r="A7847">
        <v>313801</v>
      </c>
      <c r="B7847">
        <v>0</v>
      </c>
      <c r="C7847" s="1">
        <v>43316</v>
      </c>
      <c r="D7847">
        <v>1898417</v>
      </c>
      <c r="E7847">
        <v>1676</v>
      </c>
      <c r="F7847">
        <v>1</v>
      </c>
      <c r="G7847">
        <v>8.99</v>
      </c>
      <c r="H7847" s="1">
        <v>43318</v>
      </c>
      <c r="I7847">
        <v>999999</v>
      </c>
      <c r="J7847">
        <v>8.99</v>
      </c>
      <c r="K7847">
        <v>4.13</v>
      </c>
      <c r="L7847" t="s">
        <v>13</v>
      </c>
      <c r="M7847">
        <v>1</v>
      </c>
    </row>
    <row r="7848" spans="1:13" x14ac:dyDescent="0.25">
      <c r="A7848">
        <v>313801</v>
      </c>
      <c r="B7848">
        <v>1</v>
      </c>
      <c r="C7848" s="1">
        <v>43316</v>
      </c>
      <c r="D7848">
        <v>1898417</v>
      </c>
      <c r="E7848">
        <v>818</v>
      </c>
      <c r="F7848">
        <v>8</v>
      </c>
      <c r="G7848">
        <v>11.5</v>
      </c>
      <c r="H7848" s="1">
        <v>43318</v>
      </c>
      <c r="I7848">
        <v>999999</v>
      </c>
      <c r="J7848">
        <v>11.385</v>
      </c>
      <c r="K7848">
        <v>5.29</v>
      </c>
      <c r="L7848" t="s">
        <v>13</v>
      </c>
      <c r="M7848">
        <v>1</v>
      </c>
    </row>
    <row r="7849" spans="1:13" x14ac:dyDescent="0.25">
      <c r="A7849">
        <v>313801</v>
      </c>
      <c r="B7849">
        <v>2</v>
      </c>
      <c r="C7849" s="1">
        <v>43316</v>
      </c>
      <c r="D7849">
        <v>1898417</v>
      </c>
      <c r="E7849">
        <v>1557</v>
      </c>
      <c r="F7849">
        <v>3</v>
      </c>
      <c r="G7849">
        <v>310</v>
      </c>
      <c r="H7849" s="1">
        <v>43318</v>
      </c>
      <c r="I7849">
        <v>999999</v>
      </c>
      <c r="J7849">
        <v>288.3</v>
      </c>
      <c r="K7849">
        <v>142.56</v>
      </c>
      <c r="L7849" t="s">
        <v>13</v>
      </c>
      <c r="M7849">
        <v>1</v>
      </c>
    </row>
    <row r="7850" spans="1:13" x14ac:dyDescent="0.25">
      <c r="A7850">
        <v>313801</v>
      </c>
      <c r="B7850">
        <v>3</v>
      </c>
      <c r="C7850" s="1">
        <v>43316</v>
      </c>
      <c r="D7850">
        <v>1898417</v>
      </c>
      <c r="E7850">
        <v>82</v>
      </c>
      <c r="F7850">
        <v>8</v>
      </c>
      <c r="G7850">
        <v>40.549999999999997</v>
      </c>
      <c r="H7850" s="1">
        <v>43318</v>
      </c>
      <c r="I7850">
        <v>999999</v>
      </c>
      <c r="J7850">
        <v>37.711500000000001</v>
      </c>
      <c r="K7850">
        <v>18.649999999999999</v>
      </c>
      <c r="L7850" t="s">
        <v>13</v>
      </c>
      <c r="M7850">
        <v>1</v>
      </c>
    </row>
    <row r="7851" spans="1:13" x14ac:dyDescent="0.25">
      <c r="A7851">
        <v>313801</v>
      </c>
      <c r="B7851">
        <v>4</v>
      </c>
      <c r="C7851" s="1">
        <v>43316</v>
      </c>
      <c r="D7851">
        <v>1898417</v>
      </c>
      <c r="E7851">
        <v>282</v>
      </c>
      <c r="F7851">
        <v>6</v>
      </c>
      <c r="G7851">
        <v>409</v>
      </c>
      <c r="H7851" s="1">
        <v>43318</v>
      </c>
      <c r="I7851">
        <v>999999</v>
      </c>
      <c r="J7851">
        <v>409</v>
      </c>
      <c r="K7851">
        <v>208.52</v>
      </c>
      <c r="L7851" t="s">
        <v>13</v>
      </c>
      <c r="M7851">
        <v>1</v>
      </c>
    </row>
    <row r="7852" spans="1:13" x14ac:dyDescent="0.25">
      <c r="A7852">
        <v>313802</v>
      </c>
      <c r="B7852">
        <v>0</v>
      </c>
      <c r="C7852" s="1">
        <v>43316</v>
      </c>
      <c r="D7852">
        <v>358641</v>
      </c>
      <c r="E7852">
        <v>454</v>
      </c>
      <c r="F7852">
        <v>10</v>
      </c>
      <c r="G7852">
        <v>269.89999999999998</v>
      </c>
      <c r="H7852" s="1">
        <v>43318</v>
      </c>
      <c r="I7852">
        <v>999999</v>
      </c>
      <c r="J7852">
        <v>267.20100000000002</v>
      </c>
      <c r="K7852">
        <v>137.6</v>
      </c>
      <c r="L7852" t="s">
        <v>15</v>
      </c>
      <c r="M7852">
        <v>1.3018000000000001</v>
      </c>
    </row>
    <row r="7853" spans="1:13" x14ac:dyDescent="0.25">
      <c r="A7853">
        <v>313803</v>
      </c>
      <c r="B7853">
        <v>0</v>
      </c>
      <c r="C7853" s="1">
        <v>43316</v>
      </c>
      <c r="D7853">
        <v>1156978</v>
      </c>
      <c r="E7853">
        <v>1372</v>
      </c>
      <c r="F7853">
        <v>3</v>
      </c>
      <c r="G7853">
        <v>35.99</v>
      </c>
      <c r="H7853" s="1">
        <v>43319</v>
      </c>
      <c r="I7853">
        <v>999999</v>
      </c>
      <c r="J7853">
        <v>32.750900000000001</v>
      </c>
      <c r="K7853">
        <v>16.55</v>
      </c>
      <c r="L7853" t="s">
        <v>16</v>
      </c>
      <c r="M7853">
        <v>0.76849999999999996</v>
      </c>
    </row>
    <row r="7854" spans="1:13" x14ac:dyDescent="0.25">
      <c r="A7854">
        <v>313803</v>
      </c>
      <c r="B7854">
        <v>1</v>
      </c>
      <c r="C7854" s="1">
        <v>43316</v>
      </c>
      <c r="D7854">
        <v>1156978</v>
      </c>
      <c r="E7854">
        <v>860</v>
      </c>
      <c r="F7854">
        <v>1</v>
      </c>
      <c r="G7854">
        <v>29.95</v>
      </c>
      <c r="H7854" s="1">
        <v>43319</v>
      </c>
      <c r="I7854">
        <v>999999</v>
      </c>
      <c r="J7854">
        <v>27.8535</v>
      </c>
      <c r="K7854">
        <v>13.77</v>
      </c>
      <c r="L7854" t="s">
        <v>16</v>
      </c>
      <c r="M7854">
        <v>0.76849999999999996</v>
      </c>
    </row>
    <row r="7855" spans="1:13" x14ac:dyDescent="0.25">
      <c r="A7855">
        <v>313803</v>
      </c>
      <c r="B7855">
        <v>2</v>
      </c>
      <c r="C7855" s="1">
        <v>43316</v>
      </c>
      <c r="D7855">
        <v>1156978</v>
      </c>
      <c r="E7855">
        <v>1672</v>
      </c>
      <c r="F7855">
        <v>6</v>
      </c>
      <c r="G7855">
        <v>16.89</v>
      </c>
      <c r="H7855" s="1">
        <v>43319</v>
      </c>
      <c r="I7855">
        <v>999999</v>
      </c>
      <c r="J7855">
        <v>15.0321</v>
      </c>
      <c r="K7855">
        <v>5.6</v>
      </c>
      <c r="L7855" t="s">
        <v>16</v>
      </c>
      <c r="M7855">
        <v>0.76849999999999996</v>
      </c>
    </row>
    <row r="7856" spans="1:13" x14ac:dyDescent="0.25">
      <c r="A7856">
        <v>313803</v>
      </c>
      <c r="B7856">
        <v>3</v>
      </c>
      <c r="C7856" s="1">
        <v>43316</v>
      </c>
      <c r="D7856">
        <v>1156978</v>
      </c>
      <c r="E7856">
        <v>1412</v>
      </c>
      <c r="F7856">
        <v>4</v>
      </c>
      <c r="G7856">
        <v>289</v>
      </c>
      <c r="H7856" s="1">
        <v>43319</v>
      </c>
      <c r="I7856">
        <v>999999</v>
      </c>
      <c r="J7856">
        <v>260.10000000000002</v>
      </c>
      <c r="K7856">
        <v>132.9</v>
      </c>
      <c r="L7856" t="s">
        <v>16</v>
      </c>
      <c r="M7856">
        <v>0.76849999999999996</v>
      </c>
    </row>
    <row r="7857" spans="1:13" x14ac:dyDescent="0.25">
      <c r="A7857">
        <v>313803</v>
      </c>
      <c r="B7857">
        <v>4</v>
      </c>
      <c r="C7857" s="1">
        <v>43316</v>
      </c>
      <c r="D7857">
        <v>1156978</v>
      </c>
      <c r="E7857">
        <v>1602</v>
      </c>
      <c r="F7857">
        <v>3</v>
      </c>
      <c r="G7857">
        <v>179.99</v>
      </c>
      <c r="H7857" s="1">
        <v>43319</v>
      </c>
      <c r="I7857">
        <v>999999</v>
      </c>
      <c r="J7857">
        <v>179.99</v>
      </c>
      <c r="K7857">
        <v>82.77</v>
      </c>
      <c r="L7857" t="s">
        <v>16</v>
      </c>
      <c r="M7857">
        <v>0.76849999999999996</v>
      </c>
    </row>
    <row r="7858" spans="1:13" x14ac:dyDescent="0.25">
      <c r="A7858">
        <v>313804</v>
      </c>
      <c r="B7858">
        <v>0</v>
      </c>
      <c r="C7858" s="1">
        <v>43316</v>
      </c>
      <c r="D7858">
        <v>1920351</v>
      </c>
      <c r="E7858">
        <v>1606</v>
      </c>
      <c r="F7858">
        <v>2</v>
      </c>
      <c r="G7858">
        <v>159.99</v>
      </c>
      <c r="H7858" s="1">
        <v>43316</v>
      </c>
      <c r="I7858">
        <v>570</v>
      </c>
      <c r="J7858">
        <v>148.79069999999999</v>
      </c>
      <c r="K7858">
        <v>73.569999999999993</v>
      </c>
      <c r="L7858" t="s">
        <v>13</v>
      </c>
      <c r="M7858">
        <v>1</v>
      </c>
    </row>
    <row r="7859" spans="1:13" x14ac:dyDescent="0.25">
      <c r="A7859">
        <v>313804</v>
      </c>
      <c r="B7859">
        <v>1</v>
      </c>
      <c r="C7859" s="1">
        <v>43316</v>
      </c>
      <c r="D7859">
        <v>1920351</v>
      </c>
      <c r="E7859">
        <v>1682</v>
      </c>
      <c r="F7859">
        <v>1</v>
      </c>
      <c r="G7859">
        <v>8.99</v>
      </c>
      <c r="H7859" s="1">
        <v>43316</v>
      </c>
      <c r="I7859">
        <v>570</v>
      </c>
      <c r="J7859">
        <v>8.6303999999999998</v>
      </c>
      <c r="K7859">
        <v>4.13</v>
      </c>
      <c r="L7859" t="s">
        <v>13</v>
      </c>
      <c r="M7859">
        <v>1</v>
      </c>
    </row>
    <row r="7860" spans="1:13" x14ac:dyDescent="0.25">
      <c r="A7860">
        <v>313804</v>
      </c>
      <c r="B7860">
        <v>2</v>
      </c>
      <c r="C7860" s="1">
        <v>43316</v>
      </c>
      <c r="D7860">
        <v>1920351</v>
      </c>
      <c r="E7860">
        <v>689</v>
      </c>
      <c r="F7860">
        <v>3</v>
      </c>
      <c r="G7860">
        <v>159</v>
      </c>
      <c r="H7860" s="1">
        <v>43316</v>
      </c>
      <c r="I7860">
        <v>570</v>
      </c>
      <c r="J7860">
        <v>159</v>
      </c>
      <c r="K7860">
        <v>73.12</v>
      </c>
      <c r="L7860" t="s">
        <v>13</v>
      </c>
      <c r="M7860">
        <v>1</v>
      </c>
    </row>
    <row r="7861" spans="1:13" x14ac:dyDescent="0.25">
      <c r="A7861">
        <v>313804</v>
      </c>
      <c r="B7861">
        <v>3</v>
      </c>
      <c r="C7861" s="1">
        <v>43316</v>
      </c>
      <c r="D7861">
        <v>1920351</v>
      </c>
      <c r="E7861">
        <v>1621</v>
      </c>
      <c r="F7861">
        <v>1</v>
      </c>
      <c r="G7861">
        <v>12.99</v>
      </c>
      <c r="H7861" s="1">
        <v>43316</v>
      </c>
      <c r="I7861">
        <v>570</v>
      </c>
      <c r="J7861">
        <v>12.99</v>
      </c>
      <c r="K7861">
        <v>6.62</v>
      </c>
      <c r="L7861" t="s">
        <v>13</v>
      </c>
      <c r="M7861">
        <v>1</v>
      </c>
    </row>
    <row r="7862" spans="1:13" x14ac:dyDescent="0.25">
      <c r="A7862">
        <v>313804</v>
      </c>
      <c r="B7862">
        <v>4</v>
      </c>
      <c r="C7862" s="1">
        <v>43316</v>
      </c>
      <c r="D7862">
        <v>1920351</v>
      </c>
      <c r="E7862">
        <v>90</v>
      </c>
      <c r="F7862">
        <v>1</v>
      </c>
      <c r="G7862">
        <v>149.99</v>
      </c>
      <c r="H7862" s="1">
        <v>43316</v>
      </c>
      <c r="I7862">
        <v>570</v>
      </c>
      <c r="J7862">
        <v>134.99100000000001</v>
      </c>
      <c r="K7862">
        <v>49.69</v>
      </c>
      <c r="L7862" t="s">
        <v>13</v>
      </c>
      <c r="M7862">
        <v>1</v>
      </c>
    </row>
    <row r="7863" spans="1:13" x14ac:dyDescent="0.25">
      <c r="A7863">
        <v>313804</v>
      </c>
      <c r="B7863">
        <v>5</v>
      </c>
      <c r="C7863" s="1">
        <v>43316</v>
      </c>
      <c r="D7863">
        <v>1920351</v>
      </c>
      <c r="E7863">
        <v>1601</v>
      </c>
      <c r="F7863">
        <v>2</v>
      </c>
      <c r="G7863">
        <v>159.99</v>
      </c>
      <c r="H7863" s="1">
        <v>43316</v>
      </c>
      <c r="I7863">
        <v>570</v>
      </c>
      <c r="J7863">
        <v>151.9905</v>
      </c>
      <c r="K7863">
        <v>73.569999999999993</v>
      </c>
      <c r="L7863" t="s">
        <v>13</v>
      </c>
      <c r="M7863">
        <v>1</v>
      </c>
    </row>
    <row r="7864" spans="1:13" x14ac:dyDescent="0.25">
      <c r="A7864">
        <v>313804</v>
      </c>
      <c r="B7864">
        <v>6</v>
      </c>
      <c r="C7864" s="1">
        <v>43316</v>
      </c>
      <c r="D7864">
        <v>1920351</v>
      </c>
      <c r="E7864">
        <v>2500</v>
      </c>
      <c r="F7864">
        <v>7</v>
      </c>
      <c r="G7864">
        <v>23.72</v>
      </c>
      <c r="H7864" s="1">
        <v>43316</v>
      </c>
      <c r="I7864">
        <v>570</v>
      </c>
      <c r="J7864">
        <v>23.72</v>
      </c>
      <c r="K7864">
        <v>12.09</v>
      </c>
      <c r="L7864" t="s">
        <v>13</v>
      </c>
      <c r="M7864">
        <v>1</v>
      </c>
    </row>
    <row r="7865" spans="1:13" x14ac:dyDescent="0.25">
      <c r="A7865">
        <v>313805</v>
      </c>
      <c r="B7865">
        <v>0</v>
      </c>
      <c r="C7865" s="1">
        <v>43316</v>
      </c>
      <c r="D7865">
        <v>1019620</v>
      </c>
      <c r="E7865">
        <v>1600</v>
      </c>
      <c r="F7865">
        <v>3</v>
      </c>
      <c r="G7865">
        <v>57.88</v>
      </c>
      <c r="H7865" s="1">
        <v>43316</v>
      </c>
      <c r="I7865">
        <v>410</v>
      </c>
      <c r="J7865">
        <v>57.88</v>
      </c>
      <c r="K7865">
        <v>26.62</v>
      </c>
      <c r="L7865" t="s">
        <v>16</v>
      </c>
      <c r="M7865">
        <v>0.76849999999999996</v>
      </c>
    </row>
    <row r="7866" spans="1:13" x14ac:dyDescent="0.25">
      <c r="A7866">
        <v>313806</v>
      </c>
      <c r="B7866">
        <v>0</v>
      </c>
      <c r="C7866" s="1">
        <v>43316</v>
      </c>
      <c r="D7866">
        <v>71776</v>
      </c>
      <c r="E7866">
        <v>1560</v>
      </c>
      <c r="F7866">
        <v>6</v>
      </c>
      <c r="G7866">
        <v>330</v>
      </c>
      <c r="H7866" s="1">
        <v>43322</v>
      </c>
      <c r="I7866">
        <v>999999</v>
      </c>
      <c r="J7866">
        <v>330</v>
      </c>
      <c r="K7866">
        <v>151.76</v>
      </c>
      <c r="L7866" t="s">
        <v>17</v>
      </c>
      <c r="M7866">
        <v>1.3539000000000001</v>
      </c>
    </row>
    <row r="7867" spans="1:13" x14ac:dyDescent="0.25">
      <c r="A7867">
        <v>314000</v>
      </c>
      <c r="B7867">
        <v>0</v>
      </c>
      <c r="C7867" s="1">
        <v>43318</v>
      </c>
      <c r="D7867">
        <v>1350579</v>
      </c>
      <c r="E7867">
        <v>436</v>
      </c>
      <c r="F7867">
        <v>4</v>
      </c>
      <c r="G7867">
        <v>369</v>
      </c>
      <c r="H7867" s="1">
        <v>43320</v>
      </c>
      <c r="I7867">
        <v>999999</v>
      </c>
      <c r="J7867">
        <v>369</v>
      </c>
      <c r="K7867">
        <v>188.13</v>
      </c>
      <c r="L7867" t="s">
        <v>13</v>
      </c>
      <c r="M7867">
        <v>1</v>
      </c>
    </row>
    <row r="7868" spans="1:13" x14ac:dyDescent="0.25">
      <c r="A7868">
        <v>314001</v>
      </c>
      <c r="B7868">
        <v>0</v>
      </c>
      <c r="C7868" s="1">
        <v>43318</v>
      </c>
      <c r="D7868">
        <v>1379520</v>
      </c>
      <c r="E7868">
        <v>455</v>
      </c>
      <c r="F7868">
        <v>7</v>
      </c>
      <c r="G7868">
        <v>919</v>
      </c>
      <c r="H7868" s="1">
        <v>43319</v>
      </c>
      <c r="I7868">
        <v>999999</v>
      </c>
      <c r="J7868">
        <v>873.05</v>
      </c>
      <c r="K7868">
        <v>304.48</v>
      </c>
      <c r="L7868" t="s">
        <v>13</v>
      </c>
      <c r="M7868">
        <v>1</v>
      </c>
    </row>
    <row r="7869" spans="1:13" x14ac:dyDescent="0.25">
      <c r="A7869">
        <v>314001</v>
      </c>
      <c r="B7869">
        <v>1</v>
      </c>
      <c r="C7869" s="1">
        <v>43318</v>
      </c>
      <c r="D7869">
        <v>1379520</v>
      </c>
      <c r="E7869">
        <v>1653</v>
      </c>
      <c r="F7869">
        <v>1</v>
      </c>
      <c r="G7869">
        <v>109.99</v>
      </c>
      <c r="H7869" s="1">
        <v>43319</v>
      </c>
      <c r="I7869">
        <v>999999</v>
      </c>
      <c r="J7869">
        <v>100.0909</v>
      </c>
      <c r="K7869">
        <v>56.08</v>
      </c>
      <c r="L7869" t="s">
        <v>13</v>
      </c>
      <c r="M7869">
        <v>1</v>
      </c>
    </row>
    <row r="7870" spans="1:13" x14ac:dyDescent="0.25">
      <c r="A7870">
        <v>314002</v>
      </c>
      <c r="B7870">
        <v>0</v>
      </c>
      <c r="C7870" s="1">
        <v>43318</v>
      </c>
      <c r="D7870">
        <v>313233</v>
      </c>
      <c r="E7870">
        <v>169</v>
      </c>
      <c r="F7870">
        <v>5</v>
      </c>
      <c r="G7870">
        <v>119</v>
      </c>
      <c r="H7870" s="1">
        <v>43318</v>
      </c>
      <c r="I7870">
        <v>100</v>
      </c>
      <c r="J7870">
        <v>119</v>
      </c>
      <c r="K7870">
        <v>54.72</v>
      </c>
      <c r="L7870" t="s">
        <v>15</v>
      </c>
      <c r="M7870">
        <v>1.3023</v>
      </c>
    </row>
    <row r="7871" spans="1:13" x14ac:dyDescent="0.25">
      <c r="A7871">
        <v>314100</v>
      </c>
      <c r="B7871">
        <v>0</v>
      </c>
      <c r="C7871" s="1">
        <v>43319</v>
      </c>
      <c r="D7871">
        <v>1549053</v>
      </c>
      <c r="E7871">
        <v>1570</v>
      </c>
      <c r="F7871">
        <v>1</v>
      </c>
      <c r="G7871">
        <v>398</v>
      </c>
      <c r="H7871" s="1">
        <v>43319</v>
      </c>
      <c r="I7871">
        <v>450</v>
      </c>
      <c r="J7871">
        <v>398</v>
      </c>
      <c r="K7871">
        <v>131.87</v>
      </c>
      <c r="L7871" t="s">
        <v>13</v>
      </c>
      <c r="M7871">
        <v>1</v>
      </c>
    </row>
    <row r="7872" spans="1:13" x14ac:dyDescent="0.25">
      <c r="A7872">
        <v>314100</v>
      </c>
      <c r="B7872">
        <v>1</v>
      </c>
      <c r="C7872" s="1">
        <v>43319</v>
      </c>
      <c r="D7872">
        <v>1549053</v>
      </c>
      <c r="E7872">
        <v>1623</v>
      </c>
      <c r="F7872">
        <v>3</v>
      </c>
      <c r="G7872">
        <v>219</v>
      </c>
      <c r="H7872" s="1">
        <v>43319</v>
      </c>
      <c r="I7872">
        <v>450</v>
      </c>
      <c r="J7872">
        <v>192.72</v>
      </c>
      <c r="K7872">
        <v>72.56</v>
      </c>
      <c r="L7872" t="s">
        <v>13</v>
      </c>
      <c r="M7872">
        <v>1</v>
      </c>
    </row>
    <row r="7873" spans="1:13" x14ac:dyDescent="0.25">
      <c r="A7873">
        <v>314100</v>
      </c>
      <c r="B7873">
        <v>2</v>
      </c>
      <c r="C7873" s="1">
        <v>43319</v>
      </c>
      <c r="D7873">
        <v>1549053</v>
      </c>
      <c r="E7873">
        <v>1518</v>
      </c>
      <c r="F7873">
        <v>1</v>
      </c>
      <c r="G7873">
        <v>300</v>
      </c>
      <c r="H7873" s="1">
        <v>43319</v>
      </c>
      <c r="I7873">
        <v>450</v>
      </c>
      <c r="J7873">
        <v>276</v>
      </c>
      <c r="K7873">
        <v>137.96</v>
      </c>
      <c r="L7873" t="s">
        <v>13</v>
      </c>
      <c r="M7873">
        <v>1</v>
      </c>
    </row>
    <row r="7874" spans="1:13" x14ac:dyDescent="0.25">
      <c r="A7874">
        <v>314101</v>
      </c>
      <c r="B7874">
        <v>0</v>
      </c>
      <c r="C7874" s="1">
        <v>43319</v>
      </c>
      <c r="D7874">
        <v>1132148</v>
      </c>
      <c r="E7874">
        <v>2157</v>
      </c>
      <c r="F7874">
        <v>1</v>
      </c>
      <c r="G7874">
        <v>129.9</v>
      </c>
      <c r="H7874" s="1">
        <v>43322</v>
      </c>
      <c r="I7874">
        <v>999999</v>
      </c>
      <c r="J7874">
        <v>120.807</v>
      </c>
      <c r="K7874">
        <v>66.23</v>
      </c>
      <c r="L7874" t="s">
        <v>16</v>
      </c>
      <c r="M7874">
        <v>0.77129999999999999</v>
      </c>
    </row>
    <row r="7875" spans="1:13" x14ac:dyDescent="0.25">
      <c r="A7875">
        <v>314102</v>
      </c>
      <c r="B7875">
        <v>0</v>
      </c>
      <c r="C7875" s="1">
        <v>43319</v>
      </c>
      <c r="D7875">
        <v>1473119</v>
      </c>
      <c r="E7875">
        <v>1686</v>
      </c>
      <c r="F7875">
        <v>7</v>
      </c>
      <c r="G7875">
        <v>6.99</v>
      </c>
      <c r="H7875" s="1">
        <v>43320</v>
      </c>
      <c r="I7875">
        <v>999999</v>
      </c>
      <c r="J7875">
        <v>6.5007000000000001</v>
      </c>
      <c r="K7875">
        <v>3.56</v>
      </c>
      <c r="L7875" t="s">
        <v>13</v>
      </c>
      <c r="M7875">
        <v>1</v>
      </c>
    </row>
    <row r="7876" spans="1:13" x14ac:dyDescent="0.25">
      <c r="A7876">
        <v>314103</v>
      </c>
      <c r="B7876">
        <v>0</v>
      </c>
      <c r="C7876" s="1">
        <v>43319</v>
      </c>
      <c r="D7876">
        <v>1871939</v>
      </c>
      <c r="E7876">
        <v>1622</v>
      </c>
      <c r="F7876">
        <v>1</v>
      </c>
      <c r="G7876">
        <v>219</v>
      </c>
      <c r="H7876" s="1">
        <v>43319</v>
      </c>
      <c r="I7876">
        <v>430</v>
      </c>
      <c r="J7876">
        <v>201.48</v>
      </c>
      <c r="K7876">
        <v>72.56</v>
      </c>
      <c r="L7876" t="s">
        <v>13</v>
      </c>
      <c r="M7876">
        <v>1</v>
      </c>
    </row>
    <row r="7877" spans="1:13" x14ac:dyDescent="0.25">
      <c r="A7877">
        <v>314103</v>
      </c>
      <c r="B7877">
        <v>1</v>
      </c>
      <c r="C7877" s="1">
        <v>43319</v>
      </c>
      <c r="D7877">
        <v>1871939</v>
      </c>
      <c r="E7877">
        <v>1580</v>
      </c>
      <c r="F7877">
        <v>3</v>
      </c>
      <c r="G7877">
        <v>219</v>
      </c>
      <c r="H7877" s="1">
        <v>43319</v>
      </c>
      <c r="I7877">
        <v>430</v>
      </c>
      <c r="J7877">
        <v>212.43</v>
      </c>
      <c r="K7877">
        <v>72.56</v>
      </c>
      <c r="L7877" t="s">
        <v>13</v>
      </c>
      <c r="M7877">
        <v>1</v>
      </c>
    </row>
    <row r="7878" spans="1:13" x14ac:dyDescent="0.25">
      <c r="A7878">
        <v>314103</v>
      </c>
      <c r="B7878">
        <v>2</v>
      </c>
      <c r="C7878" s="1">
        <v>43319</v>
      </c>
      <c r="D7878">
        <v>1871939</v>
      </c>
      <c r="E7878">
        <v>180</v>
      </c>
      <c r="F7878">
        <v>2</v>
      </c>
      <c r="G7878">
        <v>69</v>
      </c>
      <c r="H7878" s="1">
        <v>43319</v>
      </c>
      <c r="I7878">
        <v>430</v>
      </c>
      <c r="J7878">
        <v>59.34</v>
      </c>
      <c r="K7878">
        <v>35.18</v>
      </c>
      <c r="L7878" t="s">
        <v>13</v>
      </c>
      <c r="M7878">
        <v>1</v>
      </c>
    </row>
    <row r="7879" spans="1:13" x14ac:dyDescent="0.25">
      <c r="A7879">
        <v>314103</v>
      </c>
      <c r="B7879">
        <v>3</v>
      </c>
      <c r="C7879" s="1">
        <v>43319</v>
      </c>
      <c r="D7879">
        <v>1871939</v>
      </c>
      <c r="E7879">
        <v>335</v>
      </c>
      <c r="F7879">
        <v>4</v>
      </c>
      <c r="G7879">
        <v>869</v>
      </c>
      <c r="H7879" s="1">
        <v>43319</v>
      </c>
      <c r="I7879">
        <v>430</v>
      </c>
      <c r="J7879">
        <v>816.86</v>
      </c>
      <c r="K7879">
        <v>287.92</v>
      </c>
      <c r="L7879" t="s">
        <v>13</v>
      </c>
      <c r="M7879">
        <v>1</v>
      </c>
    </row>
    <row r="7880" spans="1:13" x14ac:dyDescent="0.25">
      <c r="A7880">
        <v>314104</v>
      </c>
      <c r="B7880">
        <v>0</v>
      </c>
      <c r="C7880" s="1">
        <v>43319</v>
      </c>
      <c r="D7880">
        <v>1889524</v>
      </c>
      <c r="E7880">
        <v>2509</v>
      </c>
      <c r="F7880">
        <v>4</v>
      </c>
      <c r="G7880">
        <v>4.0599999999999996</v>
      </c>
      <c r="H7880" s="1">
        <v>43322</v>
      </c>
      <c r="I7880">
        <v>999999</v>
      </c>
      <c r="J7880">
        <v>3.7351999999999999</v>
      </c>
      <c r="K7880">
        <v>2.0699999999999998</v>
      </c>
      <c r="L7880" t="s">
        <v>13</v>
      </c>
      <c r="M7880">
        <v>1</v>
      </c>
    </row>
    <row r="7881" spans="1:13" x14ac:dyDescent="0.25">
      <c r="A7881">
        <v>314104</v>
      </c>
      <c r="B7881">
        <v>1</v>
      </c>
      <c r="C7881" s="1">
        <v>43319</v>
      </c>
      <c r="D7881">
        <v>1889524</v>
      </c>
      <c r="E7881">
        <v>2143</v>
      </c>
      <c r="F7881">
        <v>2</v>
      </c>
      <c r="G7881">
        <v>163</v>
      </c>
      <c r="H7881" s="1">
        <v>43322</v>
      </c>
      <c r="I7881">
        <v>999999</v>
      </c>
      <c r="J7881">
        <v>156.47999999999999</v>
      </c>
      <c r="K7881">
        <v>83.1</v>
      </c>
      <c r="L7881" t="s">
        <v>13</v>
      </c>
      <c r="M7881">
        <v>1</v>
      </c>
    </row>
    <row r="7882" spans="1:13" x14ac:dyDescent="0.25">
      <c r="A7882">
        <v>314104</v>
      </c>
      <c r="B7882">
        <v>2</v>
      </c>
      <c r="C7882" s="1">
        <v>43319</v>
      </c>
      <c r="D7882">
        <v>1889524</v>
      </c>
      <c r="E7882">
        <v>322</v>
      </c>
      <c r="F7882">
        <v>8</v>
      </c>
      <c r="G7882">
        <v>369</v>
      </c>
      <c r="H7882" s="1">
        <v>43322</v>
      </c>
      <c r="I7882">
        <v>999999</v>
      </c>
      <c r="J7882">
        <v>369</v>
      </c>
      <c r="K7882">
        <v>169.69</v>
      </c>
      <c r="L7882" t="s">
        <v>13</v>
      </c>
      <c r="M7882">
        <v>1</v>
      </c>
    </row>
    <row r="7883" spans="1:13" x14ac:dyDescent="0.25">
      <c r="A7883">
        <v>314104</v>
      </c>
      <c r="B7883">
        <v>4</v>
      </c>
      <c r="C7883" s="1">
        <v>43319</v>
      </c>
      <c r="D7883">
        <v>1889524</v>
      </c>
      <c r="E7883">
        <v>436</v>
      </c>
      <c r="F7883">
        <v>1</v>
      </c>
      <c r="G7883">
        <v>369</v>
      </c>
      <c r="H7883" s="1">
        <v>43322</v>
      </c>
      <c r="I7883">
        <v>999999</v>
      </c>
      <c r="J7883">
        <v>369</v>
      </c>
      <c r="K7883">
        <v>188.13</v>
      </c>
      <c r="L7883" t="s">
        <v>13</v>
      </c>
      <c r="M7883">
        <v>1</v>
      </c>
    </row>
    <row r="7884" spans="1:13" x14ac:dyDescent="0.25">
      <c r="A7884">
        <v>314200</v>
      </c>
      <c r="B7884">
        <v>0</v>
      </c>
      <c r="C7884" s="1">
        <v>43320</v>
      </c>
      <c r="D7884">
        <v>584901</v>
      </c>
      <c r="E7884">
        <v>1633</v>
      </c>
      <c r="F7884">
        <v>4</v>
      </c>
      <c r="G7884">
        <v>13.89</v>
      </c>
      <c r="H7884" s="1">
        <v>43320</v>
      </c>
      <c r="I7884">
        <v>200</v>
      </c>
      <c r="J7884">
        <v>13.89</v>
      </c>
      <c r="K7884">
        <v>6.39</v>
      </c>
      <c r="L7884" t="s">
        <v>14</v>
      </c>
      <c r="M7884">
        <v>0.8629</v>
      </c>
    </row>
    <row r="7885" spans="1:13" x14ac:dyDescent="0.25">
      <c r="A7885">
        <v>314201</v>
      </c>
      <c r="B7885">
        <v>0</v>
      </c>
      <c r="C7885" s="1">
        <v>43320</v>
      </c>
      <c r="D7885">
        <v>1213598</v>
      </c>
      <c r="E7885">
        <v>1586</v>
      </c>
      <c r="F7885">
        <v>1</v>
      </c>
      <c r="G7885">
        <v>12.66</v>
      </c>
      <c r="H7885" s="1">
        <v>43324</v>
      </c>
      <c r="I7885">
        <v>999999</v>
      </c>
      <c r="J7885">
        <v>11.1408</v>
      </c>
      <c r="K7885">
        <v>5.82</v>
      </c>
      <c r="L7885" t="s">
        <v>13</v>
      </c>
      <c r="M7885">
        <v>1</v>
      </c>
    </row>
    <row r="7886" spans="1:13" x14ac:dyDescent="0.25">
      <c r="A7886">
        <v>314201</v>
      </c>
      <c r="B7886">
        <v>1</v>
      </c>
      <c r="C7886" s="1">
        <v>43320</v>
      </c>
      <c r="D7886">
        <v>1213598</v>
      </c>
      <c r="E7886">
        <v>435</v>
      </c>
      <c r="F7886">
        <v>7</v>
      </c>
      <c r="G7886">
        <v>269.95</v>
      </c>
      <c r="H7886" s="1">
        <v>43324</v>
      </c>
      <c r="I7886">
        <v>999999</v>
      </c>
      <c r="J7886">
        <v>245.65450000000001</v>
      </c>
      <c r="K7886">
        <v>137.63</v>
      </c>
      <c r="L7886" t="s">
        <v>13</v>
      </c>
      <c r="M7886">
        <v>1</v>
      </c>
    </row>
    <row r="7887" spans="1:13" x14ac:dyDescent="0.25">
      <c r="A7887">
        <v>314201</v>
      </c>
      <c r="B7887">
        <v>2</v>
      </c>
      <c r="C7887" s="1">
        <v>43320</v>
      </c>
      <c r="D7887">
        <v>1213598</v>
      </c>
      <c r="E7887">
        <v>494</v>
      </c>
      <c r="F7887">
        <v>2</v>
      </c>
      <c r="G7887">
        <v>279</v>
      </c>
      <c r="H7887" s="1">
        <v>43324</v>
      </c>
      <c r="I7887">
        <v>999999</v>
      </c>
      <c r="J7887">
        <v>245.52</v>
      </c>
      <c r="K7887">
        <v>128.30000000000001</v>
      </c>
      <c r="L7887" t="s">
        <v>13</v>
      </c>
      <c r="M7887">
        <v>1</v>
      </c>
    </row>
    <row r="7888" spans="1:13" x14ac:dyDescent="0.25">
      <c r="A7888">
        <v>314202</v>
      </c>
      <c r="B7888">
        <v>0</v>
      </c>
      <c r="C7888" s="1">
        <v>43320</v>
      </c>
      <c r="D7888">
        <v>1388023</v>
      </c>
      <c r="E7888">
        <v>303</v>
      </c>
      <c r="F7888">
        <v>1</v>
      </c>
      <c r="G7888">
        <v>869</v>
      </c>
      <c r="H7888" s="1">
        <v>43320</v>
      </c>
      <c r="I7888">
        <v>500</v>
      </c>
      <c r="J7888">
        <v>869</v>
      </c>
      <c r="K7888">
        <v>287.92</v>
      </c>
      <c r="L7888" t="s">
        <v>13</v>
      </c>
      <c r="M7888">
        <v>1</v>
      </c>
    </row>
    <row r="7889" spans="1:13" x14ac:dyDescent="0.25">
      <c r="A7889">
        <v>314202</v>
      </c>
      <c r="B7889">
        <v>1</v>
      </c>
      <c r="C7889" s="1">
        <v>43320</v>
      </c>
      <c r="D7889">
        <v>1388023</v>
      </c>
      <c r="E7889">
        <v>1625</v>
      </c>
      <c r="F7889">
        <v>5</v>
      </c>
      <c r="G7889">
        <v>219</v>
      </c>
      <c r="H7889" s="1">
        <v>43320</v>
      </c>
      <c r="I7889">
        <v>500</v>
      </c>
      <c r="J7889">
        <v>190.53</v>
      </c>
      <c r="K7889">
        <v>72.56</v>
      </c>
      <c r="L7889" t="s">
        <v>13</v>
      </c>
      <c r="M7889">
        <v>1</v>
      </c>
    </row>
    <row r="7890" spans="1:13" x14ac:dyDescent="0.25">
      <c r="A7890">
        <v>314203</v>
      </c>
      <c r="B7890">
        <v>0</v>
      </c>
      <c r="C7890" s="1">
        <v>43320</v>
      </c>
      <c r="D7890">
        <v>2065827</v>
      </c>
      <c r="E7890">
        <v>1651</v>
      </c>
      <c r="F7890">
        <v>1</v>
      </c>
      <c r="G7890">
        <v>159.99</v>
      </c>
      <c r="H7890" s="1">
        <v>43321</v>
      </c>
      <c r="I7890">
        <v>999999</v>
      </c>
      <c r="J7890">
        <v>159.99</v>
      </c>
      <c r="K7890">
        <v>73.569999999999993</v>
      </c>
      <c r="L7890" t="s">
        <v>13</v>
      </c>
      <c r="M7890">
        <v>1</v>
      </c>
    </row>
    <row r="7891" spans="1:13" x14ac:dyDescent="0.25">
      <c r="A7891">
        <v>314203</v>
      </c>
      <c r="B7891">
        <v>1</v>
      </c>
      <c r="C7891" s="1">
        <v>43320</v>
      </c>
      <c r="D7891">
        <v>2065827</v>
      </c>
      <c r="E7891">
        <v>502</v>
      </c>
      <c r="F7891">
        <v>2</v>
      </c>
      <c r="G7891">
        <v>90</v>
      </c>
      <c r="H7891" s="1">
        <v>43321</v>
      </c>
      <c r="I7891">
        <v>999999</v>
      </c>
      <c r="J7891">
        <v>83.7</v>
      </c>
      <c r="K7891">
        <v>29.82</v>
      </c>
      <c r="L7891" t="s">
        <v>13</v>
      </c>
      <c r="M7891">
        <v>1</v>
      </c>
    </row>
    <row r="7892" spans="1:13" x14ac:dyDescent="0.25">
      <c r="A7892">
        <v>314203</v>
      </c>
      <c r="B7892">
        <v>2</v>
      </c>
      <c r="C7892" s="1">
        <v>43320</v>
      </c>
      <c r="D7892">
        <v>2065827</v>
      </c>
      <c r="E7892">
        <v>116</v>
      </c>
      <c r="F7892">
        <v>3</v>
      </c>
      <c r="G7892">
        <v>169.99</v>
      </c>
      <c r="H7892" s="1">
        <v>43321</v>
      </c>
      <c r="I7892">
        <v>999999</v>
      </c>
      <c r="J7892">
        <v>169.99</v>
      </c>
      <c r="K7892">
        <v>86.67</v>
      </c>
      <c r="L7892" t="s">
        <v>13</v>
      </c>
      <c r="M7892">
        <v>1</v>
      </c>
    </row>
    <row r="7893" spans="1:13" x14ac:dyDescent="0.25">
      <c r="A7893">
        <v>314203</v>
      </c>
      <c r="B7893">
        <v>3</v>
      </c>
      <c r="C7893" s="1">
        <v>43320</v>
      </c>
      <c r="D7893">
        <v>2065827</v>
      </c>
      <c r="E7893">
        <v>444</v>
      </c>
      <c r="F7893">
        <v>1</v>
      </c>
      <c r="G7893">
        <v>919</v>
      </c>
      <c r="H7893" s="1">
        <v>43321</v>
      </c>
      <c r="I7893">
        <v>999999</v>
      </c>
      <c r="J7893">
        <v>799.53</v>
      </c>
      <c r="K7893">
        <v>304.48</v>
      </c>
      <c r="L7893" t="s">
        <v>13</v>
      </c>
      <c r="M7893">
        <v>1</v>
      </c>
    </row>
    <row r="7894" spans="1:13" x14ac:dyDescent="0.25">
      <c r="A7894">
        <v>314204</v>
      </c>
      <c r="B7894">
        <v>0</v>
      </c>
      <c r="C7894" s="1">
        <v>43320</v>
      </c>
      <c r="D7894">
        <v>1890068</v>
      </c>
      <c r="E7894">
        <v>728</v>
      </c>
      <c r="F7894">
        <v>3</v>
      </c>
      <c r="G7894">
        <v>196</v>
      </c>
      <c r="H7894" s="1">
        <v>43322</v>
      </c>
      <c r="I7894">
        <v>999999</v>
      </c>
      <c r="J7894">
        <v>196</v>
      </c>
      <c r="K7894">
        <v>90.13</v>
      </c>
      <c r="L7894" t="s">
        <v>13</v>
      </c>
      <c r="M7894">
        <v>1</v>
      </c>
    </row>
    <row r="7895" spans="1:13" x14ac:dyDescent="0.25">
      <c r="A7895">
        <v>314204</v>
      </c>
      <c r="B7895">
        <v>1</v>
      </c>
      <c r="C7895" s="1">
        <v>43320</v>
      </c>
      <c r="D7895">
        <v>1890068</v>
      </c>
      <c r="E7895">
        <v>1520</v>
      </c>
      <c r="F7895">
        <v>2</v>
      </c>
      <c r="G7895">
        <v>280</v>
      </c>
      <c r="H7895" s="1">
        <v>43322</v>
      </c>
      <c r="I7895">
        <v>999999</v>
      </c>
      <c r="J7895">
        <v>263.2</v>
      </c>
      <c r="K7895">
        <v>128.76</v>
      </c>
      <c r="L7895" t="s">
        <v>13</v>
      </c>
      <c r="M7895">
        <v>1</v>
      </c>
    </row>
    <row r="7896" spans="1:13" x14ac:dyDescent="0.25">
      <c r="A7896">
        <v>314204</v>
      </c>
      <c r="B7896">
        <v>2</v>
      </c>
      <c r="C7896" s="1">
        <v>43320</v>
      </c>
      <c r="D7896">
        <v>1890068</v>
      </c>
      <c r="E7896">
        <v>1806</v>
      </c>
      <c r="F7896">
        <v>4</v>
      </c>
      <c r="G7896">
        <v>32</v>
      </c>
      <c r="H7896" s="1">
        <v>43322</v>
      </c>
      <c r="I7896">
        <v>999999</v>
      </c>
      <c r="J7896">
        <v>29.44</v>
      </c>
      <c r="K7896">
        <v>16.309999999999999</v>
      </c>
      <c r="L7896" t="s">
        <v>13</v>
      </c>
      <c r="M7896">
        <v>1</v>
      </c>
    </row>
    <row r="7897" spans="1:13" x14ac:dyDescent="0.25">
      <c r="A7897">
        <v>314204</v>
      </c>
      <c r="B7897">
        <v>3</v>
      </c>
      <c r="C7897" s="1">
        <v>43320</v>
      </c>
      <c r="D7897">
        <v>1890068</v>
      </c>
      <c r="E7897">
        <v>1363</v>
      </c>
      <c r="F7897">
        <v>1</v>
      </c>
      <c r="G7897">
        <v>22.99</v>
      </c>
      <c r="H7897" s="1">
        <v>43322</v>
      </c>
      <c r="I7897">
        <v>999999</v>
      </c>
      <c r="J7897">
        <v>20.9209</v>
      </c>
      <c r="K7897">
        <v>10.57</v>
      </c>
      <c r="L7897" t="s">
        <v>13</v>
      </c>
      <c r="M7897">
        <v>1</v>
      </c>
    </row>
    <row r="7898" spans="1:13" x14ac:dyDescent="0.25">
      <c r="A7898">
        <v>314205</v>
      </c>
      <c r="B7898">
        <v>0</v>
      </c>
      <c r="C7898" s="1">
        <v>43320</v>
      </c>
      <c r="D7898">
        <v>1425549</v>
      </c>
      <c r="E7898">
        <v>1598</v>
      </c>
      <c r="F7898">
        <v>1</v>
      </c>
      <c r="G7898">
        <v>57.88</v>
      </c>
      <c r="H7898" s="1">
        <v>43320</v>
      </c>
      <c r="I7898">
        <v>500</v>
      </c>
      <c r="J7898">
        <v>50.934399999999997</v>
      </c>
      <c r="K7898">
        <v>26.62</v>
      </c>
      <c r="L7898" t="s">
        <v>13</v>
      </c>
      <c r="M7898">
        <v>1</v>
      </c>
    </row>
    <row r="7899" spans="1:13" x14ac:dyDescent="0.25">
      <c r="A7899">
        <v>314206</v>
      </c>
      <c r="B7899">
        <v>0</v>
      </c>
      <c r="C7899" s="1">
        <v>43320</v>
      </c>
      <c r="D7899">
        <v>641985</v>
      </c>
      <c r="E7899">
        <v>2105</v>
      </c>
      <c r="F7899">
        <v>6</v>
      </c>
      <c r="G7899">
        <v>1475</v>
      </c>
      <c r="H7899" s="1">
        <v>43324</v>
      </c>
      <c r="I7899">
        <v>999999</v>
      </c>
      <c r="J7899">
        <v>1298</v>
      </c>
      <c r="K7899">
        <v>488.7</v>
      </c>
      <c r="L7899" t="s">
        <v>14</v>
      </c>
      <c r="M7899">
        <v>0.8629</v>
      </c>
    </row>
    <row r="7900" spans="1:13" x14ac:dyDescent="0.25">
      <c r="A7900">
        <v>314207</v>
      </c>
      <c r="B7900">
        <v>0</v>
      </c>
      <c r="C7900" s="1">
        <v>43320</v>
      </c>
      <c r="D7900">
        <v>287537</v>
      </c>
      <c r="E7900">
        <v>1580</v>
      </c>
      <c r="F7900">
        <v>3</v>
      </c>
      <c r="G7900">
        <v>219</v>
      </c>
      <c r="H7900" s="1">
        <v>43322</v>
      </c>
      <c r="I7900">
        <v>999999</v>
      </c>
      <c r="J7900">
        <v>219</v>
      </c>
      <c r="K7900">
        <v>72.56</v>
      </c>
      <c r="L7900" t="s">
        <v>15</v>
      </c>
      <c r="M7900">
        <v>1.3080000000000001</v>
      </c>
    </row>
    <row r="7901" spans="1:13" x14ac:dyDescent="0.25">
      <c r="A7901">
        <v>314207</v>
      </c>
      <c r="B7901">
        <v>1</v>
      </c>
      <c r="C7901" s="1">
        <v>43320</v>
      </c>
      <c r="D7901">
        <v>287537</v>
      </c>
      <c r="E7901">
        <v>1488</v>
      </c>
      <c r="F7901">
        <v>3</v>
      </c>
      <c r="G7901">
        <v>300</v>
      </c>
      <c r="H7901" s="1">
        <v>43322</v>
      </c>
      <c r="I7901">
        <v>999999</v>
      </c>
      <c r="J7901">
        <v>300</v>
      </c>
      <c r="K7901">
        <v>137.96</v>
      </c>
      <c r="L7901" t="s">
        <v>15</v>
      </c>
      <c r="M7901">
        <v>1.3080000000000001</v>
      </c>
    </row>
    <row r="7902" spans="1:13" x14ac:dyDescent="0.25">
      <c r="A7902">
        <v>314207</v>
      </c>
      <c r="B7902">
        <v>2</v>
      </c>
      <c r="C7902" s="1">
        <v>43320</v>
      </c>
      <c r="D7902">
        <v>287537</v>
      </c>
      <c r="E7902">
        <v>463</v>
      </c>
      <c r="F7902">
        <v>2</v>
      </c>
      <c r="G7902">
        <v>619</v>
      </c>
      <c r="H7902" s="1">
        <v>43322</v>
      </c>
      <c r="I7902">
        <v>999999</v>
      </c>
      <c r="J7902">
        <v>569.48</v>
      </c>
      <c r="K7902">
        <v>205.09</v>
      </c>
      <c r="L7902" t="s">
        <v>15</v>
      </c>
      <c r="M7902">
        <v>1.3080000000000001</v>
      </c>
    </row>
    <row r="7903" spans="1:13" x14ac:dyDescent="0.25">
      <c r="A7903">
        <v>314300</v>
      </c>
      <c r="B7903">
        <v>0</v>
      </c>
      <c r="C7903" s="1">
        <v>43321</v>
      </c>
      <c r="D7903">
        <v>44452</v>
      </c>
      <c r="E7903">
        <v>84</v>
      </c>
      <c r="F7903">
        <v>8</v>
      </c>
      <c r="G7903">
        <v>99.99</v>
      </c>
      <c r="H7903" s="1">
        <v>43323</v>
      </c>
      <c r="I7903">
        <v>999999</v>
      </c>
      <c r="J7903">
        <v>99.99</v>
      </c>
      <c r="K7903">
        <v>45.98</v>
      </c>
      <c r="L7903" t="s">
        <v>17</v>
      </c>
      <c r="M7903">
        <v>1.3479000000000001</v>
      </c>
    </row>
    <row r="7904" spans="1:13" x14ac:dyDescent="0.25">
      <c r="A7904">
        <v>314301</v>
      </c>
      <c r="B7904">
        <v>0</v>
      </c>
      <c r="C7904" s="1">
        <v>43321</v>
      </c>
      <c r="D7904">
        <v>1490522</v>
      </c>
      <c r="E7904">
        <v>1570</v>
      </c>
      <c r="F7904">
        <v>3</v>
      </c>
      <c r="G7904">
        <v>398</v>
      </c>
      <c r="H7904" s="1">
        <v>43322</v>
      </c>
      <c r="I7904">
        <v>999999</v>
      </c>
      <c r="J7904">
        <v>350.24</v>
      </c>
      <c r="K7904">
        <v>131.87</v>
      </c>
      <c r="L7904" t="s">
        <v>13</v>
      </c>
      <c r="M7904">
        <v>1</v>
      </c>
    </row>
    <row r="7905" spans="1:13" x14ac:dyDescent="0.25">
      <c r="A7905">
        <v>314301</v>
      </c>
      <c r="B7905">
        <v>1</v>
      </c>
      <c r="C7905" s="1">
        <v>43321</v>
      </c>
      <c r="D7905">
        <v>1490522</v>
      </c>
      <c r="E7905">
        <v>1355</v>
      </c>
      <c r="F7905">
        <v>2</v>
      </c>
      <c r="G7905">
        <v>32.99</v>
      </c>
      <c r="H7905" s="1">
        <v>43322</v>
      </c>
      <c r="I7905">
        <v>999999</v>
      </c>
      <c r="J7905">
        <v>32.99</v>
      </c>
      <c r="K7905">
        <v>15.17</v>
      </c>
      <c r="L7905" t="s">
        <v>13</v>
      </c>
      <c r="M7905">
        <v>1</v>
      </c>
    </row>
    <row r="7906" spans="1:13" x14ac:dyDescent="0.25">
      <c r="A7906">
        <v>314301</v>
      </c>
      <c r="B7906">
        <v>2</v>
      </c>
      <c r="C7906" s="1">
        <v>43321</v>
      </c>
      <c r="D7906">
        <v>1490522</v>
      </c>
      <c r="E7906">
        <v>731</v>
      </c>
      <c r="F7906">
        <v>3</v>
      </c>
      <c r="G7906">
        <v>129</v>
      </c>
      <c r="H7906" s="1">
        <v>43322</v>
      </c>
      <c r="I7906">
        <v>999999</v>
      </c>
      <c r="J7906">
        <v>113.52</v>
      </c>
      <c r="K7906">
        <v>59.32</v>
      </c>
      <c r="L7906" t="s">
        <v>13</v>
      </c>
      <c r="M7906">
        <v>1</v>
      </c>
    </row>
    <row r="7907" spans="1:13" x14ac:dyDescent="0.25">
      <c r="A7907">
        <v>314302</v>
      </c>
      <c r="B7907">
        <v>0</v>
      </c>
      <c r="C7907" s="1">
        <v>43321</v>
      </c>
      <c r="D7907">
        <v>2042960</v>
      </c>
      <c r="E7907">
        <v>342</v>
      </c>
      <c r="F7907">
        <v>9</v>
      </c>
      <c r="G7907">
        <v>599</v>
      </c>
      <c r="H7907" s="1">
        <v>43321</v>
      </c>
      <c r="I7907">
        <v>490</v>
      </c>
      <c r="J7907">
        <v>521.13</v>
      </c>
      <c r="K7907">
        <v>275.45999999999998</v>
      </c>
      <c r="L7907" t="s">
        <v>13</v>
      </c>
      <c r="M7907">
        <v>1</v>
      </c>
    </row>
    <row r="7908" spans="1:13" x14ac:dyDescent="0.25">
      <c r="A7908">
        <v>314302</v>
      </c>
      <c r="B7908">
        <v>1</v>
      </c>
      <c r="C7908" s="1">
        <v>43321</v>
      </c>
      <c r="D7908">
        <v>2042960</v>
      </c>
      <c r="E7908">
        <v>1625</v>
      </c>
      <c r="F7908">
        <v>2</v>
      </c>
      <c r="G7908">
        <v>219</v>
      </c>
      <c r="H7908" s="1">
        <v>43321</v>
      </c>
      <c r="I7908">
        <v>490</v>
      </c>
      <c r="J7908">
        <v>219</v>
      </c>
      <c r="K7908">
        <v>72.56</v>
      </c>
      <c r="L7908" t="s">
        <v>13</v>
      </c>
      <c r="M7908">
        <v>1</v>
      </c>
    </row>
    <row r="7909" spans="1:13" x14ac:dyDescent="0.25">
      <c r="A7909">
        <v>314303</v>
      </c>
      <c r="B7909">
        <v>0</v>
      </c>
      <c r="C7909" s="1">
        <v>43321</v>
      </c>
      <c r="D7909">
        <v>1952474</v>
      </c>
      <c r="E7909">
        <v>1720</v>
      </c>
      <c r="F7909">
        <v>2</v>
      </c>
      <c r="G7909">
        <v>70.13</v>
      </c>
      <c r="H7909" s="1">
        <v>43322</v>
      </c>
      <c r="I7909">
        <v>999999</v>
      </c>
      <c r="J7909">
        <v>62.415700000000001</v>
      </c>
      <c r="K7909">
        <v>32.25</v>
      </c>
      <c r="L7909" t="s">
        <v>13</v>
      </c>
      <c r="M7909">
        <v>1</v>
      </c>
    </row>
    <row r="7910" spans="1:13" x14ac:dyDescent="0.25">
      <c r="A7910">
        <v>314304</v>
      </c>
      <c r="B7910">
        <v>0</v>
      </c>
      <c r="C7910" s="1">
        <v>43321</v>
      </c>
      <c r="D7910">
        <v>1660263</v>
      </c>
      <c r="E7910">
        <v>1685</v>
      </c>
      <c r="F7910">
        <v>4</v>
      </c>
      <c r="G7910">
        <v>5.39</v>
      </c>
      <c r="H7910" s="1">
        <v>43321</v>
      </c>
      <c r="I7910">
        <v>510</v>
      </c>
      <c r="J7910">
        <v>4.7431999999999999</v>
      </c>
      <c r="K7910">
        <v>2.75</v>
      </c>
      <c r="L7910" t="s">
        <v>13</v>
      </c>
      <c r="M7910">
        <v>1</v>
      </c>
    </row>
    <row r="7911" spans="1:13" x14ac:dyDescent="0.25">
      <c r="A7911">
        <v>314305</v>
      </c>
      <c r="B7911">
        <v>0</v>
      </c>
      <c r="C7911" s="1">
        <v>43321</v>
      </c>
      <c r="D7911">
        <v>1815544</v>
      </c>
      <c r="E7911">
        <v>318</v>
      </c>
      <c r="F7911">
        <v>6</v>
      </c>
      <c r="G7911">
        <v>999</v>
      </c>
      <c r="H7911" s="1">
        <v>43325</v>
      </c>
      <c r="I7911">
        <v>999999</v>
      </c>
      <c r="J7911">
        <v>999</v>
      </c>
      <c r="K7911">
        <v>330.99</v>
      </c>
      <c r="L7911" t="s">
        <v>13</v>
      </c>
      <c r="M7911">
        <v>1</v>
      </c>
    </row>
    <row r="7912" spans="1:13" x14ac:dyDescent="0.25">
      <c r="A7912">
        <v>314305</v>
      </c>
      <c r="B7912">
        <v>1</v>
      </c>
      <c r="C7912" s="1">
        <v>43321</v>
      </c>
      <c r="D7912">
        <v>1815544</v>
      </c>
      <c r="E7912">
        <v>1413</v>
      </c>
      <c r="F7912">
        <v>3</v>
      </c>
      <c r="G7912">
        <v>299</v>
      </c>
      <c r="H7912" s="1">
        <v>43325</v>
      </c>
      <c r="I7912">
        <v>999999</v>
      </c>
      <c r="J7912">
        <v>299</v>
      </c>
      <c r="K7912">
        <v>137.5</v>
      </c>
      <c r="L7912" t="s">
        <v>13</v>
      </c>
      <c r="M7912">
        <v>1</v>
      </c>
    </row>
    <row r="7913" spans="1:13" x14ac:dyDescent="0.25">
      <c r="A7913">
        <v>314305</v>
      </c>
      <c r="B7913">
        <v>2</v>
      </c>
      <c r="C7913" s="1">
        <v>43321</v>
      </c>
      <c r="D7913">
        <v>1815544</v>
      </c>
      <c r="E7913">
        <v>1508</v>
      </c>
      <c r="F7913">
        <v>2</v>
      </c>
      <c r="G7913">
        <v>300</v>
      </c>
      <c r="H7913" s="1">
        <v>43325</v>
      </c>
      <c r="I7913">
        <v>999999</v>
      </c>
      <c r="J7913">
        <v>264</v>
      </c>
      <c r="K7913">
        <v>137.96</v>
      </c>
      <c r="L7913" t="s">
        <v>13</v>
      </c>
      <c r="M7913">
        <v>1</v>
      </c>
    </row>
    <row r="7914" spans="1:13" x14ac:dyDescent="0.25">
      <c r="A7914">
        <v>314305</v>
      </c>
      <c r="B7914">
        <v>3</v>
      </c>
      <c r="C7914" s="1">
        <v>43321</v>
      </c>
      <c r="D7914">
        <v>1815544</v>
      </c>
      <c r="E7914">
        <v>1722</v>
      </c>
      <c r="F7914">
        <v>1</v>
      </c>
      <c r="G7914">
        <v>56</v>
      </c>
      <c r="H7914" s="1">
        <v>43325</v>
      </c>
      <c r="I7914">
        <v>999999</v>
      </c>
      <c r="J7914">
        <v>56</v>
      </c>
      <c r="K7914">
        <v>28.55</v>
      </c>
      <c r="L7914" t="s">
        <v>13</v>
      </c>
      <c r="M7914">
        <v>1</v>
      </c>
    </row>
    <row r="7915" spans="1:13" x14ac:dyDescent="0.25">
      <c r="A7915">
        <v>314306</v>
      </c>
      <c r="B7915">
        <v>0</v>
      </c>
      <c r="C7915" s="1">
        <v>43321</v>
      </c>
      <c r="D7915">
        <v>1522176</v>
      </c>
      <c r="E7915">
        <v>1641</v>
      </c>
      <c r="F7915">
        <v>7</v>
      </c>
      <c r="G7915">
        <v>12.66</v>
      </c>
      <c r="H7915" s="1">
        <v>43321</v>
      </c>
      <c r="I7915">
        <v>530</v>
      </c>
      <c r="J7915">
        <v>11.1408</v>
      </c>
      <c r="K7915">
        <v>5.82</v>
      </c>
      <c r="L7915" t="s">
        <v>13</v>
      </c>
      <c r="M7915">
        <v>1</v>
      </c>
    </row>
    <row r="7916" spans="1:13" x14ac:dyDescent="0.25">
      <c r="A7916">
        <v>314307</v>
      </c>
      <c r="B7916">
        <v>0</v>
      </c>
      <c r="C7916" s="1">
        <v>43321</v>
      </c>
      <c r="D7916">
        <v>1299603</v>
      </c>
      <c r="E7916">
        <v>395</v>
      </c>
      <c r="F7916">
        <v>7</v>
      </c>
      <c r="G7916">
        <v>326</v>
      </c>
      <c r="H7916" s="1">
        <v>43326</v>
      </c>
      <c r="I7916">
        <v>999999</v>
      </c>
      <c r="J7916">
        <v>296.66000000000003</v>
      </c>
      <c r="K7916">
        <v>166.2</v>
      </c>
      <c r="L7916" t="s">
        <v>13</v>
      </c>
      <c r="M7916">
        <v>1</v>
      </c>
    </row>
    <row r="7917" spans="1:13" x14ac:dyDescent="0.25">
      <c r="A7917">
        <v>314308</v>
      </c>
      <c r="B7917">
        <v>0</v>
      </c>
      <c r="C7917" s="1">
        <v>43321</v>
      </c>
      <c r="D7917">
        <v>301425</v>
      </c>
      <c r="E7917">
        <v>1541</v>
      </c>
      <c r="F7917">
        <v>1</v>
      </c>
      <c r="G7917">
        <v>299</v>
      </c>
      <c r="H7917" s="1">
        <v>43321</v>
      </c>
      <c r="I7917">
        <v>74</v>
      </c>
      <c r="J7917">
        <v>269.10000000000002</v>
      </c>
      <c r="K7917">
        <v>137.5</v>
      </c>
      <c r="L7917" t="s">
        <v>15</v>
      </c>
      <c r="M7917">
        <v>1.3035000000000001</v>
      </c>
    </row>
    <row r="7918" spans="1:13" x14ac:dyDescent="0.25">
      <c r="A7918">
        <v>314309</v>
      </c>
      <c r="B7918">
        <v>0</v>
      </c>
      <c r="C7918" s="1">
        <v>43321</v>
      </c>
      <c r="D7918">
        <v>1218458</v>
      </c>
      <c r="E7918">
        <v>1603</v>
      </c>
      <c r="F7918">
        <v>5</v>
      </c>
      <c r="G7918">
        <v>109.99</v>
      </c>
      <c r="H7918" s="1">
        <v>43321</v>
      </c>
      <c r="I7918">
        <v>430</v>
      </c>
      <c r="J7918">
        <v>102.2907</v>
      </c>
      <c r="K7918">
        <v>56.08</v>
      </c>
      <c r="L7918" t="s">
        <v>13</v>
      </c>
      <c r="M7918">
        <v>1</v>
      </c>
    </row>
    <row r="7919" spans="1:13" x14ac:dyDescent="0.25">
      <c r="A7919">
        <v>314400</v>
      </c>
      <c r="B7919">
        <v>0</v>
      </c>
      <c r="C7919" s="1">
        <v>43322</v>
      </c>
      <c r="D7919">
        <v>1623349</v>
      </c>
      <c r="E7919">
        <v>1420</v>
      </c>
      <c r="F7919">
        <v>6</v>
      </c>
      <c r="G7919">
        <v>199</v>
      </c>
      <c r="H7919" s="1">
        <v>43324</v>
      </c>
      <c r="I7919">
        <v>999999</v>
      </c>
      <c r="J7919">
        <v>199</v>
      </c>
      <c r="K7919">
        <v>91.51</v>
      </c>
      <c r="L7919" t="s">
        <v>13</v>
      </c>
      <c r="M7919">
        <v>1</v>
      </c>
    </row>
    <row r="7920" spans="1:13" x14ac:dyDescent="0.25">
      <c r="A7920">
        <v>314401</v>
      </c>
      <c r="B7920">
        <v>0</v>
      </c>
      <c r="C7920" s="1">
        <v>43322</v>
      </c>
      <c r="D7920">
        <v>490057</v>
      </c>
      <c r="E7920">
        <v>305</v>
      </c>
      <c r="F7920">
        <v>1</v>
      </c>
      <c r="G7920">
        <v>329</v>
      </c>
      <c r="H7920" s="1">
        <v>43326</v>
      </c>
      <c r="I7920">
        <v>999999</v>
      </c>
      <c r="J7920">
        <v>325.70999999999998</v>
      </c>
      <c r="K7920">
        <v>151.30000000000001</v>
      </c>
      <c r="L7920" t="s">
        <v>14</v>
      </c>
      <c r="M7920">
        <v>0.87290000000000001</v>
      </c>
    </row>
    <row r="7921" spans="1:13" x14ac:dyDescent="0.25">
      <c r="A7921">
        <v>314402</v>
      </c>
      <c r="B7921">
        <v>0</v>
      </c>
      <c r="C7921" s="1">
        <v>43322</v>
      </c>
      <c r="D7921">
        <v>1952675</v>
      </c>
      <c r="E7921">
        <v>484</v>
      </c>
      <c r="F7921">
        <v>3</v>
      </c>
      <c r="G7921">
        <v>129</v>
      </c>
      <c r="H7921" s="1">
        <v>43322</v>
      </c>
      <c r="I7921">
        <v>630</v>
      </c>
      <c r="J7921">
        <v>117.39</v>
      </c>
      <c r="K7921">
        <v>65.77</v>
      </c>
      <c r="L7921" t="s">
        <v>13</v>
      </c>
      <c r="M7921">
        <v>1</v>
      </c>
    </row>
    <row r="7922" spans="1:13" x14ac:dyDescent="0.25">
      <c r="A7922">
        <v>314402</v>
      </c>
      <c r="B7922">
        <v>1</v>
      </c>
      <c r="C7922" s="1">
        <v>43322</v>
      </c>
      <c r="D7922">
        <v>1952675</v>
      </c>
      <c r="E7922">
        <v>441</v>
      </c>
      <c r="F7922">
        <v>5</v>
      </c>
      <c r="G7922">
        <v>229.9</v>
      </c>
      <c r="H7922" s="1">
        <v>43322</v>
      </c>
      <c r="I7922">
        <v>630</v>
      </c>
      <c r="J7922">
        <v>229.9</v>
      </c>
      <c r="K7922">
        <v>117.21</v>
      </c>
      <c r="L7922" t="s">
        <v>13</v>
      </c>
      <c r="M7922">
        <v>1</v>
      </c>
    </row>
    <row r="7923" spans="1:13" x14ac:dyDescent="0.25">
      <c r="A7923">
        <v>314403</v>
      </c>
      <c r="B7923">
        <v>0</v>
      </c>
      <c r="C7923" s="1">
        <v>43322</v>
      </c>
      <c r="D7923">
        <v>1691046</v>
      </c>
      <c r="E7923">
        <v>447</v>
      </c>
      <c r="F7923">
        <v>3</v>
      </c>
      <c r="G7923">
        <v>229.9</v>
      </c>
      <c r="H7923" s="1">
        <v>43325</v>
      </c>
      <c r="I7923">
        <v>999999</v>
      </c>
      <c r="J7923">
        <v>229.9</v>
      </c>
      <c r="K7923">
        <v>117.21</v>
      </c>
      <c r="L7923" t="s">
        <v>13</v>
      </c>
      <c r="M7923">
        <v>1</v>
      </c>
    </row>
    <row r="7924" spans="1:13" x14ac:dyDescent="0.25">
      <c r="A7924">
        <v>314404</v>
      </c>
      <c r="B7924">
        <v>0</v>
      </c>
      <c r="C7924" s="1">
        <v>43322</v>
      </c>
      <c r="D7924">
        <v>44829</v>
      </c>
      <c r="E7924">
        <v>458</v>
      </c>
      <c r="F7924">
        <v>2</v>
      </c>
      <c r="G7924">
        <v>229.9</v>
      </c>
      <c r="H7924" s="1">
        <v>43324</v>
      </c>
      <c r="I7924">
        <v>999999</v>
      </c>
      <c r="J7924">
        <v>229.9</v>
      </c>
      <c r="K7924">
        <v>117.21</v>
      </c>
      <c r="L7924" t="s">
        <v>17</v>
      </c>
      <c r="M7924">
        <v>1.3683000000000001</v>
      </c>
    </row>
    <row r="7925" spans="1:13" x14ac:dyDescent="0.25">
      <c r="A7925">
        <v>314404</v>
      </c>
      <c r="B7925">
        <v>1</v>
      </c>
      <c r="C7925" s="1">
        <v>43322</v>
      </c>
      <c r="D7925">
        <v>44829</v>
      </c>
      <c r="E7925">
        <v>1774</v>
      </c>
      <c r="F7925">
        <v>1</v>
      </c>
      <c r="G7925">
        <v>43</v>
      </c>
      <c r="H7925" s="1">
        <v>43324</v>
      </c>
      <c r="I7925">
        <v>999999</v>
      </c>
      <c r="J7925">
        <v>39.56</v>
      </c>
      <c r="K7925">
        <v>21.92</v>
      </c>
      <c r="L7925" t="s">
        <v>17</v>
      </c>
      <c r="M7925">
        <v>1.3683000000000001</v>
      </c>
    </row>
    <row r="7926" spans="1:13" x14ac:dyDescent="0.25">
      <c r="A7926">
        <v>314405</v>
      </c>
      <c r="B7926">
        <v>0</v>
      </c>
      <c r="C7926" s="1">
        <v>43322</v>
      </c>
      <c r="D7926">
        <v>1586212</v>
      </c>
      <c r="E7926">
        <v>799</v>
      </c>
      <c r="F7926">
        <v>2</v>
      </c>
      <c r="G7926">
        <v>39.9</v>
      </c>
      <c r="H7926" s="1">
        <v>43322</v>
      </c>
      <c r="I7926">
        <v>450</v>
      </c>
      <c r="J7926">
        <v>39.9</v>
      </c>
      <c r="K7926">
        <v>13.22</v>
      </c>
      <c r="L7926" t="s">
        <v>13</v>
      </c>
      <c r="M7926">
        <v>1</v>
      </c>
    </row>
    <row r="7927" spans="1:13" x14ac:dyDescent="0.25">
      <c r="A7927">
        <v>314405</v>
      </c>
      <c r="B7927">
        <v>1</v>
      </c>
      <c r="C7927" s="1">
        <v>43322</v>
      </c>
      <c r="D7927">
        <v>1586212</v>
      </c>
      <c r="E7927">
        <v>1294</v>
      </c>
      <c r="F7927">
        <v>1</v>
      </c>
      <c r="G7927">
        <v>595</v>
      </c>
      <c r="H7927" s="1">
        <v>43322</v>
      </c>
      <c r="I7927">
        <v>450</v>
      </c>
      <c r="J7927">
        <v>595</v>
      </c>
      <c r="K7927">
        <v>197.14</v>
      </c>
      <c r="L7927" t="s">
        <v>13</v>
      </c>
      <c r="M7927">
        <v>1</v>
      </c>
    </row>
    <row r="7928" spans="1:13" x14ac:dyDescent="0.25">
      <c r="A7928">
        <v>314406</v>
      </c>
      <c r="B7928">
        <v>0</v>
      </c>
      <c r="C7928" s="1">
        <v>43322</v>
      </c>
      <c r="D7928">
        <v>1053176</v>
      </c>
      <c r="E7928">
        <v>424</v>
      </c>
      <c r="F7928">
        <v>4</v>
      </c>
      <c r="G7928">
        <v>269.95</v>
      </c>
      <c r="H7928" s="1">
        <v>43327</v>
      </c>
      <c r="I7928">
        <v>999999</v>
      </c>
      <c r="J7928">
        <v>240.25550000000001</v>
      </c>
      <c r="K7928">
        <v>137.63</v>
      </c>
      <c r="L7928" t="s">
        <v>16</v>
      </c>
      <c r="M7928">
        <v>0.78280000000000005</v>
      </c>
    </row>
    <row r="7929" spans="1:13" x14ac:dyDescent="0.25">
      <c r="A7929">
        <v>314406</v>
      </c>
      <c r="B7929">
        <v>1</v>
      </c>
      <c r="C7929" s="1">
        <v>43322</v>
      </c>
      <c r="D7929">
        <v>1053176</v>
      </c>
      <c r="E7929">
        <v>570</v>
      </c>
      <c r="F7929">
        <v>1</v>
      </c>
      <c r="G7929">
        <v>299</v>
      </c>
      <c r="H7929" s="1">
        <v>43327</v>
      </c>
      <c r="I7929">
        <v>999999</v>
      </c>
      <c r="J7929">
        <v>272.08999999999997</v>
      </c>
      <c r="K7929">
        <v>99.06</v>
      </c>
      <c r="L7929" t="s">
        <v>16</v>
      </c>
      <c r="M7929">
        <v>0.78280000000000005</v>
      </c>
    </row>
    <row r="7930" spans="1:13" x14ac:dyDescent="0.25">
      <c r="A7930">
        <v>314406</v>
      </c>
      <c r="B7930">
        <v>2</v>
      </c>
      <c r="C7930" s="1">
        <v>43322</v>
      </c>
      <c r="D7930">
        <v>1053176</v>
      </c>
      <c r="E7930">
        <v>656</v>
      </c>
      <c r="F7930">
        <v>6</v>
      </c>
      <c r="G7930">
        <v>158</v>
      </c>
      <c r="H7930" s="1">
        <v>43327</v>
      </c>
      <c r="I7930">
        <v>999999</v>
      </c>
      <c r="J7930">
        <v>158</v>
      </c>
      <c r="K7930">
        <v>72.66</v>
      </c>
      <c r="L7930" t="s">
        <v>16</v>
      </c>
      <c r="M7930">
        <v>0.78280000000000005</v>
      </c>
    </row>
    <row r="7931" spans="1:13" x14ac:dyDescent="0.25">
      <c r="A7931">
        <v>314406</v>
      </c>
      <c r="B7931">
        <v>3</v>
      </c>
      <c r="C7931" s="1">
        <v>43322</v>
      </c>
      <c r="D7931">
        <v>1053176</v>
      </c>
      <c r="E7931">
        <v>1487</v>
      </c>
      <c r="F7931">
        <v>1</v>
      </c>
      <c r="G7931">
        <v>267</v>
      </c>
      <c r="H7931" s="1">
        <v>43327</v>
      </c>
      <c r="I7931">
        <v>999999</v>
      </c>
      <c r="J7931">
        <v>240.3</v>
      </c>
      <c r="K7931">
        <v>122.78</v>
      </c>
      <c r="L7931" t="s">
        <v>16</v>
      </c>
      <c r="M7931">
        <v>0.78280000000000005</v>
      </c>
    </row>
    <row r="7932" spans="1:13" x14ac:dyDescent="0.25">
      <c r="A7932">
        <v>314500</v>
      </c>
      <c r="B7932">
        <v>0</v>
      </c>
      <c r="C7932" s="1">
        <v>43323</v>
      </c>
      <c r="D7932">
        <v>1712703</v>
      </c>
      <c r="E7932">
        <v>1553</v>
      </c>
      <c r="F7932">
        <v>8</v>
      </c>
      <c r="G7932">
        <v>268</v>
      </c>
      <c r="H7932" s="1">
        <v>43323</v>
      </c>
      <c r="I7932">
        <v>465</v>
      </c>
      <c r="J7932">
        <v>268</v>
      </c>
      <c r="K7932">
        <v>123.24</v>
      </c>
      <c r="L7932" t="s">
        <v>13</v>
      </c>
      <c r="M7932">
        <v>1</v>
      </c>
    </row>
    <row r="7933" spans="1:13" x14ac:dyDescent="0.25">
      <c r="A7933">
        <v>314501</v>
      </c>
      <c r="B7933">
        <v>0</v>
      </c>
      <c r="C7933" s="1">
        <v>43323</v>
      </c>
      <c r="D7933">
        <v>404804</v>
      </c>
      <c r="E7933">
        <v>1659</v>
      </c>
      <c r="F7933">
        <v>3</v>
      </c>
      <c r="G7933">
        <v>259.99</v>
      </c>
      <c r="H7933" s="1">
        <v>43323</v>
      </c>
      <c r="I7933">
        <v>270</v>
      </c>
      <c r="J7933">
        <v>233.99100000000001</v>
      </c>
      <c r="K7933">
        <v>86.14</v>
      </c>
      <c r="L7933" t="s">
        <v>14</v>
      </c>
      <c r="M7933">
        <v>0.87290000000000001</v>
      </c>
    </row>
    <row r="7934" spans="1:13" x14ac:dyDescent="0.25">
      <c r="A7934">
        <v>314501</v>
      </c>
      <c r="B7934">
        <v>1</v>
      </c>
      <c r="C7934" s="1">
        <v>43323</v>
      </c>
      <c r="D7934">
        <v>404804</v>
      </c>
      <c r="E7934">
        <v>1289</v>
      </c>
      <c r="F7934">
        <v>1</v>
      </c>
      <c r="G7934">
        <v>77.989999999999995</v>
      </c>
      <c r="H7934" s="1">
        <v>43323</v>
      </c>
      <c r="I7934">
        <v>270</v>
      </c>
      <c r="J7934">
        <v>77.989999999999995</v>
      </c>
      <c r="K7934">
        <v>39.76</v>
      </c>
      <c r="L7934" t="s">
        <v>14</v>
      </c>
      <c r="M7934">
        <v>0.87290000000000001</v>
      </c>
    </row>
    <row r="7935" spans="1:13" x14ac:dyDescent="0.25">
      <c r="A7935">
        <v>314502</v>
      </c>
      <c r="B7935">
        <v>0</v>
      </c>
      <c r="C7935" s="1">
        <v>43323</v>
      </c>
      <c r="D7935">
        <v>291922</v>
      </c>
      <c r="E7935">
        <v>1653</v>
      </c>
      <c r="F7935">
        <v>2</v>
      </c>
      <c r="G7935">
        <v>109.99</v>
      </c>
      <c r="H7935" s="1">
        <v>43323</v>
      </c>
      <c r="I7935">
        <v>100</v>
      </c>
      <c r="J7935">
        <v>101.1908</v>
      </c>
      <c r="K7935">
        <v>56.08</v>
      </c>
      <c r="L7935" t="s">
        <v>15</v>
      </c>
      <c r="M7935">
        <v>1.3095000000000001</v>
      </c>
    </row>
    <row r="7936" spans="1:13" x14ac:dyDescent="0.25">
      <c r="A7936">
        <v>314502</v>
      </c>
      <c r="B7936">
        <v>1</v>
      </c>
      <c r="C7936" s="1">
        <v>43323</v>
      </c>
      <c r="D7936">
        <v>291922</v>
      </c>
      <c r="E7936">
        <v>2512</v>
      </c>
      <c r="F7936">
        <v>1</v>
      </c>
      <c r="G7936">
        <v>129.99</v>
      </c>
      <c r="H7936" s="1">
        <v>43323</v>
      </c>
      <c r="I7936">
        <v>100</v>
      </c>
      <c r="J7936">
        <v>118.29089999999999</v>
      </c>
      <c r="K7936">
        <v>43.07</v>
      </c>
      <c r="L7936" t="s">
        <v>15</v>
      </c>
      <c r="M7936">
        <v>1.3095000000000001</v>
      </c>
    </row>
    <row r="7937" spans="1:13" x14ac:dyDescent="0.25">
      <c r="A7937">
        <v>314502</v>
      </c>
      <c r="B7937">
        <v>2</v>
      </c>
      <c r="C7937" s="1">
        <v>43323</v>
      </c>
      <c r="D7937">
        <v>291922</v>
      </c>
      <c r="E7937">
        <v>39</v>
      </c>
      <c r="F7937">
        <v>4</v>
      </c>
      <c r="G7937">
        <v>299.23</v>
      </c>
      <c r="H7937" s="1">
        <v>43323</v>
      </c>
      <c r="I7937">
        <v>100</v>
      </c>
      <c r="J7937">
        <v>299.23</v>
      </c>
      <c r="K7937">
        <v>99.14</v>
      </c>
      <c r="L7937" t="s">
        <v>15</v>
      </c>
      <c r="M7937">
        <v>1.3095000000000001</v>
      </c>
    </row>
    <row r="7938" spans="1:13" x14ac:dyDescent="0.25">
      <c r="A7938">
        <v>314503</v>
      </c>
      <c r="B7938">
        <v>0</v>
      </c>
      <c r="C7938" s="1">
        <v>43323</v>
      </c>
      <c r="D7938">
        <v>1509196</v>
      </c>
      <c r="E7938">
        <v>128</v>
      </c>
      <c r="F7938">
        <v>2</v>
      </c>
      <c r="G7938">
        <v>143.4</v>
      </c>
      <c r="H7938" s="1">
        <v>43323</v>
      </c>
      <c r="I7938">
        <v>510</v>
      </c>
      <c r="J7938">
        <v>124.758</v>
      </c>
      <c r="K7938">
        <v>73.11</v>
      </c>
      <c r="L7938" t="s">
        <v>13</v>
      </c>
      <c r="M7938">
        <v>1</v>
      </c>
    </row>
    <row r="7939" spans="1:13" x14ac:dyDescent="0.25">
      <c r="A7939">
        <v>314503</v>
      </c>
      <c r="B7939">
        <v>1</v>
      </c>
      <c r="C7939" s="1">
        <v>43323</v>
      </c>
      <c r="D7939">
        <v>1509196</v>
      </c>
      <c r="E7939">
        <v>928</v>
      </c>
      <c r="F7939">
        <v>3</v>
      </c>
      <c r="G7939">
        <v>33.99</v>
      </c>
      <c r="H7939" s="1">
        <v>43323</v>
      </c>
      <c r="I7939">
        <v>510</v>
      </c>
      <c r="J7939">
        <v>30.591000000000001</v>
      </c>
      <c r="K7939">
        <v>17.329999999999998</v>
      </c>
      <c r="L7939" t="s">
        <v>13</v>
      </c>
      <c r="M7939">
        <v>1</v>
      </c>
    </row>
    <row r="7940" spans="1:13" x14ac:dyDescent="0.25">
      <c r="A7940">
        <v>314503</v>
      </c>
      <c r="B7940">
        <v>2</v>
      </c>
      <c r="C7940" s="1">
        <v>43323</v>
      </c>
      <c r="D7940">
        <v>1509196</v>
      </c>
      <c r="E7940">
        <v>1479</v>
      </c>
      <c r="F7940">
        <v>1</v>
      </c>
      <c r="G7940">
        <v>310</v>
      </c>
      <c r="H7940" s="1">
        <v>43323</v>
      </c>
      <c r="I7940">
        <v>510</v>
      </c>
      <c r="J7940">
        <v>310</v>
      </c>
      <c r="K7940">
        <v>142.56</v>
      </c>
      <c r="L7940" t="s">
        <v>13</v>
      </c>
      <c r="M7940">
        <v>1</v>
      </c>
    </row>
    <row r="7941" spans="1:13" x14ac:dyDescent="0.25">
      <c r="A7941">
        <v>314504</v>
      </c>
      <c r="B7941">
        <v>0</v>
      </c>
      <c r="C7941" s="1">
        <v>43323</v>
      </c>
      <c r="D7941">
        <v>1553644</v>
      </c>
      <c r="E7941">
        <v>2087</v>
      </c>
      <c r="F7941">
        <v>1</v>
      </c>
      <c r="G7941">
        <v>791</v>
      </c>
      <c r="H7941" s="1">
        <v>43325</v>
      </c>
      <c r="I7941">
        <v>999999</v>
      </c>
      <c r="J7941">
        <v>791</v>
      </c>
      <c r="K7941">
        <v>363.75</v>
      </c>
      <c r="L7941" t="s">
        <v>13</v>
      </c>
      <c r="M7941">
        <v>1</v>
      </c>
    </row>
    <row r="7942" spans="1:13" x14ac:dyDescent="0.25">
      <c r="A7942">
        <v>314505</v>
      </c>
      <c r="B7942">
        <v>0</v>
      </c>
      <c r="C7942" s="1">
        <v>43323</v>
      </c>
      <c r="D7942">
        <v>1145276</v>
      </c>
      <c r="E7942">
        <v>350</v>
      </c>
      <c r="F7942">
        <v>2</v>
      </c>
      <c r="G7942">
        <v>399</v>
      </c>
      <c r="H7942" s="1">
        <v>43328</v>
      </c>
      <c r="I7942">
        <v>999999</v>
      </c>
      <c r="J7942">
        <v>399</v>
      </c>
      <c r="K7942">
        <v>203.42</v>
      </c>
      <c r="L7942" t="s">
        <v>16</v>
      </c>
      <c r="M7942">
        <v>0.78280000000000005</v>
      </c>
    </row>
    <row r="7943" spans="1:13" x14ac:dyDescent="0.25">
      <c r="A7943">
        <v>314506</v>
      </c>
      <c r="B7943">
        <v>0</v>
      </c>
      <c r="C7943" s="1">
        <v>43323</v>
      </c>
      <c r="D7943">
        <v>422548</v>
      </c>
      <c r="E7943">
        <v>1492</v>
      </c>
      <c r="F7943">
        <v>3</v>
      </c>
      <c r="G7943">
        <v>239</v>
      </c>
      <c r="H7943" s="1">
        <v>43324</v>
      </c>
      <c r="I7943">
        <v>999999</v>
      </c>
      <c r="J7943">
        <v>239</v>
      </c>
      <c r="K7943">
        <v>109.91</v>
      </c>
      <c r="L7943" t="s">
        <v>14</v>
      </c>
      <c r="M7943">
        <v>0.87290000000000001</v>
      </c>
    </row>
    <row r="7944" spans="1:13" x14ac:dyDescent="0.25">
      <c r="A7944">
        <v>314506</v>
      </c>
      <c r="B7944">
        <v>1</v>
      </c>
      <c r="C7944" s="1">
        <v>43323</v>
      </c>
      <c r="D7944">
        <v>422548</v>
      </c>
      <c r="E7944">
        <v>1578</v>
      </c>
      <c r="F7944">
        <v>1</v>
      </c>
      <c r="G7944">
        <v>219</v>
      </c>
      <c r="H7944" s="1">
        <v>43324</v>
      </c>
      <c r="I7944">
        <v>999999</v>
      </c>
      <c r="J7944">
        <v>219</v>
      </c>
      <c r="K7944">
        <v>72.56</v>
      </c>
      <c r="L7944" t="s">
        <v>14</v>
      </c>
      <c r="M7944">
        <v>0.87290000000000001</v>
      </c>
    </row>
    <row r="7945" spans="1:13" x14ac:dyDescent="0.25">
      <c r="A7945">
        <v>314506</v>
      </c>
      <c r="B7945">
        <v>2</v>
      </c>
      <c r="C7945" s="1">
        <v>43323</v>
      </c>
      <c r="D7945">
        <v>422548</v>
      </c>
      <c r="E7945">
        <v>618</v>
      </c>
      <c r="F7945">
        <v>2</v>
      </c>
      <c r="G7945">
        <v>299</v>
      </c>
      <c r="H7945" s="1">
        <v>43324</v>
      </c>
      <c r="I7945">
        <v>999999</v>
      </c>
      <c r="J7945">
        <v>299</v>
      </c>
      <c r="K7945">
        <v>99.06</v>
      </c>
      <c r="L7945" t="s">
        <v>14</v>
      </c>
      <c r="M7945">
        <v>0.87290000000000001</v>
      </c>
    </row>
    <row r="7946" spans="1:13" x14ac:dyDescent="0.25">
      <c r="A7946">
        <v>314507</v>
      </c>
      <c r="B7946">
        <v>0</v>
      </c>
      <c r="C7946" s="1">
        <v>43323</v>
      </c>
      <c r="D7946">
        <v>649728</v>
      </c>
      <c r="E7946">
        <v>394</v>
      </c>
      <c r="F7946">
        <v>4</v>
      </c>
      <c r="G7946">
        <v>758</v>
      </c>
      <c r="H7946" s="1">
        <v>43323</v>
      </c>
      <c r="I7946">
        <v>140</v>
      </c>
      <c r="J7946">
        <v>758</v>
      </c>
      <c r="K7946">
        <v>348.58</v>
      </c>
      <c r="L7946" t="s">
        <v>14</v>
      </c>
      <c r="M7946">
        <v>0.87290000000000001</v>
      </c>
    </row>
    <row r="7947" spans="1:13" x14ac:dyDescent="0.25">
      <c r="A7947">
        <v>314508</v>
      </c>
      <c r="B7947">
        <v>0</v>
      </c>
      <c r="C7947" s="1">
        <v>43323</v>
      </c>
      <c r="D7947">
        <v>554585</v>
      </c>
      <c r="E7947">
        <v>1639</v>
      </c>
      <c r="F7947">
        <v>7</v>
      </c>
      <c r="G7947">
        <v>9.99</v>
      </c>
      <c r="H7947" s="1">
        <v>43326</v>
      </c>
      <c r="I7947">
        <v>999999</v>
      </c>
      <c r="J7947">
        <v>9.0908999999999995</v>
      </c>
      <c r="K7947">
        <v>5.09</v>
      </c>
      <c r="L7947" t="s">
        <v>14</v>
      </c>
      <c r="M7947">
        <v>0.87290000000000001</v>
      </c>
    </row>
    <row r="7948" spans="1:13" x14ac:dyDescent="0.25">
      <c r="A7948">
        <v>314508</v>
      </c>
      <c r="B7948">
        <v>1</v>
      </c>
      <c r="C7948" s="1">
        <v>43323</v>
      </c>
      <c r="D7948">
        <v>554585</v>
      </c>
      <c r="E7948">
        <v>97</v>
      </c>
      <c r="F7948">
        <v>1</v>
      </c>
      <c r="G7948">
        <v>67.400000000000006</v>
      </c>
      <c r="H7948" s="1">
        <v>43326</v>
      </c>
      <c r="I7948">
        <v>999999</v>
      </c>
      <c r="J7948">
        <v>67.400000000000006</v>
      </c>
      <c r="K7948">
        <v>34.36</v>
      </c>
      <c r="L7948" t="s">
        <v>14</v>
      </c>
      <c r="M7948">
        <v>0.87290000000000001</v>
      </c>
    </row>
    <row r="7949" spans="1:13" x14ac:dyDescent="0.25">
      <c r="A7949">
        <v>314509</v>
      </c>
      <c r="B7949">
        <v>0</v>
      </c>
      <c r="C7949" s="1">
        <v>43323</v>
      </c>
      <c r="D7949">
        <v>1493539</v>
      </c>
      <c r="E7949">
        <v>1523</v>
      </c>
      <c r="F7949">
        <v>3</v>
      </c>
      <c r="G7949">
        <v>299</v>
      </c>
      <c r="H7949" s="1">
        <v>43326</v>
      </c>
      <c r="I7949">
        <v>999999</v>
      </c>
      <c r="J7949">
        <v>287.04000000000002</v>
      </c>
      <c r="K7949">
        <v>137.5</v>
      </c>
      <c r="L7949" t="s">
        <v>13</v>
      </c>
      <c r="M7949">
        <v>1</v>
      </c>
    </row>
    <row r="7950" spans="1:13" x14ac:dyDescent="0.25">
      <c r="A7950">
        <v>314509</v>
      </c>
      <c r="B7950">
        <v>1</v>
      </c>
      <c r="C7950" s="1">
        <v>43323</v>
      </c>
      <c r="D7950">
        <v>1493539</v>
      </c>
      <c r="E7950">
        <v>715</v>
      </c>
      <c r="F7950">
        <v>3</v>
      </c>
      <c r="G7950">
        <v>149</v>
      </c>
      <c r="H7950" s="1">
        <v>43326</v>
      </c>
      <c r="I7950">
        <v>999999</v>
      </c>
      <c r="J7950">
        <v>149</v>
      </c>
      <c r="K7950">
        <v>68.52</v>
      </c>
      <c r="L7950" t="s">
        <v>13</v>
      </c>
      <c r="M7950">
        <v>1</v>
      </c>
    </row>
    <row r="7951" spans="1:13" x14ac:dyDescent="0.25">
      <c r="A7951">
        <v>314510</v>
      </c>
      <c r="B7951">
        <v>0</v>
      </c>
      <c r="C7951" s="1">
        <v>43323</v>
      </c>
      <c r="D7951">
        <v>1890381</v>
      </c>
      <c r="E7951">
        <v>1574</v>
      </c>
      <c r="F7951">
        <v>1</v>
      </c>
      <c r="G7951">
        <v>59.99</v>
      </c>
      <c r="H7951" s="1">
        <v>43323</v>
      </c>
      <c r="I7951">
        <v>610</v>
      </c>
      <c r="J7951">
        <v>53.991</v>
      </c>
      <c r="K7951">
        <v>27.59</v>
      </c>
      <c r="L7951" t="s">
        <v>13</v>
      </c>
      <c r="M7951">
        <v>1</v>
      </c>
    </row>
    <row r="7952" spans="1:13" x14ac:dyDescent="0.25">
      <c r="A7952">
        <v>314510</v>
      </c>
      <c r="B7952">
        <v>1</v>
      </c>
      <c r="C7952" s="1">
        <v>43323</v>
      </c>
      <c r="D7952">
        <v>1890381</v>
      </c>
      <c r="E7952">
        <v>1717</v>
      </c>
      <c r="F7952">
        <v>2</v>
      </c>
      <c r="G7952">
        <v>70.13</v>
      </c>
      <c r="H7952" s="1">
        <v>43323</v>
      </c>
      <c r="I7952">
        <v>610</v>
      </c>
      <c r="J7952">
        <v>61.013100000000001</v>
      </c>
      <c r="K7952">
        <v>32.25</v>
      </c>
      <c r="L7952" t="s">
        <v>13</v>
      </c>
      <c r="M7952">
        <v>1</v>
      </c>
    </row>
    <row r="7953" spans="1:13" x14ac:dyDescent="0.25">
      <c r="A7953">
        <v>312104</v>
      </c>
      <c r="B7953">
        <v>0</v>
      </c>
      <c r="C7953" s="1">
        <v>43299</v>
      </c>
      <c r="D7953">
        <v>233532</v>
      </c>
      <c r="E7953">
        <v>1616</v>
      </c>
      <c r="F7953">
        <v>3</v>
      </c>
      <c r="G7953">
        <v>56.99</v>
      </c>
      <c r="H7953" s="1">
        <v>43300</v>
      </c>
      <c r="I7953">
        <v>999999</v>
      </c>
      <c r="J7953">
        <v>52.430799999999998</v>
      </c>
      <c r="K7953">
        <v>26.21</v>
      </c>
      <c r="L7953" t="s">
        <v>15</v>
      </c>
      <c r="M7953">
        <v>1.3253999999999999</v>
      </c>
    </row>
    <row r="7954" spans="1:13" x14ac:dyDescent="0.25">
      <c r="A7954">
        <v>312105</v>
      </c>
      <c r="B7954">
        <v>0</v>
      </c>
      <c r="C7954" s="1">
        <v>43299</v>
      </c>
      <c r="D7954">
        <v>291316</v>
      </c>
      <c r="E7954">
        <v>1529</v>
      </c>
      <c r="F7954">
        <v>8</v>
      </c>
      <c r="G7954">
        <v>255</v>
      </c>
      <c r="H7954" s="1">
        <v>43304</v>
      </c>
      <c r="I7954">
        <v>999999</v>
      </c>
      <c r="J7954">
        <v>247.35</v>
      </c>
      <c r="K7954">
        <v>117.27</v>
      </c>
      <c r="L7954" t="s">
        <v>15</v>
      </c>
      <c r="M7954">
        <v>1.3253999999999999</v>
      </c>
    </row>
    <row r="7955" spans="1:13" x14ac:dyDescent="0.25">
      <c r="A7955">
        <v>312106</v>
      </c>
      <c r="B7955">
        <v>0</v>
      </c>
      <c r="C7955" s="1">
        <v>43299</v>
      </c>
      <c r="D7955">
        <v>1853561</v>
      </c>
      <c r="E7955">
        <v>1619</v>
      </c>
      <c r="F7955">
        <v>2</v>
      </c>
      <c r="G7955">
        <v>59.99</v>
      </c>
      <c r="H7955" s="1">
        <v>43303</v>
      </c>
      <c r="I7955">
        <v>999999</v>
      </c>
      <c r="J7955">
        <v>59.99</v>
      </c>
      <c r="K7955">
        <v>27.59</v>
      </c>
      <c r="L7955" t="s">
        <v>13</v>
      </c>
      <c r="M7955">
        <v>1</v>
      </c>
    </row>
    <row r="7956" spans="1:13" x14ac:dyDescent="0.25">
      <c r="A7956">
        <v>312106</v>
      </c>
      <c r="B7956">
        <v>1</v>
      </c>
      <c r="C7956" s="1">
        <v>43299</v>
      </c>
      <c r="D7956">
        <v>1853561</v>
      </c>
      <c r="E7956">
        <v>153</v>
      </c>
      <c r="F7956">
        <v>4</v>
      </c>
      <c r="G7956">
        <v>469.97</v>
      </c>
      <c r="H7956" s="1">
        <v>43303</v>
      </c>
      <c r="I7956">
        <v>999999</v>
      </c>
      <c r="J7956">
        <v>469.97</v>
      </c>
      <c r="K7956">
        <v>216.12</v>
      </c>
      <c r="L7956" t="s">
        <v>13</v>
      </c>
      <c r="M7956">
        <v>1</v>
      </c>
    </row>
    <row r="7957" spans="1:13" x14ac:dyDescent="0.25">
      <c r="A7957">
        <v>312107</v>
      </c>
      <c r="B7957">
        <v>0</v>
      </c>
      <c r="C7957" s="1">
        <v>43299</v>
      </c>
      <c r="D7957">
        <v>230457</v>
      </c>
      <c r="E7957">
        <v>458</v>
      </c>
      <c r="F7957">
        <v>1</v>
      </c>
      <c r="G7957">
        <v>229.9</v>
      </c>
      <c r="H7957" s="1">
        <v>43302</v>
      </c>
      <c r="I7957">
        <v>999999</v>
      </c>
      <c r="J7957">
        <v>206.91</v>
      </c>
      <c r="K7957">
        <v>117.21</v>
      </c>
      <c r="L7957" t="s">
        <v>15</v>
      </c>
      <c r="M7957">
        <v>1.3253999999999999</v>
      </c>
    </row>
    <row r="7958" spans="1:13" x14ac:dyDescent="0.25">
      <c r="A7958">
        <v>312107</v>
      </c>
      <c r="B7958">
        <v>1</v>
      </c>
      <c r="C7958" s="1">
        <v>43299</v>
      </c>
      <c r="D7958">
        <v>230457</v>
      </c>
      <c r="E7958">
        <v>449</v>
      </c>
      <c r="F7958">
        <v>2</v>
      </c>
      <c r="G7958">
        <v>349</v>
      </c>
      <c r="H7958" s="1">
        <v>43302</v>
      </c>
      <c r="I7958">
        <v>999999</v>
      </c>
      <c r="J7958">
        <v>349</v>
      </c>
      <c r="K7958">
        <v>160.49</v>
      </c>
      <c r="L7958" t="s">
        <v>15</v>
      </c>
      <c r="M7958">
        <v>1.3253999999999999</v>
      </c>
    </row>
    <row r="7959" spans="1:13" x14ac:dyDescent="0.25">
      <c r="A7959">
        <v>312107</v>
      </c>
      <c r="B7959">
        <v>2</v>
      </c>
      <c r="C7959" s="1">
        <v>43299</v>
      </c>
      <c r="D7959">
        <v>230457</v>
      </c>
      <c r="E7959">
        <v>1551</v>
      </c>
      <c r="F7959">
        <v>4</v>
      </c>
      <c r="G7959">
        <v>299</v>
      </c>
      <c r="H7959" s="1">
        <v>43302</v>
      </c>
      <c r="I7959">
        <v>999999</v>
      </c>
      <c r="J7959">
        <v>299</v>
      </c>
      <c r="K7959">
        <v>137.5</v>
      </c>
      <c r="L7959" t="s">
        <v>15</v>
      </c>
      <c r="M7959">
        <v>1.3253999999999999</v>
      </c>
    </row>
    <row r="7960" spans="1:13" x14ac:dyDescent="0.25">
      <c r="A7960">
        <v>312108</v>
      </c>
      <c r="B7960">
        <v>0</v>
      </c>
      <c r="C7960" s="1">
        <v>43299</v>
      </c>
      <c r="D7960">
        <v>1480712</v>
      </c>
      <c r="E7960">
        <v>1529</v>
      </c>
      <c r="F7960">
        <v>9</v>
      </c>
      <c r="G7960">
        <v>255</v>
      </c>
      <c r="H7960" s="1">
        <v>43301</v>
      </c>
      <c r="I7960">
        <v>999999</v>
      </c>
      <c r="J7960">
        <v>255</v>
      </c>
      <c r="K7960">
        <v>117.27</v>
      </c>
      <c r="L7960" t="s">
        <v>13</v>
      </c>
      <c r="M7960">
        <v>1</v>
      </c>
    </row>
    <row r="7961" spans="1:13" x14ac:dyDescent="0.25">
      <c r="A7961">
        <v>312108</v>
      </c>
      <c r="B7961">
        <v>1</v>
      </c>
      <c r="C7961" s="1">
        <v>43299</v>
      </c>
      <c r="D7961">
        <v>1480712</v>
      </c>
      <c r="E7961">
        <v>182</v>
      </c>
      <c r="F7961">
        <v>7</v>
      </c>
      <c r="G7961">
        <v>119</v>
      </c>
      <c r="H7961" s="1">
        <v>43301</v>
      </c>
      <c r="I7961">
        <v>999999</v>
      </c>
      <c r="J7961">
        <v>107.1</v>
      </c>
      <c r="K7961">
        <v>54.72</v>
      </c>
      <c r="L7961" t="s">
        <v>13</v>
      </c>
      <c r="M7961">
        <v>1</v>
      </c>
    </row>
    <row r="7962" spans="1:13" x14ac:dyDescent="0.25">
      <c r="A7962">
        <v>312108</v>
      </c>
      <c r="B7962">
        <v>2</v>
      </c>
      <c r="C7962" s="1">
        <v>43299</v>
      </c>
      <c r="D7962">
        <v>1480712</v>
      </c>
      <c r="E7962">
        <v>1920</v>
      </c>
      <c r="F7962">
        <v>3</v>
      </c>
      <c r="G7962">
        <v>129.99</v>
      </c>
      <c r="H7962" s="1">
        <v>43301</v>
      </c>
      <c r="I7962">
        <v>999999</v>
      </c>
      <c r="J7962">
        <v>113.0913</v>
      </c>
      <c r="K7962">
        <v>66.27</v>
      </c>
      <c r="L7962" t="s">
        <v>13</v>
      </c>
      <c r="M7962">
        <v>1</v>
      </c>
    </row>
    <row r="7963" spans="1:13" x14ac:dyDescent="0.25">
      <c r="A7963">
        <v>312200</v>
      </c>
      <c r="B7963">
        <v>0</v>
      </c>
      <c r="C7963" s="1">
        <v>43300</v>
      </c>
      <c r="D7963">
        <v>1703643</v>
      </c>
      <c r="E7963">
        <v>2499</v>
      </c>
      <c r="F7963">
        <v>6</v>
      </c>
      <c r="G7963">
        <v>23.72</v>
      </c>
      <c r="H7963" s="1">
        <v>43305</v>
      </c>
      <c r="I7963">
        <v>999999</v>
      </c>
      <c r="J7963">
        <v>20.8736</v>
      </c>
      <c r="K7963">
        <v>12.09</v>
      </c>
      <c r="L7963" t="s">
        <v>13</v>
      </c>
      <c r="M7963">
        <v>1</v>
      </c>
    </row>
    <row r="7964" spans="1:13" x14ac:dyDescent="0.25">
      <c r="A7964">
        <v>312200</v>
      </c>
      <c r="B7964">
        <v>1</v>
      </c>
      <c r="C7964" s="1">
        <v>43300</v>
      </c>
      <c r="D7964">
        <v>1703643</v>
      </c>
      <c r="E7964">
        <v>1683</v>
      </c>
      <c r="F7964">
        <v>1</v>
      </c>
      <c r="G7964">
        <v>4.99</v>
      </c>
      <c r="H7964" s="1">
        <v>43305</v>
      </c>
      <c r="I7964">
        <v>999999</v>
      </c>
      <c r="J7964">
        <v>4.5408999999999997</v>
      </c>
      <c r="K7964">
        <v>2.54</v>
      </c>
      <c r="L7964" t="s">
        <v>13</v>
      </c>
      <c r="M7964">
        <v>1</v>
      </c>
    </row>
    <row r="7965" spans="1:13" x14ac:dyDescent="0.25">
      <c r="A7965">
        <v>312201</v>
      </c>
      <c r="B7965">
        <v>0</v>
      </c>
      <c r="C7965" s="1">
        <v>43300</v>
      </c>
      <c r="D7965">
        <v>1914412</v>
      </c>
      <c r="E7965">
        <v>391</v>
      </c>
      <c r="F7965">
        <v>3</v>
      </c>
      <c r="G7965">
        <v>699</v>
      </c>
      <c r="H7965" s="1">
        <v>43300</v>
      </c>
      <c r="I7965">
        <v>610</v>
      </c>
      <c r="J7965">
        <v>608.13</v>
      </c>
      <c r="K7965">
        <v>321.44</v>
      </c>
      <c r="L7965" t="s">
        <v>13</v>
      </c>
      <c r="M7965">
        <v>1</v>
      </c>
    </row>
    <row r="7966" spans="1:13" x14ac:dyDescent="0.25">
      <c r="A7966">
        <v>312202</v>
      </c>
      <c r="B7966">
        <v>0</v>
      </c>
      <c r="C7966" s="1">
        <v>43300</v>
      </c>
      <c r="D7966">
        <v>1382268</v>
      </c>
      <c r="E7966">
        <v>401</v>
      </c>
      <c r="F7966">
        <v>2</v>
      </c>
      <c r="G7966">
        <v>326</v>
      </c>
      <c r="H7966" s="1">
        <v>43302</v>
      </c>
      <c r="I7966">
        <v>999999</v>
      </c>
      <c r="J7966">
        <v>286.88</v>
      </c>
      <c r="K7966">
        <v>166.2</v>
      </c>
      <c r="L7966" t="s">
        <v>13</v>
      </c>
      <c r="M7966">
        <v>1</v>
      </c>
    </row>
    <row r="7967" spans="1:13" x14ac:dyDescent="0.25">
      <c r="A7967">
        <v>312203</v>
      </c>
      <c r="B7967">
        <v>0</v>
      </c>
      <c r="C7967" s="1">
        <v>43300</v>
      </c>
      <c r="D7967">
        <v>1336147</v>
      </c>
      <c r="E7967">
        <v>436</v>
      </c>
      <c r="F7967">
        <v>1</v>
      </c>
      <c r="G7967">
        <v>369</v>
      </c>
      <c r="H7967" s="1">
        <v>43306</v>
      </c>
      <c r="I7967">
        <v>999999</v>
      </c>
      <c r="J7967">
        <v>324.72000000000003</v>
      </c>
      <c r="K7967">
        <v>188.13</v>
      </c>
      <c r="L7967" t="s">
        <v>13</v>
      </c>
      <c r="M7967">
        <v>1</v>
      </c>
    </row>
    <row r="7968" spans="1:13" x14ac:dyDescent="0.25">
      <c r="A7968">
        <v>312204</v>
      </c>
      <c r="B7968">
        <v>0</v>
      </c>
      <c r="C7968" s="1">
        <v>43300</v>
      </c>
      <c r="D7968">
        <v>1612030</v>
      </c>
      <c r="E7968">
        <v>1941</v>
      </c>
      <c r="F7968">
        <v>2</v>
      </c>
      <c r="G7968">
        <v>493</v>
      </c>
      <c r="H7968" s="1">
        <v>43303</v>
      </c>
      <c r="I7968">
        <v>999999</v>
      </c>
      <c r="J7968">
        <v>493</v>
      </c>
      <c r="K7968">
        <v>226.71</v>
      </c>
      <c r="L7968" t="s">
        <v>13</v>
      </c>
      <c r="M7968">
        <v>1</v>
      </c>
    </row>
    <row r="7969" spans="1:13" x14ac:dyDescent="0.25">
      <c r="A7969">
        <v>312205</v>
      </c>
      <c r="B7969">
        <v>0</v>
      </c>
      <c r="C7969" s="1">
        <v>43300</v>
      </c>
      <c r="D7969">
        <v>320385</v>
      </c>
      <c r="E7969">
        <v>393</v>
      </c>
      <c r="F7969">
        <v>2</v>
      </c>
      <c r="G7969">
        <v>599</v>
      </c>
      <c r="H7969" s="1">
        <v>43300</v>
      </c>
      <c r="I7969">
        <v>74</v>
      </c>
      <c r="J7969">
        <v>557.07000000000005</v>
      </c>
      <c r="K7969">
        <v>275.45999999999998</v>
      </c>
      <c r="L7969" t="s">
        <v>15</v>
      </c>
      <c r="M7969">
        <v>1.3247</v>
      </c>
    </row>
    <row r="7970" spans="1:13" x14ac:dyDescent="0.25">
      <c r="A7970">
        <v>312205</v>
      </c>
      <c r="B7970">
        <v>1</v>
      </c>
      <c r="C7970" s="1">
        <v>43300</v>
      </c>
      <c r="D7970">
        <v>320385</v>
      </c>
      <c r="E7970">
        <v>71</v>
      </c>
      <c r="F7970">
        <v>2</v>
      </c>
      <c r="G7970">
        <v>47.95</v>
      </c>
      <c r="H7970" s="1">
        <v>43300</v>
      </c>
      <c r="I7970">
        <v>74</v>
      </c>
      <c r="J7970">
        <v>47.95</v>
      </c>
      <c r="K7970">
        <v>22.05</v>
      </c>
      <c r="L7970" t="s">
        <v>15</v>
      </c>
      <c r="M7970">
        <v>1.3247</v>
      </c>
    </row>
    <row r="7971" spans="1:13" x14ac:dyDescent="0.25">
      <c r="A7971">
        <v>312205</v>
      </c>
      <c r="B7971">
        <v>3</v>
      </c>
      <c r="C7971" s="1">
        <v>43300</v>
      </c>
      <c r="D7971">
        <v>320385</v>
      </c>
      <c r="E7971">
        <v>1755</v>
      </c>
      <c r="F7971">
        <v>1</v>
      </c>
      <c r="G7971">
        <v>64.900000000000006</v>
      </c>
      <c r="H7971" s="1">
        <v>43300</v>
      </c>
      <c r="I7971">
        <v>74</v>
      </c>
      <c r="J7971">
        <v>64.900000000000006</v>
      </c>
      <c r="K7971">
        <v>33.090000000000003</v>
      </c>
      <c r="L7971" t="s">
        <v>15</v>
      </c>
      <c r="M7971">
        <v>1.3247</v>
      </c>
    </row>
    <row r="7972" spans="1:13" x14ac:dyDescent="0.25">
      <c r="A7972">
        <v>312205</v>
      </c>
      <c r="B7972">
        <v>4</v>
      </c>
      <c r="C7972" s="1">
        <v>43300</v>
      </c>
      <c r="D7972">
        <v>320385</v>
      </c>
      <c r="E7972">
        <v>327</v>
      </c>
      <c r="F7972">
        <v>3</v>
      </c>
      <c r="G7972">
        <v>279</v>
      </c>
      <c r="H7972" s="1">
        <v>43300</v>
      </c>
      <c r="I7972">
        <v>74</v>
      </c>
      <c r="J7972">
        <v>267.83999999999997</v>
      </c>
      <c r="K7972">
        <v>142.24</v>
      </c>
      <c r="L7972" t="s">
        <v>15</v>
      </c>
      <c r="M7972">
        <v>1.3247</v>
      </c>
    </row>
    <row r="7973" spans="1:13" x14ac:dyDescent="0.25">
      <c r="A7973">
        <v>312205</v>
      </c>
      <c r="B7973">
        <v>5</v>
      </c>
      <c r="C7973" s="1">
        <v>43300</v>
      </c>
      <c r="D7973">
        <v>320385</v>
      </c>
      <c r="E7973">
        <v>2019</v>
      </c>
      <c r="F7973">
        <v>3</v>
      </c>
      <c r="G7973">
        <v>665.94</v>
      </c>
      <c r="H7973" s="1">
        <v>43300</v>
      </c>
      <c r="I7973">
        <v>74</v>
      </c>
      <c r="J7973">
        <v>665.94</v>
      </c>
      <c r="K7973">
        <v>220.64</v>
      </c>
      <c r="L7973" t="s">
        <v>15</v>
      </c>
      <c r="M7973">
        <v>1.3247</v>
      </c>
    </row>
    <row r="7974" spans="1:13" x14ac:dyDescent="0.25">
      <c r="A7974">
        <v>312206</v>
      </c>
      <c r="B7974">
        <v>0</v>
      </c>
      <c r="C7974" s="1">
        <v>43300</v>
      </c>
      <c r="D7974">
        <v>1686889</v>
      </c>
      <c r="E7974">
        <v>313</v>
      </c>
      <c r="F7974">
        <v>4</v>
      </c>
      <c r="G7974">
        <v>269</v>
      </c>
      <c r="H7974" s="1">
        <v>43304</v>
      </c>
      <c r="I7974">
        <v>999999</v>
      </c>
      <c r="J7974">
        <v>236.72</v>
      </c>
      <c r="K7974">
        <v>137.13999999999999</v>
      </c>
      <c r="L7974" t="s">
        <v>13</v>
      </c>
      <c r="M7974">
        <v>1</v>
      </c>
    </row>
    <row r="7975" spans="1:13" x14ac:dyDescent="0.25">
      <c r="A7975">
        <v>312207</v>
      </c>
      <c r="B7975">
        <v>0</v>
      </c>
      <c r="C7975" s="1">
        <v>43300</v>
      </c>
      <c r="D7975">
        <v>1843375</v>
      </c>
      <c r="E7975">
        <v>1595</v>
      </c>
      <c r="F7975">
        <v>5</v>
      </c>
      <c r="G7975">
        <v>22.89</v>
      </c>
      <c r="H7975" s="1">
        <v>43305</v>
      </c>
      <c r="I7975">
        <v>999999</v>
      </c>
      <c r="J7975">
        <v>22.432200000000002</v>
      </c>
      <c r="K7975">
        <v>7.58</v>
      </c>
      <c r="L7975" t="s">
        <v>13</v>
      </c>
      <c r="M7975">
        <v>1</v>
      </c>
    </row>
    <row r="7976" spans="1:13" x14ac:dyDescent="0.25">
      <c r="A7976">
        <v>312208</v>
      </c>
      <c r="B7976">
        <v>0</v>
      </c>
      <c r="C7976" s="1">
        <v>43300</v>
      </c>
      <c r="D7976">
        <v>1773252</v>
      </c>
      <c r="E7976">
        <v>555</v>
      </c>
      <c r="F7976">
        <v>1</v>
      </c>
      <c r="G7976">
        <v>229</v>
      </c>
      <c r="H7976" s="1">
        <v>43303</v>
      </c>
      <c r="I7976">
        <v>999999</v>
      </c>
      <c r="J7976">
        <v>196.94</v>
      </c>
      <c r="K7976">
        <v>116.75</v>
      </c>
      <c r="L7976" t="s">
        <v>13</v>
      </c>
      <c r="M7976">
        <v>1</v>
      </c>
    </row>
    <row r="7977" spans="1:13" x14ac:dyDescent="0.25">
      <c r="A7977">
        <v>312208</v>
      </c>
      <c r="B7977">
        <v>1</v>
      </c>
      <c r="C7977" s="1">
        <v>43300</v>
      </c>
      <c r="D7977">
        <v>1773252</v>
      </c>
      <c r="E7977">
        <v>1677</v>
      </c>
      <c r="F7977">
        <v>1</v>
      </c>
      <c r="G7977">
        <v>4.99</v>
      </c>
      <c r="H7977" s="1">
        <v>43303</v>
      </c>
      <c r="I7977">
        <v>999999</v>
      </c>
      <c r="J7977">
        <v>4.4410999999999996</v>
      </c>
      <c r="K7977">
        <v>2.54</v>
      </c>
      <c r="L7977" t="s">
        <v>13</v>
      </c>
      <c r="M7977">
        <v>1</v>
      </c>
    </row>
    <row r="7978" spans="1:13" x14ac:dyDescent="0.25">
      <c r="A7978">
        <v>312209</v>
      </c>
      <c r="B7978">
        <v>0</v>
      </c>
      <c r="C7978" s="1">
        <v>43300</v>
      </c>
      <c r="D7978">
        <v>1756175</v>
      </c>
      <c r="E7978">
        <v>293</v>
      </c>
      <c r="F7978">
        <v>2</v>
      </c>
      <c r="G7978">
        <v>499</v>
      </c>
      <c r="H7978" s="1">
        <v>43302</v>
      </c>
      <c r="I7978">
        <v>999999</v>
      </c>
      <c r="J7978">
        <v>499</v>
      </c>
      <c r="K7978">
        <v>229.47</v>
      </c>
      <c r="L7978" t="s">
        <v>13</v>
      </c>
      <c r="M7978">
        <v>1</v>
      </c>
    </row>
    <row r="7979" spans="1:13" x14ac:dyDescent="0.25">
      <c r="A7979">
        <v>312209</v>
      </c>
      <c r="B7979">
        <v>1</v>
      </c>
      <c r="C7979" s="1">
        <v>43300</v>
      </c>
      <c r="D7979">
        <v>1756175</v>
      </c>
      <c r="E7979">
        <v>1694</v>
      </c>
      <c r="F7979">
        <v>1</v>
      </c>
      <c r="G7979">
        <v>8.8800000000000008</v>
      </c>
      <c r="H7979" s="1">
        <v>43302</v>
      </c>
      <c r="I7979">
        <v>999999</v>
      </c>
      <c r="J7979">
        <v>8.8800000000000008</v>
      </c>
      <c r="K7979">
        <v>4.08</v>
      </c>
      <c r="L7979" t="s">
        <v>13</v>
      </c>
      <c r="M7979">
        <v>1</v>
      </c>
    </row>
    <row r="7980" spans="1:13" x14ac:dyDescent="0.25">
      <c r="A7980">
        <v>312209</v>
      </c>
      <c r="B7980">
        <v>2</v>
      </c>
      <c r="C7980" s="1">
        <v>43300</v>
      </c>
      <c r="D7980">
        <v>1756175</v>
      </c>
      <c r="E7980">
        <v>1476</v>
      </c>
      <c r="F7980">
        <v>4</v>
      </c>
      <c r="G7980">
        <v>288</v>
      </c>
      <c r="H7980" s="1">
        <v>43302</v>
      </c>
      <c r="I7980">
        <v>999999</v>
      </c>
      <c r="J7980">
        <v>259.2</v>
      </c>
      <c r="K7980">
        <v>132.44</v>
      </c>
      <c r="L7980" t="s">
        <v>13</v>
      </c>
      <c r="M7980">
        <v>1</v>
      </c>
    </row>
    <row r="7981" spans="1:13" x14ac:dyDescent="0.25">
      <c r="A7981">
        <v>312300</v>
      </c>
      <c r="B7981">
        <v>0</v>
      </c>
      <c r="C7981" s="1">
        <v>43301</v>
      </c>
      <c r="D7981">
        <v>592878</v>
      </c>
      <c r="E7981">
        <v>1644</v>
      </c>
      <c r="F7981">
        <v>7</v>
      </c>
      <c r="G7981">
        <v>57.88</v>
      </c>
      <c r="H7981" s="1">
        <v>43304</v>
      </c>
      <c r="I7981">
        <v>999999</v>
      </c>
      <c r="J7981">
        <v>50.355600000000003</v>
      </c>
      <c r="K7981">
        <v>26.62</v>
      </c>
      <c r="L7981" t="s">
        <v>14</v>
      </c>
      <c r="M7981">
        <v>0.8569</v>
      </c>
    </row>
    <row r="7982" spans="1:13" x14ac:dyDescent="0.25">
      <c r="A7982">
        <v>312300</v>
      </c>
      <c r="B7982">
        <v>1</v>
      </c>
      <c r="C7982" s="1">
        <v>43301</v>
      </c>
      <c r="D7982">
        <v>592878</v>
      </c>
      <c r="E7982">
        <v>143</v>
      </c>
      <c r="F7982">
        <v>2</v>
      </c>
      <c r="G7982">
        <v>299.99</v>
      </c>
      <c r="H7982" s="1">
        <v>43304</v>
      </c>
      <c r="I7982">
        <v>999999</v>
      </c>
      <c r="J7982">
        <v>263.99119999999999</v>
      </c>
      <c r="K7982">
        <v>152.94</v>
      </c>
      <c r="L7982" t="s">
        <v>14</v>
      </c>
      <c r="M7982">
        <v>0.8569</v>
      </c>
    </row>
    <row r="7983" spans="1:13" x14ac:dyDescent="0.25">
      <c r="A7983">
        <v>312300</v>
      </c>
      <c r="B7983">
        <v>2</v>
      </c>
      <c r="C7983" s="1">
        <v>43301</v>
      </c>
      <c r="D7983">
        <v>592878</v>
      </c>
      <c r="E7983">
        <v>1661</v>
      </c>
      <c r="F7983">
        <v>7</v>
      </c>
      <c r="G7983">
        <v>5.5</v>
      </c>
      <c r="H7983" s="1">
        <v>43304</v>
      </c>
      <c r="I7983">
        <v>999999</v>
      </c>
      <c r="J7983">
        <v>5.4450000000000003</v>
      </c>
      <c r="K7983">
        <v>2.8</v>
      </c>
      <c r="L7983" t="s">
        <v>14</v>
      </c>
      <c r="M7983">
        <v>0.8569</v>
      </c>
    </row>
    <row r="7984" spans="1:13" x14ac:dyDescent="0.25">
      <c r="A7984">
        <v>312301</v>
      </c>
      <c r="B7984">
        <v>0</v>
      </c>
      <c r="C7984" s="1">
        <v>43301</v>
      </c>
      <c r="D7984">
        <v>1487743</v>
      </c>
      <c r="E7984">
        <v>612</v>
      </c>
      <c r="F7984">
        <v>1</v>
      </c>
      <c r="G7984">
        <v>2499</v>
      </c>
      <c r="H7984" s="1">
        <v>43301</v>
      </c>
      <c r="I7984">
        <v>660</v>
      </c>
      <c r="J7984">
        <v>2499</v>
      </c>
      <c r="K7984">
        <v>827.97</v>
      </c>
      <c r="L7984" t="s">
        <v>13</v>
      </c>
      <c r="M7984">
        <v>1</v>
      </c>
    </row>
    <row r="7985" spans="1:13" x14ac:dyDescent="0.25">
      <c r="A7985">
        <v>312301</v>
      </c>
      <c r="B7985">
        <v>1</v>
      </c>
      <c r="C7985" s="1">
        <v>43301</v>
      </c>
      <c r="D7985">
        <v>1487743</v>
      </c>
      <c r="E7985">
        <v>1696</v>
      </c>
      <c r="F7985">
        <v>1</v>
      </c>
      <c r="G7985">
        <v>16.989999999999998</v>
      </c>
      <c r="H7985" s="1">
        <v>43301</v>
      </c>
      <c r="I7985">
        <v>660</v>
      </c>
      <c r="J7985">
        <v>16.989999999999998</v>
      </c>
      <c r="K7985">
        <v>5.63</v>
      </c>
      <c r="L7985" t="s">
        <v>13</v>
      </c>
      <c r="M7985">
        <v>1</v>
      </c>
    </row>
    <row r="7986" spans="1:13" x14ac:dyDescent="0.25">
      <c r="A7986">
        <v>312302</v>
      </c>
      <c r="B7986">
        <v>0</v>
      </c>
      <c r="C7986" s="1">
        <v>43301</v>
      </c>
      <c r="D7986">
        <v>176006</v>
      </c>
      <c r="E7986">
        <v>426</v>
      </c>
      <c r="F7986">
        <v>2</v>
      </c>
      <c r="G7986">
        <v>499.9</v>
      </c>
      <c r="H7986" s="1">
        <v>43305</v>
      </c>
      <c r="I7986">
        <v>999999</v>
      </c>
      <c r="J7986">
        <v>464.90699999999998</v>
      </c>
      <c r="K7986">
        <v>254.86</v>
      </c>
      <c r="L7986" t="s">
        <v>17</v>
      </c>
      <c r="M7986">
        <v>1.3553999999999999</v>
      </c>
    </row>
    <row r="7987" spans="1:13" x14ac:dyDescent="0.25">
      <c r="A7987">
        <v>312303</v>
      </c>
      <c r="B7987">
        <v>0</v>
      </c>
      <c r="C7987" s="1">
        <v>43301</v>
      </c>
      <c r="D7987">
        <v>704932</v>
      </c>
      <c r="E7987">
        <v>351</v>
      </c>
      <c r="F7987">
        <v>1</v>
      </c>
      <c r="G7987">
        <v>336</v>
      </c>
      <c r="H7987" s="1">
        <v>43304</v>
      </c>
      <c r="I7987">
        <v>999999</v>
      </c>
      <c r="J7987">
        <v>299.04000000000002</v>
      </c>
      <c r="K7987">
        <v>171.3</v>
      </c>
      <c r="L7987" t="s">
        <v>14</v>
      </c>
      <c r="M7987">
        <v>0.8569</v>
      </c>
    </row>
    <row r="7988" spans="1:13" x14ac:dyDescent="0.25">
      <c r="A7988">
        <v>312304</v>
      </c>
      <c r="B7988">
        <v>0</v>
      </c>
      <c r="C7988" s="1">
        <v>43301</v>
      </c>
      <c r="D7988">
        <v>1517235</v>
      </c>
      <c r="E7988">
        <v>1927</v>
      </c>
      <c r="F7988">
        <v>1</v>
      </c>
      <c r="G7988">
        <v>3199.99</v>
      </c>
      <c r="H7988" s="1">
        <v>43302</v>
      </c>
      <c r="I7988">
        <v>999999</v>
      </c>
      <c r="J7988">
        <v>2783.9913000000001</v>
      </c>
      <c r="K7988">
        <v>1060.22</v>
      </c>
      <c r="L7988" t="s">
        <v>13</v>
      </c>
      <c r="M7988">
        <v>1</v>
      </c>
    </row>
    <row r="7989" spans="1:13" x14ac:dyDescent="0.25">
      <c r="A7989">
        <v>312304</v>
      </c>
      <c r="B7989">
        <v>1</v>
      </c>
      <c r="C7989" s="1">
        <v>43301</v>
      </c>
      <c r="D7989">
        <v>1517235</v>
      </c>
      <c r="E7989">
        <v>437</v>
      </c>
      <c r="F7989">
        <v>1</v>
      </c>
      <c r="G7989">
        <v>499.9</v>
      </c>
      <c r="H7989" s="1">
        <v>43302</v>
      </c>
      <c r="I7989">
        <v>999999</v>
      </c>
      <c r="J7989">
        <v>439.91199999999998</v>
      </c>
      <c r="K7989">
        <v>254.86</v>
      </c>
      <c r="L7989" t="s">
        <v>13</v>
      </c>
      <c r="M7989">
        <v>1</v>
      </c>
    </row>
    <row r="7990" spans="1:13" x14ac:dyDescent="0.25">
      <c r="A7990">
        <v>312305</v>
      </c>
      <c r="B7990">
        <v>0</v>
      </c>
      <c r="C7990" s="1">
        <v>43301</v>
      </c>
      <c r="D7990">
        <v>1472788</v>
      </c>
      <c r="E7990">
        <v>78</v>
      </c>
      <c r="F7990">
        <v>3</v>
      </c>
      <c r="G7990">
        <v>40.549999999999997</v>
      </c>
      <c r="H7990" s="1">
        <v>43301</v>
      </c>
      <c r="I7990">
        <v>605</v>
      </c>
      <c r="J7990">
        <v>34.872999999999998</v>
      </c>
      <c r="K7990">
        <v>18.649999999999999</v>
      </c>
      <c r="L7990" t="s">
        <v>13</v>
      </c>
      <c r="M7990">
        <v>1</v>
      </c>
    </row>
    <row r="7991" spans="1:13" x14ac:dyDescent="0.25">
      <c r="A7991">
        <v>312306</v>
      </c>
      <c r="B7991">
        <v>0</v>
      </c>
      <c r="C7991" s="1">
        <v>43301</v>
      </c>
      <c r="D7991">
        <v>757516</v>
      </c>
      <c r="E7991">
        <v>2133</v>
      </c>
      <c r="F7991">
        <v>3</v>
      </c>
      <c r="G7991">
        <v>129.9</v>
      </c>
      <c r="H7991" s="1">
        <v>43301</v>
      </c>
      <c r="I7991">
        <v>290</v>
      </c>
      <c r="J7991">
        <v>129.9</v>
      </c>
      <c r="K7991">
        <v>66.23</v>
      </c>
      <c r="L7991" t="s">
        <v>14</v>
      </c>
      <c r="M7991">
        <v>0.8569</v>
      </c>
    </row>
    <row r="7992" spans="1:13" x14ac:dyDescent="0.25">
      <c r="A7992">
        <v>312306</v>
      </c>
      <c r="B7992">
        <v>1</v>
      </c>
      <c r="C7992" s="1">
        <v>43301</v>
      </c>
      <c r="D7992">
        <v>757516</v>
      </c>
      <c r="E7992">
        <v>1431</v>
      </c>
      <c r="F7992">
        <v>6</v>
      </c>
      <c r="G7992">
        <v>256</v>
      </c>
      <c r="H7992" s="1">
        <v>43301</v>
      </c>
      <c r="I7992">
        <v>290</v>
      </c>
      <c r="J7992">
        <v>256</v>
      </c>
      <c r="K7992">
        <v>117.73</v>
      </c>
      <c r="L7992" t="s">
        <v>14</v>
      </c>
      <c r="M7992">
        <v>0.8569</v>
      </c>
    </row>
    <row r="7993" spans="1:13" x14ac:dyDescent="0.25">
      <c r="A7993">
        <v>312306</v>
      </c>
      <c r="B7993">
        <v>2</v>
      </c>
      <c r="C7993" s="1">
        <v>43301</v>
      </c>
      <c r="D7993">
        <v>757516</v>
      </c>
      <c r="E7993">
        <v>1420</v>
      </c>
      <c r="F7993">
        <v>6</v>
      </c>
      <c r="G7993">
        <v>199</v>
      </c>
      <c r="H7993" s="1">
        <v>43301</v>
      </c>
      <c r="I7993">
        <v>290</v>
      </c>
      <c r="J7993">
        <v>199</v>
      </c>
      <c r="K7993">
        <v>91.51</v>
      </c>
      <c r="L7993" t="s">
        <v>14</v>
      </c>
      <c r="M7993">
        <v>0.8569</v>
      </c>
    </row>
    <row r="7994" spans="1:13" x14ac:dyDescent="0.25">
      <c r="A7994">
        <v>312400</v>
      </c>
      <c r="B7994">
        <v>0</v>
      </c>
      <c r="C7994" s="1">
        <v>43302</v>
      </c>
      <c r="D7994">
        <v>361652</v>
      </c>
      <c r="E7994">
        <v>1583</v>
      </c>
      <c r="F7994">
        <v>1</v>
      </c>
      <c r="G7994">
        <v>13.89</v>
      </c>
      <c r="H7994" s="1">
        <v>43306</v>
      </c>
      <c r="I7994">
        <v>999999</v>
      </c>
      <c r="J7994">
        <v>12.084300000000001</v>
      </c>
      <c r="K7994">
        <v>6.39</v>
      </c>
      <c r="L7994" t="s">
        <v>15</v>
      </c>
      <c r="M7994">
        <v>1.3232999999999999</v>
      </c>
    </row>
    <row r="7995" spans="1:13" x14ac:dyDescent="0.25">
      <c r="A7995">
        <v>312400</v>
      </c>
      <c r="B7995">
        <v>1</v>
      </c>
      <c r="C7995" s="1">
        <v>43302</v>
      </c>
      <c r="D7995">
        <v>361652</v>
      </c>
      <c r="E7995">
        <v>1634</v>
      </c>
      <c r="F7995">
        <v>3</v>
      </c>
      <c r="G7995">
        <v>9.99</v>
      </c>
      <c r="H7995" s="1">
        <v>43306</v>
      </c>
      <c r="I7995">
        <v>999999</v>
      </c>
      <c r="J7995">
        <v>9.99</v>
      </c>
      <c r="K7995">
        <v>5.09</v>
      </c>
      <c r="L7995" t="s">
        <v>15</v>
      </c>
      <c r="M7995">
        <v>1.3232999999999999</v>
      </c>
    </row>
    <row r="7996" spans="1:13" x14ac:dyDescent="0.25">
      <c r="A7996">
        <v>312401</v>
      </c>
      <c r="B7996">
        <v>0</v>
      </c>
      <c r="C7996" s="1">
        <v>43302</v>
      </c>
      <c r="D7996">
        <v>2032379</v>
      </c>
      <c r="E7996">
        <v>703</v>
      </c>
      <c r="F7996">
        <v>7</v>
      </c>
      <c r="G7996">
        <v>209</v>
      </c>
      <c r="H7996" s="1">
        <v>43304</v>
      </c>
      <c r="I7996">
        <v>999999</v>
      </c>
      <c r="J7996">
        <v>206.91</v>
      </c>
      <c r="K7996">
        <v>69.25</v>
      </c>
      <c r="L7996" t="s">
        <v>13</v>
      </c>
      <c r="M7996">
        <v>1</v>
      </c>
    </row>
    <row r="7997" spans="1:13" x14ac:dyDescent="0.25">
      <c r="A7997">
        <v>312401</v>
      </c>
      <c r="B7997">
        <v>1</v>
      </c>
      <c r="C7997" s="1">
        <v>43302</v>
      </c>
      <c r="D7997">
        <v>2032379</v>
      </c>
      <c r="E7997">
        <v>2166</v>
      </c>
      <c r="F7997">
        <v>2</v>
      </c>
      <c r="G7997">
        <v>445</v>
      </c>
      <c r="H7997" s="1">
        <v>43304</v>
      </c>
      <c r="I7997">
        <v>999999</v>
      </c>
      <c r="J7997">
        <v>409.4</v>
      </c>
      <c r="K7997">
        <v>204.64</v>
      </c>
      <c r="L7997" t="s">
        <v>13</v>
      </c>
      <c r="M7997">
        <v>1</v>
      </c>
    </row>
    <row r="7998" spans="1:13" x14ac:dyDescent="0.25">
      <c r="A7998">
        <v>312402</v>
      </c>
      <c r="B7998">
        <v>0</v>
      </c>
      <c r="C7998" s="1">
        <v>43302</v>
      </c>
      <c r="D7998">
        <v>1584851</v>
      </c>
      <c r="E7998">
        <v>78</v>
      </c>
      <c r="F7998">
        <v>1</v>
      </c>
      <c r="G7998">
        <v>40.549999999999997</v>
      </c>
      <c r="H7998" s="1">
        <v>43303</v>
      </c>
      <c r="I7998">
        <v>999999</v>
      </c>
      <c r="J7998">
        <v>40.549999999999997</v>
      </c>
      <c r="K7998">
        <v>18.649999999999999</v>
      </c>
      <c r="L7998" t="s">
        <v>13</v>
      </c>
      <c r="M7998">
        <v>1</v>
      </c>
    </row>
    <row r="7999" spans="1:13" x14ac:dyDescent="0.25">
      <c r="A7999">
        <v>312402</v>
      </c>
      <c r="B7999">
        <v>1</v>
      </c>
      <c r="C7999" s="1">
        <v>43302</v>
      </c>
      <c r="D7999">
        <v>1584851</v>
      </c>
      <c r="E7999">
        <v>1447</v>
      </c>
      <c r="F7999">
        <v>3</v>
      </c>
      <c r="G7999">
        <v>299</v>
      </c>
      <c r="H7999" s="1">
        <v>43303</v>
      </c>
      <c r="I7999">
        <v>999999</v>
      </c>
      <c r="J7999">
        <v>278.07</v>
      </c>
      <c r="K7999">
        <v>137.5</v>
      </c>
      <c r="L7999" t="s">
        <v>13</v>
      </c>
      <c r="M7999">
        <v>1</v>
      </c>
    </row>
    <row r="8000" spans="1:13" x14ac:dyDescent="0.25">
      <c r="A8000">
        <v>312402</v>
      </c>
      <c r="B8000">
        <v>2</v>
      </c>
      <c r="C8000" s="1">
        <v>43302</v>
      </c>
      <c r="D8000">
        <v>1584851</v>
      </c>
      <c r="E8000">
        <v>177</v>
      </c>
      <c r="F8000">
        <v>2</v>
      </c>
      <c r="G8000">
        <v>56.9</v>
      </c>
      <c r="H8000" s="1">
        <v>43303</v>
      </c>
      <c r="I8000">
        <v>999999</v>
      </c>
      <c r="J8000">
        <v>56.9</v>
      </c>
      <c r="K8000">
        <v>29.01</v>
      </c>
      <c r="L8000" t="s">
        <v>13</v>
      </c>
      <c r="M8000">
        <v>1</v>
      </c>
    </row>
    <row r="8001" spans="1:13" x14ac:dyDescent="0.25">
      <c r="A8001">
        <v>312402</v>
      </c>
      <c r="B8001">
        <v>3</v>
      </c>
      <c r="C8001" s="1">
        <v>43302</v>
      </c>
      <c r="D8001">
        <v>1584851</v>
      </c>
      <c r="E8001">
        <v>1643</v>
      </c>
      <c r="F8001">
        <v>5</v>
      </c>
      <c r="G8001">
        <v>57.88</v>
      </c>
      <c r="H8001" s="1">
        <v>43303</v>
      </c>
      <c r="I8001">
        <v>999999</v>
      </c>
      <c r="J8001">
        <v>52.6708</v>
      </c>
      <c r="K8001">
        <v>26.62</v>
      </c>
      <c r="L8001" t="s">
        <v>13</v>
      </c>
      <c r="M8001">
        <v>1</v>
      </c>
    </row>
    <row r="8002" spans="1:13" x14ac:dyDescent="0.25">
      <c r="A8002">
        <v>312403</v>
      </c>
      <c r="B8002">
        <v>0</v>
      </c>
      <c r="C8002" s="1">
        <v>43302</v>
      </c>
      <c r="D8002">
        <v>1004889</v>
      </c>
      <c r="E8002">
        <v>2496</v>
      </c>
      <c r="F8002">
        <v>5</v>
      </c>
      <c r="G8002">
        <v>9.99</v>
      </c>
      <c r="H8002" s="1">
        <v>43305</v>
      </c>
      <c r="I8002">
        <v>999999</v>
      </c>
      <c r="J8002">
        <v>9.0908999999999995</v>
      </c>
      <c r="K8002">
        <v>5.09</v>
      </c>
      <c r="L8002" t="s">
        <v>16</v>
      </c>
      <c r="M8002">
        <v>0.76649999999999996</v>
      </c>
    </row>
    <row r="8003" spans="1:13" x14ac:dyDescent="0.25">
      <c r="A8003">
        <v>312403</v>
      </c>
      <c r="B8003">
        <v>1</v>
      </c>
      <c r="C8003" s="1">
        <v>43302</v>
      </c>
      <c r="D8003">
        <v>1004889</v>
      </c>
      <c r="E8003">
        <v>119</v>
      </c>
      <c r="F8003">
        <v>1</v>
      </c>
      <c r="G8003">
        <v>119.99</v>
      </c>
      <c r="H8003" s="1">
        <v>43305</v>
      </c>
      <c r="I8003">
        <v>999999</v>
      </c>
      <c r="J8003">
        <v>119.99</v>
      </c>
      <c r="K8003">
        <v>61.17</v>
      </c>
      <c r="L8003" t="s">
        <v>16</v>
      </c>
      <c r="M8003">
        <v>0.76649999999999996</v>
      </c>
    </row>
    <row r="8004" spans="1:13" x14ac:dyDescent="0.25">
      <c r="A8004">
        <v>312403</v>
      </c>
      <c r="B8004">
        <v>2</v>
      </c>
      <c r="C8004" s="1">
        <v>43302</v>
      </c>
      <c r="D8004">
        <v>1004889</v>
      </c>
      <c r="E8004">
        <v>51</v>
      </c>
      <c r="F8004">
        <v>6</v>
      </c>
      <c r="G8004">
        <v>199.95</v>
      </c>
      <c r="H8004" s="1">
        <v>43305</v>
      </c>
      <c r="I8004">
        <v>999999</v>
      </c>
      <c r="J8004">
        <v>181.9545</v>
      </c>
      <c r="K8004">
        <v>91.95</v>
      </c>
      <c r="L8004" t="s">
        <v>16</v>
      </c>
      <c r="M8004">
        <v>0.76649999999999996</v>
      </c>
    </row>
    <row r="8005" spans="1:13" x14ac:dyDescent="0.25">
      <c r="A8005">
        <v>312403</v>
      </c>
      <c r="B8005">
        <v>3</v>
      </c>
      <c r="C8005" s="1">
        <v>43302</v>
      </c>
      <c r="D8005">
        <v>1004889</v>
      </c>
      <c r="E8005">
        <v>1400</v>
      </c>
      <c r="F8005">
        <v>1</v>
      </c>
      <c r="G8005">
        <v>35.99</v>
      </c>
      <c r="H8005" s="1">
        <v>43305</v>
      </c>
      <c r="I8005">
        <v>999999</v>
      </c>
      <c r="J8005">
        <v>35.99</v>
      </c>
      <c r="K8005">
        <v>16.55</v>
      </c>
      <c r="L8005" t="s">
        <v>16</v>
      </c>
      <c r="M8005">
        <v>0.76649999999999996</v>
      </c>
    </row>
    <row r="8006" spans="1:13" x14ac:dyDescent="0.25">
      <c r="A8006">
        <v>312403</v>
      </c>
      <c r="B8006">
        <v>4</v>
      </c>
      <c r="C8006" s="1">
        <v>43302</v>
      </c>
      <c r="D8006">
        <v>1004889</v>
      </c>
      <c r="E8006">
        <v>416</v>
      </c>
      <c r="F8006">
        <v>1</v>
      </c>
      <c r="G8006">
        <v>969</v>
      </c>
      <c r="H8006" s="1">
        <v>43305</v>
      </c>
      <c r="I8006">
        <v>999999</v>
      </c>
      <c r="J8006">
        <v>969</v>
      </c>
      <c r="K8006">
        <v>321.05</v>
      </c>
      <c r="L8006" t="s">
        <v>16</v>
      </c>
      <c r="M8006">
        <v>0.76649999999999996</v>
      </c>
    </row>
    <row r="8007" spans="1:13" x14ac:dyDescent="0.25">
      <c r="A8007">
        <v>312404</v>
      </c>
      <c r="B8007">
        <v>0</v>
      </c>
      <c r="C8007" s="1">
        <v>43302</v>
      </c>
      <c r="D8007">
        <v>1479296</v>
      </c>
      <c r="E8007">
        <v>1648</v>
      </c>
      <c r="F8007">
        <v>6</v>
      </c>
      <c r="G8007">
        <v>109.99</v>
      </c>
      <c r="H8007" s="1">
        <v>43307</v>
      </c>
      <c r="I8007">
        <v>999999</v>
      </c>
      <c r="J8007">
        <v>108.8901</v>
      </c>
      <c r="K8007">
        <v>56.08</v>
      </c>
      <c r="L8007" t="s">
        <v>13</v>
      </c>
      <c r="M8007">
        <v>1</v>
      </c>
    </row>
    <row r="8008" spans="1:13" x14ac:dyDescent="0.25">
      <c r="A8008">
        <v>312404</v>
      </c>
      <c r="B8008">
        <v>1</v>
      </c>
      <c r="C8008" s="1">
        <v>43302</v>
      </c>
      <c r="D8008">
        <v>1479296</v>
      </c>
      <c r="E8008">
        <v>1510</v>
      </c>
      <c r="F8008">
        <v>1</v>
      </c>
      <c r="G8008">
        <v>129</v>
      </c>
      <c r="H8008" s="1">
        <v>43307</v>
      </c>
      <c r="I8008">
        <v>999999</v>
      </c>
      <c r="J8008">
        <v>113.52</v>
      </c>
      <c r="K8008">
        <v>65.77</v>
      </c>
      <c r="L8008" t="s">
        <v>13</v>
      </c>
      <c r="M8008">
        <v>1</v>
      </c>
    </row>
    <row r="8009" spans="1:13" x14ac:dyDescent="0.25">
      <c r="A8009">
        <v>312404</v>
      </c>
      <c r="B8009">
        <v>2</v>
      </c>
      <c r="C8009" s="1">
        <v>43302</v>
      </c>
      <c r="D8009">
        <v>1479296</v>
      </c>
      <c r="E8009">
        <v>428</v>
      </c>
      <c r="F8009">
        <v>5</v>
      </c>
      <c r="G8009">
        <v>969</v>
      </c>
      <c r="H8009" s="1">
        <v>43307</v>
      </c>
      <c r="I8009">
        <v>999999</v>
      </c>
      <c r="J8009">
        <v>862.41</v>
      </c>
      <c r="K8009">
        <v>321.05</v>
      </c>
      <c r="L8009" t="s">
        <v>13</v>
      </c>
      <c r="M8009">
        <v>1</v>
      </c>
    </row>
    <row r="8010" spans="1:13" x14ac:dyDescent="0.25">
      <c r="A8010">
        <v>312405</v>
      </c>
      <c r="B8010">
        <v>0</v>
      </c>
      <c r="C8010" s="1">
        <v>43302</v>
      </c>
      <c r="D8010">
        <v>1889686</v>
      </c>
      <c r="E8010">
        <v>1615</v>
      </c>
      <c r="F8010">
        <v>7</v>
      </c>
      <c r="G8010">
        <v>289.99</v>
      </c>
      <c r="H8010" s="1">
        <v>43308</v>
      </c>
      <c r="I8010">
        <v>999999</v>
      </c>
      <c r="J8010">
        <v>289.99</v>
      </c>
      <c r="K8010">
        <v>96.08</v>
      </c>
      <c r="L8010" t="s">
        <v>13</v>
      </c>
      <c r="M8010">
        <v>1</v>
      </c>
    </row>
    <row r="8011" spans="1:13" x14ac:dyDescent="0.25">
      <c r="A8011">
        <v>312406</v>
      </c>
      <c r="B8011">
        <v>0</v>
      </c>
      <c r="C8011" s="1">
        <v>43302</v>
      </c>
      <c r="D8011">
        <v>1612618</v>
      </c>
      <c r="E8011">
        <v>2287</v>
      </c>
      <c r="F8011">
        <v>4</v>
      </c>
      <c r="G8011">
        <v>339</v>
      </c>
      <c r="H8011" s="1">
        <v>43303</v>
      </c>
      <c r="I8011">
        <v>999999</v>
      </c>
      <c r="J8011">
        <v>298.32</v>
      </c>
      <c r="K8011">
        <v>155.88999999999999</v>
      </c>
      <c r="L8011" t="s">
        <v>13</v>
      </c>
      <c r="M8011">
        <v>1</v>
      </c>
    </row>
    <row r="8012" spans="1:13" x14ac:dyDescent="0.25">
      <c r="A8012">
        <v>312407</v>
      </c>
      <c r="B8012">
        <v>0</v>
      </c>
      <c r="C8012" s="1">
        <v>43302</v>
      </c>
      <c r="D8012">
        <v>1225230</v>
      </c>
      <c r="E8012">
        <v>1453</v>
      </c>
      <c r="F8012">
        <v>1</v>
      </c>
      <c r="G8012">
        <v>258</v>
      </c>
      <c r="H8012" s="1">
        <v>43302</v>
      </c>
      <c r="I8012">
        <v>440</v>
      </c>
      <c r="J8012">
        <v>258</v>
      </c>
      <c r="K8012">
        <v>118.65</v>
      </c>
      <c r="L8012" t="s">
        <v>13</v>
      </c>
      <c r="M8012">
        <v>1</v>
      </c>
    </row>
    <row r="8013" spans="1:13" x14ac:dyDescent="0.25">
      <c r="A8013">
        <v>312408</v>
      </c>
      <c r="B8013">
        <v>0</v>
      </c>
      <c r="C8013" s="1">
        <v>43302</v>
      </c>
      <c r="D8013">
        <v>317608</v>
      </c>
      <c r="E8013">
        <v>408</v>
      </c>
      <c r="F8013">
        <v>2</v>
      </c>
      <c r="G8013">
        <v>758</v>
      </c>
      <c r="H8013" s="1">
        <v>43304</v>
      </c>
      <c r="I8013">
        <v>999999</v>
      </c>
      <c r="J8013">
        <v>697.36</v>
      </c>
      <c r="K8013">
        <v>348.58</v>
      </c>
      <c r="L8013" t="s">
        <v>15</v>
      </c>
      <c r="M8013">
        <v>1.3232999999999999</v>
      </c>
    </row>
    <row r="8014" spans="1:13" x14ac:dyDescent="0.25">
      <c r="A8014">
        <v>312409</v>
      </c>
      <c r="B8014">
        <v>0</v>
      </c>
      <c r="C8014" s="1">
        <v>43302</v>
      </c>
      <c r="D8014">
        <v>1273837</v>
      </c>
      <c r="E8014">
        <v>900</v>
      </c>
      <c r="F8014">
        <v>1</v>
      </c>
      <c r="G8014">
        <v>44</v>
      </c>
      <c r="H8014" s="1">
        <v>43305</v>
      </c>
      <c r="I8014">
        <v>999999</v>
      </c>
      <c r="J8014">
        <v>40.92</v>
      </c>
      <c r="K8014">
        <v>22.43</v>
      </c>
      <c r="L8014" t="s">
        <v>13</v>
      </c>
      <c r="M8014">
        <v>1</v>
      </c>
    </row>
    <row r="8015" spans="1:13" x14ac:dyDescent="0.25">
      <c r="A8015">
        <v>312409</v>
      </c>
      <c r="B8015">
        <v>1</v>
      </c>
      <c r="C8015" s="1">
        <v>43302</v>
      </c>
      <c r="D8015">
        <v>1273837</v>
      </c>
      <c r="E8015">
        <v>43</v>
      </c>
      <c r="F8015">
        <v>2</v>
      </c>
      <c r="G8015">
        <v>232</v>
      </c>
      <c r="H8015" s="1">
        <v>43305</v>
      </c>
      <c r="I8015">
        <v>999999</v>
      </c>
      <c r="J8015">
        <v>208.8</v>
      </c>
      <c r="K8015">
        <v>106.69</v>
      </c>
      <c r="L8015" t="s">
        <v>13</v>
      </c>
      <c r="M8015">
        <v>1</v>
      </c>
    </row>
    <row r="8016" spans="1:13" x14ac:dyDescent="0.25">
      <c r="A8016">
        <v>312409</v>
      </c>
      <c r="B8016">
        <v>3</v>
      </c>
      <c r="C8016" s="1">
        <v>43302</v>
      </c>
      <c r="D8016">
        <v>1273837</v>
      </c>
      <c r="E8016">
        <v>1594</v>
      </c>
      <c r="F8016">
        <v>2</v>
      </c>
      <c r="G8016">
        <v>9.99</v>
      </c>
      <c r="H8016" s="1">
        <v>43305</v>
      </c>
      <c r="I8016">
        <v>999999</v>
      </c>
      <c r="J8016">
        <v>9.99</v>
      </c>
      <c r="K8016">
        <v>5.09</v>
      </c>
      <c r="L8016" t="s">
        <v>13</v>
      </c>
      <c r="M8016">
        <v>1</v>
      </c>
    </row>
    <row r="8017" spans="1:13" x14ac:dyDescent="0.25">
      <c r="A8017">
        <v>312409</v>
      </c>
      <c r="B8017">
        <v>4</v>
      </c>
      <c r="C8017" s="1">
        <v>43302</v>
      </c>
      <c r="D8017">
        <v>1273837</v>
      </c>
      <c r="E8017">
        <v>579</v>
      </c>
      <c r="F8017">
        <v>4</v>
      </c>
      <c r="G8017">
        <v>229</v>
      </c>
      <c r="H8017" s="1">
        <v>43305</v>
      </c>
      <c r="I8017">
        <v>999999</v>
      </c>
      <c r="J8017">
        <v>199.23</v>
      </c>
      <c r="K8017">
        <v>116.75</v>
      </c>
      <c r="L8017" t="s">
        <v>13</v>
      </c>
      <c r="M8017">
        <v>1</v>
      </c>
    </row>
    <row r="8018" spans="1:13" x14ac:dyDescent="0.25">
      <c r="A8018">
        <v>312409</v>
      </c>
      <c r="B8018">
        <v>5</v>
      </c>
      <c r="C8018" s="1">
        <v>43302</v>
      </c>
      <c r="D8018">
        <v>1273837</v>
      </c>
      <c r="E8018">
        <v>1641</v>
      </c>
      <c r="F8018">
        <v>2</v>
      </c>
      <c r="G8018">
        <v>12.66</v>
      </c>
      <c r="H8018" s="1">
        <v>43305</v>
      </c>
      <c r="I8018">
        <v>999999</v>
      </c>
      <c r="J8018">
        <v>12.66</v>
      </c>
      <c r="K8018">
        <v>5.82</v>
      </c>
      <c r="L8018" t="s">
        <v>13</v>
      </c>
      <c r="M8018">
        <v>1</v>
      </c>
    </row>
    <row r="8019" spans="1:13" x14ac:dyDescent="0.25">
      <c r="A8019">
        <v>312409</v>
      </c>
      <c r="B8019">
        <v>6</v>
      </c>
      <c r="C8019" s="1">
        <v>43302</v>
      </c>
      <c r="D8019">
        <v>1273837</v>
      </c>
      <c r="E8019">
        <v>415</v>
      </c>
      <c r="F8019">
        <v>1</v>
      </c>
      <c r="G8019">
        <v>326</v>
      </c>
      <c r="H8019" s="1">
        <v>43305</v>
      </c>
      <c r="I8019">
        <v>999999</v>
      </c>
      <c r="J8019">
        <v>326</v>
      </c>
      <c r="K8019">
        <v>166.2</v>
      </c>
      <c r="L8019" t="s">
        <v>13</v>
      </c>
      <c r="M8019">
        <v>1</v>
      </c>
    </row>
    <row r="8020" spans="1:13" x14ac:dyDescent="0.25">
      <c r="A8020">
        <v>312410</v>
      </c>
      <c r="B8020">
        <v>0</v>
      </c>
      <c r="C8020" s="1">
        <v>43302</v>
      </c>
      <c r="D8020">
        <v>2012110</v>
      </c>
      <c r="E8020">
        <v>679</v>
      </c>
      <c r="F8020">
        <v>3</v>
      </c>
      <c r="G8020">
        <v>78</v>
      </c>
      <c r="H8020" s="1">
        <v>43304</v>
      </c>
      <c r="I8020">
        <v>999999</v>
      </c>
      <c r="J8020">
        <v>78</v>
      </c>
      <c r="K8020">
        <v>39.770000000000003</v>
      </c>
      <c r="L8020" t="s">
        <v>13</v>
      </c>
      <c r="M8020">
        <v>1</v>
      </c>
    </row>
    <row r="8021" spans="1:13" x14ac:dyDescent="0.25">
      <c r="A8021">
        <v>312410</v>
      </c>
      <c r="B8021">
        <v>1</v>
      </c>
      <c r="C8021" s="1">
        <v>43302</v>
      </c>
      <c r="D8021">
        <v>2012110</v>
      </c>
      <c r="E8021">
        <v>1723</v>
      </c>
      <c r="F8021">
        <v>1</v>
      </c>
      <c r="G8021">
        <v>56</v>
      </c>
      <c r="H8021" s="1">
        <v>43304</v>
      </c>
      <c r="I8021">
        <v>999999</v>
      </c>
      <c r="J8021">
        <v>51.52</v>
      </c>
      <c r="K8021">
        <v>28.55</v>
      </c>
      <c r="L8021" t="s">
        <v>13</v>
      </c>
      <c r="M8021">
        <v>1</v>
      </c>
    </row>
    <row r="8022" spans="1:13" x14ac:dyDescent="0.25">
      <c r="A8022">
        <v>312410</v>
      </c>
      <c r="B8022">
        <v>2</v>
      </c>
      <c r="C8022" s="1">
        <v>43302</v>
      </c>
      <c r="D8022">
        <v>2012110</v>
      </c>
      <c r="E8022">
        <v>1670</v>
      </c>
      <c r="F8022">
        <v>1</v>
      </c>
      <c r="G8022">
        <v>8.99</v>
      </c>
      <c r="H8022" s="1">
        <v>43304</v>
      </c>
      <c r="I8022">
        <v>999999</v>
      </c>
      <c r="J8022">
        <v>7.9112</v>
      </c>
      <c r="K8022">
        <v>4.13</v>
      </c>
      <c r="L8022" t="s">
        <v>13</v>
      </c>
      <c r="M8022">
        <v>1</v>
      </c>
    </row>
    <row r="8023" spans="1:13" x14ac:dyDescent="0.25">
      <c r="A8023">
        <v>312600</v>
      </c>
      <c r="B8023">
        <v>0</v>
      </c>
      <c r="C8023" s="1">
        <v>43304</v>
      </c>
      <c r="D8023">
        <v>1349744</v>
      </c>
      <c r="E8023">
        <v>130</v>
      </c>
      <c r="F8023">
        <v>3</v>
      </c>
      <c r="G8023">
        <v>200</v>
      </c>
      <c r="H8023" s="1">
        <v>43307</v>
      </c>
      <c r="I8023">
        <v>999999</v>
      </c>
      <c r="J8023">
        <v>182</v>
      </c>
      <c r="K8023">
        <v>101.97</v>
      </c>
      <c r="L8023" t="s">
        <v>13</v>
      </c>
      <c r="M8023">
        <v>1</v>
      </c>
    </row>
    <row r="8024" spans="1:13" x14ac:dyDescent="0.25">
      <c r="A8024">
        <v>312601</v>
      </c>
      <c r="B8024">
        <v>0</v>
      </c>
      <c r="C8024" s="1">
        <v>43304</v>
      </c>
      <c r="D8024">
        <v>212467</v>
      </c>
      <c r="E8024">
        <v>1667</v>
      </c>
      <c r="F8024">
        <v>1</v>
      </c>
      <c r="G8024">
        <v>5.5</v>
      </c>
      <c r="H8024" s="1">
        <v>43307</v>
      </c>
      <c r="I8024">
        <v>999999</v>
      </c>
      <c r="J8024">
        <v>4.7850000000000001</v>
      </c>
      <c r="K8024">
        <v>2.8</v>
      </c>
      <c r="L8024" t="s">
        <v>15</v>
      </c>
      <c r="M8024">
        <v>1.3132999999999999</v>
      </c>
    </row>
    <row r="8025" spans="1:13" x14ac:dyDescent="0.25">
      <c r="A8025">
        <v>312602</v>
      </c>
      <c r="B8025">
        <v>0</v>
      </c>
      <c r="C8025" s="1">
        <v>43304</v>
      </c>
      <c r="D8025">
        <v>1448073</v>
      </c>
      <c r="E8025">
        <v>1622</v>
      </c>
      <c r="F8025">
        <v>7</v>
      </c>
      <c r="G8025">
        <v>219</v>
      </c>
      <c r="H8025" s="1">
        <v>43306</v>
      </c>
      <c r="I8025">
        <v>999999</v>
      </c>
      <c r="J8025">
        <v>190.53</v>
      </c>
      <c r="K8025">
        <v>72.56</v>
      </c>
      <c r="L8025" t="s">
        <v>13</v>
      </c>
      <c r="M8025">
        <v>1</v>
      </c>
    </row>
    <row r="8026" spans="1:13" x14ac:dyDescent="0.25">
      <c r="A8026">
        <v>312602</v>
      </c>
      <c r="B8026">
        <v>1</v>
      </c>
      <c r="C8026" s="1">
        <v>43304</v>
      </c>
      <c r="D8026">
        <v>1448073</v>
      </c>
      <c r="E8026">
        <v>1696</v>
      </c>
      <c r="F8026">
        <v>2</v>
      </c>
      <c r="G8026">
        <v>16.989999999999998</v>
      </c>
      <c r="H8026" s="1">
        <v>43306</v>
      </c>
      <c r="I8026">
        <v>999999</v>
      </c>
      <c r="J8026">
        <v>16.989999999999998</v>
      </c>
      <c r="K8026">
        <v>5.63</v>
      </c>
      <c r="L8026" t="s">
        <v>13</v>
      </c>
      <c r="M8026">
        <v>1</v>
      </c>
    </row>
    <row r="8027" spans="1:13" x14ac:dyDescent="0.25">
      <c r="A8027">
        <v>312602</v>
      </c>
      <c r="B8027">
        <v>2</v>
      </c>
      <c r="C8027" s="1">
        <v>43304</v>
      </c>
      <c r="D8027">
        <v>1448073</v>
      </c>
      <c r="E8027">
        <v>439</v>
      </c>
      <c r="F8027">
        <v>3</v>
      </c>
      <c r="G8027">
        <v>559</v>
      </c>
      <c r="H8027" s="1">
        <v>43306</v>
      </c>
      <c r="I8027">
        <v>999999</v>
      </c>
      <c r="J8027">
        <v>486.33</v>
      </c>
      <c r="K8027">
        <v>257.06</v>
      </c>
      <c r="L8027" t="s">
        <v>13</v>
      </c>
      <c r="M8027">
        <v>1</v>
      </c>
    </row>
    <row r="8028" spans="1:13" x14ac:dyDescent="0.25">
      <c r="A8028">
        <v>312603</v>
      </c>
      <c r="B8028">
        <v>0</v>
      </c>
      <c r="C8028" s="1">
        <v>43304</v>
      </c>
      <c r="D8028">
        <v>668510</v>
      </c>
      <c r="E8028">
        <v>1942</v>
      </c>
      <c r="F8028">
        <v>5</v>
      </c>
      <c r="G8028">
        <v>299.99</v>
      </c>
      <c r="H8028" s="1">
        <v>43307</v>
      </c>
      <c r="I8028">
        <v>999999</v>
      </c>
      <c r="J8028">
        <v>278.9907</v>
      </c>
      <c r="K8028">
        <v>152.94</v>
      </c>
      <c r="L8028" t="s">
        <v>14</v>
      </c>
      <c r="M8028">
        <v>0.85350000000000004</v>
      </c>
    </row>
    <row r="8029" spans="1:13" x14ac:dyDescent="0.25">
      <c r="A8029">
        <v>312700</v>
      </c>
      <c r="B8029">
        <v>0</v>
      </c>
      <c r="C8029" s="1">
        <v>43305</v>
      </c>
      <c r="D8029">
        <v>129583</v>
      </c>
      <c r="E8029">
        <v>1643</v>
      </c>
      <c r="F8029">
        <v>1</v>
      </c>
      <c r="G8029">
        <v>57.88</v>
      </c>
      <c r="H8029" s="1">
        <v>43306</v>
      </c>
      <c r="I8029">
        <v>999999</v>
      </c>
      <c r="J8029">
        <v>57.88</v>
      </c>
      <c r="K8029">
        <v>26.62</v>
      </c>
      <c r="L8029" t="s">
        <v>17</v>
      </c>
      <c r="M8029">
        <v>1.3494999999999999</v>
      </c>
    </row>
    <row r="8030" spans="1:13" x14ac:dyDescent="0.25">
      <c r="A8030">
        <v>312700</v>
      </c>
      <c r="B8030">
        <v>1</v>
      </c>
      <c r="C8030" s="1">
        <v>43305</v>
      </c>
      <c r="D8030">
        <v>129583</v>
      </c>
      <c r="E8030">
        <v>1594</v>
      </c>
      <c r="F8030">
        <v>1</v>
      </c>
      <c r="G8030">
        <v>9.99</v>
      </c>
      <c r="H8030" s="1">
        <v>43306</v>
      </c>
      <c r="I8030">
        <v>999999</v>
      </c>
      <c r="J8030">
        <v>8.8910999999999998</v>
      </c>
      <c r="K8030">
        <v>5.09</v>
      </c>
      <c r="L8030" t="s">
        <v>17</v>
      </c>
      <c r="M8030">
        <v>1.3494999999999999</v>
      </c>
    </row>
    <row r="8031" spans="1:13" x14ac:dyDescent="0.25">
      <c r="A8031">
        <v>312701</v>
      </c>
      <c r="B8031">
        <v>0</v>
      </c>
      <c r="C8031" s="1">
        <v>43305</v>
      </c>
      <c r="D8031">
        <v>943504</v>
      </c>
      <c r="E8031">
        <v>2474</v>
      </c>
      <c r="F8031">
        <v>6</v>
      </c>
      <c r="G8031">
        <v>29.99</v>
      </c>
      <c r="H8031" s="1">
        <v>43305</v>
      </c>
      <c r="I8031">
        <v>390</v>
      </c>
      <c r="J8031">
        <v>29.99</v>
      </c>
      <c r="K8031">
        <v>15.29</v>
      </c>
      <c r="L8031" t="s">
        <v>16</v>
      </c>
      <c r="M8031">
        <v>0.76180000000000003</v>
      </c>
    </row>
    <row r="8032" spans="1:13" x14ac:dyDescent="0.25">
      <c r="A8032">
        <v>312701</v>
      </c>
      <c r="B8032">
        <v>1</v>
      </c>
      <c r="C8032" s="1">
        <v>43305</v>
      </c>
      <c r="D8032">
        <v>943504</v>
      </c>
      <c r="E8032">
        <v>1605</v>
      </c>
      <c r="F8032">
        <v>3</v>
      </c>
      <c r="G8032">
        <v>289.99</v>
      </c>
      <c r="H8032" s="1">
        <v>43305</v>
      </c>
      <c r="I8032">
        <v>390</v>
      </c>
      <c r="J8032">
        <v>289.99</v>
      </c>
      <c r="K8032">
        <v>96.08</v>
      </c>
      <c r="L8032" t="s">
        <v>16</v>
      </c>
      <c r="M8032">
        <v>0.76180000000000003</v>
      </c>
    </row>
    <row r="8033" spans="1:13" x14ac:dyDescent="0.25">
      <c r="A8033">
        <v>312702</v>
      </c>
      <c r="B8033">
        <v>0</v>
      </c>
      <c r="C8033" s="1">
        <v>43305</v>
      </c>
      <c r="D8033">
        <v>1877016</v>
      </c>
      <c r="E8033">
        <v>1112</v>
      </c>
      <c r="F8033">
        <v>3</v>
      </c>
      <c r="G8033">
        <v>645</v>
      </c>
      <c r="H8033" s="1">
        <v>43308</v>
      </c>
      <c r="I8033">
        <v>999999</v>
      </c>
      <c r="J8033">
        <v>645</v>
      </c>
      <c r="K8033">
        <v>213.7</v>
      </c>
      <c r="L8033" t="s">
        <v>13</v>
      </c>
      <c r="M8033">
        <v>1</v>
      </c>
    </row>
    <row r="8034" spans="1:13" x14ac:dyDescent="0.25">
      <c r="A8034">
        <v>312702</v>
      </c>
      <c r="B8034">
        <v>1</v>
      </c>
      <c r="C8034" s="1">
        <v>43305</v>
      </c>
      <c r="D8034">
        <v>1877016</v>
      </c>
      <c r="E8034">
        <v>726</v>
      </c>
      <c r="F8034">
        <v>5</v>
      </c>
      <c r="G8034">
        <v>147</v>
      </c>
      <c r="H8034" s="1">
        <v>43308</v>
      </c>
      <c r="I8034">
        <v>999999</v>
      </c>
      <c r="J8034">
        <v>147</v>
      </c>
      <c r="K8034">
        <v>67.599999999999994</v>
      </c>
      <c r="L8034" t="s">
        <v>13</v>
      </c>
      <c r="M8034">
        <v>1</v>
      </c>
    </row>
    <row r="8035" spans="1:13" x14ac:dyDescent="0.25">
      <c r="A8035">
        <v>312703</v>
      </c>
      <c r="B8035">
        <v>0</v>
      </c>
      <c r="C8035" s="1">
        <v>43305</v>
      </c>
      <c r="D8035">
        <v>870471</v>
      </c>
      <c r="E8035">
        <v>2021</v>
      </c>
      <c r="F8035">
        <v>1</v>
      </c>
      <c r="G8035">
        <v>179.99</v>
      </c>
      <c r="H8035" s="1">
        <v>43308</v>
      </c>
      <c r="I8035">
        <v>999999</v>
      </c>
      <c r="J8035">
        <v>179.99</v>
      </c>
      <c r="K8035">
        <v>82.77</v>
      </c>
      <c r="L8035" t="s">
        <v>14</v>
      </c>
      <c r="M8035">
        <v>0.85429999999999995</v>
      </c>
    </row>
    <row r="8036" spans="1:13" x14ac:dyDescent="0.25">
      <c r="A8036">
        <v>312800</v>
      </c>
      <c r="B8036">
        <v>0</v>
      </c>
      <c r="C8036" s="1">
        <v>43306</v>
      </c>
      <c r="D8036">
        <v>141493</v>
      </c>
      <c r="E8036">
        <v>1646</v>
      </c>
      <c r="F8036">
        <v>1</v>
      </c>
      <c r="G8036">
        <v>159.99</v>
      </c>
      <c r="H8036" s="1">
        <v>43307</v>
      </c>
      <c r="I8036">
        <v>999999</v>
      </c>
      <c r="J8036">
        <v>142.39109999999999</v>
      </c>
      <c r="K8036">
        <v>73.569999999999993</v>
      </c>
      <c r="L8036" t="s">
        <v>17</v>
      </c>
      <c r="M8036">
        <v>1.3487</v>
      </c>
    </row>
    <row r="8037" spans="1:13" x14ac:dyDescent="0.25">
      <c r="A8037">
        <v>312800</v>
      </c>
      <c r="B8037">
        <v>1</v>
      </c>
      <c r="C8037" s="1">
        <v>43306</v>
      </c>
      <c r="D8037">
        <v>141493</v>
      </c>
      <c r="E8037">
        <v>697</v>
      </c>
      <c r="F8037">
        <v>6</v>
      </c>
      <c r="G8037">
        <v>147</v>
      </c>
      <c r="H8037" s="1">
        <v>43307</v>
      </c>
      <c r="I8037">
        <v>999999</v>
      </c>
      <c r="J8037">
        <v>136.71</v>
      </c>
      <c r="K8037">
        <v>67.599999999999994</v>
      </c>
      <c r="L8037" t="s">
        <v>17</v>
      </c>
      <c r="M8037">
        <v>1.3487</v>
      </c>
    </row>
    <row r="8038" spans="1:13" x14ac:dyDescent="0.25">
      <c r="A8038">
        <v>312801</v>
      </c>
      <c r="B8038">
        <v>0</v>
      </c>
      <c r="C8038" s="1">
        <v>43306</v>
      </c>
      <c r="D8038">
        <v>496555</v>
      </c>
      <c r="E8038">
        <v>851</v>
      </c>
      <c r="F8038">
        <v>4</v>
      </c>
      <c r="G8038">
        <v>230.9</v>
      </c>
      <c r="H8038" s="1">
        <v>43308</v>
      </c>
      <c r="I8038">
        <v>999999</v>
      </c>
      <c r="J8038">
        <v>230.9</v>
      </c>
      <c r="K8038">
        <v>76.5</v>
      </c>
      <c r="L8038" t="s">
        <v>14</v>
      </c>
      <c r="M8038">
        <v>0.85540000000000005</v>
      </c>
    </row>
    <row r="8039" spans="1:13" x14ac:dyDescent="0.25">
      <c r="A8039">
        <v>312802</v>
      </c>
      <c r="B8039">
        <v>0</v>
      </c>
      <c r="C8039" s="1">
        <v>43306</v>
      </c>
      <c r="D8039">
        <v>437071</v>
      </c>
      <c r="E8039">
        <v>2113</v>
      </c>
      <c r="F8039">
        <v>4</v>
      </c>
      <c r="G8039">
        <v>508</v>
      </c>
      <c r="H8039" s="1">
        <v>43306</v>
      </c>
      <c r="I8039">
        <v>210</v>
      </c>
      <c r="J8039">
        <v>492.76</v>
      </c>
      <c r="K8039">
        <v>258.99</v>
      </c>
      <c r="L8039" t="s">
        <v>14</v>
      </c>
      <c r="M8039">
        <v>0.85540000000000005</v>
      </c>
    </row>
    <row r="8040" spans="1:13" x14ac:dyDescent="0.25">
      <c r="A8040">
        <v>312802</v>
      </c>
      <c r="B8040">
        <v>1</v>
      </c>
      <c r="C8040" s="1">
        <v>43306</v>
      </c>
      <c r="D8040">
        <v>437071</v>
      </c>
      <c r="E8040">
        <v>1533</v>
      </c>
      <c r="F8040">
        <v>3</v>
      </c>
      <c r="G8040">
        <v>299</v>
      </c>
      <c r="H8040" s="1">
        <v>43306</v>
      </c>
      <c r="I8040">
        <v>210</v>
      </c>
      <c r="J8040">
        <v>260.13</v>
      </c>
      <c r="K8040">
        <v>137.5</v>
      </c>
      <c r="L8040" t="s">
        <v>14</v>
      </c>
      <c r="M8040">
        <v>0.85540000000000005</v>
      </c>
    </row>
    <row r="8041" spans="1:13" x14ac:dyDescent="0.25">
      <c r="A8041">
        <v>312802</v>
      </c>
      <c r="B8041">
        <v>2</v>
      </c>
      <c r="C8041" s="1">
        <v>43306</v>
      </c>
      <c r="D8041">
        <v>437071</v>
      </c>
      <c r="E8041">
        <v>1539</v>
      </c>
      <c r="F8041">
        <v>1</v>
      </c>
      <c r="G8041">
        <v>310</v>
      </c>
      <c r="H8041" s="1">
        <v>43306</v>
      </c>
      <c r="I8041">
        <v>210</v>
      </c>
      <c r="J8041">
        <v>285.2</v>
      </c>
      <c r="K8041">
        <v>142.56</v>
      </c>
      <c r="L8041" t="s">
        <v>14</v>
      </c>
      <c r="M8041">
        <v>0.85540000000000005</v>
      </c>
    </row>
    <row r="8042" spans="1:13" x14ac:dyDescent="0.25">
      <c r="A8042">
        <v>312802</v>
      </c>
      <c r="B8042">
        <v>3</v>
      </c>
      <c r="C8042" s="1">
        <v>43306</v>
      </c>
      <c r="D8042">
        <v>437071</v>
      </c>
      <c r="E8042">
        <v>430</v>
      </c>
      <c r="F8042">
        <v>3</v>
      </c>
      <c r="G8042">
        <v>269.95</v>
      </c>
      <c r="H8042" s="1">
        <v>43306</v>
      </c>
      <c r="I8042">
        <v>210</v>
      </c>
      <c r="J8042">
        <v>234.85650000000001</v>
      </c>
      <c r="K8042">
        <v>137.63</v>
      </c>
      <c r="L8042" t="s">
        <v>14</v>
      </c>
      <c r="M8042">
        <v>0.85540000000000005</v>
      </c>
    </row>
    <row r="8043" spans="1:13" x14ac:dyDescent="0.25">
      <c r="A8043">
        <v>312802</v>
      </c>
      <c r="B8043">
        <v>4</v>
      </c>
      <c r="C8043" s="1">
        <v>43306</v>
      </c>
      <c r="D8043">
        <v>437071</v>
      </c>
      <c r="E8043">
        <v>1621</v>
      </c>
      <c r="F8043">
        <v>7</v>
      </c>
      <c r="G8043">
        <v>12.99</v>
      </c>
      <c r="H8043" s="1">
        <v>43306</v>
      </c>
      <c r="I8043">
        <v>210</v>
      </c>
      <c r="J8043">
        <v>11.8209</v>
      </c>
      <c r="K8043">
        <v>6.62</v>
      </c>
      <c r="L8043" t="s">
        <v>14</v>
      </c>
      <c r="M8043">
        <v>0.85540000000000005</v>
      </c>
    </row>
    <row r="8044" spans="1:13" x14ac:dyDescent="0.25">
      <c r="A8044">
        <v>312803</v>
      </c>
      <c r="B8044">
        <v>0</v>
      </c>
      <c r="C8044" s="1">
        <v>43306</v>
      </c>
      <c r="D8044">
        <v>851604</v>
      </c>
      <c r="E8044">
        <v>97</v>
      </c>
      <c r="F8044">
        <v>4</v>
      </c>
      <c r="G8044">
        <v>67.400000000000006</v>
      </c>
      <c r="H8044" s="1">
        <v>43307</v>
      </c>
      <c r="I8044">
        <v>999999</v>
      </c>
      <c r="J8044">
        <v>57.963999999999999</v>
      </c>
      <c r="K8044">
        <v>34.36</v>
      </c>
      <c r="L8044" t="s">
        <v>14</v>
      </c>
      <c r="M8044">
        <v>0.85540000000000005</v>
      </c>
    </row>
    <row r="8045" spans="1:13" x14ac:dyDescent="0.25">
      <c r="A8045">
        <v>312804</v>
      </c>
      <c r="B8045">
        <v>0</v>
      </c>
      <c r="C8045" s="1">
        <v>43306</v>
      </c>
      <c r="D8045">
        <v>852522</v>
      </c>
      <c r="E8045">
        <v>1320</v>
      </c>
      <c r="F8045">
        <v>9</v>
      </c>
      <c r="G8045">
        <v>26.99</v>
      </c>
      <c r="H8045" s="1">
        <v>43306</v>
      </c>
      <c r="I8045">
        <v>330</v>
      </c>
      <c r="J8045">
        <v>26.99</v>
      </c>
      <c r="K8045">
        <v>12.41</v>
      </c>
      <c r="L8045" t="s">
        <v>14</v>
      </c>
      <c r="M8045">
        <v>0.85540000000000005</v>
      </c>
    </row>
    <row r="8046" spans="1:13" x14ac:dyDescent="0.25">
      <c r="A8046">
        <v>312804</v>
      </c>
      <c r="B8046">
        <v>1</v>
      </c>
      <c r="C8046" s="1">
        <v>43306</v>
      </c>
      <c r="D8046">
        <v>852522</v>
      </c>
      <c r="E8046">
        <v>1608</v>
      </c>
      <c r="F8046">
        <v>2</v>
      </c>
      <c r="G8046">
        <v>109.99</v>
      </c>
      <c r="H8046" s="1">
        <v>43306</v>
      </c>
      <c r="I8046">
        <v>330</v>
      </c>
      <c r="J8046">
        <v>94.591399999999993</v>
      </c>
      <c r="K8046">
        <v>56.08</v>
      </c>
      <c r="L8046" t="s">
        <v>14</v>
      </c>
      <c r="M8046">
        <v>0.85540000000000005</v>
      </c>
    </row>
    <row r="8047" spans="1:13" x14ac:dyDescent="0.25">
      <c r="A8047">
        <v>312804</v>
      </c>
      <c r="B8047">
        <v>2</v>
      </c>
      <c r="C8047" s="1">
        <v>43306</v>
      </c>
      <c r="D8047">
        <v>852522</v>
      </c>
      <c r="E8047">
        <v>35</v>
      </c>
      <c r="F8047">
        <v>2</v>
      </c>
      <c r="G8047">
        <v>95.95</v>
      </c>
      <c r="H8047" s="1">
        <v>43306</v>
      </c>
      <c r="I8047">
        <v>330</v>
      </c>
      <c r="J8047">
        <v>95.95</v>
      </c>
      <c r="K8047">
        <v>48.92</v>
      </c>
      <c r="L8047" t="s">
        <v>14</v>
      </c>
      <c r="M8047">
        <v>0.85540000000000005</v>
      </c>
    </row>
    <row r="8048" spans="1:13" x14ac:dyDescent="0.25">
      <c r="A8048">
        <v>312804</v>
      </c>
      <c r="B8048">
        <v>4</v>
      </c>
      <c r="C8048" s="1">
        <v>43306</v>
      </c>
      <c r="D8048">
        <v>852522</v>
      </c>
      <c r="E8048">
        <v>378</v>
      </c>
      <c r="F8048">
        <v>3</v>
      </c>
      <c r="G8048">
        <v>758</v>
      </c>
      <c r="H8048" s="1">
        <v>43306</v>
      </c>
      <c r="I8048">
        <v>330</v>
      </c>
      <c r="J8048">
        <v>758</v>
      </c>
      <c r="K8048">
        <v>348.58</v>
      </c>
      <c r="L8048" t="s">
        <v>14</v>
      </c>
      <c r="M8048">
        <v>0.85540000000000005</v>
      </c>
    </row>
    <row r="8049" spans="1:13" x14ac:dyDescent="0.25">
      <c r="A8049">
        <v>312804</v>
      </c>
      <c r="B8049">
        <v>5</v>
      </c>
      <c r="C8049" s="1">
        <v>43306</v>
      </c>
      <c r="D8049">
        <v>852522</v>
      </c>
      <c r="E8049">
        <v>1036</v>
      </c>
      <c r="F8049">
        <v>1</v>
      </c>
      <c r="G8049">
        <v>184.5</v>
      </c>
      <c r="H8049" s="1">
        <v>43306</v>
      </c>
      <c r="I8049">
        <v>330</v>
      </c>
      <c r="J8049">
        <v>184.5</v>
      </c>
      <c r="K8049">
        <v>84.84</v>
      </c>
      <c r="L8049" t="s">
        <v>14</v>
      </c>
      <c r="M8049">
        <v>0.85540000000000005</v>
      </c>
    </row>
    <row r="8050" spans="1:13" x14ac:dyDescent="0.25">
      <c r="A8050">
        <v>312804</v>
      </c>
      <c r="B8050">
        <v>6</v>
      </c>
      <c r="C8050" s="1">
        <v>43306</v>
      </c>
      <c r="D8050">
        <v>852522</v>
      </c>
      <c r="E8050">
        <v>60</v>
      </c>
      <c r="F8050">
        <v>6</v>
      </c>
      <c r="G8050">
        <v>156</v>
      </c>
      <c r="H8050" s="1">
        <v>43306</v>
      </c>
      <c r="I8050">
        <v>330</v>
      </c>
      <c r="J8050">
        <v>140.4</v>
      </c>
      <c r="K8050">
        <v>79.53</v>
      </c>
      <c r="L8050" t="s">
        <v>14</v>
      </c>
      <c r="M8050">
        <v>0.85540000000000005</v>
      </c>
    </row>
    <row r="8051" spans="1:13" x14ac:dyDescent="0.25">
      <c r="A8051">
        <v>312900</v>
      </c>
      <c r="B8051">
        <v>0</v>
      </c>
      <c r="C8051" s="1">
        <v>43307</v>
      </c>
      <c r="D8051">
        <v>1712116</v>
      </c>
      <c r="E8051">
        <v>1727</v>
      </c>
      <c r="F8051">
        <v>2</v>
      </c>
      <c r="G8051">
        <v>56</v>
      </c>
      <c r="H8051" s="1">
        <v>43309</v>
      </c>
      <c r="I8051">
        <v>999999</v>
      </c>
      <c r="J8051">
        <v>51.52</v>
      </c>
      <c r="K8051">
        <v>25.75</v>
      </c>
      <c r="L8051" t="s">
        <v>13</v>
      </c>
      <c r="M8051">
        <v>1</v>
      </c>
    </row>
    <row r="8052" spans="1:13" x14ac:dyDescent="0.25">
      <c r="A8052">
        <v>312901</v>
      </c>
      <c r="B8052">
        <v>0</v>
      </c>
      <c r="C8052" s="1">
        <v>43307</v>
      </c>
      <c r="D8052">
        <v>768217</v>
      </c>
      <c r="E8052">
        <v>1741</v>
      </c>
      <c r="F8052">
        <v>2</v>
      </c>
      <c r="G8052">
        <v>28</v>
      </c>
      <c r="H8052" s="1">
        <v>43307</v>
      </c>
      <c r="I8052">
        <v>300</v>
      </c>
      <c r="J8052">
        <v>28</v>
      </c>
      <c r="K8052">
        <v>14.28</v>
      </c>
      <c r="L8052" t="s">
        <v>14</v>
      </c>
      <c r="M8052">
        <v>0.85350000000000004</v>
      </c>
    </row>
    <row r="8053" spans="1:13" x14ac:dyDescent="0.25">
      <c r="A8053">
        <v>312901</v>
      </c>
      <c r="B8053">
        <v>1</v>
      </c>
      <c r="C8053" s="1">
        <v>43307</v>
      </c>
      <c r="D8053">
        <v>768217</v>
      </c>
      <c r="E8053">
        <v>441</v>
      </c>
      <c r="F8053">
        <v>1</v>
      </c>
      <c r="G8053">
        <v>229.9</v>
      </c>
      <c r="H8053" s="1">
        <v>43307</v>
      </c>
      <c r="I8053">
        <v>300</v>
      </c>
      <c r="J8053">
        <v>229.9</v>
      </c>
      <c r="K8053">
        <v>117.21</v>
      </c>
      <c r="L8053" t="s">
        <v>14</v>
      </c>
      <c r="M8053">
        <v>0.85350000000000004</v>
      </c>
    </row>
    <row r="8054" spans="1:13" x14ac:dyDescent="0.25">
      <c r="A8054">
        <v>312902</v>
      </c>
      <c r="B8054">
        <v>0</v>
      </c>
      <c r="C8054" s="1">
        <v>43307</v>
      </c>
      <c r="D8054">
        <v>1386787</v>
      </c>
      <c r="E8054">
        <v>1426</v>
      </c>
      <c r="F8054">
        <v>7</v>
      </c>
      <c r="G8054">
        <v>589</v>
      </c>
      <c r="H8054" s="1">
        <v>43307</v>
      </c>
      <c r="I8054">
        <v>450</v>
      </c>
      <c r="J8054">
        <v>589</v>
      </c>
      <c r="K8054">
        <v>195.15</v>
      </c>
      <c r="L8054" t="s">
        <v>13</v>
      </c>
      <c r="M8054">
        <v>1</v>
      </c>
    </row>
    <row r="8055" spans="1:13" x14ac:dyDescent="0.25">
      <c r="A8055">
        <v>312902</v>
      </c>
      <c r="B8055">
        <v>1</v>
      </c>
      <c r="C8055" s="1">
        <v>43307</v>
      </c>
      <c r="D8055">
        <v>1386787</v>
      </c>
      <c r="E8055">
        <v>651</v>
      </c>
      <c r="F8055">
        <v>3</v>
      </c>
      <c r="G8055">
        <v>116</v>
      </c>
      <c r="H8055" s="1">
        <v>43307</v>
      </c>
      <c r="I8055">
        <v>450</v>
      </c>
      <c r="J8055">
        <v>102.08</v>
      </c>
      <c r="K8055">
        <v>53.34</v>
      </c>
      <c r="L8055" t="s">
        <v>13</v>
      </c>
      <c r="M8055">
        <v>1</v>
      </c>
    </row>
    <row r="8056" spans="1:13" x14ac:dyDescent="0.25">
      <c r="A8056">
        <v>312902</v>
      </c>
      <c r="B8056">
        <v>2</v>
      </c>
      <c r="C8056" s="1">
        <v>43307</v>
      </c>
      <c r="D8056">
        <v>1386787</v>
      </c>
      <c r="E8056">
        <v>439</v>
      </c>
      <c r="F8056">
        <v>4</v>
      </c>
      <c r="G8056">
        <v>559</v>
      </c>
      <c r="H8056" s="1">
        <v>43307</v>
      </c>
      <c r="I8056">
        <v>450</v>
      </c>
      <c r="J8056">
        <v>508.69</v>
      </c>
      <c r="K8056">
        <v>257.06</v>
      </c>
      <c r="L8056" t="s">
        <v>13</v>
      </c>
      <c r="M8056">
        <v>1</v>
      </c>
    </row>
    <row r="8057" spans="1:13" x14ac:dyDescent="0.25">
      <c r="A8057">
        <v>312903</v>
      </c>
      <c r="B8057">
        <v>0</v>
      </c>
      <c r="C8057" s="1">
        <v>43307</v>
      </c>
      <c r="D8057">
        <v>1486677</v>
      </c>
      <c r="E8057">
        <v>186</v>
      </c>
      <c r="F8057">
        <v>3</v>
      </c>
      <c r="G8057">
        <v>89.9</v>
      </c>
      <c r="H8057" s="1">
        <v>43307</v>
      </c>
      <c r="I8057">
        <v>590</v>
      </c>
      <c r="J8057">
        <v>78.212999999999994</v>
      </c>
      <c r="K8057">
        <v>45.83</v>
      </c>
      <c r="L8057" t="s">
        <v>13</v>
      </c>
      <c r="M8057">
        <v>1</v>
      </c>
    </row>
    <row r="8058" spans="1:13" x14ac:dyDescent="0.25">
      <c r="A8058">
        <v>312903</v>
      </c>
      <c r="B8058">
        <v>1</v>
      </c>
      <c r="C8058" s="1">
        <v>43307</v>
      </c>
      <c r="D8058">
        <v>1486677</v>
      </c>
      <c r="E8058">
        <v>1337</v>
      </c>
      <c r="F8058">
        <v>7</v>
      </c>
      <c r="G8058">
        <v>47.44</v>
      </c>
      <c r="H8058" s="1">
        <v>43307</v>
      </c>
      <c r="I8058">
        <v>590</v>
      </c>
      <c r="J8058">
        <v>47.44</v>
      </c>
      <c r="K8058">
        <v>21.82</v>
      </c>
      <c r="L8058" t="s">
        <v>13</v>
      </c>
      <c r="M8058">
        <v>1</v>
      </c>
    </row>
    <row r="8059" spans="1:13" x14ac:dyDescent="0.25">
      <c r="A8059">
        <v>312904</v>
      </c>
      <c r="B8059">
        <v>0</v>
      </c>
      <c r="C8059" s="1">
        <v>43307</v>
      </c>
      <c r="D8059">
        <v>1885085</v>
      </c>
      <c r="E8059">
        <v>1992</v>
      </c>
      <c r="F8059">
        <v>1</v>
      </c>
      <c r="G8059">
        <v>139.99</v>
      </c>
      <c r="H8059" s="1">
        <v>43307</v>
      </c>
      <c r="I8059">
        <v>430</v>
      </c>
      <c r="J8059">
        <v>123.19119999999999</v>
      </c>
      <c r="K8059">
        <v>71.37</v>
      </c>
      <c r="L8059" t="s">
        <v>13</v>
      </c>
      <c r="M8059">
        <v>1</v>
      </c>
    </row>
    <row r="8060" spans="1:13" x14ac:dyDescent="0.25">
      <c r="A8060">
        <v>312904</v>
      </c>
      <c r="B8060">
        <v>1</v>
      </c>
      <c r="C8060" s="1">
        <v>43307</v>
      </c>
      <c r="D8060">
        <v>1885085</v>
      </c>
      <c r="E8060">
        <v>451</v>
      </c>
      <c r="F8060">
        <v>1</v>
      </c>
      <c r="G8060">
        <v>559</v>
      </c>
      <c r="H8060" s="1">
        <v>43307</v>
      </c>
      <c r="I8060">
        <v>430</v>
      </c>
      <c r="J8060">
        <v>519.87</v>
      </c>
      <c r="K8060">
        <v>257.06</v>
      </c>
      <c r="L8060" t="s">
        <v>13</v>
      </c>
      <c r="M8060">
        <v>1</v>
      </c>
    </row>
    <row r="8061" spans="1:13" x14ac:dyDescent="0.25">
      <c r="A8061">
        <v>313000</v>
      </c>
      <c r="B8061">
        <v>0</v>
      </c>
      <c r="C8061" s="1">
        <v>43308</v>
      </c>
      <c r="D8061">
        <v>72665</v>
      </c>
      <c r="E8061">
        <v>174</v>
      </c>
      <c r="F8061">
        <v>2</v>
      </c>
      <c r="G8061">
        <v>129.9</v>
      </c>
      <c r="H8061" s="1">
        <v>43310</v>
      </c>
      <c r="I8061">
        <v>999999</v>
      </c>
      <c r="J8061">
        <v>129.9</v>
      </c>
      <c r="K8061">
        <v>43.04</v>
      </c>
      <c r="L8061" t="s">
        <v>17</v>
      </c>
      <c r="M8061">
        <v>1.3561000000000001</v>
      </c>
    </row>
    <row r="8062" spans="1:13" x14ac:dyDescent="0.25">
      <c r="A8062">
        <v>313000</v>
      </c>
      <c r="B8062">
        <v>1</v>
      </c>
      <c r="C8062" s="1">
        <v>43308</v>
      </c>
      <c r="D8062">
        <v>72665</v>
      </c>
      <c r="E8062">
        <v>64</v>
      </c>
      <c r="F8062">
        <v>10</v>
      </c>
      <c r="G8062">
        <v>181</v>
      </c>
      <c r="H8062" s="1">
        <v>43310</v>
      </c>
      <c r="I8062">
        <v>999999</v>
      </c>
      <c r="J8062">
        <v>181</v>
      </c>
      <c r="K8062">
        <v>83.24</v>
      </c>
      <c r="L8062" t="s">
        <v>17</v>
      </c>
      <c r="M8062">
        <v>1.3561000000000001</v>
      </c>
    </row>
    <row r="8063" spans="1:13" x14ac:dyDescent="0.25">
      <c r="A8063">
        <v>313000</v>
      </c>
      <c r="B8063">
        <v>2</v>
      </c>
      <c r="C8063" s="1">
        <v>43308</v>
      </c>
      <c r="D8063">
        <v>72665</v>
      </c>
      <c r="E8063">
        <v>1443</v>
      </c>
      <c r="F8063">
        <v>4</v>
      </c>
      <c r="G8063">
        <v>589</v>
      </c>
      <c r="H8063" s="1">
        <v>43310</v>
      </c>
      <c r="I8063">
        <v>999999</v>
      </c>
      <c r="J8063">
        <v>589</v>
      </c>
      <c r="K8063">
        <v>195.15</v>
      </c>
      <c r="L8063" t="s">
        <v>17</v>
      </c>
      <c r="M8063">
        <v>1.3561000000000001</v>
      </c>
    </row>
    <row r="8064" spans="1:13" x14ac:dyDescent="0.25">
      <c r="A8064">
        <v>313000</v>
      </c>
      <c r="B8064">
        <v>3</v>
      </c>
      <c r="C8064" s="1">
        <v>43308</v>
      </c>
      <c r="D8064">
        <v>72665</v>
      </c>
      <c r="E8064">
        <v>387</v>
      </c>
      <c r="F8064">
        <v>1</v>
      </c>
      <c r="G8064">
        <v>699</v>
      </c>
      <c r="H8064" s="1">
        <v>43310</v>
      </c>
      <c r="I8064">
        <v>999999</v>
      </c>
      <c r="J8064">
        <v>699</v>
      </c>
      <c r="K8064">
        <v>321.44</v>
      </c>
      <c r="L8064" t="s">
        <v>17</v>
      </c>
      <c r="M8064">
        <v>1.3561000000000001</v>
      </c>
    </row>
    <row r="8065" spans="1:13" x14ac:dyDescent="0.25">
      <c r="A8065">
        <v>313001</v>
      </c>
      <c r="B8065">
        <v>0</v>
      </c>
      <c r="C8065" s="1">
        <v>43308</v>
      </c>
      <c r="D8065">
        <v>1747846</v>
      </c>
      <c r="E8065">
        <v>368</v>
      </c>
      <c r="F8065">
        <v>1</v>
      </c>
      <c r="G8065">
        <v>1299</v>
      </c>
      <c r="H8065" s="1">
        <v>43310</v>
      </c>
      <c r="I8065">
        <v>999999</v>
      </c>
      <c r="J8065">
        <v>1299</v>
      </c>
      <c r="K8065">
        <v>430.38</v>
      </c>
      <c r="L8065" t="s">
        <v>13</v>
      </c>
      <c r="M8065">
        <v>1</v>
      </c>
    </row>
    <row r="8066" spans="1:13" x14ac:dyDescent="0.25">
      <c r="A8066">
        <v>313001</v>
      </c>
      <c r="B8066">
        <v>1</v>
      </c>
      <c r="C8066" s="1">
        <v>43308</v>
      </c>
      <c r="D8066">
        <v>1747846</v>
      </c>
      <c r="E8066">
        <v>1362</v>
      </c>
      <c r="F8066">
        <v>1</v>
      </c>
      <c r="G8066">
        <v>16.989999999999998</v>
      </c>
      <c r="H8066" s="1">
        <v>43310</v>
      </c>
      <c r="I8066">
        <v>999999</v>
      </c>
      <c r="J8066">
        <v>15.1211</v>
      </c>
      <c r="K8066">
        <v>7.81</v>
      </c>
      <c r="L8066" t="s">
        <v>13</v>
      </c>
      <c r="M8066">
        <v>1</v>
      </c>
    </row>
    <row r="8067" spans="1:13" x14ac:dyDescent="0.25">
      <c r="A8067">
        <v>313002</v>
      </c>
      <c r="B8067">
        <v>0</v>
      </c>
      <c r="C8067" s="1">
        <v>43308</v>
      </c>
      <c r="D8067">
        <v>244015</v>
      </c>
      <c r="E8067">
        <v>424</v>
      </c>
      <c r="F8067">
        <v>7</v>
      </c>
      <c r="G8067">
        <v>269.95</v>
      </c>
      <c r="H8067" s="1">
        <v>43308</v>
      </c>
      <c r="I8067">
        <v>74</v>
      </c>
      <c r="J8067">
        <v>237.55600000000001</v>
      </c>
      <c r="K8067">
        <v>137.63</v>
      </c>
      <c r="L8067" t="s">
        <v>15</v>
      </c>
      <c r="M8067">
        <v>1.3069</v>
      </c>
    </row>
    <row r="8068" spans="1:13" x14ac:dyDescent="0.25">
      <c r="A8068">
        <v>313002</v>
      </c>
      <c r="B8068">
        <v>1</v>
      </c>
      <c r="C8068" s="1">
        <v>43308</v>
      </c>
      <c r="D8068">
        <v>244015</v>
      </c>
      <c r="E8068">
        <v>1638</v>
      </c>
      <c r="F8068">
        <v>1</v>
      </c>
      <c r="G8068">
        <v>13.89</v>
      </c>
      <c r="H8068" s="1">
        <v>43308</v>
      </c>
      <c r="I8068">
        <v>74</v>
      </c>
      <c r="J8068">
        <v>12.3621</v>
      </c>
      <c r="K8068">
        <v>6.39</v>
      </c>
      <c r="L8068" t="s">
        <v>15</v>
      </c>
      <c r="M8068">
        <v>1.3069</v>
      </c>
    </row>
    <row r="8069" spans="1:13" x14ac:dyDescent="0.25">
      <c r="A8069">
        <v>313002</v>
      </c>
      <c r="B8069">
        <v>2</v>
      </c>
      <c r="C8069" s="1">
        <v>43308</v>
      </c>
      <c r="D8069">
        <v>244015</v>
      </c>
      <c r="E8069">
        <v>1618</v>
      </c>
      <c r="F8069">
        <v>2</v>
      </c>
      <c r="G8069">
        <v>58.99</v>
      </c>
      <c r="H8069" s="1">
        <v>43308</v>
      </c>
      <c r="I8069">
        <v>74</v>
      </c>
      <c r="J8069">
        <v>52.501100000000001</v>
      </c>
      <c r="K8069">
        <v>27.13</v>
      </c>
      <c r="L8069" t="s">
        <v>15</v>
      </c>
      <c r="M8069">
        <v>1.3069</v>
      </c>
    </row>
    <row r="8070" spans="1:13" x14ac:dyDescent="0.25">
      <c r="A8070">
        <v>313100</v>
      </c>
      <c r="B8070">
        <v>0</v>
      </c>
      <c r="C8070" s="1">
        <v>43309</v>
      </c>
      <c r="D8070">
        <v>243289</v>
      </c>
      <c r="E8070">
        <v>1568</v>
      </c>
      <c r="F8070">
        <v>3</v>
      </c>
      <c r="G8070">
        <v>280</v>
      </c>
      <c r="H8070" s="1">
        <v>43312</v>
      </c>
      <c r="I8070">
        <v>999999</v>
      </c>
      <c r="J8070">
        <v>240.8</v>
      </c>
      <c r="K8070">
        <v>128.76</v>
      </c>
      <c r="L8070" t="s">
        <v>15</v>
      </c>
      <c r="M8070">
        <v>1.3069</v>
      </c>
    </row>
    <row r="8071" spans="1:13" x14ac:dyDescent="0.25">
      <c r="A8071">
        <v>313101</v>
      </c>
      <c r="B8071">
        <v>0</v>
      </c>
      <c r="C8071" s="1">
        <v>43309</v>
      </c>
      <c r="D8071">
        <v>91620</v>
      </c>
      <c r="E8071">
        <v>1504</v>
      </c>
      <c r="F8071">
        <v>2</v>
      </c>
      <c r="G8071">
        <v>208</v>
      </c>
      <c r="H8071" s="1">
        <v>43309</v>
      </c>
      <c r="I8071">
        <v>50</v>
      </c>
      <c r="J8071">
        <v>187.2</v>
      </c>
      <c r="K8071">
        <v>95.65</v>
      </c>
      <c r="L8071" t="s">
        <v>17</v>
      </c>
      <c r="M8071">
        <v>1.3561000000000001</v>
      </c>
    </row>
    <row r="8072" spans="1:13" x14ac:dyDescent="0.25">
      <c r="A8072">
        <v>313102</v>
      </c>
      <c r="B8072">
        <v>0</v>
      </c>
      <c r="C8072" s="1">
        <v>43309</v>
      </c>
      <c r="D8072">
        <v>423672</v>
      </c>
      <c r="E8072">
        <v>573</v>
      </c>
      <c r="F8072">
        <v>2</v>
      </c>
      <c r="G8072">
        <v>139</v>
      </c>
      <c r="H8072" s="1">
        <v>43312</v>
      </c>
      <c r="I8072">
        <v>999999</v>
      </c>
      <c r="J8072">
        <v>127.88</v>
      </c>
      <c r="K8072">
        <v>70.87</v>
      </c>
      <c r="L8072" t="s">
        <v>14</v>
      </c>
      <c r="M8072">
        <v>0.86019999999999996</v>
      </c>
    </row>
    <row r="8073" spans="1:13" x14ac:dyDescent="0.25">
      <c r="A8073">
        <v>313103</v>
      </c>
      <c r="B8073">
        <v>0</v>
      </c>
      <c r="C8073" s="1">
        <v>43309</v>
      </c>
      <c r="D8073">
        <v>1888244</v>
      </c>
      <c r="E8073">
        <v>84</v>
      </c>
      <c r="F8073">
        <v>2</v>
      </c>
      <c r="G8073">
        <v>99.99</v>
      </c>
      <c r="H8073" s="1">
        <v>43314</v>
      </c>
      <c r="I8073">
        <v>999999</v>
      </c>
      <c r="J8073">
        <v>87.991200000000006</v>
      </c>
      <c r="K8073">
        <v>45.98</v>
      </c>
      <c r="L8073" t="s">
        <v>13</v>
      </c>
      <c r="M8073">
        <v>1</v>
      </c>
    </row>
    <row r="8074" spans="1:13" x14ac:dyDescent="0.25">
      <c r="A8074">
        <v>313104</v>
      </c>
      <c r="B8074">
        <v>0</v>
      </c>
      <c r="C8074" s="1">
        <v>43309</v>
      </c>
      <c r="D8074">
        <v>1201608</v>
      </c>
      <c r="E8074">
        <v>461</v>
      </c>
      <c r="F8074">
        <v>3</v>
      </c>
      <c r="G8074">
        <v>819</v>
      </c>
      <c r="H8074" s="1">
        <v>43309</v>
      </c>
      <c r="I8074">
        <v>660</v>
      </c>
      <c r="J8074">
        <v>819</v>
      </c>
      <c r="K8074">
        <v>271.35000000000002</v>
      </c>
      <c r="L8074" t="s">
        <v>13</v>
      </c>
      <c r="M8074">
        <v>1</v>
      </c>
    </row>
    <row r="8075" spans="1:13" x14ac:dyDescent="0.25">
      <c r="A8075">
        <v>313104</v>
      </c>
      <c r="B8075">
        <v>1</v>
      </c>
      <c r="C8075" s="1">
        <v>43309</v>
      </c>
      <c r="D8075">
        <v>1201608</v>
      </c>
      <c r="E8075">
        <v>573</v>
      </c>
      <c r="F8075">
        <v>2</v>
      </c>
      <c r="G8075">
        <v>139</v>
      </c>
      <c r="H8075" s="1">
        <v>43309</v>
      </c>
      <c r="I8075">
        <v>660</v>
      </c>
      <c r="J8075">
        <v>139</v>
      </c>
      <c r="K8075">
        <v>70.87</v>
      </c>
      <c r="L8075" t="s">
        <v>13</v>
      </c>
      <c r="M8075">
        <v>1</v>
      </c>
    </row>
    <row r="8076" spans="1:13" x14ac:dyDescent="0.25">
      <c r="A8076">
        <v>313104</v>
      </c>
      <c r="B8076">
        <v>2</v>
      </c>
      <c r="C8076" s="1">
        <v>43309</v>
      </c>
      <c r="D8076">
        <v>1201608</v>
      </c>
      <c r="E8076">
        <v>1266</v>
      </c>
      <c r="F8076">
        <v>5</v>
      </c>
      <c r="G8076">
        <v>49.96</v>
      </c>
      <c r="H8076" s="1">
        <v>43309</v>
      </c>
      <c r="I8076">
        <v>660</v>
      </c>
      <c r="J8076">
        <v>49.96</v>
      </c>
      <c r="K8076">
        <v>25.47</v>
      </c>
      <c r="L8076" t="s">
        <v>13</v>
      </c>
      <c r="M8076">
        <v>1</v>
      </c>
    </row>
    <row r="8077" spans="1:13" x14ac:dyDescent="0.25">
      <c r="A8077">
        <v>313105</v>
      </c>
      <c r="B8077">
        <v>0</v>
      </c>
      <c r="C8077" s="1">
        <v>43309</v>
      </c>
      <c r="D8077">
        <v>1961578</v>
      </c>
      <c r="E8077">
        <v>304</v>
      </c>
      <c r="F8077">
        <v>1</v>
      </c>
      <c r="G8077">
        <v>699</v>
      </c>
      <c r="H8077" s="1">
        <v>43311</v>
      </c>
      <c r="I8077">
        <v>999999</v>
      </c>
      <c r="J8077">
        <v>664.05</v>
      </c>
      <c r="K8077">
        <v>321.44</v>
      </c>
      <c r="L8077" t="s">
        <v>13</v>
      </c>
      <c r="M8077">
        <v>1</v>
      </c>
    </row>
    <row r="8078" spans="1:13" x14ac:dyDescent="0.25">
      <c r="A8078">
        <v>313300</v>
      </c>
      <c r="B8078">
        <v>0</v>
      </c>
      <c r="C8078" s="1">
        <v>43311</v>
      </c>
      <c r="D8078">
        <v>1495390</v>
      </c>
      <c r="E8078">
        <v>1391</v>
      </c>
      <c r="F8078">
        <v>3</v>
      </c>
      <c r="G8078">
        <v>39.99</v>
      </c>
      <c r="H8078" s="1">
        <v>43311</v>
      </c>
      <c r="I8078">
        <v>570</v>
      </c>
      <c r="J8078">
        <v>39.99</v>
      </c>
      <c r="K8078">
        <v>18.39</v>
      </c>
      <c r="L8078" t="s">
        <v>13</v>
      </c>
      <c r="M8078">
        <v>1</v>
      </c>
    </row>
    <row r="8079" spans="1:13" x14ac:dyDescent="0.25">
      <c r="A8079">
        <v>313300</v>
      </c>
      <c r="B8079">
        <v>1</v>
      </c>
      <c r="C8079" s="1">
        <v>43311</v>
      </c>
      <c r="D8079">
        <v>1495390</v>
      </c>
      <c r="E8079">
        <v>2508</v>
      </c>
      <c r="F8079">
        <v>8</v>
      </c>
      <c r="G8079">
        <v>4.74</v>
      </c>
      <c r="H8079" s="1">
        <v>43311</v>
      </c>
      <c r="I8079">
        <v>570</v>
      </c>
      <c r="J8079">
        <v>4.5030000000000001</v>
      </c>
      <c r="K8079">
        <v>2.42</v>
      </c>
      <c r="L8079" t="s">
        <v>13</v>
      </c>
      <c r="M8079">
        <v>1</v>
      </c>
    </row>
    <row r="8080" spans="1:13" x14ac:dyDescent="0.25">
      <c r="A8080">
        <v>313301</v>
      </c>
      <c r="B8080">
        <v>0</v>
      </c>
      <c r="C8080" s="1">
        <v>43311</v>
      </c>
      <c r="D8080">
        <v>10591</v>
      </c>
      <c r="E8080">
        <v>2506</v>
      </c>
      <c r="F8080">
        <v>1</v>
      </c>
      <c r="G8080">
        <v>4.74</v>
      </c>
      <c r="H8080" s="1">
        <v>43312</v>
      </c>
      <c r="I8080">
        <v>999999</v>
      </c>
      <c r="J8080">
        <v>4.3608000000000002</v>
      </c>
      <c r="K8080">
        <v>2.42</v>
      </c>
      <c r="L8080" t="s">
        <v>17</v>
      </c>
      <c r="M8080">
        <v>1.3517999999999999</v>
      </c>
    </row>
    <row r="8081" spans="1:13" x14ac:dyDescent="0.25">
      <c r="A8081">
        <v>313301</v>
      </c>
      <c r="B8081">
        <v>1</v>
      </c>
      <c r="C8081" s="1">
        <v>43311</v>
      </c>
      <c r="D8081">
        <v>10591</v>
      </c>
      <c r="E8081">
        <v>2075</v>
      </c>
      <c r="F8081">
        <v>6</v>
      </c>
      <c r="G8081">
        <v>179.99</v>
      </c>
      <c r="H8081" s="1">
        <v>43312</v>
      </c>
      <c r="I8081">
        <v>999999</v>
      </c>
      <c r="J8081">
        <v>179.99</v>
      </c>
      <c r="K8081">
        <v>82.77</v>
      </c>
      <c r="L8081" t="s">
        <v>17</v>
      </c>
      <c r="M8081">
        <v>1.3517999999999999</v>
      </c>
    </row>
    <row r="8082" spans="1:13" x14ac:dyDescent="0.25">
      <c r="A8082">
        <v>313400</v>
      </c>
      <c r="B8082">
        <v>0</v>
      </c>
      <c r="C8082" s="1">
        <v>43312</v>
      </c>
      <c r="D8082">
        <v>1633755</v>
      </c>
      <c r="E8082">
        <v>1454</v>
      </c>
      <c r="F8082">
        <v>3</v>
      </c>
      <c r="G8082">
        <v>199</v>
      </c>
      <c r="H8082" s="1">
        <v>43312</v>
      </c>
      <c r="I8082">
        <v>465</v>
      </c>
      <c r="J8082">
        <v>173.13</v>
      </c>
      <c r="K8082">
        <v>91.51</v>
      </c>
      <c r="L8082" t="s">
        <v>13</v>
      </c>
      <c r="M8082">
        <v>1</v>
      </c>
    </row>
    <row r="8083" spans="1:13" x14ac:dyDescent="0.25">
      <c r="A8083">
        <v>313401</v>
      </c>
      <c r="B8083">
        <v>0</v>
      </c>
      <c r="C8083" s="1">
        <v>43312</v>
      </c>
      <c r="D8083">
        <v>389462</v>
      </c>
      <c r="E8083">
        <v>2088</v>
      </c>
      <c r="F8083">
        <v>1</v>
      </c>
      <c r="G8083">
        <v>508</v>
      </c>
      <c r="H8083" s="1">
        <v>43312</v>
      </c>
      <c r="I8083">
        <v>100</v>
      </c>
      <c r="J8083">
        <v>462.28</v>
      </c>
      <c r="K8083">
        <v>258.99</v>
      </c>
      <c r="L8083" t="s">
        <v>15</v>
      </c>
      <c r="M8083">
        <v>1.3035000000000001</v>
      </c>
    </row>
    <row r="8084" spans="1:13" x14ac:dyDescent="0.25">
      <c r="A8084">
        <v>313401</v>
      </c>
      <c r="B8084">
        <v>1</v>
      </c>
      <c r="C8084" s="1">
        <v>43312</v>
      </c>
      <c r="D8084">
        <v>389462</v>
      </c>
      <c r="E8084">
        <v>1954</v>
      </c>
      <c r="F8084">
        <v>2</v>
      </c>
      <c r="G8084">
        <v>299.99</v>
      </c>
      <c r="H8084" s="1">
        <v>43312</v>
      </c>
      <c r="I8084">
        <v>100</v>
      </c>
      <c r="J8084">
        <v>287.99040000000002</v>
      </c>
      <c r="K8084">
        <v>152.94</v>
      </c>
      <c r="L8084" t="s">
        <v>15</v>
      </c>
      <c r="M8084">
        <v>1.3035000000000001</v>
      </c>
    </row>
    <row r="8085" spans="1:13" x14ac:dyDescent="0.25">
      <c r="A8085">
        <v>313401</v>
      </c>
      <c r="B8085">
        <v>2</v>
      </c>
      <c r="C8085" s="1">
        <v>43312</v>
      </c>
      <c r="D8085">
        <v>389462</v>
      </c>
      <c r="E8085">
        <v>1553</v>
      </c>
      <c r="F8085">
        <v>7</v>
      </c>
      <c r="G8085">
        <v>268</v>
      </c>
      <c r="H8085" s="1">
        <v>43312</v>
      </c>
      <c r="I8085">
        <v>100</v>
      </c>
      <c r="J8085">
        <v>238.52</v>
      </c>
      <c r="K8085">
        <v>123.24</v>
      </c>
      <c r="L8085" t="s">
        <v>15</v>
      </c>
      <c r="M8085">
        <v>1.3035000000000001</v>
      </c>
    </row>
    <row r="8086" spans="1:13" x14ac:dyDescent="0.25">
      <c r="A8086">
        <v>313401</v>
      </c>
      <c r="B8086">
        <v>3</v>
      </c>
      <c r="C8086" s="1">
        <v>43312</v>
      </c>
      <c r="D8086">
        <v>389462</v>
      </c>
      <c r="E8086">
        <v>2131</v>
      </c>
      <c r="F8086">
        <v>6</v>
      </c>
      <c r="G8086">
        <v>163</v>
      </c>
      <c r="H8086" s="1">
        <v>43312</v>
      </c>
      <c r="I8086">
        <v>100</v>
      </c>
      <c r="J8086">
        <v>163</v>
      </c>
      <c r="K8086">
        <v>83.1</v>
      </c>
      <c r="L8086" t="s">
        <v>15</v>
      </c>
      <c r="M8086">
        <v>1.3035000000000001</v>
      </c>
    </row>
    <row r="8087" spans="1:13" x14ac:dyDescent="0.25">
      <c r="A8087">
        <v>313402</v>
      </c>
      <c r="B8087">
        <v>0</v>
      </c>
      <c r="C8087" s="1">
        <v>43312</v>
      </c>
      <c r="D8087">
        <v>1404954</v>
      </c>
      <c r="E8087">
        <v>418</v>
      </c>
      <c r="F8087">
        <v>2</v>
      </c>
      <c r="G8087">
        <v>269.95</v>
      </c>
      <c r="H8087" s="1">
        <v>43315</v>
      </c>
      <c r="I8087">
        <v>999999</v>
      </c>
      <c r="J8087">
        <v>269.95</v>
      </c>
      <c r="K8087">
        <v>137.63</v>
      </c>
      <c r="L8087" t="s">
        <v>13</v>
      </c>
      <c r="M8087">
        <v>1</v>
      </c>
    </row>
    <row r="8088" spans="1:13" x14ac:dyDescent="0.25">
      <c r="A8088">
        <v>313402</v>
      </c>
      <c r="B8088">
        <v>1</v>
      </c>
      <c r="C8088" s="1">
        <v>43312</v>
      </c>
      <c r="D8088">
        <v>1404954</v>
      </c>
      <c r="E8088">
        <v>1610</v>
      </c>
      <c r="F8088">
        <v>7</v>
      </c>
      <c r="G8088">
        <v>289.99</v>
      </c>
      <c r="H8088" s="1">
        <v>43315</v>
      </c>
      <c r="I8088">
        <v>999999</v>
      </c>
      <c r="J8088">
        <v>252.29130000000001</v>
      </c>
      <c r="K8088">
        <v>96.08</v>
      </c>
      <c r="L8088" t="s">
        <v>13</v>
      </c>
      <c r="M8088">
        <v>1</v>
      </c>
    </row>
    <row r="8089" spans="1:13" x14ac:dyDescent="0.25">
      <c r="A8089">
        <v>313402</v>
      </c>
      <c r="B8089">
        <v>2</v>
      </c>
      <c r="C8089" s="1">
        <v>43312</v>
      </c>
      <c r="D8089">
        <v>1404954</v>
      </c>
      <c r="E8089">
        <v>2155</v>
      </c>
      <c r="F8089">
        <v>3</v>
      </c>
      <c r="G8089">
        <v>163</v>
      </c>
      <c r="H8089" s="1">
        <v>43315</v>
      </c>
      <c r="I8089">
        <v>999999</v>
      </c>
      <c r="J8089">
        <v>145.07</v>
      </c>
      <c r="K8089">
        <v>83.1</v>
      </c>
      <c r="L8089" t="s">
        <v>13</v>
      </c>
      <c r="M8089">
        <v>1</v>
      </c>
    </row>
    <row r="8090" spans="1:13" x14ac:dyDescent="0.25">
      <c r="A8090">
        <v>313402</v>
      </c>
      <c r="B8090">
        <v>3</v>
      </c>
      <c r="C8090" s="1">
        <v>43312</v>
      </c>
      <c r="D8090">
        <v>1404954</v>
      </c>
      <c r="E8090">
        <v>1397</v>
      </c>
      <c r="F8090">
        <v>7</v>
      </c>
      <c r="G8090">
        <v>26.99</v>
      </c>
      <c r="H8090" s="1">
        <v>43315</v>
      </c>
      <c r="I8090">
        <v>999999</v>
      </c>
      <c r="J8090">
        <v>24.5609</v>
      </c>
      <c r="K8090">
        <v>12.41</v>
      </c>
      <c r="L8090" t="s">
        <v>13</v>
      </c>
      <c r="M8090">
        <v>1</v>
      </c>
    </row>
    <row r="8091" spans="1:13" x14ac:dyDescent="0.25">
      <c r="A8091">
        <v>313402</v>
      </c>
      <c r="B8091">
        <v>4</v>
      </c>
      <c r="C8091" s="1">
        <v>43312</v>
      </c>
      <c r="D8091">
        <v>1404954</v>
      </c>
      <c r="E8091">
        <v>688</v>
      </c>
      <c r="F8091">
        <v>7</v>
      </c>
      <c r="G8091">
        <v>118</v>
      </c>
      <c r="H8091" s="1">
        <v>43315</v>
      </c>
      <c r="I8091">
        <v>999999</v>
      </c>
      <c r="J8091">
        <v>118</v>
      </c>
      <c r="K8091">
        <v>54.26</v>
      </c>
      <c r="L8091" t="s">
        <v>13</v>
      </c>
      <c r="M8091">
        <v>1</v>
      </c>
    </row>
    <row r="8092" spans="1:13" x14ac:dyDescent="0.25">
      <c r="A8092">
        <v>313402</v>
      </c>
      <c r="B8092">
        <v>5</v>
      </c>
      <c r="C8092" s="1">
        <v>43312</v>
      </c>
      <c r="D8092">
        <v>1404954</v>
      </c>
      <c r="E8092">
        <v>1152</v>
      </c>
      <c r="F8092">
        <v>3</v>
      </c>
      <c r="G8092">
        <v>1000</v>
      </c>
      <c r="H8092" s="1">
        <v>43315</v>
      </c>
      <c r="I8092">
        <v>999999</v>
      </c>
      <c r="J8092">
        <v>960</v>
      </c>
      <c r="K8092">
        <v>331.32</v>
      </c>
      <c r="L8092" t="s">
        <v>13</v>
      </c>
      <c r="M8092">
        <v>1</v>
      </c>
    </row>
    <row r="8093" spans="1:13" x14ac:dyDescent="0.25">
      <c r="A8093">
        <v>313500</v>
      </c>
      <c r="B8093">
        <v>0</v>
      </c>
      <c r="C8093" s="1">
        <v>43313</v>
      </c>
      <c r="D8093">
        <v>349155</v>
      </c>
      <c r="E8093">
        <v>1601</v>
      </c>
      <c r="F8093">
        <v>1</v>
      </c>
      <c r="G8093">
        <v>159.99</v>
      </c>
      <c r="H8093" s="1">
        <v>43314</v>
      </c>
      <c r="I8093">
        <v>999999</v>
      </c>
      <c r="J8093">
        <v>159.99</v>
      </c>
      <c r="K8093">
        <v>73.569999999999993</v>
      </c>
      <c r="L8093" t="s">
        <v>15</v>
      </c>
      <c r="M8093">
        <v>1.3022</v>
      </c>
    </row>
    <row r="8094" spans="1:13" x14ac:dyDescent="0.25">
      <c r="A8094">
        <v>313500</v>
      </c>
      <c r="B8094">
        <v>1</v>
      </c>
      <c r="C8094" s="1">
        <v>43313</v>
      </c>
      <c r="D8094">
        <v>349155</v>
      </c>
      <c r="E8094">
        <v>654</v>
      </c>
      <c r="F8094">
        <v>1</v>
      </c>
      <c r="G8094">
        <v>129</v>
      </c>
      <c r="H8094" s="1">
        <v>43314</v>
      </c>
      <c r="I8094">
        <v>999999</v>
      </c>
      <c r="J8094">
        <v>114.81</v>
      </c>
      <c r="K8094">
        <v>59.32</v>
      </c>
      <c r="L8094" t="s">
        <v>15</v>
      </c>
      <c r="M8094">
        <v>1.3022</v>
      </c>
    </row>
    <row r="8095" spans="1:13" x14ac:dyDescent="0.25">
      <c r="A8095">
        <v>311403</v>
      </c>
      <c r="B8095">
        <v>2</v>
      </c>
      <c r="C8095" s="1">
        <v>43292</v>
      </c>
      <c r="D8095">
        <v>1996403</v>
      </c>
      <c r="E8095">
        <v>1388</v>
      </c>
      <c r="F8095">
        <v>4</v>
      </c>
      <c r="G8095">
        <v>32.99</v>
      </c>
      <c r="H8095" s="1">
        <v>43292</v>
      </c>
      <c r="I8095">
        <v>500</v>
      </c>
      <c r="J8095">
        <v>32.99</v>
      </c>
      <c r="K8095">
        <v>15.17</v>
      </c>
      <c r="L8095" t="s">
        <v>13</v>
      </c>
      <c r="M8095">
        <v>1</v>
      </c>
    </row>
    <row r="8096" spans="1:13" x14ac:dyDescent="0.25">
      <c r="A8096">
        <v>311404</v>
      </c>
      <c r="B8096">
        <v>0</v>
      </c>
      <c r="C8096" s="1">
        <v>43292</v>
      </c>
      <c r="D8096">
        <v>1264527</v>
      </c>
      <c r="E8096">
        <v>1603</v>
      </c>
      <c r="F8096">
        <v>3</v>
      </c>
      <c r="G8096">
        <v>109.99</v>
      </c>
      <c r="H8096" s="1">
        <v>43294</v>
      </c>
      <c r="I8096">
        <v>999999</v>
      </c>
      <c r="J8096">
        <v>95.691299999999998</v>
      </c>
      <c r="K8096">
        <v>56.08</v>
      </c>
      <c r="L8096" t="s">
        <v>13</v>
      </c>
      <c r="M8096">
        <v>1</v>
      </c>
    </row>
    <row r="8097" spans="1:13" x14ac:dyDescent="0.25">
      <c r="A8097">
        <v>311404</v>
      </c>
      <c r="B8097">
        <v>1</v>
      </c>
      <c r="C8097" s="1">
        <v>43292</v>
      </c>
      <c r="D8097">
        <v>1264527</v>
      </c>
      <c r="E8097">
        <v>1596</v>
      </c>
      <c r="F8097">
        <v>6</v>
      </c>
      <c r="G8097">
        <v>12.66</v>
      </c>
      <c r="H8097" s="1">
        <v>43294</v>
      </c>
      <c r="I8097">
        <v>999999</v>
      </c>
      <c r="J8097">
        <v>12.66</v>
      </c>
      <c r="K8097">
        <v>5.82</v>
      </c>
      <c r="L8097" t="s">
        <v>13</v>
      </c>
      <c r="M8097">
        <v>1</v>
      </c>
    </row>
    <row r="8098" spans="1:13" x14ac:dyDescent="0.25">
      <c r="A8098">
        <v>311404</v>
      </c>
      <c r="B8098">
        <v>2</v>
      </c>
      <c r="C8098" s="1">
        <v>43292</v>
      </c>
      <c r="D8098">
        <v>1264527</v>
      </c>
      <c r="E8098">
        <v>1499</v>
      </c>
      <c r="F8098">
        <v>2</v>
      </c>
      <c r="G8098">
        <v>310</v>
      </c>
      <c r="H8098" s="1">
        <v>43294</v>
      </c>
      <c r="I8098">
        <v>999999</v>
      </c>
      <c r="J8098">
        <v>272.8</v>
      </c>
      <c r="K8098">
        <v>142.56</v>
      </c>
      <c r="L8098" t="s">
        <v>13</v>
      </c>
      <c r="M8098">
        <v>1</v>
      </c>
    </row>
    <row r="8099" spans="1:13" x14ac:dyDescent="0.25">
      <c r="A8099">
        <v>311405</v>
      </c>
      <c r="B8099">
        <v>0</v>
      </c>
      <c r="C8099" s="1">
        <v>43292</v>
      </c>
      <c r="D8099">
        <v>2073302</v>
      </c>
      <c r="E8099">
        <v>673</v>
      </c>
      <c r="F8099">
        <v>4</v>
      </c>
      <c r="G8099">
        <v>79</v>
      </c>
      <c r="H8099" s="1">
        <v>43298</v>
      </c>
      <c r="I8099">
        <v>999999</v>
      </c>
      <c r="J8099">
        <v>69.52</v>
      </c>
      <c r="K8099">
        <v>40.28</v>
      </c>
      <c r="L8099" t="s">
        <v>13</v>
      </c>
      <c r="M8099">
        <v>1</v>
      </c>
    </row>
    <row r="8100" spans="1:13" x14ac:dyDescent="0.25">
      <c r="A8100">
        <v>311405</v>
      </c>
      <c r="B8100">
        <v>1</v>
      </c>
      <c r="C8100" s="1">
        <v>43292</v>
      </c>
      <c r="D8100">
        <v>2073302</v>
      </c>
      <c r="E8100">
        <v>519</v>
      </c>
      <c r="F8100">
        <v>2</v>
      </c>
      <c r="G8100">
        <v>619</v>
      </c>
      <c r="H8100" s="1">
        <v>43298</v>
      </c>
      <c r="I8100">
        <v>999999</v>
      </c>
      <c r="J8100">
        <v>575.66999999999996</v>
      </c>
      <c r="K8100">
        <v>205.09</v>
      </c>
      <c r="L8100" t="s">
        <v>13</v>
      </c>
      <c r="M8100">
        <v>1</v>
      </c>
    </row>
    <row r="8101" spans="1:13" x14ac:dyDescent="0.25">
      <c r="A8101">
        <v>311406</v>
      </c>
      <c r="B8101">
        <v>0</v>
      </c>
      <c r="C8101" s="1">
        <v>43292</v>
      </c>
      <c r="D8101">
        <v>400500</v>
      </c>
      <c r="E8101">
        <v>1577</v>
      </c>
      <c r="F8101">
        <v>2</v>
      </c>
      <c r="G8101">
        <v>219</v>
      </c>
      <c r="H8101" s="1">
        <v>43294</v>
      </c>
      <c r="I8101">
        <v>999999</v>
      </c>
      <c r="J8101">
        <v>192.72</v>
      </c>
      <c r="K8101">
        <v>72.56</v>
      </c>
      <c r="L8101" t="s">
        <v>14</v>
      </c>
      <c r="M8101">
        <v>0.85219999999999996</v>
      </c>
    </row>
    <row r="8102" spans="1:13" x14ac:dyDescent="0.25">
      <c r="A8102">
        <v>311406</v>
      </c>
      <c r="B8102">
        <v>1</v>
      </c>
      <c r="C8102" s="1">
        <v>43292</v>
      </c>
      <c r="D8102">
        <v>400500</v>
      </c>
      <c r="E8102">
        <v>562</v>
      </c>
      <c r="F8102">
        <v>1</v>
      </c>
      <c r="G8102">
        <v>109</v>
      </c>
      <c r="H8102" s="1">
        <v>43294</v>
      </c>
      <c r="I8102">
        <v>999999</v>
      </c>
      <c r="J8102">
        <v>107.91</v>
      </c>
      <c r="K8102">
        <v>55.57</v>
      </c>
      <c r="L8102" t="s">
        <v>14</v>
      </c>
      <c r="M8102">
        <v>0.85219999999999996</v>
      </c>
    </row>
    <row r="8103" spans="1:13" x14ac:dyDescent="0.25">
      <c r="A8103">
        <v>311406</v>
      </c>
      <c r="B8103">
        <v>2</v>
      </c>
      <c r="C8103" s="1">
        <v>43292</v>
      </c>
      <c r="D8103">
        <v>400500</v>
      </c>
      <c r="E8103">
        <v>737</v>
      </c>
      <c r="F8103">
        <v>3</v>
      </c>
      <c r="G8103">
        <v>159</v>
      </c>
      <c r="H8103" s="1">
        <v>43294</v>
      </c>
      <c r="I8103">
        <v>999999</v>
      </c>
      <c r="J8103">
        <v>146.28</v>
      </c>
      <c r="K8103">
        <v>73.12</v>
      </c>
      <c r="L8103" t="s">
        <v>14</v>
      </c>
      <c r="M8103">
        <v>0.85219999999999996</v>
      </c>
    </row>
    <row r="8104" spans="1:13" x14ac:dyDescent="0.25">
      <c r="A8104">
        <v>311407</v>
      </c>
      <c r="B8104">
        <v>0</v>
      </c>
      <c r="C8104" s="1">
        <v>43292</v>
      </c>
      <c r="D8104">
        <v>1541091</v>
      </c>
      <c r="E8104">
        <v>426</v>
      </c>
      <c r="F8104">
        <v>3</v>
      </c>
      <c r="G8104">
        <v>499.9</v>
      </c>
      <c r="H8104" s="1">
        <v>43292</v>
      </c>
      <c r="I8104">
        <v>670</v>
      </c>
      <c r="J8104">
        <v>429.91399999999999</v>
      </c>
      <c r="K8104">
        <v>254.86</v>
      </c>
      <c r="L8104" t="s">
        <v>13</v>
      </c>
      <c r="M8104">
        <v>1</v>
      </c>
    </row>
    <row r="8105" spans="1:13" x14ac:dyDescent="0.25">
      <c r="A8105">
        <v>311408</v>
      </c>
      <c r="B8105">
        <v>0</v>
      </c>
      <c r="C8105" s="1">
        <v>43292</v>
      </c>
      <c r="D8105">
        <v>1666798</v>
      </c>
      <c r="E8105">
        <v>1429</v>
      </c>
      <c r="F8105">
        <v>1</v>
      </c>
      <c r="G8105">
        <v>289</v>
      </c>
      <c r="H8105" s="1">
        <v>43294</v>
      </c>
      <c r="I8105">
        <v>999999</v>
      </c>
      <c r="J8105">
        <v>248.54</v>
      </c>
      <c r="K8105">
        <v>132.9</v>
      </c>
      <c r="L8105" t="s">
        <v>13</v>
      </c>
      <c r="M8105">
        <v>1</v>
      </c>
    </row>
    <row r="8106" spans="1:13" x14ac:dyDescent="0.25">
      <c r="A8106">
        <v>311408</v>
      </c>
      <c r="B8106">
        <v>1</v>
      </c>
      <c r="C8106" s="1">
        <v>43292</v>
      </c>
      <c r="D8106">
        <v>1666798</v>
      </c>
      <c r="E8106">
        <v>1623</v>
      </c>
      <c r="F8106">
        <v>2</v>
      </c>
      <c r="G8106">
        <v>219</v>
      </c>
      <c r="H8106" s="1">
        <v>43294</v>
      </c>
      <c r="I8106">
        <v>999999</v>
      </c>
      <c r="J8106">
        <v>192.72</v>
      </c>
      <c r="K8106">
        <v>72.56</v>
      </c>
      <c r="L8106" t="s">
        <v>13</v>
      </c>
      <c r="M8106">
        <v>1</v>
      </c>
    </row>
    <row r="8107" spans="1:13" x14ac:dyDescent="0.25">
      <c r="A8107">
        <v>311408</v>
      </c>
      <c r="B8107">
        <v>2</v>
      </c>
      <c r="C8107" s="1">
        <v>43292</v>
      </c>
      <c r="D8107">
        <v>1666798</v>
      </c>
      <c r="E8107">
        <v>1403</v>
      </c>
      <c r="F8107">
        <v>3</v>
      </c>
      <c r="G8107">
        <v>47.44</v>
      </c>
      <c r="H8107" s="1">
        <v>43294</v>
      </c>
      <c r="I8107">
        <v>999999</v>
      </c>
      <c r="J8107">
        <v>41.272799999999997</v>
      </c>
      <c r="K8107">
        <v>21.82</v>
      </c>
      <c r="L8107" t="s">
        <v>13</v>
      </c>
      <c r="M8107">
        <v>1</v>
      </c>
    </row>
    <row r="8108" spans="1:13" x14ac:dyDescent="0.25">
      <c r="A8108">
        <v>311500</v>
      </c>
      <c r="B8108">
        <v>0</v>
      </c>
      <c r="C8108" s="1">
        <v>43293</v>
      </c>
      <c r="D8108">
        <v>2054854</v>
      </c>
      <c r="E8108">
        <v>403</v>
      </c>
      <c r="F8108">
        <v>7</v>
      </c>
      <c r="G8108">
        <v>699</v>
      </c>
      <c r="H8108" s="1">
        <v>43294</v>
      </c>
      <c r="I8108">
        <v>999999</v>
      </c>
      <c r="J8108">
        <v>615.12</v>
      </c>
      <c r="K8108">
        <v>321.44</v>
      </c>
      <c r="L8108" t="s">
        <v>13</v>
      </c>
      <c r="M8108">
        <v>1</v>
      </c>
    </row>
    <row r="8109" spans="1:13" x14ac:dyDescent="0.25">
      <c r="A8109">
        <v>311500</v>
      </c>
      <c r="B8109">
        <v>1</v>
      </c>
      <c r="C8109" s="1">
        <v>43293</v>
      </c>
      <c r="D8109">
        <v>2054854</v>
      </c>
      <c r="E8109">
        <v>144</v>
      </c>
      <c r="F8109">
        <v>1</v>
      </c>
      <c r="G8109">
        <v>299.99</v>
      </c>
      <c r="H8109" s="1">
        <v>43294</v>
      </c>
      <c r="I8109">
        <v>999999</v>
      </c>
      <c r="J8109">
        <v>299.99</v>
      </c>
      <c r="K8109">
        <v>152.94</v>
      </c>
      <c r="L8109" t="s">
        <v>13</v>
      </c>
      <c r="M8109">
        <v>1</v>
      </c>
    </row>
    <row r="8110" spans="1:13" x14ac:dyDescent="0.25">
      <c r="A8110">
        <v>311501</v>
      </c>
      <c r="B8110">
        <v>0</v>
      </c>
      <c r="C8110" s="1">
        <v>43293</v>
      </c>
      <c r="D8110">
        <v>55066</v>
      </c>
      <c r="E8110">
        <v>1622</v>
      </c>
      <c r="F8110">
        <v>2</v>
      </c>
      <c r="G8110">
        <v>219</v>
      </c>
      <c r="H8110" s="1">
        <v>43293</v>
      </c>
      <c r="I8110">
        <v>10</v>
      </c>
      <c r="J8110">
        <v>194.91</v>
      </c>
      <c r="K8110">
        <v>72.56</v>
      </c>
      <c r="L8110" t="s">
        <v>17</v>
      </c>
      <c r="M8110">
        <v>1.3533999999999999</v>
      </c>
    </row>
    <row r="8111" spans="1:13" x14ac:dyDescent="0.25">
      <c r="A8111">
        <v>311502</v>
      </c>
      <c r="B8111">
        <v>0</v>
      </c>
      <c r="C8111" s="1">
        <v>43293</v>
      </c>
      <c r="D8111">
        <v>1785664</v>
      </c>
      <c r="E8111">
        <v>1676</v>
      </c>
      <c r="F8111">
        <v>2</v>
      </c>
      <c r="G8111">
        <v>8.99</v>
      </c>
      <c r="H8111" s="1">
        <v>43299</v>
      </c>
      <c r="I8111">
        <v>999999</v>
      </c>
      <c r="J8111">
        <v>8.99</v>
      </c>
      <c r="K8111">
        <v>4.13</v>
      </c>
      <c r="L8111" t="s">
        <v>13</v>
      </c>
      <c r="M8111">
        <v>1</v>
      </c>
    </row>
    <row r="8112" spans="1:13" x14ac:dyDescent="0.25">
      <c r="A8112">
        <v>311502</v>
      </c>
      <c r="B8112">
        <v>1</v>
      </c>
      <c r="C8112" s="1">
        <v>43293</v>
      </c>
      <c r="D8112">
        <v>1785664</v>
      </c>
      <c r="E8112">
        <v>1521</v>
      </c>
      <c r="F8112">
        <v>7</v>
      </c>
      <c r="G8112">
        <v>310</v>
      </c>
      <c r="H8112" s="1">
        <v>43299</v>
      </c>
      <c r="I8112">
        <v>999999</v>
      </c>
      <c r="J8112">
        <v>275.89999999999998</v>
      </c>
      <c r="K8112">
        <v>142.56</v>
      </c>
      <c r="L8112" t="s">
        <v>13</v>
      </c>
      <c r="M8112">
        <v>1</v>
      </c>
    </row>
    <row r="8113" spans="1:13" x14ac:dyDescent="0.25">
      <c r="A8113">
        <v>311502</v>
      </c>
      <c r="B8113">
        <v>2</v>
      </c>
      <c r="C8113" s="1">
        <v>43293</v>
      </c>
      <c r="D8113">
        <v>1785664</v>
      </c>
      <c r="E8113">
        <v>1654</v>
      </c>
      <c r="F8113">
        <v>2</v>
      </c>
      <c r="G8113">
        <v>259.99</v>
      </c>
      <c r="H8113" s="1">
        <v>43299</v>
      </c>
      <c r="I8113">
        <v>999999</v>
      </c>
      <c r="J8113">
        <v>233.99100000000001</v>
      </c>
      <c r="K8113">
        <v>86.14</v>
      </c>
      <c r="L8113" t="s">
        <v>13</v>
      </c>
      <c r="M8113">
        <v>1</v>
      </c>
    </row>
    <row r="8114" spans="1:13" x14ac:dyDescent="0.25">
      <c r="A8114">
        <v>311503</v>
      </c>
      <c r="B8114">
        <v>0</v>
      </c>
      <c r="C8114" s="1">
        <v>43293</v>
      </c>
      <c r="D8114">
        <v>1283461</v>
      </c>
      <c r="E8114">
        <v>1502</v>
      </c>
      <c r="F8114">
        <v>4</v>
      </c>
      <c r="G8114">
        <v>239</v>
      </c>
      <c r="H8114" s="1">
        <v>43294</v>
      </c>
      <c r="I8114">
        <v>999999</v>
      </c>
      <c r="J8114">
        <v>239</v>
      </c>
      <c r="K8114">
        <v>109.91</v>
      </c>
      <c r="L8114" t="s">
        <v>13</v>
      </c>
      <c r="M8114">
        <v>1</v>
      </c>
    </row>
    <row r="8115" spans="1:13" x14ac:dyDescent="0.25">
      <c r="A8115">
        <v>311503</v>
      </c>
      <c r="B8115">
        <v>1</v>
      </c>
      <c r="C8115" s="1">
        <v>43293</v>
      </c>
      <c r="D8115">
        <v>1283461</v>
      </c>
      <c r="E8115">
        <v>469</v>
      </c>
      <c r="F8115">
        <v>6</v>
      </c>
      <c r="G8115">
        <v>99</v>
      </c>
      <c r="H8115" s="1">
        <v>43294</v>
      </c>
      <c r="I8115">
        <v>999999</v>
      </c>
      <c r="J8115">
        <v>99</v>
      </c>
      <c r="K8115">
        <v>50.47</v>
      </c>
      <c r="L8115" t="s">
        <v>13</v>
      </c>
      <c r="M8115">
        <v>1</v>
      </c>
    </row>
    <row r="8116" spans="1:13" x14ac:dyDescent="0.25">
      <c r="A8116">
        <v>311503</v>
      </c>
      <c r="B8116">
        <v>2</v>
      </c>
      <c r="C8116" s="1">
        <v>43293</v>
      </c>
      <c r="D8116">
        <v>1283461</v>
      </c>
      <c r="E8116">
        <v>1749</v>
      </c>
      <c r="F8116">
        <v>3</v>
      </c>
      <c r="G8116">
        <v>109</v>
      </c>
      <c r="H8116" s="1">
        <v>43294</v>
      </c>
      <c r="I8116">
        <v>999999</v>
      </c>
      <c r="J8116">
        <v>109</v>
      </c>
      <c r="K8116">
        <v>36.11</v>
      </c>
      <c r="L8116" t="s">
        <v>13</v>
      </c>
      <c r="M8116">
        <v>1</v>
      </c>
    </row>
    <row r="8117" spans="1:13" x14ac:dyDescent="0.25">
      <c r="A8117">
        <v>311504</v>
      </c>
      <c r="B8117">
        <v>0</v>
      </c>
      <c r="C8117" s="1">
        <v>43293</v>
      </c>
      <c r="D8117">
        <v>1457500</v>
      </c>
      <c r="E8117">
        <v>1332</v>
      </c>
      <c r="F8117">
        <v>3</v>
      </c>
      <c r="G8117">
        <v>28.99</v>
      </c>
      <c r="H8117" s="1">
        <v>43293</v>
      </c>
      <c r="I8117">
        <v>630</v>
      </c>
      <c r="J8117">
        <v>25.221299999999999</v>
      </c>
      <c r="K8117">
        <v>13.33</v>
      </c>
      <c r="L8117" t="s">
        <v>13</v>
      </c>
      <c r="M8117">
        <v>1</v>
      </c>
    </row>
    <row r="8118" spans="1:13" x14ac:dyDescent="0.25">
      <c r="A8118">
        <v>311504</v>
      </c>
      <c r="B8118">
        <v>1</v>
      </c>
      <c r="C8118" s="1">
        <v>43293</v>
      </c>
      <c r="D8118">
        <v>1457500</v>
      </c>
      <c r="E8118">
        <v>1464</v>
      </c>
      <c r="F8118">
        <v>2</v>
      </c>
      <c r="G8118">
        <v>258</v>
      </c>
      <c r="H8118" s="1">
        <v>43293</v>
      </c>
      <c r="I8118">
        <v>630</v>
      </c>
      <c r="J8118">
        <v>258</v>
      </c>
      <c r="K8118">
        <v>118.65</v>
      </c>
      <c r="L8118" t="s">
        <v>13</v>
      </c>
      <c r="M8118">
        <v>1</v>
      </c>
    </row>
    <row r="8119" spans="1:13" x14ac:dyDescent="0.25">
      <c r="A8119">
        <v>311504</v>
      </c>
      <c r="B8119">
        <v>2</v>
      </c>
      <c r="C8119" s="1">
        <v>43293</v>
      </c>
      <c r="D8119">
        <v>1457500</v>
      </c>
      <c r="E8119">
        <v>1780</v>
      </c>
      <c r="F8119">
        <v>2</v>
      </c>
      <c r="G8119">
        <v>43</v>
      </c>
      <c r="H8119" s="1">
        <v>43293</v>
      </c>
      <c r="I8119">
        <v>630</v>
      </c>
      <c r="J8119">
        <v>43</v>
      </c>
      <c r="K8119">
        <v>21.92</v>
      </c>
      <c r="L8119" t="s">
        <v>13</v>
      </c>
      <c r="M8119">
        <v>1</v>
      </c>
    </row>
    <row r="8120" spans="1:13" x14ac:dyDescent="0.25">
      <c r="A8120">
        <v>311505</v>
      </c>
      <c r="B8120">
        <v>0</v>
      </c>
      <c r="C8120" s="1">
        <v>43293</v>
      </c>
      <c r="D8120">
        <v>1973448</v>
      </c>
      <c r="E8120">
        <v>1587</v>
      </c>
      <c r="F8120">
        <v>3</v>
      </c>
      <c r="G8120">
        <v>17.989999999999998</v>
      </c>
      <c r="H8120" s="1">
        <v>43293</v>
      </c>
      <c r="I8120">
        <v>510</v>
      </c>
      <c r="J8120">
        <v>15.831200000000001</v>
      </c>
      <c r="K8120">
        <v>8.27</v>
      </c>
      <c r="L8120" t="s">
        <v>13</v>
      </c>
      <c r="M8120">
        <v>1</v>
      </c>
    </row>
    <row r="8121" spans="1:13" x14ac:dyDescent="0.25">
      <c r="A8121">
        <v>311506</v>
      </c>
      <c r="B8121">
        <v>0</v>
      </c>
      <c r="C8121" s="1">
        <v>43293</v>
      </c>
      <c r="D8121">
        <v>1650654</v>
      </c>
      <c r="E8121">
        <v>75</v>
      </c>
      <c r="F8121">
        <v>3</v>
      </c>
      <c r="G8121">
        <v>37.950000000000003</v>
      </c>
      <c r="H8121" s="1">
        <v>43295</v>
      </c>
      <c r="I8121">
        <v>999999</v>
      </c>
      <c r="J8121">
        <v>34.155000000000001</v>
      </c>
      <c r="K8121">
        <v>17.45</v>
      </c>
      <c r="L8121" t="s">
        <v>13</v>
      </c>
      <c r="M8121">
        <v>1</v>
      </c>
    </row>
    <row r="8122" spans="1:13" x14ac:dyDescent="0.25">
      <c r="A8122">
        <v>311506</v>
      </c>
      <c r="B8122">
        <v>1</v>
      </c>
      <c r="C8122" s="1">
        <v>43293</v>
      </c>
      <c r="D8122">
        <v>1650654</v>
      </c>
      <c r="E8122">
        <v>1565</v>
      </c>
      <c r="F8122">
        <v>4</v>
      </c>
      <c r="G8122">
        <v>255</v>
      </c>
      <c r="H8122" s="1">
        <v>43295</v>
      </c>
      <c r="I8122">
        <v>999999</v>
      </c>
      <c r="J8122">
        <v>255</v>
      </c>
      <c r="K8122">
        <v>117.27</v>
      </c>
      <c r="L8122" t="s">
        <v>13</v>
      </c>
      <c r="M8122">
        <v>1</v>
      </c>
    </row>
    <row r="8123" spans="1:13" x14ac:dyDescent="0.25">
      <c r="A8123">
        <v>311506</v>
      </c>
      <c r="B8123">
        <v>2</v>
      </c>
      <c r="C8123" s="1">
        <v>43293</v>
      </c>
      <c r="D8123">
        <v>1650654</v>
      </c>
      <c r="E8123">
        <v>418</v>
      </c>
      <c r="F8123">
        <v>5</v>
      </c>
      <c r="G8123">
        <v>269.95</v>
      </c>
      <c r="H8123" s="1">
        <v>43295</v>
      </c>
      <c r="I8123">
        <v>999999</v>
      </c>
      <c r="J8123">
        <v>237.55600000000001</v>
      </c>
      <c r="K8123">
        <v>137.63</v>
      </c>
      <c r="L8123" t="s">
        <v>13</v>
      </c>
      <c r="M8123">
        <v>1</v>
      </c>
    </row>
    <row r="8124" spans="1:13" x14ac:dyDescent="0.25">
      <c r="A8124">
        <v>311506</v>
      </c>
      <c r="B8124">
        <v>3</v>
      </c>
      <c r="C8124" s="1">
        <v>43293</v>
      </c>
      <c r="D8124">
        <v>1650654</v>
      </c>
      <c r="E8124">
        <v>611</v>
      </c>
      <c r="F8124">
        <v>9</v>
      </c>
      <c r="G8124">
        <v>2295</v>
      </c>
      <c r="H8124" s="1">
        <v>43295</v>
      </c>
      <c r="I8124">
        <v>999999</v>
      </c>
      <c r="J8124">
        <v>2157.3000000000002</v>
      </c>
      <c r="K8124">
        <v>760.38</v>
      </c>
      <c r="L8124" t="s">
        <v>13</v>
      </c>
      <c r="M8124">
        <v>1</v>
      </c>
    </row>
    <row r="8125" spans="1:13" x14ac:dyDescent="0.25">
      <c r="A8125">
        <v>311507</v>
      </c>
      <c r="B8125">
        <v>0</v>
      </c>
      <c r="C8125" s="1">
        <v>43293</v>
      </c>
      <c r="D8125">
        <v>446584</v>
      </c>
      <c r="E8125">
        <v>736</v>
      </c>
      <c r="F8125">
        <v>2</v>
      </c>
      <c r="G8125">
        <v>118</v>
      </c>
      <c r="H8125" s="1">
        <v>43294</v>
      </c>
      <c r="I8125">
        <v>999999</v>
      </c>
      <c r="J8125">
        <v>112.1</v>
      </c>
      <c r="K8125">
        <v>54.26</v>
      </c>
      <c r="L8125" t="s">
        <v>14</v>
      </c>
      <c r="M8125">
        <v>0.85780000000000001</v>
      </c>
    </row>
    <row r="8126" spans="1:13" x14ac:dyDescent="0.25">
      <c r="A8126">
        <v>311508</v>
      </c>
      <c r="B8126">
        <v>0</v>
      </c>
      <c r="C8126" s="1">
        <v>43293</v>
      </c>
      <c r="D8126">
        <v>120720</v>
      </c>
      <c r="E8126">
        <v>1454</v>
      </c>
      <c r="F8126">
        <v>1</v>
      </c>
      <c r="G8126">
        <v>199</v>
      </c>
      <c r="H8126" s="1">
        <v>43294</v>
      </c>
      <c r="I8126">
        <v>999999</v>
      </c>
      <c r="J8126">
        <v>175.12</v>
      </c>
      <c r="K8126">
        <v>91.51</v>
      </c>
      <c r="L8126" t="s">
        <v>17</v>
      </c>
      <c r="M8126">
        <v>1.3533999999999999</v>
      </c>
    </row>
    <row r="8127" spans="1:13" x14ac:dyDescent="0.25">
      <c r="A8127">
        <v>311509</v>
      </c>
      <c r="B8127">
        <v>0</v>
      </c>
      <c r="C8127" s="1">
        <v>43293</v>
      </c>
      <c r="D8127">
        <v>1774947</v>
      </c>
      <c r="E8127">
        <v>2012</v>
      </c>
      <c r="F8127">
        <v>4</v>
      </c>
      <c r="G8127">
        <v>94.99</v>
      </c>
      <c r="H8127" s="1">
        <v>43297</v>
      </c>
      <c r="I8127">
        <v>999999</v>
      </c>
      <c r="J8127">
        <v>94.99</v>
      </c>
      <c r="K8127">
        <v>48.43</v>
      </c>
      <c r="L8127" t="s">
        <v>13</v>
      </c>
      <c r="M8127">
        <v>1</v>
      </c>
    </row>
    <row r="8128" spans="1:13" x14ac:dyDescent="0.25">
      <c r="A8128">
        <v>311509</v>
      </c>
      <c r="B8128">
        <v>1</v>
      </c>
      <c r="C8128" s="1">
        <v>43293</v>
      </c>
      <c r="D8128">
        <v>1774947</v>
      </c>
      <c r="E8128">
        <v>1597</v>
      </c>
      <c r="F8128">
        <v>2</v>
      </c>
      <c r="G8128">
        <v>57.88</v>
      </c>
      <c r="H8128" s="1">
        <v>43297</v>
      </c>
      <c r="I8128">
        <v>999999</v>
      </c>
      <c r="J8128">
        <v>50.934399999999997</v>
      </c>
      <c r="K8128">
        <v>26.62</v>
      </c>
      <c r="L8128" t="s">
        <v>13</v>
      </c>
      <c r="M8128">
        <v>1</v>
      </c>
    </row>
    <row r="8129" spans="1:13" x14ac:dyDescent="0.25">
      <c r="A8129">
        <v>311509</v>
      </c>
      <c r="B8129">
        <v>2</v>
      </c>
      <c r="C8129" s="1">
        <v>43293</v>
      </c>
      <c r="D8129">
        <v>1774947</v>
      </c>
      <c r="E8129">
        <v>63</v>
      </c>
      <c r="F8129">
        <v>7</v>
      </c>
      <c r="G8129">
        <v>181</v>
      </c>
      <c r="H8129" s="1">
        <v>43297</v>
      </c>
      <c r="I8129">
        <v>999999</v>
      </c>
      <c r="J8129">
        <v>179.19</v>
      </c>
      <c r="K8129">
        <v>83.24</v>
      </c>
      <c r="L8129" t="s">
        <v>13</v>
      </c>
      <c r="M8129">
        <v>1</v>
      </c>
    </row>
    <row r="8130" spans="1:13" x14ac:dyDescent="0.25">
      <c r="A8130">
        <v>311509</v>
      </c>
      <c r="B8130">
        <v>3</v>
      </c>
      <c r="C8130" s="1">
        <v>43293</v>
      </c>
      <c r="D8130">
        <v>1774947</v>
      </c>
      <c r="E8130">
        <v>1706</v>
      </c>
      <c r="F8130">
        <v>1</v>
      </c>
      <c r="G8130">
        <v>8.8800000000000008</v>
      </c>
      <c r="H8130" s="1">
        <v>43297</v>
      </c>
      <c r="I8130">
        <v>999999</v>
      </c>
      <c r="J8130">
        <v>7.992</v>
      </c>
      <c r="K8130">
        <v>4.08</v>
      </c>
      <c r="L8130" t="s">
        <v>13</v>
      </c>
      <c r="M8130">
        <v>1</v>
      </c>
    </row>
    <row r="8131" spans="1:13" x14ac:dyDescent="0.25">
      <c r="A8131">
        <v>311509</v>
      </c>
      <c r="B8131">
        <v>4</v>
      </c>
      <c r="C8131" s="1">
        <v>43293</v>
      </c>
      <c r="D8131">
        <v>1774947</v>
      </c>
      <c r="E8131">
        <v>1542</v>
      </c>
      <c r="F8131">
        <v>3</v>
      </c>
      <c r="G8131">
        <v>330</v>
      </c>
      <c r="H8131" s="1">
        <v>43297</v>
      </c>
      <c r="I8131">
        <v>999999</v>
      </c>
      <c r="J8131">
        <v>326.7</v>
      </c>
      <c r="K8131">
        <v>151.76</v>
      </c>
      <c r="L8131" t="s">
        <v>13</v>
      </c>
      <c r="M8131">
        <v>1</v>
      </c>
    </row>
    <row r="8132" spans="1:13" x14ac:dyDescent="0.25">
      <c r="A8132">
        <v>311509</v>
      </c>
      <c r="B8132">
        <v>5</v>
      </c>
      <c r="C8132" s="1">
        <v>43293</v>
      </c>
      <c r="D8132">
        <v>1774947</v>
      </c>
      <c r="E8132">
        <v>412</v>
      </c>
      <c r="F8132">
        <v>2</v>
      </c>
      <c r="G8132">
        <v>382.95</v>
      </c>
      <c r="H8132" s="1">
        <v>43297</v>
      </c>
      <c r="I8132">
        <v>999999</v>
      </c>
      <c r="J8132">
        <v>340.82549999999998</v>
      </c>
      <c r="K8132">
        <v>195.24</v>
      </c>
      <c r="L8132" t="s">
        <v>13</v>
      </c>
      <c r="M8132">
        <v>1</v>
      </c>
    </row>
    <row r="8133" spans="1:13" x14ac:dyDescent="0.25">
      <c r="A8133">
        <v>311600</v>
      </c>
      <c r="B8133">
        <v>0</v>
      </c>
      <c r="C8133" s="1">
        <v>43294</v>
      </c>
      <c r="D8133">
        <v>425252</v>
      </c>
      <c r="E8133">
        <v>1516</v>
      </c>
      <c r="F8133">
        <v>2</v>
      </c>
      <c r="G8133">
        <v>288</v>
      </c>
      <c r="H8133" s="1">
        <v>43294</v>
      </c>
      <c r="I8133">
        <v>255</v>
      </c>
      <c r="J8133">
        <v>262.08</v>
      </c>
      <c r="K8133">
        <v>132.44</v>
      </c>
      <c r="L8133" t="s">
        <v>14</v>
      </c>
      <c r="M8133">
        <v>0.8589</v>
      </c>
    </row>
    <row r="8134" spans="1:13" x14ac:dyDescent="0.25">
      <c r="A8134">
        <v>311601</v>
      </c>
      <c r="B8134">
        <v>0</v>
      </c>
      <c r="C8134" s="1">
        <v>43294</v>
      </c>
      <c r="D8134">
        <v>2095952</v>
      </c>
      <c r="E8134">
        <v>1585</v>
      </c>
      <c r="F8134">
        <v>2</v>
      </c>
      <c r="G8134">
        <v>22.89</v>
      </c>
      <c r="H8134" s="1">
        <v>43299</v>
      </c>
      <c r="I8134">
        <v>999999</v>
      </c>
      <c r="J8134">
        <v>20.600999999999999</v>
      </c>
      <c r="K8134">
        <v>7.58</v>
      </c>
      <c r="L8134" t="s">
        <v>13</v>
      </c>
      <c r="M8134">
        <v>1</v>
      </c>
    </row>
    <row r="8135" spans="1:13" x14ac:dyDescent="0.25">
      <c r="A8135">
        <v>311601</v>
      </c>
      <c r="B8135">
        <v>1</v>
      </c>
      <c r="C8135" s="1">
        <v>43294</v>
      </c>
      <c r="D8135">
        <v>2095952</v>
      </c>
      <c r="E8135">
        <v>1465</v>
      </c>
      <c r="F8135">
        <v>2</v>
      </c>
      <c r="G8135">
        <v>199</v>
      </c>
      <c r="H8135" s="1">
        <v>43299</v>
      </c>
      <c r="I8135">
        <v>999999</v>
      </c>
      <c r="J8135">
        <v>181.09</v>
      </c>
      <c r="K8135">
        <v>91.51</v>
      </c>
      <c r="L8135" t="s">
        <v>13</v>
      </c>
      <c r="M8135">
        <v>1</v>
      </c>
    </row>
    <row r="8136" spans="1:13" x14ac:dyDescent="0.25">
      <c r="A8136">
        <v>311601</v>
      </c>
      <c r="B8136">
        <v>2</v>
      </c>
      <c r="C8136" s="1">
        <v>43294</v>
      </c>
      <c r="D8136">
        <v>2095952</v>
      </c>
      <c r="E8136">
        <v>189</v>
      </c>
      <c r="F8136">
        <v>5</v>
      </c>
      <c r="G8136">
        <v>126.9</v>
      </c>
      <c r="H8136" s="1">
        <v>43299</v>
      </c>
      <c r="I8136">
        <v>999999</v>
      </c>
      <c r="J8136">
        <v>109.134</v>
      </c>
      <c r="K8136">
        <v>58.36</v>
      </c>
      <c r="L8136" t="s">
        <v>13</v>
      </c>
      <c r="M8136">
        <v>1</v>
      </c>
    </row>
    <row r="8137" spans="1:13" x14ac:dyDescent="0.25">
      <c r="A8137">
        <v>311601</v>
      </c>
      <c r="B8137">
        <v>3</v>
      </c>
      <c r="C8137" s="1">
        <v>43294</v>
      </c>
      <c r="D8137">
        <v>2095952</v>
      </c>
      <c r="E8137">
        <v>1582</v>
      </c>
      <c r="F8137">
        <v>2</v>
      </c>
      <c r="G8137">
        <v>17.989999999999998</v>
      </c>
      <c r="H8137" s="1">
        <v>43299</v>
      </c>
      <c r="I8137">
        <v>999999</v>
      </c>
      <c r="J8137">
        <v>17.989999999999998</v>
      </c>
      <c r="K8137">
        <v>8.27</v>
      </c>
      <c r="L8137" t="s">
        <v>13</v>
      </c>
      <c r="M8137">
        <v>1</v>
      </c>
    </row>
    <row r="8138" spans="1:13" x14ac:dyDescent="0.25">
      <c r="A8138">
        <v>311602</v>
      </c>
      <c r="B8138">
        <v>0</v>
      </c>
      <c r="C8138" s="1">
        <v>43294</v>
      </c>
      <c r="D8138">
        <v>276509</v>
      </c>
      <c r="E8138">
        <v>823</v>
      </c>
      <c r="F8138">
        <v>1</v>
      </c>
      <c r="G8138">
        <v>27.9</v>
      </c>
      <c r="H8138" s="1">
        <v>43297</v>
      </c>
      <c r="I8138">
        <v>999999</v>
      </c>
      <c r="J8138">
        <v>24.831</v>
      </c>
      <c r="K8138">
        <v>12.83</v>
      </c>
      <c r="L8138" t="s">
        <v>15</v>
      </c>
      <c r="M8138">
        <v>1.3190999999999999</v>
      </c>
    </row>
    <row r="8139" spans="1:13" x14ac:dyDescent="0.25">
      <c r="A8139">
        <v>311603</v>
      </c>
      <c r="B8139">
        <v>0</v>
      </c>
      <c r="C8139" s="1">
        <v>43294</v>
      </c>
      <c r="D8139">
        <v>695361</v>
      </c>
      <c r="E8139">
        <v>1572</v>
      </c>
      <c r="F8139">
        <v>2</v>
      </c>
      <c r="G8139">
        <v>57.99</v>
      </c>
      <c r="H8139" s="1">
        <v>43297</v>
      </c>
      <c r="I8139">
        <v>999999</v>
      </c>
      <c r="J8139">
        <v>52.770899999999997</v>
      </c>
      <c r="K8139">
        <v>26.67</v>
      </c>
      <c r="L8139" t="s">
        <v>14</v>
      </c>
      <c r="M8139">
        <v>0.8589</v>
      </c>
    </row>
    <row r="8140" spans="1:13" x14ac:dyDescent="0.25">
      <c r="A8140">
        <v>311603</v>
      </c>
      <c r="B8140">
        <v>1</v>
      </c>
      <c r="C8140" s="1">
        <v>43294</v>
      </c>
      <c r="D8140">
        <v>695361</v>
      </c>
      <c r="E8140">
        <v>1656</v>
      </c>
      <c r="F8140">
        <v>1</v>
      </c>
      <c r="G8140">
        <v>159.99</v>
      </c>
      <c r="H8140" s="1">
        <v>43297</v>
      </c>
      <c r="I8140">
        <v>999999</v>
      </c>
      <c r="J8140">
        <v>140.7912</v>
      </c>
      <c r="K8140">
        <v>73.569999999999993</v>
      </c>
      <c r="L8140" t="s">
        <v>14</v>
      </c>
      <c r="M8140">
        <v>0.8589</v>
      </c>
    </row>
    <row r="8141" spans="1:13" x14ac:dyDescent="0.25">
      <c r="A8141">
        <v>311603</v>
      </c>
      <c r="B8141">
        <v>2</v>
      </c>
      <c r="C8141" s="1">
        <v>43294</v>
      </c>
      <c r="D8141">
        <v>695361</v>
      </c>
      <c r="E8141">
        <v>1609</v>
      </c>
      <c r="F8141">
        <v>8</v>
      </c>
      <c r="G8141">
        <v>259.99</v>
      </c>
      <c r="H8141" s="1">
        <v>43297</v>
      </c>
      <c r="I8141">
        <v>999999</v>
      </c>
      <c r="J8141">
        <v>236.5909</v>
      </c>
      <c r="K8141">
        <v>86.14</v>
      </c>
      <c r="L8141" t="s">
        <v>14</v>
      </c>
      <c r="M8141">
        <v>0.8589</v>
      </c>
    </row>
    <row r="8142" spans="1:13" x14ac:dyDescent="0.25">
      <c r="A8142">
        <v>311603</v>
      </c>
      <c r="B8142">
        <v>3</v>
      </c>
      <c r="C8142" s="1">
        <v>43294</v>
      </c>
      <c r="D8142">
        <v>695361</v>
      </c>
      <c r="E8142">
        <v>1437</v>
      </c>
      <c r="F8142">
        <v>3</v>
      </c>
      <c r="G8142">
        <v>199</v>
      </c>
      <c r="H8142" s="1">
        <v>43297</v>
      </c>
      <c r="I8142">
        <v>999999</v>
      </c>
      <c r="J8142">
        <v>199</v>
      </c>
      <c r="K8142">
        <v>91.51</v>
      </c>
      <c r="L8142" t="s">
        <v>14</v>
      </c>
      <c r="M8142">
        <v>0.8589</v>
      </c>
    </row>
    <row r="8143" spans="1:13" x14ac:dyDescent="0.25">
      <c r="A8143">
        <v>311604</v>
      </c>
      <c r="B8143">
        <v>0</v>
      </c>
      <c r="C8143" s="1">
        <v>43294</v>
      </c>
      <c r="D8143">
        <v>1236111</v>
      </c>
      <c r="E8143">
        <v>2109</v>
      </c>
      <c r="F8143">
        <v>2</v>
      </c>
      <c r="G8143">
        <v>257.5</v>
      </c>
      <c r="H8143" s="1">
        <v>43295</v>
      </c>
      <c r="I8143">
        <v>999999</v>
      </c>
      <c r="J8143">
        <v>221.45</v>
      </c>
      <c r="K8143">
        <v>131.28</v>
      </c>
      <c r="L8143" t="s">
        <v>13</v>
      </c>
      <c r="M8143">
        <v>1</v>
      </c>
    </row>
    <row r="8144" spans="1:13" x14ac:dyDescent="0.25">
      <c r="A8144">
        <v>311605</v>
      </c>
      <c r="B8144">
        <v>0</v>
      </c>
      <c r="C8144" s="1">
        <v>43294</v>
      </c>
      <c r="D8144">
        <v>1835272</v>
      </c>
      <c r="E8144">
        <v>1499</v>
      </c>
      <c r="F8144">
        <v>4</v>
      </c>
      <c r="G8144">
        <v>310</v>
      </c>
      <c r="H8144" s="1">
        <v>43297</v>
      </c>
      <c r="I8144">
        <v>999999</v>
      </c>
      <c r="J8144">
        <v>282.10000000000002</v>
      </c>
      <c r="K8144">
        <v>142.56</v>
      </c>
      <c r="L8144" t="s">
        <v>13</v>
      </c>
      <c r="M8144">
        <v>1</v>
      </c>
    </row>
    <row r="8145" spans="1:13" x14ac:dyDescent="0.25">
      <c r="A8145">
        <v>311606</v>
      </c>
      <c r="B8145">
        <v>0</v>
      </c>
      <c r="C8145" s="1">
        <v>43294</v>
      </c>
      <c r="D8145">
        <v>1856161</v>
      </c>
      <c r="E8145">
        <v>1666</v>
      </c>
      <c r="F8145">
        <v>4</v>
      </c>
      <c r="G8145">
        <v>16.89</v>
      </c>
      <c r="H8145" s="1">
        <v>43294</v>
      </c>
      <c r="I8145">
        <v>500</v>
      </c>
      <c r="J8145">
        <v>15.707700000000001</v>
      </c>
      <c r="K8145">
        <v>5.6</v>
      </c>
      <c r="L8145" t="s">
        <v>13</v>
      </c>
      <c r="M8145">
        <v>1</v>
      </c>
    </row>
    <row r="8146" spans="1:13" x14ac:dyDescent="0.25">
      <c r="A8146">
        <v>311700</v>
      </c>
      <c r="B8146">
        <v>0</v>
      </c>
      <c r="C8146" s="1">
        <v>43295</v>
      </c>
      <c r="D8146">
        <v>433811</v>
      </c>
      <c r="E8146">
        <v>628</v>
      </c>
      <c r="F8146">
        <v>1</v>
      </c>
      <c r="G8146">
        <v>459</v>
      </c>
      <c r="H8146" s="1">
        <v>43295</v>
      </c>
      <c r="I8146">
        <v>240</v>
      </c>
      <c r="J8146">
        <v>394.74</v>
      </c>
      <c r="K8146">
        <v>152.08000000000001</v>
      </c>
      <c r="L8146" t="s">
        <v>14</v>
      </c>
      <c r="M8146">
        <v>0.8589</v>
      </c>
    </row>
    <row r="8147" spans="1:13" x14ac:dyDescent="0.25">
      <c r="A8147">
        <v>311700</v>
      </c>
      <c r="B8147">
        <v>1</v>
      </c>
      <c r="C8147" s="1">
        <v>43295</v>
      </c>
      <c r="D8147">
        <v>433811</v>
      </c>
      <c r="E8147">
        <v>418</v>
      </c>
      <c r="F8147">
        <v>1</v>
      </c>
      <c r="G8147">
        <v>269.95</v>
      </c>
      <c r="H8147" s="1">
        <v>43295</v>
      </c>
      <c r="I8147">
        <v>240</v>
      </c>
      <c r="J8147">
        <v>232.15700000000001</v>
      </c>
      <c r="K8147">
        <v>137.63</v>
      </c>
      <c r="L8147" t="s">
        <v>14</v>
      </c>
      <c r="M8147">
        <v>0.8589</v>
      </c>
    </row>
    <row r="8148" spans="1:13" x14ac:dyDescent="0.25">
      <c r="A8148">
        <v>311700</v>
      </c>
      <c r="B8148">
        <v>2</v>
      </c>
      <c r="C8148" s="1">
        <v>43295</v>
      </c>
      <c r="D8148">
        <v>433811</v>
      </c>
      <c r="E8148">
        <v>694</v>
      </c>
      <c r="F8148">
        <v>1</v>
      </c>
      <c r="G8148">
        <v>102</v>
      </c>
      <c r="H8148" s="1">
        <v>43295</v>
      </c>
      <c r="I8148">
        <v>240</v>
      </c>
      <c r="J8148">
        <v>102</v>
      </c>
      <c r="K8148">
        <v>52</v>
      </c>
      <c r="L8148" t="s">
        <v>14</v>
      </c>
      <c r="M8148">
        <v>0.8589</v>
      </c>
    </row>
    <row r="8149" spans="1:13" x14ac:dyDescent="0.25">
      <c r="A8149">
        <v>311701</v>
      </c>
      <c r="B8149">
        <v>0</v>
      </c>
      <c r="C8149" s="1">
        <v>43295</v>
      </c>
      <c r="D8149">
        <v>445975</v>
      </c>
      <c r="E8149">
        <v>1400</v>
      </c>
      <c r="F8149">
        <v>2</v>
      </c>
      <c r="G8149">
        <v>35.99</v>
      </c>
      <c r="H8149" s="1">
        <v>43295</v>
      </c>
      <c r="I8149">
        <v>255</v>
      </c>
      <c r="J8149">
        <v>35.99</v>
      </c>
      <c r="K8149">
        <v>16.55</v>
      </c>
      <c r="L8149" t="s">
        <v>14</v>
      </c>
      <c r="M8149">
        <v>0.8589</v>
      </c>
    </row>
    <row r="8150" spans="1:13" x14ac:dyDescent="0.25">
      <c r="A8150">
        <v>311702</v>
      </c>
      <c r="B8150">
        <v>0</v>
      </c>
      <c r="C8150" s="1">
        <v>43295</v>
      </c>
      <c r="D8150">
        <v>1247764</v>
      </c>
      <c r="E8150">
        <v>347</v>
      </c>
      <c r="F8150">
        <v>1</v>
      </c>
      <c r="G8150">
        <v>586</v>
      </c>
      <c r="H8150" s="1">
        <v>43296</v>
      </c>
      <c r="I8150">
        <v>999999</v>
      </c>
      <c r="J8150">
        <v>521.54</v>
      </c>
      <c r="K8150">
        <v>269.48</v>
      </c>
      <c r="L8150" t="s">
        <v>13</v>
      </c>
      <c r="M8150">
        <v>1</v>
      </c>
    </row>
    <row r="8151" spans="1:13" x14ac:dyDescent="0.25">
      <c r="A8151">
        <v>311702</v>
      </c>
      <c r="B8151">
        <v>1</v>
      </c>
      <c r="C8151" s="1">
        <v>43295</v>
      </c>
      <c r="D8151">
        <v>1247764</v>
      </c>
      <c r="E8151">
        <v>1577</v>
      </c>
      <c r="F8151">
        <v>1</v>
      </c>
      <c r="G8151">
        <v>219</v>
      </c>
      <c r="H8151" s="1">
        <v>43296</v>
      </c>
      <c r="I8151">
        <v>999999</v>
      </c>
      <c r="J8151">
        <v>219</v>
      </c>
      <c r="K8151">
        <v>72.56</v>
      </c>
      <c r="L8151" t="s">
        <v>13</v>
      </c>
      <c r="M8151">
        <v>1</v>
      </c>
    </row>
    <row r="8152" spans="1:13" x14ac:dyDescent="0.25">
      <c r="A8152">
        <v>311702</v>
      </c>
      <c r="B8152">
        <v>2</v>
      </c>
      <c r="C8152" s="1">
        <v>43295</v>
      </c>
      <c r="D8152">
        <v>1247764</v>
      </c>
      <c r="E8152">
        <v>2108</v>
      </c>
      <c r="F8152">
        <v>1</v>
      </c>
      <c r="G8152">
        <v>508</v>
      </c>
      <c r="H8152" s="1">
        <v>43296</v>
      </c>
      <c r="I8152">
        <v>999999</v>
      </c>
      <c r="J8152">
        <v>508</v>
      </c>
      <c r="K8152">
        <v>258.99</v>
      </c>
      <c r="L8152" t="s">
        <v>13</v>
      </c>
      <c r="M8152">
        <v>1</v>
      </c>
    </row>
    <row r="8153" spans="1:13" x14ac:dyDescent="0.25">
      <c r="A8153">
        <v>311702</v>
      </c>
      <c r="B8153">
        <v>3</v>
      </c>
      <c r="C8153" s="1">
        <v>43295</v>
      </c>
      <c r="D8153">
        <v>1247764</v>
      </c>
      <c r="E8153">
        <v>1673</v>
      </c>
      <c r="F8153">
        <v>8</v>
      </c>
      <c r="G8153">
        <v>5.5</v>
      </c>
      <c r="H8153" s="1">
        <v>43296</v>
      </c>
      <c r="I8153">
        <v>999999</v>
      </c>
      <c r="J8153">
        <v>5.5</v>
      </c>
      <c r="K8153">
        <v>2.8</v>
      </c>
      <c r="L8153" t="s">
        <v>13</v>
      </c>
      <c r="M8153">
        <v>1</v>
      </c>
    </row>
    <row r="8154" spans="1:13" x14ac:dyDescent="0.25">
      <c r="A8154">
        <v>311702</v>
      </c>
      <c r="B8154">
        <v>4</v>
      </c>
      <c r="C8154" s="1">
        <v>43295</v>
      </c>
      <c r="D8154">
        <v>1247764</v>
      </c>
      <c r="E8154">
        <v>693</v>
      </c>
      <c r="F8154">
        <v>2</v>
      </c>
      <c r="G8154">
        <v>229</v>
      </c>
      <c r="H8154" s="1">
        <v>43296</v>
      </c>
      <c r="I8154">
        <v>999999</v>
      </c>
      <c r="J8154">
        <v>206.1</v>
      </c>
      <c r="K8154">
        <v>75.87</v>
      </c>
      <c r="L8154" t="s">
        <v>13</v>
      </c>
      <c r="M8154">
        <v>1</v>
      </c>
    </row>
    <row r="8155" spans="1:13" x14ac:dyDescent="0.25">
      <c r="A8155">
        <v>311702</v>
      </c>
      <c r="B8155">
        <v>5</v>
      </c>
      <c r="C8155" s="1">
        <v>43295</v>
      </c>
      <c r="D8155">
        <v>1247764</v>
      </c>
      <c r="E8155">
        <v>189</v>
      </c>
      <c r="F8155">
        <v>2</v>
      </c>
      <c r="G8155">
        <v>126.9</v>
      </c>
      <c r="H8155" s="1">
        <v>43296</v>
      </c>
      <c r="I8155">
        <v>999999</v>
      </c>
      <c r="J8155">
        <v>125.631</v>
      </c>
      <c r="K8155">
        <v>58.36</v>
      </c>
      <c r="L8155" t="s">
        <v>13</v>
      </c>
      <c r="M8155">
        <v>1</v>
      </c>
    </row>
    <row r="8156" spans="1:13" x14ac:dyDescent="0.25">
      <c r="A8156">
        <v>311703</v>
      </c>
      <c r="B8156">
        <v>0</v>
      </c>
      <c r="C8156" s="1">
        <v>43295</v>
      </c>
      <c r="D8156">
        <v>1528188</v>
      </c>
      <c r="E8156">
        <v>1320</v>
      </c>
      <c r="F8156">
        <v>3</v>
      </c>
      <c r="G8156">
        <v>26.99</v>
      </c>
      <c r="H8156" s="1">
        <v>43298</v>
      </c>
      <c r="I8156">
        <v>999999</v>
      </c>
      <c r="J8156">
        <v>23.481300000000001</v>
      </c>
      <c r="K8156">
        <v>12.41</v>
      </c>
      <c r="L8156" t="s">
        <v>13</v>
      </c>
      <c r="M8156">
        <v>1</v>
      </c>
    </row>
    <row r="8157" spans="1:13" x14ac:dyDescent="0.25">
      <c r="A8157">
        <v>311704</v>
      </c>
      <c r="B8157">
        <v>0</v>
      </c>
      <c r="C8157" s="1">
        <v>43295</v>
      </c>
      <c r="D8157">
        <v>2001917</v>
      </c>
      <c r="E8157">
        <v>1629</v>
      </c>
      <c r="F8157">
        <v>8</v>
      </c>
      <c r="G8157">
        <v>9.99</v>
      </c>
      <c r="H8157" s="1">
        <v>43295</v>
      </c>
      <c r="I8157">
        <v>630</v>
      </c>
      <c r="J8157">
        <v>8.7911999999999999</v>
      </c>
      <c r="K8157">
        <v>5.09</v>
      </c>
      <c r="L8157" t="s">
        <v>13</v>
      </c>
      <c r="M8157">
        <v>1</v>
      </c>
    </row>
    <row r="8158" spans="1:13" x14ac:dyDescent="0.25">
      <c r="A8158">
        <v>311705</v>
      </c>
      <c r="B8158">
        <v>0</v>
      </c>
      <c r="C8158" s="1">
        <v>43295</v>
      </c>
      <c r="D8158">
        <v>1676193</v>
      </c>
      <c r="E8158">
        <v>2161</v>
      </c>
      <c r="F8158">
        <v>6</v>
      </c>
      <c r="G8158">
        <v>163</v>
      </c>
      <c r="H8158" s="1">
        <v>43295</v>
      </c>
      <c r="I8158">
        <v>590</v>
      </c>
      <c r="J8158">
        <v>148.33000000000001</v>
      </c>
      <c r="K8158">
        <v>83.1</v>
      </c>
      <c r="L8158" t="s">
        <v>13</v>
      </c>
      <c r="M8158">
        <v>1</v>
      </c>
    </row>
    <row r="8159" spans="1:13" x14ac:dyDescent="0.25">
      <c r="A8159">
        <v>311705</v>
      </c>
      <c r="B8159">
        <v>1</v>
      </c>
      <c r="C8159" s="1">
        <v>43295</v>
      </c>
      <c r="D8159">
        <v>1676193</v>
      </c>
      <c r="E8159">
        <v>1630</v>
      </c>
      <c r="F8159">
        <v>3</v>
      </c>
      <c r="G8159">
        <v>22.89</v>
      </c>
      <c r="H8159" s="1">
        <v>43295</v>
      </c>
      <c r="I8159">
        <v>590</v>
      </c>
      <c r="J8159">
        <v>21.5166</v>
      </c>
      <c r="K8159">
        <v>7.58</v>
      </c>
      <c r="L8159" t="s">
        <v>13</v>
      </c>
      <c r="M8159">
        <v>1</v>
      </c>
    </row>
    <row r="8160" spans="1:13" x14ac:dyDescent="0.25">
      <c r="A8160">
        <v>311705</v>
      </c>
      <c r="B8160">
        <v>2</v>
      </c>
      <c r="C8160" s="1">
        <v>43295</v>
      </c>
      <c r="D8160">
        <v>1676193</v>
      </c>
      <c r="E8160">
        <v>425</v>
      </c>
      <c r="F8160">
        <v>8</v>
      </c>
      <c r="G8160">
        <v>369</v>
      </c>
      <c r="H8160" s="1">
        <v>43295</v>
      </c>
      <c r="I8160">
        <v>590</v>
      </c>
      <c r="J8160">
        <v>369</v>
      </c>
      <c r="K8160">
        <v>188.13</v>
      </c>
      <c r="L8160" t="s">
        <v>13</v>
      </c>
      <c r="M8160">
        <v>1</v>
      </c>
    </row>
    <row r="8161" spans="1:13" x14ac:dyDescent="0.25">
      <c r="A8161">
        <v>311705</v>
      </c>
      <c r="B8161">
        <v>3</v>
      </c>
      <c r="C8161" s="1">
        <v>43295</v>
      </c>
      <c r="D8161">
        <v>1676193</v>
      </c>
      <c r="E8161">
        <v>531</v>
      </c>
      <c r="F8161">
        <v>1</v>
      </c>
      <c r="G8161">
        <v>679</v>
      </c>
      <c r="H8161" s="1">
        <v>43295</v>
      </c>
      <c r="I8161">
        <v>590</v>
      </c>
      <c r="J8161">
        <v>597.52</v>
      </c>
      <c r="K8161">
        <v>224.97</v>
      </c>
      <c r="L8161" t="s">
        <v>13</v>
      </c>
      <c r="M8161">
        <v>1</v>
      </c>
    </row>
    <row r="8162" spans="1:13" x14ac:dyDescent="0.25">
      <c r="A8162">
        <v>311705</v>
      </c>
      <c r="B8162">
        <v>4</v>
      </c>
      <c r="C8162" s="1">
        <v>43295</v>
      </c>
      <c r="D8162">
        <v>1676193</v>
      </c>
      <c r="E8162">
        <v>1664</v>
      </c>
      <c r="F8162">
        <v>6</v>
      </c>
      <c r="G8162">
        <v>8.99</v>
      </c>
      <c r="H8162" s="1">
        <v>43295</v>
      </c>
      <c r="I8162">
        <v>590</v>
      </c>
      <c r="J8162">
        <v>8.99</v>
      </c>
      <c r="K8162">
        <v>4.13</v>
      </c>
      <c r="L8162" t="s">
        <v>13</v>
      </c>
      <c r="M8162">
        <v>1</v>
      </c>
    </row>
    <row r="8163" spans="1:13" x14ac:dyDescent="0.25">
      <c r="A8163">
        <v>311705</v>
      </c>
      <c r="B8163">
        <v>5</v>
      </c>
      <c r="C8163" s="1">
        <v>43295</v>
      </c>
      <c r="D8163">
        <v>1676193</v>
      </c>
      <c r="E8163">
        <v>2503</v>
      </c>
      <c r="F8163">
        <v>1</v>
      </c>
      <c r="G8163">
        <v>9.99</v>
      </c>
      <c r="H8163" s="1">
        <v>43295</v>
      </c>
      <c r="I8163">
        <v>590</v>
      </c>
      <c r="J8163">
        <v>8.5914000000000001</v>
      </c>
      <c r="K8163">
        <v>5.09</v>
      </c>
      <c r="L8163" t="s">
        <v>13</v>
      </c>
      <c r="M8163">
        <v>1</v>
      </c>
    </row>
    <row r="8164" spans="1:13" x14ac:dyDescent="0.25">
      <c r="A8164">
        <v>311705</v>
      </c>
      <c r="B8164">
        <v>6</v>
      </c>
      <c r="C8164" s="1">
        <v>43295</v>
      </c>
      <c r="D8164">
        <v>1676193</v>
      </c>
      <c r="E8164">
        <v>668</v>
      </c>
      <c r="F8164">
        <v>4</v>
      </c>
      <c r="G8164">
        <v>147</v>
      </c>
      <c r="H8164" s="1">
        <v>43295</v>
      </c>
      <c r="I8164">
        <v>590</v>
      </c>
      <c r="J8164">
        <v>126.42</v>
      </c>
      <c r="K8164">
        <v>67.599999999999994</v>
      </c>
      <c r="L8164" t="s">
        <v>13</v>
      </c>
      <c r="M8164">
        <v>1</v>
      </c>
    </row>
    <row r="8165" spans="1:13" x14ac:dyDescent="0.25">
      <c r="A8165">
        <v>311706</v>
      </c>
      <c r="B8165">
        <v>0</v>
      </c>
      <c r="C8165" s="1">
        <v>43295</v>
      </c>
      <c r="D8165">
        <v>99810</v>
      </c>
      <c r="E8165">
        <v>1646</v>
      </c>
      <c r="F8165">
        <v>2</v>
      </c>
      <c r="G8165">
        <v>159.99</v>
      </c>
      <c r="H8165" s="1">
        <v>43295</v>
      </c>
      <c r="I8165">
        <v>50</v>
      </c>
      <c r="J8165">
        <v>159.99</v>
      </c>
      <c r="K8165">
        <v>73.569999999999993</v>
      </c>
      <c r="L8165" t="s">
        <v>17</v>
      </c>
      <c r="M8165">
        <v>1.3539000000000001</v>
      </c>
    </row>
    <row r="8166" spans="1:13" x14ac:dyDescent="0.25">
      <c r="A8166">
        <v>311706</v>
      </c>
      <c r="B8166">
        <v>1</v>
      </c>
      <c r="C8166" s="1">
        <v>43295</v>
      </c>
      <c r="D8166">
        <v>99810</v>
      </c>
      <c r="E8166">
        <v>1792</v>
      </c>
      <c r="F8166">
        <v>2</v>
      </c>
      <c r="G8166">
        <v>43</v>
      </c>
      <c r="H8166" s="1">
        <v>43295</v>
      </c>
      <c r="I8166">
        <v>50</v>
      </c>
      <c r="J8166">
        <v>37.409999999999997</v>
      </c>
      <c r="K8166">
        <v>21.92</v>
      </c>
      <c r="L8166" t="s">
        <v>17</v>
      </c>
      <c r="M8166">
        <v>1.3539000000000001</v>
      </c>
    </row>
    <row r="8167" spans="1:13" x14ac:dyDescent="0.25">
      <c r="A8167">
        <v>311706</v>
      </c>
      <c r="B8167">
        <v>2</v>
      </c>
      <c r="C8167" s="1">
        <v>43295</v>
      </c>
      <c r="D8167">
        <v>99810</v>
      </c>
      <c r="E8167">
        <v>1465</v>
      </c>
      <c r="F8167">
        <v>3</v>
      </c>
      <c r="G8167">
        <v>199</v>
      </c>
      <c r="H8167" s="1">
        <v>43295</v>
      </c>
      <c r="I8167">
        <v>50</v>
      </c>
      <c r="J8167">
        <v>199</v>
      </c>
      <c r="K8167">
        <v>91.51</v>
      </c>
      <c r="L8167" t="s">
        <v>17</v>
      </c>
      <c r="M8167">
        <v>1.3539000000000001</v>
      </c>
    </row>
    <row r="8168" spans="1:13" x14ac:dyDescent="0.25">
      <c r="A8168">
        <v>311707</v>
      </c>
      <c r="B8168">
        <v>0</v>
      </c>
      <c r="C8168" s="1">
        <v>43295</v>
      </c>
      <c r="D8168">
        <v>1328109</v>
      </c>
      <c r="E8168">
        <v>114</v>
      </c>
      <c r="F8168">
        <v>4</v>
      </c>
      <c r="G8168">
        <v>249.99</v>
      </c>
      <c r="H8168" s="1">
        <v>43300</v>
      </c>
      <c r="I8168">
        <v>999999</v>
      </c>
      <c r="J8168">
        <v>249.99</v>
      </c>
      <c r="K8168">
        <v>82.83</v>
      </c>
      <c r="L8168" t="s">
        <v>13</v>
      </c>
      <c r="M8168">
        <v>1</v>
      </c>
    </row>
    <row r="8169" spans="1:13" x14ac:dyDescent="0.25">
      <c r="A8169">
        <v>311707</v>
      </c>
      <c r="B8169">
        <v>1</v>
      </c>
      <c r="C8169" s="1">
        <v>43295</v>
      </c>
      <c r="D8169">
        <v>1328109</v>
      </c>
      <c r="E8169">
        <v>1326</v>
      </c>
      <c r="F8169">
        <v>6</v>
      </c>
      <c r="G8169">
        <v>42.99</v>
      </c>
      <c r="H8169" s="1">
        <v>43300</v>
      </c>
      <c r="I8169">
        <v>999999</v>
      </c>
      <c r="J8169">
        <v>37.831200000000003</v>
      </c>
      <c r="K8169">
        <v>14.24</v>
      </c>
      <c r="L8169" t="s">
        <v>13</v>
      </c>
      <c r="M8169">
        <v>1</v>
      </c>
    </row>
    <row r="8170" spans="1:13" x14ac:dyDescent="0.25">
      <c r="A8170">
        <v>311708</v>
      </c>
      <c r="B8170">
        <v>0</v>
      </c>
      <c r="C8170" s="1">
        <v>43295</v>
      </c>
      <c r="D8170">
        <v>1288206</v>
      </c>
      <c r="E8170">
        <v>1372</v>
      </c>
      <c r="F8170">
        <v>3</v>
      </c>
      <c r="G8170">
        <v>35.99</v>
      </c>
      <c r="H8170" s="1">
        <v>43295</v>
      </c>
      <c r="I8170">
        <v>440</v>
      </c>
      <c r="J8170">
        <v>35.99</v>
      </c>
      <c r="K8170">
        <v>16.55</v>
      </c>
      <c r="L8170" t="s">
        <v>13</v>
      </c>
      <c r="M8170">
        <v>1</v>
      </c>
    </row>
    <row r="8171" spans="1:13" x14ac:dyDescent="0.25">
      <c r="A8171">
        <v>311708</v>
      </c>
      <c r="B8171">
        <v>1</v>
      </c>
      <c r="C8171" s="1">
        <v>43295</v>
      </c>
      <c r="D8171">
        <v>1288206</v>
      </c>
      <c r="E8171">
        <v>899</v>
      </c>
      <c r="F8171">
        <v>1</v>
      </c>
      <c r="G8171">
        <v>44</v>
      </c>
      <c r="H8171" s="1">
        <v>43295</v>
      </c>
      <c r="I8171">
        <v>440</v>
      </c>
      <c r="J8171">
        <v>42.68</v>
      </c>
      <c r="K8171">
        <v>22.43</v>
      </c>
      <c r="L8171" t="s">
        <v>13</v>
      </c>
      <c r="M8171">
        <v>1</v>
      </c>
    </row>
    <row r="8172" spans="1:13" x14ac:dyDescent="0.25">
      <c r="A8172">
        <v>311708</v>
      </c>
      <c r="B8172">
        <v>2</v>
      </c>
      <c r="C8172" s="1">
        <v>43295</v>
      </c>
      <c r="D8172">
        <v>1288206</v>
      </c>
      <c r="E8172">
        <v>521</v>
      </c>
      <c r="F8172">
        <v>9</v>
      </c>
      <c r="G8172">
        <v>259</v>
      </c>
      <c r="H8172" s="1">
        <v>43295</v>
      </c>
      <c r="I8172">
        <v>440</v>
      </c>
      <c r="J8172">
        <v>240.87</v>
      </c>
      <c r="K8172">
        <v>119.11</v>
      </c>
      <c r="L8172" t="s">
        <v>13</v>
      </c>
      <c r="M8172">
        <v>1</v>
      </c>
    </row>
    <row r="8173" spans="1:13" x14ac:dyDescent="0.25">
      <c r="A8173">
        <v>311708</v>
      </c>
      <c r="B8173">
        <v>3</v>
      </c>
      <c r="C8173" s="1">
        <v>43295</v>
      </c>
      <c r="D8173">
        <v>1288206</v>
      </c>
      <c r="E8173">
        <v>2488</v>
      </c>
      <c r="F8173">
        <v>9</v>
      </c>
      <c r="G8173">
        <v>14.99</v>
      </c>
      <c r="H8173" s="1">
        <v>43295</v>
      </c>
      <c r="I8173">
        <v>440</v>
      </c>
      <c r="J8173">
        <v>14.99</v>
      </c>
      <c r="K8173">
        <v>7.64</v>
      </c>
      <c r="L8173" t="s">
        <v>13</v>
      </c>
      <c r="M8173">
        <v>1</v>
      </c>
    </row>
    <row r="8174" spans="1:13" x14ac:dyDescent="0.25">
      <c r="A8174">
        <v>311709</v>
      </c>
      <c r="B8174">
        <v>0</v>
      </c>
      <c r="C8174" s="1">
        <v>43295</v>
      </c>
      <c r="D8174">
        <v>445731</v>
      </c>
      <c r="E8174">
        <v>438</v>
      </c>
      <c r="F8174">
        <v>2</v>
      </c>
      <c r="G8174">
        <v>919</v>
      </c>
      <c r="H8174" s="1">
        <v>43298</v>
      </c>
      <c r="I8174">
        <v>999999</v>
      </c>
      <c r="J8174">
        <v>845.48</v>
      </c>
      <c r="K8174">
        <v>304.48</v>
      </c>
      <c r="L8174" t="s">
        <v>14</v>
      </c>
      <c r="M8174">
        <v>0.8589</v>
      </c>
    </row>
    <row r="8175" spans="1:13" x14ac:dyDescent="0.25">
      <c r="A8175">
        <v>311710</v>
      </c>
      <c r="B8175">
        <v>0</v>
      </c>
      <c r="C8175" s="1">
        <v>43295</v>
      </c>
      <c r="D8175">
        <v>2084409</v>
      </c>
      <c r="E8175">
        <v>1378</v>
      </c>
      <c r="F8175">
        <v>3</v>
      </c>
      <c r="G8175">
        <v>22</v>
      </c>
      <c r="H8175" s="1">
        <v>43298</v>
      </c>
      <c r="I8175">
        <v>999999</v>
      </c>
      <c r="J8175">
        <v>22</v>
      </c>
      <c r="K8175">
        <v>10.119999999999999</v>
      </c>
      <c r="L8175" t="s">
        <v>13</v>
      </c>
      <c r="M8175">
        <v>1</v>
      </c>
    </row>
    <row r="8176" spans="1:13" x14ac:dyDescent="0.25">
      <c r="A8176">
        <v>311710</v>
      </c>
      <c r="B8176">
        <v>1</v>
      </c>
      <c r="C8176" s="1">
        <v>43295</v>
      </c>
      <c r="D8176">
        <v>2084409</v>
      </c>
      <c r="E8176">
        <v>1441</v>
      </c>
      <c r="F8176">
        <v>3</v>
      </c>
      <c r="G8176">
        <v>200</v>
      </c>
      <c r="H8176" s="1">
        <v>43298</v>
      </c>
      <c r="I8176">
        <v>999999</v>
      </c>
      <c r="J8176">
        <v>200</v>
      </c>
      <c r="K8176">
        <v>91.97</v>
      </c>
      <c r="L8176" t="s">
        <v>13</v>
      </c>
      <c r="M8176">
        <v>1</v>
      </c>
    </row>
    <row r="8177" spans="1:13" x14ac:dyDescent="0.25">
      <c r="A8177">
        <v>311710</v>
      </c>
      <c r="B8177">
        <v>2</v>
      </c>
      <c r="C8177" s="1">
        <v>43295</v>
      </c>
      <c r="D8177">
        <v>2084409</v>
      </c>
      <c r="E8177">
        <v>1805</v>
      </c>
      <c r="F8177">
        <v>3</v>
      </c>
      <c r="G8177">
        <v>32</v>
      </c>
      <c r="H8177" s="1">
        <v>43298</v>
      </c>
      <c r="I8177">
        <v>999999</v>
      </c>
      <c r="J8177">
        <v>28.8</v>
      </c>
      <c r="K8177">
        <v>16.309999999999999</v>
      </c>
      <c r="L8177" t="s">
        <v>13</v>
      </c>
      <c r="M8177">
        <v>1</v>
      </c>
    </row>
    <row r="8178" spans="1:13" x14ac:dyDescent="0.25">
      <c r="A8178">
        <v>311710</v>
      </c>
      <c r="B8178">
        <v>3</v>
      </c>
      <c r="C8178" s="1">
        <v>43295</v>
      </c>
      <c r="D8178">
        <v>2084409</v>
      </c>
      <c r="E8178">
        <v>1440</v>
      </c>
      <c r="F8178">
        <v>2</v>
      </c>
      <c r="G8178">
        <v>189</v>
      </c>
      <c r="H8178" s="1">
        <v>43298</v>
      </c>
      <c r="I8178">
        <v>999999</v>
      </c>
      <c r="J8178">
        <v>173.88</v>
      </c>
      <c r="K8178">
        <v>86.91</v>
      </c>
      <c r="L8178" t="s">
        <v>13</v>
      </c>
      <c r="M8178">
        <v>1</v>
      </c>
    </row>
    <row r="8179" spans="1:13" x14ac:dyDescent="0.25">
      <c r="A8179">
        <v>311710</v>
      </c>
      <c r="B8179">
        <v>4</v>
      </c>
      <c r="C8179" s="1">
        <v>43295</v>
      </c>
      <c r="D8179">
        <v>2084409</v>
      </c>
      <c r="E8179">
        <v>1819</v>
      </c>
      <c r="F8179">
        <v>5</v>
      </c>
      <c r="G8179">
        <v>32</v>
      </c>
      <c r="H8179" s="1">
        <v>43298</v>
      </c>
      <c r="I8179">
        <v>999999</v>
      </c>
      <c r="J8179">
        <v>27.84</v>
      </c>
      <c r="K8179">
        <v>16.309999999999999</v>
      </c>
      <c r="L8179" t="s">
        <v>13</v>
      </c>
      <c r="M8179">
        <v>1</v>
      </c>
    </row>
    <row r="8180" spans="1:13" x14ac:dyDescent="0.25">
      <c r="A8180">
        <v>311710</v>
      </c>
      <c r="B8180">
        <v>5</v>
      </c>
      <c r="C8180" s="1">
        <v>43295</v>
      </c>
      <c r="D8180">
        <v>2084409</v>
      </c>
      <c r="E8180">
        <v>1131</v>
      </c>
      <c r="F8180">
        <v>1</v>
      </c>
      <c r="G8180">
        <v>328</v>
      </c>
      <c r="H8180" s="1">
        <v>43298</v>
      </c>
      <c r="I8180">
        <v>999999</v>
      </c>
      <c r="J8180">
        <v>328</v>
      </c>
      <c r="K8180">
        <v>150.84</v>
      </c>
      <c r="L8180" t="s">
        <v>13</v>
      </c>
      <c r="M8180">
        <v>1</v>
      </c>
    </row>
    <row r="8181" spans="1:13" x14ac:dyDescent="0.25">
      <c r="A8181">
        <v>311711</v>
      </c>
      <c r="B8181">
        <v>0</v>
      </c>
      <c r="C8181" s="1">
        <v>43295</v>
      </c>
      <c r="D8181">
        <v>1479570</v>
      </c>
      <c r="E8181">
        <v>498</v>
      </c>
      <c r="F8181">
        <v>6</v>
      </c>
      <c r="G8181">
        <v>129</v>
      </c>
      <c r="H8181" s="1">
        <v>43295</v>
      </c>
      <c r="I8181">
        <v>510</v>
      </c>
      <c r="J8181">
        <v>129</v>
      </c>
      <c r="K8181">
        <v>65.77</v>
      </c>
      <c r="L8181" t="s">
        <v>13</v>
      </c>
      <c r="M8181">
        <v>1</v>
      </c>
    </row>
    <row r="8182" spans="1:13" x14ac:dyDescent="0.25">
      <c r="A8182">
        <v>311711</v>
      </c>
      <c r="B8182">
        <v>1</v>
      </c>
      <c r="C8182" s="1">
        <v>43295</v>
      </c>
      <c r="D8182">
        <v>1479570</v>
      </c>
      <c r="E8182">
        <v>1506</v>
      </c>
      <c r="F8182">
        <v>1</v>
      </c>
      <c r="G8182">
        <v>288</v>
      </c>
      <c r="H8182" s="1">
        <v>43295</v>
      </c>
      <c r="I8182">
        <v>510</v>
      </c>
      <c r="J8182">
        <v>262.08</v>
      </c>
      <c r="K8182">
        <v>132.44</v>
      </c>
      <c r="L8182" t="s">
        <v>13</v>
      </c>
      <c r="M8182">
        <v>1</v>
      </c>
    </row>
    <row r="8183" spans="1:13" x14ac:dyDescent="0.25">
      <c r="A8183">
        <v>311900</v>
      </c>
      <c r="B8183">
        <v>0</v>
      </c>
      <c r="C8183" s="1">
        <v>43297</v>
      </c>
      <c r="D8183">
        <v>1629915</v>
      </c>
      <c r="E8183">
        <v>1583</v>
      </c>
      <c r="F8183">
        <v>6</v>
      </c>
      <c r="G8183">
        <v>13.89</v>
      </c>
      <c r="H8183" s="1">
        <v>43297</v>
      </c>
      <c r="I8183">
        <v>620</v>
      </c>
      <c r="J8183">
        <v>12.500999999999999</v>
      </c>
      <c r="K8183">
        <v>6.39</v>
      </c>
      <c r="L8183" t="s">
        <v>13</v>
      </c>
      <c r="M8183">
        <v>1</v>
      </c>
    </row>
    <row r="8184" spans="1:13" x14ac:dyDescent="0.25">
      <c r="A8184">
        <v>311900</v>
      </c>
      <c r="B8184">
        <v>1</v>
      </c>
      <c r="C8184" s="1">
        <v>43297</v>
      </c>
      <c r="D8184">
        <v>1629915</v>
      </c>
      <c r="E8184">
        <v>1510</v>
      </c>
      <c r="F8184">
        <v>2</v>
      </c>
      <c r="G8184">
        <v>129</v>
      </c>
      <c r="H8184" s="1">
        <v>43297</v>
      </c>
      <c r="I8184">
        <v>620</v>
      </c>
      <c r="J8184">
        <v>121.26</v>
      </c>
      <c r="K8184">
        <v>65.77</v>
      </c>
      <c r="L8184" t="s">
        <v>13</v>
      </c>
      <c r="M8184">
        <v>1</v>
      </c>
    </row>
    <row r="8185" spans="1:13" x14ac:dyDescent="0.25">
      <c r="A8185">
        <v>311901</v>
      </c>
      <c r="B8185">
        <v>0</v>
      </c>
      <c r="C8185" s="1">
        <v>43297</v>
      </c>
      <c r="D8185">
        <v>1341338</v>
      </c>
      <c r="E8185">
        <v>1373</v>
      </c>
      <c r="F8185">
        <v>2</v>
      </c>
      <c r="G8185">
        <v>14.19</v>
      </c>
      <c r="H8185" s="1">
        <v>43299</v>
      </c>
      <c r="I8185">
        <v>999999</v>
      </c>
      <c r="J8185">
        <v>12.9129</v>
      </c>
      <c r="K8185">
        <v>7.23</v>
      </c>
      <c r="L8185" t="s">
        <v>13</v>
      </c>
      <c r="M8185">
        <v>1</v>
      </c>
    </row>
    <row r="8186" spans="1:13" x14ac:dyDescent="0.25">
      <c r="A8186">
        <v>311901</v>
      </c>
      <c r="B8186">
        <v>1</v>
      </c>
      <c r="C8186" s="1">
        <v>43297</v>
      </c>
      <c r="D8186">
        <v>1341338</v>
      </c>
      <c r="E8186">
        <v>524</v>
      </c>
      <c r="F8186">
        <v>2</v>
      </c>
      <c r="G8186">
        <v>179</v>
      </c>
      <c r="H8186" s="1">
        <v>43299</v>
      </c>
      <c r="I8186">
        <v>999999</v>
      </c>
      <c r="J8186">
        <v>179</v>
      </c>
      <c r="K8186">
        <v>82.32</v>
      </c>
      <c r="L8186" t="s">
        <v>13</v>
      </c>
      <c r="M8186">
        <v>1</v>
      </c>
    </row>
    <row r="8187" spans="1:13" x14ac:dyDescent="0.25">
      <c r="A8187">
        <v>311901</v>
      </c>
      <c r="B8187">
        <v>2</v>
      </c>
      <c r="C8187" s="1">
        <v>43297</v>
      </c>
      <c r="D8187">
        <v>1341338</v>
      </c>
      <c r="E8187">
        <v>2373</v>
      </c>
      <c r="F8187">
        <v>3</v>
      </c>
      <c r="G8187">
        <v>299.99</v>
      </c>
      <c r="H8187" s="1">
        <v>43299</v>
      </c>
      <c r="I8187">
        <v>999999</v>
      </c>
      <c r="J8187">
        <v>299.99</v>
      </c>
      <c r="K8187">
        <v>152.94</v>
      </c>
      <c r="L8187" t="s">
        <v>13</v>
      </c>
      <c r="M8187">
        <v>1</v>
      </c>
    </row>
    <row r="8188" spans="1:13" x14ac:dyDescent="0.25">
      <c r="A8188">
        <v>311902</v>
      </c>
      <c r="B8188">
        <v>0</v>
      </c>
      <c r="C8188" s="1">
        <v>43297</v>
      </c>
      <c r="D8188">
        <v>992641</v>
      </c>
      <c r="E8188">
        <v>1448</v>
      </c>
      <c r="F8188">
        <v>2</v>
      </c>
      <c r="G8188">
        <v>256</v>
      </c>
      <c r="H8188" s="1">
        <v>43299</v>
      </c>
      <c r="I8188">
        <v>999999</v>
      </c>
      <c r="J8188">
        <v>256</v>
      </c>
      <c r="K8188">
        <v>117.73</v>
      </c>
      <c r="L8188" t="s">
        <v>16</v>
      </c>
      <c r="M8188">
        <v>0.75319999999999998</v>
      </c>
    </row>
    <row r="8189" spans="1:13" x14ac:dyDescent="0.25">
      <c r="A8189">
        <v>311902</v>
      </c>
      <c r="B8189">
        <v>1</v>
      </c>
      <c r="C8189" s="1">
        <v>43297</v>
      </c>
      <c r="D8189">
        <v>992641</v>
      </c>
      <c r="E8189">
        <v>1622</v>
      </c>
      <c r="F8189">
        <v>3</v>
      </c>
      <c r="G8189">
        <v>219</v>
      </c>
      <c r="H8189" s="1">
        <v>43299</v>
      </c>
      <c r="I8189">
        <v>999999</v>
      </c>
      <c r="J8189">
        <v>219</v>
      </c>
      <c r="K8189">
        <v>72.56</v>
      </c>
      <c r="L8189" t="s">
        <v>16</v>
      </c>
      <c r="M8189">
        <v>0.75319999999999998</v>
      </c>
    </row>
    <row r="8190" spans="1:13" x14ac:dyDescent="0.25">
      <c r="A8190">
        <v>311902</v>
      </c>
      <c r="B8190">
        <v>2</v>
      </c>
      <c r="C8190" s="1">
        <v>43297</v>
      </c>
      <c r="D8190">
        <v>992641</v>
      </c>
      <c r="E8190">
        <v>1388</v>
      </c>
      <c r="F8190">
        <v>1</v>
      </c>
      <c r="G8190">
        <v>32.99</v>
      </c>
      <c r="H8190" s="1">
        <v>43299</v>
      </c>
      <c r="I8190">
        <v>999999</v>
      </c>
      <c r="J8190">
        <v>32.99</v>
      </c>
      <c r="K8190">
        <v>15.17</v>
      </c>
      <c r="L8190" t="s">
        <v>16</v>
      </c>
      <c r="M8190">
        <v>0.75319999999999998</v>
      </c>
    </row>
    <row r="8191" spans="1:13" x14ac:dyDescent="0.25">
      <c r="A8191">
        <v>311902</v>
      </c>
      <c r="B8191">
        <v>3</v>
      </c>
      <c r="C8191" s="1">
        <v>43297</v>
      </c>
      <c r="D8191">
        <v>992641</v>
      </c>
      <c r="E8191">
        <v>2384</v>
      </c>
      <c r="F8191">
        <v>3</v>
      </c>
      <c r="G8191">
        <v>459.99</v>
      </c>
      <c r="H8191" s="1">
        <v>43299</v>
      </c>
      <c r="I8191">
        <v>999999</v>
      </c>
      <c r="J8191">
        <v>459.99</v>
      </c>
      <c r="K8191">
        <v>211.53</v>
      </c>
      <c r="L8191" t="s">
        <v>16</v>
      </c>
      <c r="M8191">
        <v>0.75319999999999998</v>
      </c>
    </row>
    <row r="8192" spans="1:13" x14ac:dyDescent="0.25">
      <c r="A8192">
        <v>311902</v>
      </c>
      <c r="B8192">
        <v>4</v>
      </c>
      <c r="C8192" s="1">
        <v>43297</v>
      </c>
      <c r="D8192">
        <v>992641</v>
      </c>
      <c r="E8192">
        <v>441</v>
      </c>
      <c r="F8192">
        <v>3</v>
      </c>
      <c r="G8192">
        <v>229.9</v>
      </c>
      <c r="H8192" s="1">
        <v>43299</v>
      </c>
      <c r="I8192">
        <v>999999</v>
      </c>
      <c r="J8192">
        <v>197.714</v>
      </c>
      <c r="K8192">
        <v>117.21</v>
      </c>
      <c r="L8192" t="s">
        <v>16</v>
      </c>
      <c r="M8192">
        <v>0.75319999999999998</v>
      </c>
    </row>
    <row r="8193" spans="1:13" x14ac:dyDescent="0.25">
      <c r="A8193">
        <v>311902</v>
      </c>
      <c r="B8193">
        <v>5</v>
      </c>
      <c r="C8193" s="1">
        <v>43297</v>
      </c>
      <c r="D8193">
        <v>992641</v>
      </c>
      <c r="E8193">
        <v>188</v>
      </c>
      <c r="F8193">
        <v>3</v>
      </c>
      <c r="G8193">
        <v>116.9</v>
      </c>
      <c r="H8193" s="1">
        <v>43299</v>
      </c>
      <c r="I8193">
        <v>999999</v>
      </c>
      <c r="J8193">
        <v>116.9</v>
      </c>
      <c r="K8193">
        <v>53.76</v>
      </c>
      <c r="L8193" t="s">
        <v>16</v>
      </c>
      <c r="M8193">
        <v>0.75319999999999998</v>
      </c>
    </row>
    <row r="8194" spans="1:13" x14ac:dyDescent="0.25">
      <c r="A8194">
        <v>311903</v>
      </c>
      <c r="B8194">
        <v>0</v>
      </c>
      <c r="C8194" s="1">
        <v>43297</v>
      </c>
      <c r="D8194">
        <v>1153297</v>
      </c>
      <c r="E8194">
        <v>943</v>
      </c>
      <c r="F8194">
        <v>3</v>
      </c>
      <c r="G8194">
        <v>41.99</v>
      </c>
      <c r="H8194" s="1">
        <v>43297</v>
      </c>
      <c r="I8194">
        <v>390</v>
      </c>
      <c r="J8194">
        <v>37.371099999999998</v>
      </c>
      <c r="K8194">
        <v>21.41</v>
      </c>
      <c r="L8194" t="s">
        <v>16</v>
      </c>
      <c r="M8194">
        <v>0.75319999999999998</v>
      </c>
    </row>
    <row r="8195" spans="1:13" x14ac:dyDescent="0.25">
      <c r="A8195">
        <v>311903</v>
      </c>
      <c r="B8195">
        <v>1</v>
      </c>
      <c r="C8195" s="1">
        <v>43297</v>
      </c>
      <c r="D8195">
        <v>1153297</v>
      </c>
      <c r="E8195">
        <v>1327</v>
      </c>
      <c r="F8195">
        <v>1</v>
      </c>
      <c r="G8195">
        <v>46.99</v>
      </c>
      <c r="H8195" s="1">
        <v>43297</v>
      </c>
      <c r="I8195">
        <v>390</v>
      </c>
      <c r="J8195">
        <v>41.821100000000001</v>
      </c>
      <c r="K8195">
        <v>15.57</v>
      </c>
      <c r="L8195" t="s">
        <v>16</v>
      </c>
      <c r="M8195">
        <v>0.75319999999999998</v>
      </c>
    </row>
    <row r="8196" spans="1:13" x14ac:dyDescent="0.25">
      <c r="A8196">
        <v>311903</v>
      </c>
      <c r="B8196">
        <v>2</v>
      </c>
      <c r="C8196" s="1">
        <v>43297</v>
      </c>
      <c r="D8196">
        <v>1153297</v>
      </c>
      <c r="E8196">
        <v>2095</v>
      </c>
      <c r="F8196">
        <v>3</v>
      </c>
      <c r="G8196">
        <v>1475</v>
      </c>
      <c r="H8196" s="1">
        <v>43297</v>
      </c>
      <c r="I8196">
        <v>390</v>
      </c>
      <c r="J8196">
        <v>1268.5</v>
      </c>
      <c r="K8196">
        <v>488.7</v>
      </c>
      <c r="L8196" t="s">
        <v>16</v>
      </c>
      <c r="M8196">
        <v>0.75319999999999998</v>
      </c>
    </row>
    <row r="8197" spans="1:13" x14ac:dyDescent="0.25">
      <c r="A8197">
        <v>311903</v>
      </c>
      <c r="B8197">
        <v>3</v>
      </c>
      <c r="C8197" s="1">
        <v>43297</v>
      </c>
      <c r="D8197">
        <v>1153297</v>
      </c>
      <c r="E8197">
        <v>1109</v>
      </c>
      <c r="F8197">
        <v>2</v>
      </c>
      <c r="G8197">
        <v>436.2</v>
      </c>
      <c r="H8197" s="1">
        <v>43297</v>
      </c>
      <c r="I8197">
        <v>390</v>
      </c>
      <c r="J8197">
        <v>396.94200000000001</v>
      </c>
      <c r="K8197">
        <v>144.52000000000001</v>
      </c>
      <c r="L8197" t="s">
        <v>16</v>
      </c>
      <c r="M8197">
        <v>0.75319999999999998</v>
      </c>
    </row>
    <row r="8198" spans="1:13" x14ac:dyDescent="0.25">
      <c r="A8198">
        <v>311904</v>
      </c>
      <c r="B8198">
        <v>0</v>
      </c>
      <c r="C8198" s="1">
        <v>43297</v>
      </c>
      <c r="D8198">
        <v>853456</v>
      </c>
      <c r="E8198">
        <v>445</v>
      </c>
      <c r="F8198">
        <v>5</v>
      </c>
      <c r="G8198">
        <v>559</v>
      </c>
      <c r="H8198" s="1">
        <v>43297</v>
      </c>
      <c r="I8198">
        <v>320</v>
      </c>
      <c r="J8198">
        <v>559</v>
      </c>
      <c r="K8198">
        <v>257.06</v>
      </c>
      <c r="L8198" t="s">
        <v>14</v>
      </c>
      <c r="M8198">
        <v>0.85319999999999996</v>
      </c>
    </row>
    <row r="8199" spans="1:13" x14ac:dyDescent="0.25">
      <c r="A8199">
        <v>311904</v>
      </c>
      <c r="B8199">
        <v>1</v>
      </c>
      <c r="C8199" s="1">
        <v>43297</v>
      </c>
      <c r="D8199">
        <v>853456</v>
      </c>
      <c r="E8199">
        <v>1491</v>
      </c>
      <c r="F8199">
        <v>4</v>
      </c>
      <c r="G8199">
        <v>229</v>
      </c>
      <c r="H8199" s="1">
        <v>43297</v>
      </c>
      <c r="I8199">
        <v>320</v>
      </c>
      <c r="J8199">
        <v>208.39</v>
      </c>
      <c r="K8199">
        <v>105.31</v>
      </c>
      <c r="L8199" t="s">
        <v>14</v>
      </c>
      <c r="M8199">
        <v>0.85319999999999996</v>
      </c>
    </row>
    <row r="8200" spans="1:13" x14ac:dyDescent="0.25">
      <c r="A8200">
        <v>311904</v>
      </c>
      <c r="B8200">
        <v>2</v>
      </c>
      <c r="C8200" s="1">
        <v>43297</v>
      </c>
      <c r="D8200">
        <v>853456</v>
      </c>
      <c r="E8200">
        <v>1617</v>
      </c>
      <c r="F8200">
        <v>2</v>
      </c>
      <c r="G8200">
        <v>57.99</v>
      </c>
      <c r="H8200" s="1">
        <v>43297</v>
      </c>
      <c r="I8200">
        <v>320</v>
      </c>
      <c r="J8200">
        <v>53.930700000000002</v>
      </c>
      <c r="K8200">
        <v>26.67</v>
      </c>
      <c r="L8200" t="s">
        <v>14</v>
      </c>
      <c r="M8200">
        <v>0.85319999999999996</v>
      </c>
    </row>
    <row r="8201" spans="1:13" x14ac:dyDescent="0.25">
      <c r="A8201">
        <v>311904</v>
      </c>
      <c r="B8201">
        <v>3</v>
      </c>
      <c r="C8201" s="1">
        <v>43297</v>
      </c>
      <c r="D8201">
        <v>853456</v>
      </c>
      <c r="E8201">
        <v>1730</v>
      </c>
      <c r="F8201">
        <v>2</v>
      </c>
      <c r="G8201">
        <v>77.680000000000007</v>
      </c>
      <c r="H8201" s="1">
        <v>43297</v>
      </c>
      <c r="I8201">
        <v>320</v>
      </c>
      <c r="J8201">
        <v>77.680000000000007</v>
      </c>
      <c r="K8201">
        <v>35.72</v>
      </c>
      <c r="L8201" t="s">
        <v>14</v>
      </c>
      <c r="M8201">
        <v>0.85319999999999996</v>
      </c>
    </row>
    <row r="8202" spans="1:13" x14ac:dyDescent="0.25">
      <c r="A8202">
        <v>311904</v>
      </c>
      <c r="B8202">
        <v>4</v>
      </c>
      <c r="C8202" s="1">
        <v>43297</v>
      </c>
      <c r="D8202">
        <v>853456</v>
      </c>
      <c r="E8202">
        <v>602</v>
      </c>
      <c r="F8202">
        <v>2</v>
      </c>
      <c r="G8202">
        <v>999</v>
      </c>
      <c r="H8202" s="1">
        <v>43297</v>
      </c>
      <c r="I8202">
        <v>320</v>
      </c>
      <c r="J8202">
        <v>999</v>
      </c>
      <c r="K8202">
        <v>459.4</v>
      </c>
      <c r="L8202" t="s">
        <v>14</v>
      </c>
      <c r="M8202">
        <v>0.85319999999999996</v>
      </c>
    </row>
    <row r="8203" spans="1:13" x14ac:dyDescent="0.25">
      <c r="A8203">
        <v>311904</v>
      </c>
      <c r="B8203">
        <v>5</v>
      </c>
      <c r="C8203" s="1">
        <v>43297</v>
      </c>
      <c r="D8203">
        <v>853456</v>
      </c>
      <c r="E8203">
        <v>726</v>
      </c>
      <c r="F8203">
        <v>4</v>
      </c>
      <c r="G8203">
        <v>147</v>
      </c>
      <c r="H8203" s="1">
        <v>43297</v>
      </c>
      <c r="I8203">
        <v>320</v>
      </c>
      <c r="J8203">
        <v>130.83000000000001</v>
      </c>
      <c r="K8203">
        <v>67.599999999999994</v>
      </c>
      <c r="L8203" t="s">
        <v>14</v>
      </c>
      <c r="M8203">
        <v>0.85319999999999996</v>
      </c>
    </row>
    <row r="8204" spans="1:13" x14ac:dyDescent="0.25">
      <c r="A8204">
        <v>312000</v>
      </c>
      <c r="B8204">
        <v>0</v>
      </c>
      <c r="C8204" s="1">
        <v>43298</v>
      </c>
      <c r="D8204">
        <v>382729</v>
      </c>
      <c r="E8204">
        <v>1394</v>
      </c>
      <c r="F8204">
        <v>2</v>
      </c>
      <c r="G8204">
        <v>49.99</v>
      </c>
      <c r="H8204" s="1">
        <v>43302</v>
      </c>
      <c r="I8204">
        <v>999999</v>
      </c>
      <c r="J8204">
        <v>49.99</v>
      </c>
      <c r="K8204">
        <v>16.559999999999999</v>
      </c>
      <c r="L8204" t="s">
        <v>15</v>
      </c>
      <c r="M8204">
        <v>1.3157000000000001</v>
      </c>
    </row>
    <row r="8205" spans="1:13" x14ac:dyDescent="0.25">
      <c r="A8205">
        <v>312001</v>
      </c>
      <c r="B8205">
        <v>0</v>
      </c>
      <c r="C8205" s="1">
        <v>43298</v>
      </c>
      <c r="D8205">
        <v>380462</v>
      </c>
      <c r="E8205">
        <v>2091</v>
      </c>
      <c r="F8205">
        <v>3</v>
      </c>
      <c r="G8205">
        <v>877.5</v>
      </c>
      <c r="H8205" s="1">
        <v>43298</v>
      </c>
      <c r="I8205">
        <v>90</v>
      </c>
      <c r="J8205">
        <v>798.52499999999998</v>
      </c>
      <c r="K8205">
        <v>403.53</v>
      </c>
      <c r="L8205" t="s">
        <v>15</v>
      </c>
      <c r="M8205">
        <v>1.3157000000000001</v>
      </c>
    </row>
    <row r="8206" spans="1:13" x14ac:dyDescent="0.25">
      <c r="A8206">
        <v>312001</v>
      </c>
      <c r="B8206">
        <v>1</v>
      </c>
      <c r="C8206" s="1">
        <v>43298</v>
      </c>
      <c r="D8206">
        <v>380462</v>
      </c>
      <c r="E8206">
        <v>1448</v>
      </c>
      <c r="F8206">
        <v>6</v>
      </c>
      <c r="G8206">
        <v>256</v>
      </c>
      <c r="H8206" s="1">
        <v>43298</v>
      </c>
      <c r="I8206">
        <v>90</v>
      </c>
      <c r="J8206">
        <v>256</v>
      </c>
      <c r="K8206">
        <v>117.73</v>
      </c>
      <c r="L8206" t="s">
        <v>15</v>
      </c>
      <c r="M8206">
        <v>1.3157000000000001</v>
      </c>
    </row>
    <row r="8207" spans="1:13" x14ac:dyDescent="0.25">
      <c r="A8207">
        <v>312001</v>
      </c>
      <c r="B8207">
        <v>2</v>
      </c>
      <c r="C8207" s="1">
        <v>43298</v>
      </c>
      <c r="D8207">
        <v>380462</v>
      </c>
      <c r="E8207">
        <v>166</v>
      </c>
      <c r="F8207">
        <v>7</v>
      </c>
      <c r="G8207">
        <v>119</v>
      </c>
      <c r="H8207" s="1">
        <v>43298</v>
      </c>
      <c r="I8207">
        <v>90</v>
      </c>
      <c r="J8207">
        <v>108.29</v>
      </c>
      <c r="K8207">
        <v>54.72</v>
      </c>
      <c r="L8207" t="s">
        <v>15</v>
      </c>
      <c r="M8207">
        <v>1.3157000000000001</v>
      </c>
    </row>
    <row r="8208" spans="1:13" x14ac:dyDescent="0.25">
      <c r="A8208">
        <v>312002</v>
      </c>
      <c r="B8208">
        <v>0</v>
      </c>
      <c r="C8208" s="1">
        <v>43298</v>
      </c>
      <c r="D8208">
        <v>1535217</v>
      </c>
      <c r="E8208">
        <v>452</v>
      </c>
      <c r="F8208">
        <v>1</v>
      </c>
      <c r="G8208">
        <v>219.95</v>
      </c>
      <c r="H8208" s="1">
        <v>43300</v>
      </c>
      <c r="I8208">
        <v>999999</v>
      </c>
      <c r="J8208">
        <v>219.95</v>
      </c>
      <c r="K8208">
        <v>112.14</v>
      </c>
      <c r="L8208" t="s">
        <v>13</v>
      </c>
      <c r="M8208">
        <v>1</v>
      </c>
    </row>
    <row r="8209" spans="1:13" x14ac:dyDescent="0.25">
      <c r="A8209">
        <v>312003</v>
      </c>
      <c r="B8209">
        <v>0</v>
      </c>
      <c r="C8209" s="1">
        <v>43298</v>
      </c>
      <c r="D8209">
        <v>1958384</v>
      </c>
      <c r="E8209">
        <v>1648</v>
      </c>
      <c r="F8209">
        <v>1</v>
      </c>
      <c r="G8209">
        <v>109.99</v>
      </c>
      <c r="H8209" s="1">
        <v>43299</v>
      </c>
      <c r="I8209">
        <v>999999</v>
      </c>
      <c r="J8209">
        <v>109.99</v>
      </c>
      <c r="K8209">
        <v>56.08</v>
      </c>
      <c r="L8209" t="s">
        <v>13</v>
      </c>
      <c r="M8209">
        <v>1</v>
      </c>
    </row>
    <row r="8210" spans="1:13" x14ac:dyDescent="0.25">
      <c r="A8210">
        <v>312003</v>
      </c>
      <c r="B8210">
        <v>1</v>
      </c>
      <c r="C8210" s="1">
        <v>43298</v>
      </c>
      <c r="D8210">
        <v>1958384</v>
      </c>
      <c r="E8210">
        <v>1460</v>
      </c>
      <c r="F8210">
        <v>6</v>
      </c>
      <c r="G8210">
        <v>300</v>
      </c>
      <c r="H8210" s="1">
        <v>43299</v>
      </c>
      <c r="I8210">
        <v>999999</v>
      </c>
      <c r="J8210">
        <v>300</v>
      </c>
      <c r="K8210">
        <v>137.96</v>
      </c>
      <c r="L8210" t="s">
        <v>13</v>
      </c>
      <c r="M8210">
        <v>1</v>
      </c>
    </row>
    <row r="8211" spans="1:13" x14ac:dyDescent="0.25">
      <c r="A8211">
        <v>312003</v>
      </c>
      <c r="B8211">
        <v>2</v>
      </c>
      <c r="C8211" s="1">
        <v>43298</v>
      </c>
      <c r="D8211">
        <v>1958384</v>
      </c>
      <c r="E8211">
        <v>188</v>
      </c>
      <c r="F8211">
        <v>2</v>
      </c>
      <c r="G8211">
        <v>116.9</v>
      </c>
      <c r="H8211" s="1">
        <v>43299</v>
      </c>
      <c r="I8211">
        <v>999999</v>
      </c>
      <c r="J8211">
        <v>108.717</v>
      </c>
      <c r="K8211">
        <v>53.76</v>
      </c>
      <c r="L8211" t="s">
        <v>13</v>
      </c>
      <c r="M8211">
        <v>1</v>
      </c>
    </row>
    <row r="8212" spans="1:13" x14ac:dyDescent="0.25">
      <c r="A8212">
        <v>312003</v>
      </c>
      <c r="B8212">
        <v>3</v>
      </c>
      <c r="C8212" s="1">
        <v>43298</v>
      </c>
      <c r="D8212">
        <v>1958384</v>
      </c>
      <c r="E8212">
        <v>1594</v>
      </c>
      <c r="F8212">
        <v>4</v>
      </c>
      <c r="G8212">
        <v>9.99</v>
      </c>
      <c r="H8212" s="1">
        <v>43299</v>
      </c>
      <c r="I8212">
        <v>999999</v>
      </c>
      <c r="J8212">
        <v>9.1907999999999994</v>
      </c>
      <c r="K8212">
        <v>5.09</v>
      </c>
      <c r="L8212" t="s">
        <v>13</v>
      </c>
      <c r="M8212">
        <v>1</v>
      </c>
    </row>
    <row r="8213" spans="1:13" x14ac:dyDescent="0.25">
      <c r="A8213">
        <v>312003</v>
      </c>
      <c r="B8213">
        <v>4</v>
      </c>
      <c r="C8213" s="1">
        <v>43298</v>
      </c>
      <c r="D8213">
        <v>1958384</v>
      </c>
      <c r="E8213">
        <v>1132</v>
      </c>
      <c r="F8213">
        <v>2</v>
      </c>
      <c r="G8213">
        <v>627</v>
      </c>
      <c r="H8213" s="1">
        <v>43299</v>
      </c>
      <c r="I8213">
        <v>999999</v>
      </c>
      <c r="J8213">
        <v>558.03</v>
      </c>
      <c r="K8213">
        <v>207.74</v>
      </c>
      <c r="L8213" t="s">
        <v>13</v>
      </c>
      <c r="M8213">
        <v>1</v>
      </c>
    </row>
    <row r="8214" spans="1:13" x14ac:dyDescent="0.25">
      <c r="A8214">
        <v>312003</v>
      </c>
      <c r="B8214">
        <v>5</v>
      </c>
      <c r="C8214" s="1">
        <v>43298</v>
      </c>
      <c r="D8214">
        <v>1958384</v>
      </c>
      <c r="E8214">
        <v>1593</v>
      </c>
      <c r="F8214">
        <v>6</v>
      </c>
      <c r="G8214">
        <v>13.89</v>
      </c>
      <c r="H8214" s="1">
        <v>43299</v>
      </c>
      <c r="I8214">
        <v>999999</v>
      </c>
      <c r="J8214">
        <v>13.89</v>
      </c>
      <c r="K8214">
        <v>6.39</v>
      </c>
      <c r="L8214" t="s">
        <v>13</v>
      </c>
      <c r="M8214">
        <v>1</v>
      </c>
    </row>
    <row r="8215" spans="1:13" x14ac:dyDescent="0.25">
      <c r="A8215">
        <v>312003</v>
      </c>
      <c r="B8215">
        <v>6</v>
      </c>
      <c r="C8215" s="1">
        <v>43298</v>
      </c>
      <c r="D8215">
        <v>1958384</v>
      </c>
      <c r="E8215">
        <v>416</v>
      </c>
      <c r="F8215">
        <v>2</v>
      </c>
      <c r="G8215">
        <v>969</v>
      </c>
      <c r="H8215" s="1">
        <v>43299</v>
      </c>
      <c r="I8215">
        <v>999999</v>
      </c>
      <c r="J8215">
        <v>969</v>
      </c>
      <c r="K8215">
        <v>321.05</v>
      </c>
      <c r="L8215" t="s">
        <v>13</v>
      </c>
      <c r="M8215">
        <v>1</v>
      </c>
    </row>
    <row r="8216" spans="1:13" x14ac:dyDescent="0.25">
      <c r="A8216">
        <v>312004</v>
      </c>
      <c r="B8216">
        <v>0</v>
      </c>
      <c r="C8216" s="1">
        <v>43298</v>
      </c>
      <c r="D8216">
        <v>1504572</v>
      </c>
      <c r="E8216">
        <v>1640</v>
      </c>
      <c r="F8216">
        <v>6</v>
      </c>
      <c r="G8216">
        <v>22.89</v>
      </c>
      <c r="H8216" s="1">
        <v>43302</v>
      </c>
      <c r="I8216">
        <v>999999</v>
      </c>
      <c r="J8216">
        <v>22.89</v>
      </c>
      <c r="K8216">
        <v>7.58</v>
      </c>
      <c r="L8216" t="s">
        <v>13</v>
      </c>
      <c r="M8216">
        <v>1</v>
      </c>
    </row>
    <row r="8217" spans="1:13" x14ac:dyDescent="0.25">
      <c r="A8217">
        <v>312004</v>
      </c>
      <c r="B8217">
        <v>1</v>
      </c>
      <c r="C8217" s="1">
        <v>43298</v>
      </c>
      <c r="D8217">
        <v>1504572</v>
      </c>
      <c r="E8217">
        <v>1613</v>
      </c>
      <c r="F8217">
        <v>2</v>
      </c>
      <c r="G8217">
        <v>109.99</v>
      </c>
      <c r="H8217" s="1">
        <v>43302</v>
      </c>
      <c r="I8217">
        <v>999999</v>
      </c>
      <c r="J8217">
        <v>104.4905</v>
      </c>
      <c r="K8217">
        <v>56.08</v>
      </c>
      <c r="L8217" t="s">
        <v>13</v>
      </c>
      <c r="M8217">
        <v>1</v>
      </c>
    </row>
    <row r="8218" spans="1:13" x14ac:dyDescent="0.25">
      <c r="A8218">
        <v>312005</v>
      </c>
      <c r="B8218">
        <v>0</v>
      </c>
      <c r="C8218" s="1">
        <v>43298</v>
      </c>
      <c r="D8218">
        <v>92890</v>
      </c>
      <c r="E8218">
        <v>1643</v>
      </c>
      <c r="F8218">
        <v>4</v>
      </c>
      <c r="G8218">
        <v>57.88</v>
      </c>
      <c r="H8218" s="1">
        <v>43300</v>
      </c>
      <c r="I8218">
        <v>999999</v>
      </c>
      <c r="J8218">
        <v>57.88</v>
      </c>
      <c r="K8218">
        <v>26.62</v>
      </c>
      <c r="L8218" t="s">
        <v>17</v>
      </c>
      <c r="M8218">
        <v>1.3505</v>
      </c>
    </row>
    <row r="8219" spans="1:13" x14ac:dyDescent="0.25">
      <c r="A8219">
        <v>312006</v>
      </c>
      <c r="B8219">
        <v>0</v>
      </c>
      <c r="C8219" s="1">
        <v>43298</v>
      </c>
      <c r="D8219">
        <v>312345</v>
      </c>
      <c r="E8219">
        <v>367</v>
      </c>
      <c r="F8219">
        <v>2</v>
      </c>
      <c r="G8219">
        <v>326</v>
      </c>
      <c r="H8219" s="1">
        <v>43301</v>
      </c>
      <c r="I8219">
        <v>999999</v>
      </c>
      <c r="J8219">
        <v>283.62</v>
      </c>
      <c r="K8219">
        <v>166.2</v>
      </c>
      <c r="L8219" t="s">
        <v>15</v>
      </c>
      <c r="M8219">
        <v>1.3157000000000001</v>
      </c>
    </row>
    <row r="8220" spans="1:13" x14ac:dyDescent="0.25">
      <c r="A8220">
        <v>312006</v>
      </c>
      <c r="B8220">
        <v>1</v>
      </c>
      <c r="C8220" s="1">
        <v>43298</v>
      </c>
      <c r="D8220">
        <v>312345</v>
      </c>
      <c r="E8220">
        <v>1477</v>
      </c>
      <c r="F8220">
        <v>1</v>
      </c>
      <c r="G8220">
        <v>267</v>
      </c>
      <c r="H8220" s="1">
        <v>43301</v>
      </c>
      <c r="I8220">
        <v>999999</v>
      </c>
      <c r="J8220">
        <v>267</v>
      </c>
      <c r="K8220">
        <v>122.78</v>
      </c>
      <c r="L8220" t="s">
        <v>15</v>
      </c>
      <c r="M8220">
        <v>1.3157000000000001</v>
      </c>
    </row>
    <row r="8221" spans="1:13" x14ac:dyDescent="0.25">
      <c r="A8221">
        <v>312006</v>
      </c>
      <c r="B8221">
        <v>2</v>
      </c>
      <c r="C8221" s="1">
        <v>43298</v>
      </c>
      <c r="D8221">
        <v>312345</v>
      </c>
      <c r="E8221">
        <v>1478</v>
      </c>
      <c r="F8221">
        <v>3</v>
      </c>
      <c r="G8221">
        <v>300</v>
      </c>
      <c r="H8221" s="1">
        <v>43301</v>
      </c>
      <c r="I8221">
        <v>999999</v>
      </c>
      <c r="J8221">
        <v>297</v>
      </c>
      <c r="K8221">
        <v>137.96</v>
      </c>
      <c r="L8221" t="s">
        <v>15</v>
      </c>
      <c r="M8221">
        <v>1.3157000000000001</v>
      </c>
    </row>
    <row r="8222" spans="1:13" x14ac:dyDescent="0.25">
      <c r="A8222">
        <v>312006</v>
      </c>
      <c r="B8222">
        <v>3</v>
      </c>
      <c r="C8222" s="1">
        <v>43298</v>
      </c>
      <c r="D8222">
        <v>312345</v>
      </c>
      <c r="E8222">
        <v>621</v>
      </c>
      <c r="F8222">
        <v>3</v>
      </c>
      <c r="G8222">
        <v>139</v>
      </c>
      <c r="H8222" s="1">
        <v>43301</v>
      </c>
      <c r="I8222">
        <v>999999</v>
      </c>
      <c r="J8222">
        <v>126.49</v>
      </c>
      <c r="K8222">
        <v>70.87</v>
      </c>
      <c r="L8222" t="s">
        <v>15</v>
      </c>
      <c r="M8222">
        <v>1.3157000000000001</v>
      </c>
    </row>
    <row r="8223" spans="1:13" x14ac:dyDescent="0.25">
      <c r="A8223">
        <v>312006</v>
      </c>
      <c r="B8223">
        <v>4</v>
      </c>
      <c r="C8223" s="1">
        <v>43298</v>
      </c>
      <c r="D8223">
        <v>312345</v>
      </c>
      <c r="E8223">
        <v>1780</v>
      </c>
      <c r="F8223">
        <v>1</v>
      </c>
      <c r="G8223">
        <v>43</v>
      </c>
      <c r="H8223" s="1">
        <v>43301</v>
      </c>
      <c r="I8223">
        <v>999999</v>
      </c>
      <c r="J8223">
        <v>38.700000000000003</v>
      </c>
      <c r="K8223">
        <v>21.92</v>
      </c>
      <c r="L8223" t="s">
        <v>15</v>
      </c>
      <c r="M8223">
        <v>1.3157000000000001</v>
      </c>
    </row>
    <row r="8224" spans="1:13" x14ac:dyDescent="0.25">
      <c r="A8224">
        <v>312006</v>
      </c>
      <c r="B8224">
        <v>5</v>
      </c>
      <c r="C8224" s="1">
        <v>43298</v>
      </c>
      <c r="D8224">
        <v>312345</v>
      </c>
      <c r="E8224">
        <v>387</v>
      </c>
      <c r="F8224">
        <v>2</v>
      </c>
      <c r="G8224">
        <v>699</v>
      </c>
      <c r="H8224" s="1">
        <v>43301</v>
      </c>
      <c r="I8224">
        <v>999999</v>
      </c>
      <c r="J8224">
        <v>664.05</v>
      </c>
      <c r="K8224">
        <v>321.44</v>
      </c>
      <c r="L8224" t="s">
        <v>15</v>
      </c>
      <c r="M8224">
        <v>1.3157000000000001</v>
      </c>
    </row>
    <row r="8225" spans="1:13" x14ac:dyDescent="0.25">
      <c r="A8225">
        <v>312100</v>
      </c>
      <c r="B8225">
        <v>0</v>
      </c>
      <c r="C8225" s="1">
        <v>43299</v>
      </c>
      <c r="D8225">
        <v>369456</v>
      </c>
      <c r="E8225">
        <v>1608</v>
      </c>
      <c r="F8225">
        <v>3</v>
      </c>
      <c r="G8225">
        <v>109.99</v>
      </c>
      <c r="H8225" s="1">
        <v>43299</v>
      </c>
      <c r="I8225">
        <v>100</v>
      </c>
      <c r="J8225">
        <v>109.99</v>
      </c>
      <c r="K8225">
        <v>56.08</v>
      </c>
      <c r="L8225" t="s">
        <v>15</v>
      </c>
      <c r="M8225">
        <v>1.3253999999999999</v>
      </c>
    </row>
    <row r="8226" spans="1:13" x14ac:dyDescent="0.25">
      <c r="A8226">
        <v>312100</v>
      </c>
      <c r="B8226">
        <v>1</v>
      </c>
      <c r="C8226" s="1">
        <v>43299</v>
      </c>
      <c r="D8226">
        <v>369456</v>
      </c>
      <c r="E8226">
        <v>1575</v>
      </c>
      <c r="F8226">
        <v>1</v>
      </c>
      <c r="G8226">
        <v>60.99</v>
      </c>
      <c r="H8226" s="1">
        <v>43299</v>
      </c>
      <c r="I8226">
        <v>100</v>
      </c>
      <c r="J8226">
        <v>60.99</v>
      </c>
      <c r="K8226">
        <v>28.05</v>
      </c>
      <c r="L8226" t="s">
        <v>15</v>
      </c>
      <c r="M8226">
        <v>1.3253999999999999</v>
      </c>
    </row>
    <row r="8227" spans="1:13" x14ac:dyDescent="0.25">
      <c r="A8227">
        <v>312100</v>
      </c>
      <c r="B8227">
        <v>2</v>
      </c>
      <c r="C8227" s="1">
        <v>43299</v>
      </c>
      <c r="D8227">
        <v>369456</v>
      </c>
      <c r="E8227">
        <v>556</v>
      </c>
      <c r="F8227">
        <v>1</v>
      </c>
      <c r="G8227">
        <v>499</v>
      </c>
      <c r="H8227" s="1">
        <v>43299</v>
      </c>
      <c r="I8227">
        <v>100</v>
      </c>
      <c r="J8227">
        <v>499</v>
      </c>
      <c r="K8227">
        <v>254.4</v>
      </c>
      <c r="L8227" t="s">
        <v>15</v>
      </c>
      <c r="M8227">
        <v>1.3253999999999999</v>
      </c>
    </row>
    <row r="8228" spans="1:13" x14ac:dyDescent="0.25">
      <c r="A8228">
        <v>312101</v>
      </c>
      <c r="B8228">
        <v>0</v>
      </c>
      <c r="C8228" s="1">
        <v>43299</v>
      </c>
      <c r="D8228">
        <v>1698976</v>
      </c>
      <c r="E8228">
        <v>1158</v>
      </c>
      <c r="F8228">
        <v>3</v>
      </c>
      <c r="G8228">
        <v>1560</v>
      </c>
      <c r="H8228" s="1">
        <v>43301</v>
      </c>
      <c r="I8228">
        <v>999999</v>
      </c>
      <c r="J8228">
        <v>1404</v>
      </c>
      <c r="K8228">
        <v>516.86</v>
      </c>
      <c r="L8228" t="s">
        <v>13</v>
      </c>
      <c r="M8228">
        <v>1</v>
      </c>
    </row>
    <row r="8229" spans="1:13" x14ac:dyDescent="0.25">
      <c r="A8229">
        <v>312101</v>
      </c>
      <c r="B8229">
        <v>1</v>
      </c>
      <c r="C8229" s="1">
        <v>43299</v>
      </c>
      <c r="D8229">
        <v>1698976</v>
      </c>
      <c r="E8229">
        <v>1442</v>
      </c>
      <c r="F8229">
        <v>4</v>
      </c>
      <c r="G8229">
        <v>529</v>
      </c>
      <c r="H8229" s="1">
        <v>43301</v>
      </c>
      <c r="I8229">
        <v>999999</v>
      </c>
      <c r="J8229">
        <v>529</v>
      </c>
      <c r="K8229">
        <v>175.27</v>
      </c>
      <c r="L8229" t="s">
        <v>13</v>
      </c>
      <c r="M8229">
        <v>1</v>
      </c>
    </row>
    <row r="8230" spans="1:13" x14ac:dyDescent="0.25">
      <c r="A8230">
        <v>312101</v>
      </c>
      <c r="B8230">
        <v>2</v>
      </c>
      <c r="C8230" s="1">
        <v>43299</v>
      </c>
      <c r="D8230">
        <v>1698976</v>
      </c>
      <c r="E8230">
        <v>1582</v>
      </c>
      <c r="F8230">
        <v>1</v>
      </c>
      <c r="G8230">
        <v>17.989999999999998</v>
      </c>
      <c r="H8230" s="1">
        <v>43301</v>
      </c>
      <c r="I8230">
        <v>999999</v>
      </c>
      <c r="J8230">
        <v>17.989999999999998</v>
      </c>
      <c r="K8230">
        <v>8.27</v>
      </c>
      <c r="L8230" t="s">
        <v>13</v>
      </c>
      <c r="M8230">
        <v>1</v>
      </c>
    </row>
    <row r="8231" spans="1:13" x14ac:dyDescent="0.25">
      <c r="A8231">
        <v>312101</v>
      </c>
      <c r="B8231">
        <v>3</v>
      </c>
      <c r="C8231" s="1">
        <v>43299</v>
      </c>
      <c r="D8231">
        <v>1698976</v>
      </c>
      <c r="E8231">
        <v>2010</v>
      </c>
      <c r="F8231">
        <v>9</v>
      </c>
      <c r="G8231">
        <v>139.99</v>
      </c>
      <c r="H8231" s="1">
        <v>43301</v>
      </c>
      <c r="I8231">
        <v>999999</v>
      </c>
      <c r="J8231">
        <v>139.99</v>
      </c>
      <c r="K8231">
        <v>71.37</v>
      </c>
      <c r="L8231" t="s">
        <v>13</v>
      </c>
      <c r="M8231">
        <v>1</v>
      </c>
    </row>
    <row r="8232" spans="1:13" x14ac:dyDescent="0.25">
      <c r="A8232">
        <v>312102</v>
      </c>
      <c r="B8232">
        <v>0</v>
      </c>
      <c r="C8232" s="1">
        <v>43299</v>
      </c>
      <c r="D8232">
        <v>564832</v>
      </c>
      <c r="E8232">
        <v>1129</v>
      </c>
      <c r="F8232">
        <v>5</v>
      </c>
      <c r="G8232">
        <v>436.2</v>
      </c>
      <c r="H8232" s="1">
        <v>43301</v>
      </c>
      <c r="I8232">
        <v>999999</v>
      </c>
      <c r="J8232">
        <v>423.11399999999998</v>
      </c>
      <c r="K8232">
        <v>144.52000000000001</v>
      </c>
      <c r="L8232" t="s">
        <v>14</v>
      </c>
      <c r="M8232">
        <v>0.86129999999999995</v>
      </c>
    </row>
    <row r="8233" spans="1:13" x14ac:dyDescent="0.25">
      <c r="A8233">
        <v>312102</v>
      </c>
      <c r="B8233">
        <v>1</v>
      </c>
      <c r="C8233" s="1">
        <v>43299</v>
      </c>
      <c r="D8233">
        <v>564832</v>
      </c>
      <c r="E8233">
        <v>1718</v>
      </c>
      <c r="F8233">
        <v>4</v>
      </c>
      <c r="G8233">
        <v>70.13</v>
      </c>
      <c r="H8233" s="1">
        <v>43301</v>
      </c>
      <c r="I8233">
        <v>999999</v>
      </c>
      <c r="J8233">
        <v>68.0261</v>
      </c>
      <c r="K8233">
        <v>32.25</v>
      </c>
      <c r="L8233" t="s">
        <v>14</v>
      </c>
      <c r="M8233">
        <v>0.86129999999999995</v>
      </c>
    </row>
    <row r="8234" spans="1:13" x14ac:dyDescent="0.25">
      <c r="A8234">
        <v>312103</v>
      </c>
      <c r="B8234">
        <v>0</v>
      </c>
      <c r="C8234" s="1">
        <v>43299</v>
      </c>
      <c r="D8234">
        <v>2014277</v>
      </c>
      <c r="E8234">
        <v>139</v>
      </c>
      <c r="F8234">
        <v>3</v>
      </c>
      <c r="G8234">
        <v>499.99</v>
      </c>
      <c r="H8234" s="1">
        <v>43303</v>
      </c>
      <c r="I8234">
        <v>999999</v>
      </c>
      <c r="J8234">
        <v>499.99</v>
      </c>
      <c r="K8234">
        <v>229.93</v>
      </c>
      <c r="L8234" t="s">
        <v>13</v>
      </c>
      <c r="M8234">
        <v>1</v>
      </c>
    </row>
    <row r="8235" spans="1:13" x14ac:dyDescent="0.25">
      <c r="A8235">
        <v>312103</v>
      </c>
      <c r="B8235">
        <v>1</v>
      </c>
      <c r="C8235" s="1">
        <v>43299</v>
      </c>
      <c r="D8235">
        <v>2014277</v>
      </c>
      <c r="E8235">
        <v>416</v>
      </c>
      <c r="F8235">
        <v>1</v>
      </c>
      <c r="G8235">
        <v>969</v>
      </c>
      <c r="H8235" s="1">
        <v>43303</v>
      </c>
      <c r="I8235">
        <v>999999</v>
      </c>
      <c r="J8235">
        <v>920.55</v>
      </c>
      <c r="K8235">
        <v>321.05</v>
      </c>
      <c r="L8235" t="s">
        <v>13</v>
      </c>
      <c r="M8235">
        <v>1</v>
      </c>
    </row>
    <row r="8236" spans="1:13" x14ac:dyDescent="0.25">
      <c r="A8236">
        <v>312103</v>
      </c>
      <c r="B8236">
        <v>2</v>
      </c>
      <c r="C8236" s="1">
        <v>43299</v>
      </c>
      <c r="D8236">
        <v>2014277</v>
      </c>
      <c r="E8236">
        <v>127</v>
      </c>
      <c r="F8236">
        <v>1</v>
      </c>
      <c r="G8236">
        <v>143.4</v>
      </c>
      <c r="H8236" s="1">
        <v>43303</v>
      </c>
      <c r="I8236">
        <v>999999</v>
      </c>
      <c r="J8236">
        <v>143.4</v>
      </c>
      <c r="K8236">
        <v>73.11</v>
      </c>
      <c r="L8236" t="s">
        <v>13</v>
      </c>
      <c r="M8236">
        <v>1</v>
      </c>
    </row>
    <row r="8237" spans="1:13" x14ac:dyDescent="0.25">
      <c r="A8237">
        <v>310600</v>
      </c>
      <c r="B8237">
        <v>0</v>
      </c>
      <c r="C8237" s="1">
        <v>43284</v>
      </c>
      <c r="D8237">
        <v>1599888</v>
      </c>
      <c r="E8237">
        <v>507</v>
      </c>
      <c r="F8237">
        <v>1</v>
      </c>
      <c r="G8237">
        <v>259</v>
      </c>
      <c r="H8237" s="1">
        <v>43284</v>
      </c>
      <c r="I8237">
        <v>585</v>
      </c>
      <c r="J8237">
        <v>225.33</v>
      </c>
      <c r="K8237">
        <v>119.11</v>
      </c>
      <c r="L8237" t="s">
        <v>13</v>
      </c>
      <c r="M8237">
        <v>1</v>
      </c>
    </row>
    <row r="8238" spans="1:13" x14ac:dyDescent="0.25">
      <c r="A8238">
        <v>310600</v>
      </c>
      <c r="B8238">
        <v>1</v>
      </c>
      <c r="C8238" s="1">
        <v>43284</v>
      </c>
      <c r="D8238">
        <v>1599888</v>
      </c>
      <c r="E8238">
        <v>2493</v>
      </c>
      <c r="F8238">
        <v>2</v>
      </c>
      <c r="G8238">
        <v>24.99</v>
      </c>
      <c r="H8238" s="1">
        <v>43284</v>
      </c>
      <c r="I8238">
        <v>585</v>
      </c>
      <c r="J8238">
        <v>24.99</v>
      </c>
      <c r="K8238">
        <v>12.74</v>
      </c>
      <c r="L8238" t="s">
        <v>13</v>
      </c>
      <c r="M8238">
        <v>1</v>
      </c>
    </row>
    <row r="8239" spans="1:13" x14ac:dyDescent="0.25">
      <c r="A8239">
        <v>310601</v>
      </c>
      <c r="B8239">
        <v>0</v>
      </c>
      <c r="C8239" s="1">
        <v>43284</v>
      </c>
      <c r="D8239">
        <v>1775097</v>
      </c>
      <c r="E8239">
        <v>1614</v>
      </c>
      <c r="F8239">
        <v>5</v>
      </c>
      <c r="G8239">
        <v>259.99</v>
      </c>
      <c r="H8239" s="1">
        <v>43288</v>
      </c>
      <c r="I8239">
        <v>999999</v>
      </c>
      <c r="J8239">
        <v>249.59039999999999</v>
      </c>
      <c r="K8239">
        <v>86.14</v>
      </c>
      <c r="L8239" t="s">
        <v>13</v>
      </c>
      <c r="M8239">
        <v>1</v>
      </c>
    </row>
    <row r="8240" spans="1:13" x14ac:dyDescent="0.25">
      <c r="A8240">
        <v>310601</v>
      </c>
      <c r="B8240">
        <v>1</v>
      </c>
      <c r="C8240" s="1">
        <v>43284</v>
      </c>
      <c r="D8240">
        <v>1775097</v>
      </c>
      <c r="E8240">
        <v>2094</v>
      </c>
      <c r="F8240">
        <v>7</v>
      </c>
      <c r="G8240">
        <v>257.5</v>
      </c>
      <c r="H8240" s="1">
        <v>43288</v>
      </c>
      <c r="I8240">
        <v>999999</v>
      </c>
      <c r="J8240">
        <v>257.5</v>
      </c>
      <c r="K8240">
        <v>131.28</v>
      </c>
      <c r="L8240" t="s">
        <v>13</v>
      </c>
      <c r="M8240">
        <v>1</v>
      </c>
    </row>
    <row r="8241" spans="1:13" x14ac:dyDescent="0.25">
      <c r="A8241">
        <v>310601</v>
      </c>
      <c r="B8241">
        <v>2</v>
      </c>
      <c r="C8241" s="1">
        <v>43284</v>
      </c>
      <c r="D8241">
        <v>1775097</v>
      </c>
      <c r="E8241">
        <v>1420</v>
      </c>
      <c r="F8241">
        <v>5</v>
      </c>
      <c r="G8241">
        <v>199</v>
      </c>
      <c r="H8241" s="1">
        <v>43288</v>
      </c>
      <c r="I8241">
        <v>999999</v>
      </c>
      <c r="J8241">
        <v>175.12</v>
      </c>
      <c r="K8241">
        <v>91.51</v>
      </c>
      <c r="L8241" t="s">
        <v>13</v>
      </c>
      <c r="M8241">
        <v>1</v>
      </c>
    </row>
    <row r="8242" spans="1:13" x14ac:dyDescent="0.25">
      <c r="A8242">
        <v>310601</v>
      </c>
      <c r="B8242">
        <v>3</v>
      </c>
      <c r="C8242" s="1">
        <v>43284</v>
      </c>
      <c r="D8242">
        <v>1775097</v>
      </c>
      <c r="E8242">
        <v>1761</v>
      </c>
      <c r="F8242">
        <v>2</v>
      </c>
      <c r="G8242">
        <v>73.39</v>
      </c>
      <c r="H8242" s="1">
        <v>43288</v>
      </c>
      <c r="I8242">
        <v>999999</v>
      </c>
      <c r="J8242">
        <v>67.518799999999999</v>
      </c>
      <c r="K8242">
        <v>33.75</v>
      </c>
      <c r="L8242" t="s">
        <v>13</v>
      </c>
      <c r="M8242">
        <v>1</v>
      </c>
    </row>
    <row r="8243" spans="1:13" x14ac:dyDescent="0.25">
      <c r="A8243">
        <v>310602</v>
      </c>
      <c r="B8243">
        <v>0</v>
      </c>
      <c r="C8243" s="1">
        <v>43284</v>
      </c>
      <c r="D8243">
        <v>338121</v>
      </c>
      <c r="E8243">
        <v>1364</v>
      </c>
      <c r="F8243">
        <v>1</v>
      </c>
      <c r="G8243">
        <v>26.99</v>
      </c>
      <c r="H8243" s="1">
        <v>43287</v>
      </c>
      <c r="I8243">
        <v>999999</v>
      </c>
      <c r="J8243">
        <v>26.99</v>
      </c>
      <c r="K8243">
        <v>12.41</v>
      </c>
      <c r="L8243" t="s">
        <v>15</v>
      </c>
      <c r="M8243">
        <v>1.3153999999999999</v>
      </c>
    </row>
    <row r="8244" spans="1:13" x14ac:dyDescent="0.25">
      <c r="A8244">
        <v>310602</v>
      </c>
      <c r="B8244">
        <v>1</v>
      </c>
      <c r="C8244" s="1">
        <v>43284</v>
      </c>
      <c r="D8244">
        <v>338121</v>
      </c>
      <c r="E8244">
        <v>767</v>
      </c>
      <c r="F8244">
        <v>4</v>
      </c>
      <c r="G8244">
        <v>15.5</v>
      </c>
      <c r="H8244" s="1">
        <v>43287</v>
      </c>
      <c r="I8244">
        <v>999999</v>
      </c>
      <c r="J8244">
        <v>13.795</v>
      </c>
      <c r="K8244">
        <v>7.9</v>
      </c>
      <c r="L8244" t="s">
        <v>15</v>
      </c>
      <c r="M8244">
        <v>1.3153999999999999</v>
      </c>
    </row>
    <row r="8245" spans="1:13" x14ac:dyDescent="0.25">
      <c r="A8245">
        <v>310603</v>
      </c>
      <c r="B8245">
        <v>0</v>
      </c>
      <c r="C8245" s="1">
        <v>43284</v>
      </c>
      <c r="D8245">
        <v>158054</v>
      </c>
      <c r="E8245">
        <v>1597</v>
      </c>
      <c r="F8245">
        <v>7</v>
      </c>
      <c r="G8245">
        <v>57.88</v>
      </c>
      <c r="H8245" s="1">
        <v>43285</v>
      </c>
      <c r="I8245">
        <v>999999</v>
      </c>
      <c r="J8245">
        <v>52.6708</v>
      </c>
      <c r="K8245">
        <v>26.62</v>
      </c>
      <c r="L8245" t="s">
        <v>17</v>
      </c>
      <c r="M8245">
        <v>1.3511</v>
      </c>
    </row>
    <row r="8246" spans="1:13" x14ac:dyDescent="0.25">
      <c r="A8246">
        <v>310604</v>
      </c>
      <c r="B8246">
        <v>0</v>
      </c>
      <c r="C8246" s="1">
        <v>43284</v>
      </c>
      <c r="D8246">
        <v>1761820</v>
      </c>
      <c r="E8246">
        <v>440</v>
      </c>
      <c r="F8246">
        <v>3</v>
      </c>
      <c r="G8246">
        <v>219.95</v>
      </c>
      <c r="H8246" s="1">
        <v>43284</v>
      </c>
      <c r="I8246">
        <v>620</v>
      </c>
      <c r="J8246">
        <v>200.15450000000001</v>
      </c>
      <c r="K8246">
        <v>112.14</v>
      </c>
      <c r="L8246" t="s">
        <v>13</v>
      </c>
      <c r="M8246">
        <v>1</v>
      </c>
    </row>
    <row r="8247" spans="1:13" x14ac:dyDescent="0.25">
      <c r="A8247">
        <v>310604</v>
      </c>
      <c r="B8247">
        <v>1</v>
      </c>
      <c r="C8247" s="1">
        <v>43284</v>
      </c>
      <c r="D8247">
        <v>1761820</v>
      </c>
      <c r="E8247">
        <v>1626</v>
      </c>
      <c r="F8247">
        <v>6</v>
      </c>
      <c r="G8247">
        <v>219</v>
      </c>
      <c r="H8247" s="1">
        <v>43284</v>
      </c>
      <c r="I8247">
        <v>620</v>
      </c>
      <c r="J8247">
        <v>201.48</v>
      </c>
      <c r="K8247">
        <v>72.56</v>
      </c>
      <c r="L8247" t="s">
        <v>13</v>
      </c>
      <c r="M8247">
        <v>1</v>
      </c>
    </row>
    <row r="8248" spans="1:13" x14ac:dyDescent="0.25">
      <c r="A8248">
        <v>310605</v>
      </c>
      <c r="B8248">
        <v>0</v>
      </c>
      <c r="C8248" s="1">
        <v>43284</v>
      </c>
      <c r="D8248">
        <v>423358</v>
      </c>
      <c r="E8248">
        <v>1329</v>
      </c>
      <c r="F8248">
        <v>2</v>
      </c>
      <c r="G8248">
        <v>16.989999999999998</v>
      </c>
      <c r="H8248" s="1">
        <v>43288</v>
      </c>
      <c r="I8248">
        <v>999999</v>
      </c>
      <c r="J8248">
        <v>15.800700000000001</v>
      </c>
      <c r="K8248">
        <v>7.81</v>
      </c>
      <c r="L8248" t="s">
        <v>14</v>
      </c>
      <c r="M8248">
        <v>0.85729999999999995</v>
      </c>
    </row>
    <row r="8249" spans="1:13" x14ac:dyDescent="0.25">
      <c r="A8249">
        <v>310606</v>
      </c>
      <c r="B8249">
        <v>0</v>
      </c>
      <c r="C8249" s="1">
        <v>43284</v>
      </c>
      <c r="D8249">
        <v>1790438</v>
      </c>
      <c r="E8249">
        <v>1783</v>
      </c>
      <c r="F8249">
        <v>7</v>
      </c>
      <c r="G8249">
        <v>43</v>
      </c>
      <c r="H8249" s="1">
        <v>43286</v>
      </c>
      <c r="I8249">
        <v>999999</v>
      </c>
      <c r="J8249">
        <v>43</v>
      </c>
      <c r="K8249">
        <v>21.92</v>
      </c>
      <c r="L8249" t="s">
        <v>13</v>
      </c>
      <c r="M8249">
        <v>1</v>
      </c>
    </row>
    <row r="8250" spans="1:13" x14ac:dyDescent="0.25">
      <c r="A8250">
        <v>310606</v>
      </c>
      <c r="B8250">
        <v>1</v>
      </c>
      <c r="C8250" s="1">
        <v>43284</v>
      </c>
      <c r="D8250">
        <v>1790438</v>
      </c>
      <c r="E8250">
        <v>496</v>
      </c>
      <c r="F8250">
        <v>1</v>
      </c>
      <c r="G8250">
        <v>179</v>
      </c>
      <c r="H8250" s="1">
        <v>43286</v>
      </c>
      <c r="I8250">
        <v>999999</v>
      </c>
      <c r="J8250">
        <v>157.52000000000001</v>
      </c>
      <c r="K8250">
        <v>82.32</v>
      </c>
      <c r="L8250" t="s">
        <v>13</v>
      </c>
      <c r="M8250">
        <v>1</v>
      </c>
    </row>
    <row r="8251" spans="1:13" x14ac:dyDescent="0.25">
      <c r="A8251">
        <v>310606</v>
      </c>
      <c r="B8251">
        <v>2</v>
      </c>
      <c r="C8251" s="1">
        <v>43284</v>
      </c>
      <c r="D8251">
        <v>1790438</v>
      </c>
      <c r="E8251">
        <v>514</v>
      </c>
      <c r="F8251">
        <v>3</v>
      </c>
      <c r="G8251">
        <v>69</v>
      </c>
      <c r="H8251" s="1">
        <v>43286</v>
      </c>
      <c r="I8251">
        <v>999999</v>
      </c>
      <c r="J8251">
        <v>69</v>
      </c>
      <c r="K8251">
        <v>22.86</v>
      </c>
      <c r="L8251" t="s">
        <v>13</v>
      </c>
      <c r="M8251">
        <v>1</v>
      </c>
    </row>
    <row r="8252" spans="1:13" x14ac:dyDescent="0.25">
      <c r="A8252">
        <v>310606</v>
      </c>
      <c r="B8252">
        <v>3</v>
      </c>
      <c r="C8252" s="1">
        <v>43284</v>
      </c>
      <c r="D8252">
        <v>1790438</v>
      </c>
      <c r="E8252">
        <v>821</v>
      </c>
      <c r="F8252">
        <v>1</v>
      </c>
      <c r="G8252">
        <v>29.9</v>
      </c>
      <c r="H8252" s="1">
        <v>43286</v>
      </c>
      <c r="I8252">
        <v>999999</v>
      </c>
      <c r="J8252">
        <v>29.9</v>
      </c>
      <c r="K8252">
        <v>13.75</v>
      </c>
      <c r="L8252" t="s">
        <v>13</v>
      </c>
      <c r="M8252">
        <v>1</v>
      </c>
    </row>
    <row r="8253" spans="1:13" x14ac:dyDescent="0.25">
      <c r="A8253">
        <v>310606</v>
      </c>
      <c r="B8253">
        <v>4</v>
      </c>
      <c r="C8253" s="1">
        <v>43284</v>
      </c>
      <c r="D8253">
        <v>1790438</v>
      </c>
      <c r="E8253">
        <v>1544</v>
      </c>
      <c r="F8253">
        <v>1</v>
      </c>
      <c r="G8253">
        <v>238</v>
      </c>
      <c r="H8253" s="1">
        <v>43286</v>
      </c>
      <c r="I8253">
        <v>999999</v>
      </c>
      <c r="J8253">
        <v>238</v>
      </c>
      <c r="K8253">
        <v>109.45</v>
      </c>
      <c r="L8253" t="s">
        <v>13</v>
      </c>
      <c r="M8253">
        <v>1</v>
      </c>
    </row>
    <row r="8254" spans="1:13" x14ac:dyDescent="0.25">
      <c r="A8254">
        <v>310700</v>
      </c>
      <c r="B8254">
        <v>0</v>
      </c>
      <c r="C8254" s="1">
        <v>43285</v>
      </c>
      <c r="D8254">
        <v>174937</v>
      </c>
      <c r="E8254">
        <v>1638</v>
      </c>
      <c r="F8254">
        <v>2</v>
      </c>
      <c r="G8254">
        <v>13.89</v>
      </c>
      <c r="H8254" s="1">
        <v>43285</v>
      </c>
      <c r="I8254">
        <v>60</v>
      </c>
      <c r="J8254">
        <v>13.89</v>
      </c>
      <c r="K8254">
        <v>6.39</v>
      </c>
      <c r="L8254" t="s">
        <v>17</v>
      </c>
      <c r="M8254">
        <v>1.3540000000000001</v>
      </c>
    </row>
    <row r="8255" spans="1:13" x14ac:dyDescent="0.25">
      <c r="A8255">
        <v>310700</v>
      </c>
      <c r="B8255">
        <v>1</v>
      </c>
      <c r="C8255" s="1">
        <v>43285</v>
      </c>
      <c r="D8255">
        <v>174937</v>
      </c>
      <c r="E8255">
        <v>1444</v>
      </c>
      <c r="F8255">
        <v>4</v>
      </c>
      <c r="G8255">
        <v>230</v>
      </c>
      <c r="H8255" s="1">
        <v>43285</v>
      </c>
      <c r="I8255">
        <v>60</v>
      </c>
      <c r="J8255">
        <v>202.4</v>
      </c>
      <c r="K8255">
        <v>105.77</v>
      </c>
      <c r="L8255" t="s">
        <v>17</v>
      </c>
      <c r="M8255">
        <v>1.3540000000000001</v>
      </c>
    </row>
    <row r="8256" spans="1:13" x14ac:dyDescent="0.25">
      <c r="A8256">
        <v>310700</v>
      </c>
      <c r="B8256">
        <v>2</v>
      </c>
      <c r="C8256" s="1">
        <v>43285</v>
      </c>
      <c r="D8256">
        <v>174937</v>
      </c>
      <c r="E8256">
        <v>42</v>
      </c>
      <c r="F8256">
        <v>3</v>
      </c>
      <c r="G8256">
        <v>232</v>
      </c>
      <c r="H8256" s="1">
        <v>43285</v>
      </c>
      <c r="I8256">
        <v>60</v>
      </c>
      <c r="J8256">
        <v>206.48</v>
      </c>
      <c r="K8256">
        <v>106.69</v>
      </c>
      <c r="L8256" t="s">
        <v>17</v>
      </c>
      <c r="M8256">
        <v>1.3540000000000001</v>
      </c>
    </row>
    <row r="8257" spans="1:13" x14ac:dyDescent="0.25">
      <c r="A8257">
        <v>310701</v>
      </c>
      <c r="B8257">
        <v>0</v>
      </c>
      <c r="C8257" s="1">
        <v>43285</v>
      </c>
      <c r="D8257">
        <v>857119</v>
      </c>
      <c r="E8257">
        <v>2499</v>
      </c>
      <c r="F8257">
        <v>7</v>
      </c>
      <c r="G8257">
        <v>23.72</v>
      </c>
      <c r="H8257" s="1">
        <v>43285</v>
      </c>
      <c r="I8257">
        <v>330</v>
      </c>
      <c r="J8257">
        <v>23.72</v>
      </c>
      <c r="K8257">
        <v>12.09</v>
      </c>
      <c r="L8257" t="s">
        <v>14</v>
      </c>
      <c r="M8257">
        <v>0.85899999999999999</v>
      </c>
    </row>
    <row r="8258" spans="1:13" x14ac:dyDescent="0.25">
      <c r="A8258">
        <v>310702</v>
      </c>
      <c r="B8258">
        <v>0</v>
      </c>
      <c r="C8258" s="1">
        <v>43285</v>
      </c>
      <c r="D8258">
        <v>1413254</v>
      </c>
      <c r="E8258">
        <v>1405</v>
      </c>
      <c r="F8258">
        <v>1</v>
      </c>
      <c r="G8258">
        <v>35.99</v>
      </c>
      <c r="H8258" s="1">
        <v>43288</v>
      </c>
      <c r="I8258">
        <v>999999</v>
      </c>
      <c r="J8258">
        <v>31.311299999999999</v>
      </c>
      <c r="K8258">
        <v>16.55</v>
      </c>
      <c r="L8258" t="s">
        <v>13</v>
      </c>
      <c r="M8258">
        <v>1</v>
      </c>
    </row>
    <row r="8259" spans="1:13" x14ac:dyDescent="0.25">
      <c r="A8259">
        <v>310702</v>
      </c>
      <c r="B8259">
        <v>1</v>
      </c>
      <c r="C8259" s="1">
        <v>43285</v>
      </c>
      <c r="D8259">
        <v>1413254</v>
      </c>
      <c r="E8259">
        <v>1704</v>
      </c>
      <c r="F8259">
        <v>3</v>
      </c>
      <c r="G8259">
        <v>6.99</v>
      </c>
      <c r="H8259" s="1">
        <v>43288</v>
      </c>
      <c r="I8259">
        <v>999999</v>
      </c>
      <c r="J8259">
        <v>6.2210999999999999</v>
      </c>
      <c r="K8259">
        <v>3.56</v>
      </c>
      <c r="L8259" t="s">
        <v>13</v>
      </c>
      <c r="M8259">
        <v>1</v>
      </c>
    </row>
    <row r="8260" spans="1:13" x14ac:dyDescent="0.25">
      <c r="A8260">
        <v>310702</v>
      </c>
      <c r="B8260">
        <v>2</v>
      </c>
      <c r="C8260" s="1">
        <v>43285</v>
      </c>
      <c r="D8260">
        <v>1413254</v>
      </c>
      <c r="E8260">
        <v>428</v>
      </c>
      <c r="F8260">
        <v>1</v>
      </c>
      <c r="G8260">
        <v>969</v>
      </c>
      <c r="H8260" s="1">
        <v>43288</v>
      </c>
      <c r="I8260">
        <v>999999</v>
      </c>
      <c r="J8260">
        <v>862.41</v>
      </c>
      <c r="K8260">
        <v>321.05</v>
      </c>
      <c r="L8260" t="s">
        <v>13</v>
      </c>
      <c r="M8260">
        <v>1</v>
      </c>
    </row>
    <row r="8261" spans="1:13" x14ac:dyDescent="0.25">
      <c r="A8261">
        <v>310703</v>
      </c>
      <c r="B8261">
        <v>0</v>
      </c>
      <c r="C8261" s="1">
        <v>43285</v>
      </c>
      <c r="D8261">
        <v>889470</v>
      </c>
      <c r="E8261">
        <v>371</v>
      </c>
      <c r="F8261">
        <v>1</v>
      </c>
      <c r="G8261">
        <v>599</v>
      </c>
      <c r="H8261" s="1">
        <v>43291</v>
      </c>
      <c r="I8261">
        <v>999999</v>
      </c>
      <c r="J8261">
        <v>599</v>
      </c>
      <c r="K8261">
        <v>275.45999999999998</v>
      </c>
      <c r="L8261" t="s">
        <v>14</v>
      </c>
      <c r="M8261">
        <v>0.85899999999999999</v>
      </c>
    </row>
    <row r="8262" spans="1:13" x14ac:dyDescent="0.25">
      <c r="A8262">
        <v>310704</v>
      </c>
      <c r="B8262">
        <v>0</v>
      </c>
      <c r="C8262" s="1">
        <v>43285</v>
      </c>
      <c r="D8262">
        <v>1882354</v>
      </c>
      <c r="E8262">
        <v>563</v>
      </c>
      <c r="F8262">
        <v>1</v>
      </c>
      <c r="G8262">
        <v>2295</v>
      </c>
      <c r="H8262" s="1">
        <v>43285</v>
      </c>
      <c r="I8262">
        <v>530</v>
      </c>
      <c r="J8262">
        <v>2295</v>
      </c>
      <c r="K8262">
        <v>760.38</v>
      </c>
      <c r="L8262" t="s">
        <v>13</v>
      </c>
      <c r="M8262">
        <v>1</v>
      </c>
    </row>
    <row r="8263" spans="1:13" x14ac:dyDescent="0.25">
      <c r="A8263">
        <v>310704</v>
      </c>
      <c r="B8263">
        <v>1</v>
      </c>
      <c r="C8263" s="1">
        <v>43285</v>
      </c>
      <c r="D8263">
        <v>1882354</v>
      </c>
      <c r="E8263">
        <v>373</v>
      </c>
      <c r="F8263">
        <v>6</v>
      </c>
      <c r="G8263">
        <v>326</v>
      </c>
      <c r="H8263" s="1">
        <v>43285</v>
      </c>
      <c r="I8263">
        <v>530</v>
      </c>
      <c r="J8263">
        <v>326</v>
      </c>
      <c r="K8263">
        <v>166.2</v>
      </c>
      <c r="L8263" t="s">
        <v>13</v>
      </c>
      <c r="M8263">
        <v>1</v>
      </c>
    </row>
    <row r="8264" spans="1:13" x14ac:dyDescent="0.25">
      <c r="A8264">
        <v>310704</v>
      </c>
      <c r="B8264">
        <v>2</v>
      </c>
      <c r="C8264" s="1">
        <v>43285</v>
      </c>
      <c r="D8264">
        <v>1882354</v>
      </c>
      <c r="E8264">
        <v>2501</v>
      </c>
      <c r="F8264">
        <v>1</v>
      </c>
      <c r="G8264">
        <v>23.72</v>
      </c>
      <c r="H8264" s="1">
        <v>43285</v>
      </c>
      <c r="I8264">
        <v>530</v>
      </c>
      <c r="J8264">
        <v>20.3992</v>
      </c>
      <c r="K8264">
        <v>12.09</v>
      </c>
      <c r="L8264" t="s">
        <v>13</v>
      </c>
      <c r="M8264">
        <v>1</v>
      </c>
    </row>
    <row r="8265" spans="1:13" x14ac:dyDescent="0.25">
      <c r="A8265">
        <v>310705</v>
      </c>
      <c r="B8265">
        <v>0</v>
      </c>
      <c r="C8265" s="1">
        <v>43285</v>
      </c>
      <c r="D8265">
        <v>64864</v>
      </c>
      <c r="E8265">
        <v>2101</v>
      </c>
      <c r="F8265">
        <v>2</v>
      </c>
      <c r="G8265">
        <v>877.5</v>
      </c>
      <c r="H8265" s="1">
        <v>43287</v>
      </c>
      <c r="I8265">
        <v>999999</v>
      </c>
      <c r="J8265">
        <v>798.52499999999998</v>
      </c>
      <c r="K8265">
        <v>403.53</v>
      </c>
      <c r="L8265" t="s">
        <v>17</v>
      </c>
      <c r="M8265">
        <v>1.3540000000000001</v>
      </c>
    </row>
    <row r="8266" spans="1:13" x14ac:dyDescent="0.25">
      <c r="A8266">
        <v>310705</v>
      </c>
      <c r="B8266">
        <v>1</v>
      </c>
      <c r="C8266" s="1">
        <v>43285</v>
      </c>
      <c r="D8266">
        <v>64864</v>
      </c>
      <c r="E8266">
        <v>2496</v>
      </c>
      <c r="F8266">
        <v>1</v>
      </c>
      <c r="G8266">
        <v>9.99</v>
      </c>
      <c r="H8266" s="1">
        <v>43287</v>
      </c>
      <c r="I8266">
        <v>999999</v>
      </c>
      <c r="J8266">
        <v>9.0908999999999995</v>
      </c>
      <c r="K8266">
        <v>5.09</v>
      </c>
      <c r="L8266" t="s">
        <v>17</v>
      </c>
      <c r="M8266">
        <v>1.3540000000000001</v>
      </c>
    </row>
    <row r="8267" spans="1:13" x14ac:dyDescent="0.25">
      <c r="A8267">
        <v>310705</v>
      </c>
      <c r="B8267">
        <v>2</v>
      </c>
      <c r="C8267" s="1">
        <v>43285</v>
      </c>
      <c r="D8267">
        <v>64864</v>
      </c>
      <c r="E8267">
        <v>2149</v>
      </c>
      <c r="F8267">
        <v>5</v>
      </c>
      <c r="G8267">
        <v>163</v>
      </c>
      <c r="H8267" s="1">
        <v>43287</v>
      </c>
      <c r="I8267">
        <v>999999</v>
      </c>
      <c r="J8267">
        <v>151.59</v>
      </c>
      <c r="K8267">
        <v>83.1</v>
      </c>
      <c r="L8267" t="s">
        <v>17</v>
      </c>
      <c r="M8267">
        <v>1.3540000000000001</v>
      </c>
    </row>
    <row r="8268" spans="1:13" x14ac:dyDescent="0.25">
      <c r="A8268">
        <v>310706</v>
      </c>
      <c r="B8268">
        <v>0</v>
      </c>
      <c r="C8268" s="1">
        <v>43285</v>
      </c>
      <c r="D8268">
        <v>1251211</v>
      </c>
      <c r="E8268">
        <v>1576</v>
      </c>
      <c r="F8268">
        <v>2</v>
      </c>
      <c r="G8268">
        <v>12.99</v>
      </c>
      <c r="H8268" s="1">
        <v>43288</v>
      </c>
      <c r="I8268">
        <v>999999</v>
      </c>
      <c r="J8268">
        <v>12.99</v>
      </c>
      <c r="K8268">
        <v>6.62</v>
      </c>
      <c r="L8268" t="s">
        <v>13</v>
      </c>
      <c r="M8268">
        <v>1</v>
      </c>
    </row>
    <row r="8269" spans="1:13" x14ac:dyDescent="0.25">
      <c r="A8269">
        <v>310707</v>
      </c>
      <c r="B8269">
        <v>0</v>
      </c>
      <c r="C8269" s="1">
        <v>43285</v>
      </c>
      <c r="D8269">
        <v>58023</v>
      </c>
      <c r="E8269">
        <v>1628</v>
      </c>
      <c r="F8269">
        <v>4</v>
      </c>
      <c r="G8269">
        <v>13.89</v>
      </c>
      <c r="H8269" s="1">
        <v>43285</v>
      </c>
      <c r="I8269">
        <v>40</v>
      </c>
      <c r="J8269">
        <v>12.500999999999999</v>
      </c>
      <c r="K8269">
        <v>6.39</v>
      </c>
      <c r="L8269" t="s">
        <v>17</v>
      </c>
      <c r="M8269">
        <v>1.3540000000000001</v>
      </c>
    </row>
    <row r="8270" spans="1:13" x14ac:dyDescent="0.25">
      <c r="A8270">
        <v>310707</v>
      </c>
      <c r="B8270">
        <v>1</v>
      </c>
      <c r="C8270" s="1">
        <v>43285</v>
      </c>
      <c r="D8270">
        <v>58023</v>
      </c>
      <c r="E8270">
        <v>506</v>
      </c>
      <c r="F8270">
        <v>7</v>
      </c>
      <c r="G8270">
        <v>679</v>
      </c>
      <c r="H8270" s="1">
        <v>43285</v>
      </c>
      <c r="I8270">
        <v>40</v>
      </c>
      <c r="J8270">
        <v>679</v>
      </c>
      <c r="K8270">
        <v>224.97</v>
      </c>
      <c r="L8270" t="s">
        <v>17</v>
      </c>
      <c r="M8270">
        <v>1.3540000000000001</v>
      </c>
    </row>
    <row r="8271" spans="1:13" x14ac:dyDescent="0.25">
      <c r="A8271">
        <v>310707</v>
      </c>
      <c r="B8271">
        <v>2</v>
      </c>
      <c r="C8271" s="1">
        <v>43285</v>
      </c>
      <c r="D8271">
        <v>58023</v>
      </c>
      <c r="E8271">
        <v>1534</v>
      </c>
      <c r="F8271">
        <v>1</v>
      </c>
      <c r="G8271">
        <v>398</v>
      </c>
      <c r="H8271" s="1">
        <v>43285</v>
      </c>
      <c r="I8271">
        <v>40</v>
      </c>
      <c r="J8271">
        <v>354.22</v>
      </c>
      <c r="K8271">
        <v>131.87</v>
      </c>
      <c r="L8271" t="s">
        <v>17</v>
      </c>
      <c r="M8271">
        <v>1.3540000000000001</v>
      </c>
    </row>
    <row r="8272" spans="1:13" x14ac:dyDescent="0.25">
      <c r="A8272">
        <v>310708</v>
      </c>
      <c r="B8272">
        <v>0</v>
      </c>
      <c r="C8272" s="1">
        <v>43285</v>
      </c>
      <c r="D8272">
        <v>407561</v>
      </c>
      <c r="E8272">
        <v>1402</v>
      </c>
      <c r="F8272">
        <v>5</v>
      </c>
      <c r="G8272">
        <v>43.81</v>
      </c>
      <c r="H8272" s="1">
        <v>43286</v>
      </c>
      <c r="I8272">
        <v>999999</v>
      </c>
      <c r="J8272">
        <v>40.743299999999998</v>
      </c>
      <c r="K8272">
        <v>20.149999999999999</v>
      </c>
      <c r="L8272" t="s">
        <v>14</v>
      </c>
      <c r="M8272">
        <v>0.85899999999999999</v>
      </c>
    </row>
    <row r="8273" spans="1:13" x14ac:dyDescent="0.25">
      <c r="A8273">
        <v>310800</v>
      </c>
      <c r="B8273">
        <v>0</v>
      </c>
      <c r="C8273" s="1">
        <v>43286</v>
      </c>
      <c r="D8273">
        <v>1126317</v>
      </c>
      <c r="E8273">
        <v>1450</v>
      </c>
      <c r="F8273">
        <v>9</v>
      </c>
      <c r="G8273">
        <v>308</v>
      </c>
      <c r="H8273" s="1">
        <v>43286</v>
      </c>
      <c r="I8273">
        <v>420</v>
      </c>
      <c r="J8273">
        <v>264.88</v>
      </c>
      <c r="K8273">
        <v>141.63999999999999</v>
      </c>
      <c r="L8273" t="s">
        <v>16</v>
      </c>
      <c r="M8273">
        <v>0.75419999999999998</v>
      </c>
    </row>
    <row r="8274" spans="1:13" x14ac:dyDescent="0.25">
      <c r="A8274">
        <v>310800</v>
      </c>
      <c r="B8274">
        <v>1</v>
      </c>
      <c r="C8274" s="1">
        <v>43286</v>
      </c>
      <c r="D8274">
        <v>1126317</v>
      </c>
      <c r="E8274">
        <v>1644</v>
      </c>
      <c r="F8274">
        <v>5</v>
      </c>
      <c r="G8274">
        <v>57.88</v>
      </c>
      <c r="H8274" s="1">
        <v>43286</v>
      </c>
      <c r="I8274">
        <v>420</v>
      </c>
      <c r="J8274">
        <v>57.88</v>
      </c>
      <c r="K8274">
        <v>26.62</v>
      </c>
      <c r="L8274" t="s">
        <v>16</v>
      </c>
      <c r="M8274">
        <v>0.75419999999999998</v>
      </c>
    </row>
    <row r="8275" spans="1:13" x14ac:dyDescent="0.25">
      <c r="A8275">
        <v>310801</v>
      </c>
      <c r="B8275">
        <v>0</v>
      </c>
      <c r="C8275" s="1">
        <v>43286</v>
      </c>
      <c r="D8275">
        <v>1242000</v>
      </c>
      <c r="E8275">
        <v>80</v>
      </c>
      <c r="F8275">
        <v>2</v>
      </c>
      <c r="G8275">
        <v>40.549999999999997</v>
      </c>
      <c r="H8275" s="1">
        <v>43289</v>
      </c>
      <c r="I8275">
        <v>999999</v>
      </c>
      <c r="J8275">
        <v>36.089500000000001</v>
      </c>
      <c r="K8275">
        <v>18.649999999999999</v>
      </c>
      <c r="L8275" t="s">
        <v>13</v>
      </c>
      <c r="M8275">
        <v>1</v>
      </c>
    </row>
    <row r="8276" spans="1:13" x14ac:dyDescent="0.25">
      <c r="A8276">
        <v>310801</v>
      </c>
      <c r="B8276">
        <v>1</v>
      </c>
      <c r="C8276" s="1">
        <v>43286</v>
      </c>
      <c r="D8276">
        <v>1242000</v>
      </c>
      <c r="E8276">
        <v>2491</v>
      </c>
      <c r="F8276">
        <v>4</v>
      </c>
      <c r="G8276">
        <v>24.99</v>
      </c>
      <c r="H8276" s="1">
        <v>43289</v>
      </c>
      <c r="I8276">
        <v>999999</v>
      </c>
      <c r="J8276">
        <v>21.741299999999999</v>
      </c>
      <c r="K8276">
        <v>12.74</v>
      </c>
      <c r="L8276" t="s">
        <v>13</v>
      </c>
      <c r="M8276">
        <v>1</v>
      </c>
    </row>
    <row r="8277" spans="1:13" x14ac:dyDescent="0.25">
      <c r="A8277">
        <v>310801</v>
      </c>
      <c r="B8277">
        <v>2</v>
      </c>
      <c r="C8277" s="1">
        <v>43286</v>
      </c>
      <c r="D8277">
        <v>1242000</v>
      </c>
      <c r="E8277">
        <v>656</v>
      </c>
      <c r="F8277">
        <v>6</v>
      </c>
      <c r="G8277">
        <v>158</v>
      </c>
      <c r="H8277" s="1">
        <v>43289</v>
      </c>
      <c r="I8277">
        <v>999999</v>
      </c>
      <c r="J8277">
        <v>158</v>
      </c>
      <c r="K8277">
        <v>72.66</v>
      </c>
      <c r="L8277" t="s">
        <v>13</v>
      </c>
      <c r="M8277">
        <v>1</v>
      </c>
    </row>
    <row r="8278" spans="1:13" x14ac:dyDescent="0.25">
      <c r="A8278">
        <v>310801</v>
      </c>
      <c r="B8278">
        <v>3</v>
      </c>
      <c r="C8278" s="1">
        <v>43286</v>
      </c>
      <c r="D8278">
        <v>1242000</v>
      </c>
      <c r="E8278">
        <v>2489</v>
      </c>
      <c r="F8278">
        <v>2</v>
      </c>
      <c r="G8278">
        <v>14.99</v>
      </c>
      <c r="H8278" s="1">
        <v>43289</v>
      </c>
      <c r="I8278">
        <v>999999</v>
      </c>
      <c r="J8278">
        <v>14.99</v>
      </c>
      <c r="K8278">
        <v>7.64</v>
      </c>
      <c r="L8278" t="s">
        <v>13</v>
      </c>
      <c r="M8278">
        <v>1</v>
      </c>
    </row>
    <row r="8279" spans="1:13" x14ac:dyDescent="0.25">
      <c r="A8279">
        <v>310802</v>
      </c>
      <c r="B8279">
        <v>0</v>
      </c>
      <c r="C8279" s="1">
        <v>43286</v>
      </c>
      <c r="D8279">
        <v>1679990</v>
      </c>
      <c r="E8279">
        <v>1903</v>
      </c>
      <c r="F8279">
        <v>5</v>
      </c>
      <c r="G8279">
        <v>3199.99</v>
      </c>
      <c r="H8279" s="1">
        <v>43289</v>
      </c>
      <c r="I8279">
        <v>999999</v>
      </c>
      <c r="J8279">
        <v>3199.99</v>
      </c>
      <c r="K8279">
        <v>1060.22</v>
      </c>
      <c r="L8279" t="s">
        <v>13</v>
      </c>
      <c r="M8279">
        <v>1</v>
      </c>
    </row>
    <row r="8280" spans="1:13" x14ac:dyDescent="0.25">
      <c r="A8280">
        <v>310802</v>
      </c>
      <c r="B8280">
        <v>1</v>
      </c>
      <c r="C8280" s="1">
        <v>43286</v>
      </c>
      <c r="D8280">
        <v>1679990</v>
      </c>
      <c r="E8280">
        <v>1911</v>
      </c>
      <c r="F8280">
        <v>2</v>
      </c>
      <c r="G8280">
        <v>493</v>
      </c>
      <c r="H8280" s="1">
        <v>43289</v>
      </c>
      <c r="I8280">
        <v>999999</v>
      </c>
      <c r="J8280">
        <v>478.21</v>
      </c>
      <c r="K8280">
        <v>226.71</v>
      </c>
      <c r="L8280" t="s">
        <v>13</v>
      </c>
      <c r="M8280">
        <v>1</v>
      </c>
    </row>
    <row r="8281" spans="1:13" x14ac:dyDescent="0.25">
      <c r="A8281">
        <v>310802</v>
      </c>
      <c r="B8281">
        <v>2</v>
      </c>
      <c r="C8281" s="1">
        <v>43286</v>
      </c>
      <c r="D8281">
        <v>1679990</v>
      </c>
      <c r="E8281">
        <v>119</v>
      </c>
      <c r="F8281">
        <v>2</v>
      </c>
      <c r="G8281">
        <v>119.99</v>
      </c>
      <c r="H8281" s="1">
        <v>43289</v>
      </c>
      <c r="I8281">
        <v>999999</v>
      </c>
      <c r="J8281">
        <v>105.5912</v>
      </c>
      <c r="K8281">
        <v>61.17</v>
      </c>
      <c r="L8281" t="s">
        <v>13</v>
      </c>
      <c r="M8281">
        <v>1</v>
      </c>
    </row>
    <row r="8282" spans="1:13" x14ac:dyDescent="0.25">
      <c r="A8282">
        <v>310802</v>
      </c>
      <c r="B8282">
        <v>3</v>
      </c>
      <c r="C8282" s="1">
        <v>43286</v>
      </c>
      <c r="D8282">
        <v>1679990</v>
      </c>
      <c r="E8282">
        <v>1522</v>
      </c>
      <c r="F8282">
        <v>9</v>
      </c>
      <c r="G8282">
        <v>380</v>
      </c>
      <c r="H8282" s="1">
        <v>43289</v>
      </c>
      <c r="I8282">
        <v>999999</v>
      </c>
      <c r="J8282">
        <v>380</v>
      </c>
      <c r="K8282">
        <v>125.9</v>
      </c>
      <c r="L8282" t="s">
        <v>13</v>
      </c>
      <c r="M8282">
        <v>1</v>
      </c>
    </row>
    <row r="8283" spans="1:13" x14ac:dyDescent="0.25">
      <c r="A8283">
        <v>310803</v>
      </c>
      <c r="B8283">
        <v>0</v>
      </c>
      <c r="C8283" s="1">
        <v>43286</v>
      </c>
      <c r="D8283">
        <v>1566144</v>
      </c>
      <c r="E8283">
        <v>2122</v>
      </c>
      <c r="F8283">
        <v>8</v>
      </c>
      <c r="G8283">
        <v>1650</v>
      </c>
      <c r="H8283" s="1">
        <v>43287</v>
      </c>
      <c r="I8283">
        <v>999999</v>
      </c>
      <c r="J8283">
        <v>1650</v>
      </c>
      <c r="K8283">
        <v>546.67999999999995</v>
      </c>
      <c r="L8283" t="s">
        <v>13</v>
      </c>
      <c r="M8283">
        <v>1</v>
      </c>
    </row>
    <row r="8284" spans="1:13" x14ac:dyDescent="0.25">
      <c r="A8284">
        <v>310803</v>
      </c>
      <c r="B8284">
        <v>1</v>
      </c>
      <c r="C8284" s="1">
        <v>43286</v>
      </c>
      <c r="D8284">
        <v>1566144</v>
      </c>
      <c r="E8284">
        <v>1475</v>
      </c>
      <c r="F8284">
        <v>1</v>
      </c>
      <c r="G8284">
        <v>230</v>
      </c>
      <c r="H8284" s="1">
        <v>43287</v>
      </c>
      <c r="I8284">
        <v>999999</v>
      </c>
      <c r="J8284">
        <v>209.3</v>
      </c>
      <c r="K8284">
        <v>105.77</v>
      </c>
      <c r="L8284" t="s">
        <v>13</v>
      </c>
      <c r="M8284">
        <v>1</v>
      </c>
    </row>
    <row r="8285" spans="1:13" x14ac:dyDescent="0.25">
      <c r="A8285">
        <v>310804</v>
      </c>
      <c r="B8285">
        <v>0</v>
      </c>
      <c r="C8285" s="1">
        <v>43286</v>
      </c>
      <c r="D8285">
        <v>2074756</v>
      </c>
      <c r="E8285">
        <v>1667</v>
      </c>
      <c r="F8285">
        <v>1</v>
      </c>
      <c r="G8285">
        <v>5.5</v>
      </c>
      <c r="H8285" s="1">
        <v>43286</v>
      </c>
      <c r="I8285">
        <v>590</v>
      </c>
      <c r="J8285">
        <v>5.5</v>
      </c>
      <c r="K8285">
        <v>2.8</v>
      </c>
      <c r="L8285" t="s">
        <v>13</v>
      </c>
      <c r="M8285">
        <v>1</v>
      </c>
    </row>
    <row r="8286" spans="1:13" x14ac:dyDescent="0.25">
      <c r="A8286">
        <v>310805</v>
      </c>
      <c r="B8286">
        <v>0</v>
      </c>
      <c r="C8286" s="1">
        <v>43286</v>
      </c>
      <c r="D8286">
        <v>537365</v>
      </c>
      <c r="E8286">
        <v>1938</v>
      </c>
      <c r="F8286">
        <v>4</v>
      </c>
      <c r="G8286">
        <v>129.99</v>
      </c>
      <c r="H8286" s="1">
        <v>43287</v>
      </c>
      <c r="I8286">
        <v>999999</v>
      </c>
      <c r="J8286">
        <v>118.29089999999999</v>
      </c>
      <c r="K8286">
        <v>66.27</v>
      </c>
      <c r="L8286" t="s">
        <v>14</v>
      </c>
      <c r="M8286">
        <v>0.85399999999999998</v>
      </c>
    </row>
    <row r="8287" spans="1:13" x14ac:dyDescent="0.25">
      <c r="A8287">
        <v>310805</v>
      </c>
      <c r="B8287">
        <v>1</v>
      </c>
      <c r="C8287" s="1">
        <v>43286</v>
      </c>
      <c r="D8287">
        <v>537365</v>
      </c>
      <c r="E8287">
        <v>1145</v>
      </c>
      <c r="F8287">
        <v>2</v>
      </c>
      <c r="G8287">
        <v>566</v>
      </c>
      <c r="H8287" s="1">
        <v>43287</v>
      </c>
      <c r="I8287">
        <v>999999</v>
      </c>
      <c r="J8287">
        <v>566</v>
      </c>
      <c r="K8287">
        <v>260.27999999999997</v>
      </c>
      <c r="L8287" t="s">
        <v>14</v>
      </c>
      <c r="M8287">
        <v>0.85399999999999998</v>
      </c>
    </row>
    <row r="8288" spans="1:13" x14ac:dyDescent="0.25">
      <c r="A8288">
        <v>310805</v>
      </c>
      <c r="B8288">
        <v>2</v>
      </c>
      <c r="C8288" s="1">
        <v>43286</v>
      </c>
      <c r="D8288">
        <v>537365</v>
      </c>
      <c r="E8288">
        <v>1582</v>
      </c>
      <c r="F8288">
        <v>3</v>
      </c>
      <c r="G8288">
        <v>17.989999999999998</v>
      </c>
      <c r="H8288" s="1">
        <v>43287</v>
      </c>
      <c r="I8288">
        <v>999999</v>
      </c>
      <c r="J8288">
        <v>17.989999999999998</v>
      </c>
      <c r="K8288">
        <v>8.27</v>
      </c>
      <c r="L8288" t="s">
        <v>14</v>
      </c>
      <c r="M8288">
        <v>0.85399999999999998</v>
      </c>
    </row>
    <row r="8289" spans="1:13" x14ac:dyDescent="0.25">
      <c r="A8289">
        <v>310805</v>
      </c>
      <c r="B8289">
        <v>3</v>
      </c>
      <c r="C8289" s="1">
        <v>43286</v>
      </c>
      <c r="D8289">
        <v>537365</v>
      </c>
      <c r="E8289">
        <v>1661</v>
      </c>
      <c r="F8289">
        <v>1</v>
      </c>
      <c r="G8289">
        <v>5.5</v>
      </c>
      <c r="H8289" s="1">
        <v>43287</v>
      </c>
      <c r="I8289">
        <v>999999</v>
      </c>
      <c r="J8289">
        <v>5.5</v>
      </c>
      <c r="K8289">
        <v>2.8</v>
      </c>
      <c r="L8289" t="s">
        <v>14</v>
      </c>
      <c r="M8289">
        <v>0.85399999999999998</v>
      </c>
    </row>
    <row r="8290" spans="1:13" x14ac:dyDescent="0.25">
      <c r="A8290">
        <v>310805</v>
      </c>
      <c r="B8290">
        <v>4</v>
      </c>
      <c r="C8290" s="1">
        <v>43286</v>
      </c>
      <c r="D8290">
        <v>537365</v>
      </c>
      <c r="E8290">
        <v>1445</v>
      </c>
      <c r="F8290">
        <v>1</v>
      </c>
      <c r="G8290">
        <v>268</v>
      </c>
      <c r="H8290" s="1">
        <v>43287</v>
      </c>
      <c r="I8290">
        <v>999999</v>
      </c>
      <c r="J8290">
        <v>235.84</v>
      </c>
      <c r="K8290">
        <v>123.24</v>
      </c>
      <c r="L8290" t="s">
        <v>14</v>
      </c>
      <c r="M8290">
        <v>0.85399999999999998</v>
      </c>
    </row>
    <row r="8291" spans="1:13" x14ac:dyDescent="0.25">
      <c r="A8291">
        <v>310805</v>
      </c>
      <c r="B8291">
        <v>5</v>
      </c>
      <c r="C8291" s="1">
        <v>43286</v>
      </c>
      <c r="D8291">
        <v>537365</v>
      </c>
      <c r="E8291">
        <v>818</v>
      </c>
      <c r="F8291">
        <v>2</v>
      </c>
      <c r="G8291">
        <v>11.5</v>
      </c>
      <c r="H8291" s="1">
        <v>43287</v>
      </c>
      <c r="I8291">
        <v>999999</v>
      </c>
      <c r="J8291">
        <v>10.58</v>
      </c>
      <c r="K8291">
        <v>5.29</v>
      </c>
      <c r="L8291" t="s">
        <v>14</v>
      </c>
      <c r="M8291">
        <v>0.85399999999999998</v>
      </c>
    </row>
    <row r="8292" spans="1:13" x14ac:dyDescent="0.25">
      <c r="A8292">
        <v>310805</v>
      </c>
      <c r="B8292">
        <v>6</v>
      </c>
      <c r="C8292" s="1">
        <v>43286</v>
      </c>
      <c r="D8292">
        <v>537365</v>
      </c>
      <c r="E8292">
        <v>1337</v>
      </c>
      <c r="F8292">
        <v>6</v>
      </c>
      <c r="G8292">
        <v>47.44</v>
      </c>
      <c r="H8292" s="1">
        <v>43287</v>
      </c>
      <c r="I8292">
        <v>999999</v>
      </c>
      <c r="J8292">
        <v>43.644799999999996</v>
      </c>
      <c r="K8292">
        <v>21.82</v>
      </c>
      <c r="L8292" t="s">
        <v>14</v>
      </c>
      <c r="M8292">
        <v>0.85399999999999998</v>
      </c>
    </row>
    <row r="8293" spans="1:13" x14ac:dyDescent="0.25">
      <c r="A8293">
        <v>310806</v>
      </c>
      <c r="B8293">
        <v>0</v>
      </c>
      <c r="C8293" s="1">
        <v>43286</v>
      </c>
      <c r="D8293">
        <v>1647275</v>
      </c>
      <c r="E8293">
        <v>82</v>
      </c>
      <c r="F8293">
        <v>1</v>
      </c>
      <c r="G8293">
        <v>40.549999999999997</v>
      </c>
      <c r="H8293" s="1">
        <v>43287</v>
      </c>
      <c r="I8293">
        <v>999999</v>
      </c>
      <c r="J8293">
        <v>37.711500000000001</v>
      </c>
      <c r="K8293">
        <v>18.649999999999999</v>
      </c>
      <c r="L8293" t="s">
        <v>13</v>
      </c>
      <c r="M8293">
        <v>1</v>
      </c>
    </row>
    <row r="8294" spans="1:13" x14ac:dyDescent="0.25">
      <c r="A8294">
        <v>310807</v>
      </c>
      <c r="B8294">
        <v>0</v>
      </c>
      <c r="C8294" s="1">
        <v>43286</v>
      </c>
      <c r="D8294">
        <v>1588825</v>
      </c>
      <c r="E8294">
        <v>1440</v>
      </c>
      <c r="F8294">
        <v>5</v>
      </c>
      <c r="G8294">
        <v>189</v>
      </c>
      <c r="H8294" s="1">
        <v>43289</v>
      </c>
      <c r="I8294">
        <v>999999</v>
      </c>
      <c r="J8294">
        <v>189</v>
      </c>
      <c r="K8294">
        <v>86.91</v>
      </c>
      <c r="L8294" t="s">
        <v>13</v>
      </c>
      <c r="M8294">
        <v>1</v>
      </c>
    </row>
    <row r="8295" spans="1:13" x14ac:dyDescent="0.25">
      <c r="A8295">
        <v>310808</v>
      </c>
      <c r="B8295">
        <v>0</v>
      </c>
      <c r="C8295" s="1">
        <v>43286</v>
      </c>
      <c r="D8295">
        <v>1294340</v>
      </c>
      <c r="E8295">
        <v>1425</v>
      </c>
      <c r="F8295">
        <v>5</v>
      </c>
      <c r="G8295">
        <v>529</v>
      </c>
      <c r="H8295" s="1">
        <v>43286</v>
      </c>
      <c r="I8295">
        <v>620</v>
      </c>
      <c r="J8295">
        <v>460.23</v>
      </c>
      <c r="K8295">
        <v>175.27</v>
      </c>
      <c r="L8295" t="s">
        <v>13</v>
      </c>
      <c r="M8295">
        <v>1</v>
      </c>
    </row>
    <row r="8296" spans="1:13" x14ac:dyDescent="0.25">
      <c r="A8296">
        <v>310808</v>
      </c>
      <c r="B8296">
        <v>1</v>
      </c>
      <c r="C8296" s="1">
        <v>43286</v>
      </c>
      <c r="D8296">
        <v>1294340</v>
      </c>
      <c r="E8296">
        <v>1616</v>
      </c>
      <c r="F8296">
        <v>2</v>
      </c>
      <c r="G8296">
        <v>56.99</v>
      </c>
      <c r="H8296" s="1">
        <v>43286</v>
      </c>
      <c r="I8296">
        <v>620</v>
      </c>
      <c r="J8296">
        <v>53.570599999999999</v>
      </c>
      <c r="K8296">
        <v>26.21</v>
      </c>
      <c r="L8296" t="s">
        <v>13</v>
      </c>
      <c r="M8296">
        <v>1</v>
      </c>
    </row>
    <row r="8297" spans="1:13" x14ac:dyDescent="0.25">
      <c r="A8297">
        <v>310809</v>
      </c>
      <c r="B8297">
        <v>0</v>
      </c>
      <c r="C8297" s="1">
        <v>43286</v>
      </c>
      <c r="D8297">
        <v>1129216</v>
      </c>
      <c r="E8297">
        <v>1426</v>
      </c>
      <c r="F8297">
        <v>7</v>
      </c>
      <c r="G8297">
        <v>589</v>
      </c>
      <c r="H8297" s="1">
        <v>43288</v>
      </c>
      <c r="I8297">
        <v>999999</v>
      </c>
      <c r="J8297">
        <v>589</v>
      </c>
      <c r="K8297">
        <v>195.15</v>
      </c>
      <c r="L8297" t="s">
        <v>16</v>
      </c>
      <c r="M8297">
        <v>0.75419999999999998</v>
      </c>
    </row>
    <row r="8298" spans="1:13" x14ac:dyDescent="0.25">
      <c r="A8298">
        <v>310809</v>
      </c>
      <c r="B8298">
        <v>1</v>
      </c>
      <c r="C8298" s="1">
        <v>43286</v>
      </c>
      <c r="D8298">
        <v>1129216</v>
      </c>
      <c r="E8298">
        <v>441</v>
      </c>
      <c r="F8298">
        <v>3</v>
      </c>
      <c r="G8298">
        <v>229.9</v>
      </c>
      <c r="H8298" s="1">
        <v>43288</v>
      </c>
      <c r="I8298">
        <v>999999</v>
      </c>
      <c r="J8298">
        <v>204.61099999999999</v>
      </c>
      <c r="K8298">
        <v>117.21</v>
      </c>
      <c r="L8298" t="s">
        <v>16</v>
      </c>
      <c r="M8298">
        <v>0.75419999999999998</v>
      </c>
    </row>
    <row r="8299" spans="1:13" x14ac:dyDescent="0.25">
      <c r="A8299">
        <v>310809</v>
      </c>
      <c r="B8299">
        <v>2</v>
      </c>
      <c r="C8299" s="1">
        <v>43286</v>
      </c>
      <c r="D8299">
        <v>1129216</v>
      </c>
      <c r="E8299">
        <v>1635</v>
      </c>
      <c r="F8299">
        <v>2</v>
      </c>
      <c r="G8299">
        <v>22.89</v>
      </c>
      <c r="H8299" s="1">
        <v>43288</v>
      </c>
      <c r="I8299">
        <v>999999</v>
      </c>
      <c r="J8299">
        <v>22.89</v>
      </c>
      <c r="K8299">
        <v>7.58</v>
      </c>
      <c r="L8299" t="s">
        <v>16</v>
      </c>
      <c r="M8299">
        <v>0.75419999999999998</v>
      </c>
    </row>
    <row r="8300" spans="1:13" x14ac:dyDescent="0.25">
      <c r="A8300">
        <v>310900</v>
      </c>
      <c r="B8300">
        <v>0</v>
      </c>
      <c r="C8300" s="1">
        <v>43287</v>
      </c>
      <c r="D8300">
        <v>1501595</v>
      </c>
      <c r="E8300">
        <v>423</v>
      </c>
      <c r="F8300">
        <v>1</v>
      </c>
      <c r="G8300">
        <v>599</v>
      </c>
      <c r="H8300" s="1">
        <v>43292</v>
      </c>
      <c r="I8300">
        <v>999999</v>
      </c>
      <c r="J8300">
        <v>527.12</v>
      </c>
      <c r="K8300">
        <v>275.45999999999998</v>
      </c>
      <c r="L8300" t="s">
        <v>13</v>
      </c>
      <c r="M8300">
        <v>1</v>
      </c>
    </row>
    <row r="8301" spans="1:13" x14ac:dyDescent="0.25">
      <c r="A8301">
        <v>310900</v>
      </c>
      <c r="B8301">
        <v>1</v>
      </c>
      <c r="C8301" s="1">
        <v>43287</v>
      </c>
      <c r="D8301">
        <v>1501595</v>
      </c>
      <c r="E8301">
        <v>2156</v>
      </c>
      <c r="F8301">
        <v>1</v>
      </c>
      <c r="G8301">
        <v>149</v>
      </c>
      <c r="H8301" s="1">
        <v>43292</v>
      </c>
      <c r="I8301">
        <v>999999</v>
      </c>
      <c r="J8301">
        <v>131.12</v>
      </c>
      <c r="K8301">
        <v>75.959999999999994</v>
      </c>
      <c r="L8301" t="s">
        <v>13</v>
      </c>
      <c r="M8301">
        <v>1</v>
      </c>
    </row>
    <row r="8302" spans="1:13" x14ac:dyDescent="0.25">
      <c r="A8302">
        <v>310900</v>
      </c>
      <c r="B8302">
        <v>2</v>
      </c>
      <c r="C8302" s="1">
        <v>43287</v>
      </c>
      <c r="D8302">
        <v>1501595</v>
      </c>
      <c r="E8302">
        <v>1634</v>
      </c>
      <c r="F8302">
        <v>1</v>
      </c>
      <c r="G8302">
        <v>9.99</v>
      </c>
      <c r="H8302" s="1">
        <v>43292</v>
      </c>
      <c r="I8302">
        <v>999999</v>
      </c>
      <c r="J8302">
        <v>8.6913</v>
      </c>
      <c r="K8302">
        <v>5.09</v>
      </c>
      <c r="L8302" t="s">
        <v>13</v>
      </c>
      <c r="M8302">
        <v>1</v>
      </c>
    </row>
    <row r="8303" spans="1:13" x14ac:dyDescent="0.25">
      <c r="A8303">
        <v>310900</v>
      </c>
      <c r="B8303">
        <v>3</v>
      </c>
      <c r="C8303" s="1">
        <v>43287</v>
      </c>
      <c r="D8303">
        <v>1501595</v>
      </c>
      <c r="E8303">
        <v>454</v>
      </c>
      <c r="F8303">
        <v>4</v>
      </c>
      <c r="G8303">
        <v>269.89999999999998</v>
      </c>
      <c r="H8303" s="1">
        <v>43292</v>
      </c>
      <c r="I8303">
        <v>999999</v>
      </c>
      <c r="J8303">
        <v>269.89999999999998</v>
      </c>
      <c r="K8303">
        <v>137.6</v>
      </c>
      <c r="L8303" t="s">
        <v>13</v>
      </c>
      <c r="M8303">
        <v>1</v>
      </c>
    </row>
    <row r="8304" spans="1:13" x14ac:dyDescent="0.25">
      <c r="A8304">
        <v>310901</v>
      </c>
      <c r="B8304">
        <v>0</v>
      </c>
      <c r="C8304" s="1">
        <v>43287</v>
      </c>
      <c r="D8304">
        <v>79770</v>
      </c>
      <c r="E8304">
        <v>1518</v>
      </c>
      <c r="F8304">
        <v>10</v>
      </c>
      <c r="G8304">
        <v>300</v>
      </c>
      <c r="H8304" s="1">
        <v>43287</v>
      </c>
      <c r="I8304">
        <v>60</v>
      </c>
      <c r="J8304">
        <v>300</v>
      </c>
      <c r="K8304">
        <v>137.96</v>
      </c>
      <c r="L8304" t="s">
        <v>17</v>
      </c>
      <c r="M8304">
        <v>1.3484</v>
      </c>
    </row>
    <row r="8305" spans="1:13" x14ac:dyDescent="0.25">
      <c r="A8305">
        <v>310901</v>
      </c>
      <c r="B8305">
        <v>1</v>
      </c>
      <c r="C8305" s="1">
        <v>43287</v>
      </c>
      <c r="D8305">
        <v>79770</v>
      </c>
      <c r="E8305">
        <v>471</v>
      </c>
      <c r="F8305">
        <v>10</v>
      </c>
      <c r="G8305">
        <v>99</v>
      </c>
      <c r="H8305" s="1">
        <v>43287</v>
      </c>
      <c r="I8305">
        <v>60</v>
      </c>
      <c r="J8305">
        <v>99</v>
      </c>
      <c r="K8305">
        <v>50.47</v>
      </c>
      <c r="L8305" t="s">
        <v>17</v>
      </c>
      <c r="M8305">
        <v>1.3484</v>
      </c>
    </row>
    <row r="8306" spans="1:13" x14ac:dyDescent="0.25">
      <c r="A8306">
        <v>310901</v>
      </c>
      <c r="B8306">
        <v>2</v>
      </c>
      <c r="C8306" s="1">
        <v>43287</v>
      </c>
      <c r="D8306">
        <v>79770</v>
      </c>
      <c r="E8306">
        <v>1702</v>
      </c>
      <c r="F8306">
        <v>2</v>
      </c>
      <c r="G8306">
        <v>16.989999999999998</v>
      </c>
      <c r="H8306" s="1">
        <v>43287</v>
      </c>
      <c r="I8306">
        <v>60</v>
      </c>
      <c r="J8306">
        <v>15.1211</v>
      </c>
      <c r="K8306">
        <v>5.63</v>
      </c>
      <c r="L8306" t="s">
        <v>17</v>
      </c>
      <c r="M8306">
        <v>1.3484</v>
      </c>
    </row>
    <row r="8307" spans="1:13" x14ac:dyDescent="0.25">
      <c r="A8307">
        <v>310901</v>
      </c>
      <c r="B8307">
        <v>3</v>
      </c>
      <c r="C8307" s="1">
        <v>43287</v>
      </c>
      <c r="D8307">
        <v>79770</v>
      </c>
      <c r="E8307">
        <v>357</v>
      </c>
      <c r="F8307">
        <v>5</v>
      </c>
      <c r="G8307">
        <v>330</v>
      </c>
      <c r="H8307" s="1">
        <v>43287</v>
      </c>
      <c r="I8307">
        <v>60</v>
      </c>
      <c r="J8307">
        <v>330</v>
      </c>
      <c r="K8307">
        <v>168.24</v>
      </c>
      <c r="L8307" t="s">
        <v>17</v>
      </c>
      <c r="M8307">
        <v>1.3484</v>
      </c>
    </row>
    <row r="8308" spans="1:13" x14ac:dyDescent="0.25">
      <c r="A8308">
        <v>310902</v>
      </c>
      <c r="B8308">
        <v>0</v>
      </c>
      <c r="C8308" s="1">
        <v>43287</v>
      </c>
      <c r="D8308">
        <v>852728</v>
      </c>
      <c r="E8308">
        <v>421</v>
      </c>
      <c r="F8308">
        <v>1</v>
      </c>
      <c r="G8308">
        <v>469</v>
      </c>
      <c r="H8308" s="1">
        <v>43287</v>
      </c>
      <c r="I8308">
        <v>310</v>
      </c>
      <c r="J8308">
        <v>469</v>
      </c>
      <c r="K8308">
        <v>215.68</v>
      </c>
      <c r="L8308" t="s">
        <v>14</v>
      </c>
      <c r="M8308">
        <v>0.85299999999999998</v>
      </c>
    </row>
    <row r="8309" spans="1:13" x14ac:dyDescent="0.25">
      <c r="A8309">
        <v>310903</v>
      </c>
      <c r="B8309">
        <v>0</v>
      </c>
      <c r="C8309" s="1">
        <v>43287</v>
      </c>
      <c r="D8309">
        <v>1791995</v>
      </c>
      <c r="E8309">
        <v>1702</v>
      </c>
      <c r="F8309">
        <v>3</v>
      </c>
      <c r="G8309">
        <v>16.989999999999998</v>
      </c>
      <c r="H8309" s="1">
        <v>43287</v>
      </c>
      <c r="I8309">
        <v>440</v>
      </c>
      <c r="J8309">
        <v>16.989999999999998</v>
      </c>
      <c r="K8309">
        <v>5.63</v>
      </c>
      <c r="L8309" t="s">
        <v>13</v>
      </c>
      <c r="M8309">
        <v>1</v>
      </c>
    </row>
    <row r="8310" spans="1:13" x14ac:dyDescent="0.25">
      <c r="A8310">
        <v>310904</v>
      </c>
      <c r="B8310">
        <v>0</v>
      </c>
      <c r="C8310" s="1">
        <v>43287</v>
      </c>
      <c r="D8310">
        <v>1696205</v>
      </c>
      <c r="E8310">
        <v>303</v>
      </c>
      <c r="F8310">
        <v>4</v>
      </c>
      <c r="G8310">
        <v>869</v>
      </c>
      <c r="H8310" s="1">
        <v>43287</v>
      </c>
      <c r="I8310">
        <v>510</v>
      </c>
      <c r="J8310">
        <v>869</v>
      </c>
      <c r="K8310">
        <v>287.92</v>
      </c>
      <c r="L8310" t="s">
        <v>13</v>
      </c>
      <c r="M8310">
        <v>1</v>
      </c>
    </row>
    <row r="8311" spans="1:13" x14ac:dyDescent="0.25">
      <c r="A8311">
        <v>310904</v>
      </c>
      <c r="B8311">
        <v>1</v>
      </c>
      <c r="C8311" s="1">
        <v>43287</v>
      </c>
      <c r="D8311">
        <v>1696205</v>
      </c>
      <c r="E8311">
        <v>1532</v>
      </c>
      <c r="F8311">
        <v>1</v>
      </c>
      <c r="G8311">
        <v>280</v>
      </c>
      <c r="H8311" s="1">
        <v>43287</v>
      </c>
      <c r="I8311">
        <v>510</v>
      </c>
      <c r="J8311">
        <v>280</v>
      </c>
      <c r="K8311">
        <v>128.76</v>
      </c>
      <c r="L8311" t="s">
        <v>13</v>
      </c>
      <c r="M8311">
        <v>1</v>
      </c>
    </row>
    <row r="8312" spans="1:13" x14ac:dyDescent="0.25">
      <c r="A8312">
        <v>310905</v>
      </c>
      <c r="B8312">
        <v>0</v>
      </c>
      <c r="C8312" s="1">
        <v>43287</v>
      </c>
      <c r="D8312">
        <v>2074785</v>
      </c>
      <c r="E8312">
        <v>468</v>
      </c>
      <c r="F8312">
        <v>6</v>
      </c>
      <c r="G8312">
        <v>179</v>
      </c>
      <c r="H8312" s="1">
        <v>43287</v>
      </c>
      <c r="I8312">
        <v>590</v>
      </c>
      <c r="J8312">
        <v>157.52000000000001</v>
      </c>
      <c r="K8312">
        <v>82.32</v>
      </c>
      <c r="L8312" t="s">
        <v>13</v>
      </c>
      <c r="M8312">
        <v>1</v>
      </c>
    </row>
    <row r="8313" spans="1:13" x14ac:dyDescent="0.25">
      <c r="A8313">
        <v>310905</v>
      </c>
      <c r="B8313">
        <v>1</v>
      </c>
      <c r="C8313" s="1">
        <v>43287</v>
      </c>
      <c r="D8313">
        <v>2074785</v>
      </c>
      <c r="E8313">
        <v>1598</v>
      </c>
      <c r="F8313">
        <v>2</v>
      </c>
      <c r="G8313">
        <v>57.88</v>
      </c>
      <c r="H8313" s="1">
        <v>43287</v>
      </c>
      <c r="I8313">
        <v>590</v>
      </c>
      <c r="J8313">
        <v>57.88</v>
      </c>
      <c r="K8313">
        <v>26.62</v>
      </c>
      <c r="L8313" t="s">
        <v>13</v>
      </c>
      <c r="M8313">
        <v>1</v>
      </c>
    </row>
    <row r="8314" spans="1:13" x14ac:dyDescent="0.25">
      <c r="A8314">
        <v>310905</v>
      </c>
      <c r="B8314">
        <v>2</v>
      </c>
      <c r="C8314" s="1">
        <v>43287</v>
      </c>
      <c r="D8314">
        <v>2074785</v>
      </c>
      <c r="E8314">
        <v>1997</v>
      </c>
      <c r="F8314">
        <v>8</v>
      </c>
      <c r="G8314">
        <v>179.99</v>
      </c>
      <c r="H8314" s="1">
        <v>43287</v>
      </c>
      <c r="I8314">
        <v>590</v>
      </c>
      <c r="J8314">
        <v>158.3912</v>
      </c>
      <c r="K8314">
        <v>82.77</v>
      </c>
      <c r="L8314" t="s">
        <v>13</v>
      </c>
      <c r="M8314">
        <v>1</v>
      </c>
    </row>
    <row r="8315" spans="1:13" x14ac:dyDescent="0.25">
      <c r="A8315">
        <v>310905</v>
      </c>
      <c r="B8315">
        <v>3</v>
      </c>
      <c r="C8315" s="1">
        <v>43287</v>
      </c>
      <c r="D8315">
        <v>2074785</v>
      </c>
      <c r="E8315">
        <v>1415</v>
      </c>
      <c r="F8315">
        <v>7</v>
      </c>
      <c r="G8315">
        <v>300</v>
      </c>
      <c r="H8315" s="1">
        <v>43287</v>
      </c>
      <c r="I8315">
        <v>590</v>
      </c>
      <c r="J8315">
        <v>270</v>
      </c>
      <c r="K8315">
        <v>137.96</v>
      </c>
      <c r="L8315" t="s">
        <v>13</v>
      </c>
      <c r="M8315">
        <v>1</v>
      </c>
    </row>
    <row r="8316" spans="1:13" x14ac:dyDescent="0.25">
      <c r="A8316">
        <v>310905</v>
      </c>
      <c r="B8316">
        <v>4</v>
      </c>
      <c r="C8316" s="1">
        <v>43287</v>
      </c>
      <c r="D8316">
        <v>2074785</v>
      </c>
      <c r="E8316">
        <v>2497</v>
      </c>
      <c r="F8316">
        <v>3</v>
      </c>
      <c r="G8316">
        <v>9.99</v>
      </c>
      <c r="H8316" s="1">
        <v>43287</v>
      </c>
      <c r="I8316">
        <v>590</v>
      </c>
      <c r="J8316">
        <v>8.9909999999999997</v>
      </c>
      <c r="K8316">
        <v>5.09</v>
      </c>
      <c r="L8316" t="s">
        <v>13</v>
      </c>
      <c r="M8316">
        <v>1</v>
      </c>
    </row>
    <row r="8317" spans="1:13" x14ac:dyDescent="0.25">
      <c r="A8317">
        <v>310905</v>
      </c>
      <c r="B8317">
        <v>5</v>
      </c>
      <c r="C8317" s="1">
        <v>43287</v>
      </c>
      <c r="D8317">
        <v>2074785</v>
      </c>
      <c r="E8317">
        <v>389</v>
      </c>
      <c r="F8317">
        <v>4</v>
      </c>
      <c r="G8317">
        <v>599</v>
      </c>
      <c r="H8317" s="1">
        <v>43287</v>
      </c>
      <c r="I8317">
        <v>590</v>
      </c>
      <c r="J8317">
        <v>599</v>
      </c>
      <c r="K8317">
        <v>275.45999999999998</v>
      </c>
      <c r="L8317" t="s">
        <v>13</v>
      </c>
      <c r="M8317">
        <v>1</v>
      </c>
    </row>
    <row r="8318" spans="1:13" x14ac:dyDescent="0.25">
      <c r="A8318">
        <v>310906</v>
      </c>
      <c r="B8318">
        <v>0</v>
      </c>
      <c r="C8318" s="1">
        <v>43287</v>
      </c>
      <c r="D8318">
        <v>1940901</v>
      </c>
      <c r="E8318">
        <v>344</v>
      </c>
      <c r="F8318">
        <v>3</v>
      </c>
      <c r="G8318">
        <v>366</v>
      </c>
      <c r="H8318" s="1">
        <v>43288</v>
      </c>
      <c r="I8318">
        <v>999999</v>
      </c>
      <c r="J8318">
        <v>362.34</v>
      </c>
      <c r="K8318">
        <v>186.6</v>
      </c>
      <c r="L8318" t="s">
        <v>13</v>
      </c>
      <c r="M8318">
        <v>1</v>
      </c>
    </row>
    <row r="8319" spans="1:13" x14ac:dyDescent="0.25">
      <c r="A8319">
        <v>310906</v>
      </c>
      <c r="B8319">
        <v>1</v>
      </c>
      <c r="C8319" s="1">
        <v>43287</v>
      </c>
      <c r="D8319">
        <v>1940901</v>
      </c>
      <c r="E8319">
        <v>2509</v>
      </c>
      <c r="F8319">
        <v>2</v>
      </c>
      <c r="G8319">
        <v>4.0599999999999996</v>
      </c>
      <c r="H8319" s="1">
        <v>43288</v>
      </c>
      <c r="I8319">
        <v>999999</v>
      </c>
      <c r="J8319">
        <v>3.8976000000000002</v>
      </c>
      <c r="K8319">
        <v>2.0699999999999998</v>
      </c>
      <c r="L8319" t="s">
        <v>13</v>
      </c>
      <c r="M8319">
        <v>1</v>
      </c>
    </row>
    <row r="8320" spans="1:13" x14ac:dyDescent="0.25">
      <c r="A8320">
        <v>310906</v>
      </c>
      <c r="B8320">
        <v>2</v>
      </c>
      <c r="C8320" s="1">
        <v>43287</v>
      </c>
      <c r="D8320">
        <v>1940901</v>
      </c>
      <c r="E8320">
        <v>1929</v>
      </c>
      <c r="F8320">
        <v>1</v>
      </c>
      <c r="G8320">
        <v>493</v>
      </c>
      <c r="H8320" s="1">
        <v>43288</v>
      </c>
      <c r="I8320">
        <v>999999</v>
      </c>
      <c r="J8320">
        <v>443.7</v>
      </c>
      <c r="K8320">
        <v>226.71</v>
      </c>
      <c r="L8320" t="s">
        <v>13</v>
      </c>
      <c r="M8320">
        <v>1</v>
      </c>
    </row>
    <row r="8321" spans="1:13" x14ac:dyDescent="0.25">
      <c r="A8321">
        <v>310906</v>
      </c>
      <c r="B8321">
        <v>3</v>
      </c>
      <c r="C8321" s="1">
        <v>43287</v>
      </c>
      <c r="D8321">
        <v>1940901</v>
      </c>
      <c r="E8321">
        <v>2008</v>
      </c>
      <c r="F8321">
        <v>1</v>
      </c>
      <c r="G8321">
        <v>199.99</v>
      </c>
      <c r="H8321" s="1">
        <v>43288</v>
      </c>
      <c r="I8321">
        <v>999999</v>
      </c>
      <c r="J8321">
        <v>199.99</v>
      </c>
      <c r="K8321">
        <v>91.97</v>
      </c>
      <c r="L8321" t="s">
        <v>13</v>
      </c>
      <c r="M8321">
        <v>1</v>
      </c>
    </row>
    <row r="8322" spans="1:13" x14ac:dyDescent="0.25">
      <c r="A8322">
        <v>311000</v>
      </c>
      <c r="B8322">
        <v>0</v>
      </c>
      <c r="C8322" s="1">
        <v>43288</v>
      </c>
      <c r="D8322">
        <v>590289</v>
      </c>
      <c r="E8322">
        <v>1583</v>
      </c>
      <c r="F8322">
        <v>8</v>
      </c>
      <c r="G8322">
        <v>13.89</v>
      </c>
      <c r="H8322" s="1">
        <v>43291</v>
      </c>
      <c r="I8322">
        <v>999999</v>
      </c>
      <c r="J8322">
        <v>13.89</v>
      </c>
      <c r="K8322">
        <v>6.39</v>
      </c>
      <c r="L8322" t="s">
        <v>14</v>
      </c>
      <c r="M8322">
        <v>0.85299999999999998</v>
      </c>
    </row>
    <row r="8323" spans="1:13" x14ac:dyDescent="0.25">
      <c r="A8323">
        <v>311000</v>
      </c>
      <c r="B8323">
        <v>1</v>
      </c>
      <c r="C8323" s="1">
        <v>43288</v>
      </c>
      <c r="D8323">
        <v>590289</v>
      </c>
      <c r="E8323">
        <v>1663</v>
      </c>
      <c r="F8323">
        <v>1</v>
      </c>
      <c r="G8323">
        <v>6.89</v>
      </c>
      <c r="H8323" s="1">
        <v>43291</v>
      </c>
      <c r="I8323">
        <v>999999</v>
      </c>
      <c r="J8323">
        <v>6.89</v>
      </c>
      <c r="K8323">
        <v>3.17</v>
      </c>
      <c r="L8323" t="s">
        <v>14</v>
      </c>
      <c r="M8323">
        <v>0.85299999999999998</v>
      </c>
    </row>
    <row r="8324" spans="1:13" x14ac:dyDescent="0.25">
      <c r="A8324">
        <v>311001</v>
      </c>
      <c r="B8324">
        <v>0</v>
      </c>
      <c r="C8324" s="1">
        <v>43288</v>
      </c>
      <c r="D8324">
        <v>88309</v>
      </c>
      <c r="E8324">
        <v>146</v>
      </c>
      <c r="F8324">
        <v>3</v>
      </c>
      <c r="G8324">
        <v>2899.99</v>
      </c>
      <c r="H8324" s="1">
        <v>43288</v>
      </c>
      <c r="I8324">
        <v>35</v>
      </c>
      <c r="J8324">
        <v>2754.9904999999999</v>
      </c>
      <c r="K8324">
        <v>960.82</v>
      </c>
      <c r="L8324" t="s">
        <v>17</v>
      </c>
      <c r="M8324">
        <v>1.3484</v>
      </c>
    </row>
    <row r="8325" spans="1:13" x14ac:dyDescent="0.25">
      <c r="A8325">
        <v>311002</v>
      </c>
      <c r="B8325">
        <v>0</v>
      </c>
      <c r="C8325" s="1">
        <v>43288</v>
      </c>
      <c r="D8325">
        <v>149946</v>
      </c>
      <c r="E8325">
        <v>2126</v>
      </c>
      <c r="F8325">
        <v>7</v>
      </c>
      <c r="G8325">
        <v>149</v>
      </c>
      <c r="H8325" s="1">
        <v>43293</v>
      </c>
      <c r="I8325">
        <v>999999</v>
      </c>
      <c r="J8325">
        <v>137.08000000000001</v>
      </c>
      <c r="K8325">
        <v>75.959999999999994</v>
      </c>
      <c r="L8325" t="s">
        <v>17</v>
      </c>
      <c r="M8325">
        <v>1.3484</v>
      </c>
    </row>
    <row r="8326" spans="1:13" x14ac:dyDescent="0.25">
      <c r="A8326">
        <v>311002</v>
      </c>
      <c r="B8326">
        <v>1</v>
      </c>
      <c r="C8326" s="1">
        <v>43288</v>
      </c>
      <c r="D8326">
        <v>149946</v>
      </c>
      <c r="E8326">
        <v>134</v>
      </c>
      <c r="F8326">
        <v>3</v>
      </c>
      <c r="G8326">
        <v>349.95</v>
      </c>
      <c r="H8326" s="1">
        <v>43293</v>
      </c>
      <c r="I8326">
        <v>999999</v>
      </c>
      <c r="J8326">
        <v>318.4545</v>
      </c>
      <c r="K8326">
        <v>160.93</v>
      </c>
      <c r="L8326" t="s">
        <v>17</v>
      </c>
      <c r="M8326">
        <v>1.3484</v>
      </c>
    </row>
    <row r="8327" spans="1:13" x14ac:dyDescent="0.25">
      <c r="A8327">
        <v>311002</v>
      </c>
      <c r="B8327">
        <v>2</v>
      </c>
      <c r="C8327" s="1">
        <v>43288</v>
      </c>
      <c r="D8327">
        <v>149946</v>
      </c>
      <c r="E8327">
        <v>1</v>
      </c>
      <c r="F8327">
        <v>6</v>
      </c>
      <c r="G8327">
        <v>12.99</v>
      </c>
      <c r="H8327" s="1">
        <v>43293</v>
      </c>
      <c r="I8327">
        <v>999999</v>
      </c>
      <c r="J8327">
        <v>12.99</v>
      </c>
      <c r="K8327">
        <v>6.62</v>
      </c>
      <c r="L8327" t="s">
        <v>17</v>
      </c>
      <c r="M8327">
        <v>1.3484</v>
      </c>
    </row>
    <row r="8328" spans="1:13" x14ac:dyDescent="0.25">
      <c r="A8328">
        <v>311003</v>
      </c>
      <c r="B8328">
        <v>0</v>
      </c>
      <c r="C8328" s="1">
        <v>43288</v>
      </c>
      <c r="D8328">
        <v>1169549</v>
      </c>
      <c r="E8328">
        <v>1423</v>
      </c>
      <c r="F8328">
        <v>2</v>
      </c>
      <c r="G8328">
        <v>189</v>
      </c>
      <c r="H8328" s="1">
        <v>43289</v>
      </c>
      <c r="I8328">
        <v>999999</v>
      </c>
      <c r="J8328">
        <v>173.88</v>
      </c>
      <c r="K8328">
        <v>86.91</v>
      </c>
      <c r="L8328" t="s">
        <v>16</v>
      </c>
      <c r="M8328">
        <v>0.75570000000000004</v>
      </c>
    </row>
    <row r="8329" spans="1:13" x14ac:dyDescent="0.25">
      <c r="A8329">
        <v>311004</v>
      </c>
      <c r="B8329">
        <v>0</v>
      </c>
      <c r="C8329" s="1">
        <v>43288</v>
      </c>
      <c r="D8329">
        <v>1660175</v>
      </c>
      <c r="E8329">
        <v>1630</v>
      </c>
      <c r="F8329">
        <v>1</v>
      </c>
      <c r="G8329">
        <v>22.89</v>
      </c>
      <c r="H8329" s="1">
        <v>43289</v>
      </c>
      <c r="I8329">
        <v>999999</v>
      </c>
      <c r="J8329">
        <v>20.3721</v>
      </c>
      <c r="K8329">
        <v>7.58</v>
      </c>
      <c r="L8329" t="s">
        <v>13</v>
      </c>
      <c r="M8329">
        <v>1</v>
      </c>
    </row>
    <row r="8330" spans="1:13" x14ac:dyDescent="0.25">
      <c r="A8330">
        <v>311005</v>
      </c>
      <c r="B8330">
        <v>0</v>
      </c>
      <c r="C8330" s="1">
        <v>43288</v>
      </c>
      <c r="D8330">
        <v>1302516</v>
      </c>
      <c r="E8330">
        <v>1774</v>
      </c>
      <c r="F8330">
        <v>8</v>
      </c>
      <c r="G8330">
        <v>43</v>
      </c>
      <c r="H8330" s="1">
        <v>43290</v>
      </c>
      <c r="I8330">
        <v>999999</v>
      </c>
      <c r="J8330">
        <v>37.840000000000003</v>
      </c>
      <c r="K8330">
        <v>21.92</v>
      </c>
      <c r="L8330" t="s">
        <v>13</v>
      </c>
      <c r="M8330">
        <v>1</v>
      </c>
    </row>
    <row r="8331" spans="1:13" x14ac:dyDescent="0.25">
      <c r="A8331">
        <v>311006</v>
      </c>
      <c r="B8331">
        <v>0</v>
      </c>
      <c r="C8331" s="1">
        <v>43288</v>
      </c>
      <c r="D8331">
        <v>1129442</v>
      </c>
      <c r="E8331">
        <v>1563</v>
      </c>
      <c r="F8331">
        <v>8</v>
      </c>
      <c r="G8331">
        <v>268</v>
      </c>
      <c r="H8331" s="1">
        <v>43288</v>
      </c>
      <c r="I8331">
        <v>360</v>
      </c>
      <c r="J8331">
        <v>268</v>
      </c>
      <c r="K8331">
        <v>123.24</v>
      </c>
      <c r="L8331" t="s">
        <v>16</v>
      </c>
      <c r="M8331">
        <v>0.75570000000000004</v>
      </c>
    </row>
    <row r="8332" spans="1:13" x14ac:dyDescent="0.25">
      <c r="A8332">
        <v>311006</v>
      </c>
      <c r="B8332">
        <v>1</v>
      </c>
      <c r="C8332" s="1">
        <v>43288</v>
      </c>
      <c r="D8332">
        <v>1129442</v>
      </c>
      <c r="E8332">
        <v>1662</v>
      </c>
      <c r="F8332">
        <v>3</v>
      </c>
      <c r="G8332">
        <v>6.99</v>
      </c>
      <c r="H8332" s="1">
        <v>43288</v>
      </c>
      <c r="I8332">
        <v>360</v>
      </c>
      <c r="J8332">
        <v>6.1512000000000002</v>
      </c>
      <c r="K8332">
        <v>3.56</v>
      </c>
      <c r="L8332" t="s">
        <v>16</v>
      </c>
      <c r="M8332">
        <v>0.75570000000000004</v>
      </c>
    </row>
    <row r="8333" spans="1:13" x14ac:dyDescent="0.25">
      <c r="A8333">
        <v>311006</v>
      </c>
      <c r="B8333">
        <v>2</v>
      </c>
      <c r="C8333" s="1">
        <v>43288</v>
      </c>
      <c r="D8333">
        <v>1129442</v>
      </c>
      <c r="E8333">
        <v>45</v>
      </c>
      <c r="F8333">
        <v>2</v>
      </c>
      <c r="G8333">
        <v>232</v>
      </c>
      <c r="H8333" s="1">
        <v>43288</v>
      </c>
      <c r="I8333">
        <v>360</v>
      </c>
      <c r="J8333">
        <v>215.76</v>
      </c>
      <c r="K8333">
        <v>106.69</v>
      </c>
      <c r="L8333" t="s">
        <v>16</v>
      </c>
      <c r="M8333">
        <v>0.75570000000000004</v>
      </c>
    </row>
    <row r="8334" spans="1:13" x14ac:dyDescent="0.25">
      <c r="A8334">
        <v>311007</v>
      </c>
      <c r="B8334">
        <v>0</v>
      </c>
      <c r="C8334" s="1">
        <v>43288</v>
      </c>
      <c r="D8334">
        <v>1690679</v>
      </c>
      <c r="E8334">
        <v>61</v>
      </c>
      <c r="F8334">
        <v>2</v>
      </c>
      <c r="G8334">
        <v>181</v>
      </c>
      <c r="H8334" s="1">
        <v>43288</v>
      </c>
      <c r="I8334">
        <v>610</v>
      </c>
      <c r="J8334">
        <v>181</v>
      </c>
      <c r="K8334">
        <v>83.24</v>
      </c>
      <c r="L8334" t="s">
        <v>13</v>
      </c>
      <c r="M8334">
        <v>1</v>
      </c>
    </row>
    <row r="8335" spans="1:13" x14ac:dyDescent="0.25">
      <c r="A8335">
        <v>311007</v>
      </c>
      <c r="B8335">
        <v>1</v>
      </c>
      <c r="C8335" s="1">
        <v>43288</v>
      </c>
      <c r="D8335">
        <v>1690679</v>
      </c>
      <c r="E8335">
        <v>137</v>
      </c>
      <c r="F8335">
        <v>3</v>
      </c>
      <c r="G8335">
        <v>499.99</v>
      </c>
      <c r="H8335" s="1">
        <v>43288</v>
      </c>
      <c r="I8335">
        <v>610</v>
      </c>
      <c r="J8335">
        <v>434.99130000000002</v>
      </c>
      <c r="K8335">
        <v>229.93</v>
      </c>
      <c r="L8335" t="s">
        <v>13</v>
      </c>
      <c r="M8335">
        <v>1</v>
      </c>
    </row>
    <row r="8336" spans="1:13" x14ac:dyDescent="0.25">
      <c r="A8336">
        <v>311008</v>
      </c>
      <c r="B8336">
        <v>0</v>
      </c>
      <c r="C8336" s="1">
        <v>43288</v>
      </c>
      <c r="D8336">
        <v>1205071</v>
      </c>
      <c r="E8336">
        <v>1609</v>
      </c>
      <c r="F8336">
        <v>5</v>
      </c>
      <c r="G8336">
        <v>259.99</v>
      </c>
      <c r="H8336" s="1">
        <v>43290</v>
      </c>
      <c r="I8336">
        <v>999999</v>
      </c>
      <c r="J8336">
        <v>236.5909</v>
      </c>
      <c r="K8336">
        <v>86.14</v>
      </c>
      <c r="L8336" t="s">
        <v>13</v>
      </c>
      <c r="M8336">
        <v>1</v>
      </c>
    </row>
    <row r="8337" spans="1:13" x14ac:dyDescent="0.25">
      <c r="A8337">
        <v>311009</v>
      </c>
      <c r="B8337">
        <v>0</v>
      </c>
      <c r="C8337" s="1">
        <v>43288</v>
      </c>
      <c r="D8337">
        <v>999017</v>
      </c>
      <c r="E8337">
        <v>2506</v>
      </c>
      <c r="F8337">
        <v>1</v>
      </c>
      <c r="G8337">
        <v>4.74</v>
      </c>
      <c r="H8337" s="1">
        <v>43288</v>
      </c>
      <c r="I8337">
        <v>390</v>
      </c>
      <c r="J8337">
        <v>4.4081999999999999</v>
      </c>
      <c r="K8337">
        <v>2.42</v>
      </c>
      <c r="L8337" t="s">
        <v>16</v>
      </c>
      <c r="M8337">
        <v>0.75570000000000004</v>
      </c>
    </row>
    <row r="8338" spans="1:13" x14ac:dyDescent="0.25">
      <c r="A8338">
        <v>311009</v>
      </c>
      <c r="B8338">
        <v>1</v>
      </c>
      <c r="C8338" s="1">
        <v>43288</v>
      </c>
      <c r="D8338">
        <v>999017</v>
      </c>
      <c r="E8338">
        <v>2048</v>
      </c>
      <c r="F8338">
        <v>3</v>
      </c>
      <c r="G8338">
        <v>94.99</v>
      </c>
      <c r="H8338" s="1">
        <v>43288</v>
      </c>
      <c r="I8338">
        <v>390</v>
      </c>
      <c r="J8338">
        <v>91.190399999999997</v>
      </c>
      <c r="K8338">
        <v>48.43</v>
      </c>
      <c r="L8338" t="s">
        <v>16</v>
      </c>
      <c r="M8338">
        <v>0.75570000000000004</v>
      </c>
    </row>
    <row r="8339" spans="1:13" x14ac:dyDescent="0.25">
      <c r="A8339">
        <v>311010</v>
      </c>
      <c r="B8339">
        <v>0</v>
      </c>
      <c r="C8339" s="1">
        <v>43288</v>
      </c>
      <c r="D8339">
        <v>2058798</v>
      </c>
      <c r="E8339">
        <v>1582</v>
      </c>
      <c r="F8339">
        <v>3</v>
      </c>
      <c r="G8339">
        <v>17.989999999999998</v>
      </c>
      <c r="H8339" s="1">
        <v>43290</v>
      </c>
      <c r="I8339">
        <v>999999</v>
      </c>
      <c r="J8339">
        <v>16.190999999999999</v>
      </c>
      <c r="K8339">
        <v>8.27</v>
      </c>
      <c r="L8339" t="s">
        <v>13</v>
      </c>
      <c r="M8339">
        <v>1</v>
      </c>
    </row>
    <row r="8340" spans="1:13" x14ac:dyDescent="0.25">
      <c r="A8340">
        <v>311010</v>
      </c>
      <c r="B8340">
        <v>1</v>
      </c>
      <c r="C8340" s="1">
        <v>43288</v>
      </c>
      <c r="D8340">
        <v>2058798</v>
      </c>
      <c r="E8340">
        <v>823</v>
      </c>
      <c r="F8340">
        <v>3</v>
      </c>
      <c r="G8340">
        <v>27.9</v>
      </c>
      <c r="H8340" s="1">
        <v>43290</v>
      </c>
      <c r="I8340">
        <v>999999</v>
      </c>
      <c r="J8340">
        <v>26.783999999999999</v>
      </c>
      <c r="K8340">
        <v>12.83</v>
      </c>
      <c r="L8340" t="s">
        <v>13</v>
      </c>
      <c r="M8340">
        <v>1</v>
      </c>
    </row>
    <row r="8341" spans="1:13" x14ac:dyDescent="0.25">
      <c r="A8341">
        <v>311010</v>
      </c>
      <c r="B8341">
        <v>2</v>
      </c>
      <c r="C8341" s="1">
        <v>43288</v>
      </c>
      <c r="D8341">
        <v>2058798</v>
      </c>
      <c r="E8341">
        <v>1617</v>
      </c>
      <c r="F8341">
        <v>1</v>
      </c>
      <c r="G8341">
        <v>57.99</v>
      </c>
      <c r="H8341" s="1">
        <v>43290</v>
      </c>
      <c r="I8341">
        <v>999999</v>
      </c>
      <c r="J8341">
        <v>51.031199999999998</v>
      </c>
      <c r="K8341">
        <v>26.67</v>
      </c>
      <c r="L8341" t="s">
        <v>13</v>
      </c>
      <c r="M8341">
        <v>1</v>
      </c>
    </row>
    <row r="8342" spans="1:13" x14ac:dyDescent="0.25">
      <c r="A8342">
        <v>311010</v>
      </c>
      <c r="B8342">
        <v>3</v>
      </c>
      <c r="C8342" s="1">
        <v>43288</v>
      </c>
      <c r="D8342">
        <v>2058798</v>
      </c>
      <c r="E8342">
        <v>1374</v>
      </c>
      <c r="F8342">
        <v>1</v>
      </c>
      <c r="G8342">
        <v>16</v>
      </c>
      <c r="H8342" s="1">
        <v>43290</v>
      </c>
      <c r="I8342">
        <v>999999</v>
      </c>
      <c r="J8342">
        <v>14.24</v>
      </c>
      <c r="K8342">
        <v>8.16</v>
      </c>
      <c r="L8342" t="s">
        <v>13</v>
      </c>
      <c r="M8342">
        <v>1</v>
      </c>
    </row>
    <row r="8343" spans="1:13" x14ac:dyDescent="0.25">
      <c r="A8343">
        <v>311010</v>
      </c>
      <c r="B8343">
        <v>4</v>
      </c>
      <c r="C8343" s="1">
        <v>43288</v>
      </c>
      <c r="D8343">
        <v>2058798</v>
      </c>
      <c r="E8343">
        <v>1457</v>
      </c>
      <c r="F8343">
        <v>2</v>
      </c>
      <c r="G8343">
        <v>189</v>
      </c>
      <c r="H8343" s="1">
        <v>43290</v>
      </c>
      <c r="I8343">
        <v>999999</v>
      </c>
      <c r="J8343">
        <v>183.33</v>
      </c>
      <c r="K8343">
        <v>86.91</v>
      </c>
      <c r="L8343" t="s">
        <v>13</v>
      </c>
      <c r="M8343">
        <v>1</v>
      </c>
    </row>
    <row r="8344" spans="1:13" x14ac:dyDescent="0.25">
      <c r="A8344">
        <v>311011</v>
      </c>
      <c r="B8344">
        <v>0</v>
      </c>
      <c r="C8344" s="1">
        <v>43288</v>
      </c>
      <c r="D8344">
        <v>304057</v>
      </c>
      <c r="E8344">
        <v>458</v>
      </c>
      <c r="F8344">
        <v>2</v>
      </c>
      <c r="G8344">
        <v>229.9</v>
      </c>
      <c r="H8344" s="1">
        <v>43289</v>
      </c>
      <c r="I8344">
        <v>999999</v>
      </c>
      <c r="J8344">
        <v>200.01300000000001</v>
      </c>
      <c r="K8344">
        <v>117.21</v>
      </c>
      <c r="L8344" t="s">
        <v>15</v>
      </c>
      <c r="M8344">
        <v>1.3132999999999999</v>
      </c>
    </row>
    <row r="8345" spans="1:13" x14ac:dyDescent="0.25">
      <c r="A8345">
        <v>311012</v>
      </c>
      <c r="B8345">
        <v>0</v>
      </c>
      <c r="C8345" s="1">
        <v>43288</v>
      </c>
      <c r="D8345">
        <v>1901014</v>
      </c>
      <c r="E8345">
        <v>770</v>
      </c>
      <c r="F8345">
        <v>4</v>
      </c>
      <c r="G8345">
        <v>52.9</v>
      </c>
      <c r="H8345" s="1">
        <v>43294</v>
      </c>
      <c r="I8345">
        <v>999999</v>
      </c>
      <c r="J8345">
        <v>46.552</v>
      </c>
      <c r="K8345">
        <v>26.97</v>
      </c>
      <c r="L8345" t="s">
        <v>13</v>
      </c>
      <c r="M8345">
        <v>1</v>
      </c>
    </row>
    <row r="8346" spans="1:13" x14ac:dyDescent="0.25">
      <c r="A8346">
        <v>311200</v>
      </c>
      <c r="B8346">
        <v>0</v>
      </c>
      <c r="C8346" s="1">
        <v>43290</v>
      </c>
      <c r="D8346">
        <v>32008</v>
      </c>
      <c r="E8346">
        <v>1617</v>
      </c>
      <c r="F8346">
        <v>2</v>
      </c>
      <c r="G8346">
        <v>57.99</v>
      </c>
      <c r="H8346" s="1">
        <v>43290</v>
      </c>
      <c r="I8346">
        <v>50</v>
      </c>
      <c r="J8346">
        <v>57.99</v>
      </c>
      <c r="K8346">
        <v>26.67</v>
      </c>
      <c r="L8346" t="s">
        <v>17</v>
      </c>
      <c r="M8346">
        <v>1.3364</v>
      </c>
    </row>
    <row r="8347" spans="1:13" x14ac:dyDescent="0.25">
      <c r="A8347">
        <v>311201</v>
      </c>
      <c r="B8347">
        <v>0</v>
      </c>
      <c r="C8347" s="1">
        <v>43290</v>
      </c>
      <c r="D8347">
        <v>1578727</v>
      </c>
      <c r="E8347">
        <v>340</v>
      </c>
      <c r="F8347">
        <v>3</v>
      </c>
      <c r="G8347">
        <v>819</v>
      </c>
      <c r="H8347" s="1">
        <v>43292</v>
      </c>
      <c r="I8347">
        <v>999999</v>
      </c>
      <c r="J8347">
        <v>819</v>
      </c>
      <c r="K8347">
        <v>376.63</v>
      </c>
      <c r="L8347" t="s">
        <v>13</v>
      </c>
      <c r="M8347">
        <v>1</v>
      </c>
    </row>
    <row r="8348" spans="1:13" x14ac:dyDescent="0.25">
      <c r="A8348">
        <v>311201</v>
      </c>
      <c r="B8348">
        <v>1</v>
      </c>
      <c r="C8348" s="1">
        <v>43290</v>
      </c>
      <c r="D8348">
        <v>1578727</v>
      </c>
      <c r="E8348">
        <v>1437</v>
      </c>
      <c r="F8348">
        <v>4</v>
      </c>
      <c r="G8348">
        <v>199</v>
      </c>
      <c r="H8348" s="1">
        <v>43292</v>
      </c>
      <c r="I8348">
        <v>999999</v>
      </c>
      <c r="J8348">
        <v>197.01</v>
      </c>
      <c r="K8348">
        <v>91.51</v>
      </c>
      <c r="L8348" t="s">
        <v>13</v>
      </c>
      <c r="M8348">
        <v>1</v>
      </c>
    </row>
    <row r="8349" spans="1:13" x14ac:dyDescent="0.25">
      <c r="A8349">
        <v>311202</v>
      </c>
      <c r="B8349">
        <v>0</v>
      </c>
      <c r="C8349" s="1">
        <v>43290</v>
      </c>
      <c r="D8349">
        <v>1125764</v>
      </c>
      <c r="E8349">
        <v>1360</v>
      </c>
      <c r="F8349">
        <v>1</v>
      </c>
      <c r="G8349">
        <v>46.99</v>
      </c>
      <c r="H8349" s="1">
        <v>43294</v>
      </c>
      <c r="I8349">
        <v>999999</v>
      </c>
      <c r="J8349">
        <v>41.351199999999999</v>
      </c>
      <c r="K8349">
        <v>15.57</v>
      </c>
      <c r="L8349" t="s">
        <v>16</v>
      </c>
      <c r="M8349">
        <v>0.74939999999999996</v>
      </c>
    </row>
    <row r="8350" spans="1:13" x14ac:dyDescent="0.25">
      <c r="A8350">
        <v>311202</v>
      </c>
      <c r="B8350">
        <v>1</v>
      </c>
      <c r="C8350" s="1">
        <v>43290</v>
      </c>
      <c r="D8350">
        <v>1125764</v>
      </c>
      <c r="E8350">
        <v>1678</v>
      </c>
      <c r="F8350">
        <v>10</v>
      </c>
      <c r="G8350">
        <v>16.89</v>
      </c>
      <c r="H8350" s="1">
        <v>43294</v>
      </c>
      <c r="I8350">
        <v>999999</v>
      </c>
      <c r="J8350">
        <v>15.5388</v>
      </c>
      <c r="K8350">
        <v>5.6</v>
      </c>
      <c r="L8350" t="s">
        <v>16</v>
      </c>
      <c r="M8350">
        <v>0.74939999999999996</v>
      </c>
    </row>
    <row r="8351" spans="1:13" x14ac:dyDescent="0.25">
      <c r="A8351">
        <v>311203</v>
      </c>
      <c r="B8351">
        <v>0</v>
      </c>
      <c r="C8351" s="1">
        <v>43290</v>
      </c>
      <c r="D8351">
        <v>221370</v>
      </c>
      <c r="E8351">
        <v>477</v>
      </c>
      <c r="F8351">
        <v>1</v>
      </c>
      <c r="G8351">
        <v>619</v>
      </c>
      <c r="H8351" s="1">
        <v>43292</v>
      </c>
      <c r="I8351">
        <v>999999</v>
      </c>
      <c r="J8351">
        <v>532.34</v>
      </c>
      <c r="K8351">
        <v>205.09</v>
      </c>
      <c r="L8351" t="s">
        <v>15</v>
      </c>
      <c r="M8351">
        <v>1.3076000000000001</v>
      </c>
    </row>
    <row r="8352" spans="1:13" x14ac:dyDescent="0.25">
      <c r="A8352">
        <v>311203</v>
      </c>
      <c r="B8352">
        <v>1</v>
      </c>
      <c r="C8352" s="1">
        <v>43290</v>
      </c>
      <c r="D8352">
        <v>221370</v>
      </c>
      <c r="E8352">
        <v>1583</v>
      </c>
      <c r="F8352">
        <v>2</v>
      </c>
      <c r="G8352">
        <v>13.89</v>
      </c>
      <c r="H8352" s="1">
        <v>43292</v>
      </c>
      <c r="I8352">
        <v>999999</v>
      </c>
      <c r="J8352">
        <v>13.89</v>
      </c>
      <c r="K8352">
        <v>6.39</v>
      </c>
      <c r="L8352" t="s">
        <v>15</v>
      </c>
      <c r="M8352">
        <v>1.3076000000000001</v>
      </c>
    </row>
    <row r="8353" spans="1:13" x14ac:dyDescent="0.25">
      <c r="A8353">
        <v>311204</v>
      </c>
      <c r="B8353">
        <v>0</v>
      </c>
      <c r="C8353" s="1">
        <v>43290</v>
      </c>
      <c r="D8353">
        <v>534328</v>
      </c>
      <c r="E8353">
        <v>1647</v>
      </c>
      <c r="F8353">
        <v>6</v>
      </c>
      <c r="G8353">
        <v>179.99</v>
      </c>
      <c r="H8353" s="1">
        <v>43292</v>
      </c>
      <c r="I8353">
        <v>999999</v>
      </c>
      <c r="J8353">
        <v>179.99</v>
      </c>
      <c r="K8353">
        <v>82.77</v>
      </c>
      <c r="L8353" t="s">
        <v>14</v>
      </c>
      <c r="M8353">
        <v>0.84819999999999995</v>
      </c>
    </row>
    <row r="8354" spans="1:13" x14ac:dyDescent="0.25">
      <c r="A8354">
        <v>311204</v>
      </c>
      <c r="B8354">
        <v>1</v>
      </c>
      <c r="C8354" s="1">
        <v>43290</v>
      </c>
      <c r="D8354">
        <v>534328</v>
      </c>
      <c r="E8354">
        <v>676</v>
      </c>
      <c r="F8354">
        <v>1</v>
      </c>
      <c r="G8354">
        <v>87</v>
      </c>
      <c r="H8354" s="1">
        <v>43292</v>
      </c>
      <c r="I8354">
        <v>999999</v>
      </c>
      <c r="J8354">
        <v>75.69</v>
      </c>
      <c r="K8354">
        <v>44.36</v>
      </c>
      <c r="L8354" t="s">
        <v>14</v>
      </c>
      <c r="M8354">
        <v>0.84819999999999995</v>
      </c>
    </row>
    <row r="8355" spans="1:13" x14ac:dyDescent="0.25">
      <c r="A8355">
        <v>311204</v>
      </c>
      <c r="B8355">
        <v>2</v>
      </c>
      <c r="C8355" s="1">
        <v>43290</v>
      </c>
      <c r="D8355">
        <v>534328</v>
      </c>
      <c r="E8355">
        <v>2054</v>
      </c>
      <c r="F8355">
        <v>5</v>
      </c>
      <c r="G8355">
        <v>94.99</v>
      </c>
      <c r="H8355" s="1">
        <v>43292</v>
      </c>
      <c r="I8355">
        <v>999999</v>
      </c>
      <c r="J8355">
        <v>83.591200000000001</v>
      </c>
      <c r="K8355">
        <v>48.43</v>
      </c>
      <c r="L8355" t="s">
        <v>14</v>
      </c>
      <c r="M8355">
        <v>0.84819999999999995</v>
      </c>
    </row>
    <row r="8356" spans="1:13" x14ac:dyDescent="0.25">
      <c r="A8356">
        <v>311204</v>
      </c>
      <c r="B8356">
        <v>3</v>
      </c>
      <c r="C8356" s="1">
        <v>43290</v>
      </c>
      <c r="D8356">
        <v>534328</v>
      </c>
      <c r="E8356">
        <v>144</v>
      </c>
      <c r="F8356">
        <v>7</v>
      </c>
      <c r="G8356">
        <v>299.99</v>
      </c>
      <c r="H8356" s="1">
        <v>43292</v>
      </c>
      <c r="I8356">
        <v>999999</v>
      </c>
      <c r="J8356">
        <v>299.99</v>
      </c>
      <c r="K8356">
        <v>152.94</v>
      </c>
      <c r="L8356" t="s">
        <v>14</v>
      </c>
      <c r="M8356">
        <v>0.84819999999999995</v>
      </c>
    </row>
    <row r="8357" spans="1:13" x14ac:dyDescent="0.25">
      <c r="A8357">
        <v>311300</v>
      </c>
      <c r="B8357">
        <v>0</v>
      </c>
      <c r="C8357" s="1">
        <v>43291</v>
      </c>
      <c r="D8357">
        <v>1517642</v>
      </c>
      <c r="E8357">
        <v>371</v>
      </c>
      <c r="F8357">
        <v>4</v>
      </c>
      <c r="G8357">
        <v>599</v>
      </c>
      <c r="H8357" s="1">
        <v>43291</v>
      </c>
      <c r="I8357">
        <v>585</v>
      </c>
      <c r="J8357">
        <v>569.04999999999995</v>
      </c>
      <c r="K8357">
        <v>275.45999999999998</v>
      </c>
      <c r="L8357" t="s">
        <v>13</v>
      </c>
      <c r="M8357">
        <v>1</v>
      </c>
    </row>
    <row r="8358" spans="1:13" x14ac:dyDescent="0.25">
      <c r="A8358">
        <v>311301</v>
      </c>
      <c r="B8358">
        <v>0</v>
      </c>
      <c r="C8358" s="1">
        <v>43291</v>
      </c>
      <c r="D8358">
        <v>1507791</v>
      </c>
      <c r="E8358">
        <v>53</v>
      </c>
      <c r="F8358">
        <v>4</v>
      </c>
      <c r="G8358">
        <v>296</v>
      </c>
      <c r="H8358" s="1">
        <v>43291</v>
      </c>
      <c r="I8358">
        <v>650</v>
      </c>
      <c r="J8358">
        <v>263.44</v>
      </c>
      <c r="K8358">
        <v>98.07</v>
      </c>
      <c r="L8358" t="s">
        <v>13</v>
      </c>
      <c r="M8358">
        <v>1</v>
      </c>
    </row>
    <row r="8359" spans="1:13" x14ac:dyDescent="0.25">
      <c r="A8359">
        <v>311301</v>
      </c>
      <c r="B8359">
        <v>1</v>
      </c>
      <c r="C8359" s="1">
        <v>43291</v>
      </c>
      <c r="D8359">
        <v>1507791</v>
      </c>
      <c r="E8359">
        <v>1459</v>
      </c>
      <c r="F8359">
        <v>4</v>
      </c>
      <c r="G8359">
        <v>256</v>
      </c>
      <c r="H8359" s="1">
        <v>43291</v>
      </c>
      <c r="I8359">
        <v>650</v>
      </c>
      <c r="J8359">
        <v>256</v>
      </c>
      <c r="K8359">
        <v>117.73</v>
      </c>
      <c r="L8359" t="s">
        <v>13</v>
      </c>
      <c r="M8359">
        <v>1</v>
      </c>
    </row>
    <row r="8360" spans="1:13" x14ac:dyDescent="0.25">
      <c r="A8360">
        <v>311301</v>
      </c>
      <c r="B8360">
        <v>2</v>
      </c>
      <c r="C8360" s="1">
        <v>43291</v>
      </c>
      <c r="D8360">
        <v>1507791</v>
      </c>
      <c r="E8360">
        <v>433</v>
      </c>
      <c r="F8360">
        <v>1</v>
      </c>
      <c r="G8360">
        <v>969</v>
      </c>
      <c r="H8360" s="1">
        <v>43291</v>
      </c>
      <c r="I8360">
        <v>650</v>
      </c>
      <c r="J8360">
        <v>969</v>
      </c>
      <c r="K8360">
        <v>321.05</v>
      </c>
      <c r="L8360" t="s">
        <v>13</v>
      </c>
      <c r="M8360">
        <v>1</v>
      </c>
    </row>
    <row r="8361" spans="1:13" x14ac:dyDescent="0.25">
      <c r="A8361">
        <v>311302</v>
      </c>
      <c r="B8361">
        <v>0</v>
      </c>
      <c r="C8361" s="1">
        <v>43291</v>
      </c>
      <c r="D8361">
        <v>1091539</v>
      </c>
      <c r="E8361">
        <v>596</v>
      </c>
      <c r="F8361">
        <v>5</v>
      </c>
      <c r="G8361">
        <v>190</v>
      </c>
      <c r="H8361" s="1">
        <v>43297</v>
      </c>
      <c r="I8361">
        <v>999999</v>
      </c>
      <c r="J8361">
        <v>169.1</v>
      </c>
      <c r="K8361">
        <v>62.95</v>
      </c>
      <c r="L8361" t="s">
        <v>16</v>
      </c>
      <c r="M8361">
        <v>0.75419999999999998</v>
      </c>
    </row>
    <row r="8362" spans="1:13" x14ac:dyDescent="0.25">
      <c r="A8362">
        <v>311302</v>
      </c>
      <c r="B8362">
        <v>1</v>
      </c>
      <c r="C8362" s="1">
        <v>43291</v>
      </c>
      <c r="D8362">
        <v>1091539</v>
      </c>
      <c r="E8362">
        <v>1523</v>
      </c>
      <c r="F8362">
        <v>3</v>
      </c>
      <c r="G8362">
        <v>299</v>
      </c>
      <c r="H8362" s="1">
        <v>43297</v>
      </c>
      <c r="I8362">
        <v>999999</v>
      </c>
      <c r="J8362">
        <v>275.08</v>
      </c>
      <c r="K8362">
        <v>137.5</v>
      </c>
      <c r="L8362" t="s">
        <v>16</v>
      </c>
      <c r="M8362">
        <v>0.75419999999999998</v>
      </c>
    </row>
    <row r="8363" spans="1:13" x14ac:dyDescent="0.25">
      <c r="A8363">
        <v>311302</v>
      </c>
      <c r="B8363">
        <v>2</v>
      </c>
      <c r="C8363" s="1">
        <v>43291</v>
      </c>
      <c r="D8363">
        <v>1091539</v>
      </c>
      <c r="E8363">
        <v>336</v>
      </c>
      <c r="F8363">
        <v>7</v>
      </c>
      <c r="G8363">
        <v>699</v>
      </c>
      <c r="H8363" s="1">
        <v>43297</v>
      </c>
      <c r="I8363">
        <v>999999</v>
      </c>
      <c r="J8363">
        <v>622.11</v>
      </c>
      <c r="K8363">
        <v>321.44</v>
      </c>
      <c r="L8363" t="s">
        <v>16</v>
      </c>
      <c r="M8363">
        <v>0.75419999999999998</v>
      </c>
    </row>
    <row r="8364" spans="1:13" x14ac:dyDescent="0.25">
      <c r="A8364">
        <v>311303</v>
      </c>
      <c r="B8364">
        <v>0</v>
      </c>
      <c r="C8364" s="1">
        <v>43291</v>
      </c>
      <c r="D8364">
        <v>2062917</v>
      </c>
      <c r="E8364">
        <v>697</v>
      </c>
      <c r="F8364">
        <v>2</v>
      </c>
      <c r="G8364">
        <v>147</v>
      </c>
      <c r="H8364" s="1">
        <v>43292</v>
      </c>
      <c r="I8364">
        <v>999999</v>
      </c>
      <c r="J8364">
        <v>138.18</v>
      </c>
      <c r="K8364">
        <v>67.599999999999994</v>
      </c>
      <c r="L8364" t="s">
        <v>13</v>
      </c>
      <c r="M8364">
        <v>1</v>
      </c>
    </row>
    <row r="8365" spans="1:13" x14ac:dyDescent="0.25">
      <c r="A8365">
        <v>311303</v>
      </c>
      <c r="B8365">
        <v>1</v>
      </c>
      <c r="C8365" s="1">
        <v>43291</v>
      </c>
      <c r="D8365">
        <v>2062917</v>
      </c>
      <c r="E8365">
        <v>1748</v>
      </c>
      <c r="F8365">
        <v>2</v>
      </c>
      <c r="G8365">
        <v>109</v>
      </c>
      <c r="H8365" s="1">
        <v>43292</v>
      </c>
      <c r="I8365">
        <v>999999</v>
      </c>
      <c r="J8365">
        <v>95.92</v>
      </c>
      <c r="K8365">
        <v>36.11</v>
      </c>
      <c r="L8365" t="s">
        <v>13</v>
      </c>
      <c r="M8365">
        <v>1</v>
      </c>
    </row>
    <row r="8366" spans="1:13" x14ac:dyDescent="0.25">
      <c r="A8366">
        <v>311304</v>
      </c>
      <c r="B8366">
        <v>0</v>
      </c>
      <c r="C8366" s="1">
        <v>43291</v>
      </c>
      <c r="D8366">
        <v>170784</v>
      </c>
      <c r="E8366">
        <v>1635</v>
      </c>
      <c r="F8366">
        <v>5</v>
      </c>
      <c r="G8366">
        <v>22.89</v>
      </c>
      <c r="H8366" s="1">
        <v>43294</v>
      </c>
      <c r="I8366">
        <v>999999</v>
      </c>
      <c r="J8366">
        <v>19.685400000000001</v>
      </c>
      <c r="K8366">
        <v>7.58</v>
      </c>
      <c r="L8366" t="s">
        <v>17</v>
      </c>
      <c r="M8366">
        <v>1.3436999999999999</v>
      </c>
    </row>
    <row r="8367" spans="1:13" x14ac:dyDescent="0.25">
      <c r="A8367">
        <v>311304</v>
      </c>
      <c r="B8367">
        <v>1</v>
      </c>
      <c r="C8367" s="1">
        <v>43291</v>
      </c>
      <c r="D8367">
        <v>170784</v>
      </c>
      <c r="E8367">
        <v>1643</v>
      </c>
      <c r="F8367">
        <v>1</v>
      </c>
      <c r="G8367">
        <v>57.88</v>
      </c>
      <c r="H8367" s="1">
        <v>43294</v>
      </c>
      <c r="I8367">
        <v>999999</v>
      </c>
      <c r="J8367">
        <v>52.6708</v>
      </c>
      <c r="K8367">
        <v>26.62</v>
      </c>
      <c r="L8367" t="s">
        <v>17</v>
      </c>
      <c r="M8367">
        <v>1.3436999999999999</v>
      </c>
    </row>
    <row r="8368" spans="1:13" x14ac:dyDescent="0.25">
      <c r="A8368">
        <v>311305</v>
      </c>
      <c r="B8368">
        <v>0</v>
      </c>
      <c r="C8368" s="1">
        <v>43291</v>
      </c>
      <c r="D8368">
        <v>1750899</v>
      </c>
      <c r="E8368">
        <v>446</v>
      </c>
      <c r="F8368">
        <v>1</v>
      </c>
      <c r="G8368">
        <v>219.95</v>
      </c>
      <c r="H8368" s="1">
        <v>43294</v>
      </c>
      <c r="I8368">
        <v>999999</v>
      </c>
      <c r="J8368">
        <v>219.95</v>
      </c>
      <c r="K8368">
        <v>112.14</v>
      </c>
      <c r="L8368" t="s">
        <v>13</v>
      </c>
      <c r="M8368">
        <v>1</v>
      </c>
    </row>
    <row r="8369" spans="1:13" x14ac:dyDescent="0.25">
      <c r="A8369">
        <v>311306</v>
      </c>
      <c r="B8369">
        <v>0</v>
      </c>
      <c r="C8369" s="1">
        <v>43291</v>
      </c>
      <c r="D8369">
        <v>1196938</v>
      </c>
      <c r="E8369">
        <v>1449</v>
      </c>
      <c r="F8369">
        <v>1</v>
      </c>
      <c r="G8369">
        <v>300</v>
      </c>
      <c r="H8369" s="1">
        <v>43292</v>
      </c>
      <c r="I8369">
        <v>999999</v>
      </c>
      <c r="J8369">
        <v>300</v>
      </c>
      <c r="K8369">
        <v>137.96</v>
      </c>
      <c r="L8369" t="s">
        <v>16</v>
      </c>
      <c r="M8369">
        <v>0.75419999999999998</v>
      </c>
    </row>
    <row r="8370" spans="1:13" x14ac:dyDescent="0.25">
      <c r="A8370">
        <v>311306</v>
      </c>
      <c r="B8370">
        <v>1</v>
      </c>
      <c r="C8370" s="1">
        <v>43291</v>
      </c>
      <c r="D8370">
        <v>1196938</v>
      </c>
      <c r="E8370">
        <v>1460</v>
      </c>
      <c r="F8370">
        <v>1</v>
      </c>
      <c r="G8370">
        <v>300</v>
      </c>
      <c r="H8370" s="1">
        <v>43292</v>
      </c>
      <c r="I8370">
        <v>999999</v>
      </c>
      <c r="J8370">
        <v>270</v>
      </c>
      <c r="K8370">
        <v>137.96</v>
      </c>
      <c r="L8370" t="s">
        <v>16</v>
      </c>
      <c r="M8370">
        <v>0.75419999999999998</v>
      </c>
    </row>
    <row r="8371" spans="1:13" x14ac:dyDescent="0.25">
      <c r="A8371">
        <v>311306</v>
      </c>
      <c r="B8371">
        <v>2</v>
      </c>
      <c r="C8371" s="1">
        <v>43291</v>
      </c>
      <c r="D8371">
        <v>1196938</v>
      </c>
      <c r="E8371">
        <v>1425</v>
      </c>
      <c r="F8371">
        <v>2</v>
      </c>
      <c r="G8371">
        <v>529</v>
      </c>
      <c r="H8371" s="1">
        <v>43292</v>
      </c>
      <c r="I8371">
        <v>999999</v>
      </c>
      <c r="J8371">
        <v>486.68</v>
      </c>
      <c r="K8371">
        <v>175.27</v>
      </c>
      <c r="L8371" t="s">
        <v>16</v>
      </c>
      <c r="M8371">
        <v>0.75419999999999998</v>
      </c>
    </row>
    <row r="8372" spans="1:13" x14ac:dyDescent="0.25">
      <c r="A8372">
        <v>311306</v>
      </c>
      <c r="B8372">
        <v>3</v>
      </c>
      <c r="C8372" s="1">
        <v>43291</v>
      </c>
      <c r="D8372">
        <v>1196938</v>
      </c>
      <c r="E8372">
        <v>1597</v>
      </c>
      <c r="F8372">
        <v>3</v>
      </c>
      <c r="G8372">
        <v>57.88</v>
      </c>
      <c r="H8372" s="1">
        <v>43292</v>
      </c>
      <c r="I8372">
        <v>999999</v>
      </c>
      <c r="J8372">
        <v>57.88</v>
      </c>
      <c r="K8372">
        <v>26.62</v>
      </c>
      <c r="L8372" t="s">
        <v>16</v>
      </c>
      <c r="M8372">
        <v>0.75419999999999998</v>
      </c>
    </row>
    <row r="8373" spans="1:13" x14ac:dyDescent="0.25">
      <c r="A8373">
        <v>311306</v>
      </c>
      <c r="B8373">
        <v>4</v>
      </c>
      <c r="C8373" s="1">
        <v>43291</v>
      </c>
      <c r="D8373">
        <v>1196938</v>
      </c>
      <c r="E8373">
        <v>1593</v>
      </c>
      <c r="F8373">
        <v>1</v>
      </c>
      <c r="G8373">
        <v>13.89</v>
      </c>
      <c r="H8373" s="1">
        <v>43292</v>
      </c>
      <c r="I8373">
        <v>999999</v>
      </c>
      <c r="J8373">
        <v>13.89</v>
      </c>
      <c r="K8373">
        <v>6.39</v>
      </c>
      <c r="L8373" t="s">
        <v>16</v>
      </c>
      <c r="M8373">
        <v>0.75419999999999998</v>
      </c>
    </row>
    <row r="8374" spans="1:13" x14ac:dyDescent="0.25">
      <c r="A8374">
        <v>311306</v>
      </c>
      <c r="B8374">
        <v>5</v>
      </c>
      <c r="C8374" s="1">
        <v>43291</v>
      </c>
      <c r="D8374">
        <v>1196938</v>
      </c>
      <c r="E8374">
        <v>519</v>
      </c>
      <c r="F8374">
        <v>6</v>
      </c>
      <c r="G8374">
        <v>619</v>
      </c>
      <c r="H8374" s="1">
        <v>43292</v>
      </c>
      <c r="I8374">
        <v>999999</v>
      </c>
      <c r="J8374">
        <v>619</v>
      </c>
      <c r="K8374">
        <v>205.09</v>
      </c>
      <c r="L8374" t="s">
        <v>16</v>
      </c>
      <c r="M8374">
        <v>0.75419999999999998</v>
      </c>
    </row>
    <row r="8375" spans="1:13" x14ac:dyDescent="0.25">
      <c r="A8375">
        <v>311400</v>
      </c>
      <c r="B8375">
        <v>0</v>
      </c>
      <c r="C8375" s="1">
        <v>43292</v>
      </c>
      <c r="D8375">
        <v>1980098</v>
      </c>
      <c r="E8375">
        <v>2362</v>
      </c>
      <c r="F8375">
        <v>4</v>
      </c>
      <c r="G8375">
        <v>635.99</v>
      </c>
      <c r="H8375" s="1">
        <v>43295</v>
      </c>
      <c r="I8375">
        <v>999999</v>
      </c>
      <c r="J8375">
        <v>585.11080000000004</v>
      </c>
      <c r="K8375">
        <v>210.72</v>
      </c>
      <c r="L8375" t="s">
        <v>13</v>
      </c>
      <c r="M8375">
        <v>1</v>
      </c>
    </row>
    <row r="8376" spans="1:13" x14ac:dyDescent="0.25">
      <c r="A8376">
        <v>311402</v>
      </c>
      <c r="B8376">
        <v>0</v>
      </c>
      <c r="C8376" s="1">
        <v>43292</v>
      </c>
      <c r="D8376">
        <v>855061</v>
      </c>
      <c r="E8376">
        <v>1708</v>
      </c>
      <c r="F8376">
        <v>1</v>
      </c>
      <c r="G8376">
        <v>70.13</v>
      </c>
      <c r="H8376" s="1">
        <v>43297</v>
      </c>
      <c r="I8376">
        <v>999999</v>
      </c>
      <c r="J8376">
        <v>63.818300000000001</v>
      </c>
      <c r="K8376">
        <v>32.25</v>
      </c>
      <c r="L8376" t="s">
        <v>14</v>
      </c>
      <c r="M8376">
        <v>0.85219999999999996</v>
      </c>
    </row>
    <row r="8377" spans="1:13" x14ac:dyDescent="0.25">
      <c r="A8377">
        <v>311403</v>
      </c>
      <c r="B8377">
        <v>0</v>
      </c>
      <c r="C8377" s="1">
        <v>43292</v>
      </c>
      <c r="D8377">
        <v>1996403</v>
      </c>
      <c r="E8377">
        <v>1640</v>
      </c>
      <c r="F8377">
        <v>3</v>
      </c>
      <c r="G8377">
        <v>22.89</v>
      </c>
      <c r="H8377" s="1">
        <v>43292</v>
      </c>
      <c r="I8377">
        <v>500</v>
      </c>
      <c r="J8377">
        <v>20.3721</v>
      </c>
      <c r="K8377">
        <v>7.58</v>
      </c>
      <c r="L8377" t="s">
        <v>13</v>
      </c>
      <c r="M8377">
        <v>1</v>
      </c>
    </row>
    <row r="8378" spans="1:13" x14ac:dyDescent="0.25">
      <c r="A8378">
        <v>311403</v>
      </c>
      <c r="B8378">
        <v>1</v>
      </c>
      <c r="C8378" s="1">
        <v>43292</v>
      </c>
      <c r="D8378">
        <v>1996403</v>
      </c>
      <c r="E8378">
        <v>1688</v>
      </c>
      <c r="F8378">
        <v>2</v>
      </c>
      <c r="G8378">
        <v>8.8800000000000008</v>
      </c>
      <c r="H8378" s="1">
        <v>43292</v>
      </c>
      <c r="I8378">
        <v>500</v>
      </c>
      <c r="J8378">
        <v>8.1696000000000009</v>
      </c>
      <c r="K8378">
        <v>4.08</v>
      </c>
      <c r="L8378" t="s">
        <v>13</v>
      </c>
      <c r="M8378">
        <v>1</v>
      </c>
    </row>
    <row r="8379" spans="1:13" x14ac:dyDescent="0.25">
      <c r="A8379">
        <v>309608</v>
      </c>
      <c r="B8379">
        <v>2</v>
      </c>
      <c r="C8379" s="1">
        <v>43274</v>
      </c>
      <c r="D8379">
        <v>1520615</v>
      </c>
      <c r="E8379">
        <v>1672</v>
      </c>
      <c r="F8379">
        <v>1</v>
      </c>
      <c r="G8379">
        <v>16.89</v>
      </c>
      <c r="H8379" s="1">
        <v>43274</v>
      </c>
      <c r="I8379">
        <v>560</v>
      </c>
      <c r="J8379">
        <v>16.89</v>
      </c>
      <c r="K8379">
        <v>5.6</v>
      </c>
      <c r="L8379" t="s">
        <v>13</v>
      </c>
      <c r="M8379">
        <v>1</v>
      </c>
    </row>
    <row r="8380" spans="1:13" x14ac:dyDescent="0.25">
      <c r="A8380">
        <v>309608</v>
      </c>
      <c r="B8380">
        <v>3</v>
      </c>
      <c r="C8380" s="1">
        <v>43274</v>
      </c>
      <c r="D8380">
        <v>1520615</v>
      </c>
      <c r="E8380">
        <v>1625</v>
      </c>
      <c r="F8380">
        <v>8</v>
      </c>
      <c r="G8380">
        <v>219</v>
      </c>
      <c r="H8380" s="1">
        <v>43274</v>
      </c>
      <c r="I8380">
        <v>560</v>
      </c>
      <c r="J8380">
        <v>199.29</v>
      </c>
      <c r="K8380">
        <v>72.56</v>
      </c>
      <c r="L8380" t="s">
        <v>13</v>
      </c>
      <c r="M8380">
        <v>1</v>
      </c>
    </row>
    <row r="8381" spans="1:13" x14ac:dyDescent="0.25">
      <c r="A8381">
        <v>309609</v>
      </c>
      <c r="B8381">
        <v>0</v>
      </c>
      <c r="C8381" s="1">
        <v>43274</v>
      </c>
      <c r="D8381">
        <v>1502432</v>
      </c>
      <c r="E8381">
        <v>1108</v>
      </c>
      <c r="F8381">
        <v>7</v>
      </c>
      <c r="G8381">
        <v>629</v>
      </c>
      <c r="H8381" s="1">
        <v>43274</v>
      </c>
      <c r="I8381">
        <v>590</v>
      </c>
      <c r="J8381">
        <v>572.39</v>
      </c>
      <c r="K8381">
        <v>208.4</v>
      </c>
      <c r="L8381" t="s">
        <v>13</v>
      </c>
      <c r="M8381">
        <v>1</v>
      </c>
    </row>
    <row r="8382" spans="1:13" x14ac:dyDescent="0.25">
      <c r="A8382">
        <v>309609</v>
      </c>
      <c r="B8382">
        <v>1</v>
      </c>
      <c r="C8382" s="1">
        <v>43274</v>
      </c>
      <c r="D8382">
        <v>1502432</v>
      </c>
      <c r="E8382">
        <v>134</v>
      </c>
      <c r="F8382">
        <v>3</v>
      </c>
      <c r="G8382">
        <v>349.95</v>
      </c>
      <c r="H8382" s="1">
        <v>43274</v>
      </c>
      <c r="I8382">
        <v>590</v>
      </c>
      <c r="J8382">
        <v>349.95</v>
      </c>
      <c r="K8382">
        <v>160.93</v>
      </c>
      <c r="L8382" t="s">
        <v>13</v>
      </c>
      <c r="M8382">
        <v>1</v>
      </c>
    </row>
    <row r="8383" spans="1:13" x14ac:dyDescent="0.25">
      <c r="A8383">
        <v>309609</v>
      </c>
      <c r="B8383">
        <v>2</v>
      </c>
      <c r="C8383" s="1">
        <v>43274</v>
      </c>
      <c r="D8383">
        <v>1502432</v>
      </c>
      <c r="E8383">
        <v>1721</v>
      </c>
      <c r="F8383">
        <v>4</v>
      </c>
      <c r="G8383">
        <v>70.13</v>
      </c>
      <c r="H8383" s="1">
        <v>43274</v>
      </c>
      <c r="I8383">
        <v>590</v>
      </c>
      <c r="J8383">
        <v>61.714399999999998</v>
      </c>
      <c r="K8383">
        <v>32.25</v>
      </c>
      <c r="L8383" t="s">
        <v>13</v>
      </c>
      <c r="M8383">
        <v>1</v>
      </c>
    </row>
    <row r="8384" spans="1:13" x14ac:dyDescent="0.25">
      <c r="A8384">
        <v>309610</v>
      </c>
      <c r="B8384">
        <v>0</v>
      </c>
      <c r="C8384" s="1">
        <v>43274</v>
      </c>
      <c r="D8384">
        <v>1893869</v>
      </c>
      <c r="E8384">
        <v>578</v>
      </c>
      <c r="F8384">
        <v>1</v>
      </c>
      <c r="G8384">
        <v>999</v>
      </c>
      <c r="H8384" s="1">
        <v>43276</v>
      </c>
      <c r="I8384">
        <v>999999</v>
      </c>
      <c r="J8384">
        <v>999</v>
      </c>
      <c r="K8384">
        <v>459.4</v>
      </c>
      <c r="L8384" t="s">
        <v>13</v>
      </c>
      <c r="M8384">
        <v>1</v>
      </c>
    </row>
    <row r="8385" spans="1:13" x14ac:dyDescent="0.25">
      <c r="A8385">
        <v>309611</v>
      </c>
      <c r="B8385">
        <v>0</v>
      </c>
      <c r="C8385" s="1">
        <v>43274</v>
      </c>
      <c r="D8385">
        <v>1988268</v>
      </c>
      <c r="E8385">
        <v>502</v>
      </c>
      <c r="F8385">
        <v>1</v>
      </c>
      <c r="G8385">
        <v>90</v>
      </c>
      <c r="H8385" s="1">
        <v>43277</v>
      </c>
      <c r="I8385">
        <v>999999</v>
      </c>
      <c r="J8385">
        <v>89.1</v>
      </c>
      <c r="K8385">
        <v>29.82</v>
      </c>
      <c r="L8385" t="s">
        <v>13</v>
      </c>
      <c r="M8385">
        <v>1</v>
      </c>
    </row>
    <row r="8386" spans="1:13" x14ac:dyDescent="0.25">
      <c r="A8386">
        <v>309611</v>
      </c>
      <c r="B8386">
        <v>1</v>
      </c>
      <c r="C8386" s="1">
        <v>43274</v>
      </c>
      <c r="D8386">
        <v>1988268</v>
      </c>
      <c r="E8386">
        <v>92</v>
      </c>
      <c r="F8386">
        <v>6</v>
      </c>
      <c r="G8386">
        <v>149.99</v>
      </c>
      <c r="H8386" s="1">
        <v>43277</v>
      </c>
      <c r="I8386">
        <v>999999</v>
      </c>
      <c r="J8386">
        <v>149.99</v>
      </c>
      <c r="K8386">
        <v>49.69</v>
      </c>
      <c r="L8386" t="s">
        <v>13</v>
      </c>
      <c r="M8386">
        <v>1</v>
      </c>
    </row>
    <row r="8387" spans="1:13" x14ac:dyDescent="0.25">
      <c r="A8387">
        <v>309611</v>
      </c>
      <c r="B8387">
        <v>2</v>
      </c>
      <c r="C8387" s="1">
        <v>43274</v>
      </c>
      <c r="D8387">
        <v>1988268</v>
      </c>
      <c r="E8387">
        <v>1641</v>
      </c>
      <c r="F8387">
        <v>2</v>
      </c>
      <c r="G8387">
        <v>12.66</v>
      </c>
      <c r="H8387" s="1">
        <v>43277</v>
      </c>
      <c r="I8387">
        <v>999999</v>
      </c>
      <c r="J8387">
        <v>12.66</v>
      </c>
      <c r="K8387">
        <v>5.82</v>
      </c>
      <c r="L8387" t="s">
        <v>13</v>
      </c>
      <c r="M8387">
        <v>1</v>
      </c>
    </row>
    <row r="8388" spans="1:13" x14ac:dyDescent="0.25">
      <c r="A8388">
        <v>309611</v>
      </c>
      <c r="B8388">
        <v>3</v>
      </c>
      <c r="C8388" s="1">
        <v>43274</v>
      </c>
      <c r="D8388">
        <v>1988268</v>
      </c>
      <c r="E8388">
        <v>1462</v>
      </c>
      <c r="F8388">
        <v>3</v>
      </c>
      <c r="G8388">
        <v>268</v>
      </c>
      <c r="H8388" s="1">
        <v>43277</v>
      </c>
      <c r="I8388">
        <v>999999</v>
      </c>
      <c r="J8388">
        <v>268</v>
      </c>
      <c r="K8388">
        <v>123.24</v>
      </c>
      <c r="L8388" t="s">
        <v>13</v>
      </c>
      <c r="M8388">
        <v>1</v>
      </c>
    </row>
    <row r="8389" spans="1:13" x14ac:dyDescent="0.25">
      <c r="A8389">
        <v>309612</v>
      </c>
      <c r="B8389">
        <v>0</v>
      </c>
      <c r="C8389" s="1">
        <v>43274</v>
      </c>
      <c r="D8389">
        <v>2073871</v>
      </c>
      <c r="E8389">
        <v>1613</v>
      </c>
      <c r="F8389">
        <v>4</v>
      </c>
      <c r="G8389">
        <v>109.99</v>
      </c>
      <c r="H8389" s="1">
        <v>43274</v>
      </c>
      <c r="I8389">
        <v>630</v>
      </c>
      <c r="J8389">
        <v>109.99</v>
      </c>
      <c r="K8389">
        <v>56.08</v>
      </c>
      <c r="L8389" t="s">
        <v>13</v>
      </c>
      <c r="M8389">
        <v>1</v>
      </c>
    </row>
    <row r="8390" spans="1:13" x14ac:dyDescent="0.25">
      <c r="A8390">
        <v>309612</v>
      </c>
      <c r="B8390">
        <v>1</v>
      </c>
      <c r="C8390" s="1">
        <v>43274</v>
      </c>
      <c r="D8390">
        <v>2073871</v>
      </c>
      <c r="E8390">
        <v>320</v>
      </c>
      <c r="F8390">
        <v>1</v>
      </c>
      <c r="G8390">
        <v>699</v>
      </c>
      <c r="H8390" s="1">
        <v>43274</v>
      </c>
      <c r="I8390">
        <v>630</v>
      </c>
      <c r="J8390">
        <v>699</v>
      </c>
      <c r="K8390">
        <v>321.44</v>
      </c>
      <c r="L8390" t="s">
        <v>13</v>
      </c>
      <c r="M8390">
        <v>1</v>
      </c>
    </row>
    <row r="8391" spans="1:13" x14ac:dyDescent="0.25">
      <c r="A8391">
        <v>309800</v>
      </c>
      <c r="B8391">
        <v>0</v>
      </c>
      <c r="C8391" s="1">
        <v>43276</v>
      </c>
      <c r="D8391">
        <v>1831494</v>
      </c>
      <c r="E8391">
        <v>1433</v>
      </c>
      <c r="F8391">
        <v>4</v>
      </c>
      <c r="G8391">
        <v>308</v>
      </c>
      <c r="H8391" s="1">
        <v>43277</v>
      </c>
      <c r="I8391">
        <v>999999</v>
      </c>
      <c r="J8391">
        <v>308</v>
      </c>
      <c r="K8391">
        <v>141.63999999999999</v>
      </c>
      <c r="L8391" t="s">
        <v>13</v>
      </c>
      <c r="M8391">
        <v>1</v>
      </c>
    </row>
    <row r="8392" spans="1:13" x14ac:dyDescent="0.25">
      <c r="A8392">
        <v>309800</v>
      </c>
      <c r="B8392">
        <v>1</v>
      </c>
      <c r="C8392" s="1">
        <v>43276</v>
      </c>
      <c r="D8392">
        <v>1831494</v>
      </c>
      <c r="E8392">
        <v>699</v>
      </c>
      <c r="F8392">
        <v>3</v>
      </c>
      <c r="G8392">
        <v>196</v>
      </c>
      <c r="H8392" s="1">
        <v>43277</v>
      </c>
      <c r="I8392">
        <v>999999</v>
      </c>
      <c r="J8392">
        <v>172.48</v>
      </c>
      <c r="K8392">
        <v>90.13</v>
      </c>
      <c r="L8392" t="s">
        <v>13</v>
      </c>
      <c r="M8392">
        <v>1</v>
      </c>
    </row>
    <row r="8393" spans="1:13" x14ac:dyDescent="0.25">
      <c r="A8393">
        <v>309800</v>
      </c>
      <c r="B8393">
        <v>2</v>
      </c>
      <c r="C8393" s="1">
        <v>43276</v>
      </c>
      <c r="D8393">
        <v>1831494</v>
      </c>
      <c r="E8393">
        <v>1638</v>
      </c>
      <c r="F8393">
        <v>2</v>
      </c>
      <c r="G8393">
        <v>13.89</v>
      </c>
      <c r="H8393" s="1">
        <v>43277</v>
      </c>
      <c r="I8393">
        <v>999999</v>
      </c>
      <c r="J8393">
        <v>12.500999999999999</v>
      </c>
      <c r="K8393">
        <v>6.39</v>
      </c>
      <c r="L8393" t="s">
        <v>13</v>
      </c>
      <c r="M8393">
        <v>1</v>
      </c>
    </row>
    <row r="8394" spans="1:13" x14ac:dyDescent="0.25">
      <c r="A8394">
        <v>309801</v>
      </c>
      <c r="B8394">
        <v>0</v>
      </c>
      <c r="C8394" s="1">
        <v>43276</v>
      </c>
      <c r="D8394">
        <v>1562775</v>
      </c>
      <c r="E8394">
        <v>1669</v>
      </c>
      <c r="F8394">
        <v>6</v>
      </c>
      <c r="G8394">
        <v>6.89</v>
      </c>
      <c r="H8394" s="1">
        <v>43277</v>
      </c>
      <c r="I8394">
        <v>999999</v>
      </c>
      <c r="J8394">
        <v>6.1321000000000003</v>
      </c>
      <c r="K8394">
        <v>3.17</v>
      </c>
      <c r="L8394" t="s">
        <v>13</v>
      </c>
      <c r="M8394">
        <v>1</v>
      </c>
    </row>
    <row r="8395" spans="1:13" x14ac:dyDescent="0.25">
      <c r="A8395">
        <v>309801</v>
      </c>
      <c r="B8395">
        <v>1</v>
      </c>
      <c r="C8395" s="1">
        <v>43276</v>
      </c>
      <c r="D8395">
        <v>1562775</v>
      </c>
      <c r="E8395">
        <v>371</v>
      </c>
      <c r="F8395">
        <v>3</v>
      </c>
      <c r="G8395">
        <v>599</v>
      </c>
      <c r="H8395" s="1">
        <v>43277</v>
      </c>
      <c r="I8395">
        <v>999999</v>
      </c>
      <c r="J8395">
        <v>599</v>
      </c>
      <c r="K8395">
        <v>275.45999999999998</v>
      </c>
      <c r="L8395" t="s">
        <v>13</v>
      </c>
      <c r="M8395">
        <v>1</v>
      </c>
    </row>
    <row r="8396" spans="1:13" x14ac:dyDescent="0.25">
      <c r="A8396">
        <v>309802</v>
      </c>
      <c r="B8396">
        <v>0</v>
      </c>
      <c r="C8396" s="1">
        <v>43276</v>
      </c>
      <c r="D8396">
        <v>843113</v>
      </c>
      <c r="E8396">
        <v>137</v>
      </c>
      <c r="F8396">
        <v>3</v>
      </c>
      <c r="G8396">
        <v>499.99</v>
      </c>
      <c r="H8396" s="1">
        <v>43276</v>
      </c>
      <c r="I8396">
        <v>310</v>
      </c>
      <c r="J8396">
        <v>499.99</v>
      </c>
      <c r="K8396">
        <v>229.93</v>
      </c>
      <c r="L8396" t="s">
        <v>14</v>
      </c>
      <c r="M8396">
        <v>0.85470000000000002</v>
      </c>
    </row>
    <row r="8397" spans="1:13" x14ac:dyDescent="0.25">
      <c r="A8397">
        <v>309803</v>
      </c>
      <c r="B8397">
        <v>0</v>
      </c>
      <c r="C8397" s="1">
        <v>43276</v>
      </c>
      <c r="D8397">
        <v>1425678</v>
      </c>
      <c r="E8397">
        <v>739</v>
      </c>
      <c r="F8397">
        <v>7</v>
      </c>
      <c r="G8397">
        <v>236</v>
      </c>
      <c r="H8397" s="1">
        <v>43276</v>
      </c>
      <c r="I8397">
        <v>465</v>
      </c>
      <c r="J8397">
        <v>236</v>
      </c>
      <c r="K8397">
        <v>78.19</v>
      </c>
      <c r="L8397" t="s">
        <v>13</v>
      </c>
      <c r="M8397">
        <v>1</v>
      </c>
    </row>
    <row r="8398" spans="1:13" x14ac:dyDescent="0.25">
      <c r="A8398">
        <v>309803</v>
      </c>
      <c r="B8398">
        <v>1</v>
      </c>
      <c r="C8398" s="1">
        <v>43276</v>
      </c>
      <c r="D8398">
        <v>1425678</v>
      </c>
      <c r="E8398">
        <v>135</v>
      </c>
      <c r="F8398">
        <v>1</v>
      </c>
      <c r="G8398">
        <v>349.95</v>
      </c>
      <c r="H8398" s="1">
        <v>43276</v>
      </c>
      <c r="I8398">
        <v>465</v>
      </c>
      <c r="J8398">
        <v>349.95</v>
      </c>
      <c r="K8398">
        <v>160.93</v>
      </c>
      <c r="L8398" t="s">
        <v>13</v>
      </c>
      <c r="M8398">
        <v>1</v>
      </c>
    </row>
    <row r="8399" spans="1:13" x14ac:dyDescent="0.25">
      <c r="A8399">
        <v>309803</v>
      </c>
      <c r="B8399">
        <v>2</v>
      </c>
      <c r="C8399" s="1">
        <v>43276</v>
      </c>
      <c r="D8399">
        <v>1425678</v>
      </c>
      <c r="E8399">
        <v>168</v>
      </c>
      <c r="F8399">
        <v>4</v>
      </c>
      <c r="G8399">
        <v>129</v>
      </c>
      <c r="H8399" s="1">
        <v>43276</v>
      </c>
      <c r="I8399">
        <v>465</v>
      </c>
      <c r="J8399">
        <v>129</v>
      </c>
      <c r="K8399">
        <v>59.32</v>
      </c>
      <c r="L8399" t="s">
        <v>13</v>
      </c>
      <c r="M8399">
        <v>1</v>
      </c>
    </row>
    <row r="8400" spans="1:13" x14ac:dyDescent="0.25">
      <c r="A8400">
        <v>309804</v>
      </c>
      <c r="B8400">
        <v>0</v>
      </c>
      <c r="C8400" s="1">
        <v>43276</v>
      </c>
      <c r="D8400">
        <v>215446</v>
      </c>
      <c r="E8400">
        <v>769</v>
      </c>
      <c r="F8400">
        <v>1</v>
      </c>
      <c r="G8400">
        <v>22.9</v>
      </c>
      <c r="H8400" s="1">
        <v>43276</v>
      </c>
      <c r="I8400">
        <v>80</v>
      </c>
      <c r="J8400">
        <v>21.068000000000001</v>
      </c>
      <c r="K8400">
        <v>11.68</v>
      </c>
      <c r="L8400" t="s">
        <v>15</v>
      </c>
      <c r="M8400">
        <v>1.3284</v>
      </c>
    </row>
    <row r="8401" spans="1:13" x14ac:dyDescent="0.25">
      <c r="A8401">
        <v>309804</v>
      </c>
      <c r="B8401">
        <v>1</v>
      </c>
      <c r="C8401" s="1">
        <v>43276</v>
      </c>
      <c r="D8401">
        <v>215446</v>
      </c>
      <c r="E8401">
        <v>366</v>
      </c>
      <c r="F8401">
        <v>2</v>
      </c>
      <c r="G8401">
        <v>758</v>
      </c>
      <c r="H8401" s="1">
        <v>43276</v>
      </c>
      <c r="I8401">
        <v>80</v>
      </c>
      <c r="J8401">
        <v>682.2</v>
      </c>
      <c r="K8401">
        <v>348.58</v>
      </c>
      <c r="L8401" t="s">
        <v>15</v>
      </c>
      <c r="M8401">
        <v>1.3284</v>
      </c>
    </row>
    <row r="8402" spans="1:13" x14ac:dyDescent="0.25">
      <c r="A8402">
        <v>309900</v>
      </c>
      <c r="B8402">
        <v>0</v>
      </c>
      <c r="C8402" s="1">
        <v>43277</v>
      </c>
      <c r="D8402">
        <v>1894564</v>
      </c>
      <c r="E8402">
        <v>1635</v>
      </c>
      <c r="F8402">
        <v>1</v>
      </c>
      <c r="G8402">
        <v>22.89</v>
      </c>
      <c r="H8402" s="1">
        <v>43278</v>
      </c>
      <c r="I8402">
        <v>999999</v>
      </c>
      <c r="J8402">
        <v>19.914300000000001</v>
      </c>
      <c r="K8402">
        <v>7.58</v>
      </c>
      <c r="L8402" t="s">
        <v>13</v>
      </c>
      <c r="M8402">
        <v>1</v>
      </c>
    </row>
    <row r="8403" spans="1:13" x14ac:dyDescent="0.25">
      <c r="A8403">
        <v>309900</v>
      </c>
      <c r="B8403">
        <v>1</v>
      </c>
      <c r="C8403" s="1">
        <v>43277</v>
      </c>
      <c r="D8403">
        <v>1894564</v>
      </c>
      <c r="E8403">
        <v>83</v>
      </c>
      <c r="F8403">
        <v>5</v>
      </c>
      <c r="G8403">
        <v>99.99</v>
      </c>
      <c r="H8403" s="1">
        <v>43278</v>
      </c>
      <c r="I8403">
        <v>999999</v>
      </c>
      <c r="J8403">
        <v>99.99</v>
      </c>
      <c r="K8403">
        <v>45.98</v>
      </c>
      <c r="L8403" t="s">
        <v>13</v>
      </c>
      <c r="M8403">
        <v>1</v>
      </c>
    </row>
    <row r="8404" spans="1:13" x14ac:dyDescent="0.25">
      <c r="A8404">
        <v>309901</v>
      </c>
      <c r="B8404">
        <v>0</v>
      </c>
      <c r="C8404" s="1">
        <v>43277</v>
      </c>
      <c r="D8404">
        <v>1854247</v>
      </c>
      <c r="E8404">
        <v>2196</v>
      </c>
      <c r="F8404">
        <v>2</v>
      </c>
      <c r="G8404">
        <v>79.95</v>
      </c>
      <c r="H8404" s="1">
        <v>43277</v>
      </c>
      <c r="I8404">
        <v>605</v>
      </c>
      <c r="J8404">
        <v>79.95</v>
      </c>
      <c r="K8404">
        <v>40.76</v>
      </c>
      <c r="L8404" t="s">
        <v>13</v>
      </c>
      <c r="M8404">
        <v>1</v>
      </c>
    </row>
    <row r="8405" spans="1:13" x14ac:dyDescent="0.25">
      <c r="A8405">
        <v>309901</v>
      </c>
      <c r="B8405">
        <v>1</v>
      </c>
      <c r="C8405" s="1">
        <v>43277</v>
      </c>
      <c r="D8405">
        <v>1854247</v>
      </c>
      <c r="E8405">
        <v>614</v>
      </c>
      <c r="F8405">
        <v>2</v>
      </c>
      <c r="G8405">
        <v>999</v>
      </c>
      <c r="H8405" s="1">
        <v>43277</v>
      </c>
      <c r="I8405">
        <v>605</v>
      </c>
      <c r="J8405">
        <v>869.13</v>
      </c>
      <c r="K8405">
        <v>459.4</v>
      </c>
      <c r="L8405" t="s">
        <v>13</v>
      </c>
      <c r="M8405">
        <v>1</v>
      </c>
    </row>
    <row r="8406" spans="1:13" x14ac:dyDescent="0.25">
      <c r="A8406">
        <v>309901</v>
      </c>
      <c r="B8406">
        <v>2</v>
      </c>
      <c r="C8406" s="1">
        <v>43277</v>
      </c>
      <c r="D8406">
        <v>1854247</v>
      </c>
      <c r="E8406">
        <v>2504</v>
      </c>
      <c r="F8406">
        <v>2</v>
      </c>
      <c r="G8406">
        <v>9.99</v>
      </c>
      <c r="H8406" s="1">
        <v>43277</v>
      </c>
      <c r="I8406">
        <v>605</v>
      </c>
      <c r="J8406">
        <v>8.8910999999999998</v>
      </c>
      <c r="K8406">
        <v>5.09</v>
      </c>
      <c r="L8406" t="s">
        <v>13</v>
      </c>
      <c r="M8406">
        <v>1</v>
      </c>
    </row>
    <row r="8407" spans="1:13" x14ac:dyDescent="0.25">
      <c r="A8407">
        <v>309902</v>
      </c>
      <c r="B8407">
        <v>0</v>
      </c>
      <c r="C8407" s="1">
        <v>43277</v>
      </c>
      <c r="D8407">
        <v>255278</v>
      </c>
      <c r="E8407">
        <v>613</v>
      </c>
      <c r="F8407">
        <v>7</v>
      </c>
      <c r="G8407">
        <v>699</v>
      </c>
      <c r="H8407" s="1">
        <v>43279</v>
      </c>
      <c r="I8407">
        <v>999999</v>
      </c>
      <c r="J8407">
        <v>622.11</v>
      </c>
      <c r="K8407">
        <v>321.44</v>
      </c>
      <c r="L8407" t="s">
        <v>15</v>
      </c>
      <c r="M8407">
        <v>1.3322000000000001</v>
      </c>
    </row>
    <row r="8408" spans="1:13" x14ac:dyDescent="0.25">
      <c r="A8408">
        <v>309902</v>
      </c>
      <c r="B8408">
        <v>1</v>
      </c>
      <c r="C8408" s="1">
        <v>43277</v>
      </c>
      <c r="D8408">
        <v>255278</v>
      </c>
      <c r="E8408">
        <v>1823</v>
      </c>
      <c r="F8408">
        <v>3</v>
      </c>
      <c r="G8408">
        <v>32</v>
      </c>
      <c r="H8408" s="1">
        <v>43279</v>
      </c>
      <c r="I8408">
        <v>999999</v>
      </c>
      <c r="J8408">
        <v>32</v>
      </c>
      <c r="K8408">
        <v>16.309999999999999</v>
      </c>
      <c r="L8408" t="s">
        <v>15</v>
      </c>
      <c r="M8408">
        <v>1.3322000000000001</v>
      </c>
    </row>
    <row r="8409" spans="1:13" x14ac:dyDescent="0.25">
      <c r="A8409">
        <v>309902</v>
      </c>
      <c r="B8409">
        <v>2</v>
      </c>
      <c r="C8409" s="1">
        <v>43277</v>
      </c>
      <c r="D8409">
        <v>255278</v>
      </c>
      <c r="E8409">
        <v>2449</v>
      </c>
      <c r="F8409">
        <v>2</v>
      </c>
      <c r="G8409">
        <v>14.99</v>
      </c>
      <c r="H8409" s="1">
        <v>43279</v>
      </c>
      <c r="I8409">
        <v>999999</v>
      </c>
      <c r="J8409">
        <v>14.99</v>
      </c>
      <c r="K8409">
        <v>7.64</v>
      </c>
      <c r="L8409" t="s">
        <v>15</v>
      </c>
      <c r="M8409">
        <v>1.3322000000000001</v>
      </c>
    </row>
    <row r="8410" spans="1:13" x14ac:dyDescent="0.25">
      <c r="A8410">
        <v>309902</v>
      </c>
      <c r="B8410">
        <v>3</v>
      </c>
      <c r="C8410" s="1">
        <v>43277</v>
      </c>
      <c r="D8410">
        <v>255278</v>
      </c>
      <c r="E8410">
        <v>54</v>
      </c>
      <c r="F8410">
        <v>2</v>
      </c>
      <c r="G8410">
        <v>296</v>
      </c>
      <c r="H8410" s="1">
        <v>43279</v>
      </c>
      <c r="I8410">
        <v>999999</v>
      </c>
      <c r="J8410">
        <v>296</v>
      </c>
      <c r="K8410">
        <v>98.07</v>
      </c>
      <c r="L8410" t="s">
        <v>15</v>
      </c>
      <c r="M8410">
        <v>1.3322000000000001</v>
      </c>
    </row>
    <row r="8411" spans="1:13" x14ac:dyDescent="0.25">
      <c r="A8411">
        <v>309903</v>
      </c>
      <c r="B8411">
        <v>0</v>
      </c>
      <c r="C8411" s="1">
        <v>43277</v>
      </c>
      <c r="D8411">
        <v>2006655</v>
      </c>
      <c r="E8411">
        <v>1430</v>
      </c>
      <c r="F8411">
        <v>1</v>
      </c>
      <c r="G8411">
        <v>299</v>
      </c>
      <c r="H8411" s="1">
        <v>43282</v>
      </c>
      <c r="I8411">
        <v>999999</v>
      </c>
      <c r="J8411">
        <v>287.04000000000002</v>
      </c>
      <c r="K8411">
        <v>137.5</v>
      </c>
      <c r="L8411" t="s">
        <v>13</v>
      </c>
      <c r="M8411">
        <v>1</v>
      </c>
    </row>
    <row r="8412" spans="1:13" x14ac:dyDescent="0.25">
      <c r="A8412">
        <v>309904</v>
      </c>
      <c r="B8412">
        <v>0</v>
      </c>
      <c r="C8412" s="1">
        <v>43277</v>
      </c>
      <c r="D8412">
        <v>1564477</v>
      </c>
      <c r="E8412">
        <v>1206</v>
      </c>
      <c r="F8412">
        <v>7</v>
      </c>
      <c r="G8412">
        <v>1560</v>
      </c>
      <c r="H8412" s="1">
        <v>43280</v>
      </c>
      <c r="I8412">
        <v>999999</v>
      </c>
      <c r="J8412">
        <v>1544.4</v>
      </c>
      <c r="K8412">
        <v>516.86</v>
      </c>
      <c r="L8412" t="s">
        <v>13</v>
      </c>
      <c r="M8412">
        <v>1</v>
      </c>
    </row>
    <row r="8413" spans="1:13" x14ac:dyDescent="0.25">
      <c r="A8413">
        <v>309904</v>
      </c>
      <c r="B8413">
        <v>1</v>
      </c>
      <c r="C8413" s="1">
        <v>43277</v>
      </c>
      <c r="D8413">
        <v>1564477</v>
      </c>
      <c r="E8413">
        <v>395</v>
      </c>
      <c r="F8413">
        <v>1</v>
      </c>
      <c r="G8413">
        <v>326</v>
      </c>
      <c r="H8413" s="1">
        <v>43280</v>
      </c>
      <c r="I8413">
        <v>999999</v>
      </c>
      <c r="J8413">
        <v>286.88</v>
      </c>
      <c r="K8413">
        <v>166.2</v>
      </c>
      <c r="L8413" t="s">
        <v>13</v>
      </c>
      <c r="M8413">
        <v>1</v>
      </c>
    </row>
    <row r="8414" spans="1:13" x14ac:dyDescent="0.25">
      <c r="A8414">
        <v>309905</v>
      </c>
      <c r="B8414">
        <v>0</v>
      </c>
      <c r="C8414" s="1">
        <v>43277</v>
      </c>
      <c r="D8414">
        <v>503234</v>
      </c>
      <c r="E8414">
        <v>1317</v>
      </c>
      <c r="F8414">
        <v>2</v>
      </c>
      <c r="G8414">
        <v>12.99</v>
      </c>
      <c r="H8414" s="1">
        <v>43277</v>
      </c>
      <c r="I8414">
        <v>190</v>
      </c>
      <c r="J8414">
        <v>11.950799999999999</v>
      </c>
      <c r="K8414">
        <v>6.62</v>
      </c>
      <c r="L8414" t="s">
        <v>14</v>
      </c>
      <c r="M8414">
        <v>0.85680000000000001</v>
      </c>
    </row>
    <row r="8415" spans="1:13" x14ac:dyDescent="0.25">
      <c r="A8415">
        <v>309906</v>
      </c>
      <c r="B8415">
        <v>0</v>
      </c>
      <c r="C8415" s="1">
        <v>43277</v>
      </c>
      <c r="D8415">
        <v>1265632</v>
      </c>
      <c r="E8415">
        <v>405</v>
      </c>
      <c r="F8415">
        <v>1</v>
      </c>
      <c r="G8415">
        <v>699</v>
      </c>
      <c r="H8415" s="1">
        <v>43277</v>
      </c>
      <c r="I8415">
        <v>620</v>
      </c>
      <c r="J8415">
        <v>699</v>
      </c>
      <c r="K8415">
        <v>321.44</v>
      </c>
      <c r="L8415" t="s">
        <v>13</v>
      </c>
      <c r="M8415">
        <v>1</v>
      </c>
    </row>
    <row r="8416" spans="1:13" x14ac:dyDescent="0.25">
      <c r="A8416">
        <v>309906</v>
      </c>
      <c r="B8416">
        <v>1</v>
      </c>
      <c r="C8416" s="1">
        <v>43277</v>
      </c>
      <c r="D8416">
        <v>1265632</v>
      </c>
      <c r="E8416">
        <v>1661</v>
      </c>
      <c r="F8416">
        <v>1</v>
      </c>
      <c r="G8416">
        <v>5.5</v>
      </c>
      <c r="H8416" s="1">
        <v>43277</v>
      </c>
      <c r="I8416">
        <v>620</v>
      </c>
      <c r="J8416">
        <v>5.5</v>
      </c>
      <c r="K8416">
        <v>2.8</v>
      </c>
      <c r="L8416" t="s">
        <v>13</v>
      </c>
      <c r="M8416">
        <v>1</v>
      </c>
    </row>
    <row r="8417" spans="1:13" x14ac:dyDescent="0.25">
      <c r="A8417">
        <v>309906</v>
      </c>
      <c r="B8417">
        <v>2</v>
      </c>
      <c r="C8417" s="1">
        <v>43277</v>
      </c>
      <c r="D8417">
        <v>1265632</v>
      </c>
      <c r="E8417">
        <v>2380</v>
      </c>
      <c r="F8417">
        <v>3</v>
      </c>
      <c r="G8417">
        <v>299.99</v>
      </c>
      <c r="H8417" s="1">
        <v>43277</v>
      </c>
      <c r="I8417">
        <v>620</v>
      </c>
      <c r="J8417">
        <v>299.99</v>
      </c>
      <c r="K8417">
        <v>152.94</v>
      </c>
      <c r="L8417" t="s">
        <v>13</v>
      </c>
      <c r="M8417">
        <v>1</v>
      </c>
    </row>
    <row r="8418" spans="1:13" x14ac:dyDescent="0.25">
      <c r="A8418">
        <v>309906</v>
      </c>
      <c r="B8418">
        <v>3</v>
      </c>
      <c r="C8418" s="1">
        <v>43277</v>
      </c>
      <c r="D8418">
        <v>1265632</v>
      </c>
      <c r="E8418">
        <v>1593</v>
      </c>
      <c r="F8418">
        <v>10</v>
      </c>
      <c r="G8418">
        <v>13.89</v>
      </c>
      <c r="H8418" s="1">
        <v>43277</v>
      </c>
      <c r="I8418">
        <v>620</v>
      </c>
      <c r="J8418">
        <v>12.084300000000001</v>
      </c>
      <c r="K8418">
        <v>6.39</v>
      </c>
      <c r="L8418" t="s">
        <v>13</v>
      </c>
      <c r="M8418">
        <v>1</v>
      </c>
    </row>
    <row r="8419" spans="1:13" x14ac:dyDescent="0.25">
      <c r="A8419">
        <v>309906</v>
      </c>
      <c r="B8419">
        <v>4</v>
      </c>
      <c r="C8419" s="1">
        <v>43277</v>
      </c>
      <c r="D8419">
        <v>1265632</v>
      </c>
      <c r="E8419">
        <v>934</v>
      </c>
      <c r="F8419">
        <v>4</v>
      </c>
      <c r="G8419">
        <v>79</v>
      </c>
      <c r="H8419" s="1">
        <v>43277</v>
      </c>
      <c r="I8419">
        <v>620</v>
      </c>
      <c r="J8419">
        <v>79</v>
      </c>
      <c r="K8419">
        <v>36.33</v>
      </c>
      <c r="L8419" t="s">
        <v>13</v>
      </c>
      <c r="M8419">
        <v>1</v>
      </c>
    </row>
    <row r="8420" spans="1:13" x14ac:dyDescent="0.25">
      <c r="A8420">
        <v>309906</v>
      </c>
      <c r="B8420">
        <v>5</v>
      </c>
      <c r="C8420" s="1">
        <v>43277</v>
      </c>
      <c r="D8420">
        <v>1265632</v>
      </c>
      <c r="E8420">
        <v>2512</v>
      </c>
      <c r="F8420">
        <v>2</v>
      </c>
      <c r="G8420">
        <v>129.99</v>
      </c>
      <c r="H8420" s="1">
        <v>43277</v>
      </c>
      <c r="I8420">
        <v>620</v>
      </c>
      <c r="J8420">
        <v>129.99</v>
      </c>
      <c r="K8420">
        <v>43.07</v>
      </c>
      <c r="L8420" t="s">
        <v>13</v>
      </c>
      <c r="M8420">
        <v>1</v>
      </c>
    </row>
    <row r="8421" spans="1:13" x14ac:dyDescent="0.25">
      <c r="A8421">
        <v>310000</v>
      </c>
      <c r="B8421">
        <v>0</v>
      </c>
      <c r="C8421" s="1">
        <v>43278</v>
      </c>
      <c r="D8421">
        <v>2021072</v>
      </c>
      <c r="E8421">
        <v>141</v>
      </c>
      <c r="F8421">
        <v>1</v>
      </c>
      <c r="G8421">
        <v>299.99</v>
      </c>
      <c r="H8421" s="1">
        <v>43282</v>
      </c>
      <c r="I8421">
        <v>999999</v>
      </c>
      <c r="J8421">
        <v>266.99110000000002</v>
      </c>
      <c r="K8421">
        <v>152.94</v>
      </c>
      <c r="L8421" t="s">
        <v>13</v>
      </c>
      <c r="M8421">
        <v>1</v>
      </c>
    </row>
    <row r="8422" spans="1:13" x14ac:dyDescent="0.25">
      <c r="A8422">
        <v>310000</v>
      </c>
      <c r="B8422">
        <v>1</v>
      </c>
      <c r="C8422" s="1">
        <v>43278</v>
      </c>
      <c r="D8422">
        <v>2021072</v>
      </c>
      <c r="E8422">
        <v>528</v>
      </c>
      <c r="F8422">
        <v>1</v>
      </c>
      <c r="G8422">
        <v>819</v>
      </c>
      <c r="H8422" s="1">
        <v>43282</v>
      </c>
      <c r="I8422">
        <v>999999</v>
      </c>
      <c r="J8422">
        <v>728.91</v>
      </c>
      <c r="K8422">
        <v>271.35000000000002</v>
      </c>
      <c r="L8422" t="s">
        <v>13</v>
      </c>
      <c r="M8422">
        <v>1</v>
      </c>
    </row>
    <row r="8423" spans="1:13" x14ac:dyDescent="0.25">
      <c r="A8423">
        <v>310000</v>
      </c>
      <c r="B8423">
        <v>2</v>
      </c>
      <c r="C8423" s="1">
        <v>43278</v>
      </c>
      <c r="D8423">
        <v>2021072</v>
      </c>
      <c r="E8423">
        <v>2018</v>
      </c>
      <c r="F8423">
        <v>7</v>
      </c>
      <c r="G8423">
        <v>94.99</v>
      </c>
      <c r="H8423" s="1">
        <v>43282</v>
      </c>
      <c r="I8423">
        <v>999999</v>
      </c>
      <c r="J8423">
        <v>86.440899999999999</v>
      </c>
      <c r="K8423">
        <v>48.43</v>
      </c>
      <c r="L8423" t="s">
        <v>13</v>
      </c>
      <c r="M8423">
        <v>1</v>
      </c>
    </row>
    <row r="8424" spans="1:13" x14ac:dyDescent="0.25">
      <c r="A8424">
        <v>310001</v>
      </c>
      <c r="B8424">
        <v>0</v>
      </c>
      <c r="C8424" s="1">
        <v>43278</v>
      </c>
      <c r="D8424">
        <v>163416</v>
      </c>
      <c r="E8424">
        <v>2096</v>
      </c>
      <c r="F8424">
        <v>1</v>
      </c>
      <c r="G8424">
        <v>877.5</v>
      </c>
      <c r="H8424" s="1">
        <v>43282</v>
      </c>
      <c r="I8424">
        <v>999999</v>
      </c>
      <c r="J8424">
        <v>772.2</v>
      </c>
      <c r="K8424">
        <v>403.53</v>
      </c>
      <c r="L8424" t="s">
        <v>17</v>
      </c>
      <c r="M8424">
        <v>1.3536999999999999</v>
      </c>
    </row>
    <row r="8425" spans="1:13" x14ac:dyDescent="0.25">
      <c r="A8425">
        <v>310002</v>
      </c>
      <c r="B8425">
        <v>0</v>
      </c>
      <c r="C8425" s="1">
        <v>43278</v>
      </c>
      <c r="D8425">
        <v>248168</v>
      </c>
      <c r="E8425">
        <v>2489</v>
      </c>
      <c r="F8425">
        <v>2</v>
      </c>
      <c r="G8425">
        <v>14.99</v>
      </c>
      <c r="H8425" s="1">
        <v>43281</v>
      </c>
      <c r="I8425">
        <v>999999</v>
      </c>
      <c r="J8425">
        <v>14.99</v>
      </c>
      <c r="K8425">
        <v>7.64</v>
      </c>
      <c r="L8425" t="s">
        <v>15</v>
      </c>
      <c r="M8425">
        <v>1.3294999999999999</v>
      </c>
    </row>
    <row r="8426" spans="1:13" x14ac:dyDescent="0.25">
      <c r="A8426">
        <v>310002</v>
      </c>
      <c r="B8426">
        <v>1</v>
      </c>
      <c r="C8426" s="1">
        <v>43278</v>
      </c>
      <c r="D8426">
        <v>248168</v>
      </c>
      <c r="E8426">
        <v>1655</v>
      </c>
      <c r="F8426">
        <v>4</v>
      </c>
      <c r="G8426">
        <v>289.99</v>
      </c>
      <c r="H8426" s="1">
        <v>43281</v>
      </c>
      <c r="I8426">
        <v>999999</v>
      </c>
      <c r="J8426">
        <v>289.99</v>
      </c>
      <c r="K8426">
        <v>96.08</v>
      </c>
      <c r="L8426" t="s">
        <v>15</v>
      </c>
      <c r="M8426">
        <v>1.3294999999999999</v>
      </c>
    </row>
    <row r="8427" spans="1:13" x14ac:dyDescent="0.25">
      <c r="A8427">
        <v>310003</v>
      </c>
      <c r="B8427">
        <v>0</v>
      </c>
      <c r="C8427" s="1">
        <v>43278</v>
      </c>
      <c r="D8427">
        <v>1790213</v>
      </c>
      <c r="E8427">
        <v>429</v>
      </c>
      <c r="F8427">
        <v>1</v>
      </c>
      <c r="G8427">
        <v>599.9</v>
      </c>
      <c r="H8427" s="1">
        <v>43281</v>
      </c>
      <c r="I8427">
        <v>999999</v>
      </c>
      <c r="J8427">
        <v>599.9</v>
      </c>
      <c r="K8427">
        <v>275.87</v>
      </c>
      <c r="L8427" t="s">
        <v>13</v>
      </c>
      <c r="M8427">
        <v>1</v>
      </c>
    </row>
    <row r="8428" spans="1:13" x14ac:dyDescent="0.25">
      <c r="A8428">
        <v>310004</v>
      </c>
      <c r="B8428">
        <v>0</v>
      </c>
      <c r="C8428" s="1">
        <v>43278</v>
      </c>
      <c r="D8428">
        <v>970559</v>
      </c>
      <c r="E8428">
        <v>793</v>
      </c>
      <c r="F8428">
        <v>6</v>
      </c>
      <c r="G8428">
        <v>27.9</v>
      </c>
      <c r="H8428" s="1">
        <v>43280</v>
      </c>
      <c r="I8428">
        <v>999999</v>
      </c>
      <c r="J8428">
        <v>27.9</v>
      </c>
      <c r="K8428">
        <v>12.83</v>
      </c>
      <c r="L8428" t="s">
        <v>16</v>
      </c>
      <c r="M8428">
        <v>0.7591</v>
      </c>
    </row>
    <row r="8429" spans="1:13" x14ac:dyDescent="0.25">
      <c r="A8429">
        <v>310004</v>
      </c>
      <c r="B8429">
        <v>1</v>
      </c>
      <c r="C8429" s="1">
        <v>43278</v>
      </c>
      <c r="D8429">
        <v>970559</v>
      </c>
      <c r="E8429">
        <v>783</v>
      </c>
      <c r="F8429">
        <v>2</v>
      </c>
      <c r="G8429">
        <v>13.5</v>
      </c>
      <c r="H8429" s="1">
        <v>43280</v>
      </c>
      <c r="I8429">
        <v>999999</v>
      </c>
      <c r="J8429">
        <v>13.5</v>
      </c>
      <c r="K8429">
        <v>6.88</v>
      </c>
      <c r="L8429" t="s">
        <v>16</v>
      </c>
      <c r="M8429">
        <v>0.7591</v>
      </c>
    </row>
    <row r="8430" spans="1:13" x14ac:dyDescent="0.25">
      <c r="A8430">
        <v>310004</v>
      </c>
      <c r="B8430">
        <v>2</v>
      </c>
      <c r="C8430" s="1">
        <v>43278</v>
      </c>
      <c r="D8430">
        <v>970559</v>
      </c>
      <c r="E8430">
        <v>52</v>
      </c>
      <c r="F8430">
        <v>2</v>
      </c>
      <c r="G8430">
        <v>199.95</v>
      </c>
      <c r="H8430" s="1">
        <v>43280</v>
      </c>
      <c r="I8430">
        <v>999999</v>
      </c>
      <c r="J8430">
        <v>177.9555</v>
      </c>
      <c r="K8430">
        <v>91.95</v>
      </c>
      <c r="L8430" t="s">
        <v>16</v>
      </c>
      <c r="M8430">
        <v>0.7591</v>
      </c>
    </row>
    <row r="8431" spans="1:13" x14ac:dyDescent="0.25">
      <c r="A8431">
        <v>310004</v>
      </c>
      <c r="B8431">
        <v>3</v>
      </c>
      <c r="C8431" s="1">
        <v>43278</v>
      </c>
      <c r="D8431">
        <v>970559</v>
      </c>
      <c r="E8431">
        <v>457</v>
      </c>
      <c r="F8431">
        <v>7</v>
      </c>
      <c r="G8431">
        <v>219.95</v>
      </c>
      <c r="H8431" s="1">
        <v>43280</v>
      </c>
      <c r="I8431">
        <v>999999</v>
      </c>
      <c r="J8431">
        <v>219.95</v>
      </c>
      <c r="K8431">
        <v>112.14</v>
      </c>
      <c r="L8431" t="s">
        <v>16</v>
      </c>
      <c r="M8431">
        <v>0.7591</v>
      </c>
    </row>
    <row r="8432" spans="1:13" x14ac:dyDescent="0.25">
      <c r="A8432">
        <v>310005</v>
      </c>
      <c r="B8432">
        <v>0</v>
      </c>
      <c r="C8432" s="1">
        <v>43278</v>
      </c>
      <c r="D8432">
        <v>1216067</v>
      </c>
      <c r="E8432">
        <v>743</v>
      </c>
      <c r="F8432">
        <v>8</v>
      </c>
      <c r="G8432">
        <v>12.95</v>
      </c>
      <c r="H8432" s="1">
        <v>43280</v>
      </c>
      <c r="I8432">
        <v>999999</v>
      </c>
      <c r="J8432">
        <v>12.95</v>
      </c>
      <c r="K8432">
        <v>6.6</v>
      </c>
      <c r="L8432" t="s">
        <v>13</v>
      </c>
      <c r="M8432">
        <v>1</v>
      </c>
    </row>
    <row r="8433" spans="1:13" x14ac:dyDescent="0.25">
      <c r="A8433">
        <v>310005</v>
      </c>
      <c r="B8433">
        <v>1</v>
      </c>
      <c r="C8433" s="1">
        <v>43278</v>
      </c>
      <c r="D8433">
        <v>1216067</v>
      </c>
      <c r="E8433">
        <v>2489</v>
      </c>
      <c r="F8433">
        <v>4</v>
      </c>
      <c r="G8433">
        <v>14.99</v>
      </c>
      <c r="H8433" s="1">
        <v>43280</v>
      </c>
      <c r="I8433">
        <v>999999</v>
      </c>
      <c r="J8433">
        <v>13.790800000000001</v>
      </c>
      <c r="K8433">
        <v>7.64</v>
      </c>
      <c r="L8433" t="s">
        <v>13</v>
      </c>
      <c r="M8433">
        <v>1</v>
      </c>
    </row>
    <row r="8434" spans="1:13" x14ac:dyDescent="0.25">
      <c r="A8434">
        <v>310005</v>
      </c>
      <c r="B8434">
        <v>2</v>
      </c>
      <c r="C8434" s="1">
        <v>43278</v>
      </c>
      <c r="D8434">
        <v>1216067</v>
      </c>
      <c r="E8434">
        <v>1579</v>
      </c>
      <c r="F8434">
        <v>4</v>
      </c>
      <c r="G8434">
        <v>219</v>
      </c>
      <c r="H8434" s="1">
        <v>43280</v>
      </c>
      <c r="I8434">
        <v>999999</v>
      </c>
      <c r="J8434">
        <v>219</v>
      </c>
      <c r="K8434">
        <v>72.56</v>
      </c>
      <c r="L8434" t="s">
        <v>13</v>
      </c>
      <c r="M8434">
        <v>1</v>
      </c>
    </row>
    <row r="8435" spans="1:13" x14ac:dyDescent="0.25">
      <c r="A8435">
        <v>310006</v>
      </c>
      <c r="B8435">
        <v>0</v>
      </c>
      <c r="C8435" s="1">
        <v>43278</v>
      </c>
      <c r="D8435">
        <v>533515</v>
      </c>
      <c r="E8435">
        <v>1872</v>
      </c>
      <c r="F8435">
        <v>4</v>
      </c>
      <c r="G8435">
        <v>2652</v>
      </c>
      <c r="H8435" s="1">
        <v>43278</v>
      </c>
      <c r="I8435">
        <v>255</v>
      </c>
      <c r="J8435">
        <v>2360.2800000000002</v>
      </c>
      <c r="K8435">
        <v>878.66</v>
      </c>
      <c r="L8435" t="s">
        <v>14</v>
      </c>
      <c r="M8435">
        <v>0.8609</v>
      </c>
    </row>
    <row r="8436" spans="1:13" x14ac:dyDescent="0.25">
      <c r="A8436">
        <v>310006</v>
      </c>
      <c r="B8436">
        <v>1</v>
      </c>
      <c r="C8436" s="1">
        <v>43278</v>
      </c>
      <c r="D8436">
        <v>533515</v>
      </c>
      <c r="E8436">
        <v>1498</v>
      </c>
      <c r="F8436">
        <v>1</v>
      </c>
      <c r="G8436">
        <v>300</v>
      </c>
      <c r="H8436" s="1">
        <v>43278</v>
      </c>
      <c r="I8436">
        <v>255</v>
      </c>
      <c r="J8436">
        <v>300</v>
      </c>
      <c r="K8436">
        <v>137.96</v>
      </c>
      <c r="L8436" t="s">
        <v>14</v>
      </c>
      <c r="M8436">
        <v>0.8609</v>
      </c>
    </row>
    <row r="8437" spans="1:13" x14ac:dyDescent="0.25">
      <c r="A8437">
        <v>310006</v>
      </c>
      <c r="B8437">
        <v>2</v>
      </c>
      <c r="C8437" s="1">
        <v>43278</v>
      </c>
      <c r="D8437">
        <v>533515</v>
      </c>
      <c r="E8437">
        <v>1513</v>
      </c>
      <c r="F8437">
        <v>4</v>
      </c>
      <c r="G8437">
        <v>269</v>
      </c>
      <c r="H8437" s="1">
        <v>43278</v>
      </c>
      <c r="I8437">
        <v>255</v>
      </c>
      <c r="J8437">
        <v>269</v>
      </c>
      <c r="K8437">
        <v>123.7</v>
      </c>
      <c r="L8437" t="s">
        <v>14</v>
      </c>
      <c r="M8437">
        <v>0.8609</v>
      </c>
    </row>
    <row r="8438" spans="1:13" x14ac:dyDescent="0.25">
      <c r="A8438">
        <v>310006</v>
      </c>
      <c r="B8438">
        <v>3</v>
      </c>
      <c r="C8438" s="1">
        <v>43278</v>
      </c>
      <c r="D8438">
        <v>533515</v>
      </c>
      <c r="E8438">
        <v>1706</v>
      </c>
      <c r="F8438">
        <v>2</v>
      </c>
      <c r="G8438">
        <v>8.8800000000000008</v>
      </c>
      <c r="H8438" s="1">
        <v>43278</v>
      </c>
      <c r="I8438">
        <v>255</v>
      </c>
      <c r="J8438">
        <v>8.3472000000000008</v>
      </c>
      <c r="K8438">
        <v>4.08</v>
      </c>
      <c r="L8438" t="s">
        <v>14</v>
      </c>
      <c r="M8438">
        <v>0.8609</v>
      </c>
    </row>
    <row r="8439" spans="1:13" x14ac:dyDescent="0.25">
      <c r="A8439">
        <v>310006</v>
      </c>
      <c r="B8439">
        <v>4</v>
      </c>
      <c r="C8439" s="1">
        <v>43278</v>
      </c>
      <c r="D8439">
        <v>533515</v>
      </c>
      <c r="E8439">
        <v>400</v>
      </c>
      <c r="F8439">
        <v>7</v>
      </c>
      <c r="G8439">
        <v>758</v>
      </c>
      <c r="H8439" s="1">
        <v>43278</v>
      </c>
      <c r="I8439">
        <v>255</v>
      </c>
      <c r="J8439">
        <v>697.36</v>
      </c>
      <c r="K8439">
        <v>348.58</v>
      </c>
      <c r="L8439" t="s">
        <v>14</v>
      </c>
      <c r="M8439">
        <v>0.8609</v>
      </c>
    </row>
    <row r="8440" spans="1:13" x14ac:dyDescent="0.25">
      <c r="A8440">
        <v>310006</v>
      </c>
      <c r="B8440">
        <v>5</v>
      </c>
      <c r="C8440" s="1">
        <v>43278</v>
      </c>
      <c r="D8440">
        <v>533515</v>
      </c>
      <c r="E8440">
        <v>1486</v>
      </c>
      <c r="F8440">
        <v>7</v>
      </c>
      <c r="G8440">
        <v>288</v>
      </c>
      <c r="H8440" s="1">
        <v>43278</v>
      </c>
      <c r="I8440">
        <v>255</v>
      </c>
      <c r="J8440">
        <v>270.72000000000003</v>
      </c>
      <c r="K8440">
        <v>132.44</v>
      </c>
      <c r="L8440" t="s">
        <v>14</v>
      </c>
      <c r="M8440">
        <v>0.8609</v>
      </c>
    </row>
    <row r="8441" spans="1:13" x14ac:dyDescent="0.25">
      <c r="A8441">
        <v>310006</v>
      </c>
      <c r="B8441">
        <v>6</v>
      </c>
      <c r="C8441" s="1">
        <v>43278</v>
      </c>
      <c r="D8441">
        <v>533515</v>
      </c>
      <c r="E8441">
        <v>1659</v>
      </c>
      <c r="F8441">
        <v>4</v>
      </c>
      <c r="G8441">
        <v>259.99</v>
      </c>
      <c r="H8441" s="1">
        <v>43278</v>
      </c>
      <c r="I8441">
        <v>255</v>
      </c>
      <c r="J8441">
        <v>259.99</v>
      </c>
      <c r="K8441">
        <v>86.14</v>
      </c>
      <c r="L8441" t="s">
        <v>14</v>
      </c>
      <c r="M8441">
        <v>0.8609</v>
      </c>
    </row>
    <row r="8442" spans="1:13" x14ac:dyDescent="0.25">
      <c r="A8442">
        <v>310007</v>
      </c>
      <c r="B8442">
        <v>0</v>
      </c>
      <c r="C8442" s="1">
        <v>43278</v>
      </c>
      <c r="D8442">
        <v>941251</v>
      </c>
      <c r="E8442">
        <v>1424</v>
      </c>
      <c r="F8442">
        <v>5</v>
      </c>
      <c r="G8442">
        <v>200</v>
      </c>
      <c r="H8442" s="1">
        <v>43278</v>
      </c>
      <c r="I8442">
        <v>420</v>
      </c>
      <c r="J8442">
        <v>176</v>
      </c>
      <c r="K8442">
        <v>91.97</v>
      </c>
      <c r="L8442" t="s">
        <v>16</v>
      </c>
      <c r="M8442">
        <v>0.7591</v>
      </c>
    </row>
    <row r="8443" spans="1:13" x14ac:dyDescent="0.25">
      <c r="A8443">
        <v>310008</v>
      </c>
      <c r="B8443">
        <v>0</v>
      </c>
      <c r="C8443" s="1">
        <v>43278</v>
      </c>
      <c r="D8443">
        <v>146853</v>
      </c>
      <c r="E8443">
        <v>1637</v>
      </c>
      <c r="F8443">
        <v>1</v>
      </c>
      <c r="G8443">
        <v>17.989999999999998</v>
      </c>
      <c r="H8443" s="1">
        <v>43279</v>
      </c>
      <c r="I8443">
        <v>999999</v>
      </c>
      <c r="J8443">
        <v>17.989999999999998</v>
      </c>
      <c r="K8443">
        <v>8.27</v>
      </c>
      <c r="L8443" t="s">
        <v>17</v>
      </c>
      <c r="M8443">
        <v>1.3536999999999999</v>
      </c>
    </row>
    <row r="8444" spans="1:13" x14ac:dyDescent="0.25">
      <c r="A8444">
        <v>310008</v>
      </c>
      <c r="B8444">
        <v>1</v>
      </c>
      <c r="C8444" s="1">
        <v>43278</v>
      </c>
      <c r="D8444">
        <v>146853</v>
      </c>
      <c r="E8444">
        <v>1464</v>
      </c>
      <c r="F8444">
        <v>2</v>
      </c>
      <c r="G8444">
        <v>258</v>
      </c>
      <c r="H8444" s="1">
        <v>43279</v>
      </c>
      <c r="I8444">
        <v>999999</v>
      </c>
      <c r="J8444">
        <v>245.1</v>
      </c>
      <c r="K8444">
        <v>118.65</v>
      </c>
      <c r="L8444" t="s">
        <v>17</v>
      </c>
      <c r="M8444">
        <v>1.3536999999999999</v>
      </c>
    </row>
    <row r="8445" spans="1:13" x14ac:dyDescent="0.25">
      <c r="A8445">
        <v>310100</v>
      </c>
      <c r="B8445">
        <v>0</v>
      </c>
      <c r="C8445" s="1">
        <v>43279</v>
      </c>
      <c r="D8445">
        <v>1910458</v>
      </c>
      <c r="E8445">
        <v>1532</v>
      </c>
      <c r="F8445">
        <v>1</v>
      </c>
      <c r="G8445">
        <v>280</v>
      </c>
      <c r="H8445" s="1">
        <v>43282</v>
      </c>
      <c r="I8445">
        <v>999999</v>
      </c>
      <c r="J8445">
        <v>266</v>
      </c>
      <c r="K8445">
        <v>128.76</v>
      </c>
      <c r="L8445" t="s">
        <v>13</v>
      </c>
      <c r="M8445">
        <v>1</v>
      </c>
    </row>
    <row r="8446" spans="1:13" x14ac:dyDescent="0.25">
      <c r="A8446">
        <v>310101</v>
      </c>
      <c r="B8446">
        <v>0</v>
      </c>
      <c r="C8446" s="1">
        <v>43279</v>
      </c>
      <c r="D8446">
        <v>1259925</v>
      </c>
      <c r="E8446">
        <v>434</v>
      </c>
      <c r="F8446">
        <v>1</v>
      </c>
      <c r="G8446">
        <v>599</v>
      </c>
      <c r="H8446" s="1">
        <v>43280</v>
      </c>
      <c r="I8446">
        <v>999999</v>
      </c>
      <c r="J8446">
        <v>539.1</v>
      </c>
      <c r="K8446">
        <v>275.45999999999998</v>
      </c>
      <c r="L8446" t="s">
        <v>13</v>
      </c>
      <c r="M8446">
        <v>1</v>
      </c>
    </row>
    <row r="8447" spans="1:13" x14ac:dyDescent="0.25">
      <c r="A8447">
        <v>310101</v>
      </c>
      <c r="B8447">
        <v>1</v>
      </c>
      <c r="C8447" s="1">
        <v>43279</v>
      </c>
      <c r="D8447">
        <v>1259925</v>
      </c>
      <c r="E8447">
        <v>2492</v>
      </c>
      <c r="F8447">
        <v>4</v>
      </c>
      <c r="G8447">
        <v>24.99</v>
      </c>
      <c r="H8447" s="1">
        <v>43280</v>
      </c>
      <c r="I8447">
        <v>999999</v>
      </c>
      <c r="J8447">
        <v>22.7409</v>
      </c>
      <c r="K8447">
        <v>12.74</v>
      </c>
      <c r="L8447" t="s">
        <v>13</v>
      </c>
      <c r="M8447">
        <v>1</v>
      </c>
    </row>
    <row r="8448" spans="1:13" x14ac:dyDescent="0.25">
      <c r="A8448">
        <v>310102</v>
      </c>
      <c r="B8448">
        <v>0</v>
      </c>
      <c r="C8448" s="1">
        <v>43279</v>
      </c>
      <c r="D8448">
        <v>1019762</v>
      </c>
      <c r="E8448">
        <v>459</v>
      </c>
      <c r="F8448">
        <v>2</v>
      </c>
      <c r="G8448">
        <v>269.89999999999998</v>
      </c>
      <c r="H8448" s="1">
        <v>43279</v>
      </c>
      <c r="I8448">
        <v>400</v>
      </c>
      <c r="J8448">
        <v>251.00700000000001</v>
      </c>
      <c r="K8448">
        <v>137.6</v>
      </c>
      <c r="L8448" t="s">
        <v>16</v>
      </c>
      <c r="M8448">
        <v>0.76419999999999999</v>
      </c>
    </row>
    <row r="8449" spans="1:13" x14ac:dyDescent="0.25">
      <c r="A8449">
        <v>310102</v>
      </c>
      <c r="B8449">
        <v>1</v>
      </c>
      <c r="C8449" s="1">
        <v>43279</v>
      </c>
      <c r="D8449">
        <v>1019762</v>
      </c>
      <c r="E8449">
        <v>1631</v>
      </c>
      <c r="F8449">
        <v>7</v>
      </c>
      <c r="G8449">
        <v>12.66</v>
      </c>
      <c r="H8449" s="1">
        <v>43279</v>
      </c>
      <c r="I8449">
        <v>400</v>
      </c>
      <c r="J8449">
        <v>12.66</v>
      </c>
      <c r="K8449">
        <v>5.82</v>
      </c>
      <c r="L8449" t="s">
        <v>16</v>
      </c>
      <c r="M8449">
        <v>0.76419999999999999</v>
      </c>
    </row>
    <row r="8450" spans="1:13" x14ac:dyDescent="0.25">
      <c r="A8450">
        <v>310102</v>
      </c>
      <c r="B8450">
        <v>2</v>
      </c>
      <c r="C8450" s="1">
        <v>43279</v>
      </c>
      <c r="D8450">
        <v>1019762</v>
      </c>
      <c r="E8450">
        <v>446</v>
      </c>
      <c r="F8450">
        <v>3</v>
      </c>
      <c r="G8450">
        <v>219.95</v>
      </c>
      <c r="H8450" s="1">
        <v>43279</v>
      </c>
      <c r="I8450">
        <v>400</v>
      </c>
      <c r="J8450">
        <v>204.55350000000001</v>
      </c>
      <c r="K8450">
        <v>112.14</v>
      </c>
      <c r="L8450" t="s">
        <v>16</v>
      </c>
      <c r="M8450">
        <v>0.76419999999999999</v>
      </c>
    </row>
    <row r="8451" spans="1:13" x14ac:dyDescent="0.25">
      <c r="A8451">
        <v>310103</v>
      </c>
      <c r="B8451">
        <v>0</v>
      </c>
      <c r="C8451" s="1">
        <v>43279</v>
      </c>
      <c r="D8451">
        <v>1713337</v>
      </c>
      <c r="E8451">
        <v>1680</v>
      </c>
      <c r="F8451">
        <v>5</v>
      </c>
      <c r="G8451">
        <v>6.99</v>
      </c>
      <c r="H8451" s="1">
        <v>43283</v>
      </c>
      <c r="I8451">
        <v>999999</v>
      </c>
      <c r="J8451">
        <v>6.99</v>
      </c>
      <c r="K8451">
        <v>3.56</v>
      </c>
      <c r="L8451" t="s">
        <v>13</v>
      </c>
      <c r="M8451">
        <v>1</v>
      </c>
    </row>
    <row r="8452" spans="1:13" x14ac:dyDescent="0.25">
      <c r="A8452">
        <v>310103</v>
      </c>
      <c r="B8452">
        <v>1</v>
      </c>
      <c r="C8452" s="1">
        <v>43279</v>
      </c>
      <c r="D8452">
        <v>1713337</v>
      </c>
      <c r="E8452">
        <v>2086</v>
      </c>
      <c r="F8452">
        <v>8</v>
      </c>
      <c r="G8452">
        <v>877.5</v>
      </c>
      <c r="H8452" s="1">
        <v>43283</v>
      </c>
      <c r="I8452">
        <v>999999</v>
      </c>
      <c r="J8452">
        <v>763.42499999999995</v>
      </c>
      <c r="K8452">
        <v>403.53</v>
      </c>
      <c r="L8452" t="s">
        <v>13</v>
      </c>
      <c r="M8452">
        <v>1</v>
      </c>
    </row>
    <row r="8453" spans="1:13" x14ac:dyDescent="0.25">
      <c r="A8453">
        <v>310103</v>
      </c>
      <c r="B8453">
        <v>2</v>
      </c>
      <c r="C8453" s="1">
        <v>43279</v>
      </c>
      <c r="D8453">
        <v>1713337</v>
      </c>
      <c r="E8453">
        <v>1418</v>
      </c>
      <c r="F8453">
        <v>1</v>
      </c>
      <c r="G8453">
        <v>293</v>
      </c>
      <c r="H8453" s="1">
        <v>43283</v>
      </c>
      <c r="I8453">
        <v>999999</v>
      </c>
      <c r="J8453">
        <v>257.83999999999997</v>
      </c>
      <c r="K8453">
        <v>134.74</v>
      </c>
      <c r="L8453" t="s">
        <v>13</v>
      </c>
      <c r="M8453">
        <v>1</v>
      </c>
    </row>
    <row r="8454" spans="1:13" x14ac:dyDescent="0.25">
      <c r="A8454">
        <v>310104</v>
      </c>
      <c r="B8454">
        <v>0</v>
      </c>
      <c r="C8454" s="1">
        <v>43279</v>
      </c>
      <c r="D8454">
        <v>453971</v>
      </c>
      <c r="E8454">
        <v>1629</v>
      </c>
      <c r="F8454">
        <v>3</v>
      </c>
      <c r="G8454">
        <v>9.99</v>
      </c>
      <c r="H8454" s="1">
        <v>43283</v>
      </c>
      <c r="I8454">
        <v>999999</v>
      </c>
      <c r="J8454">
        <v>9.4905000000000008</v>
      </c>
      <c r="K8454">
        <v>5.09</v>
      </c>
      <c r="L8454" t="s">
        <v>14</v>
      </c>
      <c r="M8454">
        <v>0.86329999999999996</v>
      </c>
    </row>
    <row r="8455" spans="1:13" x14ac:dyDescent="0.25">
      <c r="A8455">
        <v>310104</v>
      </c>
      <c r="B8455">
        <v>1</v>
      </c>
      <c r="C8455" s="1">
        <v>43279</v>
      </c>
      <c r="D8455">
        <v>453971</v>
      </c>
      <c r="E8455">
        <v>433</v>
      </c>
      <c r="F8455">
        <v>3</v>
      </c>
      <c r="G8455">
        <v>969</v>
      </c>
      <c r="H8455" s="1">
        <v>43283</v>
      </c>
      <c r="I8455">
        <v>999999</v>
      </c>
      <c r="J8455">
        <v>969</v>
      </c>
      <c r="K8455">
        <v>321.05</v>
      </c>
      <c r="L8455" t="s">
        <v>14</v>
      </c>
      <c r="M8455">
        <v>0.86329999999999996</v>
      </c>
    </row>
    <row r="8456" spans="1:13" x14ac:dyDescent="0.25">
      <c r="A8456">
        <v>310104</v>
      </c>
      <c r="B8456">
        <v>2</v>
      </c>
      <c r="C8456" s="1">
        <v>43279</v>
      </c>
      <c r="D8456">
        <v>453971</v>
      </c>
      <c r="E8456">
        <v>2416</v>
      </c>
      <c r="F8456">
        <v>2</v>
      </c>
      <c r="G8456">
        <v>73.989999999999995</v>
      </c>
      <c r="H8456" s="1">
        <v>43283</v>
      </c>
      <c r="I8456">
        <v>999999</v>
      </c>
      <c r="J8456">
        <v>73.989999999999995</v>
      </c>
      <c r="K8456">
        <v>34.03</v>
      </c>
      <c r="L8456" t="s">
        <v>14</v>
      </c>
      <c r="M8456">
        <v>0.86329999999999996</v>
      </c>
    </row>
    <row r="8457" spans="1:13" x14ac:dyDescent="0.25">
      <c r="A8457">
        <v>310104</v>
      </c>
      <c r="B8457">
        <v>3</v>
      </c>
      <c r="C8457" s="1">
        <v>43279</v>
      </c>
      <c r="D8457">
        <v>453971</v>
      </c>
      <c r="E8457">
        <v>1495</v>
      </c>
      <c r="F8457">
        <v>2</v>
      </c>
      <c r="G8457">
        <v>230</v>
      </c>
      <c r="H8457" s="1">
        <v>43283</v>
      </c>
      <c r="I8457">
        <v>999999</v>
      </c>
      <c r="J8457">
        <v>204.7</v>
      </c>
      <c r="K8457">
        <v>105.77</v>
      </c>
      <c r="L8457" t="s">
        <v>14</v>
      </c>
      <c r="M8457">
        <v>0.86329999999999996</v>
      </c>
    </row>
    <row r="8458" spans="1:13" x14ac:dyDescent="0.25">
      <c r="A8458">
        <v>310104</v>
      </c>
      <c r="B8458">
        <v>4</v>
      </c>
      <c r="C8458" s="1">
        <v>43279</v>
      </c>
      <c r="D8458">
        <v>453971</v>
      </c>
      <c r="E8458">
        <v>1445</v>
      </c>
      <c r="F8458">
        <v>6</v>
      </c>
      <c r="G8458">
        <v>268</v>
      </c>
      <c r="H8458" s="1">
        <v>43283</v>
      </c>
      <c r="I8458">
        <v>999999</v>
      </c>
      <c r="J8458">
        <v>268</v>
      </c>
      <c r="K8458">
        <v>123.24</v>
      </c>
      <c r="L8458" t="s">
        <v>14</v>
      </c>
      <c r="M8458">
        <v>0.86329999999999996</v>
      </c>
    </row>
    <row r="8459" spans="1:13" x14ac:dyDescent="0.25">
      <c r="A8459">
        <v>310105</v>
      </c>
      <c r="B8459">
        <v>0</v>
      </c>
      <c r="C8459" s="1">
        <v>43279</v>
      </c>
      <c r="D8459">
        <v>384492</v>
      </c>
      <c r="E8459">
        <v>1614</v>
      </c>
      <c r="F8459">
        <v>1</v>
      </c>
      <c r="G8459">
        <v>259.99</v>
      </c>
      <c r="H8459" s="1">
        <v>43279</v>
      </c>
      <c r="I8459">
        <v>74</v>
      </c>
      <c r="J8459">
        <v>231.39109999999999</v>
      </c>
      <c r="K8459">
        <v>86.14</v>
      </c>
      <c r="L8459" t="s">
        <v>15</v>
      </c>
      <c r="M8459">
        <v>1.3293999999999999</v>
      </c>
    </row>
    <row r="8460" spans="1:13" x14ac:dyDescent="0.25">
      <c r="A8460">
        <v>310105</v>
      </c>
      <c r="B8460">
        <v>1</v>
      </c>
      <c r="C8460" s="1">
        <v>43279</v>
      </c>
      <c r="D8460">
        <v>384492</v>
      </c>
      <c r="E8460">
        <v>1623</v>
      </c>
      <c r="F8460">
        <v>4</v>
      </c>
      <c r="G8460">
        <v>219</v>
      </c>
      <c r="H8460" s="1">
        <v>43279</v>
      </c>
      <c r="I8460">
        <v>74</v>
      </c>
      <c r="J8460">
        <v>194.91</v>
      </c>
      <c r="K8460">
        <v>72.56</v>
      </c>
      <c r="L8460" t="s">
        <v>15</v>
      </c>
      <c r="M8460">
        <v>1.3293999999999999</v>
      </c>
    </row>
    <row r="8461" spans="1:13" x14ac:dyDescent="0.25">
      <c r="A8461">
        <v>310105</v>
      </c>
      <c r="B8461">
        <v>2</v>
      </c>
      <c r="C8461" s="1">
        <v>43279</v>
      </c>
      <c r="D8461">
        <v>384492</v>
      </c>
      <c r="E8461">
        <v>1815</v>
      </c>
      <c r="F8461">
        <v>7</v>
      </c>
      <c r="G8461">
        <v>32</v>
      </c>
      <c r="H8461" s="1">
        <v>43279</v>
      </c>
      <c r="I8461">
        <v>74</v>
      </c>
      <c r="J8461">
        <v>28.16</v>
      </c>
      <c r="K8461">
        <v>16.309999999999999</v>
      </c>
      <c r="L8461" t="s">
        <v>15</v>
      </c>
      <c r="M8461">
        <v>1.3293999999999999</v>
      </c>
    </row>
    <row r="8462" spans="1:13" x14ac:dyDescent="0.25">
      <c r="A8462">
        <v>310105</v>
      </c>
      <c r="B8462">
        <v>3</v>
      </c>
      <c r="C8462" s="1">
        <v>43279</v>
      </c>
      <c r="D8462">
        <v>384492</v>
      </c>
      <c r="E8462">
        <v>2494</v>
      </c>
      <c r="F8462">
        <v>7</v>
      </c>
      <c r="G8462">
        <v>2.94</v>
      </c>
      <c r="H8462" s="1">
        <v>43279</v>
      </c>
      <c r="I8462">
        <v>74</v>
      </c>
      <c r="J8462">
        <v>2.94</v>
      </c>
      <c r="K8462">
        <v>1.5</v>
      </c>
      <c r="L8462" t="s">
        <v>15</v>
      </c>
      <c r="M8462">
        <v>1.3293999999999999</v>
      </c>
    </row>
    <row r="8463" spans="1:13" x14ac:dyDescent="0.25">
      <c r="A8463">
        <v>310105</v>
      </c>
      <c r="B8463">
        <v>4</v>
      </c>
      <c r="C8463" s="1">
        <v>43279</v>
      </c>
      <c r="D8463">
        <v>384492</v>
      </c>
      <c r="E8463">
        <v>1595</v>
      </c>
      <c r="F8463">
        <v>1</v>
      </c>
      <c r="G8463">
        <v>22.89</v>
      </c>
      <c r="H8463" s="1">
        <v>43279</v>
      </c>
      <c r="I8463">
        <v>74</v>
      </c>
      <c r="J8463">
        <v>22.89</v>
      </c>
      <c r="K8463">
        <v>7.58</v>
      </c>
      <c r="L8463" t="s">
        <v>15</v>
      </c>
      <c r="M8463">
        <v>1.3293999999999999</v>
      </c>
    </row>
    <row r="8464" spans="1:13" x14ac:dyDescent="0.25">
      <c r="A8464">
        <v>310105</v>
      </c>
      <c r="B8464">
        <v>5</v>
      </c>
      <c r="C8464" s="1">
        <v>43279</v>
      </c>
      <c r="D8464">
        <v>384492</v>
      </c>
      <c r="E8464">
        <v>231</v>
      </c>
      <c r="F8464">
        <v>2</v>
      </c>
      <c r="G8464">
        <v>569</v>
      </c>
      <c r="H8464" s="1">
        <v>43279</v>
      </c>
      <c r="I8464">
        <v>74</v>
      </c>
      <c r="J8464">
        <v>569</v>
      </c>
      <c r="K8464">
        <v>261.66000000000003</v>
      </c>
      <c r="L8464" t="s">
        <v>15</v>
      </c>
      <c r="M8464">
        <v>1.3293999999999999</v>
      </c>
    </row>
    <row r="8465" spans="1:13" x14ac:dyDescent="0.25">
      <c r="A8465">
        <v>310105</v>
      </c>
      <c r="B8465">
        <v>6</v>
      </c>
      <c r="C8465" s="1">
        <v>43279</v>
      </c>
      <c r="D8465">
        <v>384492</v>
      </c>
      <c r="E8465">
        <v>435</v>
      </c>
      <c r="F8465">
        <v>2</v>
      </c>
      <c r="G8465">
        <v>269.95</v>
      </c>
      <c r="H8465" s="1">
        <v>43279</v>
      </c>
      <c r="I8465">
        <v>74</v>
      </c>
      <c r="J8465">
        <v>251.05350000000001</v>
      </c>
      <c r="K8465">
        <v>137.63</v>
      </c>
      <c r="L8465" t="s">
        <v>15</v>
      </c>
      <c r="M8465">
        <v>1.3293999999999999</v>
      </c>
    </row>
    <row r="8466" spans="1:13" x14ac:dyDescent="0.25">
      <c r="A8466">
        <v>310106</v>
      </c>
      <c r="B8466">
        <v>0</v>
      </c>
      <c r="C8466" s="1">
        <v>43279</v>
      </c>
      <c r="D8466">
        <v>1329668</v>
      </c>
      <c r="E8466">
        <v>1693</v>
      </c>
      <c r="F8466">
        <v>9</v>
      </c>
      <c r="G8466">
        <v>6.88</v>
      </c>
      <c r="H8466" s="1">
        <v>43283</v>
      </c>
      <c r="I8466">
        <v>999999</v>
      </c>
      <c r="J8466">
        <v>6.8112000000000004</v>
      </c>
      <c r="K8466">
        <v>3.16</v>
      </c>
      <c r="L8466" t="s">
        <v>13</v>
      </c>
      <c r="M8466">
        <v>1</v>
      </c>
    </row>
    <row r="8467" spans="1:13" x14ac:dyDescent="0.25">
      <c r="A8467">
        <v>310107</v>
      </c>
      <c r="B8467">
        <v>0</v>
      </c>
      <c r="C8467" s="1">
        <v>43279</v>
      </c>
      <c r="D8467">
        <v>653410</v>
      </c>
      <c r="E8467">
        <v>434</v>
      </c>
      <c r="F8467">
        <v>6</v>
      </c>
      <c r="G8467">
        <v>599</v>
      </c>
      <c r="H8467" s="1">
        <v>43279</v>
      </c>
      <c r="I8467">
        <v>180</v>
      </c>
      <c r="J8467">
        <v>533.11</v>
      </c>
      <c r="K8467">
        <v>275.45999999999998</v>
      </c>
      <c r="L8467" t="s">
        <v>14</v>
      </c>
      <c r="M8467">
        <v>0.86329999999999996</v>
      </c>
    </row>
    <row r="8468" spans="1:13" x14ac:dyDescent="0.25">
      <c r="A8468">
        <v>310107</v>
      </c>
      <c r="B8468">
        <v>1</v>
      </c>
      <c r="C8468" s="1">
        <v>43279</v>
      </c>
      <c r="D8468">
        <v>653410</v>
      </c>
      <c r="E8468">
        <v>1422</v>
      </c>
      <c r="F8468">
        <v>3</v>
      </c>
      <c r="G8468">
        <v>301</v>
      </c>
      <c r="H8468" s="1">
        <v>43279</v>
      </c>
      <c r="I8468">
        <v>180</v>
      </c>
      <c r="J8468">
        <v>288.95999999999998</v>
      </c>
      <c r="K8468">
        <v>138.41999999999999</v>
      </c>
      <c r="L8468" t="s">
        <v>14</v>
      </c>
      <c r="M8468">
        <v>0.86329999999999996</v>
      </c>
    </row>
    <row r="8469" spans="1:13" x14ac:dyDescent="0.25">
      <c r="A8469">
        <v>310108</v>
      </c>
      <c r="B8469">
        <v>0</v>
      </c>
      <c r="C8469" s="1">
        <v>43279</v>
      </c>
      <c r="D8469">
        <v>924891</v>
      </c>
      <c r="E8469">
        <v>1530</v>
      </c>
      <c r="F8469">
        <v>2</v>
      </c>
      <c r="G8469">
        <v>266</v>
      </c>
      <c r="H8469" s="1">
        <v>43279</v>
      </c>
      <c r="I8469">
        <v>390</v>
      </c>
      <c r="J8469">
        <v>234.08</v>
      </c>
      <c r="K8469">
        <v>122.32</v>
      </c>
      <c r="L8469" t="s">
        <v>16</v>
      </c>
      <c r="M8469">
        <v>0.76419999999999999</v>
      </c>
    </row>
    <row r="8470" spans="1:13" x14ac:dyDescent="0.25">
      <c r="A8470">
        <v>310109</v>
      </c>
      <c r="B8470">
        <v>0</v>
      </c>
      <c r="C8470" s="1">
        <v>43279</v>
      </c>
      <c r="D8470">
        <v>593977</v>
      </c>
      <c r="E8470">
        <v>38</v>
      </c>
      <c r="F8470">
        <v>3</v>
      </c>
      <c r="G8470">
        <v>299.23</v>
      </c>
      <c r="H8470" s="1">
        <v>43279</v>
      </c>
      <c r="I8470">
        <v>210</v>
      </c>
      <c r="J8470">
        <v>257.33780000000002</v>
      </c>
      <c r="K8470">
        <v>99.14</v>
      </c>
      <c r="L8470" t="s">
        <v>14</v>
      </c>
      <c r="M8470">
        <v>0.86329999999999996</v>
      </c>
    </row>
    <row r="8471" spans="1:13" x14ac:dyDescent="0.25">
      <c r="A8471">
        <v>310109</v>
      </c>
      <c r="B8471">
        <v>2</v>
      </c>
      <c r="C8471" s="1">
        <v>43279</v>
      </c>
      <c r="D8471">
        <v>593977</v>
      </c>
      <c r="E8471">
        <v>454</v>
      </c>
      <c r="F8471">
        <v>3</v>
      </c>
      <c r="G8471">
        <v>269.89999999999998</v>
      </c>
      <c r="H8471" s="1">
        <v>43279</v>
      </c>
      <c r="I8471">
        <v>210</v>
      </c>
      <c r="J8471">
        <v>269.89999999999998</v>
      </c>
      <c r="K8471">
        <v>137.6</v>
      </c>
      <c r="L8471" t="s">
        <v>14</v>
      </c>
      <c r="M8471">
        <v>0.86329999999999996</v>
      </c>
    </row>
    <row r="8472" spans="1:13" x14ac:dyDescent="0.25">
      <c r="A8472">
        <v>310109</v>
      </c>
      <c r="B8472">
        <v>3</v>
      </c>
      <c r="C8472" s="1">
        <v>43279</v>
      </c>
      <c r="D8472">
        <v>593977</v>
      </c>
      <c r="E8472">
        <v>1687</v>
      </c>
      <c r="F8472">
        <v>1</v>
      </c>
      <c r="G8472">
        <v>6.88</v>
      </c>
      <c r="H8472" s="1">
        <v>43279</v>
      </c>
      <c r="I8472">
        <v>210</v>
      </c>
      <c r="J8472">
        <v>5.9168000000000003</v>
      </c>
      <c r="K8472">
        <v>3.16</v>
      </c>
      <c r="L8472" t="s">
        <v>14</v>
      </c>
      <c r="M8472">
        <v>0.86329999999999996</v>
      </c>
    </row>
    <row r="8473" spans="1:13" x14ac:dyDescent="0.25">
      <c r="A8473">
        <v>310200</v>
      </c>
      <c r="B8473">
        <v>0</v>
      </c>
      <c r="C8473" s="1">
        <v>43280</v>
      </c>
      <c r="D8473">
        <v>1236959</v>
      </c>
      <c r="E8473">
        <v>1635</v>
      </c>
      <c r="F8473">
        <v>1</v>
      </c>
      <c r="G8473">
        <v>22.89</v>
      </c>
      <c r="H8473" s="1">
        <v>43281</v>
      </c>
      <c r="I8473">
        <v>999999</v>
      </c>
      <c r="J8473">
        <v>20.1432</v>
      </c>
      <c r="K8473">
        <v>7.58</v>
      </c>
      <c r="L8473" t="s">
        <v>13</v>
      </c>
      <c r="M8473">
        <v>1</v>
      </c>
    </row>
    <row r="8474" spans="1:13" x14ac:dyDescent="0.25">
      <c r="A8474">
        <v>310200</v>
      </c>
      <c r="B8474">
        <v>1</v>
      </c>
      <c r="C8474" s="1">
        <v>43280</v>
      </c>
      <c r="D8474">
        <v>1236959</v>
      </c>
      <c r="E8474">
        <v>1462</v>
      </c>
      <c r="F8474">
        <v>2</v>
      </c>
      <c r="G8474">
        <v>268</v>
      </c>
      <c r="H8474" s="1">
        <v>43281</v>
      </c>
      <c r="I8474">
        <v>999999</v>
      </c>
      <c r="J8474">
        <v>268</v>
      </c>
      <c r="K8474">
        <v>123.24</v>
      </c>
      <c r="L8474" t="s">
        <v>13</v>
      </c>
      <c r="M8474">
        <v>1</v>
      </c>
    </row>
    <row r="8475" spans="1:13" x14ac:dyDescent="0.25">
      <c r="A8475">
        <v>310200</v>
      </c>
      <c r="B8475">
        <v>2</v>
      </c>
      <c r="C8475" s="1">
        <v>43280</v>
      </c>
      <c r="D8475">
        <v>1236959</v>
      </c>
      <c r="E8475">
        <v>1490</v>
      </c>
      <c r="F8475">
        <v>6</v>
      </c>
      <c r="G8475">
        <v>129</v>
      </c>
      <c r="H8475" s="1">
        <v>43281</v>
      </c>
      <c r="I8475">
        <v>999999</v>
      </c>
      <c r="J8475">
        <v>113.52</v>
      </c>
      <c r="K8475">
        <v>65.77</v>
      </c>
      <c r="L8475" t="s">
        <v>13</v>
      </c>
      <c r="M8475">
        <v>1</v>
      </c>
    </row>
    <row r="8476" spans="1:13" x14ac:dyDescent="0.25">
      <c r="A8476">
        <v>310201</v>
      </c>
      <c r="B8476">
        <v>0</v>
      </c>
      <c r="C8476" s="1">
        <v>43280</v>
      </c>
      <c r="D8476">
        <v>600349</v>
      </c>
      <c r="E8476">
        <v>1749</v>
      </c>
      <c r="F8476">
        <v>1</v>
      </c>
      <c r="G8476">
        <v>109</v>
      </c>
      <c r="H8476" s="1">
        <v>43283</v>
      </c>
      <c r="I8476">
        <v>999999</v>
      </c>
      <c r="J8476">
        <v>109</v>
      </c>
      <c r="K8476">
        <v>36.11</v>
      </c>
      <c r="L8476" t="s">
        <v>14</v>
      </c>
      <c r="M8476">
        <v>0.85780000000000001</v>
      </c>
    </row>
    <row r="8477" spans="1:13" x14ac:dyDescent="0.25">
      <c r="A8477">
        <v>310201</v>
      </c>
      <c r="B8477">
        <v>1</v>
      </c>
      <c r="C8477" s="1">
        <v>43280</v>
      </c>
      <c r="D8477">
        <v>600349</v>
      </c>
      <c r="E8477">
        <v>405</v>
      </c>
      <c r="F8477">
        <v>1</v>
      </c>
      <c r="G8477">
        <v>699</v>
      </c>
      <c r="H8477" s="1">
        <v>43283</v>
      </c>
      <c r="I8477">
        <v>999999</v>
      </c>
      <c r="J8477">
        <v>629.1</v>
      </c>
      <c r="K8477">
        <v>321.44</v>
      </c>
      <c r="L8477" t="s">
        <v>14</v>
      </c>
      <c r="M8477">
        <v>0.85780000000000001</v>
      </c>
    </row>
    <row r="8478" spans="1:13" x14ac:dyDescent="0.25">
      <c r="A8478">
        <v>310202</v>
      </c>
      <c r="B8478">
        <v>0</v>
      </c>
      <c r="C8478" s="1">
        <v>43280</v>
      </c>
      <c r="D8478">
        <v>1568944</v>
      </c>
      <c r="E8478">
        <v>1696</v>
      </c>
      <c r="F8478">
        <v>9</v>
      </c>
      <c r="G8478">
        <v>16.989999999999998</v>
      </c>
      <c r="H8478" s="1">
        <v>43281</v>
      </c>
      <c r="I8478">
        <v>999999</v>
      </c>
      <c r="J8478">
        <v>16.989999999999998</v>
      </c>
      <c r="K8478">
        <v>5.63</v>
      </c>
      <c r="L8478" t="s">
        <v>13</v>
      </c>
      <c r="M8478">
        <v>1</v>
      </c>
    </row>
    <row r="8479" spans="1:13" x14ac:dyDescent="0.25">
      <c r="A8479">
        <v>310202</v>
      </c>
      <c r="B8479">
        <v>1</v>
      </c>
      <c r="C8479" s="1">
        <v>43280</v>
      </c>
      <c r="D8479">
        <v>1568944</v>
      </c>
      <c r="E8479">
        <v>1713</v>
      </c>
      <c r="F8479">
        <v>1</v>
      </c>
      <c r="G8479">
        <v>70.13</v>
      </c>
      <c r="H8479" s="1">
        <v>43281</v>
      </c>
      <c r="I8479">
        <v>999999</v>
      </c>
      <c r="J8479">
        <v>70.13</v>
      </c>
      <c r="K8479">
        <v>32.25</v>
      </c>
      <c r="L8479" t="s">
        <v>13</v>
      </c>
      <c r="M8479">
        <v>1</v>
      </c>
    </row>
    <row r="8480" spans="1:13" x14ac:dyDescent="0.25">
      <c r="A8480">
        <v>310203</v>
      </c>
      <c r="B8480">
        <v>0</v>
      </c>
      <c r="C8480" s="1">
        <v>43280</v>
      </c>
      <c r="D8480">
        <v>1480712</v>
      </c>
      <c r="E8480">
        <v>1599</v>
      </c>
      <c r="F8480">
        <v>2</v>
      </c>
      <c r="G8480">
        <v>57.88</v>
      </c>
      <c r="H8480" s="1">
        <v>43280</v>
      </c>
      <c r="I8480">
        <v>490</v>
      </c>
      <c r="J8480">
        <v>55.564799999999998</v>
      </c>
      <c r="K8480">
        <v>26.62</v>
      </c>
      <c r="L8480" t="s">
        <v>13</v>
      </c>
      <c r="M8480">
        <v>1</v>
      </c>
    </row>
    <row r="8481" spans="1:13" x14ac:dyDescent="0.25">
      <c r="A8481">
        <v>310203</v>
      </c>
      <c r="B8481">
        <v>1</v>
      </c>
      <c r="C8481" s="1">
        <v>43280</v>
      </c>
      <c r="D8481">
        <v>1480712</v>
      </c>
      <c r="E8481">
        <v>1449</v>
      </c>
      <c r="F8481">
        <v>2</v>
      </c>
      <c r="G8481">
        <v>300</v>
      </c>
      <c r="H8481" s="1">
        <v>43280</v>
      </c>
      <c r="I8481">
        <v>490</v>
      </c>
      <c r="J8481">
        <v>300</v>
      </c>
      <c r="K8481">
        <v>137.96</v>
      </c>
      <c r="L8481" t="s">
        <v>13</v>
      </c>
      <c r="M8481">
        <v>1</v>
      </c>
    </row>
    <row r="8482" spans="1:13" x14ac:dyDescent="0.25">
      <c r="A8482">
        <v>310203</v>
      </c>
      <c r="B8482">
        <v>2</v>
      </c>
      <c r="C8482" s="1">
        <v>43280</v>
      </c>
      <c r="D8482">
        <v>1480712</v>
      </c>
      <c r="E8482">
        <v>1646</v>
      </c>
      <c r="F8482">
        <v>7</v>
      </c>
      <c r="G8482">
        <v>159.99</v>
      </c>
      <c r="H8482" s="1">
        <v>43280</v>
      </c>
      <c r="I8482">
        <v>490</v>
      </c>
      <c r="J8482">
        <v>142.39109999999999</v>
      </c>
      <c r="K8482">
        <v>73.569999999999993</v>
      </c>
      <c r="L8482" t="s">
        <v>13</v>
      </c>
      <c r="M8482">
        <v>1</v>
      </c>
    </row>
    <row r="8483" spans="1:13" x14ac:dyDescent="0.25">
      <c r="A8483">
        <v>310204</v>
      </c>
      <c r="B8483">
        <v>0</v>
      </c>
      <c r="C8483" s="1">
        <v>43280</v>
      </c>
      <c r="D8483">
        <v>235342</v>
      </c>
      <c r="E8483">
        <v>1979</v>
      </c>
      <c r="F8483">
        <v>6</v>
      </c>
      <c r="G8483">
        <v>279.99</v>
      </c>
      <c r="H8483" s="1">
        <v>43280</v>
      </c>
      <c r="I8483">
        <v>80</v>
      </c>
      <c r="J8483">
        <v>279.99</v>
      </c>
      <c r="K8483">
        <v>142.75</v>
      </c>
      <c r="L8483" t="s">
        <v>15</v>
      </c>
      <c r="M8483">
        <v>1.3246</v>
      </c>
    </row>
    <row r="8484" spans="1:13" x14ac:dyDescent="0.25">
      <c r="A8484">
        <v>310205</v>
      </c>
      <c r="B8484">
        <v>0</v>
      </c>
      <c r="C8484" s="1">
        <v>43280</v>
      </c>
      <c r="D8484">
        <v>1594914</v>
      </c>
      <c r="E8484">
        <v>1538</v>
      </c>
      <c r="F8484">
        <v>1</v>
      </c>
      <c r="G8484">
        <v>280</v>
      </c>
      <c r="H8484" s="1">
        <v>43282</v>
      </c>
      <c r="I8484">
        <v>999999</v>
      </c>
      <c r="J8484">
        <v>246.4</v>
      </c>
      <c r="K8484">
        <v>128.76</v>
      </c>
      <c r="L8484" t="s">
        <v>13</v>
      </c>
      <c r="M8484">
        <v>1</v>
      </c>
    </row>
    <row r="8485" spans="1:13" x14ac:dyDescent="0.25">
      <c r="A8485">
        <v>310205</v>
      </c>
      <c r="B8485">
        <v>1</v>
      </c>
      <c r="C8485" s="1">
        <v>43280</v>
      </c>
      <c r="D8485">
        <v>1594914</v>
      </c>
      <c r="E8485">
        <v>171</v>
      </c>
      <c r="F8485">
        <v>1</v>
      </c>
      <c r="G8485">
        <v>99</v>
      </c>
      <c r="H8485" s="1">
        <v>43282</v>
      </c>
      <c r="I8485">
        <v>999999</v>
      </c>
      <c r="J8485">
        <v>89.1</v>
      </c>
      <c r="K8485">
        <v>45.53</v>
      </c>
      <c r="L8485" t="s">
        <v>13</v>
      </c>
      <c r="M8485">
        <v>1</v>
      </c>
    </row>
    <row r="8486" spans="1:13" x14ac:dyDescent="0.25">
      <c r="A8486">
        <v>310206</v>
      </c>
      <c r="B8486">
        <v>0</v>
      </c>
      <c r="C8486" s="1">
        <v>43280</v>
      </c>
      <c r="D8486">
        <v>1977333</v>
      </c>
      <c r="E8486">
        <v>1664</v>
      </c>
      <c r="F8486">
        <v>6</v>
      </c>
      <c r="G8486">
        <v>8.99</v>
      </c>
      <c r="H8486" s="1">
        <v>43280</v>
      </c>
      <c r="I8486">
        <v>530</v>
      </c>
      <c r="J8486">
        <v>8.3606999999999996</v>
      </c>
      <c r="K8486">
        <v>4.13</v>
      </c>
      <c r="L8486" t="s">
        <v>13</v>
      </c>
      <c r="M8486">
        <v>1</v>
      </c>
    </row>
    <row r="8487" spans="1:13" x14ac:dyDescent="0.25">
      <c r="A8487">
        <v>310206</v>
      </c>
      <c r="B8487">
        <v>1</v>
      </c>
      <c r="C8487" s="1">
        <v>43280</v>
      </c>
      <c r="D8487">
        <v>1977333</v>
      </c>
      <c r="E8487">
        <v>1677</v>
      </c>
      <c r="F8487">
        <v>2</v>
      </c>
      <c r="G8487">
        <v>4.99</v>
      </c>
      <c r="H8487" s="1">
        <v>43280</v>
      </c>
      <c r="I8487">
        <v>530</v>
      </c>
      <c r="J8487">
        <v>4.99</v>
      </c>
      <c r="K8487">
        <v>2.54</v>
      </c>
      <c r="L8487" t="s">
        <v>13</v>
      </c>
      <c r="M8487">
        <v>1</v>
      </c>
    </row>
    <row r="8488" spans="1:13" x14ac:dyDescent="0.25">
      <c r="A8488">
        <v>310206</v>
      </c>
      <c r="B8488">
        <v>2</v>
      </c>
      <c r="C8488" s="1">
        <v>43280</v>
      </c>
      <c r="D8488">
        <v>1977333</v>
      </c>
      <c r="E8488">
        <v>159</v>
      </c>
      <c r="F8488">
        <v>6</v>
      </c>
      <c r="G8488">
        <v>1099.99</v>
      </c>
      <c r="H8488" s="1">
        <v>43280</v>
      </c>
      <c r="I8488">
        <v>530</v>
      </c>
      <c r="J8488">
        <v>989.99099999999999</v>
      </c>
      <c r="K8488">
        <v>505.85</v>
      </c>
      <c r="L8488" t="s">
        <v>13</v>
      </c>
      <c r="M8488">
        <v>1</v>
      </c>
    </row>
    <row r="8489" spans="1:13" x14ac:dyDescent="0.25">
      <c r="A8489">
        <v>310300</v>
      </c>
      <c r="B8489">
        <v>0</v>
      </c>
      <c r="C8489" s="1">
        <v>43281</v>
      </c>
      <c r="D8489">
        <v>372403</v>
      </c>
      <c r="E8489">
        <v>1061</v>
      </c>
      <c r="F8489">
        <v>1</v>
      </c>
      <c r="G8489">
        <v>588</v>
      </c>
      <c r="H8489" s="1">
        <v>43281</v>
      </c>
      <c r="I8489">
        <v>90</v>
      </c>
      <c r="J8489">
        <v>570.36</v>
      </c>
      <c r="K8489">
        <v>194.82</v>
      </c>
      <c r="L8489" t="s">
        <v>15</v>
      </c>
      <c r="M8489">
        <v>1.3246</v>
      </c>
    </row>
    <row r="8490" spans="1:13" x14ac:dyDescent="0.25">
      <c r="A8490">
        <v>310300</v>
      </c>
      <c r="B8490">
        <v>1</v>
      </c>
      <c r="C8490" s="1">
        <v>43281</v>
      </c>
      <c r="D8490">
        <v>372403</v>
      </c>
      <c r="E8490">
        <v>784</v>
      </c>
      <c r="F8490">
        <v>1</v>
      </c>
      <c r="G8490">
        <v>16.5</v>
      </c>
      <c r="H8490" s="1">
        <v>43281</v>
      </c>
      <c r="I8490">
        <v>90</v>
      </c>
      <c r="J8490">
        <v>14.685</v>
      </c>
      <c r="K8490">
        <v>7.59</v>
      </c>
      <c r="L8490" t="s">
        <v>15</v>
      </c>
      <c r="M8490">
        <v>1.3246</v>
      </c>
    </row>
    <row r="8491" spans="1:13" x14ac:dyDescent="0.25">
      <c r="A8491">
        <v>310301</v>
      </c>
      <c r="B8491">
        <v>0</v>
      </c>
      <c r="C8491" s="1">
        <v>43281</v>
      </c>
      <c r="D8491">
        <v>289674</v>
      </c>
      <c r="E8491">
        <v>436</v>
      </c>
      <c r="F8491">
        <v>5</v>
      </c>
      <c r="G8491">
        <v>369</v>
      </c>
      <c r="H8491" s="1">
        <v>43281</v>
      </c>
      <c r="I8491">
        <v>74</v>
      </c>
      <c r="J8491">
        <v>369</v>
      </c>
      <c r="K8491">
        <v>188.13</v>
      </c>
      <c r="L8491" t="s">
        <v>15</v>
      </c>
      <c r="M8491">
        <v>1.3246</v>
      </c>
    </row>
    <row r="8492" spans="1:13" x14ac:dyDescent="0.25">
      <c r="A8492">
        <v>310301</v>
      </c>
      <c r="B8492">
        <v>1</v>
      </c>
      <c r="C8492" s="1">
        <v>43281</v>
      </c>
      <c r="D8492">
        <v>289674</v>
      </c>
      <c r="E8492">
        <v>1564</v>
      </c>
      <c r="F8492">
        <v>1</v>
      </c>
      <c r="G8492">
        <v>302</v>
      </c>
      <c r="H8492" s="1">
        <v>43281</v>
      </c>
      <c r="I8492">
        <v>74</v>
      </c>
      <c r="J8492">
        <v>268.77999999999997</v>
      </c>
      <c r="K8492">
        <v>100.06</v>
      </c>
      <c r="L8492" t="s">
        <v>15</v>
      </c>
      <c r="M8492">
        <v>1.3246</v>
      </c>
    </row>
    <row r="8493" spans="1:13" x14ac:dyDescent="0.25">
      <c r="A8493">
        <v>310302</v>
      </c>
      <c r="B8493">
        <v>0</v>
      </c>
      <c r="C8493" s="1">
        <v>43281</v>
      </c>
      <c r="D8493">
        <v>1941625</v>
      </c>
      <c r="E8493">
        <v>409</v>
      </c>
      <c r="F8493">
        <v>3</v>
      </c>
      <c r="G8493">
        <v>326</v>
      </c>
      <c r="H8493" s="1">
        <v>43281</v>
      </c>
      <c r="I8493">
        <v>490</v>
      </c>
      <c r="J8493">
        <v>293.39999999999998</v>
      </c>
      <c r="K8493">
        <v>166.2</v>
      </c>
      <c r="L8493" t="s">
        <v>13</v>
      </c>
      <c r="M8493">
        <v>1</v>
      </c>
    </row>
    <row r="8494" spans="1:13" x14ac:dyDescent="0.25">
      <c r="A8494">
        <v>310302</v>
      </c>
      <c r="B8494">
        <v>1</v>
      </c>
      <c r="C8494" s="1">
        <v>43281</v>
      </c>
      <c r="D8494">
        <v>1941625</v>
      </c>
      <c r="E8494">
        <v>1823</v>
      </c>
      <c r="F8494">
        <v>2</v>
      </c>
      <c r="G8494">
        <v>32</v>
      </c>
      <c r="H8494" s="1">
        <v>43281</v>
      </c>
      <c r="I8494">
        <v>490</v>
      </c>
      <c r="J8494">
        <v>32</v>
      </c>
      <c r="K8494">
        <v>16.309999999999999</v>
      </c>
      <c r="L8494" t="s">
        <v>13</v>
      </c>
      <c r="M8494">
        <v>1</v>
      </c>
    </row>
    <row r="8495" spans="1:13" x14ac:dyDescent="0.25">
      <c r="A8495">
        <v>310303</v>
      </c>
      <c r="B8495">
        <v>0</v>
      </c>
      <c r="C8495" s="1">
        <v>43281</v>
      </c>
      <c r="D8495">
        <v>486708</v>
      </c>
      <c r="E8495">
        <v>148</v>
      </c>
      <c r="F8495">
        <v>4</v>
      </c>
      <c r="G8495">
        <v>2899.99</v>
      </c>
      <c r="H8495" s="1">
        <v>43284</v>
      </c>
      <c r="I8495">
        <v>999999</v>
      </c>
      <c r="J8495">
        <v>2493.9913999999999</v>
      </c>
      <c r="K8495">
        <v>960.82</v>
      </c>
      <c r="L8495" t="s">
        <v>14</v>
      </c>
      <c r="M8495">
        <v>0.85780000000000001</v>
      </c>
    </row>
    <row r="8496" spans="1:13" x14ac:dyDescent="0.25">
      <c r="A8496">
        <v>310304</v>
      </c>
      <c r="B8496">
        <v>0</v>
      </c>
      <c r="C8496" s="1">
        <v>43281</v>
      </c>
      <c r="D8496">
        <v>1876011</v>
      </c>
      <c r="E8496">
        <v>402</v>
      </c>
      <c r="F8496">
        <v>1</v>
      </c>
      <c r="G8496">
        <v>1299</v>
      </c>
      <c r="H8496" s="1">
        <v>43283</v>
      </c>
      <c r="I8496">
        <v>999999</v>
      </c>
      <c r="J8496">
        <v>1130.1300000000001</v>
      </c>
      <c r="K8496">
        <v>430.38</v>
      </c>
      <c r="L8496" t="s">
        <v>13</v>
      </c>
      <c r="M8496">
        <v>1</v>
      </c>
    </row>
    <row r="8497" spans="1:13" x14ac:dyDescent="0.25">
      <c r="A8497">
        <v>310304</v>
      </c>
      <c r="B8497">
        <v>1</v>
      </c>
      <c r="C8497" s="1">
        <v>43281</v>
      </c>
      <c r="D8497">
        <v>1876011</v>
      </c>
      <c r="E8497">
        <v>137</v>
      </c>
      <c r="F8497">
        <v>7</v>
      </c>
      <c r="G8497">
        <v>499.99</v>
      </c>
      <c r="H8497" s="1">
        <v>43283</v>
      </c>
      <c r="I8497">
        <v>999999</v>
      </c>
      <c r="J8497">
        <v>444.99110000000002</v>
      </c>
      <c r="K8497">
        <v>229.93</v>
      </c>
      <c r="L8497" t="s">
        <v>13</v>
      </c>
      <c r="M8497">
        <v>1</v>
      </c>
    </row>
    <row r="8498" spans="1:13" x14ac:dyDescent="0.25">
      <c r="A8498">
        <v>310305</v>
      </c>
      <c r="B8498">
        <v>0</v>
      </c>
      <c r="C8498" s="1">
        <v>43281</v>
      </c>
      <c r="D8498">
        <v>1279204</v>
      </c>
      <c r="E8498">
        <v>457</v>
      </c>
      <c r="F8498">
        <v>4</v>
      </c>
      <c r="G8498">
        <v>219.95</v>
      </c>
      <c r="H8498" s="1">
        <v>43281</v>
      </c>
      <c r="I8498">
        <v>605</v>
      </c>
      <c r="J8498">
        <v>219.95</v>
      </c>
      <c r="K8498">
        <v>112.14</v>
      </c>
      <c r="L8498" t="s">
        <v>13</v>
      </c>
      <c r="M8498">
        <v>1</v>
      </c>
    </row>
    <row r="8499" spans="1:13" x14ac:dyDescent="0.25">
      <c r="A8499">
        <v>310305</v>
      </c>
      <c r="B8499">
        <v>1</v>
      </c>
      <c r="C8499" s="1">
        <v>43281</v>
      </c>
      <c r="D8499">
        <v>1279204</v>
      </c>
      <c r="E8499">
        <v>1377</v>
      </c>
      <c r="F8499">
        <v>4</v>
      </c>
      <c r="G8499">
        <v>16</v>
      </c>
      <c r="H8499" s="1">
        <v>43281</v>
      </c>
      <c r="I8499">
        <v>605</v>
      </c>
      <c r="J8499">
        <v>15.52</v>
      </c>
      <c r="K8499">
        <v>8.16</v>
      </c>
      <c r="L8499" t="s">
        <v>13</v>
      </c>
      <c r="M8499">
        <v>1</v>
      </c>
    </row>
    <row r="8500" spans="1:13" x14ac:dyDescent="0.25">
      <c r="A8500">
        <v>310306</v>
      </c>
      <c r="B8500">
        <v>0</v>
      </c>
      <c r="C8500" s="1">
        <v>43281</v>
      </c>
      <c r="D8500">
        <v>382956</v>
      </c>
      <c r="E8500">
        <v>2104</v>
      </c>
      <c r="F8500">
        <v>6</v>
      </c>
      <c r="G8500">
        <v>257.5</v>
      </c>
      <c r="H8500" s="1">
        <v>43285</v>
      </c>
      <c r="I8500">
        <v>999999</v>
      </c>
      <c r="J8500">
        <v>224.02500000000001</v>
      </c>
      <c r="K8500">
        <v>131.28</v>
      </c>
      <c r="L8500" t="s">
        <v>15</v>
      </c>
      <c r="M8500">
        <v>1.3246</v>
      </c>
    </row>
    <row r="8501" spans="1:13" x14ac:dyDescent="0.25">
      <c r="A8501">
        <v>310307</v>
      </c>
      <c r="B8501">
        <v>0</v>
      </c>
      <c r="C8501" s="1">
        <v>43281</v>
      </c>
      <c r="D8501">
        <v>1551906</v>
      </c>
      <c r="E8501">
        <v>761</v>
      </c>
      <c r="F8501">
        <v>2</v>
      </c>
      <c r="G8501">
        <v>16.899999999999999</v>
      </c>
      <c r="H8501" s="1">
        <v>43281</v>
      </c>
      <c r="I8501">
        <v>430</v>
      </c>
      <c r="J8501">
        <v>16.899999999999999</v>
      </c>
      <c r="K8501">
        <v>8.6199999999999992</v>
      </c>
      <c r="L8501" t="s">
        <v>13</v>
      </c>
      <c r="M8501">
        <v>1</v>
      </c>
    </row>
    <row r="8502" spans="1:13" x14ac:dyDescent="0.25">
      <c r="A8502">
        <v>310308</v>
      </c>
      <c r="B8502">
        <v>0</v>
      </c>
      <c r="C8502" s="1">
        <v>43281</v>
      </c>
      <c r="D8502">
        <v>1848442</v>
      </c>
      <c r="E8502">
        <v>1699</v>
      </c>
      <c r="F8502">
        <v>1</v>
      </c>
      <c r="G8502">
        <v>6.88</v>
      </c>
      <c r="H8502" s="1">
        <v>43281</v>
      </c>
      <c r="I8502">
        <v>660</v>
      </c>
      <c r="J8502">
        <v>6.1920000000000002</v>
      </c>
      <c r="K8502">
        <v>3.16</v>
      </c>
      <c r="L8502" t="s">
        <v>13</v>
      </c>
      <c r="M8502">
        <v>1</v>
      </c>
    </row>
    <row r="8503" spans="1:13" x14ac:dyDescent="0.25">
      <c r="A8503">
        <v>310309</v>
      </c>
      <c r="B8503">
        <v>0</v>
      </c>
      <c r="C8503" s="1">
        <v>43281</v>
      </c>
      <c r="D8503">
        <v>207019</v>
      </c>
      <c r="E8503">
        <v>182</v>
      </c>
      <c r="F8503">
        <v>9</v>
      </c>
      <c r="G8503">
        <v>119</v>
      </c>
      <c r="H8503" s="1">
        <v>43283</v>
      </c>
      <c r="I8503">
        <v>999999</v>
      </c>
      <c r="J8503">
        <v>117.81</v>
      </c>
      <c r="K8503">
        <v>54.72</v>
      </c>
      <c r="L8503" t="s">
        <v>15</v>
      </c>
      <c r="M8503">
        <v>1.3246</v>
      </c>
    </row>
    <row r="8504" spans="1:13" x14ac:dyDescent="0.25">
      <c r="A8504">
        <v>310309</v>
      </c>
      <c r="B8504">
        <v>1</v>
      </c>
      <c r="C8504" s="1">
        <v>43281</v>
      </c>
      <c r="D8504">
        <v>207019</v>
      </c>
      <c r="E8504">
        <v>2507</v>
      </c>
      <c r="F8504">
        <v>3</v>
      </c>
      <c r="G8504">
        <v>4.74</v>
      </c>
      <c r="H8504" s="1">
        <v>43283</v>
      </c>
      <c r="I8504">
        <v>999999</v>
      </c>
      <c r="J8504">
        <v>4.74</v>
      </c>
      <c r="K8504">
        <v>2.42</v>
      </c>
      <c r="L8504" t="s">
        <v>15</v>
      </c>
      <c r="M8504">
        <v>1.3246</v>
      </c>
    </row>
    <row r="8505" spans="1:13" x14ac:dyDescent="0.25">
      <c r="A8505">
        <v>310309</v>
      </c>
      <c r="B8505">
        <v>2</v>
      </c>
      <c r="C8505" s="1">
        <v>43281</v>
      </c>
      <c r="D8505">
        <v>207019</v>
      </c>
      <c r="E8505">
        <v>812</v>
      </c>
      <c r="F8505">
        <v>2</v>
      </c>
      <c r="G8505">
        <v>12.95</v>
      </c>
      <c r="H8505" s="1">
        <v>43283</v>
      </c>
      <c r="I8505">
        <v>999999</v>
      </c>
      <c r="J8505">
        <v>12.95</v>
      </c>
      <c r="K8505">
        <v>6.6</v>
      </c>
      <c r="L8505" t="s">
        <v>15</v>
      </c>
      <c r="M8505">
        <v>1.3246</v>
      </c>
    </row>
    <row r="8506" spans="1:13" x14ac:dyDescent="0.25">
      <c r="A8506">
        <v>310310</v>
      </c>
      <c r="B8506">
        <v>0</v>
      </c>
      <c r="C8506" s="1">
        <v>43281</v>
      </c>
      <c r="D8506">
        <v>2027463</v>
      </c>
      <c r="E8506">
        <v>420</v>
      </c>
      <c r="F8506">
        <v>1</v>
      </c>
      <c r="G8506">
        <v>499.9</v>
      </c>
      <c r="H8506" s="1">
        <v>43282</v>
      </c>
      <c r="I8506">
        <v>999999</v>
      </c>
      <c r="J8506">
        <v>499.9</v>
      </c>
      <c r="K8506">
        <v>254.86</v>
      </c>
      <c r="L8506" t="s">
        <v>13</v>
      </c>
      <c r="M8506">
        <v>1</v>
      </c>
    </row>
    <row r="8507" spans="1:13" x14ac:dyDescent="0.25">
      <c r="A8507">
        <v>310311</v>
      </c>
      <c r="B8507">
        <v>0</v>
      </c>
      <c r="C8507" s="1">
        <v>43281</v>
      </c>
      <c r="D8507">
        <v>27616</v>
      </c>
      <c r="E8507">
        <v>1568</v>
      </c>
      <c r="F8507">
        <v>3</v>
      </c>
      <c r="G8507">
        <v>280</v>
      </c>
      <c r="H8507" s="1">
        <v>43285</v>
      </c>
      <c r="I8507">
        <v>999999</v>
      </c>
      <c r="J8507">
        <v>257.60000000000002</v>
      </c>
      <c r="K8507">
        <v>128.76</v>
      </c>
      <c r="L8507" t="s">
        <v>17</v>
      </c>
      <c r="M8507">
        <v>1.3542000000000001</v>
      </c>
    </row>
    <row r="8508" spans="1:13" x14ac:dyDescent="0.25">
      <c r="A8508">
        <v>310311</v>
      </c>
      <c r="B8508">
        <v>1</v>
      </c>
      <c r="C8508" s="1">
        <v>43281</v>
      </c>
      <c r="D8508">
        <v>27616</v>
      </c>
      <c r="E8508">
        <v>109</v>
      </c>
      <c r="F8508">
        <v>2</v>
      </c>
      <c r="G8508">
        <v>132.99</v>
      </c>
      <c r="H8508" s="1">
        <v>43285</v>
      </c>
      <c r="I8508">
        <v>999999</v>
      </c>
      <c r="J8508">
        <v>119.691</v>
      </c>
      <c r="K8508">
        <v>61.16</v>
      </c>
      <c r="L8508" t="s">
        <v>17</v>
      </c>
      <c r="M8508">
        <v>1.3542000000000001</v>
      </c>
    </row>
    <row r="8509" spans="1:13" x14ac:dyDescent="0.25">
      <c r="A8509">
        <v>310312</v>
      </c>
      <c r="B8509">
        <v>0</v>
      </c>
      <c r="C8509" s="1">
        <v>43281</v>
      </c>
      <c r="D8509">
        <v>175818</v>
      </c>
      <c r="E8509">
        <v>455</v>
      </c>
      <c r="F8509">
        <v>1</v>
      </c>
      <c r="G8509">
        <v>919</v>
      </c>
      <c r="H8509" s="1">
        <v>43281</v>
      </c>
      <c r="I8509">
        <v>40</v>
      </c>
      <c r="J8509">
        <v>919</v>
      </c>
      <c r="K8509">
        <v>304.48</v>
      </c>
      <c r="L8509" t="s">
        <v>17</v>
      </c>
      <c r="M8509">
        <v>1.3542000000000001</v>
      </c>
    </row>
    <row r="8510" spans="1:13" x14ac:dyDescent="0.25">
      <c r="A8510">
        <v>310312</v>
      </c>
      <c r="B8510">
        <v>1</v>
      </c>
      <c r="C8510" s="1">
        <v>43281</v>
      </c>
      <c r="D8510">
        <v>175818</v>
      </c>
      <c r="E8510">
        <v>92</v>
      </c>
      <c r="F8510">
        <v>7</v>
      </c>
      <c r="G8510">
        <v>149.99</v>
      </c>
      <c r="H8510" s="1">
        <v>43281</v>
      </c>
      <c r="I8510">
        <v>40</v>
      </c>
      <c r="J8510">
        <v>149.99</v>
      </c>
      <c r="K8510">
        <v>49.69</v>
      </c>
      <c r="L8510" t="s">
        <v>17</v>
      </c>
      <c r="M8510">
        <v>1.3542000000000001</v>
      </c>
    </row>
    <row r="8511" spans="1:13" x14ac:dyDescent="0.25">
      <c r="A8511">
        <v>310312</v>
      </c>
      <c r="B8511">
        <v>2</v>
      </c>
      <c r="C8511" s="1">
        <v>43281</v>
      </c>
      <c r="D8511">
        <v>175818</v>
      </c>
      <c r="E8511">
        <v>1649</v>
      </c>
      <c r="F8511">
        <v>2</v>
      </c>
      <c r="G8511">
        <v>259.99</v>
      </c>
      <c r="H8511" s="1">
        <v>43281</v>
      </c>
      <c r="I8511">
        <v>40</v>
      </c>
      <c r="J8511">
        <v>228.7912</v>
      </c>
      <c r="K8511">
        <v>86.14</v>
      </c>
      <c r="L8511" t="s">
        <v>17</v>
      </c>
      <c r="M8511">
        <v>1.3542000000000001</v>
      </c>
    </row>
    <row r="8512" spans="1:13" x14ac:dyDescent="0.25">
      <c r="A8512">
        <v>310500</v>
      </c>
      <c r="B8512">
        <v>0</v>
      </c>
      <c r="C8512" s="1">
        <v>43283</v>
      </c>
      <c r="D8512">
        <v>368977</v>
      </c>
      <c r="E8512">
        <v>321</v>
      </c>
      <c r="F8512">
        <v>1</v>
      </c>
      <c r="G8512">
        <v>329</v>
      </c>
      <c r="H8512" s="1">
        <v>43283</v>
      </c>
      <c r="I8512">
        <v>100</v>
      </c>
      <c r="J8512">
        <v>289.52</v>
      </c>
      <c r="K8512">
        <v>151.30000000000001</v>
      </c>
      <c r="L8512" t="s">
        <v>15</v>
      </c>
      <c r="M8512">
        <v>1.3182</v>
      </c>
    </row>
    <row r="8513" spans="1:13" x14ac:dyDescent="0.25">
      <c r="A8513">
        <v>310500</v>
      </c>
      <c r="B8513">
        <v>1</v>
      </c>
      <c r="C8513" s="1">
        <v>43283</v>
      </c>
      <c r="D8513">
        <v>368977</v>
      </c>
      <c r="E8513">
        <v>1699</v>
      </c>
      <c r="F8513">
        <v>4</v>
      </c>
      <c r="G8513">
        <v>6.88</v>
      </c>
      <c r="H8513" s="1">
        <v>43283</v>
      </c>
      <c r="I8513">
        <v>100</v>
      </c>
      <c r="J8513">
        <v>6.88</v>
      </c>
      <c r="K8513">
        <v>3.16</v>
      </c>
      <c r="L8513" t="s">
        <v>15</v>
      </c>
      <c r="M8513">
        <v>1.3182</v>
      </c>
    </row>
    <row r="8514" spans="1:13" x14ac:dyDescent="0.25">
      <c r="A8514">
        <v>310501</v>
      </c>
      <c r="B8514">
        <v>0</v>
      </c>
      <c r="C8514" s="1">
        <v>43283</v>
      </c>
      <c r="D8514">
        <v>1488476</v>
      </c>
      <c r="E8514">
        <v>299</v>
      </c>
      <c r="F8514">
        <v>1</v>
      </c>
      <c r="G8514">
        <v>199</v>
      </c>
      <c r="H8514" s="1">
        <v>43283</v>
      </c>
      <c r="I8514">
        <v>540</v>
      </c>
      <c r="J8514">
        <v>181.09</v>
      </c>
      <c r="K8514">
        <v>101.46</v>
      </c>
      <c r="L8514" t="s">
        <v>13</v>
      </c>
      <c r="M8514">
        <v>1</v>
      </c>
    </row>
    <row r="8515" spans="1:13" x14ac:dyDescent="0.25">
      <c r="A8515">
        <v>310502</v>
      </c>
      <c r="B8515">
        <v>0</v>
      </c>
      <c r="C8515" s="1">
        <v>43283</v>
      </c>
      <c r="D8515">
        <v>1763144</v>
      </c>
      <c r="E8515">
        <v>1659</v>
      </c>
      <c r="F8515">
        <v>2</v>
      </c>
      <c r="G8515">
        <v>259.99</v>
      </c>
      <c r="H8515" s="1">
        <v>43284</v>
      </c>
      <c r="I8515">
        <v>999999</v>
      </c>
      <c r="J8515">
        <v>257.39010000000002</v>
      </c>
      <c r="K8515">
        <v>86.14</v>
      </c>
      <c r="L8515" t="s">
        <v>13</v>
      </c>
      <c r="M8515">
        <v>1</v>
      </c>
    </row>
    <row r="8516" spans="1:13" x14ac:dyDescent="0.25">
      <c r="A8516">
        <v>310503</v>
      </c>
      <c r="B8516">
        <v>0</v>
      </c>
      <c r="C8516" s="1">
        <v>43283</v>
      </c>
      <c r="D8516">
        <v>608852</v>
      </c>
      <c r="E8516">
        <v>107</v>
      </c>
      <c r="F8516">
        <v>9</v>
      </c>
      <c r="G8516">
        <v>132.99</v>
      </c>
      <c r="H8516" s="1">
        <v>43289</v>
      </c>
      <c r="I8516">
        <v>999999</v>
      </c>
      <c r="J8516">
        <v>119.691</v>
      </c>
      <c r="K8516">
        <v>61.16</v>
      </c>
      <c r="L8516" t="s">
        <v>14</v>
      </c>
      <c r="M8516">
        <v>0.85919999999999996</v>
      </c>
    </row>
    <row r="8517" spans="1:13" x14ac:dyDescent="0.25">
      <c r="A8517">
        <v>310503</v>
      </c>
      <c r="B8517">
        <v>1</v>
      </c>
      <c r="C8517" s="1">
        <v>43283</v>
      </c>
      <c r="D8517">
        <v>608852</v>
      </c>
      <c r="E8517">
        <v>1456</v>
      </c>
      <c r="F8517">
        <v>1</v>
      </c>
      <c r="G8517">
        <v>301</v>
      </c>
      <c r="H8517" s="1">
        <v>43289</v>
      </c>
      <c r="I8517">
        <v>999999</v>
      </c>
      <c r="J8517">
        <v>301</v>
      </c>
      <c r="K8517">
        <v>138.41999999999999</v>
      </c>
      <c r="L8517" t="s">
        <v>14</v>
      </c>
      <c r="M8517">
        <v>0.85919999999999996</v>
      </c>
    </row>
    <row r="8518" spans="1:13" x14ac:dyDescent="0.25">
      <c r="A8518">
        <v>310503</v>
      </c>
      <c r="B8518">
        <v>2</v>
      </c>
      <c r="C8518" s="1">
        <v>43283</v>
      </c>
      <c r="D8518">
        <v>608852</v>
      </c>
      <c r="E8518">
        <v>1621</v>
      </c>
      <c r="F8518">
        <v>2</v>
      </c>
      <c r="G8518">
        <v>12.99</v>
      </c>
      <c r="H8518" s="1">
        <v>43289</v>
      </c>
      <c r="I8518">
        <v>999999</v>
      </c>
      <c r="J8518">
        <v>12.99</v>
      </c>
      <c r="K8518">
        <v>6.62</v>
      </c>
      <c r="L8518" t="s">
        <v>14</v>
      </c>
      <c r="M8518">
        <v>0.85919999999999996</v>
      </c>
    </row>
    <row r="8519" spans="1:13" x14ac:dyDescent="0.25">
      <c r="A8519">
        <v>310504</v>
      </c>
      <c r="B8519">
        <v>0</v>
      </c>
      <c r="C8519" s="1">
        <v>43283</v>
      </c>
      <c r="D8519">
        <v>489706</v>
      </c>
      <c r="E8519">
        <v>1667</v>
      </c>
      <c r="F8519">
        <v>2</v>
      </c>
      <c r="G8519">
        <v>5.5</v>
      </c>
      <c r="H8519" s="1">
        <v>43285</v>
      </c>
      <c r="I8519">
        <v>999999</v>
      </c>
      <c r="J8519">
        <v>5.5</v>
      </c>
      <c r="K8519">
        <v>2.8</v>
      </c>
      <c r="L8519" t="s">
        <v>14</v>
      </c>
      <c r="M8519">
        <v>0.85919999999999996</v>
      </c>
    </row>
    <row r="8520" spans="1:13" x14ac:dyDescent="0.25">
      <c r="A8520">
        <v>310504</v>
      </c>
      <c r="B8520">
        <v>1</v>
      </c>
      <c r="C8520" s="1">
        <v>43283</v>
      </c>
      <c r="D8520">
        <v>489706</v>
      </c>
      <c r="E8520">
        <v>1589</v>
      </c>
      <c r="F8520">
        <v>5</v>
      </c>
      <c r="G8520">
        <v>9.99</v>
      </c>
      <c r="H8520" s="1">
        <v>43285</v>
      </c>
      <c r="I8520">
        <v>999999</v>
      </c>
      <c r="J8520">
        <v>9.99</v>
      </c>
      <c r="K8520">
        <v>5.09</v>
      </c>
      <c r="L8520" t="s">
        <v>14</v>
      </c>
      <c r="M8520">
        <v>0.85919999999999996</v>
      </c>
    </row>
    <row r="8521" spans="1:13" x14ac:dyDescent="0.25">
      <c r="A8521">
        <v>308900</v>
      </c>
      <c r="B8521">
        <v>1</v>
      </c>
      <c r="C8521" s="1">
        <v>43267</v>
      </c>
      <c r="D8521">
        <v>1167732</v>
      </c>
      <c r="E8521">
        <v>1599</v>
      </c>
      <c r="F8521">
        <v>4</v>
      </c>
      <c r="G8521">
        <v>57.88</v>
      </c>
      <c r="H8521" s="1">
        <v>43267</v>
      </c>
      <c r="I8521">
        <v>370</v>
      </c>
      <c r="J8521">
        <v>50.355600000000003</v>
      </c>
      <c r="K8521">
        <v>26.62</v>
      </c>
      <c r="L8521" t="s">
        <v>16</v>
      </c>
      <c r="M8521">
        <v>0.753</v>
      </c>
    </row>
    <row r="8522" spans="1:13" x14ac:dyDescent="0.25">
      <c r="A8522">
        <v>308900</v>
      </c>
      <c r="B8522">
        <v>2</v>
      </c>
      <c r="C8522" s="1">
        <v>43267</v>
      </c>
      <c r="D8522">
        <v>1167732</v>
      </c>
      <c r="E8522">
        <v>1612</v>
      </c>
      <c r="F8522">
        <v>5</v>
      </c>
      <c r="G8522">
        <v>179.99</v>
      </c>
      <c r="H8522" s="1">
        <v>43267</v>
      </c>
      <c r="I8522">
        <v>370</v>
      </c>
      <c r="J8522">
        <v>179.99</v>
      </c>
      <c r="K8522">
        <v>82.77</v>
      </c>
      <c r="L8522" t="s">
        <v>16</v>
      </c>
      <c r="M8522">
        <v>0.753</v>
      </c>
    </row>
    <row r="8523" spans="1:13" x14ac:dyDescent="0.25">
      <c r="A8523">
        <v>308901</v>
      </c>
      <c r="B8523">
        <v>0</v>
      </c>
      <c r="C8523" s="1">
        <v>43267</v>
      </c>
      <c r="D8523">
        <v>1969340</v>
      </c>
      <c r="E8523">
        <v>116</v>
      </c>
      <c r="F8523">
        <v>1</v>
      </c>
      <c r="G8523">
        <v>169.99</v>
      </c>
      <c r="H8523" s="1">
        <v>43269</v>
      </c>
      <c r="I8523">
        <v>999999</v>
      </c>
      <c r="J8523">
        <v>152.99100000000001</v>
      </c>
      <c r="K8523">
        <v>86.67</v>
      </c>
      <c r="L8523" t="s">
        <v>13</v>
      </c>
      <c r="M8523">
        <v>1</v>
      </c>
    </row>
    <row r="8524" spans="1:13" x14ac:dyDescent="0.25">
      <c r="A8524">
        <v>308902</v>
      </c>
      <c r="B8524">
        <v>0</v>
      </c>
      <c r="C8524" s="1">
        <v>43267</v>
      </c>
      <c r="D8524">
        <v>1209401</v>
      </c>
      <c r="E8524">
        <v>1661</v>
      </c>
      <c r="F8524">
        <v>6</v>
      </c>
      <c r="G8524">
        <v>5.5</v>
      </c>
      <c r="H8524" s="1">
        <v>43269</v>
      </c>
      <c r="I8524">
        <v>999999</v>
      </c>
      <c r="J8524">
        <v>5.5</v>
      </c>
      <c r="K8524">
        <v>2.8</v>
      </c>
      <c r="L8524" t="s">
        <v>13</v>
      </c>
      <c r="M8524">
        <v>1</v>
      </c>
    </row>
    <row r="8525" spans="1:13" x14ac:dyDescent="0.25">
      <c r="A8525">
        <v>308903</v>
      </c>
      <c r="B8525">
        <v>0</v>
      </c>
      <c r="C8525" s="1">
        <v>43267</v>
      </c>
      <c r="D8525">
        <v>628154</v>
      </c>
      <c r="E8525">
        <v>1428</v>
      </c>
      <c r="F8525">
        <v>4</v>
      </c>
      <c r="G8525">
        <v>268</v>
      </c>
      <c r="H8525" s="1">
        <v>43270</v>
      </c>
      <c r="I8525">
        <v>999999</v>
      </c>
      <c r="J8525">
        <v>268</v>
      </c>
      <c r="K8525">
        <v>123.24</v>
      </c>
      <c r="L8525" t="s">
        <v>14</v>
      </c>
      <c r="M8525">
        <v>0.86240000000000006</v>
      </c>
    </row>
    <row r="8526" spans="1:13" x14ac:dyDescent="0.25">
      <c r="A8526">
        <v>308903</v>
      </c>
      <c r="B8526">
        <v>1</v>
      </c>
      <c r="C8526" s="1">
        <v>43267</v>
      </c>
      <c r="D8526">
        <v>628154</v>
      </c>
      <c r="E8526">
        <v>1602</v>
      </c>
      <c r="F8526">
        <v>2</v>
      </c>
      <c r="G8526">
        <v>179.99</v>
      </c>
      <c r="H8526" s="1">
        <v>43270</v>
      </c>
      <c r="I8526">
        <v>999999</v>
      </c>
      <c r="J8526">
        <v>179.99</v>
      </c>
      <c r="K8526">
        <v>82.77</v>
      </c>
      <c r="L8526" t="s">
        <v>14</v>
      </c>
      <c r="M8526">
        <v>0.86240000000000006</v>
      </c>
    </row>
    <row r="8527" spans="1:13" x14ac:dyDescent="0.25">
      <c r="A8527">
        <v>308903</v>
      </c>
      <c r="B8527">
        <v>2</v>
      </c>
      <c r="C8527" s="1">
        <v>43267</v>
      </c>
      <c r="D8527">
        <v>628154</v>
      </c>
      <c r="E8527">
        <v>2497</v>
      </c>
      <c r="F8527">
        <v>2</v>
      </c>
      <c r="G8527">
        <v>9.99</v>
      </c>
      <c r="H8527" s="1">
        <v>43270</v>
      </c>
      <c r="I8527">
        <v>999999</v>
      </c>
      <c r="J8527">
        <v>8.6913</v>
      </c>
      <c r="K8527">
        <v>5.09</v>
      </c>
      <c r="L8527" t="s">
        <v>14</v>
      </c>
      <c r="M8527">
        <v>0.86240000000000006</v>
      </c>
    </row>
    <row r="8528" spans="1:13" x14ac:dyDescent="0.25">
      <c r="A8528">
        <v>308904</v>
      </c>
      <c r="B8528">
        <v>0</v>
      </c>
      <c r="C8528" s="1">
        <v>43267</v>
      </c>
      <c r="D8528">
        <v>1699480</v>
      </c>
      <c r="E8528">
        <v>1647</v>
      </c>
      <c r="F8528">
        <v>9</v>
      </c>
      <c r="G8528">
        <v>179.99</v>
      </c>
      <c r="H8528" s="1">
        <v>43268</v>
      </c>
      <c r="I8528">
        <v>999999</v>
      </c>
      <c r="J8528">
        <v>179.99</v>
      </c>
      <c r="K8528">
        <v>82.77</v>
      </c>
      <c r="L8528" t="s">
        <v>13</v>
      </c>
      <c r="M8528">
        <v>1</v>
      </c>
    </row>
    <row r="8529" spans="1:13" x14ac:dyDescent="0.25">
      <c r="A8529">
        <v>308905</v>
      </c>
      <c r="B8529">
        <v>0</v>
      </c>
      <c r="C8529" s="1">
        <v>43267</v>
      </c>
      <c r="D8529">
        <v>1752229</v>
      </c>
      <c r="E8529">
        <v>1599</v>
      </c>
      <c r="F8529">
        <v>1</v>
      </c>
      <c r="G8529">
        <v>57.88</v>
      </c>
      <c r="H8529" s="1">
        <v>43267</v>
      </c>
      <c r="I8529">
        <v>630</v>
      </c>
      <c r="J8529">
        <v>49.776800000000001</v>
      </c>
      <c r="K8529">
        <v>26.62</v>
      </c>
      <c r="L8529" t="s">
        <v>13</v>
      </c>
      <c r="M8529">
        <v>1</v>
      </c>
    </row>
    <row r="8530" spans="1:13" x14ac:dyDescent="0.25">
      <c r="A8530">
        <v>308906</v>
      </c>
      <c r="B8530">
        <v>0</v>
      </c>
      <c r="C8530" s="1">
        <v>43267</v>
      </c>
      <c r="D8530">
        <v>1987974</v>
      </c>
      <c r="E8530">
        <v>322</v>
      </c>
      <c r="F8530">
        <v>2</v>
      </c>
      <c r="G8530">
        <v>369</v>
      </c>
      <c r="H8530" s="1">
        <v>43269</v>
      </c>
      <c r="I8530">
        <v>999999</v>
      </c>
      <c r="J8530">
        <v>324.72000000000003</v>
      </c>
      <c r="K8530">
        <v>169.69</v>
      </c>
      <c r="L8530" t="s">
        <v>13</v>
      </c>
      <c r="M8530">
        <v>1</v>
      </c>
    </row>
    <row r="8531" spans="1:13" x14ac:dyDescent="0.25">
      <c r="A8531">
        <v>308907</v>
      </c>
      <c r="B8531">
        <v>0</v>
      </c>
      <c r="C8531" s="1">
        <v>43267</v>
      </c>
      <c r="D8531">
        <v>233871</v>
      </c>
      <c r="E8531">
        <v>712</v>
      </c>
      <c r="F8531">
        <v>1</v>
      </c>
      <c r="G8531">
        <v>129</v>
      </c>
      <c r="H8531" s="1">
        <v>43271</v>
      </c>
      <c r="I8531">
        <v>999999</v>
      </c>
      <c r="J8531">
        <v>112.23</v>
      </c>
      <c r="K8531">
        <v>59.32</v>
      </c>
      <c r="L8531" t="s">
        <v>15</v>
      </c>
      <c r="M8531">
        <v>1.3128</v>
      </c>
    </row>
    <row r="8532" spans="1:13" x14ac:dyDescent="0.25">
      <c r="A8532">
        <v>308907</v>
      </c>
      <c r="B8532">
        <v>1</v>
      </c>
      <c r="C8532" s="1">
        <v>43267</v>
      </c>
      <c r="D8532">
        <v>233871</v>
      </c>
      <c r="E8532">
        <v>1591</v>
      </c>
      <c r="F8532">
        <v>3</v>
      </c>
      <c r="G8532">
        <v>12.66</v>
      </c>
      <c r="H8532" s="1">
        <v>43271</v>
      </c>
      <c r="I8532">
        <v>999999</v>
      </c>
      <c r="J8532">
        <v>11.5206</v>
      </c>
      <c r="K8532">
        <v>5.82</v>
      </c>
      <c r="L8532" t="s">
        <v>15</v>
      </c>
      <c r="M8532">
        <v>1.3128</v>
      </c>
    </row>
    <row r="8533" spans="1:13" x14ac:dyDescent="0.25">
      <c r="A8533">
        <v>308908</v>
      </c>
      <c r="B8533">
        <v>0</v>
      </c>
      <c r="C8533" s="1">
        <v>43267</v>
      </c>
      <c r="D8533">
        <v>1871268</v>
      </c>
      <c r="E8533">
        <v>296</v>
      </c>
      <c r="F8533">
        <v>2</v>
      </c>
      <c r="G8533">
        <v>259</v>
      </c>
      <c r="H8533" s="1">
        <v>43267</v>
      </c>
      <c r="I8533">
        <v>500</v>
      </c>
      <c r="J8533">
        <v>233.1</v>
      </c>
      <c r="K8533">
        <v>132.05000000000001</v>
      </c>
      <c r="L8533" t="s">
        <v>13</v>
      </c>
      <c r="M8533">
        <v>1</v>
      </c>
    </row>
    <row r="8534" spans="1:13" x14ac:dyDescent="0.25">
      <c r="A8534">
        <v>308908</v>
      </c>
      <c r="B8534">
        <v>1</v>
      </c>
      <c r="C8534" s="1">
        <v>43267</v>
      </c>
      <c r="D8534">
        <v>1871268</v>
      </c>
      <c r="E8534">
        <v>156</v>
      </c>
      <c r="F8534">
        <v>2</v>
      </c>
      <c r="G8534">
        <v>469.97</v>
      </c>
      <c r="H8534" s="1">
        <v>43267</v>
      </c>
      <c r="I8534">
        <v>500</v>
      </c>
      <c r="J8534">
        <v>418.27330000000001</v>
      </c>
      <c r="K8534">
        <v>216.12</v>
      </c>
      <c r="L8534" t="s">
        <v>13</v>
      </c>
      <c r="M8534">
        <v>1</v>
      </c>
    </row>
    <row r="8535" spans="1:13" x14ac:dyDescent="0.25">
      <c r="A8535">
        <v>308909</v>
      </c>
      <c r="B8535">
        <v>0</v>
      </c>
      <c r="C8535" s="1">
        <v>43267</v>
      </c>
      <c r="D8535">
        <v>878318</v>
      </c>
      <c r="E8535">
        <v>1594</v>
      </c>
      <c r="F8535">
        <v>7</v>
      </c>
      <c r="G8535">
        <v>9.99</v>
      </c>
      <c r="H8535" s="1">
        <v>43267</v>
      </c>
      <c r="I8535">
        <v>330</v>
      </c>
      <c r="J8535">
        <v>9.99</v>
      </c>
      <c r="K8535">
        <v>5.09</v>
      </c>
      <c r="L8535" t="s">
        <v>14</v>
      </c>
      <c r="M8535">
        <v>0.86240000000000006</v>
      </c>
    </row>
    <row r="8536" spans="1:13" x14ac:dyDescent="0.25">
      <c r="A8536">
        <v>308910</v>
      </c>
      <c r="B8536">
        <v>0</v>
      </c>
      <c r="C8536" s="1">
        <v>43267</v>
      </c>
      <c r="D8536">
        <v>7247</v>
      </c>
      <c r="E8536">
        <v>1663</v>
      </c>
      <c r="F8536">
        <v>2</v>
      </c>
      <c r="G8536">
        <v>6.89</v>
      </c>
      <c r="H8536" s="1">
        <v>43270</v>
      </c>
      <c r="I8536">
        <v>999999</v>
      </c>
      <c r="J8536">
        <v>6.89</v>
      </c>
      <c r="K8536">
        <v>3.17</v>
      </c>
      <c r="L8536" t="s">
        <v>17</v>
      </c>
      <c r="M8536">
        <v>1.3382000000000001</v>
      </c>
    </row>
    <row r="8537" spans="1:13" x14ac:dyDescent="0.25">
      <c r="A8537">
        <v>308910</v>
      </c>
      <c r="B8537">
        <v>1</v>
      </c>
      <c r="C8537" s="1">
        <v>43267</v>
      </c>
      <c r="D8537">
        <v>7247</v>
      </c>
      <c r="E8537">
        <v>296</v>
      </c>
      <c r="F8537">
        <v>4</v>
      </c>
      <c r="G8537">
        <v>259</v>
      </c>
      <c r="H8537" s="1">
        <v>43270</v>
      </c>
      <c r="I8537">
        <v>999999</v>
      </c>
      <c r="J8537">
        <v>225.33</v>
      </c>
      <c r="K8537">
        <v>132.05000000000001</v>
      </c>
      <c r="L8537" t="s">
        <v>17</v>
      </c>
      <c r="M8537">
        <v>1.3382000000000001</v>
      </c>
    </row>
    <row r="8538" spans="1:13" x14ac:dyDescent="0.25">
      <c r="A8538">
        <v>308910</v>
      </c>
      <c r="B8538">
        <v>2</v>
      </c>
      <c r="C8538" s="1">
        <v>43267</v>
      </c>
      <c r="D8538">
        <v>7247</v>
      </c>
      <c r="E8538">
        <v>120</v>
      </c>
      <c r="F8538">
        <v>1</v>
      </c>
      <c r="G8538">
        <v>119.99</v>
      </c>
      <c r="H8538" s="1">
        <v>43270</v>
      </c>
      <c r="I8538">
        <v>999999</v>
      </c>
      <c r="J8538">
        <v>111.5907</v>
      </c>
      <c r="K8538">
        <v>61.17</v>
      </c>
      <c r="L8538" t="s">
        <v>17</v>
      </c>
      <c r="M8538">
        <v>1.3382000000000001</v>
      </c>
    </row>
    <row r="8539" spans="1:13" x14ac:dyDescent="0.25">
      <c r="A8539">
        <v>308911</v>
      </c>
      <c r="B8539">
        <v>0</v>
      </c>
      <c r="C8539" s="1">
        <v>43267</v>
      </c>
      <c r="D8539">
        <v>1269771</v>
      </c>
      <c r="E8539">
        <v>379</v>
      </c>
      <c r="F8539">
        <v>4</v>
      </c>
      <c r="G8539">
        <v>326</v>
      </c>
      <c r="H8539" s="1">
        <v>43268</v>
      </c>
      <c r="I8539">
        <v>999999</v>
      </c>
      <c r="J8539">
        <v>316.22000000000003</v>
      </c>
      <c r="K8539">
        <v>166.2</v>
      </c>
      <c r="L8539" t="s">
        <v>13</v>
      </c>
      <c r="M8539">
        <v>1</v>
      </c>
    </row>
    <row r="8540" spans="1:13" x14ac:dyDescent="0.25">
      <c r="A8540">
        <v>308911</v>
      </c>
      <c r="B8540">
        <v>1</v>
      </c>
      <c r="C8540" s="1">
        <v>43267</v>
      </c>
      <c r="D8540">
        <v>1269771</v>
      </c>
      <c r="E8540">
        <v>111</v>
      </c>
      <c r="F8540">
        <v>3</v>
      </c>
      <c r="G8540">
        <v>249.99</v>
      </c>
      <c r="H8540" s="1">
        <v>43268</v>
      </c>
      <c r="I8540">
        <v>999999</v>
      </c>
      <c r="J8540">
        <v>249.99</v>
      </c>
      <c r="K8540">
        <v>82.83</v>
      </c>
      <c r="L8540" t="s">
        <v>13</v>
      </c>
      <c r="M8540">
        <v>1</v>
      </c>
    </row>
    <row r="8541" spans="1:13" x14ac:dyDescent="0.25">
      <c r="A8541">
        <v>308911</v>
      </c>
      <c r="B8541">
        <v>3</v>
      </c>
      <c r="C8541" s="1">
        <v>43267</v>
      </c>
      <c r="D8541">
        <v>1269771</v>
      </c>
      <c r="E8541">
        <v>1360</v>
      </c>
      <c r="F8541">
        <v>1</v>
      </c>
      <c r="G8541">
        <v>46.99</v>
      </c>
      <c r="H8541" s="1">
        <v>43268</v>
      </c>
      <c r="I8541">
        <v>999999</v>
      </c>
      <c r="J8541">
        <v>42.290999999999997</v>
      </c>
      <c r="K8541">
        <v>15.57</v>
      </c>
      <c r="L8541" t="s">
        <v>13</v>
      </c>
      <c r="M8541">
        <v>1</v>
      </c>
    </row>
    <row r="8542" spans="1:13" x14ac:dyDescent="0.25">
      <c r="A8542">
        <v>308912</v>
      </c>
      <c r="B8542">
        <v>0</v>
      </c>
      <c r="C8542" s="1">
        <v>43267</v>
      </c>
      <c r="D8542">
        <v>1928466</v>
      </c>
      <c r="E8542">
        <v>93</v>
      </c>
      <c r="F8542">
        <v>2</v>
      </c>
      <c r="G8542">
        <v>67.400000000000006</v>
      </c>
      <c r="H8542" s="1">
        <v>43269</v>
      </c>
      <c r="I8542">
        <v>999999</v>
      </c>
      <c r="J8542">
        <v>67.400000000000006</v>
      </c>
      <c r="K8542">
        <v>34.36</v>
      </c>
      <c r="L8542" t="s">
        <v>13</v>
      </c>
      <c r="M8542">
        <v>1</v>
      </c>
    </row>
    <row r="8543" spans="1:13" x14ac:dyDescent="0.25">
      <c r="A8543">
        <v>309100</v>
      </c>
      <c r="B8543">
        <v>0</v>
      </c>
      <c r="C8543" s="1">
        <v>43269</v>
      </c>
      <c r="D8543">
        <v>1796844</v>
      </c>
      <c r="E8543">
        <v>628</v>
      </c>
      <c r="F8543">
        <v>1</v>
      </c>
      <c r="G8543">
        <v>459</v>
      </c>
      <c r="H8543" s="1">
        <v>43272</v>
      </c>
      <c r="I8543">
        <v>999999</v>
      </c>
      <c r="J8543">
        <v>459</v>
      </c>
      <c r="K8543">
        <v>152.08000000000001</v>
      </c>
      <c r="L8543" t="s">
        <v>13</v>
      </c>
      <c r="M8543">
        <v>1</v>
      </c>
    </row>
    <row r="8544" spans="1:13" x14ac:dyDescent="0.25">
      <c r="A8544">
        <v>309100</v>
      </c>
      <c r="B8544">
        <v>1</v>
      </c>
      <c r="C8544" s="1">
        <v>43269</v>
      </c>
      <c r="D8544">
        <v>1796844</v>
      </c>
      <c r="E8544">
        <v>1488</v>
      </c>
      <c r="F8544">
        <v>2</v>
      </c>
      <c r="G8544">
        <v>300</v>
      </c>
      <c r="H8544" s="1">
        <v>43272</v>
      </c>
      <c r="I8544">
        <v>999999</v>
      </c>
      <c r="J8544">
        <v>270</v>
      </c>
      <c r="K8544">
        <v>137.96</v>
      </c>
      <c r="L8544" t="s">
        <v>13</v>
      </c>
      <c r="M8544">
        <v>1</v>
      </c>
    </row>
    <row r="8545" spans="1:13" x14ac:dyDescent="0.25">
      <c r="A8545">
        <v>309100</v>
      </c>
      <c r="B8545">
        <v>2</v>
      </c>
      <c r="C8545" s="1">
        <v>43269</v>
      </c>
      <c r="D8545">
        <v>1796844</v>
      </c>
      <c r="E8545">
        <v>935</v>
      </c>
      <c r="F8545">
        <v>1</v>
      </c>
      <c r="G8545">
        <v>79</v>
      </c>
      <c r="H8545" s="1">
        <v>43272</v>
      </c>
      <c r="I8545">
        <v>999999</v>
      </c>
      <c r="J8545">
        <v>71.89</v>
      </c>
      <c r="K8545">
        <v>36.33</v>
      </c>
      <c r="L8545" t="s">
        <v>13</v>
      </c>
      <c r="M8545">
        <v>1</v>
      </c>
    </row>
    <row r="8546" spans="1:13" x14ac:dyDescent="0.25">
      <c r="A8546">
        <v>309100</v>
      </c>
      <c r="B8546">
        <v>3</v>
      </c>
      <c r="C8546" s="1">
        <v>43269</v>
      </c>
      <c r="D8546">
        <v>1796844</v>
      </c>
      <c r="E8546">
        <v>1579</v>
      </c>
      <c r="F8546">
        <v>1</v>
      </c>
      <c r="G8546">
        <v>219</v>
      </c>
      <c r="H8546" s="1">
        <v>43272</v>
      </c>
      <c r="I8546">
        <v>999999</v>
      </c>
      <c r="J8546">
        <v>219</v>
      </c>
      <c r="K8546">
        <v>72.56</v>
      </c>
      <c r="L8546" t="s">
        <v>13</v>
      </c>
      <c r="M8546">
        <v>1</v>
      </c>
    </row>
    <row r="8547" spans="1:13" x14ac:dyDescent="0.25">
      <c r="A8547">
        <v>309101</v>
      </c>
      <c r="B8547">
        <v>0</v>
      </c>
      <c r="C8547" s="1">
        <v>43269</v>
      </c>
      <c r="D8547">
        <v>569215</v>
      </c>
      <c r="E8547">
        <v>1576</v>
      </c>
      <c r="F8547">
        <v>1</v>
      </c>
      <c r="G8547">
        <v>12.99</v>
      </c>
      <c r="H8547" s="1">
        <v>43274</v>
      </c>
      <c r="I8547">
        <v>999999</v>
      </c>
      <c r="J8547">
        <v>11.5611</v>
      </c>
      <c r="K8547">
        <v>6.62</v>
      </c>
      <c r="L8547" t="s">
        <v>14</v>
      </c>
      <c r="M8547">
        <v>0.86109999999999998</v>
      </c>
    </row>
    <row r="8548" spans="1:13" x14ac:dyDescent="0.25">
      <c r="A8548">
        <v>309101</v>
      </c>
      <c r="B8548">
        <v>1</v>
      </c>
      <c r="C8548" s="1">
        <v>43269</v>
      </c>
      <c r="D8548">
        <v>569215</v>
      </c>
      <c r="E8548">
        <v>1323</v>
      </c>
      <c r="F8548">
        <v>2</v>
      </c>
      <c r="G8548">
        <v>35.99</v>
      </c>
      <c r="H8548" s="1">
        <v>43274</v>
      </c>
      <c r="I8548">
        <v>999999</v>
      </c>
      <c r="J8548">
        <v>35.99</v>
      </c>
      <c r="K8548">
        <v>16.55</v>
      </c>
      <c r="L8548" t="s">
        <v>14</v>
      </c>
      <c r="M8548">
        <v>0.86109999999999998</v>
      </c>
    </row>
    <row r="8549" spans="1:13" x14ac:dyDescent="0.25">
      <c r="A8549">
        <v>309101</v>
      </c>
      <c r="B8549">
        <v>2</v>
      </c>
      <c r="C8549" s="1">
        <v>43269</v>
      </c>
      <c r="D8549">
        <v>569215</v>
      </c>
      <c r="E8549">
        <v>1989</v>
      </c>
      <c r="F8549">
        <v>2</v>
      </c>
      <c r="G8549">
        <v>665.94</v>
      </c>
      <c r="H8549" s="1">
        <v>43274</v>
      </c>
      <c r="I8549">
        <v>999999</v>
      </c>
      <c r="J8549">
        <v>579.36779999999999</v>
      </c>
      <c r="K8549">
        <v>220.64</v>
      </c>
      <c r="L8549" t="s">
        <v>14</v>
      </c>
      <c r="M8549">
        <v>0.86109999999999998</v>
      </c>
    </row>
    <row r="8550" spans="1:13" x14ac:dyDescent="0.25">
      <c r="A8550">
        <v>309101</v>
      </c>
      <c r="B8550">
        <v>3</v>
      </c>
      <c r="C8550" s="1">
        <v>43269</v>
      </c>
      <c r="D8550">
        <v>569215</v>
      </c>
      <c r="E8550">
        <v>1163</v>
      </c>
      <c r="F8550">
        <v>2</v>
      </c>
      <c r="G8550">
        <v>850</v>
      </c>
      <c r="H8550" s="1">
        <v>43274</v>
      </c>
      <c r="I8550">
        <v>999999</v>
      </c>
      <c r="J8550">
        <v>850</v>
      </c>
      <c r="K8550">
        <v>390.88</v>
      </c>
      <c r="L8550" t="s">
        <v>14</v>
      </c>
      <c r="M8550">
        <v>0.86109999999999998</v>
      </c>
    </row>
    <row r="8551" spans="1:13" x14ac:dyDescent="0.25">
      <c r="A8551">
        <v>309102</v>
      </c>
      <c r="B8551">
        <v>0</v>
      </c>
      <c r="C8551" s="1">
        <v>43269</v>
      </c>
      <c r="D8551">
        <v>849521</v>
      </c>
      <c r="E8551">
        <v>2102</v>
      </c>
      <c r="F8551">
        <v>4</v>
      </c>
      <c r="G8551">
        <v>791</v>
      </c>
      <c r="H8551" s="1">
        <v>43270</v>
      </c>
      <c r="I8551">
        <v>999999</v>
      </c>
      <c r="J8551">
        <v>791</v>
      </c>
      <c r="K8551">
        <v>363.75</v>
      </c>
      <c r="L8551" t="s">
        <v>14</v>
      </c>
      <c r="M8551">
        <v>0.86109999999999998</v>
      </c>
    </row>
    <row r="8552" spans="1:13" x14ac:dyDescent="0.25">
      <c r="A8552">
        <v>309102</v>
      </c>
      <c r="B8552">
        <v>1</v>
      </c>
      <c r="C8552" s="1">
        <v>43269</v>
      </c>
      <c r="D8552">
        <v>849521</v>
      </c>
      <c r="E8552">
        <v>2087</v>
      </c>
      <c r="F8552">
        <v>3</v>
      </c>
      <c r="G8552">
        <v>791</v>
      </c>
      <c r="H8552" s="1">
        <v>43270</v>
      </c>
      <c r="I8552">
        <v>999999</v>
      </c>
      <c r="J8552">
        <v>688.17</v>
      </c>
      <c r="K8552">
        <v>363.75</v>
      </c>
      <c r="L8552" t="s">
        <v>14</v>
      </c>
      <c r="M8552">
        <v>0.86109999999999998</v>
      </c>
    </row>
    <row r="8553" spans="1:13" x14ac:dyDescent="0.25">
      <c r="A8553">
        <v>309103</v>
      </c>
      <c r="B8553">
        <v>0</v>
      </c>
      <c r="C8553" s="1">
        <v>43269</v>
      </c>
      <c r="D8553">
        <v>1015342</v>
      </c>
      <c r="E8553">
        <v>2517</v>
      </c>
      <c r="F8553">
        <v>1</v>
      </c>
      <c r="G8553">
        <v>3.35</v>
      </c>
      <c r="H8553" s="1">
        <v>43269</v>
      </c>
      <c r="I8553">
        <v>390</v>
      </c>
      <c r="J8553">
        <v>2.9815</v>
      </c>
      <c r="K8553">
        <v>1.71</v>
      </c>
      <c r="L8553" t="s">
        <v>16</v>
      </c>
      <c r="M8553">
        <v>0.75480000000000003</v>
      </c>
    </row>
    <row r="8554" spans="1:13" x14ac:dyDescent="0.25">
      <c r="A8554">
        <v>309103</v>
      </c>
      <c r="B8554">
        <v>1</v>
      </c>
      <c r="C8554" s="1">
        <v>43269</v>
      </c>
      <c r="D8554">
        <v>1015342</v>
      </c>
      <c r="E8554">
        <v>2514</v>
      </c>
      <c r="F8554">
        <v>5</v>
      </c>
      <c r="G8554">
        <v>129.99</v>
      </c>
      <c r="H8554" s="1">
        <v>43269</v>
      </c>
      <c r="I8554">
        <v>390</v>
      </c>
      <c r="J8554">
        <v>128.6901</v>
      </c>
      <c r="K8554">
        <v>43.07</v>
      </c>
      <c r="L8554" t="s">
        <v>16</v>
      </c>
      <c r="M8554">
        <v>0.75480000000000003</v>
      </c>
    </row>
    <row r="8555" spans="1:13" x14ac:dyDescent="0.25">
      <c r="A8555">
        <v>309103</v>
      </c>
      <c r="B8555">
        <v>2</v>
      </c>
      <c r="C8555" s="1">
        <v>43269</v>
      </c>
      <c r="D8555">
        <v>1015342</v>
      </c>
      <c r="E8555">
        <v>2492</v>
      </c>
      <c r="F8555">
        <v>5</v>
      </c>
      <c r="G8555">
        <v>24.99</v>
      </c>
      <c r="H8555" s="1">
        <v>43269</v>
      </c>
      <c r="I8555">
        <v>390</v>
      </c>
      <c r="J8555">
        <v>24.99</v>
      </c>
      <c r="K8555">
        <v>12.74</v>
      </c>
      <c r="L8555" t="s">
        <v>16</v>
      </c>
      <c r="M8555">
        <v>0.75480000000000003</v>
      </c>
    </row>
    <row r="8556" spans="1:13" x14ac:dyDescent="0.25">
      <c r="A8556">
        <v>309103</v>
      </c>
      <c r="B8556">
        <v>3</v>
      </c>
      <c r="C8556" s="1">
        <v>43269</v>
      </c>
      <c r="D8556">
        <v>1015342</v>
      </c>
      <c r="E8556">
        <v>1601</v>
      </c>
      <c r="F8556">
        <v>1</v>
      </c>
      <c r="G8556">
        <v>159.99</v>
      </c>
      <c r="H8556" s="1">
        <v>43269</v>
      </c>
      <c r="I8556">
        <v>390</v>
      </c>
      <c r="J8556">
        <v>145.5909</v>
      </c>
      <c r="K8556">
        <v>73.569999999999993</v>
      </c>
      <c r="L8556" t="s">
        <v>16</v>
      </c>
      <c r="M8556">
        <v>0.75480000000000003</v>
      </c>
    </row>
    <row r="8557" spans="1:13" x14ac:dyDescent="0.25">
      <c r="A8557">
        <v>309104</v>
      </c>
      <c r="B8557">
        <v>0</v>
      </c>
      <c r="C8557" s="1">
        <v>43269</v>
      </c>
      <c r="D8557">
        <v>1470259</v>
      </c>
      <c r="E8557">
        <v>612</v>
      </c>
      <c r="F8557">
        <v>6</v>
      </c>
      <c r="G8557">
        <v>2499</v>
      </c>
      <c r="H8557" s="1">
        <v>43269</v>
      </c>
      <c r="I8557">
        <v>570</v>
      </c>
      <c r="J8557">
        <v>2249.1</v>
      </c>
      <c r="K8557">
        <v>827.97</v>
      </c>
      <c r="L8557" t="s">
        <v>13</v>
      </c>
      <c r="M8557">
        <v>1</v>
      </c>
    </row>
    <row r="8558" spans="1:13" x14ac:dyDescent="0.25">
      <c r="A8558">
        <v>309200</v>
      </c>
      <c r="B8558">
        <v>0</v>
      </c>
      <c r="C8558" s="1">
        <v>43270</v>
      </c>
      <c r="D8558">
        <v>1450228</v>
      </c>
      <c r="E8558">
        <v>1372</v>
      </c>
      <c r="F8558">
        <v>3</v>
      </c>
      <c r="G8558">
        <v>35.99</v>
      </c>
      <c r="H8558" s="1">
        <v>43270</v>
      </c>
      <c r="I8558">
        <v>585</v>
      </c>
      <c r="J8558">
        <v>31.311299999999999</v>
      </c>
      <c r="K8558">
        <v>16.55</v>
      </c>
      <c r="L8558" t="s">
        <v>13</v>
      </c>
      <c r="M8558">
        <v>1</v>
      </c>
    </row>
    <row r="8559" spans="1:13" x14ac:dyDescent="0.25">
      <c r="A8559">
        <v>309200</v>
      </c>
      <c r="B8559">
        <v>1</v>
      </c>
      <c r="C8559" s="1">
        <v>43270</v>
      </c>
      <c r="D8559">
        <v>1450228</v>
      </c>
      <c r="E8559">
        <v>1440</v>
      </c>
      <c r="F8559">
        <v>8</v>
      </c>
      <c r="G8559">
        <v>189</v>
      </c>
      <c r="H8559" s="1">
        <v>43270</v>
      </c>
      <c r="I8559">
        <v>585</v>
      </c>
      <c r="J8559">
        <v>166.32</v>
      </c>
      <c r="K8559">
        <v>86.91</v>
      </c>
      <c r="L8559" t="s">
        <v>13</v>
      </c>
      <c r="M8559">
        <v>1</v>
      </c>
    </row>
    <row r="8560" spans="1:13" x14ac:dyDescent="0.25">
      <c r="A8560">
        <v>309200</v>
      </c>
      <c r="B8560">
        <v>2</v>
      </c>
      <c r="C8560" s="1">
        <v>43270</v>
      </c>
      <c r="D8560">
        <v>1450228</v>
      </c>
      <c r="E8560">
        <v>1450</v>
      </c>
      <c r="F8560">
        <v>2</v>
      </c>
      <c r="G8560">
        <v>308</v>
      </c>
      <c r="H8560" s="1">
        <v>43270</v>
      </c>
      <c r="I8560">
        <v>585</v>
      </c>
      <c r="J8560">
        <v>308</v>
      </c>
      <c r="K8560">
        <v>141.63999999999999</v>
      </c>
      <c r="L8560" t="s">
        <v>13</v>
      </c>
      <c r="M8560">
        <v>1</v>
      </c>
    </row>
    <row r="8561" spans="1:13" x14ac:dyDescent="0.25">
      <c r="A8561">
        <v>309200</v>
      </c>
      <c r="B8561">
        <v>3</v>
      </c>
      <c r="C8561" s="1">
        <v>43270</v>
      </c>
      <c r="D8561">
        <v>1450228</v>
      </c>
      <c r="E8561">
        <v>127</v>
      </c>
      <c r="F8561">
        <v>1</v>
      </c>
      <c r="G8561">
        <v>143.4</v>
      </c>
      <c r="H8561" s="1">
        <v>43270</v>
      </c>
      <c r="I8561">
        <v>585</v>
      </c>
      <c r="J8561">
        <v>129.06</v>
      </c>
      <c r="K8561">
        <v>73.11</v>
      </c>
      <c r="L8561" t="s">
        <v>13</v>
      </c>
      <c r="M8561">
        <v>1</v>
      </c>
    </row>
    <row r="8562" spans="1:13" x14ac:dyDescent="0.25">
      <c r="A8562">
        <v>309200</v>
      </c>
      <c r="B8562">
        <v>4</v>
      </c>
      <c r="C8562" s="1">
        <v>43270</v>
      </c>
      <c r="D8562">
        <v>1450228</v>
      </c>
      <c r="E8562">
        <v>1627</v>
      </c>
      <c r="F8562">
        <v>1</v>
      </c>
      <c r="G8562">
        <v>17.989999999999998</v>
      </c>
      <c r="H8562" s="1">
        <v>43270</v>
      </c>
      <c r="I8562">
        <v>585</v>
      </c>
      <c r="J8562">
        <v>17.989999999999998</v>
      </c>
      <c r="K8562">
        <v>8.27</v>
      </c>
      <c r="L8562" t="s">
        <v>13</v>
      </c>
      <c r="M8562">
        <v>1</v>
      </c>
    </row>
    <row r="8563" spans="1:13" x14ac:dyDescent="0.25">
      <c r="A8563">
        <v>309200</v>
      </c>
      <c r="B8563">
        <v>5</v>
      </c>
      <c r="C8563" s="1">
        <v>43270</v>
      </c>
      <c r="D8563">
        <v>1450228</v>
      </c>
      <c r="E8563">
        <v>272</v>
      </c>
      <c r="F8563">
        <v>2</v>
      </c>
      <c r="G8563">
        <v>329</v>
      </c>
      <c r="H8563" s="1">
        <v>43270</v>
      </c>
      <c r="I8563">
        <v>585</v>
      </c>
      <c r="J8563">
        <v>309.26</v>
      </c>
      <c r="K8563">
        <v>167.73</v>
      </c>
      <c r="L8563" t="s">
        <v>13</v>
      </c>
      <c r="M8563">
        <v>1</v>
      </c>
    </row>
    <row r="8564" spans="1:13" x14ac:dyDescent="0.25">
      <c r="A8564">
        <v>309201</v>
      </c>
      <c r="B8564">
        <v>0</v>
      </c>
      <c r="C8564" s="1">
        <v>43270</v>
      </c>
      <c r="D8564">
        <v>1262857</v>
      </c>
      <c r="E8564">
        <v>766</v>
      </c>
      <c r="F8564">
        <v>2</v>
      </c>
      <c r="G8564">
        <v>19.899999999999999</v>
      </c>
      <c r="H8564" s="1">
        <v>43274</v>
      </c>
      <c r="I8564">
        <v>999999</v>
      </c>
      <c r="J8564">
        <v>19.303000000000001</v>
      </c>
      <c r="K8564">
        <v>10.15</v>
      </c>
      <c r="L8564" t="s">
        <v>13</v>
      </c>
      <c r="M8564">
        <v>1</v>
      </c>
    </row>
    <row r="8565" spans="1:13" x14ac:dyDescent="0.25">
      <c r="A8565">
        <v>309201</v>
      </c>
      <c r="B8565">
        <v>1</v>
      </c>
      <c r="C8565" s="1">
        <v>43270</v>
      </c>
      <c r="D8565">
        <v>1262857</v>
      </c>
      <c r="E8565">
        <v>1418</v>
      </c>
      <c r="F8565">
        <v>1</v>
      </c>
      <c r="G8565">
        <v>293</v>
      </c>
      <c r="H8565" s="1">
        <v>43274</v>
      </c>
      <c r="I8565">
        <v>999999</v>
      </c>
      <c r="J8565">
        <v>266.63</v>
      </c>
      <c r="K8565">
        <v>134.74</v>
      </c>
      <c r="L8565" t="s">
        <v>13</v>
      </c>
      <c r="M8565">
        <v>1</v>
      </c>
    </row>
    <row r="8566" spans="1:13" x14ac:dyDescent="0.25">
      <c r="A8566">
        <v>309202</v>
      </c>
      <c r="B8566">
        <v>0</v>
      </c>
      <c r="C8566" s="1">
        <v>43270</v>
      </c>
      <c r="D8566">
        <v>2022182</v>
      </c>
      <c r="E8566">
        <v>497</v>
      </c>
      <c r="F8566">
        <v>2</v>
      </c>
      <c r="G8566">
        <v>99</v>
      </c>
      <c r="H8566" s="1">
        <v>43270</v>
      </c>
      <c r="I8566">
        <v>610</v>
      </c>
      <c r="J8566">
        <v>85.14</v>
      </c>
      <c r="K8566">
        <v>50.47</v>
      </c>
      <c r="L8566" t="s">
        <v>13</v>
      </c>
      <c r="M8566">
        <v>1</v>
      </c>
    </row>
    <row r="8567" spans="1:13" x14ac:dyDescent="0.25">
      <c r="A8567">
        <v>309202</v>
      </c>
      <c r="B8567">
        <v>1</v>
      </c>
      <c r="C8567" s="1">
        <v>43270</v>
      </c>
      <c r="D8567">
        <v>2022182</v>
      </c>
      <c r="E8567">
        <v>167</v>
      </c>
      <c r="F8567">
        <v>2</v>
      </c>
      <c r="G8567">
        <v>69</v>
      </c>
      <c r="H8567" s="1">
        <v>43270</v>
      </c>
      <c r="I8567">
        <v>610</v>
      </c>
      <c r="J8567">
        <v>69</v>
      </c>
      <c r="K8567">
        <v>35.18</v>
      </c>
      <c r="L8567" t="s">
        <v>13</v>
      </c>
      <c r="M8567">
        <v>1</v>
      </c>
    </row>
    <row r="8568" spans="1:13" x14ac:dyDescent="0.25">
      <c r="A8568">
        <v>309203</v>
      </c>
      <c r="B8568">
        <v>0</v>
      </c>
      <c r="C8568" s="1">
        <v>43270</v>
      </c>
      <c r="D8568">
        <v>1801857</v>
      </c>
      <c r="E8568">
        <v>1219</v>
      </c>
      <c r="F8568">
        <v>2</v>
      </c>
      <c r="G8568">
        <v>665</v>
      </c>
      <c r="H8568" s="1">
        <v>43270</v>
      </c>
      <c r="I8568">
        <v>670</v>
      </c>
      <c r="J8568">
        <v>665</v>
      </c>
      <c r="K8568">
        <v>305.81</v>
      </c>
      <c r="L8568" t="s">
        <v>13</v>
      </c>
      <c r="M8568">
        <v>1</v>
      </c>
    </row>
    <row r="8569" spans="1:13" x14ac:dyDescent="0.25">
      <c r="A8569">
        <v>309204</v>
      </c>
      <c r="B8569">
        <v>0</v>
      </c>
      <c r="C8569" s="1">
        <v>43270</v>
      </c>
      <c r="D8569">
        <v>589937</v>
      </c>
      <c r="E8569">
        <v>1568</v>
      </c>
      <c r="F8569">
        <v>2</v>
      </c>
      <c r="G8569">
        <v>280</v>
      </c>
      <c r="H8569" s="1">
        <v>43272</v>
      </c>
      <c r="I8569">
        <v>999999</v>
      </c>
      <c r="J8569">
        <v>280</v>
      </c>
      <c r="K8569">
        <v>128.76</v>
      </c>
      <c r="L8569" t="s">
        <v>14</v>
      </c>
      <c r="M8569">
        <v>0.86699999999999999</v>
      </c>
    </row>
    <row r="8570" spans="1:13" x14ac:dyDescent="0.25">
      <c r="A8570">
        <v>309204</v>
      </c>
      <c r="B8570">
        <v>1</v>
      </c>
      <c r="C8570" s="1">
        <v>43270</v>
      </c>
      <c r="D8570">
        <v>589937</v>
      </c>
      <c r="E8570">
        <v>438</v>
      </c>
      <c r="F8570">
        <v>3</v>
      </c>
      <c r="G8570">
        <v>919</v>
      </c>
      <c r="H8570" s="1">
        <v>43272</v>
      </c>
      <c r="I8570">
        <v>999999</v>
      </c>
      <c r="J8570">
        <v>836.29</v>
      </c>
      <c r="K8570">
        <v>304.48</v>
      </c>
      <c r="L8570" t="s">
        <v>14</v>
      </c>
      <c r="M8570">
        <v>0.86699999999999999</v>
      </c>
    </row>
    <row r="8571" spans="1:13" x14ac:dyDescent="0.25">
      <c r="A8571">
        <v>309204</v>
      </c>
      <c r="B8571">
        <v>2</v>
      </c>
      <c r="C8571" s="1">
        <v>43270</v>
      </c>
      <c r="D8571">
        <v>589937</v>
      </c>
      <c r="E8571">
        <v>417</v>
      </c>
      <c r="F8571">
        <v>6</v>
      </c>
      <c r="G8571">
        <v>599</v>
      </c>
      <c r="H8571" s="1">
        <v>43272</v>
      </c>
      <c r="I8571">
        <v>999999</v>
      </c>
      <c r="J8571">
        <v>599</v>
      </c>
      <c r="K8571">
        <v>275.45999999999998</v>
      </c>
      <c r="L8571" t="s">
        <v>14</v>
      </c>
      <c r="M8571">
        <v>0.86699999999999999</v>
      </c>
    </row>
    <row r="8572" spans="1:13" x14ac:dyDescent="0.25">
      <c r="A8572">
        <v>309204</v>
      </c>
      <c r="B8572">
        <v>3</v>
      </c>
      <c r="C8572" s="1">
        <v>43270</v>
      </c>
      <c r="D8572">
        <v>589937</v>
      </c>
      <c r="E8572">
        <v>49</v>
      </c>
      <c r="F8572">
        <v>2</v>
      </c>
      <c r="G8572">
        <v>199.95</v>
      </c>
      <c r="H8572" s="1">
        <v>43272</v>
      </c>
      <c r="I8572">
        <v>999999</v>
      </c>
      <c r="J8572">
        <v>199.95</v>
      </c>
      <c r="K8572">
        <v>91.95</v>
      </c>
      <c r="L8572" t="s">
        <v>14</v>
      </c>
      <c r="M8572">
        <v>0.86699999999999999</v>
      </c>
    </row>
    <row r="8573" spans="1:13" x14ac:dyDescent="0.25">
      <c r="A8573">
        <v>309204</v>
      </c>
      <c r="B8573">
        <v>4</v>
      </c>
      <c r="C8573" s="1">
        <v>43270</v>
      </c>
      <c r="D8573">
        <v>589937</v>
      </c>
      <c r="E8573">
        <v>1596</v>
      </c>
      <c r="F8573">
        <v>1</v>
      </c>
      <c r="G8573">
        <v>12.66</v>
      </c>
      <c r="H8573" s="1">
        <v>43272</v>
      </c>
      <c r="I8573">
        <v>999999</v>
      </c>
      <c r="J8573">
        <v>12.66</v>
      </c>
      <c r="K8573">
        <v>5.82</v>
      </c>
      <c r="L8573" t="s">
        <v>14</v>
      </c>
      <c r="M8573">
        <v>0.86699999999999999</v>
      </c>
    </row>
    <row r="8574" spans="1:13" x14ac:dyDescent="0.25">
      <c r="A8574">
        <v>309205</v>
      </c>
      <c r="B8574">
        <v>0</v>
      </c>
      <c r="C8574" s="1">
        <v>43270</v>
      </c>
      <c r="D8574">
        <v>465849</v>
      </c>
      <c r="E8574">
        <v>1584</v>
      </c>
      <c r="F8574">
        <v>3</v>
      </c>
      <c r="G8574">
        <v>9.99</v>
      </c>
      <c r="H8574" s="1">
        <v>43270</v>
      </c>
      <c r="I8574">
        <v>270</v>
      </c>
      <c r="J8574">
        <v>9.0908999999999995</v>
      </c>
      <c r="K8574">
        <v>5.09</v>
      </c>
      <c r="L8574" t="s">
        <v>14</v>
      </c>
      <c r="M8574">
        <v>0.86699999999999999</v>
      </c>
    </row>
    <row r="8575" spans="1:13" x14ac:dyDescent="0.25">
      <c r="A8575">
        <v>309206</v>
      </c>
      <c r="B8575">
        <v>0</v>
      </c>
      <c r="C8575" s="1">
        <v>43270</v>
      </c>
      <c r="D8575">
        <v>1639422</v>
      </c>
      <c r="E8575">
        <v>1609</v>
      </c>
      <c r="F8575">
        <v>2</v>
      </c>
      <c r="G8575">
        <v>259.99</v>
      </c>
      <c r="H8575" s="1">
        <v>43271</v>
      </c>
      <c r="I8575">
        <v>999999</v>
      </c>
      <c r="J8575">
        <v>259.99</v>
      </c>
      <c r="K8575">
        <v>86.14</v>
      </c>
      <c r="L8575" t="s">
        <v>13</v>
      </c>
      <c r="M8575">
        <v>1</v>
      </c>
    </row>
    <row r="8576" spans="1:13" x14ac:dyDescent="0.25">
      <c r="A8576">
        <v>309206</v>
      </c>
      <c r="B8576">
        <v>1</v>
      </c>
      <c r="C8576" s="1">
        <v>43270</v>
      </c>
      <c r="D8576">
        <v>1639422</v>
      </c>
      <c r="E8576">
        <v>359</v>
      </c>
      <c r="F8576">
        <v>2</v>
      </c>
      <c r="G8576">
        <v>368</v>
      </c>
      <c r="H8576" s="1">
        <v>43271</v>
      </c>
      <c r="I8576">
        <v>999999</v>
      </c>
      <c r="J8576">
        <v>334.88</v>
      </c>
      <c r="K8576">
        <v>187.62</v>
      </c>
      <c r="L8576" t="s">
        <v>13</v>
      </c>
      <c r="M8576">
        <v>1</v>
      </c>
    </row>
    <row r="8577" spans="1:13" x14ac:dyDescent="0.25">
      <c r="A8577">
        <v>309300</v>
      </c>
      <c r="B8577">
        <v>0</v>
      </c>
      <c r="C8577" s="1">
        <v>43271</v>
      </c>
      <c r="D8577">
        <v>990028</v>
      </c>
      <c r="E8577">
        <v>762</v>
      </c>
      <c r="F8577">
        <v>2</v>
      </c>
      <c r="G8577">
        <v>33.9</v>
      </c>
      <c r="H8577" s="1">
        <v>43271</v>
      </c>
      <c r="I8577">
        <v>400</v>
      </c>
      <c r="J8577">
        <v>30.170999999999999</v>
      </c>
      <c r="K8577">
        <v>11.23</v>
      </c>
      <c r="L8577" t="s">
        <v>16</v>
      </c>
      <c r="M8577">
        <v>0.75900000000000001</v>
      </c>
    </row>
    <row r="8578" spans="1:13" x14ac:dyDescent="0.25">
      <c r="A8578">
        <v>309301</v>
      </c>
      <c r="B8578">
        <v>0</v>
      </c>
      <c r="C8578" s="1">
        <v>43271</v>
      </c>
      <c r="D8578">
        <v>1406874</v>
      </c>
      <c r="E8578">
        <v>1694</v>
      </c>
      <c r="F8578">
        <v>1</v>
      </c>
      <c r="G8578">
        <v>8.8800000000000008</v>
      </c>
      <c r="H8578" s="1">
        <v>43271</v>
      </c>
      <c r="I8578">
        <v>560</v>
      </c>
      <c r="J8578">
        <v>8.8800000000000008</v>
      </c>
      <c r="K8578">
        <v>4.08</v>
      </c>
      <c r="L8578" t="s">
        <v>13</v>
      </c>
      <c r="M8578">
        <v>1</v>
      </c>
    </row>
    <row r="8579" spans="1:13" x14ac:dyDescent="0.25">
      <c r="A8579">
        <v>309302</v>
      </c>
      <c r="B8579">
        <v>0</v>
      </c>
      <c r="C8579" s="1">
        <v>43271</v>
      </c>
      <c r="D8579">
        <v>587112</v>
      </c>
      <c r="E8579">
        <v>1696</v>
      </c>
      <c r="F8579">
        <v>1</v>
      </c>
      <c r="G8579">
        <v>16.989999999999998</v>
      </c>
      <c r="H8579" s="1">
        <v>43276</v>
      </c>
      <c r="I8579">
        <v>999999</v>
      </c>
      <c r="J8579">
        <v>16.989999999999998</v>
      </c>
      <c r="K8579">
        <v>5.63</v>
      </c>
      <c r="L8579" t="s">
        <v>14</v>
      </c>
      <c r="M8579">
        <v>0.86370000000000002</v>
      </c>
    </row>
    <row r="8580" spans="1:13" x14ac:dyDescent="0.25">
      <c r="A8580">
        <v>309302</v>
      </c>
      <c r="B8580">
        <v>1</v>
      </c>
      <c r="C8580" s="1">
        <v>43271</v>
      </c>
      <c r="D8580">
        <v>587112</v>
      </c>
      <c r="E8580">
        <v>582</v>
      </c>
      <c r="F8580">
        <v>4</v>
      </c>
      <c r="G8580">
        <v>299</v>
      </c>
      <c r="H8580" s="1">
        <v>43276</v>
      </c>
      <c r="I8580">
        <v>999999</v>
      </c>
      <c r="J8580">
        <v>260.13</v>
      </c>
      <c r="K8580">
        <v>137.5</v>
      </c>
      <c r="L8580" t="s">
        <v>14</v>
      </c>
      <c r="M8580">
        <v>0.86370000000000002</v>
      </c>
    </row>
    <row r="8581" spans="1:13" x14ac:dyDescent="0.25">
      <c r="A8581">
        <v>309302</v>
      </c>
      <c r="B8581">
        <v>2</v>
      </c>
      <c r="C8581" s="1">
        <v>43271</v>
      </c>
      <c r="D8581">
        <v>587112</v>
      </c>
      <c r="E8581">
        <v>614</v>
      </c>
      <c r="F8581">
        <v>3</v>
      </c>
      <c r="G8581">
        <v>999</v>
      </c>
      <c r="H8581" s="1">
        <v>43276</v>
      </c>
      <c r="I8581">
        <v>999999</v>
      </c>
      <c r="J8581">
        <v>999</v>
      </c>
      <c r="K8581">
        <v>459.4</v>
      </c>
      <c r="L8581" t="s">
        <v>14</v>
      </c>
      <c r="M8581">
        <v>0.86370000000000002</v>
      </c>
    </row>
    <row r="8582" spans="1:13" x14ac:dyDescent="0.25">
      <c r="A8582">
        <v>309303</v>
      </c>
      <c r="B8582">
        <v>0</v>
      </c>
      <c r="C8582" s="1">
        <v>43271</v>
      </c>
      <c r="D8582">
        <v>103324</v>
      </c>
      <c r="E8582">
        <v>814</v>
      </c>
      <c r="F8582">
        <v>1</v>
      </c>
      <c r="G8582">
        <v>16.5</v>
      </c>
      <c r="H8582" s="1">
        <v>43271</v>
      </c>
      <c r="I8582">
        <v>10</v>
      </c>
      <c r="J8582">
        <v>16.5</v>
      </c>
      <c r="K8582">
        <v>7.59</v>
      </c>
      <c r="L8582" t="s">
        <v>17</v>
      </c>
      <c r="M8582">
        <v>1.355</v>
      </c>
    </row>
    <row r="8583" spans="1:13" x14ac:dyDescent="0.25">
      <c r="A8583">
        <v>309304</v>
      </c>
      <c r="B8583">
        <v>0</v>
      </c>
      <c r="C8583" s="1">
        <v>43271</v>
      </c>
      <c r="D8583">
        <v>855061</v>
      </c>
      <c r="E8583">
        <v>1606</v>
      </c>
      <c r="F8583">
        <v>6</v>
      </c>
      <c r="G8583">
        <v>159.99</v>
      </c>
      <c r="H8583" s="1">
        <v>43271</v>
      </c>
      <c r="I8583">
        <v>340</v>
      </c>
      <c r="J8583">
        <v>159.99</v>
      </c>
      <c r="K8583">
        <v>73.569999999999993</v>
      </c>
      <c r="L8583" t="s">
        <v>14</v>
      </c>
      <c r="M8583">
        <v>0.86370000000000002</v>
      </c>
    </row>
    <row r="8584" spans="1:13" x14ac:dyDescent="0.25">
      <c r="A8584">
        <v>309304</v>
      </c>
      <c r="B8584">
        <v>1</v>
      </c>
      <c r="C8584" s="1">
        <v>43271</v>
      </c>
      <c r="D8584">
        <v>855061</v>
      </c>
      <c r="E8584">
        <v>2076</v>
      </c>
      <c r="F8584">
        <v>4</v>
      </c>
      <c r="G8584">
        <v>139.99</v>
      </c>
      <c r="H8584" s="1">
        <v>43271</v>
      </c>
      <c r="I8584">
        <v>340</v>
      </c>
      <c r="J8584">
        <v>139.99</v>
      </c>
      <c r="K8584">
        <v>71.37</v>
      </c>
      <c r="L8584" t="s">
        <v>14</v>
      </c>
      <c r="M8584">
        <v>0.86370000000000002</v>
      </c>
    </row>
    <row r="8585" spans="1:13" x14ac:dyDescent="0.25">
      <c r="A8585">
        <v>309305</v>
      </c>
      <c r="B8585">
        <v>0</v>
      </c>
      <c r="C8585" s="1">
        <v>43271</v>
      </c>
      <c r="D8585">
        <v>577433</v>
      </c>
      <c r="E8585">
        <v>1649</v>
      </c>
      <c r="F8585">
        <v>6</v>
      </c>
      <c r="G8585">
        <v>259.99</v>
      </c>
      <c r="H8585" s="1">
        <v>43271</v>
      </c>
      <c r="I8585">
        <v>240</v>
      </c>
      <c r="J8585">
        <v>231.39109999999999</v>
      </c>
      <c r="K8585">
        <v>86.14</v>
      </c>
      <c r="L8585" t="s">
        <v>14</v>
      </c>
      <c r="M8585">
        <v>0.86370000000000002</v>
      </c>
    </row>
    <row r="8586" spans="1:13" x14ac:dyDescent="0.25">
      <c r="A8586">
        <v>309306</v>
      </c>
      <c r="B8586">
        <v>0</v>
      </c>
      <c r="C8586" s="1">
        <v>43271</v>
      </c>
      <c r="D8586">
        <v>1724829</v>
      </c>
      <c r="E8586">
        <v>49</v>
      </c>
      <c r="F8586">
        <v>5</v>
      </c>
      <c r="G8586">
        <v>199.95</v>
      </c>
      <c r="H8586" s="1">
        <v>43271</v>
      </c>
      <c r="I8586">
        <v>510</v>
      </c>
      <c r="J8586">
        <v>179.95500000000001</v>
      </c>
      <c r="K8586">
        <v>91.95</v>
      </c>
      <c r="L8586" t="s">
        <v>13</v>
      </c>
      <c r="M8586">
        <v>1</v>
      </c>
    </row>
    <row r="8587" spans="1:13" x14ac:dyDescent="0.25">
      <c r="A8587">
        <v>309306</v>
      </c>
      <c r="B8587">
        <v>1</v>
      </c>
      <c r="C8587" s="1">
        <v>43271</v>
      </c>
      <c r="D8587">
        <v>1724829</v>
      </c>
      <c r="E8587">
        <v>2220</v>
      </c>
      <c r="F8587">
        <v>10</v>
      </c>
      <c r="G8587">
        <v>79.95</v>
      </c>
      <c r="H8587" s="1">
        <v>43271</v>
      </c>
      <c r="I8587">
        <v>510</v>
      </c>
      <c r="J8587">
        <v>79.95</v>
      </c>
      <c r="K8587">
        <v>40.76</v>
      </c>
      <c r="L8587" t="s">
        <v>13</v>
      </c>
      <c r="M8587">
        <v>1</v>
      </c>
    </row>
    <row r="8588" spans="1:13" x14ac:dyDescent="0.25">
      <c r="A8588">
        <v>309306</v>
      </c>
      <c r="B8588">
        <v>2</v>
      </c>
      <c r="C8588" s="1">
        <v>43271</v>
      </c>
      <c r="D8588">
        <v>1724829</v>
      </c>
      <c r="E8588">
        <v>458</v>
      </c>
      <c r="F8588">
        <v>1</v>
      </c>
      <c r="G8588">
        <v>229.9</v>
      </c>
      <c r="H8588" s="1">
        <v>43271</v>
      </c>
      <c r="I8588">
        <v>510</v>
      </c>
      <c r="J8588">
        <v>229.9</v>
      </c>
      <c r="K8588">
        <v>117.21</v>
      </c>
      <c r="L8588" t="s">
        <v>13</v>
      </c>
      <c r="M8588">
        <v>1</v>
      </c>
    </row>
    <row r="8589" spans="1:13" x14ac:dyDescent="0.25">
      <c r="A8589">
        <v>309306</v>
      </c>
      <c r="B8589">
        <v>3</v>
      </c>
      <c r="C8589" s="1">
        <v>43271</v>
      </c>
      <c r="D8589">
        <v>1724829</v>
      </c>
      <c r="E8589">
        <v>364</v>
      </c>
      <c r="F8589">
        <v>4</v>
      </c>
      <c r="G8589">
        <v>382.95</v>
      </c>
      <c r="H8589" s="1">
        <v>43271</v>
      </c>
      <c r="I8589">
        <v>510</v>
      </c>
      <c r="J8589">
        <v>356.14350000000002</v>
      </c>
      <c r="K8589">
        <v>195.24</v>
      </c>
      <c r="L8589" t="s">
        <v>13</v>
      </c>
      <c r="M8589">
        <v>1</v>
      </c>
    </row>
    <row r="8590" spans="1:13" x14ac:dyDescent="0.25">
      <c r="A8590">
        <v>309306</v>
      </c>
      <c r="B8590">
        <v>4</v>
      </c>
      <c r="C8590" s="1">
        <v>43271</v>
      </c>
      <c r="D8590">
        <v>1724829</v>
      </c>
      <c r="E8590">
        <v>1529</v>
      </c>
      <c r="F8590">
        <v>7</v>
      </c>
      <c r="G8590">
        <v>255</v>
      </c>
      <c r="H8590" s="1">
        <v>43271</v>
      </c>
      <c r="I8590">
        <v>510</v>
      </c>
      <c r="J8590">
        <v>239.7</v>
      </c>
      <c r="K8590">
        <v>117.27</v>
      </c>
      <c r="L8590" t="s">
        <v>13</v>
      </c>
      <c r="M8590">
        <v>1</v>
      </c>
    </row>
    <row r="8591" spans="1:13" x14ac:dyDescent="0.25">
      <c r="A8591">
        <v>309306</v>
      </c>
      <c r="B8591">
        <v>5</v>
      </c>
      <c r="C8591" s="1">
        <v>43271</v>
      </c>
      <c r="D8591">
        <v>1724829</v>
      </c>
      <c r="E8591">
        <v>874</v>
      </c>
      <c r="F8591">
        <v>1</v>
      </c>
      <c r="G8591">
        <v>129.94999999999999</v>
      </c>
      <c r="H8591" s="1">
        <v>43271</v>
      </c>
      <c r="I8591">
        <v>510</v>
      </c>
      <c r="J8591">
        <v>129.94999999999999</v>
      </c>
      <c r="K8591">
        <v>43.06</v>
      </c>
      <c r="L8591" t="s">
        <v>13</v>
      </c>
      <c r="M8591">
        <v>1</v>
      </c>
    </row>
    <row r="8592" spans="1:13" x14ac:dyDescent="0.25">
      <c r="A8592">
        <v>309306</v>
      </c>
      <c r="B8592">
        <v>6</v>
      </c>
      <c r="C8592" s="1">
        <v>43271</v>
      </c>
      <c r="D8592">
        <v>1724829</v>
      </c>
      <c r="E8592">
        <v>517</v>
      </c>
      <c r="F8592">
        <v>1</v>
      </c>
      <c r="G8592">
        <v>819</v>
      </c>
      <c r="H8592" s="1">
        <v>43271</v>
      </c>
      <c r="I8592">
        <v>510</v>
      </c>
      <c r="J8592">
        <v>819</v>
      </c>
      <c r="K8592">
        <v>271.35000000000002</v>
      </c>
      <c r="L8592" t="s">
        <v>13</v>
      </c>
      <c r="M8592">
        <v>1</v>
      </c>
    </row>
    <row r="8593" spans="1:13" x14ac:dyDescent="0.25">
      <c r="A8593">
        <v>309307</v>
      </c>
      <c r="B8593">
        <v>0</v>
      </c>
      <c r="C8593" s="1">
        <v>43271</v>
      </c>
      <c r="D8593">
        <v>1963855</v>
      </c>
      <c r="E8593">
        <v>417</v>
      </c>
      <c r="F8593">
        <v>1</v>
      </c>
      <c r="G8593">
        <v>599</v>
      </c>
      <c r="H8593" s="1">
        <v>43271</v>
      </c>
      <c r="I8593">
        <v>450</v>
      </c>
      <c r="J8593">
        <v>527.12</v>
      </c>
      <c r="K8593">
        <v>275.45999999999998</v>
      </c>
      <c r="L8593" t="s">
        <v>13</v>
      </c>
      <c r="M8593">
        <v>1</v>
      </c>
    </row>
    <row r="8594" spans="1:13" x14ac:dyDescent="0.25">
      <c r="A8594">
        <v>309308</v>
      </c>
      <c r="B8594">
        <v>0</v>
      </c>
      <c r="C8594" s="1">
        <v>43271</v>
      </c>
      <c r="D8594">
        <v>1238045</v>
      </c>
      <c r="E8594">
        <v>1426</v>
      </c>
      <c r="F8594">
        <v>2</v>
      </c>
      <c r="G8594">
        <v>589</v>
      </c>
      <c r="H8594" s="1">
        <v>43276</v>
      </c>
      <c r="I8594">
        <v>999999</v>
      </c>
      <c r="J8594">
        <v>589</v>
      </c>
      <c r="K8594">
        <v>195.15</v>
      </c>
      <c r="L8594" t="s">
        <v>13</v>
      </c>
      <c r="M8594">
        <v>1</v>
      </c>
    </row>
    <row r="8595" spans="1:13" x14ac:dyDescent="0.25">
      <c r="A8595">
        <v>309400</v>
      </c>
      <c r="B8595">
        <v>0</v>
      </c>
      <c r="C8595" s="1">
        <v>43272</v>
      </c>
      <c r="D8595">
        <v>1869918</v>
      </c>
      <c r="E8595">
        <v>1624</v>
      </c>
      <c r="F8595">
        <v>2</v>
      </c>
      <c r="G8595">
        <v>219</v>
      </c>
      <c r="H8595" s="1">
        <v>43278</v>
      </c>
      <c r="I8595">
        <v>999999</v>
      </c>
      <c r="J8595">
        <v>201.48</v>
      </c>
      <c r="K8595">
        <v>72.56</v>
      </c>
      <c r="L8595" t="s">
        <v>13</v>
      </c>
      <c r="M8595">
        <v>1</v>
      </c>
    </row>
    <row r="8596" spans="1:13" x14ac:dyDescent="0.25">
      <c r="A8596">
        <v>309401</v>
      </c>
      <c r="B8596">
        <v>0</v>
      </c>
      <c r="C8596" s="1">
        <v>43272</v>
      </c>
      <c r="D8596">
        <v>1882597</v>
      </c>
      <c r="E8596">
        <v>1563</v>
      </c>
      <c r="F8596">
        <v>6</v>
      </c>
      <c r="G8596">
        <v>268</v>
      </c>
      <c r="H8596" s="1">
        <v>43272</v>
      </c>
      <c r="I8596">
        <v>650</v>
      </c>
      <c r="J8596">
        <v>233.16</v>
      </c>
      <c r="K8596">
        <v>123.24</v>
      </c>
      <c r="L8596" t="s">
        <v>13</v>
      </c>
      <c r="M8596">
        <v>1</v>
      </c>
    </row>
    <row r="8597" spans="1:13" x14ac:dyDescent="0.25">
      <c r="A8597">
        <v>309402</v>
      </c>
      <c r="B8597">
        <v>0</v>
      </c>
      <c r="C8597" s="1">
        <v>43272</v>
      </c>
      <c r="D8597">
        <v>1816383</v>
      </c>
      <c r="E8597">
        <v>349</v>
      </c>
      <c r="F8597">
        <v>6</v>
      </c>
      <c r="G8597">
        <v>383</v>
      </c>
      <c r="H8597" s="1">
        <v>43276</v>
      </c>
      <c r="I8597">
        <v>999999</v>
      </c>
      <c r="J8597">
        <v>383</v>
      </c>
      <c r="K8597">
        <v>195.26</v>
      </c>
      <c r="L8597" t="s">
        <v>13</v>
      </c>
      <c r="M8597">
        <v>1</v>
      </c>
    </row>
    <row r="8598" spans="1:13" x14ac:dyDescent="0.25">
      <c r="A8598">
        <v>309402</v>
      </c>
      <c r="B8598">
        <v>1</v>
      </c>
      <c r="C8598" s="1">
        <v>43272</v>
      </c>
      <c r="D8598">
        <v>1816383</v>
      </c>
      <c r="E8598">
        <v>1475</v>
      </c>
      <c r="F8598">
        <v>2</v>
      </c>
      <c r="G8598">
        <v>230</v>
      </c>
      <c r="H8598" s="1">
        <v>43276</v>
      </c>
      <c r="I8598">
        <v>999999</v>
      </c>
      <c r="J8598">
        <v>211.6</v>
      </c>
      <c r="K8598">
        <v>105.77</v>
      </c>
      <c r="L8598" t="s">
        <v>13</v>
      </c>
      <c r="M8598">
        <v>1</v>
      </c>
    </row>
    <row r="8599" spans="1:13" x14ac:dyDescent="0.25">
      <c r="A8599">
        <v>309403</v>
      </c>
      <c r="B8599">
        <v>0</v>
      </c>
      <c r="C8599" s="1">
        <v>43272</v>
      </c>
      <c r="D8599">
        <v>597653</v>
      </c>
      <c r="E8599">
        <v>1606</v>
      </c>
      <c r="F8599">
        <v>6</v>
      </c>
      <c r="G8599">
        <v>159.99</v>
      </c>
      <c r="H8599" s="1">
        <v>43274</v>
      </c>
      <c r="I8599">
        <v>999999</v>
      </c>
      <c r="J8599">
        <v>140.7912</v>
      </c>
      <c r="K8599">
        <v>73.569999999999993</v>
      </c>
      <c r="L8599" t="s">
        <v>14</v>
      </c>
      <c r="M8599">
        <v>0.86670000000000003</v>
      </c>
    </row>
    <row r="8600" spans="1:13" x14ac:dyDescent="0.25">
      <c r="A8600">
        <v>309403</v>
      </c>
      <c r="B8600">
        <v>1</v>
      </c>
      <c r="C8600" s="1">
        <v>43272</v>
      </c>
      <c r="D8600">
        <v>597653</v>
      </c>
      <c r="E8600">
        <v>189</v>
      </c>
      <c r="F8600">
        <v>2</v>
      </c>
      <c r="G8600">
        <v>126.9</v>
      </c>
      <c r="H8600" s="1">
        <v>43274</v>
      </c>
      <c r="I8600">
        <v>999999</v>
      </c>
      <c r="J8600">
        <v>112.941</v>
      </c>
      <c r="K8600">
        <v>58.36</v>
      </c>
      <c r="L8600" t="s">
        <v>14</v>
      </c>
      <c r="M8600">
        <v>0.86670000000000003</v>
      </c>
    </row>
    <row r="8601" spans="1:13" x14ac:dyDescent="0.25">
      <c r="A8601">
        <v>309403</v>
      </c>
      <c r="B8601">
        <v>2</v>
      </c>
      <c r="C8601" s="1">
        <v>43272</v>
      </c>
      <c r="D8601">
        <v>597653</v>
      </c>
      <c r="E8601">
        <v>1502</v>
      </c>
      <c r="F8601">
        <v>3</v>
      </c>
      <c r="G8601">
        <v>239</v>
      </c>
      <c r="H8601" s="1">
        <v>43274</v>
      </c>
      <c r="I8601">
        <v>999999</v>
      </c>
      <c r="J8601">
        <v>229.44</v>
      </c>
      <c r="K8601">
        <v>109.91</v>
      </c>
      <c r="L8601" t="s">
        <v>14</v>
      </c>
      <c r="M8601">
        <v>0.86670000000000003</v>
      </c>
    </row>
    <row r="8602" spans="1:13" x14ac:dyDescent="0.25">
      <c r="A8602">
        <v>309403</v>
      </c>
      <c r="B8602">
        <v>3</v>
      </c>
      <c r="C8602" s="1">
        <v>43272</v>
      </c>
      <c r="D8602">
        <v>597653</v>
      </c>
      <c r="E8602">
        <v>477</v>
      </c>
      <c r="F8602">
        <v>8</v>
      </c>
      <c r="G8602">
        <v>619</v>
      </c>
      <c r="H8602" s="1">
        <v>43274</v>
      </c>
      <c r="I8602">
        <v>999999</v>
      </c>
      <c r="J8602">
        <v>619</v>
      </c>
      <c r="K8602">
        <v>205.09</v>
      </c>
      <c r="L8602" t="s">
        <v>14</v>
      </c>
      <c r="M8602">
        <v>0.86670000000000003</v>
      </c>
    </row>
    <row r="8603" spans="1:13" x14ac:dyDescent="0.25">
      <c r="A8603">
        <v>309403</v>
      </c>
      <c r="B8603">
        <v>4</v>
      </c>
      <c r="C8603" s="1">
        <v>43272</v>
      </c>
      <c r="D8603">
        <v>597653</v>
      </c>
      <c r="E8603">
        <v>2398</v>
      </c>
      <c r="F8603">
        <v>6</v>
      </c>
      <c r="G8603">
        <v>459.99</v>
      </c>
      <c r="H8603" s="1">
        <v>43274</v>
      </c>
      <c r="I8603">
        <v>999999</v>
      </c>
      <c r="J8603">
        <v>459.99</v>
      </c>
      <c r="K8603">
        <v>211.53</v>
      </c>
      <c r="L8603" t="s">
        <v>14</v>
      </c>
      <c r="M8603">
        <v>0.86670000000000003</v>
      </c>
    </row>
    <row r="8604" spans="1:13" x14ac:dyDescent="0.25">
      <c r="A8604">
        <v>309403</v>
      </c>
      <c r="B8604">
        <v>5</v>
      </c>
      <c r="C8604" s="1">
        <v>43272</v>
      </c>
      <c r="D8604">
        <v>597653</v>
      </c>
      <c r="E8604">
        <v>441</v>
      </c>
      <c r="F8604">
        <v>5</v>
      </c>
      <c r="G8604">
        <v>229.9</v>
      </c>
      <c r="H8604" s="1">
        <v>43274</v>
      </c>
      <c r="I8604">
        <v>999999</v>
      </c>
      <c r="J8604">
        <v>229.9</v>
      </c>
      <c r="K8604">
        <v>117.21</v>
      </c>
      <c r="L8604" t="s">
        <v>14</v>
      </c>
      <c r="M8604">
        <v>0.86670000000000003</v>
      </c>
    </row>
    <row r="8605" spans="1:13" x14ac:dyDescent="0.25">
      <c r="A8605">
        <v>309403</v>
      </c>
      <c r="B8605">
        <v>6</v>
      </c>
      <c r="C8605" s="1">
        <v>43272</v>
      </c>
      <c r="D8605">
        <v>597653</v>
      </c>
      <c r="E8605">
        <v>1657</v>
      </c>
      <c r="F8605">
        <v>3</v>
      </c>
      <c r="G8605">
        <v>179.99</v>
      </c>
      <c r="H8605" s="1">
        <v>43274</v>
      </c>
      <c r="I8605">
        <v>999999</v>
      </c>
      <c r="J8605">
        <v>163.79089999999999</v>
      </c>
      <c r="K8605">
        <v>82.77</v>
      </c>
      <c r="L8605" t="s">
        <v>14</v>
      </c>
      <c r="M8605">
        <v>0.86670000000000003</v>
      </c>
    </row>
    <row r="8606" spans="1:13" x14ac:dyDescent="0.25">
      <c r="A8606">
        <v>309404</v>
      </c>
      <c r="B8606">
        <v>0</v>
      </c>
      <c r="C8606" s="1">
        <v>43272</v>
      </c>
      <c r="D8606">
        <v>2007877</v>
      </c>
      <c r="E8606">
        <v>1362</v>
      </c>
      <c r="F8606">
        <v>2</v>
      </c>
      <c r="G8606">
        <v>16.989999999999998</v>
      </c>
      <c r="H8606" s="1">
        <v>43272</v>
      </c>
      <c r="I8606">
        <v>560</v>
      </c>
      <c r="J8606">
        <v>14.7813</v>
      </c>
      <c r="K8606">
        <v>7.81</v>
      </c>
      <c r="L8606" t="s">
        <v>13</v>
      </c>
      <c r="M8606">
        <v>1</v>
      </c>
    </row>
    <row r="8607" spans="1:13" x14ac:dyDescent="0.25">
      <c r="A8607">
        <v>309404</v>
      </c>
      <c r="B8607">
        <v>1</v>
      </c>
      <c r="C8607" s="1">
        <v>43272</v>
      </c>
      <c r="D8607">
        <v>2007877</v>
      </c>
      <c r="E8607">
        <v>451</v>
      </c>
      <c r="F8607">
        <v>1</v>
      </c>
      <c r="G8607">
        <v>559</v>
      </c>
      <c r="H8607" s="1">
        <v>43272</v>
      </c>
      <c r="I8607">
        <v>560</v>
      </c>
      <c r="J8607">
        <v>559</v>
      </c>
      <c r="K8607">
        <v>257.06</v>
      </c>
      <c r="L8607" t="s">
        <v>13</v>
      </c>
      <c r="M8607">
        <v>1</v>
      </c>
    </row>
    <row r="8608" spans="1:13" x14ac:dyDescent="0.25">
      <c r="A8608">
        <v>309404</v>
      </c>
      <c r="B8608">
        <v>2</v>
      </c>
      <c r="C8608" s="1">
        <v>43272</v>
      </c>
      <c r="D8608">
        <v>2007877</v>
      </c>
      <c r="E8608">
        <v>59</v>
      </c>
      <c r="F8608">
        <v>3</v>
      </c>
      <c r="G8608">
        <v>156</v>
      </c>
      <c r="H8608" s="1">
        <v>43272</v>
      </c>
      <c r="I8608">
        <v>560</v>
      </c>
      <c r="J8608">
        <v>156</v>
      </c>
      <c r="K8608">
        <v>79.53</v>
      </c>
      <c r="L8608" t="s">
        <v>13</v>
      </c>
      <c r="M8608">
        <v>1</v>
      </c>
    </row>
    <row r="8609" spans="1:13" x14ac:dyDescent="0.25">
      <c r="A8609">
        <v>309404</v>
      </c>
      <c r="B8609">
        <v>3</v>
      </c>
      <c r="C8609" s="1">
        <v>43272</v>
      </c>
      <c r="D8609">
        <v>2007877</v>
      </c>
      <c r="E8609">
        <v>1609</v>
      </c>
      <c r="F8609">
        <v>3</v>
      </c>
      <c r="G8609">
        <v>259.99</v>
      </c>
      <c r="H8609" s="1">
        <v>43272</v>
      </c>
      <c r="I8609">
        <v>560</v>
      </c>
      <c r="J8609">
        <v>249.59039999999999</v>
      </c>
      <c r="K8609">
        <v>86.14</v>
      </c>
      <c r="L8609" t="s">
        <v>13</v>
      </c>
      <c r="M8609">
        <v>1</v>
      </c>
    </row>
    <row r="8610" spans="1:13" x14ac:dyDescent="0.25">
      <c r="A8610">
        <v>309404</v>
      </c>
      <c r="B8610">
        <v>4</v>
      </c>
      <c r="C8610" s="1">
        <v>43272</v>
      </c>
      <c r="D8610">
        <v>2007877</v>
      </c>
      <c r="E8610">
        <v>578</v>
      </c>
      <c r="F8610">
        <v>3</v>
      </c>
      <c r="G8610">
        <v>999</v>
      </c>
      <c r="H8610" s="1">
        <v>43272</v>
      </c>
      <c r="I8610">
        <v>560</v>
      </c>
      <c r="J8610">
        <v>869.13</v>
      </c>
      <c r="K8610">
        <v>459.4</v>
      </c>
      <c r="L8610" t="s">
        <v>13</v>
      </c>
      <c r="M8610">
        <v>1</v>
      </c>
    </row>
    <row r="8611" spans="1:13" x14ac:dyDescent="0.25">
      <c r="A8611">
        <v>309404</v>
      </c>
      <c r="B8611">
        <v>5</v>
      </c>
      <c r="C8611" s="1">
        <v>43272</v>
      </c>
      <c r="D8611">
        <v>2007877</v>
      </c>
      <c r="E8611">
        <v>1572</v>
      </c>
      <c r="F8611">
        <v>4</v>
      </c>
      <c r="G8611">
        <v>57.99</v>
      </c>
      <c r="H8611" s="1">
        <v>43272</v>
      </c>
      <c r="I8611">
        <v>560</v>
      </c>
      <c r="J8611">
        <v>51.031199999999998</v>
      </c>
      <c r="K8611">
        <v>26.67</v>
      </c>
      <c r="L8611" t="s">
        <v>13</v>
      </c>
      <c r="M8611">
        <v>1</v>
      </c>
    </row>
    <row r="8612" spans="1:13" x14ac:dyDescent="0.25">
      <c r="A8612">
        <v>309405</v>
      </c>
      <c r="B8612">
        <v>0</v>
      </c>
      <c r="C8612" s="1">
        <v>43272</v>
      </c>
      <c r="D8612">
        <v>228377</v>
      </c>
      <c r="E8612">
        <v>493</v>
      </c>
      <c r="F8612">
        <v>1</v>
      </c>
      <c r="G8612">
        <v>259</v>
      </c>
      <c r="H8612" s="1">
        <v>43272</v>
      </c>
      <c r="I8612">
        <v>80</v>
      </c>
      <c r="J8612">
        <v>230.51</v>
      </c>
      <c r="K8612">
        <v>119.11</v>
      </c>
      <c r="L8612" t="s">
        <v>15</v>
      </c>
      <c r="M8612">
        <v>1.3331</v>
      </c>
    </row>
    <row r="8613" spans="1:13" x14ac:dyDescent="0.25">
      <c r="A8613">
        <v>309405</v>
      </c>
      <c r="B8613">
        <v>1</v>
      </c>
      <c r="C8613" s="1">
        <v>43272</v>
      </c>
      <c r="D8613">
        <v>228377</v>
      </c>
      <c r="E8613">
        <v>1495</v>
      </c>
      <c r="F8613">
        <v>3</v>
      </c>
      <c r="G8613">
        <v>230</v>
      </c>
      <c r="H8613" s="1">
        <v>43272</v>
      </c>
      <c r="I8613">
        <v>80</v>
      </c>
      <c r="J8613">
        <v>209.3</v>
      </c>
      <c r="K8613">
        <v>105.77</v>
      </c>
      <c r="L8613" t="s">
        <v>15</v>
      </c>
      <c r="M8613">
        <v>1.3331</v>
      </c>
    </row>
    <row r="8614" spans="1:13" x14ac:dyDescent="0.25">
      <c r="A8614">
        <v>309405</v>
      </c>
      <c r="B8614">
        <v>2</v>
      </c>
      <c r="C8614" s="1">
        <v>43272</v>
      </c>
      <c r="D8614">
        <v>228377</v>
      </c>
      <c r="E8614">
        <v>435</v>
      </c>
      <c r="F8614">
        <v>1</v>
      </c>
      <c r="G8614">
        <v>269.95</v>
      </c>
      <c r="H8614" s="1">
        <v>43272</v>
      </c>
      <c r="I8614">
        <v>80</v>
      </c>
      <c r="J8614">
        <v>251.05350000000001</v>
      </c>
      <c r="K8614">
        <v>137.63</v>
      </c>
      <c r="L8614" t="s">
        <v>15</v>
      </c>
      <c r="M8614">
        <v>1.3331</v>
      </c>
    </row>
    <row r="8615" spans="1:13" x14ac:dyDescent="0.25">
      <c r="A8615">
        <v>309405</v>
      </c>
      <c r="B8615">
        <v>3</v>
      </c>
      <c r="C8615" s="1">
        <v>43272</v>
      </c>
      <c r="D8615">
        <v>228377</v>
      </c>
      <c r="E8615">
        <v>169</v>
      </c>
      <c r="F8615">
        <v>3</v>
      </c>
      <c r="G8615">
        <v>119</v>
      </c>
      <c r="H8615" s="1">
        <v>43272</v>
      </c>
      <c r="I8615">
        <v>80</v>
      </c>
      <c r="J8615">
        <v>119</v>
      </c>
      <c r="K8615">
        <v>54.72</v>
      </c>
      <c r="L8615" t="s">
        <v>15</v>
      </c>
      <c r="M8615">
        <v>1.3331</v>
      </c>
    </row>
    <row r="8616" spans="1:13" x14ac:dyDescent="0.25">
      <c r="A8616">
        <v>309406</v>
      </c>
      <c r="B8616">
        <v>0</v>
      </c>
      <c r="C8616" s="1">
        <v>43272</v>
      </c>
      <c r="D8616">
        <v>1988877</v>
      </c>
      <c r="E8616">
        <v>329</v>
      </c>
      <c r="F8616">
        <v>2</v>
      </c>
      <c r="G8616">
        <v>269</v>
      </c>
      <c r="H8616" s="1">
        <v>43274</v>
      </c>
      <c r="I8616">
        <v>999999</v>
      </c>
      <c r="J8616">
        <v>269</v>
      </c>
      <c r="K8616">
        <v>137.13999999999999</v>
      </c>
      <c r="L8616" t="s">
        <v>13</v>
      </c>
      <c r="M8616">
        <v>1</v>
      </c>
    </row>
    <row r="8617" spans="1:13" x14ac:dyDescent="0.25">
      <c r="A8617">
        <v>309406</v>
      </c>
      <c r="B8617">
        <v>1</v>
      </c>
      <c r="C8617" s="1">
        <v>43272</v>
      </c>
      <c r="D8617">
        <v>1988877</v>
      </c>
      <c r="E8617">
        <v>461</v>
      </c>
      <c r="F8617">
        <v>2</v>
      </c>
      <c r="G8617">
        <v>819</v>
      </c>
      <c r="H8617" s="1">
        <v>43274</v>
      </c>
      <c r="I8617">
        <v>999999</v>
      </c>
      <c r="J8617">
        <v>737.1</v>
      </c>
      <c r="K8617">
        <v>271.35000000000002</v>
      </c>
      <c r="L8617" t="s">
        <v>13</v>
      </c>
      <c r="M8617">
        <v>1</v>
      </c>
    </row>
    <row r="8618" spans="1:13" x14ac:dyDescent="0.25">
      <c r="A8618">
        <v>309407</v>
      </c>
      <c r="B8618">
        <v>0</v>
      </c>
      <c r="C8618" s="1">
        <v>43272</v>
      </c>
      <c r="D8618">
        <v>19207</v>
      </c>
      <c r="E8618">
        <v>1624</v>
      </c>
      <c r="F8618">
        <v>2</v>
      </c>
      <c r="G8618">
        <v>219</v>
      </c>
      <c r="H8618" s="1">
        <v>43272</v>
      </c>
      <c r="I8618">
        <v>50</v>
      </c>
      <c r="J8618">
        <v>219</v>
      </c>
      <c r="K8618">
        <v>72.56</v>
      </c>
      <c r="L8618" t="s">
        <v>17</v>
      </c>
      <c r="M8618">
        <v>1.3575999999999999</v>
      </c>
    </row>
    <row r="8619" spans="1:13" x14ac:dyDescent="0.25">
      <c r="A8619">
        <v>309408</v>
      </c>
      <c r="B8619">
        <v>0</v>
      </c>
      <c r="C8619" s="1">
        <v>43272</v>
      </c>
      <c r="D8619">
        <v>484382</v>
      </c>
      <c r="E8619">
        <v>25</v>
      </c>
      <c r="F8619">
        <v>2</v>
      </c>
      <c r="G8619">
        <v>199.9</v>
      </c>
      <c r="H8619" s="1">
        <v>43272</v>
      </c>
      <c r="I8619">
        <v>210</v>
      </c>
      <c r="J8619">
        <v>177.911</v>
      </c>
      <c r="K8619">
        <v>91.93</v>
      </c>
      <c r="L8619" t="s">
        <v>14</v>
      </c>
      <c r="M8619">
        <v>0.86670000000000003</v>
      </c>
    </row>
    <row r="8620" spans="1:13" x14ac:dyDescent="0.25">
      <c r="A8620">
        <v>309409</v>
      </c>
      <c r="B8620">
        <v>0</v>
      </c>
      <c r="C8620" s="1">
        <v>43272</v>
      </c>
      <c r="D8620">
        <v>1577226</v>
      </c>
      <c r="E8620">
        <v>1940</v>
      </c>
      <c r="F8620">
        <v>6</v>
      </c>
      <c r="G8620">
        <v>899</v>
      </c>
      <c r="H8620" s="1">
        <v>43275</v>
      </c>
      <c r="I8620">
        <v>999999</v>
      </c>
      <c r="J8620">
        <v>899</v>
      </c>
      <c r="K8620">
        <v>413.42</v>
      </c>
      <c r="L8620" t="s">
        <v>13</v>
      </c>
      <c r="M8620">
        <v>1</v>
      </c>
    </row>
    <row r="8621" spans="1:13" x14ac:dyDescent="0.25">
      <c r="A8621">
        <v>309409</v>
      </c>
      <c r="B8621">
        <v>1</v>
      </c>
      <c r="C8621" s="1">
        <v>43272</v>
      </c>
      <c r="D8621">
        <v>1577226</v>
      </c>
      <c r="E8621">
        <v>396</v>
      </c>
      <c r="F8621">
        <v>2</v>
      </c>
      <c r="G8621">
        <v>1299</v>
      </c>
      <c r="H8621" s="1">
        <v>43275</v>
      </c>
      <c r="I8621">
        <v>999999</v>
      </c>
      <c r="J8621">
        <v>1299</v>
      </c>
      <c r="K8621">
        <v>430.38</v>
      </c>
      <c r="L8621" t="s">
        <v>13</v>
      </c>
      <c r="M8621">
        <v>1</v>
      </c>
    </row>
    <row r="8622" spans="1:13" x14ac:dyDescent="0.25">
      <c r="A8622">
        <v>309500</v>
      </c>
      <c r="B8622">
        <v>0</v>
      </c>
      <c r="C8622" s="1">
        <v>43273</v>
      </c>
      <c r="D8622">
        <v>1404873</v>
      </c>
      <c r="E8622">
        <v>1652</v>
      </c>
      <c r="F8622">
        <v>1</v>
      </c>
      <c r="G8622">
        <v>179.99</v>
      </c>
      <c r="H8622" s="1">
        <v>43273</v>
      </c>
      <c r="I8622">
        <v>670</v>
      </c>
      <c r="J8622">
        <v>158.3912</v>
      </c>
      <c r="K8622">
        <v>82.77</v>
      </c>
      <c r="L8622" t="s">
        <v>13</v>
      </c>
      <c r="M8622">
        <v>1</v>
      </c>
    </row>
    <row r="8623" spans="1:13" x14ac:dyDescent="0.25">
      <c r="A8623">
        <v>309500</v>
      </c>
      <c r="B8623">
        <v>1</v>
      </c>
      <c r="C8623" s="1">
        <v>43273</v>
      </c>
      <c r="D8623">
        <v>1404873</v>
      </c>
      <c r="E8623">
        <v>2498</v>
      </c>
      <c r="F8623">
        <v>2</v>
      </c>
      <c r="G8623">
        <v>23.72</v>
      </c>
      <c r="H8623" s="1">
        <v>43273</v>
      </c>
      <c r="I8623">
        <v>670</v>
      </c>
      <c r="J8623">
        <v>23.72</v>
      </c>
      <c r="K8623">
        <v>12.09</v>
      </c>
      <c r="L8623" t="s">
        <v>13</v>
      </c>
      <c r="M8623">
        <v>1</v>
      </c>
    </row>
    <row r="8624" spans="1:13" x14ac:dyDescent="0.25">
      <c r="A8624">
        <v>309500</v>
      </c>
      <c r="B8624">
        <v>2</v>
      </c>
      <c r="C8624" s="1">
        <v>43273</v>
      </c>
      <c r="D8624">
        <v>1404873</v>
      </c>
      <c r="E8624">
        <v>1119</v>
      </c>
      <c r="F8624">
        <v>2</v>
      </c>
      <c r="G8624">
        <v>328</v>
      </c>
      <c r="H8624" s="1">
        <v>43273</v>
      </c>
      <c r="I8624">
        <v>670</v>
      </c>
      <c r="J8624">
        <v>328</v>
      </c>
      <c r="K8624">
        <v>150.84</v>
      </c>
      <c r="L8624" t="s">
        <v>13</v>
      </c>
      <c r="M8624">
        <v>1</v>
      </c>
    </row>
    <row r="8625" spans="1:13" x14ac:dyDescent="0.25">
      <c r="A8625">
        <v>309500</v>
      </c>
      <c r="B8625">
        <v>3</v>
      </c>
      <c r="C8625" s="1">
        <v>43273</v>
      </c>
      <c r="D8625">
        <v>1404873</v>
      </c>
      <c r="E8625">
        <v>1629</v>
      </c>
      <c r="F8625">
        <v>8</v>
      </c>
      <c r="G8625">
        <v>9.99</v>
      </c>
      <c r="H8625" s="1">
        <v>43273</v>
      </c>
      <c r="I8625">
        <v>670</v>
      </c>
      <c r="J8625">
        <v>8.8910999999999998</v>
      </c>
      <c r="K8625">
        <v>5.09</v>
      </c>
      <c r="L8625" t="s">
        <v>13</v>
      </c>
      <c r="M8625">
        <v>1</v>
      </c>
    </row>
    <row r="8626" spans="1:13" x14ac:dyDescent="0.25">
      <c r="A8626">
        <v>309501</v>
      </c>
      <c r="B8626">
        <v>0</v>
      </c>
      <c r="C8626" s="1">
        <v>43273</v>
      </c>
      <c r="D8626">
        <v>1322532</v>
      </c>
      <c r="E8626">
        <v>436</v>
      </c>
      <c r="F8626">
        <v>4</v>
      </c>
      <c r="G8626">
        <v>369</v>
      </c>
      <c r="H8626" s="1">
        <v>43276</v>
      </c>
      <c r="I8626">
        <v>999999</v>
      </c>
      <c r="J8626">
        <v>369</v>
      </c>
      <c r="K8626">
        <v>188.13</v>
      </c>
      <c r="L8626" t="s">
        <v>13</v>
      </c>
      <c r="M8626">
        <v>1</v>
      </c>
    </row>
    <row r="8627" spans="1:13" x14ac:dyDescent="0.25">
      <c r="A8627">
        <v>309501</v>
      </c>
      <c r="B8627">
        <v>1</v>
      </c>
      <c r="C8627" s="1">
        <v>43273</v>
      </c>
      <c r="D8627">
        <v>1322532</v>
      </c>
      <c r="E8627">
        <v>190</v>
      </c>
      <c r="F8627">
        <v>1</v>
      </c>
      <c r="G8627">
        <v>56.9</v>
      </c>
      <c r="H8627" s="1">
        <v>43276</v>
      </c>
      <c r="I8627">
        <v>999999</v>
      </c>
      <c r="J8627">
        <v>56.9</v>
      </c>
      <c r="K8627">
        <v>29.01</v>
      </c>
      <c r="L8627" t="s">
        <v>13</v>
      </c>
      <c r="M8627">
        <v>1</v>
      </c>
    </row>
    <row r="8628" spans="1:13" x14ac:dyDescent="0.25">
      <c r="A8628">
        <v>309502</v>
      </c>
      <c r="B8628">
        <v>0</v>
      </c>
      <c r="C8628" s="1">
        <v>43273</v>
      </c>
      <c r="D8628">
        <v>1743429</v>
      </c>
      <c r="E8628">
        <v>1460</v>
      </c>
      <c r="F8628">
        <v>5</v>
      </c>
      <c r="G8628">
        <v>300</v>
      </c>
      <c r="H8628" s="1">
        <v>43276</v>
      </c>
      <c r="I8628">
        <v>999999</v>
      </c>
      <c r="J8628">
        <v>261</v>
      </c>
      <c r="K8628">
        <v>137.96</v>
      </c>
      <c r="L8628" t="s">
        <v>13</v>
      </c>
      <c r="M8628">
        <v>1</v>
      </c>
    </row>
    <row r="8629" spans="1:13" x14ac:dyDescent="0.25">
      <c r="A8629">
        <v>309502</v>
      </c>
      <c r="B8629">
        <v>1</v>
      </c>
      <c r="C8629" s="1">
        <v>43273</v>
      </c>
      <c r="D8629">
        <v>1743429</v>
      </c>
      <c r="E8629">
        <v>429</v>
      </c>
      <c r="F8629">
        <v>4</v>
      </c>
      <c r="G8629">
        <v>599.9</v>
      </c>
      <c r="H8629" s="1">
        <v>43276</v>
      </c>
      <c r="I8629">
        <v>999999</v>
      </c>
      <c r="J8629">
        <v>599.9</v>
      </c>
      <c r="K8629">
        <v>275.87</v>
      </c>
      <c r="L8629" t="s">
        <v>13</v>
      </c>
      <c r="M8629">
        <v>1</v>
      </c>
    </row>
    <row r="8630" spans="1:13" x14ac:dyDescent="0.25">
      <c r="A8630">
        <v>309502</v>
      </c>
      <c r="B8630">
        <v>2</v>
      </c>
      <c r="C8630" s="1">
        <v>43273</v>
      </c>
      <c r="D8630">
        <v>1743429</v>
      </c>
      <c r="E8630">
        <v>1687</v>
      </c>
      <c r="F8630">
        <v>5</v>
      </c>
      <c r="G8630">
        <v>6.88</v>
      </c>
      <c r="H8630" s="1">
        <v>43276</v>
      </c>
      <c r="I8630">
        <v>999999</v>
      </c>
      <c r="J8630">
        <v>6.88</v>
      </c>
      <c r="K8630">
        <v>3.16</v>
      </c>
      <c r="L8630" t="s">
        <v>13</v>
      </c>
      <c r="M8630">
        <v>1</v>
      </c>
    </row>
    <row r="8631" spans="1:13" x14ac:dyDescent="0.25">
      <c r="A8631">
        <v>309503</v>
      </c>
      <c r="B8631">
        <v>0</v>
      </c>
      <c r="C8631" s="1">
        <v>43273</v>
      </c>
      <c r="D8631">
        <v>572001</v>
      </c>
      <c r="E8631">
        <v>489</v>
      </c>
      <c r="F8631">
        <v>4</v>
      </c>
      <c r="G8631">
        <v>819</v>
      </c>
      <c r="H8631" s="1">
        <v>43276</v>
      </c>
      <c r="I8631">
        <v>999999</v>
      </c>
      <c r="J8631">
        <v>819</v>
      </c>
      <c r="K8631">
        <v>271.35000000000002</v>
      </c>
      <c r="L8631" t="s">
        <v>14</v>
      </c>
      <c r="M8631">
        <v>0.85850000000000004</v>
      </c>
    </row>
    <row r="8632" spans="1:13" x14ac:dyDescent="0.25">
      <c r="A8632">
        <v>309503</v>
      </c>
      <c r="B8632">
        <v>1</v>
      </c>
      <c r="C8632" s="1">
        <v>43273</v>
      </c>
      <c r="D8632">
        <v>572001</v>
      </c>
      <c r="E8632">
        <v>1892</v>
      </c>
      <c r="F8632">
        <v>1</v>
      </c>
      <c r="G8632">
        <v>2652</v>
      </c>
      <c r="H8632" s="1">
        <v>43276</v>
      </c>
      <c r="I8632">
        <v>999999</v>
      </c>
      <c r="J8632">
        <v>2652</v>
      </c>
      <c r="K8632">
        <v>878.66</v>
      </c>
      <c r="L8632" t="s">
        <v>14</v>
      </c>
      <c r="M8632">
        <v>0.85850000000000004</v>
      </c>
    </row>
    <row r="8633" spans="1:13" x14ac:dyDescent="0.25">
      <c r="A8633">
        <v>309504</v>
      </c>
      <c r="B8633">
        <v>0</v>
      </c>
      <c r="C8633" s="1">
        <v>43273</v>
      </c>
      <c r="D8633">
        <v>1131230</v>
      </c>
      <c r="E8633">
        <v>1548</v>
      </c>
      <c r="F8633">
        <v>5</v>
      </c>
      <c r="G8633">
        <v>266</v>
      </c>
      <c r="H8633" s="1">
        <v>43276</v>
      </c>
      <c r="I8633">
        <v>999999</v>
      </c>
      <c r="J8633">
        <v>236.74</v>
      </c>
      <c r="K8633">
        <v>122.32</v>
      </c>
      <c r="L8633" t="s">
        <v>16</v>
      </c>
      <c r="M8633">
        <v>0.75260000000000005</v>
      </c>
    </row>
    <row r="8634" spans="1:13" x14ac:dyDescent="0.25">
      <c r="A8634">
        <v>309504</v>
      </c>
      <c r="B8634">
        <v>1</v>
      </c>
      <c r="C8634" s="1">
        <v>43273</v>
      </c>
      <c r="D8634">
        <v>1131230</v>
      </c>
      <c r="E8634">
        <v>1504</v>
      </c>
      <c r="F8634">
        <v>2</v>
      </c>
      <c r="G8634">
        <v>208</v>
      </c>
      <c r="H8634" s="1">
        <v>43276</v>
      </c>
      <c r="I8634">
        <v>999999</v>
      </c>
      <c r="J8634">
        <v>195.52</v>
      </c>
      <c r="K8634">
        <v>95.65</v>
      </c>
      <c r="L8634" t="s">
        <v>16</v>
      </c>
      <c r="M8634">
        <v>0.75260000000000005</v>
      </c>
    </row>
    <row r="8635" spans="1:13" x14ac:dyDescent="0.25">
      <c r="A8635">
        <v>309504</v>
      </c>
      <c r="B8635">
        <v>2</v>
      </c>
      <c r="C8635" s="1">
        <v>43273</v>
      </c>
      <c r="D8635">
        <v>1131230</v>
      </c>
      <c r="E8635">
        <v>2089</v>
      </c>
      <c r="F8635">
        <v>7</v>
      </c>
      <c r="G8635">
        <v>257.5</v>
      </c>
      <c r="H8635" s="1">
        <v>43276</v>
      </c>
      <c r="I8635">
        <v>999999</v>
      </c>
      <c r="J8635">
        <v>224.02500000000001</v>
      </c>
      <c r="K8635">
        <v>131.28</v>
      </c>
      <c r="L8635" t="s">
        <v>16</v>
      </c>
      <c r="M8635">
        <v>0.75260000000000005</v>
      </c>
    </row>
    <row r="8636" spans="1:13" x14ac:dyDescent="0.25">
      <c r="A8636">
        <v>309504</v>
      </c>
      <c r="B8636">
        <v>3</v>
      </c>
      <c r="C8636" s="1">
        <v>43273</v>
      </c>
      <c r="D8636">
        <v>1131230</v>
      </c>
      <c r="E8636">
        <v>2093</v>
      </c>
      <c r="F8636">
        <v>3</v>
      </c>
      <c r="G8636">
        <v>508</v>
      </c>
      <c r="H8636" s="1">
        <v>43276</v>
      </c>
      <c r="I8636">
        <v>999999</v>
      </c>
      <c r="J8636">
        <v>472.44</v>
      </c>
      <c r="K8636">
        <v>258.99</v>
      </c>
      <c r="L8636" t="s">
        <v>16</v>
      </c>
      <c r="M8636">
        <v>0.75260000000000005</v>
      </c>
    </row>
    <row r="8637" spans="1:13" x14ac:dyDescent="0.25">
      <c r="A8637">
        <v>309504</v>
      </c>
      <c r="B8637">
        <v>4</v>
      </c>
      <c r="C8637" s="1">
        <v>43273</v>
      </c>
      <c r="D8637">
        <v>1131230</v>
      </c>
      <c r="E8637">
        <v>445</v>
      </c>
      <c r="F8637">
        <v>1</v>
      </c>
      <c r="G8637">
        <v>559</v>
      </c>
      <c r="H8637" s="1">
        <v>43276</v>
      </c>
      <c r="I8637">
        <v>999999</v>
      </c>
      <c r="J8637">
        <v>559</v>
      </c>
      <c r="K8637">
        <v>257.06</v>
      </c>
      <c r="L8637" t="s">
        <v>16</v>
      </c>
      <c r="M8637">
        <v>0.75260000000000005</v>
      </c>
    </row>
    <row r="8638" spans="1:13" x14ac:dyDescent="0.25">
      <c r="A8638">
        <v>309504</v>
      </c>
      <c r="B8638">
        <v>5</v>
      </c>
      <c r="C8638" s="1">
        <v>43273</v>
      </c>
      <c r="D8638">
        <v>1131230</v>
      </c>
      <c r="E8638">
        <v>370</v>
      </c>
      <c r="F8638">
        <v>1</v>
      </c>
      <c r="G8638">
        <v>382.95</v>
      </c>
      <c r="H8638" s="1">
        <v>43276</v>
      </c>
      <c r="I8638">
        <v>999999</v>
      </c>
      <c r="J8638">
        <v>356.14350000000002</v>
      </c>
      <c r="K8638">
        <v>195.24</v>
      </c>
      <c r="L8638" t="s">
        <v>16</v>
      </c>
      <c r="M8638">
        <v>0.75260000000000005</v>
      </c>
    </row>
    <row r="8639" spans="1:13" x14ac:dyDescent="0.25">
      <c r="A8639">
        <v>309505</v>
      </c>
      <c r="B8639">
        <v>0</v>
      </c>
      <c r="C8639" s="1">
        <v>43273</v>
      </c>
      <c r="D8639">
        <v>525780</v>
      </c>
      <c r="E8639">
        <v>1641</v>
      </c>
      <c r="F8639">
        <v>3</v>
      </c>
      <c r="G8639">
        <v>12.66</v>
      </c>
      <c r="H8639" s="1">
        <v>43273</v>
      </c>
      <c r="I8639">
        <v>200</v>
      </c>
      <c r="J8639">
        <v>12.66</v>
      </c>
      <c r="K8639">
        <v>5.82</v>
      </c>
      <c r="L8639" t="s">
        <v>14</v>
      </c>
      <c r="M8639">
        <v>0.85850000000000004</v>
      </c>
    </row>
    <row r="8640" spans="1:13" x14ac:dyDescent="0.25">
      <c r="A8640">
        <v>309506</v>
      </c>
      <c r="B8640">
        <v>0</v>
      </c>
      <c r="C8640" s="1">
        <v>43273</v>
      </c>
      <c r="D8640">
        <v>1757210</v>
      </c>
      <c r="E8640">
        <v>1823</v>
      </c>
      <c r="F8640">
        <v>1</v>
      </c>
      <c r="G8640">
        <v>32</v>
      </c>
      <c r="H8640" s="1">
        <v>43275</v>
      </c>
      <c r="I8640">
        <v>999999</v>
      </c>
      <c r="J8640">
        <v>27.52</v>
      </c>
      <c r="K8640">
        <v>16.309999999999999</v>
      </c>
      <c r="L8640" t="s">
        <v>13</v>
      </c>
      <c r="M8640">
        <v>1</v>
      </c>
    </row>
    <row r="8641" spans="1:13" x14ac:dyDescent="0.25">
      <c r="A8641">
        <v>309506</v>
      </c>
      <c r="B8641">
        <v>1</v>
      </c>
      <c r="C8641" s="1">
        <v>43273</v>
      </c>
      <c r="D8641">
        <v>1757210</v>
      </c>
      <c r="E8641">
        <v>2260</v>
      </c>
      <c r="F8641">
        <v>1</v>
      </c>
      <c r="G8641">
        <v>79.95</v>
      </c>
      <c r="H8641" s="1">
        <v>43275</v>
      </c>
      <c r="I8641">
        <v>999999</v>
      </c>
      <c r="J8641">
        <v>73.554000000000002</v>
      </c>
      <c r="K8641">
        <v>40.76</v>
      </c>
      <c r="L8641" t="s">
        <v>13</v>
      </c>
      <c r="M8641">
        <v>1</v>
      </c>
    </row>
    <row r="8642" spans="1:13" x14ac:dyDescent="0.25">
      <c r="A8642">
        <v>309600</v>
      </c>
      <c r="B8642">
        <v>0</v>
      </c>
      <c r="C8642" s="1">
        <v>43274</v>
      </c>
      <c r="D8642">
        <v>1933017</v>
      </c>
      <c r="E8642">
        <v>1464</v>
      </c>
      <c r="F8642">
        <v>5</v>
      </c>
      <c r="G8642">
        <v>258</v>
      </c>
      <c r="H8642" s="1">
        <v>43274</v>
      </c>
      <c r="I8642">
        <v>430</v>
      </c>
      <c r="J8642">
        <v>224.46</v>
      </c>
      <c r="K8642">
        <v>118.65</v>
      </c>
      <c r="L8642" t="s">
        <v>13</v>
      </c>
      <c r="M8642">
        <v>1</v>
      </c>
    </row>
    <row r="8643" spans="1:13" x14ac:dyDescent="0.25">
      <c r="A8643">
        <v>309600</v>
      </c>
      <c r="B8643">
        <v>1</v>
      </c>
      <c r="C8643" s="1">
        <v>43274</v>
      </c>
      <c r="D8643">
        <v>1933017</v>
      </c>
      <c r="E8643">
        <v>1615</v>
      </c>
      <c r="F8643">
        <v>7</v>
      </c>
      <c r="G8643">
        <v>289.99</v>
      </c>
      <c r="H8643" s="1">
        <v>43274</v>
      </c>
      <c r="I8643">
        <v>430</v>
      </c>
      <c r="J8643">
        <v>289.99</v>
      </c>
      <c r="K8643">
        <v>96.08</v>
      </c>
      <c r="L8643" t="s">
        <v>13</v>
      </c>
      <c r="M8643">
        <v>1</v>
      </c>
    </row>
    <row r="8644" spans="1:13" x14ac:dyDescent="0.25">
      <c r="A8644">
        <v>309600</v>
      </c>
      <c r="B8644">
        <v>2</v>
      </c>
      <c r="C8644" s="1">
        <v>43274</v>
      </c>
      <c r="D8644">
        <v>1933017</v>
      </c>
      <c r="E8644">
        <v>545</v>
      </c>
      <c r="F8644">
        <v>2</v>
      </c>
      <c r="G8644">
        <v>459</v>
      </c>
      <c r="H8644" s="1">
        <v>43274</v>
      </c>
      <c r="I8644">
        <v>430</v>
      </c>
      <c r="J8644">
        <v>403.92</v>
      </c>
      <c r="K8644">
        <v>152.08000000000001</v>
      </c>
      <c r="L8644" t="s">
        <v>13</v>
      </c>
      <c r="M8644">
        <v>1</v>
      </c>
    </row>
    <row r="8645" spans="1:13" x14ac:dyDescent="0.25">
      <c r="A8645">
        <v>309601</v>
      </c>
      <c r="B8645">
        <v>0</v>
      </c>
      <c r="C8645" s="1">
        <v>43274</v>
      </c>
      <c r="D8645">
        <v>813075</v>
      </c>
      <c r="E8645">
        <v>435</v>
      </c>
      <c r="F8645">
        <v>3</v>
      </c>
      <c r="G8645">
        <v>269.95</v>
      </c>
      <c r="H8645" s="1">
        <v>43274</v>
      </c>
      <c r="I8645">
        <v>330</v>
      </c>
      <c r="J8645">
        <v>234.85650000000001</v>
      </c>
      <c r="K8645">
        <v>137.63</v>
      </c>
      <c r="L8645" t="s">
        <v>14</v>
      </c>
      <c r="M8645">
        <v>0.85850000000000004</v>
      </c>
    </row>
    <row r="8646" spans="1:13" x14ac:dyDescent="0.25">
      <c r="A8646">
        <v>309601</v>
      </c>
      <c r="B8646">
        <v>1</v>
      </c>
      <c r="C8646" s="1">
        <v>43274</v>
      </c>
      <c r="D8646">
        <v>813075</v>
      </c>
      <c r="E8646">
        <v>11</v>
      </c>
      <c r="F8646">
        <v>9</v>
      </c>
      <c r="G8646">
        <v>59.99</v>
      </c>
      <c r="H8646" s="1">
        <v>43274</v>
      </c>
      <c r="I8646">
        <v>330</v>
      </c>
      <c r="J8646">
        <v>59.99</v>
      </c>
      <c r="K8646">
        <v>30.58</v>
      </c>
      <c r="L8646" t="s">
        <v>14</v>
      </c>
      <c r="M8646">
        <v>0.85850000000000004</v>
      </c>
    </row>
    <row r="8647" spans="1:13" x14ac:dyDescent="0.25">
      <c r="A8647">
        <v>309602</v>
      </c>
      <c r="B8647">
        <v>0</v>
      </c>
      <c r="C8647" s="1">
        <v>43274</v>
      </c>
      <c r="D8647">
        <v>539175</v>
      </c>
      <c r="E8647">
        <v>1715</v>
      </c>
      <c r="F8647">
        <v>1</v>
      </c>
      <c r="G8647">
        <v>70.13</v>
      </c>
      <c r="H8647" s="1">
        <v>43278</v>
      </c>
      <c r="I8647">
        <v>999999</v>
      </c>
      <c r="J8647">
        <v>63.116999999999997</v>
      </c>
      <c r="K8647">
        <v>32.25</v>
      </c>
      <c r="L8647" t="s">
        <v>14</v>
      </c>
      <c r="M8647">
        <v>0.85850000000000004</v>
      </c>
    </row>
    <row r="8648" spans="1:13" x14ac:dyDescent="0.25">
      <c r="A8648">
        <v>309602</v>
      </c>
      <c r="B8648">
        <v>1</v>
      </c>
      <c r="C8648" s="1">
        <v>43274</v>
      </c>
      <c r="D8648">
        <v>539175</v>
      </c>
      <c r="E8648">
        <v>1577</v>
      </c>
      <c r="F8648">
        <v>6</v>
      </c>
      <c r="G8648">
        <v>219</v>
      </c>
      <c r="H8648" s="1">
        <v>43278</v>
      </c>
      <c r="I8648">
        <v>999999</v>
      </c>
      <c r="J8648">
        <v>205.86</v>
      </c>
      <c r="K8648">
        <v>72.56</v>
      </c>
      <c r="L8648" t="s">
        <v>14</v>
      </c>
      <c r="M8648">
        <v>0.85850000000000004</v>
      </c>
    </row>
    <row r="8649" spans="1:13" x14ac:dyDescent="0.25">
      <c r="A8649">
        <v>309602</v>
      </c>
      <c r="B8649">
        <v>2</v>
      </c>
      <c r="C8649" s="1">
        <v>43274</v>
      </c>
      <c r="D8649">
        <v>539175</v>
      </c>
      <c r="E8649">
        <v>2111</v>
      </c>
      <c r="F8649">
        <v>2</v>
      </c>
      <c r="G8649">
        <v>877.5</v>
      </c>
      <c r="H8649" s="1">
        <v>43278</v>
      </c>
      <c r="I8649">
        <v>999999</v>
      </c>
      <c r="J8649">
        <v>877.5</v>
      </c>
      <c r="K8649">
        <v>403.53</v>
      </c>
      <c r="L8649" t="s">
        <v>14</v>
      </c>
      <c r="M8649">
        <v>0.85850000000000004</v>
      </c>
    </row>
    <row r="8650" spans="1:13" x14ac:dyDescent="0.25">
      <c r="A8650">
        <v>309603</v>
      </c>
      <c r="B8650">
        <v>0</v>
      </c>
      <c r="C8650" s="1">
        <v>43274</v>
      </c>
      <c r="D8650">
        <v>1978849</v>
      </c>
      <c r="E8650">
        <v>1331</v>
      </c>
      <c r="F8650">
        <v>2</v>
      </c>
      <c r="G8650">
        <v>26.99</v>
      </c>
      <c r="H8650" s="1">
        <v>43274</v>
      </c>
      <c r="I8650">
        <v>660</v>
      </c>
      <c r="J8650">
        <v>26.450199999999999</v>
      </c>
      <c r="K8650">
        <v>12.41</v>
      </c>
      <c r="L8650" t="s">
        <v>13</v>
      </c>
      <c r="M8650">
        <v>1</v>
      </c>
    </row>
    <row r="8651" spans="1:13" x14ac:dyDescent="0.25">
      <c r="A8651">
        <v>309604</v>
      </c>
      <c r="B8651">
        <v>0</v>
      </c>
      <c r="C8651" s="1">
        <v>43274</v>
      </c>
      <c r="D8651">
        <v>1333780</v>
      </c>
      <c r="E8651">
        <v>330</v>
      </c>
      <c r="F8651">
        <v>6</v>
      </c>
      <c r="G8651">
        <v>309</v>
      </c>
      <c r="H8651" s="1">
        <v>43277</v>
      </c>
      <c r="I8651">
        <v>999999</v>
      </c>
      <c r="J8651">
        <v>293.55</v>
      </c>
      <c r="K8651">
        <v>157.54</v>
      </c>
      <c r="L8651" t="s">
        <v>13</v>
      </c>
      <c r="M8651">
        <v>1</v>
      </c>
    </row>
    <row r="8652" spans="1:13" x14ac:dyDescent="0.25">
      <c r="A8652">
        <v>309604</v>
      </c>
      <c r="B8652">
        <v>1</v>
      </c>
      <c r="C8652" s="1">
        <v>43274</v>
      </c>
      <c r="D8652">
        <v>1333780</v>
      </c>
      <c r="E8652">
        <v>1391</v>
      </c>
      <c r="F8652">
        <v>1</v>
      </c>
      <c r="G8652">
        <v>39.99</v>
      </c>
      <c r="H8652" s="1">
        <v>43277</v>
      </c>
      <c r="I8652">
        <v>999999</v>
      </c>
      <c r="J8652">
        <v>35.191200000000002</v>
      </c>
      <c r="K8652">
        <v>18.39</v>
      </c>
      <c r="L8652" t="s">
        <v>13</v>
      </c>
      <c r="M8652">
        <v>1</v>
      </c>
    </row>
    <row r="8653" spans="1:13" x14ac:dyDescent="0.25">
      <c r="A8653">
        <v>309605</v>
      </c>
      <c r="B8653">
        <v>0</v>
      </c>
      <c r="C8653" s="1">
        <v>43274</v>
      </c>
      <c r="D8653">
        <v>1763999</v>
      </c>
      <c r="E8653">
        <v>616</v>
      </c>
      <c r="F8653">
        <v>4</v>
      </c>
      <c r="G8653">
        <v>499</v>
      </c>
      <c r="H8653" s="1">
        <v>43277</v>
      </c>
      <c r="I8653">
        <v>999999</v>
      </c>
      <c r="J8653">
        <v>434.13</v>
      </c>
      <c r="K8653">
        <v>254.4</v>
      </c>
      <c r="L8653" t="s">
        <v>13</v>
      </c>
      <c r="M8653">
        <v>1</v>
      </c>
    </row>
    <row r="8654" spans="1:13" x14ac:dyDescent="0.25">
      <c r="A8654">
        <v>309605</v>
      </c>
      <c r="B8654">
        <v>1</v>
      </c>
      <c r="C8654" s="1">
        <v>43274</v>
      </c>
      <c r="D8654">
        <v>1763999</v>
      </c>
      <c r="E8654">
        <v>1455</v>
      </c>
      <c r="F8654">
        <v>3</v>
      </c>
      <c r="G8654">
        <v>290</v>
      </c>
      <c r="H8654" s="1">
        <v>43277</v>
      </c>
      <c r="I8654">
        <v>999999</v>
      </c>
      <c r="J8654">
        <v>263.89999999999998</v>
      </c>
      <c r="K8654">
        <v>133.36000000000001</v>
      </c>
      <c r="L8654" t="s">
        <v>13</v>
      </c>
      <c r="M8654">
        <v>1</v>
      </c>
    </row>
    <row r="8655" spans="1:13" x14ac:dyDescent="0.25">
      <c r="A8655">
        <v>309606</v>
      </c>
      <c r="B8655">
        <v>0</v>
      </c>
      <c r="C8655" s="1">
        <v>43274</v>
      </c>
      <c r="D8655">
        <v>1417679</v>
      </c>
      <c r="E8655">
        <v>446</v>
      </c>
      <c r="F8655">
        <v>2</v>
      </c>
      <c r="G8655">
        <v>219.95</v>
      </c>
      <c r="H8655" s="1">
        <v>43274</v>
      </c>
      <c r="I8655">
        <v>480</v>
      </c>
      <c r="J8655">
        <v>202.35400000000001</v>
      </c>
      <c r="K8655">
        <v>112.14</v>
      </c>
      <c r="L8655" t="s">
        <v>13</v>
      </c>
      <c r="M8655">
        <v>1</v>
      </c>
    </row>
    <row r="8656" spans="1:13" x14ac:dyDescent="0.25">
      <c r="A8656">
        <v>309606</v>
      </c>
      <c r="B8656">
        <v>1</v>
      </c>
      <c r="C8656" s="1">
        <v>43274</v>
      </c>
      <c r="D8656">
        <v>1417679</v>
      </c>
      <c r="E8656">
        <v>406</v>
      </c>
      <c r="F8656">
        <v>1</v>
      </c>
      <c r="G8656">
        <v>382.95</v>
      </c>
      <c r="H8656" s="1">
        <v>43274</v>
      </c>
      <c r="I8656">
        <v>480</v>
      </c>
      <c r="J8656">
        <v>382.95</v>
      </c>
      <c r="K8656">
        <v>195.24</v>
      </c>
      <c r="L8656" t="s">
        <v>13</v>
      </c>
      <c r="M8656">
        <v>1</v>
      </c>
    </row>
    <row r="8657" spans="1:13" x14ac:dyDescent="0.25">
      <c r="A8657">
        <v>309607</v>
      </c>
      <c r="B8657">
        <v>0</v>
      </c>
      <c r="C8657" s="1">
        <v>43274</v>
      </c>
      <c r="D8657">
        <v>1792654</v>
      </c>
      <c r="E8657">
        <v>1571</v>
      </c>
      <c r="F8657">
        <v>7</v>
      </c>
      <c r="G8657">
        <v>56.99</v>
      </c>
      <c r="H8657" s="1">
        <v>43274</v>
      </c>
      <c r="I8657">
        <v>660</v>
      </c>
      <c r="J8657">
        <v>56.99</v>
      </c>
      <c r="K8657">
        <v>26.21</v>
      </c>
      <c r="L8657" t="s">
        <v>13</v>
      </c>
      <c r="M8657">
        <v>1</v>
      </c>
    </row>
    <row r="8658" spans="1:13" x14ac:dyDescent="0.25">
      <c r="A8658">
        <v>309607</v>
      </c>
      <c r="B8658">
        <v>1</v>
      </c>
      <c r="C8658" s="1">
        <v>43274</v>
      </c>
      <c r="D8658">
        <v>1792654</v>
      </c>
      <c r="E8658">
        <v>764</v>
      </c>
      <c r="F8658">
        <v>1</v>
      </c>
      <c r="G8658">
        <v>39.9</v>
      </c>
      <c r="H8658" s="1">
        <v>43274</v>
      </c>
      <c r="I8658">
        <v>660</v>
      </c>
      <c r="J8658">
        <v>34.713000000000001</v>
      </c>
      <c r="K8658">
        <v>13.22</v>
      </c>
      <c r="L8658" t="s">
        <v>13</v>
      </c>
      <c r="M8658">
        <v>1</v>
      </c>
    </row>
    <row r="8659" spans="1:13" x14ac:dyDescent="0.25">
      <c r="A8659">
        <v>309607</v>
      </c>
      <c r="B8659">
        <v>2</v>
      </c>
      <c r="C8659" s="1">
        <v>43274</v>
      </c>
      <c r="D8659">
        <v>1792654</v>
      </c>
      <c r="E8659">
        <v>452</v>
      </c>
      <c r="F8659">
        <v>1</v>
      </c>
      <c r="G8659">
        <v>219.95</v>
      </c>
      <c r="H8659" s="1">
        <v>43274</v>
      </c>
      <c r="I8659">
        <v>660</v>
      </c>
      <c r="J8659">
        <v>197.95500000000001</v>
      </c>
      <c r="K8659">
        <v>112.14</v>
      </c>
      <c r="L8659" t="s">
        <v>13</v>
      </c>
      <c r="M8659">
        <v>1</v>
      </c>
    </row>
    <row r="8660" spans="1:13" x14ac:dyDescent="0.25">
      <c r="A8660">
        <v>309607</v>
      </c>
      <c r="B8660">
        <v>3</v>
      </c>
      <c r="C8660" s="1">
        <v>43274</v>
      </c>
      <c r="D8660">
        <v>1792654</v>
      </c>
      <c r="E8660">
        <v>52</v>
      </c>
      <c r="F8660">
        <v>2</v>
      </c>
      <c r="G8660">
        <v>199.95</v>
      </c>
      <c r="H8660" s="1">
        <v>43274</v>
      </c>
      <c r="I8660">
        <v>660</v>
      </c>
      <c r="J8660">
        <v>197.95050000000001</v>
      </c>
      <c r="K8660">
        <v>91.95</v>
      </c>
      <c r="L8660" t="s">
        <v>13</v>
      </c>
      <c r="M8660">
        <v>1</v>
      </c>
    </row>
    <row r="8661" spans="1:13" x14ac:dyDescent="0.25">
      <c r="A8661">
        <v>309608</v>
      </c>
      <c r="B8661">
        <v>0</v>
      </c>
      <c r="C8661" s="1">
        <v>43274</v>
      </c>
      <c r="D8661">
        <v>1520615</v>
      </c>
      <c r="E8661">
        <v>1541</v>
      </c>
      <c r="F8661">
        <v>2</v>
      </c>
      <c r="G8661">
        <v>299</v>
      </c>
      <c r="H8661" s="1">
        <v>43274</v>
      </c>
      <c r="I8661">
        <v>560</v>
      </c>
      <c r="J8661">
        <v>263.12</v>
      </c>
      <c r="K8661">
        <v>137.5</v>
      </c>
      <c r="L8661" t="s">
        <v>13</v>
      </c>
      <c r="M8661">
        <v>1</v>
      </c>
    </row>
    <row r="8662" spans="1:13" x14ac:dyDescent="0.25">
      <c r="A8662">
        <v>309608</v>
      </c>
      <c r="B8662">
        <v>1</v>
      </c>
      <c r="C8662" s="1">
        <v>43274</v>
      </c>
      <c r="D8662">
        <v>1520615</v>
      </c>
      <c r="E8662">
        <v>1582</v>
      </c>
      <c r="F8662">
        <v>2</v>
      </c>
      <c r="G8662">
        <v>17.989999999999998</v>
      </c>
      <c r="H8662" s="1">
        <v>43274</v>
      </c>
      <c r="I8662">
        <v>560</v>
      </c>
      <c r="J8662">
        <v>16.190999999999999</v>
      </c>
      <c r="K8662">
        <v>8.27</v>
      </c>
      <c r="L8662" t="s">
        <v>13</v>
      </c>
      <c r="M8662">
        <v>1</v>
      </c>
    </row>
    <row r="8663" spans="1:13" x14ac:dyDescent="0.25">
      <c r="A8663">
        <v>308007</v>
      </c>
      <c r="B8663">
        <v>3</v>
      </c>
      <c r="C8663" s="1">
        <v>43258</v>
      </c>
      <c r="D8663">
        <v>362617</v>
      </c>
      <c r="E8663">
        <v>222</v>
      </c>
      <c r="F8663">
        <v>3</v>
      </c>
      <c r="G8663">
        <v>569</v>
      </c>
      <c r="H8663" s="1">
        <v>43264</v>
      </c>
      <c r="I8663">
        <v>999999</v>
      </c>
      <c r="J8663">
        <v>557.62</v>
      </c>
      <c r="K8663">
        <v>261.66000000000003</v>
      </c>
      <c r="L8663" t="s">
        <v>15</v>
      </c>
      <c r="M8663">
        <v>1.2938000000000001</v>
      </c>
    </row>
    <row r="8664" spans="1:13" x14ac:dyDescent="0.25">
      <c r="A8664">
        <v>308008</v>
      </c>
      <c r="B8664">
        <v>0</v>
      </c>
      <c r="C8664" s="1">
        <v>43258</v>
      </c>
      <c r="D8664">
        <v>298486</v>
      </c>
      <c r="E8664">
        <v>1450</v>
      </c>
      <c r="F8664">
        <v>4</v>
      </c>
      <c r="G8664">
        <v>308</v>
      </c>
      <c r="H8664" s="1">
        <v>43258</v>
      </c>
      <c r="I8664">
        <v>100</v>
      </c>
      <c r="J8664">
        <v>286.44</v>
      </c>
      <c r="K8664">
        <v>141.63999999999999</v>
      </c>
      <c r="L8664" t="s">
        <v>15</v>
      </c>
      <c r="M8664">
        <v>1.2938000000000001</v>
      </c>
    </row>
    <row r="8665" spans="1:13" x14ac:dyDescent="0.25">
      <c r="A8665">
        <v>308009</v>
      </c>
      <c r="B8665">
        <v>0</v>
      </c>
      <c r="C8665" s="1">
        <v>43258</v>
      </c>
      <c r="D8665">
        <v>862891</v>
      </c>
      <c r="E8665">
        <v>1572</v>
      </c>
      <c r="F8665">
        <v>1</v>
      </c>
      <c r="G8665">
        <v>57.99</v>
      </c>
      <c r="H8665" s="1">
        <v>43262</v>
      </c>
      <c r="I8665">
        <v>999999</v>
      </c>
      <c r="J8665">
        <v>57.99</v>
      </c>
      <c r="K8665">
        <v>26.67</v>
      </c>
      <c r="L8665" t="s">
        <v>14</v>
      </c>
      <c r="M8665">
        <v>0.84489999999999998</v>
      </c>
    </row>
    <row r="8666" spans="1:13" x14ac:dyDescent="0.25">
      <c r="A8666">
        <v>308009</v>
      </c>
      <c r="B8666">
        <v>1</v>
      </c>
      <c r="C8666" s="1">
        <v>43258</v>
      </c>
      <c r="D8666">
        <v>862891</v>
      </c>
      <c r="E8666">
        <v>1696</v>
      </c>
      <c r="F8666">
        <v>1</v>
      </c>
      <c r="G8666">
        <v>16.989999999999998</v>
      </c>
      <c r="H8666" s="1">
        <v>43262</v>
      </c>
      <c r="I8666">
        <v>999999</v>
      </c>
      <c r="J8666">
        <v>14.6114</v>
      </c>
      <c r="K8666">
        <v>5.63</v>
      </c>
      <c r="L8666" t="s">
        <v>14</v>
      </c>
      <c r="M8666">
        <v>0.84489999999999998</v>
      </c>
    </row>
    <row r="8667" spans="1:13" x14ac:dyDescent="0.25">
      <c r="A8667">
        <v>308100</v>
      </c>
      <c r="B8667">
        <v>0</v>
      </c>
      <c r="C8667" s="1">
        <v>43259</v>
      </c>
      <c r="D8667">
        <v>1915335</v>
      </c>
      <c r="E8667">
        <v>426</v>
      </c>
      <c r="F8667">
        <v>1</v>
      </c>
      <c r="G8667">
        <v>499.9</v>
      </c>
      <c r="H8667" s="1">
        <v>43259</v>
      </c>
      <c r="I8667">
        <v>440</v>
      </c>
      <c r="J8667">
        <v>444.911</v>
      </c>
      <c r="K8667">
        <v>254.86</v>
      </c>
      <c r="L8667" t="s">
        <v>13</v>
      </c>
      <c r="M8667">
        <v>1</v>
      </c>
    </row>
    <row r="8668" spans="1:13" x14ac:dyDescent="0.25">
      <c r="A8668">
        <v>308101</v>
      </c>
      <c r="B8668">
        <v>0</v>
      </c>
      <c r="C8668" s="1">
        <v>43259</v>
      </c>
      <c r="D8668">
        <v>2025360</v>
      </c>
      <c r="E8668">
        <v>1675</v>
      </c>
      <c r="F8668">
        <v>9</v>
      </c>
      <c r="G8668">
        <v>6.89</v>
      </c>
      <c r="H8668" s="1">
        <v>43259</v>
      </c>
      <c r="I8668">
        <v>610</v>
      </c>
      <c r="J8668">
        <v>5.9943</v>
      </c>
      <c r="K8668">
        <v>3.17</v>
      </c>
      <c r="L8668" t="s">
        <v>13</v>
      </c>
      <c r="M8668">
        <v>1</v>
      </c>
    </row>
    <row r="8669" spans="1:13" x14ac:dyDescent="0.25">
      <c r="A8669">
        <v>308101</v>
      </c>
      <c r="B8669">
        <v>1</v>
      </c>
      <c r="C8669" s="1">
        <v>43259</v>
      </c>
      <c r="D8669">
        <v>2025360</v>
      </c>
      <c r="E8669">
        <v>2466</v>
      </c>
      <c r="F8669">
        <v>1</v>
      </c>
      <c r="G8669">
        <v>30</v>
      </c>
      <c r="H8669" s="1">
        <v>43259</v>
      </c>
      <c r="I8669">
        <v>610</v>
      </c>
      <c r="J8669">
        <v>27.9</v>
      </c>
      <c r="K8669">
        <v>15.29</v>
      </c>
      <c r="L8669" t="s">
        <v>13</v>
      </c>
      <c r="M8669">
        <v>1</v>
      </c>
    </row>
    <row r="8670" spans="1:13" x14ac:dyDescent="0.25">
      <c r="A8670">
        <v>308101</v>
      </c>
      <c r="B8670">
        <v>2</v>
      </c>
      <c r="C8670" s="1">
        <v>43259</v>
      </c>
      <c r="D8670">
        <v>2025360</v>
      </c>
      <c r="E8670">
        <v>471</v>
      </c>
      <c r="F8670">
        <v>1</v>
      </c>
      <c r="G8670">
        <v>99</v>
      </c>
      <c r="H8670" s="1">
        <v>43259</v>
      </c>
      <c r="I8670">
        <v>610</v>
      </c>
      <c r="J8670">
        <v>99</v>
      </c>
      <c r="K8670">
        <v>50.47</v>
      </c>
      <c r="L8670" t="s">
        <v>13</v>
      </c>
      <c r="M8670">
        <v>1</v>
      </c>
    </row>
    <row r="8671" spans="1:13" x14ac:dyDescent="0.25">
      <c r="A8671">
        <v>308102</v>
      </c>
      <c r="B8671">
        <v>0</v>
      </c>
      <c r="C8671" s="1">
        <v>43259</v>
      </c>
      <c r="D8671">
        <v>1422665</v>
      </c>
      <c r="E8671">
        <v>1616</v>
      </c>
      <c r="F8671">
        <v>3</v>
      </c>
      <c r="G8671">
        <v>56.99</v>
      </c>
      <c r="H8671" s="1">
        <v>43259</v>
      </c>
      <c r="I8671">
        <v>630</v>
      </c>
      <c r="J8671">
        <v>56.99</v>
      </c>
      <c r="K8671">
        <v>26.21</v>
      </c>
      <c r="L8671" t="s">
        <v>13</v>
      </c>
      <c r="M8671">
        <v>1</v>
      </c>
    </row>
    <row r="8672" spans="1:13" x14ac:dyDescent="0.25">
      <c r="A8672">
        <v>308102</v>
      </c>
      <c r="B8672">
        <v>1</v>
      </c>
      <c r="C8672" s="1">
        <v>43259</v>
      </c>
      <c r="D8672">
        <v>1422665</v>
      </c>
      <c r="E8672">
        <v>725</v>
      </c>
      <c r="F8672">
        <v>1</v>
      </c>
      <c r="G8672">
        <v>190</v>
      </c>
      <c r="H8672" s="1">
        <v>43259</v>
      </c>
      <c r="I8672">
        <v>630</v>
      </c>
      <c r="J8672">
        <v>190</v>
      </c>
      <c r="K8672">
        <v>87.37</v>
      </c>
      <c r="L8672" t="s">
        <v>13</v>
      </c>
      <c r="M8672">
        <v>1</v>
      </c>
    </row>
    <row r="8673" spans="1:13" x14ac:dyDescent="0.25">
      <c r="A8673">
        <v>308103</v>
      </c>
      <c r="B8673">
        <v>0</v>
      </c>
      <c r="C8673" s="1">
        <v>43259</v>
      </c>
      <c r="D8673">
        <v>479259</v>
      </c>
      <c r="E8673">
        <v>704</v>
      </c>
      <c r="F8673">
        <v>3</v>
      </c>
      <c r="G8673">
        <v>219</v>
      </c>
      <c r="H8673" s="1">
        <v>43259</v>
      </c>
      <c r="I8673">
        <v>190</v>
      </c>
      <c r="J8673">
        <v>219</v>
      </c>
      <c r="K8673">
        <v>72.56</v>
      </c>
      <c r="L8673" t="s">
        <v>14</v>
      </c>
      <c r="M8673">
        <v>0.8508</v>
      </c>
    </row>
    <row r="8674" spans="1:13" x14ac:dyDescent="0.25">
      <c r="A8674">
        <v>308103</v>
      </c>
      <c r="B8674">
        <v>1</v>
      </c>
      <c r="C8674" s="1">
        <v>43259</v>
      </c>
      <c r="D8674">
        <v>479259</v>
      </c>
      <c r="E8674">
        <v>186</v>
      </c>
      <c r="F8674">
        <v>3</v>
      </c>
      <c r="G8674">
        <v>89.9</v>
      </c>
      <c r="H8674" s="1">
        <v>43259</v>
      </c>
      <c r="I8674">
        <v>190</v>
      </c>
      <c r="J8674">
        <v>89.9</v>
      </c>
      <c r="K8674">
        <v>45.83</v>
      </c>
      <c r="L8674" t="s">
        <v>14</v>
      </c>
      <c r="M8674">
        <v>0.8508</v>
      </c>
    </row>
    <row r="8675" spans="1:13" x14ac:dyDescent="0.25">
      <c r="A8675">
        <v>308104</v>
      </c>
      <c r="B8675">
        <v>0</v>
      </c>
      <c r="C8675" s="1">
        <v>43259</v>
      </c>
      <c r="D8675">
        <v>213293</v>
      </c>
      <c r="E8675">
        <v>1458</v>
      </c>
      <c r="F8675">
        <v>6</v>
      </c>
      <c r="G8675">
        <v>200</v>
      </c>
      <c r="H8675" s="1">
        <v>43259</v>
      </c>
      <c r="I8675">
        <v>100</v>
      </c>
      <c r="J8675">
        <v>200</v>
      </c>
      <c r="K8675">
        <v>91.97</v>
      </c>
      <c r="L8675" t="s">
        <v>15</v>
      </c>
      <c r="M8675">
        <v>1.2995000000000001</v>
      </c>
    </row>
    <row r="8676" spans="1:13" x14ac:dyDescent="0.25">
      <c r="A8676">
        <v>308104</v>
      </c>
      <c r="B8676">
        <v>1</v>
      </c>
      <c r="C8676" s="1">
        <v>43259</v>
      </c>
      <c r="D8676">
        <v>213293</v>
      </c>
      <c r="E8676">
        <v>1348</v>
      </c>
      <c r="F8676">
        <v>3</v>
      </c>
      <c r="G8676">
        <v>22.99</v>
      </c>
      <c r="H8676" s="1">
        <v>43259</v>
      </c>
      <c r="I8676">
        <v>100</v>
      </c>
      <c r="J8676">
        <v>22.99</v>
      </c>
      <c r="K8676">
        <v>10.57</v>
      </c>
      <c r="L8676" t="s">
        <v>15</v>
      </c>
      <c r="M8676">
        <v>1.2995000000000001</v>
      </c>
    </row>
    <row r="8677" spans="1:13" x14ac:dyDescent="0.25">
      <c r="A8677">
        <v>308104</v>
      </c>
      <c r="B8677">
        <v>2</v>
      </c>
      <c r="C8677" s="1">
        <v>43259</v>
      </c>
      <c r="D8677">
        <v>213293</v>
      </c>
      <c r="E8677">
        <v>1475</v>
      </c>
      <c r="F8677">
        <v>1</v>
      </c>
      <c r="G8677">
        <v>230</v>
      </c>
      <c r="H8677" s="1">
        <v>43259</v>
      </c>
      <c r="I8677">
        <v>100</v>
      </c>
      <c r="J8677">
        <v>227.7</v>
      </c>
      <c r="K8677">
        <v>105.77</v>
      </c>
      <c r="L8677" t="s">
        <v>15</v>
      </c>
      <c r="M8677">
        <v>1.2995000000000001</v>
      </c>
    </row>
    <row r="8678" spans="1:13" x14ac:dyDescent="0.25">
      <c r="A8678">
        <v>308105</v>
      </c>
      <c r="B8678">
        <v>0</v>
      </c>
      <c r="C8678" s="1">
        <v>43259</v>
      </c>
      <c r="D8678">
        <v>1633002</v>
      </c>
      <c r="E8678">
        <v>2489</v>
      </c>
      <c r="F8678">
        <v>1</v>
      </c>
      <c r="G8678">
        <v>14.99</v>
      </c>
      <c r="H8678" s="1">
        <v>43259</v>
      </c>
      <c r="I8678">
        <v>560</v>
      </c>
      <c r="J8678">
        <v>14.99</v>
      </c>
      <c r="K8678">
        <v>7.64</v>
      </c>
      <c r="L8678" t="s">
        <v>13</v>
      </c>
      <c r="M8678">
        <v>1</v>
      </c>
    </row>
    <row r="8679" spans="1:13" x14ac:dyDescent="0.25">
      <c r="A8679">
        <v>308105</v>
      </c>
      <c r="B8679">
        <v>1</v>
      </c>
      <c r="C8679" s="1">
        <v>43259</v>
      </c>
      <c r="D8679">
        <v>1633002</v>
      </c>
      <c r="E8679">
        <v>741</v>
      </c>
      <c r="F8679">
        <v>3</v>
      </c>
      <c r="G8679">
        <v>229</v>
      </c>
      <c r="H8679" s="1">
        <v>43259</v>
      </c>
      <c r="I8679">
        <v>560</v>
      </c>
      <c r="J8679">
        <v>201.52</v>
      </c>
      <c r="K8679">
        <v>75.87</v>
      </c>
      <c r="L8679" t="s">
        <v>13</v>
      </c>
      <c r="M8679">
        <v>1</v>
      </c>
    </row>
    <row r="8680" spans="1:13" x14ac:dyDescent="0.25">
      <c r="A8680">
        <v>308105</v>
      </c>
      <c r="B8680">
        <v>2</v>
      </c>
      <c r="C8680" s="1">
        <v>43259</v>
      </c>
      <c r="D8680">
        <v>1633002</v>
      </c>
      <c r="E8680">
        <v>482</v>
      </c>
      <c r="F8680">
        <v>6</v>
      </c>
      <c r="G8680">
        <v>179</v>
      </c>
      <c r="H8680" s="1">
        <v>43259</v>
      </c>
      <c r="I8680">
        <v>560</v>
      </c>
      <c r="J8680">
        <v>159.31</v>
      </c>
      <c r="K8680">
        <v>82.32</v>
      </c>
      <c r="L8680" t="s">
        <v>13</v>
      </c>
      <c r="M8680">
        <v>1</v>
      </c>
    </row>
    <row r="8681" spans="1:13" x14ac:dyDescent="0.25">
      <c r="A8681">
        <v>308106</v>
      </c>
      <c r="B8681">
        <v>0</v>
      </c>
      <c r="C8681" s="1">
        <v>43259</v>
      </c>
      <c r="D8681">
        <v>2037895</v>
      </c>
      <c r="E8681">
        <v>433</v>
      </c>
      <c r="F8681">
        <v>2</v>
      </c>
      <c r="G8681">
        <v>969</v>
      </c>
      <c r="H8681" s="1">
        <v>43259</v>
      </c>
      <c r="I8681">
        <v>660</v>
      </c>
      <c r="J8681">
        <v>891.48</v>
      </c>
      <c r="K8681">
        <v>321.05</v>
      </c>
      <c r="L8681" t="s">
        <v>13</v>
      </c>
      <c r="M8681">
        <v>1</v>
      </c>
    </row>
    <row r="8682" spans="1:13" x14ac:dyDescent="0.25">
      <c r="A8682">
        <v>308200</v>
      </c>
      <c r="B8682">
        <v>0</v>
      </c>
      <c r="C8682" s="1">
        <v>43260</v>
      </c>
      <c r="D8682">
        <v>243543</v>
      </c>
      <c r="E8682">
        <v>1638</v>
      </c>
      <c r="F8682">
        <v>1</v>
      </c>
      <c r="G8682">
        <v>13.89</v>
      </c>
      <c r="H8682" s="1">
        <v>43262</v>
      </c>
      <c r="I8682">
        <v>999999</v>
      </c>
      <c r="J8682">
        <v>12.639900000000001</v>
      </c>
      <c r="K8682">
        <v>6.39</v>
      </c>
      <c r="L8682" t="s">
        <v>15</v>
      </c>
      <c r="M8682">
        <v>1.2995000000000001</v>
      </c>
    </row>
    <row r="8683" spans="1:13" x14ac:dyDescent="0.25">
      <c r="A8683">
        <v>308201</v>
      </c>
      <c r="B8683">
        <v>0</v>
      </c>
      <c r="C8683" s="1">
        <v>43260</v>
      </c>
      <c r="D8683">
        <v>904480</v>
      </c>
      <c r="E8683">
        <v>552</v>
      </c>
      <c r="F8683">
        <v>5</v>
      </c>
      <c r="G8683">
        <v>2499</v>
      </c>
      <c r="H8683" s="1">
        <v>43262</v>
      </c>
      <c r="I8683">
        <v>999999</v>
      </c>
      <c r="J8683">
        <v>2199.12</v>
      </c>
      <c r="K8683">
        <v>827.97</v>
      </c>
      <c r="L8683" t="s">
        <v>16</v>
      </c>
      <c r="M8683">
        <v>0.74639999999999995</v>
      </c>
    </row>
    <row r="8684" spans="1:13" x14ac:dyDescent="0.25">
      <c r="A8684">
        <v>308201</v>
      </c>
      <c r="B8684">
        <v>1</v>
      </c>
      <c r="C8684" s="1">
        <v>43260</v>
      </c>
      <c r="D8684">
        <v>904480</v>
      </c>
      <c r="E8684">
        <v>1519</v>
      </c>
      <c r="F8684">
        <v>3</v>
      </c>
      <c r="G8684">
        <v>310</v>
      </c>
      <c r="H8684" s="1">
        <v>43262</v>
      </c>
      <c r="I8684">
        <v>999999</v>
      </c>
      <c r="J8684">
        <v>279</v>
      </c>
      <c r="K8684">
        <v>142.56</v>
      </c>
      <c r="L8684" t="s">
        <v>16</v>
      </c>
      <c r="M8684">
        <v>0.74639999999999995</v>
      </c>
    </row>
    <row r="8685" spans="1:13" x14ac:dyDescent="0.25">
      <c r="A8685">
        <v>308201</v>
      </c>
      <c r="B8685">
        <v>2</v>
      </c>
      <c r="C8685" s="1">
        <v>43260</v>
      </c>
      <c r="D8685">
        <v>904480</v>
      </c>
      <c r="E8685">
        <v>1203</v>
      </c>
      <c r="F8685">
        <v>5</v>
      </c>
      <c r="G8685">
        <v>980</v>
      </c>
      <c r="H8685" s="1">
        <v>43262</v>
      </c>
      <c r="I8685">
        <v>999999</v>
      </c>
      <c r="J8685">
        <v>852.6</v>
      </c>
      <c r="K8685">
        <v>324.69</v>
      </c>
      <c r="L8685" t="s">
        <v>16</v>
      </c>
      <c r="M8685">
        <v>0.74639999999999995</v>
      </c>
    </row>
    <row r="8686" spans="1:13" x14ac:dyDescent="0.25">
      <c r="A8686">
        <v>308202</v>
      </c>
      <c r="B8686">
        <v>0</v>
      </c>
      <c r="C8686" s="1">
        <v>43260</v>
      </c>
      <c r="D8686">
        <v>1215755</v>
      </c>
      <c r="E8686">
        <v>460</v>
      </c>
      <c r="F8686">
        <v>2</v>
      </c>
      <c r="G8686">
        <v>299.89999999999998</v>
      </c>
      <c r="H8686" s="1">
        <v>43260</v>
      </c>
      <c r="I8686">
        <v>470</v>
      </c>
      <c r="J8686">
        <v>263.91199999999998</v>
      </c>
      <c r="K8686">
        <v>152.9</v>
      </c>
      <c r="L8686" t="s">
        <v>13</v>
      </c>
      <c r="M8686">
        <v>1</v>
      </c>
    </row>
    <row r="8687" spans="1:13" x14ac:dyDescent="0.25">
      <c r="A8687">
        <v>308202</v>
      </c>
      <c r="B8687">
        <v>1</v>
      </c>
      <c r="C8687" s="1">
        <v>43260</v>
      </c>
      <c r="D8687">
        <v>1215755</v>
      </c>
      <c r="E8687">
        <v>2517</v>
      </c>
      <c r="F8687">
        <v>4</v>
      </c>
      <c r="G8687">
        <v>3.35</v>
      </c>
      <c r="H8687" s="1">
        <v>43260</v>
      </c>
      <c r="I8687">
        <v>470</v>
      </c>
      <c r="J8687">
        <v>2.9144999999999999</v>
      </c>
      <c r="K8687">
        <v>1.71</v>
      </c>
      <c r="L8687" t="s">
        <v>13</v>
      </c>
      <c r="M8687">
        <v>1</v>
      </c>
    </row>
    <row r="8688" spans="1:13" x14ac:dyDescent="0.25">
      <c r="A8688">
        <v>308202</v>
      </c>
      <c r="B8688">
        <v>2</v>
      </c>
      <c r="C8688" s="1">
        <v>43260</v>
      </c>
      <c r="D8688">
        <v>1215755</v>
      </c>
      <c r="E8688">
        <v>674</v>
      </c>
      <c r="F8688">
        <v>2</v>
      </c>
      <c r="G8688">
        <v>209</v>
      </c>
      <c r="H8688" s="1">
        <v>43260</v>
      </c>
      <c r="I8688">
        <v>470</v>
      </c>
      <c r="J8688">
        <v>179.74</v>
      </c>
      <c r="K8688">
        <v>69.25</v>
      </c>
      <c r="L8688" t="s">
        <v>13</v>
      </c>
      <c r="M8688">
        <v>1</v>
      </c>
    </row>
    <row r="8689" spans="1:13" x14ac:dyDescent="0.25">
      <c r="A8689">
        <v>308203</v>
      </c>
      <c r="B8689">
        <v>0</v>
      </c>
      <c r="C8689" s="1">
        <v>43260</v>
      </c>
      <c r="D8689">
        <v>613270</v>
      </c>
      <c r="E8689">
        <v>1597</v>
      </c>
      <c r="F8689">
        <v>2</v>
      </c>
      <c r="G8689">
        <v>57.88</v>
      </c>
      <c r="H8689" s="1">
        <v>43263</v>
      </c>
      <c r="I8689">
        <v>999999</v>
      </c>
      <c r="J8689">
        <v>57.88</v>
      </c>
      <c r="K8689">
        <v>26.62</v>
      </c>
      <c r="L8689" t="s">
        <v>14</v>
      </c>
      <c r="M8689">
        <v>0.8508</v>
      </c>
    </row>
    <row r="8690" spans="1:13" x14ac:dyDescent="0.25">
      <c r="A8690">
        <v>308204</v>
      </c>
      <c r="B8690">
        <v>0</v>
      </c>
      <c r="C8690" s="1">
        <v>43260</v>
      </c>
      <c r="D8690">
        <v>381230</v>
      </c>
      <c r="E8690">
        <v>1653</v>
      </c>
      <c r="F8690">
        <v>3</v>
      </c>
      <c r="G8690">
        <v>109.99</v>
      </c>
      <c r="H8690" s="1">
        <v>43263</v>
      </c>
      <c r="I8690">
        <v>999999</v>
      </c>
      <c r="J8690">
        <v>100.0909</v>
      </c>
      <c r="K8690">
        <v>56.08</v>
      </c>
      <c r="L8690" t="s">
        <v>15</v>
      </c>
      <c r="M8690">
        <v>1.2995000000000001</v>
      </c>
    </row>
    <row r="8691" spans="1:13" x14ac:dyDescent="0.25">
      <c r="A8691">
        <v>308204</v>
      </c>
      <c r="B8691">
        <v>1</v>
      </c>
      <c r="C8691" s="1">
        <v>43260</v>
      </c>
      <c r="D8691">
        <v>381230</v>
      </c>
      <c r="E8691">
        <v>1521</v>
      </c>
      <c r="F8691">
        <v>5</v>
      </c>
      <c r="G8691">
        <v>310</v>
      </c>
      <c r="H8691" s="1">
        <v>43263</v>
      </c>
      <c r="I8691">
        <v>999999</v>
      </c>
      <c r="J8691">
        <v>294.5</v>
      </c>
      <c r="K8691">
        <v>142.56</v>
      </c>
      <c r="L8691" t="s">
        <v>15</v>
      </c>
      <c r="M8691">
        <v>1.2995000000000001</v>
      </c>
    </row>
    <row r="8692" spans="1:13" x14ac:dyDescent="0.25">
      <c r="A8692">
        <v>308204</v>
      </c>
      <c r="B8692">
        <v>2</v>
      </c>
      <c r="C8692" s="1">
        <v>43260</v>
      </c>
      <c r="D8692">
        <v>381230</v>
      </c>
      <c r="E8692">
        <v>1588</v>
      </c>
      <c r="F8692">
        <v>2</v>
      </c>
      <c r="G8692">
        <v>13.89</v>
      </c>
      <c r="H8692" s="1">
        <v>43263</v>
      </c>
      <c r="I8692">
        <v>999999</v>
      </c>
      <c r="J8692">
        <v>13.89</v>
      </c>
      <c r="K8692">
        <v>6.39</v>
      </c>
      <c r="L8692" t="s">
        <v>15</v>
      </c>
      <c r="M8692">
        <v>1.2995000000000001</v>
      </c>
    </row>
    <row r="8693" spans="1:13" x14ac:dyDescent="0.25">
      <c r="A8693">
        <v>308204</v>
      </c>
      <c r="B8693">
        <v>3</v>
      </c>
      <c r="C8693" s="1">
        <v>43260</v>
      </c>
      <c r="D8693">
        <v>381230</v>
      </c>
      <c r="E8693">
        <v>1592</v>
      </c>
      <c r="F8693">
        <v>2</v>
      </c>
      <c r="G8693">
        <v>17.989999999999998</v>
      </c>
      <c r="H8693" s="1">
        <v>43263</v>
      </c>
      <c r="I8693">
        <v>999999</v>
      </c>
      <c r="J8693">
        <v>17.989999999999998</v>
      </c>
      <c r="K8693">
        <v>8.27</v>
      </c>
      <c r="L8693" t="s">
        <v>15</v>
      </c>
      <c r="M8693">
        <v>1.2995000000000001</v>
      </c>
    </row>
    <row r="8694" spans="1:13" x14ac:dyDescent="0.25">
      <c r="A8694">
        <v>308205</v>
      </c>
      <c r="B8694">
        <v>0</v>
      </c>
      <c r="C8694" s="1">
        <v>43260</v>
      </c>
      <c r="D8694">
        <v>2090359</v>
      </c>
      <c r="E8694">
        <v>2517</v>
      </c>
      <c r="F8694">
        <v>7</v>
      </c>
      <c r="G8694">
        <v>3.35</v>
      </c>
      <c r="H8694" s="1">
        <v>43265</v>
      </c>
      <c r="I8694">
        <v>999999</v>
      </c>
      <c r="J8694">
        <v>2.948</v>
      </c>
      <c r="K8694">
        <v>1.71</v>
      </c>
      <c r="L8694" t="s">
        <v>13</v>
      </c>
      <c r="M8694">
        <v>1</v>
      </c>
    </row>
    <row r="8695" spans="1:13" x14ac:dyDescent="0.25">
      <c r="A8695">
        <v>308206</v>
      </c>
      <c r="B8695">
        <v>0</v>
      </c>
      <c r="C8695" s="1">
        <v>43260</v>
      </c>
      <c r="D8695">
        <v>1592458</v>
      </c>
      <c r="E8695">
        <v>1618</v>
      </c>
      <c r="F8695">
        <v>1</v>
      </c>
      <c r="G8695">
        <v>58.99</v>
      </c>
      <c r="H8695" s="1">
        <v>43265</v>
      </c>
      <c r="I8695">
        <v>999999</v>
      </c>
      <c r="J8695">
        <v>54.270800000000001</v>
      </c>
      <c r="K8695">
        <v>27.13</v>
      </c>
      <c r="L8695" t="s">
        <v>13</v>
      </c>
      <c r="M8695">
        <v>1</v>
      </c>
    </row>
    <row r="8696" spans="1:13" x14ac:dyDescent="0.25">
      <c r="A8696">
        <v>308206</v>
      </c>
      <c r="B8696">
        <v>1</v>
      </c>
      <c r="C8696" s="1">
        <v>43260</v>
      </c>
      <c r="D8696">
        <v>1592458</v>
      </c>
      <c r="E8696">
        <v>1465</v>
      </c>
      <c r="F8696">
        <v>7</v>
      </c>
      <c r="G8696">
        <v>199</v>
      </c>
      <c r="H8696" s="1">
        <v>43265</v>
      </c>
      <c r="I8696">
        <v>999999</v>
      </c>
      <c r="J8696">
        <v>173.13</v>
      </c>
      <c r="K8696">
        <v>91.51</v>
      </c>
      <c r="L8696" t="s">
        <v>13</v>
      </c>
      <c r="M8696">
        <v>1</v>
      </c>
    </row>
    <row r="8697" spans="1:13" x14ac:dyDescent="0.25">
      <c r="A8697">
        <v>308206</v>
      </c>
      <c r="B8697">
        <v>2</v>
      </c>
      <c r="C8697" s="1">
        <v>43260</v>
      </c>
      <c r="D8697">
        <v>1592458</v>
      </c>
      <c r="E8697">
        <v>1613</v>
      </c>
      <c r="F8697">
        <v>1</v>
      </c>
      <c r="G8697">
        <v>109.99</v>
      </c>
      <c r="H8697" s="1">
        <v>43265</v>
      </c>
      <c r="I8697">
        <v>999999</v>
      </c>
      <c r="J8697">
        <v>97.891099999999994</v>
      </c>
      <c r="K8697">
        <v>56.08</v>
      </c>
      <c r="L8697" t="s">
        <v>13</v>
      </c>
      <c r="M8697">
        <v>1</v>
      </c>
    </row>
    <row r="8698" spans="1:13" x14ac:dyDescent="0.25">
      <c r="A8698">
        <v>308207</v>
      </c>
      <c r="B8698">
        <v>0</v>
      </c>
      <c r="C8698" s="1">
        <v>43260</v>
      </c>
      <c r="D8698">
        <v>1754522</v>
      </c>
      <c r="E8698">
        <v>2314</v>
      </c>
      <c r="F8698">
        <v>2</v>
      </c>
      <c r="G8698">
        <v>119.99</v>
      </c>
      <c r="H8698" s="1">
        <v>43264</v>
      </c>
      <c r="I8698">
        <v>999999</v>
      </c>
      <c r="J8698">
        <v>117.5902</v>
      </c>
      <c r="K8698">
        <v>61.17</v>
      </c>
      <c r="L8698" t="s">
        <v>13</v>
      </c>
      <c r="M8698">
        <v>1</v>
      </c>
    </row>
    <row r="8699" spans="1:13" x14ac:dyDescent="0.25">
      <c r="A8699">
        <v>308207</v>
      </c>
      <c r="B8699">
        <v>1</v>
      </c>
      <c r="C8699" s="1">
        <v>43260</v>
      </c>
      <c r="D8699">
        <v>1754522</v>
      </c>
      <c r="E8699">
        <v>1586</v>
      </c>
      <c r="F8699">
        <v>3</v>
      </c>
      <c r="G8699">
        <v>12.66</v>
      </c>
      <c r="H8699" s="1">
        <v>43264</v>
      </c>
      <c r="I8699">
        <v>999999</v>
      </c>
      <c r="J8699">
        <v>11.2674</v>
      </c>
      <c r="K8699">
        <v>5.82</v>
      </c>
      <c r="L8699" t="s">
        <v>13</v>
      </c>
      <c r="M8699">
        <v>1</v>
      </c>
    </row>
    <row r="8700" spans="1:13" x14ac:dyDescent="0.25">
      <c r="A8700">
        <v>308208</v>
      </c>
      <c r="B8700">
        <v>0</v>
      </c>
      <c r="C8700" s="1">
        <v>43260</v>
      </c>
      <c r="D8700">
        <v>1272290</v>
      </c>
      <c r="E8700">
        <v>65</v>
      </c>
      <c r="F8700">
        <v>1</v>
      </c>
      <c r="G8700">
        <v>181</v>
      </c>
      <c r="H8700" s="1">
        <v>43264</v>
      </c>
      <c r="I8700">
        <v>999999</v>
      </c>
      <c r="J8700">
        <v>161.09</v>
      </c>
      <c r="K8700">
        <v>83.24</v>
      </c>
      <c r="L8700" t="s">
        <v>13</v>
      </c>
      <c r="M8700">
        <v>1</v>
      </c>
    </row>
    <row r="8701" spans="1:13" x14ac:dyDescent="0.25">
      <c r="A8701">
        <v>308209</v>
      </c>
      <c r="B8701">
        <v>0</v>
      </c>
      <c r="C8701" s="1">
        <v>43260</v>
      </c>
      <c r="D8701">
        <v>1288552</v>
      </c>
      <c r="E8701">
        <v>1573</v>
      </c>
      <c r="F8701">
        <v>7</v>
      </c>
      <c r="G8701">
        <v>58.99</v>
      </c>
      <c r="H8701" s="1">
        <v>43260</v>
      </c>
      <c r="I8701">
        <v>610</v>
      </c>
      <c r="J8701">
        <v>52.501100000000001</v>
      </c>
      <c r="K8701">
        <v>27.13</v>
      </c>
      <c r="L8701" t="s">
        <v>13</v>
      </c>
      <c r="M8701">
        <v>1</v>
      </c>
    </row>
    <row r="8702" spans="1:13" x14ac:dyDescent="0.25">
      <c r="A8702">
        <v>308210</v>
      </c>
      <c r="B8702">
        <v>0</v>
      </c>
      <c r="C8702" s="1">
        <v>43260</v>
      </c>
      <c r="D8702">
        <v>1542862</v>
      </c>
      <c r="E8702">
        <v>1599</v>
      </c>
      <c r="F8702">
        <v>7</v>
      </c>
      <c r="G8702">
        <v>57.88</v>
      </c>
      <c r="H8702" s="1">
        <v>43260</v>
      </c>
      <c r="I8702">
        <v>540</v>
      </c>
      <c r="J8702">
        <v>52.091999999999999</v>
      </c>
      <c r="K8702">
        <v>26.62</v>
      </c>
      <c r="L8702" t="s">
        <v>13</v>
      </c>
      <c r="M8702">
        <v>1</v>
      </c>
    </row>
    <row r="8703" spans="1:13" x14ac:dyDescent="0.25">
      <c r="A8703">
        <v>308210</v>
      </c>
      <c r="B8703">
        <v>1</v>
      </c>
      <c r="C8703" s="1">
        <v>43260</v>
      </c>
      <c r="D8703">
        <v>1542862</v>
      </c>
      <c r="E8703">
        <v>646</v>
      </c>
      <c r="F8703">
        <v>6</v>
      </c>
      <c r="G8703">
        <v>219</v>
      </c>
      <c r="H8703" s="1">
        <v>43260</v>
      </c>
      <c r="I8703">
        <v>540</v>
      </c>
      <c r="J8703">
        <v>197.1</v>
      </c>
      <c r="K8703">
        <v>72.56</v>
      </c>
      <c r="L8703" t="s">
        <v>13</v>
      </c>
      <c r="M8703">
        <v>1</v>
      </c>
    </row>
    <row r="8704" spans="1:13" x14ac:dyDescent="0.25">
      <c r="A8704">
        <v>308211</v>
      </c>
      <c r="B8704">
        <v>0</v>
      </c>
      <c r="C8704" s="1">
        <v>43260</v>
      </c>
      <c r="D8704">
        <v>458734</v>
      </c>
      <c r="E8704">
        <v>421</v>
      </c>
      <c r="F8704">
        <v>1</v>
      </c>
      <c r="G8704">
        <v>469</v>
      </c>
      <c r="H8704" s="1">
        <v>43260</v>
      </c>
      <c r="I8704">
        <v>230</v>
      </c>
      <c r="J8704">
        <v>403.34</v>
      </c>
      <c r="K8704">
        <v>215.68</v>
      </c>
      <c r="L8704" t="s">
        <v>14</v>
      </c>
      <c r="M8704">
        <v>0.8508</v>
      </c>
    </row>
    <row r="8705" spans="1:13" x14ac:dyDescent="0.25">
      <c r="A8705">
        <v>308212</v>
      </c>
      <c r="B8705">
        <v>0</v>
      </c>
      <c r="C8705" s="1">
        <v>43260</v>
      </c>
      <c r="D8705">
        <v>1853051</v>
      </c>
      <c r="E8705">
        <v>1460</v>
      </c>
      <c r="F8705">
        <v>3</v>
      </c>
      <c r="G8705">
        <v>300</v>
      </c>
      <c r="H8705" s="1">
        <v>43260</v>
      </c>
      <c r="I8705">
        <v>480</v>
      </c>
      <c r="J8705">
        <v>267</v>
      </c>
      <c r="K8705">
        <v>137.96</v>
      </c>
      <c r="L8705" t="s">
        <v>13</v>
      </c>
      <c r="M8705">
        <v>1</v>
      </c>
    </row>
    <row r="8706" spans="1:13" x14ac:dyDescent="0.25">
      <c r="A8706">
        <v>308212</v>
      </c>
      <c r="B8706">
        <v>1</v>
      </c>
      <c r="C8706" s="1">
        <v>43260</v>
      </c>
      <c r="D8706">
        <v>1853051</v>
      </c>
      <c r="E8706">
        <v>1614</v>
      </c>
      <c r="F8706">
        <v>3</v>
      </c>
      <c r="G8706">
        <v>259.99</v>
      </c>
      <c r="H8706" s="1">
        <v>43260</v>
      </c>
      <c r="I8706">
        <v>480</v>
      </c>
      <c r="J8706">
        <v>249.59039999999999</v>
      </c>
      <c r="K8706">
        <v>86.14</v>
      </c>
      <c r="L8706" t="s">
        <v>13</v>
      </c>
      <c r="M8706">
        <v>1</v>
      </c>
    </row>
    <row r="8707" spans="1:13" x14ac:dyDescent="0.25">
      <c r="A8707">
        <v>308212</v>
      </c>
      <c r="B8707">
        <v>2</v>
      </c>
      <c r="C8707" s="1">
        <v>43260</v>
      </c>
      <c r="D8707">
        <v>1853051</v>
      </c>
      <c r="E8707">
        <v>431</v>
      </c>
      <c r="F8707">
        <v>2</v>
      </c>
      <c r="G8707">
        <v>369</v>
      </c>
      <c r="H8707" s="1">
        <v>43260</v>
      </c>
      <c r="I8707">
        <v>480</v>
      </c>
      <c r="J8707">
        <v>369</v>
      </c>
      <c r="K8707">
        <v>188.13</v>
      </c>
      <c r="L8707" t="s">
        <v>13</v>
      </c>
      <c r="M8707">
        <v>1</v>
      </c>
    </row>
    <row r="8708" spans="1:13" x14ac:dyDescent="0.25">
      <c r="A8708">
        <v>308212</v>
      </c>
      <c r="B8708">
        <v>3</v>
      </c>
      <c r="C8708" s="1">
        <v>43260</v>
      </c>
      <c r="D8708">
        <v>1853051</v>
      </c>
      <c r="E8708">
        <v>151</v>
      </c>
      <c r="F8708">
        <v>2</v>
      </c>
      <c r="G8708">
        <v>1184.97</v>
      </c>
      <c r="H8708" s="1">
        <v>43260</v>
      </c>
      <c r="I8708">
        <v>480</v>
      </c>
      <c r="J8708">
        <v>1042.7736</v>
      </c>
      <c r="K8708">
        <v>392.6</v>
      </c>
      <c r="L8708" t="s">
        <v>13</v>
      </c>
      <c r="M8708">
        <v>1</v>
      </c>
    </row>
    <row r="8709" spans="1:13" x14ac:dyDescent="0.25">
      <c r="A8709">
        <v>308400</v>
      </c>
      <c r="B8709">
        <v>0</v>
      </c>
      <c r="C8709" s="1">
        <v>43262</v>
      </c>
      <c r="D8709">
        <v>1462274</v>
      </c>
      <c r="E8709">
        <v>2489</v>
      </c>
      <c r="F8709">
        <v>5</v>
      </c>
      <c r="G8709">
        <v>14.99</v>
      </c>
      <c r="H8709" s="1">
        <v>43262</v>
      </c>
      <c r="I8709">
        <v>480</v>
      </c>
      <c r="J8709">
        <v>14.99</v>
      </c>
      <c r="K8709">
        <v>7.64</v>
      </c>
      <c r="L8709" t="s">
        <v>13</v>
      </c>
      <c r="M8709">
        <v>1</v>
      </c>
    </row>
    <row r="8710" spans="1:13" x14ac:dyDescent="0.25">
      <c r="A8710">
        <v>308400</v>
      </c>
      <c r="B8710">
        <v>1</v>
      </c>
      <c r="C8710" s="1">
        <v>43262</v>
      </c>
      <c r="D8710">
        <v>1462274</v>
      </c>
      <c r="E8710">
        <v>383</v>
      </c>
      <c r="F8710">
        <v>1</v>
      </c>
      <c r="G8710">
        <v>599</v>
      </c>
      <c r="H8710" s="1">
        <v>43262</v>
      </c>
      <c r="I8710">
        <v>480</v>
      </c>
      <c r="J8710">
        <v>599</v>
      </c>
      <c r="K8710">
        <v>275.45999999999998</v>
      </c>
      <c r="L8710" t="s">
        <v>13</v>
      </c>
      <c r="M8710">
        <v>1</v>
      </c>
    </row>
    <row r="8711" spans="1:13" x14ac:dyDescent="0.25">
      <c r="A8711">
        <v>308401</v>
      </c>
      <c r="B8711">
        <v>0</v>
      </c>
      <c r="C8711" s="1">
        <v>43262</v>
      </c>
      <c r="D8711">
        <v>1823902</v>
      </c>
      <c r="E8711">
        <v>2511</v>
      </c>
      <c r="F8711">
        <v>2</v>
      </c>
      <c r="G8711">
        <v>4.0599999999999996</v>
      </c>
      <c r="H8711" s="1">
        <v>43266</v>
      </c>
      <c r="I8711">
        <v>999999</v>
      </c>
      <c r="J8711">
        <v>3.6945999999999999</v>
      </c>
      <c r="K8711">
        <v>2.0699999999999998</v>
      </c>
      <c r="L8711" t="s">
        <v>13</v>
      </c>
      <c r="M8711">
        <v>1</v>
      </c>
    </row>
    <row r="8712" spans="1:13" x14ac:dyDescent="0.25">
      <c r="A8712">
        <v>308401</v>
      </c>
      <c r="B8712">
        <v>1</v>
      </c>
      <c r="C8712" s="1">
        <v>43262</v>
      </c>
      <c r="D8712">
        <v>1823902</v>
      </c>
      <c r="E8712">
        <v>1474</v>
      </c>
      <c r="F8712">
        <v>3</v>
      </c>
      <c r="G8712">
        <v>208</v>
      </c>
      <c r="H8712" s="1">
        <v>43266</v>
      </c>
      <c r="I8712">
        <v>999999</v>
      </c>
      <c r="J8712">
        <v>193.44</v>
      </c>
      <c r="K8712">
        <v>95.65</v>
      </c>
      <c r="L8712" t="s">
        <v>13</v>
      </c>
      <c r="M8712">
        <v>1</v>
      </c>
    </row>
    <row r="8713" spans="1:13" x14ac:dyDescent="0.25">
      <c r="A8713">
        <v>308401</v>
      </c>
      <c r="B8713">
        <v>2</v>
      </c>
      <c r="C8713" s="1">
        <v>43262</v>
      </c>
      <c r="D8713">
        <v>1823902</v>
      </c>
      <c r="E8713">
        <v>2101</v>
      </c>
      <c r="F8713">
        <v>1</v>
      </c>
      <c r="G8713">
        <v>877.5</v>
      </c>
      <c r="H8713" s="1">
        <v>43266</v>
      </c>
      <c r="I8713">
        <v>999999</v>
      </c>
      <c r="J8713">
        <v>833.625</v>
      </c>
      <c r="K8713">
        <v>403.53</v>
      </c>
      <c r="L8713" t="s">
        <v>13</v>
      </c>
      <c r="M8713">
        <v>1</v>
      </c>
    </row>
    <row r="8714" spans="1:13" x14ac:dyDescent="0.25">
      <c r="A8714">
        <v>308402</v>
      </c>
      <c r="B8714">
        <v>0</v>
      </c>
      <c r="C8714" s="1">
        <v>43262</v>
      </c>
      <c r="D8714">
        <v>1519278</v>
      </c>
      <c r="E8714">
        <v>537</v>
      </c>
      <c r="F8714">
        <v>2</v>
      </c>
      <c r="G8714">
        <v>129</v>
      </c>
      <c r="H8714" s="1">
        <v>43262</v>
      </c>
      <c r="I8714">
        <v>670</v>
      </c>
      <c r="J8714">
        <v>118.68</v>
      </c>
      <c r="K8714">
        <v>65.77</v>
      </c>
      <c r="L8714" t="s">
        <v>13</v>
      </c>
      <c r="M8714">
        <v>1</v>
      </c>
    </row>
    <row r="8715" spans="1:13" x14ac:dyDescent="0.25">
      <c r="A8715">
        <v>308403</v>
      </c>
      <c r="B8715">
        <v>0</v>
      </c>
      <c r="C8715" s="1">
        <v>43262</v>
      </c>
      <c r="D8715">
        <v>898671</v>
      </c>
      <c r="E8715">
        <v>137</v>
      </c>
      <c r="F8715">
        <v>3</v>
      </c>
      <c r="G8715">
        <v>499.99</v>
      </c>
      <c r="H8715" s="1">
        <v>43262</v>
      </c>
      <c r="I8715">
        <v>320</v>
      </c>
      <c r="J8715">
        <v>429.9914</v>
      </c>
      <c r="K8715">
        <v>229.93</v>
      </c>
      <c r="L8715" t="s">
        <v>14</v>
      </c>
      <c r="M8715">
        <v>0.84819999999999995</v>
      </c>
    </row>
    <row r="8716" spans="1:13" x14ac:dyDescent="0.25">
      <c r="A8716">
        <v>308403</v>
      </c>
      <c r="B8716">
        <v>1</v>
      </c>
      <c r="C8716" s="1">
        <v>43262</v>
      </c>
      <c r="D8716">
        <v>898671</v>
      </c>
      <c r="E8716">
        <v>1057</v>
      </c>
      <c r="F8716">
        <v>6</v>
      </c>
      <c r="G8716">
        <v>588</v>
      </c>
      <c r="H8716" s="1">
        <v>43262</v>
      </c>
      <c r="I8716">
        <v>320</v>
      </c>
      <c r="J8716">
        <v>588</v>
      </c>
      <c r="K8716">
        <v>194.82</v>
      </c>
      <c r="L8716" t="s">
        <v>14</v>
      </c>
      <c r="M8716">
        <v>0.84819999999999995</v>
      </c>
    </row>
    <row r="8717" spans="1:13" x14ac:dyDescent="0.25">
      <c r="A8717">
        <v>308403</v>
      </c>
      <c r="B8717">
        <v>2</v>
      </c>
      <c r="C8717" s="1">
        <v>43262</v>
      </c>
      <c r="D8717">
        <v>898671</v>
      </c>
      <c r="E8717">
        <v>1651</v>
      </c>
      <c r="F8717">
        <v>3</v>
      </c>
      <c r="G8717">
        <v>159.99</v>
      </c>
      <c r="H8717" s="1">
        <v>43262</v>
      </c>
      <c r="I8717">
        <v>320</v>
      </c>
      <c r="J8717">
        <v>143.99100000000001</v>
      </c>
      <c r="K8717">
        <v>73.569999999999993</v>
      </c>
      <c r="L8717" t="s">
        <v>14</v>
      </c>
      <c r="M8717">
        <v>0.84819999999999995</v>
      </c>
    </row>
    <row r="8718" spans="1:13" x14ac:dyDescent="0.25">
      <c r="A8718">
        <v>308403</v>
      </c>
      <c r="B8718">
        <v>3</v>
      </c>
      <c r="C8718" s="1">
        <v>43262</v>
      </c>
      <c r="D8718">
        <v>898671</v>
      </c>
      <c r="E8718">
        <v>1650</v>
      </c>
      <c r="F8718">
        <v>2</v>
      </c>
      <c r="G8718">
        <v>289.99</v>
      </c>
      <c r="H8718" s="1">
        <v>43262</v>
      </c>
      <c r="I8718">
        <v>320</v>
      </c>
      <c r="J8718">
        <v>289.99</v>
      </c>
      <c r="K8718">
        <v>96.08</v>
      </c>
      <c r="L8718" t="s">
        <v>14</v>
      </c>
      <c r="M8718">
        <v>0.84819999999999995</v>
      </c>
    </row>
    <row r="8719" spans="1:13" x14ac:dyDescent="0.25">
      <c r="A8719">
        <v>308404</v>
      </c>
      <c r="B8719">
        <v>0</v>
      </c>
      <c r="C8719" s="1">
        <v>43262</v>
      </c>
      <c r="D8719">
        <v>222517</v>
      </c>
      <c r="E8719">
        <v>70</v>
      </c>
      <c r="F8719">
        <v>6</v>
      </c>
      <c r="G8719">
        <v>47.95</v>
      </c>
      <c r="H8719" s="1">
        <v>43262</v>
      </c>
      <c r="I8719">
        <v>100</v>
      </c>
      <c r="J8719">
        <v>47.95</v>
      </c>
      <c r="K8719">
        <v>22.05</v>
      </c>
      <c r="L8719" t="s">
        <v>15</v>
      </c>
      <c r="M8719">
        <v>1.3018000000000001</v>
      </c>
    </row>
    <row r="8720" spans="1:13" x14ac:dyDescent="0.25">
      <c r="A8720">
        <v>308404</v>
      </c>
      <c r="B8720">
        <v>2</v>
      </c>
      <c r="C8720" s="1">
        <v>43262</v>
      </c>
      <c r="D8720">
        <v>222517</v>
      </c>
      <c r="E8720">
        <v>2510</v>
      </c>
      <c r="F8720">
        <v>7</v>
      </c>
      <c r="G8720">
        <v>4.0599999999999996</v>
      </c>
      <c r="H8720" s="1">
        <v>43262</v>
      </c>
      <c r="I8720">
        <v>100</v>
      </c>
      <c r="J8720">
        <v>3.5322</v>
      </c>
      <c r="K8720">
        <v>2.0699999999999998</v>
      </c>
      <c r="L8720" t="s">
        <v>15</v>
      </c>
      <c r="M8720">
        <v>1.3018000000000001</v>
      </c>
    </row>
    <row r="8721" spans="1:13" x14ac:dyDescent="0.25">
      <c r="A8721">
        <v>308404</v>
      </c>
      <c r="B8721">
        <v>3</v>
      </c>
      <c r="C8721" s="1">
        <v>43262</v>
      </c>
      <c r="D8721">
        <v>222517</v>
      </c>
      <c r="E8721">
        <v>451</v>
      </c>
      <c r="F8721">
        <v>4</v>
      </c>
      <c r="G8721">
        <v>559</v>
      </c>
      <c r="H8721" s="1">
        <v>43262</v>
      </c>
      <c r="I8721">
        <v>100</v>
      </c>
      <c r="J8721">
        <v>525.46</v>
      </c>
      <c r="K8721">
        <v>257.06</v>
      </c>
      <c r="L8721" t="s">
        <v>15</v>
      </c>
      <c r="M8721">
        <v>1.3018000000000001</v>
      </c>
    </row>
    <row r="8722" spans="1:13" x14ac:dyDescent="0.25">
      <c r="A8722">
        <v>308404</v>
      </c>
      <c r="B8722">
        <v>4</v>
      </c>
      <c r="C8722" s="1">
        <v>43262</v>
      </c>
      <c r="D8722">
        <v>222517</v>
      </c>
      <c r="E8722">
        <v>2184</v>
      </c>
      <c r="F8722">
        <v>1</v>
      </c>
      <c r="G8722">
        <v>445</v>
      </c>
      <c r="H8722" s="1">
        <v>43262</v>
      </c>
      <c r="I8722">
        <v>100</v>
      </c>
      <c r="J8722">
        <v>409.4</v>
      </c>
      <c r="K8722">
        <v>204.64</v>
      </c>
      <c r="L8722" t="s">
        <v>15</v>
      </c>
      <c r="M8722">
        <v>1.3018000000000001</v>
      </c>
    </row>
    <row r="8723" spans="1:13" x14ac:dyDescent="0.25">
      <c r="A8723">
        <v>308404</v>
      </c>
      <c r="B8723">
        <v>5</v>
      </c>
      <c r="C8723" s="1">
        <v>43262</v>
      </c>
      <c r="D8723">
        <v>222517</v>
      </c>
      <c r="E8723">
        <v>774</v>
      </c>
      <c r="F8723">
        <v>2</v>
      </c>
      <c r="G8723">
        <v>15.5</v>
      </c>
      <c r="H8723" s="1">
        <v>43262</v>
      </c>
      <c r="I8723">
        <v>100</v>
      </c>
      <c r="J8723">
        <v>13.795</v>
      </c>
      <c r="K8723">
        <v>7.9</v>
      </c>
      <c r="L8723" t="s">
        <v>15</v>
      </c>
      <c r="M8723">
        <v>1.3018000000000001</v>
      </c>
    </row>
    <row r="8724" spans="1:13" x14ac:dyDescent="0.25">
      <c r="A8724">
        <v>308404</v>
      </c>
      <c r="B8724">
        <v>6</v>
      </c>
      <c r="C8724" s="1">
        <v>43262</v>
      </c>
      <c r="D8724">
        <v>222517</v>
      </c>
      <c r="E8724">
        <v>1498</v>
      </c>
      <c r="F8724">
        <v>1</v>
      </c>
      <c r="G8724">
        <v>300</v>
      </c>
      <c r="H8724" s="1">
        <v>43262</v>
      </c>
      <c r="I8724">
        <v>100</v>
      </c>
      <c r="J8724">
        <v>270</v>
      </c>
      <c r="K8724">
        <v>137.96</v>
      </c>
      <c r="L8724" t="s">
        <v>15</v>
      </c>
      <c r="M8724">
        <v>1.3018000000000001</v>
      </c>
    </row>
    <row r="8725" spans="1:13" x14ac:dyDescent="0.25">
      <c r="A8725">
        <v>308500</v>
      </c>
      <c r="B8725">
        <v>0</v>
      </c>
      <c r="C8725" s="1">
        <v>43263</v>
      </c>
      <c r="D8725">
        <v>1874649</v>
      </c>
      <c r="E8725">
        <v>2109</v>
      </c>
      <c r="F8725">
        <v>1</v>
      </c>
      <c r="G8725">
        <v>257.5</v>
      </c>
      <c r="H8725" s="1">
        <v>43263</v>
      </c>
      <c r="I8725">
        <v>670</v>
      </c>
      <c r="J8725">
        <v>257.5</v>
      </c>
      <c r="K8725">
        <v>131.28</v>
      </c>
      <c r="L8725" t="s">
        <v>13</v>
      </c>
      <c r="M8725">
        <v>1</v>
      </c>
    </row>
    <row r="8726" spans="1:13" x14ac:dyDescent="0.25">
      <c r="A8726">
        <v>308500</v>
      </c>
      <c r="B8726">
        <v>1</v>
      </c>
      <c r="C8726" s="1">
        <v>43263</v>
      </c>
      <c r="D8726">
        <v>1874649</v>
      </c>
      <c r="E8726">
        <v>1589</v>
      </c>
      <c r="F8726">
        <v>1</v>
      </c>
      <c r="G8726">
        <v>9.99</v>
      </c>
      <c r="H8726" s="1">
        <v>43263</v>
      </c>
      <c r="I8726">
        <v>670</v>
      </c>
      <c r="J8726">
        <v>8.6913</v>
      </c>
      <c r="K8726">
        <v>5.09</v>
      </c>
      <c r="L8726" t="s">
        <v>13</v>
      </c>
      <c r="M8726">
        <v>1</v>
      </c>
    </row>
    <row r="8727" spans="1:13" x14ac:dyDescent="0.25">
      <c r="A8727">
        <v>308500</v>
      </c>
      <c r="B8727">
        <v>2</v>
      </c>
      <c r="C8727" s="1">
        <v>43263</v>
      </c>
      <c r="D8727">
        <v>1874649</v>
      </c>
      <c r="E8727">
        <v>1541</v>
      </c>
      <c r="F8727">
        <v>1</v>
      </c>
      <c r="G8727">
        <v>299</v>
      </c>
      <c r="H8727" s="1">
        <v>43263</v>
      </c>
      <c r="I8727">
        <v>670</v>
      </c>
      <c r="J8727">
        <v>299</v>
      </c>
      <c r="K8727">
        <v>137.5</v>
      </c>
      <c r="L8727" t="s">
        <v>13</v>
      </c>
      <c r="M8727">
        <v>1</v>
      </c>
    </row>
    <row r="8728" spans="1:13" x14ac:dyDescent="0.25">
      <c r="A8728">
        <v>308501</v>
      </c>
      <c r="B8728">
        <v>0</v>
      </c>
      <c r="C8728" s="1">
        <v>43263</v>
      </c>
      <c r="D8728">
        <v>1725126</v>
      </c>
      <c r="E8728">
        <v>1466</v>
      </c>
      <c r="F8728">
        <v>3</v>
      </c>
      <c r="G8728">
        <v>290</v>
      </c>
      <c r="H8728" s="1">
        <v>43263</v>
      </c>
      <c r="I8728">
        <v>670</v>
      </c>
      <c r="J8728">
        <v>263.89999999999998</v>
      </c>
      <c r="K8728">
        <v>133.36000000000001</v>
      </c>
      <c r="L8728" t="s">
        <v>13</v>
      </c>
      <c r="M8728">
        <v>1</v>
      </c>
    </row>
    <row r="8729" spans="1:13" x14ac:dyDescent="0.25">
      <c r="A8729">
        <v>308501</v>
      </c>
      <c r="B8729">
        <v>1</v>
      </c>
      <c r="C8729" s="1">
        <v>43263</v>
      </c>
      <c r="D8729">
        <v>1725126</v>
      </c>
      <c r="E8729">
        <v>470</v>
      </c>
      <c r="F8729">
        <v>2</v>
      </c>
      <c r="G8729">
        <v>129</v>
      </c>
      <c r="H8729" s="1">
        <v>43263</v>
      </c>
      <c r="I8729">
        <v>670</v>
      </c>
      <c r="J8729">
        <v>127.71</v>
      </c>
      <c r="K8729">
        <v>65.77</v>
      </c>
      <c r="L8729" t="s">
        <v>13</v>
      </c>
      <c r="M8729">
        <v>1</v>
      </c>
    </row>
    <row r="8730" spans="1:13" x14ac:dyDescent="0.25">
      <c r="A8730">
        <v>308501</v>
      </c>
      <c r="B8730">
        <v>2</v>
      </c>
      <c r="C8730" s="1">
        <v>43263</v>
      </c>
      <c r="D8730">
        <v>1725126</v>
      </c>
      <c r="E8730">
        <v>1683</v>
      </c>
      <c r="F8730">
        <v>3</v>
      </c>
      <c r="G8730">
        <v>4.99</v>
      </c>
      <c r="H8730" s="1">
        <v>43263</v>
      </c>
      <c r="I8730">
        <v>670</v>
      </c>
      <c r="J8730">
        <v>4.9401000000000002</v>
      </c>
      <c r="K8730">
        <v>2.54</v>
      </c>
      <c r="L8730" t="s">
        <v>13</v>
      </c>
      <c r="M8730">
        <v>1</v>
      </c>
    </row>
    <row r="8731" spans="1:13" x14ac:dyDescent="0.25">
      <c r="A8731">
        <v>308501</v>
      </c>
      <c r="B8731">
        <v>3</v>
      </c>
      <c r="C8731" s="1">
        <v>43263</v>
      </c>
      <c r="D8731">
        <v>1725126</v>
      </c>
      <c r="E8731">
        <v>475</v>
      </c>
      <c r="F8731">
        <v>2</v>
      </c>
      <c r="G8731">
        <v>819</v>
      </c>
      <c r="H8731" s="1">
        <v>43263</v>
      </c>
      <c r="I8731">
        <v>670</v>
      </c>
      <c r="J8731">
        <v>712.53</v>
      </c>
      <c r="K8731">
        <v>271.35000000000002</v>
      </c>
      <c r="L8731" t="s">
        <v>13</v>
      </c>
      <c r="M8731">
        <v>1</v>
      </c>
    </row>
    <row r="8732" spans="1:13" x14ac:dyDescent="0.25">
      <c r="A8732">
        <v>308501</v>
      </c>
      <c r="B8732">
        <v>4</v>
      </c>
      <c r="C8732" s="1">
        <v>43263</v>
      </c>
      <c r="D8732">
        <v>1725126</v>
      </c>
      <c r="E8732">
        <v>715</v>
      </c>
      <c r="F8732">
        <v>8</v>
      </c>
      <c r="G8732">
        <v>149</v>
      </c>
      <c r="H8732" s="1">
        <v>43263</v>
      </c>
      <c r="I8732">
        <v>670</v>
      </c>
      <c r="J8732">
        <v>141.55000000000001</v>
      </c>
      <c r="K8732">
        <v>68.52</v>
      </c>
      <c r="L8732" t="s">
        <v>13</v>
      </c>
      <c r="M8732">
        <v>1</v>
      </c>
    </row>
    <row r="8733" spans="1:13" x14ac:dyDescent="0.25">
      <c r="A8733">
        <v>308501</v>
      </c>
      <c r="B8733">
        <v>5</v>
      </c>
      <c r="C8733" s="1">
        <v>43263</v>
      </c>
      <c r="D8733">
        <v>1725126</v>
      </c>
      <c r="E8733">
        <v>1599</v>
      </c>
      <c r="F8733">
        <v>2</v>
      </c>
      <c r="G8733">
        <v>57.88</v>
      </c>
      <c r="H8733" s="1">
        <v>43263</v>
      </c>
      <c r="I8733">
        <v>670</v>
      </c>
      <c r="J8733">
        <v>57.88</v>
      </c>
      <c r="K8733">
        <v>26.62</v>
      </c>
      <c r="L8733" t="s">
        <v>13</v>
      </c>
      <c r="M8733">
        <v>1</v>
      </c>
    </row>
    <row r="8734" spans="1:13" x14ac:dyDescent="0.25">
      <c r="A8734">
        <v>308502</v>
      </c>
      <c r="B8734">
        <v>0</v>
      </c>
      <c r="C8734" s="1">
        <v>43263</v>
      </c>
      <c r="D8734">
        <v>241776</v>
      </c>
      <c r="E8734">
        <v>1671</v>
      </c>
      <c r="F8734">
        <v>4</v>
      </c>
      <c r="G8734">
        <v>4.99</v>
      </c>
      <c r="H8734" s="1">
        <v>43263</v>
      </c>
      <c r="I8734">
        <v>74</v>
      </c>
      <c r="J8734">
        <v>4.99</v>
      </c>
      <c r="K8734">
        <v>2.54</v>
      </c>
      <c r="L8734" t="s">
        <v>15</v>
      </c>
      <c r="M8734">
        <v>1.3008999999999999</v>
      </c>
    </row>
    <row r="8735" spans="1:13" x14ac:dyDescent="0.25">
      <c r="A8735">
        <v>308502</v>
      </c>
      <c r="B8735">
        <v>1</v>
      </c>
      <c r="C8735" s="1">
        <v>43263</v>
      </c>
      <c r="D8735">
        <v>241776</v>
      </c>
      <c r="E8735">
        <v>1191</v>
      </c>
      <c r="F8735">
        <v>2</v>
      </c>
      <c r="G8735">
        <v>160</v>
      </c>
      <c r="H8735" s="1">
        <v>43263</v>
      </c>
      <c r="I8735">
        <v>74</v>
      </c>
      <c r="J8735">
        <v>160</v>
      </c>
      <c r="K8735">
        <v>81.569999999999993</v>
      </c>
      <c r="L8735" t="s">
        <v>15</v>
      </c>
      <c r="M8735">
        <v>1.3008999999999999</v>
      </c>
    </row>
    <row r="8736" spans="1:13" x14ac:dyDescent="0.25">
      <c r="A8736">
        <v>308502</v>
      </c>
      <c r="B8736">
        <v>2</v>
      </c>
      <c r="C8736" s="1">
        <v>43263</v>
      </c>
      <c r="D8736">
        <v>241776</v>
      </c>
      <c r="E8736">
        <v>1617</v>
      </c>
      <c r="F8736">
        <v>1</v>
      </c>
      <c r="G8736">
        <v>57.99</v>
      </c>
      <c r="H8736" s="1">
        <v>43263</v>
      </c>
      <c r="I8736">
        <v>74</v>
      </c>
      <c r="J8736">
        <v>57.99</v>
      </c>
      <c r="K8736">
        <v>26.67</v>
      </c>
      <c r="L8736" t="s">
        <v>15</v>
      </c>
      <c r="M8736">
        <v>1.3008999999999999</v>
      </c>
    </row>
    <row r="8737" spans="1:13" x14ac:dyDescent="0.25">
      <c r="A8737">
        <v>308502</v>
      </c>
      <c r="B8737">
        <v>3</v>
      </c>
      <c r="C8737" s="1">
        <v>43263</v>
      </c>
      <c r="D8737">
        <v>241776</v>
      </c>
      <c r="E8737">
        <v>1391</v>
      </c>
      <c r="F8737">
        <v>1</v>
      </c>
      <c r="G8737">
        <v>39.99</v>
      </c>
      <c r="H8737" s="1">
        <v>43263</v>
      </c>
      <c r="I8737">
        <v>74</v>
      </c>
      <c r="J8737">
        <v>35.591099999999997</v>
      </c>
      <c r="K8737">
        <v>18.39</v>
      </c>
      <c r="L8737" t="s">
        <v>15</v>
      </c>
      <c r="M8737">
        <v>1.3008999999999999</v>
      </c>
    </row>
    <row r="8738" spans="1:13" x14ac:dyDescent="0.25">
      <c r="A8738">
        <v>308503</v>
      </c>
      <c r="B8738">
        <v>0</v>
      </c>
      <c r="C8738" s="1">
        <v>43263</v>
      </c>
      <c r="D8738">
        <v>252694</v>
      </c>
      <c r="E8738">
        <v>453</v>
      </c>
      <c r="F8738">
        <v>2</v>
      </c>
      <c r="G8738">
        <v>229.9</v>
      </c>
      <c r="H8738" s="1">
        <v>43266</v>
      </c>
      <c r="I8738">
        <v>999999</v>
      </c>
      <c r="J8738">
        <v>229.9</v>
      </c>
      <c r="K8738">
        <v>117.21</v>
      </c>
      <c r="L8738" t="s">
        <v>15</v>
      </c>
      <c r="M8738">
        <v>1.3008999999999999</v>
      </c>
    </row>
    <row r="8739" spans="1:13" x14ac:dyDescent="0.25">
      <c r="A8739">
        <v>308503</v>
      </c>
      <c r="B8739">
        <v>1</v>
      </c>
      <c r="C8739" s="1">
        <v>43263</v>
      </c>
      <c r="D8739">
        <v>252694</v>
      </c>
      <c r="E8739">
        <v>1628</v>
      </c>
      <c r="F8739">
        <v>1</v>
      </c>
      <c r="G8739">
        <v>13.89</v>
      </c>
      <c r="H8739" s="1">
        <v>43266</v>
      </c>
      <c r="I8739">
        <v>999999</v>
      </c>
      <c r="J8739">
        <v>13.89</v>
      </c>
      <c r="K8739">
        <v>6.39</v>
      </c>
      <c r="L8739" t="s">
        <v>15</v>
      </c>
      <c r="M8739">
        <v>1.3008999999999999</v>
      </c>
    </row>
    <row r="8740" spans="1:13" x14ac:dyDescent="0.25">
      <c r="A8740">
        <v>308504</v>
      </c>
      <c r="B8740">
        <v>0</v>
      </c>
      <c r="C8740" s="1">
        <v>43263</v>
      </c>
      <c r="D8740">
        <v>341831</v>
      </c>
      <c r="E8740">
        <v>1551</v>
      </c>
      <c r="F8740">
        <v>1</v>
      </c>
      <c r="G8740">
        <v>299</v>
      </c>
      <c r="H8740" s="1">
        <v>43264</v>
      </c>
      <c r="I8740">
        <v>999999</v>
      </c>
      <c r="J8740">
        <v>278.07</v>
      </c>
      <c r="K8740">
        <v>137.5</v>
      </c>
      <c r="L8740" t="s">
        <v>15</v>
      </c>
      <c r="M8740">
        <v>1.3008999999999999</v>
      </c>
    </row>
    <row r="8741" spans="1:13" x14ac:dyDescent="0.25">
      <c r="A8741">
        <v>308505</v>
      </c>
      <c r="B8741">
        <v>0</v>
      </c>
      <c r="C8741" s="1">
        <v>43263</v>
      </c>
      <c r="D8741">
        <v>1924553</v>
      </c>
      <c r="E8741">
        <v>433</v>
      </c>
      <c r="F8741">
        <v>3</v>
      </c>
      <c r="G8741">
        <v>969</v>
      </c>
      <c r="H8741" s="1">
        <v>43263</v>
      </c>
      <c r="I8741">
        <v>500</v>
      </c>
      <c r="J8741">
        <v>969</v>
      </c>
      <c r="K8741">
        <v>321.05</v>
      </c>
      <c r="L8741" t="s">
        <v>13</v>
      </c>
      <c r="M8741">
        <v>1</v>
      </c>
    </row>
    <row r="8742" spans="1:13" x14ac:dyDescent="0.25">
      <c r="A8742">
        <v>308505</v>
      </c>
      <c r="B8742">
        <v>1</v>
      </c>
      <c r="C8742" s="1">
        <v>43263</v>
      </c>
      <c r="D8742">
        <v>1924553</v>
      </c>
      <c r="E8742">
        <v>1667</v>
      </c>
      <c r="F8742">
        <v>6</v>
      </c>
      <c r="G8742">
        <v>5.5</v>
      </c>
      <c r="H8742" s="1">
        <v>43263</v>
      </c>
      <c r="I8742">
        <v>500</v>
      </c>
      <c r="J8742">
        <v>5.4450000000000003</v>
      </c>
      <c r="K8742">
        <v>2.8</v>
      </c>
      <c r="L8742" t="s">
        <v>13</v>
      </c>
      <c r="M8742">
        <v>1</v>
      </c>
    </row>
    <row r="8743" spans="1:13" x14ac:dyDescent="0.25">
      <c r="A8743">
        <v>308505</v>
      </c>
      <c r="B8743">
        <v>2</v>
      </c>
      <c r="C8743" s="1">
        <v>43263</v>
      </c>
      <c r="D8743">
        <v>1924553</v>
      </c>
      <c r="E8743">
        <v>417</v>
      </c>
      <c r="F8743">
        <v>6</v>
      </c>
      <c r="G8743">
        <v>599</v>
      </c>
      <c r="H8743" s="1">
        <v>43263</v>
      </c>
      <c r="I8743">
        <v>500</v>
      </c>
      <c r="J8743">
        <v>533.11</v>
      </c>
      <c r="K8743">
        <v>275.45999999999998</v>
      </c>
      <c r="L8743" t="s">
        <v>13</v>
      </c>
      <c r="M8743">
        <v>1</v>
      </c>
    </row>
    <row r="8744" spans="1:13" x14ac:dyDescent="0.25">
      <c r="A8744">
        <v>308505</v>
      </c>
      <c r="B8744">
        <v>3</v>
      </c>
      <c r="C8744" s="1">
        <v>43263</v>
      </c>
      <c r="D8744">
        <v>1924553</v>
      </c>
      <c r="E8744">
        <v>1640</v>
      </c>
      <c r="F8744">
        <v>7</v>
      </c>
      <c r="G8744">
        <v>22.89</v>
      </c>
      <c r="H8744" s="1">
        <v>43263</v>
      </c>
      <c r="I8744">
        <v>500</v>
      </c>
      <c r="J8744">
        <v>21.058800000000002</v>
      </c>
      <c r="K8744">
        <v>7.58</v>
      </c>
      <c r="L8744" t="s">
        <v>13</v>
      </c>
      <c r="M8744">
        <v>1</v>
      </c>
    </row>
    <row r="8745" spans="1:13" x14ac:dyDescent="0.25">
      <c r="A8745">
        <v>308506</v>
      </c>
      <c r="B8745">
        <v>0</v>
      </c>
      <c r="C8745" s="1">
        <v>43263</v>
      </c>
      <c r="D8745">
        <v>42347</v>
      </c>
      <c r="E8745">
        <v>117</v>
      </c>
      <c r="F8745">
        <v>3</v>
      </c>
      <c r="G8745">
        <v>169.99</v>
      </c>
      <c r="H8745" s="1">
        <v>43263</v>
      </c>
      <c r="I8745">
        <v>40</v>
      </c>
      <c r="J8745">
        <v>146.19139999999999</v>
      </c>
      <c r="K8745">
        <v>86.67</v>
      </c>
      <c r="L8745" t="s">
        <v>17</v>
      </c>
      <c r="M8745">
        <v>1.3153999999999999</v>
      </c>
    </row>
    <row r="8746" spans="1:13" x14ac:dyDescent="0.25">
      <c r="A8746">
        <v>308506</v>
      </c>
      <c r="B8746">
        <v>1</v>
      </c>
      <c r="C8746" s="1">
        <v>43263</v>
      </c>
      <c r="D8746">
        <v>42347</v>
      </c>
      <c r="E8746">
        <v>97</v>
      </c>
      <c r="F8746">
        <v>7</v>
      </c>
      <c r="G8746">
        <v>67.400000000000006</v>
      </c>
      <c r="H8746" s="1">
        <v>43263</v>
      </c>
      <c r="I8746">
        <v>40</v>
      </c>
      <c r="J8746">
        <v>67.400000000000006</v>
      </c>
      <c r="K8746">
        <v>34.36</v>
      </c>
      <c r="L8746" t="s">
        <v>17</v>
      </c>
      <c r="M8746">
        <v>1.3153999999999999</v>
      </c>
    </row>
    <row r="8747" spans="1:13" x14ac:dyDescent="0.25">
      <c r="A8747">
        <v>308506</v>
      </c>
      <c r="B8747">
        <v>2</v>
      </c>
      <c r="C8747" s="1">
        <v>43263</v>
      </c>
      <c r="D8747">
        <v>42347</v>
      </c>
      <c r="E8747">
        <v>1630</v>
      </c>
      <c r="F8747">
        <v>1</v>
      </c>
      <c r="G8747">
        <v>22.89</v>
      </c>
      <c r="H8747" s="1">
        <v>43263</v>
      </c>
      <c r="I8747">
        <v>40</v>
      </c>
      <c r="J8747">
        <v>22.89</v>
      </c>
      <c r="K8747">
        <v>7.58</v>
      </c>
      <c r="L8747" t="s">
        <v>17</v>
      </c>
      <c r="M8747">
        <v>1.3153999999999999</v>
      </c>
    </row>
    <row r="8748" spans="1:13" x14ac:dyDescent="0.25">
      <c r="A8748">
        <v>308506</v>
      </c>
      <c r="B8748">
        <v>3</v>
      </c>
      <c r="C8748" s="1">
        <v>43263</v>
      </c>
      <c r="D8748">
        <v>42347</v>
      </c>
      <c r="E8748">
        <v>690</v>
      </c>
      <c r="F8748">
        <v>1</v>
      </c>
      <c r="G8748">
        <v>228</v>
      </c>
      <c r="H8748" s="1">
        <v>43263</v>
      </c>
      <c r="I8748">
        <v>40</v>
      </c>
      <c r="J8748">
        <v>202.92</v>
      </c>
      <c r="K8748">
        <v>75.540000000000006</v>
      </c>
      <c r="L8748" t="s">
        <v>17</v>
      </c>
      <c r="M8748">
        <v>1.3153999999999999</v>
      </c>
    </row>
    <row r="8749" spans="1:13" x14ac:dyDescent="0.25">
      <c r="A8749">
        <v>308506</v>
      </c>
      <c r="B8749">
        <v>4</v>
      </c>
      <c r="C8749" s="1">
        <v>43263</v>
      </c>
      <c r="D8749">
        <v>42347</v>
      </c>
      <c r="E8749">
        <v>715</v>
      </c>
      <c r="F8749">
        <v>1</v>
      </c>
      <c r="G8749">
        <v>149</v>
      </c>
      <c r="H8749" s="1">
        <v>43263</v>
      </c>
      <c r="I8749">
        <v>40</v>
      </c>
      <c r="J8749">
        <v>149</v>
      </c>
      <c r="K8749">
        <v>68.52</v>
      </c>
      <c r="L8749" t="s">
        <v>17</v>
      </c>
      <c r="M8749">
        <v>1.3153999999999999</v>
      </c>
    </row>
    <row r="8750" spans="1:13" x14ac:dyDescent="0.25">
      <c r="A8750">
        <v>308506</v>
      </c>
      <c r="B8750">
        <v>5</v>
      </c>
      <c r="C8750" s="1">
        <v>43263</v>
      </c>
      <c r="D8750">
        <v>42347</v>
      </c>
      <c r="E8750">
        <v>1748</v>
      </c>
      <c r="F8750">
        <v>1</v>
      </c>
      <c r="G8750">
        <v>109</v>
      </c>
      <c r="H8750" s="1">
        <v>43263</v>
      </c>
      <c r="I8750">
        <v>40</v>
      </c>
      <c r="J8750">
        <v>99.19</v>
      </c>
      <c r="K8750">
        <v>36.11</v>
      </c>
      <c r="L8750" t="s">
        <v>17</v>
      </c>
      <c r="M8750">
        <v>1.3153999999999999</v>
      </c>
    </row>
    <row r="8751" spans="1:13" x14ac:dyDescent="0.25">
      <c r="A8751">
        <v>308506</v>
      </c>
      <c r="B8751">
        <v>6</v>
      </c>
      <c r="C8751" s="1">
        <v>43263</v>
      </c>
      <c r="D8751">
        <v>42347</v>
      </c>
      <c r="E8751">
        <v>803</v>
      </c>
      <c r="F8751">
        <v>2</v>
      </c>
      <c r="G8751">
        <v>17.899999999999999</v>
      </c>
      <c r="H8751" s="1">
        <v>43263</v>
      </c>
      <c r="I8751">
        <v>40</v>
      </c>
      <c r="J8751">
        <v>15.394</v>
      </c>
      <c r="K8751">
        <v>9.1300000000000008</v>
      </c>
      <c r="L8751" t="s">
        <v>17</v>
      </c>
      <c r="M8751">
        <v>1.3153999999999999</v>
      </c>
    </row>
    <row r="8752" spans="1:13" x14ac:dyDescent="0.25">
      <c r="A8752">
        <v>308600</v>
      </c>
      <c r="B8752">
        <v>0</v>
      </c>
      <c r="C8752" s="1">
        <v>43264</v>
      </c>
      <c r="D8752">
        <v>961993</v>
      </c>
      <c r="E8752">
        <v>1605</v>
      </c>
      <c r="F8752">
        <v>1</v>
      </c>
      <c r="G8752">
        <v>289.99</v>
      </c>
      <c r="H8752" s="1">
        <v>43264</v>
      </c>
      <c r="I8752">
        <v>380</v>
      </c>
      <c r="J8752">
        <v>289.99</v>
      </c>
      <c r="K8752">
        <v>96.08</v>
      </c>
      <c r="L8752" t="s">
        <v>16</v>
      </c>
      <c r="M8752">
        <v>0.74980000000000002</v>
      </c>
    </row>
    <row r="8753" spans="1:13" x14ac:dyDescent="0.25">
      <c r="A8753">
        <v>308600</v>
      </c>
      <c r="B8753">
        <v>1</v>
      </c>
      <c r="C8753" s="1">
        <v>43264</v>
      </c>
      <c r="D8753">
        <v>961993</v>
      </c>
      <c r="E8753">
        <v>1693</v>
      </c>
      <c r="F8753">
        <v>1</v>
      </c>
      <c r="G8753">
        <v>6.88</v>
      </c>
      <c r="H8753" s="1">
        <v>43264</v>
      </c>
      <c r="I8753">
        <v>380</v>
      </c>
      <c r="J8753">
        <v>6.2607999999999997</v>
      </c>
      <c r="K8753">
        <v>3.16</v>
      </c>
      <c r="L8753" t="s">
        <v>16</v>
      </c>
      <c r="M8753">
        <v>0.74980000000000002</v>
      </c>
    </row>
    <row r="8754" spans="1:13" x14ac:dyDescent="0.25">
      <c r="A8754">
        <v>308600</v>
      </c>
      <c r="B8754">
        <v>2</v>
      </c>
      <c r="C8754" s="1">
        <v>43264</v>
      </c>
      <c r="D8754">
        <v>961993</v>
      </c>
      <c r="E8754">
        <v>446</v>
      </c>
      <c r="F8754">
        <v>1</v>
      </c>
      <c r="G8754">
        <v>219.95</v>
      </c>
      <c r="H8754" s="1">
        <v>43264</v>
      </c>
      <c r="I8754">
        <v>380</v>
      </c>
      <c r="J8754">
        <v>219.95</v>
      </c>
      <c r="K8754">
        <v>112.14</v>
      </c>
      <c r="L8754" t="s">
        <v>16</v>
      </c>
      <c r="M8754">
        <v>0.74980000000000002</v>
      </c>
    </row>
    <row r="8755" spans="1:13" x14ac:dyDescent="0.25">
      <c r="A8755">
        <v>308600</v>
      </c>
      <c r="B8755">
        <v>3</v>
      </c>
      <c r="C8755" s="1">
        <v>43264</v>
      </c>
      <c r="D8755">
        <v>961993</v>
      </c>
      <c r="E8755">
        <v>1626</v>
      </c>
      <c r="F8755">
        <v>1</v>
      </c>
      <c r="G8755">
        <v>219</v>
      </c>
      <c r="H8755" s="1">
        <v>43264</v>
      </c>
      <c r="I8755">
        <v>380</v>
      </c>
      <c r="J8755">
        <v>219</v>
      </c>
      <c r="K8755">
        <v>72.56</v>
      </c>
      <c r="L8755" t="s">
        <v>16</v>
      </c>
      <c r="M8755">
        <v>0.74980000000000002</v>
      </c>
    </row>
    <row r="8756" spans="1:13" x14ac:dyDescent="0.25">
      <c r="A8756">
        <v>308600</v>
      </c>
      <c r="B8756">
        <v>4</v>
      </c>
      <c r="C8756" s="1">
        <v>43264</v>
      </c>
      <c r="D8756">
        <v>961993</v>
      </c>
      <c r="E8756">
        <v>1195</v>
      </c>
      <c r="F8756">
        <v>3</v>
      </c>
      <c r="G8756">
        <v>655</v>
      </c>
      <c r="H8756" s="1">
        <v>43264</v>
      </c>
      <c r="I8756">
        <v>380</v>
      </c>
      <c r="J8756">
        <v>622.25</v>
      </c>
      <c r="K8756">
        <v>301.20999999999998</v>
      </c>
      <c r="L8756" t="s">
        <v>16</v>
      </c>
      <c r="M8756">
        <v>0.74980000000000002</v>
      </c>
    </row>
    <row r="8757" spans="1:13" x14ac:dyDescent="0.25">
      <c r="A8757">
        <v>308600</v>
      </c>
      <c r="B8757">
        <v>5</v>
      </c>
      <c r="C8757" s="1">
        <v>43264</v>
      </c>
      <c r="D8757">
        <v>961993</v>
      </c>
      <c r="E8757">
        <v>426</v>
      </c>
      <c r="F8757">
        <v>10</v>
      </c>
      <c r="G8757">
        <v>499.9</v>
      </c>
      <c r="H8757" s="1">
        <v>43264</v>
      </c>
      <c r="I8757">
        <v>380</v>
      </c>
      <c r="J8757">
        <v>474.90499999999997</v>
      </c>
      <c r="K8757">
        <v>254.86</v>
      </c>
      <c r="L8757" t="s">
        <v>16</v>
      </c>
      <c r="M8757">
        <v>0.74980000000000002</v>
      </c>
    </row>
    <row r="8758" spans="1:13" x14ac:dyDescent="0.25">
      <c r="A8758">
        <v>308600</v>
      </c>
      <c r="B8758">
        <v>6</v>
      </c>
      <c r="C8758" s="1">
        <v>43264</v>
      </c>
      <c r="D8758">
        <v>961993</v>
      </c>
      <c r="E8758">
        <v>680</v>
      </c>
      <c r="F8758">
        <v>2</v>
      </c>
      <c r="G8758">
        <v>116</v>
      </c>
      <c r="H8758" s="1">
        <v>43264</v>
      </c>
      <c r="I8758">
        <v>380</v>
      </c>
      <c r="J8758">
        <v>116</v>
      </c>
      <c r="K8758">
        <v>53.34</v>
      </c>
      <c r="L8758" t="s">
        <v>16</v>
      </c>
      <c r="M8758">
        <v>0.74980000000000002</v>
      </c>
    </row>
    <row r="8759" spans="1:13" x14ac:dyDescent="0.25">
      <c r="A8759">
        <v>308601</v>
      </c>
      <c r="B8759">
        <v>0</v>
      </c>
      <c r="C8759" s="1">
        <v>43264</v>
      </c>
      <c r="D8759">
        <v>1435081</v>
      </c>
      <c r="E8759">
        <v>1639</v>
      </c>
      <c r="F8759">
        <v>3</v>
      </c>
      <c r="G8759">
        <v>9.99</v>
      </c>
      <c r="H8759" s="1">
        <v>43264</v>
      </c>
      <c r="I8759">
        <v>530</v>
      </c>
      <c r="J8759">
        <v>9.99</v>
      </c>
      <c r="K8759">
        <v>5.09</v>
      </c>
      <c r="L8759" t="s">
        <v>13</v>
      </c>
      <c r="M8759">
        <v>1</v>
      </c>
    </row>
    <row r="8760" spans="1:13" x14ac:dyDescent="0.25">
      <c r="A8760">
        <v>308602</v>
      </c>
      <c r="B8760">
        <v>0</v>
      </c>
      <c r="C8760" s="1">
        <v>43264</v>
      </c>
      <c r="D8760">
        <v>1757540</v>
      </c>
      <c r="E8760">
        <v>786</v>
      </c>
      <c r="F8760">
        <v>5</v>
      </c>
      <c r="G8760">
        <v>11.5</v>
      </c>
      <c r="H8760" s="1">
        <v>43267</v>
      </c>
      <c r="I8760">
        <v>999999</v>
      </c>
      <c r="J8760">
        <v>10.58</v>
      </c>
      <c r="K8760">
        <v>5.86</v>
      </c>
      <c r="L8760" t="s">
        <v>13</v>
      </c>
      <c r="M8760">
        <v>1</v>
      </c>
    </row>
    <row r="8761" spans="1:13" x14ac:dyDescent="0.25">
      <c r="A8761">
        <v>308603</v>
      </c>
      <c r="B8761">
        <v>0</v>
      </c>
      <c r="C8761" s="1">
        <v>43264</v>
      </c>
      <c r="D8761">
        <v>598137</v>
      </c>
      <c r="E8761">
        <v>803</v>
      </c>
      <c r="F8761">
        <v>7</v>
      </c>
      <c r="G8761">
        <v>17.899999999999999</v>
      </c>
      <c r="H8761" s="1">
        <v>43267</v>
      </c>
      <c r="I8761">
        <v>999999</v>
      </c>
      <c r="J8761">
        <v>15.573</v>
      </c>
      <c r="K8761">
        <v>9.1300000000000008</v>
      </c>
      <c r="L8761" t="s">
        <v>14</v>
      </c>
      <c r="M8761">
        <v>0.85009999999999997</v>
      </c>
    </row>
    <row r="8762" spans="1:13" x14ac:dyDescent="0.25">
      <c r="A8762">
        <v>308603</v>
      </c>
      <c r="B8762">
        <v>1</v>
      </c>
      <c r="C8762" s="1">
        <v>43264</v>
      </c>
      <c r="D8762">
        <v>598137</v>
      </c>
      <c r="E8762">
        <v>1580</v>
      </c>
      <c r="F8762">
        <v>1</v>
      </c>
      <c r="G8762">
        <v>219</v>
      </c>
      <c r="H8762" s="1">
        <v>43267</v>
      </c>
      <c r="I8762">
        <v>999999</v>
      </c>
      <c r="J8762">
        <v>188.34</v>
      </c>
      <c r="K8762">
        <v>72.56</v>
      </c>
      <c r="L8762" t="s">
        <v>14</v>
      </c>
      <c r="M8762">
        <v>0.85009999999999997</v>
      </c>
    </row>
    <row r="8763" spans="1:13" x14ac:dyDescent="0.25">
      <c r="A8763">
        <v>308603</v>
      </c>
      <c r="B8763">
        <v>2</v>
      </c>
      <c r="C8763" s="1">
        <v>43264</v>
      </c>
      <c r="D8763">
        <v>598137</v>
      </c>
      <c r="E8763">
        <v>2498</v>
      </c>
      <c r="F8763">
        <v>2</v>
      </c>
      <c r="G8763">
        <v>23.72</v>
      </c>
      <c r="H8763" s="1">
        <v>43267</v>
      </c>
      <c r="I8763">
        <v>999999</v>
      </c>
      <c r="J8763">
        <v>23.2456</v>
      </c>
      <c r="K8763">
        <v>12.09</v>
      </c>
      <c r="L8763" t="s">
        <v>14</v>
      </c>
      <c r="M8763">
        <v>0.85009999999999997</v>
      </c>
    </row>
    <row r="8764" spans="1:13" x14ac:dyDescent="0.25">
      <c r="A8764">
        <v>308603</v>
      </c>
      <c r="B8764">
        <v>3</v>
      </c>
      <c r="C8764" s="1">
        <v>43264</v>
      </c>
      <c r="D8764">
        <v>598137</v>
      </c>
      <c r="E8764">
        <v>1706</v>
      </c>
      <c r="F8764">
        <v>3</v>
      </c>
      <c r="G8764">
        <v>8.8800000000000008</v>
      </c>
      <c r="H8764" s="1">
        <v>43267</v>
      </c>
      <c r="I8764">
        <v>999999</v>
      </c>
      <c r="J8764">
        <v>8.0808</v>
      </c>
      <c r="K8764">
        <v>4.08</v>
      </c>
      <c r="L8764" t="s">
        <v>14</v>
      </c>
      <c r="M8764">
        <v>0.85009999999999997</v>
      </c>
    </row>
    <row r="8765" spans="1:13" x14ac:dyDescent="0.25">
      <c r="A8765">
        <v>308604</v>
      </c>
      <c r="B8765">
        <v>0</v>
      </c>
      <c r="C8765" s="1">
        <v>43264</v>
      </c>
      <c r="D8765">
        <v>141571</v>
      </c>
      <c r="E8765">
        <v>646</v>
      </c>
      <c r="F8765">
        <v>2</v>
      </c>
      <c r="G8765">
        <v>219</v>
      </c>
      <c r="H8765" s="1">
        <v>43265</v>
      </c>
      <c r="I8765">
        <v>999999</v>
      </c>
      <c r="J8765">
        <v>219</v>
      </c>
      <c r="K8765">
        <v>72.56</v>
      </c>
      <c r="L8765" t="s">
        <v>17</v>
      </c>
      <c r="M8765">
        <v>1.3181</v>
      </c>
    </row>
    <row r="8766" spans="1:13" x14ac:dyDescent="0.25">
      <c r="A8766">
        <v>308605</v>
      </c>
      <c r="B8766">
        <v>0</v>
      </c>
      <c r="C8766" s="1">
        <v>43264</v>
      </c>
      <c r="D8766">
        <v>865426</v>
      </c>
      <c r="E8766">
        <v>45</v>
      </c>
      <c r="F8766">
        <v>2</v>
      </c>
      <c r="G8766">
        <v>232</v>
      </c>
      <c r="H8766" s="1">
        <v>43267</v>
      </c>
      <c r="I8766">
        <v>999999</v>
      </c>
      <c r="J8766">
        <v>201.84</v>
      </c>
      <c r="K8766">
        <v>106.69</v>
      </c>
      <c r="L8766" t="s">
        <v>14</v>
      </c>
      <c r="M8766">
        <v>0.85009999999999997</v>
      </c>
    </row>
    <row r="8767" spans="1:13" x14ac:dyDescent="0.25">
      <c r="A8767">
        <v>308606</v>
      </c>
      <c r="B8767">
        <v>0</v>
      </c>
      <c r="C8767" s="1">
        <v>43264</v>
      </c>
      <c r="D8767">
        <v>1788358</v>
      </c>
      <c r="E8767">
        <v>2018</v>
      </c>
      <c r="F8767">
        <v>2</v>
      </c>
      <c r="G8767">
        <v>94.99</v>
      </c>
      <c r="H8767" s="1">
        <v>43267</v>
      </c>
      <c r="I8767">
        <v>999999</v>
      </c>
      <c r="J8767">
        <v>83.591200000000001</v>
      </c>
      <c r="K8767">
        <v>48.43</v>
      </c>
      <c r="L8767" t="s">
        <v>13</v>
      </c>
      <c r="M8767">
        <v>1</v>
      </c>
    </row>
    <row r="8768" spans="1:13" x14ac:dyDescent="0.25">
      <c r="A8768">
        <v>308606</v>
      </c>
      <c r="B8768">
        <v>1</v>
      </c>
      <c r="C8768" s="1">
        <v>43264</v>
      </c>
      <c r="D8768">
        <v>1788358</v>
      </c>
      <c r="E8768">
        <v>811</v>
      </c>
      <c r="F8768">
        <v>4</v>
      </c>
      <c r="G8768">
        <v>16.5</v>
      </c>
      <c r="H8768" s="1">
        <v>43267</v>
      </c>
      <c r="I8768">
        <v>999999</v>
      </c>
      <c r="J8768">
        <v>16.5</v>
      </c>
      <c r="K8768">
        <v>7.59</v>
      </c>
      <c r="L8768" t="s">
        <v>13</v>
      </c>
      <c r="M8768">
        <v>1</v>
      </c>
    </row>
    <row r="8769" spans="1:13" x14ac:dyDescent="0.25">
      <c r="A8769">
        <v>308607</v>
      </c>
      <c r="B8769">
        <v>0</v>
      </c>
      <c r="C8769" s="1">
        <v>43264</v>
      </c>
      <c r="D8769">
        <v>1803604</v>
      </c>
      <c r="E8769">
        <v>158</v>
      </c>
      <c r="F8769">
        <v>2</v>
      </c>
      <c r="G8769">
        <v>1099.99</v>
      </c>
      <c r="H8769" s="1">
        <v>43264</v>
      </c>
      <c r="I8769">
        <v>510</v>
      </c>
      <c r="J8769">
        <v>1099.99</v>
      </c>
      <c r="K8769">
        <v>505.85</v>
      </c>
      <c r="L8769" t="s">
        <v>13</v>
      </c>
      <c r="M8769">
        <v>1</v>
      </c>
    </row>
    <row r="8770" spans="1:13" x14ac:dyDescent="0.25">
      <c r="A8770">
        <v>308607</v>
      </c>
      <c r="B8770">
        <v>1</v>
      </c>
      <c r="C8770" s="1">
        <v>43264</v>
      </c>
      <c r="D8770">
        <v>1803604</v>
      </c>
      <c r="E8770">
        <v>1438</v>
      </c>
      <c r="F8770">
        <v>2</v>
      </c>
      <c r="G8770">
        <v>290</v>
      </c>
      <c r="H8770" s="1">
        <v>43264</v>
      </c>
      <c r="I8770">
        <v>510</v>
      </c>
      <c r="J8770">
        <v>258.10000000000002</v>
      </c>
      <c r="K8770">
        <v>133.36000000000001</v>
      </c>
      <c r="L8770" t="s">
        <v>13</v>
      </c>
      <c r="M8770">
        <v>1</v>
      </c>
    </row>
    <row r="8771" spans="1:13" x14ac:dyDescent="0.25">
      <c r="A8771">
        <v>308608</v>
      </c>
      <c r="B8771">
        <v>0</v>
      </c>
      <c r="C8771" s="1">
        <v>43264</v>
      </c>
      <c r="D8771">
        <v>1980967</v>
      </c>
      <c r="E8771">
        <v>2472</v>
      </c>
      <c r="F8771">
        <v>1</v>
      </c>
      <c r="G8771">
        <v>29.99</v>
      </c>
      <c r="H8771" s="1">
        <v>43264</v>
      </c>
      <c r="I8771">
        <v>590</v>
      </c>
      <c r="J8771">
        <v>26.391200000000001</v>
      </c>
      <c r="K8771">
        <v>15.29</v>
      </c>
      <c r="L8771" t="s">
        <v>13</v>
      </c>
      <c r="M8771">
        <v>1</v>
      </c>
    </row>
    <row r="8772" spans="1:13" x14ac:dyDescent="0.25">
      <c r="A8772">
        <v>308700</v>
      </c>
      <c r="B8772">
        <v>0</v>
      </c>
      <c r="C8772" s="1">
        <v>43265</v>
      </c>
      <c r="D8772">
        <v>1846531</v>
      </c>
      <c r="E8772">
        <v>477</v>
      </c>
      <c r="F8772">
        <v>1</v>
      </c>
      <c r="G8772">
        <v>619</v>
      </c>
      <c r="H8772" s="1">
        <v>43265</v>
      </c>
      <c r="I8772">
        <v>450</v>
      </c>
      <c r="J8772">
        <v>588.04999999999995</v>
      </c>
      <c r="K8772">
        <v>205.09</v>
      </c>
      <c r="L8772" t="s">
        <v>13</v>
      </c>
      <c r="M8772">
        <v>1</v>
      </c>
    </row>
    <row r="8773" spans="1:13" x14ac:dyDescent="0.25">
      <c r="A8773">
        <v>308700</v>
      </c>
      <c r="B8773">
        <v>1</v>
      </c>
      <c r="C8773" s="1">
        <v>43265</v>
      </c>
      <c r="D8773">
        <v>1846531</v>
      </c>
      <c r="E8773">
        <v>139</v>
      </c>
      <c r="F8773">
        <v>2</v>
      </c>
      <c r="G8773">
        <v>499.99</v>
      </c>
      <c r="H8773" s="1">
        <v>43265</v>
      </c>
      <c r="I8773">
        <v>450</v>
      </c>
      <c r="J8773">
        <v>499.99</v>
      </c>
      <c r="K8773">
        <v>229.93</v>
      </c>
      <c r="L8773" t="s">
        <v>13</v>
      </c>
      <c r="M8773">
        <v>1</v>
      </c>
    </row>
    <row r="8774" spans="1:13" x14ac:dyDescent="0.25">
      <c r="A8774">
        <v>308700</v>
      </c>
      <c r="B8774">
        <v>2</v>
      </c>
      <c r="C8774" s="1">
        <v>43265</v>
      </c>
      <c r="D8774">
        <v>1846531</v>
      </c>
      <c r="E8774">
        <v>405</v>
      </c>
      <c r="F8774">
        <v>1</v>
      </c>
      <c r="G8774">
        <v>699</v>
      </c>
      <c r="H8774" s="1">
        <v>43265</v>
      </c>
      <c r="I8774">
        <v>450</v>
      </c>
      <c r="J8774">
        <v>699</v>
      </c>
      <c r="K8774">
        <v>321.44</v>
      </c>
      <c r="L8774" t="s">
        <v>13</v>
      </c>
      <c r="M8774">
        <v>1</v>
      </c>
    </row>
    <row r="8775" spans="1:13" x14ac:dyDescent="0.25">
      <c r="A8775">
        <v>308701</v>
      </c>
      <c r="B8775">
        <v>0</v>
      </c>
      <c r="C8775" s="1">
        <v>43265</v>
      </c>
      <c r="D8775">
        <v>846036</v>
      </c>
      <c r="E8775">
        <v>1581</v>
      </c>
      <c r="F8775">
        <v>1</v>
      </c>
      <c r="G8775">
        <v>219</v>
      </c>
      <c r="H8775" s="1">
        <v>43270</v>
      </c>
      <c r="I8775">
        <v>999999</v>
      </c>
      <c r="J8775">
        <v>219</v>
      </c>
      <c r="K8775">
        <v>72.56</v>
      </c>
      <c r="L8775" t="s">
        <v>14</v>
      </c>
      <c r="M8775">
        <v>0.85250000000000004</v>
      </c>
    </row>
    <row r="8776" spans="1:13" x14ac:dyDescent="0.25">
      <c r="A8776">
        <v>308702</v>
      </c>
      <c r="B8776">
        <v>0</v>
      </c>
      <c r="C8776" s="1">
        <v>43265</v>
      </c>
      <c r="D8776">
        <v>1924251</v>
      </c>
      <c r="E8776">
        <v>363</v>
      </c>
      <c r="F8776">
        <v>2</v>
      </c>
      <c r="G8776">
        <v>699</v>
      </c>
      <c r="H8776" s="1">
        <v>43267</v>
      </c>
      <c r="I8776">
        <v>999999</v>
      </c>
      <c r="J8776">
        <v>629.1</v>
      </c>
      <c r="K8776">
        <v>321.44</v>
      </c>
      <c r="L8776" t="s">
        <v>13</v>
      </c>
      <c r="M8776">
        <v>1</v>
      </c>
    </row>
    <row r="8777" spans="1:13" x14ac:dyDescent="0.25">
      <c r="A8777">
        <v>308703</v>
      </c>
      <c r="B8777">
        <v>0</v>
      </c>
      <c r="C8777" s="1">
        <v>43265</v>
      </c>
      <c r="D8777">
        <v>1597970</v>
      </c>
      <c r="E8777">
        <v>2160</v>
      </c>
      <c r="F8777">
        <v>2</v>
      </c>
      <c r="G8777">
        <v>445</v>
      </c>
      <c r="H8777" s="1">
        <v>43265</v>
      </c>
      <c r="I8777">
        <v>585</v>
      </c>
      <c r="J8777">
        <v>396.05</v>
      </c>
      <c r="K8777">
        <v>204.64</v>
      </c>
      <c r="L8777" t="s">
        <v>13</v>
      </c>
      <c r="M8777">
        <v>1</v>
      </c>
    </row>
    <row r="8778" spans="1:13" x14ac:dyDescent="0.25">
      <c r="A8778">
        <v>308704</v>
      </c>
      <c r="B8778">
        <v>0</v>
      </c>
      <c r="C8778" s="1">
        <v>43265</v>
      </c>
      <c r="D8778">
        <v>2075893</v>
      </c>
      <c r="E8778">
        <v>1662</v>
      </c>
      <c r="F8778">
        <v>2</v>
      </c>
      <c r="G8778">
        <v>6.99</v>
      </c>
      <c r="H8778" s="1">
        <v>43269</v>
      </c>
      <c r="I8778">
        <v>999999</v>
      </c>
      <c r="J8778">
        <v>6.1512000000000002</v>
      </c>
      <c r="K8778">
        <v>3.56</v>
      </c>
      <c r="L8778" t="s">
        <v>13</v>
      </c>
      <c r="M8778">
        <v>1</v>
      </c>
    </row>
    <row r="8779" spans="1:13" x14ac:dyDescent="0.25">
      <c r="A8779">
        <v>308705</v>
      </c>
      <c r="B8779">
        <v>0</v>
      </c>
      <c r="C8779" s="1">
        <v>43265</v>
      </c>
      <c r="D8779">
        <v>1719911</v>
      </c>
      <c r="E8779">
        <v>776</v>
      </c>
      <c r="F8779">
        <v>5</v>
      </c>
      <c r="G8779">
        <v>23.9</v>
      </c>
      <c r="H8779" s="1">
        <v>43265</v>
      </c>
      <c r="I8779">
        <v>450</v>
      </c>
      <c r="J8779">
        <v>23.9</v>
      </c>
      <c r="K8779">
        <v>10.99</v>
      </c>
      <c r="L8779" t="s">
        <v>13</v>
      </c>
      <c r="M8779">
        <v>1</v>
      </c>
    </row>
    <row r="8780" spans="1:13" x14ac:dyDescent="0.25">
      <c r="A8780">
        <v>308705</v>
      </c>
      <c r="B8780">
        <v>1</v>
      </c>
      <c r="C8780" s="1">
        <v>43265</v>
      </c>
      <c r="D8780">
        <v>1719911</v>
      </c>
      <c r="E8780">
        <v>1364</v>
      </c>
      <c r="F8780">
        <v>4</v>
      </c>
      <c r="G8780">
        <v>26.99</v>
      </c>
      <c r="H8780" s="1">
        <v>43265</v>
      </c>
      <c r="I8780">
        <v>450</v>
      </c>
      <c r="J8780">
        <v>26.99</v>
      </c>
      <c r="K8780">
        <v>12.41</v>
      </c>
      <c r="L8780" t="s">
        <v>13</v>
      </c>
      <c r="M8780">
        <v>1</v>
      </c>
    </row>
    <row r="8781" spans="1:13" x14ac:dyDescent="0.25">
      <c r="A8781">
        <v>308705</v>
      </c>
      <c r="B8781">
        <v>2</v>
      </c>
      <c r="C8781" s="1">
        <v>43265</v>
      </c>
      <c r="D8781">
        <v>1719911</v>
      </c>
      <c r="E8781">
        <v>620</v>
      </c>
      <c r="F8781">
        <v>9</v>
      </c>
      <c r="G8781">
        <v>190</v>
      </c>
      <c r="H8781" s="1">
        <v>43265</v>
      </c>
      <c r="I8781">
        <v>450</v>
      </c>
      <c r="J8781">
        <v>178.6</v>
      </c>
      <c r="K8781">
        <v>87.37</v>
      </c>
      <c r="L8781" t="s">
        <v>13</v>
      </c>
      <c r="M8781">
        <v>1</v>
      </c>
    </row>
    <row r="8782" spans="1:13" x14ac:dyDescent="0.25">
      <c r="A8782">
        <v>308706</v>
      </c>
      <c r="B8782">
        <v>0</v>
      </c>
      <c r="C8782" s="1">
        <v>43265</v>
      </c>
      <c r="D8782">
        <v>1952060</v>
      </c>
      <c r="E8782">
        <v>427</v>
      </c>
      <c r="F8782">
        <v>3</v>
      </c>
      <c r="G8782">
        <v>469</v>
      </c>
      <c r="H8782" s="1">
        <v>43265</v>
      </c>
      <c r="I8782">
        <v>510</v>
      </c>
      <c r="J8782">
        <v>417.41</v>
      </c>
      <c r="K8782">
        <v>215.68</v>
      </c>
      <c r="L8782" t="s">
        <v>13</v>
      </c>
      <c r="M8782">
        <v>1</v>
      </c>
    </row>
    <row r="8783" spans="1:13" x14ac:dyDescent="0.25">
      <c r="A8783">
        <v>308707</v>
      </c>
      <c r="B8783">
        <v>0</v>
      </c>
      <c r="C8783" s="1">
        <v>43265</v>
      </c>
      <c r="D8783">
        <v>403301</v>
      </c>
      <c r="E8783">
        <v>1551</v>
      </c>
      <c r="F8783">
        <v>3</v>
      </c>
      <c r="G8783">
        <v>299</v>
      </c>
      <c r="H8783" s="1">
        <v>43265</v>
      </c>
      <c r="I8783">
        <v>255</v>
      </c>
      <c r="J8783">
        <v>263.12</v>
      </c>
      <c r="K8783">
        <v>137.5</v>
      </c>
      <c r="L8783" t="s">
        <v>14</v>
      </c>
      <c r="M8783">
        <v>0.85250000000000004</v>
      </c>
    </row>
    <row r="8784" spans="1:13" x14ac:dyDescent="0.25">
      <c r="A8784">
        <v>308707</v>
      </c>
      <c r="B8784">
        <v>1</v>
      </c>
      <c r="C8784" s="1">
        <v>43265</v>
      </c>
      <c r="D8784">
        <v>403301</v>
      </c>
      <c r="E8784">
        <v>1798</v>
      </c>
      <c r="F8784">
        <v>2</v>
      </c>
      <c r="G8784">
        <v>43</v>
      </c>
      <c r="H8784" s="1">
        <v>43265</v>
      </c>
      <c r="I8784">
        <v>255</v>
      </c>
      <c r="J8784">
        <v>43</v>
      </c>
      <c r="K8784">
        <v>21.92</v>
      </c>
      <c r="L8784" t="s">
        <v>14</v>
      </c>
      <c r="M8784">
        <v>0.85250000000000004</v>
      </c>
    </row>
    <row r="8785" spans="1:13" x14ac:dyDescent="0.25">
      <c r="A8785">
        <v>308708</v>
      </c>
      <c r="B8785">
        <v>0</v>
      </c>
      <c r="C8785" s="1">
        <v>43265</v>
      </c>
      <c r="D8785">
        <v>41530</v>
      </c>
      <c r="E8785">
        <v>608</v>
      </c>
      <c r="F8785">
        <v>2</v>
      </c>
      <c r="G8785">
        <v>190</v>
      </c>
      <c r="H8785" s="1">
        <v>43267</v>
      </c>
      <c r="I8785">
        <v>999999</v>
      </c>
      <c r="J8785">
        <v>165.3</v>
      </c>
      <c r="K8785">
        <v>62.95</v>
      </c>
      <c r="L8785" t="s">
        <v>17</v>
      </c>
      <c r="M8785">
        <v>1.3226</v>
      </c>
    </row>
    <row r="8786" spans="1:13" x14ac:dyDescent="0.25">
      <c r="A8786">
        <v>308709</v>
      </c>
      <c r="B8786">
        <v>0</v>
      </c>
      <c r="C8786" s="1">
        <v>43265</v>
      </c>
      <c r="D8786">
        <v>1733863</v>
      </c>
      <c r="E8786">
        <v>1410</v>
      </c>
      <c r="F8786">
        <v>2</v>
      </c>
      <c r="G8786">
        <v>230</v>
      </c>
      <c r="H8786" s="1">
        <v>43269</v>
      </c>
      <c r="I8786">
        <v>999999</v>
      </c>
      <c r="J8786">
        <v>207</v>
      </c>
      <c r="K8786">
        <v>105.77</v>
      </c>
      <c r="L8786" t="s">
        <v>13</v>
      </c>
      <c r="M8786">
        <v>1</v>
      </c>
    </row>
    <row r="8787" spans="1:13" x14ac:dyDescent="0.25">
      <c r="A8787">
        <v>308709</v>
      </c>
      <c r="B8787">
        <v>1</v>
      </c>
      <c r="C8787" s="1">
        <v>43265</v>
      </c>
      <c r="D8787">
        <v>1733863</v>
      </c>
      <c r="E8787">
        <v>667</v>
      </c>
      <c r="F8787">
        <v>3</v>
      </c>
      <c r="G8787">
        <v>190</v>
      </c>
      <c r="H8787" s="1">
        <v>43269</v>
      </c>
      <c r="I8787">
        <v>999999</v>
      </c>
      <c r="J8787">
        <v>171</v>
      </c>
      <c r="K8787">
        <v>87.37</v>
      </c>
      <c r="L8787" t="s">
        <v>13</v>
      </c>
      <c r="M8787">
        <v>1</v>
      </c>
    </row>
    <row r="8788" spans="1:13" x14ac:dyDescent="0.25">
      <c r="A8788">
        <v>308709</v>
      </c>
      <c r="B8788">
        <v>2</v>
      </c>
      <c r="C8788" s="1">
        <v>43265</v>
      </c>
      <c r="D8788">
        <v>1733863</v>
      </c>
      <c r="E8788">
        <v>2491</v>
      </c>
      <c r="F8788">
        <v>1</v>
      </c>
      <c r="G8788">
        <v>24.99</v>
      </c>
      <c r="H8788" s="1">
        <v>43269</v>
      </c>
      <c r="I8788">
        <v>999999</v>
      </c>
      <c r="J8788">
        <v>24.99</v>
      </c>
      <c r="K8788">
        <v>12.74</v>
      </c>
      <c r="L8788" t="s">
        <v>13</v>
      </c>
      <c r="M8788">
        <v>1</v>
      </c>
    </row>
    <row r="8789" spans="1:13" x14ac:dyDescent="0.25">
      <c r="A8789">
        <v>308709</v>
      </c>
      <c r="B8789">
        <v>3</v>
      </c>
      <c r="C8789" s="1">
        <v>43265</v>
      </c>
      <c r="D8789">
        <v>1733863</v>
      </c>
      <c r="E8789">
        <v>1648</v>
      </c>
      <c r="F8789">
        <v>7</v>
      </c>
      <c r="G8789">
        <v>109.99</v>
      </c>
      <c r="H8789" s="1">
        <v>43269</v>
      </c>
      <c r="I8789">
        <v>999999</v>
      </c>
      <c r="J8789">
        <v>109.99</v>
      </c>
      <c r="K8789">
        <v>56.08</v>
      </c>
      <c r="L8789" t="s">
        <v>13</v>
      </c>
      <c r="M8789">
        <v>1</v>
      </c>
    </row>
    <row r="8790" spans="1:13" x14ac:dyDescent="0.25">
      <c r="A8790">
        <v>308800</v>
      </c>
      <c r="B8790">
        <v>0</v>
      </c>
      <c r="C8790" s="1">
        <v>43266</v>
      </c>
      <c r="D8790">
        <v>1638733</v>
      </c>
      <c r="E8790">
        <v>2488</v>
      </c>
      <c r="F8790">
        <v>6</v>
      </c>
      <c r="G8790">
        <v>14.99</v>
      </c>
      <c r="H8790" s="1">
        <v>43267</v>
      </c>
      <c r="I8790">
        <v>999999</v>
      </c>
      <c r="J8790">
        <v>13.1912</v>
      </c>
      <c r="K8790">
        <v>7.64</v>
      </c>
      <c r="L8790" t="s">
        <v>13</v>
      </c>
      <c r="M8790">
        <v>1</v>
      </c>
    </row>
    <row r="8791" spans="1:13" x14ac:dyDescent="0.25">
      <c r="A8791">
        <v>308800</v>
      </c>
      <c r="B8791">
        <v>1</v>
      </c>
      <c r="C8791" s="1">
        <v>43266</v>
      </c>
      <c r="D8791">
        <v>1638733</v>
      </c>
      <c r="E8791">
        <v>2013</v>
      </c>
      <c r="F8791">
        <v>1</v>
      </c>
      <c r="G8791">
        <v>665.94</v>
      </c>
      <c r="H8791" s="1">
        <v>43267</v>
      </c>
      <c r="I8791">
        <v>999999</v>
      </c>
      <c r="J8791">
        <v>665.94</v>
      </c>
      <c r="K8791">
        <v>220.64</v>
      </c>
      <c r="L8791" t="s">
        <v>13</v>
      </c>
      <c r="M8791">
        <v>1</v>
      </c>
    </row>
    <row r="8792" spans="1:13" x14ac:dyDescent="0.25">
      <c r="A8792">
        <v>308800</v>
      </c>
      <c r="B8792">
        <v>2</v>
      </c>
      <c r="C8792" s="1">
        <v>43266</v>
      </c>
      <c r="D8792">
        <v>1638733</v>
      </c>
      <c r="E8792">
        <v>613</v>
      </c>
      <c r="F8792">
        <v>1</v>
      </c>
      <c r="G8792">
        <v>699</v>
      </c>
      <c r="H8792" s="1">
        <v>43267</v>
      </c>
      <c r="I8792">
        <v>999999</v>
      </c>
      <c r="J8792">
        <v>608.13</v>
      </c>
      <c r="K8792">
        <v>321.44</v>
      </c>
      <c r="L8792" t="s">
        <v>13</v>
      </c>
      <c r="M8792">
        <v>1</v>
      </c>
    </row>
    <row r="8793" spans="1:13" x14ac:dyDescent="0.25">
      <c r="A8793">
        <v>308801</v>
      </c>
      <c r="B8793">
        <v>0</v>
      </c>
      <c r="C8793" s="1">
        <v>43266</v>
      </c>
      <c r="D8793">
        <v>70642</v>
      </c>
      <c r="E8793">
        <v>2491</v>
      </c>
      <c r="F8793">
        <v>1</v>
      </c>
      <c r="G8793">
        <v>24.99</v>
      </c>
      <c r="H8793" s="1">
        <v>43266</v>
      </c>
      <c r="I8793">
        <v>40</v>
      </c>
      <c r="J8793">
        <v>22.491</v>
      </c>
      <c r="K8793">
        <v>12.74</v>
      </c>
      <c r="L8793" t="s">
        <v>17</v>
      </c>
      <c r="M8793">
        <v>1.3382000000000001</v>
      </c>
    </row>
    <row r="8794" spans="1:13" x14ac:dyDescent="0.25">
      <c r="A8794">
        <v>308801</v>
      </c>
      <c r="B8794">
        <v>1</v>
      </c>
      <c r="C8794" s="1">
        <v>43266</v>
      </c>
      <c r="D8794">
        <v>70642</v>
      </c>
      <c r="E8794">
        <v>106</v>
      </c>
      <c r="F8794">
        <v>2</v>
      </c>
      <c r="G8794">
        <v>132.99</v>
      </c>
      <c r="H8794" s="1">
        <v>43266</v>
      </c>
      <c r="I8794">
        <v>40</v>
      </c>
      <c r="J8794">
        <v>118.36109999999999</v>
      </c>
      <c r="K8794">
        <v>61.16</v>
      </c>
      <c r="L8794" t="s">
        <v>17</v>
      </c>
      <c r="M8794">
        <v>1.3382000000000001</v>
      </c>
    </row>
    <row r="8795" spans="1:13" x14ac:dyDescent="0.25">
      <c r="A8795">
        <v>308801</v>
      </c>
      <c r="B8795">
        <v>2</v>
      </c>
      <c r="C8795" s="1">
        <v>43266</v>
      </c>
      <c r="D8795">
        <v>70642</v>
      </c>
      <c r="E8795">
        <v>1586</v>
      </c>
      <c r="F8795">
        <v>2</v>
      </c>
      <c r="G8795">
        <v>12.66</v>
      </c>
      <c r="H8795" s="1">
        <v>43266</v>
      </c>
      <c r="I8795">
        <v>40</v>
      </c>
      <c r="J8795">
        <v>11.5206</v>
      </c>
      <c r="K8795">
        <v>5.82</v>
      </c>
      <c r="L8795" t="s">
        <v>17</v>
      </c>
      <c r="M8795">
        <v>1.3382000000000001</v>
      </c>
    </row>
    <row r="8796" spans="1:13" x14ac:dyDescent="0.25">
      <c r="A8796">
        <v>308802</v>
      </c>
      <c r="B8796">
        <v>0</v>
      </c>
      <c r="C8796" s="1">
        <v>43266</v>
      </c>
      <c r="D8796">
        <v>1907243</v>
      </c>
      <c r="E8796">
        <v>1587</v>
      </c>
      <c r="F8796">
        <v>1</v>
      </c>
      <c r="G8796">
        <v>17.989999999999998</v>
      </c>
      <c r="H8796" s="1">
        <v>43268</v>
      </c>
      <c r="I8796">
        <v>999999</v>
      </c>
      <c r="J8796">
        <v>17.989999999999998</v>
      </c>
      <c r="K8796">
        <v>8.27</v>
      </c>
      <c r="L8796" t="s">
        <v>13</v>
      </c>
      <c r="M8796">
        <v>1</v>
      </c>
    </row>
    <row r="8797" spans="1:13" x14ac:dyDescent="0.25">
      <c r="A8797">
        <v>308803</v>
      </c>
      <c r="B8797">
        <v>0</v>
      </c>
      <c r="C8797" s="1">
        <v>43266</v>
      </c>
      <c r="D8797">
        <v>1401397</v>
      </c>
      <c r="E8797">
        <v>330</v>
      </c>
      <c r="F8797">
        <v>1</v>
      </c>
      <c r="G8797">
        <v>309</v>
      </c>
      <c r="H8797" s="1">
        <v>43268</v>
      </c>
      <c r="I8797">
        <v>999999</v>
      </c>
      <c r="J8797">
        <v>309</v>
      </c>
      <c r="K8797">
        <v>157.54</v>
      </c>
      <c r="L8797" t="s">
        <v>13</v>
      </c>
      <c r="M8797">
        <v>1</v>
      </c>
    </row>
    <row r="8798" spans="1:13" x14ac:dyDescent="0.25">
      <c r="A8798">
        <v>308803</v>
      </c>
      <c r="B8798">
        <v>1</v>
      </c>
      <c r="C8798" s="1">
        <v>43266</v>
      </c>
      <c r="D8798">
        <v>1401397</v>
      </c>
      <c r="E8798">
        <v>1615</v>
      </c>
      <c r="F8798">
        <v>2</v>
      </c>
      <c r="G8798">
        <v>289.99</v>
      </c>
      <c r="H8798" s="1">
        <v>43268</v>
      </c>
      <c r="I8798">
        <v>999999</v>
      </c>
      <c r="J8798">
        <v>289.99</v>
      </c>
      <c r="K8798">
        <v>96.08</v>
      </c>
      <c r="L8798" t="s">
        <v>13</v>
      </c>
      <c r="M8798">
        <v>1</v>
      </c>
    </row>
    <row r="8799" spans="1:13" x14ac:dyDescent="0.25">
      <c r="A8799">
        <v>308803</v>
      </c>
      <c r="B8799">
        <v>2</v>
      </c>
      <c r="C8799" s="1">
        <v>43266</v>
      </c>
      <c r="D8799">
        <v>1401397</v>
      </c>
      <c r="E8799">
        <v>387</v>
      </c>
      <c r="F8799">
        <v>3</v>
      </c>
      <c r="G8799">
        <v>699</v>
      </c>
      <c r="H8799" s="1">
        <v>43268</v>
      </c>
      <c r="I8799">
        <v>999999</v>
      </c>
      <c r="J8799">
        <v>699</v>
      </c>
      <c r="K8799">
        <v>321.44</v>
      </c>
      <c r="L8799" t="s">
        <v>13</v>
      </c>
      <c r="M8799">
        <v>1</v>
      </c>
    </row>
    <row r="8800" spans="1:13" x14ac:dyDescent="0.25">
      <c r="A8800">
        <v>308803</v>
      </c>
      <c r="B8800">
        <v>3</v>
      </c>
      <c r="C8800" s="1">
        <v>43266</v>
      </c>
      <c r="D8800">
        <v>1401397</v>
      </c>
      <c r="E8800">
        <v>1456</v>
      </c>
      <c r="F8800">
        <v>4</v>
      </c>
      <c r="G8800">
        <v>301</v>
      </c>
      <c r="H8800" s="1">
        <v>43268</v>
      </c>
      <c r="I8800">
        <v>999999</v>
      </c>
      <c r="J8800">
        <v>264.88</v>
      </c>
      <c r="K8800">
        <v>138.41999999999999</v>
      </c>
      <c r="L8800" t="s">
        <v>13</v>
      </c>
      <c r="M8800">
        <v>1</v>
      </c>
    </row>
    <row r="8801" spans="1:13" x14ac:dyDescent="0.25">
      <c r="A8801">
        <v>308804</v>
      </c>
      <c r="B8801">
        <v>0</v>
      </c>
      <c r="C8801" s="1">
        <v>43266</v>
      </c>
      <c r="D8801">
        <v>1329661</v>
      </c>
      <c r="E8801">
        <v>132</v>
      </c>
      <c r="F8801">
        <v>2</v>
      </c>
      <c r="G8801">
        <v>200</v>
      </c>
      <c r="H8801" s="1">
        <v>43270</v>
      </c>
      <c r="I8801">
        <v>999999</v>
      </c>
      <c r="J8801">
        <v>180</v>
      </c>
      <c r="K8801">
        <v>101.97</v>
      </c>
      <c r="L8801" t="s">
        <v>13</v>
      </c>
      <c r="M8801">
        <v>1</v>
      </c>
    </row>
    <row r="8802" spans="1:13" x14ac:dyDescent="0.25">
      <c r="A8802">
        <v>308805</v>
      </c>
      <c r="B8802">
        <v>0</v>
      </c>
      <c r="C8802" s="1">
        <v>43266</v>
      </c>
      <c r="D8802">
        <v>1458396</v>
      </c>
      <c r="E8802">
        <v>1403</v>
      </c>
      <c r="F8802">
        <v>1</v>
      </c>
      <c r="G8802">
        <v>47.44</v>
      </c>
      <c r="H8802" s="1">
        <v>43266</v>
      </c>
      <c r="I8802">
        <v>585</v>
      </c>
      <c r="J8802">
        <v>47.44</v>
      </c>
      <c r="K8802">
        <v>21.82</v>
      </c>
      <c r="L8802" t="s">
        <v>13</v>
      </c>
      <c r="M8802">
        <v>1</v>
      </c>
    </row>
    <row r="8803" spans="1:13" x14ac:dyDescent="0.25">
      <c r="A8803">
        <v>308806</v>
      </c>
      <c r="B8803">
        <v>0</v>
      </c>
      <c r="C8803" s="1">
        <v>43266</v>
      </c>
      <c r="D8803">
        <v>539066</v>
      </c>
      <c r="E8803">
        <v>458</v>
      </c>
      <c r="F8803">
        <v>3</v>
      </c>
      <c r="G8803">
        <v>229.9</v>
      </c>
      <c r="H8803" s="1">
        <v>43269</v>
      </c>
      <c r="I8803">
        <v>999999</v>
      </c>
      <c r="J8803">
        <v>229.9</v>
      </c>
      <c r="K8803">
        <v>117.21</v>
      </c>
      <c r="L8803" t="s">
        <v>14</v>
      </c>
      <c r="M8803">
        <v>0.86240000000000006</v>
      </c>
    </row>
    <row r="8804" spans="1:13" x14ac:dyDescent="0.25">
      <c r="A8804">
        <v>308900</v>
      </c>
      <c r="B8804">
        <v>0</v>
      </c>
      <c r="C8804" s="1">
        <v>43267</v>
      </c>
      <c r="D8804">
        <v>1167732</v>
      </c>
      <c r="E8804">
        <v>1461</v>
      </c>
      <c r="F8804">
        <v>1</v>
      </c>
      <c r="G8804">
        <v>308</v>
      </c>
      <c r="H8804" s="1">
        <v>43267</v>
      </c>
      <c r="I8804">
        <v>370</v>
      </c>
      <c r="J8804">
        <v>267.95999999999998</v>
      </c>
      <c r="K8804">
        <v>141.63999999999999</v>
      </c>
      <c r="L8804" t="s">
        <v>16</v>
      </c>
      <c r="M8804">
        <v>0.753</v>
      </c>
    </row>
    <row r="8805" spans="1:13" x14ac:dyDescent="0.25">
      <c r="A8805">
        <v>307205</v>
      </c>
      <c r="B8805">
        <v>1</v>
      </c>
      <c r="C8805" s="1">
        <v>43250</v>
      </c>
      <c r="D8805">
        <v>189827</v>
      </c>
      <c r="E8805">
        <v>1598</v>
      </c>
      <c r="F8805">
        <v>6</v>
      </c>
      <c r="G8805">
        <v>57.88</v>
      </c>
      <c r="H8805" s="1">
        <v>43251</v>
      </c>
      <c r="I8805">
        <v>999999</v>
      </c>
      <c r="J8805">
        <v>57.88</v>
      </c>
      <c r="K8805">
        <v>26.62</v>
      </c>
      <c r="L8805" t="s">
        <v>17</v>
      </c>
      <c r="M8805">
        <v>1.3247</v>
      </c>
    </row>
    <row r="8806" spans="1:13" x14ac:dyDescent="0.25">
      <c r="A8806">
        <v>307205</v>
      </c>
      <c r="B8806">
        <v>2</v>
      </c>
      <c r="C8806" s="1">
        <v>43250</v>
      </c>
      <c r="D8806">
        <v>189827</v>
      </c>
      <c r="E8806">
        <v>1596</v>
      </c>
      <c r="F8806">
        <v>3</v>
      </c>
      <c r="G8806">
        <v>12.66</v>
      </c>
      <c r="H8806" s="1">
        <v>43251</v>
      </c>
      <c r="I8806">
        <v>999999</v>
      </c>
      <c r="J8806">
        <v>11.1408</v>
      </c>
      <c r="K8806">
        <v>5.82</v>
      </c>
      <c r="L8806" t="s">
        <v>17</v>
      </c>
      <c r="M8806">
        <v>1.3247</v>
      </c>
    </row>
    <row r="8807" spans="1:13" x14ac:dyDescent="0.25">
      <c r="A8807">
        <v>307205</v>
      </c>
      <c r="B8807">
        <v>3</v>
      </c>
      <c r="C8807" s="1">
        <v>43250</v>
      </c>
      <c r="D8807">
        <v>189827</v>
      </c>
      <c r="E8807">
        <v>1515</v>
      </c>
      <c r="F8807">
        <v>2</v>
      </c>
      <c r="G8807">
        <v>230</v>
      </c>
      <c r="H8807" s="1">
        <v>43251</v>
      </c>
      <c r="I8807">
        <v>999999</v>
      </c>
      <c r="J8807">
        <v>213.9</v>
      </c>
      <c r="K8807">
        <v>105.77</v>
      </c>
      <c r="L8807" t="s">
        <v>17</v>
      </c>
      <c r="M8807">
        <v>1.3247</v>
      </c>
    </row>
    <row r="8808" spans="1:13" x14ac:dyDescent="0.25">
      <c r="A8808">
        <v>307205</v>
      </c>
      <c r="B8808">
        <v>4</v>
      </c>
      <c r="C8808" s="1">
        <v>43250</v>
      </c>
      <c r="D8808">
        <v>189827</v>
      </c>
      <c r="E8808">
        <v>129</v>
      </c>
      <c r="F8808">
        <v>1</v>
      </c>
      <c r="G8808">
        <v>200</v>
      </c>
      <c r="H8808" s="1">
        <v>43251</v>
      </c>
      <c r="I8808">
        <v>999999</v>
      </c>
      <c r="J8808">
        <v>180</v>
      </c>
      <c r="K8808">
        <v>101.97</v>
      </c>
      <c r="L8808" t="s">
        <v>17</v>
      </c>
      <c r="M8808">
        <v>1.3247</v>
      </c>
    </row>
    <row r="8809" spans="1:13" x14ac:dyDescent="0.25">
      <c r="A8809">
        <v>307205</v>
      </c>
      <c r="B8809">
        <v>5</v>
      </c>
      <c r="C8809" s="1">
        <v>43250</v>
      </c>
      <c r="D8809">
        <v>189827</v>
      </c>
      <c r="E8809">
        <v>1411</v>
      </c>
      <c r="F8809">
        <v>5</v>
      </c>
      <c r="G8809">
        <v>268</v>
      </c>
      <c r="H8809" s="1">
        <v>43251</v>
      </c>
      <c r="I8809">
        <v>999999</v>
      </c>
      <c r="J8809">
        <v>243.88</v>
      </c>
      <c r="K8809">
        <v>123.24</v>
      </c>
      <c r="L8809" t="s">
        <v>17</v>
      </c>
      <c r="M8809">
        <v>1.3247</v>
      </c>
    </row>
    <row r="8810" spans="1:13" x14ac:dyDescent="0.25">
      <c r="A8810">
        <v>307205</v>
      </c>
      <c r="B8810">
        <v>6</v>
      </c>
      <c r="C8810" s="1">
        <v>43250</v>
      </c>
      <c r="D8810">
        <v>189827</v>
      </c>
      <c r="E8810">
        <v>1363</v>
      </c>
      <c r="F8810">
        <v>1</v>
      </c>
      <c r="G8810">
        <v>22.99</v>
      </c>
      <c r="H8810" s="1">
        <v>43251</v>
      </c>
      <c r="I8810">
        <v>999999</v>
      </c>
      <c r="J8810">
        <v>20.690999999999999</v>
      </c>
      <c r="K8810">
        <v>10.57</v>
      </c>
      <c r="L8810" t="s">
        <v>17</v>
      </c>
      <c r="M8810">
        <v>1.3247</v>
      </c>
    </row>
    <row r="8811" spans="1:13" x14ac:dyDescent="0.25">
      <c r="A8811">
        <v>307206</v>
      </c>
      <c r="B8811">
        <v>0</v>
      </c>
      <c r="C8811" s="1">
        <v>43250</v>
      </c>
      <c r="D8811">
        <v>2003453</v>
      </c>
      <c r="E8811">
        <v>78</v>
      </c>
      <c r="F8811">
        <v>3</v>
      </c>
      <c r="G8811">
        <v>40.549999999999997</v>
      </c>
      <c r="H8811" s="1">
        <v>43250</v>
      </c>
      <c r="I8811">
        <v>605</v>
      </c>
      <c r="J8811">
        <v>40.549999999999997</v>
      </c>
      <c r="K8811">
        <v>18.649999999999999</v>
      </c>
      <c r="L8811" t="s">
        <v>13</v>
      </c>
      <c r="M8811">
        <v>1</v>
      </c>
    </row>
    <row r="8812" spans="1:13" x14ac:dyDescent="0.25">
      <c r="A8812">
        <v>307206</v>
      </c>
      <c r="B8812">
        <v>1</v>
      </c>
      <c r="C8812" s="1">
        <v>43250</v>
      </c>
      <c r="D8812">
        <v>2003453</v>
      </c>
      <c r="E8812">
        <v>782</v>
      </c>
      <c r="F8812">
        <v>2</v>
      </c>
      <c r="G8812">
        <v>12.95</v>
      </c>
      <c r="H8812" s="1">
        <v>43250</v>
      </c>
      <c r="I8812">
        <v>605</v>
      </c>
      <c r="J8812">
        <v>11.396000000000001</v>
      </c>
      <c r="K8812">
        <v>6.6</v>
      </c>
      <c r="L8812" t="s">
        <v>13</v>
      </c>
      <c r="M8812">
        <v>1</v>
      </c>
    </row>
    <row r="8813" spans="1:13" x14ac:dyDescent="0.25">
      <c r="A8813">
        <v>307207</v>
      </c>
      <c r="B8813">
        <v>0</v>
      </c>
      <c r="C8813" s="1">
        <v>43250</v>
      </c>
      <c r="D8813">
        <v>2007739</v>
      </c>
      <c r="E8813">
        <v>1589</v>
      </c>
      <c r="F8813">
        <v>1</v>
      </c>
      <c r="G8813">
        <v>9.99</v>
      </c>
      <c r="H8813" s="1">
        <v>43251</v>
      </c>
      <c r="I8813">
        <v>999999</v>
      </c>
      <c r="J8813">
        <v>9.1907999999999994</v>
      </c>
      <c r="K8813">
        <v>5.09</v>
      </c>
      <c r="L8813" t="s">
        <v>13</v>
      </c>
      <c r="M8813">
        <v>1</v>
      </c>
    </row>
    <row r="8814" spans="1:13" x14ac:dyDescent="0.25">
      <c r="A8814">
        <v>307207</v>
      </c>
      <c r="B8814">
        <v>1</v>
      </c>
      <c r="C8814" s="1">
        <v>43250</v>
      </c>
      <c r="D8814">
        <v>2007739</v>
      </c>
      <c r="E8814">
        <v>439</v>
      </c>
      <c r="F8814">
        <v>7</v>
      </c>
      <c r="G8814">
        <v>559</v>
      </c>
      <c r="H8814" s="1">
        <v>43251</v>
      </c>
      <c r="I8814">
        <v>999999</v>
      </c>
      <c r="J8814">
        <v>559</v>
      </c>
      <c r="K8814">
        <v>257.06</v>
      </c>
      <c r="L8814" t="s">
        <v>13</v>
      </c>
      <c r="M8814">
        <v>1</v>
      </c>
    </row>
    <row r="8815" spans="1:13" x14ac:dyDescent="0.25">
      <c r="A8815">
        <v>307207</v>
      </c>
      <c r="B8815">
        <v>2</v>
      </c>
      <c r="C8815" s="1">
        <v>43250</v>
      </c>
      <c r="D8815">
        <v>2007739</v>
      </c>
      <c r="E8815">
        <v>1560</v>
      </c>
      <c r="F8815">
        <v>1</v>
      </c>
      <c r="G8815">
        <v>330</v>
      </c>
      <c r="H8815" s="1">
        <v>43251</v>
      </c>
      <c r="I8815">
        <v>999999</v>
      </c>
      <c r="J8815">
        <v>330</v>
      </c>
      <c r="K8815">
        <v>151.76</v>
      </c>
      <c r="L8815" t="s">
        <v>13</v>
      </c>
      <c r="M8815">
        <v>1</v>
      </c>
    </row>
    <row r="8816" spans="1:13" x14ac:dyDescent="0.25">
      <c r="A8816">
        <v>307208</v>
      </c>
      <c r="B8816">
        <v>0</v>
      </c>
      <c r="C8816" s="1">
        <v>43250</v>
      </c>
      <c r="D8816">
        <v>1680080</v>
      </c>
      <c r="E8816">
        <v>1580</v>
      </c>
      <c r="F8816">
        <v>1</v>
      </c>
      <c r="G8816">
        <v>219</v>
      </c>
      <c r="H8816" s="1">
        <v>43251</v>
      </c>
      <c r="I8816">
        <v>999999</v>
      </c>
      <c r="J8816">
        <v>199.29</v>
      </c>
      <c r="K8816">
        <v>72.56</v>
      </c>
      <c r="L8816" t="s">
        <v>13</v>
      </c>
      <c r="M8816">
        <v>1</v>
      </c>
    </row>
    <row r="8817" spans="1:13" x14ac:dyDescent="0.25">
      <c r="A8817">
        <v>307208</v>
      </c>
      <c r="B8817">
        <v>1</v>
      </c>
      <c r="C8817" s="1">
        <v>43250</v>
      </c>
      <c r="D8817">
        <v>1680080</v>
      </c>
      <c r="E8817">
        <v>718</v>
      </c>
      <c r="F8817">
        <v>7</v>
      </c>
      <c r="G8817">
        <v>159</v>
      </c>
      <c r="H8817" s="1">
        <v>43251</v>
      </c>
      <c r="I8817">
        <v>999999</v>
      </c>
      <c r="J8817">
        <v>159</v>
      </c>
      <c r="K8817">
        <v>73.12</v>
      </c>
      <c r="L8817" t="s">
        <v>13</v>
      </c>
      <c r="M8817">
        <v>1</v>
      </c>
    </row>
    <row r="8818" spans="1:13" x14ac:dyDescent="0.25">
      <c r="A8818">
        <v>307300</v>
      </c>
      <c r="B8818">
        <v>0</v>
      </c>
      <c r="C8818" s="1">
        <v>43251</v>
      </c>
      <c r="D8818">
        <v>467742</v>
      </c>
      <c r="E8818">
        <v>1652</v>
      </c>
      <c r="F8818">
        <v>1</v>
      </c>
      <c r="G8818">
        <v>179.99</v>
      </c>
      <c r="H8818" s="1">
        <v>43251</v>
      </c>
      <c r="I8818">
        <v>255</v>
      </c>
      <c r="J8818">
        <v>179.99</v>
      </c>
      <c r="K8818">
        <v>82.77</v>
      </c>
      <c r="L8818" t="s">
        <v>14</v>
      </c>
      <c r="M8818">
        <v>0.8548</v>
      </c>
    </row>
    <row r="8819" spans="1:13" x14ac:dyDescent="0.25">
      <c r="A8819">
        <v>307300</v>
      </c>
      <c r="B8819">
        <v>1</v>
      </c>
      <c r="C8819" s="1">
        <v>43251</v>
      </c>
      <c r="D8819">
        <v>467742</v>
      </c>
      <c r="E8819">
        <v>1679</v>
      </c>
      <c r="F8819">
        <v>2</v>
      </c>
      <c r="G8819">
        <v>5.5</v>
      </c>
      <c r="H8819" s="1">
        <v>43251</v>
      </c>
      <c r="I8819">
        <v>255</v>
      </c>
      <c r="J8819">
        <v>5.5</v>
      </c>
      <c r="K8819">
        <v>2.8</v>
      </c>
      <c r="L8819" t="s">
        <v>14</v>
      </c>
      <c r="M8819">
        <v>0.8548</v>
      </c>
    </row>
    <row r="8820" spans="1:13" x14ac:dyDescent="0.25">
      <c r="A8820">
        <v>307301</v>
      </c>
      <c r="B8820">
        <v>0</v>
      </c>
      <c r="C8820" s="1">
        <v>43251</v>
      </c>
      <c r="D8820">
        <v>1210492</v>
      </c>
      <c r="E8820">
        <v>838</v>
      </c>
      <c r="F8820">
        <v>1</v>
      </c>
      <c r="G8820">
        <v>15.5</v>
      </c>
      <c r="H8820" s="1">
        <v>43251</v>
      </c>
      <c r="I8820">
        <v>480</v>
      </c>
      <c r="J8820">
        <v>13.484999999999999</v>
      </c>
      <c r="K8820">
        <v>7.9</v>
      </c>
      <c r="L8820" t="s">
        <v>13</v>
      </c>
      <c r="M8820">
        <v>1</v>
      </c>
    </row>
    <row r="8821" spans="1:13" x14ac:dyDescent="0.25">
      <c r="A8821">
        <v>307302</v>
      </c>
      <c r="B8821">
        <v>0</v>
      </c>
      <c r="C8821" s="1">
        <v>43251</v>
      </c>
      <c r="D8821">
        <v>1291517</v>
      </c>
      <c r="E8821">
        <v>444</v>
      </c>
      <c r="F8821">
        <v>1</v>
      </c>
      <c r="G8821">
        <v>919</v>
      </c>
      <c r="H8821" s="1">
        <v>43252</v>
      </c>
      <c r="I8821">
        <v>999999</v>
      </c>
      <c r="J8821">
        <v>919</v>
      </c>
      <c r="K8821">
        <v>304.48</v>
      </c>
      <c r="L8821" t="s">
        <v>13</v>
      </c>
      <c r="M8821">
        <v>1</v>
      </c>
    </row>
    <row r="8822" spans="1:13" x14ac:dyDescent="0.25">
      <c r="A8822">
        <v>307302</v>
      </c>
      <c r="B8822">
        <v>1</v>
      </c>
      <c r="C8822" s="1">
        <v>43251</v>
      </c>
      <c r="D8822">
        <v>1291517</v>
      </c>
      <c r="E8822">
        <v>135</v>
      </c>
      <c r="F8822">
        <v>1</v>
      </c>
      <c r="G8822">
        <v>349.95</v>
      </c>
      <c r="H8822" s="1">
        <v>43252</v>
      </c>
      <c r="I8822">
        <v>999999</v>
      </c>
      <c r="J8822">
        <v>349.95</v>
      </c>
      <c r="K8822">
        <v>160.93</v>
      </c>
      <c r="L8822" t="s">
        <v>13</v>
      </c>
      <c r="M8822">
        <v>1</v>
      </c>
    </row>
    <row r="8823" spans="1:13" x14ac:dyDescent="0.25">
      <c r="A8823">
        <v>307302</v>
      </c>
      <c r="B8823">
        <v>2</v>
      </c>
      <c r="C8823" s="1">
        <v>43251</v>
      </c>
      <c r="D8823">
        <v>1291517</v>
      </c>
      <c r="E8823">
        <v>417</v>
      </c>
      <c r="F8823">
        <v>4</v>
      </c>
      <c r="G8823">
        <v>599</v>
      </c>
      <c r="H8823" s="1">
        <v>43252</v>
      </c>
      <c r="I8823">
        <v>999999</v>
      </c>
      <c r="J8823">
        <v>533.11</v>
      </c>
      <c r="K8823">
        <v>275.45999999999998</v>
      </c>
      <c r="L8823" t="s">
        <v>13</v>
      </c>
      <c r="M8823">
        <v>1</v>
      </c>
    </row>
    <row r="8824" spans="1:13" x14ac:dyDescent="0.25">
      <c r="A8824">
        <v>307302</v>
      </c>
      <c r="B8824">
        <v>3</v>
      </c>
      <c r="C8824" s="1">
        <v>43251</v>
      </c>
      <c r="D8824">
        <v>1291517</v>
      </c>
      <c r="E8824">
        <v>363</v>
      </c>
      <c r="F8824">
        <v>1</v>
      </c>
      <c r="G8824">
        <v>699</v>
      </c>
      <c r="H8824" s="1">
        <v>43252</v>
      </c>
      <c r="I8824">
        <v>999999</v>
      </c>
      <c r="J8824">
        <v>699</v>
      </c>
      <c r="K8824">
        <v>321.44</v>
      </c>
      <c r="L8824" t="s">
        <v>13</v>
      </c>
      <c r="M8824">
        <v>1</v>
      </c>
    </row>
    <row r="8825" spans="1:13" x14ac:dyDescent="0.25">
      <c r="A8825">
        <v>307302</v>
      </c>
      <c r="B8825">
        <v>4</v>
      </c>
      <c r="C8825" s="1">
        <v>43251</v>
      </c>
      <c r="D8825">
        <v>1291517</v>
      </c>
      <c r="E8825">
        <v>120</v>
      </c>
      <c r="F8825">
        <v>8</v>
      </c>
      <c r="G8825">
        <v>119.99</v>
      </c>
      <c r="H8825" s="1">
        <v>43252</v>
      </c>
      <c r="I8825">
        <v>999999</v>
      </c>
      <c r="J8825">
        <v>119.99</v>
      </c>
      <c r="K8825">
        <v>61.17</v>
      </c>
      <c r="L8825" t="s">
        <v>13</v>
      </c>
      <c r="M8825">
        <v>1</v>
      </c>
    </row>
    <row r="8826" spans="1:13" x14ac:dyDescent="0.25">
      <c r="A8826">
        <v>307302</v>
      </c>
      <c r="B8826">
        <v>5</v>
      </c>
      <c r="C8826" s="1">
        <v>43251</v>
      </c>
      <c r="D8826">
        <v>1291517</v>
      </c>
      <c r="E8826">
        <v>1524</v>
      </c>
      <c r="F8826">
        <v>3</v>
      </c>
      <c r="G8826">
        <v>330</v>
      </c>
      <c r="H8826" s="1">
        <v>43252</v>
      </c>
      <c r="I8826">
        <v>999999</v>
      </c>
      <c r="J8826">
        <v>310.2</v>
      </c>
      <c r="K8826">
        <v>151.76</v>
      </c>
      <c r="L8826" t="s">
        <v>13</v>
      </c>
      <c r="M8826">
        <v>1</v>
      </c>
    </row>
    <row r="8827" spans="1:13" x14ac:dyDescent="0.25">
      <c r="A8827">
        <v>307303</v>
      </c>
      <c r="B8827">
        <v>0</v>
      </c>
      <c r="C8827" s="1">
        <v>43251</v>
      </c>
      <c r="D8827">
        <v>946241</v>
      </c>
      <c r="E8827">
        <v>992</v>
      </c>
      <c r="F8827">
        <v>4</v>
      </c>
      <c r="G8827">
        <v>290</v>
      </c>
      <c r="H8827" s="1">
        <v>43251</v>
      </c>
      <c r="I8827">
        <v>370</v>
      </c>
      <c r="J8827">
        <v>290</v>
      </c>
      <c r="K8827">
        <v>96.08</v>
      </c>
      <c r="L8827" t="s">
        <v>16</v>
      </c>
      <c r="M8827">
        <v>0.74950000000000006</v>
      </c>
    </row>
    <row r="8828" spans="1:13" x14ac:dyDescent="0.25">
      <c r="A8828">
        <v>307304</v>
      </c>
      <c r="B8828">
        <v>0</v>
      </c>
      <c r="C8828" s="1">
        <v>43251</v>
      </c>
      <c r="D8828">
        <v>207375</v>
      </c>
      <c r="E8828">
        <v>2492</v>
      </c>
      <c r="F8828">
        <v>4</v>
      </c>
      <c r="G8828">
        <v>24.99</v>
      </c>
      <c r="H8828" s="1">
        <v>43254</v>
      </c>
      <c r="I8828">
        <v>999999</v>
      </c>
      <c r="J8828">
        <v>22.241099999999999</v>
      </c>
      <c r="K8828">
        <v>12.74</v>
      </c>
      <c r="L8828" t="s">
        <v>15</v>
      </c>
      <c r="M8828">
        <v>1.2854000000000001</v>
      </c>
    </row>
    <row r="8829" spans="1:13" x14ac:dyDescent="0.25">
      <c r="A8829">
        <v>307305</v>
      </c>
      <c r="B8829">
        <v>0</v>
      </c>
      <c r="C8829" s="1">
        <v>43251</v>
      </c>
      <c r="D8829">
        <v>1732250</v>
      </c>
      <c r="E8829">
        <v>1540</v>
      </c>
      <c r="F8829">
        <v>8</v>
      </c>
      <c r="G8829">
        <v>380</v>
      </c>
      <c r="H8829" s="1">
        <v>43254</v>
      </c>
      <c r="I8829">
        <v>999999</v>
      </c>
      <c r="J8829">
        <v>380</v>
      </c>
      <c r="K8829">
        <v>125.9</v>
      </c>
      <c r="L8829" t="s">
        <v>13</v>
      </c>
      <c r="M8829">
        <v>1</v>
      </c>
    </row>
    <row r="8830" spans="1:13" x14ac:dyDescent="0.25">
      <c r="A8830">
        <v>307305</v>
      </c>
      <c r="B8830">
        <v>1</v>
      </c>
      <c r="C8830" s="1">
        <v>43251</v>
      </c>
      <c r="D8830">
        <v>1732250</v>
      </c>
      <c r="E8830">
        <v>1632</v>
      </c>
      <c r="F8830">
        <v>3</v>
      </c>
      <c r="G8830">
        <v>17.989999999999998</v>
      </c>
      <c r="H8830" s="1">
        <v>43254</v>
      </c>
      <c r="I8830">
        <v>999999</v>
      </c>
      <c r="J8830">
        <v>15.831200000000001</v>
      </c>
      <c r="K8830">
        <v>8.27</v>
      </c>
      <c r="L8830" t="s">
        <v>13</v>
      </c>
      <c r="M8830">
        <v>1</v>
      </c>
    </row>
    <row r="8831" spans="1:13" x14ac:dyDescent="0.25">
      <c r="A8831">
        <v>307305</v>
      </c>
      <c r="B8831">
        <v>2</v>
      </c>
      <c r="C8831" s="1">
        <v>43251</v>
      </c>
      <c r="D8831">
        <v>1732250</v>
      </c>
      <c r="E8831">
        <v>1408</v>
      </c>
      <c r="F8831">
        <v>1</v>
      </c>
      <c r="G8831">
        <v>529</v>
      </c>
      <c r="H8831" s="1">
        <v>43254</v>
      </c>
      <c r="I8831">
        <v>999999</v>
      </c>
      <c r="J8831">
        <v>529</v>
      </c>
      <c r="K8831">
        <v>175.27</v>
      </c>
      <c r="L8831" t="s">
        <v>13</v>
      </c>
      <c r="M8831">
        <v>1</v>
      </c>
    </row>
    <row r="8832" spans="1:13" x14ac:dyDescent="0.25">
      <c r="A8832">
        <v>307305</v>
      </c>
      <c r="B8832">
        <v>3</v>
      </c>
      <c r="C8832" s="1">
        <v>43251</v>
      </c>
      <c r="D8832">
        <v>1732250</v>
      </c>
      <c r="E8832">
        <v>2452</v>
      </c>
      <c r="F8832">
        <v>2</v>
      </c>
      <c r="G8832">
        <v>29.99</v>
      </c>
      <c r="H8832" s="1">
        <v>43254</v>
      </c>
      <c r="I8832">
        <v>999999</v>
      </c>
      <c r="J8832">
        <v>29.99</v>
      </c>
      <c r="K8832">
        <v>15.29</v>
      </c>
      <c r="L8832" t="s">
        <v>13</v>
      </c>
      <c r="M8832">
        <v>1</v>
      </c>
    </row>
    <row r="8833" spans="1:13" x14ac:dyDescent="0.25">
      <c r="A8833">
        <v>307306</v>
      </c>
      <c r="B8833">
        <v>0</v>
      </c>
      <c r="C8833" s="1">
        <v>43251</v>
      </c>
      <c r="D8833">
        <v>1870609</v>
      </c>
      <c r="E8833">
        <v>1698</v>
      </c>
      <c r="F8833">
        <v>10</v>
      </c>
      <c r="G8833">
        <v>6.99</v>
      </c>
      <c r="H8833" s="1">
        <v>43251</v>
      </c>
      <c r="I8833">
        <v>570</v>
      </c>
      <c r="J8833">
        <v>6.99</v>
      </c>
      <c r="K8833">
        <v>3.56</v>
      </c>
      <c r="L8833" t="s">
        <v>13</v>
      </c>
      <c r="M8833">
        <v>1</v>
      </c>
    </row>
    <row r="8834" spans="1:13" x14ac:dyDescent="0.25">
      <c r="A8834">
        <v>307306</v>
      </c>
      <c r="B8834">
        <v>1</v>
      </c>
      <c r="C8834" s="1">
        <v>43251</v>
      </c>
      <c r="D8834">
        <v>1870609</v>
      </c>
      <c r="E8834">
        <v>430</v>
      </c>
      <c r="F8834">
        <v>7</v>
      </c>
      <c r="G8834">
        <v>269.95</v>
      </c>
      <c r="H8834" s="1">
        <v>43251</v>
      </c>
      <c r="I8834">
        <v>570</v>
      </c>
      <c r="J8834">
        <v>259.15199999999999</v>
      </c>
      <c r="K8834">
        <v>137.63</v>
      </c>
      <c r="L8834" t="s">
        <v>13</v>
      </c>
      <c r="M8834">
        <v>1</v>
      </c>
    </row>
    <row r="8835" spans="1:13" x14ac:dyDescent="0.25">
      <c r="A8835">
        <v>307307</v>
      </c>
      <c r="B8835">
        <v>0</v>
      </c>
      <c r="C8835" s="1">
        <v>43251</v>
      </c>
      <c r="D8835">
        <v>150070</v>
      </c>
      <c r="E8835">
        <v>450</v>
      </c>
      <c r="F8835">
        <v>5</v>
      </c>
      <c r="G8835">
        <v>919</v>
      </c>
      <c r="H8835" s="1">
        <v>43254</v>
      </c>
      <c r="I8835">
        <v>999999</v>
      </c>
      <c r="J8835">
        <v>863.86</v>
      </c>
      <c r="K8835">
        <v>304.48</v>
      </c>
      <c r="L8835" t="s">
        <v>17</v>
      </c>
      <c r="M8835">
        <v>1.3174999999999999</v>
      </c>
    </row>
    <row r="8836" spans="1:13" x14ac:dyDescent="0.25">
      <c r="A8836">
        <v>307308</v>
      </c>
      <c r="B8836">
        <v>0</v>
      </c>
      <c r="C8836" s="1">
        <v>43251</v>
      </c>
      <c r="D8836">
        <v>1632854</v>
      </c>
      <c r="E8836">
        <v>773</v>
      </c>
      <c r="F8836">
        <v>1</v>
      </c>
      <c r="G8836">
        <v>15.9</v>
      </c>
      <c r="H8836" s="1">
        <v>43255</v>
      </c>
      <c r="I8836">
        <v>999999</v>
      </c>
      <c r="J8836">
        <v>13.992000000000001</v>
      </c>
      <c r="K8836">
        <v>8.11</v>
      </c>
      <c r="L8836" t="s">
        <v>13</v>
      </c>
      <c r="M8836">
        <v>1</v>
      </c>
    </row>
    <row r="8837" spans="1:13" x14ac:dyDescent="0.25">
      <c r="A8837">
        <v>307308</v>
      </c>
      <c r="B8837">
        <v>1</v>
      </c>
      <c r="C8837" s="1">
        <v>43251</v>
      </c>
      <c r="D8837">
        <v>1632854</v>
      </c>
      <c r="E8837">
        <v>1628</v>
      </c>
      <c r="F8837">
        <v>1</v>
      </c>
      <c r="G8837">
        <v>13.89</v>
      </c>
      <c r="H8837" s="1">
        <v>43255</v>
      </c>
      <c r="I8837">
        <v>999999</v>
      </c>
      <c r="J8837">
        <v>12.3621</v>
      </c>
      <c r="K8837">
        <v>6.39</v>
      </c>
      <c r="L8837" t="s">
        <v>13</v>
      </c>
      <c r="M8837">
        <v>1</v>
      </c>
    </row>
    <row r="8838" spans="1:13" x14ac:dyDescent="0.25">
      <c r="A8838">
        <v>307309</v>
      </c>
      <c r="B8838">
        <v>0</v>
      </c>
      <c r="C8838" s="1">
        <v>43251</v>
      </c>
      <c r="D8838">
        <v>2084804</v>
      </c>
      <c r="E8838">
        <v>1506</v>
      </c>
      <c r="F8838">
        <v>7</v>
      </c>
      <c r="G8838">
        <v>288</v>
      </c>
      <c r="H8838" s="1">
        <v>43253</v>
      </c>
      <c r="I8838">
        <v>999999</v>
      </c>
      <c r="J8838">
        <v>288</v>
      </c>
      <c r="K8838">
        <v>132.44</v>
      </c>
      <c r="L8838" t="s">
        <v>13</v>
      </c>
      <c r="M8838">
        <v>1</v>
      </c>
    </row>
    <row r="8839" spans="1:13" x14ac:dyDescent="0.25">
      <c r="A8839">
        <v>307400</v>
      </c>
      <c r="B8839">
        <v>0</v>
      </c>
      <c r="C8839" s="1">
        <v>43252</v>
      </c>
      <c r="D8839">
        <v>1902510</v>
      </c>
      <c r="E8839">
        <v>1566</v>
      </c>
      <c r="F8839">
        <v>1</v>
      </c>
      <c r="G8839">
        <v>266</v>
      </c>
      <c r="H8839" s="1">
        <v>43252</v>
      </c>
      <c r="I8839">
        <v>660</v>
      </c>
      <c r="J8839">
        <v>234.08</v>
      </c>
      <c r="K8839">
        <v>122.32</v>
      </c>
      <c r="L8839" t="s">
        <v>13</v>
      </c>
      <c r="M8839">
        <v>1</v>
      </c>
    </row>
    <row r="8840" spans="1:13" x14ac:dyDescent="0.25">
      <c r="A8840">
        <v>307401</v>
      </c>
      <c r="B8840">
        <v>0</v>
      </c>
      <c r="C8840" s="1">
        <v>43252</v>
      </c>
      <c r="D8840">
        <v>908524</v>
      </c>
      <c r="E8840">
        <v>2104</v>
      </c>
      <c r="F8840">
        <v>1</v>
      </c>
      <c r="G8840">
        <v>257.5</v>
      </c>
      <c r="H8840" s="1">
        <v>43256</v>
      </c>
      <c r="I8840">
        <v>999999</v>
      </c>
      <c r="J8840">
        <v>229.17500000000001</v>
      </c>
      <c r="K8840">
        <v>131.28</v>
      </c>
      <c r="L8840" t="s">
        <v>16</v>
      </c>
      <c r="M8840">
        <v>0.75139999999999996</v>
      </c>
    </row>
    <row r="8841" spans="1:13" x14ac:dyDescent="0.25">
      <c r="A8841">
        <v>307401</v>
      </c>
      <c r="B8841">
        <v>1</v>
      </c>
      <c r="C8841" s="1">
        <v>43252</v>
      </c>
      <c r="D8841">
        <v>908524</v>
      </c>
      <c r="E8841">
        <v>2090</v>
      </c>
      <c r="F8841">
        <v>5</v>
      </c>
      <c r="G8841">
        <v>1475</v>
      </c>
      <c r="H8841" s="1">
        <v>43256</v>
      </c>
      <c r="I8841">
        <v>999999</v>
      </c>
      <c r="J8841">
        <v>1475</v>
      </c>
      <c r="K8841">
        <v>488.7</v>
      </c>
      <c r="L8841" t="s">
        <v>16</v>
      </c>
      <c r="M8841">
        <v>0.75139999999999996</v>
      </c>
    </row>
    <row r="8842" spans="1:13" x14ac:dyDescent="0.25">
      <c r="A8842">
        <v>307402</v>
      </c>
      <c r="B8842">
        <v>0</v>
      </c>
      <c r="C8842" s="1">
        <v>43252</v>
      </c>
      <c r="D8842">
        <v>1485919</v>
      </c>
      <c r="E8842">
        <v>443</v>
      </c>
      <c r="F8842">
        <v>2</v>
      </c>
      <c r="G8842">
        <v>349</v>
      </c>
      <c r="H8842" s="1">
        <v>43252</v>
      </c>
      <c r="I8842">
        <v>530</v>
      </c>
      <c r="J8842">
        <v>349</v>
      </c>
      <c r="K8842">
        <v>160.49</v>
      </c>
      <c r="L8842" t="s">
        <v>13</v>
      </c>
      <c r="M8842">
        <v>1</v>
      </c>
    </row>
    <row r="8843" spans="1:13" x14ac:dyDescent="0.25">
      <c r="A8843">
        <v>307403</v>
      </c>
      <c r="B8843">
        <v>0</v>
      </c>
      <c r="C8843" s="1">
        <v>43252</v>
      </c>
      <c r="D8843">
        <v>993113</v>
      </c>
      <c r="E8843">
        <v>1417</v>
      </c>
      <c r="F8843">
        <v>2</v>
      </c>
      <c r="G8843">
        <v>268</v>
      </c>
      <c r="H8843" s="1">
        <v>43252</v>
      </c>
      <c r="I8843">
        <v>380</v>
      </c>
      <c r="J8843">
        <v>238.52</v>
      </c>
      <c r="K8843">
        <v>123.24</v>
      </c>
      <c r="L8843" t="s">
        <v>16</v>
      </c>
      <c r="M8843">
        <v>0.75139999999999996</v>
      </c>
    </row>
    <row r="8844" spans="1:13" x14ac:dyDescent="0.25">
      <c r="A8844">
        <v>307403</v>
      </c>
      <c r="B8844">
        <v>1</v>
      </c>
      <c r="C8844" s="1">
        <v>43252</v>
      </c>
      <c r="D8844">
        <v>993113</v>
      </c>
      <c r="E8844">
        <v>691</v>
      </c>
      <c r="F8844">
        <v>1</v>
      </c>
      <c r="G8844">
        <v>236</v>
      </c>
      <c r="H8844" s="1">
        <v>43252</v>
      </c>
      <c r="I8844">
        <v>380</v>
      </c>
      <c r="J8844">
        <v>236</v>
      </c>
      <c r="K8844">
        <v>78.19</v>
      </c>
      <c r="L8844" t="s">
        <v>16</v>
      </c>
      <c r="M8844">
        <v>0.75139999999999996</v>
      </c>
    </row>
    <row r="8845" spans="1:13" x14ac:dyDescent="0.25">
      <c r="A8845">
        <v>307403</v>
      </c>
      <c r="B8845">
        <v>2</v>
      </c>
      <c r="C8845" s="1">
        <v>43252</v>
      </c>
      <c r="D8845">
        <v>993113</v>
      </c>
      <c r="E8845">
        <v>1698</v>
      </c>
      <c r="F8845">
        <v>5</v>
      </c>
      <c r="G8845">
        <v>6.99</v>
      </c>
      <c r="H8845" s="1">
        <v>43252</v>
      </c>
      <c r="I8845">
        <v>380</v>
      </c>
      <c r="J8845">
        <v>6.2210999999999999</v>
      </c>
      <c r="K8845">
        <v>3.56</v>
      </c>
      <c r="L8845" t="s">
        <v>16</v>
      </c>
      <c r="M8845">
        <v>0.75139999999999996</v>
      </c>
    </row>
    <row r="8846" spans="1:13" x14ac:dyDescent="0.25">
      <c r="A8846">
        <v>307403</v>
      </c>
      <c r="B8846">
        <v>3</v>
      </c>
      <c r="C8846" s="1">
        <v>43252</v>
      </c>
      <c r="D8846">
        <v>993113</v>
      </c>
      <c r="E8846">
        <v>235</v>
      </c>
      <c r="F8846">
        <v>2</v>
      </c>
      <c r="G8846">
        <v>799</v>
      </c>
      <c r="H8846" s="1">
        <v>43252</v>
      </c>
      <c r="I8846">
        <v>380</v>
      </c>
      <c r="J8846">
        <v>735.08</v>
      </c>
      <c r="K8846">
        <v>264.72000000000003</v>
      </c>
      <c r="L8846" t="s">
        <v>16</v>
      </c>
      <c r="M8846">
        <v>0.75139999999999996</v>
      </c>
    </row>
    <row r="8847" spans="1:13" x14ac:dyDescent="0.25">
      <c r="A8847">
        <v>307403</v>
      </c>
      <c r="B8847">
        <v>4</v>
      </c>
      <c r="C8847" s="1">
        <v>43252</v>
      </c>
      <c r="D8847">
        <v>993113</v>
      </c>
      <c r="E8847">
        <v>155</v>
      </c>
      <c r="F8847">
        <v>2</v>
      </c>
      <c r="G8847">
        <v>469.97</v>
      </c>
      <c r="H8847" s="1">
        <v>43252</v>
      </c>
      <c r="I8847">
        <v>380</v>
      </c>
      <c r="J8847">
        <v>469.97</v>
      </c>
      <c r="K8847">
        <v>216.12</v>
      </c>
      <c r="L8847" t="s">
        <v>16</v>
      </c>
      <c r="M8847">
        <v>0.75139999999999996</v>
      </c>
    </row>
    <row r="8848" spans="1:13" x14ac:dyDescent="0.25">
      <c r="A8848">
        <v>307404</v>
      </c>
      <c r="B8848">
        <v>0</v>
      </c>
      <c r="C8848" s="1">
        <v>43252</v>
      </c>
      <c r="D8848">
        <v>608567</v>
      </c>
      <c r="E8848">
        <v>1691</v>
      </c>
      <c r="F8848">
        <v>6</v>
      </c>
      <c r="G8848">
        <v>5.39</v>
      </c>
      <c r="H8848" s="1">
        <v>43252</v>
      </c>
      <c r="I8848">
        <v>120</v>
      </c>
      <c r="J8848">
        <v>4.851</v>
      </c>
      <c r="K8848">
        <v>2.75</v>
      </c>
      <c r="L8848" t="s">
        <v>14</v>
      </c>
      <c r="M8848">
        <v>0.85699999999999998</v>
      </c>
    </row>
    <row r="8849" spans="1:13" x14ac:dyDescent="0.25">
      <c r="A8849">
        <v>307405</v>
      </c>
      <c r="B8849">
        <v>0</v>
      </c>
      <c r="C8849" s="1">
        <v>43252</v>
      </c>
      <c r="D8849">
        <v>256558</v>
      </c>
      <c r="E8849">
        <v>1571</v>
      </c>
      <c r="F8849">
        <v>3</v>
      </c>
      <c r="G8849">
        <v>56.99</v>
      </c>
      <c r="H8849" s="1">
        <v>43256</v>
      </c>
      <c r="I8849">
        <v>999999</v>
      </c>
      <c r="J8849">
        <v>56.99</v>
      </c>
      <c r="K8849">
        <v>26.21</v>
      </c>
      <c r="L8849" t="s">
        <v>15</v>
      </c>
      <c r="M8849">
        <v>1.2976000000000001</v>
      </c>
    </row>
    <row r="8850" spans="1:13" x14ac:dyDescent="0.25">
      <c r="A8850">
        <v>307405</v>
      </c>
      <c r="B8850">
        <v>1</v>
      </c>
      <c r="C8850" s="1">
        <v>43252</v>
      </c>
      <c r="D8850">
        <v>256558</v>
      </c>
      <c r="E8850">
        <v>1565</v>
      </c>
      <c r="F8850">
        <v>3</v>
      </c>
      <c r="G8850">
        <v>255</v>
      </c>
      <c r="H8850" s="1">
        <v>43256</v>
      </c>
      <c r="I8850">
        <v>999999</v>
      </c>
      <c r="J8850">
        <v>234.6</v>
      </c>
      <c r="K8850">
        <v>117.27</v>
      </c>
      <c r="L8850" t="s">
        <v>15</v>
      </c>
      <c r="M8850">
        <v>1.2976000000000001</v>
      </c>
    </row>
    <row r="8851" spans="1:13" x14ac:dyDescent="0.25">
      <c r="A8851">
        <v>307405</v>
      </c>
      <c r="B8851">
        <v>2</v>
      </c>
      <c r="C8851" s="1">
        <v>43252</v>
      </c>
      <c r="D8851">
        <v>256558</v>
      </c>
      <c r="E8851">
        <v>1452</v>
      </c>
      <c r="F8851">
        <v>7</v>
      </c>
      <c r="G8851">
        <v>293</v>
      </c>
      <c r="H8851" s="1">
        <v>43256</v>
      </c>
      <c r="I8851">
        <v>999999</v>
      </c>
      <c r="J8851">
        <v>281.27999999999997</v>
      </c>
      <c r="K8851">
        <v>134.74</v>
      </c>
      <c r="L8851" t="s">
        <v>15</v>
      </c>
      <c r="M8851">
        <v>1.2976000000000001</v>
      </c>
    </row>
    <row r="8852" spans="1:13" x14ac:dyDescent="0.25">
      <c r="A8852">
        <v>307406</v>
      </c>
      <c r="B8852">
        <v>0</v>
      </c>
      <c r="C8852" s="1">
        <v>43252</v>
      </c>
      <c r="D8852">
        <v>17675</v>
      </c>
      <c r="E8852">
        <v>674</v>
      </c>
      <c r="F8852">
        <v>1</v>
      </c>
      <c r="G8852">
        <v>209</v>
      </c>
      <c r="H8852" s="1">
        <v>43252</v>
      </c>
      <c r="I8852">
        <v>50</v>
      </c>
      <c r="J8852">
        <v>209</v>
      </c>
      <c r="K8852">
        <v>69.25</v>
      </c>
      <c r="L8852" t="s">
        <v>17</v>
      </c>
      <c r="M8852">
        <v>1.3278000000000001</v>
      </c>
    </row>
    <row r="8853" spans="1:13" x14ac:dyDescent="0.25">
      <c r="A8853">
        <v>307406</v>
      </c>
      <c r="B8853">
        <v>1</v>
      </c>
      <c r="C8853" s="1">
        <v>43252</v>
      </c>
      <c r="D8853">
        <v>17675</v>
      </c>
      <c r="E8853">
        <v>6</v>
      </c>
      <c r="F8853">
        <v>8</v>
      </c>
      <c r="G8853">
        <v>21.57</v>
      </c>
      <c r="H8853" s="1">
        <v>43252</v>
      </c>
      <c r="I8853">
        <v>50</v>
      </c>
      <c r="J8853">
        <v>21.57</v>
      </c>
      <c r="K8853">
        <v>11</v>
      </c>
      <c r="L8853" t="s">
        <v>17</v>
      </c>
      <c r="M8853">
        <v>1.3278000000000001</v>
      </c>
    </row>
    <row r="8854" spans="1:13" x14ac:dyDescent="0.25">
      <c r="A8854">
        <v>307500</v>
      </c>
      <c r="B8854">
        <v>0</v>
      </c>
      <c r="C8854" s="1">
        <v>43253</v>
      </c>
      <c r="D8854">
        <v>1732918</v>
      </c>
      <c r="E8854">
        <v>175</v>
      </c>
      <c r="F8854">
        <v>2</v>
      </c>
      <c r="G8854">
        <v>116.9</v>
      </c>
      <c r="H8854" s="1">
        <v>43255</v>
      </c>
      <c r="I8854">
        <v>999999</v>
      </c>
      <c r="J8854">
        <v>101.703</v>
      </c>
      <c r="K8854">
        <v>53.76</v>
      </c>
      <c r="L8854" t="s">
        <v>13</v>
      </c>
      <c r="M8854">
        <v>1</v>
      </c>
    </row>
    <row r="8855" spans="1:13" x14ac:dyDescent="0.25">
      <c r="A8855">
        <v>307501</v>
      </c>
      <c r="B8855">
        <v>0</v>
      </c>
      <c r="C8855" s="1">
        <v>43253</v>
      </c>
      <c r="D8855">
        <v>868618</v>
      </c>
      <c r="E8855">
        <v>1552</v>
      </c>
      <c r="F8855">
        <v>4</v>
      </c>
      <c r="G8855">
        <v>398</v>
      </c>
      <c r="H8855" s="1">
        <v>43255</v>
      </c>
      <c r="I8855">
        <v>999999</v>
      </c>
      <c r="J8855">
        <v>358.2</v>
      </c>
      <c r="K8855">
        <v>131.87</v>
      </c>
      <c r="L8855" t="s">
        <v>14</v>
      </c>
      <c r="M8855">
        <v>0.85699999999999998</v>
      </c>
    </row>
    <row r="8856" spans="1:13" x14ac:dyDescent="0.25">
      <c r="A8856">
        <v>307501</v>
      </c>
      <c r="B8856">
        <v>1</v>
      </c>
      <c r="C8856" s="1">
        <v>43253</v>
      </c>
      <c r="D8856">
        <v>868618</v>
      </c>
      <c r="E8856">
        <v>1521</v>
      </c>
      <c r="F8856">
        <v>8</v>
      </c>
      <c r="G8856">
        <v>310</v>
      </c>
      <c r="H8856" s="1">
        <v>43255</v>
      </c>
      <c r="I8856">
        <v>999999</v>
      </c>
      <c r="J8856">
        <v>269.7</v>
      </c>
      <c r="K8856">
        <v>142.56</v>
      </c>
      <c r="L8856" t="s">
        <v>14</v>
      </c>
      <c r="M8856">
        <v>0.85699999999999998</v>
      </c>
    </row>
    <row r="8857" spans="1:13" x14ac:dyDescent="0.25">
      <c r="A8857">
        <v>307502</v>
      </c>
      <c r="B8857">
        <v>0</v>
      </c>
      <c r="C8857" s="1">
        <v>43253</v>
      </c>
      <c r="D8857">
        <v>395449</v>
      </c>
      <c r="E8857">
        <v>1085</v>
      </c>
      <c r="F8857">
        <v>1</v>
      </c>
      <c r="G8857">
        <v>568</v>
      </c>
      <c r="H8857" s="1">
        <v>43253</v>
      </c>
      <c r="I8857">
        <v>80</v>
      </c>
      <c r="J8857">
        <v>522.55999999999995</v>
      </c>
      <c r="K8857">
        <v>188.19</v>
      </c>
      <c r="L8857" t="s">
        <v>15</v>
      </c>
      <c r="M8857">
        <v>1.2976000000000001</v>
      </c>
    </row>
    <row r="8858" spans="1:13" x14ac:dyDescent="0.25">
      <c r="A8858">
        <v>307502</v>
      </c>
      <c r="B8858">
        <v>1</v>
      </c>
      <c r="C8858" s="1">
        <v>43253</v>
      </c>
      <c r="D8858">
        <v>395449</v>
      </c>
      <c r="E8858">
        <v>538</v>
      </c>
      <c r="F8858">
        <v>3</v>
      </c>
      <c r="G8858">
        <v>99</v>
      </c>
      <c r="H8858" s="1">
        <v>43253</v>
      </c>
      <c r="I8858">
        <v>80</v>
      </c>
      <c r="J8858">
        <v>99</v>
      </c>
      <c r="K8858">
        <v>50.47</v>
      </c>
      <c r="L8858" t="s">
        <v>15</v>
      </c>
      <c r="M8858">
        <v>1.2976000000000001</v>
      </c>
    </row>
    <row r="8859" spans="1:13" x14ac:dyDescent="0.25">
      <c r="A8859">
        <v>307503</v>
      </c>
      <c r="B8859">
        <v>0</v>
      </c>
      <c r="C8859" s="1">
        <v>43253</v>
      </c>
      <c r="D8859">
        <v>1556321</v>
      </c>
      <c r="E8859">
        <v>435</v>
      </c>
      <c r="F8859">
        <v>1</v>
      </c>
      <c r="G8859">
        <v>269.95</v>
      </c>
      <c r="H8859" s="1">
        <v>43253</v>
      </c>
      <c r="I8859">
        <v>605</v>
      </c>
      <c r="J8859">
        <v>269.95</v>
      </c>
      <c r="K8859">
        <v>137.63</v>
      </c>
      <c r="L8859" t="s">
        <v>13</v>
      </c>
      <c r="M8859">
        <v>1</v>
      </c>
    </row>
    <row r="8860" spans="1:13" x14ac:dyDescent="0.25">
      <c r="A8860">
        <v>307504</v>
      </c>
      <c r="B8860">
        <v>0</v>
      </c>
      <c r="C8860" s="1">
        <v>43253</v>
      </c>
      <c r="D8860">
        <v>139529</v>
      </c>
      <c r="E8860">
        <v>742</v>
      </c>
      <c r="F8860">
        <v>7</v>
      </c>
      <c r="G8860">
        <v>102</v>
      </c>
      <c r="H8860" s="1">
        <v>43258</v>
      </c>
      <c r="I8860">
        <v>999999</v>
      </c>
      <c r="J8860">
        <v>102</v>
      </c>
      <c r="K8860">
        <v>52</v>
      </c>
      <c r="L8860" t="s">
        <v>17</v>
      </c>
      <c r="M8860">
        <v>1.3278000000000001</v>
      </c>
    </row>
    <row r="8861" spans="1:13" x14ac:dyDescent="0.25">
      <c r="A8861">
        <v>307504</v>
      </c>
      <c r="B8861">
        <v>1</v>
      </c>
      <c r="C8861" s="1">
        <v>43253</v>
      </c>
      <c r="D8861">
        <v>139529</v>
      </c>
      <c r="E8861">
        <v>1408</v>
      </c>
      <c r="F8861">
        <v>2</v>
      </c>
      <c r="G8861">
        <v>529</v>
      </c>
      <c r="H8861" s="1">
        <v>43258</v>
      </c>
      <c r="I8861">
        <v>999999</v>
      </c>
      <c r="J8861">
        <v>529</v>
      </c>
      <c r="K8861">
        <v>175.27</v>
      </c>
      <c r="L8861" t="s">
        <v>17</v>
      </c>
      <c r="M8861">
        <v>1.3278000000000001</v>
      </c>
    </row>
    <row r="8862" spans="1:13" x14ac:dyDescent="0.25">
      <c r="A8862">
        <v>307505</v>
      </c>
      <c r="B8862">
        <v>0</v>
      </c>
      <c r="C8862" s="1">
        <v>43253</v>
      </c>
      <c r="D8862">
        <v>195619</v>
      </c>
      <c r="E8862">
        <v>1354</v>
      </c>
      <c r="F8862">
        <v>5</v>
      </c>
      <c r="G8862">
        <v>28.99</v>
      </c>
      <c r="H8862" s="1">
        <v>43253</v>
      </c>
      <c r="I8862">
        <v>50</v>
      </c>
      <c r="J8862">
        <v>28.99</v>
      </c>
      <c r="K8862">
        <v>13.33</v>
      </c>
      <c r="L8862" t="s">
        <v>17</v>
      </c>
      <c r="M8862">
        <v>1.3278000000000001</v>
      </c>
    </row>
    <row r="8863" spans="1:13" x14ac:dyDescent="0.25">
      <c r="A8863">
        <v>307505</v>
      </c>
      <c r="B8863">
        <v>1</v>
      </c>
      <c r="C8863" s="1">
        <v>43253</v>
      </c>
      <c r="D8863">
        <v>195619</v>
      </c>
      <c r="E8863">
        <v>1432</v>
      </c>
      <c r="F8863">
        <v>6</v>
      </c>
      <c r="G8863">
        <v>300</v>
      </c>
      <c r="H8863" s="1">
        <v>43253</v>
      </c>
      <c r="I8863">
        <v>50</v>
      </c>
      <c r="J8863">
        <v>279</v>
      </c>
      <c r="K8863">
        <v>137.96</v>
      </c>
      <c r="L8863" t="s">
        <v>17</v>
      </c>
      <c r="M8863">
        <v>1.3278000000000001</v>
      </c>
    </row>
    <row r="8864" spans="1:13" x14ac:dyDescent="0.25">
      <c r="A8864">
        <v>307505</v>
      </c>
      <c r="B8864">
        <v>2</v>
      </c>
      <c r="C8864" s="1">
        <v>43253</v>
      </c>
      <c r="D8864">
        <v>195619</v>
      </c>
      <c r="E8864">
        <v>103</v>
      </c>
      <c r="F8864">
        <v>2</v>
      </c>
      <c r="G8864">
        <v>115</v>
      </c>
      <c r="H8864" s="1">
        <v>43253</v>
      </c>
      <c r="I8864">
        <v>50</v>
      </c>
      <c r="J8864">
        <v>101.2</v>
      </c>
      <c r="K8864">
        <v>52.88</v>
      </c>
      <c r="L8864" t="s">
        <v>17</v>
      </c>
      <c r="M8864">
        <v>1.3278000000000001</v>
      </c>
    </row>
    <row r="8865" spans="1:13" x14ac:dyDescent="0.25">
      <c r="A8865">
        <v>307506</v>
      </c>
      <c r="B8865">
        <v>0</v>
      </c>
      <c r="C8865" s="1">
        <v>43253</v>
      </c>
      <c r="D8865">
        <v>1322263</v>
      </c>
      <c r="E8865">
        <v>2060</v>
      </c>
      <c r="F8865">
        <v>3</v>
      </c>
      <c r="G8865">
        <v>94.99</v>
      </c>
      <c r="H8865" s="1">
        <v>43256</v>
      </c>
      <c r="I8865">
        <v>999999</v>
      </c>
      <c r="J8865">
        <v>94.99</v>
      </c>
      <c r="K8865">
        <v>48.43</v>
      </c>
      <c r="L8865" t="s">
        <v>13</v>
      </c>
      <c r="M8865">
        <v>1</v>
      </c>
    </row>
    <row r="8866" spans="1:13" x14ac:dyDescent="0.25">
      <c r="A8866">
        <v>307507</v>
      </c>
      <c r="B8866">
        <v>0</v>
      </c>
      <c r="C8866" s="1">
        <v>43253</v>
      </c>
      <c r="D8866">
        <v>1737416</v>
      </c>
      <c r="E8866">
        <v>1715</v>
      </c>
      <c r="F8866">
        <v>3</v>
      </c>
      <c r="G8866">
        <v>70.13</v>
      </c>
      <c r="H8866" s="1">
        <v>43256</v>
      </c>
      <c r="I8866">
        <v>999999</v>
      </c>
      <c r="J8866">
        <v>62.415700000000001</v>
      </c>
      <c r="K8866">
        <v>32.25</v>
      </c>
      <c r="L8866" t="s">
        <v>13</v>
      </c>
      <c r="M8866">
        <v>1</v>
      </c>
    </row>
    <row r="8867" spans="1:13" x14ac:dyDescent="0.25">
      <c r="A8867">
        <v>307507</v>
      </c>
      <c r="B8867">
        <v>1</v>
      </c>
      <c r="C8867" s="1">
        <v>43253</v>
      </c>
      <c r="D8867">
        <v>1737416</v>
      </c>
      <c r="E8867">
        <v>1466</v>
      </c>
      <c r="F8867">
        <v>1</v>
      </c>
      <c r="G8867">
        <v>290</v>
      </c>
      <c r="H8867" s="1">
        <v>43256</v>
      </c>
      <c r="I8867">
        <v>999999</v>
      </c>
      <c r="J8867">
        <v>261</v>
      </c>
      <c r="K8867">
        <v>133.36000000000001</v>
      </c>
      <c r="L8867" t="s">
        <v>13</v>
      </c>
      <c r="M8867">
        <v>1</v>
      </c>
    </row>
    <row r="8868" spans="1:13" x14ac:dyDescent="0.25">
      <c r="A8868">
        <v>307508</v>
      </c>
      <c r="B8868">
        <v>0</v>
      </c>
      <c r="C8868" s="1">
        <v>43253</v>
      </c>
      <c r="D8868">
        <v>1229095</v>
      </c>
      <c r="E8868">
        <v>1541</v>
      </c>
      <c r="F8868">
        <v>1</v>
      </c>
      <c r="G8868">
        <v>299</v>
      </c>
      <c r="H8868" s="1">
        <v>43256</v>
      </c>
      <c r="I8868">
        <v>999999</v>
      </c>
      <c r="J8868">
        <v>299</v>
      </c>
      <c r="K8868">
        <v>137.5</v>
      </c>
      <c r="L8868" t="s">
        <v>13</v>
      </c>
      <c r="M8868">
        <v>1</v>
      </c>
    </row>
    <row r="8869" spans="1:13" x14ac:dyDescent="0.25">
      <c r="A8869">
        <v>307509</v>
      </c>
      <c r="B8869">
        <v>0</v>
      </c>
      <c r="C8869" s="1">
        <v>43253</v>
      </c>
      <c r="D8869">
        <v>2015738</v>
      </c>
      <c r="E8869">
        <v>2114</v>
      </c>
      <c r="F8869">
        <v>2</v>
      </c>
      <c r="G8869">
        <v>257.5</v>
      </c>
      <c r="H8869" s="1">
        <v>43255</v>
      </c>
      <c r="I8869">
        <v>999999</v>
      </c>
      <c r="J8869">
        <v>257.5</v>
      </c>
      <c r="K8869">
        <v>131.28</v>
      </c>
      <c r="L8869" t="s">
        <v>13</v>
      </c>
      <c r="M8869">
        <v>1</v>
      </c>
    </row>
    <row r="8870" spans="1:13" x14ac:dyDescent="0.25">
      <c r="A8870">
        <v>307509</v>
      </c>
      <c r="B8870">
        <v>1</v>
      </c>
      <c r="C8870" s="1">
        <v>43253</v>
      </c>
      <c r="D8870">
        <v>2015738</v>
      </c>
      <c r="E8870">
        <v>387</v>
      </c>
      <c r="F8870">
        <v>1</v>
      </c>
      <c r="G8870">
        <v>699</v>
      </c>
      <c r="H8870" s="1">
        <v>43255</v>
      </c>
      <c r="I8870">
        <v>999999</v>
      </c>
      <c r="J8870">
        <v>699</v>
      </c>
      <c r="K8870">
        <v>321.44</v>
      </c>
      <c r="L8870" t="s">
        <v>13</v>
      </c>
      <c r="M8870">
        <v>1</v>
      </c>
    </row>
    <row r="8871" spans="1:13" x14ac:dyDescent="0.25">
      <c r="A8871">
        <v>307509</v>
      </c>
      <c r="B8871">
        <v>2</v>
      </c>
      <c r="C8871" s="1">
        <v>43253</v>
      </c>
      <c r="D8871">
        <v>2015738</v>
      </c>
      <c r="E8871">
        <v>698</v>
      </c>
      <c r="F8871">
        <v>1</v>
      </c>
      <c r="G8871">
        <v>188</v>
      </c>
      <c r="H8871" s="1">
        <v>43255</v>
      </c>
      <c r="I8871">
        <v>999999</v>
      </c>
      <c r="J8871">
        <v>163.56</v>
      </c>
      <c r="K8871">
        <v>86.45</v>
      </c>
      <c r="L8871" t="s">
        <v>13</v>
      </c>
      <c r="M8871">
        <v>1</v>
      </c>
    </row>
    <row r="8872" spans="1:13" x14ac:dyDescent="0.25">
      <c r="A8872">
        <v>307510</v>
      </c>
      <c r="B8872">
        <v>0</v>
      </c>
      <c r="C8872" s="1">
        <v>43253</v>
      </c>
      <c r="D8872">
        <v>2057692</v>
      </c>
      <c r="E8872">
        <v>1635</v>
      </c>
      <c r="F8872">
        <v>1</v>
      </c>
      <c r="G8872">
        <v>22.89</v>
      </c>
      <c r="H8872" s="1">
        <v>43254</v>
      </c>
      <c r="I8872">
        <v>999999</v>
      </c>
      <c r="J8872">
        <v>22.203299999999999</v>
      </c>
      <c r="K8872">
        <v>7.58</v>
      </c>
      <c r="L8872" t="s">
        <v>13</v>
      </c>
      <c r="M8872">
        <v>1</v>
      </c>
    </row>
    <row r="8873" spans="1:13" x14ac:dyDescent="0.25">
      <c r="A8873">
        <v>307510</v>
      </c>
      <c r="B8873">
        <v>1</v>
      </c>
      <c r="C8873" s="1">
        <v>43253</v>
      </c>
      <c r="D8873">
        <v>2057692</v>
      </c>
      <c r="E8873">
        <v>275</v>
      </c>
      <c r="F8873">
        <v>6</v>
      </c>
      <c r="G8873">
        <v>199</v>
      </c>
      <c r="H8873" s="1">
        <v>43254</v>
      </c>
      <c r="I8873">
        <v>999999</v>
      </c>
      <c r="J8873">
        <v>199</v>
      </c>
      <c r="K8873">
        <v>101.46</v>
      </c>
      <c r="L8873" t="s">
        <v>13</v>
      </c>
      <c r="M8873">
        <v>1</v>
      </c>
    </row>
    <row r="8874" spans="1:13" x14ac:dyDescent="0.25">
      <c r="A8874">
        <v>307511</v>
      </c>
      <c r="B8874">
        <v>0</v>
      </c>
      <c r="C8874" s="1">
        <v>43253</v>
      </c>
      <c r="D8874">
        <v>1692106</v>
      </c>
      <c r="E8874">
        <v>431</v>
      </c>
      <c r="F8874">
        <v>2</v>
      </c>
      <c r="G8874">
        <v>369</v>
      </c>
      <c r="H8874" s="1">
        <v>43255</v>
      </c>
      <c r="I8874">
        <v>999999</v>
      </c>
      <c r="J8874">
        <v>332.1</v>
      </c>
      <c r="K8874">
        <v>188.13</v>
      </c>
      <c r="L8874" t="s">
        <v>13</v>
      </c>
      <c r="M8874">
        <v>1</v>
      </c>
    </row>
    <row r="8875" spans="1:13" x14ac:dyDescent="0.25">
      <c r="A8875">
        <v>307511</v>
      </c>
      <c r="B8875">
        <v>1</v>
      </c>
      <c r="C8875" s="1">
        <v>43253</v>
      </c>
      <c r="D8875">
        <v>1692106</v>
      </c>
      <c r="E8875">
        <v>1512</v>
      </c>
      <c r="F8875">
        <v>3</v>
      </c>
      <c r="G8875">
        <v>239</v>
      </c>
      <c r="H8875" s="1">
        <v>43255</v>
      </c>
      <c r="I8875">
        <v>999999</v>
      </c>
      <c r="J8875">
        <v>207.93</v>
      </c>
      <c r="K8875">
        <v>109.91</v>
      </c>
      <c r="L8875" t="s">
        <v>13</v>
      </c>
      <c r="M8875">
        <v>1</v>
      </c>
    </row>
    <row r="8876" spans="1:13" x14ac:dyDescent="0.25">
      <c r="A8876">
        <v>307512</v>
      </c>
      <c r="B8876">
        <v>0</v>
      </c>
      <c r="C8876" s="1">
        <v>43253</v>
      </c>
      <c r="D8876">
        <v>1246059</v>
      </c>
      <c r="E8876">
        <v>2014</v>
      </c>
      <c r="F8876">
        <v>3</v>
      </c>
      <c r="G8876">
        <v>199.99</v>
      </c>
      <c r="H8876" s="1">
        <v>43255</v>
      </c>
      <c r="I8876">
        <v>999999</v>
      </c>
      <c r="J8876">
        <v>199.99</v>
      </c>
      <c r="K8876">
        <v>91.97</v>
      </c>
      <c r="L8876" t="s">
        <v>13</v>
      </c>
      <c r="M8876">
        <v>1</v>
      </c>
    </row>
    <row r="8877" spans="1:13" x14ac:dyDescent="0.25">
      <c r="A8877">
        <v>307512</v>
      </c>
      <c r="B8877">
        <v>1</v>
      </c>
      <c r="C8877" s="1">
        <v>43253</v>
      </c>
      <c r="D8877">
        <v>1246059</v>
      </c>
      <c r="E8877">
        <v>1744</v>
      </c>
      <c r="F8877">
        <v>4</v>
      </c>
      <c r="G8877">
        <v>28</v>
      </c>
      <c r="H8877" s="1">
        <v>43255</v>
      </c>
      <c r="I8877">
        <v>999999</v>
      </c>
      <c r="J8877">
        <v>27.72</v>
      </c>
      <c r="K8877">
        <v>14.28</v>
      </c>
      <c r="L8877" t="s">
        <v>13</v>
      </c>
      <c r="M8877">
        <v>1</v>
      </c>
    </row>
    <row r="8878" spans="1:13" x14ac:dyDescent="0.25">
      <c r="A8878">
        <v>307700</v>
      </c>
      <c r="B8878">
        <v>0</v>
      </c>
      <c r="C8878" s="1">
        <v>43255</v>
      </c>
      <c r="D8878">
        <v>1623204</v>
      </c>
      <c r="E8878">
        <v>2516</v>
      </c>
      <c r="F8878">
        <v>5</v>
      </c>
      <c r="G8878">
        <v>3.35</v>
      </c>
      <c r="H8878" s="1">
        <v>43255</v>
      </c>
      <c r="I8878">
        <v>540</v>
      </c>
      <c r="J8878">
        <v>3.35</v>
      </c>
      <c r="K8878">
        <v>1.71</v>
      </c>
      <c r="L8878" t="s">
        <v>13</v>
      </c>
      <c r="M8878">
        <v>1</v>
      </c>
    </row>
    <row r="8879" spans="1:13" x14ac:dyDescent="0.25">
      <c r="A8879">
        <v>307701</v>
      </c>
      <c r="B8879">
        <v>0</v>
      </c>
      <c r="C8879" s="1">
        <v>43255</v>
      </c>
      <c r="D8879">
        <v>2022051</v>
      </c>
      <c r="E8879">
        <v>509</v>
      </c>
      <c r="F8879">
        <v>1</v>
      </c>
      <c r="G8879">
        <v>139</v>
      </c>
      <c r="H8879" s="1">
        <v>43257</v>
      </c>
      <c r="I8879">
        <v>999999</v>
      </c>
      <c r="J8879">
        <v>139</v>
      </c>
      <c r="K8879">
        <v>70.87</v>
      </c>
      <c r="L8879" t="s">
        <v>13</v>
      </c>
      <c r="M8879">
        <v>1</v>
      </c>
    </row>
    <row r="8880" spans="1:13" x14ac:dyDescent="0.25">
      <c r="A8880">
        <v>307702</v>
      </c>
      <c r="B8880">
        <v>0</v>
      </c>
      <c r="C8880" s="1">
        <v>43255</v>
      </c>
      <c r="D8880">
        <v>420003</v>
      </c>
      <c r="E8880">
        <v>774</v>
      </c>
      <c r="F8880">
        <v>2</v>
      </c>
      <c r="G8880">
        <v>15.5</v>
      </c>
      <c r="H8880" s="1">
        <v>43255</v>
      </c>
      <c r="I8880">
        <v>220</v>
      </c>
      <c r="J8880">
        <v>15.5</v>
      </c>
      <c r="K8880">
        <v>7.9</v>
      </c>
      <c r="L8880" t="s">
        <v>14</v>
      </c>
      <c r="M8880">
        <v>0.85199999999999998</v>
      </c>
    </row>
    <row r="8881" spans="1:13" x14ac:dyDescent="0.25">
      <c r="A8881">
        <v>307702</v>
      </c>
      <c r="B8881">
        <v>1</v>
      </c>
      <c r="C8881" s="1">
        <v>43255</v>
      </c>
      <c r="D8881">
        <v>420003</v>
      </c>
      <c r="E8881">
        <v>424</v>
      </c>
      <c r="F8881">
        <v>1</v>
      </c>
      <c r="G8881">
        <v>269.95</v>
      </c>
      <c r="H8881" s="1">
        <v>43255</v>
      </c>
      <c r="I8881">
        <v>220</v>
      </c>
      <c r="J8881">
        <v>232.15700000000001</v>
      </c>
      <c r="K8881">
        <v>137.63</v>
      </c>
      <c r="L8881" t="s">
        <v>14</v>
      </c>
      <c r="M8881">
        <v>0.85199999999999998</v>
      </c>
    </row>
    <row r="8882" spans="1:13" x14ac:dyDescent="0.25">
      <c r="A8882">
        <v>307702</v>
      </c>
      <c r="B8882">
        <v>2</v>
      </c>
      <c r="C8882" s="1">
        <v>43255</v>
      </c>
      <c r="D8882">
        <v>420003</v>
      </c>
      <c r="E8882">
        <v>493</v>
      </c>
      <c r="F8882">
        <v>2</v>
      </c>
      <c r="G8882">
        <v>259</v>
      </c>
      <c r="H8882" s="1">
        <v>43255</v>
      </c>
      <c r="I8882">
        <v>220</v>
      </c>
      <c r="J8882">
        <v>259</v>
      </c>
      <c r="K8882">
        <v>119.11</v>
      </c>
      <c r="L8882" t="s">
        <v>14</v>
      </c>
      <c r="M8882">
        <v>0.85199999999999998</v>
      </c>
    </row>
    <row r="8883" spans="1:13" x14ac:dyDescent="0.25">
      <c r="A8883">
        <v>307703</v>
      </c>
      <c r="B8883">
        <v>0</v>
      </c>
      <c r="C8883" s="1">
        <v>43255</v>
      </c>
      <c r="D8883">
        <v>1409813</v>
      </c>
      <c r="E8883">
        <v>1486</v>
      </c>
      <c r="F8883">
        <v>2</v>
      </c>
      <c r="G8883">
        <v>288</v>
      </c>
      <c r="H8883" s="1">
        <v>43255</v>
      </c>
      <c r="I8883">
        <v>550</v>
      </c>
      <c r="J8883">
        <v>247.68</v>
      </c>
      <c r="K8883">
        <v>132.44</v>
      </c>
      <c r="L8883" t="s">
        <v>13</v>
      </c>
      <c r="M8883">
        <v>1</v>
      </c>
    </row>
    <row r="8884" spans="1:13" x14ac:dyDescent="0.25">
      <c r="A8884">
        <v>307703</v>
      </c>
      <c r="B8884">
        <v>1</v>
      </c>
      <c r="C8884" s="1">
        <v>43255</v>
      </c>
      <c r="D8884">
        <v>1409813</v>
      </c>
      <c r="E8884">
        <v>1631</v>
      </c>
      <c r="F8884">
        <v>7</v>
      </c>
      <c r="G8884">
        <v>12.66</v>
      </c>
      <c r="H8884" s="1">
        <v>43255</v>
      </c>
      <c r="I8884">
        <v>550</v>
      </c>
      <c r="J8884">
        <v>11.5206</v>
      </c>
      <c r="K8884">
        <v>5.82</v>
      </c>
      <c r="L8884" t="s">
        <v>13</v>
      </c>
      <c r="M8884">
        <v>1</v>
      </c>
    </row>
    <row r="8885" spans="1:13" x14ac:dyDescent="0.25">
      <c r="A8885">
        <v>307704</v>
      </c>
      <c r="B8885">
        <v>0</v>
      </c>
      <c r="C8885" s="1">
        <v>43255</v>
      </c>
      <c r="D8885">
        <v>1620481</v>
      </c>
      <c r="E8885">
        <v>1523</v>
      </c>
      <c r="F8885">
        <v>1</v>
      </c>
      <c r="G8885">
        <v>299</v>
      </c>
      <c r="H8885" s="1">
        <v>43257</v>
      </c>
      <c r="I8885">
        <v>999999</v>
      </c>
      <c r="J8885">
        <v>299</v>
      </c>
      <c r="K8885">
        <v>137.5</v>
      </c>
      <c r="L8885" t="s">
        <v>13</v>
      </c>
      <c r="M8885">
        <v>1</v>
      </c>
    </row>
    <row r="8886" spans="1:13" x14ac:dyDescent="0.25">
      <c r="A8886">
        <v>307704</v>
      </c>
      <c r="B8886">
        <v>1</v>
      </c>
      <c r="C8886" s="1">
        <v>43255</v>
      </c>
      <c r="D8886">
        <v>1620481</v>
      </c>
      <c r="E8886">
        <v>743</v>
      </c>
      <c r="F8886">
        <v>1</v>
      </c>
      <c r="G8886">
        <v>12.95</v>
      </c>
      <c r="H8886" s="1">
        <v>43257</v>
      </c>
      <c r="I8886">
        <v>999999</v>
      </c>
      <c r="J8886">
        <v>11.7845</v>
      </c>
      <c r="K8886">
        <v>6.6</v>
      </c>
      <c r="L8886" t="s">
        <v>13</v>
      </c>
      <c r="M8886">
        <v>1</v>
      </c>
    </row>
    <row r="8887" spans="1:13" x14ac:dyDescent="0.25">
      <c r="A8887">
        <v>307800</v>
      </c>
      <c r="B8887">
        <v>0</v>
      </c>
      <c r="C8887" s="1">
        <v>43256</v>
      </c>
      <c r="D8887">
        <v>1420975</v>
      </c>
      <c r="E8887">
        <v>1660</v>
      </c>
      <c r="F8887">
        <v>7</v>
      </c>
      <c r="G8887">
        <v>289.99</v>
      </c>
      <c r="H8887" s="1">
        <v>43256</v>
      </c>
      <c r="I8887">
        <v>470</v>
      </c>
      <c r="J8887">
        <v>289.99</v>
      </c>
      <c r="K8887">
        <v>96.08</v>
      </c>
      <c r="L8887" t="s">
        <v>13</v>
      </c>
      <c r="M8887">
        <v>1</v>
      </c>
    </row>
    <row r="8888" spans="1:13" x14ac:dyDescent="0.25">
      <c r="A8888">
        <v>307801</v>
      </c>
      <c r="B8888">
        <v>0</v>
      </c>
      <c r="C8888" s="1">
        <v>43256</v>
      </c>
      <c r="D8888">
        <v>1886761</v>
      </c>
      <c r="E8888">
        <v>1393</v>
      </c>
      <c r="F8888">
        <v>2</v>
      </c>
      <c r="G8888">
        <v>46.99</v>
      </c>
      <c r="H8888" s="1">
        <v>43256</v>
      </c>
      <c r="I8888">
        <v>500</v>
      </c>
      <c r="J8888">
        <v>46.99</v>
      </c>
      <c r="K8888">
        <v>15.57</v>
      </c>
      <c r="L8888" t="s">
        <v>13</v>
      </c>
      <c r="M8888">
        <v>1</v>
      </c>
    </row>
    <row r="8889" spans="1:13" x14ac:dyDescent="0.25">
      <c r="A8889">
        <v>307802</v>
      </c>
      <c r="B8889">
        <v>0</v>
      </c>
      <c r="C8889" s="1">
        <v>43256</v>
      </c>
      <c r="D8889">
        <v>193117</v>
      </c>
      <c r="E8889">
        <v>1613</v>
      </c>
      <c r="F8889">
        <v>4</v>
      </c>
      <c r="G8889">
        <v>109.99</v>
      </c>
      <c r="H8889" s="1">
        <v>43256</v>
      </c>
      <c r="I8889">
        <v>40</v>
      </c>
      <c r="J8889">
        <v>95.691299999999998</v>
      </c>
      <c r="K8889">
        <v>56.08</v>
      </c>
      <c r="L8889" t="s">
        <v>17</v>
      </c>
      <c r="M8889">
        <v>1.3134999999999999</v>
      </c>
    </row>
    <row r="8890" spans="1:13" x14ac:dyDescent="0.25">
      <c r="A8890">
        <v>307802</v>
      </c>
      <c r="B8890">
        <v>1</v>
      </c>
      <c r="C8890" s="1">
        <v>43256</v>
      </c>
      <c r="D8890">
        <v>193117</v>
      </c>
      <c r="E8890">
        <v>1341</v>
      </c>
      <c r="F8890">
        <v>4</v>
      </c>
      <c r="G8890">
        <v>16</v>
      </c>
      <c r="H8890" s="1">
        <v>43256</v>
      </c>
      <c r="I8890">
        <v>40</v>
      </c>
      <c r="J8890">
        <v>13.92</v>
      </c>
      <c r="K8890">
        <v>8.16</v>
      </c>
      <c r="L8890" t="s">
        <v>17</v>
      </c>
      <c r="M8890">
        <v>1.3134999999999999</v>
      </c>
    </row>
    <row r="8891" spans="1:13" x14ac:dyDescent="0.25">
      <c r="A8891">
        <v>307803</v>
      </c>
      <c r="B8891">
        <v>0</v>
      </c>
      <c r="C8891" s="1">
        <v>43256</v>
      </c>
      <c r="D8891">
        <v>286542</v>
      </c>
      <c r="E8891">
        <v>2488</v>
      </c>
      <c r="F8891">
        <v>3</v>
      </c>
      <c r="G8891">
        <v>14.99</v>
      </c>
      <c r="H8891" s="1">
        <v>43256</v>
      </c>
      <c r="I8891">
        <v>74</v>
      </c>
      <c r="J8891">
        <v>13.0413</v>
      </c>
      <c r="K8891">
        <v>7.64</v>
      </c>
      <c r="L8891" t="s">
        <v>15</v>
      </c>
      <c r="M8891">
        <v>1.2983</v>
      </c>
    </row>
    <row r="8892" spans="1:13" x14ac:dyDescent="0.25">
      <c r="A8892">
        <v>307803</v>
      </c>
      <c r="B8892">
        <v>1</v>
      </c>
      <c r="C8892" s="1">
        <v>43256</v>
      </c>
      <c r="D8892">
        <v>286542</v>
      </c>
      <c r="E8892">
        <v>1494</v>
      </c>
      <c r="F8892">
        <v>1</v>
      </c>
      <c r="G8892">
        <v>208</v>
      </c>
      <c r="H8892" s="1">
        <v>43256</v>
      </c>
      <c r="I8892">
        <v>74</v>
      </c>
      <c r="J8892">
        <v>185.12</v>
      </c>
      <c r="K8892">
        <v>95.65</v>
      </c>
      <c r="L8892" t="s">
        <v>15</v>
      </c>
      <c r="M8892">
        <v>1.2983</v>
      </c>
    </row>
    <row r="8893" spans="1:13" x14ac:dyDescent="0.25">
      <c r="A8893">
        <v>307804</v>
      </c>
      <c r="B8893">
        <v>0</v>
      </c>
      <c r="C8893" s="1">
        <v>43256</v>
      </c>
      <c r="D8893">
        <v>1312066</v>
      </c>
      <c r="E8893">
        <v>325</v>
      </c>
      <c r="F8893">
        <v>2</v>
      </c>
      <c r="G8893">
        <v>499</v>
      </c>
      <c r="H8893" s="1">
        <v>43257</v>
      </c>
      <c r="I8893">
        <v>999999</v>
      </c>
      <c r="J8893">
        <v>499</v>
      </c>
      <c r="K8893">
        <v>229.47</v>
      </c>
      <c r="L8893" t="s">
        <v>13</v>
      </c>
      <c r="M8893">
        <v>1</v>
      </c>
    </row>
    <row r="8894" spans="1:13" x14ac:dyDescent="0.25">
      <c r="A8894">
        <v>307804</v>
      </c>
      <c r="B8894">
        <v>1</v>
      </c>
      <c r="C8894" s="1">
        <v>43256</v>
      </c>
      <c r="D8894">
        <v>1312066</v>
      </c>
      <c r="E8894">
        <v>1474</v>
      </c>
      <c r="F8894">
        <v>3</v>
      </c>
      <c r="G8894">
        <v>208</v>
      </c>
      <c r="H8894" s="1">
        <v>43257</v>
      </c>
      <c r="I8894">
        <v>999999</v>
      </c>
      <c r="J8894">
        <v>208</v>
      </c>
      <c r="K8894">
        <v>95.65</v>
      </c>
      <c r="L8894" t="s">
        <v>13</v>
      </c>
      <c r="M8894">
        <v>1</v>
      </c>
    </row>
    <row r="8895" spans="1:13" x14ac:dyDescent="0.25">
      <c r="A8895">
        <v>307804</v>
      </c>
      <c r="B8895">
        <v>2</v>
      </c>
      <c r="C8895" s="1">
        <v>43256</v>
      </c>
      <c r="D8895">
        <v>1312066</v>
      </c>
      <c r="E8895">
        <v>886</v>
      </c>
      <c r="F8895">
        <v>1</v>
      </c>
      <c r="G8895">
        <v>150</v>
      </c>
      <c r="H8895" s="1">
        <v>43257</v>
      </c>
      <c r="I8895">
        <v>999999</v>
      </c>
      <c r="J8895">
        <v>150</v>
      </c>
      <c r="K8895">
        <v>49.7</v>
      </c>
      <c r="L8895" t="s">
        <v>13</v>
      </c>
      <c r="M8895">
        <v>1</v>
      </c>
    </row>
    <row r="8896" spans="1:13" x14ac:dyDescent="0.25">
      <c r="A8896">
        <v>307805</v>
      </c>
      <c r="B8896">
        <v>0</v>
      </c>
      <c r="C8896" s="1">
        <v>43256</v>
      </c>
      <c r="D8896">
        <v>625856</v>
      </c>
      <c r="E8896">
        <v>1493</v>
      </c>
      <c r="F8896">
        <v>3</v>
      </c>
      <c r="G8896">
        <v>269</v>
      </c>
      <c r="H8896" s="1">
        <v>43256</v>
      </c>
      <c r="I8896">
        <v>180</v>
      </c>
      <c r="J8896">
        <v>269</v>
      </c>
      <c r="K8896">
        <v>123.7</v>
      </c>
      <c r="L8896" t="s">
        <v>14</v>
      </c>
      <c r="M8896">
        <v>0.85650000000000004</v>
      </c>
    </row>
    <row r="8897" spans="1:13" x14ac:dyDescent="0.25">
      <c r="A8897">
        <v>307805</v>
      </c>
      <c r="B8897">
        <v>1</v>
      </c>
      <c r="C8897" s="1">
        <v>43256</v>
      </c>
      <c r="D8897">
        <v>625856</v>
      </c>
      <c r="E8897">
        <v>1645</v>
      </c>
      <c r="F8897">
        <v>5</v>
      </c>
      <c r="G8897">
        <v>57.88</v>
      </c>
      <c r="H8897" s="1">
        <v>43256</v>
      </c>
      <c r="I8897">
        <v>180</v>
      </c>
      <c r="J8897">
        <v>57.88</v>
      </c>
      <c r="K8897">
        <v>26.62</v>
      </c>
      <c r="L8897" t="s">
        <v>14</v>
      </c>
      <c r="M8897">
        <v>0.85650000000000004</v>
      </c>
    </row>
    <row r="8898" spans="1:13" x14ac:dyDescent="0.25">
      <c r="A8898">
        <v>307805</v>
      </c>
      <c r="B8898">
        <v>2</v>
      </c>
      <c r="C8898" s="1">
        <v>43256</v>
      </c>
      <c r="D8898">
        <v>625856</v>
      </c>
      <c r="E8898">
        <v>1587</v>
      </c>
      <c r="F8898">
        <v>3</v>
      </c>
      <c r="G8898">
        <v>17.989999999999998</v>
      </c>
      <c r="H8898" s="1">
        <v>43256</v>
      </c>
      <c r="I8898">
        <v>180</v>
      </c>
      <c r="J8898">
        <v>17.989999999999998</v>
      </c>
      <c r="K8898">
        <v>8.27</v>
      </c>
      <c r="L8898" t="s">
        <v>14</v>
      </c>
      <c r="M8898">
        <v>0.85650000000000004</v>
      </c>
    </row>
    <row r="8899" spans="1:13" x14ac:dyDescent="0.25">
      <c r="A8899">
        <v>307806</v>
      </c>
      <c r="B8899">
        <v>0</v>
      </c>
      <c r="C8899" s="1">
        <v>43256</v>
      </c>
      <c r="D8899">
        <v>1098886</v>
      </c>
      <c r="E8899">
        <v>347</v>
      </c>
      <c r="F8899">
        <v>1</v>
      </c>
      <c r="G8899">
        <v>586</v>
      </c>
      <c r="H8899" s="1">
        <v>43256</v>
      </c>
      <c r="I8899">
        <v>420</v>
      </c>
      <c r="J8899">
        <v>586</v>
      </c>
      <c r="K8899">
        <v>269.48</v>
      </c>
      <c r="L8899" t="s">
        <v>16</v>
      </c>
      <c r="M8899">
        <v>0.74850000000000005</v>
      </c>
    </row>
    <row r="8900" spans="1:13" x14ac:dyDescent="0.25">
      <c r="A8900">
        <v>307900</v>
      </c>
      <c r="B8900">
        <v>0</v>
      </c>
      <c r="C8900" s="1">
        <v>43257</v>
      </c>
      <c r="D8900">
        <v>1760059</v>
      </c>
      <c r="E8900">
        <v>609</v>
      </c>
      <c r="F8900">
        <v>1</v>
      </c>
      <c r="G8900">
        <v>139</v>
      </c>
      <c r="H8900" s="1">
        <v>43260</v>
      </c>
      <c r="I8900">
        <v>999999</v>
      </c>
      <c r="J8900">
        <v>139</v>
      </c>
      <c r="K8900">
        <v>70.87</v>
      </c>
      <c r="L8900" t="s">
        <v>13</v>
      </c>
      <c r="M8900">
        <v>1</v>
      </c>
    </row>
    <row r="8901" spans="1:13" x14ac:dyDescent="0.25">
      <c r="A8901">
        <v>307901</v>
      </c>
      <c r="B8901">
        <v>0</v>
      </c>
      <c r="C8901" s="1">
        <v>43257</v>
      </c>
      <c r="D8901">
        <v>1783114</v>
      </c>
      <c r="E8901">
        <v>2496</v>
      </c>
      <c r="F8901">
        <v>5</v>
      </c>
      <c r="G8901">
        <v>9.99</v>
      </c>
      <c r="H8901" s="1">
        <v>43260</v>
      </c>
      <c r="I8901">
        <v>999999</v>
      </c>
      <c r="J8901">
        <v>8.8910999999999998</v>
      </c>
      <c r="K8901">
        <v>5.09</v>
      </c>
      <c r="L8901" t="s">
        <v>13</v>
      </c>
      <c r="M8901">
        <v>1</v>
      </c>
    </row>
    <row r="8902" spans="1:13" x14ac:dyDescent="0.25">
      <c r="A8902">
        <v>307901</v>
      </c>
      <c r="B8902">
        <v>1</v>
      </c>
      <c r="C8902" s="1">
        <v>43257</v>
      </c>
      <c r="D8902">
        <v>1783114</v>
      </c>
      <c r="E8902">
        <v>1510</v>
      </c>
      <c r="F8902">
        <v>1</v>
      </c>
      <c r="G8902">
        <v>129</v>
      </c>
      <c r="H8902" s="1">
        <v>43260</v>
      </c>
      <c r="I8902">
        <v>999999</v>
      </c>
      <c r="J8902">
        <v>118.68</v>
      </c>
      <c r="K8902">
        <v>65.77</v>
      </c>
      <c r="L8902" t="s">
        <v>13</v>
      </c>
      <c r="M8902">
        <v>1</v>
      </c>
    </row>
    <row r="8903" spans="1:13" x14ac:dyDescent="0.25">
      <c r="A8903">
        <v>307901</v>
      </c>
      <c r="B8903">
        <v>2</v>
      </c>
      <c r="C8903" s="1">
        <v>43257</v>
      </c>
      <c r="D8903">
        <v>1783114</v>
      </c>
      <c r="E8903">
        <v>1963</v>
      </c>
      <c r="F8903">
        <v>1</v>
      </c>
      <c r="G8903">
        <v>3199.99</v>
      </c>
      <c r="H8903" s="1">
        <v>43260</v>
      </c>
      <c r="I8903">
        <v>999999</v>
      </c>
      <c r="J8903">
        <v>3199.99</v>
      </c>
      <c r="K8903">
        <v>1060.22</v>
      </c>
      <c r="L8903" t="s">
        <v>13</v>
      </c>
      <c r="M8903">
        <v>1</v>
      </c>
    </row>
    <row r="8904" spans="1:13" x14ac:dyDescent="0.25">
      <c r="A8904">
        <v>307902</v>
      </c>
      <c r="B8904">
        <v>0</v>
      </c>
      <c r="C8904" s="1">
        <v>43257</v>
      </c>
      <c r="D8904">
        <v>1804901</v>
      </c>
      <c r="E8904">
        <v>1416</v>
      </c>
      <c r="F8904">
        <v>9</v>
      </c>
      <c r="G8904">
        <v>308</v>
      </c>
      <c r="H8904" s="1">
        <v>43259</v>
      </c>
      <c r="I8904">
        <v>999999</v>
      </c>
      <c r="J8904">
        <v>277.2</v>
      </c>
      <c r="K8904">
        <v>141.63999999999999</v>
      </c>
      <c r="L8904" t="s">
        <v>13</v>
      </c>
      <c r="M8904">
        <v>1</v>
      </c>
    </row>
    <row r="8905" spans="1:13" x14ac:dyDescent="0.25">
      <c r="A8905">
        <v>307902</v>
      </c>
      <c r="B8905">
        <v>1</v>
      </c>
      <c r="C8905" s="1">
        <v>43257</v>
      </c>
      <c r="D8905">
        <v>1804901</v>
      </c>
      <c r="E8905">
        <v>430</v>
      </c>
      <c r="F8905">
        <v>3</v>
      </c>
      <c r="G8905">
        <v>269.95</v>
      </c>
      <c r="H8905" s="1">
        <v>43259</v>
      </c>
      <c r="I8905">
        <v>999999</v>
      </c>
      <c r="J8905">
        <v>251.05350000000001</v>
      </c>
      <c r="K8905">
        <v>137.63</v>
      </c>
      <c r="L8905" t="s">
        <v>13</v>
      </c>
      <c r="M8905">
        <v>1</v>
      </c>
    </row>
    <row r="8906" spans="1:13" x14ac:dyDescent="0.25">
      <c r="A8906">
        <v>307902</v>
      </c>
      <c r="B8906">
        <v>2</v>
      </c>
      <c r="C8906" s="1">
        <v>43257</v>
      </c>
      <c r="D8906">
        <v>1804901</v>
      </c>
      <c r="E8906">
        <v>2517</v>
      </c>
      <c r="F8906">
        <v>4</v>
      </c>
      <c r="G8906">
        <v>3.35</v>
      </c>
      <c r="H8906" s="1">
        <v>43259</v>
      </c>
      <c r="I8906">
        <v>999999</v>
      </c>
      <c r="J8906">
        <v>2.8809999999999998</v>
      </c>
      <c r="K8906">
        <v>1.71</v>
      </c>
      <c r="L8906" t="s">
        <v>13</v>
      </c>
      <c r="M8906">
        <v>1</v>
      </c>
    </row>
    <row r="8907" spans="1:13" x14ac:dyDescent="0.25">
      <c r="A8907">
        <v>307903</v>
      </c>
      <c r="B8907">
        <v>0</v>
      </c>
      <c r="C8907" s="1">
        <v>43257</v>
      </c>
      <c r="D8907">
        <v>184190</v>
      </c>
      <c r="E8907">
        <v>1601</v>
      </c>
      <c r="F8907">
        <v>1</v>
      </c>
      <c r="G8907">
        <v>159.99</v>
      </c>
      <c r="H8907" s="1">
        <v>43259</v>
      </c>
      <c r="I8907">
        <v>999999</v>
      </c>
      <c r="J8907">
        <v>142.39109999999999</v>
      </c>
      <c r="K8907">
        <v>73.569999999999993</v>
      </c>
      <c r="L8907" t="s">
        <v>17</v>
      </c>
      <c r="M8907">
        <v>1.306</v>
      </c>
    </row>
    <row r="8908" spans="1:13" x14ac:dyDescent="0.25">
      <c r="A8908">
        <v>307904</v>
      </c>
      <c r="B8908">
        <v>0</v>
      </c>
      <c r="C8908" s="1">
        <v>43257</v>
      </c>
      <c r="D8908">
        <v>528824</v>
      </c>
      <c r="E8908">
        <v>710</v>
      </c>
      <c r="F8908">
        <v>5</v>
      </c>
      <c r="G8908">
        <v>121</v>
      </c>
      <c r="H8908" s="1">
        <v>43259</v>
      </c>
      <c r="I8908">
        <v>999999</v>
      </c>
      <c r="J8908">
        <v>121</v>
      </c>
      <c r="K8908">
        <v>55.64</v>
      </c>
      <c r="L8908" t="s">
        <v>14</v>
      </c>
      <c r="M8908">
        <v>0.85</v>
      </c>
    </row>
    <row r="8909" spans="1:13" x14ac:dyDescent="0.25">
      <c r="A8909">
        <v>307904</v>
      </c>
      <c r="B8909">
        <v>1</v>
      </c>
      <c r="C8909" s="1">
        <v>43257</v>
      </c>
      <c r="D8909">
        <v>528824</v>
      </c>
      <c r="E8909">
        <v>1700</v>
      </c>
      <c r="F8909">
        <v>7</v>
      </c>
      <c r="G8909">
        <v>8.8800000000000008</v>
      </c>
      <c r="H8909" s="1">
        <v>43259</v>
      </c>
      <c r="I8909">
        <v>999999</v>
      </c>
      <c r="J8909">
        <v>8.0808</v>
      </c>
      <c r="K8909">
        <v>4.08</v>
      </c>
      <c r="L8909" t="s">
        <v>14</v>
      </c>
      <c r="M8909">
        <v>0.85</v>
      </c>
    </row>
    <row r="8910" spans="1:13" x14ac:dyDescent="0.25">
      <c r="A8910">
        <v>307904</v>
      </c>
      <c r="B8910">
        <v>2</v>
      </c>
      <c r="C8910" s="1">
        <v>43257</v>
      </c>
      <c r="D8910">
        <v>528824</v>
      </c>
      <c r="E8910">
        <v>1720</v>
      </c>
      <c r="F8910">
        <v>2</v>
      </c>
      <c r="G8910">
        <v>70.13</v>
      </c>
      <c r="H8910" s="1">
        <v>43259</v>
      </c>
      <c r="I8910">
        <v>999999</v>
      </c>
      <c r="J8910">
        <v>70.13</v>
      </c>
      <c r="K8910">
        <v>32.25</v>
      </c>
      <c r="L8910" t="s">
        <v>14</v>
      </c>
      <c r="M8910">
        <v>0.85</v>
      </c>
    </row>
    <row r="8911" spans="1:13" x14ac:dyDescent="0.25">
      <c r="A8911">
        <v>307904</v>
      </c>
      <c r="B8911">
        <v>3</v>
      </c>
      <c r="C8911" s="1">
        <v>43257</v>
      </c>
      <c r="D8911">
        <v>528824</v>
      </c>
      <c r="E8911">
        <v>1741</v>
      </c>
      <c r="F8911">
        <v>4</v>
      </c>
      <c r="G8911">
        <v>28</v>
      </c>
      <c r="H8911" s="1">
        <v>43259</v>
      </c>
      <c r="I8911">
        <v>999999</v>
      </c>
      <c r="J8911">
        <v>25.76</v>
      </c>
      <c r="K8911">
        <v>14.28</v>
      </c>
      <c r="L8911" t="s">
        <v>14</v>
      </c>
      <c r="M8911">
        <v>0.85</v>
      </c>
    </row>
    <row r="8912" spans="1:13" x14ac:dyDescent="0.25">
      <c r="A8912">
        <v>307904</v>
      </c>
      <c r="B8912">
        <v>4</v>
      </c>
      <c r="C8912" s="1">
        <v>43257</v>
      </c>
      <c r="D8912">
        <v>528824</v>
      </c>
      <c r="E8912">
        <v>1558</v>
      </c>
      <c r="F8912">
        <v>1</v>
      </c>
      <c r="G8912">
        <v>380</v>
      </c>
      <c r="H8912" s="1">
        <v>43259</v>
      </c>
      <c r="I8912">
        <v>999999</v>
      </c>
      <c r="J8912">
        <v>342</v>
      </c>
      <c r="K8912">
        <v>125.9</v>
      </c>
      <c r="L8912" t="s">
        <v>14</v>
      </c>
      <c r="M8912">
        <v>0.85</v>
      </c>
    </row>
    <row r="8913" spans="1:13" x14ac:dyDescent="0.25">
      <c r="A8913">
        <v>307905</v>
      </c>
      <c r="B8913">
        <v>0</v>
      </c>
      <c r="C8913" s="1">
        <v>43257</v>
      </c>
      <c r="D8913">
        <v>1859434</v>
      </c>
      <c r="E8913">
        <v>1576</v>
      </c>
      <c r="F8913">
        <v>3</v>
      </c>
      <c r="G8913">
        <v>12.99</v>
      </c>
      <c r="H8913" s="1">
        <v>43257</v>
      </c>
      <c r="I8913">
        <v>430</v>
      </c>
      <c r="J8913">
        <v>12.99</v>
      </c>
      <c r="K8913">
        <v>6.62</v>
      </c>
      <c r="L8913" t="s">
        <v>13</v>
      </c>
      <c r="M8913">
        <v>1</v>
      </c>
    </row>
    <row r="8914" spans="1:13" x14ac:dyDescent="0.25">
      <c r="A8914">
        <v>307905</v>
      </c>
      <c r="B8914">
        <v>1</v>
      </c>
      <c r="C8914" s="1">
        <v>43257</v>
      </c>
      <c r="D8914">
        <v>1859434</v>
      </c>
      <c r="E8914">
        <v>1682</v>
      </c>
      <c r="F8914">
        <v>1</v>
      </c>
      <c r="G8914">
        <v>8.99</v>
      </c>
      <c r="H8914" s="1">
        <v>43257</v>
      </c>
      <c r="I8914">
        <v>430</v>
      </c>
      <c r="J8914">
        <v>8.6303999999999998</v>
      </c>
      <c r="K8914">
        <v>4.13</v>
      </c>
      <c r="L8914" t="s">
        <v>13</v>
      </c>
      <c r="M8914">
        <v>1</v>
      </c>
    </row>
    <row r="8915" spans="1:13" x14ac:dyDescent="0.25">
      <c r="A8915">
        <v>307905</v>
      </c>
      <c r="B8915">
        <v>2</v>
      </c>
      <c r="C8915" s="1">
        <v>43257</v>
      </c>
      <c r="D8915">
        <v>1859434</v>
      </c>
      <c r="E8915">
        <v>459</v>
      </c>
      <c r="F8915">
        <v>3</v>
      </c>
      <c r="G8915">
        <v>269.89999999999998</v>
      </c>
      <c r="H8915" s="1">
        <v>43257</v>
      </c>
      <c r="I8915">
        <v>430</v>
      </c>
      <c r="J8915">
        <v>253.70599999999999</v>
      </c>
      <c r="K8915">
        <v>137.6</v>
      </c>
      <c r="L8915" t="s">
        <v>13</v>
      </c>
      <c r="M8915">
        <v>1</v>
      </c>
    </row>
    <row r="8916" spans="1:13" x14ac:dyDescent="0.25">
      <c r="A8916">
        <v>307905</v>
      </c>
      <c r="B8916">
        <v>3</v>
      </c>
      <c r="C8916" s="1">
        <v>43257</v>
      </c>
      <c r="D8916">
        <v>1859434</v>
      </c>
      <c r="E8916">
        <v>47</v>
      </c>
      <c r="F8916">
        <v>4</v>
      </c>
      <c r="G8916">
        <v>149.94999999999999</v>
      </c>
      <c r="H8916" s="1">
        <v>43257</v>
      </c>
      <c r="I8916">
        <v>430</v>
      </c>
      <c r="J8916">
        <v>149.94999999999999</v>
      </c>
      <c r="K8916">
        <v>76.45</v>
      </c>
      <c r="L8916" t="s">
        <v>13</v>
      </c>
      <c r="M8916">
        <v>1</v>
      </c>
    </row>
    <row r="8917" spans="1:13" x14ac:dyDescent="0.25">
      <c r="A8917">
        <v>307906</v>
      </c>
      <c r="B8917">
        <v>0</v>
      </c>
      <c r="C8917" s="1">
        <v>43257</v>
      </c>
      <c r="D8917">
        <v>839775</v>
      </c>
      <c r="E8917">
        <v>1621</v>
      </c>
      <c r="F8917">
        <v>7</v>
      </c>
      <c r="G8917">
        <v>12.99</v>
      </c>
      <c r="H8917" s="1">
        <v>43257</v>
      </c>
      <c r="I8917">
        <v>320</v>
      </c>
      <c r="J8917">
        <v>12.99</v>
      </c>
      <c r="K8917">
        <v>6.62</v>
      </c>
      <c r="L8917" t="s">
        <v>14</v>
      </c>
      <c r="M8917">
        <v>0.85</v>
      </c>
    </row>
    <row r="8918" spans="1:13" x14ac:dyDescent="0.25">
      <c r="A8918">
        <v>307906</v>
      </c>
      <c r="B8918">
        <v>1</v>
      </c>
      <c r="C8918" s="1">
        <v>43257</v>
      </c>
      <c r="D8918">
        <v>839775</v>
      </c>
      <c r="E8918">
        <v>1385</v>
      </c>
      <c r="F8918">
        <v>4</v>
      </c>
      <c r="G8918">
        <v>22.99</v>
      </c>
      <c r="H8918" s="1">
        <v>43257</v>
      </c>
      <c r="I8918">
        <v>320</v>
      </c>
      <c r="J8918">
        <v>22.070399999999999</v>
      </c>
      <c r="K8918">
        <v>10.57</v>
      </c>
      <c r="L8918" t="s">
        <v>14</v>
      </c>
      <c r="M8918">
        <v>0.85</v>
      </c>
    </row>
    <row r="8919" spans="1:13" x14ac:dyDescent="0.25">
      <c r="A8919">
        <v>307906</v>
      </c>
      <c r="B8919">
        <v>2</v>
      </c>
      <c r="C8919" s="1">
        <v>43257</v>
      </c>
      <c r="D8919">
        <v>839775</v>
      </c>
      <c r="E8919">
        <v>2400</v>
      </c>
      <c r="F8919">
        <v>1</v>
      </c>
      <c r="G8919">
        <v>399.99</v>
      </c>
      <c r="H8919" s="1">
        <v>43257</v>
      </c>
      <c r="I8919">
        <v>320</v>
      </c>
      <c r="J8919">
        <v>399.99</v>
      </c>
      <c r="K8919">
        <v>183.94</v>
      </c>
      <c r="L8919" t="s">
        <v>14</v>
      </c>
      <c r="M8919">
        <v>0.85</v>
      </c>
    </row>
    <row r="8920" spans="1:13" x14ac:dyDescent="0.25">
      <c r="A8920">
        <v>307906</v>
      </c>
      <c r="B8920">
        <v>3</v>
      </c>
      <c r="C8920" s="1">
        <v>43257</v>
      </c>
      <c r="D8920">
        <v>839775</v>
      </c>
      <c r="E8920">
        <v>1480</v>
      </c>
      <c r="F8920">
        <v>3</v>
      </c>
      <c r="G8920">
        <v>129</v>
      </c>
      <c r="H8920" s="1">
        <v>43257</v>
      </c>
      <c r="I8920">
        <v>320</v>
      </c>
      <c r="J8920">
        <v>119.97</v>
      </c>
      <c r="K8920">
        <v>65.77</v>
      </c>
      <c r="L8920" t="s">
        <v>14</v>
      </c>
      <c r="M8920">
        <v>0.85</v>
      </c>
    </row>
    <row r="8921" spans="1:13" x14ac:dyDescent="0.25">
      <c r="A8921">
        <v>307906</v>
      </c>
      <c r="B8921">
        <v>4</v>
      </c>
      <c r="C8921" s="1">
        <v>43257</v>
      </c>
      <c r="D8921">
        <v>839775</v>
      </c>
      <c r="E8921">
        <v>1418</v>
      </c>
      <c r="F8921">
        <v>3</v>
      </c>
      <c r="G8921">
        <v>293</v>
      </c>
      <c r="H8921" s="1">
        <v>43257</v>
      </c>
      <c r="I8921">
        <v>320</v>
      </c>
      <c r="J8921">
        <v>293</v>
      </c>
      <c r="K8921">
        <v>134.74</v>
      </c>
      <c r="L8921" t="s">
        <v>14</v>
      </c>
      <c r="M8921">
        <v>0.85</v>
      </c>
    </row>
    <row r="8922" spans="1:13" x14ac:dyDescent="0.25">
      <c r="A8922">
        <v>307906</v>
      </c>
      <c r="B8922">
        <v>5</v>
      </c>
      <c r="C8922" s="1">
        <v>43257</v>
      </c>
      <c r="D8922">
        <v>839775</v>
      </c>
      <c r="E8922">
        <v>59</v>
      </c>
      <c r="F8922">
        <v>2</v>
      </c>
      <c r="G8922">
        <v>156</v>
      </c>
      <c r="H8922" s="1">
        <v>43257</v>
      </c>
      <c r="I8922">
        <v>320</v>
      </c>
      <c r="J8922">
        <v>156</v>
      </c>
      <c r="K8922">
        <v>79.53</v>
      </c>
      <c r="L8922" t="s">
        <v>14</v>
      </c>
      <c r="M8922">
        <v>0.85</v>
      </c>
    </row>
    <row r="8923" spans="1:13" x14ac:dyDescent="0.25">
      <c r="A8923">
        <v>307907</v>
      </c>
      <c r="B8923">
        <v>0</v>
      </c>
      <c r="C8923" s="1">
        <v>43257</v>
      </c>
      <c r="D8923">
        <v>1793371</v>
      </c>
      <c r="E8923">
        <v>132</v>
      </c>
      <c r="F8923">
        <v>2</v>
      </c>
      <c r="G8923">
        <v>200</v>
      </c>
      <c r="H8923" s="1">
        <v>43257</v>
      </c>
      <c r="I8923">
        <v>610</v>
      </c>
      <c r="J8923">
        <v>200</v>
      </c>
      <c r="K8923">
        <v>101.97</v>
      </c>
      <c r="L8923" t="s">
        <v>13</v>
      </c>
      <c r="M8923">
        <v>1</v>
      </c>
    </row>
    <row r="8924" spans="1:13" x14ac:dyDescent="0.25">
      <c r="A8924">
        <v>307908</v>
      </c>
      <c r="B8924">
        <v>0</v>
      </c>
      <c r="C8924" s="1">
        <v>43257</v>
      </c>
      <c r="D8924">
        <v>1455859</v>
      </c>
      <c r="E8924">
        <v>1564</v>
      </c>
      <c r="F8924">
        <v>6</v>
      </c>
      <c r="G8924">
        <v>302</v>
      </c>
      <c r="H8924" s="1">
        <v>43259</v>
      </c>
      <c r="I8924">
        <v>999999</v>
      </c>
      <c r="J8924">
        <v>277.83999999999997</v>
      </c>
      <c r="K8924">
        <v>100.06</v>
      </c>
      <c r="L8924" t="s">
        <v>13</v>
      </c>
      <c r="M8924">
        <v>1</v>
      </c>
    </row>
    <row r="8925" spans="1:13" x14ac:dyDescent="0.25">
      <c r="A8925">
        <v>307908</v>
      </c>
      <c r="B8925">
        <v>1</v>
      </c>
      <c r="C8925" s="1">
        <v>43257</v>
      </c>
      <c r="D8925">
        <v>1455859</v>
      </c>
      <c r="E8925">
        <v>120</v>
      </c>
      <c r="F8925">
        <v>9</v>
      </c>
      <c r="G8925">
        <v>119.99</v>
      </c>
      <c r="H8925" s="1">
        <v>43259</v>
      </c>
      <c r="I8925">
        <v>999999</v>
      </c>
      <c r="J8925">
        <v>119.99</v>
      </c>
      <c r="K8925">
        <v>61.17</v>
      </c>
      <c r="L8925" t="s">
        <v>13</v>
      </c>
      <c r="M8925">
        <v>1</v>
      </c>
    </row>
    <row r="8926" spans="1:13" x14ac:dyDescent="0.25">
      <c r="A8926">
        <v>307908</v>
      </c>
      <c r="B8926">
        <v>2</v>
      </c>
      <c r="C8926" s="1">
        <v>43257</v>
      </c>
      <c r="D8926">
        <v>1455859</v>
      </c>
      <c r="E8926">
        <v>1346</v>
      </c>
      <c r="F8926">
        <v>2</v>
      </c>
      <c r="G8926">
        <v>23</v>
      </c>
      <c r="H8926" s="1">
        <v>43259</v>
      </c>
      <c r="I8926">
        <v>999999</v>
      </c>
      <c r="J8926">
        <v>23</v>
      </c>
      <c r="K8926">
        <v>10.58</v>
      </c>
      <c r="L8926" t="s">
        <v>13</v>
      </c>
      <c r="M8926">
        <v>1</v>
      </c>
    </row>
    <row r="8927" spans="1:13" x14ac:dyDescent="0.25">
      <c r="A8927">
        <v>308000</v>
      </c>
      <c r="B8927">
        <v>0</v>
      </c>
      <c r="C8927" s="1">
        <v>43258</v>
      </c>
      <c r="D8927">
        <v>209052</v>
      </c>
      <c r="E8927">
        <v>660</v>
      </c>
      <c r="F8927">
        <v>2</v>
      </c>
      <c r="G8927">
        <v>159</v>
      </c>
      <c r="H8927" s="1">
        <v>43260</v>
      </c>
      <c r="I8927">
        <v>999999</v>
      </c>
      <c r="J8927">
        <v>141.51</v>
      </c>
      <c r="K8927">
        <v>73.12</v>
      </c>
      <c r="L8927" t="s">
        <v>15</v>
      </c>
      <c r="M8927">
        <v>1.2938000000000001</v>
      </c>
    </row>
    <row r="8928" spans="1:13" x14ac:dyDescent="0.25">
      <c r="A8928">
        <v>308000</v>
      </c>
      <c r="B8928">
        <v>1</v>
      </c>
      <c r="C8928" s="1">
        <v>43258</v>
      </c>
      <c r="D8928">
        <v>209052</v>
      </c>
      <c r="E8928">
        <v>1622</v>
      </c>
      <c r="F8928">
        <v>5</v>
      </c>
      <c r="G8928">
        <v>219</v>
      </c>
      <c r="H8928" s="1">
        <v>43260</v>
      </c>
      <c r="I8928">
        <v>999999</v>
      </c>
      <c r="J8928">
        <v>192.72</v>
      </c>
      <c r="K8928">
        <v>72.56</v>
      </c>
      <c r="L8928" t="s">
        <v>15</v>
      </c>
      <c r="M8928">
        <v>1.2938000000000001</v>
      </c>
    </row>
    <row r="8929" spans="1:13" x14ac:dyDescent="0.25">
      <c r="A8929">
        <v>308000</v>
      </c>
      <c r="B8929">
        <v>2</v>
      </c>
      <c r="C8929" s="1">
        <v>43258</v>
      </c>
      <c r="D8929">
        <v>209052</v>
      </c>
      <c r="E8929">
        <v>2514</v>
      </c>
      <c r="F8929">
        <v>1</v>
      </c>
      <c r="G8929">
        <v>129.99</v>
      </c>
      <c r="H8929" s="1">
        <v>43260</v>
      </c>
      <c r="I8929">
        <v>999999</v>
      </c>
      <c r="J8929">
        <v>118.29089999999999</v>
      </c>
      <c r="K8929">
        <v>43.07</v>
      </c>
      <c r="L8929" t="s">
        <v>15</v>
      </c>
      <c r="M8929">
        <v>1.2938000000000001</v>
      </c>
    </row>
    <row r="8930" spans="1:13" x14ac:dyDescent="0.25">
      <c r="A8930">
        <v>308000</v>
      </c>
      <c r="B8930">
        <v>3</v>
      </c>
      <c r="C8930" s="1">
        <v>43258</v>
      </c>
      <c r="D8930">
        <v>209052</v>
      </c>
      <c r="E8930">
        <v>351</v>
      </c>
      <c r="F8930">
        <v>5</v>
      </c>
      <c r="G8930">
        <v>336</v>
      </c>
      <c r="H8930" s="1">
        <v>43260</v>
      </c>
      <c r="I8930">
        <v>999999</v>
      </c>
      <c r="J8930">
        <v>336</v>
      </c>
      <c r="K8930">
        <v>171.3</v>
      </c>
      <c r="L8930" t="s">
        <v>15</v>
      </c>
      <c r="M8930">
        <v>1.2938000000000001</v>
      </c>
    </row>
    <row r="8931" spans="1:13" x14ac:dyDescent="0.25">
      <c r="A8931">
        <v>308001</v>
      </c>
      <c r="B8931">
        <v>0</v>
      </c>
      <c r="C8931" s="1">
        <v>43258</v>
      </c>
      <c r="D8931">
        <v>1429765</v>
      </c>
      <c r="E8931">
        <v>1623</v>
      </c>
      <c r="F8931">
        <v>3</v>
      </c>
      <c r="G8931">
        <v>219</v>
      </c>
      <c r="H8931" s="1">
        <v>43261</v>
      </c>
      <c r="I8931">
        <v>999999</v>
      </c>
      <c r="J8931">
        <v>197.1</v>
      </c>
      <c r="K8931">
        <v>72.56</v>
      </c>
      <c r="L8931" t="s">
        <v>13</v>
      </c>
      <c r="M8931">
        <v>1</v>
      </c>
    </row>
    <row r="8932" spans="1:13" x14ac:dyDescent="0.25">
      <c r="A8932">
        <v>308001</v>
      </c>
      <c r="B8932">
        <v>1</v>
      </c>
      <c r="C8932" s="1">
        <v>43258</v>
      </c>
      <c r="D8932">
        <v>1429765</v>
      </c>
      <c r="E8932">
        <v>1350</v>
      </c>
      <c r="F8932">
        <v>3</v>
      </c>
      <c r="G8932">
        <v>12.99</v>
      </c>
      <c r="H8932" s="1">
        <v>43261</v>
      </c>
      <c r="I8932">
        <v>999999</v>
      </c>
      <c r="J8932">
        <v>12.99</v>
      </c>
      <c r="K8932">
        <v>6.62</v>
      </c>
      <c r="L8932" t="s">
        <v>13</v>
      </c>
      <c r="M8932">
        <v>1</v>
      </c>
    </row>
    <row r="8933" spans="1:13" x14ac:dyDescent="0.25">
      <c r="A8933">
        <v>308001</v>
      </c>
      <c r="B8933">
        <v>2</v>
      </c>
      <c r="C8933" s="1">
        <v>43258</v>
      </c>
      <c r="D8933">
        <v>1429765</v>
      </c>
      <c r="E8933">
        <v>1612</v>
      </c>
      <c r="F8933">
        <v>8</v>
      </c>
      <c r="G8933">
        <v>179.99</v>
      </c>
      <c r="H8933" s="1">
        <v>43261</v>
      </c>
      <c r="I8933">
        <v>999999</v>
      </c>
      <c r="J8933">
        <v>179.99</v>
      </c>
      <c r="K8933">
        <v>82.77</v>
      </c>
      <c r="L8933" t="s">
        <v>13</v>
      </c>
      <c r="M8933">
        <v>1</v>
      </c>
    </row>
    <row r="8934" spans="1:13" x14ac:dyDescent="0.25">
      <c r="A8934">
        <v>308001</v>
      </c>
      <c r="B8934">
        <v>3</v>
      </c>
      <c r="C8934" s="1">
        <v>43258</v>
      </c>
      <c r="D8934">
        <v>1429765</v>
      </c>
      <c r="E8934">
        <v>1083</v>
      </c>
      <c r="F8934">
        <v>2</v>
      </c>
      <c r="G8934">
        <v>358</v>
      </c>
      <c r="H8934" s="1">
        <v>43261</v>
      </c>
      <c r="I8934">
        <v>999999</v>
      </c>
      <c r="J8934">
        <v>358</v>
      </c>
      <c r="K8934">
        <v>164.63</v>
      </c>
      <c r="L8934" t="s">
        <v>13</v>
      </c>
      <c r="M8934">
        <v>1</v>
      </c>
    </row>
    <row r="8935" spans="1:13" x14ac:dyDescent="0.25">
      <c r="A8935">
        <v>308002</v>
      </c>
      <c r="B8935">
        <v>0</v>
      </c>
      <c r="C8935" s="1">
        <v>43258</v>
      </c>
      <c r="D8935">
        <v>1368218</v>
      </c>
      <c r="E8935">
        <v>1051</v>
      </c>
      <c r="F8935">
        <v>3</v>
      </c>
      <c r="G8935">
        <v>338</v>
      </c>
      <c r="H8935" s="1">
        <v>43258</v>
      </c>
      <c r="I8935">
        <v>650</v>
      </c>
      <c r="J8935">
        <v>297.44</v>
      </c>
      <c r="K8935">
        <v>155.43</v>
      </c>
      <c r="L8935" t="s">
        <v>13</v>
      </c>
      <c r="M8935">
        <v>1</v>
      </c>
    </row>
    <row r="8936" spans="1:13" x14ac:dyDescent="0.25">
      <c r="A8936">
        <v>308003</v>
      </c>
      <c r="B8936">
        <v>0</v>
      </c>
      <c r="C8936" s="1">
        <v>43258</v>
      </c>
      <c r="D8936">
        <v>349197</v>
      </c>
      <c r="E8936">
        <v>438</v>
      </c>
      <c r="F8936">
        <v>3</v>
      </c>
      <c r="G8936">
        <v>919</v>
      </c>
      <c r="H8936" s="1">
        <v>43258</v>
      </c>
      <c r="I8936">
        <v>74</v>
      </c>
      <c r="J8936">
        <v>790.34</v>
      </c>
      <c r="K8936">
        <v>304.48</v>
      </c>
      <c r="L8936" t="s">
        <v>15</v>
      </c>
      <c r="M8936">
        <v>1.2938000000000001</v>
      </c>
    </row>
    <row r="8937" spans="1:13" x14ac:dyDescent="0.25">
      <c r="A8937">
        <v>308004</v>
      </c>
      <c r="B8937">
        <v>0</v>
      </c>
      <c r="C8937" s="1">
        <v>43258</v>
      </c>
      <c r="D8937">
        <v>1891225</v>
      </c>
      <c r="E8937">
        <v>125</v>
      </c>
      <c r="F8937">
        <v>3</v>
      </c>
      <c r="G8937">
        <v>143.4</v>
      </c>
      <c r="H8937" s="1">
        <v>43258</v>
      </c>
      <c r="I8937">
        <v>510</v>
      </c>
      <c r="J8937">
        <v>126.19199999999999</v>
      </c>
      <c r="K8937">
        <v>73.11</v>
      </c>
      <c r="L8937" t="s">
        <v>13</v>
      </c>
      <c r="M8937">
        <v>1</v>
      </c>
    </row>
    <row r="8938" spans="1:13" x14ac:dyDescent="0.25">
      <c r="A8938">
        <v>308004</v>
      </c>
      <c r="B8938">
        <v>1</v>
      </c>
      <c r="C8938" s="1">
        <v>43258</v>
      </c>
      <c r="D8938">
        <v>1891225</v>
      </c>
      <c r="E8938">
        <v>1401</v>
      </c>
      <c r="F8938">
        <v>1</v>
      </c>
      <c r="G8938">
        <v>40.19</v>
      </c>
      <c r="H8938" s="1">
        <v>43258</v>
      </c>
      <c r="I8938">
        <v>510</v>
      </c>
      <c r="J8938">
        <v>40.19</v>
      </c>
      <c r="K8938">
        <v>18.48</v>
      </c>
      <c r="L8938" t="s">
        <v>13</v>
      </c>
      <c r="M8938">
        <v>1</v>
      </c>
    </row>
    <row r="8939" spans="1:13" x14ac:dyDescent="0.25">
      <c r="A8939">
        <v>308005</v>
      </c>
      <c r="B8939">
        <v>0</v>
      </c>
      <c r="C8939" s="1">
        <v>43258</v>
      </c>
      <c r="D8939">
        <v>2055720</v>
      </c>
      <c r="E8939">
        <v>1474</v>
      </c>
      <c r="F8939">
        <v>3</v>
      </c>
      <c r="G8939">
        <v>208</v>
      </c>
      <c r="H8939" s="1">
        <v>43262</v>
      </c>
      <c r="I8939">
        <v>999999</v>
      </c>
      <c r="J8939">
        <v>208</v>
      </c>
      <c r="K8939">
        <v>95.65</v>
      </c>
      <c r="L8939" t="s">
        <v>13</v>
      </c>
      <c r="M8939">
        <v>1</v>
      </c>
    </row>
    <row r="8940" spans="1:13" x14ac:dyDescent="0.25">
      <c r="A8940">
        <v>308005</v>
      </c>
      <c r="B8940">
        <v>1</v>
      </c>
      <c r="C8940" s="1">
        <v>43258</v>
      </c>
      <c r="D8940">
        <v>2055720</v>
      </c>
      <c r="E8940">
        <v>910</v>
      </c>
      <c r="F8940">
        <v>5</v>
      </c>
      <c r="G8940">
        <v>102</v>
      </c>
      <c r="H8940" s="1">
        <v>43262</v>
      </c>
      <c r="I8940">
        <v>999999</v>
      </c>
      <c r="J8940">
        <v>102</v>
      </c>
      <c r="K8940">
        <v>52</v>
      </c>
      <c r="L8940" t="s">
        <v>13</v>
      </c>
      <c r="M8940">
        <v>1</v>
      </c>
    </row>
    <row r="8941" spans="1:13" x14ac:dyDescent="0.25">
      <c r="A8941">
        <v>308005</v>
      </c>
      <c r="B8941">
        <v>2</v>
      </c>
      <c r="C8941" s="1">
        <v>43258</v>
      </c>
      <c r="D8941">
        <v>2055720</v>
      </c>
      <c r="E8941">
        <v>1029</v>
      </c>
      <c r="F8941">
        <v>3</v>
      </c>
      <c r="G8941">
        <v>200</v>
      </c>
      <c r="H8941" s="1">
        <v>43262</v>
      </c>
      <c r="I8941">
        <v>999999</v>
      </c>
      <c r="J8941">
        <v>200</v>
      </c>
      <c r="K8941">
        <v>66.260000000000005</v>
      </c>
      <c r="L8941" t="s">
        <v>13</v>
      </c>
      <c r="M8941">
        <v>1</v>
      </c>
    </row>
    <row r="8942" spans="1:13" x14ac:dyDescent="0.25">
      <c r="A8942">
        <v>308006</v>
      </c>
      <c r="B8942">
        <v>0</v>
      </c>
      <c r="C8942" s="1">
        <v>43258</v>
      </c>
      <c r="D8942">
        <v>1581368</v>
      </c>
      <c r="E8942">
        <v>1414</v>
      </c>
      <c r="F8942">
        <v>6</v>
      </c>
      <c r="G8942">
        <v>256</v>
      </c>
      <c r="H8942" s="1">
        <v>43258</v>
      </c>
      <c r="I8942">
        <v>530</v>
      </c>
      <c r="J8942">
        <v>222.72</v>
      </c>
      <c r="K8942">
        <v>117.73</v>
      </c>
      <c r="L8942" t="s">
        <v>13</v>
      </c>
      <c r="M8942">
        <v>1</v>
      </c>
    </row>
    <row r="8943" spans="1:13" x14ac:dyDescent="0.25">
      <c r="A8943">
        <v>308006</v>
      </c>
      <c r="B8943">
        <v>1</v>
      </c>
      <c r="C8943" s="1">
        <v>43258</v>
      </c>
      <c r="D8943">
        <v>1581368</v>
      </c>
      <c r="E8943">
        <v>1572</v>
      </c>
      <c r="F8943">
        <v>4</v>
      </c>
      <c r="G8943">
        <v>57.99</v>
      </c>
      <c r="H8943" s="1">
        <v>43258</v>
      </c>
      <c r="I8943">
        <v>530</v>
      </c>
      <c r="J8943">
        <v>52.770899999999997</v>
      </c>
      <c r="K8943">
        <v>26.67</v>
      </c>
      <c r="L8943" t="s">
        <v>13</v>
      </c>
      <c r="M8943">
        <v>1</v>
      </c>
    </row>
    <row r="8944" spans="1:13" x14ac:dyDescent="0.25">
      <c r="A8944">
        <v>308007</v>
      </c>
      <c r="B8944">
        <v>0</v>
      </c>
      <c r="C8944" s="1">
        <v>43258</v>
      </c>
      <c r="D8944">
        <v>362617</v>
      </c>
      <c r="E8944">
        <v>690</v>
      </c>
      <c r="F8944">
        <v>1</v>
      </c>
      <c r="G8944">
        <v>228</v>
      </c>
      <c r="H8944" s="1">
        <v>43264</v>
      </c>
      <c r="I8944">
        <v>999999</v>
      </c>
      <c r="J8944">
        <v>209.76</v>
      </c>
      <c r="K8944">
        <v>75.540000000000006</v>
      </c>
      <c r="L8944" t="s">
        <v>15</v>
      </c>
      <c r="M8944">
        <v>1.2938000000000001</v>
      </c>
    </row>
    <row r="8945" spans="1:13" x14ac:dyDescent="0.25">
      <c r="A8945">
        <v>308007</v>
      </c>
      <c r="B8945">
        <v>1</v>
      </c>
      <c r="C8945" s="1">
        <v>43258</v>
      </c>
      <c r="D8945">
        <v>362617</v>
      </c>
      <c r="E8945">
        <v>2482</v>
      </c>
      <c r="F8945">
        <v>3</v>
      </c>
      <c r="G8945">
        <v>350</v>
      </c>
      <c r="H8945" s="1">
        <v>43264</v>
      </c>
      <c r="I8945">
        <v>999999</v>
      </c>
      <c r="J8945">
        <v>332.5</v>
      </c>
      <c r="K8945">
        <v>160.94999999999999</v>
      </c>
      <c r="L8945" t="s">
        <v>15</v>
      </c>
      <c r="M8945">
        <v>1.2938000000000001</v>
      </c>
    </row>
    <row r="8946" spans="1:13" x14ac:dyDescent="0.25">
      <c r="A8946">
        <v>308007</v>
      </c>
      <c r="B8946">
        <v>2</v>
      </c>
      <c r="C8946" s="1">
        <v>43258</v>
      </c>
      <c r="D8946">
        <v>362617</v>
      </c>
      <c r="E8946">
        <v>573</v>
      </c>
      <c r="F8946">
        <v>8</v>
      </c>
      <c r="G8946">
        <v>139</v>
      </c>
      <c r="H8946" s="1">
        <v>43264</v>
      </c>
      <c r="I8946">
        <v>999999</v>
      </c>
      <c r="J8946">
        <v>126.49</v>
      </c>
      <c r="K8946">
        <v>70.87</v>
      </c>
      <c r="L8946" t="s">
        <v>15</v>
      </c>
      <c r="M8946">
        <v>1.2938000000000001</v>
      </c>
    </row>
    <row r="8947" spans="1:13" x14ac:dyDescent="0.25">
      <c r="A8947">
        <v>306406</v>
      </c>
      <c r="B8947">
        <v>4</v>
      </c>
      <c r="C8947" s="1">
        <v>43242</v>
      </c>
      <c r="D8947">
        <v>1565300</v>
      </c>
      <c r="E8947">
        <v>782</v>
      </c>
      <c r="F8947">
        <v>1</v>
      </c>
      <c r="G8947">
        <v>12.95</v>
      </c>
      <c r="H8947" s="1">
        <v>43242</v>
      </c>
      <c r="I8947">
        <v>570</v>
      </c>
      <c r="J8947">
        <v>11.654999999999999</v>
      </c>
      <c r="K8947">
        <v>6.6</v>
      </c>
      <c r="L8947" t="s">
        <v>13</v>
      </c>
      <c r="M8947">
        <v>1</v>
      </c>
    </row>
    <row r="8948" spans="1:13" x14ac:dyDescent="0.25">
      <c r="A8948">
        <v>306406</v>
      </c>
      <c r="B8948">
        <v>5</v>
      </c>
      <c r="C8948" s="1">
        <v>43242</v>
      </c>
      <c r="D8948">
        <v>1565300</v>
      </c>
      <c r="E8948">
        <v>1620</v>
      </c>
      <c r="F8948">
        <v>10</v>
      </c>
      <c r="G8948">
        <v>60.99</v>
      </c>
      <c r="H8948" s="1">
        <v>43242</v>
      </c>
      <c r="I8948">
        <v>570</v>
      </c>
      <c r="J8948">
        <v>60.99</v>
      </c>
      <c r="K8948">
        <v>28.05</v>
      </c>
      <c r="L8948" t="s">
        <v>13</v>
      </c>
      <c r="M8948">
        <v>1</v>
      </c>
    </row>
    <row r="8949" spans="1:13" x14ac:dyDescent="0.25">
      <c r="A8949">
        <v>306406</v>
      </c>
      <c r="B8949">
        <v>6</v>
      </c>
      <c r="C8949" s="1">
        <v>43242</v>
      </c>
      <c r="D8949">
        <v>1565300</v>
      </c>
      <c r="E8949">
        <v>1600</v>
      </c>
      <c r="F8949">
        <v>2</v>
      </c>
      <c r="G8949">
        <v>57.88</v>
      </c>
      <c r="H8949" s="1">
        <v>43242</v>
      </c>
      <c r="I8949">
        <v>570</v>
      </c>
      <c r="J8949">
        <v>52.091999999999999</v>
      </c>
      <c r="K8949">
        <v>26.62</v>
      </c>
      <c r="L8949" t="s">
        <v>13</v>
      </c>
      <c r="M8949">
        <v>1</v>
      </c>
    </row>
    <row r="8950" spans="1:13" x14ac:dyDescent="0.25">
      <c r="A8950">
        <v>306500</v>
      </c>
      <c r="B8950">
        <v>0</v>
      </c>
      <c r="C8950" s="1">
        <v>43243</v>
      </c>
      <c r="D8950">
        <v>1667429</v>
      </c>
      <c r="E8950">
        <v>1639</v>
      </c>
      <c r="F8950">
        <v>2</v>
      </c>
      <c r="G8950">
        <v>9.99</v>
      </c>
      <c r="H8950" s="1">
        <v>43243</v>
      </c>
      <c r="I8950">
        <v>585</v>
      </c>
      <c r="J8950">
        <v>8.6913</v>
      </c>
      <c r="K8950">
        <v>5.09</v>
      </c>
      <c r="L8950" t="s">
        <v>13</v>
      </c>
      <c r="M8950">
        <v>1</v>
      </c>
    </row>
    <row r="8951" spans="1:13" x14ac:dyDescent="0.25">
      <c r="A8951">
        <v>306500</v>
      </c>
      <c r="B8951">
        <v>1</v>
      </c>
      <c r="C8951" s="1">
        <v>43243</v>
      </c>
      <c r="D8951">
        <v>1667429</v>
      </c>
      <c r="E8951">
        <v>1612</v>
      </c>
      <c r="F8951">
        <v>6</v>
      </c>
      <c r="G8951">
        <v>179.99</v>
      </c>
      <c r="H8951" s="1">
        <v>43243</v>
      </c>
      <c r="I8951">
        <v>585</v>
      </c>
      <c r="J8951">
        <v>158.3912</v>
      </c>
      <c r="K8951">
        <v>82.77</v>
      </c>
      <c r="L8951" t="s">
        <v>13</v>
      </c>
      <c r="M8951">
        <v>1</v>
      </c>
    </row>
    <row r="8952" spans="1:13" x14ac:dyDescent="0.25">
      <c r="A8952">
        <v>306500</v>
      </c>
      <c r="B8952">
        <v>2</v>
      </c>
      <c r="C8952" s="1">
        <v>43243</v>
      </c>
      <c r="D8952">
        <v>1667429</v>
      </c>
      <c r="E8952">
        <v>519</v>
      </c>
      <c r="F8952">
        <v>3</v>
      </c>
      <c r="G8952">
        <v>619</v>
      </c>
      <c r="H8952" s="1">
        <v>43243</v>
      </c>
      <c r="I8952">
        <v>585</v>
      </c>
      <c r="J8952">
        <v>575.66999999999996</v>
      </c>
      <c r="K8952">
        <v>205.09</v>
      </c>
      <c r="L8952" t="s">
        <v>13</v>
      </c>
      <c r="M8952">
        <v>1</v>
      </c>
    </row>
    <row r="8953" spans="1:13" x14ac:dyDescent="0.25">
      <c r="A8953">
        <v>306500</v>
      </c>
      <c r="B8953">
        <v>3</v>
      </c>
      <c r="C8953" s="1">
        <v>43243</v>
      </c>
      <c r="D8953">
        <v>1667429</v>
      </c>
      <c r="E8953">
        <v>1699</v>
      </c>
      <c r="F8953">
        <v>4</v>
      </c>
      <c r="G8953">
        <v>6.88</v>
      </c>
      <c r="H8953" s="1">
        <v>43243</v>
      </c>
      <c r="I8953">
        <v>585</v>
      </c>
      <c r="J8953">
        <v>6.1920000000000002</v>
      </c>
      <c r="K8953">
        <v>3.16</v>
      </c>
      <c r="L8953" t="s">
        <v>13</v>
      </c>
      <c r="M8953">
        <v>1</v>
      </c>
    </row>
    <row r="8954" spans="1:13" x14ac:dyDescent="0.25">
      <c r="A8954">
        <v>306500</v>
      </c>
      <c r="B8954">
        <v>4</v>
      </c>
      <c r="C8954" s="1">
        <v>43243</v>
      </c>
      <c r="D8954">
        <v>1667429</v>
      </c>
      <c r="E8954">
        <v>2099</v>
      </c>
      <c r="F8954">
        <v>1</v>
      </c>
      <c r="G8954">
        <v>257.5</v>
      </c>
      <c r="H8954" s="1">
        <v>43243</v>
      </c>
      <c r="I8954">
        <v>585</v>
      </c>
      <c r="J8954">
        <v>257.5</v>
      </c>
      <c r="K8954">
        <v>131.28</v>
      </c>
      <c r="L8954" t="s">
        <v>13</v>
      </c>
      <c r="M8954">
        <v>1</v>
      </c>
    </row>
    <row r="8955" spans="1:13" x14ac:dyDescent="0.25">
      <c r="A8955">
        <v>306500</v>
      </c>
      <c r="B8955">
        <v>5</v>
      </c>
      <c r="C8955" s="1">
        <v>43243</v>
      </c>
      <c r="D8955">
        <v>1667429</v>
      </c>
      <c r="E8955">
        <v>924</v>
      </c>
      <c r="F8955">
        <v>3</v>
      </c>
      <c r="G8955">
        <v>1.99</v>
      </c>
      <c r="H8955" s="1">
        <v>43243</v>
      </c>
      <c r="I8955">
        <v>585</v>
      </c>
      <c r="J8955">
        <v>1.7114</v>
      </c>
      <c r="K8955">
        <v>1.01</v>
      </c>
      <c r="L8955" t="s">
        <v>13</v>
      </c>
      <c r="M8955">
        <v>1</v>
      </c>
    </row>
    <row r="8956" spans="1:13" x14ac:dyDescent="0.25">
      <c r="A8956">
        <v>306501</v>
      </c>
      <c r="B8956">
        <v>0</v>
      </c>
      <c r="C8956" s="1">
        <v>43243</v>
      </c>
      <c r="D8956">
        <v>47776</v>
      </c>
      <c r="E8956">
        <v>1632</v>
      </c>
      <c r="F8956">
        <v>4</v>
      </c>
      <c r="G8956">
        <v>17.989999999999998</v>
      </c>
      <c r="H8956" s="1">
        <v>43243</v>
      </c>
      <c r="I8956">
        <v>35</v>
      </c>
      <c r="J8956">
        <v>15.831200000000001</v>
      </c>
      <c r="K8956">
        <v>8.27</v>
      </c>
      <c r="L8956" t="s">
        <v>17</v>
      </c>
      <c r="M8956">
        <v>1.3275999999999999</v>
      </c>
    </row>
    <row r="8957" spans="1:13" x14ac:dyDescent="0.25">
      <c r="A8957">
        <v>306502</v>
      </c>
      <c r="B8957">
        <v>0</v>
      </c>
      <c r="C8957" s="1">
        <v>43243</v>
      </c>
      <c r="D8957">
        <v>458146</v>
      </c>
      <c r="E8957">
        <v>607</v>
      </c>
      <c r="F8957">
        <v>2</v>
      </c>
      <c r="G8957">
        <v>251</v>
      </c>
      <c r="H8957" s="1">
        <v>43246</v>
      </c>
      <c r="I8957">
        <v>999999</v>
      </c>
      <c r="J8957">
        <v>220.88</v>
      </c>
      <c r="K8957">
        <v>83.16</v>
      </c>
      <c r="L8957" t="s">
        <v>14</v>
      </c>
      <c r="M8957">
        <v>0.85409999999999997</v>
      </c>
    </row>
    <row r="8958" spans="1:13" x14ac:dyDescent="0.25">
      <c r="A8958">
        <v>306503</v>
      </c>
      <c r="B8958">
        <v>0</v>
      </c>
      <c r="C8958" s="1">
        <v>43243</v>
      </c>
      <c r="D8958">
        <v>221449</v>
      </c>
      <c r="E8958">
        <v>2498</v>
      </c>
      <c r="F8958">
        <v>1</v>
      </c>
      <c r="G8958">
        <v>23.72</v>
      </c>
      <c r="H8958" s="1">
        <v>43246</v>
      </c>
      <c r="I8958">
        <v>999999</v>
      </c>
      <c r="J8958">
        <v>20.636399999999998</v>
      </c>
      <c r="K8958">
        <v>12.09</v>
      </c>
      <c r="L8958" t="s">
        <v>15</v>
      </c>
      <c r="M8958">
        <v>1.2905</v>
      </c>
    </row>
    <row r="8959" spans="1:13" x14ac:dyDescent="0.25">
      <c r="A8959">
        <v>306503</v>
      </c>
      <c r="B8959">
        <v>1</v>
      </c>
      <c r="C8959" s="1">
        <v>43243</v>
      </c>
      <c r="D8959">
        <v>221449</v>
      </c>
      <c r="E8959">
        <v>1680</v>
      </c>
      <c r="F8959">
        <v>7</v>
      </c>
      <c r="G8959">
        <v>6.99</v>
      </c>
      <c r="H8959" s="1">
        <v>43246</v>
      </c>
      <c r="I8959">
        <v>999999</v>
      </c>
      <c r="J8959">
        <v>6.0812999999999997</v>
      </c>
      <c r="K8959">
        <v>3.56</v>
      </c>
      <c r="L8959" t="s">
        <v>15</v>
      </c>
      <c r="M8959">
        <v>1.2905</v>
      </c>
    </row>
    <row r="8960" spans="1:13" x14ac:dyDescent="0.25">
      <c r="A8960">
        <v>306503</v>
      </c>
      <c r="B8960">
        <v>2</v>
      </c>
      <c r="C8960" s="1">
        <v>43243</v>
      </c>
      <c r="D8960">
        <v>221449</v>
      </c>
      <c r="E8960">
        <v>922</v>
      </c>
      <c r="F8960">
        <v>3</v>
      </c>
      <c r="G8960">
        <v>0.95</v>
      </c>
      <c r="H8960" s="1">
        <v>43246</v>
      </c>
      <c r="I8960">
        <v>999999</v>
      </c>
      <c r="J8960">
        <v>0.95</v>
      </c>
      <c r="K8960">
        <v>0.48</v>
      </c>
      <c r="L8960" t="s">
        <v>15</v>
      </c>
      <c r="M8960">
        <v>1.2905</v>
      </c>
    </row>
    <row r="8961" spans="1:13" x14ac:dyDescent="0.25">
      <c r="A8961">
        <v>306503</v>
      </c>
      <c r="B8961">
        <v>3</v>
      </c>
      <c r="C8961" s="1">
        <v>43243</v>
      </c>
      <c r="D8961">
        <v>221449</v>
      </c>
      <c r="E8961">
        <v>1498</v>
      </c>
      <c r="F8961">
        <v>5</v>
      </c>
      <c r="G8961">
        <v>300</v>
      </c>
      <c r="H8961" s="1">
        <v>43246</v>
      </c>
      <c r="I8961">
        <v>999999</v>
      </c>
      <c r="J8961">
        <v>264</v>
      </c>
      <c r="K8961">
        <v>137.96</v>
      </c>
      <c r="L8961" t="s">
        <v>15</v>
      </c>
      <c r="M8961">
        <v>1.2905</v>
      </c>
    </row>
    <row r="8962" spans="1:13" x14ac:dyDescent="0.25">
      <c r="A8962">
        <v>306504</v>
      </c>
      <c r="B8962">
        <v>0</v>
      </c>
      <c r="C8962" s="1">
        <v>43243</v>
      </c>
      <c r="D8962">
        <v>741783</v>
      </c>
      <c r="E8962">
        <v>122</v>
      </c>
      <c r="F8962">
        <v>1</v>
      </c>
      <c r="G8962">
        <v>279.99</v>
      </c>
      <c r="H8962" s="1">
        <v>43246</v>
      </c>
      <c r="I8962">
        <v>999999</v>
      </c>
      <c r="J8962">
        <v>243.59129999999999</v>
      </c>
      <c r="K8962">
        <v>128.76</v>
      </c>
      <c r="L8962" t="s">
        <v>14</v>
      </c>
      <c r="M8962">
        <v>0.85409999999999997</v>
      </c>
    </row>
    <row r="8963" spans="1:13" x14ac:dyDescent="0.25">
      <c r="A8963">
        <v>306504</v>
      </c>
      <c r="B8963">
        <v>1</v>
      </c>
      <c r="C8963" s="1">
        <v>43243</v>
      </c>
      <c r="D8963">
        <v>741783</v>
      </c>
      <c r="E8963">
        <v>1081</v>
      </c>
      <c r="F8963">
        <v>1</v>
      </c>
      <c r="G8963">
        <v>568</v>
      </c>
      <c r="H8963" s="1">
        <v>43246</v>
      </c>
      <c r="I8963">
        <v>999999</v>
      </c>
      <c r="J8963">
        <v>499.84</v>
      </c>
      <c r="K8963">
        <v>188.19</v>
      </c>
      <c r="L8963" t="s">
        <v>14</v>
      </c>
      <c r="M8963">
        <v>0.85409999999999997</v>
      </c>
    </row>
    <row r="8964" spans="1:13" x14ac:dyDescent="0.25">
      <c r="A8964">
        <v>306505</v>
      </c>
      <c r="B8964">
        <v>0</v>
      </c>
      <c r="C8964" s="1">
        <v>43243</v>
      </c>
      <c r="D8964">
        <v>1456145</v>
      </c>
      <c r="E8964">
        <v>793</v>
      </c>
      <c r="F8964">
        <v>5</v>
      </c>
      <c r="G8964">
        <v>27.9</v>
      </c>
      <c r="H8964" s="1">
        <v>43243</v>
      </c>
      <c r="I8964">
        <v>570</v>
      </c>
      <c r="J8964">
        <v>24.273</v>
      </c>
      <c r="K8964">
        <v>12.83</v>
      </c>
      <c r="L8964" t="s">
        <v>13</v>
      </c>
      <c r="M8964">
        <v>1</v>
      </c>
    </row>
    <row r="8965" spans="1:13" x14ac:dyDescent="0.25">
      <c r="A8965">
        <v>306505</v>
      </c>
      <c r="B8965">
        <v>1</v>
      </c>
      <c r="C8965" s="1">
        <v>43243</v>
      </c>
      <c r="D8965">
        <v>1456145</v>
      </c>
      <c r="E8965">
        <v>2510</v>
      </c>
      <c r="F8965">
        <v>6</v>
      </c>
      <c r="G8965">
        <v>4.0599999999999996</v>
      </c>
      <c r="H8965" s="1">
        <v>43243</v>
      </c>
      <c r="I8965">
        <v>570</v>
      </c>
      <c r="J8965">
        <v>4.0599999999999996</v>
      </c>
      <c r="K8965">
        <v>2.0699999999999998</v>
      </c>
      <c r="L8965" t="s">
        <v>13</v>
      </c>
      <c r="M8965">
        <v>1</v>
      </c>
    </row>
    <row r="8966" spans="1:13" x14ac:dyDescent="0.25">
      <c r="A8966">
        <v>306506</v>
      </c>
      <c r="B8966">
        <v>0</v>
      </c>
      <c r="C8966" s="1">
        <v>43243</v>
      </c>
      <c r="D8966">
        <v>1484282</v>
      </c>
      <c r="E8966">
        <v>293</v>
      </c>
      <c r="F8966">
        <v>7</v>
      </c>
      <c r="G8966">
        <v>499</v>
      </c>
      <c r="H8966" s="1">
        <v>43246</v>
      </c>
      <c r="I8966">
        <v>999999</v>
      </c>
      <c r="J8966">
        <v>429.14</v>
      </c>
      <c r="K8966">
        <v>229.47</v>
      </c>
      <c r="L8966" t="s">
        <v>13</v>
      </c>
      <c r="M8966">
        <v>1</v>
      </c>
    </row>
    <row r="8967" spans="1:13" x14ac:dyDescent="0.25">
      <c r="A8967">
        <v>306506</v>
      </c>
      <c r="B8967">
        <v>1</v>
      </c>
      <c r="C8967" s="1">
        <v>43243</v>
      </c>
      <c r="D8967">
        <v>1484282</v>
      </c>
      <c r="E8967">
        <v>143</v>
      </c>
      <c r="F8967">
        <v>2</v>
      </c>
      <c r="G8967">
        <v>299.99</v>
      </c>
      <c r="H8967" s="1">
        <v>43246</v>
      </c>
      <c r="I8967">
        <v>999999</v>
      </c>
      <c r="J8967">
        <v>266.99110000000002</v>
      </c>
      <c r="K8967">
        <v>152.94</v>
      </c>
      <c r="L8967" t="s">
        <v>13</v>
      </c>
      <c r="M8967">
        <v>1</v>
      </c>
    </row>
    <row r="8968" spans="1:13" x14ac:dyDescent="0.25">
      <c r="A8968">
        <v>306506</v>
      </c>
      <c r="B8968">
        <v>2</v>
      </c>
      <c r="C8968" s="1">
        <v>43243</v>
      </c>
      <c r="D8968">
        <v>1484282</v>
      </c>
      <c r="E8968">
        <v>1913</v>
      </c>
      <c r="F8968">
        <v>4</v>
      </c>
      <c r="G8968">
        <v>279.99</v>
      </c>
      <c r="H8968" s="1">
        <v>43246</v>
      </c>
      <c r="I8968">
        <v>999999</v>
      </c>
      <c r="J8968">
        <v>279.99</v>
      </c>
      <c r="K8968">
        <v>142.75</v>
      </c>
      <c r="L8968" t="s">
        <v>13</v>
      </c>
      <c r="M8968">
        <v>1</v>
      </c>
    </row>
    <row r="8969" spans="1:13" x14ac:dyDescent="0.25">
      <c r="A8969">
        <v>306506</v>
      </c>
      <c r="B8969">
        <v>3</v>
      </c>
      <c r="C8969" s="1">
        <v>43243</v>
      </c>
      <c r="D8969">
        <v>1484282</v>
      </c>
      <c r="E8969">
        <v>662</v>
      </c>
      <c r="F8969">
        <v>2</v>
      </c>
      <c r="G8969">
        <v>236</v>
      </c>
      <c r="H8969" s="1">
        <v>43246</v>
      </c>
      <c r="I8969">
        <v>999999</v>
      </c>
      <c r="J8969">
        <v>217.12</v>
      </c>
      <c r="K8969">
        <v>78.19</v>
      </c>
      <c r="L8969" t="s">
        <v>13</v>
      </c>
      <c r="M8969">
        <v>1</v>
      </c>
    </row>
    <row r="8970" spans="1:13" x14ac:dyDescent="0.25">
      <c r="A8970">
        <v>306506</v>
      </c>
      <c r="B8970">
        <v>4</v>
      </c>
      <c r="C8970" s="1">
        <v>43243</v>
      </c>
      <c r="D8970">
        <v>1484282</v>
      </c>
      <c r="E8970">
        <v>367</v>
      </c>
      <c r="F8970">
        <v>1</v>
      </c>
      <c r="G8970">
        <v>326</v>
      </c>
      <c r="H8970" s="1">
        <v>43246</v>
      </c>
      <c r="I8970">
        <v>999999</v>
      </c>
      <c r="J8970">
        <v>283.62</v>
      </c>
      <c r="K8970">
        <v>166.2</v>
      </c>
      <c r="L8970" t="s">
        <v>13</v>
      </c>
      <c r="M8970">
        <v>1</v>
      </c>
    </row>
    <row r="8971" spans="1:13" x14ac:dyDescent="0.25">
      <c r="A8971">
        <v>306506</v>
      </c>
      <c r="B8971">
        <v>5</v>
      </c>
      <c r="C8971" s="1">
        <v>43243</v>
      </c>
      <c r="D8971">
        <v>1484282</v>
      </c>
      <c r="E8971">
        <v>730</v>
      </c>
      <c r="F8971">
        <v>3</v>
      </c>
      <c r="G8971">
        <v>136</v>
      </c>
      <c r="H8971" s="1">
        <v>43246</v>
      </c>
      <c r="I8971">
        <v>999999</v>
      </c>
      <c r="J8971">
        <v>121.04</v>
      </c>
      <c r="K8971">
        <v>62.54</v>
      </c>
      <c r="L8971" t="s">
        <v>13</v>
      </c>
      <c r="M8971">
        <v>1</v>
      </c>
    </row>
    <row r="8972" spans="1:13" x14ac:dyDescent="0.25">
      <c r="A8972">
        <v>306506</v>
      </c>
      <c r="B8972">
        <v>6</v>
      </c>
      <c r="C8972" s="1">
        <v>43243</v>
      </c>
      <c r="D8972">
        <v>1484282</v>
      </c>
      <c r="E8972">
        <v>2165</v>
      </c>
      <c r="F8972">
        <v>2</v>
      </c>
      <c r="G8972">
        <v>745.99</v>
      </c>
      <c r="H8972" s="1">
        <v>43246</v>
      </c>
      <c r="I8972">
        <v>999999</v>
      </c>
      <c r="J8972">
        <v>663.93110000000001</v>
      </c>
      <c r="K8972">
        <v>343.05</v>
      </c>
      <c r="L8972" t="s">
        <v>13</v>
      </c>
      <c r="M8972">
        <v>1</v>
      </c>
    </row>
    <row r="8973" spans="1:13" x14ac:dyDescent="0.25">
      <c r="A8973">
        <v>306507</v>
      </c>
      <c r="B8973">
        <v>0</v>
      </c>
      <c r="C8973" s="1">
        <v>43243</v>
      </c>
      <c r="D8973">
        <v>825344</v>
      </c>
      <c r="E8973">
        <v>2181</v>
      </c>
      <c r="F8973">
        <v>1</v>
      </c>
      <c r="G8973">
        <v>129.9</v>
      </c>
      <c r="H8973" s="1">
        <v>43245</v>
      </c>
      <c r="I8973">
        <v>999999</v>
      </c>
      <c r="J8973">
        <v>114.312</v>
      </c>
      <c r="K8973">
        <v>66.23</v>
      </c>
      <c r="L8973" t="s">
        <v>14</v>
      </c>
      <c r="M8973">
        <v>0.85409999999999997</v>
      </c>
    </row>
    <row r="8974" spans="1:13" x14ac:dyDescent="0.25">
      <c r="A8974">
        <v>306507</v>
      </c>
      <c r="B8974">
        <v>1</v>
      </c>
      <c r="C8974" s="1">
        <v>43243</v>
      </c>
      <c r="D8974">
        <v>825344</v>
      </c>
      <c r="E8974">
        <v>429</v>
      </c>
      <c r="F8974">
        <v>5</v>
      </c>
      <c r="G8974">
        <v>599.9</v>
      </c>
      <c r="H8974" s="1">
        <v>43245</v>
      </c>
      <c r="I8974">
        <v>999999</v>
      </c>
      <c r="J8974">
        <v>539.91</v>
      </c>
      <c r="K8974">
        <v>275.87</v>
      </c>
      <c r="L8974" t="s">
        <v>14</v>
      </c>
      <c r="M8974">
        <v>0.85409999999999997</v>
      </c>
    </row>
    <row r="8975" spans="1:13" x14ac:dyDescent="0.25">
      <c r="A8975">
        <v>306508</v>
      </c>
      <c r="B8975">
        <v>0</v>
      </c>
      <c r="C8975" s="1">
        <v>43243</v>
      </c>
      <c r="D8975">
        <v>1773545</v>
      </c>
      <c r="E8975">
        <v>529</v>
      </c>
      <c r="F8975">
        <v>4</v>
      </c>
      <c r="G8975">
        <v>869</v>
      </c>
      <c r="H8975" s="1">
        <v>43245</v>
      </c>
      <c r="I8975">
        <v>999999</v>
      </c>
      <c r="J8975">
        <v>790.79</v>
      </c>
      <c r="K8975">
        <v>287.92</v>
      </c>
      <c r="L8975" t="s">
        <v>13</v>
      </c>
      <c r="M8975">
        <v>1</v>
      </c>
    </row>
    <row r="8976" spans="1:13" x14ac:dyDescent="0.25">
      <c r="A8976">
        <v>306508</v>
      </c>
      <c r="B8976">
        <v>1</v>
      </c>
      <c r="C8976" s="1">
        <v>43243</v>
      </c>
      <c r="D8976">
        <v>1773545</v>
      </c>
      <c r="E8976">
        <v>1651</v>
      </c>
      <c r="F8976">
        <v>7</v>
      </c>
      <c r="G8976">
        <v>159.99</v>
      </c>
      <c r="H8976" s="1">
        <v>43245</v>
      </c>
      <c r="I8976">
        <v>999999</v>
      </c>
      <c r="J8976">
        <v>139.19130000000001</v>
      </c>
      <c r="K8976">
        <v>73.569999999999993</v>
      </c>
      <c r="L8976" t="s">
        <v>13</v>
      </c>
      <c r="M8976">
        <v>1</v>
      </c>
    </row>
    <row r="8977" spans="1:13" x14ac:dyDescent="0.25">
      <c r="A8977">
        <v>306508</v>
      </c>
      <c r="B8977">
        <v>2</v>
      </c>
      <c r="C8977" s="1">
        <v>43243</v>
      </c>
      <c r="D8977">
        <v>1773545</v>
      </c>
      <c r="E8977">
        <v>2514</v>
      </c>
      <c r="F8977">
        <v>3</v>
      </c>
      <c r="G8977">
        <v>129.99</v>
      </c>
      <c r="H8977" s="1">
        <v>43245</v>
      </c>
      <c r="I8977">
        <v>999999</v>
      </c>
      <c r="J8977">
        <v>129.99</v>
      </c>
      <c r="K8977">
        <v>43.07</v>
      </c>
      <c r="L8977" t="s">
        <v>13</v>
      </c>
      <c r="M8977">
        <v>1</v>
      </c>
    </row>
    <row r="8978" spans="1:13" x14ac:dyDescent="0.25">
      <c r="A8978">
        <v>306509</v>
      </c>
      <c r="B8978">
        <v>0</v>
      </c>
      <c r="C8978" s="1">
        <v>43243</v>
      </c>
      <c r="D8978">
        <v>1778502</v>
      </c>
      <c r="E8978">
        <v>2150</v>
      </c>
      <c r="F8978">
        <v>2</v>
      </c>
      <c r="G8978">
        <v>149</v>
      </c>
      <c r="H8978" s="1">
        <v>43244</v>
      </c>
      <c r="I8978">
        <v>999999</v>
      </c>
      <c r="J8978">
        <v>149</v>
      </c>
      <c r="K8978">
        <v>75.959999999999994</v>
      </c>
      <c r="L8978" t="s">
        <v>13</v>
      </c>
      <c r="M8978">
        <v>1</v>
      </c>
    </row>
    <row r="8979" spans="1:13" x14ac:dyDescent="0.25">
      <c r="A8979">
        <v>306509</v>
      </c>
      <c r="B8979">
        <v>1</v>
      </c>
      <c r="C8979" s="1">
        <v>43243</v>
      </c>
      <c r="D8979">
        <v>1778502</v>
      </c>
      <c r="E8979">
        <v>148</v>
      </c>
      <c r="F8979">
        <v>7</v>
      </c>
      <c r="G8979">
        <v>2899.99</v>
      </c>
      <c r="H8979" s="1">
        <v>43244</v>
      </c>
      <c r="I8979">
        <v>999999</v>
      </c>
      <c r="J8979">
        <v>2551.9911999999999</v>
      </c>
      <c r="K8979">
        <v>960.82</v>
      </c>
      <c r="L8979" t="s">
        <v>13</v>
      </c>
      <c r="M8979">
        <v>1</v>
      </c>
    </row>
    <row r="8980" spans="1:13" x14ac:dyDescent="0.25">
      <c r="A8980">
        <v>306509</v>
      </c>
      <c r="B8980">
        <v>2</v>
      </c>
      <c r="C8980" s="1">
        <v>43243</v>
      </c>
      <c r="D8980">
        <v>1778502</v>
      </c>
      <c r="E8980">
        <v>2505</v>
      </c>
      <c r="F8980">
        <v>3</v>
      </c>
      <c r="G8980">
        <v>9.99</v>
      </c>
      <c r="H8980" s="1">
        <v>43244</v>
      </c>
      <c r="I8980">
        <v>999999</v>
      </c>
      <c r="J8980">
        <v>8.5914000000000001</v>
      </c>
      <c r="K8980">
        <v>5.09</v>
      </c>
      <c r="L8980" t="s">
        <v>13</v>
      </c>
      <c r="M8980">
        <v>1</v>
      </c>
    </row>
    <row r="8981" spans="1:13" x14ac:dyDescent="0.25">
      <c r="A8981">
        <v>306509</v>
      </c>
      <c r="B8981">
        <v>3</v>
      </c>
      <c r="C8981" s="1">
        <v>43243</v>
      </c>
      <c r="D8981">
        <v>1778502</v>
      </c>
      <c r="E8981">
        <v>830</v>
      </c>
      <c r="F8981">
        <v>1</v>
      </c>
      <c r="G8981">
        <v>29.95</v>
      </c>
      <c r="H8981" s="1">
        <v>43244</v>
      </c>
      <c r="I8981">
        <v>999999</v>
      </c>
      <c r="J8981">
        <v>29.650500000000001</v>
      </c>
      <c r="K8981">
        <v>15.27</v>
      </c>
      <c r="L8981" t="s">
        <v>13</v>
      </c>
      <c r="M8981">
        <v>1</v>
      </c>
    </row>
    <row r="8982" spans="1:13" x14ac:dyDescent="0.25">
      <c r="A8982">
        <v>306509</v>
      </c>
      <c r="B8982">
        <v>4</v>
      </c>
      <c r="C8982" s="1">
        <v>43243</v>
      </c>
      <c r="D8982">
        <v>1778502</v>
      </c>
      <c r="E8982">
        <v>666</v>
      </c>
      <c r="F8982">
        <v>2</v>
      </c>
      <c r="G8982">
        <v>163</v>
      </c>
      <c r="H8982" s="1">
        <v>43244</v>
      </c>
      <c r="I8982">
        <v>999999</v>
      </c>
      <c r="J8982">
        <v>159.74</v>
      </c>
      <c r="K8982">
        <v>74.959999999999994</v>
      </c>
      <c r="L8982" t="s">
        <v>13</v>
      </c>
      <c r="M8982">
        <v>1</v>
      </c>
    </row>
    <row r="8983" spans="1:13" x14ac:dyDescent="0.25">
      <c r="A8983">
        <v>306600</v>
      </c>
      <c r="B8983">
        <v>0</v>
      </c>
      <c r="C8983" s="1">
        <v>43244</v>
      </c>
      <c r="D8983">
        <v>863414</v>
      </c>
      <c r="E8983">
        <v>71</v>
      </c>
      <c r="F8983">
        <v>5</v>
      </c>
      <c r="G8983">
        <v>47.95</v>
      </c>
      <c r="H8983" s="1">
        <v>43244</v>
      </c>
      <c r="I8983">
        <v>340</v>
      </c>
      <c r="J8983">
        <v>46.991</v>
      </c>
      <c r="K8983">
        <v>22.05</v>
      </c>
      <c r="L8983" t="s">
        <v>14</v>
      </c>
      <c r="M8983">
        <v>0.85270000000000001</v>
      </c>
    </row>
    <row r="8984" spans="1:13" x14ac:dyDescent="0.25">
      <c r="A8984">
        <v>306601</v>
      </c>
      <c r="B8984">
        <v>0</v>
      </c>
      <c r="C8984" s="1">
        <v>43244</v>
      </c>
      <c r="D8984">
        <v>1832925</v>
      </c>
      <c r="E8984">
        <v>804</v>
      </c>
      <c r="F8984">
        <v>10</v>
      </c>
      <c r="G8984">
        <v>22.9</v>
      </c>
      <c r="H8984" s="1">
        <v>43244</v>
      </c>
      <c r="I8984">
        <v>430</v>
      </c>
      <c r="J8984">
        <v>22.9</v>
      </c>
      <c r="K8984">
        <v>11.68</v>
      </c>
      <c r="L8984" t="s">
        <v>13</v>
      </c>
      <c r="M8984">
        <v>1</v>
      </c>
    </row>
    <row r="8985" spans="1:13" x14ac:dyDescent="0.25">
      <c r="A8985">
        <v>306602</v>
      </c>
      <c r="B8985">
        <v>0</v>
      </c>
      <c r="C8985" s="1">
        <v>43244</v>
      </c>
      <c r="D8985">
        <v>1646328</v>
      </c>
      <c r="E8985">
        <v>471</v>
      </c>
      <c r="F8985">
        <v>9</v>
      </c>
      <c r="G8985">
        <v>99</v>
      </c>
      <c r="H8985" s="1">
        <v>43244</v>
      </c>
      <c r="I8985">
        <v>570</v>
      </c>
      <c r="J8985">
        <v>98.01</v>
      </c>
      <c r="K8985">
        <v>50.47</v>
      </c>
      <c r="L8985" t="s">
        <v>13</v>
      </c>
      <c r="M8985">
        <v>1</v>
      </c>
    </row>
    <row r="8986" spans="1:13" x14ac:dyDescent="0.25">
      <c r="A8986">
        <v>306602</v>
      </c>
      <c r="B8986">
        <v>1</v>
      </c>
      <c r="C8986" s="1">
        <v>43244</v>
      </c>
      <c r="D8986">
        <v>1646328</v>
      </c>
      <c r="E8986">
        <v>207</v>
      </c>
      <c r="F8986">
        <v>3</v>
      </c>
      <c r="G8986">
        <v>579</v>
      </c>
      <c r="H8986" s="1">
        <v>43244</v>
      </c>
      <c r="I8986">
        <v>570</v>
      </c>
      <c r="J8986">
        <v>544.26</v>
      </c>
      <c r="K8986">
        <v>266.26</v>
      </c>
      <c r="L8986" t="s">
        <v>13</v>
      </c>
      <c r="M8986">
        <v>1</v>
      </c>
    </row>
    <row r="8987" spans="1:13" x14ac:dyDescent="0.25">
      <c r="A8987">
        <v>306603</v>
      </c>
      <c r="B8987">
        <v>0</v>
      </c>
      <c r="C8987" s="1">
        <v>43244</v>
      </c>
      <c r="D8987">
        <v>1338712</v>
      </c>
      <c r="E8987">
        <v>1327</v>
      </c>
      <c r="F8987">
        <v>6</v>
      </c>
      <c r="G8987">
        <v>46.99</v>
      </c>
      <c r="H8987" s="1">
        <v>43247</v>
      </c>
      <c r="I8987">
        <v>999999</v>
      </c>
      <c r="J8987">
        <v>46.99</v>
      </c>
      <c r="K8987">
        <v>15.57</v>
      </c>
      <c r="L8987" t="s">
        <v>13</v>
      </c>
      <c r="M8987">
        <v>1</v>
      </c>
    </row>
    <row r="8988" spans="1:13" x14ac:dyDescent="0.25">
      <c r="A8988">
        <v>306604</v>
      </c>
      <c r="B8988">
        <v>0</v>
      </c>
      <c r="C8988" s="1">
        <v>43244</v>
      </c>
      <c r="D8988">
        <v>817160</v>
      </c>
      <c r="E8988">
        <v>1414</v>
      </c>
      <c r="F8988">
        <v>2</v>
      </c>
      <c r="G8988">
        <v>256</v>
      </c>
      <c r="H8988" s="1">
        <v>43244</v>
      </c>
      <c r="I8988">
        <v>320</v>
      </c>
      <c r="J8988">
        <v>256</v>
      </c>
      <c r="K8988">
        <v>117.73</v>
      </c>
      <c r="L8988" t="s">
        <v>14</v>
      </c>
      <c r="M8988">
        <v>0.85270000000000001</v>
      </c>
    </row>
    <row r="8989" spans="1:13" x14ac:dyDescent="0.25">
      <c r="A8989">
        <v>306604</v>
      </c>
      <c r="B8989">
        <v>1</v>
      </c>
      <c r="C8989" s="1">
        <v>43244</v>
      </c>
      <c r="D8989">
        <v>817160</v>
      </c>
      <c r="E8989">
        <v>1425</v>
      </c>
      <c r="F8989">
        <v>2</v>
      </c>
      <c r="G8989">
        <v>529</v>
      </c>
      <c r="H8989" s="1">
        <v>43244</v>
      </c>
      <c r="I8989">
        <v>320</v>
      </c>
      <c r="J8989">
        <v>460.23</v>
      </c>
      <c r="K8989">
        <v>175.27</v>
      </c>
      <c r="L8989" t="s">
        <v>14</v>
      </c>
      <c r="M8989">
        <v>0.85270000000000001</v>
      </c>
    </row>
    <row r="8990" spans="1:13" x14ac:dyDescent="0.25">
      <c r="A8990">
        <v>306604</v>
      </c>
      <c r="B8990">
        <v>2</v>
      </c>
      <c r="C8990" s="1">
        <v>43244</v>
      </c>
      <c r="D8990">
        <v>817160</v>
      </c>
      <c r="E8990">
        <v>1579</v>
      </c>
      <c r="F8990">
        <v>2</v>
      </c>
      <c r="G8990">
        <v>219</v>
      </c>
      <c r="H8990" s="1">
        <v>43244</v>
      </c>
      <c r="I8990">
        <v>320</v>
      </c>
      <c r="J8990">
        <v>199.29</v>
      </c>
      <c r="K8990">
        <v>72.56</v>
      </c>
      <c r="L8990" t="s">
        <v>14</v>
      </c>
      <c r="M8990">
        <v>0.85270000000000001</v>
      </c>
    </row>
    <row r="8991" spans="1:13" x14ac:dyDescent="0.25">
      <c r="A8991">
        <v>306605</v>
      </c>
      <c r="B8991">
        <v>0</v>
      </c>
      <c r="C8991" s="1">
        <v>43244</v>
      </c>
      <c r="D8991">
        <v>205476</v>
      </c>
      <c r="E8991">
        <v>1439</v>
      </c>
      <c r="F8991">
        <v>2</v>
      </c>
      <c r="G8991">
        <v>301</v>
      </c>
      <c r="H8991" s="1">
        <v>43245</v>
      </c>
      <c r="I8991">
        <v>999999</v>
      </c>
      <c r="J8991">
        <v>301</v>
      </c>
      <c r="K8991">
        <v>138.41999999999999</v>
      </c>
      <c r="L8991" t="s">
        <v>15</v>
      </c>
      <c r="M8991">
        <v>1.2885</v>
      </c>
    </row>
    <row r="8992" spans="1:13" x14ac:dyDescent="0.25">
      <c r="A8992">
        <v>306606</v>
      </c>
      <c r="B8992">
        <v>0</v>
      </c>
      <c r="C8992" s="1">
        <v>43244</v>
      </c>
      <c r="D8992">
        <v>75210</v>
      </c>
      <c r="E8992">
        <v>1627</v>
      </c>
      <c r="F8992">
        <v>8</v>
      </c>
      <c r="G8992">
        <v>17.989999999999998</v>
      </c>
      <c r="H8992" s="1">
        <v>43248</v>
      </c>
      <c r="I8992">
        <v>999999</v>
      </c>
      <c r="J8992">
        <v>16.370899999999999</v>
      </c>
      <c r="K8992">
        <v>8.27</v>
      </c>
      <c r="L8992" t="s">
        <v>17</v>
      </c>
      <c r="M8992">
        <v>1.3231999999999999</v>
      </c>
    </row>
    <row r="8993" spans="1:13" x14ac:dyDescent="0.25">
      <c r="A8993">
        <v>306607</v>
      </c>
      <c r="B8993">
        <v>0</v>
      </c>
      <c r="C8993" s="1">
        <v>43244</v>
      </c>
      <c r="D8993">
        <v>546077</v>
      </c>
      <c r="E8993">
        <v>1601</v>
      </c>
      <c r="F8993">
        <v>1</v>
      </c>
      <c r="G8993">
        <v>159.99</v>
      </c>
      <c r="H8993" s="1">
        <v>43245</v>
      </c>
      <c r="I8993">
        <v>999999</v>
      </c>
      <c r="J8993">
        <v>145.5909</v>
      </c>
      <c r="K8993">
        <v>73.569999999999993</v>
      </c>
      <c r="L8993" t="s">
        <v>14</v>
      </c>
      <c r="M8993">
        <v>0.85270000000000001</v>
      </c>
    </row>
    <row r="8994" spans="1:13" x14ac:dyDescent="0.25">
      <c r="A8994">
        <v>306607</v>
      </c>
      <c r="B8994">
        <v>1</v>
      </c>
      <c r="C8994" s="1">
        <v>43244</v>
      </c>
      <c r="D8994">
        <v>546077</v>
      </c>
      <c r="E8994">
        <v>1638</v>
      </c>
      <c r="F8994">
        <v>3</v>
      </c>
      <c r="G8994">
        <v>13.89</v>
      </c>
      <c r="H8994" s="1">
        <v>43245</v>
      </c>
      <c r="I8994">
        <v>999999</v>
      </c>
      <c r="J8994">
        <v>12.3621</v>
      </c>
      <c r="K8994">
        <v>6.39</v>
      </c>
      <c r="L8994" t="s">
        <v>14</v>
      </c>
      <c r="M8994">
        <v>0.85270000000000001</v>
      </c>
    </row>
    <row r="8995" spans="1:13" x14ac:dyDescent="0.25">
      <c r="A8995">
        <v>306608</v>
      </c>
      <c r="B8995">
        <v>0</v>
      </c>
      <c r="C8995" s="1">
        <v>43244</v>
      </c>
      <c r="D8995">
        <v>1530259</v>
      </c>
      <c r="E8995">
        <v>514</v>
      </c>
      <c r="F8995">
        <v>3</v>
      </c>
      <c r="G8995">
        <v>69</v>
      </c>
      <c r="H8995" s="1">
        <v>43247</v>
      </c>
      <c r="I8995">
        <v>999999</v>
      </c>
      <c r="J8995">
        <v>66.239999999999995</v>
      </c>
      <c r="K8995">
        <v>22.86</v>
      </c>
      <c r="L8995" t="s">
        <v>13</v>
      </c>
      <c r="M8995">
        <v>1</v>
      </c>
    </row>
    <row r="8996" spans="1:13" x14ac:dyDescent="0.25">
      <c r="A8996">
        <v>306608</v>
      </c>
      <c r="B8996">
        <v>1</v>
      </c>
      <c r="C8996" s="1">
        <v>43244</v>
      </c>
      <c r="D8996">
        <v>1530259</v>
      </c>
      <c r="E8996">
        <v>1027</v>
      </c>
      <c r="F8996">
        <v>6</v>
      </c>
      <c r="G8996">
        <v>231</v>
      </c>
      <c r="H8996" s="1">
        <v>43247</v>
      </c>
      <c r="I8996">
        <v>999999</v>
      </c>
      <c r="J8996">
        <v>224.07</v>
      </c>
      <c r="K8996">
        <v>76.53</v>
      </c>
      <c r="L8996" t="s">
        <v>13</v>
      </c>
      <c r="M8996">
        <v>1</v>
      </c>
    </row>
    <row r="8997" spans="1:13" x14ac:dyDescent="0.25">
      <c r="A8997">
        <v>306608</v>
      </c>
      <c r="B8997">
        <v>2</v>
      </c>
      <c r="C8997" s="1">
        <v>43244</v>
      </c>
      <c r="D8997">
        <v>1530259</v>
      </c>
      <c r="E8997">
        <v>1480</v>
      </c>
      <c r="F8997">
        <v>7</v>
      </c>
      <c r="G8997">
        <v>129</v>
      </c>
      <c r="H8997" s="1">
        <v>43247</v>
      </c>
      <c r="I8997">
        <v>999999</v>
      </c>
      <c r="J8997">
        <v>129</v>
      </c>
      <c r="K8997">
        <v>65.77</v>
      </c>
      <c r="L8997" t="s">
        <v>13</v>
      </c>
      <c r="M8997">
        <v>1</v>
      </c>
    </row>
    <row r="8998" spans="1:13" x14ac:dyDescent="0.25">
      <c r="A8998">
        <v>306609</v>
      </c>
      <c r="B8998">
        <v>0</v>
      </c>
      <c r="C8998" s="1">
        <v>43244</v>
      </c>
      <c r="D8998">
        <v>1529974</v>
      </c>
      <c r="E8998">
        <v>2488</v>
      </c>
      <c r="F8998">
        <v>2</v>
      </c>
      <c r="G8998">
        <v>14.99</v>
      </c>
      <c r="H8998" s="1">
        <v>43244</v>
      </c>
      <c r="I8998">
        <v>605</v>
      </c>
      <c r="J8998">
        <v>13.6409</v>
      </c>
      <c r="K8998">
        <v>7.64</v>
      </c>
      <c r="L8998" t="s">
        <v>13</v>
      </c>
      <c r="M8998">
        <v>1</v>
      </c>
    </row>
    <row r="8999" spans="1:13" x14ac:dyDescent="0.25">
      <c r="A8999">
        <v>306700</v>
      </c>
      <c r="B8999">
        <v>0</v>
      </c>
      <c r="C8999" s="1">
        <v>43245</v>
      </c>
      <c r="D8999">
        <v>268520</v>
      </c>
      <c r="E8999">
        <v>1612</v>
      </c>
      <c r="F8999">
        <v>4</v>
      </c>
      <c r="G8999">
        <v>179.99</v>
      </c>
      <c r="H8999" s="1">
        <v>43245</v>
      </c>
      <c r="I8999">
        <v>90</v>
      </c>
      <c r="J8999">
        <v>154.79140000000001</v>
      </c>
      <c r="K8999">
        <v>82.77</v>
      </c>
      <c r="L8999" t="s">
        <v>15</v>
      </c>
      <c r="M8999">
        <v>1.2956000000000001</v>
      </c>
    </row>
    <row r="9000" spans="1:13" x14ac:dyDescent="0.25">
      <c r="A9000">
        <v>306701</v>
      </c>
      <c r="B9000">
        <v>0</v>
      </c>
      <c r="C9000" s="1">
        <v>43245</v>
      </c>
      <c r="D9000">
        <v>1637788</v>
      </c>
      <c r="E9000">
        <v>94</v>
      </c>
      <c r="F9000">
        <v>1</v>
      </c>
      <c r="G9000">
        <v>67.400000000000006</v>
      </c>
      <c r="H9000" s="1">
        <v>43249</v>
      </c>
      <c r="I9000">
        <v>999999</v>
      </c>
      <c r="J9000">
        <v>60.66</v>
      </c>
      <c r="K9000">
        <v>34.36</v>
      </c>
      <c r="L9000" t="s">
        <v>13</v>
      </c>
      <c r="M9000">
        <v>1</v>
      </c>
    </row>
    <row r="9001" spans="1:13" x14ac:dyDescent="0.25">
      <c r="A9001">
        <v>306701</v>
      </c>
      <c r="B9001">
        <v>1</v>
      </c>
      <c r="C9001" s="1">
        <v>43245</v>
      </c>
      <c r="D9001">
        <v>1637788</v>
      </c>
      <c r="E9001">
        <v>432</v>
      </c>
      <c r="F9001">
        <v>3</v>
      </c>
      <c r="G9001">
        <v>499.9</v>
      </c>
      <c r="H9001" s="1">
        <v>43249</v>
      </c>
      <c r="I9001">
        <v>999999</v>
      </c>
      <c r="J9001">
        <v>449.91</v>
      </c>
      <c r="K9001">
        <v>254.86</v>
      </c>
      <c r="L9001" t="s">
        <v>13</v>
      </c>
      <c r="M9001">
        <v>1</v>
      </c>
    </row>
    <row r="9002" spans="1:13" x14ac:dyDescent="0.25">
      <c r="A9002">
        <v>306701</v>
      </c>
      <c r="B9002">
        <v>2</v>
      </c>
      <c r="C9002" s="1">
        <v>43245</v>
      </c>
      <c r="D9002">
        <v>1637788</v>
      </c>
      <c r="E9002">
        <v>651</v>
      </c>
      <c r="F9002">
        <v>2</v>
      </c>
      <c r="G9002">
        <v>116</v>
      </c>
      <c r="H9002" s="1">
        <v>43249</v>
      </c>
      <c r="I9002">
        <v>999999</v>
      </c>
      <c r="J9002">
        <v>103.24</v>
      </c>
      <c r="K9002">
        <v>53.34</v>
      </c>
      <c r="L9002" t="s">
        <v>13</v>
      </c>
      <c r="M9002">
        <v>1</v>
      </c>
    </row>
    <row r="9003" spans="1:13" x14ac:dyDescent="0.25">
      <c r="A9003">
        <v>306702</v>
      </c>
      <c r="B9003">
        <v>0</v>
      </c>
      <c r="C9003" s="1">
        <v>43245</v>
      </c>
      <c r="D9003">
        <v>328606</v>
      </c>
      <c r="E9003">
        <v>1550</v>
      </c>
      <c r="F9003">
        <v>2</v>
      </c>
      <c r="G9003">
        <v>280</v>
      </c>
      <c r="H9003" s="1">
        <v>43248</v>
      </c>
      <c r="I9003">
        <v>999999</v>
      </c>
      <c r="J9003">
        <v>280</v>
      </c>
      <c r="K9003">
        <v>128.76</v>
      </c>
      <c r="L9003" t="s">
        <v>15</v>
      </c>
      <c r="M9003">
        <v>1.2956000000000001</v>
      </c>
    </row>
    <row r="9004" spans="1:13" x14ac:dyDescent="0.25">
      <c r="A9004">
        <v>306702</v>
      </c>
      <c r="B9004">
        <v>1</v>
      </c>
      <c r="C9004" s="1">
        <v>43245</v>
      </c>
      <c r="D9004">
        <v>328606</v>
      </c>
      <c r="E9004">
        <v>1337</v>
      </c>
      <c r="F9004">
        <v>7</v>
      </c>
      <c r="G9004">
        <v>47.44</v>
      </c>
      <c r="H9004" s="1">
        <v>43248</v>
      </c>
      <c r="I9004">
        <v>999999</v>
      </c>
      <c r="J9004">
        <v>44.119199999999999</v>
      </c>
      <c r="K9004">
        <v>21.82</v>
      </c>
      <c r="L9004" t="s">
        <v>15</v>
      </c>
      <c r="M9004">
        <v>1.2956000000000001</v>
      </c>
    </row>
    <row r="9005" spans="1:13" x14ac:dyDescent="0.25">
      <c r="A9005">
        <v>306702</v>
      </c>
      <c r="B9005">
        <v>2</v>
      </c>
      <c r="C9005" s="1">
        <v>43245</v>
      </c>
      <c r="D9005">
        <v>328606</v>
      </c>
      <c r="E9005">
        <v>528</v>
      </c>
      <c r="F9005">
        <v>3</v>
      </c>
      <c r="G9005">
        <v>819</v>
      </c>
      <c r="H9005" s="1">
        <v>43248</v>
      </c>
      <c r="I9005">
        <v>999999</v>
      </c>
      <c r="J9005">
        <v>720.72</v>
      </c>
      <c r="K9005">
        <v>271.35000000000002</v>
      </c>
      <c r="L9005" t="s">
        <v>15</v>
      </c>
      <c r="M9005">
        <v>1.2956000000000001</v>
      </c>
    </row>
    <row r="9006" spans="1:13" x14ac:dyDescent="0.25">
      <c r="A9006">
        <v>306702</v>
      </c>
      <c r="B9006">
        <v>3</v>
      </c>
      <c r="C9006" s="1">
        <v>43245</v>
      </c>
      <c r="D9006">
        <v>328606</v>
      </c>
      <c r="E9006">
        <v>1415</v>
      </c>
      <c r="F9006">
        <v>5</v>
      </c>
      <c r="G9006">
        <v>300</v>
      </c>
      <c r="H9006" s="1">
        <v>43248</v>
      </c>
      <c r="I9006">
        <v>999999</v>
      </c>
      <c r="J9006">
        <v>300</v>
      </c>
      <c r="K9006">
        <v>137.96</v>
      </c>
      <c r="L9006" t="s">
        <v>15</v>
      </c>
      <c r="M9006">
        <v>1.2956000000000001</v>
      </c>
    </row>
    <row r="9007" spans="1:13" x14ac:dyDescent="0.25">
      <c r="A9007">
        <v>306703</v>
      </c>
      <c r="B9007">
        <v>0</v>
      </c>
      <c r="C9007" s="1">
        <v>43245</v>
      </c>
      <c r="D9007">
        <v>89988</v>
      </c>
      <c r="E9007">
        <v>2171</v>
      </c>
      <c r="F9007">
        <v>1</v>
      </c>
      <c r="G9007">
        <v>745.99</v>
      </c>
      <c r="H9007" s="1">
        <v>43246</v>
      </c>
      <c r="I9007">
        <v>999999</v>
      </c>
      <c r="J9007">
        <v>678.85090000000002</v>
      </c>
      <c r="K9007">
        <v>343.05</v>
      </c>
      <c r="L9007" t="s">
        <v>17</v>
      </c>
      <c r="M9007">
        <v>1.3210999999999999</v>
      </c>
    </row>
    <row r="9008" spans="1:13" x14ac:dyDescent="0.25">
      <c r="A9008">
        <v>306703</v>
      </c>
      <c r="B9008">
        <v>1</v>
      </c>
      <c r="C9008" s="1">
        <v>43245</v>
      </c>
      <c r="D9008">
        <v>89988</v>
      </c>
      <c r="E9008">
        <v>1601</v>
      </c>
      <c r="F9008">
        <v>8</v>
      </c>
      <c r="G9008">
        <v>159.99</v>
      </c>
      <c r="H9008" s="1">
        <v>43246</v>
      </c>
      <c r="I9008">
        <v>999999</v>
      </c>
      <c r="J9008">
        <v>159.99</v>
      </c>
      <c r="K9008">
        <v>73.569999999999993</v>
      </c>
      <c r="L9008" t="s">
        <v>17</v>
      </c>
      <c r="M9008">
        <v>1.3210999999999999</v>
      </c>
    </row>
    <row r="9009" spans="1:13" x14ac:dyDescent="0.25">
      <c r="A9009">
        <v>306703</v>
      </c>
      <c r="B9009">
        <v>2</v>
      </c>
      <c r="C9009" s="1">
        <v>43245</v>
      </c>
      <c r="D9009">
        <v>89988</v>
      </c>
      <c r="E9009">
        <v>1597</v>
      </c>
      <c r="F9009">
        <v>10</v>
      </c>
      <c r="G9009">
        <v>57.88</v>
      </c>
      <c r="H9009" s="1">
        <v>43246</v>
      </c>
      <c r="I9009">
        <v>999999</v>
      </c>
      <c r="J9009">
        <v>52.6708</v>
      </c>
      <c r="K9009">
        <v>26.62</v>
      </c>
      <c r="L9009" t="s">
        <v>17</v>
      </c>
      <c r="M9009">
        <v>1.3210999999999999</v>
      </c>
    </row>
    <row r="9010" spans="1:13" x14ac:dyDescent="0.25">
      <c r="A9010">
        <v>306703</v>
      </c>
      <c r="B9010">
        <v>3</v>
      </c>
      <c r="C9010" s="1">
        <v>43245</v>
      </c>
      <c r="D9010">
        <v>89988</v>
      </c>
      <c r="E9010">
        <v>318</v>
      </c>
      <c r="F9010">
        <v>2</v>
      </c>
      <c r="G9010">
        <v>999</v>
      </c>
      <c r="H9010" s="1">
        <v>43246</v>
      </c>
      <c r="I9010">
        <v>999999</v>
      </c>
      <c r="J9010">
        <v>999</v>
      </c>
      <c r="K9010">
        <v>330.99</v>
      </c>
      <c r="L9010" t="s">
        <v>17</v>
      </c>
      <c r="M9010">
        <v>1.3210999999999999</v>
      </c>
    </row>
    <row r="9011" spans="1:13" x14ac:dyDescent="0.25">
      <c r="A9011">
        <v>306704</v>
      </c>
      <c r="B9011">
        <v>0</v>
      </c>
      <c r="C9011" s="1">
        <v>43245</v>
      </c>
      <c r="D9011">
        <v>803572</v>
      </c>
      <c r="E9011">
        <v>387</v>
      </c>
      <c r="F9011">
        <v>7</v>
      </c>
      <c r="G9011">
        <v>699</v>
      </c>
      <c r="H9011" s="1">
        <v>43245</v>
      </c>
      <c r="I9011">
        <v>320</v>
      </c>
      <c r="J9011">
        <v>699</v>
      </c>
      <c r="K9011">
        <v>321.44</v>
      </c>
      <c r="L9011" t="s">
        <v>14</v>
      </c>
      <c r="M9011">
        <v>0.85650000000000004</v>
      </c>
    </row>
    <row r="9012" spans="1:13" x14ac:dyDescent="0.25">
      <c r="A9012">
        <v>306705</v>
      </c>
      <c r="B9012">
        <v>0</v>
      </c>
      <c r="C9012" s="1">
        <v>43245</v>
      </c>
      <c r="D9012">
        <v>429435</v>
      </c>
      <c r="E9012">
        <v>1489</v>
      </c>
      <c r="F9012">
        <v>3</v>
      </c>
      <c r="G9012">
        <v>310</v>
      </c>
      <c r="H9012" s="1">
        <v>43245</v>
      </c>
      <c r="I9012">
        <v>230</v>
      </c>
      <c r="J9012">
        <v>275.89999999999998</v>
      </c>
      <c r="K9012">
        <v>142.56</v>
      </c>
      <c r="L9012" t="s">
        <v>14</v>
      </c>
      <c r="M9012">
        <v>0.85650000000000004</v>
      </c>
    </row>
    <row r="9013" spans="1:13" x14ac:dyDescent="0.25">
      <c r="A9013">
        <v>306705</v>
      </c>
      <c r="B9013">
        <v>1</v>
      </c>
      <c r="C9013" s="1">
        <v>43245</v>
      </c>
      <c r="D9013">
        <v>429435</v>
      </c>
      <c r="E9013">
        <v>1428</v>
      </c>
      <c r="F9013">
        <v>5</v>
      </c>
      <c r="G9013">
        <v>268</v>
      </c>
      <c r="H9013" s="1">
        <v>43245</v>
      </c>
      <c r="I9013">
        <v>230</v>
      </c>
      <c r="J9013">
        <v>235.84</v>
      </c>
      <c r="K9013">
        <v>123.24</v>
      </c>
      <c r="L9013" t="s">
        <v>14</v>
      </c>
      <c r="M9013">
        <v>0.85650000000000004</v>
      </c>
    </row>
    <row r="9014" spans="1:13" x14ac:dyDescent="0.25">
      <c r="A9014">
        <v>306705</v>
      </c>
      <c r="B9014">
        <v>2</v>
      </c>
      <c r="C9014" s="1">
        <v>43245</v>
      </c>
      <c r="D9014">
        <v>429435</v>
      </c>
      <c r="E9014">
        <v>1722</v>
      </c>
      <c r="F9014">
        <v>1</v>
      </c>
      <c r="G9014">
        <v>56</v>
      </c>
      <c r="H9014" s="1">
        <v>43245</v>
      </c>
      <c r="I9014">
        <v>230</v>
      </c>
      <c r="J9014">
        <v>56</v>
      </c>
      <c r="K9014">
        <v>28.55</v>
      </c>
      <c r="L9014" t="s">
        <v>14</v>
      </c>
      <c r="M9014">
        <v>0.85650000000000004</v>
      </c>
    </row>
    <row r="9015" spans="1:13" x14ac:dyDescent="0.25">
      <c r="A9015">
        <v>306706</v>
      </c>
      <c r="B9015">
        <v>0</v>
      </c>
      <c r="C9015" s="1">
        <v>43245</v>
      </c>
      <c r="D9015">
        <v>1229574</v>
      </c>
      <c r="E9015">
        <v>419</v>
      </c>
      <c r="F9015">
        <v>2</v>
      </c>
      <c r="G9015">
        <v>369</v>
      </c>
      <c r="H9015" s="1">
        <v>43245</v>
      </c>
      <c r="I9015">
        <v>650</v>
      </c>
      <c r="J9015">
        <v>369</v>
      </c>
      <c r="K9015">
        <v>188.13</v>
      </c>
      <c r="L9015" t="s">
        <v>13</v>
      </c>
      <c r="M9015">
        <v>1</v>
      </c>
    </row>
    <row r="9016" spans="1:13" x14ac:dyDescent="0.25">
      <c r="A9016">
        <v>306706</v>
      </c>
      <c r="B9016">
        <v>1</v>
      </c>
      <c r="C9016" s="1">
        <v>43245</v>
      </c>
      <c r="D9016">
        <v>1229574</v>
      </c>
      <c r="E9016">
        <v>434</v>
      </c>
      <c r="F9016">
        <v>1</v>
      </c>
      <c r="G9016">
        <v>599</v>
      </c>
      <c r="H9016" s="1">
        <v>43245</v>
      </c>
      <c r="I9016">
        <v>650</v>
      </c>
      <c r="J9016">
        <v>593.01</v>
      </c>
      <c r="K9016">
        <v>275.45999999999998</v>
      </c>
      <c r="L9016" t="s">
        <v>13</v>
      </c>
      <c r="M9016">
        <v>1</v>
      </c>
    </row>
    <row r="9017" spans="1:13" x14ac:dyDescent="0.25">
      <c r="A9017">
        <v>306706</v>
      </c>
      <c r="B9017">
        <v>2</v>
      </c>
      <c r="C9017" s="1">
        <v>43245</v>
      </c>
      <c r="D9017">
        <v>1229574</v>
      </c>
      <c r="E9017">
        <v>422</v>
      </c>
      <c r="F9017">
        <v>3</v>
      </c>
      <c r="G9017">
        <v>969</v>
      </c>
      <c r="H9017" s="1">
        <v>43245</v>
      </c>
      <c r="I9017">
        <v>650</v>
      </c>
      <c r="J9017">
        <v>862.41</v>
      </c>
      <c r="K9017">
        <v>321.05</v>
      </c>
      <c r="L9017" t="s">
        <v>13</v>
      </c>
      <c r="M9017">
        <v>1</v>
      </c>
    </row>
    <row r="9018" spans="1:13" x14ac:dyDescent="0.25">
      <c r="A9018">
        <v>306706</v>
      </c>
      <c r="B9018">
        <v>3</v>
      </c>
      <c r="C9018" s="1">
        <v>43245</v>
      </c>
      <c r="D9018">
        <v>1229574</v>
      </c>
      <c r="E9018">
        <v>2108</v>
      </c>
      <c r="F9018">
        <v>3</v>
      </c>
      <c r="G9018">
        <v>508</v>
      </c>
      <c r="H9018" s="1">
        <v>43245</v>
      </c>
      <c r="I9018">
        <v>650</v>
      </c>
      <c r="J9018">
        <v>508</v>
      </c>
      <c r="K9018">
        <v>258.99</v>
      </c>
      <c r="L9018" t="s">
        <v>13</v>
      </c>
      <c r="M9018">
        <v>1</v>
      </c>
    </row>
    <row r="9019" spans="1:13" x14ac:dyDescent="0.25">
      <c r="A9019">
        <v>306800</v>
      </c>
      <c r="B9019">
        <v>0</v>
      </c>
      <c r="C9019" s="1">
        <v>43246</v>
      </c>
      <c r="D9019">
        <v>976991</v>
      </c>
      <c r="E9019">
        <v>2142</v>
      </c>
      <c r="F9019">
        <v>8</v>
      </c>
      <c r="G9019">
        <v>445</v>
      </c>
      <c r="H9019" s="1">
        <v>43246</v>
      </c>
      <c r="I9019">
        <v>390</v>
      </c>
      <c r="J9019">
        <v>445</v>
      </c>
      <c r="K9019">
        <v>204.64</v>
      </c>
      <c r="L9019" t="s">
        <v>16</v>
      </c>
      <c r="M9019">
        <v>0.74980000000000002</v>
      </c>
    </row>
    <row r="9020" spans="1:13" x14ac:dyDescent="0.25">
      <c r="A9020">
        <v>306800</v>
      </c>
      <c r="B9020">
        <v>1</v>
      </c>
      <c r="C9020" s="1">
        <v>43246</v>
      </c>
      <c r="D9020">
        <v>976991</v>
      </c>
      <c r="E9020">
        <v>863</v>
      </c>
      <c r="F9020">
        <v>1</v>
      </c>
      <c r="G9020">
        <v>50.99</v>
      </c>
      <c r="H9020" s="1">
        <v>43246</v>
      </c>
      <c r="I9020">
        <v>390</v>
      </c>
      <c r="J9020">
        <v>50.99</v>
      </c>
      <c r="K9020">
        <v>23.45</v>
      </c>
      <c r="L9020" t="s">
        <v>16</v>
      </c>
      <c r="M9020">
        <v>0.74980000000000002</v>
      </c>
    </row>
    <row r="9021" spans="1:13" x14ac:dyDescent="0.25">
      <c r="A9021">
        <v>306800</v>
      </c>
      <c r="B9021">
        <v>2</v>
      </c>
      <c r="C9021" s="1">
        <v>43246</v>
      </c>
      <c r="D9021">
        <v>976991</v>
      </c>
      <c r="E9021">
        <v>443</v>
      </c>
      <c r="F9021">
        <v>1</v>
      </c>
      <c r="G9021">
        <v>349</v>
      </c>
      <c r="H9021" s="1">
        <v>43246</v>
      </c>
      <c r="I9021">
        <v>390</v>
      </c>
      <c r="J9021">
        <v>303.63</v>
      </c>
      <c r="K9021">
        <v>160.49</v>
      </c>
      <c r="L9021" t="s">
        <v>16</v>
      </c>
      <c r="M9021">
        <v>0.74980000000000002</v>
      </c>
    </row>
    <row r="9022" spans="1:13" x14ac:dyDescent="0.25">
      <c r="A9022">
        <v>306800</v>
      </c>
      <c r="B9022">
        <v>3</v>
      </c>
      <c r="C9022" s="1">
        <v>43246</v>
      </c>
      <c r="D9022">
        <v>976991</v>
      </c>
      <c r="E9022">
        <v>1420</v>
      </c>
      <c r="F9022">
        <v>2</v>
      </c>
      <c r="G9022">
        <v>199</v>
      </c>
      <c r="H9022" s="1">
        <v>43246</v>
      </c>
      <c r="I9022">
        <v>390</v>
      </c>
      <c r="J9022">
        <v>171.14</v>
      </c>
      <c r="K9022">
        <v>91.51</v>
      </c>
      <c r="L9022" t="s">
        <v>16</v>
      </c>
      <c r="M9022">
        <v>0.74980000000000002</v>
      </c>
    </row>
    <row r="9023" spans="1:13" x14ac:dyDescent="0.25">
      <c r="A9023">
        <v>306801</v>
      </c>
      <c r="B9023">
        <v>0</v>
      </c>
      <c r="C9023" s="1">
        <v>43246</v>
      </c>
      <c r="D9023">
        <v>2008031</v>
      </c>
      <c r="E9023">
        <v>2513</v>
      </c>
      <c r="F9023">
        <v>1</v>
      </c>
      <c r="G9023">
        <v>129.99</v>
      </c>
      <c r="H9023" s="1">
        <v>43246</v>
      </c>
      <c r="I9023">
        <v>630</v>
      </c>
      <c r="J9023">
        <v>129.99</v>
      </c>
      <c r="K9023">
        <v>43.07</v>
      </c>
      <c r="L9023" t="s">
        <v>13</v>
      </c>
      <c r="M9023">
        <v>1</v>
      </c>
    </row>
    <row r="9024" spans="1:13" x14ac:dyDescent="0.25">
      <c r="A9024">
        <v>306801</v>
      </c>
      <c r="B9024">
        <v>1</v>
      </c>
      <c r="C9024" s="1">
        <v>43246</v>
      </c>
      <c r="D9024">
        <v>2008031</v>
      </c>
      <c r="E9024">
        <v>2365</v>
      </c>
      <c r="F9024">
        <v>1</v>
      </c>
      <c r="G9024">
        <v>399.99</v>
      </c>
      <c r="H9024" s="1">
        <v>43246</v>
      </c>
      <c r="I9024">
        <v>630</v>
      </c>
      <c r="J9024">
        <v>359.99099999999999</v>
      </c>
      <c r="K9024">
        <v>183.94</v>
      </c>
      <c r="L9024" t="s">
        <v>13</v>
      </c>
      <c r="M9024">
        <v>1</v>
      </c>
    </row>
    <row r="9025" spans="1:13" x14ac:dyDescent="0.25">
      <c r="A9025">
        <v>306802</v>
      </c>
      <c r="B9025">
        <v>0</v>
      </c>
      <c r="C9025" s="1">
        <v>43246</v>
      </c>
      <c r="D9025">
        <v>795106</v>
      </c>
      <c r="E9025">
        <v>135</v>
      </c>
      <c r="F9025">
        <v>1</v>
      </c>
      <c r="G9025">
        <v>349.95</v>
      </c>
      <c r="H9025" s="1">
        <v>43246</v>
      </c>
      <c r="I9025">
        <v>290</v>
      </c>
      <c r="J9025">
        <v>349.95</v>
      </c>
      <c r="K9025">
        <v>160.93</v>
      </c>
      <c r="L9025" t="s">
        <v>14</v>
      </c>
      <c r="M9025">
        <v>0.85650000000000004</v>
      </c>
    </row>
    <row r="9026" spans="1:13" x14ac:dyDescent="0.25">
      <c r="A9026">
        <v>306802</v>
      </c>
      <c r="B9026">
        <v>1</v>
      </c>
      <c r="C9026" s="1">
        <v>43246</v>
      </c>
      <c r="D9026">
        <v>795106</v>
      </c>
      <c r="E9026">
        <v>113</v>
      </c>
      <c r="F9026">
        <v>3</v>
      </c>
      <c r="G9026">
        <v>249.99</v>
      </c>
      <c r="H9026" s="1">
        <v>43246</v>
      </c>
      <c r="I9026">
        <v>290</v>
      </c>
      <c r="J9026">
        <v>219.99119999999999</v>
      </c>
      <c r="K9026">
        <v>82.83</v>
      </c>
      <c r="L9026" t="s">
        <v>14</v>
      </c>
      <c r="M9026">
        <v>0.85650000000000004</v>
      </c>
    </row>
    <row r="9027" spans="1:13" x14ac:dyDescent="0.25">
      <c r="A9027">
        <v>306803</v>
      </c>
      <c r="B9027">
        <v>0</v>
      </c>
      <c r="C9027" s="1">
        <v>43246</v>
      </c>
      <c r="D9027">
        <v>1559404</v>
      </c>
      <c r="E9027">
        <v>1639</v>
      </c>
      <c r="F9027">
        <v>1</v>
      </c>
      <c r="G9027">
        <v>9.99</v>
      </c>
      <c r="H9027" s="1">
        <v>43247</v>
      </c>
      <c r="I9027">
        <v>999999</v>
      </c>
      <c r="J9027">
        <v>8.7911999999999999</v>
      </c>
      <c r="K9027">
        <v>5.09</v>
      </c>
      <c r="L9027" t="s">
        <v>13</v>
      </c>
      <c r="M9027">
        <v>1</v>
      </c>
    </row>
    <row r="9028" spans="1:13" x14ac:dyDescent="0.25">
      <c r="A9028">
        <v>306803</v>
      </c>
      <c r="B9028">
        <v>1</v>
      </c>
      <c r="C9028" s="1">
        <v>43246</v>
      </c>
      <c r="D9028">
        <v>1559404</v>
      </c>
      <c r="E9028">
        <v>2094</v>
      </c>
      <c r="F9028">
        <v>5</v>
      </c>
      <c r="G9028">
        <v>257.5</v>
      </c>
      <c r="H9028" s="1">
        <v>43247</v>
      </c>
      <c r="I9028">
        <v>999999</v>
      </c>
      <c r="J9028">
        <v>257.5</v>
      </c>
      <c r="K9028">
        <v>131.28</v>
      </c>
      <c r="L9028" t="s">
        <v>13</v>
      </c>
      <c r="M9028">
        <v>1</v>
      </c>
    </row>
    <row r="9029" spans="1:13" x14ac:dyDescent="0.25">
      <c r="A9029">
        <v>306804</v>
      </c>
      <c r="B9029">
        <v>0</v>
      </c>
      <c r="C9029" s="1">
        <v>43246</v>
      </c>
      <c r="D9029">
        <v>1366506</v>
      </c>
      <c r="E9029">
        <v>206</v>
      </c>
      <c r="F9029">
        <v>2</v>
      </c>
      <c r="G9029">
        <v>569</v>
      </c>
      <c r="H9029" s="1">
        <v>43246</v>
      </c>
      <c r="I9029">
        <v>550</v>
      </c>
      <c r="J9029">
        <v>523.48</v>
      </c>
      <c r="K9029">
        <v>261.66000000000003</v>
      </c>
      <c r="L9029" t="s">
        <v>13</v>
      </c>
      <c r="M9029">
        <v>1</v>
      </c>
    </row>
    <row r="9030" spans="1:13" x14ac:dyDescent="0.25">
      <c r="A9030">
        <v>306805</v>
      </c>
      <c r="B9030">
        <v>0</v>
      </c>
      <c r="C9030" s="1">
        <v>43246</v>
      </c>
      <c r="D9030">
        <v>1217161</v>
      </c>
      <c r="E9030">
        <v>712</v>
      </c>
      <c r="F9030">
        <v>3</v>
      </c>
      <c r="G9030">
        <v>129</v>
      </c>
      <c r="H9030" s="1">
        <v>43246</v>
      </c>
      <c r="I9030">
        <v>550</v>
      </c>
      <c r="J9030">
        <v>114.81</v>
      </c>
      <c r="K9030">
        <v>59.32</v>
      </c>
      <c r="L9030" t="s">
        <v>13</v>
      </c>
      <c r="M9030">
        <v>1</v>
      </c>
    </row>
    <row r="9031" spans="1:13" x14ac:dyDescent="0.25">
      <c r="A9031">
        <v>306806</v>
      </c>
      <c r="B9031">
        <v>0</v>
      </c>
      <c r="C9031" s="1">
        <v>43246</v>
      </c>
      <c r="D9031">
        <v>1255861</v>
      </c>
      <c r="E9031">
        <v>1970</v>
      </c>
      <c r="F9031">
        <v>4</v>
      </c>
      <c r="G9031">
        <v>899</v>
      </c>
      <c r="H9031" s="1">
        <v>43246</v>
      </c>
      <c r="I9031">
        <v>480</v>
      </c>
      <c r="J9031">
        <v>854.05</v>
      </c>
      <c r="K9031">
        <v>413.42</v>
      </c>
      <c r="L9031" t="s">
        <v>13</v>
      </c>
      <c r="M9031">
        <v>1</v>
      </c>
    </row>
    <row r="9032" spans="1:13" x14ac:dyDescent="0.25">
      <c r="A9032">
        <v>306806</v>
      </c>
      <c r="B9032">
        <v>1</v>
      </c>
      <c r="C9032" s="1">
        <v>43246</v>
      </c>
      <c r="D9032">
        <v>1255861</v>
      </c>
      <c r="E9032">
        <v>1568</v>
      </c>
      <c r="F9032">
        <v>2</v>
      </c>
      <c r="G9032">
        <v>280</v>
      </c>
      <c r="H9032" s="1">
        <v>43246</v>
      </c>
      <c r="I9032">
        <v>480</v>
      </c>
      <c r="J9032">
        <v>252</v>
      </c>
      <c r="K9032">
        <v>128.76</v>
      </c>
      <c r="L9032" t="s">
        <v>13</v>
      </c>
      <c r="M9032">
        <v>1</v>
      </c>
    </row>
    <row r="9033" spans="1:13" x14ac:dyDescent="0.25">
      <c r="A9033">
        <v>306807</v>
      </c>
      <c r="B9033">
        <v>0</v>
      </c>
      <c r="C9033" s="1">
        <v>43246</v>
      </c>
      <c r="D9033">
        <v>511945</v>
      </c>
      <c r="E9033">
        <v>113</v>
      </c>
      <c r="F9033">
        <v>3</v>
      </c>
      <c r="G9033">
        <v>249.99</v>
      </c>
      <c r="H9033" s="1">
        <v>43246</v>
      </c>
      <c r="I9033">
        <v>270</v>
      </c>
      <c r="J9033">
        <v>214.9914</v>
      </c>
      <c r="K9033">
        <v>82.83</v>
      </c>
      <c r="L9033" t="s">
        <v>14</v>
      </c>
      <c r="M9033">
        <v>0.85650000000000004</v>
      </c>
    </row>
    <row r="9034" spans="1:13" x14ac:dyDescent="0.25">
      <c r="A9034">
        <v>306807</v>
      </c>
      <c r="B9034">
        <v>2</v>
      </c>
      <c r="C9034" s="1">
        <v>43246</v>
      </c>
      <c r="D9034">
        <v>511945</v>
      </c>
      <c r="E9034">
        <v>2092</v>
      </c>
      <c r="F9034">
        <v>3</v>
      </c>
      <c r="G9034">
        <v>791</v>
      </c>
      <c r="H9034" s="1">
        <v>43246</v>
      </c>
      <c r="I9034">
        <v>270</v>
      </c>
      <c r="J9034">
        <v>719.81</v>
      </c>
      <c r="K9034">
        <v>363.75</v>
      </c>
      <c r="L9034" t="s">
        <v>14</v>
      </c>
      <c r="M9034">
        <v>0.85650000000000004</v>
      </c>
    </row>
    <row r="9035" spans="1:13" x14ac:dyDescent="0.25">
      <c r="A9035">
        <v>306808</v>
      </c>
      <c r="B9035">
        <v>0</v>
      </c>
      <c r="C9035" s="1">
        <v>43246</v>
      </c>
      <c r="D9035">
        <v>1072262</v>
      </c>
      <c r="E9035">
        <v>1334</v>
      </c>
      <c r="F9035">
        <v>2</v>
      </c>
      <c r="G9035">
        <v>35.99</v>
      </c>
      <c r="H9035" s="1">
        <v>43247</v>
      </c>
      <c r="I9035">
        <v>999999</v>
      </c>
      <c r="J9035">
        <v>35.99</v>
      </c>
      <c r="K9035">
        <v>16.55</v>
      </c>
      <c r="L9035" t="s">
        <v>16</v>
      </c>
      <c r="M9035">
        <v>0.74980000000000002</v>
      </c>
    </row>
    <row r="9036" spans="1:13" x14ac:dyDescent="0.25">
      <c r="A9036">
        <v>306808</v>
      </c>
      <c r="B9036">
        <v>1</v>
      </c>
      <c r="C9036" s="1">
        <v>43246</v>
      </c>
      <c r="D9036">
        <v>1072262</v>
      </c>
      <c r="E9036">
        <v>497</v>
      </c>
      <c r="F9036">
        <v>3</v>
      </c>
      <c r="G9036">
        <v>99</v>
      </c>
      <c r="H9036" s="1">
        <v>43247</v>
      </c>
      <c r="I9036">
        <v>999999</v>
      </c>
      <c r="J9036">
        <v>99</v>
      </c>
      <c r="K9036">
        <v>50.47</v>
      </c>
      <c r="L9036" t="s">
        <v>16</v>
      </c>
      <c r="M9036">
        <v>0.74980000000000002</v>
      </c>
    </row>
    <row r="9037" spans="1:13" x14ac:dyDescent="0.25">
      <c r="A9037">
        <v>306808</v>
      </c>
      <c r="B9037">
        <v>2</v>
      </c>
      <c r="C9037" s="1">
        <v>43246</v>
      </c>
      <c r="D9037">
        <v>1072262</v>
      </c>
      <c r="E9037">
        <v>884</v>
      </c>
      <c r="F9037">
        <v>2</v>
      </c>
      <c r="G9037">
        <v>150</v>
      </c>
      <c r="H9037" s="1">
        <v>43247</v>
      </c>
      <c r="I9037">
        <v>999999</v>
      </c>
      <c r="J9037">
        <v>132</v>
      </c>
      <c r="K9037">
        <v>49.7</v>
      </c>
      <c r="L9037" t="s">
        <v>16</v>
      </c>
      <c r="M9037">
        <v>0.74980000000000002</v>
      </c>
    </row>
    <row r="9038" spans="1:13" x14ac:dyDescent="0.25">
      <c r="A9038">
        <v>306809</v>
      </c>
      <c r="B9038">
        <v>0</v>
      </c>
      <c r="C9038" s="1">
        <v>43246</v>
      </c>
      <c r="D9038">
        <v>1979467</v>
      </c>
      <c r="E9038">
        <v>430</v>
      </c>
      <c r="F9038">
        <v>6</v>
      </c>
      <c r="G9038">
        <v>269.95</v>
      </c>
      <c r="H9038" s="1">
        <v>43249</v>
      </c>
      <c r="I9038">
        <v>999999</v>
      </c>
      <c r="J9038">
        <v>269.95</v>
      </c>
      <c r="K9038">
        <v>137.63</v>
      </c>
      <c r="L9038" t="s">
        <v>13</v>
      </c>
      <c r="M9038">
        <v>1</v>
      </c>
    </row>
    <row r="9039" spans="1:13" x14ac:dyDescent="0.25">
      <c r="A9039">
        <v>306810</v>
      </c>
      <c r="B9039">
        <v>0</v>
      </c>
      <c r="C9039" s="1">
        <v>43246</v>
      </c>
      <c r="D9039">
        <v>540527</v>
      </c>
      <c r="E9039">
        <v>1498</v>
      </c>
      <c r="F9039">
        <v>5</v>
      </c>
      <c r="G9039">
        <v>300</v>
      </c>
      <c r="H9039" s="1">
        <v>43248</v>
      </c>
      <c r="I9039">
        <v>999999</v>
      </c>
      <c r="J9039">
        <v>264</v>
      </c>
      <c r="K9039">
        <v>137.96</v>
      </c>
      <c r="L9039" t="s">
        <v>14</v>
      </c>
      <c r="M9039">
        <v>0.85650000000000004</v>
      </c>
    </row>
    <row r="9040" spans="1:13" x14ac:dyDescent="0.25">
      <c r="A9040">
        <v>306811</v>
      </c>
      <c r="B9040">
        <v>0</v>
      </c>
      <c r="C9040" s="1">
        <v>43246</v>
      </c>
      <c r="D9040">
        <v>1416025</v>
      </c>
      <c r="E9040">
        <v>2184</v>
      </c>
      <c r="F9040">
        <v>2</v>
      </c>
      <c r="G9040">
        <v>445</v>
      </c>
      <c r="H9040" s="1">
        <v>43248</v>
      </c>
      <c r="I9040">
        <v>999999</v>
      </c>
      <c r="J9040">
        <v>445</v>
      </c>
      <c r="K9040">
        <v>204.64</v>
      </c>
      <c r="L9040" t="s">
        <v>13</v>
      </c>
      <c r="M9040">
        <v>1</v>
      </c>
    </row>
    <row r="9041" spans="1:13" x14ac:dyDescent="0.25">
      <c r="A9041">
        <v>306811</v>
      </c>
      <c r="B9041">
        <v>1</v>
      </c>
      <c r="C9041" s="1">
        <v>43246</v>
      </c>
      <c r="D9041">
        <v>1416025</v>
      </c>
      <c r="E9041">
        <v>1315</v>
      </c>
      <c r="F9041">
        <v>3</v>
      </c>
      <c r="G9041">
        <v>205</v>
      </c>
      <c r="H9041" s="1">
        <v>43248</v>
      </c>
      <c r="I9041">
        <v>999999</v>
      </c>
      <c r="J9041">
        <v>180.4</v>
      </c>
      <c r="K9041">
        <v>94.27</v>
      </c>
      <c r="L9041" t="s">
        <v>13</v>
      </c>
      <c r="M9041">
        <v>1</v>
      </c>
    </row>
    <row r="9042" spans="1:13" x14ac:dyDescent="0.25">
      <c r="A9042">
        <v>306811</v>
      </c>
      <c r="B9042">
        <v>2</v>
      </c>
      <c r="C9042" s="1">
        <v>43246</v>
      </c>
      <c r="D9042">
        <v>1416025</v>
      </c>
      <c r="E9042">
        <v>107</v>
      </c>
      <c r="F9042">
        <v>2</v>
      </c>
      <c r="G9042">
        <v>132.99</v>
      </c>
      <c r="H9042" s="1">
        <v>43248</v>
      </c>
      <c r="I9042">
        <v>999999</v>
      </c>
      <c r="J9042">
        <v>131.6601</v>
      </c>
      <c r="K9042">
        <v>61.16</v>
      </c>
      <c r="L9042" t="s">
        <v>13</v>
      </c>
      <c r="M9042">
        <v>1</v>
      </c>
    </row>
    <row r="9043" spans="1:13" x14ac:dyDescent="0.25">
      <c r="A9043">
        <v>306811</v>
      </c>
      <c r="B9043">
        <v>3</v>
      </c>
      <c r="C9043" s="1">
        <v>43246</v>
      </c>
      <c r="D9043">
        <v>1416025</v>
      </c>
      <c r="E9043">
        <v>446</v>
      </c>
      <c r="F9043">
        <v>1</v>
      </c>
      <c r="G9043">
        <v>219.95</v>
      </c>
      <c r="H9043" s="1">
        <v>43248</v>
      </c>
      <c r="I9043">
        <v>999999</v>
      </c>
      <c r="J9043">
        <v>195.75550000000001</v>
      </c>
      <c r="K9043">
        <v>112.14</v>
      </c>
      <c r="L9043" t="s">
        <v>13</v>
      </c>
      <c r="M9043">
        <v>1</v>
      </c>
    </row>
    <row r="9044" spans="1:13" x14ac:dyDescent="0.25">
      <c r="A9044">
        <v>306811</v>
      </c>
      <c r="B9044">
        <v>4</v>
      </c>
      <c r="C9044" s="1">
        <v>43246</v>
      </c>
      <c r="D9044">
        <v>1416025</v>
      </c>
      <c r="E9044">
        <v>390</v>
      </c>
      <c r="F9044">
        <v>2</v>
      </c>
      <c r="G9044">
        <v>1299</v>
      </c>
      <c r="H9044" s="1">
        <v>43248</v>
      </c>
      <c r="I9044">
        <v>999999</v>
      </c>
      <c r="J9044">
        <v>1169.0999999999999</v>
      </c>
      <c r="K9044">
        <v>430.38</v>
      </c>
      <c r="L9044" t="s">
        <v>13</v>
      </c>
      <c r="M9044">
        <v>1</v>
      </c>
    </row>
    <row r="9045" spans="1:13" x14ac:dyDescent="0.25">
      <c r="A9045">
        <v>306812</v>
      </c>
      <c r="B9045">
        <v>0</v>
      </c>
      <c r="C9045" s="1">
        <v>43246</v>
      </c>
      <c r="D9045">
        <v>1515752</v>
      </c>
      <c r="E9045">
        <v>449</v>
      </c>
      <c r="F9045">
        <v>2</v>
      </c>
      <c r="G9045">
        <v>349</v>
      </c>
      <c r="H9045" s="1">
        <v>43246</v>
      </c>
      <c r="I9045">
        <v>510</v>
      </c>
      <c r="J9045">
        <v>321.08</v>
      </c>
      <c r="K9045">
        <v>160.49</v>
      </c>
      <c r="L9045" t="s">
        <v>13</v>
      </c>
      <c r="M9045">
        <v>1</v>
      </c>
    </row>
    <row r="9046" spans="1:13" x14ac:dyDescent="0.25">
      <c r="A9046">
        <v>306812</v>
      </c>
      <c r="B9046">
        <v>1</v>
      </c>
      <c r="C9046" s="1">
        <v>43246</v>
      </c>
      <c r="D9046">
        <v>1515752</v>
      </c>
      <c r="E9046">
        <v>2517</v>
      </c>
      <c r="F9046">
        <v>9</v>
      </c>
      <c r="G9046">
        <v>3.35</v>
      </c>
      <c r="H9046" s="1">
        <v>43246</v>
      </c>
      <c r="I9046">
        <v>510</v>
      </c>
      <c r="J9046">
        <v>3.35</v>
      </c>
      <c r="K9046">
        <v>1.71</v>
      </c>
      <c r="L9046" t="s">
        <v>13</v>
      </c>
      <c r="M9046">
        <v>1</v>
      </c>
    </row>
    <row r="9047" spans="1:13" x14ac:dyDescent="0.25">
      <c r="A9047">
        <v>306812</v>
      </c>
      <c r="B9047">
        <v>2</v>
      </c>
      <c r="C9047" s="1">
        <v>43246</v>
      </c>
      <c r="D9047">
        <v>1515752</v>
      </c>
      <c r="E9047">
        <v>1636</v>
      </c>
      <c r="F9047">
        <v>2</v>
      </c>
      <c r="G9047">
        <v>12.66</v>
      </c>
      <c r="H9047" s="1">
        <v>43246</v>
      </c>
      <c r="I9047">
        <v>510</v>
      </c>
      <c r="J9047">
        <v>10.887600000000001</v>
      </c>
      <c r="K9047">
        <v>5.82</v>
      </c>
      <c r="L9047" t="s">
        <v>13</v>
      </c>
      <c r="M9047">
        <v>1</v>
      </c>
    </row>
    <row r="9048" spans="1:13" x14ac:dyDescent="0.25">
      <c r="A9048">
        <v>306812</v>
      </c>
      <c r="B9048">
        <v>3</v>
      </c>
      <c r="C9048" s="1">
        <v>43246</v>
      </c>
      <c r="D9048">
        <v>1515752</v>
      </c>
      <c r="E9048">
        <v>1640</v>
      </c>
      <c r="F9048">
        <v>4</v>
      </c>
      <c r="G9048">
        <v>22.89</v>
      </c>
      <c r="H9048" s="1">
        <v>43246</v>
      </c>
      <c r="I9048">
        <v>510</v>
      </c>
      <c r="J9048">
        <v>20.3721</v>
      </c>
      <c r="K9048">
        <v>7.58</v>
      </c>
      <c r="L9048" t="s">
        <v>13</v>
      </c>
      <c r="M9048">
        <v>1</v>
      </c>
    </row>
    <row r="9049" spans="1:13" x14ac:dyDescent="0.25">
      <c r="A9049">
        <v>306812</v>
      </c>
      <c r="B9049">
        <v>4</v>
      </c>
      <c r="C9049" s="1">
        <v>43246</v>
      </c>
      <c r="D9049">
        <v>1515752</v>
      </c>
      <c r="E9049">
        <v>1592</v>
      </c>
      <c r="F9049">
        <v>6</v>
      </c>
      <c r="G9049">
        <v>17.989999999999998</v>
      </c>
      <c r="H9049" s="1">
        <v>43246</v>
      </c>
      <c r="I9049">
        <v>510</v>
      </c>
      <c r="J9049">
        <v>16.370899999999999</v>
      </c>
      <c r="K9049">
        <v>8.27</v>
      </c>
      <c r="L9049" t="s">
        <v>13</v>
      </c>
      <c r="M9049">
        <v>1</v>
      </c>
    </row>
    <row r="9050" spans="1:13" x14ac:dyDescent="0.25">
      <c r="A9050">
        <v>306812</v>
      </c>
      <c r="B9050">
        <v>5</v>
      </c>
      <c r="C9050" s="1">
        <v>43246</v>
      </c>
      <c r="D9050">
        <v>1515752</v>
      </c>
      <c r="E9050">
        <v>368</v>
      </c>
      <c r="F9050">
        <v>3</v>
      </c>
      <c r="G9050">
        <v>1299</v>
      </c>
      <c r="H9050" s="1">
        <v>43246</v>
      </c>
      <c r="I9050">
        <v>510</v>
      </c>
      <c r="J9050">
        <v>1130.1300000000001</v>
      </c>
      <c r="K9050">
        <v>430.38</v>
      </c>
      <c r="L9050" t="s">
        <v>13</v>
      </c>
      <c r="M9050">
        <v>1</v>
      </c>
    </row>
    <row r="9051" spans="1:13" x14ac:dyDescent="0.25">
      <c r="A9051">
        <v>307000</v>
      </c>
      <c r="B9051">
        <v>0</v>
      </c>
      <c r="C9051" s="1">
        <v>43248</v>
      </c>
      <c r="D9051">
        <v>343069</v>
      </c>
      <c r="E9051">
        <v>1451</v>
      </c>
      <c r="F9051">
        <v>4</v>
      </c>
      <c r="G9051">
        <v>268</v>
      </c>
      <c r="H9051" s="1">
        <v>43252</v>
      </c>
      <c r="I9051">
        <v>999999</v>
      </c>
      <c r="J9051">
        <v>268</v>
      </c>
      <c r="K9051">
        <v>123.24</v>
      </c>
      <c r="L9051" t="s">
        <v>15</v>
      </c>
      <c r="M9051">
        <v>1.298</v>
      </c>
    </row>
    <row r="9052" spans="1:13" x14ac:dyDescent="0.25">
      <c r="A9052">
        <v>307001</v>
      </c>
      <c r="B9052">
        <v>0</v>
      </c>
      <c r="C9052" s="1">
        <v>43248</v>
      </c>
      <c r="D9052">
        <v>1422256</v>
      </c>
      <c r="E9052">
        <v>1575</v>
      </c>
      <c r="F9052">
        <v>1</v>
      </c>
      <c r="G9052">
        <v>60.99</v>
      </c>
      <c r="H9052" s="1">
        <v>43250</v>
      </c>
      <c r="I9052">
        <v>999999</v>
      </c>
      <c r="J9052">
        <v>53.061300000000003</v>
      </c>
      <c r="K9052">
        <v>28.05</v>
      </c>
      <c r="L9052" t="s">
        <v>13</v>
      </c>
      <c r="M9052">
        <v>1</v>
      </c>
    </row>
    <row r="9053" spans="1:13" x14ac:dyDescent="0.25">
      <c r="A9053">
        <v>307001</v>
      </c>
      <c r="B9053">
        <v>1</v>
      </c>
      <c r="C9053" s="1">
        <v>43248</v>
      </c>
      <c r="D9053">
        <v>1422256</v>
      </c>
      <c r="E9053">
        <v>1461</v>
      </c>
      <c r="F9053">
        <v>3</v>
      </c>
      <c r="G9053">
        <v>308</v>
      </c>
      <c r="H9053" s="1">
        <v>43250</v>
      </c>
      <c r="I9053">
        <v>999999</v>
      </c>
      <c r="J9053">
        <v>298.76</v>
      </c>
      <c r="K9053">
        <v>141.63999999999999</v>
      </c>
      <c r="L9053" t="s">
        <v>13</v>
      </c>
      <c r="M9053">
        <v>1</v>
      </c>
    </row>
    <row r="9054" spans="1:13" x14ac:dyDescent="0.25">
      <c r="A9054">
        <v>307002</v>
      </c>
      <c r="B9054">
        <v>0</v>
      </c>
      <c r="C9054" s="1">
        <v>43248</v>
      </c>
      <c r="D9054">
        <v>1639477</v>
      </c>
      <c r="E9054">
        <v>528</v>
      </c>
      <c r="F9054">
        <v>7</v>
      </c>
      <c r="G9054">
        <v>819</v>
      </c>
      <c r="H9054" s="1">
        <v>43253</v>
      </c>
      <c r="I9054">
        <v>999999</v>
      </c>
      <c r="J9054">
        <v>753.48</v>
      </c>
      <c r="K9054">
        <v>271.35000000000002</v>
      </c>
      <c r="L9054" t="s">
        <v>13</v>
      </c>
      <c r="M9054">
        <v>1</v>
      </c>
    </row>
    <row r="9055" spans="1:13" x14ac:dyDescent="0.25">
      <c r="A9055">
        <v>307002</v>
      </c>
      <c r="B9055">
        <v>1</v>
      </c>
      <c r="C9055" s="1">
        <v>43248</v>
      </c>
      <c r="D9055">
        <v>1639477</v>
      </c>
      <c r="E9055">
        <v>429</v>
      </c>
      <c r="F9055">
        <v>1</v>
      </c>
      <c r="G9055">
        <v>599.9</v>
      </c>
      <c r="H9055" s="1">
        <v>43253</v>
      </c>
      <c r="I9055">
        <v>999999</v>
      </c>
      <c r="J9055">
        <v>533.91099999999994</v>
      </c>
      <c r="K9055">
        <v>275.87</v>
      </c>
      <c r="L9055" t="s">
        <v>13</v>
      </c>
      <c r="M9055">
        <v>1</v>
      </c>
    </row>
    <row r="9056" spans="1:13" x14ac:dyDescent="0.25">
      <c r="A9056">
        <v>307003</v>
      </c>
      <c r="B9056">
        <v>0</v>
      </c>
      <c r="C9056" s="1">
        <v>43248</v>
      </c>
      <c r="D9056">
        <v>1955324</v>
      </c>
      <c r="E9056">
        <v>1453</v>
      </c>
      <c r="F9056">
        <v>1</v>
      </c>
      <c r="G9056">
        <v>258</v>
      </c>
      <c r="H9056" s="1">
        <v>43248</v>
      </c>
      <c r="I9056">
        <v>605</v>
      </c>
      <c r="J9056">
        <v>258</v>
      </c>
      <c r="K9056">
        <v>118.65</v>
      </c>
      <c r="L9056" t="s">
        <v>13</v>
      </c>
      <c r="M9056">
        <v>1</v>
      </c>
    </row>
    <row r="9057" spans="1:13" x14ac:dyDescent="0.25">
      <c r="A9057">
        <v>307003</v>
      </c>
      <c r="B9057">
        <v>1</v>
      </c>
      <c r="C9057" s="1">
        <v>43248</v>
      </c>
      <c r="D9057">
        <v>1955324</v>
      </c>
      <c r="E9057">
        <v>1595</v>
      </c>
      <c r="F9057">
        <v>1</v>
      </c>
      <c r="G9057">
        <v>22.89</v>
      </c>
      <c r="H9057" s="1">
        <v>43248</v>
      </c>
      <c r="I9057">
        <v>605</v>
      </c>
      <c r="J9057">
        <v>20.1432</v>
      </c>
      <c r="K9057">
        <v>7.58</v>
      </c>
      <c r="L9057" t="s">
        <v>13</v>
      </c>
      <c r="M9057">
        <v>1</v>
      </c>
    </row>
    <row r="9058" spans="1:13" x14ac:dyDescent="0.25">
      <c r="A9058">
        <v>307003</v>
      </c>
      <c r="B9058">
        <v>2</v>
      </c>
      <c r="C9058" s="1">
        <v>43248</v>
      </c>
      <c r="D9058">
        <v>1955324</v>
      </c>
      <c r="E9058">
        <v>1174</v>
      </c>
      <c r="F9058">
        <v>2</v>
      </c>
      <c r="G9058">
        <v>411</v>
      </c>
      <c r="H9058" s="1">
        <v>43248</v>
      </c>
      <c r="I9058">
        <v>605</v>
      </c>
      <c r="J9058">
        <v>411</v>
      </c>
      <c r="K9058">
        <v>209.54</v>
      </c>
      <c r="L9058" t="s">
        <v>13</v>
      </c>
      <c r="M9058">
        <v>1</v>
      </c>
    </row>
    <row r="9059" spans="1:13" x14ac:dyDescent="0.25">
      <c r="A9059">
        <v>307004</v>
      </c>
      <c r="B9059">
        <v>0</v>
      </c>
      <c r="C9059" s="1">
        <v>43248</v>
      </c>
      <c r="D9059">
        <v>1735144</v>
      </c>
      <c r="E9059">
        <v>2108</v>
      </c>
      <c r="F9059">
        <v>3</v>
      </c>
      <c r="G9059">
        <v>508</v>
      </c>
      <c r="H9059" s="1">
        <v>43248</v>
      </c>
      <c r="I9059">
        <v>440</v>
      </c>
      <c r="J9059">
        <v>508</v>
      </c>
      <c r="K9059">
        <v>258.99</v>
      </c>
      <c r="L9059" t="s">
        <v>13</v>
      </c>
      <c r="M9059">
        <v>1</v>
      </c>
    </row>
    <row r="9060" spans="1:13" x14ac:dyDescent="0.25">
      <c r="A9060">
        <v>307004</v>
      </c>
      <c r="B9060">
        <v>1</v>
      </c>
      <c r="C9060" s="1">
        <v>43248</v>
      </c>
      <c r="D9060">
        <v>1735144</v>
      </c>
      <c r="E9060">
        <v>1515</v>
      </c>
      <c r="F9060">
        <v>1</v>
      </c>
      <c r="G9060">
        <v>230</v>
      </c>
      <c r="H9060" s="1">
        <v>43248</v>
      </c>
      <c r="I9060">
        <v>440</v>
      </c>
      <c r="J9060">
        <v>202.4</v>
      </c>
      <c r="K9060">
        <v>105.77</v>
      </c>
      <c r="L9060" t="s">
        <v>13</v>
      </c>
      <c r="M9060">
        <v>1</v>
      </c>
    </row>
    <row r="9061" spans="1:13" x14ac:dyDescent="0.25">
      <c r="A9061">
        <v>307100</v>
      </c>
      <c r="B9061">
        <v>0</v>
      </c>
      <c r="C9061" s="1">
        <v>43249</v>
      </c>
      <c r="D9061">
        <v>1268974</v>
      </c>
      <c r="E9061">
        <v>1530</v>
      </c>
      <c r="F9061">
        <v>6</v>
      </c>
      <c r="G9061">
        <v>266</v>
      </c>
      <c r="H9061" s="1">
        <v>43249</v>
      </c>
      <c r="I9061">
        <v>670</v>
      </c>
      <c r="J9061">
        <v>236.74</v>
      </c>
      <c r="K9061">
        <v>122.32</v>
      </c>
      <c r="L9061" t="s">
        <v>13</v>
      </c>
      <c r="M9061">
        <v>1</v>
      </c>
    </row>
    <row r="9062" spans="1:13" x14ac:dyDescent="0.25">
      <c r="A9062">
        <v>307101</v>
      </c>
      <c r="B9062">
        <v>0</v>
      </c>
      <c r="C9062" s="1">
        <v>43249</v>
      </c>
      <c r="D9062">
        <v>1683650</v>
      </c>
      <c r="E9062">
        <v>394</v>
      </c>
      <c r="F9062">
        <v>1</v>
      </c>
      <c r="G9062">
        <v>758</v>
      </c>
      <c r="H9062" s="1">
        <v>43251</v>
      </c>
      <c r="I9062">
        <v>999999</v>
      </c>
      <c r="J9062">
        <v>689.78</v>
      </c>
      <c r="K9062">
        <v>348.58</v>
      </c>
      <c r="L9062" t="s">
        <v>13</v>
      </c>
      <c r="M9062">
        <v>1</v>
      </c>
    </row>
    <row r="9063" spans="1:13" x14ac:dyDescent="0.25">
      <c r="A9063">
        <v>307101</v>
      </c>
      <c r="B9063">
        <v>1</v>
      </c>
      <c r="C9063" s="1">
        <v>43249</v>
      </c>
      <c r="D9063">
        <v>1683650</v>
      </c>
      <c r="E9063">
        <v>2502</v>
      </c>
      <c r="F9063">
        <v>1</v>
      </c>
      <c r="G9063">
        <v>9.99</v>
      </c>
      <c r="H9063" s="1">
        <v>43251</v>
      </c>
      <c r="I9063">
        <v>999999</v>
      </c>
      <c r="J9063">
        <v>8.8910999999999998</v>
      </c>
      <c r="K9063">
        <v>5.09</v>
      </c>
      <c r="L9063" t="s">
        <v>13</v>
      </c>
      <c r="M9063">
        <v>1</v>
      </c>
    </row>
    <row r="9064" spans="1:13" x14ac:dyDescent="0.25">
      <c r="A9064">
        <v>307101</v>
      </c>
      <c r="B9064">
        <v>2</v>
      </c>
      <c r="C9064" s="1">
        <v>43249</v>
      </c>
      <c r="D9064">
        <v>1683650</v>
      </c>
      <c r="E9064">
        <v>1569</v>
      </c>
      <c r="F9064">
        <v>1</v>
      </c>
      <c r="G9064">
        <v>299</v>
      </c>
      <c r="H9064" s="1">
        <v>43251</v>
      </c>
      <c r="I9064">
        <v>999999</v>
      </c>
      <c r="J9064">
        <v>266.11</v>
      </c>
      <c r="K9064">
        <v>137.5</v>
      </c>
      <c r="L9064" t="s">
        <v>13</v>
      </c>
      <c r="M9064">
        <v>1</v>
      </c>
    </row>
    <row r="9065" spans="1:13" x14ac:dyDescent="0.25">
      <c r="A9065">
        <v>307101</v>
      </c>
      <c r="B9065">
        <v>3</v>
      </c>
      <c r="C9065" s="1">
        <v>43249</v>
      </c>
      <c r="D9065">
        <v>1683650</v>
      </c>
      <c r="E9065">
        <v>53</v>
      </c>
      <c r="F9065">
        <v>7</v>
      </c>
      <c r="G9065">
        <v>296</v>
      </c>
      <c r="H9065" s="1">
        <v>43251</v>
      </c>
      <c r="I9065">
        <v>999999</v>
      </c>
      <c r="J9065">
        <v>266.39999999999998</v>
      </c>
      <c r="K9065">
        <v>98.07</v>
      </c>
      <c r="L9065" t="s">
        <v>13</v>
      </c>
      <c r="M9065">
        <v>1</v>
      </c>
    </row>
    <row r="9066" spans="1:13" x14ac:dyDescent="0.25">
      <c r="A9066">
        <v>307101</v>
      </c>
      <c r="B9066">
        <v>4</v>
      </c>
      <c r="C9066" s="1">
        <v>43249</v>
      </c>
      <c r="D9066">
        <v>1683650</v>
      </c>
      <c r="E9066">
        <v>128</v>
      </c>
      <c r="F9066">
        <v>1</v>
      </c>
      <c r="G9066">
        <v>143.4</v>
      </c>
      <c r="H9066" s="1">
        <v>43251</v>
      </c>
      <c r="I9066">
        <v>999999</v>
      </c>
      <c r="J9066">
        <v>124.758</v>
      </c>
      <c r="K9066">
        <v>73.11</v>
      </c>
      <c r="L9066" t="s">
        <v>13</v>
      </c>
      <c r="M9066">
        <v>1</v>
      </c>
    </row>
    <row r="9067" spans="1:13" x14ac:dyDescent="0.25">
      <c r="A9067">
        <v>307101</v>
      </c>
      <c r="B9067">
        <v>5</v>
      </c>
      <c r="C9067" s="1">
        <v>43249</v>
      </c>
      <c r="D9067">
        <v>1683650</v>
      </c>
      <c r="E9067">
        <v>798</v>
      </c>
      <c r="F9067">
        <v>7</v>
      </c>
      <c r="G9067">
        <v>23.9</v>
      </c>
      <c r="H9067" s="1">
        <v>43251</v>
      </c>
      <c r="I9067">
        <v>999999</v>
      </c>
      <c r="J9067">
        <v>23.9</v>
      </c>
      <c r="K9067">
        <v>10.99</v>
      </c>
      <c r="L9067" t="s">
        <v>13</v>
      </c>
      <c r="M9067">
        <v>1</v>
      </c>
    </row>
    <row r="9068" spans="1:13" x14ac:dyDescent="0.25">
      <c r="A9068">
        <v>307101</v>
      </c>
      <c r="B9068">
        <v>6</v>
      </c>
      <c r="C9068" s="1">
        <v>43249</v>
      </c>
      <c r="D9068">
        <v>1683650</v>
      </c>
      <c r="E9068">
        <v>2007</v>
      </c>
      <c r="F9068">
        <v>1</v>
      </c>
      <c r="G9068">
        <v>665.94</v>
      </c>
      <c r="H9068" s="1">
        <v>43251</v>
      </c>
      <c r="I9068">
        <v>999999</v>
      </c>
      <c r="J9068">
        <v>625.98360000000002</v>
      </c>
      <c r="K9068">
        <v>220.64</v>
      </c>
      <c r="L9068" t="s">
        <v>13</v>
      </c>
      <c r="M9068">
        <v>1</v>
      </c>
    </row>
    <row r="9069" spans="1:13" x14ac:dyDescent="0.25">
      <c r="A9069">
        <v>307102</v>
      </c>
      <c r="B9069">
        <v>0</v>
      </c>
      <c r="C9069" s="1">
        <v>43249</v>
      </c>
      <c r="D9069">
        <v>1871136</v>
      </c>
      <c r="E9069">
        <v>1579</v>
      </c>
      <c r="F9069">
        <v>8</v>
      </c>
      <c r="G9069">
        <v>219</v>
      </c>
      <c r="H9069" s="1">
        <v>43249</v>
      </c>
      <c r="I9069">
        <v>560</v>
      </c>
      <c r="J9069">
        <v>194.91</v>
      </c>
      <c r="K9069">
        <v>72.56</v>
      </c>
      <c r="L9069" t="s">
        <v>13</v>
      </c>
      <c r="M9069">
        <v>1</v>
      </c>
    </row>
    <row r="9070" spans="1:13" x14ac:dyDescent="0.25">
      <c r="A9070">
        <v>307103</v>
      </c>
      <c r="B9070">
        <v>0</v>
      </c>
      <c r="C9070" s="1">
        <v>43249</v>
      </c>
      <c r="D9070">
        <v>1878818</v>
      </c>
      <c r="E9070">
        <v>1516</v>
      </c>
      <c r="F9070">
        <v>1</v>
      </c>
      <c r="G9070">
        <v>288</v>
      </c>
      <c r="H9070" s="1">
        <v>43252</v>
      </c>
      <c r="I9070">
        <v>999999</v>
      </c>
      <c r="J9070">
        <v>288</v>
      </c>
      <c r="K9070">
        <v>132.44</v>
      </c>
      <c r="L9070" t="s">
        <v>13</v>
      </c>
      <c r="M9070">
        <v>1</v>
      </c>
    </row>
    <row r="9071" spans="1:13" x14ac:dyDescent="0.25">
      <c r="A9071">
        <v>307104</v>
      </c>
      <c r="B9071">
        <v>0</v>
      </c>
      <c r="C9071" s="1">
        <v>43249</v>
      </c>
      <c r="D9071">
        <v>1626502</v>
      </c>
      <c r="E9071">
        <v>1620</v>
      </c>
      <c r="F9071">
        <v>7</v>
      </c>
      <c r="G9071">
        <v>60.99</v>
      </c>
      <c r="H9071" s="1">
        <v>43249</v>
      </c>
      <c r="I9071">
        <v>560</v>
      </c>
      <c r="J9071">
        <v>60.99</v>
      </c>
      <c r="K9071">
        <v>28.05</v>
      </c>
      <c r="L9071" t="s">
        <v>13</v>
      </c>
      <c r="M9071">
        <v>1</v>
      </c>
    </row>
    <row r="9072" spans="1:13" x14ac:dyDescent="0.25">
      <c r="A9072">
        <v>307104</v>
      </c>
      <c r="B9072">
        <v>1</v>
      </c>
      <c r="C9072" s="1">
        <v>43249</v>
      </c>
      <c r="D9072">
        <v>1626502</v>
      </c>
      <c r="E9072">
        <v>1599</v>
      </c>
      <c r="F9072">
        <v>3</v>
      </c>
      <c r="G9072">
        <v>57.88</v>
      </c>
      <c r="H9072" s="1">
        <v>43249</v>
      </c>
      <c r="I9072">
        <v>560</v>
      </c>
      <c r="J9072">
        <v>56.143599999999999</v>
      </c>
      <c r="K9072">
        <v>26.62</v>
      </c>
      <c r="L9072" t="s">
        <v>13</v>
      </c>
      <c r="M9072">
        <v>1</v>
      </c>
    </row>
    <row r="9073" spans="1:13" x14ac:dyDescent="0.25">
      <c r="A9073">
        <v>307104</v>
      </c>
      <c r="B9073">
        <v>2</v>
      </c>
      <c r="C9073" s="1">
        <v>43249</v>
      </c>
      <c r="D9073">
        <v>1626502</v>
      </c>
      <c r="E9073">
        <v>430</v>
      </c>
      <c r="F9073">
        <v>1</v>
      </c>
      <c r="G9073">
        <v>269.95</v>
      </c>
      <c r="H9073" s="1">
        <v>43249</v>
      </c>
      <c r="I9073">
        <v>560</v>
      </c>
      <c r="J9073">
        <v>261.85149999999999</v>
      </c>
      <c r="K9073">
        <v>137.63</v>
      </c>
      <c r="L9073" t="s">
        <v>13</v>
      </c>
      <c r="M9073">
        <v>1</v>
      </c>
    </row>
    <row r="9074" spans="1:13" x14ac:dyDescent="0.25">
      <c r="A9074">
        <v>307105</v>
      </c>
      <c r="B9074">
        <v>0</v>
      </c>
      <c r="C9074" s="1">
        <v>43249</v>
      </c>
      <c r="D9074">
        <v>1389947</v>
      </c>
      <c r="E9074">
        <v>1372</v>
      </c>
      <c r="F9074">
        <v>10</v>
      </c>
      <c r="G9074">
        <v>35.99</v>
      </c>
      <c r="H9074" s="1">
        <v>43249</v>
      </c>
      <c r="I9074">
        <v>605</v>
      </c>
      <c r="J9074">
        <v>33.470700000000001</v>
      </c>
      <c r="K9074">
        <v>16.55</v>
      </c>
      <c r="L9074" t="s">
        <v>13</v>
      </c>
      <c r="M9074">
        <v>1</v>
      </c>
    </row>
    <row r="9075" spans="1:13" x14ac:dyDescent="0.25">
      <c r="A9075">
        <v>307105</v>
      </c>
      <c r="B9075">
        <v>1</v>
      </c>
      <c r="C9075" s="1">
        <v>43249</v>
      </c>
      <c r="D9075">
        <v>1389947</v>
      </c>
      <c r="E9075">
        <v>1024</v>
      </c>
      <c r="F9075">
        <v>2</v>
      </c>
      <c r="G9075">
        <v>186.9</v>
      </c>
      <c r="H9075" s="1">
        <v>43249</v>
      </c>
      <c r="I9075">
        <v>605</v>
      </c>
      <c r="J9075">
        <v>162.60300000000001</v>
      </c>
      <c r="K9075">
        <v>85.95</v>
      </c>
      <c r="L9075" t="s">
        <v>13</v>
      </c>
      <c r="M9075">
        <v>1</v>
      </c>
    </row>
    <row r="9076" spans="1:13" x14ac:dyDescent="0.25">
      <c r="A9076">
        <v>307105</v>
      </c>
      <c r="B9076">
        <v>2</v>
      </c>
      <c r="C9076" s="1">
        <v>43249</v>
      </c>
      <c r="D9076">
        <v>1389947</v>
      </c>
      <c r="E9076">
        <v>487</v>
      </c>
      <c r="F9076">
        <v>1</v>
      </c>
      <c r="G9076">
        <v>59</v>
      </c>
      <c r="H9076" s="1">
        <v>43249</v>
      </c>
      <c r="I9076">
        <v>605</v>
      </c>
      <c r="J9076">
        <v>59</v>
      </c>
      <c r="K9076">
        <v>30.08</v>
      </c>
      <c r="L9076" t="s">
        <v>13</v>
      </c>
      <c r="M9076">
        <v>1</v>
      </c>
    </row>
    <row r="9077" spans="1:13" x14ac:dyDescent="0.25">
      <c r="A9077">
        <v>307106</v>
      </c>
      <c r="B9077">
        <v>0</v>
      </c>
      <c r="C9077" s="1">
        <v>43249</v>
      </c>
      <c r="D9077">
        <v>2042685</v>
      </c>
      <c r="E9077">
        <v>95</v>
      </c>
      <c r="F9077">
        <v>3</v>
      </c>
      <c r="G9077">
        <v>67.400000000000006</v>
      </c>
      <c r="H9077" s="1">
        <v>43249</v>
      </c>
      <c r="I9077">
        <v>500</v>
      </c>
      <c r="J9077">
        <v>67.400000000000006</v>
      </c>
      <c r="K9077">
        <v>34.36</v>
      </c>
      <c r="L9077" t="s">
        <v>13</v>
      </c>
      <c r="M9077">
        <v>1</v>
      </c>
    </row>
    <row r="9078" spans="1:13" x14ac:dyDescent="0.25">
      <c r="A9078">
        <v>307200</v>
      </c>
      <c r="B9078">
        <v>0</v>
      </c>
      <c r="C9078" s="1">
        <v>43250</v>
      </c>
      <c r="D9078">
        <v>2062186</v>
      </c>
      <c r="E9078">
        <v>1630</v>
      </c>
      <c r="F9078">
        <v>9</v>
      </c>
      <c r="G9078">
        <v>22.89</v>
      </c>
      <c r="H9078" s="1">
        <v>43257</v>
      </c>
      <c r="I9078">
        <v>999999</v>
      </c>
      <c r="J9078">
        <v>19.914300000000001</v>
      </c>
      <c r="K9078">
        <v>7.58</v>
      </c>
      <c r="L9078" t="s">
        <v>13</v>
      </c>
      <c r="M9078">
        <v>1</v>
      </c>
    </row>
    <row r="9079" spans="1:13" x14ac:dyDescent="0.25">
      <c r="A9079">
        <v>307201</v>
      </c>
      <c r="B9079">
        <v>0</v>
      </c>
      <c r="C9079" s="1">
        <v>43250</v>
      </c>
      <c r="D9079">
        <v>315458</v>
      </c>
      <c r="E9079">
        <v>1046</v>
      </c>
      <c r="F9079">
        <v>2</v>
      </c>
      <c r="G9079">
        <v>312</v>
      </c>
      <c r="H9079" s="1">
        <v>43252</v>
      </c>
      <c r="I9079">
        <v>999999</v>
      </c>
      <c r="J9079">
        <v>312</v>
      </c>
      <c r="K9079">
        <v>143.47999999999999</v>
      </c>
      <c r="L9079" t="s">
        <v>15</v>
      </c>
      <c r="M9079">
        <v>1.2975000000000001</v>
      </c>
    </row>
    <row r="9080" spans="1:13" x14ac:dyDescent="0.25">
      <c r="A9080">
        <v>307202</v>
      </c>
      <c r="B9080">
        <v>0</v>
      </c>
      <c r="C9080" s="1">
        <v>43250</v>
      </c>
      <c r="D9080">
        <v>436630</v>
      </c>
      <c r="E9080">
        <v>1428</v>
      </c>
      <c r="F9080">
        <v>1</v>
      </c>
      <c r="G9080">
        <v>268</v>
      </c>
      <c r="H9080" s="1">
        <v>43250</v>
      </c>
      <c r="I9080">
        <v>255</v>
      </c>
      <c r="J9080">
        <v>268</v>
      </c>
      <c r="K9080">
        <v>123.24</v>
      </c>
      <c r="L9080" t="s">
        <v>14</v>
      </c>
      <c r="M9080">
        <v>0.85970000000000002</v>
      </c>
    </row>
    <row r="9081" spans="1:13" x14ac:dyDescent="0.25">
      <c r="A9081">
        <v>307202</v>
      </c>
      <c r="B9081">
        <v>1</v>
      </c>
      <c r="C9081" s="1">
        <v>43250</v>
      </c>
      <c r="D9081">
        <v>436630</v>
      </c>
      <c r="E9081">
        <v>309</v>
      </c>
      <c r="F9081">
        <v>2</v>
      </c>
      <c r="G9081">
        <v>499</v>
      </c>
      <c r="H9081" s="1">
        <v>43250</v>
      </c>
      <c r="I9081">
        <v>255</v>
      </c>
      <c r="J9081">
        <v>439.12</v>
      </c>
      <c r="K9081">
        <v>229.47</v>
      </c>
      <c r="L9081" t="s">
        <v>14</v>
      </c>
      <c r="M9081">
        <v>0.85970000000000002</v>
      </c>
    </row>
    <row r="9082" spans="1:13" x14ac:dyDescent="0.25">
      <c r="A9082">
        <v>307203</v>
      </c>
      <c r="B9082">
        <v>0</v>
      </c>
      <c r="C9082" s="1">
        <v>43250</v>
      </c>
      <c r="D9082">
        <v>893256</v>
      </c>
      <c r="E9082">
        <v>1688</v>
      </c>
      <c r="F9082">
        <v>2</v>
      </c>
      <c r="G9082">
        <v>8.8800000000000008</v>
      </c>
      <c r="H9082" s="1">
        <v>43250</v>
      </c>
      <c r="I9082">
        <v>310</v>
      </c>
      <c r="J9082">
        <v>8.7911999999999999</v>
      </c>
      <c r="K9082">
        <v>4.08</v>
      </c>
      <c r="L9082" t="s">
        <v>14</v>
      </c>
      <c r="M9082">
        <v>0.85970000000000002</v>
      </c>
    </row>
    <row r="9083" spans="1:13" x14ac:dyDescent="0.25">
      <c r="A9083">
        <v>307203</v>
      </c>
      <c r="B9083">
        <v>1</v>
      </c>
      <c r="C9083" s="1">
        <v>43250</v>
      </c>
      <c r="D9083">
        <v>893256</v>
      </c>
      <c r="E9083">
        <v>1424</v>
      </c>
      <c r="F9083">
        <v>7</v>
      </c>
      <c r="G9083">
        <v>200</v>
      </c>
      <c r="H9083" s="1">
        <v>43250</v>
      </c>
      <c r="I9083">
        <v>310</v>
      </c>
      <c r="J9083">
        <v>182</v>
      </c>
      <c r="K9083">
        <v>91.97</v>
      </c>
      <c r="L9083" t="s">
        <v>14</v>
      </c>
      <c r="M9083">
        <v>0.85970000000000002</v>
      </c>
    </row>
    <row r="9084" spans="1:13" x14ac:dyDescent="0.25">
      <c r="A9084">
        <v>307204</v>
      </c>
      <c r="B9084">
        <v>0</v>
      </c>
      <c r="C9084" s="1">
        <v>43250</v>
      </c>
      <c r="D9084">
        <v>427988</v>
      </c>
      <c r="E9084">
        <v>1627</v>
      </c>
      <c r="F9084">
        <v>3</v>
      </c>
      <c r="G9084">
        <v>17.989999999999998</v>
      </c>
      <c r="H9084" s="1">
        <v>43250</v>
      </c>
      <c r="I9084">
        <v>270</v>
      </c>
      <c r="J9084">
        <v>17.989999999999998</v>
      </c>
      <c r="K9084">
        <v>8.27</v>
      </c>
      <c r="L9084" t="s">
        <v>14</v>
      </c>
      <c r="M9084">
        <v>0.85970000000000002</v>
      </c>
    </row>
    <row r="9085" spans="1:13" x14ac:dyDescent="0.25">
      <c r="A9085">
        <v>307204</v>
      </c>
      <c r="B9085">
        <v>1</v>
      </c>
      <c r="C9085" s="1">
        <v>43250</v>
      </c>
      <c r="D9085">
        <v>427988</v>
      </c>
      <c r="E9085">
        <v>1543</v>
      </c>
      <c r="F9085">
        <v>5</v>
      </c>
      <c r="G9085">
        <v>402</v>
      </c>
      <c r="H9085" s="1">
        <v>43250</v>
      </c>
      <c r="I9085">
        <v>270</v>
      </c>
      <c r="J9085">
        <v>349.74</v>
      </c>
      <c r="K9085">
        <v>133.19</v>
      </c>
      <c r="L9085" t="s">
        <v>14</v>
      </c>
      <c r="M9085">
        <v>0.85970000000000002</v>
      </c>
    </row>
    <row r="9086" spans="1:13" x14ac:dyDescent="0.25">
      <c r="A9086">
        <v>307204</v>
      </c>
      <c r="B9086">
        <v>2</v>
      </c>
      <c r="C9086" s="1">
        <v>43250</v>
      </c>
      <c r="D9086">
        <v>427988</v>
      </c>
      <c r="E9086">
        <v>1748</v>
      </c>
      <c r="F9086">
        <v>3</v>
      </c>
      <c r="G9086">
        <v>109</v>
      </c>
      <c r="H9086" s="1">
        <v>43250</v>
      </c>
      <c r="I9086">
        <v>270</v>
      </c>
      <c r="J9086">
        <v>109</v>
      </c>
      <c r="K9086">
        <v>36.11</v>
      </c>
      <c r="L9086" t="s">
        <v>14</v>
      </c>
      <c r="M9086">
        <v>0.85970000000000002</v>
      </c>
    </row>
    <row r="9087" spans="1:13" x14ac:dyDescent="0.25">
      <c r="A9087">
        <v>307204</v>
      </c>
      <c r="B9087">
        <v>3</v>
      </c>
      <c r="C9087" s="1">
        <v>43250</v>
      </c>
      <c r="D9087">
        <v>427988</v>
      </c>
      <c r="E9087">
        <v>520</v>
      </c>
      <c r="F9087">
        <v>6</v>
      </c>
      <c r="G9087">
        <v>679</v>
      </c>
      <c r="H9087" s="1">
        <v>43250</v>
      </c>
      <c r="I9087">
        <v>270</v>
      </c>
      <c r="J9087">
        <v>604.30999999999995</v>
      </c>
      <c r="K9087">
        <v>224.97</v>
      </c>
      <c r="L9087" t="s">
        <v>14</v>
      </c>
      <c r="M9087">
        <v>0.85970000000000002</v>
      </c>
    </row>
    <row r="9088" spans="1:13" x14ac:dyDescent="0.25">
      <c r="A9088">
        <v>307205</v>
      </c>
      <c r="B9088">
        <v>0</v>
      </c>
      <c r="C9088" s="1">
        <v>43250</v>
      </c>
      <c r="D9088">
        <v>189827</v>
      </c>
      <c r="E9088">
        <v>450</v>
      </c>
      <c r="F9088">
        <v>1</v>
      </c>
      <c r="G9088">
        <v>919</v>
      </c>
      <c r="H9088" s="1">
        <v>43251</v>
      </c>
      <c r="I9088">
        <v>999999</v>
      </c>
      <c r="J9088">
        <v>808.72</v>
      </c>
      <c r="K9088">
        <v>304.48</v>
      </c>
      <c r="L9088" t="s">
        <v>17</v>
      </c>
      <c r="M9088">
        <v>1.3247</v>
      </c>
    </row>
    <row r="9089" spans="1:13" x14ac:dyDescent="0.25">
      <c r="A9089">
        <v>305700</v>
      </c>
      <c r="B9089">
        <v>4</v>
      </c>
      <c r="C9089" s="1">
        <v>43235</v>
      </c>
      <c r="D9089">
        <v>1280509</v>
      </c>
      <c r="E9089">
        <v>2514</v>
      </c>
      <c r="F9089">
        <v>8</v>
      </c>
      <c r="G9089">
        <v>129.99</v>
      </c>
      <c r="H9089" s="1">
        <v>43235</v>
      </c>
      <c r="I9089">
        <v>540</v>
      </c>
      <c r="J9089">
        <v>113.0913</v>
      </c>
      <c r="K9089">
        <v>43.07</v>
      </c>
      <c r="L9089" t="s">
        <v>13</v>
      </c>
      <c r="M9089">
        <v>1</v>
      </c>
    </row>
    <row r="9090" spans="1:13" x14ac:dyDescent="0.25">
      <c r="A9090">
        <v>305701</v>
      </c>
      <c r="B9090">
        <v>0</v>
      </c>
      <c r="C9090" s="1">
        <v>43235</v>
      </c>
      <c r="D9090">
        <v>1396598</v>
      </c>
      <c r="E9090">
        <v>1677</v>
      </c>
      <c r="F9090">
        <v>2</v>
      </c>
      <c r="G9090">
        <v>4.99</v>
      </c>
      <c r="H9090" s="1">
        <v>43236</v>
      </c>
      <c r="I9090">
        <v>999999</v>
      </c>
      <c r="J9090">
        <v>4.9401000000000002</v>
      </c>
      <c r="K9090">
        <v>2.54</v>
      </c>
      <c r="L9090" t="s">
        <v>13</v>
      </c>
      <c r="M9090">
        <v>1</v>
      </c>
    </row>
    <row r="9091" spans="1:13" x14ac:dyDescent="0.25">
      <c r="A9091">
        <v>305701</v>
      </c>
      <c r="B9091">
        <v>1</v>
      </c>
      <c r="C9091" s="1">
        <v>43235</v>
      </c>
      <c r="D9091">
        <v>1396598</v>
      </c>
      <c r="E9091">
        <v>1556</v>
      </c>
      <c r="F9091">
        <v>2</v>
      </c>
      <c r="G9091">
        <v>280</v>
      </c>
      <c r="H9091" s="1">
        <v>43236</v>
      </c>
      <c r="I9091">
        <v>999999</v>
      </c>
      <c r="J9091">
        <v>249.2</v>
      </c>
      <c r="K9091">
        <v>128.76</v>
      </c>
      <c r="L9091" t="s">
        <v>13</v>
      </c>
      <c r="M9091">
        <v>1</v>
      </c>
    </row>
    <row r="9092" spans="1:13" x14ac:dyDescent="0.25">
      <c r="A9092">
        <v>305702</v>
      </c>
      <c r="B9092">
        <v>0</v>
      </c>
      <c r="C9092" s="1">
        <v>43235</v>
      </c>
      <c r="D9092">
        <v>667014</v>
      </c>
      <c r="E9092">
        <v>1749</v>
      </c>
      <c r="F9092">
        <v>7</v>
      </c>
      <c r="G9092">
        <v>109</v>
      </c>
      <c r="H9092" s="1">
        <v>43235</v>
      </c>
      <c r="I9092">
        <v>170</v>
      </c>
      <c r="J9092">
        <v>95.92</v>
      </c>
      <c r="K9092">
        <v>36.11</v>
      </c>
      <c r="L9092" t="s">
        <v>14</v>
      </c>
      <c r="M9092">
        <v>0.84150000000000003</v>
      </c>
    </row>
    <row r="9093" spans="1:13" x14ac:dyDescent="0.25">
      <c r="A9093">
        <v>305702</v>
      </c>
      <c r="B9093">
        <v>1</v>
      </c>
      <c r="C9093" s="1">
        <v>43235</v>
      </c>
      <c r="D9093">
        <v>667014</v>
      </c>
      <c r="E9093">
        <v>1330</v>
      </c>
      <c r="F9093">
        <v>3</v>
      </c>
      <c r="G9093">
        <v>22.99</v>
      </c>
      <c r="H9093" s="1">
        <v>43235</v>
      </c>
      <c r="I9093">
        <v>170</v>
      </c>
      <c r="J9093">
        <v>22.99</v>
      </c>
      <c r="K9093">
        <v>10.57</v>
      </c>
      <c r="L9093" t="s">
        <v>14</v>
      </c>
      <c r="M9093">
        <v>0.84150000000000003</v>
      </c>
    </row>
    <row r="9094" spans="1:13" x14ac:dyDescent="0.25">
      <c r="A9094">
        <v>305703</v>
      </c>
      <c r="B9094">
        <v>0</v>
      </c>
      <c r="C9094" s="1">
        <v>43235</v>
      </c>
      <c r="D9094">
        <v>649086</v>
      </c>
      <c r="E9094">
        <v>1464</v>
      </c>
      <c r="F9094">
        <v>4</v>
      </c>
      <c r="G9094">
        <v>258</v>
      </c>
      <c r="H9094" s="1">
        <v>43235</v>
      </c>
      <c r="I9094">
        <v>150</v>
      </c>
      <c r="J9094">
        <v>245.1</v>
      </c>
      <c r="K9094">
        <v>118.65</v>
      </c>
      <c r="L9094" t="s">
        <v>14</v>
      </c>
      <c r="M9094">
        <v>0.84150000000000003</v>
      </c>
    </row>
    <row r="9095" spans="1:13" x14ac:dyDescent="0.25">
      <c r="A9095">
        <v>305703</v>
      </c>
      <c r="B9095">
        <v>1</v>
      </c>
      <c r="C9095" s="1">
        <v>43235</v>
      </c>
      <c r="D9095">
        <v>649086</v>
      </c>
      <c r="E9095">
        <v>2505</v>
      </c>
      <c r="F9095">
        <v>1</v>
      </c>
      <c r="G9095">
        <v>9.99</v>
      </c>
      <c r="H9095" s="1">
        <v>43235</v>
      </c>
      <c r="I9095">
        <v>150</v>
      </c>
      <c r="J9095">
        <v>9.99</v>
      </c>
      <c r="K9095">
        <v>5.09</v>
      </c>
      <c r="L9095" t="s">
        <v>14</v>
      </c>
      <c r="M9095">
        <v>0.84150000000000003</v>
      </c>
    </row>
    <row r="9096" spans="1:13" x14ac:dyDescent="0.25">
      <c r="A9096">
        <v>305703</v>
      </c>
      <c r="B9096">
        <v>2</v>
      </c>
      <c r="C9096" s="1">
        <v>43235</v>
      </c>
      <c r="D9096">
        <v>649086</v>
      </c>
      <c r="E9096">
        <v>1487</v>
      </c>
      <c r="F9096">
        <v>3</v>
      </c>
      <c r="G9096">
        <v>267</v>
      </c>
      <c r="H9096" s="1">
        <v>43235</v>
      </c>
      <c r="I9096">
        <v>150</v>
      </c>
      <c r="J9096">
        <v>234.96</v>
      </c>
      <c r="K9096">
        <v>122.78</v>
      </c>
      <c r="L9096" t="s">
        <v>14</v>
      </c>
      <c r="M9096">
        <v>0.84150000000000003</v>
      </c>
    </row>
    <row r="9097" spans="1:13" x14ac:dyDescent="0.25">
      <c r="A9097">
        <v>305703</v>
      </c>
      <c r="B9097">
        <v>3</v>
      </c>
      <c r="C9097" s="1">
        <v>43235</v>
      </c>
      <c r="D9097">
        <v>649086</v>
      </c>
      <c r="E9097">
        <v>952</v>
      </c>
      <c r="F9097">
        <v>2</v>
      </c>
      <c r="G9097">
        <v>184.5</v>
      </c>
      <c r="H9097" s="1">
        <v>43235</v>
      </c>
      <c r="I9097">
        <v>150</v>
      </c>
      <c r="J9097">
        <v>164.20500000000001</v>
      </c>
      <c r="K9097">
        <v>84.84</v>
      </c>
      <c r="L9097" t="s">
        <v>14</v>
      </c>
      <c r="M9097">
        <v>0.84150000000000003</v>
      </c>
    </row>
    <row r="9098" spans="1:13" x14ac:dyDescent="0.25">
      <c r="A9098">
        <v>305703</v>
      </c>
      <c r="B9098">
        <v>4</v>
      </c>
      <c r="C9098" s="1">
        <v>43235</v>
      </c>
      <c r="D9098">
        <v>649086</v>
      </c>
      <c r="E9098">
        <v>447</v>
      </c>
      <c r="F9098">
        <v>3</v>
      </c>
      <c r="G9098">
        <v>229.9</v>
      </c>
      <c r="H9098" s="1">
        <v>43235</v>
      </c>
      <c r="I9098">
        <v>150</v>
      </c>
      <c r="J9098">
        <v>229.9</v>
      </c>
      <c r="K9098">
        <v>117.21</v>
      </c>
      <c r="L9098" t="s">
        <v>14</v>
      </c>
      <c r="M9098">
        <v>0.84150000000000003</v>
      </c>
    </row>
    <row r="9099" spans="1:13" x14ac:dyDescent="0.25">
      <c r="A9099">
        <v>305704</v>
      </c>
      <c r="B9099">
        <v>0</v>
      </c>
      <c r="C9099" s="1">
        <v>43235</v>
      </c>
      <c r="D9099">
        <v>1350328</v>
      </c>
      <c r="E9099">
        <v>597</v>
      </c>
      <c r="F9099">
        <v>7</v>
      </c>
      <c r="G9099">
        <v>139</v>
      </c>
      <c r="H9099" s="1">
        <v>43237</v>
      </c>
      <c r="I9099">
        <v>999999</v>
      </c>
      <c r="J9099">
        <v>137.61000000000001</v>
      </c>
      <c r="K9099">
        <v>70.87</v>
      </c>
      <c r="L9099" t="s">
        <v>13</v>
      </c>
      <c r="M9099">
        <v>1</v>
      </c>
    </row>
    <row r="9100" spans="1:13" x14ac:dyDescent="0.25">
      <c r="A9100">
        <v>305705</v>
      </c>
      <c r="B9100">
        <v>0</v>
      </c>
      <c r="C9100" s="1">
        <v>43235</v>
      </c>
      <c r="D9100">
        <v>1605653</v>
      </c>
      <c r="E9100">
        <v>2068</v>
      </c>
      <c r="F9100">
        <v>6</v>
      </c>
      <c r="G9100">
        <v>199.99</v>
      </c>
      <c r="H9100" s="1">
        <v>43243</v>
      </c>
      <c r="I9100">
        <v>999999</v>
      </c>
      <c r="J9100">
        <v>179.99100000000001</v>
      </c>
      <c r="K9100">
        <v>91.97</v>
      </c>
      <c r="L9100" t="s">
        <v>13</v>
      </c>
      <c r="M9100">
        <v>1</v>
      </c>
    </row>
    <row r="9101" spans="1:13" x14ac:dyDescent="0.25">
      <c r="A9101">
        <v>305705</v>
      </c>
      <c r="B9101">
        <v>1</v>
      </c>
      <c r="C9101" s="1">
        <v>43235</v>
      </c>
      <c r="D9101">
        <v>1605653</v>
      </c>
      <c r="E9101">
        <v>1604</v>
      </c>
      <c r="F9101">
        <v>3</v>
      </c>
      <c r="G9101">
        <v>259.99</v>
      </c>
      <c r="H9101" s="1">
        <v>43243</v>
      </c>
      <c r="I9101">
        <v>999999</v>
      </c>
      <c r="J9101">
        <v>259.99</v>
      </c>
      <c r="K9101">
        <v>86.14</v>
      </c>
      <c r="L9101" t="s">
        <v>13</v>
      </c>
      <c r="M9101">
        <v>1</v>
      </c>
    </row>
    <row r="9102" spans="1:13" x14ac:dyDescent="0.25">
      <c r="A9102">
        <v>305706</v>
      </c>
      <c r="B9102">
        <v>0</v>
      </c>
      <c r="C9102" s="1">
        <v>43235</v>
      </c>
      <c r="D9102">
        <v>1548439</v>
      </c>
      <c r="E9102">
        <v>124</v>
      </c>
      <c r="F9102">
        <v>1</v>
      </c>
      <c r="G9102">
        <v>279.99</v>
      </c>
      <c r="H9102" s="1">
        <v>43239</v>
      </c>
      <c r="I9102">
        <v>999999</v>
      </c>
      <c r="J9102">
        <v>251.99100000000001</v>
      </c>
      <c r="K9102">
        <v>128.76</v>
      </c>
      <c r="L9102" t="s">
        <v>13</v>
      </c>
      <c r="M9102">
        <v>1</v>
      </c>
    </row>
    <row r="9103" spans="1:13" x14ac:dyDescent="0.25">
      <c r="A9103">
        <v>305800</v>
      </c>
      <c r="B9103">
        <v>0</v>
      </c>
      <c r="C9103" s="1">
        <v>43236</v>
      </c>
      <c r="D9103">
        <v>869206</v>
      </c>
      <c r="E9103">
        <v>1579</v>
      </c>
      <c r="F9103">
        <v>2</v>
      </c>
      <c r="G9103">
        <v>219</v>
      </c>
      <c r="H9103" s="1">
        <v>43239</v>
      </c>
      <c r="I9103">
        <v>999999</v>
      </c>
      <c r="J9103">
        <v>219</v>
      </c>
      <c r="K9103">
        <v>72.56</v>
      </c>
      <c r="L9103" t="s">
        <v>14</v>
      </c>
      <c r="M9103">
        <v>0.84860000000000002</v>
      </c>
    </row>
    <row r="9104" spans="1:13" x14ac:dyDescent="0.25">
      <c r="A9104">
        <v>305800</v>
      </c>
      <c r="B9104">
        <v>1</v>
      </c>
      <c r="C9104" s="1">
        <v>43236</v>
      </c>
      <c r="D9104">
        <v>869206</v>
      </c>
      <c r="E9104">
        <v>20</v>
      </c>
      <c r="F9104">
        <v>1</v>
      </c>
      <c r="G9104">
        <v>134</v>
      </c>
      <c r="H9104" s="1">
        <v>43239</v>
      </c>
      <c r="I9104">
        <v>999999</v>
      </c>
      <c r="J9104">
        <v>124.62</v>
      </c>
      <c r="K9104">
        <v>61.62</v>
      </c>
      <c r="L9104" t="s">
        <v>14</v>
      </c>
      <c r="M9104">
        <v>0.84860000000000002</v>
      </c>
    </row>
    <row r="9105" spans="1:13" x14ac:dyDescent="0.25">
      <c r="A9105">
        <v>305800</v>
      </c>
      <c r="B9105">
        <v>3</v>
      </c>
      <c r="C9105" s="1">
        <v>43236</v>
      </c>
      <c r="D9105">
        <v>869206</v>
      </c>
      <c r="E9105">
        <v>130</v>
      </c>
      <c r="F9105">
        <v>1</v>
      </c>
      <c r="G9105">
        <v>200</v>
      </c>
      <c r="H9105" s="1">
        <v>43239</v>
      </c>
      <c r="I9105">
        <v>999999</v>
      </c>
      <c r="J9105">
        <v>190</v>
      </c>
      <c r="K9105">
        <v>101.97</v>
      </c>
      <c r="L9105" t="s">
        <v>14</v>
      </c>
      <c r="M9105">
        <v>0.84860000000000002</v>
      </c>
    </row>
    <row r="9106" spans="1:13" x14ac:dyDescent="0.25">
      <c r="A9106">
        <v>305800</v>
      </c>
      <c r="B9106">
        <v>4</v>
      </c>
      <c r="C9106" s="1">
        <v>43236</v>
      </c>
      <c r="D9106">
        <v>869206</v>
      </c>
      <c r="E9106">
        <v>121</v>
      </c>
      <c r="F9106">
        <v>7</v>
      </c>
      <c r="G9106">
        <v>119.99</v>
      </c>
      <c r="H9106" s="1">
        <v>43239</v>
      </c>
      <c r="I9106">
        <v>999999</v>
      </c>
      <c r="J9106">
        <v>119.99</v>
      </c>
      <c r="K9106">
        <v>61.17</v>
      </c>
      <c r="L9106" t="s">
        <v>14</v>
      </c>
      <c r="M9106">
        <v>0.84860000000000002</v>
      </c>
    </row>
    <row r="9107" spans="1:13" x14ac:dyDescent="0.25">
      <c r="A9107">
        <v>305801</v>
      </c>
      <c r="B9107">
        <v>0</v>
      </c>
      <c r="C9107" s="1">
        <v>43236</v>
      </c>
      <c r="D9107">
        <v>1866637</v>
      </c>
      <c r="E9107">
        <v>1341</v>
      </c>
      <c r="F9107">
        <v>4</v>
      </c>
      <c r="G9107">
        <v>16</v>
      </c>
      <c r="H9107" s="1">
        <v>43236</v>
      </c>
      <c r="I9107">
        <v>560</v>
      </c>
      <c r="J9107">
        <v>16</v>
      </c>
      <c r="K9107">
        <v>8.16</v>
      </c>
      <c r="L9107" t="s">
        <v>13</v>
      </c>
      <c r="M9107">
        <v>1</v>
      </c>
    </row>
    <row r="9108" spans="1:13" x14ac:dyDescent="0.25">
      <c r="A9108">
        <v>305801</v>
      </c>
      <c r="B9108">
        <v>1</v>
      </c>
      <c r="C9108" s="1">
        <v>43236</v>
      </c>
      <c r="D9108">
        <v>1866637</v>
      </c>
      <c r="E9108">
        <v>1601</v>
      </c>
      <c r="F9108">
        <v>1</v>
      </c>
      <c r="G9108">
        <v>159.99</v>
      </c>
      <c r="H9108" s="1">
        <v>43236</v>
      </c>
      <c r="I9108">
        <v>560</v>
      </c>
      <c r="J9108">
        <v>150.39060000000001</v>
      </c>
      <c r="K9108">
        <v>73.569999999999993</v>
      </c>
      <c r="L9108" t="s">
        <v>13</v>
      </c>
      <c r="M9108">
        <v>1</v>
      </c>
    </row>
    <row r="9109" spans="1:13" x14ac:dyDescent="0.25">
      <c r="A9109">
        <v>305801</v>
      </c>
      <c r="B9109">
        <v>2</v>
      </c>
      <c r="C9109" s="1">
        <v>43236</v>
      </c>
      <c r="D9109">
        <v>1866637</v>
      </c>
      <c r="E9109">
        <v>76</v>
      </c>
      <c r="F9109">
        <v>3</v>
      </c>
      <c r="G9109">
        <v>37.950000000000003</v>
      </c>
      <c r="H9109" s="1">
        <v>43236</v>
      </c>
      <c r="I9109">
        <v>560</v>
      </c>
      <c r="J9109">
        <v>37.950000000000003</v>
      </c>
      <c r="K9109">
        <v>17.45</v>
      </c>
      <c r="L9109" t="s">
        <v>13</v>
      </c>
      <c r="M9109">
        <v>1</v>
      </c>
    </row>
    <row r="9110" spans="1:13" x14ac:dyDescent="0.25">
      <c r="A9110">
        <v>305801</v>
      </c>
      <c r="B9110">
        <v>3</v>
      </c>
      <c r="C9110" s="1">
        <v>43236</v>
      </c>
      <c r="D9110">
        <v>1866637</v>
      </c>
      <c r="E9110">
        <v>1435</v>
      </c>
      <c r="F9110">
        <v>3</v>
      </c>
      <c r="G9110">
        <v>293</v>
      </c>
      <c r="H9110" s="1">
        <v>43236</v>
      </c>
      <c r="I9110">
        <v>560</v>
      </c>
      <c r="J9110">
        <v>293</v>
      </c>
      <c r="K9110">
        <v>134.74</v>
      </c>
      <c r="L9110" t="s">
        <v>13</v>
      </c>
      <c r="M9110">
        <v>1</v>
      </c>
    </row>
    <row r="9111" spans="1:13" x14ac:dyDescent="0.25">
      <c r="A9111">
        <v>305802</v>
      </c>
      <c r="B9111">
        <v>0</v>
      </c>
      <c r="C9111" s="1">
        <v>43236</v>
      </c>
      <c r="D9111">
        <v>1613543</v>
      </c>
      <c r="E9111">
        <v>533</v>
      </c>
      <c r="F9111">
        <v>10</v>
      </c>
      <c r="G9111">
        <v>279</v>
      </c>
      <c r="H9111" s="1">
        <v>43238</v>
      </c>
      <c r="I9111">
        <v>999999</v>
      </c>
      <c r="J9111">
        <v>245.52</v>
      </c>
      <c r="K9111">
        <v>128.30000000000001</v>
      </c>
      <c r="L9111" t="s">
        <v>13</v>
      </c>
      <c r="M9111">
        <v>1</v>
      </c>
    </row>
    <row r="9112" spans="1:13" x14ac:dyDescent="0.25">
      <c r="A9112">
        <v>305802</v>
      </c>
      <c r="B9112">
        <v>1</v>
      </c>
      <c r="C9112" s="1">
        <v>43236</v>
      </c>
      <c r="D9112">
        <v>1613543</v>
      </c>
      <c r="E9112">
        <v>615</v>
      </c>
      <c r="F9112">
        <v>2</v>
      </c>
      <c r="G9112">
        <v>229</v>
      </c>
      <c r="H9112" s="1">
        <v>43238</v>
      </c>
      <c r="I9112">
        <v>999999</v>
      </c>
      <c r="J9112">
        <v>222.13</v>
      </c>
      <c r="K9112">
        <v>116.75</v>
      </c>
      <c r="L9112" t="s">
        <v>13</v>
      </c>
      <c r="M9112">
        <v>1</v>
      </c>
    </row>
    <row r="9113" spans="1:13" x14ac:dyDescent="0.25">
      <c r="A9113">
        <v>305802</v>
      </c>
      <c r="B9113">
        <v>2</v>
      </c>
      <c r="C9113" s="1">
        <v>43236</v>
      </c>
      <c r="D9113">
        <v>1613543</v>
      </c>
      <c r="E9113">
        <v>154</v>
      </c>
      <c r="F9113">
        <v>8</v>
      </c>
      <c r="G9113">
        <v>469.97</v>
      </c>
      <c r="H9113" s="1">
        <v>43238</v>
      </c>
      <c r="I9113">
        <v>999999</v>
      </c>
      <c r="J9113">
        <v>404.17419999999998</v>
      </c>
      <c r="K9113">
        <v>216.12</v>
      </c>
      <c r="L9113" t="s">
        <v>13</v>
      </c>
      <c r="M9113">
        <v>1</v>
      </c>
    </row>
    <row r="9114" spans="1:13" x14ac:dyDescent="0.25">
      <c r="A9114">
        <v>305802</v>
      </c>
      <c r="B9114">
        <v>3</v>
      </c>
      <c r="C9114" s="1">
        <v>43236</v>
      </c>
      <c r="D9114">
        <v>1613543</v>
      </c>
      <c r="E9114">
        <v>332</v>
      </c>
      <c r="F9114">
        <v>7</v>
      </c>
      <c r="G9114">
        <v>219</v>
      </c>
      <c r="H9114" s="1">
        <v>43238</v>
      </c>
      <c r="I9114">
        <v>999999</v>
      </c>
      <c r="J9114">
        <v>219</v>
      </c>
      <c r="K9114">
        <v>111.65</v>
      </c>
      <c r="L9114" t="s">
        <v>13</v>
      </c>
      <c r="M9114">
        <v>1</v>
      </c>
    </row>
    <row r="9115" spans="1:13" x14ac:dyDescent="0.25">
      <c r="A9115">
        <v>305803</v>
      </c>
      <c r="B9115">
        <v>0</v>
      </c>
      <c r="C9115" s="1">
        <v>43236</v>
      </c>
      <c r="D9115">
        <v>1293077</v>
      </c>
      <c r="E9115">
        <v>437</v>
      </c>
      <c r="F9115">
        <v>1</v>
      </c>
      <c r="G9115">
        <v>499.9</v>
      </c>
      <c r="H9115" s="1">
        <v>43237</v>
      </c>
      <c r="I9115">
        <v>999999</v>
      </c>
      <c r="J9115">
        <v>444.911</v>
      </c>
      <c r="K9115">
        <v>254.86</v>
      </c>
      <c r="L9115" t="s">
        <v>13</v>
      </c>
      <c r="M9115">
        <v>1</v>
      </c>
    </row>
    <row r="9116" spans="1:13" x14ac:dyDescent="0.25">
      <c r="A9116">
        <v>305803</v>
      </c>
      <c r="B9116">
        <v>1</v>
      </c>
      <c r="C9116" s="1">
        <v>43236</v>
      </c>
      <c r="D9116">
        <v>1293077</v>
      </c>
      <c r="E9116">
        <v>557</v>
      </c>
      <c r="F9116">
        <v>3</v>
      </c>
      <c r="G9116">
        <v>459</v>
      </c>
      <c r="H9116" s="1">
        <v>43237</v>
      </c>
      <c r="I9116">
        <v>999999</v>
      </c>
      <c r="J9116">
        <v>422.28</v>
      </c>
      <c r="K9116">
        <v>152.08000000000001</v>
      </c>
      <c r="L9116" t="s">
        <v>13</v>
      </c>
      <c r="M9116">
        <v>1</v>
      </c>
    </row>
    <row r="9117" spans="1:13" x14ac:dyDescent="0.25">
      <c r="A9117">
        <v>305804</v>
      </c>
      <c r="B9117">
        <v>0</v>
      </c>
      <c r="C9117" s="1">
        <v>43236</v>
      </c>
      <c r="D9117">
        <v>1808992</v>
      </c>
      <c r="E9117">
        <v>2243</v>
      </c>
      <c r="F9117">
        <v>3</v>
      </c>
      <c r="G9117">
        <v>101.99</v>
      </c>
      <c r="H9117" s="1">
        <v>43239</v>
      </c>
      <c r="I9117">
        <v>999999</v>
      </c>
      <c r="J9117">
        <v>90.771100000000004</v>
      </c>
      <c r="K9117">
        <v>52</v>
      </c>
      <c r="L9117" t="s">
        <v>13</v>
      </c>
      <c r="M9117">
        <v>1</v>
      </c>
    </row>
    <row r="9118" spans="1:13" x14ac:dyDescent="0.25">
      <c r="A9118">
        <v>305804</v>
      </c>
      <c r="B9118">
        <v>1</v>
      </c>
      <c r="C9118" s="1">
        <v>43236</v>
      </c>
      <c r="D9118">
        <v>1808992</v>
      </c>
      <c r="E9118">
        <v>1523</v>
      </c>
      <c r="F9118">
        <v>9</v>
      </c>
      <c r="G9118">
        <v>299</v>
      </c>
      <c r="H9118" s="1">
        <v>43239</v>
      </c>
      <c r="I9118">
        <v>999999</v>
      </c>
      <c r="J9118">
        <v>260.13</v>
      </c>
      <c r="K9118">
        <v>137.5</v>
      </c>
      <c r="L9118" t="s">
        <v>13</v>
      </c>
      <c r="M9118">
        <v>1</v>
      </c>
    </row>
    <row r="9119" spans="1:13" x14ac:dyDescent="0.25">
      <c r="A9119">
        <v>305805</v>
      </c>
      <c r="B9119">
        <v>0</v>
      </c>
      <c r="C9119" s="1">
        <v>43236</v>
      </c>
      <c r="D9119">
        <v>1545191</v>
      </c>
      <c r="E9119">
        <v>1660</v>
      </c>
      <c r="F9119">
        <v>1</v>
      </c>
      <c r="G9119">
        <v>289.99</v>
      </c>
      <c r="H9119" s="1">
        <v>43236</v>
      </c>
      <c r="I9119">
        <v>605</v>
      </c>
      <c r="J9119">
        <v>289.99</v>
      </c>
      <c r="K9119">
        <v>96.08</v>
      </c>
      <c r="L9119" t="s">
        <v>13</v>
      </c>
      <c r="M9119">
        <v>1</v>
      </c>
    </row>
    <row r="9120" spans="1:13" x14ac:dyDescent="0.25">
      <c r="A9120">
        <v>305805</v>
      </c>
      <c r="B9120">
        <v>1</v>
      </c>
      <c r="C9120" s="1">
        <v>43236</v>
      </c>
      <c r="D9120">
        <v>1545191</v>
      </c>
      <c r="E9120">
        <v>1962</v>
      </c>
      <c r="F9120">
        <v>2</v>
      </c>
      <c r="G9120">
        <v>129.99</v>
      </c>
      <c r="H9120" s="1">
        <v>43236</v>
      </c>
      <c r="I9120">
        <v>605</v>
      </c>
      <c r="J9120">
        <v>123.4905</v>
      </c>
      <c r="K9120">
        <v>66.27</v>
      </c>
      <c r="L9120" t="s">
        <v>13</v>
      </c>
      <c r="M9120">
        <v>1</v>
      </c>
    </row>
    <row r="9121" spans="1:13" x14ac:dyDescent="0.25">
      <c r="A9121">
        <v>305805</v>
      </c>
      <c r="B9121">
        <v>2</v>
      </c>
      <c r="C9121" s="1">
        <v>43236</v>
      </c>
      <c r="D9121">
        <v>1545191</v>
      </c>
      <c r="E9121">
        <v>1464</v>
      </c>
      <c r="F9121">
        <v>2</v>
      </c>
      <c r="G9121">
        <v>258</v>
      </c>
      <c r="H9121" s="1">
        <v>43236</v>
      </c>
      <c r="I9121">
        <v>605</v>
      </c>
      <c r="J9121">
        <v>258</v>
      </c>
      <c r="K9121">
        <v>118.65</v>
      </c>
      <c r="L9121" t="s">
        <v>13</v>
      </c>
      <c r="M9121">
        <v>1</v>
      </c>
    </row>
    <row r="9122" spans="1:13" x14ac:dyDescent="0.25">
      <c r="A9122">
        <v>305806</v>
      </c>
      <c r="B9122">
        <v>0</v>
      </c>
      <c r="C9122" s="1">
        <v>43236</v>
      </c>
      <c r="D9122">
        <v>1427591</v>
      </c>
      <c r="E9122">
        <v>1621</v>
      </c>
      <c r="F9122">
        <v>1</v>
      </c>
      <c r="G9122">
        <v>12.99</v>
      </c>
      <c r="H9122" s="1">
        <v>43238</v>
      </c>
      <c r="I9122">
        <v>999999</v>
      </c>
      <c r="J9122">
        <v>12.99</v>
      </c>
      <c r="K9122">
        <v>6.62</v>
      </c>
      <c r="L9122" t="s">
        <v>13</v>
      </c>
      <c r="M9122">
        <v>1</v>
      </c>
    </row>
    <row r="9123" spans="1:13" x14ac:dyDescent="0.25">
      <c r="A9123">
        <v>305806</v>
      </c>
      <c r="B9123">
        <v>1</v>
      </c>
      <c r="C9123" s="1">
        <v>43236</v>
      </c>
      <c r="D9123">
        <v>1427591</v>
      </c>
      <c r="E9123">
        <v>1413</v>
      </c>
      <c r="F9123">
        <v>2</v>
      </c>
      <c r="G9123">
        <v>299</v>
      </c>
      <c r="H9123" s="1">
        <v>43238</v>
      </c>
      <c r="I9123">
        <v>999999</v>
      </c>
      <c r="J9123">
        <v>269.10000000000002</v>
      </c>
      <c r="K9123">
        <v>137.5</v>
      </c>
      <c r="L9123" t="s">
        <v>13</v>
      </c>
      <c r="M9123">
        <v>1</v>
      </c>
    </row>
    <row r="9124" spans="1:13" x14ac:dyDescent="0.25">
      <c r="A9124">
        <v>305807</v>
      </c>
      <c r="B9124">
        <v>0</v>
      </c>
      <c r="C9124" s="1">
        <v>43236</v>
      </c>
      <c r="D9124">
        <v>595678</v>
      </c>
      <c r="E9124">
        <v>885</v>
      </c>
      <c r="F9124">
        <v>3</v>
      </c>
      <c r="G9124">
        <v>150</v>
      </c>
      <c r="H9124" s="1">
        <v>43236</v>
      </c>
      <c r="I9124">
        <v>220</v>
      </c>
      <c r="J9124">
        <v>150</v>
      </c>
      <c r="K9124">
        <v>49.7</v>
      </c>
      <c r="L9124" t="s">
        <v>14</v>
      </c>
      <c r="M9124">
        <v>0.84860000000000002</v>
      </c>
    </row>
    <row r="9125" spans="1:13" x14ac:dyDescent="0.25">
      <c r="A9125">
        <v>305808</v>
      </c>
      <c r="B9125">
        <v>0</v>
      </c>
      <c r="C9125" s="1">
        <v>43236</v>
      </c>
      <c r="D9125">
        <v>163412</v>
      </c>
      <c r="E9125">
        <v>1653</v>
      </c>
      <c r="F9125">
        <v>1</v>
      </c>
      <c r="G9125">
        <v>109.99</v>
      </c>
      <c r="H9125" s="1">
        <v>43241</v>
      </c>
      <c r="I9125">
        <v>999999</v>
      </c>
      <c r="J9125">
        <v>108.8901</v>
      </c>
      <c r="K9125">
        <v>56.08</v>
      </c>
      <c r="L9125" t="s">
        <v>17</v>
      </c>
      <c r="M9125">
        <v>1.3358000000000001</v>
      </c>
    </row>
    <row r="9126" spans="1:13" x14ac:dyDescent="0.25">
      <c r="A9126">
        <v>305808</v>
      </c>
      <c r="B9126">
        <v>1</v>
      </c>
      <c r="C9126" s="1">
        <v>43236</v>
      </c>
      <c r="D9126">
        <v>163412</v>
      </c>
      <c r="E9126">
        <v>1381</v>
      </c>
      <c r="F9126">
        <v>2</v>
      </c>
      <c r="G9126">
        <v>22.99</v>
      </c>
      <c r="H9126" s="1">
        <v>43241</v>
      </c>
      <c r="I9126">
        <v>999999</v>
      </c>
      <c r="J9126">
        <v>22.070399999999999</v>
      </c>
      <c r="K9126">
        <v>10.57</v>
      </c>
      <c r="L9126" t="s">
        <v>17</v>
      </c>
      <c r="M9126">
        <v>1.3358000000000001</v>
      </c>
    </row>
    <row r="9127" spans="1:13" x14ac:dyDescent="0.25">
      <c r="A9127">
        <v>305808</v>
      </c>
      <c r="B9127">
        <v>2</v>
      </c>
      <c r="C9127" s="1">
        <v>43236</v>
      </c>
      <c r="D9127">
        <v>163412</v>
      </c>
      <c r="E9127">
        <v>426</v>
      </c>
      <c r="F9127">
        <v>2</v>
      </c>
      <c r="G9127">
        <v>499.9</v>
      </c>
      <c r="H9127" s="1">
        <v>43241</v>
      </c>
      <c r="I9127">
        <v>999999</v>
      </c>
      <c r="J9127">
        <v>449.91</v>
      </c>
      <c r="K9127">
        <v>254.86</v>
      </c>
      <c r="L9127" t="s">
        <v>17</v>
      </c>
      <c r="M9127">
        <v>1.3358000000000001</v>
      </c>
    </row>
    <row r="9128" spans="1:13" x14ac:dyDescent="0.25">
      <c r="A9128">
        <v>305809</v>
      </c>
      <c r="B9128">
        <v>0</v>
      </c>
      <c r="C9128" s="1">
        <v>43236</v>
      </c>
      <c r="D9128">
        <v>412829</v>
      </c>
      <c r="E9128">
        <v>1597</v>
      </c>
      <c r="F9128">
        <v>1</v>
      </c>
      <c r="G9128">
        <v>57.88</v>
      </c>
      <c r="H9128" s="1">
        <v>43236</v>
      </c>
      <c r="I9128">
        <v>240</v>
      </c>
      <c r="J9128">
        <v>52.6708</v>
      </c>
      <c r="K9128">
        <v>26.62</v>
      </c>
      <c r="L9128" t="s">
        <v>14</v>
      </c>
      <c r="M9128">
        <v>0.84860000000000002</v>
      </c>
    </row>
    <row r="9129" spans="1:13" x14ac:dyDescent="0.25">
      <c r="A9129">
        <v>305809</v>
      </c>
      <c r="B9129">
        <v>1</v>
      </c>
      <c r="C9129" s="1">
        <v>43236</v>
      </c>
      <c r="D9129">
        <v>412829</v>
      </c>
      <c r="E9129">
        <v>517</v>
      </c>
      <c r="F9129">
        <v>1</v>
      </c>
      <c r="G9129">
        <v>819</v>
      </c>
      <c r="H9129" s="1">
        <v>43236</v>
      </c>
      <c r="I9129">
        <v>240</v>
      </c>
      <c r="J9129">
        <v>819</v>
      </c>
      <c r="K9129">
        <v>271.35000000000002</v>
      </c>
      <c r="L9129" t="s">
        <v>14</v>
      </c>
      <c r="M9129">
        <v>0.84860000000000002</v>
      </c>
    </row>
    <row r="9130" spans="1:13" x14ac:dyDescent="0.25">
      <c r="A9130">
        <v>305900</v>
      </c>
      <c r="B9130">
        <v>0</v>
      </c>
      <c r="C9130" s="1">
        <v>43237</v>
      </c>
      <c r="D9130">
        <v>2059578</v>
      </c>
      <c r="E9130">
        <v>1596</v>
      </c>
      <c r="F9130">
        <v>2</v>
      </c>
      <c r="G9130">
        <v>12.66</v>
      </c>
      <c r="H9130" s="1">
        <v>43239</v>
      </c>
      <c r="I9130">
        <v>999999</v>
      </c>
      <c r="J9130">
        <v>12.66</v>
      </c>
      <c r="K9130">
        <v>5.82</v>
      </c>
      <c r="L9130" t="s">
        <v>13</v>
      </c>
      <c r="M9130">
        <v>1</v>
      </c>
    </row>
    <row r="9131" spans="1:13" x14ac:dyDescent="0.25">
      <c r="A9131">
        <v>305901</v>
      </c>
      <c r="B9131">
        <v>0</v>
      </c>
      <c r="C9131" s="1">
        <v>43237</v>
      </c>
      <c r="D9131">
        <v>316234</v>
      </c>
      <c r="E9131">
        <v>507</v>
      </c>
      <c r="F9131">
        <v>1</v>
      </c>
      <c r="G9131">
        <v>259</v>
      </c>
      <c r="H9131" s="1">
        <v>43237</v>
      </c>
      <c r="I9131">
        <v>100</v>
      </c>
      <c r="J9131">
        <v>259</v>
      </c>
      <c r="K9131">
        <v>119.11</v>
      </c>
      <c r="L9131" t="s">
        <v>15</v>
      </c>
      <c r="M9131">
        <v>1.2771999999999999</v>
      </c>
    </row>
    <row r="9132" spans="1:13" x14ac:dyDescent="0.25">
      <c r="A9132">
        <v>305901</v>
      </c>
      <c r="B9132">
        <v>1</v>
      </c>
      <c r="C9132" s="1">
        <v>43237</v>
      </c>
      <c r="D9132">
        <v>316234</v>
      </c>
      <c r="E9132">
        <v>2386</v>
      </c>
      <c r="F9132">
        <v>6</v>
      </c>
      <c r="G9132">
        <v>399.99</v>
      </c>
      <c r="H9132" s="1">
        <v>43237</v>
      </c>
      <c r="I9132">
        <v>100</v>
      </c>
      <c r="J9132">
        <v>351.99119999999999</v>
      </c>
      <c r="K9132">
        <v>183.94</v>
      </c>
      <c r="L9132" t="s">
        <v>15</v>
      </c>
      <c r="M9132">
        <v>1.2771999999999999</v>
      </c>
    </row>
    <row r="9133" spans="1:13" x14ac:dyDescent="0.25">
      <c r="A9133">
        <v>305901</v>
      </c>
      <c r="B9133">
        <v>2</v>
      </c>
      <c r="C9133" s="1">
        <v>43237</v>
      </c>
      <c r="D9133">
        <v>316234</v>
      </c>
      <c r="E9133">
        <v>1660</v>
      </c>
      <c r="F9133">
        <v>1</v>
      </c>
      <c r="G9133">
        <v>289.99</v>
      </c>
      <c r="H9133" s="1">
        <v>43237</v>
      </c>
      <c r="I9133">
        <v>100</v>
      </c>
      <c r="J9133">
        <v>289.99</v>
      </c>
      <c r="K9133">
        <v>96.08</v>
      </c>
      <c r="L9133" t="s">
        <v>15</v>
      </c>
      <c r="M9133">
        <v>1.2771999999999999</v>
      </c>
    </row>
    <row r="9134" spans="1:13" x14ac:dyDescent="0.25">
      <c r="A9134">
        <v>305902</v>
      </c>
      <c r="B9134">
        <v>0</v>
      </c>
      <c r="C9134" s="1">
        <v>43237</v>
      </c>
      <c r="D9134">
        <v>1304725</v>
      </c>
      <c r="E9134">
        <v>453</v>
      </c>
      <c r="F9134">
        <v>4</v>
      </c>
      <c r="G9134">
        <v>229.9</v>
      </c>
      <c r="H9134" s="1">
        <v>43237</v>
      </c>
      <c r="I9134">
        <v>610</v>
      </c>
      <c r="J9134">
        <v>229.9</v>
      </c>
      <c r="K9134">
        <v>117.21</v>
      </c>
      <c r="L9134" t="s">
        <v>13</v>
      </c>
      <c r="M9134">
        <v>1</v>
      </c>
    </row>
    <row r="9135" spans="1:13" x14ac:dyDescent="0.25">
      <c r="A9135">
        <v>305903</v>
      </c>
      <c r="B9135">
        <v>0</v>
      </c>
      <c r="C9135" s="1">
        <v>43237</v>
      </c>
      <c r="D9135">
        <v>898469</v>
      </c>
      <c r="E9135">
        <v>277</v>
      </c>
      <c r="F9135">
        <v>3</v>
      </c>
      <c r="G9135">
        <v>480</v>
      </c>
      <c r="H9135" s="1">
        <v>43239</v>
      </c>
      <c r="I9135">
        <v>999999</v>
      </c>
      <c r="J9135">
        <v>480</v>
      </c>
      <c r="K9135">
        <v>244.72</v>
      </c>
      <c r="L9135" t="s">
        <v>14</v>
      </c>
      <c r="M9135">
        <v>0.84709999999999996</v>
      </c>
    </row>
    <row r="9136" spans="1:13" x14ac:dyDescent="0.25">
      <c r="A9136">
        <v>305903</v>
      </c>
      <c r="B9136">
        <v>1</v>
      </c>
      <c r="C9136" s="1">
        <v>43237</v>
      </c>
      <c r="D9136">
        <v>898469</v>
      </c>
      <c r="E9136">
        <v>1028</v>
      </c>
      <c r="F9136">
        <v>7</v>
      </c>
      <c r="G9136">
        <v>129</v>
      </c>
      <c r="H9136" s="1">
        <v>43239</v>
      </c>
      <c r="I9136">
        <v>999999</v>
      </c>
      <c r="J9136">
        <v>129</v>
      </c>
      <c r="K9136">
        <v>59.32</v>
      </c>
      <c r="L9136" t="s">
        <v>14</v>
      </c>
      <c r="M9136">
        <v>0.84709999999999996</v>
      </c>
    </row>
    <row r="9137" spans="1:13" x14ac:dyDescent="0.25">
      <c r="A9137">
        <v>305904</v>
      </c>
      <c r="B9137">
        <v>0</v>
      </c>
      <c r="C9137" s="1">
        <v>43237</v>
      </c>
      <c r="D9137">
        <v>1723449</v>
      </c>
      <c r="E9137">
        <v>1433</v>
      </c>
      <c r="F9137">
        <v>1</v>
      </c>
      <c r="G9137">
        <v>308</v>
      </c>
      <c r="H9137" s="1">
        <v>43237</v>
      </c>
      <c r="I9137">
        <v>450</v>
      </c>
      <c r="J9137">
        <v>308</v>
      </c>
      <c r="K9137">
        <v>141.63999999999999</v>
      </c>
      <c r="L9137" t="s">
        <v>13</v>
      </c>
      <c r="M9137">
        <v>1</v>
      </c>
    </row>
    <row r="9138" spans="1:13" x14ac:dyDescent="0.25">
      <c r="A9138">
        <v>305905</v>
      </c>
      <c r="B9138">
        <v>0</v>
      </c>
      <c r="C9138" s="1">
        <v>43237</v>
      </c>
      <c r="D9138">
        <v>537758</v>
      </c>
      <c r="E9138">
        <v>187</v>
      </c>
      <c r="F9138">
        <v>1</v>
      </c>
      <c r="G9138">
        <v>129.9</v>
      </c>
      <c r="H9138" s="1">
        <v>43242</v>
      </c>
      <c r="I9138">
        <v>999999</v>
      </c>
      <c r="J9138">
        <v>123.405</v>
      </c>
      <c r="K9138">
        <v>43.04</v>
      </c>
      <c r="L9138" t="s">
        <v>14</v>
      </c>
      <c r="M9138">
        <v>0.84709999999999996</v>
      </c>
    </row>
    <row r="9139" spans="1:13" x14ac:dyDescent="0.25">
      <c r="A9139">
        <v>305905</v>
      </c>
      <c r="B9139">
        <v>1</v>
      </c>
      <c r="C9139" s="1">
        <v>43237</v>
      </c>
      <c r="D9139">
        <v>537758</v>
      </c>
      <c r="E9139">
        <v>1635</v>
      </c>
      <c r="F9139">
        <v>6</v>
      </c>
      <c r="G9139">
        <v>22.89</v>
      </c>
      <c r="H9139" s="1">
        <v>43242</v>
      </c>
      <c r="I9139">
        <v>999999</v>
      </c>
      <c r="J9139">
        <v>22.89</v>
      </c>
      <c r="K9139">
        <v>7.58</v>
      </c>
      <c r="L9139" t="s">
        <v>14</v>
      </c>
      <c r="M9139">
        <v>0.84709999999999996</v>
      </c>
    </row>
    <row r="9140" spans="1:13" x14ac:dyDescent="0.25">
      <c r="A9140">
        <v>305905</v>
      </c>
      <c r="B9140">
        <v>2</v>
      </c>
      <c r="C9140" s="1">
        <v>43237</v>
      </c>
      <c r="D9140">
        <v>537758</v>
      </c>
      <c r="E9140">
        <v>1731</v>
      </c>
      <c r="F9140">
        <v>6</v>
      </c>
      <c r="G9140">
        <v>72.45</v>
      </c>
      <c r="H9140" s="1">
        <v>43242</v>
      </c>
      <c r="I9140">
        <v>999999</v>
      </c>
      <c r="J9140">
        <v>63.031500000000001</v>
      </c>
      <c r="K9140">
        <v>33.32</v>
      </c>
      <c r="L9140" t="s">
        <v>14</v>
      </c>
      <c r="M9140">
        <v>0.84709999999999996</v>
      </c>
    </row>
    <row r="9141" spans="1:13" x14ac:dyDescent="0.25">
      <c r="A9141">
        <v>305905</v>
      </c>
      <c r="B9141">
        <v>3</v>
      </c>
      <c r="C9141" s="1">
        <v>43237</v>
      </c>
      <c r="D9141">
        <v>537758</v>
      </c>
      <c r="E9141">
        <v>19</v>
      </c>
      <c r="F9141">
        <v>2</v>
      </c>
      <c r="G9141">
        <v>109.95</v>
      </c>
      <c r="H9141" s="1">
        <v>43242</v>
      </c>
      <c r="I9141">
        <v>999999</v>
      </c>
      <c r="J9141">
        <v>97.855500000000006</v>
      </c>
      <c r="K9141">
        <v>50.56</v>
      </c>
      <c r="L9141" t="s">
        <v>14</v>
      </c>
      <c r="M9141">
        <v>0.84709999999999996</v>
      </c>
    </row>
    <row r="9142" spans="1:13" x14ac:dyDescent="0.25">
      <c r="A9142">
        <v>305906</v>
      </c>
      <c r="B9142">
        <v>0</v>
      </c>
      <c r="C9142" s="1">
        <v>43237</v>
      </c>
      <c r="D9142">
        <v>1634304</v>
      </c>
      <c r="E9142">
        <v>1593</v>
      </c>
      <c r="F9142">
        <v>2</v>
      </c>
      <c r="G9142">
        <v>13.89</v>
      </c>
      <c r="H9142" s="1">
        <v>43239</v>
      </c>
      <c r="I9142">
        <v>999999</v>
      </c>
      <c r="J9142">
        <v>11.945399999999999</v>
      </c>
      <c r="K9142">
        <v>6.39</v>
      </c>
      <c r="L9142" t="s">
        <v>13</v>
      </c>
      <c r="M9142">
        <v>1</v>
      </c>
    </row>
    <row r="9143" spans="1:13" x14ac:dyDescent="0.25">
      <c r="A9143">
        <v>305906</v>
      </c>
      <c r="B9143">
        <v>1</v>
      </c>
      <c r="C9143" s="1">
        <v>43237</v>
      </c>
      <c r="D9143">
        <v>1634304</v>
      </c>
      <c r="E9143">
        <v>624</v>
      </c>
      <c r="F9143">
        <v>1</v>
      </c>
      <c r="G9143">
        <v>699</v>
      </c>
      <c r="H9143" s="1">
        <v>43239</v>
      </c>
      <c r="I9143">
        <v>999999</v>
      </c>
      <c r="J9143">
        <v>643.08000000000004</v>
      </c>
      <c r="K9143">
        <v>321.44</v>
      </c>
      <c r="L9143" t="s">
        <v>13</v>
      </c>
      <c r="M9143">
        <v>1</v>
      </c>
    </row>
    <row r="9144" spans="1:13" x14ac:dyDescent="0.25">
      <c r="A9144">
        <v>305907</v>
      </c>
      <c r="B9144">
        <v>0</v>
      </c>
      <c r="C9144" s="1">
        <v>43237</v>
      </c>
      <c r="D9144">
        <v>474169</v>
      </c>
      <c r="E9144">
        <v>1399</v>
      </c>
      <c r="F9144">
        <v>1</v>
      </c>
      <c r="G9144">
        <v>32.99</v>
      </c>
      <c r="H9144" s="1">
        <v>43241</v>
      </c>
      <c r="I9144">
        <v>999999</v>
      </c>
      <c r="J9144">
        <v>30.020900000000001</v>
      </c>
      <c r="K9144">
        <v>15.17</v>
      </c>
      <c r="L9144" t="s">
        <v>14</v>
      </c>
      <c r="M9144">
        <v>0.84709999999999996</v>
      </c>
    </row>
    <row r="9145" spans="1:13" x14ac:dyDescent="0.25">
      <c r="A9145">
        <v>305907</v>
      </c>
      <c r="B9145">
        <v>1</v>
      </c>
      <c r="C9145" s="1">
        <v>43237</v>
      </c>
      <c r="D9145">
        <v>474169</v>
      </c>
      <c r="E9145">
        <v>1613</v>
      </c>
      <c r="F9145">
        <v>7</v>
      </c>
      <c r="G9145">
        <v>109.99</v>
      </c>
      <c r="H9145" s="1">
        <v>43241</v>
      </c>
      <c r="I9145">
        <v>999999</v>
      </c>
      <c r="J9145">
        <v>105.5904</v>
      </c>
      <c r="K9145">
        <v>56.08</v>
      </c>
      <c r="L9145" t="s">
        <v>14</v>
      </c>
      <c r="M9145">
        <v>0.84709999999999996</v>
      </c>
    </row>
    <row r="9146" spans="1:13" x14ac:dyDescent="0.25">
      <c r="A9146">
        <v>305907</v>
      </c>
      <c r="B9146">
        <v>2</v>
      </c>
      <c r="C9146" s="1">
        <v>43237</v>
      </c>
      <c r="D9146">
        <v>474169</v>
      </c>
      <c r="E9146">
        <v>2517</v>
      </c>
      <c r="F9146">
        <v>4</v>
      </c>
      <c r="G9146">
        <v>3.35</v>
      </c>
      <c r="H9146" s="1">
        <v>43241</v>
      </c>
      <c r="I9146">
        <v>999999</v>
      </c>
      <c r="J9146">
        <v>3.0150000000000001</v>
      </c>
      <c r="K9146">
        <v>1.71</v>
      </c>
      <c r="L9146" t="s">
        <v>14</v>
      </c>
      <c r="M9146">
        <v>0.84709999999999996</v>
      </c>
    </row>
    <row r="9147" spans="1:13" x14ac:dyDescent="0.25">
      <c r="A9147">
        <v>305907</v>
      </c>
      <c r="B9147">
        <v>3</v>
      </c>
      <c r="C9147" s="1">
        <v>43237</v>
      </c>
      <c r="D9147">
        <v>474169</v>
      </c>
      <c r="E9147">
        <v>1567</v>
      </c>
      <c r="F9147">
        <v>2</v>
      </c>
      <c r="G9147">
        <v>389</v>
      </c>
      <c r="H9147" s="1">
        <v>43241</v>
      </c>
      <c r="I9147">
        <v>999999</v>
      </c>
      <c r="J9147">
        <v>338.43</v>
      </c>
      <c r="K9147">
        <v>128.88</v>
      </c>
      <c r="L9147" t="s">
        <v>14</v>
      </c>
      <c r="M9147">
        <v>0.84709999999999996</v>
      </c>
    </row>
    <row r="9148" spans="1:13" x14ac:dyDescent="0.25">
      <c r="A9148">
        <v>305908</v>
      </c>
      <c r="B9148">
        <v>0</v>
      </c>
      <c r="C9148" s="1">
        <v>43237</v>
      </c>
      <c r="D9148">
        <v>1174887</v>
      </c>
      <c r="E9148">
        <v>1442</v>
      </c>
      <c r="F9148">
        <v>1</v>
      </c>
      <c r="G9148">
        <v>529</v>
      </c>
      <c r="H9148" s="1">
        <v>43237</v>
      </c>
      <c r="I9148">
        <v>370</v>
      </c>
      <c r="J9148">
        <v>460.23</v>
      </c>
      <c r="K9148">
        <v>175.27</v>
      </c>
      <c r="L9148" t="s">
        <v>16</v>
      </c>
      <c r="M9148">
        <v>0.7399</v>
      </c>
    </row>
    <row r="9149" spans="1:13" x14ac:dyDescent="0.25">
      <c r="A9149">
        <v>305908</v>
      </c>
      <c r="B9149">
        <v>1</v>
      </c>
      <c r="C9149" s="1">
        <v>43237</v>
      </c>
      <c r="D9149">
        <v>1174887</v>
      </c>
      <c r="E9149">
        <v>1458</v>
      </c>
      <c r="F9149">
        <v>1</v>
      </c>
      <c r="G9149">
        <v>200</v>
      </c>
      <c r="H9149" s="1">
        <v>43237</v>
      </c>
      <c r="I9149">
        <v>370</v>
      </c>
      <c r="J9149">
        <v>200</v>
      </c>
      <c r="K9149">
        <v>91.97</v>
      </c>
      <c r="L9149" t="s">
        <v>16</v>
      </c>
      <c r="M9149">
        <v>0.7399</v>
      </c>
    </row>
    <row r="9150" spans="1:13" x14ac:dyDescent="0.25">
      <c r="A9150">
        <v>305908</v>
      </c>
      <c r="B9150">
        <v>2</v>
      </c>
      <c r="C9150" s="1">
        <v>43237</v>
      </c>
      <c r="D9150">
        <v>1174887</v>
      </c>
      <c r="E9150">
        <v>1376</v>
      </c>
      <c r="F9150">
        <v>7</v>
      </c>
      <c r="G9150">
        <v>31</v>
      </c>
      <c r="H9150" s="1">
        <v>43237</v>
      </c>
      <c r="I9150">
        <v>370</v>
      </c>
      <c r="J9150">
        <v>28.21</v>
      </c>
      <c r="K9150">
        <v>10.27</v>
      </c>
      <c r="L9150" t="s">
        <v>16</v>
      </c>
      <c r="M9150">
        <v>0.7399</v>
      </c>
    </row>
    <row r="9151" spans="1:13" x14ac:dyDescent="0.25">
      <c r="A9151">
        <v>305909</v>
      </c>
      <c r="B9151">
        <v>0</v>
      </c>
      <c r="C9151" s="1">
        <v>43237</v>
      </c>
      <c r="D9151">
        <v>1703011</v>
      </c>
      <c r="E9151">
        <v>2505</v>
      </c>
      <c r="F9151">
        <v>2</v>
      </c>
      <c r="G9151">
        <v>9.99</v>
      </c>
      <c r="H9151" s="1">
        <v>43241</v>
      </c>
      <c r="I9151">
        <v>999999</v>
      </c>
      <c r="J9151">
        <v>9.99</v>
      </c>
      <c r="K9151">
        <v>5.09</v>
      </c>
      <c r="L9151" t="s">
        <v>13</v>
      </c>
      <c r="M9151">
        <v>1</v>
      </c>
    </row>
    <row r="9152" spans="1:13" x14ac:dyDescent="0.25">
      <c r="A9152">
        <v>306000</v>
      </c>
      <c r="B9152">
        <v>0</v>
      </c>
      <c r="C9152" s="1">
        <v>43238</v>
      </c>
      <c r="D9152">
        <v>1382226</v>
      </c>
      <c r="E9152">
        <v>1569</v>
      </c>
      <c r="F9152">
        <v>3</v>
      </c>
      <c r="G9152">
        <v>299</v>
      </c>
      <c r="H9152" s="1">
        <v>43240</v>
      </c>
      <c r="I9152">
        <v>999999</v>
      </c>
      <c r="J9152">
        <v>299</v>
      </c>
      <c r="K9152">
        <v>137.5</v>
      </c>
      <c r="L9152" t="s">
        <v>13</v>
      </c>
      <c r="M9152">
        <v>1</v>
      </c>
    </row>
    <row r="9153" spans="1:13" x14ac:dyDescent="0.25">
      <c r="A9153">
        <v>306000</v>
      </c>
      <c r="B9153">
        <v>1</v>
      </c>
      <c r="C9153" s="1">
        <v>43238</v>
      </c>
      <c r="D9153">
        <v>1382226</v>
      </c>
      <c r="E9153">
        <v>1667</v>
      </c>
      <c r="F9153">
        <v>2</v>
      </c>
      <c r="G9153">
        <v>5.5</v>
      </c>
      <c r="H9153" s="1">
        <v>43240</v>
      </c>
      <c r="I9153">
        <v>999999</v>
      </c>
      <c r="J9153">
        <v>5.5</v>
      </c>
      <c r="K9153">
        <v>2.8</v>
      </c>
      <c r="L9153" t="s">
        <v>13</v>
      </c>
      <c r="M9153">
        <v>1</v>
      </c>
    </row>
    <row r="9154" spans="1:13" x14ac:dyDescent="0.25">
      <c r="A9154">
        <v>306000</v>
      </c>
      <c r="B9154">
        <v>2</v>
      </c>
      <c r="C9154" s="1">
        <v>43238</v>
      </c>
      <c r="D9154">
        <v>1382226</v>
      </c>
      <c r="E9154">
        <v>1657</v>
      </c>
      <c r="F9154">
        <v>3</v>
      </c>
      <c r="G9154">
        <v>179.99</v>
      </c>
      <c r="H9154" s="1">
        <v>43240</v>
      </c>
      <c r="I9154">
        <v>999999</v>
      </c>
      <c r="J9154">
        <v>179.99</v>
      </c>
      <c r="K9154">
        <v>82.77</v>
      </c>
      <c r="L9154" t="s">
        <v>13</v>
      </c>
      <c r="M9154">
        <v>1</v>
      </c>
    </row>
    <row r="9155" spans="1:13" x14ac:dyDescent="0.25">
      <c r="A9155">
        <v>306000</v>
      </c>
      <c r="B9155">
        <v>3</v>
      </c>
      <c r="C9155" s="1">
        <v>43238</v>
      </c>
      <c r="D9155">
        <v>1382226</v>
      </c>
      <c r="E9155">
        <v>1570</v>
      </c>
      <c r="F9155">
        <v>1</v>
      </c>
      <c r="G9155">
        <v>398</v>
      </c>
      <c r="H9155" s="1">
        <v>43240</v>
      </c>
      <c r="I9155">
        <v>999999</v>
      </c>
      <c r="J9155">
        <v>350.24</v>
      </c>
      <c r="K9155">
        <v>131.87</v>
      </c>
      <c r="L9155" t="s">
        <v>13</v>
      </c>
      <c r="M9155">
        <v>1</v>
      </c>
    </row>
    <row r="9156" spans="1:13" x14ac:dyDescent="0.25">
      <c r="A9156">
        <v>306000</v>
      </c>
      <c r="B9156">
        <v>4</v>
      </c>
      <c r="C9156" s="1">
        <v>43238</v>
      </c>
      <c r="D9156">
        <v>1382226</v>
      </c>
      <c r="E9156">
        <v>1663</v>
      </c>
      <c r="F9156">
        <v>1</v>
      </c>
      <c r="G9156">
        <v>6.89</v>
      </c>
      <c r="H9156" s="1">
        <v>43240</v>
      </c>
      <c r="I9156">
        <v>999999</v>
      </c>
      <c r="J9156">
        <v>6.0632000000000001</v>
      </c>
      <c r="K9156">
        <v>3.17</v>
      </c>
      <c r="L9156" t="s">
        <v>13</v>
      </c>
      <c r="M9156">
        <v>1</v>
      </c>
    </row>
    <row r="9157" spans="1:13" x14ac:dyDescent="0.25">
      <c r="A9157">
        <v>306001</v>
      </c>
      <c r="B9157">
        <v>0</v>
      </c>
      <c r="C9157" s="1">
        <v>43238</v>
      </c>
      <c r="D9157">
        <v>1428713</v>
      </c>
      <c r="E9157">
        <v>1577</v>
      </c>
      <c r="F9157">
        <v>7</v>
      </c>
      <c r="G9157">
        <v>219</v>
      </c>
      <c r="H9157" s="1">
        <v>43238</v>
      </c>
      <c r="I9157">
        <v>605</v>
      </c>
      <c r="J9157">
        <v>205.86</v>
      </c>
      <c r="K9157">
        <v>72.56</v>
      </c>
      <c r="L9157" t="s">
        <v>13</v>
      </c>
      <c r="M9157">
        <v>1</v>
      </c>
    </row>
    <row r="9158" spans="1:13" x14ac:dyDescent="0.25">
      <c r="A9158">
        <v>306002</v>
      </c>
      <c r="B9158">
        <v>0</v>
      </c>
      <c r="C9158" s="1">
        <v>43238</v>
      </c>
      <c r="D9158">
        <v>1807649</v>
      </c>
      <c r="E9158">
        <v>1585</v>
      </c>
      <c r="F9158">
        <v>1</v>
      </c>
      <c r="G9158">
        <v>22.89</v>
      </c>
      <c r="H9158" s="1">
        <v>43238</v>
      </c>
      <c r="I9158">
        <v>430</v>
      </c>
      <c r="J9158">
        <v>20.1432</v>
      </c>
      <c r="K9158">
        <v>7.58</v>
      </c>
      <c r="L9158" t="s">
        <v>13</v>
      </c>
      <c r="M9158">
        <v>1</v>
      </c>
    </row>
    <row r="9159" spans="1:13" x14ac:dyDescent="0.25">
      <c r="A9159">
        <v>306003</v>
      </c>
      <c r="B9159">
        <v>0</v>
      </c>
      <c r="C9159" s="1">
        <v>43238</v>
      </c>
      <c r="D9159">
        <v>323946</v>
      </c>
      <c r="E9159">
        <v>448</v>
      </c>
      <c r="F9159">
        <v>3</v>
      </c>
      <c r="G9159">
        <v>269.89999999999998</v>
      </c>
      <c r="H9159" s="1">
        <v>43240</v>
      </c>
      <c r="I9159">
        <v>999999</v>
      </c>
      <c r="J9159">
        <v>251.00700000000001</v>
      </c>
      <c r="K9159">
        <v>137.6</v>
      </c>
      <c r="L9159" t="s">
        <v>15</v>
      </c>
      <c r="M9159">
        <v>1.2795000000000001</v>
      </c>
    </row>
    <row r="9160" spans="1:13" x14ac:dyDescent="0.25">
      <c r="A9160">
        <v>306003</v>
      </c>
      <c r="B9160">
        <v>1</v>
      </c>
      <c r="C9160" s="1">
        <v>43238</v>
      </c>
      <c r="D9160">
        <v>323946</v>
      </c>
      <c r="E9160">
        <v>1421</v>
      </c>
      <c r="F9160">
        <v>1</v>
      </c>
      <c r="G9160">
        <v>290</v>
      </c>
      <c r="H9160" s="1">
        <v>43240</v>
      </c>
      <c r="I9160">
        <v>999999</v>
      </c>
      <c r="J9160">
        <v>266.8</v>
      </c>
      <c r="K9160">
        <v>133.36000000000001</v>
      </c>
      <c r="L9160" t="s">
        <v>15</v>
      </c>
      <c r="M9160">
        <v>1.2795000000000001</v>
      </c>
    </row>
    <row r="9161" spans="1:13" x14ac:dyDescent="0.25">
      <c r="A9161">
        <v>306004</v>
      </c>
      <c r="B9161">
        <v>0</v>
      </c>
      <c r="C9161" s="1">
        <v>43238</v>
      </c>
      <c r="D9161">
        <v>1607034</v>
      </c>
      <c r="E9161">
        <v>1631</v>
      </c>
      <c r="F9161">
        <v>2</v>
      </c>
      <c r="G9161">
        <v>12.66</v>
      </c>
      <c r="H9161" s="1">
        <v>43240</v>
      </c>
      <c r="I9161">
        <v>999999</v>
      </c>
      <c r="J9161">
        <v>12.66</v>
      </c>
      <c r="K9161">
        <v>5.82</v>
      </c>
      <c r="L9161" t="s">
        <v>13</v>
      </c>
      <c r="M9161">
        <v>1</v>
      </c>
    </row>
    <row r="9162" spans="1:13" x14ac:dyDescent="0.25">
      <c r="A9162">
        <v>306004</v>
      </c>
      <c r="B9162">
        <v>1</v>
      </c>
      <c r="C9162" s="1">
        <v>43238</v>
      </c>
      <c r="D9162">
        <v>1607034</v>
      </c>
      <c r="E9162">
        <v>1693</v>
      </c>
      <c r="F9162">
        <v>2</v>
      </c>
      <c r="G9162">
        <v>6.88</v>
      </c>
      <c r="H9162" s="1">
        <v>43240</v>
      </c>
      <c r="I9162">
        <v>999999</v>
      </c>
      <c r="J9162">
        <v>5.9855999999999998</v>
      </c>
      <c r="K9162">
        <v>3.16</v>
      </c>
      <c r="L9162" t="s">
        <v>13</v>
      </c>
      <c r="M9162">
        <v>1</v>
      </c>
    </row>
    <row r="9163" spans="1:13" x14ac:dyDescent="0.25">
      <c r="A9163">
        <v>306005</v>
      </c>
      <c r="B9163">
        <v>0</v>
      </c>
      <c r="C9163" s="1">
        <v>43238</v>
      </c>
      <c r="D9163">
        <v>2010315</v>
      </c>
      <c r="E9163">
        <v>1759</v>
      </c>
      <c r="F9163">
        <v>1</v>
      </c>
      <c r="G9163">
        <v>104.89</v>
      </c>
      <c r="H9163" s="1">
        <v>43241</v>
      </c>
      <c r="I9163">
        <v>999999</v>
      </c>
      <c r="J9163">
        <v>102.79219999999999</v>
      </c>
      <c r="K9163">
        <v>34.75</v>
      </c>
      <c r="L9163" t="s">
        <v>13</v>
      </c>
      <c r="M9163">
        <v>1</v>
      </c>
    </row>
    <row r="9164" spans="1:13" x14ac:dyDescent="0.25">
      <c r="A9164">
        <v>306005</v>
      </c>
      <c r="B9164">
        <v>1</v>
      </c>
      <c r="C9164" s="1">
        <v>43238</v>
      </c>
      <c r="D9164">
        <v>2010315</v>
      </c>
      <c r="E9164">
        <v>1473</v>
      </c>
      <c r="F9164">
        <v>1</v>
      </c>
      <c r="G9164">
        <v>269</v>
      </c>
      <c r="H9164" s="1">
        <v>43241</v>
      </c>
      <c r="I9164">
        <v>999999</v>
      </c>
      <c r="J9164">
        <v>242.1</v>
      </c>
      <c r="K9164">
        <v>123.7</v>
      </c>
      <c r="L9164" t="s">
        <v>13</v>
      </c>
      <c r="M9164">
        <v>1</v>
      </c>
    </row>
    <row r="9165" spans="1:13" x14ac:dyDescent="0.25">
      <c r="A9165">
        <v>306005</v>
      </c>
      <c r="B9165">
        <v>2</v>
      </c>
      <c r="C9165" s="1">
        <v>43238</v>
      </c>
      <c r="D9165">
        <v>2010315</v>
      </c>
      <c r="E9165">
        <v>1673</v>
      </c>
      <c r="F9165">
        <v>9</v>
      </c>
      <c r="G9165">
        <v>5.5</v>
      </c>
      <c r="H9165" s="1">
        <v>43241</v>
      </c>
      <c r="I9165">
        <v>999999</v>
      </c>
      <c r="J9165">
        <v>4.84</v>
      </c>
      <c r="K9165">
        <v>2.8</v>
      </c>
      <c r="L9165" t="s">
        <v>13</v>
      </c>
      <c r="M9165">
        <v>1</v>
      </c>
    </row>
    <row r="9166" spans="1:13" x14ac:dyDescent="0.25">
      <c r="A9166">
        <v>306005</v>
      </c>
      <c r="B9166">
        <v>3</v>
      </c>
      <c r="C9166" s="1">
        <v>43238</v>
      </c>
      <c r="D9166">
        <v>2010315</v>
      </c>
      <c r="E9166">
        <v>2102</v>
      </c>
      <c r="F9166">
        <v>2</v>
      </c>
      <c r="G9166">
        <v>791</v>
      </c>
      <c r="H9166" s="1">
        <v>43241</v>
      </c>
      <c r="I9166">
        <v>999999</v>
      </c>
      <c r="J9166">
        <v>791</v>
      </c>
      <c r="K9166">
        <v>363.75</v>
      </c>
      <c r="L9166" t="s">
        <v>13</v>
      </c>
      <c r="M9166">
        <v>1</v>
      </c>
    </row>
    <row r="9167" spans="1:13" x14ac:dyDescent="0.25">
      <c r="A9167">
        <v>306006</v>
      </c>
      <c r="B9167">
        <v>0</v>
      </c>
      <c r="C9167" s="1">
        <v>43238</v>
      </c>
      <c r="D9167">
        <v>1309385</v>
      </c>
      <c r="E9167">
        <v>1784</v>
      </c>
      <c r="F9167">
        <v>1</v>
      </c>
      <c r="G9167">
        <v>43</v>
      </c>
      <c r="H9167" s="1">
        <v>43238</v>
      </c>
      <c r="I9167">
        <v>660</v>
      </c>
      <c r="J9167">
        <v>43</v>
      </c>
      <c r="K9167">
        <v>21.92</v>
      </c>
      <c r="L9167" t="s">
        <v>13</v>
      </c>
      <c r="M9167">
        <v>1</v>
      </c>
    </row>
    <row r="9168" spans="1:13" x14ac:dyDescent="0.25">
      <c r="A9168">
        <v>306006</v>
      </c>
      <c r="B9168">
        <v>1</v>
      </c>
      <c r="C9168" s="1">
        <v>43238</v>
      </c>
      <c r="D9168">
        <v>1309385</v>
      </c>
      <c r="E9168">
        <v>1554</v>
      </c>
      <c r="F9168">
        <v>2</v>
      </c>
      <c r="G9168">
        <v>298</v>
      </c>
      <c r="H9168" s="1">
        <v>43238</v>
      </c>
      <c r="I9168">
        <v>660</v>
      </c>
      <c r="J9168">
        <v>256.27999999999997</v>
      </c>
      <c r="K9168">
        <v>137.04</v>
      </c>
      <c r="L9168" t="s">
        <v>13</v>
      </c>
      <c r="M9168">
        <v>1</v>
      </c>
    </row>
    <row r="9169" spans="1:13" x14ac:dyDescent="0.25">
      <c r="A9169">
        <v>306006</v>
      </c>
      <c r="B9169">
        <v>2</v>
      </c>
      <c r="C9169" s="1">
        <v>43238</v>
      </c>
      <c r="D9169">
        <v>1309385</v>
      </c>
      <c r="E9169">
        <v>1648</v>
      </c>
      <c r="F9169">
        <v>3</v>
      </c>
      <c r="G9169">
        <v>109.99</v>
      </c>
      <c r="H9169" s="1">
        <v>43238</v>
      </c>
      <c r="I9169">
        <v>660</v>
      </c>
      <c r="J9169">
        <v>109.99</v>
      </c>
      <c r="K9169">
        <v>56.08</v>
      </c>
      <c r="L9169" t="s">
        <v>13</v>
      </c>
      <c r="M9169">
        <v>1</v>
      </c>
    </row>
    <row r="9170" spans="1:13" x14ac:dyDescent="0.25">
      <c r="A9170">
        <v>306100</v>
      </c>
      <c r="B9170">
        <v>0</v>
      </c>
      <c r="C9170" s="1">
        <v>43239</v>
      </c>
      <c r="D9170">
        <v>640575</v>
      </c>
      <c r="E9170">
        <v>2376</v>
      </c>
      <c r="F9170">
        <v>1</v>
      </c>
      <c r="G9170">
        <v>635.99</v>
      </c>
      <c r="H9170" s="1">
        <v>43244</v>
      </c>
      <c r="I9170">
        <v>999999</v>
      </c>
      <c r="J9170">
        <v>597.8306</v>
      </c>
      <c r="K9170">
        <v>210.72</v>
      </c>
      <c r="L9170" t="s">
        <v>14</v>
      </c>
      <c r="M9170">
        <v>0.8488</v>
      </c>
    </row>
    <row r="9171" spans="1:13" x14ac:dyDescent="0.25">
      <c r="A9171">
        <v>306100</v>
      </c>
      <c r="B9171">
        <v>1</v>
      </c>
      <c r="C9171" s="1">
        <v>43239</v>
      </c>
      <c r="D9171">
        <v>640575</v>
      </c>
      <c r="E9171">
        <v>166</v>
      </c>
      <c r="F9171">
        <v>2</v>
      </c>
      <c r="G9171">
        <v>119</v>
      </c>
      <c r="H9171" s="1">
        <v>43244</v>
      </c>
      <c r="I9171">
        <v>999999</v>
      </c>
      <c r="J9171">
        <v>117.81</v>
      </c>
      <c r="K9171">
        <v>54.72</v>
      </c>
      <c r="L9171" t="s">
        <v>14</v>
      </c>
      <c r="M9171">
        <v>0.8488</v>
      </c>
    </row>
    <row r="9172" spans="1:13" x14ac:dyDescent="0.25">
      <c r="A9172">
        <v>306100</v>
      </c>
      <c r="B9172">
        <v>2</v>
      </c>
      <c r="C9172" s="1">
        <v>43239</v>
      </c>
      <c r="D9172">
        <v>640575</v>
      </c>
      <c r="E9172">
        <v>1601</v>
      </c>
      <c r="F9172">
        <v>3</v>
      </c>
      <c r="G9172">
        <v>159.99</v>
      </c>
      <c r="H9172" s="1">
        <v>43244</v>
      </c>
      <c r="I9172">
        <v>999999</v>
      </c>
      <c r="J9172">
        <v>159.99</v>
      </c>
      <c r="K9172">
        <v>73.569999999999993</v>
      </c>
      <c r="L9172" t="s">
        <v>14</v>
      </c>
      <c r="M9172">
        <v>0.8488</v>
      </c>
    </row>
    <row r="9173" spans="1:13" x14ac:dyDescent="0.25">
      <c r="A9173">
        <v>306100</v>
      </c>
      <c r="B9173">
        <v>3</v>
      </c>
      <c r="C9173" s="1">
        <v>43239</v>
      </c>
      <c r="D9173">
        <v>640575</v>
      </c>
      <c r="E9173">
        <v>1704</v>
      </c>
      <c r="F9173">
        <v>6</v>
      </c>
      <c r="G9173">
        <v>6.99</v>
      </c>
      <c r="H9173" s="1">
        <v>43244</v>
      </c>
      <c r="I9173">
        <v>999999</v>
      </c>
      <c r="J9173">
        <v>6.2910000000000004</v>
      </c>
      <c r="K9173">
        <v>3.56</v>
      </c>
      <c r="L9173" t="s">
        <v>14</v>
      </c>
      <c r="M9173">
        <v>0.8488</v>
      </c>
    </row>
    <row r="9174" spans="1:13" x14ac:dyDescent="0.25">
      <c r="A9174">
        <v>306100</v>
      </c>
      <c r="B9174">
        <v>4</v>
      </c>
      <c r="C9174" s="1">
        <v>43239</v>
      </c>
      <c r="D9174">
        <v>640575</v>
      </c>
      <c r="E9174">
        <v>2506</v>
      </c>
      <c r="F9174">
        <v>1</v>
      </c>
      <c r="G9174">
        <v>4.74</v>
      </c>
      <c r="H9174" s="1">
        <v>43244</v>
      </c>
      <c r="I9174">
        <v>999999</v>
      </c>
      <c r="J9174">
        <v>4.266</v>
      </c>
      <c r="K9174">
        <v>2.42</v>
      </c>
      <c r="L9174" t="s">
        <v>14</v>
      </c>
      <c r="M9174">
        <v>0.8488</v>
      </c>
    </row>
    <row r="9175" spans="1:13" x14ac:dyDescent="0.25">
      <c r="A9175">
        <v>306101</v>
      </c>
      <c r="B9175">
        <v>0</v>
      </c>
      <c r="C9175" s="1">
        <v>43239</v>
      </c>
      <c r="D9175">
        <v>252769</v>
      </c>
      <c r="E9175">
        <v>445</v>
      </c>
      <c r="F9175">
        <v>6</v>
      </c>
      <c r="G9175">
        <v>559</v>
      </c>
      <c r="H9175" s="1">
        <v>43240</v>
      </c>
      <c r="I9175">
        <v>999999</v>
      </c>
      <c r="J9175">
        <v>559</v>
      </c>
      <c r="K9175">
        <v>257.06</v>
      </c>
      <c r="L9175" t="s">
        <v>15</v>
      </c>
      <c r="M9175">
        <v>1.2795000000000001</v>
      </c>
    </row>
    <row r="9176" spans="1:13" x14ac:dyDescent="0.25">
      <c r="A9176">
        <v>306102</v>
      </c>
      <c r="B9176">
        <v>0</v>
      </c>
      <c r="C9176" s="1">
        <v>43239</v>
      </c>
      <c r="D9176">
        <v>1558311</v>
      </c>
      <c r="E9176">
        <v>302</v>
      </c>
      <c r="F9176">
        <v>10</v>
      </c>
      <c r="G9176">
        <v>999</v>
      </c>
      <c r="H9176" s="1">
        <v>43240</v>
      </c>
      <c r="I9176">
        <v>999999</v>
      </c>
      <c r="J9176">
        <v>999</v>
      </c>
      <c r="K9176">
        <v>330.99</v>
      </c>
      <c r="L9176" t="s">
        <v>13</v>
      </c>
      <c r="M9176">
        <v>1</v>
      </c>
    </row>
    <row r="9177" spans="1:13" x14ac:dyDescent="0.25">
      <c r="A9177">
        <v>306102</v>
      </c>
      <c r="B9177">
        <v>1</v>
      </c>
      <c r="C9177" s="1">
        <v>43239</v>
      </c>
      <c r="D9177">
        <v>1558311</v>
      </c>
      <c r="E9177">
        <v>1616</v>
      </c>
      <c r="F9177">
        <v>7</v>
      </c>
      <c r="G9177">
        <v>56.99</v>
      </c>
      <c r="H9177" s="1">
        <v>43240</v>
      </c>
      <c r="I9177">
        <v>999999</v>
      </c>
      <c r="J9177">
        <v>56.99</v>
      </c>
      <c r="K9177">
        <v>26.21</v>
      </c>
      <c r="L9177" t="s">
        <v>13</v>
      </c>
      <c r="M9177">
        <v>1</v>
      </c>
    </row>
    <row r="9178" spans="1:13" x14ac:dyDescent="0.25">
      <c r="A9178">
        <v>306102</v>
      </c>
      <c r="B9178">
        <v>2</v>
      </c>
      <c r="C9178" s="1">
        <v>43239</v>
      </c>
      <c r="D9178">
        <v>1558311</v>
      </c>
      <c r="E9178">
        <v>1808</v>
      </c>
      <c r="F9178">
        <v>1</v>
      </c>
      <c r="G9178">
        <v>32</v>
      </c>
      <c r="H9178" s="1">
        <v>43240</v>
      </c>
      <c r="I9178">
        <v>999999</v>
      </c>
      <c r="J9178">
        <v>28.16</v>
      </c>
      <c r="K9178">
        <v>16.309999999999999</v>
      </c>
      <c r="L9178" t="s">
        <v>13</v>
      </c>
      <c r="M9178">
        <v>1</v>
      </c>
    </row>
    <row r="9179" spans="1:13" x14ac:dyDescent="0.25">
      <c r="A9179">
        <v>306103</v>
      </c>
      <c r="B9179">
        <v>0</v>
      </c>
      <c r="C9179" s="1">
        <v>43239</v>
      </c>
      <c r="D9179">
        <v>1349778</v>
      </c>
      <c r="E9179">
        <v>1214</v>
      </c>
      <c r="F9179">
        <v>4</v>
      </c>
      <c r="G9179">
        <v>165</v>
      </c>
      <c r="H9179" s="1">
        <v>43241</v>
      </c>
      <c r="I9179">
        <v>999999</v>
      </c>
      <c r="J9179">
        <v>165</v>
      </c>
      <c r="K9179">
        <v>84.12</v>
      </c>
      <c r="L9179" t="s">
        <v>13</v>
      </c>
      <c r="M9179">
        <v>1</v>
      </c>
    </row>
    <row r="9180" spans="1:13" x14ac:dyDescent="0.25">
      <c r="A9180">
        <v>306103</v>
      </c>
      <c r="B9180">
        <v>1</v>
      </c>
      <c r="C9180" s="1">
        <v>43239</v>
      </c>
      <c r="D9180">
        <v>1349778</v>
      </c>
      <c r="E9180">
        <v>1645</v>
      </c>
      <c r="F9180">
        <v>5</v>
      </c>
      <c r="G9180">
        <v>57.88</v>
      </c>
      <c r="H9180" s="1">
        <v>43241</v>
      </c>
      <c r="I9180">
        <v>999999</v>
      </c>
      <c r="J9180">
        <v>53.249600000000001</v>
      </c>
      <c r="K9180">
        <v>26.62</v>
      </c>
      <c r="L9180" t="s">
        <v>13</v>
      </c>
      <c r="M9180">
        <v>1</v>
      </c>
    </row>
    <row r="9181" spans="1:13" x14ac:dyDescent="0.25">
      <c r="A9181">
        <v>306104</v>
      </c>
      <c r="B9181">
        <v>0</v>
      </c>
      <c r="C9181" s="1">
        <v>43239</v>
      </c>
      <c r="D9181">
        <v>1985370</v>
      </c>
      <c r="E9181">
        <v>1290</v>
      </c>
      <c r="F9181">
        <v>3</v>
      </c>
      <c r="G9181">
        <v>366.55</v>
      </c>
      <c r="H9181" s="1">
        <v>43239</v>
      </c>
      <c r="I9181">
        <v>590</v>
      </c>
      <c r="J9181">
        <v>366.55</v>
      </c>
      <c r="K9181">
        <v>121.45</v>
      </c>
      <c r="L9181" t="s">
        <v>13</v>
      </c>
      <c r="M9181">
        <v>1</v>
      </c>
    </row>
    <row r="9182" spans="1:13" x14ac:dyDescent="0.25">
      <c r="A9182">
        <v>306105</v>
      </c>
      <c r="B9182">
        <v>0</v>
      </c>
      <c r="C9182" s="1">
        <v>43239</v>
      </c>
      <c r="D9182">
        <v>521531</v>
      </c>
      <c r="E9182">
        <v>137</v>
      </c>
      <c r="F9182">
        <v>4</v>
      </c>
      <c r="G9182">
        <v>499.99</v>
      </c>
      <c r="H9182" s="1">
        <v>43242</v>
      </c>
      <c r="I9182">
        <v>999999</v>
      </c>
      <c r="J9182">
        <v>464.9907</v>
      </c>
      <c r="K9182">
        <v>229.93</v>
      </c>
      <c r="L9182" t="s">
        <v>14</v>
      </c>
      <c r="M9182">
        <v>0.8488</v>
      </c>
    </row>
    <row r="9183" spans="1:13" x14ac:dyDescent="0.25">
      <c r="A9183">
        <v>306105</v>
      </c>
      <c r="B9183">
        <v>1</v>
      </c>
      <c r="C9183" s="1">
        <v>43239</v>
      </c>
      <c r="D9183">
        <v>521531</v>
      </c>
      <c r="E9183">
        <v>1604</v>
      </c>
      <c r="F9183">
        <v>4</v>
      </c>
      <c r="G9183">
        <v>259.99</v>
      </c>
      <c r="H9183" s="1">
        <v>43242</v>
      </c>
      <c r="I9183">
        <v>999999</v>
      </c>
      <c r="J9183">
        <v>254.7902</v>
      </c>
      <c r="K9183">
        <v>86.14</v>
      </c>
      <c r="L9183" t="s">
        <v>14</v>
      </c>
      <c r="M9183">
        <v>0.8488</v>
      </c>
    </row>
    <row r="9184" spans="1:13" x14ac:dyDescent="0.25">
      <c r="A9184">
        <v>306106</v>
      </c>
      <c r="B9184">
        <v>0</v>
      </c>
      <c r="C9184" s="1">
        <v>43239</v>
      </c>
      <c r="D9184">
        <v>295279</v>
      </c>
      <c r="E9184">
        <v>1592</v>
      </c>
      <c r="F9184">
        <v>10</v>
      </c>
      <c r="G9184">
        <v>17.989999999999998</v>
      </c>
      <c r="H9184" s="1">
        <v>43243</v>
      </c>
      <c r="I9184">
        <v>999999</v>
      </c>
      <c r="J9184">
        <v>16.190999999999999</v>
      </c>
      <c r="K9184">
        <v>8.27</v>
      </c>
      <c r="L9184" t="s">
        <v>15</v>
      </c>
      <c r="M9184">
        <v>1.2795000000000001</v>
      </c>
    </row>
    <row r="9185" spans="1:13" x14ac:dyDescent="0.25">
      <c r="A9185">
        <v>306106</v>
      </c>
      <c r="B9185">
        <v>1</v>
      </c>
      <c r="C9185" s="1">
        <v>43239</v>
      </c>
      <c r="D9185">
        <v>295279</v>
      </c>
      <c r="E9185">
        <v>1622</v>
      </c>
      <c r="F9185">
        <v>2</v>
      </c>
      <c r="G9185">
        <v>219</v>
      </c>
      <c r="H9185" s="1">
        <v>43243</v>
      </c>
      <c r="I9185">
        <v>999999</v>
      </c>
      <c r="J9185">
        <v>194.91</v>
      </c>
      <c r="K9185">
        <v>72.56</v>
      </c>
      <c r="L9185" t="s">
        <v>15</v>
      </c>
      <c r="M9185">
        <v>1.2795000000000001</v>
      </c>
    </row>
    <row r="9186" spans="1:13" x14ac:dyDescent="0.25">
      <c r="A9186">
        <v>306107</v>
      </c>
      <c r="B9186">
        <v>0</v>
      </c>
      <c r="C9186" s="1">
        <v>43239</v>
      </c>
      <c r="D9186">
        <v>1499544</v>
      </c>
      <c r="E9186">
        <v>731</v>
      </c>
      <c r="F9186">
        <v>4</v>
      </c>
      <c r="G9186">
        <v>129</v>
      </c>
      <c r="H9186" s="1">
        <v>43239</v>
      </c>
      <c r="I9186">
        <v>470</v>
      </c>
      <c r="J9186">
        <v>113.52</v>
      </c>
      <c r="K9186">
        <v>59.32</v>
      </c>
      <c r="L9186" t="s">
        <v>13</v>
      </c>
      <c r="M9186">
        <v>1</v>
      </c>
    </row>
    <row r="9187" spans="1:13" x14ac:dyDescent="0.25">
      <c r="A9187">
        <v>306107</v>
      </c>
      <c r="B9187">
        <v>1</v>
      </c>
      <c r="C9187" s="1">
        <v>43239</v>
      </c>
      <c r="D9187">
        <v>1499544</v>
      </c>
      <c r="E9187">
        <v>1817</v>
      </c>
      <c r="F9187">
        <v>3</v>
      </c>
      <c r="G9187">
        <v>32</v>
      </c>
      <c r="H9187" s="1">
        <v>43239</v>
      </c>
      <c r="I9187">
        <v>470</v>
      </c>
      <c r="J9187">
        <v>28.48</v>
      </c>
      <c r="K9187">
        <v>16.309999999999999</v>
      </c>
      <c r="L9187" t="s">
        <v>13</v>
      </c>
      <c r="M9187">
        <v>1</v>
      </c>
    </row>
    <row r="9188" spans="1:13" x14ac:dyDescent="0.25">
      <c r="A9188">
        <v>306107</v>
      </c>
      <c r="B9188">
        <v>2</v>
      </c>
      <c r="C9188" s="1">
        <v>43239</v>
      </c>
      <c r="D9188">
        <v>1499544</v>
      </c>
      <c r="E9188">
        <v>1620</v>
      </c>
      <c r="F9188">
        <v>2</v>
      </c>
      <c r="G9188">
        <v>60.99</v>
      </c>
      <c r="H9188" s="1">
        <v>43239</v>
      </c>
      <c r="I9188">
        <v>470</v>
      </c>
      <c r="J9188">
        <v>60.99</v>
      </c>
      <c r="K9188">
        <v>28.05</v>
      </c>
      <c r="L9188" t="s">
        <v>13</v>
      </c>
      <c r="M9188">
        <v>1</v>
      </c>
    </row>
    <row r="9189" spans="1:13" x14ac:dyDescent="0.25">
      <c r="A9189">
        <v>306107</v>
      </c>
      <c r="B9189">
        <v>3</v>
      </c>
      <c r="C9189" s="1">
        <v>43239</v>
      </c>
      <c r="D9189">
        <v>1499544</v>
      </c>
      <c r="E9189">
        <v>480</v>
      </c>
      <c r="F9189">
        <v>6</v>
      </c>
      <c r="G9189">
        <v>279</v>
      </c>
      <c r="H9189" s="1">
        <v>43239</v>
      </c>
      <c r="I9189">
        <v>470</v>
      </c>
      <c r="J9189">
        <v>279</v>
      </c>
      <c r="K9189">
        <v>128.30000000000001</v>
      </c>
      <c r="L9189" t="s">
        <v>13</v>
      </c>
      <c r="M9189">
        <v>1</v>
      </c>
    </row>
    <row r="9190" spans="1:13" x14ac:dyDescent="0.25">
      <c r="A9190">
        <v>306108</v>
      </c>
      <c r="B9190">
        <v>0</v>
      </c>
      <c r="C9190" s="1">
        <v>43239</v>
      </c>
      <c r="D9190">
        <v>565862</v>
      </c>
      <c r="E9190">
        <v>1519</v>
      </c>
      <c r="F9190">
        <v>3</v>
      </c>
      <c r="G9190">
        <v>310</v>
      </c>
      <c r="H9190" s="1">
        <v>43239</v>
      </c>
      <c r="I9190">
        <v>230</v>
      </c>
      <c r="J9190">
        <v>269.7</v>
      </c>
      <c r="K9190">
        <v>142.56</v>
      </c>
      <c r="L9190" t="s">
        <v>14</v>
      </c>
      <c r="M9190">
        <v>0.8488</v>
      </c>
    </row>
    <row r="9191" spans="1:13" x14ac:dyDescent="0.25">
      <c r="A9191">
        <v>306109</v>
      </c>
      <c r="B9191">
        <v>0</v>
      </c>
      <c r="C9191" s="1">
        <v>43239</v>
      </c>
      <c r="D9191">
        <v>2025924</v>
      </c>
      <c r="E9191">
        <v>81</v>
      </c>
      <c r="F9191">
        <v>2</v>
      </c>
      <c r="G9191">
        <v>40.549999999999997</v>
      </c>
      <c r="H9191" s="1">
        <v>43242</v>
      </c>
      <c r="I9191">
        <v>999999</v>
      </c>
      <c r="J9191">
        <v>35.278500000000001</v>
      </c>
      <c r="K9191">
        <v>18.649999999999999</v>
      </c>
      <c r="L9191" t="s">
        <v>13</v>
      </c>
      <c r="M9191">
        <v>1</v>
      </c>
    </row>
    <row r="9192" spans="1:13" x14ac:dyDescent="0.25">
      <c r="A9192">
        <v>306109</v>
      </c>
      <c r="B9192">
        <v>1</v>
      </c>
      <c r="C9192" s="1">
        <v>43239</v>
      </c>
      <c r="D9192">
        <v>2025924</v>
      </c>
      <c r="E9192">
        <v>1332</v>
      </c>
      <c r="F9192">
        <v>3</v>
      </c>
      <c r="G9192">
        <v>28.99</v>
      </c>
      <c r="H9192" s="1">
        <v>43242</v>
      </c>
      <c r="I9192">
        <v>999999</v>
      </c>
      <c r="J9192">
        <v>25.221299999999999</v>
      </c>
      <c r="K9192">
        <v>13.33</v>
      </c>
      <c r="L9192" t="s">
        <v>13</v>
      </c>
      <c r="M9192">
        <v>1</v>
      </c>
    </row>
    <row r="9193" spans="1:13" x14ac:dyDescent="0.25">
      <c r="A9193">
        <v>306110</v>
      </c>
      <c r="B9193">
        <v>0</v>
      </c>
      <c r="C9193" s="1">
        <v>43239</v>
      </c>
      <c r="D9193">
        <v>1665181</v>
      </c>
      <c r="E9193">
        <v>79</v>
      </c>
      <c r="F9193">
        <v>6</v>
      </c>
      <c r="G9193">
        <v>40.549999999999997</v>
      </c>
      <c r="H9193" s="1">
        <v>43239</v>
      </c>
      <c r="I9193">
        <v>450</v>
      </c>
      <c r="J9193">
        <v>36.494999999999997</v>
      </c>
      <c r="K9193">
        <v>18.649999999999999</v>
      </c>
      <c r="L9193" t="s">
        <v>13</v>
      </c>
      <c r="M9193">
        <v>1</v>
      </c>
    </row>
    <row r="9194" spans="1:13" x14ac:dyDescent="0.25">
      <c r="A9194">
        <v>306111</v>
      </c>
      <c r="B9194">
        <v>0</v>
      </c>
      <c r="C9194" s="1">
        <v>43239</v>
      </c>
      <c r="D9194">
        <v>1064826</v>
      </c>
      <c r="E9194">
        <v>1510</v>
      </c>
      <c r="F9194">
        <v>4</v>
      </c>
      <c r="G9194">
        <v>129</v>
      </c>
      <c r="H9194" s="1">
        <v>43242</v>
      </c>
      <c r="I9194">
        <v>999999</v>
      </c>
      <c r="J9194">
        <v>113.52</v>
      </c>
      <c r="K9194">
        <v>65.77</v>
      </c>
      <c r="L9194" t="s">
        <v>16</v>
      </c>
      <c r="M9194">
        <v>0.74119999999999997</v>
      </c>
    </row>
    <row r="9195" spans="1:13" x14ac:dyDescent="0.25">
      <c r="A9195">
        <v>306111</v>
      </c>
      <c r="B9195">
        <v>1</v>
      </c>
      <c r="C9195" s="1">
        <v>43239</v>
      </c>
      <c r="D9195">
        <v>1064826</v>
      </c>
      <c r="E9195">
        <v>639</v>
      </c>
      <c r="F9195">
        <v>3</v>
      </c>
      <c r="G9195">
        <v>459</v>
      </c>
      <c r="H9195" s="1">
        <v>43242</v>
      </c>
      <c r="I9195">
        <v>999999</v>
      </c>
      <c r="J9195">
        <v>459</v>
      </c>
      <c r="K9195">
        <v>152.08000000000001</v>
      </c>
      <c r="L9195" t="s">
        <v>16</v>
      </c>
      <c r="M9195">
        <v>0.74119999999999997</v>
      </c>
    </row>
    <row r="9196" spans="1:13" x14ac:dyDescent="0.25">
      <c r="A9196">
        <v>306111</v>
      </c>
      <c r="B9196">
        <v>2</v>
      </c>
      <c r="C9196" s="1">
        <v>43239</v>
      </c>
      <c r="D9196">
        <v>1064826</v>
      </c>
      <c r="E9196">
        <v>1590</v>
      </c>
      <c r="F9196">
        <v>4</v>
      </c>
      <c r="G9196">
        <v>22.89</v>
      </c>
      <c r="H9196" s="1">
        <v>43242</v>
      </c>
      <c r="I9196">
        <v>999999</v>
      </c>
      <c r="J9196">
        <v>20.3721</v>
      </c>
      <c r="K9196">
        <v>7.58</v>
      </c>
      <c r="L9196" t="s">
        <v>16</v>
      </c>
      <c r="M9196">
        <v>0.74119999999999997</v>
      </c>
    </row>
    <row r="9197" spans="1:13" x14ac:dyDescent="0.25">
      <c r="A9197">
        <v>306112</v>
      </c>
      <c r="B9197">
        <v>0</v>
      </c>
      <c r="C9197" s="1">
        <v>43239</v>
      </c>
      <c r="D9197">
        <v>1113191</v>
      </c>
      <c r="E9197">
        <v>1602</v>
      </c>
      <c r="F9197">
        <v>2</v>
      </c>
      <c r="G9197">
        <v>179.99</v>
      </c>
      <c r="H9197" s="1">
        <v>43243</v>
      </c>
      <c r="I9197">
        <v>999999</v>
      </c>
      <c r="J9197">
        <v>179.99</v>
      </c>
      <c r="K9197">
        <v>82.77</v>
      </c>
      <c r="L9197" t="s">
        <v>16</v>
      </c>
      <c r="M9197">
        <v>0.74119999999999997</v>
      </c>
    </row>
    <row r="9198" spans="1:13" x14ac:dyDescent="0.25">
      <c r="A9198">
        <v>306112</v>
      </c>
      <c r="B9198">
        <v>1</v>
      </c>
      <c r="C9198" s="1">
        <v>43239</v>
      </c>
      <c r="D9198">
        <v>1113191</v>
      </c>
      <c r="E9198">
        <v>1704</v>
      </c>
      <c r="F9198">
        <v>6</v>
      </c>
      <c r="G9198">
        <v>6.99</v>
      </c>
      <c r="H9198" s="1">
        <v>43243</v>
      </c>
      <c r="I9198">
        <v>999999</v>
      </c>
      <c r="J9198">
        <v>6.99</v>
      </c>
      <c r="K9198">
        <v>3.56</v>
      </c>
      <c r="L9198" t="s">
        <v>16</v>
      </c>
      <c r="M9198">
        <v>0.74119999999999997</v>
      </c>
    </row>
    <row r="9199" spans="1:13" x14ac:dyDescent="0.25">
      <c r="A9199">
        <v>306112</v>
      </c>
      <c r="B9199">
        <v>2</v>
      </c>
      <c r="C9199" s="1">
        <v>43239</v>
      </c>
      <c r="D9199">
        <v>1113191</v>
      </c>
      <c r="E9199">
        <v>1792</v>
      </c>
      <c r="F9199">
        <v>2</v>
      </c>
      <c r="G9199">
        <v>43</v>
      </c>
      <c r="H9199" s="1">
        <v>43243</v>
      </c>
      <c r="I9199">
        <v>999999</v>
      </c>
      <c r="J9199">
        <v>43</v>
      </c>
      <c r="K9199">
        <v>21.92</v>
      </c>
      <c r="L9199" t="s">
        <v>16</v>
      </c>
      <c r="M9199">
        <v>0.74119999999999997</v>
      </c>
    </row>
    <row r="9200" spans="1:13" x14ac:dyDescent="0.25">
      <c r="A9200">
        <v>306112</v>
      </c>
      <c r="B9200">
        <v>3</v>
      </c>
      <c r="C9200" s="1">
        <v>43239</v>
      </c>
      <c r="D9200">
        <v>1113191</v>
      </c>
      <c r="E9200">
        <v>1648</v>
      </c>
      <c r="F9200">
        <v>1</v>
      </c>
      <c r="G9200">
        <v>109.99</v>
      </c>
      <c r="H9200" s="1">
        <v>43243</v>
      </c>
      <c r="I9200">
        <v>999999</v>
      </c>
      <c r="J9200">
        <v>94.591399999999993</v>
      </c>
      <c r="K9200">
        <v>56.08</v>
      </c>
      <c r="L9200" t="s">
        <v>16</v>
      </c>
      <c r="M9200">
        <v>0.74119999999999997</v>
      </c>
    </row>
    <row r="9201" spans="1:13" x14ac:dyDescent="0.25">
      <c r="A9201">
        <v>306300</v>
      </c>
      <c r="B9201">
        <v>0</v>
      </c>
      <c r="C9201" s="1">
        <v>43241</v>
      </c>
      <c r="D9201">
        <v>1639515</v>
      </c>
      <c r="E9201">
        <v>635</v>
      </c>
      <c r="F9201">
        <v>2</v>
      </c>
      <c r="G9201">
        <v>699</v>
      </c>
      <c r="H9201" s="1">
        <v>43241</v>
      </c>
      <c r="I9201">
        <v>530</v>
      </c>
      <c r="J9201">
        <v>608.13</v>
      </c>
      <c r="K9201">
        <v>321.44</v>
      </c>
      <c r="L9201" t="s">
        <v>13</v>
      </c>
      <c r="M9201">
        <v>1</v>
      </c>
    </row>
    <row r="9202" spans="1:13" x14ac:dyDescent="0.25">
      <c r="A9202">
        <v>306301</v>
      </c>
      <c r="B9202">
        <v>0</v>
      </c>
      <c r="C9202" s="1">
        <v>43241</v>
      </c>
      <c r="D9202">
        <v>456854</v>
      </c>
      <c r="E9202">
        <v>1062</v>
      </c>
      <c r="F9202">
        <v>2</v>
      </c>
      <c r="G9202">
        <v>312</v>
      </c>
      <c r="H9202" s="1">
        <v>43244</v>
      </c>
      <c r="I9202">
        <v>999999</v>
      </c>
      <c r="J9202">
        <v>312</v>
      </c>
      <c r="K9202">
        <v>143.47999999999999</v>
      </c>
      <c r="L9202" t="s">
        <v>14</v>
      </c>
      <c r="M9202">
        <v>0.85040000000000004</v>
      </c>
    </row>
    <row r="9203" spans="1:13" x14ac:dyDescent="0.25">
      <c r="A9203">
        <v>306301</v>
      </c>
      <c r="B9203">
        <v>1</v>
      </c>
      <c r="C9203" s="1">
        <v>43241</v>
      </c>
      <c r="D9203">
        <v>456854</v>
      </c>
      <c r="E9203">
        <v>2511</v>
      </c>
      <c r="F9203">
        <v>1</v>
      </c>
      <c r="G9203">
        <v>4.0599999999999996</v>
      </c>
      <c r="H9203" s="1">
        <v>43244</v>
      </c>
      <c r="I9203">
        <v>999999</v>
      </c>
      <c r="J9203">
        <v>4.0599999999999996</v>
      </c>
      <c r="K9203">
        <v>2.0699999999999998</v>
      </c>
      <c r="L9203" t="s">
        <v>14</v>
      </c>
      <c r="M9203">
        <v>0.85040000000000004</v>
      </c>
    </row>
    <row r="9204" spans="1:13" x14ac:dyDescent="0.25">
      <c r="A9204">
        <v>306301</v>
      </c>
      <c r="B9204">
        <v>2</v>
      </c>
      <c r="C9204" s="1">
        <v>43241</v>
      </c>
      <c r="D9204">
        <v>456854</v>
      </c>
      <c r="E9204">
        <v>1446</v>
      </c>
      <c r="F9204">
        <v>1</v>
      </c>
      <c r="G9204">
        <v>289</v>
      </c>
      <c r="H9204" s="1">
        <v>43244</v>
      </c>
      <c r="I9204">
        <v>999999</v>
      </c>
      <c r="J9204">
        <v>254.32</v>
      </c>
      <c r="K9204">
        <v>132.9</v>
      </c>
      <c r="L9204" t="s">
        <v>14</v>
      </c>
      <c r="M9204">
        <v>0.85040000000000004</v>
      </c>
    </row>
    <row r="9205" spans="1:13" x14ac:dyDescent="0.25">
      <c r="A9205">
        <v>306301</v>
      </c>
      <c r="B9205">
        <v>3</v>
      </c>
      <c r="C9205" s="1">
        <v>43241</v>
      </c>
      <c r="D9205">
        <v>456854</v>
      </c>
      <c r="E9205">
        <v>1699</v>
      </c>
      <c r="F9205">
        <v>8</v>
      </c>
      <c r="G9205">
        <v>6.88</v>
      </c>
      <c r="H9205" s="1">
        <v>43244</v>
      </c>
      <c r="I9205">
        <v>999999</v>
      </c>
      <c r="J9205">
        <v>5.9855999999999998</v>
      </c>
      <c r="K9205">
        <v>3.16</v>
      </c>
      <c r="L9205" t="s">
        <v>14</v>
      </c>
      <c r="M9205">
        <v>0.85040000000000004</v>
      </c>
    </row>
    <row r="9206" spans="1:13" x14ac:dyDescent="0.25">
      <c r="A9206">
        <v>306302</v>
      </c>
      <c r="B9206">
        <v>0</v>
      </c>
      <c r="C9206" s="1">
        <v>43241</v>
      </c>
      <c r="D9206">
        <v>1201619</v>
      </c>
      <c r="E9206">
        <v>578</v>
      </c>
      <c r="F9206">
        <v>1</v>
      </c>
      <c r="G9206">
        <v>999</v>
      </c>
      <c r="H9206" s="1">
        <v>43243</v>
      </c>
      <c r="I9206">
        <v>999999</v>
      </c>
      <c r="J9206">
        <v>889.11</v>
      </c>
      <c r="K9206">
        <v>459.4</v>
      </c>
      <c r="L9206" t="s">
        <v>13</v>
      </c>
      <c r="M9206">
        <v>1</v>
      </c>
    </row>
    <row r="9207" spans="1:13" x14ac:dyDescent="0.25">
      <c r="A9207">
        <v>306303</v>
      </c>
      <c r="B9207">
        <v>0</v>
      </c>
      <c r="C9207" s="1">
        <v>43241</v>
      </c>
      <c r="D9207">
        <v>479868</v>
      </c>
      <c r="E9207">
        <v>465</v>
      </c>
      <c r="F9207">
        <v>1</v>
      </c>
      <c r="G9207">
        <v>259</v>
      </c>
      <c r="H9207" s="1">
        <v>43244</v>
      </c>
      <c r="I9207">
        <v>999999</v>
      </c>
      <c r="J9207">
        <v>259</v>
      </c>
      <c r="K9207">
        <v>119.11</v>
      </c>
      <c r="L9207" t="s">
        <v>14</v>
      </c>
      <c r="M9207">
        <v>0.85040000000000004</v>
      </c>
    </row>
    <row r="9208" spans="1:13" x14ac:dyDescent="0.25">
      <c r="A9208">
        <v>306303</v>
      </c>
      <c r="B9208">
        <v>1</v>
      </c>
      <c r="C9208" s="1">
        <v>43241</v>
      </c>
      <c r="D9208">
        <v>479868</v>
      </c>
      <c r="E9208">
        <v>1609</v>
      </c>
      <c r="F9208">
        <v>2</v>
      </c>
      <c r="G9208">
        <v>259.99</v>
      </c>
      <c r="H9208" s="1">
        <v>43244</v>
      </c>
      <c r="I9208">
        <v>999999</v>
      </c>
      <c r="J9208">
        <v>259.99</v>
      </c>
      <c r="K9208">
        <v>86.14</v>
      </c>
      <c r="L9208" t="s">
        <v>14</v>
      </c>
      <c r="M9208">
        <v>0.85040000000000004</v>
      </c>
    </row>
    <row r="9209" spans="1:13" x14ac:dyDescent="0.25">
      <c r="A9209">
        <v>306304</v>
      </c>
      <c r="B9209">
        <v>0</v>
      </c>
      <c r="C9209" s="1">
        <v>43241</v>
      </c>
      <c r="D9209">
        <v>652118</v>
      </c>
      <c r="E9209">
        <v>1692</v>
      </c>
      <c r="F9209">
        <v>3</v>
      </c>
      <c r="G9209">
        <v>6.99</v>
      </c>
      <c r="H9209" s="1">
        <v>43241</v>
      </c>
      <c r="I9209">
        <v>130</v>
      </c>
      <c r="J9209">
        <v>6.6405000000000003</v>
      </c>
      <c r="K9209">
        <v>3.56</v>
      </c>
      <c r="L9209" t="s">
        <v>14</v>
      </c>
      <c r="M9209">
        <v>0.85040000000000004</v>
      </c>
    </row>
    <row r="9210" spans="1:13" x14ac:dyDescent="0.25">
      <c r="A9210">
        <v>306400</v>
      </c>
      <c r="B9210">
        <v>0</v>
      </c>
      <c r="C9210" s="1">
        <v>43242</v>
      </c>
      <c r="D9210">
        <v>1875247</v>
      </c>
      <c r="E9210">
        <v>487</v>
      </c>
      <c r="F9210">
        <v>3</v>
      </c>
      <c r="G9210">
        <v>59</v>
      </c>
      <c r="H9210" s="1">
        <v>43247</v>
      </c>
      <c r="I9210">
        <v>999999</v>
      </c>
      <c r="J9210">
        <v>59</v>
      </c>
      <c r="K9210">
        <v>30.08</v>
      </c>
      <c r="L9210" t="s">
        <v>13</v>
      </c>
      <c r="M9210">
        <v>1</v>
      </c>
    </row>
    <row r="9211" spans="1:13" x14ac:dyDescent="0.25">
      <c r="A9211">
        <v>306400</v>
      </c>
      <c r="B9211">
        <v>1</v>
      </c>
      <c r="C9211" s="1">
        <v>43242</v>
      </c>
      <c r="D9211">
        <v>1875247</v>
      </c>
      <c r="E9211">
        <v>1450</v>
      </c>
      <c r="F9211">
        <v>8</v>
      </c>
      <c r="G9211">
        <v>308</v>
      </c>
      <c r="H9211" s="1">
        <v>43247</v>
      </c>
      <c r="I9211">
        <v>999999</v>
      </c>
      <c r="J9211">
        <v>267.95999999999998</v>
      </c>
      <c r="K9211">
        <v>141.63999999999999</v>
      </c>
      <c r="L9211" t="s">
        <v>13</v>
      </c>
      <c r="M9211">
        <v>1</v>
      </c>
    </row>
    <row r="9212" spans="1:13" x14ac:dyDescent="0.25">
      <c r="A9212">
        <v>306401</v>
      </c>
      <c r="B9212">
        <v>0</v>
      </c>
      <c r="C9212" s="1">
        <v>43242</v>
      </c>
      <c r="D9212">
        <v>2739</v>
      </c>
      <c r="E9212">
        <v>418</v>
      </c>
      <c r="F9212">
        <v>3</v>
      </c>
      <c r="G9212">
        <v>269.95</v>
      </c>
      <c r="H9212" s="1">
        <v>43244</v>
      </c>
      <c r="I9212">
        <v>999999</v>
      </c>
      <c r="J9212">
        <v>269.95</v>
      </c>
      <c r="K9212">
        <v>137.63</v>
      </c>
      <c r="L9212" t="s">
        <v>17</v>
      </c>
      <c r="M9212">
        <v>1.3179000000000001</v>
      </c>
    </row>
    <row r="9213" spans="1:13" x14ac:dyDescent="0.25">
      <c r="A9213">
        <v>306402</v>
      </c>
      <c r="B9213">
        <v>0</v>
      </c>
      <c r="C9213" s="1">
        <v>43242</v>
      </c>
      <c r="D9213">
        <v>1629451</v>
      </c>
      <c r="E9213">
        <v>1519</v>
      </c>
      <c r="F9213">
        <v>2</v>
      </c>
      <c r="G9213">
        <v>310</v>
      </c>
      <c r="H9213" s="1">
        <v>43242</v>
      </c>
      <c r="I9213">
        <v>530</v>
      </c>
      <c r="J9213">
        <v>310</v>
      </c>
      <c r="K9213">
        <v>142.56</v>
      </c>
      <c r="L9213" t="s">
        <v>13</v>
      </c>
      <c r="M9213">
        <v>1</v>
      </c>
    </row>
    <row r="9214" spans="1:13" x14ac:dyDescent="0.25">
      <c r="A9214">
        <v>306402</v>
      </c>
      <c r="B9214">
        <v>1</v>
      </c>
      <c r="C9214" s="1">
        <v>43242</v>
      </c>
      <c r="D9214">
        <v>1629451</v>
      </c>
      <c r="E9214">
        <v>368</v>
      </c>
      <c r="F9214">
        <v>4</v>
      </c>
      <c r="G9214">
        <v>1299</v>
      </c>
      <c r="H9214" s="1">
        <v>43242</v>
      </c>
      <c r="I9214">
        <v>530</v>
      </c>
      <c r="J9214">
        <v>1169.0999999999999</v>
      </c>
      <c r="K9214">
        <v>430.38</v>
      </c>
      <c r="L9214" t="s">
        <v>13</v>
      </c>
      <c r="M9214">
        <v>1</v>
      </c>
    </row>
    <row r="9215" spans="1:13" x14ac:dyDescent="0.25">
      <c r="A9215">
        <v>306402</v>
      </c>
      <c r="B9215">
        <v>2</v>
      </c>
      <c r="C9215" s="1">
        <v>43242</v>
      </c>
      <c r="D9215">
        <v>1629451</v>
      </c>
      <c r="E9215">
        <v>2085</v>
      </c>
      <c r="F9215">
        <v>10</v>
      </c>
      <c r="G9215">
        <v>1475</v>
      </c>
      <c r="H9215" s="1">
        <v>43242</v>
      </c>
      <c r="I9215">
        <v>530</v>
      </c>
      <c r="J9215">
        <v>1342.25</v>
      </c>
      <c r="K9215">
        <v>488.7</v>
      </c>
      <c r="L9215" t="s">
        <v>13</v>
      </c>
      <c r="M9215">
        <v>1</v>
      </c>
    </row>
    <row r="9216" spans="1:13" x14ac:dyDescent="0.25">
      <c r="A9216">
        <v>306403</v>
      </c>
      <c r="B9216">
        <v>0</v>
      </c>
      <c r="C9216" s="1">
        <v>43242</v>
      </c>
      <c r="D9216">
        <v>539712</v>
      </c>
      <c r="E9216">
        <v>1697</v>
      </c>
      <c r="F9216">
        <v>2</v>
      </c>
      <c r="G9216">
        <v>5.39</v>
      </c>
      <c r="H9216" s="1">
        <v>43244</v>
      </c>
      <c r="I9216">
        <v>999999</v>
      </c>
      <c r="J9216">
        <v>4.6893000000000002</v>
      </c>
      <c r="K9216">
        <v>2.75</v>
      </c>
      <c r="L9216" t="s">
        <v>14</v>
      </c>
      <c r="M9216">
        <v>0.84789999999999999</v>
      </c>
    </row>
    <row r="9217" spans="1:13" x14ac:dyDescent="0.25">
      <c r="A9217">
        <v>306403</v>
      </c>
      <c r="B9217">
        <v>1</v>
      </c>
      <c r="C9217" s="1">
        <v>43242</v>
      </c>
      <c r="D9217">
        <v>539712</v>
      </c>
      <c r="E9217">
        <v>442</v>
      </c>
      <c r="F9217">
        <v>5</v>
      </c>
      <c r="G9217">
        <v>269.89999999999998</v>
      </c>
      <c r="H9217" s="1">
        <v>43244</v>
      </c>
      <c r="I9217">
        <v>999999</v>
      </c>
      <c r="J9217">
        <v>240.21100000000001</v>
      </c>
      <c r="K9217">
        <v>137.6</v>
      </c>
      <c r="L9217" t="s">
        <v>14</v>
      </c>
      <c r="M9217">
        <v>0.84789999999999999</v>
      </c>
    </row>
    <row r="9218" spans="1:13" x14ac:dyDescent="0.25">
      <c r="A9218">
        <v>306404</v>
      </c>
      <c r="B9218">
        <v>0</v>
      </c>
      <c r="C9218" s="1">
        <v>43242</v>
      </c>
      <c r="D9218">
        <v>1300849</v>
      </c>
      <c r="E9218">
        <v>312</v>
      </c>
      <c r="F9218">
        <v>6</v>
      </c>
      <c r="G9218">
        <v>259</v>
      </c>
      <c r="H9218" s="1">
        <v>43242</v>
      </c>
      <c r="I9218">
        <v>530</v>
      </c>
      <c r="J9218">
        <v>243.46</v>
      </c>
      <c r="K9218">
        <v>132.05000000000001</v>
      </c>
      <c r="L9218" t="s">
        <v>13</v>
      </c>
      <c r="M9218">
        <v>1</v>
      </c>
    </row>
    <row r="9219" spans="1:13" x14ac:dyDescent="0.25">
      <c r="A9219">
        <v>306404</v>
      </c>
      <c r="B9219">
        <v>1</v>
      </c>
      <c r="C9219" s="1">
        <v>43242</v>
      </c>
      <c r="D9219">
        <v>1300849</v>
      </c>
      <c r="E9219">
        <v>543</v>
      </c>
      <c r="F9219">
        <v>4</v>
      </c>
      <c r="G9219">
        <v>229</v>
      </c>
      <c r="H9219" s="1">
        <v>43242</v>
      </c>
      <c r="I9219">
        <v>530</v>
      </c>
      <c r="J9219">
        <v>222.13</v>
      </c>
      <c r="K9219">
        <v>116.75</v>
      </c>
      <c r="L9219" t="s">
        <v>13</v>
      </c>
      <c r="M9219">
        <v>1</v>
      </c>
    </row>
    <row r="9220" spans="1:13" x14ac:dyDescent="0.25">
      <c r="A9220">
        <v>306404</v>
      </c>
      <c r="B9220">
        <v>2</v>
      </c>
      <c r="C9220" s="1">
        <v>43242</v>
      </c>
      <c r="D9220">
        <v>1300849</v>
      </c>
      <c r="E9220">
        <v>1574</v>
      </c>
      <c r="F9220">
        <v>4</v>
      </c>
      <c r="G9220">
        <v>59.99</v>
      </c>
      <c r="H9220" s="1">
        <v>43242</v>
      </c>
      <c r="I9220">
        <v>530</v>
      </c>
      <c r="J9220">
        <v>59.99</v>
      </c>
      <c r="K9220">
        <v>27.59</v>
      </c>
      <c r="L9220" t="s">
        <v>13</v>
      </c>
      <c r="M9220">
        <v>1</v>
      </c>
    </row>
    <row r="9221" spans="1:13" x14ac:dyDescent="0.25">
      <c r="A9221">
        <v>306405</v>
      </c>
      <c r="B9221">
        <v>0</v>
      </c>
      <c r="C9221" s="1">
        <v>43242</v>
      </c>
      <c r="D9221">
        <v>369456</v>
      </c>
      <c r="E9221">
        <v>672</v>
      </c>
      <c r="F9221">
        <v>1</v>
      </c>
      <c r="G9221">
        <v>169</v>
      </c>
      <c r="H9221" s="1">
        <v>43246</v>
      </c>
      <c r="I9221">
        <v>999999</v>
      </c>
      <c r="J9221">
        <v>169</v>
      </c>
      <c r="K9221">
        <v>77.72</v>
      </c>
      <c r="L9221" t="s">
        <v>15</v>
      </c>
      <c r="M9221">
        <v>1.2774000000000001</v>
      </c>
    </row>
    <row r="9222" spans="1:13" x14ac:dyDescent="0.25">
      <c r="A9222">
        <v>306405</v>
      </c>
      <c r="B9222">
        <v>1</v>
      </c>
      <c r="C9222" s="1">
        <v>43242</v>
      </c>
      <c r="D9222">
        <v>369456</v>
      </c>
      <c r="E9222">
        <v>70</v>
      </c>
      <c r="F9222">
        <v>2</v>
      </c>
      <c r="G9222">
        <v>47.95</v>
      </c>
      <c r="H9222" s="1">
        <v>43246</v>
      </c>
      <c r="I9222">
        <v>999999</v>
      </c>
      <c r="J9222">
        <v>42.195999999999998</v>
      </c>
      <c r="K9222">
        <v>22.05</v>
      </c>
      <c r="L9222" t="s">
        <v>15</v>
      </c>
      <c r="M9222">
        <v>1.2774000000000001</v>
      </c>
    </row>
    <row r="9223" spans="1:13" x14ac:dyDescent="0.25">
      <c r="A9223">
        <v>306405</v>
      </c>
      <c r="B9223">
        <v>2</v>
      </c>
      <c r="C9223" s="1">
        <v>43242</v>
      </c>
      <c r="D9223">
        <v>369456</v>
      </c>
      <c r="E9223">
        <v>1414</v>
      </c>
      <c r="F9223">
        <v>8</v>
      </c>
      <c r="G9223">
        <v>256</v>
      </c>
      <c r="H9223" s="1">
        <v>43246</v>
      </c>
      <c r="I9223">
        <v>999999</v>
      </c>
      <c r="J9223">
        <v>256</v>
      </c>
      <c r="K9223">
        <v>117.73</v>
      </c>
      <c r="L9223" t="s">
        <v>15</v>
      </c>
      <c r="M9223">
        <v>1.2774000000000001</v>
      </c>
    </row>
    <row r="9224" spans="1:13" x14ac:dyDescent="0.25">
      <c r="A9224">
        <v>306405</v>
      </c>
      <c r="B9224">
        <v>3</v>
      </c>
      <c r="C9224" s="1">
        <v>43242</v>
      </c>
      <c r="D9224">
        <v>369456</v>
      </c>
      <c r="E9224">
        <v>425</v>
      </c>
      <c r="F9224">
        <v>6</v>
      </c>
      <c r="G9224">
        <v>369</v>
      </c>
      <c r="H9224" s="1">
        <v>43246</v>
      </c>
      <c r="I9224">
        <v>999999</v>
      </c>
      <c r="J9224">
        <v>321.02999999999997</v>
      </c>
      <c r="K9224">
        <v>188.13</v>
      </c>
      <c r="L9224" t="s">
        <v>15</v>
      </c>
      <c r="M9224">
        <v>1.2774000000000001</v>
      </c>
    </row>
    <row r="9225" spans="1:13" x14ac:dyDescent="0.25">
      <c r="A9225">
        <v>306405</v>
      </c>
      <c r="B9225">
        <v>4</v>
      </c>
      <c r="C9225" s="1">
        <v>43242</v>
      </c>
      <c r="D9225">
        <v>369456</v>
      </c>
      <c r="E9225">
        <v>2120</v>
      </c>
      <c r="F9225">
        <v>1</v>
      </c>
      <c r="G9225">
        <v>149</v>
      </c>
      <c r="H9225" s="1">
        <v>43246</v>
      </c>
      <c r="I9225">
        <v>999999</v>
      </c>
      <c r="J9225">
        <v>149</v>
      </c>
      <c r="K9225">
        <v>75.959999999999994</v>
      </c>
      <c r="L9225" t="s">
        <v>15</v>
      </c>
      <c r="M9225">
        <v>1.2774000000000001</v>
      </c>
    </row>
    <row r="9226" spans="1:13" x14ac:dyDescent="0.25">
      <c r="A9226">
        <v>306405</v>
      </c>
      <c r="B9226">
        <v>5</v>
      </c>
      <c r="C9226" s="1">
        <v>43242</v>
      </c>
      <c r="D9226">
        <v>369456</v>
      </c>
      <c r="E9226">
        <v>1522</v>
      </c>
      <c r="F9226">
        <v>1</v>
      </c>
      <c r="G9226">
        <v>380</v>
      </c>
      <c r="H9226" s="1">
        <v>43246</v>
      </c>
      <c r="I9226">
        <v>999999</v>
      </c>
      <c r="J9226">
        <v>380</v>
      </c>
      <c r="K9226">
        <v>125.9</v>
      </c>
      <c r="L9226" t="s">
        <v>15</v>
      </c>
      <c r="M9226">
        <v>1.2774000000000001</v>
      </c>
    </row>
    <row r="9227" spans="1:13" x14ac:dyDescent="0.25">
      <c r="A9227">
        <v>306406</v>
      </c>
      <c r="B9227">
        <v>0</v>
      </c>
      <c r="C9227" s="1">
        <v>43242</v>
      </c>
      <c r="D9227">
        <v>1565300</v>
      </c>
      <c r="E9227">
        <v>1629</v>
      </c>
      <c r="F9227">
        <v>8</v>
      </c>
      <c r="G9227">
        <v>9.99</v>
      </c>
      <c r="H9227" s="1">
        <v>43242</v>
      </c>
      <c r="I9227">
        <v>570</v>
      </c>
      <c r="J9227">
        <v>9.7902000000000005</v>
      </c>
      <c r="K9227">
        <v>5.09</v>
      </c>
      <c r="L9227" t="s">
        <v>13</v>
      </c>
      <c r="M9227">
        <v>1</v>
      </c>
    </row>
    <row r="9228" spans="1:13" x14ac:dyDescent="0.25">
      <c r="A9228">
        <v>306406</v>
      </c>
      <c r="B9228">
        <v>1</v>
      </c>
      <c r="C9228" s="1">
        <v>43242</v>
      </c>
      <c r="D9228">
        <v>1565300</v>
      </c>
      <c r="E9228">
        <v>1994</v>
      </c>
      <c r="F9228">
        <v>3</v>
      </c>
      <c r="G9228">
        <v>94.99</v>
      </c>
      <c r="H9228" s="1">
        <v>43242</v>
      </c>
      <c r="I9228">
        <v>570</v>
      </c>
      <c r="J9228">
        <v>94.99</v>
      </c>
      <c r="K9228">
        <v>48.43</v>
      </c>
      <c r="L9228" t="s">
        <v>13</v>
      </c>
      <c r="M9228">
        <v>1</v>
      </c>
    </row>
    <row r="9229" spans="1:13" x14ac:dyDescent="0.25">
      <c r="A9229">
        <v>306406</v>
      </c>
      <c r="B9229">
        <v>2</v>
      </c>
      <c r="C9229" s="1">
        <v>43242</v>
      </c>
      <c r="D9229">
        <v>1565300</v>
      </c>
      <c r="E9229">
        <v>2104</v>
      </c>
      <c r="F9229">
        <v>3</v>
      </c>
      <c r="G9229">
        <v>257.5</v>
      </c>
      <c r="H9229" s="1">
        <v>43242</v>
      </c>
      <c r="I9229">
        <v>570</v>
      </c>
      <c r="J9229">
        <v>242.05</v>
      </c>
      <c r="K9229">
        <v>131.28</v>
      </c>
      <c r="L9229" t="s">
        <v>13</v>
      </c>
      <c r="M9229">
        <v>1</v>
      </c>
    </row>
    <row r="9230" spans="1:13" x14ac:dyDescent="0.25">
      <c r="A9230">
        <v>306406</v>
      </c>
      <c r="B9230">
        <v>3</v>
      </c>
      <c r="C9230" s="1">
        <v>43242</v>
      </c>
      <c r="D9230">
        <v>1565300</v>
      </c>
      <c r="E9230">
        <v>747</v>
      </c>
      <c r="F9230">
        <v>1</v>
      </c>
      <c r="G9230">
        <v>12.95</v>
      </c>
      <c r="H9230" s="1">
        <v>43242</v>
      </c>
      <c r="I9230">
        <v>570</v>
      </c>
      <c r="J9230">
        <v>12.95</v>
      </c>
      <c r="K9230">
        <v>6.6</v>
      </c>
      <c r="L9230" t="s">
        <v>13</v>
      </c>
      <c r="M9230">
        <v>1</v>
      </c>
    </row>
    <row r="9231" spans="1:13" x14ac:dyDescent="0.25">
      <c r="A9231">
        <v>304904</v>
      </c>
      <c r="B9231">
        <v>2</v>
      </c>
      <c r="C9231" s="1">
        <v>43227</v>
      </c>
      <c r="D9231">
        <v>836801</v>
      </c>
      <c r="E9231">
        <v>1481</v>
      </c>
      <c r="F9231">
        <v>3</v>
      </c>
      <c r="G9231">
        <v>229</v>
      </c>
      <c r="H9231" s="1">
        <v>43227</v>
      </c>
      <c r="I9231">
        <v>330</v>
      </c>
      <c r="J9231">
        <v>222.13</v>
      </c>
      <c r="K9231">
        <v>105.31</v>
      </c>
      <c r="L9231" t="s">
        <v>14</v>
      </c>
      <c r="M9231">
        <v>0.84019999999999995</v>
      </c>
    </row>
    <row r="9232" spans="1:13" x14ac:dyDescent="0.25">
      <c r="A9232">
        <v>304904</v>
      </c>
      <c r="B9232">
        <v>3</v>
      </c>
      <c r="C9232" s="1">
        <v>43227</v>
      </c>
      <c r="D9232">
        <v>836801</v>
      </c>
      <c r="E9232">
        <v>1231</v>
      </c>
      <c r="F9232">
        <v>2</v>
      </c>
      <c r="G9232">
        <v>1500</v>
      </c>
      <c r="H9232" s="1">
        <v>43227</v>
      </c>
      <c r="I9232">
        <v>330</v>
      </c>
      <c r="J9232">
        <v>1500</v>
      </c>
      <c r="K9232">
        <v>496.98</v>
      </c>
      <c r="L9232" t="s">
        <v>14</v>
      </c>
      <c r="M9232">
        <v>0.84019999999999995</v>
      </c>
    </row>
    <row r="9233" spans="1:13" x14ac:dyDescent="0.25">
      <c r="A9233">
        <v>305000</v>
      </c>
      <c r="B9233">
        <v>0</v>
      </c>
      <c r="C9233" s="1">
        <v>43228</v>
      </c>
      <c r="D9233">
        <v>496203</v>
      </c>
      <c r="E9233">
        <v>2511</v>
      </c>
      <c r="F9233">
        <v>2</v>
      </c>
      <c r="G9233">
        <v>4.0599999999999996</v>
      </c>
      <c r="H9233" s="1">
        <v>43228</v>
      </c>
      <c r="I9233">
        <v>240</v>
      </c>
      <c r="J9233">
        <v>4.0599999999999996</v>
      </c>
      <c r="K9233">
        <v>2.0699999999999998</v>
      </c>
      <c r="L9233" t="s">
        <v>14</v>
      </c>
      <c r="M9233">
        <v>0.84250000000000003</v>
      </c>
    </row>
    <row r="9234" spans="1:13" x14ac:dyDescent="0.25">
      <c r="A9234">
        <v>305000</v>
      </c>
      <c r="B9234">
        <v>1</v>
      </c>
      <c r="C9234" s="1">
        <v>43228</v>
      </c>
      <c r="D9234">
        <v>496203</v>
      </c>
      <c r="E9234">
        <v>2406</v>
      </c>
      <c r="F9234">
        <v>2</v>
      </c>
      <c r="G9234">
        <v>429.99</v>
      </c>
      <c r="H9234" s="1">
        <v>43228</v>
      </c>
      <c r="I9234">
        <v>240</v>
      </c>
      <c r="J9234">
        <v>429.99</v>
      </c>
      <c r="K9234">
        <v>197.74</v>
      </c>
      <c r="L9234" t="s">
        <v>14</v>
      </c>
      <c r="M9234">
        <v>0.84250000000000003</v>
      </c>
    </row>
    <row r="9235" spans="1:13" x14ac:dyDescent="0.25">
      <c r="A9235">
        <v>305000</v>
      </c>
      <c r="B9235">
        <v>2</v>
      </c>
      <c r="C9235" s="1">
        <v>43228</v>
      </c>
      <c r="D9235">
        <v>496203</v>
      </c>
      <c r="E9235">
        <v>408</v>
      </c>
      <c r="F9235">
        <v>1</v>
      </c>
      <c r="G9235">
        <v>758</v>
      </c>
      <c r="H9235" s="1">
        <v>43228</v>
      </c>
      <c r="I9235">
        <v>240</v>
      </c>
      <c r="J9235">
        <v>697.36</v>
      </c>
      <c r="K9235">
        <v>348.58</v>
      </c>
      <c r="L9235" t="s">
        <v>14</v>
      </c>
      <c r="M9235">
        <v>0.84250000000000003</v>
      </c>
    </row>
    <row r="9236" spans="1:13" x14ac:dyDescent="0.25">
      <c r="A9236">
        <v>305001</v>
      </c>
      <c r="B9236">
        <v>0</v>
      </c>
      <c r="C9236" s="1">
        <v>43228</v>
      </c>
      <c r="D9236">
        <v>1366816</v>
      </c>
      <c r="E9236">
        <v>1594</v>
      </c>
      <c r="F9236">
        <v>1</v>
      </c>
      <c r="G9236">
        <v>9.99</v>
      </c>
      <c r="H9236" s="1">
        <v>43232</v>
      </c>
      <c r="I9236">
        <v>999999</v>
      </c>
      <c r="J9236">
        <v>9.3905999999999992</v>
      </c>
      <c r="K9236">
        <v>5.09</v>
      </c>
      <c r="L9236" t="s">
        <v>13</v>
      </c>
      <c r="M9236">
        <v>1</v>
      </c>
    </row>
    <row r="9237" spans="1:13" x14ac:dyDescent="0.25">
      <c r="A9237">
        <v>305001</v>
      </c>
      <c r="B9237">
        <v>1</v>
      </c>
      <c r="C9237" s="1">
        <v>43228</v>
      </c>
      <c r="D9237">
        <v>1366816</v>
      </c>
      <c r="E9237">
        <v>2498</v>
      </c>
      <c r="F9237">
        <v>2</v>
      </c>
      <c r="G9237">
        <v>23.72</v>
      </c>
      <c r="H9237" s="1">
        <v>43232</v>
      </c>
      <c r="I9237">
        <v>999999</v>
      </c>
      <c r="J9237">
        <v>21.347999999999999</v>
      </c>
      <c r="K9237">
        <v>12.09</v>
      </c>
      <c r="L9237" t="s">
        <v>13</v>
      </c>
      <c r="M9237">
        <v>1</v>
      </c>
    </row>
    <row r="9238" spans="1:13" x14ac:dyDescent="0.25">
      <c r="A9238">
        <v>305001</v>
      </c>
      <c r="B9238">
        <v>2</v>
      </c>
      <c r="C9238" s="1">
        <v>43228</v>
      </c>
      <c r="D9238">
        <v>1366816</v>
      </c>
      <c r="E9238">
        <v>835</v>
      </c>
      <c r="F9238">
        <v>1</v>
      </c>
      <c r="G9238">
        <v>52.9</v>
      </c>
      <c r="H9238" s="1">
        <v>43232</v>
      </c>
      <c r="I9238">
        <v>999999</v>
      </c>
      <c r="J9238">
        <v>47.61</v>
      </c>
      <c r="K9238">
        <v>26.97</v>
      </c>
      <c r="L9238" t="s">
        <v>13</v>
      </c>
      <c r="M9238">
        <v>1</v>
      </c>
    </row>
    <row r="9239" spans="1:13" x14ac:dyDescent="0.25">
      <c r="A9239">
        <v>305002</v>
      </c>
      <c r="B9239">
        <v>0</v>
      </c>
      <c r="C9239" s="1">
        <v>43228</v>
      </c>
      <c r="D9239">
        <v>562428</v>
      </c>
      <c r="E9239">
        <v>1422</v>
      </c>
      <c r="F9239">
        <v>1</v>
      </c>
      <c r="G9239">
        <v>301</v>
      </c>
      <c r="H9239" s="1">
        <v>43228</v>
      </c>
      <c r="I9239">
        <v>190</v>
      </c>
      <c r="J9239">
        <v>264.88</v>
      </c>
      <c r="K9239">
        <v>138.41999999999999</v>
      </c>
      <c r="L9239" t="s">
        <v>14</v>
      </c>
      <c r="M9239">
        <v>0.84250000000000003</v>
      </c>
    </row>
    <row r="9240" spans="1:13" x14ac:dyDescent="0.25">
      <c r="A9240">
        <v>305002</v>
      </c>
      <c r="B9240">
        <v>1</v>
      </c>
      <c r="C9240" s="1">
        <v>43228</v>
      </c>
      <c r="D9240">
        <v>562428</v>
      </c>
      <c r="E9240">
        <v>1679</v>
      </c>
      <c r="F9240">
        <v>3</v>
      </c>
      <c r="G9240">
        <v>5.5</v>
      </c>
      <c r="H9240" s="1">
        <v>43228</v>
      </c>
      <c r="I9240">
        <v>190</v>
      </c>
      <c r="J9240">
        <v>5.5</v>
      </c>
      <c r="K9240">
        <v>2.8</v>
      </c>
      <c r="L9240" t="s">
        <v>14</v>
      </c>
      <c r="M9240">
        <v>0.84250000000000003</v>
      </c>
    </row>
    <row r="9241" spans="1:13" x14ac:dyDescent="0.25">
      <c r="A9241">
        <v>305003</v>
      </c>
      <c r="B9241">
        <v>0</v>
      </c>
      <c r="C9241" s="1">
        <v>43228</v>
      </c>
      <c r="D9241">
        <v>2008930</v>
      </c>
      <c r="E9241">
        <v>718</v>
      </c>
      <c r="F9241">
        <v>1</v>
      </c>
      <c r="G9241">
        <v>159</v>
      </c>
      <c r="H9241" s="1">
        <v>43232</v>
      </c>
      <c r="I9241">
        <v>999999</v>
      </c>
      <c r="J9241">
        <v>141.51</v>
      </c>
      <c r="K9241">
        <v>73.12</v>
      </c>
      <c r="L9241" t="s">
        <v>13</v>
      </c>
      <c r="M9241">
        <v>1</v>
      </c>
    </row>
    <row r="9242" spans="1:13" x14ac:dyDescent="0.25">
      <c r="A9242">
        <v>305003</v>
      </c>
      <c r="B9242">
        <v>1</v>
      </c>
      <c r="C9242" s="1">
        <v>43228</v>
      </c>
      <c r="D9242">
        <v>2008930</v>
      </c>
      <c r="E9242">
        <v>1640</v>
      </c>
      <c r="F9242">
        <v>3</v>
      </c>
      <c r="G9242">
        <v>22.89</v>
      </c>
      <c r="H9242" s="1">
        <v>43232</v>
      </c>
      <c r="I9242">
        <v>999999</v>
      </c>
      <c r="J9242">
        <v>22.661100000000001</v>
      </c>
      <c r="K9242">
        <v>7.58</v>
      </c>
      <c r="L9242" t="s">
        <v>13</v>
      </c>
      <c r="M9242">
        <v>1</v>
      </c>
    </row>
    <row r="9243" spans="1:13" x14ac:dyDescent="0.25">
      <c r="A9243">
        <v>305004</v>
      </c>
      <c r="B9243">
        <v>0</v>
      </c>
      <c r="C9243" s="1">
        <v>43228</v>
      </c>
      <c r="D9243">
        <v>1589038</v>
      </c>
      <c r="E9243">
        <v>1703</v>
      </c>
      <c r="F9243">
        <v>3</v>
      </c>
      <c r="G9243">
        <v>5.39</v>
      </c>
      <c r="H9243" s="1">
        <v>43228</v>
      </c>
      <c r="I9243">
        <v>470</v>
      </c>
      <c r="J9243">
        <v>5.2282999999999999</v>
      </c>
      <c r="K9243">
        <v>2.75</v>
      </c>
      <c r="L9243" t="s">
        <v>13</v>
      </c>
      <c r="M9243">
        <v>1</v>
      </c>
    </row>
    <row r="9244" spans="1:13" x14ac:dyDescent="0.25">
      <c r="A9244">
        <v>305004</v>
      </c>
      <c r="B9244">
        <v>1</v>
      </c>
      <c r="C9244" s="1">
        <v>43228</v>
      </c>
      <c r="D9244">
        <v>1589038</v>
      </c>
      <c r="E9244">
        <v>2511</v>
      </c>
      <c r="F9244">
        <v>3</v>
      </c>
      <c r="G9244">
        <v>4.0599999999999996</v>
      </c>
      <c r="H9244" s="1">
        <v>43228</v>
      </c>
      <c r="I9244">
        <v>470</v>
      </c>
      <c r="J9244">
        <v>4.0599999999999996</v>
      </c>
      <c r="K9244">
        <v>2.0699999999999998</v>
      </c>
      <c r="L9244" t="s">
        <v>13</v>
      </c>
      <c r="M9244">
        <v>1</v>
      </c>
    </row>
    <row r="9245" spans="1:13" x14ac:dyDescent="0.25">
      <c r="A9245">
        <v>305004</v>
      </c>
      <c r="B9245">
        <v>2</v>
      </c>
      <c r="C9245" s="1">
        <v>43228</v>
      </c>
      <c r="D9245">
        <v>1589038</v>
      </c>
      <c r="E9245">
        <v>419</v>
      </c>
      <c r="F9245">
        <v>1</v>
      </c>
      <c r="G9245">
        <v>369</v>
      </c>
      <c r="H9245" s="1">
        <v>43228</v>
      </c>
      <c r="I9245">
        <v>470</v>
      </c>
      <c r="J9245">
        <v>324.72000000000003</v>
      </c>
      <c r="K9245">
        <v>188.13</v>
      </c>
      <c r="L9245" t="s">
        <v>13</v>
      </c>
      <c r="M9245">
        <v>1</v>
      </c>
    </row>
    <row r="9246" spans="1:13" x14ac:dyDescent="0.25">
      <c r="A9246">
        <v>305005</v>
      </c>
      <c r="B9246">
        <v>0</v>
      </c>
      <c r="C9246" s="1">
        <v>43228</v>
      </c>
      <c r="D9246">
        <v>242230</v>
      </c>
      <c r="E9246">
        <v>1638</v>
      </c>
      <c r="F9246">
        <v>3</v>
      </c>
      <c r="G9246">
        <v>13.89</v>
      </c>
      <c r="H9246" s="1">
        <v>43230</v>
      </c>
      <c r="I9246">
        <v>999999</v>
      </c>
      <c r="J9246">
        <v>12.7788</v>
      </c>
      <c r="K9246">
        <v>6.39</v>
      </c>
      <c r="L9246" t="s">
        <v>15</v>
      </c>
      <c r="M9246">
        <v>1.2971999999999999</v>
      </c>
    </row>
    <row r="9247" spans="1:13" x14ac:dyDescent="0.25">
      <c r="A9247">
        <v>305006</v>
      </c>
      <c r="B9247">
        <v>0</v>
      </c>
      <c r="C9247" s="1">
        <v>43228</v>
      </c>
      <c r="D9247">
        <v>511840</v>
      </c>
      <c r="E9247">
        <v>1558</v>
      </c>
      <c r="F9247">
        <v>1</v>
      </c>
      <c r="G9247">
        <v>380</v>
      </c>
      <c r="H9247" s="1">
        <v>43231</v>
      </c>
      <c r="I9247">
        <v>999999</v>
      </c>
      <c r="J9247">
        <v>353.4</v>
      </c>
      <c r="K9247">
        <v>125.9</v>
      </c>
      <c r="L9247" t="s">
        <v>14</v>
      </c>
      <c r="M9247">
        <v>0.84250000000000003</v>
      </c>
    </row>
    <row r="9248" spans="1:13" x14ac:dyDescent="0.25">
      <c r="A9248">
        <v>305006</v>
      </c>
      <c r="B9248">
        <v>1</v>
      </c>
      <c r="C9248" s="1">
        <v>43228</v>
      </c>
      <c r="D9248">
        <v>511840</v>
      </c>
      <c r="E9248">
        <v>2509</v>
      </c>
      <c r="F9248">
        <v>3</v>
      </c>
      <c r="G9248">
        <v>4.0599999999999996</v>
      </c>
      <c r="H9248" s="1">
        <v>43231</v>
      </c>
      <c r="I9248">
        <v>999999</v>
      </c>
      <c r="J9248">
        <v>4.0599999999999996</v>
      </c>
      <c r="K9248">
        <v>2.0699999999999998</v>
      </c>
      <c r="L9248" t="s">
        <v>14</v>
      </c>
      <c r="M9248">
        <v>0.84250000000000003</v>
      </c>
    </row>
    <row r="9249" spans="1:13" x14ac:dyDescent="0.25">
      <c r="A9249">
        <v>305006</v>
      </c>
      <c r="B9249">
        <v>2</v>
      </c>
      <c r="C9249" s="1">
        <v>43228</v>
      </c>
      <c r="D9249">
        <v>511840</v>
      </c>
      <c r="E9249">
        <v>1178</v>
      </c>
      <c r="F9249">
        <v>3</v>
      </c>
      <c r="G9249">
        <v>998</v>
      </c>
      <c r="H9249" s="1">
        <v>43231</v>
      </c>
      <c r="I9249">
        <v>999999</v>
      </c>
      <c r="J9249">
        <v>888.22</v>
      </c>
      <c r="K9249">
        <v>330.66</v>
      </c>
      <c r="L9249" t="s">
        <v>14</v>
      </c>
      <c r="M9249">
        <v>0.84250000000000003</v>
      </c>
    </row>
    <row r="9250" spans="1:13" x14ac:dyDescent="0.25">
      <c r="A9250">
        <v>305006</v>
      </c>
      <c r="B9250">
        <v>3</v>
      </c>
      <c r="C9250" s="1">
        <v>43228</v>
      </c>
      <c r="D9250">
        <v>511840</v>
      </c>
      <c r="E9250">
        <v>1324</v>
      </c>
      <c r="F9250">
        <v>3</v>
      </c>
      <c r="G9250">
        <v>38.99</v>
      </c>
      <c r="H9250" s="1">
        <v>43231</v>
      </c>
      <c r="I9250">
        <v>999999</v>
      </c>
      <c r="J9250">
        <v>35.091000000000001</v>
      </c>
      <c r="K9250">
        <v>17.93</v>
      </c>
      <c r="L9250" t="s">
        <v>14</v>
      </c>
      <c r="M9250">
        <v>0.84250000000000003</v>
      </c>
    </row>
    <row r="9251" spans="1:13" x14ac:dyDescent="0.25">
      <c r="A9251">
        <v>305006</v>
      </c>
      <c r="B9251">
        <v>4</v>
      </c>
      <c r="C9251" s="1">
        <v>43228</v>
      </c>
      <c r="D9251">
        <v>511840</v>
      </c>
      <c r="E9251">
        <v>487</v>
      </c>
      <c r="F9251">
        <v>6</v>
      </c>
      <c r="G9251">
        <v>59</v>
      </c>
      <c r="H9251" s="1">
        <v>43231</v>
      </c>
      <c r="I9251">
        <v>999999</v>
      </c>
      <c r="J9251">
        <v>52.51</v>
      </c>
      <c r="K9251">
        <v>30.08</v>
      </c>
      <c r="L9251" t="s">
        <v>14</v>
      </c>
      <c r="M9251">
        <v>0.84250000000000003</v>
      </c>
    </row>
    <row r="9252" spans="1:13" x14ac:dyDescent="0.25">
      <c r="A9252">
        <v>305006</v>
      </c>
      <c r="B9252">
        <v>5</v>
      </c>
      <c r="C9252" s="1">
        <v>43228</v>
      </c>
      <c r="D9252">
        <v>511840</v>
      </c>
      <c r="E9252">
        <v>855</v>
      </c>
      <c r="F9252">
        <v>2</v>
      </c>
      <c r="G9252">
        <v>129</v>
      </c>
      <c r="H9252" s="1">
        <v>43231</v>
      </c>
      <c r="I9252">
        <v>999999</v>
      </c>
      <c r="J9252">
        <v>116.1</v>
      </c>
      <c r="K9252">
        <v>59.32</v>
      </c>
      <c r="L9252" t="s">
        <v>14</v>
      </c>
      <c r="M9252">
        <v>0.84250000000000003</v>
      </c>
    </row>
    <row r="9253" spans="1:13" x14ac:dyDescent="0.25">
      <c r="A9253">
        <v>305006</v>
      </c>
      <c r="B9253">
        <v>6</v>
      </c>
      <c r="C9253" s="1">
        <v>43228</v>
      </c>
      <c r="D9253">
        <v>511840</v>
      </c>
      <c r="E9253">
        <v>1556</v>
      </c>
      <c r="F9253">
        <v>1</v>
      </c>
      <c r="G9253">
        <v>280</v>
      </c>
      <c r="H9253" s="1">
        <v>43231</v>
      </c>
      <c r="I9253">
        <v>999999</v>
      </c>
      <c r="J9253">
        <v>280</v>
      </c>
      <c r="K9253">
        <v>128.76</v>
      </c>
      <c r="L9253" t="s">
        <v>14</v>
      </c>
      <c r="M9253">
        <v>0.84250000000000003</v>
      </c>
    </row>
    <row r="9254" spans="1:13" x14ac:dyDescent="0.25">
      <c r="A9254">
        <v>305100</v>
      </c>
      <c r="B9254">
        <v>0</v>
      </c>
      <c r="C9254" s="1">
        <v>43229</v>
      </c>
      <c r="D9254">
        <v>1407399</v>
      </c>
      <c r="E9254">
        <v>413</v>
      </c>
      <c r="F9254">
        <v>1</v>
      </c>
      <c r="G9254">
        <v>599</v>
      </c>
      <c r="H9254" s="1">
        <v>43229</v>
      </c>
      <c r="I9254">
        <v>530</v>
      </c>
      <c r="J9254">
        <v>587.02</v>
      </c>
      <c r="K9254">
        <v>275.45999999999998</v>
      </c>
      <c r="L9254" t="s">
        <v>13</v>
      </c>
      <c r="M9254">
        <v>1</v>
      </c>
    </row>
    <row r="9255" spans="1:13" x14ac:dyDescent="0.25">
      <c r="A9255">
        <v>305100</v>
      </c>
      <c r="B9255">
        <v>1</v>
      </c>
      <c r="C9255" s="1">
        <v>43229</v>
      </c>
      <c r="D9255">
        <v>1407399</v>
      </c>
      <c r="E9255">
        <v>1681</v>
      </c>
      <c r="F9255">
        <v>3</v>
      </c>
      <c r="G9255">
        <v>6.89</v>
      </c>
      <c r="H9255" s="1">
        <v>43229</v>
      </c>
      <c r="I9255">
        <v>530</v>
      </c>
      <c r="J9255">
        <v>6.89</v>
      </c>
      <c r="K9255">
        <v>3.17</v>
      </c>
      <c r="L9255" t="s">
        <v>13</v>
      </c>
      <c r="M9255">
        <v>1</v>
      </c>
    </row>
    <row r="9256" spans="1:13" x14ac:dyDescent="0.25">
      <c r="A9256">
        <v>305100</v>
      </c>
      <c r="B9256">
        <v>2</v>
      </c>
      <c r="C9256" s="1">
        <v>43229</v>
      </c>
      <c r="D9256">
        <v>1407399</v>
      </c>
      <c r="E9256">
        <v>1593</v>
      </c>
      <c r="F9256">
        <v>2</v>
      </c>
      <c r="G9256">
        <v>13.89</v>
      </c>
      <c r="H9256" s="1">
        <v>43229</v>
      </c>
      <c r="I9256">
        <v>530</v>
      </c>
      <c r="J9256">
        <v>13.89</v>
      </c>
      <c r="K9256">
        <v>6.39</v>
      </c>
      <c r="L9256" t="s">
        <v>13</v>
      </c>
      <c r="M9256">
        <v>1</v>
      </c>
    </row>
    <row r="9257" spans="1:13" x14ac:dyDescent="0.25">
      <c r="A9257">
        <v>305100</v>
      </c>
      <c r="B9257">
        <v>3</v>
      </c>
      <c r="C9257" s="1">
        <v>43229</v>
      </c>
      <c r="D9257">
        <v>1407399</v>
      </c>
      <c r="E9257">
        <v>455</v>
      </c>
      <c r="F9257">
        <v>2</v>
      </c>
      <c r="G9257">
        <v>919</v>
      </c>
      <c r="H9257" s="1">
        <v>43229</v>
      </c>
      <c r="I9257">
        <v>530</v>
      </c>
      <c r="J9257">
        <v>909.81</v>
      </c>
      <c r="K9257">
        <v>304.48</v>
      </c>
      <c r="L9257" t="s">
        <v>13</v>
      </c>
      <c r="M9257">
        <v>1</v>
      </c>
    </row>
    <row r="9258" spans="1:13" x14ac:dyDescent="0.25">
      <c r="A9258">
        <v>305101</v>
      </c>
      <c r="B9258">
        <v>0</v>
      </c>
      <c r="C9258" s="1">
        <v>43229</v>
      </c>
      <c r="D9258">
        <v>1783566</v>
      </c>
      <c r="E9258">
        <v>2101</v>
      </c>
      <c r="F9258">
        <v>4</v>
      </c>
      <c r="G9258">
        <v>877.5</v>
      </c>
      <c r="H9258" s="1">
        <v>43230</v>
      </c>
      <c r="I9258">
        <v>999999</v>
      </c>
      <c r="J9258">
        <v>789.75</v>
      </c>
      <c r="K9258">
        <v>403.53</v>
      </c>
      <c r="L9258" t="s">
        <v>13</v>
      </c>
      <c r="M9258">
        <v>1</v>
      </c>
    </row>
    <row r="9259" spans="1:13" x14ac:dyDescent="0.25">
      <c r="A9259">
        <v>305101</v>
      </c>
      <c r="B9259">
        <v>1</v>
      </c>
      <c r="C9259" s="1">
        <v>43229</v>
      </c>
      <c r="D9259">
        <v>1783566</v>
      </c>
      <c r="E9259">
        <v>1626</v>
      </c>
      <c r="F9259">
        <v>1</v>
      </c>
      <c r="G9259">
        <v>219</v>
      </c>
      <c r="H9259" s="1">
        <v>43230</v>
      </c>
      <c r="I9259">
        <v>999999</v>
      </c>
      <c r="J9259">
        <v>194.91</v>
      </c>
      <c r="K9259">
        <v>72.56</v>
      </c>
      <c r="L9259" t="s">
        <v>13</v>
      </c>
      <c r="M9259">
        <v>1</v>
      </c>
    </row>
    <row r="9260" spans="1:13" x14ac:dyDescent="0.25">
      <c r="A9260">
        <v>305102</v>
      </c>
      <c r="B9260">
        <v>0</v>
      </c>
      <c r="C9260" s="1">
        <v>43229</v>
      </c>
      <c r="D9260">
        <v>352166</v>
      </c>
      <c r="E9260">
        <v>568</v>
      </c>
      <c r="F9260">
        <v>2</v>
      </c>
      <c r="G9260">
        <v>499</v>
      </c>
      <c r="H9260" s="1">
        <v>43229</v>
      </c>
      <c r="I9260">
        <v>100</v>
      </c>
      <c r="J9260">
        <v>444.11</v>
      </c>
      <c r="K9260">
        <v>254.4</v>
      </c>
      <c r="L9260" t="s">
        <v>15</v>
      </c>
      <c r="M9260">
        <v>1.2879</v>
      </c>
    </row>
    <row r="9261" spans="1:13" x14ac:dyDescent="0.25">
      <c r="A9261">
        <v>305103</v>
      </c>
      <c r="B9261">
        <v>0</v>
      </c>
      <c r="C9261" s="1">
        <v>43229</v>
      </c>
      <c r="D9261">
        <v>548191</v>
      </c>
      <c r="E9261">
        <v>2393</v>
      </c>
      <c r="F9261">
        <v>1</v>
      </c>
      <c r="G9261">
        <v>399.99</v>
      </c>
      <c r="H9261" s="1">
        <v>43229</v>
      </c>
      <c r="I9261">
        <v>220</v>
      </c>
      <c r="J9261">
        <v>399.99</v>
      </c>
      <c r="K9261">
        <v>183.94</v>
      </c>
      <c r="L9261" t="s">
        <v>14</v>
      </c>
      <c r="M9261">
        <v>0.84179999999999999</v>
      </c>
    </row>
    <row r="9262" spans="1:13" x14ac:dyDescent="0.25">
      <c r="A9262">
        <v>305103</v>
      </c>
      <c r="B9262">
        <v>1</v>
      </c>
      <c r="C9262" s="1">
        <v>43229</v>
      </c>
      <c r="D9262">
        <v>548191</v>
      </c>
      <c r="E9262">
        <v>676</v>
      </c>
      <c r="F9262">
        <v>7</v>
      </c>
      <c r="G9262">
        <v>87</v>
      </c>
      <c r="H9262" s="1">
        <v>43229</v>
      </c>
      <c r="I9262">
        <v>220</v>
      </c>
      <c r="J9262">
        <v>75.69</v>
      </c>
      <c r="K9262">
        <v>44.36</v>
      </c>
      <c r="L9262" t="s">
        <v>14</v>
      </c>
      <c r="M9262">
        <v>0.84179999999999999</v>
      </c>
    </row>
    <row r="9263" spans="1:13" x14ac:dyDescent="0.25">
      <c r="A9263">
        <v>305103</v>
      </c>
      <c r="B9263">
        <v>2</v>
      </c>
      <c r="C9263" s="1">
        <v>43229</v>
      </c>
      <c r="D9263">
        <v>548191</v>
      </c>
      <c r="E9263">
        <v>1469</v>
      </c>
      <c r="F9263">
        <v>1</v>
      </c>
      <c r="G9263">
        <v>200</v>
      </c>
      <c r="H9263" s="1">
        <v>43229</v>
      </c>
      <c r="I9263">
        <v>220</v>
      </c>
      <c r="J9263">
        <v>180</v>
      </c>
      <c r="K9263">
        <v>91.97</v>
      </c>
      <c r="L9263" t="s">
        <v>14</v>
      </c>
      <c r="M9263">
        <v>0.84179999999999999</v>
      </c>
    </row>
    <row r="9264" spans="1:13" x14ac:dyDescent="0.25">
      <c r="A9264">
        <v>305104</v>
      </c>
      <c r="B9264">
        <v>0</v>
      </c>
      <c r="C9264" s="1">
        <v>43229</v>
      </c>
      <c r="D9264">
        <v>536306</v>
      </c>
      <c r="E9264">
        <v>1603</v>
      </c>
      <c r="F9264">
        <v>1</v>
      </c>
      <c r="G9264">
        <v>109.99</v>
      </c>
      <c r="H9264" s="1">
        <v>43229</v>
      </c>
      <c r="I9264">
        <v>240</v>
      </c>
      <c r="J9264">
        <v>101.1908</v>
      </c>
      <c r="K9264">
        <v>56.08</v>
      </c>
      <c r="L9264" t="s">
        <v>14</v>
      </c>
      <c r="M9264">
        <v>0.84179999999999999</v>
      </c>
    </row>
    <row r="9265" spans="1:13" x14ac:dyDescent="0.25">
      <c r="A9265">
        <v>305105</v>
      </c>
      <c r="B9265">
        <v>0</v>
      </c>
      <c r="C9265" s="1">
        <v>43229</v>
      </c>
      <c r="D9265">
        <v>1440721</v>
      </c>
      <c r="E9265">
        <v>2508</v>
      </c>
      <c r="F9265">
        <v>4</v>
      </c>
      <c r="G9265">
        <v>4.74</v>
      </c>
      <c r="H9265" s="1">
        <v>43229</v>
      </c>
      <c r="I9265">
        <v>480</v>
      </c>
      <c r="J9265">
        <v>4.74</v>
      </c>
      <c r="K9265">
        <v>2.42</v>
      </c>
      <c r="L9265" t="s">
        <v>13</v>
      </c>
      <c r="M9265">
        <v>1</v>
      </c>
    </row>
    <row r="9266" spans="1:13" x14ac:dyDescent="0.25">
      <c r="A9266">
        <v>305105</v>
      </c>
      <c r="B9266">
        <v>1</v>
      </c>
      <c r="C9266" s="1">
        <v>43229</v>
      </c>
      <c r="D9266">
        <v>1440721</v>
      </c>
      <c r="E9266">
        <v>1655</v>
      </c>
      <c r="F9266">
        <v>3</v>
      </c>
      <c r="G9266">
        <v>289.99</v>
      </c>
      <c r="H9266" s="1">
        <v>43229</v>
      </c>
      <c r="I9266">
        <v>480</v>
      </c>
      <c r="J9266">
        <v>255.19120000000001</v>
      </c>
      <c r="K9266">
        <v>96.08</v>
      </c>
      <c r="L9266" t="s">
        <v>13</v>
      </c>
      <c r="M9266">
        <v>1</v>
      </c>
    </row>
    <row r="9267" spans="1:13" x14ac:dyDescent="0.25">
      <c r="A9267">
        <v>305106</v>
      </c>
      <c r="B9267">
        <v>0</v>
      </c>
      <c r="C9267" s="1">
        <v>43229</v>
      </c>
      <c r="D9267">
        <v>483438</v>
      </c>
      <c r="E9267">
        <v>539</v>
      </c>
      <c r="F9267">
        <v>4</v>
      </c>
      <c r="G9267">
        <v>2295</v>
      </c>
      <c r="H9267" s="1">
        <v>43229</v>
      </c>
      <c r="I9267">
        <v>240</v>
      </c>
      <c r="J9267">
        <v>2295</v>
      </c>
      <c r="K9267">
        <v>760.38</v>
      </c>
      <c r="L9267" t="s">
        <v>14</v>
      </c>
      <c r="M9267">
        <v>0.84179999999999999</v>
      </c>
    </row>
    <row r="9268" spans="1:13" x14ac:dyDescent="0.25">
      <c r="A9268">
        <v>305106</v>
      </c>
      <c r="B9268">
        <v>1</v>
      </c>
      <c r="C9268" s="1">
        <v>43229</v>
      </c>
      <c r="D9268">
        <v>483438</v>
      </c>
      <c r="E9268">
        <v>1100</v>
      </c>
      <c r="F9268">
        <v>1</v>
      </c>
      <c r="G9268">
        <v>632</v>
      </c>
      <c r="H9268" s="1">
        <v>43229</v>
      </c>
      <c r="I9268">
        <v>240</v>
      </c>
      <c r="J9268">
        <v>632</v>
      </c>
      <c r="K9268">
        <v>209.39</v>
      </c>
      <c r="L9268" t="s">
        <v>14</v>
      </c>
      <c r="M9268">
        <v>0.84179999999999999</v>
      </c>
    </row>
    <row r="9269" spans="1:13" x14ac:dyDescent="0.25">
      <c r="A9269">
        <v>305107</v>
      </c>
      <c r="B9269">
        <v>0</v>
      </c>
      <c r="C9269" s="1">
        <v>43229</v>
      </c>
      <c r="D9269">
        <v>1692661</v>
      </c>
      <c r="E9269">
        <v>1642</v>
      </c>
      <c r="F9269">
        <v>1</v>
      </c>
      <c r="G9269">
        <v>57.88</v>
      </c>
      <c r="H9269" s="1">
        <v>43229</v>
      </c>
      <c r="I9269">
        <v>450</v>
      </c>
      <c r="J9269">
        <v>57.88</v>
      </c>
      <c r="K9269">
        <v>26.62</v>
      </c>
      <c r="L9269" t="s">
        <v>13</v>
      </c>
      <c r="M9269">
        <v>1</v>
      </c>
    </row>
    <row r="9270" spans="1:13" x14ac:dyDescent="0.25">
      <c r="A9270">
        <v>305107</v>
      </c>
      <c r="B9270">
        <v>1</v>
      </c>
      <c r="C9270" s="1">
        <v>43229</v>
      </c>
      <c r="D9270">
        <v>1692661</v>
      </c>
      <c r="E9270">
        <v>151</v>
      </c>
      <c r="F9270">
        <v>6</v>
      </c>
      <c r="G9270">
        <v>1184.97</v>
      </c>
      <c r="H9270" s="1">
        <v>43229</v>
      </c>
      <c r="I9270">
        <v>450</v>
      </c>
      <c r="J9270">
        <v>1184.97</v>
      </c>
      <c r="K9270">
        <v>392.6</v>
      </c>
      <c r="L9270" t="s">
        <v>13</v>
      </c>
      <c r="M9270">
        <v>1</v>
      </c>
    </row>
    <row r="9271" spans="1:13" x14ac:dyDescent="0.25">
      <c r="A9271">
        <v>305107</v>
      </c>
      <c r="B9271">
        <v>2</v>
      </c>
      <c r="C9271" s="1">
        <v>43229</v>
      </c>
      <c r="D9271">
        <v>1692661</v>
      </c>
      <c r="E9271">
        <v>1524</v>
      </c>
      <c r="F9271">
        <v>3</v>
      </c>
      <c r="G9271">
        <v>330</v>
      </c>
      <c r="H9271" s="1">
        <v>43229</v>
      </c>
      <c r="I9271">
        <v>450</v>
      </c>
      <c r="J9271">
        <v>283.8</v>
      </c>
      <c r="K9271">
        <v>151.76</v>
      </c>
      <c r="L9271" t="s">
        <v>13</v>
      </c>
      <c r="M9271">
        <v>1</v>
      </c>
    </row>
    <row r="9272" spans="1:13" x14ac:dyDescent="0.25">
      <c r="A9272">
        <v>305108</v>
      </c>
      <c r="B9272">
        <v>0</v>
      </c>
      <c r="C9272" s="1">
        <v>43229</v>
      </c>
      <c r="D9272">
        <v>408295</v>
      </c>
      <c r="E9272">
        <v>1686</v>
      </c>
      <c r="F9272">
        <v>1</v>
      </c>
      <c r="G9272">
        <v>6.99</v>
      </c>
      <c r="H9272" s="1">
        <v>43231</v>
      </c>
      <c r="I9272">
        <v>999999</v>
      </c>
      <c r="J9272">
        <v>6.3609</v>
      </c>
      <c r="K9272">
        <v>3.56</v>
      </c>
      <c r="L9272" t="s">
        <v>14</v>
      </c>
      <c r="M9272">
        <v>0.84179999999999999</v>
      </c>
    </row>
    <row r="9273" spans="1:13" x14ac:dyDescent="0.25">
      <c r="A9273">
        <v>305108</v>
      </c>
      <c r="B9273">
        <v>1</v>
      </c>
      <c r="C9273" s="1">
        <v>43229</v>
      </c>
      <c r="D9273">
        <v>408295</v>
      </c>
      <c r="E9273">
        <v>1481</v>
      </c>
      <c r="F9273">
        <v>2</v>
      </c>
      <c r="G9273">
        <v>229</v>
      </c>
      <c r="H9273" s="1">
        <v>43231</v>
      </c>
      <c r="I9273">
        <v>999999</v>
      </c>
      <c r="J9273">
        <v>208.39</v>
      </c>
      <c r="K9273">
        <v>105.31</v>
      </c>
      <c r="L9273" t="s">
        <v>14</v>
      </c>
      <c r="M9273">
        <v>0.84179999999999999</v>
      </c>
    </row>
    <row r="9274" spans="1:13" x14ac:dyDescent="0.25">
      <c r="A9274">
        <v>305108</v>
      </c>
      <c r="B9274">
        <v>2</v>
      </c>
      <c r="C9274" s="1">
        <v>43229</v>
      </c>
      <c r="D9274">
        <v>408295</v>
      </c>
      <c r="E9274">
        <v>445</v>
      </c>
      <c r="F9274">
        <v>1</v>
      </c>
      <c r="G9274">
        <v>559</v>
      </c>
      <c r="H9274" s="1">
        <v>43231</v>
      </c>
      <c r="I9274">
        <v>999999</v>
      </c>
      <c r="J9274">
        <v>559</v>
      </c>
      <c r="K9274">
        <v>257.06</v>
      </c>
      <c r="L9274" t="s">
        <v>14</v>
      </c>
      <c r="M9274">
        <v>0.84179999999999999</v>
      </c>
    </row>
    <row r="9275" spans="1:13" x14ac:dyDescent="0.25">
      <c r="A9275">
        <v>305109</v>
      </c>
      <c r="B9275">
        <v>0</v>
      </c>
      <c r="C9275" s="1">
        <v>43229</v>
      </c>
      <c r="D9275">
        <v>210310</v>
      </c>
      <c r="E9275">
        <v>1743</v>
      </c>
      <c r="F9275">
        <v>2</v>
      </c>
      <c r="G9275">
        <v>28</v>
      </c>
      <c r="H9275" s="1">
        <v>43235</v>
      </c>
      <c r="I9275">
        <v>999999</v>
      </c>
      <c r="J9275">
        <v>27.72</v>
      </c>
      <c r="K9275">
        <v>14.28</v>
      </c>
      <c r="L9275" t="s">
        <v>15</v>
      </c>
      <c r="M9275">
        <v>1.2879</v>
      </c>
    </row>
    <row r="9276" spans="1:13" x14ac:dyDescent="0.25">
      <c r="A9276">
        <v>305109</v>
      </c>
      <c r="B9276">
        <v>1</v>
      </c>
      <c r="C9276" s="1">
        <v>43229</v>
      </c>
      <c r="D9276">
        <v>210310</v>
      </c>
      <c r="E9276">
        <v>461</v>
      </c>
      <c r="F9276">
        <v>7</v>
      </c>
      <c r="G9276">
        <v>819</v>
      </c>
      <c r="H9276" s="1">
        <v>43235</v>
      </c>
      <c r="I9276">
        <v>999999</v>
      </c>
      <c r="J9276">
        <v>728.91</v>
      </c>
      <c r="K9276">
        <v>271.35000000000002</v>
      </c>
      <c r="L9276" t="s">
        <v>15</v>
      </c>
      <c r="M9276">
        <v>1.2879</v>
      </c>
    </row>
    <row r="9277" spans="1:13" x14ac:dyDescent="0.25">
      <c r="A9277">
        <v>305200</v>
      </c>
      <c r="B9277">
        <v>0</v>
      </c>
      <c r="C9277" s="1">
        <v>43230</v>
      </c>
      <c r="D9277">
        <v>1198986</v>
      </c>
      <c r="E9277">
        <v>1921</v>
      </c>
      <c r="F9277">
        <v>7</v>
      </c>
      <c r="G9277">
        <v>3199.99</v>
      </c>
      <c r="H9277" s="1">
        <v>43230</v>
      </c>
      <c r="I9277">
        <v>410</v>
      </c>
      <c r="J9277">
        <v>2783.9913000000001</v>
      </c>
      <c r="K9277">
        <v>1060.22</v>
      </c>
      <c r="L9277" t="s">
        <v>16</v>
      </c>
      <c r="M9277">
        <v>0.73929999999999996</v>
      </c>
    </row>
    <row r="9278" spans="1:13" x14ac:dyDescent="0.25">
      <c r="A9278">
        <v>305200</v>
      </c>
      <c r="B9278">
        <v>1</v>
      </c>
      <c r="C9278" s="1">
        <v>43230</v>
      </c>
      <c r="D9278">
        <v>1198986</v>
      </c>
      <c r="E9278">
        <v>1316</v>
      </c>
      <c r="F9278">
        <v>2</v>
      </c>
      <c r="G9278">
        <v>9.99</v>
      </c>
      <c r="H9278" s="1">
        <v>43230</v>
      </c>
      <c r="I9278">
        <v>410</v>
      </c>
      <c r="J9278">
        <v>9.0908999999999995</v>
      </c>
      <c r="K9278">
        <v>5.09</v>
      </c>
      <c r="L9278" t="s">
        <v>16</v>
      </c>
      <c r="M9278">
        <v>0.73929999999999996</v>
      </c>
    </row>
    <row r="9279" spans="1:13" x14ac:dyDescent="0.25">
      <c r="A9279">
        <v>305200</v>
      </c>
      <c r="B9279">
        <v>2</v>
      </c>
      <c r="C9279" s="1">
        <v>43230</v>
      </c>
      <c r="D9279">
        <v>1198986</v>
      </c>
      <c r="E9279">
        <v>244</v>
      </c>
      <c r="F9279">
        <v>1</v>
      </c>
      <c r="G9279">
        <v>429</v>
      </c>
      <c r="H9279" s="1">
        <v>43230</v>
      </c>
      <c r="I9279">
        <v>410</v>
      </c>
      <c r="J9279">
        <v>386.1</v>
      </c>
      <c r="K9279">
        <v>197.28</v>
      </c>
      <c r="L9279" t="s">
        <v>16</v>
      </c>
      <c r="M9279">
        <v>0.73929999999999996</v>
      </c>
    </row>
    <row r="9280" spans="1:13" x14ac:dyDescent="0.25">
      <c r="A9280">
        <v>305200</v>
      </c>
      <c r="B9280">
        <v>3</v>
      </c>
      <c r="C9280" s="1">
        <v>43230</v>
      </c>
      <c r="D9280">
        <v>1198986</v>
      </c>
      <c r="E9280">
        <v>1863</v>
      </c>
      <c r="F9280">
        <v>5</v>
      </c>
      <c r="G9280">
        <v>1989.9</v>
      </c>
      <c r="H9280" s="1">
        <v>43230</v>
      </c>
      <c r="I9280">
        <v>410</v>
      </c>
      <c r="J9280">
        <v>1751.1120000000001</v>
      </c>
      <c r="K9280">
        <v>915.08</v>
      </c>
      <c r="L9280" t="s">
        <v>16</v>
      </c>
      <c r="M9280">
        <v>0.73929999999999996</v>
      </c>
    </row>
    <row r="9281" spans="1:13" x14ac:dyDescent="0.25">
      <c r="A9281">
        <v>305201</v>
      </c>
      <c r="B9281">
        <v>0</v>
      </c>
      <c r="C9281" s="1">
        <v>43230</v>
      </c>
      <c r="D9281">
        <v>590943</v>
      </c>
      <c r="E9281">
        <v>2513</v>
      </c>
      <c r="F9281">
        <v>2</v>
      </c>
      <c r="G9281">
        <v>129.99</v>
      </c>
      <c r="H9281" s="1">
        <v>43232</v>
      </c>
      <c r="I9281">
        <v>999999</v>
      </c>
      <c r="J9281">
        <v>129.99</v>
      </c>
      <c r="K9281">
        <v>43.07</v>
      </c>
      <c r="L9281" t="s">
        <v>14</v>
      </c>
      <c r="M9281">
        <v>0.84189999999999998</v>
      </c>
    </row>
    <row r="9282" spans="1:13" x14ac:dyDescent="0.25">
      <c r="A9282">
        <v>305201</v>
      </c>
      <c r="B9282">
        <v>1</v>
      </c>
      <c r="C9282" s="1">
        <v>43230</v>
      </c>
      <c r="D9282">
        <v>590943</v>
      </c>
      <c r="E9282">
        <v>403</v>
      </c>
      <c r="F9282">
        <v>4</v>
      </c>
      <c r="G9282">
        <v>699</v>
      </c>
      <c r="H9282" s="1">
        <v>43232</v>
      </c>
      <c r="I9282">
        <v>999999</v>
      </c>
      <c r="J9282">
        <v>622.11</v>
      </c>
      <c r="K9282">
        <v>321.44</v>
      </c>
      <c r="L9282" t="s">
        <v>14</v>
      </c>
      <c r="M9282">
        <v>0.84189999999999998</v>
      </c>
    </row>
    <row r="9283" spans="1:13" x14ac:dyDescent="0.25">
      <c r="A9283">
        <v>305202</v>
      </c>
      <c r="B9283">
        <v>0</v>
      </c>
      <c r="C9283" s="1">
        <v>43230</v>
      </c>
      <c r="D9283">
        <v>890094</v>
      </c>
      <c r="E9283">
        <v>1497</v>
      </c>
      <c r="F9283">
        <v>2</v>
      </c>
      <c r="G9283">
        <v>267</v>
      </c>
      <c r="H9283" s="1">
        <v>43230</v>
      </c>
      <c r="I9283">
        <v>320</v>
      </c>
      <c r="J9283">
        <v>240.3</v>
      </c>
      <c r="K9283">
        <v>122.78</v>
      </c>
      <c r="L9283" t="s">
        <v>14</v>
      </c>
      <c r="M9283">
        <v>0.84189999999999998</v>
      </c>
    </row>
    <row r="9284" spans="1:13" x14ac:dyDescent="0.25">
      <c r="A9284">
        <v>305202</v>
      </c>
      <c r="B9284">
        <v>1</v>
      </c>
      <c r="C9284" s="1">
        <v>43230</v>
      </c>
      <c r="D9284">
        <v>890094</v>
      </c>
      <c r="E9284">
        <v>1349</v>
      </c>
      <c r="F9284">
        <v>4</v>
      </c>
      <c r="G9284">
        <v>9.99</v>
      </c>
      <c r="H9284" s="1">
        <v>43230</v>
      </c>
      <c r="I9284">
        <v>320</v>
      </c>
      <c r="J9284">
        <v>9.99</v>
      </c>
      <c r="K9284">
        <v>5.09</v>
      </c>
      <c r="L9284" t="s">
        <v>14</v>
      </c>
      <c r="M9284">
        <v>0.84189999999999998</v>
      </c>
    </row>
    <row r="9285" spans="1:13" x14ac:dyDescent="0.25">
      <c r="A9285">
        <v>305202</v>
      </c>
      <c r="B9285">
        <v>2</v>
      </c>
      <c r="C9285" s="1">
        <v>43230</v>
      </c>
      <c r="D9285">
        <v>890094</v>
      </c>
      <c r="E9285">
        <v>333</v>
      </c>
      <c r="F9285">
        <v>1</v>
      </c>
      <c r="G9285">
        <v>319</v>
      </c>
      <c r="H9285" s="1">
        <v>43230</v>
      </c>
      <c r="I9285">
        <v>320</v>
      </c>
      <c r="J9285">
        <v>296.67</v>
      </c>
      <c r="K9285">
        <v>162.63999999999999</v>
      </c>
      <c r="L9285" t="s">
        <v>14</v>
      </c>
      <c r="M9285">
        <v>0.84189999999999998</v>
      </c>
    </row>
    <row r="9286" spans="1:13" x14ac:dyDescent="0.25">
      <c r="A9286">
        <v>305202</v>
      </c>
      <c r="B9286">
        <v>3</v>
      </c>
      <c r="C9286" s="1">
        <v>43230</v>
      </c>
      <c r="D9286">
        <v>890094</v>
      </c>
      <c r="E9286">
        <v>1427</v>
      </c>
      <c r="F9286">
        <v>1</v>
      </c>
      <c r="G9286">
        <v>230</v>
      </c>
      <c r="H9286" s="1">
        <v>43230</v>
      </c>
      <c r="I9286">
        <v>320</v>
      </c>
      <c r="J9286">
        <v>207</v>
      </c>
      <c r="K9286">
        <v>105.77</v>
      </c>
      <c r="L9286" t="s">
        <v>14</v>
      </c>
      <c r="M9286">
        <v>0.84189999999999998</v>
      </c>
    </row>
    <row r="9287" spans="1:13" x14ac:dyDescent="0.25">
      <c r="A9287">
        <v>305202</v>
      </c>
      <c r="B9287">
        <v>4</v>
      </c>
      <c r="C9287" s="1">
        <v>43230</v>
      </c>
      <c r="D9287">
        <v>890094</v>
      </c>
      <c r="E9287">
        <v>598</v>
      </c>
      <c r="F9287">
        <v>2</v>
      </c>
      <c r="G9287">
        <v>109</v>
      </c>
      <c r="H9287" s="1">
        <v>43230</v>
      </c>
      <c r="I9287">
        <v>320</v>
      </c>
      <c r="J9287">
        <v>109</v>
      </c>
      <c r="K9287">
        <v>55.57</v>
      </c>
      <c r="L9287" t="s">
        <v>14</v>
      </c>
      <c r="M9287">
        <v>0.84189999999999998</v>
      </c>
    </row>
    <row r="9288" spans="1:13" x14ac:dyDescent="0.25">
      <c r="A9288">
        <v>305202</v>
      </c>
      <c r="B9288">
        <v>5</v>
      </c>
      <c r="C9288" s="1">
        <v>43230</v>
      </c>
      <c r="D9288">
        <v>890094</v>
      </c>
      <c r="E9288">
        <v>133</v>
      </c>
      <c r="F9288">
        <v>1</v>
      </c>
      <c r="G9288">
        <v>349.95</v>
      </c>
      <c r="H9288" s="1">
        <v>43230</v>
      </c>
      <c r="I9288">
        <v>320</v>
      </c>
      <c r="J9288">
        <v>307.95600000000002</v>
      </c>
      <c r="K9288">
        <v>160.93</v>
      </c>
      <c r="L9288" t="s">
        <v>14</v>
      </c>
      <c r="M9288">
        <v>0.84189999999999998</v>
      </c>
    </row>
    <row r="9289" spans="1:13" x14ac:dyDescent="0.25">
      <c r="A9289">
        <v>305203</v>
      </c>
      <c r="B9289">
        <v>0</v>
      </c>
      <c r="C9289" s="1">
        <v>43230</v>
      </c>
      <c r="D9289">
        <v>863171</v>
      </c>
      <c r="E9289">
        <v>2514</v>
      </c>
      <c r="F9289">
        <v>4</v>
      </c>
      <c r="G9289">
        <v>129.99</v>
      </c>
      <c r="H9289" s="1">
        <v>43230</v>
      </c>
      <c r="I9289">
        <v>310</v>
      </c>
      <c r="J9289">
        <v>122.1906</v>
      </c>
      <c r="K9289">
        <v>43.07</v>
      </c>
      <c r="L9289" t="s">
        <v>14</v>
      </c>
      <c r="M9289">
        <v>0.84189999999999998</v>
      </c>
    </row>
    <row r="9290" spans="1:13" x14ac:dyDescent="0.25">
      <c r="A9290">
        <v>305203</v>
      </c>
      <c r="B9290">
        <v>1</v>
      </c>
      <c r="C9290" s="1">
        <v>43230</v>
      </c>
      <c r="D9290">
        <v>863171</v>
      </c>
      <c r="E9290">
        <v>1591</v>
      </c>
      <c r="F9290">
        <v>1</v>
      </c>
      <c r="G9290">
        <v>12.66</v>
      </c>
      <c r="H9290" s="1">
        <v>43230</v>
      </c>
      <c r="I9290">
        <v>310</v>
      </c>
      <c r="J9290">
        <v>11.014200000000001</v>
      </c>
      <c r="K9290">
        <v>5.82</v>
      </c>
      <c r="L9290" t="s">
        <v>14</v>
      </c>
      <c r="M9290">
        <v>0.84189999999999998</v>
      </c>
    </row>
    <row r="9291" spans="1:13" x14ac:dyDescent="0.25">
      <c r="A9291">
        <v>305204</v>
      </c>
      <c r="B9291">
        <v>0</v>
      </c>
      <c r="C9291" s="1">
        <v>43230</v>
      </c>
      <c r="D9291">
        <v>586454</v>
      </c>
      <c r="E9291">
        <v>1564</v>
      </c>
      <c r="F9291">
        <v>2</v>
      </c>
      <c r="G9291">
        <v>302</v>
      </c>
      <c r="H9291" s="1">
        <v>43234</v>
      </c>
      <c r="I9291">
        <v>999999</v>
      </c>
      <c r="J9291">
        <v>262.74</v>
      </c>
      <c r="K9291">
        <v>100.06</v>
      </c>
      <c r="L9291" t="s">
        <v>14</v>
      </c>
      <c r="M9291">
        <v>0.84189999999999998</v>
      </c>
    </row>
    <row r="9292" spans="1:13" x14ac:dyDescent="0.25">
      <c r="A9292">
        <v>305204</v>
      </c>
      <c r="B9292">
        <v>1</v>
      </c>
      <c r="C9292" s="1">
        <v>43230</v>
      </c>
      <c r="D9292">
        <v>586454</v>
      </c>
      <c r="E9292">
        <v>1376</v>
      </c>
      <c r="F9292">
        <v>2</v>
      </c>
      <c r="G9292">
        <v>31</v>
      </c>
      <c r="H9292" s="1">
        <v>43234</v>
      </c>
      <c r="I9292">
        <v>999999</v>
      </c>
      <c r="J9292">
        <v>30.69</v>
      </c>
      <c r="K9292">
        <v>10.27</v>
      </c>
      <c r="L9292" t="s">
        <v>14</v>
      </c>
      <c r="M9292">
        <v>0.84189999999999998</v>
      </c>
    </row>
    <row r="9293" spans="1:13" x14ac:dyDescent="0.25">
      <c r="A9293">
        <v>305205</v>
      </c>
      <c r="B9293">
        <v>0</v>
      </c>
      <c r="C9293" s="1">
        <v>43230</v>
      </c>
      <c r="D9293">
        <v>1396249</v>
      </c>
      <c r="E9293">
        <v>435</v>
      </c>
      <c r="F9293">
        <v>1</v>
      </c>
      <c r="G9293">
        <v>269.95</v>
      </c>
      <c r="H9293" s="1">
        <v>43230</v>
      </c>
      <c r="I9293">
        <v>630</v>
      </c>
      <c r="J9293">
        <v>242.95500000000001</v>
      </c>
      <c r="K9293">
        <v>137.63</v>
      </c>
      <c r="L9293" t="s">
        <v>13</v>
      </c>
      <c r="M9293">
        <v>1</v>
      </c>
    </row>
    <row r="9294" spans="1:13" x14ac:dyDescent="0.25">
      <c r="A9294">
        <v>305206</v>
      </c>
      <c r="B9294">
        <v>0</v>
      </c>
      <c r="C9294" s="1">
        <v>43230</v>
      </c>
      <c r="D9294">
        <v>925958</v>
      </c>
      <c r="E9294">
        <v>164</v>
      </c>
      <c r="F9294">
        <v>3</v>
      </c>
      <c r="G9294">
        <v>1592.2</v>
      </c>
      <c r="H9294" s="1">
        <v>43230</v>
      </c>
      <c r="I9294">
        <v>370</v>
      </c>
      <c r="J9294">
        <v>1592.2</v>
      </c>
      <c r="K9294">
        <v>527.53</v>
      </c>
      <c r="L9294" t="s">
        <v>16</v>
      </c>
      <c r="M9294">
        <v>0.73929999999999996</v>
      </c>
    </row>
    <row r="9295" spans="1:13" x14ac:dyDescent="0.25">
      <c r="A9295">
        <v>305207</v>
      </c>
      <c r="B9295">
        <v>0</v>
      </c>
      <c r="C9295" s="1">
        <v>43230</v>
      </c>
      <c r="D9295">
        <v>2023831</v>
      </c>
      <c r="E9295">
        <v>1409</v>
      </c>
      <c r="F9295">
        <v>7</v>
      </c>
      <c r="G9295">
        <v>589</v>
      </c>
      <c r="H9295" s="1">
        <v>43237</v>
      </c>
      <c r="I9295">
        <v>999999</v>
      </c>
      <c r="J9295">
        <v>547.77</v>
      </c>
      <c r="K9295">
        <v>195.15</v>
      </c>
      <c r="L9295" t="s">
        <v>13</v>
      </c>
      <c r="M9295">
        <v>1</v>
      </c>
    </row>
    <row r="9296" spans="1:13" x14ac:dyDescent="0.25">
      <c r="A9296">
        <v>305207</v>
      </c>
      <c r="B9296">
        <v>1</v>
      </c>
      <c r="C9296" s="1">
        <v>43230</v>
      </c>
      <c r="D9296">
        <v>2023831</v>
      </c>
      <c r="E9296">
        <v>1618</v>
      </c>
      <c r="F9296">
        <v>6</v>
      </c>
      <c r="G9296">
        <v>58.99</v>
      </c>
      <c r="H9296" s="1">
        <v>43237</v>
      </c>
      <c r="I9296">
        <v>999999</v>
      </c>
      <c r="J9296">
        <v>58.99</v>
      </c>
      <c r="K9296">
        <v>27.13</v>
      </c>
      <c r="L9296" t="s">
        <v>13</v>
      </c>
      <c r="M9296">
        <v>1</v>
      </c>
    </row>
    <row r="9297" spans="1:13" x14ac:dyDescent="0.25">
      <c r="A9297">
        <v>305207</v>
      </c>
      <c r="B9297">
        <v>2</v>
      </c>
      <c r="C9297" s="1">
        <v>43230</v>
      </c>
      <c r="D9297">
        <v>2023831</v>
      </c>
      <c r="E9297">
        <v>2498</v>
      </c>
      <c r="F9297">
        <v>3</v>
      </c>
      <c r="G9297">
        <v>23.72</v>
      </c>
      <c r="H9297" s="1">
        <v>43237</v>
      </c>
      <c r="I9297">
        <v>999999</v>
      </c>
      <c r="J9297">
        <v>23.72</v>
      </c>
      <c r="K9297">
        <v>12.09</v>
      </c>
      <c r="L9297" t="s">
        <v>13</v>
      </c>
      <c r="M9297">
        <v>1</v>
      </c>
    </row>
    <row r="9298" spans="1:13" x14ac:dyDescent="0.25">
      <c r="A9298">
        <v>305207</v>
      </c>
      <c r="B9298">
        <v>3</v>
      </c>
      <c r="C9298" s="1">
        <v>43230</v>
      </c>
      <c r="D9298">
        <v>2023831</v>
      </c>
      <c r="E9298">
        <v>1150</v>
      </c>
      <c r="F9298">
        <v>1</v>
      </c>
      <c r="G9298">
        <v>411</v>
      </c>
      <c r="H9298" s="1">
        <v>43237</v>
      </c>
      <c r="I9298">
        <v>999999</v>
      </c>
      <c r="J9298">
        <v>382.23</v>
      </c>
      <c r="K9298">
        <v>209.54</v>
      </c>
      <c r="L9298" t="s">
        <v>13</v>
      </c>
      <c r="M9298">
        <v>1</v>
      </c>
    </row>
    <row r="9299" spans="1:13" x14ac:dyDescent="0.25">
      <c r="A9299">
        <v>305208</v>
      </c>
      <c r="B9299">
        <v>0</v>
      </c>
      <c r="C9299" s="1">
        <v>43230</v>
      </c>
      <c r="D9299">
        <v>470476</v>
      </c>
      <c r="E9299">
        <v>1631</v>
      </c>
      <c r="F9299">
        <v>4</v>
      </c>
      <c r="G9299">
        <v>12.66</v>
      </c>
      <c r="H9299" s="1">
        <v>43233</v>
      </c>
      <c r="I9299">
        <v>999999</v>
      </c>
      <c r="J9299">
        <v>12.66</v>
      </c>
      <c r="K9299">
        <v>5.82</v>
      </c>
      <c r="L9299" t="s">
        <v>14</v>
      </c>
      <c r="M9299">
        <v>0.84189999999999998</v>
      </c>
    </row>
    <row r="9300" spans="1:13" x14ac:dyDescent="0.25">
      <c r="A9300">
        <v>305208</v>
      </c>
      <c r="B9300">
        <v>1</v>
      </c>
      <c r="C9300" s="1">
        <v>43230</v>
      </c>
      <c r="D9300">
        <v>470476</v>
      </c>
      <c r="E9300">
        <v>1571</v>
      </c>
      <c r="F9300">
        <v>1</v>
      </c>
      <c r="G9300">
        <v>56.99</v>
      </c>
      <c r="H9300" s="1">
        <v>43233</v>
      </c>
      <c r="I9300">
        <v>999999</v>
      </c>
      <c r="J9300">
        <v>56.99</v>
      </c>
      <c r="K9300">
        <v>26.21</v>
      </c>
      <c r="L9300" t="s">
        <v>14</v>
      </c>
      <c r="M9300">
        <v>0.84189999999999998</v>
      </c>
    </row>
    <row r="9301" spans="1:13" x14ac:dyDescent="0.25">
      <c r="A9301">
        <v>305208</v>
      </c>
      <c r="B9301">
        <v>2</v>
      </c>
      <c r="C9301" s="1">
        <v>43230</v>
      </c>
      <c r="D9301">
        <v>470476</v>
      </c>
      <c r="E9301">
        <v>1754</v>
      </c>
      <c r="F9301">
        <v>1</v>
      </c>
      <c r="G9301">
        <v>89</v>
      </c>
      <c r="H9301" s="1">
        <v>43233</v>
      </c>
      <c r="I9301">
        <v>999999</v>
      </c>
      <c r="J9301">
        <v>89</v>
      </c>
      <c r="K9301">
        <v>40.93</v>
      </c>
      <c r="L9301" t="s">
        <v>14</v>
      </c>
      <c r="M9301">
        <v>0.84189999999999998</v>
      </c>
    </row>
    <row r="9302" spans="1:13" x14ac:dyDescent="0.25">
      <c r="A9302">
        <v>305209</v>
      </c>
      <c r="B9302">
        <v>0</v>
      </c>
      <c r="C9302" s="1">
        <v>43230</v>
      </c>
      <c r="D9302">
        <v>426098</v>
      </c>
      <c r="E9302">
        <v>434</v>
      </c>
      <c r="F9302">
        <v>4</v>
      </c>
      <c r="G9302">
        <v>599</v>
      </c>
      <c r="H9302" s="1">
        <v>43230</v>
      </c>
      <c r="I9302">
        <v>200</v>
      </c>
      <c r="J9302">
        <v>521.13</v>
      </c>
      <c r="K9302">
        <v>275.45999999999998</v>
      </c>
      <c r="L9302" t="s">
        <v>14</v>
      </c>
      <c r="M9302">
        <v>0.84189999999999998</v>
      </c>
    </row>
    <row r="9303" spans="1:13" x14ac:dyDescent="0.25">
      <c r="A9303">
        <v>305209</v>
      </c>
      <c r="B9303">
        <v>1</v>
      </c>
      <c r="C9303" s="1">
        <v>43230</v>
      </c>
      <c r="D9303">
        <v>426098</v>
      </c>
      <c r="E9303">
        <v>94</v>
      </c>
      <c r="F9303">
        <v>2</v>
      </c>
      <c r="G9303">
        <v>67.400000000000006</v>
      </c>
      <c r="H9303" s="1">
        <v>43230</v>
      </c>
      <c r="I9303">
        <v>200</v>
      </c>
      <c r="J9303">
        <v>67.400000000000006</v>
      </c>
      <c r="K9303">
        <v>34.36</v>
      </c>
      <c r="L9303" t="s">
        <v>14</v>
      </c>
      <c r="M9303">
        <v>0.84189999999999998</v>
      </c>
    </row>
    <row r="9304" spans="1:13" x14ac:dyDescent="0.25">
      <c r="A9304">
        <v>305300</v>
      </c>
      <c r="B9304">
        <v>0</v>
      </c>
      <c r="C9304" s="1">
        <v>43231</v>
      </c>
      <c r="D9304">
        <v>183848</v>
      </c>
      <c r="E9304">
        <v>1320</v>
      </c>
      <c r="F9304">
        <v>2</v>
      </c>
      <c r="G9304">
        <v>26.99</v>
      </c>
      <c r="H9304" s="1">
        <v>43232</v>
      </c>
      <c r="I9304">
        <v>999999</v>
      </c>
      <c r="J9304">
        <v>25.3706</v>
      </c>
      <c r="K9304">
        <v>12.41</v>
      </c>
      <c r="L9304" t="s">
        <v>17</v>
      </c>
      <c r="M9304">
        <v>1.3240000000000001</v>
      </c>
    </row>
    <row r="9305" spans="1:13" x14ac:dyDescent="0.25">
      <c r="A9305">
        <v>305300</v>
      </c>
      <c r="B9305">
        <v>1</v>
      </c>
      <c r="C9305" s="1">
        <v>43231</v>
      </c>
      <c r="D9305">
        <v>183848</v>
      </c>
      <c r="E9305">
        <v>954</v>
      </c>
      <c r="F9305">
        <v>5</v>
      </c>
      <c r="G9305">
        <v>186.9</v>
      </c>
      <c r="H9305" s="1">
        <v>43232</v>
      </c>
      <c r="I9305">
        <v>999999</v>
      </c>
      <c r="J9305">
        <v>160.73400000000001</v>
      </c>
      <c r="K9305">
        <v>85.95</v>
      </c>
      <c r="L9305" t="s">
        <v>17</v>
      </c>
      <c r="M9305">
        <v>1.3240000000000001</v>
      </c>
    </row>
    <row r="9306" spans="1:13" x14ac:dyDescent="0.25">
      <c r="A9306">
        <v>305300</v>
      </c>
      <c r="B9306">
        <v>2</v>
      </c>
      <c r="C9306" s="1">
        <v>43231</v>
      </c>
      <c r="D9306">
        <v>183848</v>
      </c>
      <c r="E9306">
        <v>89</v>
      </c>
      <c r="F9306">
        <v>6</v>
      </c>
      <c r="G9306">
        <v>149.99</v>
      </c>
      <c r="H9306" s="1">
        <v>43232</v>
      </c>
      <c r="I9306">
        <v>999999</v>
      </c>
      <c r="J9306">
        <v>149.99</v>
      </c>
      <c r="K9306">
        <v>49.69</v>
      </c>
      <c r="L9306" t="s">
        <v>17</v>
      </c>
      <c r="M9306">
        <v>1.3240000000000001</v>
      </c>
    </row>
    <row r="9307" spans="1:13" x14ac:dyDescent="0.25">
      <c r="A9307">
        <v>305301</v>
      </c>
      <c r="B9307">
        <v>0</v>
      </c>
      <c r="C9307" s="1">
        <v>43231</v>
      </c>
      <c r="D9307">
        <v>776472</v>
      </c>
      <c r="E9307">
        <v>399</v>
      </c>
      <c r="F9307">
        <v>2</v>
      </c>
      <c r="G9307">
        <v>599</v>
      </c>
      <c r="H9307" s="1">
        <v>43231</v>
      </c>
      <c r="I9307">
        <v>290</v>
      </c>
      <c r="J9307">
        <v>515.14</v>
      </c>
      <c r="K9307">
        <v>275.45999999999998</v>
      </c>
      <c r="L9307" t="s">
        <v>14</v>
      </c>
      <c r="M9307">
        <v>0.83789999999999998</v>
      </c>
    </row>
    <row r="9308" spans="1:13" x14ac:dyDescent="0.25">
      <c r="A9308">
        <v>305301</v>
      </c>
      <c r="B9308">
        <v>1</v>
      </c>
      <c r="C9308" s="1">
        <v>43231</v>
      </c>
      <c r="D9308">
        <v>776472</v>
      </c>
      <c r="E9308">
        <v>122</v>
      </c>
      <c r="F9308">
        <v>5</v>
      </c>
      <c r="G9308">
        <v>279.99</v>
      </c>
      <c r="H9308" s="1">
        <v>43231</v>
      </c>
      <c r="I9308">
        <v>290</v>
      </c>
      <c r="J9308">
        <v>260.39069999999998</v>
      </c>
      <c r="K9308">
        <v>128.76</v>
      </c>
      <c r="L9308" t="s">
        <v>14</v>
      </c>
      <c r="M9308">
        <v>0.83789999999999998</v>
      </c>
    </row>
    <row r="9309" spans="1:13" x14ac:dyDescent="0.25">
      <c r="A9309">
        <v>305301</v>
      </c>
      <c r="B9309">
        <v>2</v>
      </c>
      <c r="C9309" s="1">
        <v>43231</v>
      </c>
      <c r="D9309">
        <v>776472</v>
      </c>
      <c r="E9309">
        <v>110</v>
      </c>
      <c r="F9309">
        <v>4</v>
      </c>
      <c r="G9309">
        <v>132.99</v>
      </c>
      <c r="H9309" s="1">
        <v>43231</v>
      </c>
      <c r="I9309">
        <v>290</v>
      </c>
      <c r="J9309">
        <v>118.36109999999999</v>
      </c>
      <c r="K9309">
        <v>61.16</v>
      </c>
      <c r="L9309" t="s">
        <v>14</v>
      </c>
      <c r="M9309">
        <v>0.83789999999999998</v>
      </c>
    </row>
    <row r="9310" spans="1:13" x14ac:dyDescent="0.25">
      <c r="A9310">
        <v>305301</v>
      </c>
      <c r="B9310">
        <v>3</v>
      </c>
      <c r="C9310" s="1">
        <v>43231</v>
      </c>
      <c r="D9310">
        <v>776472</v>
      </c>
      <c r="E9310">
        <v>1437</v>
      </c>
      <c r="F9310">
        <v>3</v>
      </c>
      <c r="G9310">
        <v>199</v>
      </c>
      <c r="H9310" s="1">
        <v>43231</v>
      </c>
      <c r="I9310">
        <v>290</v>
      </c>
      <c r="J9310">
        <v>173.13</v>
      </c>
      <c r="K9310">
        <v>91.51</v>
      </c>
      <c r="L9310" t="s">
        <v>14</v>
      </c>
      <c r="M9310">
        <v>0.83789999999999998</v>
      </c>
    </row>
    <row r="9311" spans="1:13" x14ac:dyDescent="0.25">
      <c r="A9311">
        <v>305302</v>
      </c>
      <c r="B9311">
        <v>0</v>
      </c>
      <c r="C9311" s="1">
        <v>43231</v>
      </c>
      <c r="D9311">
        <v>848544</v>
      </c>
      <c r="E9311">
        <v>430</v>
      </c>
      <c r="F9311">
        <v>1</v>
      </c>
      <c r="G9311">
        <v>269.95</v>
      </c>
      <c r="H9311" s="1">
        <v>43233</v>
      </c>
      <c r="I9311">
        <v>999999</v>
      </c>
      <c r="J9311">
        <v>245.65450000000001</v>
      </c>
      <c r="K9311">
        <v>137.63</v>
      </c>
      <c r="L9311" t="s">
        <v>14</v>
      </c>
      <c r="M9311">
        <v>0.83789999999999998</v>
      </c>
    </row>
    <row r="9312" spans="1:13" x14ac:dyDescent="0.25">
      <c r="A9312">
        <v>305303</v>
      </c>
      <c r="B9312">
        <v>0</v>
      </c>
      <c r="C9312" s="1">
        <v>43231</v>
      </c>
      <c r="D9312">
        <v>920766</v>
      </c>
      <c r="E9312">
        <v>82</v>
      </c>
      <c r="F9312">
        <v>4</v>
      </c>
      <c r="G9312">
        <v>40.549999999999997</v>
      </c>
      <c r="H9312" s="1">
        <v>43231</v>
      </c>
      <c r="I9312">
        <v>400</v>
      </c>
      <c r="J9312">
        <v>40.549999999999997</v>
      </c>
      <c r="K9312">
        <v>18.649999999999999</v>
      </c>
      <c r="L9312" t="s">
        <v>16</v>
      </c>
      <c r="M9312">
        <v>0.73740000000000006</v>
      </c>
    </row>
    <row r="9313" spans="1:13" x14ac:dyDescent="0.25">
      <c r="A9313">
        <v>305303</v>
      </c>
      <c r="B9313">
        <v>2</v>
      </c>
      <c r="C9313" s="1">
        <v>43231</v>
      </c>
      <c r="D9313">
        <v>920766</v>
      </c>
      <c r="E9313">
        <v>1620</v>
      </c>
      <c r="F9313">
        <v>2</v>
      </c>
      <c r="G9313">
        <v>60.99</v>
      </c>
      <c r="H9313" s="1">
        <v>43231</v>
      </c>
      <c r="I9313">
        <v>400</v>
      </c>
      <c r="J9313">
        <v>55.500900000000001</v>
      </c>
      <c r="K9313">
        <v>28.05</v>
      </c>
      <c r="L9313" t="s">
        <v>16</v>
      </c>
      <c r="M9313">
        <v>0.73740000000000006</v>
      </c>
    </row>
    <row r="9314" spans="1:13" x14ac:dyDescent="0.25">
      <c r="A9314">
        <v>305303</v>
      </c>
      <c r="B9314">
        <v>3</v>
      </c>
      <c r="C9314" s="1">
        <v>43231</v>
      </c>
      <c r="D9314">
        <v>920766</v>
      </c>
      <c r="E9314">
        <v>2504</v>
      </c>
      <c r="F9314">
        <v>3</v>
      </c>
      <c r="G9314">
        <v>9.99</v>
      </c>
      <c r="H9314" s="1">
        <v>43231</v>
      </c>
      <c r="I9314">
        <v>400</v>
      </c>
      <c r="J9314">
        <v>8.7911999999999999</v>
      </c>
      <c r="K9314">
        <v>5.09</v>
      </c>
      <c r="L9314" t="s">
        <v>16</v>
      </c>
      <c r="M9314">
        <v>0.73740000000000006</v>
      </c>
    </row>
    <row r="9315" spans="1:13" x14ac:dyDescent="0.25">
      <c r="A9315">
        <v>305304</v>
      </c>
      <c r="B9315">
        <v>0</v>
      </c>
      <c r="C9315" s="1">
        <v>43231</v>
      </c>
      <c r="D9315">
        <v>223211</v>
      </c>
      <c r="E9315">
        <v>1432</v>
      </c>
      <c r="F9315">
        <v>1</v>
      </c>
      <c r="G9315">
        <v>300</v>
      </c>
      <c r="H9315" s="1">
        <v>43234</v>
      </c>
      <c r="I9315">
        <v>999999</v>
      </c>
      <c r="J9315">
        <v>300</v>
      </c>
      <c r="K9315">
        <v>137.96</v>
      </c>
      <c r="L9315" t="s">
        <v>15</v>
      </c>
      <c r="M9315">
        <v>1.2734000000000001</v>
      </c>
    </row>
    <row r="9316" spans="1:13" x14ac:dyDescent="0.25">
      <c r="A9316">
        <v>305304</v>
      </c>
      <c r="B9316">
        <v>1</v>
      </c>
      <c r="C9316" s="1">
        <v>43231</v>
      </c>
      <c r="D9316">
        <v>223211</v>
      </c>
      <c r="E9316">
        <v>435</v>
      </c>
      <c r="F9316">
        <v>4</v>
      </c>
      <c r="G9316">
        <v>269.95</v>
      </c>
      <c r="H9316" s="1">
        <v>43234</v>
      </c>
      <c r="I9316">
        <v>999999</v>
      </c>
      <c r="J9316">
        <v>248.35400000000001</v>
      </c>
      <c r="K9316">
        <v>137.63</v>
      </c>
      <c r="L9316" t="s">
        <v>15</v>
      </c>
      <c r="M9316">
        <v>1.2734000000000001</v>
      </c>
    </row>
    <row r="9317" spans="1:13" x14ac:dyDescent="0.25">
      <c r="A9317">
        <v>305304</v>
      </c>
      <c r="B9317">
        <v>2</v>
      </c>
      <c r="C9317" s="1">
        <v>43231</v>
      </c>
      <c r="D9317">
        <v>223211</v>
      </c>
      <c r="E9317">
        <v>1390</v>
      </c>
      <c r="F9317">
        <v>1</v>
      </c>
      <c r="G9317">
        <v>38.99</v>
      </c>
      <c r="H9317" s="1">
        <v>43234</v>
      </c>
      <c r="I9317">
        <v>999999</v>
      </c>
      <c r="J9317">
        <v>35.480899999999998</v>
      </c>
      <c r="K9317">
        <v>17.93</v>
      </c>
      <c r="L9317" t="s">
        <v>15</v>
      </c>
      <c r="M9317">
        <v>1.2734000000000001</v>
      </c>
    </row>
    <row r="9318" spans="1:13" x14ac:dyDescent="0.25">
      <c r="A9318">
        <v>305304</v>
      </c>
      <c r="B9318">
        <v>3</v>
      </c>
      <c r="C9318" s="1">
        <v>43231</v>
      </c>
      <c r="D9318">
        <v>223211</v>
      </c>
      <c r="E9318">
        <v>1795</v>
      </c>
      <c r="F9318">
        <v>3</v>
      </c>
      <c r="G9318">
        <v>43</v>
      </c>
      <c r="H9318" s="1">
        <v>43234</v>
      </c>
      <c r="I9318">
        <v>999999</v>
      </c>
      <c r="J9318">
        <v>43</v>
      </c>
      <c r="K9318">
        <v>21.92</v>
      </c>
      <c r="L9318" t="s">
        <v>15</v>
      </c>
      <c r="M9318">
        <v>1.2734000000000001</v>
      </c>
    </row>
    <row r="9319" spans="1:13" x14ac:dyDescent="0.25">
      <c r="A9319">
        <v>305304</v>
      </c>
      <c r="B9319">
        <v>4</v>
      </c>
      <c r="C9319" s="1">
        <v>43231</v>
      </c>
      <c r="D9319">
        <v>223211</v>
      </c>
      <c r="E9319">
        <v>1776</v>
      </c>
      <c r="F9319">
        <v>5</v>
      </c>
      <c r="G9319">
        <v>43</v>
      </c>
      <c r="H9319" s="1">
        <v>43234</v>
      </c>
      <c r="I9319">
        <v>999999</v>
      </c>
      <c r="J9319">
        <v>37.840000000000003</v>
      </c>
      <c r="K9319">
        <v>21.92</v>
      </c>
      <c r="L9319" t="s">
        <v>15</v>
      </c>
      <c r="M9319">
        <v>1.2734000000000001</v>
      </c>
    </row>
    <row r="9320" spans="1:13" x14ac:dyDescent="0.25">
      <c r="A9320">
        <v>305304</v>
      </c>
      <c r="B9320">
        <v>5</v>
      </c>
      <c r="C9320" s="1">
        <v>43231</v>
      </c>
      <c r="D9320">
        <v>223211</v>
      </c>
      <c r="E9320">
        <v>1639</v>
      </c>
      <c r="F9320">
        <v>1</v>
      </c>
      <c r="G9320">
        <v>9.99</v>
      </c>
      <c r="H9320" s="1">
        <v>43234</v>
      </c>
      <c r="I9320">
        <v>999999</v>
      </c>
      <c r="J9320">
        <v>8.6913</v>
      </c>
      <c r="K9320">
        <v>5.09</v>
      </c>
      <c r="L9320" t="s">
        <v>15</v>
      </c>
      <c r="M9320">
        <v>1.2734000000000001</v>
      </c>
    </row>
    <row r="9321" spans="1:13" x14ac:dyDescent="0.25">
      <c r="A9321">
        <v>305304</v>
      </c>
      <c r="B9321">
        <v>6</v>
      </c>
      <c r="C9321" s="1">
        <v>43231</v>
      </c>
      <c r="D9321">
        <v>223211</v>
      </c>
      <c r="E9321">
        <v>422</v>
      </c>
      <c r="F9321">
        <v>1</v>
      </c>
      <c r="G9321">
        <v>969</v>
      </c>
      <c r="H9321" s="1">
        <v>43234</v>
      </c>
      <c r="I9321">
        <v>999999</v>
      </c>
      <c r="J9321">
        <v>852.72</v>
      </c>
      <c r="K9321">
        <v>321.05</v>
      </c>
      <c r="L9321" t="s">
        <v>15</v>
      </c>
      <c r="M9321">
        <v>1.2734000000000001</v>
      </c>
    </row>
    <row r="9322" spans="1:13" x14ac:dyDescent="0.25">
      <c r="A9322">
        <v>305305</v>
      </c>
      <c r="B9322">
        <v>0</v>
      </c>
      <c r="C9322" s="1">
        <v>43231</v>
      </c>
      <c r="D9322">
        <v>351969</v>
      </c>
      <c r="E9322">
        <v>435</v>
      </c>
      <c r="F9322">
        <v>3</v>
      </c>
      <c r="G9322">
        <v>269.95</v>
      </c>
      <c r="H9322" s="1">
        <v>43231</v>
      </c>
      <c r="I9322">
        <v>90</v>
      </c>
      <c r="J9322">
        <v>248.35400000000001</v>
      </c>
      <c r="K9322">
        <v>137.63</v>
      </c>
      <c r="L9322" t="s">
        <v>15</v>
      </c>
      <c r="M9322">
        <v>1.2734000000000001</v>
      </c>
    </row>
    <row r="9323" spans="1:13" x14ac:dyDescent="0.25">
      <c r="A9323">
        <v>305305</v>
      </c>
      <c r="B9323">
        <v>1</v>
      </c>
      <c r="C9323" s="1">
        <v>43231</v>
      </c>
      <c r="D9323">
        <v>351969</v>
      </c>
      <c r="E9323">
        <v>88</v>
      </c>
      <c r="F9323">
        <v>2</v>
      </c>
      <c r="G9323">
        <v>149.99</v>
      </c>
      <c r="H9323" s="1">
        <v>43231</v>
      </c>
      <c r="I9323">
        <v>90</v>
      </c>
      <c r="J9323">
        <v>149.99</v>
      </c>
      <c r="K9323">
        <v>49.69</v>
      </c>
      <c r="L9323" t="s">
        <v>15</v>
      </c>
      <c r="M9323">
        <v>1.2734000000000001</v>
      </c>
    </row>
    <row r="9324" spans="1:13" x14ac:dyDescent="0.25">
      <c r="A9324">
        <v>305305</v>
      </c>
      <c r="B9324">
        <v>2</v>
      </c>
      <c r="C9324" s="1">
        <v>43231</v>
      </c>
      <c r="D9324">
        <v>351969</v>
      </c>
      <c r="E9324">
        <v>1441</v>
      </c>
      <c r="F9324">
        <v>1</v>
      </c>
      <c r="G9324">
        <v>200</v>
      </c>
      <c r="H9324" s="1">
        <v>43231</v>
      </c>
      <c r="I9324">
        <v>90</v>
      </c>
      <c r="J9324">
        <v>178</v>
      </c>
      <c r="K9324">
        <v>91.97</v>
      </c>
      <c r="L9324" t="s">
        <v>15</v>
      </c>
      <c r="M9324">
        <v>1.2734000000000001</v>
      </c>
    </row>
    <row r="9325" spans="1:13" x14ac:dyDescent="0.25">
      <c r="A9325">
        <v>305305</v>
      </c>
      <c r="B9325">
        <v>3</v>
      </c>
      <c r="C9325" s="1">
        <v>43231</v>
      </c>
      <c r="D9325">
        <v>351969</v>
      </c>
      <c r="E9325">
        <v>1092</v>
      </c>
      <c r="F9325">
        <v>1</v>
      </c>
      <c r="G9325">
        <v>673</v>
      </c>
      <c r="H9325" s="1">
        <v>43231</v>
      </c>
      <c r="I9325">
        <v>90</v>
      </c>
      <c r="J9325">
        <v>612.42999999999995</v>
      </c>
      <c r="K9325">
        <v>222.98</v>
      </c>
      <c r="L9325" t="s">
        <v>15</v>
      </c>
      <c r="M9325">
        <v>1.2734000000000001</v>
      </c>
    </row>
    <row r="9326" spans="1:13" x14ac:dyDescent="0.25">
      <c r="A9326">
        <v>305305</v>
      </c>
      <c r="B9326">
        <v>4</v>
      </c>
      <c r="C9326" s="1">
        <v>43231</v>
      </c>
      <c r="D9326">
        <v>351969</v>
      </c>
      <c r="E9326">
        <v>663</v>
      </c>
      <c r="F9326">
        <v>4</v>
      </c>
      <c r="G9326">
        <v>248</v>
      </c>
      <c r="H9326" s="1">
        <v>43231</v>
      </c>
      <c r="I9326">
        <v>90</v>
      </c>
      <c r="J9326">
        <v>213.28</v>
      </c>
      <c r="K9326">
        <v>82.17</v>
      </c>
      <c r="L9326" t="s">
        <v>15</v>
      </c>
      <c r="M9326">
        <v>1.2734000000000001</v>
      </c>
    </row>
    <row r="9327" spans="1:13" x14ac:dyDescent="0.25">
      <c r="A9327">
        <v>305306</v>
      </c>
      <c r="B9327">
        <v>0</v>
      </c>
      <c r="C9327" s="1">
        <v>43231</v>
      </c>
      <c r="D9327">
        <v>936032</v>
      </c>
      <c r="E9327">
        <v>358</v>
      </c>
      <c r="F9327">
        <v>2</v>
      </c>
      <c r="G9327">
        <v>326</v>
      </c>
      <c r="H9327" s="1">
        <v>43231</v>
      </c>
      <c r="I9327">
        <v>390</v>
      </c>
      <c r="J9327">
        <v>326</v>
      </c>
      <c r="K9327">
        <v>166.2</v>
      </c>
      <c r="L9327" t="s">
        <v>16</v>
      </c>
      <c r="M9327">
        <v>0.73740000000000006</v>
      </c>
    </row>
    <row r="9328" spans="1:13" x14ac:dyDescent="0.25">
      <c r="A9328">
        <v>305306</v>
      </c>
      <c r="B9328">
        <v>1</v>
      </c>
      <c r="C9328" s="1">
        <v>43231</v>
      </c>
      <c r="D9328">
        <v>936032</v>
      </c>
      <c r="E9328">
        <v>2046</v>
      </c>
      <c r="F9328">
        <v>3</v>
      </c>
      <c r="G9328">
        <v>139.99</v>
      </c>
      <c r="H9328" s="1">
        <v>43231</v>
      </c>
      <c r="I9328">
        <v>390</v>
      </c>
      <c r="J9328">
        <v>139.99</v>
      </c>
      <c r="K9328">
        <v>71.37</v>
      </c>
      <c r="L9328" t="s">
        <v>16</v>
      </c>
      <c r="M9328">
        <v>0.73740000000000006</v>
      </c>
    </row>
    <row r="9329" spans="1:13" x14ac:dyDescent="0.25">
      <c r="A9329">
        <v>305400</v>
      </c>
      <c r="B9329">
        <v>0</v>
      </c>
      <c r="C9329" s="1">
        <v>43232</v>
      </c>
      <c r="D9329">
        <v>323627</v>
      </c>
      <c r="E9329">
        <v>1345</v>
      </c>
      <c r="F9329">
        <v>5</v>
      </c>
      <c r="G9329">
        <v>22</v>
      </c>
      <c r="H9329" s="1">
        <v>43232</v>
      </c>
      <c r="I9329">
        <v>90</v>
      </c>
      <c r="J9329">
        <v>20.9</v>
      </c>
      <c r="K9329">
        <v>10.119999999999999</v>
      </c>
      <c r="L9329" t="s">
        <v>15</v>
      </c>
      <c r="M9329">
        <v>1.2734000000000001</v>
      </c>
    </row>
    <row r="9330" spans="1:13" x14ac:dyDescent="0.25">
      <c r="A9330">
        <v>305400</v>
      </c>
      <c r="B9330">
        <v>1</v>
      </c>
      <c r="C9330" s="1">
        <v>43232</v>
      </c>
      <c r="D9330">
        <v>323627</v>
      </c>
      <c r="E9330">
        <v>858</v>
      </c>
      <c r="F9330">
        <v>2</v>
      </c>
      <c r="G9330">
        <v>29.95</v>
      </c>
      <c r="H9330" s="1">
        <v>43232</v>
      </c>
      <c r="I9330">
        <v>90</v>
      </c>
      <c r="J9330">
        <v>29.95</v>
      </c>
      <c r="K9330">
        <v>13.77</v>
      </c>
      <c r="L9330" t="s">
        <v>15</v>
      </c>
      <c r="M9330">
        <v>1.2734000000000001</v>
      </c>
    </row>
    <row r="9331" spans="1:13" x14ac:dyDescent="0.25">
      <c r="A9331">
        <v>305400</v>
      </c>
      <c r="B9331">
        <v>2</v>
      </c>
      <c r="C9331" s="1">
        <v>43232</v>
      </c>
      <c r="D9331">
        <v>323627</v>
      </c>
      <c r="E9331">
        <v>1452</v>
      </c>
      <c r="F9331">
        <v>5</v>
      </c>
      <c r="G9331">
        <v>293</v>
      </c>
      <c r="H9331" s="1">
        <v>43232</v>
      </c>
      <c r="I9331">
        <v>90</v>
      </c>
      <c r="J9331">
        <v>269.56</v>
      </c>
      <c r="K9331">
        <v>134.74</v>
      </c>
      <c r="L9331" t="s">
        <v>15</v>
      </c>
      <c r="M9331">
        <v>1.2734000000000001</v>
      </c>
    </row>
    <row r="9332" spans="1:13" x14ac:dyDescent="0.25">
      <c r="A9332">
        <v>305400</v>
      </c>
      <c r="B9332">
        <v>3</v>
      </c>
      <c r="C9332" s="1">
        <v>43232</v>
      </c>
      <c r="D9332">
        <v>323627</v>
      </c>
      <c r="E9332">
        <v>2055</v>
      </c>
      <c r="F9332">
        <v>3</v>
      </c>
      <c r="G9332">
        <v>665.94</v>
      </c>
      <c r="H9332" s="1">
        <v>43232</v>
      </c>
      <c r="I9332">
        <v>90</v>
      </c>
      <c r="J9332">
        <v>612.66480000000001</v>
      </c>
      <c r="K9332">
        <v>220.64</v>
      </c>
      <c r="L9332" t="s">
        <v>15</v>
      </c>
      <c r="M9332">
        <v>1.2734000000000001</v>
      </c>
    </row>
    <row r="9333" spans="1:13" x14ac:dyDescent="0.25">
      <c r="A9333">
        <v>305401</v>
      </c>
      <c r="B9333">
        <v>0</v>
      </c>
      <c r="C9333" s="1">
        <v>43232</v>
      </c>
      <c r="D9333">
        <v>1215673</v>
      </c>
      <c r="E9333">
        <v>461</v>
      </c>
      <c r="F9333">
        <v>7</v>
      </c>
      <c r="G9333">
        <v>819</v>
      </c>
      <c r="H9333" s="1">
        <v>43232</v>
      </c>
      <c r="I9333">
        <v>590</v>
      </c>
      <c r="J9333">
        <v>728.91</v>
      </c>
      <c r="K9333">
        <v>271.35000000000002</v>
      </c>
      <c r="L9333" t="s">
        <v>13</v>
      </c>
      <c r="M9333">
        <v>1</v>
      </c>
    </row>
    <row r="9334" spans="1:13" x14ac:dyDescent="0.25">
      <c r="A9334">
        <v>305402</v>
      </c>
      <c r="B9334">
        <v>0</v>
      </c>
      <c r="C9334" s="1">
        <v>43232</v>
      </c>
      <c r="D9334">
        <v>1739059</v>
      </c>
      <c r="E9334">
        <v>74</v>
      </c>
      <c r="F9334">
        <v>4</v>
      </c>
      <c r="G9334">
        <v>37.950000000000003</v>
      </c>
      <c r="H9334" s="1">
        <v>43234</v>
      </c>
      <c r="I9334">
        <v>999999</v>
      </c>
      <c r="J9334">
        <v>37.950000000000003</v>
      </c>
      <c r="K9334">
        <v>17.45</v>
      </c>
      <c r="L9334" t="s">
        <v>13</v>
      </c>
      <c r="M9334">
        <v>1</v>
      </c>
    </row>
    <row r="9335" spans="1:13" x14ac:dyDescent="0.25">
      <c r="A9335">
        <v>305402</v>
      </c>
      <c r="B9335">
        <v>1</v>
      </c>
      <c r="C9335" s="1">
        <v>43232</v>
      </c>
      <c r="D9335">
        <v>1739059</v>
      </c>
      <c r="E9335">
        <v>1658</v>
      </c>
      <c r="F9335">
        <v>1</v>
      </c>
      <c r="G9335">
        <v>109.99</v>
      </c>
      <c r="H9335" s="1">
        <v>43234</v>
      </c>
      <c r="I9335">
        <v>999999</v>
      </c>
      <c r="J9335">
        <v>97.891099999999994</v>
      </c>
      <c r="K9335">
        <v>56.08</v>
      </c>
      <c r="L9335" t="s">
        <v>13</v>
      </c>
      <c r="M9335">
        <v>1</v>
      </c>
    </row>
    <row r="9336" spans="1:13" x14ac:dyDescent="0.25">
      <c r="A9336">
        <v>305403</v>
      </c>
      <c r="B9336">
        <v>0</v>
      </c>
      <c r="C9336" s="1">
        <v>43232</v>
      </c>
      <c r="D9336">
        <v>1088600</v>
      </c>
      <c r="E9336">
        <v>166</v>
      </c>
      <c r="F9336">
        <v>1</v>
      </c>
      <c r="G9336">
        <v>119</v>
      </c>
      <c r="H9336" s="1">
        <v>43233</v>
      </c>
      <c r="I9336">
        <v>999999</v>
      </c>
      <c r="J9336">
        <v>119</v>
      </c>
      <c r="K9336">
        <v>54.72</v>
      </c>
      <c r="L9336" t="s">
        <v>16</v>
      </c>
      <c r="M9336">
        <v>0.73740000000000006</v>
      </c>
    </row>
    <row r="9337" spans="1:13" x14ac:dyDescent="0.25">
      <c r="A9337">
        <v>305403</v>
      </c>
      <c r="B9337">
        <v>2</v>
      </c>
      <c r="C9337" s="1">
        <v>43232</v>
      </c>
      <c r="D9337">
        <v>1088600</v>
      </c>
      <c r="E9337">
        <v>1681</v>
      </c>
      <c r="F9337">
        <v>1</v>
      </c>
      <c r="G9337">
        <v>6.89</v>
      </c>
      <c r="H9337" s="1">
        <v>43233</v>
      </c>
      <c r="I9337">
        <v>999999</v>
      </c>
      <c r="J9337">
        <v>6.89</v>
      </c>
      <c r="K9337">
        <v>3.17</v>
      </c>
      <c r="L9337" t="s">
        <v>16</v>
      </c>
      <c r="M9337">
        <v>0.73740000000000006</v>
      </c>
    </row>
    <row r="9338" spans="1:13" x14ac:dyDescent="0.25">
      <c r="A9338">
        <v>305404</v>
      </c>
      <c r="B9338">
        <v>0</v>
      </c>
      <c r="C9338" s="1">
        <v>43232</v>
      </c>
      <c r="D9338">
        <v>495527</v>
      </c>
      <c r="E9338">
        <v>674</v>
      </c>
      <c r="F9338">
        <v>1</v>
      </c>
      <c r="G9338">
        <v>209</v>
      </c>
      <c r="H9338" s="1">
        <v>43235</v>
      </c>
      <c r="I9338">
        <v>999999</v>
      </c>
      <c r="J9338">
        <v>181.83</v>
      </c>
      <c r="K9338">
        <v>69.25</v>
      </c>
      <c r="L9338" t="s">
        <v>14</v>
      </c>
      <c r="M9338">
        <v>0.83789999999999998</v>
      </c>
    </row>
    <row r="9339" spans="1:13" x14ac:dyDescent="0.25">
      <c r="A9339">
        <v>305404</v>
      </c>
      <c r="B9339">
        <v>1</v>
      </c>
      <c r="C9339" s="1">
        <v>43232</v>
      </c>
      <c r="D9339">
        <v>495527</v>
      </c>
      <c r="E9339">
        <v>1366</v>
      </c>
      <c r="F9339">
        <v>5</v>
      </c>
      <c r="G9339">
        <v>32.99</v>
      </c>
      <c r="H9339" s="1">
        <v>43235</v>
      </c>
      <c r="I9339">
        <v>999999</v>
      </c>
      <c r="J9339">
        <v>29.031199999999998</v>
      </c>
      <c r="K9339">
        <v>15.17</v>
      </c>
      <c r="L9339" t="s">
        <v>14</v>
      </c>
      <c r="M9339">
        <v>0.83789999999999998</v>
      </c>
    </row>
    <row r="9340" spans="1:13" x14ac:dyDescent="0.25">
      <c r="A9340">
        <v>305404</v>
      </c>
      <c r="B9340">
        <v>2</v>
      </c>
      <c r="C9340" s="1">
        <v>43232</v>
      </c>
      <c r="D9340">
        <v>495527</v>
      </c>
      <c r="E9340">
        <v>2509</v>
      </c>
      <c r="F9340">
        <v>4</v>
      </c>
      <c r="G9340">
        <v>4.0599999999999996</v>
      </c>
      <c r="H9340" s="1">
        <v>43235</v>
      </c>
      <c r="I9340">
        <v>999999</v>
      </c>
      <c r="J9340">
        <v>3.6133999999999999</v>
      </c>
      <c r="K9340">
        <v>2.0699999999999998</v>
      </c>
      <c r="L9340" t="s">
        <v>14</v>
      </c>
      <c r="M9340">
        <v>0.83789999999999998</v>
      </c>
    </row>
    <row r="9341" spans="1:13" x14ac:dyDescent="0.25">
      <c r="A9341">
        <v>305405</v>
      </c>
      <c r="B9341">
        <v>0</v>
      </c>
      <c r="C9341" s="1">
        <v>43232</v>
      </c>
      <c r="D9341">
        <v>1375232</v>
      </c>
      <c r="E9341">
        <v>930</v>
      </c>
      <c r="F9341">
        <v>1</v>
      </c>
      <c r="G9341">
        <v>33.99</v>
      </c>
      <c r="H9341" s="1">
        <v>43232</v>
      </c>
      <c r="I9341">
        <v>590</v>
      </c>
      <c r="J9341">
        <v>33.99</v>
      </c>
      <c r="K9341">
        <v>17.329999999999998</v>
      </c>
      <c r="L9341" t="s">
        <v>13</v>
      </c>
      <c r="M9341">
        <v>1</v>
      </c>
    </row>
    <row r="9342" spans="1:13" x14ac:dyDescent="0.25">
      <c r="A9342">
        <v>305406</v>
      </c>
      <c r="B9342">
        <v>0</v>
      </c>
      <c r="C9342" s="1">
        <v>43232</v>
      </c>
      <c r="D9342">
        <v>1579839</v>
      </c>
      <c r="E9342">
        <v>667</v>
      </c>
      <c r="F9342">
        <v>1</v>
      </c>
      <c r="G9342">
        <v>190</v>
      </c>
      <c r="H9342" s="1">
        <v>43235</v>
      </c>
      <c r="I9342">
        <v>999999</v>
      </c>
      <c r="J9342">
        <v>171</v>
      </c>
      <c r="K9342">
        <v>87.37</v>
      </c>
      <c r="L9342" t="s">
        <v>13</v>
      </c>
      <c r="M9342">
        <v>1</v>
      </c>
    </row>
    <row r="9343" spans="1:13" x14ac:dyDescent="0.25">
      <c r="A9343">
        <v>305407</v>
      </c>
      <c r="B9343">
        <v>0</v>
      </c>
      <c r="C9343" s="1">
        <v>43232</v>
      </c>
      <c r="D9343">
        <v>1763562</v>
      </c>
      <c r="E9343">
        <v>1616</v>
      </c>
      <c r="F9343">
        <v>2</v>
      </c>
      <c r="G9343">
        <v>56.99</v>
      </c>
      <c r="H9343" s="1">
        <v>43232</v>
      </c>
      <c r="I9343">
        <v>590</v>
      </c>
      <c r="J9343">
        <v>56.99</v>
      </c>
      <c r="K9343">
        <v>26.21</v>
      </c>
      <c r="L9343" t="s">
        <v>13</v>
      </c>
      <c r="M9343">
        <v>1</v>
      </c>
    </row>
    <row r="9344" spans="1:13" x14ac:dyDescent="0.25">
      <c r="A9344">
        <v>305408</v>
      </c>
      <c r="B9344">
        <v>0</v>
      </c>
      <c r="C9344" s="1">
        <v>43232</v>
      </c>
      <c r="D9344">
        <v>1354052</v>
      </c>
      <c r="E9344">
        <v>689</v>
      </c>
      <c r="F9344">
        <v>2</v>
      </c>
      <c r="G9344">
        <v>159</v>
      </c>
      <c r="H9344" s="1">
        <v>43234</v>
      </c>
      <c r="I9344">
        <v>999999</v>
      </c>
      <c r="J9344">
        <v>136.74</v>
      </c>
      <c r="K9344">
        <v>73.12</v>
      </c>
      <c r="L9344" t="s">
        <v>13</v>
      </c>
      <c r="M9344">
        <v>1</v>
      </c>
    </row>
    <row r="9345" spans="1:13" x14ac:dyDescent="0.25">
      <c r="A9345">
        <v>305408</v>
      </c>
      <c r="B9345">
        <v>1</v>
      </c>
      <c r="C9345" s="1">
        <v>43232</v>
      </c>
      <c r="D9345">
        <v>1354052</v>
      </c>
      <c r="E9345">
        <v>1576</v>
      </c>
      <c r="F9345">
        <v>4</v>
      </c>
      <c r="G9345">
        <v>12.99</v>
      </c>
      <c r="H9345" s="1">
        <v>43234</v>
      </c>
      <c r="I9345">
        <v>999999</v>
      </c>
      <c r="J9345">
        <v>12.4704</v>
      </c>
      <c r="K9345">
        <v>6.62</v>
      </c>
      <c r="L9345" t="s">
        <v>13</v>
      </c>
      <c r="M9345">
        <v>1</v>
      </c>
    </row>
    <row r="9346" spans="1:13" x14ac:dyDescent="0.25">
      <c r="A9346">
        <v>305409</v>
      </c>
      <c r="B9346">
        <v>0</v>
      </c>
      <c r="C9346" s="1">
        <v>43232</v>
      </c>
      <c r="D9346">
        <v>1760803</v>
      </c>
      <c r="E9346">
        <v>1517</v>
      </c>
      <c r="F9346">
        <v>4</v>
      </c>
      <c r="G9346">
        <v>267</v>
      </c>
      <c r="H9346" s="1">
        <v>43232</v>
      </c>
      <c r="I9346">
        <v>550</v>
      </c>
      <c r="J9346">
        <v>267</v>
      </c>
      <c r="K9346">
        <v>122.78</v>
      </c>
      <c r="L9346" t="s">
        <v>13</v>
      </c>
      <c r="M9346">
        <v>1</v>
      </c>
    </row>
    <row r="9347" spans="1:13" x14ac:dyDescent="0.25">
      <c r="A9347">
        <v>305410</v>
      </c>
      <c r="B9347">
        <v>0</v>
      </c>
      <c r="C9347" s="1">
        <v>43232</v>
      </c>
      <c r="D9347">
        <v>1807334</v>
      </c>
      <c r="E9347">
        <v>338</v>
      </c>
      <c r="F9347">
        <v>2</v>
      </c>
      <c r="G9347">
        <v>1199</v>
      </c>
      <c r="H9347" s="1">
        <v>43232</v>
      </c>
      <c r="I9347">
        <v>450</v>
      </c>
      <c r="J9347">
        <v>1199</v>
      </c>
      <c r="K9347">
        <v>397.25</v>
      </c>
      <c r="L9347" t="s">
        <v>13</v>
      </c>
      <c r="M9347">
        <v>1</v>
      </c>
    </row>
    <row r="9348" spans="1:13" x14ac:dyDescent="0.25">
      <c r="A9348">
        <v>305411</v>
      </c>
      <c r="B9348">
        <v>0</v>
      </c>
      <c r="C9348" s="1">
        <v>43232</v>
      </c>
      <c r="D9348">
        <v>975180</v>
      </c>
      <c r="E9348">
        <v>314</v>
      </c>
      <c r="F9348">
        <v>3</v>
      </c>
      <c r="G9348">
        <v>309</v>
      </c>
      <c r="H9348" s="1">
        <v>43232</v>
      </c>
      <c r="I9348">
        <v>370</v>
      </c>
      <c r="J9348">
        <v>309</v>
      </c>
      <c r="K9348">
        <v>157.54</v>
      </c>
      <c r="L9348" t="s">
        <v>16</v>
      </c>
      <c r="M9348">
        <v>0.73740000000000006</v>
      </c>
    </row>
    <row r="9349" spans="1:13" x14ac:dyDescent="0.25">
      <c r="A9349">
        <v>305411</v>
      </c>
      <c r="B9349">
        <v>2</v>
      </c>
      <c r="C9349" s="1">
        <v>43232</v>
      </c>
      <c r="D9349">
        <v>975180</v>
      </c>
      <c r="E9349">
        <v>996</v>
      </c>
      <c r="F9349">
        <v>3</v>
      </c>
      <c r="G9349">
        <v>186.9</v>
      </c>
      <c r="H9349" s="1">
        <v>43232</v>
      </c>
      <c r="I9349">
        <v>370</v>
      </c>
      <c r="J9349">
        <v>186.9</v>
      </c>
      <c r="K9349">
        <v>85.95</v>
      </c>
      <c r="L9349" t="s">
        <v>16</v>
      </c>
      <c r="M9349">
        <v>0.73740000000000006</v>
      </c>
    </row>
    <row r="9350" spans="1:13" x14ac:dyDescent="0.25">
      <c r="A9350">
        <v>305411</v>
      </c>
      <c r="B9350">
        <v>3</v>
      </c>
      <c r="C9350" s="1">
        <v>43232</v>
      </c>
      <c r="D9350">
        <v>975180</v>
      </c>
      <c r="E9350">
        <v>1480</v>
      </c>
      <c r="F9350">
        <v>2</v>
      </c>
      <c r="G9350">
        <v>129</v>
      </c>
      <c r="H9350" s="1">
        <v>43232</v>
      </c>
      <c r="I9350">
        <v>370</v>
      </c>
      <c r="J9350">
        <v>129</v>
      </c>
      <c r="K9350">
        <v>65.77</v>
      </c>
      <c r="L9350" t="s">
        <v>16</v>
      </c>
      <c r="M9350">
        <v>0.73740000000000006</v>
      </c>
    </row>
    <row r="9351" spans="1:13" x14ac:dyDescent="0.25">
      <c r="A9351">
        <v>305411</v>
      </c>
      <c r="B9351">
        <v>4</v>
      </c>
      <c r="C9351" s="1">
        <v>43232</v>
      </c>
      <c r="D9351">
        <v>975180</v>
      </c>
      <c r="E9351">
        <v>1462</v>
      </c>
      <c r="F9351">
        <v>2</v>
      </c>
      <c r="G9351">
        <v>268</v>
      </c>
      <c r="H9351" s="1">
        <v>43232</v>
      </c>
      <c r="I9351">
        <v>370</v>
      </c>
      <c r="J9351">
        <v>238.52</v>
      </c>
      <c r="K9351">
        <v>123.24</v>
      </c>
      <c r="L9351" t="s">
        <v>16</v>
      </c>
      <c r="M9351">
        <v>0.73740000000000006</v>
      </c>
    </row>
    <row r="9352" spans="1:13" x14ac:dyDescent="0.25">
      <c r="A9352">
        <v>305411</v>
      </c>
      <c r="B9352">
        <v>5</v>
      </c>
      <c r="C9352" s="1">
        <v>43232</v>
      </c>
      <c r="D9352">
        <v>975180</v>
      </c>
      <c r="E9352">
        <v>70</v>
      </c>
      <c r="F9352">
        <v>2</v>
      </c>
      <c r="G9352">
        <v>47.95</v>
      </c>
      <c r="H9352" s="1">
        <v>43232</v>
      </c>
      <c r="I9352">
        <v>370</v>
      </c>
      <c r="J9352">
        <v>41.716500000000003</v>
      </c>
      <c r="K9352">
        <v>22.05</v>
      </c>
      <c r="L9352" t="s">
        <v>16</v>
      </c>
      <c r="M9352">
        <v>0.73740000000000006</v>
      </c>
    </row>
    <row r="9353" spans="1:13" x14ac:dyDescent="0.25">
      <c r="A9353">
        <v>305412</v>
      </c>
      <c r="B9353">
        <v>0</v>
      </c>
      <c r="C9353" s="1">
        <v>43232</v>
      </c>
      <c r="D9353">
        <v>1141764</v>
      </c>
      <c r="E9353">
        <v>428</v>
      </c>
      <c r="F9353">
        <v>3</v>
      </c>
      <c r="G9353">
        <v>969</v>
      </c>
      <c r="H9353" s="1">
        <v>43235</v>
      </c>
      <c r="I9353">
        <v>999999</v>
      </c>
      <c r="J9353">
        <v>969</v>
      </c>
      <c r="K9353">
        <v>321.05</v>
      </c>
      <c r="L9353" t="s">
        <v>16</v>
      </c>
      <c r="M9353">
        <v>0.73740000000000006</v>
      </c>
    </row>
    <row r="9354" spans="1:13" x14ac:dyDescent="0.25">
      <c r="A9354">
        <v>305412</v>
      </c>
      <c r="B9354">
        <v>1</v>
      </c>
      <c r="C9354" s="1">
        <v>43232</v>
      </c>
      <c r="D9354">
        <v>1141764</v>
      </c>
      <c r="E9354">
        <v>1592</v>
      </c>
      <c r="F9354">
        <v>1</v>
      </c>
      <c r="G9354">
        <v>17.989999999999998</v>
      </c>
      <c r="H9354" s="1">
        <v>43235</v>
      </c>
      <c r="I9354">
        <v>999999</v>
      </c>
      <c r="J9354">
        <v>16.011099999999999</v>
      </c>
      <c r="K9354">
        <v>8.27</v>
      </c>
      <c r="L9354" t="s">
        <v>16</v>
      </c>
      <c r="M9354">
        <v>0.73740000000000006</v>
      </c>
    </row>
    <row r="9355" spans="1:13" x14ac:dyDescent="0.25">
      <c r="A9355">
        <v>305600</v>
      </c>
      <c r="B9355">
        <v>0</v>
      </c>
      <c r="C9355" s="1">
        <v>43234</v>
      </c>
      <c r="D9355">
        <v>674005</v>
      </c>
      <c r="E9355">
        <v>1239</v>
      </c>
      <c r="F9355">
        <v>5</v>
      </c>
      <c r="G9355">
        <v>158</v>
      </c>
      <c r="H9355" s="1">
        <v>43234</v>
      </c>
      <c r="I9355">
        <v>160</v>
      </c>
      <c r="J9355">
        <v>158</v>
      </c>
      <c r="K9355">
        <v>80.55</v>
      </c>
      <c r="L9355" t="s">
        <v>14</v>
      </c>
      <c r="M9355">
        <v>0.83420000000000005</v>
      </c>
    </row>
    <row r="9356" spans="1:13" x14ac:dyDescent="0.25">
      <c r="A9356">
        <v>305600</v>
      </c>
      <c r="B9356">
        <v>1</v>
      </c>
      <c r="C9356" s="1">
        <v>43234</v>
      </c>
      <c r="D9356">
        <v>674005</v>
      </c>
      <c r="E9356">
        <v>1116</v>
      </c>
      <c r="F9356">
        <v>3</v>
      </c>
      <c r="G9356">
        <v>645</v>
      </c>
      <c r="H9356" s="1">
        <v>43234</v>
      </c>
      <c r="I9356">
        <v>160</v>
      </c>
      <c r="J9356">
        <v>567.6</v>
      </c>
      <c r="K9356">
        <v>213.7</v>
      </c>
      <c r="L9356" t="s">
        <v>14</v>
      </c>
      <c r="M9356">
        <v>0.83420000000000005</v>
      </c>
    </row>
    <row r="9357" spans="1:13" x14ac:dyDescent="0.25">
      <c r="A9357">
        <v>305600</v>
      </c>
      <c r="B9357">
        <v>2</v>
      </c>
      <c r="C9357" s="1">
        <v>43234</v>
      </c>
      <c r="D9357">
        <v>674005</v>
      </c>
      <c r="E9357">
        <v>441</v>
      </c>
      <c r="F9357">
        <v>3</v>
      </c>
      <c r="G9357">
        <v>229.9</v>
      </c>
      <c r="H9357" s="1">
        <v>43234</v>
      </c>
      <c r="I9357">
        <v>160</v>
      </c>
      <c r="J9357">
        <v>202.31200000000001</v>
      </c>
      <c r="K9357">
        <v>117.21</v>
      </c>
      <c r="L9357" t="s">
        <v>14</v>
      </c>
      <c r="M9357">
        <v>0.83420000000000005</v>
      </c>
    </row>
    <row r="9358" spans="1:13" x14ac:dyDescent="0.25">
      <c r="A9358">
        <v>305601</v>
      </c>
      <c r="B9358">
        <v>0</v>
      </c>
      <c r="C9358" s="1">
        <v>43234</v>
      </c>
      <c r="D9358">
        <v>1608389</v>
      </c>
      <c r="E9358">
        <v>456</v>
      </c>
      <c r="F9358">
        <v>3</v>
      </c>
      <c r="G9358">
        <v>559</v>
      </c>
      <c r="H9358" s="1">
        <v>43238</v>
      </c>
      <c r="I9358">
        <v>999999</v>
      </c>
      <c r="J9358">
        <v>559</v>
      </c>
      <c r="K9358">
        <v>257.06</v>
      </c>
      <c r="L9358" t="s">
        <v>13</v>
      </c>
      <c r="M9358">
        <v>1</v>
      </c>
    </row>
    <row r="9359" spans="1:13" x14ac:dyDescent="0.25">
      <c r="A9359">
        <v>305601</v>
      </c>
      <c r="B9359">
        <v>1</v>
      </c>
      <c r="C9359" s="1">
        <v>43234</v>
      </c>
      <c r="D9359">
        <v>1608389</v>
      </c>
      <c r="E9359">
        <v>1643</v>
      </c>
      <c r="F9359">
        <v>8</v>
      </c>
      <c r="G9359">
        <v>57.88</v>
      </c>
      <c r="H9359" s="1">
        <v>43238</v>
      </c>
      <c r="I9359">
        <v>999999</v>
      </c>
      <c r="J9359">
        <v>53.249600000000001</v>
      </c>
      <c r="K9359">
        <v>26.62</v>
      </c>
      <c r="L9359" t="s">
        <v>13</v>
      </c>
      <c r="M9359">
        <v>1</v>
      </c>
    </row>
    <row r="9360" spans="1:13" x14ac:dyDescent="0.25">
      <c r="A9360">
        <v>305601</v>
      </c>
      <c r="B9360">
        <v>2</v>
      </c>
      <c r="C9360" s="1">
        <v>43234</v>
      </c>
      <c r="D9360">
        <v>1608389</v>
      </c>
      <c r="E9360">
        <v>259</v>
      </c>
      <c r="F9360">
        <v>3</v>
      </c>
      <c r="G9360">
        <v>329</v>
      </c>
      <c r="H9360" s="1">
        <v>43238</v>
      </c>
      <c r="I9360">
        <v>999999</v>
      </c>
      <c r="J9360">
        <v>329</v>
      </c>
      <c r="K9360">
        <v>167.73</v>
      </c>
      <c r="L9360" t="s">
        <v>13</v>
      </c>
      <c r="M9360">
        <v>1</v>
      </c>
    </row>
    <row r="9361" spans="1:13" x14ac:dyDescent="0.25">
      <c r="A9361">
        <v>305601</v>
      </c>
      <c r="B9361">
        <v>3</v>
      </c>
      <c r="C9361" s="1">
        <v>43234</v>
      </c>
      <c r="D9361">
        <v>1608389</v>
      </c>
      <c r="E9361">
        <v>982</v>
      </c>
      <c r="F9361">
        <v>7</v>
      </c>
      <c r="G9361">
        <v>186.9</v>
      </c>
      <c r="H9361" s="1">
        <v>43238</v>
      </c>
      <c r="I9361">
        <v>999999</v>
      </c>
      <c r="J9361">
        <v>171.94800000000001</v>
      </c>
      <c r="K9361">
        <v>85.95</v>
      </c>
      <c r="L9361" t="s">
        <v>13</v>
      </c>
      <c r="M9361">
        <v>1</v>
      </c>
    </row>
    <row r="9362" spans="1:13" x14ac:dyDescent="0.25">
      <c r="A9362">
        <v>305602</v>
      </c>
      <c r="B9362">
        <v>0</v>
      </c>
      <c r="C9362" s="1">
        <v>43234</v>
      </c>
      <c r="D9362">
        <v>77140</v>
      </c>
      <c r="E9362">
        <v>2028</v>
      </c>
      <c r="F9362">
        <v>1</v>
      </c>
      <c r="G9362">
        <v>139.99</v>
      </c>
      <c r="H9362" s="1">
        <v>43239</v>
      </c>
      <c r="I9362">
        <v>999999</v>
      </c>
      <c r="J9362">
        <v>125.991</v>
      </c>
      <c r="K9362">
        <v>71.37</v>
      </c>
      <c r="L9362" t="s">
        <v>17</v>
      </c>
      <c r="M9362">
        <v>1.3230999999999999</v>
      </c>
    </row>
    <row r="9363" spans="1:13" x14ac:dyDescent="0.25">
      <c r="A9363">
        <v>305602</v>
      </c>
      <c r="B9363">
        <v>1</v>
      </c>
      <c r="C9363" s="1">
        <v>43234</v>
      </c>
      <c r="D9363">
        <v>77140</v>
      </c>
      <c r="E9363">
        <v>1544</v>
      </c>
      <c r="F9363">
        <v>3</v>
      </c>
      <c r="G9363">
        <v>238</v>
      </c>
      <c r="H9363" s="1">
        <v>43239</v>
      </c>
      <c r="I9363">
        <v>999999</v>
      </c>
      <c r="J9363">
        <v>238</v>
      </c>
      <c r="K9363">
        <v>109.45</v>
      </c>
      <c r="L9363" t="s">
        <v>17</v>
      </c>
      <c r="M9363">
        <v>1.3230999999999999</v>
      </c>
    </row>
    <row r="9364" spans="1:13" x14ac:dyDescent="0.25">
      <c r="A9364">
        <v>305602</v>
      </c>
      <c r="B9364">
        <v>2</v>
      </c>
      <c r="C9364" s="1">
        <v>43234</v>
      </c>
      <c r="D9364">
        <v>77140</v>
      </c>
      <c r="E9364">
        <v>1426</v>
      </c>
      <c r="F9364">
        <v>1</v>
      </c>
      <c r="G9364">
        <v>589</v>
      </c>
      <c r="H9364" s="1">
        <v>43239</v>
      </c>
      <c r="I9364">
        <v>999999</v>
      </c>
      <c r="J9364">
        <v>535.99</v>
      </c>
      <c r="K9364">
        <v>195.15</v>
      </c>
      <c r="L9364" t="s">
        <v>17</v>
      </c>
      <c r="M9364">
        <v>1.3230999999999999</v>
      </c>
    </row>
    <row r="9365" spans="1:13" x14ac:dyDescent="0.25">
      <c r="A9365">
        <v>305603</v>
      </c>
      <c r="B9365">
        <v>0</v>
      </c>
      <c r="C9365" s="1">
        <v>43234</v>
      </c>
      <c r="D9365">
        <v>1543863</v>
      </c>
      <c r="E9365">
        <v>1402</v>
      </c>
      <c r="F9365">
        <v>1</v>
      </c>
      <c r="G9365">
        <v>43.81</v>
      </c>
      <c r="H9365" s="1">
        <v>43237</v>
      </c>
      <c r="I9365">
        <v>999999</v>
      </c>
      <c r="J9365">
        <v>38.990900000000003</v>
      </c>
      <c r="K9365">
        <v>20.149999999999999</v>
      </c>
      <c r="L9365" t="s">
        <v>13</v>
      </c>
      <c r="M9365">
        <v>1</v>
      </c>
    </row>
    <row r="9366" spans="1:13" x14ac:dyDescent="0.25">
      <c r="A9366">
        <v>305603</v>
      </c>
      <c r="B9366">
        <v>1</v>
      </c>
      <c r="C9366" s="1">
        <v>43234</v>
      </c>
      <c r="D9366">
        <v>1543863</v>
      </c>
      <c r="E9366">
        <v>1641</v>
      </c>
      <c r="F9366">
        <v>2</v>
      </c>
      <c r="G9366">
        <v>12.66</v>
      </c>
      <c r="H9366" s="1">
        <v>43237</v>
      </c>
      <c r="I9366">
        <v>999999</v>
      </c>
      <c r="J9366">
        <v>12.66</v>
      </c>
      <c r="K9366">
        <v>5.82</v>
      </c>
      <c r="L9366" t="s">
        <v>13</v>
      </c>
      <c r="M9366">
        <v>1</v>
      </c>
    </row>
    <row r="9367" spans="1:13" x14ac:dyDescent="0.25">
      <c r="A9367">
        <v>305603</v>
      </c>
      <c r="B9367">
        <v>2</v>
      </c>
      <c r="C9367" s="1">
        <v>43234</v>
      </c>
      <c r="D9367">
        <v>1543863</v>
      </c>
      <c r="E9367">
        <v>1746</v>
      </c>
      <c r="F9367">
        <v>3</v>
      </c>
      <c r="G9367">
        <v>109</v>
      </c>
      <c r="H9367" s="1">
        <v>43237</v>
      </c>
      <c r="I9367">
        <v>999999</v>
      </c>
      <c r="J9367">
        <v>94.83</v>
      </c>
      <c r="K9367">
        <v>36.11</v>
      </c>
      <c r="L9367" t="s">
        <v>13</v>
      </c>
      <c r="M9367">
        <v>1</v>
      </c>
    </row>
    <row r="9368" spans="1:13" x14ac:dyDescent="0.25">
      <c r="A9368">
        <v>305604</v>
      </c>
      <c r="B9368">
        <v>0</v>
      </c>
      <c r="C9368" s="1">
        <v>43234</v>
      </c>
      <c r="D9368">
        <v>1753401</v>
      </c>
      <c r="E9368">
        <v>1554</v>
      </c>
      <c r="F9368">
        <v>1</v>
      </c>
      <c r="G9368">
        <v>298</v>
      </c>
      <c r="H9368" s="1">
        <v>43239</v>
      </c>
      <c r="I9368">
        <v>999999</v>
      </c>
      <c r="J9368">
        <v>277.14</v>
      </c>
      <c r="K9368">
        <v>137.04</v>
      </c>
      <c r="L9368" t="s">
        <v>13</v>
      </c>
      <c r="M9368">
        <v>1</v>
      </c>
    </row>
    <row r="9369" spans="1:13" x14ac:dyDescent="0.25">
      <c r="A9369">
        <v>305700</v>
      </c>
      <c r="B9369">
        <v>0</v>
      </c>
      <c r="C9369" s="1">
        <v>43235</v>
      </c>
      <c r="D9369">
        <v>1280509</v>
      </c>
      <c r="E9369">
        <v>1656</v>
      </c>
      <c r="F9369">
        <v>1</v>
      </c>
      <c r="G9369">
        <v>159.99</v>
      </c>
      <c r="H9369" s="1">
        <v>43235</v>
      </c>
      <c r="I9369">
        <v>540</v>
      </c>
      <c r="J9369">
        <v>139.19130000000001</v>
      </c>
      <c r="K9369">
        <v>73.569999999999993</v>
      </c>
      <c r="L9369" t="s">
        <v>13</v>
      </c>
      <c r="M9369">
        <v>1</v>
      </c>
    </row>
    <row r="9370" spans="1:13" x14ac:dyDescent="0.25">
      <c r="A9370">
        <v>305700</v>
      </c>
      <c r="B9370">
        <v>1</v>
      </c>
      <c r="C9370" s="1">
        <v>43235</v>
      </c>
      <c r="D9370">
        <v>1280509</v>
      </c>
      <c r="E9370">
        <v>2455</v>
      </c>
      <c r="F9370">
        <v>6</v>
      </c>
      <c r="G9370">
        <v>19.989999999999998</v>
      </c>
      <c r="H9370" s="1">
        <v>43235</v>
      </c>
      <c r="I9370">
        <v>540</v>
      </c>
      <c r="J9370">
        <v>17.7911</v>
      </c>
      <c r="K9370">
        <v>10.19</v>
      </c>
      <c r="L9370" t="s">
        <v>13</v>
      </c>
      <c r="M9370">
        <v>1</v>
      </c>
    </row>
    <row r="9371" spans="1:13" x14ac:dyDescent="0.25">
      <c r="A9371">
        <v>305700</v>
      </c>
      <c r="B9371">
        <v>2</v>
      </c>
      <c r="C9371" s="1">
        <v>43235</v>
      </c>
      <c r="D9371">
        <v>1280509</v>
      </c>
      <c r="E9371">
        <v>401</v>
      </c>
      <c r="F9371">
        <v>1</v>
      </c>
      <c r="G9371">
        <v>326</v>
      </c>
      <c r="H9371" s="1">
        <v>43235</v>
      </c>
      <c r="I9371">
        <v>540</v>
      </c>
      <c r="J9371">
        <v>326</v>
      </c>
      <c r="K9371">
        <v>166.2</v>
      </c>
      <c r="L9371" t="s">
        <v>13</v>
      </c>
      <c r="M9371">
        <v>1</v>
      </c>
    </row>
    <row r="9372" spans="1:13" x14ac:dyDescent="0.25">
      <c r="A9372">
        <v>305700</v>
      </c>
      <c r="B9372">
        <v>3</v>
      </c>
      <c r="C9372" s="1">
        <v>43235</v>
      </c>
      <c r="D9372">
        <v>1280509</v>
      </c>
      <c r="E9372">
        <v>1812</v>
      </c>
      <c r="F9372">
        <v>2</v>
      </c>
      <c r="G9372">
        <v>32</v>
      </c>
      <c r="H9372" s="1">
        <v>43235</v>
      </c>
      <c r="I9372">
        <v>540</v>
      </c>
      <c r="J9372">
        <v>32</v>
      </c>
      <c r="K9372">
        <v>16.309999999999999</v>
      </c>
      <c r="L9372" t="s">
        <v>13</v>
      </c>
      <c r="M9372">
        <v>1</v>
      </c>
    </row>
    <row r="9373" spans="1:13" x14ac:dyDescent="0.25">
      <c r="A9373">
        <v>304007</v>
      </c>
      <c r="B9373">
        <v>0</v>
      </c>
      <c r="C9373" s="1">
        <v>43218</v>
      </c>
      <c r="D9373">
        <v>1901662</v>
      </c>
      <c r="E9373">
        <v>355</v>
      </c>
      <c r="F9373">
        <v>1</v>
      </c>
      <c r="G9373">
        <v>363.5</v>
      </c>
      <c r="H9373" s="1">
        <v>43222</v>
      </c>
      <c r="I9373">
        <v>999999</v>
      </c>
      <c r="J9373">
        <v>316.245</v>
      </c>
      <c r="K9373">
        <v>185.32</v>
      </c>
      <c r="L9373" t="s">
        <v>13</v>
      </c>
      <c r="M9373">
        <v>1</v>
      </c>
    </row>
    <row r="9374" spans="1:13" x14ac:dyDescent="0.25">
      <c r="A9374">
        <v>304200</v>
      </c>
      <c r="B9374">
        <v>0</v>
      </c>
      <c r="C9374" s="1">
        <v>43220</v>
      </c>
      <c r="D9374">
        <v>234475</v>
      </c>
      <c r="E9374">
        <v>1561</v>
      </c>
      <c r="F9374">
        <v>8</v>
      </c>
      <c r="G9374">
        <v>402</v>
      </c>
      <c r="H9374" s="1">
        <v>43220</v>
      </c>
      <c r="I9374">
        <v>80</v>
      </c>
      <c r="J9374">
        <v>397.98</v>
      </c>
      <c r="K9374">
        <v>133.19</v>
      </c>
      <c r="L9374" t="s">
        <v>15</v>
      </c>
      <c r="M9374">
        <v>1.2867</v>
      </c>
    </row>
    <row r="9375" spans="1:13" x14ac:dyDescent="0.25">
      <c r="A9375">
        <v>304201</v>
      </c>
      <c r="B9375">
        <v>0</v>
      </c>
      <c r="C9375" s="1">
        <v>43220</v>
      </c>
      <c r="D9375">
        <v>604710</v>
      </c>
      <c r="E9375">
        <v>1236</v>
      </c>
      <c r="F9375">
        <v>1</v>
      </c>
      <c r="G9375">
        <v>188</v>
      </c>
      <c r="H9375" s="1">
        <v>43222</v>
      </c>
      <c r="I9375">
        <v>999999</v>
      </c>
      <c r="J9375">
        <v>171.08</v>
      </c>
      <c r="K9375">
        <v>95.85</v>
      </c>
      <c r="L9375" t="s">
        <v>14</v>
      </c>
      <c r="M9375">
        <v>0.82789999999999997</v>
      </c>
    </row>
    <row r="9376" spans="1:13" x14ac:dyDescent="0.25">
      <c r="A9376">
        <v>304201</v>
      </c>
      <c r="B9376">
        <v>1</v>
      </c>
      <c r="C9376" s="1">
        <v>43220</v>
      </c>
      <c r="D9376">
        <v>604710</v>
      </c>
      <c r="E9376">
        <v>380</v>
      </c>
      <c r="F9376">
        <v>2</v>
      </c>
      <c r="G9376">
        <v>1299</v>
      </c>
      <c r="H9376" s="1">
        <v>43222</v>
      </c>
      <c r="I9376">
        <v>999999</v>
      </c>
      <c r="J9376">
        <v>1299</v>
      </c>
      <c r="K9376">
        <v>430.38</v>
      </c>
      <c r="L9376" t="s">
        <v>14</v>
      </c>
      <c r="M9376">
        <v>0.82789999999999997</v>
      </c>
    </row>
    <row r="9377" spans="1:13" x14ac:dyDescent="0.25">
      <c r="A9377">
        <v>304201</v>
      </c>
      <c r="B9377">
        <v>2</v>
      </c>
      <c r="C9377" s="1">
        <v>43220</v>
      </c>
      <c r="D9377">
        <v>604710</v>
      </c>
      <c r="E9377">
        <v>1429</v>
      </c>
      <c r="F9377">
        <v>3</v>
      </c>
      <c r="G9377">
        <v>289</v>
      </c>
      <c r="H9377" s="1">
        <v>43222</v>
      </c>
      <c r="I9377">
        <v>999999</v>
      </c>
      <c r="J9377">
        <v>289</v>
      </c>
      <c r="K9377">
        <v>132.9</v>
      </c>
      <c r="L9377" t="s">
        <v>14</v>
      </c>
      <c r="M9377">
        <v>0.82789999999999997</v>
      </c>
    </row>
    <row r="9378" spans="1:13" x14ac:dyDescent="0.25">
      <c r="A9378">
        <v>304201</v>
      </c>
      <c r="B9378">
        <v>3</v>
      </c>
      <c r="C9378" s="1">
        <v>43220</v>
      </c>
      <c r="D9378">
        <v>604710</v>
      </c>
      <c r="E9378">
        <v>827</v>
      </c>
      <c r="F9378">
        <v>1</v>
      </c>
      <c r="G9378">
        <v>33.9</v>
      </c>
      <c r="H9378" s="1">
        <v>43222</v>
      </c>
      <c r="I9378">
        <v>999999</v>
      </c>
      <c r="J9378">
        <v>33.9</v>
      </c>
      <c r="K9378">
        <v>11.23</v>
      </c>
      <c r="L9378" t="s">
        <v>14</v>
      </c>
      <c r="M9378">
        <v>0.82789999999999997</v>
      </c>
    </row>
    <row r="9379" spans="1:13" x14ac:dyDescent="0.25">
      <c r="A9379">
        <v>304202</v>
      </c>
      <c r="B9379">
        <v>0</v>
      </c>
      <c r="C9379" s="1">
        <v>43220</v>
      </c>
      <c r="D9379">
        <v>1314487</v>
      </c>
      <c r="E9379">
        <v>2304</v>
      </c>
      <c r="F9379">
        <v>1</v>
      </c>
      <c r="G9379">
        <v>268.5</v>
      </c>
      <c r="H9379" s="1">
        <v>43220</v>
      </c>
      <c r="I9379">
        <v>590</v>
      </c>
      <c r="J9379">
        <v>268.5</v>
      </c>
      <c r="K9379">
        <v>123.47</v>
      </c>
      <c r="L9379" t="s">
        <v>13</v>
      </c>
      <c r="M9379">
        <v>1</v>
      </c>
    </row>
    <row r="9380" spans="1:13" x14ac:dyDescent="0.25">
      <c r="A9380">
        <v>304202</v>
      </c>
      <c r="B9380">
        <v>1</v>
      </c>
      <c r="C9380" s="1">
        <v>43220</v>
      </c>
      <c r="D9380">
        <v>1314487</v>
      </c>
      <c r="E9380">
        <v>132</v>
      </c>
      <c r="F9380">
        <v>1</v>
      </c>
      <c r="G9380">
        <v>200</v>
      </c>
      <c r="H9380" s="1">
        <v>43220</v>
      </c>
      <c r="I9380">
        <v>590</v>
      </c>
      <c r="J9380">
        <v>200</v>
      </c>
      <c r="K9380">
        <v>101.97</v>
      </c>
      <c r="L9380" t="s">
        <v>13</v>
      </c>
      <c r="M9380">
        <v>1</v>
      </c>
    </row>
    <row r="9381" spans="1:13" x14ac:dyDescent="0.25">
      <c r="A9381">
        <v>304202</v>
      </c>
      <c r="B9381">
        <v>2</v>
      </c>
      <c r="C9381" s="1">
        <v>43220</v>
      </c>
      <c r="D9381">
        <v>1314487</v>
      </c>
      <c r="E9381">
        <v>503</v>
      </c>
      <c r="F9381">
        <v>2</v>
      </c>
      <c r="G9381">
        <v>819</v>
      </c>
      <c r="H9381" s="1">
        <v>43220</v>
      </c>
      <c r="I9381">
        <v>590</v>
      </c>
      <c r="J9381">
        <v>819</v>
      </c>
      <c r="K9381">
        <v>271.35000000000002</v>
      </c>
      <c r="L9381" t="s">
        <v>13</v>
      </c>
      <c r="M9381">
        <v>1</v>
      </c>
    </row>
    <row r="9382" spans="1:13" x14ac:dyDescent="0.25">
      <c r="A9382">
        <v>304202</v>
      </c>
      <c r="B9382">
        <v>3</v>
      </c>
      <c r="C9382" s="1">
        <v>43220</v>
      </c>
      <c r="D9382">
        <v>1314487</v>
      </c>
      <c r="E9382">
        <v>1611</v>
      </c>
      <c r="F9382">
        <v>1</v>
      </c>
      <c r="G9382">
        <v>159.99</v>
      </c>
      <c r="H9382" s="1">
        <v>43220</v>
      </c>
      <c r="I9382">
        <v>590</v>
      </c>
      <c r="J9382">
        <v>151.9905</v>
      </c>
      <c r="K9382">
        <v>73.569999999999993</v>
      </c>
      <c r="L9382" t="s">
        <v>13</v>
      </c>
      <c r="M9382">
        <v>1</v>
      </c>
    </row>
    <row r="9383" spans="1:13" x14ac:dyDescent="0.25">
      <c r="A9383">
        <v>304203</v>
      </c>
      <c r="B9383">
        <v>0</v>
      </c>
      <c r="C9383" s="1">
        <v>43220</v>
      </c>
      <c r="D9383">
        <v>2045132</v>
      </c>
      <c r="E9383">
        <v>2412</v>
      </c>
      <c r="F9383">
        <v>4</v>
      </c>
      <c r="G9383">
        <v>29.99</v>
      </c>
      <c r="H9383" s="1">
        <v>43220</v>
      </c>
      <c r="I9383">
        <v>440</v>
      </c>
      <c r="J9383">
        <v>26.391200000000001</v>
      </c>
      <c r="K9383">
        <v>15.29</v>
      </c>
      <c r="L9383" t="s">
        <v>13</v>
      </c>
      <c r="M9383">
        <v>1</v>
      </c>
    </row>
    <row r="9384" spans="1:13" x14ac:dyDescent="0.25">
      <c r="A9384">
        <v>304203</v>
      </c>
      <c r="B9384">
        <v>1</v>
      </c>
      <c r="C9384" s="1">
        <v>43220</v>
      </c>
      <c r="D9384">
        <v>2045132</v>
      </c>
      <c r="E9384">
        <v>1453</v>
      </c>
      <c r="F9384">
        <v>1</v>
      </c>
      <c r="G9384">
        <v>258</v>
      </c>
      <c r="H9384" s="1">
        <v>43220</v>
      </c>
      <c r="I9384">
        <v>440</v>
      </c>
      <c r="J9384">
        <v>258</v>
      </c>
      <c r="K9384">
        <v>118.65</v>
      </c>
      <c r="L9384" t="s">
        <v>13</v>
      </c>
      <c r="M9384">
        <v>1</v>
      </c>
    </row>
    <row r="9385" spans="1:13" x14ac:dyDescent="0.25">
      <c r="A9385">
        <v>304300</v>
      </c>
      <c r="B9385">
        <v>0</v>
      </c>
      <c r="C9385" s="1">
        <v>43221</v>
      </c>
      <c r="D9385">
        <v>1573250</v>
      </c>
      <c r="E9385">
        <v>820</v>
      </c>
      <c r="F9385">
        <v>6</v>
      </c>
      <c r="G9385">
        <v>25.5</v>
      </c>
      <c r="H9385" s="1">
        <v>43221</v>
      </c>
      <c r="I9385">
        <v>430</v>
      </c>
      <c r="J9385">
        <v>22.695</v>
      </c>
      <c r="K9385">
        <v>13</v>
      </c>
      <c r="L9385" t="s">
        <v>13</v>
      </c>
      <c r="M9385">
        <v>1</v>
      </c>
    </row>
    <row r="9386" spans="1:13" x14ac:dyDescent="0.25">
      <c r="A9386">
        <v>304300</v>
      </c>
      <c r="B9386">
        <v>1</v>
      </c>
      <c r="C9386" s="1">
        <v>43221</v>
      </c>
      <c r="D9386">
        <v>1573250</v>
      </c>
      <c r="E9386">
        <v>128</v>
      </c>
      <c r="F9386">
        <v>2</v>
      </c>
      <c r="G9386">
        <v>143.4</v>
      </c>
      <c r="H9386" s="1">
        <v>43221</v>
      </c>
      <c r="I9386">
        <v>430</v>
      </c>
      <c r="J9386">
        <v>124.758</v>
      </c>
      <c r="K9386">
        <v>73.11</v>
      </c>
      <c r="L9386" t="s">
        <v>13</v>
      </c>
      <c r="M9386">
        <v>1</v>
      </c>
    </row>
    <row r="9387" spans="1:13" x14ac:dyDescent="0.25">
      <c r="A9387">
        <v>304301</v>
      </c>
      <c r="B9387">
        <v>0</v>
      </c>
      <c r="C9387" s="1">
        <v>43221</v>
      </c>
      <c r="D9387">
        <v>560720</v>
      </c>
      <c r="E9387">
        <v>439</v>
      </c>
      <c r="F9387">
        <v>1</v>
      </c>
      <c r="G9387">
        <v>559</v>
      </c>
      <c r="H9387" s="1">
        <v>43223</v>
      </c>
      <c r="I9387">
        <v>999999</v>
      </c>
      <c r="J9387">
        <v>559</v>
      </c>
      <c r="K9387">
        <v>257.06</v>
      </c>
      <c r="L9387" t="s">
        <v>14</v>
      </c>
      <c r="M9387">
        <v>0.82789999999999997</v>
      </c>
    </row>
    <row r="9388" spans="1:13" x14ac:dyDescent="0.25">
      <c r="A9388">
        <v>304301</v>
      </c>
      <c r="B9388">
        <v>1</v>
      </c>
      <c r="C9388" s="1">
        <v>43221</v>
      </c>
      <c r="D9388">
        <v>560720</v>
      </c>
      <c r="E9388">
        <v>662</v>
      </c>
      <c r="F9388">
        <v>7</v>
      </c>
      <c r="G9388">
        <v>236</v>
      </c>
      <c r="H9388" s="1">
        <v>43223</v>
      </c>
      <c r="I9388">
        <v>999999</v>
      </c>
      <c r="J9388">
        <v>210.04</v>
      </c>
      <c r="K9388">
        <v>78.19</v>
      </c>
      <c r="L9388" t="s">
        <v>14</v>
      </c>
      <c r="M9388">
        <v>0.82789999999999997</v>
      </c>
    </row>
    <row r="9389" spans="1:13" x14ac:dyDescent="0.25">
      <c r="A9389">
        <v>304301</v>
      </c>
      <c r="B9389">
        <v>2</v>
      </c>
      <c r="C9389" s="1">
        <v>43221</v>
      </c>
      <c r="D9389">
        <v>560720</v>
      </c>
      <c r="E9389">
        <v>1677</v>
      </c>
      <c r="F9389">
        <v>1</v>
      </c>
      <c r="G9389">
        <v>4.99</v>
      </c>
      <c r="H9389" s="1">
        <v>43223</v>
      </c>
      <c r="I9389">
        <v>999999</v>
      </c>
      <c r="J9389">
        <v>4.5408999999999997</v>
      </c>
      <c r="K9389">
        <v>2.54</v>
      </c>
      <c r="L9389" t="s">
        <v>14</v>
      </c>
      <c r="M9389">
        <v>0.82789999999999997</v>
      </c>
    </row>
    <row r="9390" spans="1:13" x14ac:dyDescent="0.25">
      <c r="A9390">
        <v>304301</v>
      </c>
      <c r="B9390">
        <v>3</v>
      </c>
      <c r="C9390" s="1">
        <v>43221</v>
      </c>
      <c r="D9390">
        <v>560720</v>
      </c>
      <c r="E9390">
        <v>425</v>
      </c>
      <c r="F9390">
        <v>3</v>
      </c>
      <c r="G9390">
        <v>369</v>
      </c>
      <c r="H9390" s="1">
        <v>43223</v>
      </c>
      <c r="I9390">
        <v>999999</v>
      </c>
      <c r="J9390">
        <v>332.1</v>
      </c>
      <c r="K9390">
        <v>188.13</v>
      </c>
      <c r="L9390" t="s">
        <v>14</v>
      </c>
      <c r="M9390">
        <v>0.82789999999999997</v>
      </c>
    </row>
    <row r="9391" spans="1:13" x14ac:dyDescent="0.25">
      <c r="A9391">
        <v>304302</v>
      </c>
      <c r="B9391">
        <v>0</v>
      </c>
      <c r="C9391" s="1">
        <v>43221</v>
      </c>
      <c r="D9391">
        <v>39679</v>
      </c>
      <c r="E9391">
        <v>2495</v>
      </c>
      <c r="F9391">
        <v>1</v>
      </c>
      <c r="G9391">
        <v>9.99</v>
      </c>
      <c r="H9391" s="1">
        <v>43224</v>
      </c>
      <c r="I9391">
        <v>999999</v>
      </c>
      <c r="J9391">
        <v>9.99</v>
      </c>
      <c r="K9391">
        <v>5.09</v>
      </c>
      <c r="L9391" t="s">
        <v>17</v>
      </c>
      <c r="M9391">
        <v>1.3257000000000001</v>
      </c>
    </row>
    <row r="9392" spans="1:13" x14ac:dyDescent="0.25">
      <c r="A9392">
        <v>304302</v>
      </c>
      <c r="B9392">
        <v>1</v>
      </c>
      <c r="C9392" s="1">
        <v>43221</v>
      </c>
      <c r="D9392">
        <v>39679</v>
      </c>
      <c r="E9392">
        <v>151</v>
      </c>
      <c r="F9392">
        <v>6</v>
      </c>
      <c r="G9392">
        <v>1184.97</v>
      </c>
      <c r="H9392" s="1">
        <v>43224</v>
      </c>
      <c r="I9392">
        <v>999999</v>
      </c>
      <c r="J9392">
        <v>1030.9239</v>
      </c>
      <c r="K9392">
        <v>392.6</v>
      </c>
      <c r="L9392" t="s">
        <v>17</v>
      </c>
      <c r="M9392">
        <v>1.3257000000000001</v>
      </c>
    </row>
    <row r="9393" spans="1:13" x14ac:dyDescent="0.25">
      <c r="A9393">
        <v>304303</v>
      </c>
      <c r="B9393">
        <v>0</v>
      </c>
      <c r="C9393" s="1">
        <v>43221</v>
      </c>
      <c r="D9393">
        <v>388230</v>
      </c>
      <c r="E9393">
        <v>2505</v>
      </c>
      <c r="F9393">
        <v>1</v>
      </c>
      <c r="G9393">
        <v>9.99</v>
      </c>
      <c r="H9393" s="1">
        <v>43222</v>
      </c>
      <c r="I9393">
        <v>999999</v>
      </c>
      <c r="J9393">
        <v>8.9909999999999997</v>
      </c>
      <c r="K9393">
        <v>5.09</v>
      </c>
      <c r="L9393" t="s">
        <v>15</v>
      </c>
      <c r="M9393">
        <v>1.2867</v>
      </c>
    </row>
    <row r="9394" spans="1:13" x14ac:dyDescent="0.25">
      <c r="A9394">
        <v>304303</v>
      </c>
      <c r="B9394">
        <v>1</v>
      </c>
      <c r="C9394" s="1">
        <v>43221</v>
      </c>
      <c r="D9394">
        <v>388230</v>
      </c>
      <c r="E9394">
        <v>2020</v>
      </c>
      <c r="F9394">
        <v>2</v>
      </c>
      <c r="G9394">
        <v>199.99</v>
      </c>
      <c r="H9394" s="1">
        <v>43222</v>
      </c>
      <c r="I9394">
        <v>999999</v>
      </c>
      <c r="J9394">
        <v>199.99</v>
      </c>
      <c r="K9394">
        <v>91.97</v>
      </c>
      <c r="L9394" t="s">
        <v>15</v>
      </c>
      <c r="M9394">
        <v>1.2867</v>
      </c>
    </row>
    <row r="9395" spans="1:13" x14ac:dyDescent="0.25">
      <c r="A9395">
        <v>304304</v>
      </c>
      <c r="B9395">
        <v>0</v>
      </c>
      <c r="C9395" s="1">
        <v>43221</v>
      </c>
      <c r="D9395">
        <v>231395</v>
      </c>
      <c r="E9395">
        <v>436</v>
      </c>
      <c r="F9395">
        <v>1</v>
      </c>
      <c r="G9395">
        <v>369</v>
      </c>
      <c r="H9395" s="1">
        <v>43221</v>
      </c>
      <c r="I9395">
        <v>100</v>
      </c>
      <c r="J9395">
        <v>343.17</v>
      </c>
      <c r="K9395">
        <v>188.13</v>
      </c>
      <c r="L9395" t="s">
        <v>15</v>
      </c>
      <c r="M9395">
        <v>1.2867</v>
      </c>
    </row>
    <row r="9396" spans="1:13" x14ac:dyDescent="0.25">
      <c r="A9396">
        <v>304304</v>
      </c>
      <c r="B9396">
        <v>1</v>
      </c>
      <c r="C9396" s="1">
        <v>43221</v>
      </c>
      <c r="D9396">
        <v>231395</v>
      </c>
      <c r="E9396">
        <v>434</v>
      </c>
      <c r="F9396">
        <v>7</v>
      </c>
      <c r="G9396">
        <v>599</v>
      </c>
      <c r="H9396" s="1">
        <v>43221</v>
      </c>
      <c r="I9396">
        <v>100</v>
      </c>
      <c r="J9396">
        <v>521.13</v>
      </c>
      <c r="K9396">
        <v>275.45999999999998</v>
      </c>
      <c r="L9396" t="s">
        <v>15</v>
      </c>
      <c r="M9396">
        <v>1.2867</v>
      </c>
    </row>
    <row r="9397" spans="1:13" x14ac:dyDescent="0.25">
      <c r="A9397">
        <v>304305</v>
      </c>
      <c r="B9397">
        <v>0</v>
      </c>
      <c r="C9397" s="1">
        <v>43221</v>
      </c>
      <c r="D9397">
        <v>484006</v>
      </c>
      <c r="E9397">
        <v>1699</v>
      </c>
      <c r="F9397">
        <v>6</v>
      </c>
      <c r="G9397">
        <v>6.88</v>
      </c>
      <c r="H9397" s="1">
        <v>43225</v>
      </c>
      <c r="I9397">
        <v>999999</v>
      </c>
      <c r="J9397">
        <v>6.1231999999999998</v>
      </c>
      <c r="K9397">
        <v>3.16</v>
      </c>
      <c r="L9397" t="s">
        <v>14</v>
      </c>
      <c r="M9397">
        <v>0.82789999999999997</v>
      </c>
    </row>
    <row r="9398" spans="1:13" x14ac:dyDescent="0.25">
      <c r="A9398">
        <v>304305</v>
      </c>
      <c r="B9398">
        <v>1</v>
      </c>
      <c r="C9398" s="1">
        <v>43221</v>
      </c>
      <c r="D9398">
        <v>484006</v>
      </c>
      <c r="E9398">
        <v>1623</v>
      </c>
      <c r="F9398">
        <v>10</v>
      </c>
      <c r="G9398">
        <v>219</v>
      </c>
      <c r="H9398" s="1">
        <v>43225</v>
      </c>
      <c r="I9398">
        <v>999999</v>
      </c>
      <c r="J9398">
        <v>216.81</v>
      </c>
      <c r="K9398">
        <v>72.56</v>
      </c>
      <c r="L9398" t="s">
        <v>14</v>
      </c>
      <c r="M9398">
        <v>0.82789999999999997</v>
      </c>
    </row>
    <row r="9399" spans="1:13" x14ac:dyDescent="0.25">
      <c r="A9399">
        <v>304305</v>
      </c>
      <c r="B9399">
        <v>2</v>
      </c>
      <c r="C9399" s="1">
        <v>43221</v>
      </c>
      <c r="D9399">
        <v>484006</v>
      </c>
      <c r="E9399">
        <v>37</v>
      </c>
      <c r="F9399">
        <v>1</v>
      </c>
      <c r="G9399">
        <v>299.23</v>
      </c>
      <c r="H9399" s="1">
        <v>43225</v>
      </c>
      <c r="I9399">
        <v>999999</v>
      </c>
      <c r="J9399">
        <v>299.23</v>
      </c>
      <c r="K9399">
        <v>99.14</v>
      </c>
      <c r="L9399" t="s">
        <v>14</v>
      </c>
      <c r="M9399">
        <v>0.82789999999999997</v>
      </c>
    </row>
    <row r="9400" spans="1:13" x14ac:dyDescent="0.25">
      <c r="A9400">
        <v>304306</v>
      </c>
      <c r="B9400">
        <v>0</v>
      </c>
      <c r="C9400" s="1">
        <v>43221</v>
      </c>
      <c r="D9400">
        <v>853868</v>
      </c>
      <c r="E9400">
        <v>1640</v>
      </c>
      <c r="F9400">
        <v>6</v>
      </c>
      <c r="G9400">
        <v>22.89</v>
      </c>
      <c r="H9400" s="1">
        <v>43221</v>
      </c>
      <c r="I9400">
        <v>310</v>
      </c>
      <c r="J9400">
        <v>20.829899999999999</v>
      </c>
      <c r="K9400">
        <v>7.58</v>
      </c>
      <c r="L9400" t="s">
        <v>14</v>
      </c>
      <c r="M9400">
        <v>0.82789999999999997</v>
      </c>
    </row>
    <row r="9401" spans="1:13" x14ac:dyDescent="0.25">
      <c r="A9401">
        <v>304306</v>
      </c>
      <c r="B9401">
        <v>1</v>
      </c>
      <c r="C9401" s="1">
        <v>43221</v>
      </c>
      <c r="D9401">
        <v>853868</v>
      </c>
      <c r="E9401">
        <v>1428</v>
      </c>
      <c r="F9401">
        <v>2</v>
      </c>
      <c r="G9401">
        <v>268</v>
      </c>
      <c r="H9401" s="1">
        <v>43221</v>
      </c>
      <c r="I9401">
        <v>310</v>
      </c>
      <c r="J9401">
        <v>265.32</v>
      </c>
      <c r="K9401">
        <v>123.24</v>
      </c>
      <c r="L9401" t="s">
        <v>14</v>
      </c>
      <c r="M9401">
        <v>0.82789999999999997</v>
      </c>
    </row>
    <row r="9402" spans="1:13" x14ac:dyDescent="0.25">
      <c r="A9402">
        <v>304306</v>
      </c>
      <c r="B9402">
        <v>2</v>
      </c>
      <c r="C9402" s="1">
        <v>43221</v>
      </c>
      <c r="D9402">
        <v>853868</v>
      </c>
      <c r="E9402">
        <v>2099</v>
      </c>
      <c r="F9402">
        <v>4</v>
      </c>
      <c r="G9402">
        <v>257.5</v>
      </c>
      <c r="H9402" s="1">
        <v>43221</v>
      </c>
      <c r="I9402">
        <v>310</v>
      </c>
      <c r="J9402">
        <v>242.05</v>
      </c>
      <c r="K9402">
        <v>131.28</v>
      </c>
      <c r="L9402" t="s">
        <v>14</v>
      </c>
      <c r="M9402">
        <v>0.82789999999999997</v>
      </c>
    </row>
    <row r="9403" spans="1:13" x14ac:dyDescent="0.25">
      <c r="A9403">
        <v>304400</v>
      </c>
      <c r="B9403">
        <v>0</v>
      </c>
      <c r="C9403" s="1">
        <v>43222</v>
      </c>
      <c r="D9403">
        <v>653971</v>
      </c>
      <c r="E9403">
        <v>2505</v>
      </c>
      <c r="F9403">
        <v>8</v>
      </c>
      <c r="G9403">
        <v>9.99</v>
      </c>
      <c r="H9403" s="1">
        <v>43225</v>
      </c>
      <c r="I9403">
        <v>999999</v>
      </c>
      <c r="J9403">
        <v>9.99</v>
      </c>
      <c r="K9403">
        <v>5.09</v>
      </c>
      <c r="L9403" t="s">
        <v>14</v>
      </c>
      <c r="M9403">
        <v>0.83279999999999998</v>
      </c>
    </row>
    <row r="9404" spans="1:13" x14ac:dyDescent="0.25">
      <c r="A9404">
        <v>304400</v>
      </c>
      <c r="B9404">
        <v>1</v>
      </c>
      <c r="C9404" s="1">
        <v>43222</v>
      </c>
      <c r="D9404">
        <v>653971</v>
      </c>
      <c r="E9404">
        <v>661</v>
      </c>
      <c r="F9404">
        <v>3</v>
      </c>
      <c r="G9404">
        <v>228</v>
      </c>
      <c r="H9404" s="1">
        <v>43225</v>
      </c>
      <c r="I9404">
        <v>999999</v>
      </c>
      <c r="J9404">
        <v>228</v>
      </c>
      <c r="K9404">
        <v>75.540000000000006</v>
      </c>
      <c r="L9404" t="s">
        <v>14</v>
      </c>
      <c r="M9404">
        <v>0.83279999999999998</v>
      </c>
    </row>
    <row r="9405" spans="1:13" x14ac:dyDescent="0.25">
      <c r="A9405">
        <v>304401</v>
      </c>
      <c r="B9405">
        <v>0</v>
      </c>
      <c r="C9405" s="1">
        <v>43222</v>
      </c>
      <c r="D9405">
        <v>1950457</v>
      </c>
      <c r="E9405">
        <v>2009</v>
      </c>
      <c r="F9405">
        <v>2</v>
      </c>
      <c r="G9405">
        <v>179.99</v>
      </c>
      <c r="H9405" s="1">
        <v>43227</v>
      </c>
      <c r="I9405">
        <v>999999</v>
      </c>
      <c r="J9405">
        <v>165.5908</v>
      </c>
      <c r="K9405">
        <v>82.77</v>
      </c>
      <c r="L9405" t="s">
        <v>13</v>
      </c>
      <c r="M9405">
        <v>1</v>
      </c>
    </row>
    <row r="9406" spans="1:13" x14ac:dyDescent="0.25">
      <c r="A9406">
        <v>304401</v>
      </c>
      <c r="B9406">
        <v>1</v>
      </c>
      <c r="C9406" s="1">
        <v>43222</v>
      </c>
      <c r="D9406">
        <v>1950457</v>
      </c>
      <c r="E9406">
        <v>1754</v>
      </c>
      <c r="F9406">
        <v>1</v>
      </c>
      <c r="G9406">
        <v>89</v>
      </c>
      <c r="H9406" s="1">
        <v>43227</v>
      </c>
      <c r="I9406">
        <v>999999</v>
      </c>
      <c r="J9406">
        <v>89</v>
      </c>
      <c r="K9406">
        <v>40.93</v>
      </c>
      <c r="L9406" t="s">
        <v>13</v>
      </c>
      <c r="M9406">
        <v>1</v>
      </c>
    </row>
    <row r="9407" spans="1:13" x14ac:dyDescent="0.25">
      <c r="A9407">
        <v>304401</v>
      </c>
      <c r="B9407">
        <v>2</v>
      </c>
      <c r="C9407" s="1">
        <v>43222</v>
      </c>
      <c r="D9407">
        <v>1950457</v>
      </c>
      <c r="E9407">
        <v>330</v>
      </c>
      <c r="F9407">
        <v>2</v>
      </c>
      <c r="G9407">
        <v>309</v>
      </c>
      <c r="H9407" s="1">
        <v>43227</v>
      </c>
      <c r="I9407">
        <v>999999</v>
      </c>
      <c r="J9407">
        <v>309</v>
      </c>
      <c r="K9407">
        <v>157.54</v>
      </c>
      <c r="L9407" t="s">
        <v>13</v>
      </c>
      <c r="M9407">
        <v>1</v>
      </c>
    </row>
    <row r="9408" spans="1:13" x14ac:dyDescent="0.25">
      <c r="A9408">
        <v>304402</v>
      </c>
      <c r="B9408">
        <v>0</v>
      </c>
      <c r="C9408" s="1">
        <v>43222</v>
      </c>
      <c r="D9408">
        <v>482879</v>
      </c>
      <c r="E9408">
        <v>1448</v>
      </c>
      <c r="F9408">
        <v>9</v>
      </c>
      <c r="G9408">
        <v>256</v>
      </c>
      <c r="H9408" s="1">
        <v>43222</v>
      </c>
      <c r="I9408">
        <v>255</v>
      </c>
      <c r="J9408">
        <v>238.08</v>
      </c>
      <c r="K9408">
        <v>117.73</v>
      </c>
      <c r="L9408" t="s">
        <v>14</v>
      </c>
      <c r="M9408">
        <v>0.83279999999999998</v>
      </c>
    </row>
    <row r="9409" spans="1:13" x14ac:dyDescent="0.25">
      <c r="A9409">
        <v>304402</v>
      </c>
      <c r="B9409">
        <v>1</v>
      </c>
      <c r="C9409" s="1">
        <v>43222</v>
      </c>
      <c r="D9409">
        <v>482879</v>
      </c>
      <c r="E9409">
        <v>2374</v>
      </c>
      <c r="F9409">
        <v>1</v>
      </c>
      <c r="G9409">
        <v>199.99</v>
      </c>
      <c r="H9409" s="1">
        <v>43222</v>
      </c>
      <c r="I9409">
        <v>255</v>
      </c>
      <c r="J9409">
        <v>173.9913</v>
      </c>
      <c r="K9409">
        <v>101.96</v>
      </c>
      <c r="L9409" t="s">
        <v>14</v>
      </c>
      <c r="M9409">
        <v>0.83279999999999998</v>
      </c>
    </row>
    <row r="9410" spans="1:13" x14ac:dyDescent="0.25">
      <c r="A9410">
        <v>304402</v>
      </c>
      <c r="B9410">
        <v>2</v>
      </c>
      <c r="C9410" s="1">
        <v>43222</v>
      </c>
      <c r="D9410">
        <v>482879</v>
      </c>
      <c r="E9410">
        <v>485</v>
      </c>
      <c r="F9410">
        <v>3</v>
      </c>
      <c r="G9410">
        <v>99</v>
      </c>
      <c r="H9410" s="1">
        <v>43222</v>
      </c>
      <c r="I9410">
        <v>255</v>
      </c>
      <c r="J9410">
        <v>90.09</v>
      </c>
      <c r="K9410">
        <v>50.47</v>
      </c>
      <c r="L9410" t="s">
        <v>14</v>
      </c>
      <c r="M9410">
        <v>0.83279999999999998</v>
      </c>
    </row>
    <row r="9411" spans="1:13" x14ac:dyDescent="0.25">
      <c r="A9411">
        <v>304402</v>
      </c>
      <c r="B9411">
        <v>3</v>
      </c>
      <c r="C9411" s="1">
        <v>43222</v>
      </c>
      <c r="D9411">
        <v>482879</v>
      </c>
      <c r="E9411">
        <v>453</v>
      </c>
      <c r="F9411">
        <v>2</v>
      </c>
      <c r="G9411">
        <v>229.9</v>
      </c>
      <c r="H9411" s="1">
        <v>43222</v>
      </c>
      <c r="I9411">
        <v>255</v>
      </c>
      <c r="J9411">
        <v>229.9</v>
      </c>
      <c r="K9411">
        <v>117.21</v>
      </c>
      <c r="L9411" t="s">
        <v>14</v>
      </c>
      <c r="M9411">
        <v>0.83279999999999998</v>
      </c>
    </row>
    <row r="9412" spans="1:13" x14ac:dyDescent="0.25">
      <c r="A9412">
        <v>304403</v>
      </c>
      <c r="B9412">
        <v>0</v>
      </c>
      <c r="C9412" s="1">
        <v>43222</v>
      </c>
      <c r="D9412">
        <v>608829</v>
      </c>
      <c r="E9412">
        <v>1180</v>
      </c>
      <c r="F9412">
        <v>3</v>
      </c>
      <c r="G9412">
        <v>1600</v>
      </c>
      <c r="H9412" s="1">
        <v>43222</v>
      </c>
      <c r="I9412">
        <v>150</v>
      </c>
      <c r="J9412">
        <v>1440</v>
      </c>
      <c r="K9412">
        <v>530.11</v>
      </c>
      <c r="L9412" t="s">
        <v>14</v>
      </c>
      <c r="M9412">
        <v>0.83279999999999998</v>
      </c>
    </row>
    <row r="9413" spans="1:13" x14ac:dyDescent="0.25">
      <c r="A9413">
        <v>304403</v>
      </c>
      <c r="B9413">
        <v>1</v>
      </c>
      <c r="C9413" s="1">
        <v>43222</v>
      </c>
      <c r="D9413">
        <v>608829</v>
      </c>
      <c r="E9413">
        <v>355</v>
      </c>
      <c r="F9413">
        <v>2</v>
      </c>
      <c r="G9413">
        <v>363.5</v>
      </c>
      <c r="H9413" s="1">
        <v>43222</v>
      </c>
      <c r="I9413">
        <v>150</v>
      </c>
      <c r="J9413">
        <v>316.245</v>
      </c>
      <c r="K9413">
        <v>185.32</v>
      </c>
      <c r="L9413" t="s">
        <v>14</v>
      </c>
      <c r="M9413">
        <v>0.83279999999999998</v>
      </c>
    </row>
    <row r="9414" spans="1:13" x14ac:dyDescent="0.25">
      <c r="A9414">
        <v>304403</v>
      </c>
      <c r="B9414">
        <v>2</v>
      </c>
      <c r="C9414" s="1">
        <v>43222</v>
      </c>
      <c r="D9414">
        <v>608829</v>
      </c>
      <c r="E9414">
        <v>1556</v>
      </c>
      <c r="F9414">
        <v>3</v>
      </c>
      <c r="G9414">
        <v>280</v>
      </c>
      <c r="H9414" s="1">
        <v>43222</v>
      </c>
      <c r="I9414">
        <v>150</v>
      </c>
      <c r="J9414">
        <v>263.2</v>
      </c>
      <c r="K9414">
        <v>128.76</v>
      </c>
      <c r="L9414" t="s">
        <v>14</v>
      </c>
      <c r="M9414">
        <v>0.83279999999999998</v>
      </c>
    </row>
    <row r="9415" spans="1:13" x14ac:dyDescent="0.25">
      <c r="A9415">
        <v>304404</v>
      </c>
      <c r="B9415">
        <v>0</v>
      </c>
      <c r="C9415" s="1">
        <v>43222</v>
      </c>
      <c r="D9415">
        <v>529779</v>
      </c>
      <c r="E9415">
        <v>908</v>
      </c>
      <c r="F9415">
        <v>2</v>
      </c>
      <c r="G9415">
        <v>102</v>
      </c>
      <c r="H9415" s="1">
        <v>43224</v>
      </c>
      <c r="I9415">
        <v>999999</v>
      </c>
      <c r="J9415">
        <v>90.78</v>
      </c>
      <c r="K9415">
        <v>52</v>
      </c>
      <c r="L9415" t="s">
        <v>14</v>
      </c>
      <c r="M9415">
        <v>0.83279999999999998</v>
      </c>
    </row>
    <row r="9416" spans="1:13" x14ac:dyDescent="0.25">
      <c r="A9416">
        <v>304404</v>
      </c>
      <c r="B9416">
        <v>1</v>
      </c>
      <c r="C9416" s="1">
        <v>43222</v>
      </c>
      <c r="D9416">
        <v>529779</v>
      </c>
      <c r="E9416">
        <v>696</v>
      </c>
      <c r="F9416">
        <v>1</v>
      </c>
      <c r="G9416">
        <v>190</v>
      </c>
      <c r="H9416" s="1">
        <v>43224</v>
      </c>
      <c r="I9416">
        <v>999999</v>
      </c>
      <c r="J9416">
        <v>176.7</v>
      </c>
      <c r="K9416">
        <v>87.37</v>
      </c>
      <c r="L9416" t="s">
        <v>14</v>
      </c>
      <c r="M9416">
        <v>0.83279999999999998</v>
      </c>
    </row>
    <row r="9417" spans="1:13" x14ac:dyDescent="0.25">
      <c r="A9417">
        <v>304405</v>
      </c>
      <c r="B9417">
        <v>0</v>
      </c>
      <c r="C9417" s="1">
        <v>43222</v>
      </c>
      <c r="D9417">
        <v>1922043</v>
      </c>
      <c r="E9417">
        <v>851</v>
      </c>
      <c r="F9417">
        <v>1</v>
      </c>
      <c r="G9417">
        <v>230.9</v>
      </c>
      <c r="H9417" s="1">
        <v>43222</v>
      </c>
      <c r="I9417">
        <v>440</v>
      </c>
      <c r="J9417">
        <v>230.9</v>
      </c>
      <c r="K9417">
        <v>76.5</v>
      </c>
      <c r="L9417" t="s">
        <v>13</v>
      </c>
      <c r="M9417">
        <v>1</v>
      </c>
    </row>
    <row r="9418" spans="1:13" x14ac:dyDescent="0.25">
      <c r="A9418">
        <v>304405</v>
      </c>
      <c r="B9418">
        <v>1</v>
      </c>
      <c r="C9418" s="1">
        <v>43222</v>
      </c>
      <c r="D9418">
        <v>1922043</v>
      </c>
      <c r="E9418">
        <v>1130</v>
      </c>
      <c r="F9418">
        <v>9</v>
      </c>
      <c r="G9418">
        <v>319</v>
      </c>
      <c r="H9418" s="1">
        <v>43222</v>
      </c>
      <c r="I9418">
        <v>440</v>
      </c>
      <c r="J9418">
        <v>280.72000000000003</v>
      </c>
      <c r="K9418">
        <v>146.69999999999999</v>
      </c>
      <c r="L9418" t="s">
        <v>13</v>
      </c>
      <c r="M9418">
        <v>1</v>
      </c>
    </row>
    <row r="9419" spans="1:13" x14ac:dyDescent="0.25">
      <c r="A9419">
        <v>304406</v>
      </c>
      <c r="B9419">
        <v>0</v>
      </c>
      <c r="C9419" s="1">
        <v>43222</v>
      </c>
      <c r="D9419">
        <v>927986</v>
      </c>
      <c r="E9419">
        <v>1359</v>
      </c>
      <c r="F9419">
        <v>2</v>
      </c>
      <c r="G9419">
        <v>42.99</v>
      </c>
      <c r="H9419" s="1">
        <v>43222</v>
      </c>
      <c r="I9419">
        <v>380</v>
      </c>
      <c r="J9419">
        <v>38.261099999999999</v>
      </c>
      <c r="K9419">
        <v>14.24</v>
      </c>
      <c r="L9419" t="s">
        <v>16</v>
      </c>
      <c r="M9419">
        <v>0.73319999999999996</v>
      </c>
    </row>
    <row r="9420" spans="1:13" x14ac:dyDescent="0.25">
      <c r="A9420">
        <v>304406</v>
      </c>
      <c r="B9420">
        <v>1</v>
      </c>
      <c r="C9420" s="1">
        <v>43222</v>
      </c>
      <c r="D9420">
        <v>927986</v>
      </c>
      <c r="E9420">
        <v>1693</v>
      </c>
      <c r="F9420">
        <v>2</v>
      </c>
      <c r="G9420">
        <v>6.88</v>
      </c>
      <c r="H9420" s="1">
        <v>43222</v>
      </c>
      <c r="I9420">
        <v>380</v>
      </c>
      <c r="J9420">
        <v>5.9855999999999998</v>
      </c>
      <c r="K9420">
        <v>3.16</v>
      </c>
      <c r="L9420" t="s">
        <v>16</v>
      </c>
      <c r="M9420">
        <v>0.73319999999999996</v>
      </c>
    </row>
    <row r="9421" spans="1:13" x14ac:dyDescent="0.25">
      <c r="A9421">
        <v>304407</v>
      </c>
      <c r="B9421">
        <v>0</v>
      </c>
      <c r="C9421" s="1">
        <v>43222</v>
      </c>
      <c r="D9421">
        <v>415022</v>
      </c>
      <c r="E9421">
        <v>1226</v>
      </c>
      <c r="F9421">
        <v>5</v>
      </c>
      <c r="G9421">
        <v>999</v>
      </c>
      <c r="H9421" s="1">
        <v>43222</v>
      </c>
      <c r="I9421">
        <v>190</v>
      </c>
      <c r="J9421">
        <v>889.11</v>
      </c>
      <c r="K9421">
        <v>330.99</v>
      </c>
      <c r="L9421" t="s">
        <v>14</v>
      </c>
      <c r="M9421">
        <v>0.83279999999999998</v>
      </c>
    </row>
    <row r="9422" spans="1:13" x14ac:dyDescent="0.25">
      <c r="A9422">
        <v>304408</v>
      </c>
      <c r="B9422">
        <v>0</v>
      </c>
      <c r="C9422" s="1">
        <v>43222</v>
      </c>
      <c r="D9422">
        <v>1395207</v>
      </c>
      <c r="E9422">
        <v>1584</v>
      </c>
      <c r="F9422">
        <v>8</v>
      </c>
      <c r="G9422">
        <v>9.99</v>
      </c>
      <c r="H9422" s="1">
        <v>43226</v>
      </c>
      <c r="I9422">
        <v>999999</v>
      </c>
      <c r="J9422">
        <v>9.99</v>
      </c>
      <c r="K9422">
        <v>5.09</v>
      </c>
      <c r="L9422" t="s">
        <v>13</v>
      </c>
      <c r="M9422">
        <v>1</v>
      </c>
    </row>
    <row r="9423" spans="1:13" x14ac:dyDescent="0.25">
      <c r="A9423">
        <v>304408</v>
      </c>
      <c r="B9423">
        <v>1</v>
      </c>
      <c r="C9423" s="1">
        <v>43222</v>
      </c>
      <c r="D9423">
        <v>1395207</v>
      </c>
      <c r="E9423">
        <v>714</v>
      </c>
      <c r="F9423">
        <v>4</v>
      </c>
      <c r="G9423">
        <v>158</v>
      </c>
      <c r="H9423" s="1">
        <v>43226</v>
      </c>
      <c r="I9423">
        <v>999999</v>
      </c>
      <c r="J9423">
        <v>139.04</v>
      </c>
      <c r="K9423">
        <v>72.66</v>
      </c>
      <c r="L9423" t="s">
        <v>13</v>
      </c>
      <c r="M9423">
        <v>1</v>
      </c>
    </row>
    <row r="9424" spans="1:13" x14ac:dyDescent="0.25">
      <c r="A9424">
        <v>304409</v>
      </c>
      <c r="B9424">
        <v>0</v>
      </c>
      <c r="C9424" s="1">
        <v>43222</v>
      </c>
      <c r="D9424">
        <v>1342064</v>
      </c>
      <c r="E9424">
        <v>1289</v>
      </c>
      <c r="F9424">
        <v>4</v>
      </c>
      <c r="G9424">
        <v>77.989999999999995</v>
      </c>
      <c r="H9424" s="1">
        <v>43222</v>
      </c>
      <c r="I9424">
        <v>630</v>
      </c>
      <c r="J9424">
        <v>69.411100000000005</v>
      </c>
      <c r="K9424">
        <v>39.76</v>
      </c>
      <c r="L9424" t="s">
        <v>13</v>
      </c>
      <c r="M9424">
        <v>1</v>
      </c>
    </row>
    <row r="9425" spans="1:13" x14ac:dyDescent="0.25">
      <c r="A9425">
        <v>304500</v>
      </c>
      <c r="B9425">
        <v>0</v>
      </c>
      <c r="C9425" s="1">
        <v>43223</v>
      </c>
      <c r="D9425">
        <v>1878826</v>
      </c>
      <c r="E9425">
        <v>832</v>
      </c>
      <c r="F9425">
        <v>4</v>
      </c>
      <c r="G9425">
        <v>15.5</v>
      </c>
      <c r="H9425" s="1">
        <v>43228</v>
      </c>
      <c r="I9425">
        <v>999999</v>
      </c>
      <c r="J9425">
        <v>15.5</v>
      </c>
      <c r="K9425">
        <v>7.9</v>
      </c>
      <c r="L9425" t="s">
        <v>13</v>
      </c>
      <c r="M9425">
        <v>1</v>
      </c>
    </row>
    <row r="9426" spans="1:13" x14ac:dyDescent="0.25">
      <c r="A9426">
        <v>304500</v>
      </c>
      <c r="B9426">
        <v>1</v>
      </c>
      <c r="C9426" s="1">
        <v>43223</v>
      </c>
      <c r="D9426">
        <v>1878826</v>
      </c>
      <c r="E9426">
        <v>413</v>
      </c>
      <c r="F9426">
        <v>2</v>
      </c>
      <c r="G9426">
        <v>599</v>
      </c>
      <c r="H9426" s="1">
        <v>43228</v>
      </c>
      <c r="I9426">
        <v>999999</v>
      </c>
      <c r="J9426">
        <v>521.13</v>
      </c>
      <c r="K9426">
        <v>275.45999999999998</v>
      </c>
      <c r="L9426" t="s">
        <v>13</v>
      </c>
      <c r="M9426">
        <v>1</v>
      </c>
    </row>
    <row r="9427" spans="1:13" x14ac:dyDescent="0.25">
      <c r="A9427">
        <v>304500</v>
      </c>
      <c r="B9427">
        <v>2</v>
      </c>
      <c r="C9427" s="1">
        <v>43223</v>
      </c>
      <c r="D9427">
        <v>1878826</v>
      </c>
      <c r="E9427">
        <v>84</v>
      </c>
      <c r="F9427">
        <v>7</v>
      </c>
      <c r="G9427">
        <v>99.99</v>
      </c>
      <c r="H9427" s="1">
        <v>43228</v>
      </c>
      <c r="I9427">
        <v>999999</v>
      </c>
      <c r="J9427">
        <v>99.99</v>
      </c>
      <c r="K9427">
        <v>45.98</v>
      </c>
      <c r="L9427" t="s">
        <v>13</v>
      </c>
      <c r="M9427">
        <v>1</v>
      </c>
    </row>
    <row r="9428" spans="1:13" x14ac:dyDescent="0.25">
      <c r="A9428">
        <v>304501</v>
      </c>
      <c r="B9428">
        <v>0</v>
      </c>
      <c r="C9428" s="1">
        <v>43223</v>
      </c>
      <c r="D9428">
        <v>373872</v>
      </c>
      <c r="E9428">
        <v>1597</v>
      </c>
      <c r="F9428">
        <v>3</v>
      </c>
      <c r="G9428">
        <v>57.88</v>
      </c>
      <c r="H9428" s="1">
        <v>43227</v>
      </c>
      <c r="I9428">
        <v>999999</v>
      </c>
      <c r="J9428">
        <v>50.934399999999997</v>
      </c>
      <c r="K9428">
        <v>26.62</v>
      </c>
      <c r="L9428" t="s">
        <v>15</v>
      </c>
      <c r="M9428">
        <v>1.2845</v>
      </c>
    </row>
    <row r="9429" spans="1:13" x14ac:dyDescent="0.25">
      <c r="A9429">
        <v>304501</v>
      </c>
      <c r="B9429">
        <v>1</v>
      </c>
      <c r="C9429" s="1">
        <v>43223</v>
      </c>
      <c r="D9429">
        <v>373872</v>
      </c>
      <c r="E9429">
        <v>2512</v>
      </c>
      <c r="F9429">
        <v>4</v>
      </c>
      <c r="G9429">
        <v>129.99</v>
      </c>
      <c r="H9429" s="1">
        <v>43227</v>
      </c>
      <c r="I9429">
        <v>999999</v>
      </c>
      <c r="J9429">
        <v>119.5908</v>
      </c>
      <c r="K9429">
        <v>43.07</v>
      </c>
      <c r="L9429" t="s">
        <v>15</v>
      </c>
      <c r="M9429">
        <v>1.2845</v>
      </c>
    </row>
    <row r="9430" spans="1:13" x14ac:dyDescent="0.25">
      <c r="A9430">
        <v>304501</v>
      </c>
      <c r="B9430">
        <v>2</v>
      </c>
      <c r="C9430" s="1">
        <v>43223</v>
      </c>
      <c r="D9430">
        <v>373872</v>
      </c>
      <c r="E9430">
        <v>1487</v>
      </c>
      <c r="F9430">
        <v>1</v>
      </c>
      <c r="G9430">
        <v>267</v>
      </c>
      <c r="H9430" s="1">
        <v>43227</v>
      </c>
      <c r="I9430">
        <v>999999</v>
      </c>
      <c r="J9430">
        <v>267</v>
      </c>
      <c r="K9430">
        <v>122.78</v>
      </c>
      <c r="L9430" t="s">
        <v>15</v>
      </c>
      <c r="M9430">
        <v>1.2845</v>
      </c>
    </row>
    <row r="9431" spans="1:13" x14ac:dyDescent="0.25">
      <c r="A9431">
        <v>304502</v>
      </c>
      <c r="B9431">
        <v>0</v>
      </c>
      <c r="C9431" s="1">
        <v>43223</v>
      </c>
      <c r="D9431">
        <v>1540657</v>
      </c>
      <c r="E9431">
        <v>1076</v>
      </c>
      <c r="F9431">
        <v>2</v>
      </c>
      <c r="G9431">
        <v>637</v>
      </c>
      <c r="H9431" s="1">
        <v>43223</v>
      </c>
      <c r="I9431">
        <v>510</v>
      </c>
      <c r="J9431">
        <v>566.92999999999995</v>
      </c>
      <c r="K9431">
        <v>211.05</v>
      </c>
      <c r="L9431" t="s">
        <v>13</v>
      </c>
      <c r="M9431">
        <v>1</v>
      </c>
    </row>
    <row r="9432" spans="1:13" x14ac:dyDescent="0.25">
      <c r="A9432">
        <v>304503</v>
      </c>
      <c r="B9432">
        <v>0</v>
      </c>
      <c r="C9432" s="1">
        <v>43223</v>
      </c>
      <c r="D9432">
        <v>1374122</v>
      </c>
      <c r="E9432">
        <v>110</v>
      </c>
      <c r="F9432">
        <v>4</v>
      </c>
      <c r="G9432">
        <v>132.99</v>
      </c>
      <c r="H9432" s="1">
        <v>43224</v>
      </c>
      <c r="I9432">
        <v>999999</v>
      </c>
      <c r="J9432">
        <v>132.99</v>
      </c>
      <c r="K9432">
        <v>61.16</v>
      </c>
      <c r="L9432" t="s">
        <v>13</v>
      </c>
      <c r="M9432">
        <v>1</v>
      </c>
    </row>
    <row r="9433" spans="1:13" x14ac:dyDescent="0.25">
      <c r="A9433">
        <v>304504</v>
      </c>
      <c r="B9433">
        <v>0</v>
      </c>
      <c r="C9433" s="1">
        <v>43223</v>
      </c>
      <c r="D9433">
        <v>325116</v>
      </c>
      <c r="E9433">
        <v>2505</v>
      </c>
      <c r="F9433">
        <v>3</v>
      </c>
      <c r="G9433">
        <v>9.99</v>
      </c>
      <c r="H9433" s="1">
        <v>43226</v>
      </c>
      <c r="I9433">
        <v>999999</v>
      </c>
      <c r="J9433">
        <v>9.5904000000000007</v>
      </c>
      <c r="K9433">
        <v>5.09</v>
      </c>
      <c r="L9433" t="s">
        <v>15</v>
      </c>
      <c r="M9433">
        <v>1.2845</v>
      </c>
    </row>
    <row r="9434" spans="1:13" x14ac:dyDescent="0.25">
      <c r="A9434">
        <v>304504</v>
      </c>
      <c r="B9434">
        <v>1</v>
      </c>
      <c r="C9434" s="1">
        <v>43223</v>
      </c>
      <c r="D9434">
        <v>325116</v>
      </c>
      <c r="E9434">
        <v>82</v>
      </c>
      <c r="F9434">
        <v>2</v>
      </c>
      <c r="G9434">
        <v>40.549999999999997</v>
      </c>
      <c r="H9434" s="1">
        <v>43226</v>
      </c>
      <c r="I9434">
        <v>999999</v>
      </c>
      <c r="J9434">
        <v>36.089500000000001</v>
      </c>
      <c r="K9434">
        <v>18.649999999999999</v>
      </c>
      <c r="L9434" t="s">
        <v>15</v>
      </c>
      <c r="M9434">
        <v>1.2845</v>
      </c>
    </row>
    <row r="9435" spans="1:13" x14ac:dyDescent="0.25">
      <c r="A9435">
        <v>304505</v>
      </c>
      <c r="B9435">
        <v>0</v>
      </c>
      <c r="C9435" s="1">
        <v>43223</v>
      </c>
      <c r="D9435">
        <v>868463</v>
      </c>
      <c r="E9435">
        <v>233</v>
      </c>
      <c r="F9435">
        <v>1</v>
      </c>
      <c r="G9435">
        <v>699</v>
      </c>
      <c r="H9435" s="1">
        <v>43223</v>
      </c>
      <c r="I9435">
        <v>310</v>
      </c>
      <c r="J9435">
        <v>615.12</v>
      </c>
      <c r="K9435">
        <v>321.44</v>
      </c>
      <c r="L9435" t="s">
        <v>14</v>
      </c>
      <c r="M9435">
        <v>0.83389999999999997</v>
      </c>
    </row>
    <row r="9436" spans="1:13" x14ac:dyDescent="0.25">
      <c r="A9436">
        <v>304506</v>
      </c>
      <c r="B9436">
        <v>0</v>
      </c>
      <c r="C9436" s="1">
        <v>43223</v>
      </c>
      <c r="D9436">
        <v>227422</v>
      </c>
      <c r="E9436">
        <v>1579</v>
      </c>
      <c r="F9436">
        <v>4</v>
      </c>
      <c r="G9436">
        <v>219</v>
      </c>
      <c r="H9436" s="1">
        <v>43225</v>
      </c>
      <c r="I9436">
        <v>999999</v>
      </c>
      <c r="J9436">
        <v>190.53</v>
      </c>
      <c r="K9436">
        <v>72.56</v>
      </c>
      <c r="L9436" t="s">
        <v>15</v>
      </c>
      <c r="M9436">
        <v>1.2845</v>
      </c>
    </row>
    <row r="9437" spans="1:13" x14ac:dyDescent="0.25">
      <c r="A9437">
        <v>304507</v>
      </c>
      <c r="B9437">
        <v>0</v>
      </c>
      <c r="C9437" s="1">
        <v>43223</v>
      </c>
      <c r="D9437">
        <v>1700023</v>
      </c>
      <c r="E9437">
        <v>1717</v>
      </c>
      <c r="F9437">
        <v>1</v>
      </c>
      <c r="G9437">
        <v>70.13</v>
      </c>
      <c r="H9437" s="1">
        <v>43224</v>
      </c>
      <c r="I9437">
        <v>999999</v>
      </c>
      <c r="J9437">
        <v>60.311799999999998</v>
      </c>
      <c r="K9437">
        <v>32.25</v>
      </c>
      <c r="L9437" t="s">
        <v>13</v>
      </c>
      <c r="M9437">
        <v>1</v>
      </c>
    </row>
    <row r="9438" spans="1:13" x14ac:dyDescent="0.25">
      <c r="A9438">
        <v>304508</v>
      </c>
      <c r="B9438">
        <v>0</v>
      </c>
      <c r="C9438" s="1">
        <v>43223</v>
      </c>
      <c r="D9438">
        <v>289230</v>
      </c>
      <c r="E9438">
        <v>417</v>
      </c>
      <c r="F9438">
        <v>2</v>
      </c>
      <c r="G9438">
        <v>599</v>
      </c>
      <c r="H9438" s="1">
        <v>43226</v>
      </c>
      <c r="I9438">
        <v>999999</v>
      </c>
      <c r="J9438">
        <v>563.05999999999995</v>
      </c>
      <c r="K9438">
        <v>275.45999999999998</v>
      </c>
      <c r="L9438" t="s">
        <v>15</v>
      </c>
      <c r="M9438">
        <v>1.2845</v>
      </c>
    </row>
    <row r="9439" spans="1:13" x14ac:dyDescent="0.25">
      <c r="A9439">
        <v>304508</v>
      </c>
      <c r="B9439">
        <v>1</v>
      </c>
      <c r="C9439" s="1">
        <v>43223</v>
      </c>
      <c r="D9439">
        <v>289230</v>
      </c>
      <c r="E9439">
        <v>572</v>
      </c>
      <c r="F9439">
        <v>4</v>
      </c>
      <c r="G9439">
        <v>190</v>
      </c>
      <c r="H9439" s="1">
        <v>43226</v>
      </c>
      <c r="I9439">
        <v>999999</v>
      </c>
      <c r="J9439">
        <v>190</v>
      </c>
      <c r="K9439">
        <v>87.37</v>
      </c>
      <c r="L9439" t="s">
        <v>15</v>
      </c>
      <c r="M9439">
        <v>1.2845</v>
      </c>
    </row>
    <row r="9440" spans="1:13" x14ac:dyDescent="0.25">
      <c r="A9440">
        <v>304508</v>
      </c>
      <c r="B9440">
        <v>2</v>
      </c>
      <c r="C9440" s="1">
        <v>43223</v>
      </c>
      <c r="D9440">
        <v>289230</v>
      </c>
      <c r="E9440">
        <v>1450</v>
      </c>
      <c r="F9440">
        <v>3</v>
      </c>
      <c r="G9440">
        <v>308</v>
      </c>
      <c r="H9440" s="1">
        <v>43226</v>
      </c>
      <c r="I9440">
        <v>999999</v>
      </c>
      <c r="J9440">
        <v>286.44</v>
      </c>
      <c r="K9440">
        <v>141.63999999999999</v>
      </c>
      <c r="L9440" t="s">
        <v>15</v>
      </c>
      <c r="M9440">
        <v>1.2845</v>
      </c>
    </row>
    <row r="9441" spans="1:13" x14ac:dyDescent="0.25">
      <c r="A9441">
        <v>304509</v>
      </c>
      <c r="B9441">
        <v>0</v>
      </c>
      <c r="C9441" s="1">
        <v>43223</v>
      </c>
      <c r="D9441">
        <v>1662801</v>
      </c>
      <c r="E9441">
        <v>1417</v>
      </c>
      <c r="F9441">
        <v>1</v>
      </c>
      <c r="G9441">
        <v>268</v>
      </c>
      <c r="H9441" s="1">
        <v>43226</v>
      </c>
      <c r="I9441">
        <v>999999</v>
      </c>
      <c r="J9441">
        <v>241.2</v>
      </c>
      <c r="K9441">
        <v>123.24</v>
      </c>
      <c r="L9441" t="s">
        <v>13</v>
      </c>
      <c r="M9441">
        <v>1</v>
      </c>
    </row>
    <row r="9442" spans="1:13" x14ac:dyDescent="0.25">
      <c r="A9442">
        <v>304509</v>
      </c>
      <c r="B9442">
        <v>1</v>
      </c>
      <c r="C9442" s="1">
        <v>43223</v>
      </c>
      <c r="D9442">
        <v>1662801</v>
      </c>
      <c r="E9442">
        <v>1076</v>
      </c>
      <c r="F9442">
        <v>1</v>
      </c>
      <c r="G9442">
        <v>637</v>
      </c>
      <c r="H9442" s="1">
        <v>43226</v>
      </c>
      <c r="I9442">
        <v>999999</v>
      </c>
      <c r="J9442">
        <v>560.55999999999995</v>
      </c>
      <c r="K9442">
        <v>211.05</v>
      </c>
      <c r="L9442" t="s">
        <v>13</v>
      </c>
      <c r="M9442">
        <v>1</v>
      </c>
    </row>
    <row r="9443" spans="1:13" x14ac:dyDescent="0.25">
      <c r="A9443">
        <v>304600</v>
      </c>
      <c r="B9443">
        <v>0</v>
      </c>
      <c r="C9443" s="1">
        <v>43224</v>
      </c>
      <c r="D9443">
        <v>1265632</v>
      </c>
      <c r="E9443">
        <v>1633</v>
      </c>
      <c r="F9443">
        <v>1</v>
      </c>
      <c r="G9443">
        <v>13.89</v>
      </c>
      <c r="H9443" s="1">
        <v>43224</v>
      </c>
      <c r="I9443">
        <v>590</v>
      </c>
      <c r="J9443">
        <v>13.0566</v>
      </c>
      <c r="K9443">
        <v>6.39</v>
      </c>
      <c r="L9443" t="s">
        <v>13</v>
      </c>
      <c r="M9443">
        <v>1</v>
      </c>
    </row>
    <row r="9444" spans="1:13" x14ac:dyDescent="0.25">
      <c r="A9444">
        <v>304600</v>
      </c>
      <c r="B9444">
        <v>1</v>
      </c>
      <c r="C9444" s="1">
        <v>43224</v>
      </c>
      <c r="D9444">
        <v>1265632</v>
      </c>
      <c r="E9444">
        <v>1645</v>
      </c>
      <c r="F9444">
        <v>4</v>
      </c>
      <c r="G9444">
        <v>57.88</v>
      </c>
      <c r="H9444" s="1">
        <v>43224</v>
      </c>
      <c r="I9444">
        <v>590</v>
      </c>
      <c r="J9444">
        <v>50.934399999999997</v>
      </c>
      <c r="K9444">
        <v>26.62</v>
      </c>
      <c r="L9444" t="s">
        <v>13</v>
      </c>
      <c r="M9444">
        <v>1</v>
      </c>
    </row>
    <row r="9445" spans="1:13" x14ac:dyDescent="0.25">
      <c r="A9445">
        <v>304600</v>
      </c>
      <c r="B9445">
        <v>2</v>
      </c>
      <c r="C9445" s="1">
        <v>43224</v>
      </c>
      <c r="D9445">
        <v>1265632</v>
      </c>
      <c r="E9445">
        <v>1590</v>
      </c>
      <c r="F9445">
        <v>4</v>
      </c>
      <c r="G9445">
        <v>22.89</v>
      </c>
      <c r="H9445" s="1">
        <v>43224</v>
      </c>
      <c r="I9445">
        <v>590</v>
      </c>
      <c r="J9445">
        <v>22.89</v>
      </c>
      <c r="K9445">
        <v>7.58</v>
      </c>
      <c r="L9445" t="s">
        <v>13</v>
      </c>
      <c r="M9445">
        <v>1</v>
      </c>
    </row>
    <row r="9446" spans="1:13" x14ac:dyDescent="0.25">
      <c r="A9446">
        <v>304601</v>
      </c>
      <c r="B9446">
        <v>0</v>
      </c>
      <c r="C9446" s="1">
        <v>43224</v>
      </c>
      <c r="D9446">
        <v>1003586</v>
      </c>
      <c r="E9446">
        <v>1533</v>
      </c>
      <c r="F9446">
        <v>1</v>
      </c>
      <c r="G9446">
        <v>299</v>
      </c>
      <c r="H9446" s="1">
        <v>43224</v>
      </c>
      <c r="I9446">
        <v>400</v>
      </c>
      <c r="J9446">
        <v>299</v>
      </c>
      <c r="K9446">
        <v>137.5</v>
      </c>
      <c r="L9446" t="s">
        <v>16</v>
      </c>
      <c r="M9446">
        <v>0.73719999999999997</v>
      </c>
    </row>
    <row r="9447" spans="1:13" x14ac:dyDescent="0.25">
      <c r="A9447">
        <v>304602</v>
      </c>
      <c r="B9447">
        <v>0</v>
      </c>
      <c r="C9447" s="1">
        <v>43224</v>
      </c>
      <c r="D9447">
        <v>477978</v>
      </c>
      <c r="E9447">
        <v>1812</v>
      </c>
      <c r="F9447">
        <v>5</v>
      </c>
      <c r="G9447">
        <v>32</v>
      </c>
      <c r="H9447" s="1">
        <v>43228</v>
      </c>
      <c r="I9447">
        <v>999999</v>
      </c>
      <c r="J9447">
        <v>32</v>
      </c>
      <c r="K9447">
        <v>16.309999999999999</v>
      </c>
      <c r="L9447" t="s">
        <v>14</v>
      </c>
      <c r="M9447">
        <v>0.83550000000000002</v>
      </c>
    </row>
    <row r="9448" spans="1:13" x14ac:dyDescent="0.25">
      <c r="A9448">
        <v>304602</v>
      </c>
      <c r="B9448">
        <v>1</v>
      </c>
      <c r="C9448" s="1">
        <v>43224</v>
      </c>
      <c r="D9448">
        <v>477978</v>
      </c>
      <c r="E9448">
        <v>1528</v>
      </c>
      <c r="F9448">
        <v>2</v>
      </c>
      <c r="G9448">
        <v>302</v>
      </c>
      <c r="H9448" s="1">
        <v>43228</v>
      </c>
      <c r="I9448">
        <v>999999</v>
      </c>
      <c r="J9448">
        <v>302</v>
      </c>
      <c r="K9448">
        <v>100.06</v>
      </c>
      <c r="L9448" t="s">
        <v>14</v>
      </c>
      <c r="M9448">
        <v>0.83550000000000002</v>
      </c>
    </row>
    <row r="9449" spans="1:13" x14ac:dyDescent="0.25">
      <c r="A9449">
        <v>304602</v>
      </c>
      <c r="B9449">
        <v>2</v>
      </c>
      <c r="C9449" s="1">
        <v>43224</v>
      </c>
      <c r="D9449">
        <v>477978</v>
      </c>
      <c r="E9449">
        <v>1704</v>
      </c>
      <c r="F9449">
        <v>3</v>
      </c>
      <c r="G9449">
        <v>6.99</v>
      </c>
      <c r="H9449" s="1">
        <v>43228</v>
      </c>
      <c r="I9449">
        <v>999999</v>
      </c>
      <c r="J9449">
        <v>6.0812999999999997</v>
      </c>
      <c r="K9449">
        <v>3.56</v>
      </c>
      <c r="L9449" t="s">
        <v>14</v>
      </c>
      <c r="M9449">
        <v>0.83550000000000002</v>
      </c>
    </row>
    <row r="9450" spans="1:13" x14ac:dyDescent="0.25">
      <c r="A9450">
        <v>304602</v>
      </c>
      <c r="B9450">
        <v>3</v>
      </c>
      <c r="C9450" s="1">
        <v>43224</v>
      </c>
      <c r="D9450">
        <v>477978</v>
      </c>
      <c r="E9450">
        <v>495</v>
      </c>
      <c r="F9450">
        <v>1</v>
      </c>
      <c r="G9450">
        <v>139</v>
      </c>
      <c r="H9450" s="1">
        <v>43228</v>
      </c>
      <c r="I9450">
        <v>999999</v>
      </c>
      <c r="J9450">
        <v>139</v>
      </c>
      <c r="K9450">
        <v>70.87</v>
      </c>
      <c r="L9450" t="s">
        <v>14</v>
      </c>
      <c r="M9450">
        <v>0.83550000000000002</v>
      </c>
    </row>
    <row r="9451" spans="1:13" x14ac:dyDescent="0.25">
      <c r="A9451">
        <v>304603</v>
      </c>
      <c r="B9451">
        <v>0</v>
      </c>
      <c r="C9451" s="1">
        <v>43224</v>
      </c>
      <c r="D9451">
        <v>1625870</v>
      </c>
      <c r="E9451">
        <v>122</v>
      </c>
      <c r="F9451">
        <v>6</v>
      </c>
      <c r="G9451">
        <v>279.99</v>
      </c>
      <c r="H9451" s="1">
        <v>43228</v>
      </c>
      <c r="I9451">
        <v>999999</v>
      </c>
      <c r="J9451">
        <v>246.3912</v>
      </c>
      <c r="K9451">
        <v>128.76</v>
      </c>
      <c r="L9451" t="s">
        <v>13</v>
      </c>
      <c r="M9451">
        <v>1</v>
      </c>
    </row>
    <row r="9452" spans="1:13" x14ac:dyDescent="0.25">
      <c r="A9452">
        <v>304604</v>
      </c>
      <c r="B9452">
        <v>0</v>
      </c>
      <c r="C9452" s="1">
        <v>43224</v>
      </c>
      <c r="D9452">
        <v>1900682</v>
      </c>
      <c r="E9452">
        <v>1412</v>
      </c>
      <c r="F9452">
        <v>2</v>
      </c>
      <c r="G9452">
        <v>289</v>
      </c>
      <c r="H9452" s="1">
        <v>43224</v>
      </c>
      <c r="I9452">
        <v>630</v>
      </c>
      <c r="J9452">
        <v>251.43</v>
      </c>
      <c r="K9452">
        <v>132.9</v>
      </c>
      <c r="L9452" t="s">
        <v>13</v>
      </c>
      <c r="M9452">
        <v>1</v>
      </c>
    </row>
    <row r="9453" spans="1:13" x14ac:dyDescent="0.25">
      <c r="A9453">
        <v>304604</v>
      </c>
      <c r="B9453">
        <v>1</v>
      </c>
      <c r="C9453" s="1">
        <v>43224</v>
      </c>
      <c r="D9453">
        <v>1900682</v>
      </c>
      <c r="E9453">
        <v>2507</v>
      </c>
      <c r="F9453">
        <v>6</v>
      </c>
      <c r="G9453">
        <v>4.74</v>
      </c>
      <c r="H9453" s="1">
        <v>43224</v>
      </c>
      <c r="I9453">
        <v>630</v>
      </c>
      <c r="J9453">
        <v>4.5030000000000001</v>
      </c>
      <c r="K9453">
        <v>2.42</v>
      </c>
      <c r="L9453" t="s">
        <v>13</v>
      </c>
      <c r="M9453">
        <v>1</v>
      </c>
    </row>
    <row r="9454" spans="1:13" x14ac:dyDescent="0.25">
      <c r="A9454">
        <v>304604</v>
      </c>
      <c r="B9454">
        <v>2</v>
      </c>
      <c r="C9454" s="1">
        <v>43224</v>
      </c>
      <c r="D9454">
        <v>1900682</v>
      </c>
      <c r="E9454">
        <v>912</v>
      </c>
      <c r="F9454">
        <v>8</v>
      </c>
      <c r="G9454">
        <v>95.9</v>
      </c>
      <c r="H9454" s="1">
        <v>43224</v>
      </c>
      <c r="I9454">
        <v>630</v>
      </c>
      <c r="J9454">
        <v>95.9</v>
      </c>
      <c r="K9454">
        <v>44.1</v>
      </c>
      <c r="L9454" t="s">
        <v>13</v>
      </c>
      <c r="M9454">
        <v>1</v>
      </c>
    </row>
    <row r="9455" spans="1:13" x14ac:dyDescent="0.25">
      <c r="A9455">
        <v>304604</v>
      </c>
      <c r="B9455">
        <v>3</v>
      </c>
      <c r="C9455" s="1">
        <v>43224</v>
      </c>
      <c r="D9455">
        <v>1900682</v>
      </c>
      <c r="E9455">
        <v>1235</v>
      </c>
      <c r="F9455">
        <v>2</v>
      </c>
      <c r="G9455">
        <v>838</v>
      </c>
      <c r="H9455" s="1">
        <v>43224</v>
      </c>
      <c r="I9455">
        <v>630</v>
      </c>
      <c r="J9455">
        <v>838</v>
      </c>
      <c r="K9455">
        <v>385.37</v>
      </c>
      <c r="L9455" t="s">
        <v>13</v>
      </c>
      <c r="M9455">
        <v>1</v>
      </c>
    </row>
    <row r="9456" spans="1:13" x14ac:dyDescent="0.25">
      <c r="A9456">
        <v>304604</v>
      </c>
      <c r="B9456">
        <v>4</v>
      </c>
      <c r="C9456" s="1">
        <v>43224</v>
      </c>
      <c r="D9456">
        <v>1900682</v>
      </c>
      <c r="E9456">
        <v>90</v>
      </c>
      <c r="F9456">
        <v>2</v>
      </c>
      <c r="G9456">
        <v>149.99</v>
      </c>
      <c r="H9456" s="1">
        <v>43224</v>
      </c>
      <c r="I9456">
        <v>630</v>
      </c>
      <c r="J9456">
        <v>149.99</v>
      </c>
      <c r="K9456">
        <v>49.69</v>
      </c>
      <c r="L9456" t="s">
        <v>13</v>
      </c>
      <c r="M9456">
        <v>1</v>
      </c>
    </row>
    <row r="9457" spans="1:13" x14ac:dyDescent="0.25">
      <c r="A9457">
        <v>304604</v>
      </c>
      <c r="B9457">
        <v>5</v>
      </c>
      <c r="C9457" s="1">
        <v>43224</v>
      </c>
      <c r="D9457">
        <v>1900682</v>
      </c>
      <c r="E9457">
        <v>1694</v>
      </c>
      <c r="F9457">
        <v>2</v>
      </c>
      <c r="G9457">
        <v>8.8800000000000008</v>
      </c>
      <c r="H9457" s="1">
        <v>43224</v>
      </c>
      <c r="I9457">
        <v>630</v>
      </c>
      <c r="J9457">
        <v>7.9032</v>
      </c>
      <c r="K9457">
        <v>4.08</v>
      </c>
      <c r="L9457" t="s">
        <v>13</v>
      </c>
      <c r="M9457">
        <v>1</v>
      </c>
    </row>
    <row r="9458" spans="1:13" x14ac:dyDescent="0.25">
      <c r="A9458">
        <v>304604</v>
      </c>
      <c r="B9458">
        <v>6</v>
      </c>
      <c r="C9458" s="1">
        <v>43224</v>
      </c>
      <c r="D9458">
        <v>1900682</v>
      </c>
      <c r="E9458">
        <v>466</v>
      </c>
      <c r="F9458">
        <v>3</v>
      </c>
      <c r="G9458">
        <v>279</v>
      </c>
      <c r="H9458" s="1">
        <v>43224</v>
      </c>
      <c r="I9458">
        <v>630</v>
      </c>
      <c r="J9458">
        <v>251.1</v>
      </c>
      <c r="K9458">
        <v>128.30000000000001</v>
      </c>
      <c r="L9458" t="s">
        <v>13</v>
      </c>
      <c r="M9458">
        <v>1</v>
      </c>
    </row>
    <row r="9459" spans="1:13" x14ac:dyDescent="0.25">
      <c r="A9459">
        <v>304605</v>
      </c>
      <c r="B9459">
        <v>0</v>
      </c>
      <c r="C9459" s="1">
        <v>43224</v>
      </c>
      <c r="D9459">
        <v>1773702</v>
      </c>
      <c r="E9459">
        <v>1157</v>
      </c>
      <c r="F9459">
        <v>1</v>
      </c>
      <c r="G9459">
        <v>1580</v>
      </c>
      <c r="H9459" s="1">
        <v>43226</v>
      </c>
      <c r="I9459">
        <v>999999</v>
      </c>
      <c r="J9459">
        <v>1374.6</v>
      </c>
      <c r="K9459">
        <v>523.49</v>
      </c>
      <c r="L9459" t="s">
        <v>13</v>
      </c>
      <c r="M9459">
        <v>1</v>
      </c>
    </row>
    <row r="9460" spans="1:13" x14ac:dyDescent="0.25">
      <c r="A9460">
        <v>304606</v>
      </c>
      <c r="B9460">
        <v>0</v>
      </c>
      <c r="C9460" s="1">
        <v>43224</v>
      </c>
      <c r="D9460">
        <v>414031</v>
      </c>
      <c r="E9460">
        <v>1627</v>
      </c>
      <c r="F9460">
        <v>2</v>
      </c>
      <c r="G9460">
        <v>17.989999999999998</v>
      </c>
      <c r="H9460" s="1">
        <v>43228</v>
      </c>
      <c r="I9460">
        <v>999999</v>
      </c>
      <c r="J9460">
        <v>15.831200000000001</v>
      </c>
      <c r="K9460">
        <v>8.27</v>
      </c>
      <c r="L9460" t="s">
        <v>14</v>
      </c>
      <c r="M9460">
        <v>0.83550000000000002</v>
      </c>
    </row>
    <row r="9461" spans="1:13" x14ac:dyDescent="0.25">
      <c r="A9461">
        <v>304606</v>
      </c>
      <c r="B9461">
        <v>1</v>
      </c>
      <c r="C9461" s="1">
        <v>43224</v>
      </c>
      <c r="D9461">
        <v>414031</v>
      </c>
      <c r="E9461">
        <v>1451</v>
      </c>
      <c r="F9461">
        <v>1</v>
      </c>
      <c r="G9461">
        <v>268</v>
      </c>
      <c r="H9461" s="1">
        <v>43228</v>
      </c>
      <c r="I9461">
        <v>999999</v>
      </c>
      <c r="J9461">
        <v>254.6</v>
      </c>
      <c r="K9461">
        <v>123.24</v>
      </c>
      <c r="L9461" t="s">
        <v>14</v>
      </c>
      <c r="M9461">
        <v>0.83550000000000002</v>
      </c>
    </row>
    <row r="9462" spans="1:13" x14ac:dyDescent="0.25">
      <c r="A9462">
        <v>304606</v>
      </c>
      <c r="B9462">
        <v>2</v>
      </c>
      <c r="C9462" s="1">
        <v>43224</v>
      </c>
      <c r="D9462">
        <v>414031</v>
      </c>
      <c r="E9462">
        <v>1431</v>
      </c>
      <c r="F9462">
        <v>7</v>
      </c>
      <c r="G9462">
        <v>256</v>
      </c>
      <c r="H9462" s="1">
        <v>43228</v>
      </c>
      <c r="I9462">
        <v>999999</v>
      </c>
      <c r="J9462">
        <v>225.28</v>
      </c>
      <c r="K9462">
        <v>117.73</v>
      </c>
      <c r="L9462" t="s">
        <v>14</v>
      </c>
      <c r="M9462">
        <v>0.83550000000000002</v>
      </c>
    </row>
    <row r="9463" spans="1:13" x14ac:dyDescent="0.25">
      <c r="A9463">
        <v>304700</v>
      </c>
      <c r="B9463">
        <v>0</v>
      </c>
      <c r="C9463" s="1">
        <v>43225</v>
      </c>
      <c r="D9463">
        <v>803447</v>
      </c>
      <c r="E9463">
        <v>1617</v>
      </c>
      <c r="F9463">
        <v>3</v>
      </c>
      <c r="G9463">
        <v>57.99</v>
      </c>
      <c r="H9463" s="1">
        <v>43228</v>
      </c>
      <c r="I9463">
        <v>999999</v>
      </c>
      <c r="J9463">
        <v>57.99</v>
      </c>
      <c r="K9463">
        <v>26.67</v>
      </c>
      <c r="L9463" t="s">
        <v>14</v>
      </c>
      <c r="M9463">
        <v>0.83550000000000002</v>
      </c>
    </row>
    <row r="9464" spans="1:13" x14ac:dyDescent="0.25">
      <c r="A9464">
        <v>304700</v>
      </c>
      <c r="B9464">
        <v>1</v>
      </c>
      <c r="C9464" s="1">
        <v>43225</v>
      </c>
      <c r="D9464">
        <v>803447</v>
      </c>
      <c r="E9464">
        <v>1578</v>
      </c>
      <c r="F9464">
        <v>3</v>
      </c>
      <c r="G9464">
        <v>219</v>
      </c>
      <c r="H9464" s="1">
        <v>43228</v>
      </c>
      <c r="I9464">
        <v>999999</v>
      </c>
      <c r="J9464">
        <v>188.34</v>
      </c>
      <c r="K9464">
        <v>72.56</v>
      </c>
      <c r="L9464" t="s">
        <v>14</v>
      </c>
      <c r="M9464">
        <v>0.83550000000000002</v>
      </c>
    </row>
    <row r="9465" spans="1:13" x14ac:dyDescent="0.25">
      <c r="A9465">
        <v>304700</v>
      </c>
      <c r="B9465">
        <v>2</v>
      </c>
      <c r="C9465" s="1">
        <v>43225</v>
      </c>
      <c r="D9465">
        <v>803447</v>
      </c>
      <c r="E9465">
        <v>2099</v>
      </c>
      <c r="F9465">
        <v>1</v>
      </c>
      <c r="G9465">
        <v>257.5</v>
      </c>
      <c r="H9465" s="1">
        <v>43228</v>
      </c>
      <c r="I9465">
        <v>999999</v>
      </c>
      <c r="J9465">
        <v>257.5</v>
      </c>
      <c r="K9465">
        <v>131.28</v>
      </c>
      <c r="L9465" t="s">
        <v>14</v>
      </c>
      <c r="M9465">
        <v>0.83550000000000002</v>
      </c>
    </row>
    <row r="9466" spans="1:13" x14ac:dyDescent="0.25">
      <c r="A9466">
        <v>304700</v>
      </c>
      <c r="B9466">
        <v>3</v>
      </c>
      <c r="C9466" s="1">
        <v>43225</v>
      </c>
      <c r="D9466">
        <v>803447</v>
      </c>
      <c r="E9466">
        <v>634</v>
      </c>
      <c r="F9466">
        <v>3</v>
      </c>
      <c r="G9466">
        <v>2499</v>
      </c>
      <c r="H9466" s="1">
        <v>43228</v>
      </c>
      <c r="I9466">
        <v>999999</v>
      </c>
      <c r="J9466">
        <v>2249.1</v>
      </c>
      <c r="K9466">
        <v>827.97</v>
      </c>
      <c r="L9466" t="s">
        <v>14</v>
      </c>
      <c r="M9466">
        <v>0.83550000000000002</v>
      </c>
    </row>
    <row r="9467" spans="1:13" x14ac:dyDescent="0.25">
      <c r="A9467">
        <v>304700</v>
      </c>
      <c r="B9467">
        <v>4</v>
      </c>
      <c r="C9467" s="1">
        <v>43225</v>
      </c>
      <c r="D9467">
        <v>803447</v>
      </c>
      <c r="E9467">
        <v>1608</v>
      </c>
      <c r="F9467">
        <v>1</v>
      </c>
      <c r="G9467">
        <v>109.99</v>
      </c>
      <c r="H9467" s="1">
        <v>43228</v>
      </c>
      <c r="I9467">
        <v>999999</v>
      </c>
      <c r="J9467">
        <v>109.99</v>
      </c>
      <c r="K9467">
        <v>56.08</v>
      </c>
      <c r="L9467" t="s">
        <v>14</v>
      </c>
      <c r="M9467">
        <v>0.83550000000000002</v>
      </c>
    </row>
    <row r="9468" spans="1:13" x14ac:dyDescent="0.25">
      <c r="A9468">
        <v>304700</v>
      </c>
      <c r="B9468">
        <v>5</v>
      </c>
      <c r="C9468" s="1">
        <v>43225</v>
      </c>
      <c r="D9468">
        <v>803447</v>
      </c>
      <c r="E9468">
        <v>2490</v>
      </c>
      <c r="F9468">
        <v>1</v>
      </c>
      <c r="G9468">
        <v>14.99</v>
      </c>
      <c r="H9468" s="1">
        <v>43228</v>
      </c>
      <c r="I9468">
        <v>999999</v>
      </c>
      <c r="J9468">
        <v>13.491</v>
      </c>
      <c r="K9468">
        <v>7.64</v>
      </c>
      <c r="L9468" t="s">
        <v>14</v>
      </c>
      <c r="M9468">
        <v>0.83550000000000002</v>
      </c>
    </row>
    <row r="9469" spans="1:13" x14ac:dyDescent="0.25">
      <c r="A9469">
        <v>304700</v>
      </c>
      <c r="B9469">
        <v>6</v>
      </c>
      <c r="C9469" s="1">
        <v>43225</v>
      </c>
      <c r="D9469">
        <v>803447</v>
      </c>
      <c r="E9469">
        <v>1481</v>
      </c>
      <c r="F9469">
        <v>3</v>
      </c>
      <c r="G9469">
        <v>229</v>
      </c>
      <c r="H9469" s="1">
        <v>43228</v>
      </c>
      <c r="I9469">
        <v>999999</v>
      </c>
      <c r="J9469">
        <v>196.94</v>
      </c>
      <c r="K9469">
        <v>105.31</v>
      </c>
      <c r="L9469" t="s">
        <v>14</v>
      </c>
      <c r="M9469">
        <v>0.83550000000000002</v>
      </c>
    </row>
    <row r="9470" spans="1:13" x14ac:dyDescent="0.25">
      <c r="A9470">
        <v>304701</v>
      </c>
      <c r="B9470">
        <v>0</v>
      </c>
      <c r="C9470" s="1">
        <v>43225</v>
      </c>
      <c r="D9470">
        <v>1070255</v>
      </c>
      <c r="E9470">
        <v>1426</v>
      </c>
      <c r="F9470">
        <v>7</v>
      </c>
      <c r="G9470">
        <v>589</v>
      </c>
      <c r="H9470" s="1">
        <v>43229</v>
      </c>
      <c r="I9470">
        <v>999999</v>
      </c>
      <c r="J9470">
        <v>589</v>
      </c>
      <c r="K9470">
        <v>195.15</v>
      </c>
      <c r="L9470" t="s">
        <v>16</v>
      </c>
      <c r="M9470">
        <v>0.73719999999999997</v>
      </c>
    </row>
    <row r="9471" spans="1:13" x14ac:dyDescent="0.25">
      <c r="A9471">
        <v>304701</v>
      </c>
      <c r="B9471">
        <v>1</v>
      </c>
      <c r="C9471" s="1">
        <v>43225</v>
      </c>
      <c r="D9471">
        <v>1070255</v>
      </c>
      <c r="E9471">
        <v>1562</v>
      </c>
      <c r="F9471">
        <v>1</v>
      </c>
      <c r="G9471">
        <v>238</v>
      </c>
      <c r="H9471" s="1">
        <v>43229</v>
      </c>
      <c r="I9471">
        <v>999999</v>
      </c>
      <c r="J9471">
        <v>238</v>
      </c>
      <c r="K9471">
        <v>109.45</v>
      </c>
      <c r="L9471" t="s">
        <v>16</v>
      </c>
      <c r="M9471">
        <v>0.73719999999999997</v>
      </c>
    </row>
    <row r="9472" spans="1:13" x14ac:dyDescent="0.25">
      <c r="A9472">
        <v>304702</v>
      </c>
      <c r="B9472">
        <v>0</v>
      </c>
      <c r="C9472" s="1">
        <v>43225</v>
      </c>
      <c r="D9472">
        <v>1935821</v>
      </c>
      <c r="E9472">
        <v>1576</v>
      </c>
      <c r="F9472">
        <v>6</v>
      </c>
      <c r="G9472">
        <v>12.99</v>
      </c>
      <c r="H9472" s="1">
        <v>43225</v>
      </c>
      <c r="I9472">
        <v>510</v>
      </c>
      <c r="J9472">
        <v>12.99</v>
      </c>
      <c r="K9472">
        <v>6.62</v>
      </c>
      <c r="L9472" t="s">
        <v>13</v>
      </c>
      <c r="M9472">
        <v>1</v>
      </c>
    </row>
    <row r="9473" spans="1:13" x14ac:dyDescent="0.25">
      <c r="A9473">
        <v>304702</v>
      </c>
      <c r="B9473">
        <v>1</v>
      </c>
      <c r="C9473" s="1">
        <v>43225</v>
      </c>
      <c r="D9473">
        <v>1935821</v>
      </c>
      <c r="E9473">
        <v>453</v>
      </c>
      <c r="F9473">
        <v>1</v>
      </c>
      <c r="G9473">
        <v>229.9</v>
      </c>
      <c r="H9473" s="1">
        <v>43225</v>
      </c>
      <c r="I9473">
        <v>510</v>
      </c>
      <c r="J9473">
        <v>209.209</v>
      </c>
      <c r="K9473">
        <v>117.21</v>
      </c>
      <c r="L9473" t="s">
        <v>13</v>
      </c>
      <c r="M9473">
        <v>1</v>
      </c>
    </row>
    <row r="9474" spans="1:13" x14ac:dyDescent="0.25">
      <c r="A9474">
        <v>304703</v>
      </c>
      <c r="B9474">
        <v>0</v>
      </c>
      <c r="C9474" s="1">
        <v>43225</v>
      </c>
      <c r="D9474">
        <v>1845033</v>
      </c>
      <c r="E9474">
        <v>1355</v>
      </c>
      <c r="F9474">
        <v>6</v>
      </c>
      <c r="G9474">
        <v>32.99</v>
      </c>
      <c r="H9474" s="1">
        <v>43225</v>
      </c>
      <c r="I9474">
        <v>465</v>
      </c>
      <c r="J9474">
        <v>31.0106</v>
      </c>
      <c r="K9474">
        <v>15.17</v>
      </c>
      <c r="L9474" t="s">
        <v>13</v>
      </c>
      <c r="M9474">
        <v>1</v>
      </c>
    </row>
    <row r="9475" spans="1:13" x14ac:dyDescent="0.25">
      <c r="A9475">
        <v>304703</v>
      </c>
      <c r="B9475">
        <v>1</v>
      </c>
      <c r="C9475" s="1">
        <v>43225</v>
      </c>
      <c r="D9475">
        <v>1845033</v>
      </c>
      <c r="E9475">
        <v>210</v>
      </c>
      <c r="F9475">
        <v>7</v>
      </c>
      <c r="G9475">
        <v>299</v>
      </c>
      <c r="H9475" s="1">
        <v>43225</v>
      </c>
      <c r="I9475">
        <v>465</v>
      </c>
      <c r="J9475">
        <v>260.13</v>
      </c>
      <c r="K9475">
        <v>152.44</v>
      </c>
      <c r="L9475" t="s">
        <v>13</v>
      </c>
      <c r="M9475">
        <v>1</v>
      </c>
    </row>
    <row r="9476" spans="1:13" x14ac:dyDescent="0.25">
      <c r="A9476">
        <v>304703</v>
      </c>
      <c r="B9476">
        <v>2</v>
      </c>
      <c r="C9476" s="1">
        <v>43225</v>
      </c>
      <c r="D9476">
        <v>1845033</v>
      </c>
      <c r="E9476">
        <v>1583</v>
      </c>
      <c r="F9476">
        <v>1</v>
      </c>
      <c r="G9476">
        <v>13.89</v>
      </c>
      <c r="H9476" s="1">
        <v>43225</v>
      </c>
      <c r="I9476">
        <v>465</v>
      </c>
      <c r="J9476">
        <v>12.500999999999999</v>
      </c>
      <c r="K9476">
        <v>6.39</v>
      </c>
      <c r="L9476" t="s">
        <v>13</v>
      </c>
      <c r="M9476">
        <v>1</v>
      </c>
    </row>
    <row r="9477" spans="1:13" x14ac:dyDescent="0.25">
      <c r="A9477">
        <v>304704</v>
      </c>
      <c r="B9477">
        <v>0</v>
      </c>
      <c r="C9477" s="1">
        <v>43225</v>
      </c>
      <c r="D9477">
        <v>1398115</v>
      </c>
      <c r="E9477">
        <v>1460</v>
      </c>
      <c r="F9477">
        <v>5</v>
      </c>
      <c r="G9477">
        <v>300</v>
      </c>
      <c r="H9477" s="1">
        <v>43229</v>
      </c>
      <c r="I9477">
        <v>999999</v>
      </c>
      <c r="J9477">
        <v>300</v>
      </c>
      <c r="K9477">
        <v>137.96</v>
      </c>
      <c r="L9477" t="s">
        <v>13</v>
      </c>
      <c r="M9477">
        <v>1</v>
      </c>
    </row>
    <row r="9478" spans="1:13" x14ac:dyDescent="0.25">
      <c r="A9478">
        <v>304704</v>
      </c>
      <c r="B9478">
        <v>1</v>
      </c>
      <c r="C9478" s="1">
        <v>43225</v>
      </c>
      <c r="D9478">
        <v>1398115</v>
      </c>
      <c r="E9478">
        <v>172</v>
      </c>
      <c r="F9478">
        <v>1</v>
      </c>
      <c r="G9478">
        <v>169</v>
      </c>
      <c r="H9478" s="1">
        <v>43229</v>
      </c>
      <c r="I9478">
        <v>999999</v>
      </c>
      <c r="J9478">
        <v>150.41</v>
      </c>
      <c r="K9478">
        <v>55.99</v>
      </c>
      <c r="L9478" t="s">
        <v>13</v>
      </c>
      <c r="M9478">
        <v>1</v>
      </c>
    </row>
    <row r="9479" spans="1:13" x14ac:dyDescent="0.25">
      <c r="A9479">
        <v>304705</v>
      </c>
      <c r="B9479">
        <v>0</v>
      </c>
      <c r="C9479" s="1">
        <v>43225</v>
      </c>
      <c r="D9479">
        <v>1881392</v>
      </c>
      <c r="E9479">
        <v>155</v>
      </c>
      <c r="F9479">
        <v>4</v>
      </c>
      <c r="G9479">
        <v>469.97</v>
      </c>
      <c r="H9479" s="1">
        <v>43227</v>
      </c>
      <c r="I9479">
        <v>999999</v>
      </c>
      <c r="J9479">
        <v>418.27330000000001</v>
      </c>
      <c r="K9479">
        <v>216.12</v>
      </c>
      <c r="L9479" t="s">
        <v>13</v>
      </c>
      <c r="M9479">
        <v>1</v>
      </c>
    </row>
    <row r="9480" spans="1:13" x14ac:dyDescent="0.25">
      <c r="A9480">
        <v>304705</v>
      </c>
      <c r="B9480">
        <v>1</v>
      </c>
      <c r="C9480" s="1">
        <v>43225</v>
      </c>
      <c r="D9480">
        <v>1881392</v>
      </c>
      <c r="E9480">
        <v>2506</v>
      </c>
      <c r="F9480">
        <v>1</v>
      </c>
      <c r="G9480">
        <v>4.74</v>
      </c>
      <c r="H9480" s="1">
        <v>43227</v>
      </c>
      <c r="I9480">
        <v>999999</v>
      </c>
      <c r="J9480">
        <v>4.74</v>
      </c>
      <c r="K9480">
        <v>2.42</v>
      </c>
      <c r="L9480" t="s">
        <v>13</v>
      </c>
      <c r="M9480">
        <v>1</v>
      </c>
    </row>
    <row r="9481" spans="1:13" x14ac:dyDescent="0.25">
      <c r="A9481">
        <v>304705</v>
      </c>
      <c r="B9481">
        <v>2</v>
      </c>
      <c r="C9481" s="1">
        <v>43225</v>
      </c>
      <c r="D9481">
        <v>1881392</v>
      </c>
      <c r="E9481">
        <v>74</v>
      </c>
      <c r="F9481">
        <v>1</v>
      </c>
      <c r="G9481">
        <v>37.950000000000003</v>
      </c>
      <c r="H9481" s="1">
        <v>43227</v>
      </c>
      <c r="I9481">
        <v>999999</v>
      </c>
      <c r="J9481">
        <v>33.775500000000001</v>
      </c>
      <c r="K9481">
        <v>17.45</v>
      </c>
      <c r="L9481" t="s">
        <v>13</v>
      </c>
      <c r="M9481">
        <v>1</v>
      </c>
    </row>
    <row r="9482" spans="1:13" x14ac:dyDescent="0.25">
      <c r="A9482">
        <v>304705</v>
      </c>
      <c r="B9482">
        <v>3</v>
      </c>
      <c r="C9482" s="1">
        <v>43225</v>
      </c>
      <c r="D9482">
        <v>1881392</v>
      </c>
      <c r="E9482">
        <v>1837</v>
      </c>
      <c r="F9482">
        <v>7</v>
      </c>
      <c r="G9482">
        <v>2652</v>
      </c>
      <c r="H9482" s="1">
        <v>43227</v>
      </c>
      <c r="I9482">
        <v>999999</v>
      </c>
      <c r="J9482">
        <v>2652</v>
      </c>
      <c r="K9482">
        <v>878.66</v>
      </c>
      <c r="L9482" t="s">
        <v>13</v>
      </c>
      <c r="M9482">
        <v>1</v>
      </c>
    </row>
    <row r="9483" spans="1:13" x14ac:dyDescent="0.25">
      <c r="A9483">
        <v>304706</v>
      </c>
      <c r="B9483">
        <v>0</v>
      </c>
      <c r="C9483" s="1">
        <v>43225</v>
      </c>
      <c r="D9483">
        <v>773456</v>
      </c>
      <c r="E9483">
        <v>433</v>
      </c>
      <c r="F9483">
        <v>4</v>
      </c>
      <c r="G9483">
        <v>969</v>
      </c>
      <c r="H9483" s="1">
        <v>43228</v>
      </c>
      <c r="I9483">
        <v>999999</v>
      </c>
      <c r="J9483">
        <v>843.03</v>
      </c>
      <c r="K9483">
        <v>321.05</v>
      </c>
      <c r="L9483" t="s">
        <v>14</v>
      </c>
      <c r="M9483">
        <v>0.83550000000000002</v>
      </c>
    </row>
    <row r="9484" spans="1:13" x14ac:dyDescent="0.25">
      <c r="A9484">
        <v>304706</v>
      </c>
      <c r="B9484">
        <v>1</v>
      </c>
      <c r="C9484" s="1">
        <v>43225</v>
      </c>
      <c r="D9484">
        <v>773456</v>
      </c>
      <c r="E9484">
        <v>69</v>
      </c>
      <c r="F9484">
        <v>4</v>
      </c>
      <c r="G9484">
        <v>25.69</v>
      </c>
      <c r="H9484" s="1">
        <v>43228</v>
      </c>
      <c r="I9484">
        <v>999999</v>
      </c>
      <c r="J9484">
        <v>22.350300000000001</v>
      </c>
      <c r="K9484">
        <v>13.1</v>
      </c>
      <c r="L9484" t="s">
        <v>14</v>
      </c>
      <c r="M9484">
        <v>0.83550000000000002</v>
      </c>
    </row>
    <row r="9485" spans="1:13" x14ac:dyDescent="0.25">
      <c r="A9485">
        <v>304706</v>
      </c>
      <c r="B9485">
        <v>2</v>
      </c>
      <c r="C9485" s="1">
        <v>43225</v>
      </c>
      <c r="D9485">
        <v>773456</v>
      </c>
      <c r="E9485">
        <v>1586</v>
      </c>
      <c r="F9485">
        <v>1</v>
      </c>
      <c r="G9485">
        <v>12.66</v>
      </c>
      <c r="H9485" s="1">
        <v>43228</v>
      </c>
      <c r="I9485">
        <v>999999</v>
      </c>
      <c r="J9485">
        <v>11.6472</v>
      </c>
      <c r="K9485">
        <v>5.82</v>
      </c>
      <c r="L9485" t="s">
        <v>14</v>
      </c>
      <c r="M9485">
        <v>0.83550000000000002</v>
      </c>
    </row>
    <row r="9486" spans="1:13" x14ac:dyDescent="0.25">
      <c r="A9486">
        <v>304706</v>
      </c>
      <c r="B9486">
        <v>3</v>
      </c>
      <c r="C9486" s="1">
        <v>43225</v>
      </c>
      <c r="D9486">
        <v>773456</v>
      </c>
      <c r="E9486">
        <v>1576</v>
      </c>
      <c r="F9486">
        <v>7</v>
      </c>
      <c r="G9486">
        <v>12.99</v>
      </c>
      <c r="H9486" s="1">
        <v>43228</v>
      </c>
      <c r="I9486">
        <v>999999</v>
      </c>
      <c r="J9486">
        <v>12.210599999999999</v>
      </c>
      <c r="K9486">
        <v>6.62</v>
      </c>
      <c r="L9486" t="s">
        <v>14</v>
      </c>
      <c r="M9486">
        <v>0.83550000000000002</v>
      </c>
    </row>
    <row r="9487" spans="1:13" x14ac:dyDescent="0.25">
      <c r="A9487">
        <v>304706</v>
      </c>
      <c r="B9487">
        <v>4</v>
      </c>
      <c r="C9487" s="1">
        <v>43225</v>
      </c>
      <c r="D9487">
        <v>773456</v>
      </c>
      <c r="E9487">
        <v>129</v>
      </c>
      <c r="F9487">
        <v>4</v>
      </c>
      <c r="G9487">
        <v>200</v>
      </c>
      <c r="H9487" s="1">
        <v>43228</v>
      </c>
      <c r="I9487">
        <v>999999</v>
      </c>
      <c r="J9487">
        <v>172</v>
      </c>
      <c r="K9487">
        <v>101.97</v>
      </c>
      <c r="L9487" t="s">
        <v>14</v>
      </c>
      <c r="M9487">
        <v>0.83550000000000002</v>
      </c>
    </row>
    <row r="9488" spans="1:13" x14ac:dyDescent="0.25">
      <c r="A9488">
        <v>304706</v>
      </c>
      <c r="B9488">
        <v>5</v>
      </c>
      <c r="C9488" s="1">
        <v>43225</v>
      </c>
      <c r="D9488">
        <v>773456</v>
      </c>
      <c r="E9488">
        <v>1484</v>
      </c>
      <c r="F9488">
        <v>1</v>
      </c>
      <c r="G9488">
        <v>208</v>
      </c>
      <c r="H9488" s="1">
        <v>43228</v>
      </c>
      <c r="I9488">
        <v>999999</v>
      </c>
      <c r="J9488">
        <v>187.2</v>
      </c>
      <c r="K9488">
        <v>95.65</v>
      </c>
      <c r="L9488" t="s">
        <v>14</v>
      </c>
      <c r="M9488">
        <v>0.83550000000000002</v>
      </c>
    </row>
    <row r="9489" spans="1:13" x14ac:dyDescent="0.25">
      <c r="A9489">
        <v>304707</v>
      </c>
      <c r="B9489">
        <v>0</v>
      </c>
      <c r="C9489" s="1">
        <v>43225</v>
      </c>
      <c r="D9489">
        <v>609893</v>
      </c>
      <c r="E9489">
        <v>1695</v>
      </c>
      <c r="F9489">
        <v>1</v>
      </c>
      <c r="G9489">
        <v>4.9800000000000004</v>
      </c>
      <c r="H9489" s="1">
        <v>43225</v>
      </c>
      <c r="I9489">
        <v>150</v>
      </c>
      <c r="J9489">
        <v>4.9800000000000004</v>
      </c>
      <c r="K9489">
        <v>2.54</v>
      </c>
      <c r="L9489" t="s">
        <v>14</v>
      </c>
      <c r="M9489">
        <v>0.83550000000000002</v>
      </c>
    </row>
    <row r="9490" spans="1:13" x14ac:dyDescent="0.25">
      <c r="A9490">
        <v>304708</v>
      </c>
      <c r="B9490">
        <v>0</v>
      </c>
      <c r="C9490" s="1">
        <v>43225</v>
      </c>
      <c r="D9490">
        <v>436917</v>
      </c>
      <c r="E9490">
        <v>80</v>
      </c>
      <c r="F9490">
        <v>4</v>
      </c>
      <c r="G9490">
        <v>40.549999999999997</v>
      </c>
      <c r="H9490" s="1">
        <v>43227</v>
      </c>
      <c r="I9490">
        <v>999999</v>
      </c>
      <c r="J9490">
        <v>40.144500000000001</v>
      </c>
      <c r="K9490">
        <v>18.649999999999999</v>
      </c>
      <c r="L9490" t="s">
        <v>14</v>
      </c>
      <c r="M9490">
        <v>0.83550000000000002</v>
      </c>
    </row>
    <row r="9491" spans="1:13" x14ac:dyDescent="0.25">
      <c r="A9491">
        <v>304709</v>
      </c>
      <c r="B9491">
        <v>0</v>
      </c>
      <c r="C9491" s="1">
        <v>43225</v>
      </c>
      <c r="D9491">
        <v>1455753</v>
      </c>
      <c r="E9491">
        <v>1633</v>
      </c>
      <c r="F9491">
        <v>1</v>
      </c>
      <c r="G9491">
        <v>13.89</v>
      </c>
      <c r="H9491" s="1">
        <v>43227</v>
      </c>
      <c r="I9491">
        <v>999999</v>
      </c>
      <c r="J9491">
        <v>13.89</v>
      </c>
      <c r="K9491">
        <v>6.39</v>
      </c>
      <c r="L9491" t="s">
        <v>13</v>
      </c>
      <c r="M9491">
        <v>1</v>
      </c>
    </row>
    <row r="9492" spans="1:13" x14ac:dyDescent="0.25">
      <c r="A9492">
        <v>304709</v>
      </c>
      <c r="B9492">
        <v>1</v>
      </c>
      <c r="C9492" s="1">
        <v>43225</v>
      </c>
      <c r="D9492">
        <v>1455753</v>
      </c>
      <c r="E9492">
        <v>80</v>
      </c>
      <c r="F9492">
        <v>1</v>
      </c>
      <c r="G9492">
        <v>40.549999999999997</v>
      </c>
      <c r="H9492" s="1">
        <v>43227</v>
      </c>
      <c r="I9492">
        <v>999999</v>
      </c>
      <c r="J9492">
        <v>36.089500000000001</v>
      </c>
      <c r="K9492">
        <v>18.649999999999999</v>
      </c>
      <c r="L9492" t="s">
        <v>13</v>
      </c>
      <c r="M9492">
        <v>1</v>
      </c>
    </row>
    <row r="9493" spans="1:13" x14ac:dyDescent="0.25">
      <c r="A9493">
        <v>304709</v>
      </c>
      <c r="B9493">
        <v>2</v>
      </c>
      <c r="C9493" s="1">
        <v>43225</v>
      </c>
      <c r="D9493">
        <v>1455753</v>
      </c>
      <c r="E9493">
        <v>1536</v>
      </c>
      <c r="F9493">
        <v>1</v>
      </c>
      <c r="G9493">
        <v>298</v>
      </c>
      <c r="H9493" s="1">
        <v>43227</v>
      </c>
      <c r="I9493">
        <v>999999</v>
      </c>
      <c r="J9493">
        <v>298</v>
      </c>
      <c r="K9493">
        <v>137.04</v>
      </c>
      <c r="L9493" t="s">
        <v>13</v>
      </c>
      <c r="M9493">
        <v>1</v>
      </c>
    </row>
    <row r="9494" spans="1:13" x14ac:dyDescent="0.25">
      <c r="A9494">
        <v>304709</v>
      </c>
      <c r="B9494">
        <v>3</v>
      </c>
      <c r="C9494" s="1">
        <v>43225</v>
      </c>
      <c r="D9494">
        <v>1455753</v>
      </c>
      <c r="E9494">
        <v>2157</v>
      </c>
      <c r="F9494">
        <v>2</v>
      </c>
      <c r="G9494">
        <v>129.9</v>
      </c>
      <c r="H9494" s="1">
        <v>43227</v>
      </c>
      <c r="I9494">
        <v>999999</v>
      </c>
      <c r="J9494">
        <v>129.9</v>
      </c>
      <c r="K9494">
        <v>66.23</v>
      </c>
      <c r="L9494" t="s">
        <v>13</v>
      </c>
      <c r="M9494">
        <v>1</v>
      </c>
    </row>
    <row r="9495" spans="1:13" x14ac:dyDescent="0.25">
      <c r="A9495">
        <v>304709</v>
      </c>
      <c r="B9495">
        <v>4</v>
      </c>
      <c r="C9495" s="1">
        <v>43225</v>
      </c>
      <c r="D9495">
        <v>1455753</v>
      </c>
      <c r="E9495">
        <v>434</v>
      </c>
      <c r="F9495">
        <v>7</v>
      </c>
      <c r="G9495">
        <v>599</v>
      </c>
      <c r="H9495" s="1">
        <v>43227</v>
      </c>
      <c r="I9495">
        <v>999999</v>
      </c>
      <c r="J9495">
        <v>527.12</v>
      </c>
      <c r="K9495">
        <v>275.45999999999998</v>
      </c>
      <c r="L9495" t="s">
        <v>13</v>
      </c>
      <c r="M9495">
        <v>1</v>
      </c>
    </row>
    <row r="9496" spans="1:13" x14ac:dyDescent="0.25">
      <c r="A9496">
        <v>304710</v>
      </c>
      <c r="B9496">
        <v>0</v>
      </c>
      <c r="C9496" s="1">
        <v>43225</v>
      </c>
      <c r="D9496">
        <v>1984506</v>
      </c>
      <c r="E9496">
        <v>1384</v>
      </c>
      <c r="F9496">
        <v>7</v>
      </c>
      <c r="G9496">
        <v>16.989999999999998</v>
      </c>
      <c r="H9496" s="1">
        <v>43225</v>
      </c>
      <c r="I9496">
        <v>465</v>
      </c>
      <c r="J9496">
        <v>16.989999999999998</v>
      </c>
      <c r="K9496">
        <v>8.66</v>
      </c>
      <c r="L9496" t="s">
        <v>13</v>
      </c>
      <c r="M9496">
        <v>1</v>
      </c>
    </row>
    <row r="9497" spans="1:13" x14ac:dyDescent="0.25">
      <c r="A9497">
        <v>304710</v>
      </c>
      <c r="B9497">
        <v>1</v>
      </c>
      <c r="C9497" s="1">
        <v>43225</v>
      </c>
      <c r="D9497">
        <v>1984506</v>
      </c>
      <c r="E9497">
        <v>1591</v>
      </c>
      <c r="F9497">
        <v>3</v>
      </c>
      <c r="G9497">
        <v>12.66</v>
      </c>
      <c r="H9497" s="1">
        <v>43225</v>
      </c>
      <c r="I9497">
        <v>465</v>
      </c>
      <c r="J9497">
        <v>11.2674</v>
      </c>
      <c r="K9497">
        <v>5.82</v>
      </c>
      <c r="L9497" t="s">
        <v>13</v>
      </c>
      <c r="M9497">
        <v>1</v>
      </c>
    </row>
    <row r="9498" spans="1:13" x14ac:dyDescent="0.25">
      <c r="A9498">
        <v>304711</v>
      </c>
      <c r="B9498">
        <v>0</v>
      </c>
      <c r="C9498" s="1">
        <v>43225</v>
      </c>
      <c r="D9498">
        <v>1280814</v>
      </c>
      <c r="E9498">
        <v>1488</v>
      </c>
      <c r="F9498">
        <v>6</v>
      </c>
      <c r="G9498">
        <v>300</v>
      </c>
      <c r="H9498" s="1">
        <v>43231</v>
      </c>
      <c r="I9498">
        <v>999999</v>
      </c>
      <c r="J9498">
        <v>300</v>
      </c>
      <c r="K9498">
        <v>137.96</v>
      </c>
      <c r="L9498" t="s">
        <v>13</v>
      </c>
      <c r="M9498">
        <v>1</v>
      </c>
    </row>
    <row r="9499" spans="1:13" x14ac:dyDescent="0.25">
      <c r="A9499">
        <v>304711</v>
      </c>
      <c r="B9499">
        <v>1</v>
      </c>
      <c r="C9499" s="1">
        <v>43225</v>
      </c>
      <c r="D9499">
        <v>1280814</v>
      </c>
      <c r="E9499">
        <v>469</v>
      </c>
      <c r="F9499">
        <v>7</v>
      </c>
      <c r="G9499">
        <v>99</v>
      </c>
      <c r="H9499" s="1">
        <v>43231</v>
      </c>
      <c r="I9499">
        <v>999999</v>
      </c>
      <c r="J9499">
        <v>99</v>
      </c>
      <c r="K9499">
        <v>50.47</v>
      </c>
      <c r="L9499" t="s">
        <v>13</v>
      </c>
      <c r="M9499">
        <v>1</v>
      </c>
    </row>
    <row r="9500" spans="1:13" x14ac:dyDescent="0.25">
      <c r="A9500">
        <v>304711</v>
      </c>
      <c r="B9500">
        <v>2</v>
      </c>
      <c r="C9500" s="1">
        <v>43225</v>
      </c>
      <c r="D9500">
        <v>1280814</v>
      </c>
      <c r="E9500">
        <v>1548</v>
      </c>
      <c r="F9500">
        <v>6</v>
      </c>
      <c r="G9500">
        <v>266</v>
      </c>
      <c r="H9500" s="1">
        <v>43231</v>
      </c>
      <c r="I9500">
        <v>999999</v>
      </c>
      <c r="J9500">
        <v>263.33999999999997</v>
      </c>
      <c r="K9500">
        <v>122.32</v>
      </c>
      <c r="L9500" t="s">
        <v>13</v>
      </c>
      <c r="M9500">
        <v>1</v>
      </c>
    </row>
    <row r="9501" spans="1:13" x14ac:dyDescent="0.25">
      <c r="A9501">
        <v>304712</v>
      </c>
      <c r="B9501">
        <v>0</v>
      </c>
      <c r="C9501" s="1">
        <v>43225</v>
      </c>
      <c r="D9501">
        <v>696561</v>
      </c>
      <c r="E9501">
        <v>2496</v>
      </c>
      <c r="F9501">
        <v>6</v>
      </c>
      <c r="G9501">
        <v>9.99</v>
      </c>
      <c r="H9501" s="1">
        <v>43229</v>
      </c>
      <c r="I9501">
        <v>999999</v>
      </c>
      <c r="J9501">
        <v>9.99</v>
      </c>
      <c r="K9501">
        <v>5.09</v>
      </c>
      <c r="L9501" t="s">
        <v>14</v>
      </c>
      <c r="M9501">
        <v>0.83550000000000002</v>
      </c>
    </row>
    <row r="9502" spans="1:13" x14ac:dyDescent="0.25">
      <c r="A9502">
        <v>304712</v>
      </c>
      <c r="B9502">
        <v>1</v>
      </c>
      <c r="C9502" s="1">
        <v>43225</v>
      </c>
      <c r="D9502">
        <v>696561</v>
      </c>
      <c r="E9502">
        <v>142</v>
      </c>
      <c r="F9502">
        <v>9</v>
      </c>
      <c r="G9502">
        <v>299.99</v>
      </c>
      <c r="H9502" s="1">
        <v>43229</v>
      </c>
      <c r="I9502">
        <v>999999</v>
      </c>
      <c r="J9502">
        <v>263.99119999999999</v>
      </c>
      <c r="K9502">
        <v>152.94</v>
      </c>
      <c r="L9502" t="s">
        <v>14</v>
      </c>
      <c r="M9502">
        <v>0.83550000000000002</v>
      </c>
    </row>
    <row r="9503" spans="1:13" x14ac:dyDescent="0.25">
      <c r="A9503">
        <v>304900</v>
      </c>
      <c r="B9503">
        <v>0</v>
      </c>
      <c r="C9503" s="1">
        <v>43227</v>
      </c>
      <c r="D9503">
        <v>66352</v>
      </c>
      <c r="E9503">
        <v>1577</v>
      </c>
      <c r="F9503">
        <v>10</v>
      </c>
      <c r="G9503">
        <v>219</v>
      </c>
      <c r="H9503" s="1">
        <v>43227</v>
      </c>
      <c r="I9503">
        <v>60</v>
      </c>
      <c r="J9503">
        <v>197.1</v>
      </c>
      <c r="K9503">
        <v>72.56</v>
      </c>
      <c r="L9503" t="s">
        <v>17</v>
      </c>
      <c r="M9503">
        <v>1.3344</v>
      </c>
    </row>
    <row r="9504" spans="1:13" x14ac:dyDescent="0.25">
      <c r="A9504">
        <v>304901</v>
      </c>
      <c r="B9504">
        <v>0</v>
      </c>
      <c r="C9504" s="1">
        <v>43227</v>
      </c>
      <c r="D9504">
        <v>2019914</v>
      </c>
      <c r="E9504">
        <v>1657</v>
      </c>
      <c r="F9504">
        <v>2</v>
      </c>
      <c r="G9504">
        <v>179.99</v>
      </c>
      <c r="H9504" s="1">
        <v>43228</v>
      </c>
      <c r="I9504">
        <v>999999</v>
      </c>
      <c r="J9504">
        <v>161.99100000000001</v>
      </c>
      <c r="K9504">
        <v>82.77</v>
      </c>
      <c r="L9504" t="s">
        <v>13</v>
      </c>
      <c r="M9504">
        <v>1</v>
      </c>
    </row>
    <row r="9505" spans="1:13" x14ac:dyDescent="0.25">
      <c r="A9505">
        <v>304902</v>
      </c>
      <c r="B9505">
        <v>0</v>
      </c>
      <c r="C9505" s="1">
        <v>43227</v>
      </c>
      <c r="D9505">
        <v>485942</v>
      </c>
      <c r="E9505">
        <v>1429</v>
      </c>
      <c r="F9505">
        <v>1</v>
      </c>
      <c r="G9505">
        <v>289</v>
      </c>
      <c r="H9505" s="1">
        <v>43232</v>
      </c>
      <c r="I9505">
        <v>999999</v>
      </c>
      <c r="J9505">
        <v>257.20999999999998</v>
      </c>
      <c r="K9505">
        <v>132.9</v>
      </c>
      <c r="L9505" t="s">
        <v>14</v>
      </c>
      <c r="M9505">
        <v>0.84019999999999995</v>
      </c>
    </row>
    <row r="9506" spans="1:13" x14ac:dyDescent="0.25">
      <c r="A9506">
        <v>304902</v>
      </c>
      <c r="B9506">
        <v>1</v>
      </c>
      <c r="C9506" s="1">
        <v>43227</v>
      </c>
      <c r="D9506">
        <v>485942</v>
      </c>
      <c r="E9506">
        <v>1670</v>
      </c>
      <c r="F9506">
        <v>1</v>
      </c>
      <c r="G9506">
        <v>8.99</v>
      </c>
      <c r="H9506" s="1">
        <v>43232</v>
      </c>
      <c r="I9506">
        <v>999999</v>
      </c>
      <c r="J9506">
        <v>8.0010999999999992</v>
      </c>
      <c r="K9506">
        <v>4.13</v>
      </c>
      <c r="L9506" t="s">
        <v>14</v>
      </c>
      <c r="M9506">
        <v>0.84019999999999995</v>
      </c>
    </row>
    <row r="9507" spans="1:13" x14ac:dyDescent="0.25">
      <c r="A9507">
        <v>304902</v>
      </c>
      <c r="B9507">
        <v>2</v>
      </c>
      <c r="C9507" s="1">
        <v>43227</v>
      </c>
      <c r="D9507">
        <v>485942</v>
      </c>
      <c r="E9507">
        <v>1602</v>
      </c>
      <c r="F9507">
        <v>3</v>
      </c>
      <c r="G9507">
        <v>179.99</v>
      </c>
      <c r="H9507" s="1">
        <v>43232</v>
      </c>
      <c r="I9507">
        <v>999999</v>
      </c>
      <c r="J9507">
        <v>179.99</v>
      </c>
      <c r="K9507">
        <v>82.77</v>
      </c>
      <c r="L9507" t="s">
        <v>14</v>
      </c>
      <c r="M9507">
        <v>0.84019999999999995</v>
      </c>
    </row>
    <row r="9508" spans="1:13" x14ac:dyDescent="0.25">
      <c r="A9508">
        <v>304902</v>
      </c>
      <c r="B9508">
        <v>3</v>
      </c>
      <c r="C9508" s="1">
        <v>43227</v>
      </c>
      <c r="D9508">
        <v>485942</v>
      </c>
      <c r="E9508">
        <v>1056</v>
      </c>
      <c r="F9508">
        <v>1</v>
      </c>
      <c r="G9508">
        <v>627</v>
      </c>
      <c r="H9508" s="1">
        <v>43232</v>
      </c>
      <c r="I9508">
        <v>999999</v>
      </c>
      <c r="J9508">
        <v>589.38</v>
      </c>
      <c r="K9508">
        <v>207.74</v>
      </c>
      <c r="L9508" t="s">
        <v>14</v>
      </c>
      <c r="M9508">
        <v>0.84019999999999995</v>
      </c>
    </row>
    <row r="9509" spans="1:13" x14ac:dyDescent="0.25">
      <c r="A9509">
        <v>304903</v>
      </c>
      <c r="B9509">
        <v>0</v>
      </c>
      <c r="C9509" s="1">
        <v>43227</v>
      </c>
      <c r="D9509">
        <v>289964</v>
      </c>
      <c r="E9509">
        <v>676</v>
      </c>
      <c r="F9509">
        <v>3</v>
      </c>
      <c r="G9509">
        <v>87</v>
      </c>
      <c r="H9509" s="1">
        <v>43228</v>
      </c>
      <c r="I9509">
        <v>999999</v>
      </c>
      <c r="J9509">
        <v>78.3</v>
      </c>
      <c r="K9509">
        <v>44.36</v>
      </c>
      <c r="L9509" t="s">
        <v>15</v>
      </c>
      <c r="M9509">
        <v>1.2887</v>
      </c>
    </row>
    <row r="9510" spans="1:13" x14ac:dyDescent="0.25">
      <c r="A9510">
        <v>304903</v>
      </c>
      <c r="B9510">
        <v>1</v>
      </c>
      <c r="C9510" s="1">
        <v>43227</v>
      </c>
      <c r="D9510">
        <v>289964</v>
      </c>
      <c r="E9510">
        <v>1453</v>
      </c>
      <c r="F9510">
        <v>7</v>
      </c>
      <c r="G9510">
        <v>258</v>
      </c>
      <c r="H9510" s="1">
        <v>43228</v>
      </c>
      <c r="I9510">
        <v>999999</v>
      </c>
      <c r="J9510">
        <v>250.26</v>
      </c>
      <c r="K9510">
        <v>118.65</v>
      </c>
      <c r="L9510" t="s">
        <v>15</v>
      </c>
      <c r="M9510">
        <v>1.2887</v>
      </c>
    </row>
    <row r="9511" spans="1:13" x14ac:dyDescent="0.25">
      <c r="A9511">
        <v>304903</v>
      </c>
      <c r="B9511">
        <v>2</v>
      </c>
      <c r="C9511" s="1">
        <v>43227</v>
      </c>
      <c r="D9511">
        <v>289964</v>
      </c>
      <c r="E9511">
        <v>434</v>
      </c>
      <c r="F9511">
        <v>5</v>
      </c>
      <c r="G9511">
        <v>599</v>
      </c>
      <c r="H9511" s="1">
        <v>43228</v>
      </c>
      <c r="I9511">
        <v>999999</v>
      </c>
      <c r="J9511">
        <v>599</v>
      </c>
      <c r="K9511">
        <v>275.45999999999998</v>
      </c>
      <c r="L9511" t="s">
        <v>15</v>
      </c>
      <c r="M9511">
        <v>1.2887</v>
      </c>
    </row>
    <row r="9512" spans="1:13" x14ac:dyDescent="0.25">
      <c r="A9512">
        <v>304903</v>
      </c>
      <c r="B9512">
        <v>3</v>
      </c>
      <c r="C9512" s="1">
        <v>43227</v>
      </c>
      <c r="D9512">
        <v>289964</v>
      </c>
      <c r="E9512">
        <v>610</v>
      </c>
      <c r="F9512">
        <v>1</v>
      </c>
      <c r="G9512">
        <v>109</v>
      </c>
      <c r="H9512" s="1">
        <v>43228</v>
      </c>
      <c r="I9512">
        <v>999999</v>
      </c>
      <c r="J9512">
        <v>109</v>
      </c>
      <c r="K9512">
        <v>55.57</v>
      </c>
      <c r="L9512" t="s">
        <v>15</v>
      </c>
      <c r="M9512">
        <v>1.2887</v>
      </c>
    </row>
    <row r="9513" spans="1:13" x14ac:dyDescent="0.25">
      <c r="A9513">
        <v>304904</v>
      </c>
      <c r="B9513">
        <v>0</v>
      </c>
      <c r="C9513" s="1">
        <v>43227</v>
      </c>
      <c r="D9513">
        <v>836801</v>
      </c>
      <c r="E9513">
        <v>135</v>
      </c>
      <c r="F9513">
        <v>4</v>
      </c>
      <c r="G9513">
        <v>349.95</v>
      </c>
      <c r="H9513" s="1">
        <v>43227</v>
      </c>
      <c r="I9513">
        <v>330</v>
      </c>
      <c r="J9513">
        <v>349.95</v>
      </c>
      <c r="K9513">
        <v>160.93</v>
      </c>
      <c r="L9513" t="s">
        <v>14</v>
      </c>
      <c r="M9513">
        <v>0.84019999999999995</v>
      </c>
    </row>
    <row r="9514" spans="1:13" x14ac:dyDescent="0.25">
      <c r="A9514">
        <v>304904</v>
      </c>
      <c r="B9514">
        <v>1</v>
      </c>
      <c r="C9514" s="1">
        <v>43227</v>
      </c>
      <c r="D9514">
        <v>836801</v>
      </c>
      <c r="E9514">
        <v>1700</v>
      </c>
      <c r="F9514">
        <v>1</v>
      </c>
      <c r="G9514">
        <v>8.8800000000000008</v>
      </c>
      <c r="H9514" s="1">
        <v>43227</v>
      </c>
      <c r="I9514">
        <v>330</v>
      </c>
      <c r="J9514">
        <v>8.4359999999999999</v>
      </c>
      <c r="K9514">
        <v>4.08</v>
      </c>
      <c r="L9514" t="s">
        <v>14</v>
      </c>
      <c r="M9514">
        <v>0.84019999999999995</v>
      </c>
    </row>
    <row r="9515" spans="1:13" x14ac:dyDescent="0.25">
      <c r="A9515">
        <v>298908</v>
      </c>
      <c r="B9515">
        <v>1</v>
      </c>
      <c r="C9515" s="1">
        <v>43167</v>
      </c>
      <c r="D9515">
        <v>1717090</v>
      </c>
      <c r="E9515">
        <v>1628</v>
      </c>
      <c r="F9515">
        <v>1</v>
      </c>
      <c r="G9515">
        <v>18.056999999999999</v>
      </c>
      <c r="H9515" s="1">
        <v>43168</v>
      </c>
      <c r="I9515">
        <v>999999</v>
      </c>
      <c r="J9515">
        <v>18.056999999999999</v>
      </c>
      <c r="K9515">
        <v>8.3070000000000004</v>
      </c>
      <c r="L9515" t="s">
        <v>13</v>
      </c>
      <c r="M9515">
        <v>1</v>
      </c>
    </row>
    <row r="9516" spans="1:13" x14ac:dyDescent="0.25">
      <c r="A9516">
        <v>298909</v>
      </c>
      <c r="B9516">
        <v>0</v>
      </c>
      <c r="C9516" s="1">
        <v>43167</v>
      </c>
      <c r="D9516">
        <v>270079</v>
      </c>
      <c r="E9516">
        <v>1718</v>
      </c>
      <c r="F9516">
        <v>2</v>
      </c>
      <c r="G9516">
        <v>63.116999999999997</v>
      </c>
      <c r="H9516" s="1">
        <v>43167</v>
      </c>
      <c r="I9516">
        <v>90</v>
      </c>
      <c r="J9516">
        <v>55.542900000000003</v>
      </c>
      <c r="K9516">
        <v>29.024999999999999</v>
      </c>
      <c r="L9516" t="s">
        <v>15</v>
      </c>
      <c r="M9516">
        <v>1.2917000000000001</v>
      </c>
    </row>
    <row r="9517" spans="1:13" x14ac:dyDescent="0.25">
      <c r="A9517">
        <v>299000</v>
      </c>
      <c r="B9517">
        <v>0</v>
      </c>
      <c r="C9517" s="1">
        <v>43168</v>
      </c>
      <c r="D9517">
        <v>555447</v>
      </c>
      <c r="E9517">
        <v>1643</v>
      </c>
      <c r="F9517">
        <v>5</v>
      </c>
      <c r="G9517">
        <v>75.244</v>
      </c>
      <c r="H9517" s="1">
        <v>43173</v>
      </c>
      <c r="I9517">
        <v>999999</v>
      </c>
      <c r="J9517">
        <v>75.244</v>
      </c>
      <c r="K9517">
        <v>34.606000000000002</v>
      </c>
      <c r="L9517" t="s">
        <v>14</v>
      </c>
      <c r="M9517">
        <v>0.81359999999999999</v>
      </c>
    </row>
    <row r="9518" spans="1:13" x14ac:dyDescent="0.25">
      <c r="A9518">
        <v>299000</v>
      </c>
      <c r="B9518">
        <v>1</v>
      </c>
      <c r="C9518" s="1">
        <v>43168</v>
      </c>
      <c r="D9518">
        <v>555447</v>
      </c>
      <c r="E9518">
        <v>159</v>
      </c>
      <c r="F9518">
        <v>2</v>
      </c>
      <c r="G9518">
        <v>1044.9905000000001</v>
      </c>
      <c r="H9518" s="1">
        <v>43173</v>
      </c>
      <c r="I9518">
        <v>999999</v>
      </c>
      <c r="J9518">
        <v>1044.9905000000001</v>
      </c>
      <c r="K9518">
        <v>480.5575</v>
      </c>
      <c r="L9518" t="s">
        <v>14</v>
      </c>
      <c r="M9518">
        <v>0.81359999999999999</v>
      </c>
    </row>
    <row r="9519" spans="1:13" x14ac:dyDescent="0.25">
      <c r="A9519">
        <v>299001</v>
      </c>
      <c r="B9519">
        <v>0</v>
      </c>
      <c r="C9519" s="1">
        <v>43168</v>
      </c>
      <c r="D9519">
        <v>1299974</v>
      </c>
      <c r="E9519">
        <v>60</v>
      </c>
      <c r="F9519">
        <v>3</v>
      </c>
      <c r="G9519">
        <v>140.4</v>
      </c>
      <c r="H9519" s="1">
        <v>43168</v>
      </c>
      <c r="I9519">
        <v>660</v>
      </c>
      <c r="J9519">
        <v>124.956</v>
      </c>
      <c r="K9519">
        <v>71.576999999999998</v>
      </c>
      <c r="L9519" t="s">
        <v>13</v>
      </c>
      <c r="M9519">
        <v>1</v>
      </c>
    </row>
    <row r="9520" spans="1:13" x14ac:dyDescent="0.25">
      <c r="A9520">
        <v>299002</v>
      </c>
      <c r="B9520">
        <v>0</v>
      </c>
      <c r="C9520" s="1">
        <v>43168</v>
      </c>
      <c r="D9520">
        <v>2084318</v>
      </c>
      <c r="E9520">
        <v>2208</v>
      </c>
      <c r="F9520">
        <v>1</v>
      </c>
      <c r="G9520">
        <v>241.65</v>
      </c>
      <c r="H9520" s="1">
        <v>43170</v>
      </c>
      <c r="I9520">
        <v>999999</v>
      </c>
      <c r="J9520">
        <v>217.48500000000001</v>
      </c>
      <c r="K9520">
        <v>111.123</v>
      </c>
      <c r="L9520" t="s">
        <v>13</v>
      </c>
      <c r="M9520">
        <v>1</v>
      </c>
    </row>
    <row r="9521" spans="1:13" x14ac:dyDescent="0.25">
      <c r="A9521">
        <v>299003</v>
      </c>
      <c r="B9521">
        <v>0</v>
      </c>
      <c r="C9521" s="1">
        <v>43168</v>
      </c>
      <c r="D9521">
        <v>544235</v>
      </c>
      <c r="E9521">
        <v>388</v>
      </c>
      <c r="F9521">
        <v>4</v>
      </c>
      <c r="G9521">
        <v>574.42499999999995</v>
      </c>
      <c r="H9521" s="1">
        <v>43168</v>
      </c>
      <c r="I9521">
        <v>240</v>
      </c>
      <c r="J9521">
        <v>499.74970000000002</v>
      </c>
      <c r="K9521">
        <v>292.86</v>
      </c>
      <c r="L9521" t="s">
        <v>14</v>
      </c>
      <c r="M9521">
        <v>0.81359999999999999</v>
      </c>
    </row>
    <row r="9522" spans="1:13" x14ac:dyDescent="0.25">
      <c r="A9522">
        <v>299004</v>
      </c>
      <c r="B9522">
        <v>0</v>
      </c>
      <c r="C9522" s="1">
        <v>43168</v>
      </c>
      <c r="D9522">
        <v>1911567</v>
      </c>
      <c r="E9522">
        <v>1464</v>
      </c>
      <c r="F9522">
        <v>7</v>
      </c>
      <c r="G9522">
        <v>361.2</v>
      </c>
      <c r="H9522" s="1">
        <v>43168</v>
      </c>
      <c r="I9522">
        <v>570</v>
      </c>
      <c r="J9522">
        <v>350.36399999999998</v>
      </c>
      <c r="K9522">
        <v>166.11</v>
      </c>
      <c r="L9522" t="s">
        <v>13</v>
      </c>
      <c r="M9522">
        <v>1</v>
      </c>
    </row>
    <row r="9523" spans="1:13" x14ac:dyDescent="0.25">
      <c r="A9523">
        <v>299004</v>
      </c>
      <c r="B9523">
        <v>1</v>
      </c>
      <c r="C9523" s="1">
        <v>43168</v>
      </c>
      <c r="D9523">
        <v>1911567</v>
      </c>
      <c r="E9523">
        <v>1459</v>
      </c>
      <c r="F9523">
        <v>6</v>
      </c>
      <c r="G9523">
        <v>358.4</v>
      </c>
      <c r="H9523" s="1">
        <v>43168</v>
      </c>
      <c r="I9523">
        <v>570</v>
      </c>
      <c r="J9523">
        <v>333.31200000000001</v>
      </c>
      <c r="K9523">
        <v>164.822</v>
      </c>
      <c r="L9523" t="s">
        <v>13</v>
      </c>
      <c r="M9523">
        <v>1</v>
      </c>
    </row>
    <row r="9524" spans="1:13" x14ac:dyDescent="0.25">
      <c r="A9524">
        <v>299004</v>
      </c>
      <c r="B9524">
        <v>2</v>
      </c>
      <c r="C9524" s="1">
        <v>43168</v>
      </c>
      <c r="D9524">
        <v>1911567</v>
      </c>
      <c r="E9524">
        <v>1607</v>
      </c>
      <c r="F9524">
        <v>4</v>
      </c>
      <c r="G9524">
        <v>233.98699999999999</v>
      </c>
      <c r="H9524" s="1">
        <v>43168</v>
      </c>
      <c r="I9524">
        <v>570</v>
      </c>
      <c r="J9524">
        <v>208.2484</v>
      </c>
      <c r="K9524">
        <v>107.601</v>
      </c>
      <c r="L9524" t="s">
        <v>13</v>
      </c>
      <c r="M9524">
        <v>1</v>
      </c>
    </row>
    <row r="9525" spans="1:13" x14ac:dyDescent="0.25">
      <c r="A9525">
        <v>299004</v>
      </c>
      <c r="B9525">
        <v>3</v>
      </c>
      <c r="C9525" s="1">
        <v>43168</v>
      </c>
      <c r="D9525">
        <v>1911567</v>
      </c>
      <c r="E9525">
        <v>787</v>
      </c>
      <c r="F9525">
        <v>2</v>
      </c>
      <c r="G9525">
        <v>14.25</v>
      </c>
      <c r="H9525" s="1">
        <v>43168</v>
      </c>
      <c r="I9525">
        <v>570</v>
      </c>
      <c r="J9525">
        <v>13.11</v>
      </c>
      <c r="K9525">
        <v>7.26</v>
      </c>
      <c r="L9525" t="s">
        <v>13</v>
      </c>
      <c r="M9525">
        <v>1</v>
      </c>
    </row>
    <row r="9526" spans="1:13" x14ac:dyDescent="0.25">
      <c r="A9526">
        <v>299005</v>
      </c>
      <c r="B9526">
        <v>0</v>
      </c>
      <c r="C9526" s="1">
        <v>43168</v>
      </c>
      <c r="D9526">
        <v>1399644</v>
      </c>
      <c r="E9526">
        <v>470</v>
      </c>
      <c r="F9526">
        <v>3</v>
      </c>
      <c r="G9526">
        <v>193.5</v>
      </c>
      <c r="H9526" s="1">
        <v>43168</v>
      </c>
      <c r="I9526">
        <v>540</v>
      </c>
      <c r="J9526">
        <v>172.215</v>
      </c>
      <c r="K9526">
        <v>98.655000000000001</v>
      </c>
      <c r="L9526" t="s">
        <v>13</v>
      </c>
      <c r="M9526">
        <v>1</v>
      </c>
    </row>
    <row r="9527" spans="1:13" x14ac:dyDescent="0.25">
      <c r="A9527">
        <v>299006</v>
      </c>
      <c r="B9527">
        <v>0</v>
      </c>
      <c r="C9527" s="1">
        <v>43168</v>
      </c>
      <c r="D9527">
        <v>727585</v>
      </c>
      <c r="E9527">
        <v>1625</v>
      </c>
      <c r="F9527">
        <v>2</v>
      </c>
      <c r="G9527">
        <v>284.7</v>
      </c>
      <c r="H9527" s="1">
        <v>43168</v>
      </c>
      <c r="I9527">
        <v>300</v>
      </c>
      <c r="J9527">
        <v>284.7</v>
      </c>
      <c r="K9527">
        <v>94.328000000000003</v>
      </c>
      <c r="L9527" t="s">
        <v>14</v>
      </c>
      <c r="M9527">
        <v>0.81359999999999999</v>
      </c>
    </row>
    <row r="9528" spans="1:13" x14ac:dyDescent="0.25">
      <c r="A9528">
        <v>299006</v>
      </c>
      <c r="B9528">
        <v>1</v>
      </c>
      <c r="C9528" s="1">
        <v>43168</v>
      </c>
      <c r="D9528">
        <v>727585</v>
      </c>
      <c r="E9528">
        <v>1632</v>
      </c>
      <c r="F9528">
        <v>4</v>
      </c>
      <c r="G9528">
        <v>23.387</v>
      </c>
      <c r="H9528" s="1">
        <v>43168</v>
      </c>
      <c r="I9528">
        <v>300</v>
      </c>
      <c r="J9528">
        <v>23.387</v>
      </c>
      <c r="K9528">
        <v>10.750999999999999</v>
      </c>
      <c r="L9528" t="s">
        <v>14</v>
      </c>
      <c r="M9528">
        <v>0.81359999999999999</v>
      </c>
    </row>
    <row r="9529" spans="1:13" x14ac:dyDescent="0.25">
      <c r="A9529">
        <v>299006</v>
      </c>
      <c r="B9529">
        <v>2</v>
      </c>
      <c r="C9529" s="1">
        <v>43168</v>
      </c>
      <c r="D9529">
        <v>727585</v>
      </c>
      <c r="E9529">
        <v>118</v>
      </c>
      <c r="F9529">
        <v>3</v>
      </c>
      <c r="G9529">
        <v>161.4905</v>
      </c>
      <c r="H9529" s="1">
        <v>43168</v>
      </c>
      <c r="I9529">
        <v>300</v>
      </c>
      <c r="J9529">
        <v>140.4967</v>
      </c>
      <c r="K9529">
        <v>82.336500000000001</v>
      </c>
      <c r="L9529" t="s">
        <v>14</v>
      </c>
      <c r="M9529">
        <v>0.81359999999999999</v>
      </c>
    </row>
    <row r="9530" spans="1:13" x14ac:dyDescent="0.25">
      <c r="A9530">
        <v>299100</v>
      </c>
      <c r="B9530">
        <v>0</v>
      </c>
      <c r="C9530" s="1">
        <v>43169</v>
      </c>
      <c r="D9530">
        <v>1715980</v>
      </c>
      <c r="E9530">
        <v>1492</v>
      </c>
      <c r="F9530">
        <v>4</v>
      </c>
      <c r="G9530">
        <v>334.6</v>
      </c>
      <c r="H9530" s="1">
        <v>43171</v>
      </c>
      <c r="I9530">
        <v>999999</v>
      </c>
      <c r="J9530">
        <v>307.83199999999999</v>
      </c>
      <c r="K9530">
        <v>153.874</v>
      </c>
      <c r="L9530" t="s">
        <v>13</v>
      </c>
      <c r="M9530">
        <v>1</v>
      </c>
    </row>
    <row r="9531" spans="1:13" x14ac:dyDescent="0.25">
      <c r="A9531">
        <v>299100</v>
      </c>
      <c r="B9531">
        <v>1</v>
      </c>
      <c r="C9531" s="1">
        <v>43169</v>
      </c>
      <c r="D9531">
        <v>1715980</v>
      </c>
      <c r="E9531">
        <v>1434</v>
      </c>
      <c r="F9531">
        <v>10</v>
      </c>
      <c r="G9531">
        <v>375.2</v>
      </c>
      <c r="H9531" s="1">
        <v>43171</v>
      </c>
      <c r="I9531">
        <v>999999</v>
      </c>
      <c r="J9531">
        <v>341.43200000000002</v>
      </c>
      <c r="K9531">
        <v>172.536</v>
      </c>
      <c r="L9531" t="s">
        <v>13</v>
      </c>
      <c r="M9531">
        <v>1</v>
      </c>
    </row>
    <row r="9532" spans="1:13" x14ac:dyDescent="0.25">
      <c r="A9532">
        <v>299100</v>
      </c>
      <c r="B9532">
        <v>2</v>
      </c>
      <c r="C9532" s="1">
        <v>43169</v>
      </c>
      <c r="D9532">
        <v>1715980</v>
      </c>
      <c r="E9532">
        <v>452</v>
      </c>
      <c r="F9532">
        <v>1</v>
      </c>
      <c r="G9532">
        <v>329.92500000000001</v>
      </c>
      <c r="H9532" s="1">
        <v>43171</v>
      </c>
      <c r="I9532">
        <v>999999</v>
      </c>
      <c r="J9532">
        <v>290.334</v>
      </c>
      <c r="K9532">
        <v>168.21</v>
      </c>
      <c r="L9532" t="s">
        <v>13</v>
      </c>
      <c r="M9532">
        <v>1</v>
      </c>
    </row>
    <row r="9533" spans="1:13" x14ac:dyDescent="0.25">
      <c r="A9533">
        <v>299101</v>
      </c>
      <c r="B9533">
        <v>0</v>
      </c>
      <c r="C9533" s="1">
        <v>43169</v>
      </c>
      <c r="D9533">
        <v>1938320</v>
      </c>
      <c r="E9533">
        <v>72</v>
      </c>
      <c r="F9533">
        <v>2</v>
      </c>
      <c r="G9533">
        <v>43.155000000000001</v>
      </c>
      <c r="H9533" s="1">
        <v>43172</v>
      </c>
      <c r="I9533">
        <v>999999</v>
      </c>
      <c r="J9533">
        <v>43.155000000000001</v>
      </c>
      <c r="K9533">
        <v>19.844999999999999</v>
      </c>
      <c r="L9533" t="s">
        <v>13</v>
      </c>
      <c r="M9533">
        <v>1</v>
      </c>
    </row>
    <row r="9534" spans="1:13" x14ac:dyDescent="0.25">
      <c r="A9534">
        <v>299102</v>
      </c>
      <c r="B9534">
        <v>0</v>
      </c>
      <c r="C9534" s="1">
        <v>43169</v>
      </c>
      <c r="D9534">
        <v>562400</v>
      </c>
      <c r="E9534">
        <v>1657</v>
      </c>
      <c r="F9534">
        <v>1</v>
      </c>
      <c r="G9534">
        <v>233.98699999999999</v>
      </c>
      <c r="H9534" s="1">
        <v>43169</v>
      </c>
      <c r="I9534">
        <v>220</v>
      </c>
      <c r="J9534">
        <v>203.5686</v>
      </c>
      <c r="K9534">
        <v>107.601</v>
      </c>
      <c r="L9534" t="s">
        <v>14</v>
      </c>
      <c r="M9534">
        <v>0.81359999999999999</v>
      </c>
    </row>
    <row r="9535" spans="1:13" x14ac:dyDescent="0.25">
      <c r="A9535">
        <v>299102</v>
      </c>
      <c r="B9535">
        <v>1</v>
      </c>
      <c r="C9535" s="1">
        <v>43169</v>
      </c>
      <c r="D9535">
        <v>562400</v>
      </c>
      <c r="E9535">
        <v>1488</v>
      </c>
      <c r="F9535">
        <v>2</v>
      </c>
      <c r="G9535">
        <v>420</v>
      </c>
      <c r="H9535" s="1">
        <v>43169</v>
      </c>
      <c r="I9535">
        <v>220</v>
      </c>
      <c r="J9535">
        <v>420</v>
      </c>
      <c r="K9535">
        <v>193.14400000000001</v>
      </c>
      <c r="L9535" t="s">
        <v>14</v>
      </c>
      <c r="M9535">
        <v>0.81359999999999999</v>
      </c>
    </row>
    <row r="9536" spans="1:13" x14ac:dyDescent="0.25">
      <c r="A9536">
        <v>299102</v>
      </c>
      <c r="B9536">
        <v>2</v>
      </c>
      <c r="C9536" s="1">
        <v>43169</v>
      </c>
      <c r="D9536">
        <v>562400</v>
      </c>
      <c r="E9536">
        <v>1660</v>
      </c>
      <c r="F9536">
        <v>8</v>
      </c>
      <c r="G9536">
        <v>376.98700000000002</v>
      </c>
      <c r="H9536" s="1">
        <v>43169</v>
      </c>
      <c r="I9536">
        <v>220</v>
      </c>
      <c r="J9536">
        <v>331.74849999999998</v>
      </c>
      <c r="K9536">
        <v>124.904</v>
      </c>
      <c r="L9536" t="s">
        <v>14</v>
      </c>
      <c r="M9536">
        <v>0.81359999999999999</v>
      </c>
    </row>
    <row r="9537" spans="1:13" x14ac:dyDescent="0.25">
      <c r="A9537">
        <v>299103</v>
      </c>
      <c r="B9537">
        <v>0</v>
      </c>
      <c r="C9537" s="1">
        <v>43169</v>
      </c>
      <c r="D9537">
        <v>1448290</v>
      </c>
      <c r="E9537">
        <v>1442</v>
      </c>
      <c r="F9537">
        <v>2</v>
      </c>
      <c r="G9537">
        <v>740.6</v>
      </c>
      <c r="H9537" s="1">
        <v>43172</v>
      </c>
      <c r="I9537">
        <v>999999</v>
      </c>
      <c r="J9537">
        <v>740.6</v>
      </c>
      <c r="K9537">
        <v>245.37799999999999</v>
      </c>
      <c r="L9537" t="s">
        <v>13</v>
      </c>
      <c r="M9537">
        <v>1</v>
      </c>
    </row>
    <row r="9538" spans="1:13" x14ac:dyDescent="0.25">
      <c r="A9538">
        <v>299105</v>
      </c>
      <c r="B9538">
        <v>0</v>
      </c>
      <c r="C9538" s="1">
        <v>43169</v>
      </c>
      <c r="D9538">
        <v>1917764</v>
      </c>
      <c r="E9538">
        <v>189</v>
      </c>
      <c r="F9538">
        <v>5</v>
      </c>
      <c r="G9538">
        <v>120.55500000000001</v>
      </c>
      <c r="H9538" s="1">
        <v>43175</v>
      </c>
      <c r="I9538">
        <v>999999</v>
      </c>
      <c r="J9538">
        <v>120.55500000000001</v>
      </c>
      <c r="K9538">
        <v>55.442</v>
      </c>
      <c r="L9538" t="s">
        <v>13</v>
      </c>
      <c r="M9538">
        <v>1</v>
      </c>
    </row>
    <row r="9539" spans="1:13" x14ac:dyDescent="0.25">
      <c r="A9539">
        <v>299106</v>
      </c>
      <c r="B9539">
        <v>0</v>
      </c>
      <c r="C9539" s="1">
        <v>43169</v>
      </c>
      <c r="D9539">
        <v>1815919</v>
      </c>
      <c r="E9539">
        <v>489</v>
      </c>
      <c r="F9539">
        <v>3</v>
      </c>
      <c r="G9539">
        <v>1228.5</v>
      </c>
      <c r="H9539" s="1">
        <v>43173</v>
      </c>
      <c r="I9539">
        <v>999999</v>
      </c>
      <c r="J9539">
        <v>1228.5</v>
      </c>
      <c r="K9539">
        <v>407.02499999999998</v>
      </c>
      <c r="L9539" t="s">
        <v>13</v>
      </c>
      <c r="M9539">
        <v>1</v>
      </c>
    </row>
    <row r="9540" spans="1:13" x14ac:dyDescent="0.25">
      <c r="A9540">
        <v>299107</v>
      </c>
      <c r="B9540">
        <v>0</v>
      </c>
      <c r="C9540" s="1">
        <v>43169</v>
      </c>
      <c r="D9540">
        <v>586527</v>
      </c>
      <c r="E9540">
        <v>2285</v>
      </c>
      <c r="F9540">
        <v>5</v>
      </c>
      <c r="G9540">
        <v>26.991</v>
      </c>
      <c r="H9540" s="1">
        <v>43169</v>
      </c>
      <c r="I9540">
        <v>190</v>
      </c>
      <c r="J9540">
        <v>23.482099999999999</v>
      </c>
      <c r="K9540">
        <v>13.760999999999999</v>
      </c>
      <c r="L9540" t="s">
        <v>14</v>
      </c>
      <c r="M9540">
        <v>0.81359999999999999</v>
      </c>
    </row>
    <row r="9541" spans="1:13" x14ac:dyDescent="0.25">
      <c r="A9541">
        <v>299107</v>
      </c>
      <c r="B9541">
        <v>1</v>
      </c>
      <c r="C9541" s="1">
        <v>43169</v>
      </c>
      <c r="D9541">
        <v>586527</v>
      </c>
      <c r="E9541">
        <v>571</v>
      </c>
      <c r="F9541">
        <v>2</v>
      </c>
      <c r="G9541">
        <v>376.5</v>
      </c>
      <c r="H9541" s="1">
        <v>43169</v>
      </c>
      <c r="I9541">
        <v>190</v>
      </c>
      <c r="J9541">
        <v>376.5</v>
      </c>
      <c r="K9541">
        <v>173.14500000000001</v>
      </c>
      <c r="L9541" t="s">
        <v>14</v>
      </c>
      <c r="M9541">
        <v>0.81359999999999999</v>
      </c>
    </row>
    <row r="9542" spans="1:13" x14ac:dyDescent="0.25">
      <c r="A9542">
        <v>299108</v>
      </c>
      <c r="B9542">
        <v>0</v>
      </c>
      <c r="C9542" s="1">
        <v>43169</v>
      </c>
      <c r="D9542">
        <v>411768</v>
      </c>
      <c r="E9542">
        <v>1494</v>
      </c>
      <c r="F9542">
        <v>2</v>
      </c>
      <c r="G9542">
        <v>291.2</v>
      </c>
      <c r="H9542" s="1">
        <v>43169</v>
      </c>
      <c r="I9542">
        <v>270</v>
      </c>
      <c r="J9542">
        <v>291.2</v>
      </c>
      <c r="K9542">
        <v>133.91</v>
      </c>
      <c r="L9542" t="s">
        <v>14</v>
      </c>
      <c r="M9542">
        <v>0.81359999999999999</v>
      </c>
    </row>
    <row r="9543" spans="1:13" x14ac:dyDescent="0.25">
      <c r="A9543">
        <v>299109</v>
      </c>
      <c r="B9543">
        <v>0</v>
      </c>
      <c r="C9543" s="1">
        <v>43169</v>
      </c>
      <c r="D9543">
        <v>834736</v>
      </c>
      <c r="E9543">
        <v>1629</v>
      </c>
      <c r="F9543">
        <v>10</v>
      </c>
      <c r="G9543">
        <v>12.987</v>
      </c>
      <c r="H9543" s="1">
        <v>43169</v>
      </c>
      <c r="I9543">
        <v>330</v>
      </c>
      <c r="J9543">
        <v>11.558400000000001</v>
      </c>
      <c r="K9543">
        <v>6.617</v>
      </c>
      <c r="L9543" t="s">
        <v>14</v>
      </c>
      <c r="M9543">
        <v>0.81359999999999999</v>
      </c>
    </row>
    <row r="9544" spans="1:13" x14ac:dyDescent="0.25">
      <c r="A9544">
        <v>299110</v>
      </c>
      <c r="B9544">
        <v>0</v>
      </c>
      <c r="C9544" s="1">
        <v>43169</v>
      </c>
      <c r="D9544">
        <v>1828761</v>
      </c>
      <c r="E9544">
        <v>1791</v>
      </c>
      <c r="F9544">
        <v>1</v>
      </c>
      <c r="G9544">
        <v>38.700000000000003</v>
      </c>
      <c r="H9544" s="1">
        <v>43174</v>
      </c>
      <c r="I9544">
        <v>999999</v>
      </c>
      <c r="J9544">
        <v>38.700000000000003</v>
      </c>
      <c r="K9544">
        <v>19.728000000000002</v>
      </c>
      <c r="L9544" t="s">
        <v>13</v>
      </c>
      <c r="M9544">
        <v>1</v>
      </c>
    </row>
    <row r="9545" spans="1:13" x14ac:dyDescent="0.25">
      <c r="A9545">
        <v>299110</v>
      </c>
      <c r="B9545">
        <v>1</v>
      </c>
      <c r="C9545" s="1">
        <v>43169</v>
      </c>
      <c r="D9545">
        <v>1828761</v>
      </c>
      <c r="E9545">
        <v>1658</v>
      </c>
      <c r="F9545">
        <v>2</v>
      </c>
      <c r="G9545">
        <v>142.98699999999999</v>
      </c>
      <c r="H9545" s="1">
        <v>43174</v>
      </c>
      <c r="I9545">
        <v>999999</v>
      </c>
      <c r="J9545">
        <v>125.82850000000001</v>
      </c>
      <c r="K9545">
        <v>72.903999999999996</v>
      </c>
      <c r="L9545" t="s">
        <v>13</v>
      </c>
      <c r="M9545">
        <v>1</v>
      </c>
    </row>
    <row r="9546" spans="1:13" x14ac:dyDescent="0.25">
      <c r="A9546">
        <v>299111</v>
      </c>
      <c r="B9546">
        <v>0</v>
      </c>
      <c r="C9546" s="1">
        <v>43169</v>
      </c>
      <c r="D9546">
        <v>1472297</v>
      </c>
      <c r="E9546">
        <v>1464</v>
      </c>
      <c r="F9546">
        <v>1</v>
      </c>
      <c r="G9546">
        <v>361.2</v>
      </c>
      <c r="H9546" s="1">
        <v>43169</v>
      </c>
      <c r="I9546">
        <v>500</v>
      </c>
      <c r="J9546">
        <v>361.2</v>
      </c>
      <c r="K9546">
        <v>166.11</v>
      </c>
      <c r="L9546" t="s">
        <v>13</v>
      </c>
      <c r="M9546">
        <v>1</v>
      </c>
    </row>
    <row r="9547" spans="1:13" x14ac:dyDescent="0.25">
      <c r="A9547">
        <v>299111</v>
      </c>
      <c r="B9547">
        <v>1</v>
      </c>
      <c r="C9547" s="1">
        <v>43169</v>
      </c>
      <c r="D9547">
        <v>1472297</v>
      </c>
      <c r="E9547">
        <v>1124</v>
      </c>
      <c r="F9547">
        <v>3</v>
      </c>
      <c r="G9547">
        <v>722.7</v>
      </c>
      <c r="H9547" s="1">
        <v>43169</v>
      </c>
      <c r="I9547">
        <v>500</v>
      </c>
      <c r="J9547">
        <v>643.20299999999997</v>
      </c>
      <c r="K9547">
        <v>239.44800000000001</v>
      </c>
      <c r="L9547" t="s">
        <v>13</v>
      </c>
      <c r="M9547">
        <v>1</v>
      </c>
    </row>
    <row r="9548" spans="1:13" x14ac:dyDescent="0.25">
      <c r="A9548">
        <v>299112</v>
      </c>
      <c r="B9548">
        <v>0</v>
      </c>
      <c r="C9548" s="1">
        <v>43169</v>
      </c>
      <c r="D9548">
        <v>283881</v>
      </c>
      <c r="E9548">
        <v>1502</v>
      </c>
      <c r="F9548">
        <v>3</v>
      </c>
      <c r="G9548">
        <v>334.6</v>
      </c>
      <c r="H9548" s="1">
        <v>43169</v>
      </c>
      <c r="I9548">
        <v>80</v>
      </c>
      <c r="J9548">
        <v>311.178</v>
      </c>
      <c r="K9548">
        <v>153.874</v>
      </c>
      <c r="L9548" t="s">
        <v>15</v>
      </c>
      <c r="M9548">
        <v>1.2894000000000001</v>
      </c>
    </row>
    <row r="9549" spans="1:13" x14ac:dyDescent="0.25">
      <c r="A9549">
        <v>299112</v>
      </c>
      <c r="B9549">
        <v>1</v>
      </c>
      <c r="C9549" s="1">
        <v>43169</v>
      </c>
      <c r="D9549">
        <v>283881</v>
      </c>
      <c r="E9549">
        <v>1455</v>
      </c>
      <c r="F9549">
        <v>2</v>
      </c>
      <c r="G9549">
        <v>406</v>
      </c>
      <c r="H9549" s="1">
        <v>43169</v>
      </c>
      <c r="I9549">
        <v>80</v>
      </c>
      <c r="J9549">
        <v>406</v>
      </c>
      <c r="K9549">
        <v>186.70400000000001</v>
      </c>
      <c r="L9549" t="s">
        <v>15</v>
      </c>
      <c r="M9549">
        <v>1.2894000000000001</v>
      </c>
    </row>
    <row r="9550" spans="1:13" x14ac:dyDescent="0.25">
      <c r="A9550">
        <v>299112</v>
      </c>
      <c r="B9550">
        <v>2</v>
      </c>
      <c r="C9550" s="1">
        <v>43169</v>
      </c>
      <c r="D9550">
        <v>283881</v>
      </c>
      <c r="E9550">
        <v>456</v>
      </c>
      <c r="F9550">
        <v>5</v>
      </c>
      <c r="G9550">
        <v>838.5</v>
      </c>
      <c r="H9550" s="1">
        <v>43169</v>
      </c>
      <c r="I9550">
        <v>80</v>
      </c>
      <c r="J9550">
        <v>838.5</v>
      </c>
      <c r="K9550">
        <v>385.59</v>
      </c>
      <c r="L9550" t="s">
        <v>15</v>
      </c>
      <c r="M9550">
        <v>1.2894000000000001</v>
      </c>
    </row>
    <row r="9551" spans="1:13" x14ac:dyDescent="0.25">
      <c r="A9551">
        <v>299300</v>
      </c>
      <c r="B9551">
        <v>0</v>
      </c>
      <c r="C9551" s="1">
        <v>43171</v>
      </c>
      <c r="D9551">
        <v>1219230</v>
      </c>
      <c r="E9551">
        <v>1612</v>
      </c>
      <c r="F9551">
        <v>1</v>
      </c>
      <c r="G9551">
        <v>233.98699999999999</v>
      </c>
      <c r="H9551" s="1">
        <v>43175</v>
      </c>
      <c r="I9551">
        <v>999999</v>
      </c>
      <c r="J9551">
        <v>205.9085</v>
      </c>
      <c r="K9551">
        <v>107.601</v>
      </c>
      <c r="L9551" t="s">
        <v>13</v>
      </c>
      <c r="M9551">
        <v>1</v>
      </c>
    </row>
    <row r="9552" spans="1:13" x14ac:dyDescent="0.25">
      <c r="A9552">
        <v>299300</v>
      </c>
      <c r="B9552">
        <v>1</v>
      </c>
      <c r="C9552" s="1">
        <v>43171</v>
      </c>
      <c r="D9552">
        <v>1219230</v>
      </c>
      <c r="E9552">
        <v>172</v>
      </c>
      <c r="F9552">
        <v>1</v>
      </c>
      <c r="G9552">
        <v>160.55000000000001</v>
      </c>
      <c r="H9552" s="1">
        <v>43175</v>
      </c>
      <c r="I9552">
        <v>999999</v>
      </c>
      <c r="J9552">
        <v>149.3115</v>
      </c>
      <c r="K9552">
        <v>53.1905</v>
      </c>
      <c r="L9552" t="s">
        <v>13</v>
      </c>
      <c r="M9552">
        <v>1</v>
      </c>
    </row>
    <row r="9553" spans="1:13" x14ac:dyDescent="0.25">
      <c r="A9553">
        <v>299300</v>
      </c>
      <c r="B9553">
        <v>3</v>
      </c>
      <c r="C9553" s="1">
        <v>43171</v>
      </c>
      <c r="D9553">
        <v>1219230</v>
      </c>
      <c r="E9553">
        <v>1376</v>
      </c>
      <c r="F9553">
        <v>1</v>
      </c>
      <c r="G9553">
        <v>43.4</v>
      </c>
      <c r="H9553" s="1">
        <v>43175</v>
      </c>
      <c r="I9553">
        <v>999999</v>
      </c>
      <c r="J9553">
        <v>41.664000000000001</v>
      </c>
      <c r="K9553">
        <v>14.378</v>
      </c>
      <c r="L9553" t="s">
        <v>13</v>
      </c>
      <c r="M9553">
        <v>1</v>
      </c>
    </row>
    <row r="9554" spans="1:13" x14ac:dyDescent="0.25">
      <c r="A9554">
        <v>299301</v>
      </c>
      <c r="B9554">
        <v>0</v>
      </c>
      <c r="C9554" s="1">
        <v>43171</v>
      </c>
      <c r="D9554">
        <v>1322829</v>
      </c>
      <c r="E9554">
        <v>440</v>
      </c>
      <c r="F9554">
        <v>1</v>
      </c>
      <c r="G9554">
        <v>329.92500000000001</v>
      </c>
      <c r="H9554" s="1">
        <v>43176</v>
      </c>
      <c r="I9554">
        <v>999999</v>
      </c>
      <c r="J9554">
        <v>300.23169999999999</v>
      </c>
      <c r="K9554">
        <v>168.21</v>
      </c>
      <c r="L9554" t="s">
        <v>13</v>
      </c>
      <c r="M9554">
        <v>1</v>
      </c>
    </row>
    <row r="9555" spans="1:13" x14ac:dyDescent="0.25">
      <c r="A9555">
        <v>299301</v>
      </c>
      <c r="B9555">
        <v>1</v>
      </c>
      <c r="C9555" s="1">
        <v>43171</v>
      </c>
      <c r="D9555">
        <v>1322829</v>
      </c>
      <c r="E9555">
        <v>804</v>
      </c>
      <c r="F9555">
        <v>1</v>
      </c>
      <c r="G9555">
        <v>34.35</v>
      </c>
      <c r="H9555" s="1">
        <v>43176</v>
      </c>
      <c r="I9555">
        <v>999999</v>
      </c>
      <c r="J9555">
        <v>34.35</v>
      </c>
      <c r="K9555">
        <v>17.52</v>
      </c>
      <c r="L9555" t="s">
        <v>13</v>
      </c>
      <c r="M9555">
        <v>1</v>
      </c>
    </row>
    <row r="9556" spans="1:13" x14ac:dyDescent="0.25">
      <c r="A9556">
        <v>299301</v>
      </c>
      <c r="B9556">
        <v>2</v>
      </c>
      <c r="C9556" s="1">
        <v>43171</v>
      </c>
      <c r="D9556">
        <v>1322829</v>
      </c>
      <c r="E9556">
        <v>512</v>
      </c>
      <c r="F9556">
        <v>5</v>
      </c>
      <c r="G9556">
        <v>193.5</v>
      </c>
      <c r="H9556" s="1">
        <v>43176</v>
      </c>
      <c r="I9556">
        <v>999999</v>
      </c>
      <c r="J9556">
        <v>172.215</v>
      </c>
      <c r="K9556">
        <v>98.655000000000001</v>
      </c>
      <c r="L9556" t="s">
        <v>13</v>
      </c>
      <c r="M9556">
        <v>1</v>
      </c>
    </row>
    <row r="9557" spans="1:13" x14ac:dyDescent="0.25">
      <c r="A9557">
        <v>299301</v>
      </c>
      <c r="B9557">
        <v>3</v>
      </c>
      <c r="C9557" s="1">
        <v>43171</v>
      </c>
      <c r="D9557">
        <v>1322829</v>
      </c>
      <c r="E9557">
        <v>1214</v>
      </c>
      <c r="F9557">
        <v>3</v>
      </c>
      <c r="G9557">
        <v>181.5</v>
      </c>
      <c r="H9557" s="1">
        <v>43176</v>
      </c>
      <c r="I9557">
        <v>999999</v>
      </c>
      <c r="J9557">
        <v>181.5</v>
      </c>
      <c r="K9557">
        <v>92.531999999999996</v>
      </c>
      <c r="L9557" t="s">
        <v>13</v>
      </c>
      <c r="M9557">
        <v>1</v>
      </c>
    </row>
    <row r="9558" spans="1:13" x14ac:dyDescent="0.25">
      <c r="A9558">
        <v>299301</v>
      </c>
      <c r="B9558">
        <v>4</v>
      </c>
      <c r="C9558" s="1">
        <v>43171</v>
      </c>
      <c r="D9558">
        <v>1322829</v>
      </c>
      <c r="E9558">
        <v>1597</v>
      </c>
      <c r="F9558">
        <v>2</v>
      </c>
      <c r="G9558">
        <v>75.244</v>
      </c>
      <c r="H9558" s="1">
        <v>43176</v>
      </c>
      <c r="I9558">
        <v>999999</v>
      </c>
      <c r="J9558">
        <v>69.224400000000003</v>
      </c>
      <c r="K9558">
        <v>34.606000000000002</v>
      </c>
      <c r="L9558" t="s">
        <v>13</v>
      </c>
      <c r="M9558">
        <v>1</v>
      </c>
    </row>
    <row r="9559" spans="1:13" x14ac:dyDescent="0.25">
      <c r="A9559">
        <v>299301</v>
      </c>
      <c r="B9559">
        <v>5</v>
      </c>
      <c r="C9559" s="1">
        <v>43171</v>
      </c>
      <c r="D9559">
        <v>1322829</v>
      </c>
      <c r="E9559">
        <v>285</v>
      </c>
      <c r="F9559">
        <v>1</v>
      </c>
      <c r="G9559">
        <v>312.55</v>
      </c>
      <c r="H9559" s="1">
        <v>43176</v>
      </c>
      <c r="I9559">
        <v>999999</v>
      </c>
      <c r="J9559">
        <v>312.55</v>
      </c>
      <c r="K9559">
        <v>159.34350000000001</v>
      </c>
      <c r="L9559" t="s">
        <v>13</v>
      </c>
      <c r="M9559">
        <v>1</v>
      </c>
    </row>
    <row r="9560" spans="1:13" x14ac:dyDescent="0.25">
      <c r="A9560">
        <v>299302</v>
      </c>
      <c r="B9560">
        <v>0</v>
      </c>
      <c r="C9560" s="1">
        <v>43171</v>
      </c>
      <c r="D9560">
        <v>566762</v>
      </c>
      <c r="E9560">
        <v>1596</v>
      </c>
      <c r="F9560">
        <v>5</v>
      </c>
      <c r="G9560">
        <v>16.457999999999998</v>
      </c>
      <c r="H9560" s="1">
        <v>43171</v>
      </c>
      <c r="I9560">
        <v>270</v>
      </c>
      <c r="J9560">
        <v>14.3184</v>
      </c>
      <c r="K9560">
        <v>7.5659999999999998</v>
      </c>
      <c r="L9560" t="s">
        <v>14</v>
      </c>
      <c r="M9560">
        <v>0.81289999999999996</v>
      </c>
    </row>
    <row r="9561" spans="1:13" x14ac:dyDescent="0.25">
      <c r="A9561">
        <v>299303</v>
      </c>
      <c r="B9561">
        <v>0</v>
      </c>
      <c r="C9561" s="1">
        <v>43171</v>
      </c>
      <c r="D9561">
        <v>993860</v>
      </c>
      <c r="E9561">
        <v>103</v>
      </c>
      <c r="F9561">
        <v>1</v>
      </c>
      <c r="G9561">
        <v>103.5</v>
      </c>
      <c r="H9561" s="1">
        <v>43171</v>
      </c>
      <c r="I9561">
        <v>390</v>
      </c>
      <c r="J9561">
        <v>91.08</v>
      </c>
      <c r="K9561">
        <v>47.591999999999999</v>
      </c>
      <c r="L9561" t="s">
        <v>16</v>
      </c>
      <c r="M9561">
        <v>0.72009999999999996</v>
      </c>
    </row>
    <row r="9562" spans="1:13" x14ac:dyDescent="0.25">
      <c r="A9562">
        <v>299304</v>
      </c>
      <c r="B9562">
        <v>0</v>
      </c>
      <c r="C9562" s="1">
        <v>43171</v>
      </c>
      <c r="D9562">
        <v>563601</v>
      </c>
      <c r="E9562">
        <v>117</v>
      </c>
      <c r="F9562">
        <v>7</v>
      </c>
      <c r="G9562">
        <v>161.4905</v>
      </c>
      <c r="H9562" s="1">
        <v>43173</v>
      </c>
      <c r="I9562">
        <v>999999</v>
      </c>
      <c r="J9562">
        <v>161.4905</v>
      </c>
      <c r="K9562">
        <v>82.336500000000001</v>
      </c>
      <c r="L9562" t="s">
        <v>14</v>
      </c>
      <c r="M9562">
        <v>0.81289999999999996</v>
      </c>
    </row>
    <row r="9563" spans="1:13" x14ac:dyDescent="0.25">
      <c r="A9563">
        <v>299400</v>
      </c>
      <c r="B9563">
        <v>0</v>
      </c>
      <c r="C9563" s="1">
        <v>43172</v>
      </c>
      <c r="D9563">
        <v>253779</v>
      </c>
      <c r="E9563">
        <v>1525</v>
      </c>
      <c r="F9563">
        <v>1</v>
      </c>
      <c r="G9563">
        <v>562.79999999999995</v>
      </c>
      <c r="H9563" s="1">
        <v>43172</v>
      </c>
      <c r="I9563">
        <v>100</v>
      </c>
      <c r="J9563">
        <v>562.79999999999995</v>
      </c>
      <c r="K9563">
        <v>186.46600000000001</v>
      </c>
      <c r="L9563" t="s">
        <v>15</v>
      </c>
      <c r="M9563">
        <v>1.2837000000000001</v>
      </c>
    </row>
    <row r="9564" spans="1:13" x14ac:dyDescent="0.25">
      <c r="A9564">
        <v>299400</v>
      </c>
      <c r="B9564">
        <v>1</v>
      </c>
      <c r="C9564" s="1">
        <v>43172</v>
      </c>
      <c r="D9564">
        <v>253779</v>
      </c>
      <c r="E9564">
        <v>1486</v>
      </c>
      <c r="F9564">
        <v>2</v>
      </c>
      <c r="G9564">
        <v>403.2</v>
      </c>
      <c r="H9564" s="1">
        <v>43172</v>
      </c>
      <c r="I9564">
        <v>100</v>
      </c>
      <c r="J9564">
        <v>403.2</v>
      </c>
      <c r="K9564">
        <v>185.416</v>
      </c>
      <c r="L9564" t="s">
        <v>15</v>
      </c>
      <c r="M9564">
        <v>1.2837000000000001</v>
      </c>
    </row>
    <row r="9565" spans="1:13" x14ac:dyDescent="0.25">
      <c r="A9565">
        <v>299401</v>
      </c>
      <c r="B9565">
        <v>0</v>
      </c>
      <c r="C9565" s="1">
        <v>43172</v>
      </c>
      <c r="D9565">
        <v>176395</v>
      </c>
      <c r="E9565">
        <v>1129</v>
      </c>
      <c r="F9565">
        <v>3</v>
      </c>
      <c r="G9565">
        <v>479.82</v>
      </c>
      <c r="H9565" s="1">
        <v>43175</v>
      </c>
      <c r="I9565">
        <v>999999</v>
      </c>
      <c r="J9565">
        <v>475.02179999999998</v>
      </c>
      <c r="K9565">
        <v>158.97200000000001</v>
      </c>
      <c r="L9565" t="s">
        <v>17</v>
      </c>
      <c r="M9565">
        <v>1.2669999999999999</v>
      </c>
    </row>
    <row r="9566" spans="1:13" x14ac:dyDescent="0.25">
      <c r="A9566">
        <v>299402</v>
      </c>
      <c r="B9566">
        <v>0</v>
      </c>
      <c r="C9566" s="1">
        <v>43172</v>
      </c>
      <c r="D9566">
        <v>452863</v>
      </c>
      <c r="E9566">
        <v>1613</v>
      </c>
      <c r="F9566">
        <v>2</v>
      </c>
      <c r="G9566">
        <v>142.98699999999999</v>
      </c>
      <c r="H9566" s="1">
        <v>43173</v>
      </c>
      <c r="I9566">
        <v>999999</v>
      </c>
      <c r="J9566">
        <v>142.98699999999999</v>
      </c>
      <c r="K9566">
        <v>72.903999999999996</v>
      </c>
      <c r="L9566" t="s">
        <v>14</v>
      </c>
      <c r="M9566">
        <v>0.80789999999999995</v>
      </c>
    </row>
    <row r="9567" spans="1:13" x14ac:dyDescent="0.25">
      <c r="A9567">
        <v>299403</v>
      </c>
      <c r="B9567">
        <v>0</v>
      </c>
      <c r="C9567" s="1">
        <v>43172</v>
      </c>
      <c r="D9567">
        <v>1315351</v>
      </c>
      <c r="E9567">
        <v>2515</v>
      </c>
      <c r="F9567">
        <v>7</v>
      </c>
      <c r="G9567">
        <v>4.6900000000000004</v>
      </c>
      <c r="H9567" s="1">
        <v>43172</v>
      </c>
      <c r="I9567">
        <v>510</v>
      </c>
      <c r="J9567">
        <v>4.2679</v>
      </c>
      <c r="K9567">
        <v>2.3940000000000001</v>
      </c>
      <c r="L9567" t="s">
        <v>13</v>
      </c>
      <c r="M9567">
        <v>1</v>
      </c>
    </row>
    <row r="9568" spans="1:13" x14ac:dyDescent="0.25">
      <c r="A9568">
        <v>299403</v>
      </c>
      <c r="B9568">
        <v>1</v>
      </c>
      <c r="C9568" s="1">
        <v>43172</v>
      </c>
      <c r="D9568">
        <v>1315351</v>
      </c>
      <c r="E9568">
        <v>241</v>
      </c>
      <c r="F9568">
        <v>3</v>
      </c>
      <c r="G9568">
        <v>312.55</v>
      </c>
      <c r="H9568" s="1">
        <v>43172</v>
      </c>
      <c r="I9568">
        <v>510</v>
      </c>
      <c r="J9568">
        <v>281.29500000000002</v>
      </c>
      <c r="K9568">
        <v>159.34350000000001</v>
      </c>
      <c r="L9568" t="s">
        <v>13</v>
      </c>
      <c r="M9568">
        <v>1</v>
      </c>
    </row>
    <row r="9569" spans="1:13" x14ac:dyDescent="0.25">
      <c r="A9569">
        <v>299403</v>
      </c>
      <c r="B9569">
        <v>2</v>
      </c>
      <c r="C9569" s="1">
        <v>43172</v>
      </c>
      <c r="D9569">
        <v>1315351</v>
      </c>
      <c r="E9569">
        <v>1545</v>
      </c>
      <c r="F9569">
        <v>3</v>
      </c>
      <c r="G9569">
        <v>375.2</v>
      </c>
      <c r="H9569" s="1">
        <v>43172</v>
      </c>
      <c r="I9569">
        <v>510</v>
      </c>
      <c r="J9569">
        <v>341.43200000000002</v>
      </c>
      <c r="K9569">
        <v>172.536</v>
      </c>
      <c r="L9569" t="s">
        <v>13</v>
      </c>
      <c r="M9569">
        <v>1</v>
      </c>
    </row>
    <row r="9570" spans="1:13" x14ac:dyDescent="0.25">
      <c r="A9570">
        <v>299403</v>
      </c>
      <c r="B9570">
        <v>3</v>
      </c>
      <c r="C9570" s="1">
        <v>43172</v>
      </c>
      <c r="D9570">
        <v>1315351</v>
      </c>
      <c r="E9570">
        <v>1968</v>
      </c>
      <c r="F9570">
        <v>7</v>
      </c>
      <c r="G9570">
        <v>116.991</v>
      </c>
      <c r="H9570" s="1">
        <v>43172</v>
      </c>
      <c r="I9570">
        <v>510</v>
      </c>
      <c r="J9570">
        <v>107.6317</v>
      </c>
      <c r="K9570">
        <v>59.643000000000001</v>
      </c>
      <c r="L9570" t="s">
        <v>13</v>
      </c>
      <c r="M9570">
        <v>1</v>
      </c>
    </row>
    <row r="9571" spans="1:13" x14ac:dyDescent="0.25">
      <c r="A9571">
        <v>299404</v>
      </c>
      <c r="B9571">
        <v>0</v>
      </c>
      <c r="C9571" s="1">
        <v>43172</v>
      </c>
      <c r="D9571">
        <v>1572640</v>
      </c>
      <c r="E9571">
        <v>1592</v>
      </c>
      <c r="F9571">
        <v>5</v>
      </c>
      <c r="G9571">
        <v>23.387</v>
      </c>
      <c r="H9571" s="1">
        <v>43175</v>
      </c>
      <c r="I9571">
        <v>999999</v>
      </c>
      <c r="J9571">
        <v>20.814399999999999</v>
      </c>
      <c r="K9571">
        <v>10.750999999999999</v>
      </c>
      <c r="L9571" t="s">
        <v>13</v>
      </c>
      <c r="M9571">
        <v>1</v>
      </c>
    </row>
    <row r="9572" spans="1:13" x14ac:dyDescent="0.25">
      <c r="A9572">
        <v>299405</v>
      </c>
      <c r="B9572">
        <v>0</v>
      </c>
      <c r="C9572" s="1">
        <v>43172</v>
      </c>
      <c r="D9572">
        <v>1265549</v>
      </c>
      <c r="E9572">
        <v>1434</v>
      </c>
      <c r="F9572">
        <v>2</v>
      </c>
      <c r="G9572">
        <v>375.2</v>
      </c>
      <c r="H9572" s="1">
        <v>43173</v>
      </c>
      <c r="I9572">
        <v>999999</v>
      </c>
      <c r="J9572">
        <v>333.928</v>
      </c>
      <c r="K9572">
        <v>172.536</v>
      </c>
      <c r="L9572" t="s">
        <v>13</v>
      </c>
      <c r="M9572">
        <v>1</v>
      </c>
    </row>
    <row r="9573" spans="1:13" x14ac:dyDescent="0.25">
      <c r="A9573">
        <v>299500</v>
      </c>
      <c r="B9573">
        <v>0</v>
      </c>
      <c r="C9573" s="1">
        <v>43173</v>
      </c>
      <c r="D9573">
        <v>2067826</v>
      </c>
      <c r="E9573">
        <v>1887</v>
      </c>
      <c r="F9573">
        <v>1</v>
      </c>
      <c r="G9573">
        <v>2386.8000000000002</v>
      </c>
      <c r="H9573" s="1">
        <v>43176</v>
      </c>
      <c r="I9573">
        <v>999999</v>
      </c>
      <c r="J9573">
        <v>2386.8000000000002</v>
      </c>
      <c r="K9573">
        <v>790.79399999999998</v>
      </c>
      <c r="L9573" t="s">
        <v>13</v>
      </c>
      <c r="M9573">
        <v>1</v>
      </c>
    </row>
    <row r="9574" spans="1:13" x14ac:dyDescent="0.25">
      <c r="A9574">
        <v>299500</v>
      </c>
      <c r="B9574">
        <v>1</v>
      </c>
      <c r="C9574" s="1">
        <v>43173</v>
      </c>
      <c r="D9574">
        <v>2067826</v>
      </c>
      <c r="E9574">
        <v>1451</v>
      </c>
      <c r="F9574">
        <v>2</v>
      </c>
      <c r="G9574">
        <v>375.2</v>
      </c>
      <c r="H9574" s="1">
        <v>43176</v>
      </c>
      <c r="I9574">
        <v>999999</v>
      </c>
      <c r="J9574">
        <v>322.67200000000003</v>
      </c>
      <c r="K9574">
        <v>172.536</v>
      </c>
      <c r="L9574" t="s">
        <v>13</v>
      </c>
      <c r="M9574">
        <v>1</v>
      </c>
    </row>
    <row r="9575" spans="1:13" x14ac:dyDescent="0.25">
      <c r="A9575">
        <v>299500</v>
      </c>
      <c r="B9575">
        <v>2</v>
      </c>
      <c r="C9575" s="1">
        <v>43173</v>
      </c>
      <c r="D9575">
        <v>2067826</v>
      </c>
      <c r="E9575">
        <v>526</v>
      </c>
      <c r="F9575">
        <v>10</v>
      </c>
      <c r="G9575">
        <v>193.5</v>
      </c>
      <c r="H9575" s="1">
        <v>43176</v>
      </c>
      <c r="I9575">
        <v>999999</v>
      </c>
      <c r="J9575">
        <v>166.41</v>
      </c>
      <c r="K9575">
        <v>98.655000000000001</v>
      </c>
      <c r="L9575" t="s">
        <v>13</v>
      </c>
      <c r="M9575">
        <v>1</v>
      </c>
    </row>
    <row r="9576" spans="1:13" x14ac:dyDescent="0.25">
      <c r="A9576">
        <v>299500</v>
      </c>
      <c r="B9576">
        <v>3</v>
      </c>
      <c r="C9576" s="1">
        <v>43173</v>
      </c>
      <c r="D9576">
        <v>2067826</v>
      </c>
      <c r="E9576">
        <v>1104</v>
      </c>
      <c r="F9576">
        <v>4</v>
      </c>
      <c r="G9576">
        <v>469.7</v>
      </c>
      <c r="H9576" s="1">
        <v>43176</v>
      </c>
      <c r="I9576">
        <v>999999</v>
      </c>
      <c r="J9576">
        <v>418.03300000000002</v>
      </c>
      <c r="K9576">
        <v>155.61699999999999</v>
      </c>
      <c r="L9576" t="s">
        <v>13</v>
      </c>
      <c r="M9576">
        <v>1</v>
      </c>
    </row>
    <row r="9577" spans="1:13" x14ac:dyDescent="0.25">
      <c r="A9577">
        <v>299501</v>
      </c>
      <c r="B9577">
        <v>0</v>
      </c>
      <c r="C9577" s="1">
        <v>43173</v>
      </c>
      <c r="D9577">
        <v>896273</v>
      </c>
      <c r="E9577">
        <v>180</v>
      </c>
      <c r="F9577">
        <v>6</v>
      </c>
      <c r="G9577">
        <v>65.55</v>
      </c>
      <c r="H9577" s="1">
        <v>43175</v>
      </c>
      <c r="I9577">
        <v>999999</v>
      </c>
      <c r="J9577">
        <v>58.994999999999997</v>
      </c>
      <c r="K9577">
        <v>33.420999999999999</v>
      </c>
      <c r="L9577" t="s">
        <v>14</v>
      </c>
      <c r="M9577">
        <v>0.8085</v>
      </c>
    </row>
    <row r="9578" spans="1:13" x14ac:dyDescent="0.25">
      <c r="A9578">
        <v>299502</v>
      </c>
      <c r="B9578">
        <v>0</v>
      </c>
      <c r="C9578" s="1">
        <v>43173</v>
      </c>
      <c r="D9578">
        <v>1580162</v>
      </c>
      <c r="E9578">
        <v>2090</v>
      </c>
      <c r="F9578">
        <v>1</v>
      </c>
      <c r="G9578">
        <v>1327.5</v>
      </c>
      <c r="H9578" s="1">
        <v>43173</v>
      </c>
      <c r="I9578">
        <v>660</v>
      </c>
      <c r="J9578">
        <v>1168.2</v>
      </c>
      <c r="K9578">
        <v>439.83</v>
      </c>
      <c r="L9578" t="s">
        <v>13</v>
      </c>
      <c r="M9578">
        <v>1</v>
      </c>
    </row>
    <row r="9579" spans="1:13" x14ac:dyDescent="0.25">
      <c r="A9579">
        <v>299503</v>
      </c>
      <c r="B9579">
        <v>0</v>
      </c>
      <c r="C9579" s="1">
        <v>43173</v>
      </c>
      <c r="D9579">
        <v>1327863</v>
      </c>
      <c r="E9579">
        <v>1690</v>
      </c>
      <c r="F9579">
        <v>5</v>
      </c>
      <c r="G9579">
        <v>15.291</v>
      </c>
      <c r="H9579" s="1">
        <v>43173</v>
      </c>
      <c r="I9579">
        <v>540</v>
      </c>
      <c r="J9579">
        <v>15.291</v>
      </c>
      <c r="K9579">
        <v>5.0670000000000002</v>
      </c>
      <c r="L9579" t="s">
        <v>13</v>
      </c>
      <c r="M9579">
        <v>1</v>
      </c>
    </row>
    <row r="9580" spans="1:13" x14ac:dyDescent="0.25">
      <c r="A9580">
        <v>299504</v>
      </c>
      <c r="B9580">
        <v>0</v>
      </c>
      <c r="C9580" s="1">
        <v>43173</v>
      </c>
      <c r="D9580">
        <v>510422</v>
      </c>
      <c r="E9580">
        <v>2100</v>
      </c>
      <c r="F9580">
        <v>7</v>
      </c>
      <c r="G9580">
        <v>1327.5</v>
      </c>
      <c r="H9580" s="1">
        <v>43173</v>
      </c>
      <c r="I9580">
        <v>200</v>
      </c>
      <c r="J9580">
        <v>1327.5</v>
      </c>
      <c r="K9580">
        <v>439.83</v>
      </c>
      <c r="L9580" t="s">
        <v>14</v>
      </c>
      <c r="M9580">
        <v>0.8085</v>
      </c>
    </row>
    <row r="9581" spans="1:13" x14ac:dyDescent="0.25">
      <c r="A9581">
        <v>299504</v>
      </c>
      <c r="B9581">
        <v>1</v>
      </c>
      <c r="C9581" s="1">
        <v>43173</v>
      </c>
      <c r="D9581">
        <v>510422</v>
      </c>
      <c r="E9581">
        <v>1646</v>
      </c>
      <c r="F9581">
        <v>2</v>
      </c>
      <c r="G9581">
        <v>207.98699999999999</v>
      </c>
      <c r="H9581" s="1">
        <v>43173</v>
      </c>
      <c r="I9581">
        <v>200</v>
      </c>
      <c r="J9581">
        <v>207.98699999999999</v>
      </c>
      <c r="K9581">
        <v>95.641000000000005</v>
      </c>
      <c r="L9581" t="s">
        <v>14</v>
      </c>
      <c r="M9581">
        <v>0.8085</v>
      </c>
    </row>
    <row r="9582" spans="1:13" x14ac:dyDescent="0.25">
      <c r="A9582">
        <v>299504</v>
      </c>
      <c r="B9582">
        <v>2</v>
      </c>
      <c r="C9582" s="1">
        <v>43173</v>
      </c>
      <c r="D9582">
        <v>510422</v>
      </c>
      <c r="E9582">
        <v>1505</v>
      </c>
      <c r="F9582">
        <v>6</v>
      </c>
      <c r="G9582">
        <v>322</v>
      </c>
      <c r="H9582" s="1">
        <v>43173</v>
      </c>
      <c r="I9582">
        <v>200</v>
      </c>
      <c r="J9582">
        <v>318.77999999999997</v>
      </c>
      <c r="K9582">
        <v>148.078</v>
      </c>
      <c r="L9582" t="s">
        <v>14</v>
      </c>
      <c r="M9582">
        <v>0.8085</v>
      </c>
    </row>
    <row r="9583" spans="1:13" x14ac:dyDescent="0.25">
      <c r="A9583">
        <v>299505</v>
      </c>
      <c r="B9583">
        <v>0</v>
      </c>
      <c r="C9583" s="1">
        <v>43173</v>
      </c>
      <c r="D9583">
        <v>290592</v>
      </c>
      <c r="E9583">
        <v>1540</v>
      </c>
      <c r="F9583">
        <v>5</v>
      </c>
      <c r="G9583">
        <v>532</v>
      </c>
      <c r="H9583" s="1">
        <v>43173</v>
      </c>
      <c r="I9583">
        <v>100</v>
      </c>
      <c r="J9583">
        <v>532</v>
      </c>
      <c r="K9583">
        <v>176.26</v>
      </c>
      <c r="L9583" t="s">
        <v>15</v>
      </c>
      <c r="M9583">
        <v>1.2929999999999999</v>
      </c>
    </row>
    <row r="9584" spans="1:13" x14ac:dyDescent="0.25">
      <c r="A9584">
        <v>299506</v>
      </c>
      <c r="B9584">
        <v>0</v>
      </c>
      <c r="C9584" s="1">
        <v>43173</v>
      </c>
      <c r="D9584">
        <v>1209699</v>
      </c>
      <c r="E9584">
        <v>131</v>
      </c>
      <c r="F9584">
        <v>3</v>
      </c>
      <c r="G9584">
        <v>190</v>
      </c>
      <c r="H9584" s="1">
        <v>43173</v>
      </c>
      <c r="I9584">
        <v>670</v>
      </c>
      <c r="J9584">
        <v>171</v>
      </c>
      <c r="K9584">
        <v>96.871499999999997</v>
      </c>
      <c r="L9584" t="s">
        <v>13</v>
      </c>
      <c r="M9584">
        <v>1</v>
      </c>
    </row>
    <row r="9585" spans="1:13" x14ac:dyDescent="0.25">
      <c r="A9585">
        <v>299506</v>
      </c>
      <c r="B9585">
        <v>1</v>
      </c>
      <c r="C9585" s="1">
        <v>43173</v>
      </c>
      <c r="D9585">
        <v>1209699</v>
      </c>
      <c r="E9585">
        <v>131</v>
      </c>
      <c r="F9585">
        <v>2</v>
      </c>
      <c r="G9585">
        <v>190</v>
      </c>
      <c r="H9585" s="1">
        <v>43173</v>
      </c>
      <c r="I9585">
        <v>670</v>
      </c>
      <c r="J9585">
        <v>188.1</v>
      </c>
      <c r="K9585">
        <v>96.871499999999997</v>
      </c>
      <c r="L9585" t="s">
        <v>13</v>
      </c>
      <c r="M9585">
        <v>1</v>
      </c>
    </row>
    <row r="9586" spans="1:13" x14ac:dyDescent="0.25">
      <c r="A9586">
        <v>299506</v>
      </c>
      <c r="B9586">
        <v>2</v>
      </c>
      <c r="C9586" s="1">
        <v>43173</v>
      </c>
      <c r="D9586">
        <v>1209699</v>
      </c>
      <c r="E9586">
        <v>1532</v>
      </c>
      <c r="F9586">
        <v>3</v>
      </c>
      <c r="G9586">
        <v>392</v>
      </c>
      <c r="H9586" s="1">
        <v>43173</v>
      </c>
      <c r="I9586">
        <v>670</v>
      </c>
      <c r="J9586">
        <v>392</v>
      </c>
      <c r="K9586">
        <v>180.26400000000001</v>
      </c>
      <c r="L9586" t="s">
        <v>13</v>
      </c>
      <c r="M9586">
        <v>1</v>
      </c>
    </row>
    <row r="9587" spans="1:13" x14ac:dyDescent="0.25">
      <c r="A9587">
        <v>299600</v>
      </c>
      <c r="B9587">
        <v>0</v>
      </c>
      <c r="C9587" s="1">
        <v>43174</v>
      </c>
      <c r="D9587">
        <v>732008</v>
      </c>
      <c r="E9587">
        <v>1571</v>
      </c>
      <c r="F9587">
        <v>5</v>
      </c>
      <c r="G9587">
        <v>74.087000000000003</v>
      </c>
      <c r="H9587" s="1">
        <v>43174</v>
      </c>
      <c r="I9587">
        <v>290</v>
      </c>
      <c r="J9587">
        <v>74.087000000000003</v>
      </c>
      <c r="K9587">
        <v>34.073</v>
      </c>
      <c r="L9587" t="s">
        <v>14</v>
      </c>
      <c r="M9587">
        <v>0.81030000000000002</v>
      </c>
    </row>
    <row r="9588" spans="1:13" x14ac:dyDescent="0.25">
      <c r="A9588">
        <v>299600</v>
      </c>
      <c r="B9588">
        <v>1</v>
      </c>
      <c r="C9588" s="1">
        <v>43174</v>
      </c>
      <c r="D9588">
        <v>732008</v>
      </c>
      <c r="E9588">
        <v>714</v>
      </c>
      <c r="F9588">
        <v>2</v>
      </c>
      <c r="G9588">
        <v>237</v>
      </c>
      <c r="H9588" s="1">
        <v>43174</v>
      </c>
      <c r="I9588">
        <v>290</v>
      </c>
      <c r="J9588">
        <v>237</v>
      </c>
      <c r="K9588">
        <v>108.99</v>
      </c>
      <c r="L9588" t="s">
        <v>14</v>
      </c>
      <c r="M9588">
        <v>0.81030000000000002</v>
      </c>
    </row>
    <row r="9589" spans="1:13" x14ac:dyDescent="0.25">
      <c r="A9589">
        <v>299601</v>
      </c>
      <c r="B9589">
        <v>0</v>
      </c>
      <c r="C9589" s="1">
        <v>43174</v>
      </c>
      <c r="D9589">
        <v>365057</v>
      </c>
      <c r="E9589">
        <v>1899</v>
      </c>
      <c r="F9589">
        <v>7</v>
      </c>
      <c r="G9589">
        <v>443.7</v>
      </c>
      <c r="H9589" s="1">
        <v>43174</v>
      </c>
      <c r="I9589">
        <v>90</v>
      </c>
      <c r="J9589">
        <v>443.7</v>
      </c>
      <c r="K9589">
        <v>204.03899999999999</v>
      </c>
      <c r="L9589" t="s">
        <v>15</v>
      </c>
      <c r="M9589">
        <v>1.2985</v>
      </c>
    </row>
    <row r="9590" spans="1:13" x14ac:dyDescent="0.25">
      <c r="A9590">
        <v>299601</v>
      </c>
      <c r="B9590">
        <v>1</v>
      </c>
      <c r="C9590" s="1">
        <v>43174</v>
      </c>
      <c r="D9590">
        <v>365057</v>
      </c>
      <c r="E9590">
        <v>2514</v>
      </c>
      <c r="F9590">
        <v>1</v>
      </c>
      <c r="G9590">
        <v>181.98599999999999</v>
      </c>
      <c r="H9590" s="1">
        <v>43174</v>
      </c>
      <c r="I9590">
        <v>90</v>
      </c>
      <c r="J9590">
        <v>181.98599999999999</v>
      </c>
      <c r="K9590">
        <v>60.298000000000002</v>
      </c>
      <c r="L9590" t="s">
        <v>15</v>
      </c>
      <c r="M9590">
        <v>1.2985</v>
      </c>
    </row>
    <row r="9591" spans="1:13" x14ac:dyDescent="0.25">
      <c r="A9591">
        <v>299601</v>
      </c>
      <c r="B9591">
        <v>2</v>
      </c>
      <c r="C9591" s="1">
        <v>43174</v>
      </c>
      <c r="D9591">
        <v>365057</v>
      </c>
      <c r="E9591">
        <v>1561</v>
      </c>
      <c r="F9591">
        <v>7</v>
      </c>
      <c r="G9591">
        <v>562.79999999999995</v>
      </c>
      <c r="H9591" s="1">
        <v>43174</v>
      </c>
      <c r="I9591">
        <v>90</v>
      </c>
      <c r="J9591">
        <v>562.79999999999995</v>
      </c>
      <c r="K9591">
        <v>186.46600000000001</v>
      </c>
      <c r="L9591" t="s">
        <v>15</v>
      </c>
      <c r="M9591">
        <v>1.2985</v>
      </c>
    </row>
    <row r="9592" spans="1:13" x14ac:dyDescent="0.25">
      <c r="A9592">
        <v>299601</v>
      </c>
      <c r="B9592">
        <v>3</v>
      </c>
      <c r="C9592" s="1">
        <v>43174</v>
      </c>
      <c r="D9592">
        <v>365057</v>
      </c>
      <c r="E9592">
        <v>180</v>
      </c>
      <c r="F9592">
        <v>5</v>
      </c>
      <c r="G9592">
        <v>65.55</v>
      </c>
      <c r="H9592" s="1">
        <v>43174</v>
      </c>
      <c r="I9592">
        <v>90</v>
      </c>
      <c r="J9592">
        <v>57.028500000000001</v>
      </c>
      <c r="K9592">
        <v>33.420999999999999</v>
      </c>
      <c r="L9592" t="s">
        <v>15</v>
      </c>
      <c r="M9592">
        <v>1.2985</v>
      </c>
    </row>
    <row r="9593" spans="1:13" x14ac:dyDescent="0.25">
      <c r="A9593">
        <v>299602</v>
      </c>
      <c r="B9593">
        <v>0</v>
      </c>
      <c r="C9593" s="1">
        <v>43174</v>
      </c>
      <c r="D9593">
        <v>1373396</v>
      </c>
      <c r="E9593">
        <v>418</v>
      </c>
      <c r="F9593">
        <v>1</v>
      </c>
      <c r="G9593">
        <v>404.92500000000001</v>
      </c>
      <c r="H9593" s="1">
        <v>43179</v>
      </c>
      <c r="I9593">
        <v>999999</v>
      </c>
      <c r="J9593">
        <v>352.28469999999999</v>
      </c>
      <c r="K9593">
        <v>206.44499999999999</v>
      </c>
      <c r="L9593" t="s">
        <v>13</v>
      </c>
      <c r="M9593">
        <v>1</v>
      </c>
    </row>
    <row r="9594" spans="1:13" x14ac:dyDescent="0.25">
      <c r="A9594">
        <v>299602</v>
      </c>
      <c r="B9594">
        <v>1</v>
      </c>
      <c r="C9594" s="1">
        <v>43174</v>
      </c>
      <c r="D9594">
        <v>1373396</v>
      </c>
      <c r="E9594">
        <v>118</v>
      </c>
      <c r="F9594">
        <v>3</v>
      </c>
      <c r="G9594">
        <v>161.4905</v>
      </c>
      <c r="H9594" s="1">
        <v>43179</v>
      </c>
      <c r="I9594">
        <v>999999</v>
      </c>
      <c r="J9594">
        <v>153.41589999999999</v>
      </c>
      <c r="K9594">
        <v>82.336500000000001</v>
      </c>
      <c r="L9594" t="s">
        <v>13</v>
      </c>
      <c r="M9594">
        <v>1</v>
      </c>
    </row>
    <row r="9595" spans="1:13" x14ac:dyDescent="0.25">
      <c r="A9595">
        <v>299602</v>
      </c>
      <c r="B9595">
        <v>2</v>
      </c>
      <c r="C9595" s="1">
        <v>43174</v>
      </c>
      <c r="D9595">
        <v>1373396</v>
      </c>
      <c r="E9595">
        <v>2177</v>
      </c>
      <c r="F9595">
        <v>2</v>
      </c>
      <c r="G9595">
        <v>671.39099999999996</v>
      </c>
      <c r="H9595" s="1">
        <v>43179</v>
      </c>
      <c r="I9595">
        <v>999999</v>
      </c>
      <c r="J9595">
        <v>671.39099999999996</v>
      </c>
      <c r="K9595">
        <v>308.745</v>
      </c>
      <c r="L9595" t="s">
        <v>13</v>
      </c>
      <c r="M9595">
        <v>1</v>
      </c>
    </row>
    <row r="9596" spans="1:13" x14ac:dyDescent="0.25">
      <c r="A9596">
        <v>299602</v>
      </c>
      <c r="B9596">
        <v>3</v>
      </c>
      <c r="C9596" s="1">
        <v>43174</v>
      </c>
      <c r="D9596">
        <v>1373396</v>
      </c>
      <c r="E9596">
        <v>1484</v>
      </c>
      <c r="F9596">
        <v>2</v>
      </c>
      <c r="G9596">
        <v>291.2</v>
      </c>
      <c r="H9596" s="1">
        <v>43179</v>
      </c>
      <c r="I9596">
        <v>999999</v>
      </c>
      <c r="J9596">
        <v>276.64</v>
      </c>
      <c r="K9596">
        <v>133.91</v>
      </c>
      <c r="L9596" t="s">
        <v>13</v>
      </c>
      <c r="M9596">
        <v>1</v>
      </c>
    </row>
    <row r="9597" spans="1:13" x14ac:dyDescent="0.25">
      <c r="A9597">
        <v>299603</v>
      </c>
      <c r="B9597">
        <v>0</v>
      </c>
      <c r="C9597" s="1">
        <v>43174</v>
      </c>
      <c r="D9597">
        <v>502351</v>
      </c>
      <c r="E9597">
        <v>740</v>
      </c>
      <c r="F9597">
        <v>1</v>
      </c>
      <c r="G9597">
        <v>372</v>
      </c>
      <c r="H9597" s="1">
        <v>43174</v>
      </c>
      <c r="I9597">
        <v>240</v>
      </c>
      <c r="J9597">
        <v>345.96</v>
      </c>
      <c r="K9597">
        <v>123.255</v>
      </c>
      <c r="L9597" t="s">
        <v>14</v>
      </c>
      <c r="M9597">
        <v>0.81030000000000002</v>
      </c>
    </row>
    <row r="9598" spans="1:13" x14ac:dyDescent="0.25">
      <c r="A9598">
        <v>299603</v>
      </c>
      <c r="B9598">
        <v>1</v>
      </c>
      <c r="C9598" s="1">
        <v>43174</v>
      </c>
      <c r="D9598">
        <v>502351</v>
      </c>
      <c r="E9598">
        <v>1618</v>
      </c>
      <c r="F9598">
        <v>2</v>
      </c>
      <c r="G9598">
        <v>76.686999999999998</v>
      </c>
      <c r="H9598" s="1">
        <v>43174</v>
      </c>
      <c r="I9598">
        <v>240</v>
      </c>
      <c r="J9598">
        <v>67.484499999999997</v>
      </c>
      <c r="K9598">
        <v>35.268999999999998</v>
      </c>
      <c r="L9598" t="s">
        <v>14</v>
      </c>
      <c r="M9598">
        <v>0.81030000000000002</v>
      </c>
    </row>
    <row r="9599" spans="1:13" x14ac:dyDescent="0.25">
      <c r="A9599">
        <v>299603</v>
      </c>
      <c r="B9599">
        <v>2</v>
      </c>
      <c r="C9599" s="1">
        <v>43174</v>
      </c>
      <c r="D9599">
        <v>502351</v>
      </c>
      <c r="E9599">
        <v>1037</v>
      </c>
      <c r="F9599">
        <v>2</v>
      </c>
      <c r="G9599">
        <v>207.35</v>
      </c>
      <c r="H9599" s="1">
        <v>43174</v>
      </c>
      <c r="I9599">
        <v>240</v>
      </c>
      <c r="J9599">
        <v>192.8355</v>
      </c>
      <c r="K9599">
        <v>95.347999999999999</v>
      </c>
      <c r="L9599" t="s">
        <v>14</v>
      </c>
      <c r="M9599">
        <v>0.81030000000000002</v>
      </c>
    </row>
    <row r="9600" spans="1:13" x14ac:dyDescent="0.25">
      <c r="A9600">
        <v>299603</v>
      </c>
      <c r="B9600">
        <v>3</v>
      </c>
      <c r="C9600" s="1">
        <v>43174</v>
      </c>
      <c r="D9600">
        <v>502351</v>
      </c>
      <c r="E9600">
        <v>435</v>
      </c>
      <c r="F9600">
        <v>1</v>
      </c>
      <c r="G9600">
        <v>404.92500000000001</v>
      </c>
      <c r="H9600" s="1">
        <v>43174</v>
      </c>
      <c r="I9600">
        <v>240</v>
      </c>
      <c r="J9600">
        <v>404.92500000000001</v>
      </c>
      <c r="K9600">
        <v>206.44499999999999</v>
      </c>
      <c r="L9600" t="s">
        <v>14</v>
      </c>
      <c r="M9600">
        <v>0.81030000000000002</v>
      </c>
    </row>
    <row r="9601" spans="1:13" x14ac:dyDescent="0.25">
      <c r="A9601">
        <v>299604</v>
      </c>
      <c r="B9601">
        <v>0</v>
      </c>
      <c r="C9601" s="1">
        <v>43174</v>
      </c>
      <c r="D9601">
        <v>1874264</v>
      </c>
      <c r="E9601">
        <v>2347</v>
      </c>
      <c r="F9601">
        <v>6</v>
      </c>
      <c r="G9601">
        <v>91.790999999999997</v>
      </c>
      <c r="H9601" s="1">
        <v>43174</v>
      </c>
      <c r="I9601">
        <v>585</v>
      </c>
      <c r="J9601">
        <v>81.693899999999999</v>
      </c>
      <c r="K9601">
        <v>46.8</v>
      </c>
      <c r="L9601" t="s">
        <v>13</v>
      </c>
      <c r="M9601">
        <v>1</v>
      </c>
    </row>
    <row r="9602" spans="1:13" x14ac:dyDescent="0.25">
      <c r="A9602">
        <v>299605</v>
      </c>
      <c r="B9602">
        <v>0</v>
      </c>
      <c r="C9602" s="1">
        <v>43174</v>
      </c>
      <c r="D9602">
        <v>1442961</v>
      </c>
      <c r="E9602">
        <v>1609</v>
      </c>
      <c r="F9602">
        <v>8</v>
      </c>
      <c r="G9602">
        <v>337.98700000000002</v>
      </c>
      <c r="H9602" s="1">
        <v>43174</v>
      </c>
      <c r="I9602">
        <v>480</v>
      </c>
      <c r="J9602">
        <v>300.80840000000001</v>
      </c>
      <c r="K9602">
        <v>111.982</v>
      </c>
      <c r="L9602" t="s">
        <v>13</v>
      </c>
      <c r="M9602">
        <v>1</v>
      </c>
    </row>
    <row r="9603" spans="1:13" x14ac:dyDescent="0.25">
      <c r="A9603">
        <v>299700</v>
      </c>
      <c r="B9603">
        <v>0</v>
      </c>
      <c r="C9603" s="1">
        <v>43175</v>
      </c>
      <c r="D9603">
        <v>1420559</v>
      </c>
      <c r="E9603">
        <v>1340</v>
      </c>
      <c r="F9603">
        <v>1</v>
      </c>
      <c r="G9603">
        <v>19.866</v>
      </c>
      <c r="H9603" s="1">
        <v>43177</v>
      </c>
      <c r="I9603">
        <v>999999</v>
      </c>
      <c r="J9603">
        <v>17.481999999999999</v>
      </c>
      <c r="K9603">
        <v>10.122</v>
      </c>
      <c r="L9603" t="s">
        <v>13</v>
      </c>
      <c r="M9603">
        <v>1</v>
      </c>
    </row>
    <row r="9604" spans="1:13" x14ac:dyDescent="0.25">
      <c r="A9604">
        <v>299701</v>
      </c>
      <c r="B9604">
        <v>0</v>
      </c>
      <c r="C9604" s="1">
        <v>43175</v>
      </c>
      <c r="D9604">
        <v>1359943</v>
      </c>
      <c r="E9604">
        <v>1642</v>
      </c>
      <c r="F9604">
        <v>4</v>
      </c>
      <c r="G9604">
        <v>75.244</v>
      </c>
      <c r="H9604" s="1">
        <v>43179</v>
      </c>
      <c r="I9604">
        <v>999999</v>
      </c>
      <c r="J9604">
        <v>75.244</v>
      </c>
      <c r="K9604">
        <v>34.606000000000002</v>
      </c>
      <c r="L9604" t="s">
        <v>13</v>
      </c>
      <c r="M9604">
        <v>1</v>
      </c>
    </row>
    <row r="9605" spans="1:13" x14ac:dyDescent="0.25">
      <c r="A9605">
        <v>299702</v>
      </c>
      <c r="B9605">
        <v>0</v>
      </c>
      <c r="C9605" s="1">
        <v>43175</v>
      </c>
      <c r="D9605">
        <v>652380</v>
      </c>
      <c r="E9605">
        <v>1585</v>
      </c>
      <c r="F9605">
        <v>9</v>
      </c>
      <c r="G9605">
        <v>29.757000000000001</v>
      </c>
      <c r="H9605" s="1">
        <v>43180</v>
      </c>
      <c r="I9605">
        <v>999999</v>
      </c>
      <c r="J9605">
        <v>26.483699999999999</v>
      </c>
      <c r="K9605">
        <v>9.8539999999999992</v>
      </c>
      <c r="L9605" t="s">
        <v>14</v>
      </c>
      <c r="M9605">
        <v>0.81289999999999996</v>
      </c>
    </row>
    <row r="9606" spans="1:13" x14ac:dyDescent="0.25">
      <c r="A9606">
        <v>299702</v>
      </c>
      <c r="B9606">
        <v>1</v>
      </c>
      <c r="C9606" s="1">
        <v>43175</v>
      </c>
      <c r="D9606">
        <v>652380</v>
      </c>
      <c r="E9606">
        <v>2498</v>
      </c>
      <c r="F9606">
        <v>8</v>
      </c>
      <c r="G9606">
        <v>33.207999999999998</v>
      </c>
      <c r="H9606" s="1">
        <v>43180</v>
      </c>
      <c r="I9606">
        <v>999999</v>
      </c>
      <c r="J9606">
        <v>28.558800000000002</v>
      </c>
      <c r="K9606">
        <v>16.925999999999998</v>
      </c>
      <c r="L9606" t="s">
        <v>14</v>
      </c>
      <c r="M9606">
        <v>0.81289999999999996</v>
      </c>
    </row>
    <row r="9607" spans="1:13" x14ac:dyDescent="0.25">
      <c r="A9607">
        <v>299800</v>
      </c>
      <c r="B9607">
        <v>0</v>
      </c>
      <c r="C9607" s="1">
        <v>43176</v>
      </c>
      <c r="D9607">
        <v>930700</v>
      </c>
      <c r="E9607">
        <v>445</v>
      </c>
      <c r="F9607">
        <v>1</v>
      </c>
      <c r="G9607">
        <v>838.5</v>
      </c>
      <c r="H9607" s="1">
        <v>43179</v>
      </c>
      <c r="I9607">
        <v>999999</v>
      </c>
      <c r="J9607">
        <v>838.5</v>
      </c>
      <c r="K9607">
        <v>385.59</v>
      </c>
      <c r="L9607" t="s">
        <v>16</v>
      </c>
      <c r="M9607">
        <v>0.71740000000000004</v>
      </c>
    </row>
    <row r="9608" spans="1:13" x14ac:dyDescent="0.25">
      <c r="A9608">
        <v>299800</v>
      </c>
      <c r="B9608">
        <v>1</v>
      </c>
      <c r="C9608" s="1">
        <v>43176</v>
      </c>
      <c r="D9608">
        <v>930700</v>
      </c>
      <c r="E9608">
        <v>1717</v>
      </c>
      <c r="F9608">
        <v>1</v>
      </c>
      <c r="G9608">
        <v>63.116999999999997</v>
      </c>
      <c r="H9608" s="1">
        <v>43179</v>
      </c>
      <c r="I9608">
        <v>999999</v>
      </c>
      <c r="J9608">
        <v>56.805300000000003</v>
      </c>
      <c r="K9608">
        <v>29.024999999999999</v>
      </c>
      <c r="L9608" t="s">
        <v>16</v>
      </c>
      <c r="M9608">
        <v>0.71740000000000004</v>
      </c>
    </row>
    <row r="9609" spans="1:13" x14ac:dyDescent="0.25">
      <c r="A9609">
        <v>299800</v>
      </c>
      <c r="B9609">
        <v>2</v>
      </c>
      <c r="C9609" s="1">
        <v>43176</v>
      </c>
      <c r="D9609">
        <v>930700</v>
      </c>
      <c r="E9609">
        <v>1580</v>
      </c>
      <c r="F9609">
        <v>1</v>
      </c>
      <c r="G9609">
        <v>284.7</v>
      </c>
      <c r="H9609" s="1">
        <v>43179</v>
      </c>
      <c r="I9609">
        <v>999999</v>
      </c>
      <c r="J9609">
        <v>284.7</v>
      </c>
      <c r="K9609">
        <v>94.328000000000003</v>
      </c>
      <c r="L9609" t="s">
        <v>16</v>
      </c>
      <c r="M9609">
        <v>0.71740000000000004</v>
      </c>
    </row>
    <row r="9610" spans="1:13" x14ac:dyDescent="0.25">
      <c r="A9610">
        <v>299800</v>
      </c>
      <c r="B9610">
        <v>3</v>
      </c>
      <c r="C9610" s="1">
        <v>43176</v>
      </c>
      <c r="D9610">
        <v>930700</v>
      </c>
      <c r="E9610">
        <v>139</v>
      </c>
      <c r="F9610">
        <v>3</v>
      </c>
      <c r="G9610">
        <v>474.9905</v>
      </c>
      <c r="H9610" s="1">
        <v>43179</v>
      </c>
      <c r="I9610">
        <v>999999</v>
      </c>
      <c r="J9610">
        <v>422.74149999999997</v>
      </c>
      <c r="K9610">
        <v>218.43350000000001</v>
      </c>
      <c r="L9610" t="s">
        <v>16</v>
      </c>
      <c r="M9610">
        <v>0.71740000000000004</v>
      </c>
    </row>
    <row r="9611" spans="1:13" x14ac:dyDescent="0.25">
      <c r="A9611">
        <v>299801</v>
      </c>
      <c r="B9611">
        <v>0</v>
      </c>
      <c r="C9611" s="1">
        <v>43176</v>
      </c>
      <c r="D9611">
        <v>2079104</v>
      </c>
      <c r="E9611">
        <v>464</v>
      </c>
      <c r="F9611">
        <v>1</v>
      </c>
      <c r="G9611">
        <v>1018.5</v>
      </c>
      <c r="H9611" s="1">
        <v>43182</v>
      </c>
      <c r="I9611">
        <v>999999</v>
      </c>
      <c r="J9611">
        <v>1018.5</v>
      </c>
      <c r="K9611">
        <v>337.45499999999998</v>
      </c>
      <c r="L9611" t="s">
        <v>13</v>
      </c>
      <c r="M9611">
        <v>1</v>
      </c>
    </row>
    <row r="9612" spans="1:13" x14ac:dyDescent="0.25">
      <c r="A9612">
        <v>299801</v>
      </c>
      <c r="B9612">
        <v>1</v>
      </c>
      <c r="C9612" s="1">
        <v>43176</v>
      </c>
      <c r="D9612">
        <v>2079104</v>
      </c>
      <c r="E9612">
        <v>2511</v>
      </c>
      <c r="F9612">
        <v>3</v>
      </c>
      <c r="G9612">
        <v>5.6840000000000002</v>
      </c>
      <c r="H9612" s="1">
        <v>43182</v>
      </c>
      <c r="I9612">
        <v>999999</v>
      </c>
      <c r="J9612">
        <v>4.9450000000000003</v>
      </c>
      <c r="K9612">
        <v>2.8980000000000001</v>
      </c>
      <c r="L9612" t="s">
        <v>13</v>
      </c>
      <c r="M9612">
        <v>1</v>
      </c>
    </row>
    <row r="9613" spans="1:13" x14ac:dyDescent="0.25">
      <c r="A9613">
        <v>299801</v>
      </c>
      <c r="B9613">
        <v>2</v>
      </c>
      <c r="C9613" s="1">
        <v>43176</v>
      </c>
      <c r="D9613">
        <v>2079104</v>
      </c>
      <c r="E9613">
        <v>2508</v>
      </c>
      <c r="F9613">
        <v>2</v>
      </c>
      <c r="G9613">
        <v>6.6360000000000001</v>
      </c>
      <c r="H9613" s="1">
        <v>43182</v>
      </c>
      <c r="I9613">
        <v>999999</v>
      </c>
      <c r="J9613">
        <v>5.7069000000000001</v>
      </c>
      <c r="K9613">
        <v>3.3879999999999999</v>
      </c>
      <c r="L9613" t="s">
        <v>13</v>
      </c>
      <c r="M9613">
        <v>1</v>
      </c>
    </row>
    <row r="9614" spans="1:13" x14ac:dyDescent="0.25">
      <c r="A9614">
        <v>299801</v>
      </c>
      <c r="B9614">
        <v>3</v>
      </c>
      <c r="C9614" s="1">
        <v>43176</v>
      </c>
      <c r="D9614">
        <v>2079104</v>
      </c>
      <c r="E9614">
        <v>650</v>
      </c>
      <c r="F9614">
        <v>1</v>
      </c>
      <c r="G9614">
        <v>117</v>
      </c>
      <c r="H9614" s="1">
        <v>43182</v>
      </c>
      <c r="I9614">
        <v>999999</v>
      </c>
      <c r="J9614">
        <v>117</v>
      </c>
      <c r="K9614">
        <v>59.655000000000001</v>
      </c>
      <c r="L9614" t="s">
        <v>13</v>
      </c>
      <c r="M9614">
        <v>1</v>
      </c>
    </row>
    <row r="9615" spans="1:13" x14ac:dyDescent="0.25">
      <c r="A9615">
        <v>299802</v>
      </c>
      <c r="B9615">
        <v>0</v>
      </c>
      <c r="C9615" s="1">
        <v>43176</v>
      </c>
      <c r="D9615">
        <v>1333694</v>
      </c>
      <c r="E9615">
        <v>2500</v>
      </c>
      <c r="F9615">
        <v>5</v>
      </c>
      <c r="G9615">
        <v>33.207999999999998</v>
      </c>
      <c r="H9615" s="1">
        <v>43180</v>
      </c>
      <c r="I9615">
        <v>999999</v>
      </c>
      <c r="J9615">
        <v>29.222999999999999</v>
      </c>
      <c r="K9615">
        <v>16.925999999999998</v>
      </c>
      <c r="L9615" t="s">
        <v>13</v>
      </c>
      <c r="M9615">
        <v>1</v>
      </c>
    </row>
    <row r="9616" spans="1:13" x14ac:dyDescent="0.25">
      <c r="A9616">
        <v>299802</v>
      </c>
      <c r="B9616">
        <v>1</v>
      </c>
      <c r="C9616" s="1">
        <v>43176</v>
      </c>
      <c r="D9616">
        <v>1333694</v>
      </c>
      <c r="E9616">
        <v>418</v>
      </c>
      <c r="F9616">
        <v>1</v>
      </c>
      <c r="G9616">
        <v>404.92500000000001</v>
      </c>
      <c r="H9616" s="1">
        <v>43180</v>
      </c>
      <c r="I9616">
        <v>999999</v>
      </c>
      <c r="J9616">
        <v>404.92500000000001</v>
      </c>
      <c r="K9616">
        <v>206.44499999999999</v>
      </c>
      <c r="L9616" t="s">
        <v>13</v>
      </c>
      <c r="M9616">
        <v>1</v>
      </c>
    </row>
    <row r="9617" spans="1:13" x14ac:dyDescent="0.25">
      <c r="A9617">
        <v>299803</v>
      </c>
      <c r="B9617">
        <v>0</v>
      </c>
      <c r="C9617" s="1">
        <v>43176</v>
      </c>
      <c r="D9617">
        <v>1920950</v>
      </c>
      <c r="E9617">
        <v>1503</v>
      </c>
      <c r="F9617">
        <v>4</v>
      </c>
      <c r="G9617">
        <v>376.6</v>
      </c>
      <c r="H9617" s="1">
        <v>43176</v>
      </c>
      <c r="I9617">
        <v>605</v>
      </c>
      <c r="J9617">
        <v>338.94</v>
      </c>
      <c r="K9617">
        <v>173.18</v>
      </c>
      <c r="L9617" t="s">
        <v>13</v>
      </c>
      <c r="M9617">
        <v>1</v>
      </c>
    </row>
    <row r="9618" spans="1:13" x14ac:dyDescent="0.25">
      <c r="A9618">
        <v>299803</v>
      </c>
      <c r="B9618">
        <v>1</v>
      </c>
      <c r="C9618" s="1">
        <v>43176</v>
      </c>
      <c r="D9618">
        <v>1920950</v>
      </c>
      <c r="E9618">
        <v>1516</v>
      </c>
      <c r="F9618">
        <v>7</v>
      </c>
      <c r="G9618">
        <v>403.2</v>
      </c>
      <c r="H9618" s="1">
        <v>43176</v>
      </c>
      <c r="I9618">
        <v>605</v>
      </c>
      <c r="J9618">
        <v>374.976</v>
      </c>
      <c r="K9618">
        <v>185.416</v>
      </c>
      <c r="L9618" t="s">
        <v>13</v>
      </c>
      <c r="M9618">
        <v>1</v>
      </c>
    </row>
    <row r="9619" spans="1:13" x14ac:dyDescent="0.25">
      <c r="A9619">
        <v>303700</v>
      </c>
      <c r="B9619">
        <v>0</v>
      </c>
      <c r="C9619" s="1">
        <v>43215</v>
      </c>
      <c r="D9619">
        <v>489813</v>
      </c>
      <c r="E9619">
        <v>1473</v>
      </c>
      <c r="F9619">
        <v>1</v>
      </c>
      <c r="G9619">
        <v>269</v>
      </c>
      <c r="H9619" s="1">
        <v>43215</v>
      </c>
      <c r="I9619">
        <v>270</v>
      </c>
      <c r="J9619">
        <v>247.48</v>
      </c>
      <c r="K9619">
        <v>123.7</v>
      </c>
      <c r="L9619" t="s">
        <v>14</v>
      </c>
      <c r="M9619">
        <v>0.82069999999999999</v>
      </c>
    </row>
    <row r="9620" spans="1:13" x14ac:dyDescent="0.25">
      <c r="A9620">
        <v>303800</v>
      </c>
      <c r="B9620">
        <v>0</v>
      </c>
      <c r="C9620" s="1">
        <v>43216</v>
      </c>
      <c r="D9620">
        <v>529316</v>
      </c>
      <c r="E9620">
        <v>1517</v>
      </c>
      <c r="F9620">
        <v>3</v>
      </c>
      <c r="G9620">
        <v>267</v>
      </c>
      <c r="H9620" s="1">
        <v>43219</v>
      </c>
      <c r="I9620">
        <v>999999</v>
      </c>
      <c r="J9620">
        <v>237.63</v>
      </c>
      <c r="K9620">
        <v>122.78</v>
      </c>
      <c r="L9620" t="s">
        <v>14</v>
      </c>
      <c r="M9620">
        <v>0.82179999999999997</v>
      </c>
    </row>
    <row r="9621" spans="1:13" x14ac:dyDescent="0.25">
      <c r="A9621">
        <v>303800</v>
      </c>
      <c r="B9621">
        <v>1</v>
      </c>
      <c r="C9621" s="1">
        <v>43216</v>
      </c>
      <c r="D9621">
        <v>529316</v>
      </c>
      <c r="E9621">
        <v>125</v>
      </c>
      <c r="F9621">
        <v>2</v>
      </c>
      <c r="G9621">
        <v>143.4</v>
      </c>
      <c r="H9621" s="1">
        <v>43219</v>
      </c>
      <c r="I9621">
        <v>999999</v>
      </c>
      <c r="J9621">
        <v>133.36199999999999</v>
      </c>
      <c r="K9621">
        <v>73.11</v>
      </c>
      <c r="L9621" t="s">
        <v>14</v>
      </c>
      <c r="M9621">
        <v>0.82179999999999997</v>
      </c>
    </row>
    <row r="9622" spans="1:13" x14ac:dyDescent="0.25">
      <c r="A9622">
        <v>303801</v>
      </c>
      <c r="B9622">
        <v>0</v>
      </c>
      <c r="C9622" s="1">
        <v>43216</v>
      </c>
      <c r="D9622">
        <v>1695610</v>
      </c>
      <c r="E9622">
        <v>464</v>
      </c>
      <c r="F9622">
        <v>4</v>
      </c>
      <c r="G9622">
        <v>679</v>
      </c>
      <c r="H9622" s="1">
        <v>43216</v>
      </c>
      <c r="I9622">
        <v>465</v>
      </c>
      <c r="J9622">
        <v>679</v>
      </c>
      <c r="K9622">
        <v>224.97</v>
      </c>
      <c r="L9622" t="s">
        <v>13</v>
      </c>
      <c r="M9622">
        <v>1</v>
      </c>
    </row>
    <row r="9623" spans="1:13" x14ac:dyDescent="0.25">
      <c r="A9623">
        <v>303801</v>
      </c>
      <c r="B9623">
        <v>1</v>
      </c>
      <c r="C9623" s="1">
        <v>43216</v>
      </c>
      <c r="D9623">
        <v>1695610</v>
      </c>
      <c r="E9623">
        <v>448</v>
      </c>
      <c r="F9623">
        <v>1</v>
      </c>
      <c r="G9623">
        <v>269.89999999999998</v>
      </c>
      <c r="H9623" s="1">
        <v>43216</v>
      </c>
      <c r="I9623">
        <v>465</v>
      </c>
      <c r="J9623">
        <v>240.21100000000001</v>
      </c>
      <c r="K9623">
        <v>137.6</v>
      </c>
      <c r="L9623" t="s">
        <v>13</v>
      </c>
      <c r="M9623">
        <v>1</v>
      </c>
    </row>
    <row r="9624" spans="1:13" x14ac:dyDescent="0.25">
      <c r="A9624">
        <v>303801</v>
      </c>
      <c r="B9624">
        <v>2</v>
      </c>
      <c r="C9624" s="1">
        <v>43216</v>
      </c>
      <c r="D9624">
        <v>1695610</v>
      </c>
      <c r="E9624">
        <v>2177</v>
      </c>
      <c r="F9624">
        <v>3</v>
      </c>
      <c r="G9624">
        <v>745.99</v>
      </c>
      <c r="H9624" s="1">
        <v>43216</v>
      </c>
      <c r="I9624">
        <v>465</v>
      </c>
      <c r="J9624">
        <v>745.99</v>
      </c>
      <c r="K9624">
        <v>343.05</v>
      </c>
      <c r="L9624" t="s">
        <v>13</v>
      </c>
      <c r="M9624">
        <v>1</v>
      </c>
    </row>
    <row r="9625" spans="1:13" x14ac:dyDescent="0.25">
      <c r="A9625">
        <v>303802</v>
      </c>
      <c r="B9625">
        <v>0</v>
      </c>
      <c r="C9625" s="1">
        <v>43216</v>
      </c>
      <c r="D9625">
        <v>1760288</v>
      </c>
      <c r="E9625">
        <v>1493</v>
      </c>
      <c r="F9625">
        <v>3</v>
      </c>
      <c r="G9625">
        <v>269</v>
      </c>
      <c r="H9625" s="1">
        <v>43220</v>
      </c>
      <c r="I9625">
        <v>999999</v>
      </c>
      <c r="J9625">
        <v>236.72</v>
      </c>
      <c r="K9625">
        <v>123.7</v>
      </c>
      <c r="L9625" t="s">
        <v>13</v>
      </c>
      <c r="M9625">
        <v>1</v>
      </c>
    </row>
    <row r="9626" spans="1:13" x14ac:dyDescent="0.25">
      <c r="A9626">
        <v>303802</v>
      </c>
      <c r="B9626">
        <v>1</v>
      </c>
      <c r="C9626" s="1">
        <v>43216</v>
      </c>
      <c r="D9626">
        <v>1760288</v>
      </c>
      <c r="E9626">
        <v>1455</v>
      </c>
      <c r="F9626">
        <v>1</v>
      </c>
      <c r="G9626">
        <v>290</v>
      </c>
      <c r="H9626" s="1">
        <v>43220</v>
      </c>
      <c r="I9626">
        <v>999999</v>
      </c>
      <c r="J9626">
        <v>287.10000000000002</v>
      </c>
      <c r="K9626">
        <v>133.36000000000001</v>
      </c>
      <c r="L9626" t="s">
        <v>13</v>
      </c>
      <c r="M9626">
        <v>1</v>
      </c>
    </row>
    <row r="9627" spans="1:13" x14ac:dyDescent="0.25">
      <c r="A9627">
        <v>303802</v>
      </c>
      <c r="B9627">
        <v>2</v>
      </c>
      <c r="C9627" s="1">
        <v>43216</v>
      </c>
      <c r="D9627">
        <v>1760288</v>
      </c>
      <c r="E9627">
        <v>1594</v>
      </c>
      <c r="F9627">
        <v>5</v>
      </c>
      <c r="G9627">
        <v>9.99</v>
      </c>
      <c r="H9627" s="1">
        <v>43220</v>
      </c>
      <c r="I9627">
        <v>999999</v>
      </c>
      <c r="J9627">
        <v>9.8901000000000003</v>
      </c>
      <c r="K9627">
        <v>5.09</v>
      </c>
      <c r="L9627" t="s">
        <v>13</v>
      </c>
      <c r="M9627">
        <v>1</v>
      </c>
    </row>
    <row r="9628" spans="1:13" x14ac:dyDescent="0.25">
      <c r="A9628">
        <v>303900</v>
      </c>
      <c r="B9628">
        <v>0</v>
      </c>
      <c r="C9628" s="1">
        <v>43217</v>
      </c>
      <c r="D9628">
        <v>1325922</v>
      </c>
      <c r="E9628">
        <v>794</v>
      </c>
      <c r="F9628">
        <v>2</v>
      </c>
      <c r="G9628">
        <v>11.9</v>
      </c>
      <c r="H9628" s="1">
        <v>43217</v>
      </c>
      <c r="I9628">
        <v>660</v>
      </c>
      <c r="J9628">
        <v>10.71</v>
      </c>
      <c r="K9628">
        <v>6.07</v>
      </c>
      <c r="L9628" t="s">
        <v>13</v>
      </c>
      <c r="M9628">
        <v>1</v>
      </c>
    </row>
    <row r="9629" spans="1:13" x14ac:dyDescent="0.25">
      <c r="A9629">
        <v>303900</v>
      </c>
      <c r="B9629">
        <v>1</v>
      </c>
      <c r="C9629" s="1">
        <v>43217</v>
      </c>
      <c r="D9629">
        <v>1325922</v>
      </c>
      <c r="E9629">
        <v>1552</v>
      </c>
      <c r="F9629">
        <v>7</v>
      </c>
      <c r="G9629">
        <v>398</v>
      </c>
      <c r="H9629" s="1">
        <v>43217</v>
      </c>
      <c r="I9629">
        <v>660</v>
      </c>
      <c r="J9629">
        <v>398</v>
      </c>
      <c r="K9629">
        <v>131.87</v>
      </c>
      <c r="L9629" t="s">
        <v>13</v>
      </c>
      <c r="M9629">
        <v>1</v>
      </c>
    </row>
    <row r="9630" spans="1:13" x14ac:dyDescent="0.25">
      <c r="A9630">
        <v>303900</v>
      </c>
      <c r="B9630">
        <v>2</v>
      </c>
      <c r="C9630" s="1">
        <v>43217</v>
      </c>
      <c r="D9630">
        <v>1325922</v>
      </c>
      <c r="E9630">
        <v>2076</v>
      </c>
      <c r="F9630">
        <v>3</v>
      </c>
      <c r="G9630">
        <v>139.99</v>
      </c>
      <c r="H9630" s="1">
        <v>43217</v>
      </c>
      <c r="I9630">
        <v>660</v>
      </c>
      <c r="J9630">
        <v>121.79130000000001</v>
      </c>
      <c r="K9630">
        <v>71.37</v>
      </c>
      <c r="L9630" t="s">
        <v>13</v>
      </c>
      <c r="M9630">
        <v>1</v>
      </c>
    </row>
    <row r="9631" spans="1:13" x14ac:dyDescent="0.25">
      <c r="A9631">
        <v>303901</v>
      </c>
      <c r="B9631">
        <v>0</v>
      </c>
      <c r="C9631" s="1">
        <v>43217</v>
      </c>
      <c r="D9631">
        <v>1389469</v>
      </c>
      <c r="E9631">
        <v>658</v>
      </c>
      <c r="F9631">
        <v>4</v>
      </c>
      <c r="G9631">
        <v>209</v>
      </c>
      <c r="H9631" s="1">
        <v>43220</v>
      </c>
      <c r="I9631">
        <v>999999</v>
      </c>
      <c r="J9631">
        <v>183.92</v>
      </c>
      <c r="K9631">
        <v>69.25</v>
      </c>
      <c r="L9631" t="s">
        <v>13</v>
      </c>
      <c r="M9631">
        <v>1</v>
      </c>
    </row>
    <row r="9632" spans="1:13" x14ac:dyDescent="0.25">
      <c r="A9632">
        <v>303901</v>
      </c>
      <c r="B9632">
        <v>1</v>
      </c>
      <c r="C9632" s="1">
        <v>43217</v>
      </c>
      <c r="D9632">
        <v>1389469</v>
      </c>
      <c r="E9632">
        <v>871</v>
      </c>
      <c r="F9632">
        <v>2</v>
      </c>
      <c r="G9632">
        <v>20.96</v>
      </c>
      <c r="H9632" s="1">
        <v>43220</v>
      </c>
      <c r="I9632">
        <v>999999</v>
      </c>
      <c r="J9632">
        <v>18.444800000000001</v>
      </c>
      <c r="K9632">
        <v>10.69</v>
      </c>
      <c r="L9632" t="s">
        <v>13</v>
      </c>
      <c r="M9632">
        <v>1</v>
      </c>
    </row>
    <row r="9633" spans="1:13" x14ac:dyDescent="0.25">
      <c r="A9633">
        <v>303901</v>
      </c>
      <c r="B9633">
        <v>2</v>
      </c>
      <c r="C9633" s="1">
        <v>43217</v>
      </c>
      <c r="D9633">
        <v>1389469</v>
      </c>
      <c r="E9633">
        <v>430</v>
      </c>
      <c r="F9633">
        <v>1</v>
      </c>
      <c r="G9633">
        <v>269.95</v>
      </c>
      <c r="H9633" s="1">
        <v>43220</v>
      </c>
      <c r="I9633">
        <v>999999</v>
      </c>
      <c r="J9633">
        <v>251.05350000000001</v>
      </c>
      <c r="K9633">
        <v>137.63</v>
      </c>
      <c r="L9633" t="s">
        <v>13</v>
      </c>
      <c r="M9633">
        <v>1</v>
      </c>
    </row>
    <row r="9634" spans="1:13" x14ac:dyDescent="0.25">
      <c r="A9634">
        <v>303901</v>
      </c>
      <c r="B9634">
        <v>3</v>
      </c>
      <c r="C9634" s="1">
        <v>43217</v>
      </c>
      <c r="D9634">
        <v>1389469</v>
      </c>
      <c r="E9634">
        <v>424</v>
      </c>
      <c r="F9634">
        <v>1</v>
      </c>
      <c r="G9634">
        <v>269.95</v>
      </c>
      <c r="H9634" s="1">
        <v>43220</v>
      </c>
      <c r="I9634">
        <v>999999</v>
      </c>
      <c r="J9634">
        <v>253.75299999999999</v>
      </c>
      <c r="K9634">
        <v>137.63</v>
      </c>
      <c r="L9634" t="s">
        <v>13</v>
      </c>
      <c r="M9634">
        <v>1</v>
      </c>
    </row>
    <row r="9635" spans="1:13" x14ac:dyDescent="0.25">
      <c r="A9635">
        <v>303902</v>
      </c>
      <c r="B9635">
        <v>0</v>
      </c>
      <c r="C9635" s="1">
        <v>43217</v>
      </c>
      <c r="D9635">
        <v>1621243</v>
      </c>
      <c r="E9635">
        <v>1535</v>
      </c>
      <c r="F9635">
        <v>1</v>
      </c>
      <c r="G9635">
        <v>268</v>
      </c>
      <c r="H9635" s="1">
        <v>43220</v>
      </c>
      <c r="I9635">
        <v>999999</v>
      </c>
      <c r="J9635">
        <v>233.16</v>
      </c>
      <c r="K9635">
        <v>123.24</v>
      </c>
      <c r="L9635" t="s">
        <v>13</v>
      </c>
      <c r="M9635">
        <v>1</v>
      </c>
    </row>
    <row r="9636" spans="1:13" x14ac:dyDescent="0.25">
      <c r="A9636">
        <v>303902</v>
      </c>
      <c r="B9636">
        <v>1</v>
      </c>
      <c r="C9636" s="1">
        <v>43217</v>
      </c>
      <c r="D9636">
        <v>1621243</v>
      </c>
      <c r="E9636">
        <v>92</v>
      </c>
      <c r="F9636">
        <v>2</v>
      </c>
      <c r="G9636">
        <v>149.99</v>
      </c>
      <c r="H9636" s="1">
        <v>43220</v>
      </c>
      <c r="I9636">
        <v>999999</v>
      </c>
      <c r="J9636">
        <v>149.99</v>
      </c>
      <c r="K9636">
        <v>49.69</v>
      </c>
      <c r="L9636" t="s">
        <v>13</v>
      </c>
      <c r="M9636">
        <v>1</v>
      </c>
    </row>
    <row r="9637" spans="1:13" x14ac:dyDescent="0.25">
      <c r="A9637">
        <v>303902</v>
      </c>
      <c r="B9637">
        <v>2</v>
      </c>
      <c r="C9637" s="1">
        <v>43217</v>
      </c>
      <c r="D9637">
        <v>1621243</v>
      </c>
      <c r="E9637">
        <v>1636</v>
      </c>
      <c r="F9637">
        <v>3</v>
      </c>
      <c r="G9637">
        <v>12.66</v>
      </c>
      <c r="H9637" s="1">
        <v>43220</v>
      </c>
      <c r="I9637">
        <v>999999</v>
      </c>
      <c r="J9637">
        <v>12.026999999999999</v>
      </c>
      <c r="K9637">
        <v>5.82</v>
      </c>
      <c r="L9637" t="s">
        <v>13</v>
      </c>
      <c r="M9637">
        <v>1</v>
      </c>
    </row>
    <row r="9638" spans="1:13" x14ac:dyDescent="0.25">
      <c r="A9638">
        <v>303902</v>
      </c>
      <c r="B9638">
        <v>3</v>
      </c>
      <c r="C9638" s="1">
        <v>43217</v>
      </c>
      <c r="D9638">
        <v>1621243</v>
      </c>
      <c r="E9638">
        <v>1444</v>
      </c>
      <c r="F9638">
        <v>3</v>
      </c>
      <c r="G9638">
        <v>230</v>
      </c>
      <c r="H9638" s="1">
        <v>43220</v>
      </c>
      <c r="I9638">
        <v>999999</v>
      </c>
      <c r="J9638">
        <v>223.1</v>
      </c>
      <c r="K9638">
        <v>105.77</v>
      </c>
      <c r="L9638" t="s">
        <v>13</v>
      </c>
      <c r="M9638">
        <v>1</v>
      </c>
    </row>
    <row r="9639" spans="1:13" x14ac:dyDescent="0.25">
      <c r="A9639">
        <v>304000</v>
      </c>
      <c r="B9639">
        <v>0</v>
      </c>
      <c r="C9639" s="1">
        <v>43218</v>
      </c>
      <c r="D9639">
        <v>234213</v>
      </c>
      <c r="E9639">
        <v>8</v>
      </c>
      <c r="F9639">
        <v>5</v>
      </c>
      <c r="G9639">
        <v>59.99</v>
      </c>
      <c r="H9639" s="1">
        <v>43222</v>
      </c>
      <c r="I9639">
        <v>999999</v>
      </c>
      <c r="J9639">
        <v>51.5914</v>
      </c>
      <c r="K9639">
        <v>30.58</v>
      </c>
      <c r="L9639" t="s">
        <v>15</v>
      </c>
      <c r="M9639">
        <v>1.2882</v>
      </c>
    </row>
    <row r="9640" spans="1:13" x14ac:dyDescent="0.25">
      <c r="A9640">
        <v>304000</v>
      </c>
      <c r="B9640">
        <v>2</v>
      </c>
      <c r="C9640" s="1">
        <v>43218</v>
      </c>
      <c r="D9640">
        <v>234213</v>
      </c>
      <c r="E9640">
        <v>895</v>
      </c>
      <c r="F9640">
        <v>2</v>
      </c>
      <c r="G9640">
        <v>41.73</v>
      </c>
      <c r="H9640" s="1">
        <v>43222</v>
      </c>
      <c r="I9640">
        <v>999999</v>
      </c>
      <c r="J9640">
        <v>39.643500000000003</v>
      </c>
      <c r="K9640">
        <v>21.28</v>
      </c>
      <c r="L9640" t="s">
        <v>15</v>
      </c>
      <c r="M9640">
        <v>1.2882</v>
      </c>
    </row>
    <row r="9641" spans="1:13" x14ac:dyDescent="0.25">
      <c r="A9641">
        <v>304000</v>
      </c>
      <c r="B9641">
        <v>3</v>
      </c>
      <c r="C9641" s="1">
        <v>43218</v>
      </c>
      <c r="D9641">
        <v>234213</v>
      </c>
      <c r="E9641">
        <v>1522</v>
      </c>
      <c r="F9641">
        <v>1</v>
      </c>
      <c r="G9641">
        <v>380</v>
      </c>
      <c r="H9641" s="1">
        <v>43222</v>
      </c>
      <c r="I9641">
        <v>999999</v>
      </c>
      <c r="J9641">
        <v>353.4</v>
      </c>
      <c r="K9641">
        <v>125.9</v>
      </c>
      <c r="L9641" t="s">
        <v>15</v>
      </c>
      <c r="M9641">
        <v>1.2882</v>
      </c>
    </row>
    <row r="9642" spans="1:13" x14ac:dyDescent="0.25">
      <c r="A9642">
        <v>304000</v>
      </c>
      <c r="B9642">
        <v>4</v>
      </c>
      <c r="C9642" s="1">
        <v>43218</v>
      </c>
      <c r="D9642">
        <v>234213</v>
      </c>
      <c r="E9642">
        <v>2012</v>
      </c>
      <c r="F9642">
        <v>2</v>
      </c>
      <c r="G9642">
        <v>94.99</v>
      </c>
      <c r="H9642" s="1">
        <v>43222</v>
      </c>
      <c r="I9642">
        <v>999999</v>
      </c>
      <c r="J9642">
        <v>94.040099999999995</v>
      </c>
      <c r="K9642">
        <v>48.43</v>
      </c>
      <c r="L9642" t="s">
        <v>15</v>
      </c>
      <c r="M9642">
        <v>1.2882</v>
      </c>
    </row>
    <row r="9643" spans="1:13" x14ac:dyDescent="0.25">
      <c r="A9643">
        <v>304000</v>
      </c>
      <c r="B9643">
        <v>5</v>
      </c>
      <c r="C9643" s="1">
        <v>43218</v>
      </c>
      <c r="D9643">
        <v>234213</v>
      </c>
      <c r="E9643">
        <v>1442</v>
      </c>
      <c r="F9643">
        <v>3</v>
      </c>
      <c r="G9643">
        <v>529</v>
      </c>
      <c r="H9643" s="1">
        <v>43222</v>
      </c>
      <c r="I9643">
        <v>999999</v>
      </c>
      <c r="J9643">
        <v>460.23</v>
      </c>
      <c r="K9643">
        <v>175.27</v>
      </c>
      <c r="L9643" t="s">
        <v>15</v>
      </c>
      <c r="M9643">
        <v>1.2882</v>
      </c>
    </row>
    <row r="9644" spans="1:13" x14ac:dyDescent="0.25">
      <c r="A9644">
        <v>304001</v>
      </c>
      <c r="B9644">
        <v>0</v>
      </c>
      <c r="C9644" s="1">
        <v>43218</v>
      </c>
      <c r="D9644">
        <v>2056301</v>
      </c>
      <c r="E9644">
        <v>1820</v>
      </c>
      <c r="F9644">
        <v>3</v>
      </c>
      <c r="G9644">
        <v>32</v>
      </c>
      <c r="H9644" s="1">
        <v>43218</v>
      </c>
      <c r="I9644">
        <v>650</v>
      </c>
      <c r="J9644">
        <v>32</v>
      </c>
      <c r="K9644">
        <v>16.309999999999999</v>
      </c>
      <c r="L9644" t="s">
        <v>13</v>
      </c>
      <c r="M9644">
        <v>1</v>
      </c>
    </row>
    <row r="9645" spans="1:13" x14ac:dyDescent="0.25">
      <c r="A9645">
        <v>304001</v>
      </c>
      <c r="B9645">
        <v>1</v>
      </c>
      <c r="C9645" s="1">
        <v>43218</v>
      </c>
      <c r="D9645">
        <v>2056301</v>
      </c>
      <c r="E9645">
        <v>1425</v>
      </c>
      <c r="F9645">
        <v>2</v>
      </c>
      <c r="G9645">
        <v>529</v>
      </c>
      <c r="H9645" s="1">
        <v>43218</v>
      </c>
      <c r="I9645">
        <v>650</v>
      </c>
      <c r="J9645">
        <v>502.55</v>
      </c>
      <c r="K9645">
        <v>175.27</v>
      </c>
      <c r="L9645" t="s">
        <v>13</v>
      </c>
      <c r="M9645">
        <v>1</v>
      </c>
    </row>
    <row r="9646" spans="1:13" x14ac:dyDescent="0.25">
      <c r="A9646">
        <v>304001</v>
      </c>
      <c r="B9646">
        <v>2</v>
      </c>
      <c r="C9646" s="1">
        <v>43218</v>
      </c>
      <c r="D9646">
        <v>2056301</v>
      </c>
      <c r="E9646">
        <v>705</v>
      </c>
      <c r="F9646">
        <v>3</v>
      </c>
      <c r="G9646">
        <v>87</v>
      </c>
      <c r="H9646" s="1">
        <v>43218</v>
      </c>
      <c r="I9646">
        <v>650</v>
      </c>
      <c r="J9646">
        <v>84.39</v>
      </c>
      <c r="K9646">
        <v>44.36</v>
      </c>
      <c r="L9646" t="s">
        <v>13</v>
      </c>
      <c r="M9646">
        <v>1</v>
      </c>
    </row>
    <row r="9647" spans="1:13" x14ac:dyDescent="0.25">
      <c r="A9647">
        <v>304002</v>
      </c>
      <c r="B9647">
        <v>0</v>
      </c>
      <c r="C9647" s="1">
        <v>43218</v>
      </c>
      <c r="D9647">
        <v>309012</v>
      </c>
      <c r="E9647">
        <v>1250</v>
      </c>
      <c r="F9647">
        <v>3</v>
      </c>
      <c r="G9647">
        <v>59.99</v>
      </c>
      <c r="H9647" s="1">
        <v>43218</v>
      </c>
      <c r="I9647">
        <v>90</v>
      </c>
      <c r="J9647">
        <v>53.991</v>
      </c>
      <c r="K9647">
        <v>30.58</v>
      </c>
      <c r="L9647" t="s">
        <v>15</v>
      </c>
      <c r="M9647">
        <v>1.2882</v>
      </c>
    </row>
    <row r="9648" spans="1:13" x14ac:dyDescent="0.25">
      <c r="A9648">
        <v>304002</v>
      </c>
      <c r="B9648">
        <v>1</v>
      </c>
      <c r="C9648" s="1">
        <v>43218</v>
      </c>
      <c r="D9648">
        <v>309012</v>
      </c>
      <c r="E9648">
        <v>1703</v>
      </c>
      <c r="F9648">
        <v>5</v>
      </c>
      <c r="G9648">
        <v>5.39</v>
      </c>
      <c r="H9648" s="1">
        <v>43218</v>
      </c>
      <c r="I9648">
        <v>90</v>
      </c>
      <c r="J9648">
        <v>5.39</v>
      </c>
      <c r="K9648">
        <v>2.75</v>
      </c>
      <c r="L9648" t="s">
        <v>15</v>
      </c>
      <c r="M9648">
        <v>1.2882</v>
      </c>
    </row>
    <row r="9649" spans="1:13" x14ac:dyDescent="0.25">
      <c r="A9649">
        <v>304002</v>
      </c>
      <c r="B9649">
        <v>2</v>
      </c>
      <c r="C9649" s="1">
        <v>43218</v>
      </c>
      <c r="D9649">
        <v>309012</v>
      </c>
      <c r="E9649">
        <v>1638</v>
      </c>
      <c r="F9649">
        <v>2</v>
      </c>
      <c r="G9649">
        <v>13.89</v>
      </c>
      <c r="H9649" s="1">
        <v>43218</v>
      </c>
      <c r="I9649">
        <v>90</v>
      </c>
      <c r="J9649">
        <v>12.3621</v>
      </c>
      <c r="K9649">
        <v>6.39</v>
      </c>
      <c r="L9649" t="s">
        <v>15</v>
      </c>
      <c r="M9649">
        <v>1.2882</v>
      </c>
    </row>
    <row r="9650" spans="1:13" x14ac:dyDescent="0.25">
      <c r="A9650">
        <v>304003</v>
      </c>
      <c r="B9650">
        <v>0</v>
      </c>
      <c r="C9650" s="1">
        <v>43218</v>
      </c>
      <c r="D9650">
        <v>1637592</v>
      </c>
      <c r="E9650">
        <v>817</v>
      </c>
      <c r="F9650">
        <v>3</v>
      </c>
      <c r="G9650">
        <v>9.5</v>
      </c>
      <c r="H9650" s="1">
        <v>43218</v>
      </c>
      <c r="I9650">
        <v>450</v>
      </c>
      <c r="J9650">
        <v>8.2650000000000006</v>
      </c>
      <c r="K9650">
        <v>4.84</v>
      </c>
      <c r="L9650" t="s">
        <v>13</v>
      </c>
      <c r="M9650">
        <v>1</v>
      </c>
    </row>
    <row r="9651" spans="1:13" x14ac:dyDescent="0.25">
      <c r="A9651">
        <v>304004</v>
      </c>
      <c r="B9651">
        <v>0</v>
      </c>
      <c r="C9651" s="1">
        <v>43218</v>
      </c>
      <c r="D9651">
        <v>1739858</v>
      </c>
      <c r="E9651">
        <v>1638</v>
      </c>
      <c r="F9651">
        <v>9</v>
      </c>
      <c r="G9651">
        <v>13.89</v>
      </c>
      <c r="H9651" s="1">
        <v>43218</v>
      </c>
      <c r="I9651">
        <v>585</v>
      </c>
      <c r="J9651">
        <v>12.084300000000001</v>
      </c>
      <c r="K9651">
        <v>6.39</v>
      </c>
      <c r="L9651" t="s">
        <v>13</v>
      </c>
      <c r="M9651">
        <v>1</v>
      </c>
    </row>
    <row r="9652" spans="1:13" x14ac:dyDescent="0.25">
      <c r="A9652">
        <v>304005</v>
      </c>
      <c r="B9652">
        <v>0</v>
      </c>
      <c r="C9652" s="1">
        <v>43218</v>
      </c>
      <c r="D9652">
        <v>1274773</v>
      </c>
      <c r="E9652">
        <v>2498</v>
      </c>
      <c r="F9652">
        <v>3</v>
      </c>
      <c r="G9652">
        <v>23.72</v>
      </c>
      <c r="H9652" s="1">
        <v>43221</v>
      </c>
      <c r="I9652">
        <v>999999</v>
      </c>
      <c r="J9652">
        <v>21.5852</v>
      </c>
      <c r="K9652">
        <v>12.09</v>
      </c>
      <c r="L9652" t="s">
        <v>13</v>
      </c>
      <c r="M9652">
        <v>1</v>
      </c>
    </row>
    <row r="9653" spans="1:13" x14ac:dyDescent="0.25">
      <c r="A9653">
        <v>304005</v>
      </c>
      <c r="B9653">
        <v>1</v>
      </c>
      <c r="C9653" s="1">
        <v>43218</v>
      </c>
      <c r="D9653">
        <v>1274773</v>
      </c>
      <c r="E9653">
        <v>1635</v>
      </c>
      <c r="F9653">
        <v>3</v>
      </c>
      <c r="G9653">
        <v>22.89</v>
      </c>
      <c r="H9653" s="1">
        <v>43221</v>
      </c>
      <c r="I9653">
        <v>999999</v>
      </c>
      <c r="J9653">
        <v>20.3721</v>
      </c>
      <c r="K9653">
        <v>7.58</v>
      </c>
      <c r="L9653" t="s">
        <v>13</v>
      </c>
      <c r="M9653">
        <v>1</v>
      </c>
    </row>
    <row r="9654" spans="1:13" x14ac:dyDescent="0.25">
      <c r="A9654">
        <v>304005</v>
      </c>
      <c r="B9654">
        <v>2</v>
      </c>
      <c r="C9654" s="1">
        <v>43218</v>
      </c>
      <c r="D9654">
        <v>1274773</v>
      </c>
      <c r="E9654">
        <v>1631</v>
      </c>
      <c r="F9654">
        <v>6</v>
      </c>
      <c r="G9654">
        <v>12.66</v>
      </c>
      <c r="H9654" s="1">
        <v>43221</v>
      </c>
      <c r="I9654">
        <v>999999</v>
      </c>
      <c r="J9654">
        <v>11.2674</v>
      </c>
      <c r="K9654">
        <v>5.82</v>
      </c>
      <c r="L9654" t="s">
        <v>13</v>
      </c>
      <c r="M9654">
        <v>1</v>
      </c>
    </row>
    <row r="9655" spans="1:13" x14ac:dyDescent="0.25">
      <c r="A9655">
        <v>304005</v>
      </c>
      <c r="B9655">
        <v>3</v>
      </c>
      <c r="C9655" s="1">
        <v>43218</v>
      </c>
      <c r="D9655">
        <v>1274773</v>
      </c>
      <c r="E9655">
        <v>1791</v>
      </c>
      <c r="F9655">
        <v>2</v>
      </c>
      <c r="G9655">
        <v>43</v>
      </c>
      <c r="H9655" s="1">
        <v>43221</v>
      </c>
      <c r="I9655">
        <v>999999</v>
      </c>
      <c r="J9655">
        <v>38.270000000000003</v>
      </c>
      <c r="K9655">
        <v>21.92</v>
      </c>
      <c r="L9655" t="s">
        <v>13</v>
      </c>
      <c r="M9655">
        <v>1</v>
      </c>
    </row>
    <row r="9656" spans="1:13" x14ac:dyDescent="0.25">
      <c r="A9656">
        <v>304006</v>
      </c>
      <c r="B9656">
        <v>0</v>
      </c>
      <c r="C9656" s="1">
        <v>43218</v>
      </c>
      <c r="D9656">
        <v>2058571</v>
      </c>
      <c r="E9656">
        <v>1212</v>
      </c>
      <c r="F9656">
        <v>3</v>
      </c>
      <c r="G9656">
        <v>180</v>
      </c>
      <c r="H9656" s="1">
        <v>43223</v>
      </c>
      <c r="I9656">
        <v>999999</v>
      </c>
      <c r="J9656">
        <v>154.80000000000001</v>
      </c>
      <c r="K9656">
        <v>91.77</v>
      </c>
      <c r="L9656" t="s">
        <v>13</v>
      </c>
      <c r="M9656">
        <v>1</v>
      </c>
    </row>
    <row r="9657" spans="1:13" x14ac:dyDescent="0.25">
      <c r="A9657">
        <v>298207</v>
      </c>
      <c r="B9657">
        <v>0</v>
      </c>
      <c r="C9657" s="1">
        <v>43160</v>
      </c>
      <c r="D9657">
        <v>1927474</v>
      </c>
      <c r="E9657">
        <v>1667</v>
      </c>
      <c r="F9657">
        <v>3</v>
      </c>
      <c r="G9657">
        <v>4.95</v>
      </c>
      <c r="H9657" s="1">
        <v>43167</v>
      </c>
      <c r="I9657">
        <v>999999</v>
      </c>
      <c r="J9657">
        <v>4.8014999999999999</v>
      </c>
      <c r="K9657">
        <v>2.52</v>
      </c>
      <c r="L9657" t="s">
        <v>13</v>
      </c>
      <c r="M9657">
        <v>1</v>
      </c>
    </row>
    <row r="9658" spans="1:13" x14ac:dyDescent="0.25">
      <c r="A9658">
        <v>298208</v>
      </c>
      <c r="B9658">
        <v>0</v>
      </c>
      <c r="C9658" s="1">
        <v>43160</v>
      </c>
      <c r="D9658">
        <v>1673097</v>
      </c>
      <c r="E9658">
        <v>2077</v>
      </c>
      <c r="F9658">
        <v>1</v>
      </c>
      <c r="G9658">
        <v>89.991</v>
      </c>
      <c r="H9658" s="1">
        <v>43164</v>
      </c>
      <c r="I9658">
        <v>999999</v>
      </c>
      <c r="J9658">
        <v>89.991</v>
      </c>
      <c r="K9658">
        <v>45.881999999999998</v>
      </c>
      <c r="L9658" t="s">
        <v>13</v>
      </c>
      <c r="M9658">
        <v>1</v>
      </c>
    </row>
    <row r="9659" spans="1:13" x14ac:dyDescent="0.25">
      <c r="A9659">
        <v>298208</v>
      </c>
      <c r="B9659">
        <v>1</v>
      </c>
      <c r="C9659" s="1">
        <v>43160</v>
      </c>
      <c r="D9659">
        <v>1673097</v>
      </c>
      <c r="E9659">
        <v>437</v>
      </c>
      <c r="F9659">
        <v>5</v>
      </c>
      <c r="G9659">
        <v>749.85</v>
      </c>
      <c r="H9659" s="1">
        <v>43164</v>
      </c>
      <c r="I9659">
        <v>999999</v>
      </c>
      <c r="J9659">
        <v>749.85</v>
      </c>
      <c r="K9659">
        <v>382.29</v>
      </c>
      <c r="L9659" t="s">
        <v>13</v>
      </c>
      <c r="M9659">
        <v>1</v>
      </c>
    </row>
    <row r="9660" spans="1:13" x14ac:dyDescent="0.25">
      <c r="A9660">
        <v>298209</v>
      </c>
      <c r="B9660">
        <v>0</v>
      </c>
      <c r="C9660" s="1">
        <v>43160</v>
      </c>
      <c r="D9660">
        <v>1818730</v>
      </c>
      <c r="E9660">
        <v>2129</v>
      </c>
      <c r="F9660">
        <v>9</v>
      </c>
      <c r="G9660">
        <v>671.39099999999996</v>
      </c>
      <c r="H9660" s="1">
        <v>43160</v>
      </c>
      <c r="I9660">
        <v>480</v>
      </c>
      <c r="J9660">
        <v>671.39099999999996</v>
      </c>
      <c r="K9660">
        <v>308.745</v>
      </c>
      <c r="L9660" t="s">
        <v>13</v>
      </c>
      <c r="M9660">
        <v>1</v>
      </c>
    </row>
    <row r="9661" spans="1:13" x14ac:dyDescent="0.25">
      <c r="A9661">
        <v>298210</v>
      </c>
      <c r="B9661">
        <v>0</v>
      </c>
      <c r="C9661" s="1">
        <v>43160</v>
      </c>
      <c r="D9661">
        <v>1681294</v>
      </c>
      <c r="E9661">
        <v>136</v>
      </c>
      <c r="F9661">
        <v>2</v>
      </c>
      <c r="G9661">
        <v>332.45249999999999</v>
      </c>
      <c r="H9661" s="1">
        <v>43164</v>
      </c>
      <c r="I9661">
        <v>999999</v>
      </c>
      <c r="J9661">
        <v>292.5582</v>
      </c>
      <c r="K9661">
        <v>152.8835</v>
      </c>
      <c r="L9661" t="s">
        <v>13</v>
      </c>
      <c r="M9661">
        <v>1</v>
      </c>
    </row>
    <row r="9662" spans="1:13" x14ac:dyDescent="0.25">
      <c r="A9662">
        <v>298211</v>
      </c>
      <c r="B9662">
        <v>0</v>
      </c>
      <c r="C9662" s="1">
        <v>43160</v>
      </c>
      <c r="D9662">
        <v>1085437</v>
      </c>
      <c r="E9662">
        <v>1462</v>
      </c>
      <c r="F9662">
        <v>7</v>
      </c>
      <c r="G9662">
        <v>375.2</v>
      </c>
      <c r="H9662" s="1">
        <v>43166</v>
      </c>
      <c r="I9662">
        <v>999999</v>
      </c>
      <c r="J9662">
        <v>330.17599999999999</v>
      </c>
      <c r="K9662">
        <v>172.536</v>
      </c>
      <c r="L9662" t="s">
        <v>16</v>
      </c>
      <c r="M9662">
        <v>0.72729999999999995</v>
      </c>
    </row>
    <row r="9663" spans="1:13" x14ac:dyDescent="0.25">
      <c r="A9663">
        <v>298211</v>
      </c>
      <c r="B9663">
        <v>1</v>
      </c>
      <c r="C9663" s="1">
        <v>43160</v>
      </c>
      <c r="D9663">
        <v>1085437</v>
      </c>
      <c r="E9663">
        <v>1415</v>
      </c>
      <c r="F9663">
        <v>1</v>
      </c>
      <c r="G9663">
        <v>420</v>
      </c>
      <c r="H9663" s="1">
        <v>43166</v>
      </c>
      <c r="I9663">
        <v>999999</v>
      </c>
      <c r="J9663">
        <v>373.8</v>
      </c>
      <c r="K9663">
        <v>193.14400000000001</v>
      </c>
      <c r="L9663" t="s">
        <v>16</v>
      </c>
      <c r="M9663">
        <v>0.72729999999999995</v>
      </c>
    </row>
    <row r="9664" spans="1:13" x14ac:dyDescent="0.25">
      <c r="A9664">
        <v>298211</v>
      </c>
      <c r="B9664">
        <v>2</v>
      </c>
      <c r="C9664" s="1">
        <v>43160</v>
      </c>
      <c r="D9664">
        <v>1085437</v>
      </c>
      <c r="E9664">
        <v>440</v>
      </c>
      <c r="F9664">
        <v>2</v>
      </c>
      <c r="G9664">
        <v>329.92500000000001</v>
      </c>
      <c r="H9664" s="1">
        <v>43166</v>
      </c>
      <c r="I9664">
        <v>999999</v>
      </c>
      <c r="J9664">
        <v>283.7355</v>
      </c>
      <c r="K9664">
        <v>168.21</v>
      </c>
      <c r="L9664" t="s">
        <v>16</v>
      </c>
      <c r="M9664">
        <v>0.72729999999999995</v>
      </c>
    </row>
    <row r="9665" spans="1:13" x14ac:dyDescent="0.25">
      <c r="A9665">
        <v>298211</v>
      </c>
      <c r="B9665">
        <v>3</v>
      </c>
      <c r="C9665" s="1">
        <v>43160</v>
      </c>
      <c r="D9665">
        <v>1085437</v>
      </c>
      <c r="E9665">
        <v>1456</v>
      </c>
      <c r="F9665">
        <v>2</v>
      </c>
      <c r="G9665">
        <v>421.4</v>
      </c>
      <c r="H9665" s="1">
        <v>43166</v>
      </c>
      <c r="I9665">
        <v>999999</v>
      </c>
      <c r="J9665">
        <v>421.4</v>
      </c>
      <c r="K9665">
        <v>193.78800000000001</v>
      </c>
      <c r="L9665" t="s">
        <v>16</v>
      </c>
      <c r="M9665">
        <v>0.72729999999999995</v>
      </c>
    </row>
    <row r="9666" spans="1:13" x14ac:dyDescent="0.25">
      <c r="A9666">
        <v>298300</v>
      </c>
      <c r="B9666">
        <v>0</v>
      </c>
      <c r="C9666" s="1">
        <v>43161</v>
      </c>
      <c r="D9666">
        <v>540104</v>
      </c>
      <c r="E9666">
        <v>119</v>
      </c>
      <c r="F9666">
        <v>1</v>
      </c>
      <c r="G9666">
        <v>113.9905</v>
      </c>
      <c r="H9666" s="1">
        <v>43161</v>
      </c>
      <c r="I9666">
        <v>190</v>
      </c>
      <c r="J9666">
        <v>113.9905</v>
      </c>
      <c r="K9666">
        <v>58.111499999999999</v>
      </c>
      <c r="L9666" t="s">
        <v>14</v>
      </c>
      <c r="M9666">
        <v>0.81220000000000003</v>
      </c>
    </row>
    <row r="9667" spans="1:13" x14ac:dyDescent="0.25">
      <c r="A9667">
        <v>298301</v>
      </c>
      <c r="B9667">
        <v>0</v>
      </c>
      <c r="C9667" s="1">
        <v>43161</v>
      </c>
      <c r="D9667">
        <v>288880</v>
      </c>
      <c r="E9667">
        <v>127</v>
      </c>
      <c r="F9667">
        <v>1</v>
      </c>
      <c r="G9667">
        <v>136.22999999999999</v>
      </c>
      <c r="H9667" s="1">
        <v>43163</v>
      </c>
      <c r="I9667">
        <v>999999</v>
      </c>
      <c r="J9667">
        <v>134.86770000000001</v>
      </c>
      <c r="K9667">
        <v>69.454499999999996</v>
      </c>
      <c r="L9667" t="s">
        <v>15</v>
      </c>
      <c r="M9667">
        <v>1.288</v>
      </c>
    </row>
    <row r="9668" spans="1:13" x14ac:dyDescent="0.25">
      <c r="A9668">
        <v>298302</v>
      </c>
      <c r="B9668">
        <v>0</v>
      </c>
      <c r="C9668" s="1">
        <v>43161</v>
      </c>
      <c r="D9668">
        <v>296459</v>
      </c>
      <c r="E9668">
        <v>1625</v>
      </c>
      <c r="F9668">
        <v>8</v>
      </c>
      <c r="G9668">
        <v>284.7</v>
      </c>
      <c r="H9668" s="1">
        <v>43161</v>
      </c>
      <c r="I9668">
        <v>90</v>
      </c>
      <c r="J9668">
        <v>284.7</v>
      </c>
      <c r="K9668">
        <v>94.328000000000003</v>
      </c>
      <c r="L9668" t="s">
        <v>15</v>
      </c>
      <c r="M9668">
        <v>1.288</v>
      </c>
    </row>
    <row r="9669" spans="1:13" x14ac:dyDescent="0.25">
      <c r="A9669">
        <v>298302</v>
      </c>
      <c r="B9669">
        <v>1</v>
      </c>
      <c r="C9669" s="1">
        <v>43161</v>
      </c>
      <c r="D9669">
        <v>296459</v>
      </c>
      <c r="E9669">
        <v>1616</v>
      </c>
      <c r="F9669">
        <v>3</v>
      </c>
      <c r="G9669">
        <v>74.087000000000003</v>
      </c>
      <c r="H9669" s="1">
        <v>43161</v>
      </c>
      <c r="I9669">
        <v>90</v>
      </c>
      <c r="J9669">
        <v>63.714799999999997</v>
      </c>
      <c r="K9669">
        <v>34.073</v>
      </c>
      <c r="L9669" t="s">
        <v>15</v>
      </c>
      <c r="M9669">
        <v>1.288</v>
      </c>
    </row>
    <row r="9670" spans="1:13" x14ac:dyDescent="0.25">
      <c r="A9670">
        <v>298303</v>
      </c>
      <c r="B9670">
        <v>0</v>
      </c>
      <c r="C9670" s="1">
        <v>43161</v>
      </c>
      <c r="D9670">
        <v>162421</v>
      </c>
      <c r="E9670">
        <v>1703</v>
      </c>
      <c r="F9670">
        <v>1</v>
      </c>
      <c r="G9670">
        <v>4.851</v>
      </c>
      <c r="H9670" s="1">
        <v>43161</v>
      </c>
      <c r="I9670">
        <v>50</v>
      </c>
      <c r="J9670">
        <v>4.3658999999999999</v>
      </c>
      <c r="K9670">
        <v>2.4750000000000001</v>
      </c>
      <c r="L9670" t="s">
        <v>17</v>
      </c>
      <c r="M9670">
        <v>1.2902</v>
      </c>
    </row>
    <row r="9671" spans="1:13" x14ac:dyDescent="0.25">
      <c r="A9671">
        <v>298303</v>
      </c>
      <c r="B9671">
        <v>1</v>
      </c>
      <c r="C9671" s="1">
        <v>43161</v>
      </c>
      <c r="D9671">
        <v>162421</v>
      </c>
      <c r="E9671">
        <v>457</v>
      </c>
      <c r="F9671">
        <v>3</v>
      </c>
      <c r="G9671">
        <v>329.92500000000001</v>
      </c>
      <c r="H9671" s="1">
        <v>43161</v>
      </c>
      <c r="I9671">
        <v>50</v>
      </c>
      <c r="J9671">
        <v>329.92500000000001</v>
      </c>
      <c r="K9671">
        <v>168.21</v>
      </c>
      <c r="L9671" t="s">
        <v>17</v>
      </c>
      <c r="M9671">
        <v>1.2902</v>
      </c>
    </row>
    <row r="9672" spans="1:13" x14ac:dyDescent="0.25">
      <c r="A9672">
        <v>298303</v>
      </c>
      <c r="B9672">
        <v>2</v>
      </c>
      <c r="C9672" s="1">
        <v>43161</v>
      </c>
      <c r="D9672">
        <v>162421</v>
      </c>
      <c r="E9672">
        <v>301</v>
      </c>
      <c r="F9672">
        <v>1</v>
      </c>
      <c r="G9672">
        <v>303.05</v>
      </c>
      <c r="H9672" s="1">
        <v>43161</v>
      </c>
      <c r="I9672">
        <v>50</v>
      </c>
      <c r="J9672">
        <v>300.01949999999999</v>
      </c>
      <c r="K9672">
        <v>154.50800000000001</v>
      </c>
      <c r="L9672" t="s">
        <v>17</v>
      </c>
      <c r="M9672">
        <v>1.2902</v>
      </c>
    </row>
    <row r="9673" spans="1:13" x14ac:dyDescent="0.25">
      <c r="A9673">
        <v>298304</v>
      </c>
      <c r="B9673">
        <v>0</v>
      </c>
      <c r="C9673" s="1">
        <v>43161</v>
      </c>
      <c r="D9673">
        <v>1495587</v>
      </c>
      <c r="E9673">
        <v>1413</v>
      </c>
      <c r="F9673">
        <v>3</v>
      </c>
      <c r="G9673">
        <v>418.6</v>
      </c>
      <c r="H9673" s="1">
        <v>43161</v>
      </c>
      <c r="I9673">
        <v>480</v>
      </c>
      <c r="J9673">
        <v>418.6</v>
      </c>
      <c r="K9673">
        <v>192.5</v>
      </c>
      <c r="L9673" t="s">
        <v>13</v>
      </c>
      <c r="M9673">
        <v>1</v>
      </c>
    </row>
    <row r="9674" spans="1:13" x14ac:dyDescent="0.25">
      <c r="A9674">
        <v>298305</v>
      </c>
      <c r="B9674">
        <v>0</v>
      </c>
      <c r="C9674" s="1">
        <v>43161</v>
      </c>
      <c r="D9674">
        <v>347206</v>
      </c>
      <c r="E9674">
        <v>1644</v>
      </c>
      <c r="F9674">
        <v>2</v>
      </c>
      <c r="G9674">
        <v>75.244</v>
      </c>
      <c r="H9674" s="1">
        <v>43162</v>
      </c>
      <c r="I9674">
        <v>999999</v>
      </c>
      <c r="J9674">
        <v>69.976900000000001</v>
      </c>
      <c r="K9674">
        <v>34.606000000000002</v>
      </c>
      <c r="L9674" t="s">
        <v>15</v>
      </c>
      <c r="M9674">
        <v>1.288</v>
      </c>
    </row>
    <row r="9675" spans="1:13" x14ac:dyDescent="0.25">
      <c r="A9675">
        <v>298305</v>
      </c>
      <c r="B9675">
        <v>1</v>
      </c>
      <c r="C9675" s="1">
        <v>43161</v>
      </c>
      <c r="D9675">
        <v>347206</v>
      </c>
      <c r="E9675">
        <v>1461</v>
      </c>
      <c r="F9675">
        <v>4</v>
      </c>
      <c r="G9675">
        <v>431.2</v>
      </c>
      <c r="H9675" s="1">
        <v>43162</v>
      </c>
      <c r="I9675">
        <v>999999</v>
      </c>
      <c r="J9675">
        <v>431.2</v>
      </c>
      <c r="K9675">
        <v>198.29599999999999</v>
      </c>
      <c r="L9675" t="s">
        <v>15</v>
      </c>
      <c r="M9675">
        <v>1.288</v>
      </c>
    </row>
    <row r="9676" spans="1:13" x14ac:dyDescent="0.25">
      <c r="A9676">
        <v>298305</v>
      </c>
      <c r="B9676">
        <v>2</v>
      </c>
      <c r="C9676" s="1">
        <v>43161</v>
      </c>
      <c r="D9676">
        <v>347206</v>
      </c>
      <c r="E9676">
        <v>2095</v>
      </c>
      <c r="F9676">
        <v>2</v>
      </c>
      <c r="G9676">
        <v>1327.5</v>
      </c>
      <c r="H9676" s="1">
        <v>43162</v>
      </c>
      <c r="I9676">
        <v>999999</v>
      </c>
      <c r="J9676">
        <v>1234.575</v>
      </c>
      <c r="K9676">
        <v>439.83</v>
      </c>
      <c r="L9676" t="s">
        <v>15</v>
      </c>
      <c r="M9676">
        <v>1.288</v>
      </c>
    </row>
    <row r="9677" spans="1:13" x14ac:dyDescent="0.25">
      <c r="A9677">
        <v>298306</v>
      </c>
      <c r="B9677">
        <v>0</v>
      </c>
      <c r="C9677" s="1">
        <v>43161</v>
      </c>
      <c r="D9677">
        <v>2024493</v>
      </c>
      <c r="E9677">
        <v>433</v>
      </c>
      <c r="F9677">
        <v>4</v>
      </c>
      <c r="G9677">
        <v>1453.5</v>
      </c>
      <c r="H9677" s="1">
        <v>43161</v>
      </c>
      <c r="I9677">
        <v>440</v>
      </c>
      <c r="J9677">
        <v>1453.5</v>
      </c>
      <c r="K9677">
        <v>481.57499999999999</v>
      </c>
      <c r="L9677" t="s">
        <v>13</v>
      </c>
      <c r="M9677">
        <v>1</v>
      </c>
    </row>
    <row r="9678" spans="1:13" x14ac:dyDescent="0.25">
      <c r="A9678">
        <v>298306</v>
      </c>
      <c r="B9678">
        <v>1</v>
      </c>
      <c r="C9678" s="1">
        <v>43161</v>
      </c>
      <c r="D9678">
        <v>2024493</v>
      </c>
      <c r="E9678">
        <v>301</v>
      </c>
      <c r="F9678">
        <v>5</v>
      </c>
      <c r="G9678">
        <v>303.05</v>
      </c>
      <c r="H9678" s="1">
        <v>43161</v>
      </c>
      <c r="I9678">
        <v>440</v>
      </c>
      <c r="J9678">
        <v>290.928</v>
      </c>
      <c r="K9678">
        <v>154.50800000000001</v>
      </c>
      <c r="L9678" t="s">
        <v>13</v>
      </c>
      <c r="M9678">
        <v>1</v>
      </c>
    </row>
    <row r="9679" spans="1:13" x14ac:dyDescent="0.25">
      <c r="A9679">
        <v>298306</v>
      </c>
      <c r="B9679">
        <v>2</v>
      </c>
      <c r="C9679" s="1">
        <v>43161</v>
      </c>
      <c r="D9679">
        <v>2024493</v>
      </c>
      <c r="E9679">
        <v>1375</v>
      </c>
      <c r="F9679">
        <v>3</v>
      </c>
      <c r="G9679">
        <v>58.8</v>
      </c>
      <c r="H9679" s="1">
        <v>43161</v>
      </c>
      <c r="I9679">
        <v>440</v>
      </c>
      <c r="J9679">
        <v>53.508000000000003</v>
      </c>
      <c r="K9679">
        <v>19.488</v>
      </c>
      <c r="L9679" t="s">
        <v>13</v>
      </c>
      <c r="M9679">
        <v>1</v>
      </c>
    </row>
    <row r="9680" spans="1:13" x14ac:dyDescent="0.25">
      <c r="A9680">
        <v>298306</v>
      </c>
      <c r="B9680">
        <v>3</v>
      </c>
      <c r="C9680" s="1">
        <v>43161</v>
      </c>
      <c r="D9680">
        <v>2024493</v>
      </c>
      <c r="E9680">
        <v>443</v>
      </c>
      <c r="F9680">
        <v>1</v>
      </c>
      <c r="G9680">
        <v>523.5</v>
      </c>
      <c r="H9680" s="1">
        <v>43161</v>
      </c>
      <c r="I9680">
        <v>440</v>
      </c>
      <c r="J9680">
        <v>523.5</v>
      </c>
      <c r="K9680">
        <v>240.73500000000001</v>
      </c>
      <c r="L9680" t="s">
        <v>13</v>
      </c>
      <c r="M9680">
        <v>1</v>
      </c>
    </row>
    <row r="9681" spans="1:13" x14ac:dyDescent="0.25">
      <c r="A9681">
        <v>298306</v>
      </c>
      <c r="B9681">
        <v>4</v>
      </c>
      <c r="C9681" s="1">
        <v>43161</v>
      </c>
      <c r="D9681">
        <v>2024493</v>
      </c>
      <c r="E9681">
        <v>1204</v>
      </c>
      <c r="F9681">
        <v>3</v>
      </c>
      <c r="G9681">
        <v>1760</v>
      </c>
      <c r="H9681" s="1">
        <v>43161</v>
      </c>
      <c r="I9681">
        <v>440</v>
      </c>
      <c r="J9681">
        <v>1566.4</v>
      </c>
      <c r="K9681">
        <v>583.12099999999998</v>
      </c>
      <c r="L9681" t="s">
        <v>13</v>
      </c>
      <c r="M9681">
        <v>1</v>
      </c>
    </row>
    <row r="9682" spans="1:13" x14ac:dyDescent="0.25">
      <c r="A9682">
        <v>298306</v>
      </c>
      <c r="B9682">
        <v>5</v>
      </c>
      <c r="C9682" s="1">
        <v>43161</v>
      </c>
      <c r="D9682">
        <v>2024493</v>
      </c>
      <c r="E9682">
        <v>680</v>
      </c>
      <c r="F9682">
        <v>3</v>
      </c>
      <c r="G9682">
        <v>174</v>
      </c>
      <c r="H9682" s="1">
        <v>43161</v>
      </c>
      <c r="I9682">
        <v>440</v>
      </c>
      <c r="J9682">
        <v>154.86000000000001</v>
      </c>
      <c r="K9682">
        <v>80.010000000000005</v>
      </c>
      <c r="L9682" t="s">
        <v>13</v>
      </c>
      <c r="M9682">
        <v>1</v>
      </c>
    </row>
    <row r="9683" spans="1:13" x14ac:dyDescent="0.25">
      <c r="A9683">
        <v>298400</v>
      </c>
      <c r="B9683">
        <v>0</v>
      </c>
      <c r="C9683" s="1">
        <v>43162</v>
      </c>
      <c r="D9683">
        <v>1995040</v>
      </c>
      <c r="E9683">
        <v>148</v>
      </c>
      <c r="F9683">
        <v>7</v>
      </c>
      <c r="G9683">
        <v>2754.9904999999999</v>
      </c>
      <c r="H9683" s="1">
        <v>43162</v>
      </c>
      <c r="I9683">
        <v>550</v>
      </c>
      <c r="J9683">
        <v>2396.8416999999999</v>
      </c>
      <c r="K9683">
        <v>912.779</v>
      </c>
      <c r="L9683" t="s">
        <v>13</v>
      </c>
      <c r="M9683">
        <v>1</v>
      </c>
    </row>
    <row r="9684" spans="1:13" x14ac:dyDescent="0.25">
      <c r="A9684">
        <v>298400</v>
      </c>
      <c r="B9684">
        <v>1</v>
      </c>
      <c r="C9684" s="1">
        <v>43162</v>
      </c>
      <c r="D9684">
        <v>1995040</v>
      </c>
      <c r="E9684">
        <v>1593</v>
      </c>
      <c r="F9684">
        <v>3</v>
      </c>
      <c r="G9684">
        <v>18.056999999999999</v>
      </c>
      <c r="H9684" s="1">
        <v>43162</v>
      </c>
      <c r="I9684">
        <v>550</v>
      </c>
      <c r="J9684">
        <v>15.7095</v>
      </c>
      <c r="K9684">
        <v>8.3070000000000004</v>
      </c>
      <c r="L9684" t="s">
        <v>13</v>
      </c>
      <c r="M9684">
        <v>1</v>
      </c>
    </row>
    <row r="9685" spans="1:13" x14ac:dyDescent="0.25">
      <c r="A9685">
        <v>298401</v>
      </c>
      <c r="B9685">
        <v>0</v>
      </c>
      <c r="C9685" s="1">
        <v>43162</v>
      </c>
      <c r="D9685">
        <v>559018</v>
      </c>
      <c r="E9685">
        <v>465</v>
      </c>
      <c r="F9685">
        <v>6</v>
      </c>
      <c r="G9685">
        <v>388.5</v>
      </c>
      <c r="H9685" s="1">
        <v>43167</v>
      </c>
      <c r="I9685">
        <v>999999</v>
      </c>
      <c r="J9685">
        <v>388.5</v>
      </c>
      <c r="K9685">
        <v>178.66499999999999</v>
      </c>
      <c r="L9685" t="s">
        <v>14</v>
      </c>
      <c r="M9685">
        <v>0.81220000000000003</v>
      </c>
    </row>
    <row r="9686" spans="1:13" x14ac:dyDescent="0.25">
      <c r="A9686">
        <v>298402</v>
      </c>
      <c r="B9686">
        <v>0</v>
      </c>
      <c r="C9686" s="1">
        <v>43162</v>
      </c>
      <c r="D9686">
        <v>279028</v>
      </c>
      <c r="E9686">
        <v>513</v>
      </c>
      <c r="F9686">
        <v>3</v>
      </c>
      <c r="G9686">
        <v>148.5</v>
      </c>
      <c r="H9686" s="1">
        <v>43162</v>
      </c>
      <c r="I9686">
        <v>90</v>
      </c>
      <c r="J9686">
        <v>132.16499999999999</v>
      </c>
      <c r="K9686">
        <v>75.704999999999998</v>
      </c>
      <c r="L9686" t="s">
        <v>15</v>
      </c>
      <c r="M9686">
        <v>1.288</v>
      </c>
    </row>
    <row r="9687" spans="1:13" x14ac:dyDescent="0.25">
      <c r="A9687">
        <v>298403</v>
      </c>
      <c r="B9687">
        <v>0</v>
      </c>
      <c r="C9687" s="1">
        <v>43162</v>
      </c>
      <c r="D9687">
        <v>1387885</v>
      </c>
      <c r="E9687">
        <v>2498</v>
      </c>
      <c r="F9687">
        <v>2</v>
      </c>
      <c r="G9687">
        <v>33.207999999999998</v>
      </c>
      <c r="H9687" s="1">
        <v>43162</v>
      </c>
      <c r="I9687">
        <v>630</v>
      </c>
      <c r="J9687">
        <v>31.215499999999999</v>
      </c>
      <c r="K9687">
        <v>16.925999999999998</v>
      </c>
      <c r="L9687" t="s">
        <v>13</v>
      </c>
      <c r="M9687">
        <v>1</v>
      </c>
    </row>
    <row r="9688" spans="1:13" x14ac:dyDescent="0.25">
      <c r="A9688">
        <v>298403</v>
      </c>
      <c r="B9688">
        <v>1</v>
      </c>
      <c r="C9688" s="1">
        <v>43162</v>
      </c>
      <c r="D9688">
        <v>1387885</v>
      </c>
      <c r="E9688">
        <v>171</v>
      </c>
      <c r="F9688">
        <v>3</v>
      </c>
      <c r="G9688">
        <v>94.05</v>
      </c>
      <c r="H9688" s="1">
        <v>43162</v>
      </c>
      <c r="I9688">
        <v>630</v>
      </c>
      <c r="J9688">
        <v>83.704499999999996</v>
      </c>
      <c r="K9688">
        <v>43.253500000000003</v>
      </c>
      <c r="L9688" t="s">
        <v>13</v>
      </c>
      <c r="M9688">
        <v>1</v>
      </c>
    </row>
    <row r="9689" spans="1:13" x14ac:dyDescent="0.25">
      <c r="A9689">
        <v>298404</v>
      </c>
      <c r="B9689">
        <v>0</v>
      </c>
      <c r="C9689" s="1">
        <v>43162</v>
      </c>
      <c r="D9689">
        <v>557463</v>
      </c>
      <c r="E9689">
        <v>420</v>
      </c>
      <c r="F9689">
        <v>7</v>
      </c>
      <c r="G9689">
        <v>749.85</v>
      </c>
      <c r="H9689" s="1">
        <v>43162</v>
      </c>
      <c r="I9689">
        <v>270</v>
      </c>
      <c r="J9689">
        <v>749.85</v>
      </c>
      <c r="K9689">
        <v>382.29</v>
      </c>
      <c r="L9689" t="s">
        <v>14</v>
      </c>
      <c r="M9689">
        <v>0.81220000000000003</v>
      </c>
    </row>
    <row r="9690" spans="1:13" x14ac:dyDescent="0.25">
      <c r="A9690">
        <v>298404</v>
      </c>
      <c r="B9690">
        <v>1</v>
      </c>
      <c r="C9690" s="1">
        <v>43162</v>
      </c>
      <c r="D9690">
        <v>557463</v>
      </c>
      <c r="E9690">
        <v>1629</v>
      </c>
      <c r="F9690">
        <v>3</v>
      </c>
      <c r="G9690">
        <v>12.987</v>
      </c>
      <c r="H9690" s="1">
        <v>43162</v>
      </c>
      <c r="I9690">
        <v>270</v>
      </c>
      <c r="J9690">
        <v>11.4285</v>
      </c>
      <c r="K9690">
        <v>6.617</v>
      </c>
      <c r="L9690" t="s">
        <v>14</v>
      </c>
      <c r="M9690">
        <v>0.81220000000000003</v>
      </c>
    </row>
    <row r="9691" spans="1:13" x14ac:dyDescent="0.25">
      <c r="A9691">
        <v>298404</v>
      </c>
      <c r="B9691">
        <v>2</v>
      </c>
      <c r="C9691" s="1">
        <v>43162</v>
      </c>
      <c r="D9691">
        <v>557463</v>
      </c>
      <c r="E9691">
        <v>335</v>
      </c>
      <c r="F9691">
        <v>4</v>
      </c>
      <c r="G9691">
        <v>825.55</v>
      </c>
      <c r="H9691" s="1">
        <v>43162</v>
      </c>
      <c r="I9691">
        <v>270</v>
      </c>
      <c r="J9691">
        <v>734.73950000000002</v>
      </c>
      <c r="K9691">
        <v>273.524</v>
      </c>
      <c r="L9691" t="s">
        <v>14</v>
      </c>
      <c r="M9691">
        <v>0.81220000000000003</v>
      </c>
    </row>
    <row r="9692" spans="1:13" x14ac:dyDescent="0.25">
      <c r="A9692">
        <v>298404</v>
      </c>
      <c r="B9692">
        <v>3</v>
      </c>
      <c r="C9692" s="1">
        <v>43162</v>
      </c>
      <c r="D9692">
        <v>557463</v>
      </c>
      <c r="E9692">
        <v>2490</v>
      </c>
      <c r="F9692">
        <v>2</v>
      </c>
      <c r="G9692">
        <v>20.986000000000001</v>
      </c>
      <c r="H9692" s="1">
        <v>43162</v>
      </c>
      <c r="I9692">
        <v>270</v>
      </c>
      <c r="J9692">
        <v>18.8874</v>
      </c>
      <c r="K9692">
        <v>10.696</v>
      </c>
      <c r="L9692" t="s">
        <v>14</v>
      </c>
      <c r="M9692">
        <v>0.81220000000000003</v>
      </c>
    </row>
    <row r="9693" spans="1:13" x14ac:dyDescent="0.25">
      <c r="A9693">
        <v>298405</v>
      </c>
      <c r="B9693">
        <v>0</v>
      </c>
      <c r="C9693" s="1">
        <v>43162</v>
      </c>
      <c r="D9693">
        <v>236295</v>
      </c>
      <c r="E9693">
        <v>1613</v>
      </c>
      <c r="F9693">
        <v>2</v>
      </c>
      <c r="G9693">
        <v>142.98699999999999</v>
      </c>
      <c r="H9693" s="1">
        <v>43162</v>
      </c>
      <c r="I9693">
        <v>100</v>
      </c>
      <c r="J9693">
        <v>135.83760000000001</v>
      </c>
      <c r="K9693">
        <v>72.903999999999996</v>
      </c>
      <c r="L9693" t="s">
        <v>15</v>
      </c>
      <c r="M9693">
        <v>1.288</v>
      </c>
    </row>
    <row r="9694" spans="1:13" x14ac:dyDescent="0.25">
      <c r="A9694">
        <v>298405</v>
      </c>
      <c r="B9694">
        <v>1</v>
      </c>
      <c r="C9694" s="1">
        <v>43162</v>
      </c>
      <c r="D9694">
        <v>236295</v>
      </c>
      <c r="E9694">
        <v>2505</v>
      </c>
      <c r="F9694">
        <v>3</v>
      </c>
      <c r="G9694">
        <v>13.986000000000001</v>
      </c>
      <c r="H9694" s="1">
        <v>43162</v>
      </c>
      <c r="I9694">
        <v>100</v>
      </c>
      <c r="J9694">
        <v>12.4475</v>
      </c>
      <c r="K9694">
        <v>7.1260000000000003</v>
      </c>
      <c r="L9694" t="s">
        <v>15</v>
      </c>
      <c r="M9694">
        <v>1.288</v>
      </c>
    </row>
    <row r="9695" spans="1:13" x14ac:dyDescent="0.25">
      <c r="A9695">
        <v>298406</v>
      </c>
      <c r="B9695">
        <v>0</v>
      </c>
      <c r="C9695" s="1">
        <v>43162</v>
      </c>
      <c r="D9695">
        <v>892181</v>
      </c>
      <c r="E9695">
        <v>541</v>
      </c>
      <c r="F9695">
        <v>6</v>
      </c>
      <c r="G9695">
        <v>1048.5</v>
      </c>
      <c r="H9695" s="1">
        <v>43165</v>
      </c>
      <c r="I9695">
        <v>999999</v>
      </c>
      <c r="J9695">
        <v>1006.56</v>
      </c>
      <c r="K9695">
        <v>482.16</v>
      </c>
      <c r="L9695" t="s">
        <v>14</v>
      </c>
      <c r="M9695">
        <v>0.81220000000000003</v>
      </c>
    </row>
    <row r="9696" spans="1:13" x14ac:dyDescent="0.25">
      <c r="A9696">
        <v>298406</v>
      </c>
      <c r="B9696">
        <v>1</v>
      </c>
      <c r="C9696" s="1">
        <v>43162</v>
      </c>
      <c r="D9696">
        <v>892181</v>
      </c>
      <c r="E9696">
        <v>1671</v>
      </c>
      <c r="F9696">
        <v>2</v>
      </c>
      <c r="G9696">
        <v>4.4909999999999997</v>
      </c>
      <c r="H9696" s="1">
        <v>43165</v>
      </c>
      <c r="I9696">
        <v>999999</v>
      </c>
      <c r="J9696">
        <v>4.4909999999999997</v>
      </c>
      <c r="K9696">
        <v>2.286</v>
      </c>
      <c r="L9696" t="s">
        <v>14</v>
      </c>
      <c r="M9696">
        <v>0.81220000000000003</v>
      </c>
    </row>
    <row r="9697" spans="1:13" x14ac:dyDescent="0.25">
      <c r="A9697">
        <v>298407</v>
      </c>
      <c r="B9697">
        <v>0</v>
      </c>
      <c r="C9697" s="1">
        <v>43162</v>
      </c>
      <c r="D9697">
        <v>1146066</v>
      </c>
      <c r="E9697">
        <v>1362</v>
      </c>
      <c r="F9697">
        <v>2</v>
      </c>
      <c r="G9697">
        <v>23.786000000000001</v>
      </c>
      <c r="H9697" s="1">
        <v>43164</v>
      </c>
      <c r="I9697">
        <v>999999</v>
      </c>
      <c r="J9697">
        <v>20.4559</v>
      </c>
      <c r="K9697">
        <v>10.933999999999999</v>
      </c>
      <c r="L9697" t="s">
        <v>16</v>
      </c>
      <c r="M9697">
        <v>0.72550000000000003</v>
      </c>
    </row>
    <row r="9698" spans="1:13" x14ac:dyDescent="0.25">
      <c r="A9698">
        <v>298407</v>
      </c>
      <c r="B9698">
        <v>1</v>
      </c>
      <c r="C9698" s="1">
        <v>43162</v>
      </c>
      <c r="D9698">
        <v>1146066</v>
      </c>
      <c r="E9698">
        <v>1914</v>
      </c>
      <c r="F9698">
        <v>2</v>
      </c>
      <c r="G9698">
        <v>116.991</v>
      </c>
      <c r="H9698" s="1">
        <v>43164</v>
      </c>
      <c r="I9698">
        <v>999999</v>
      </c>
      <c r="J9698">
        <v>116.991</v>
      </c>
      <c r="K9698">
        <v>59.643000000000001</v>
      </c>
      <c r="L9698" t="s">
        <v>16</v>
      </c>
      <c r="M9698">
        <v>0.72550000000000003</v>
      </c>
    </row>
    <row r="9699" spans="1:13" x14ac:dyDescent="0.25">
      <c r="A9699">
        <v>298408</v>
      </c>
      <c r="B9699">
        <v>0</v>
      </c>
      <c r="C9699" s="1">
        <v>43162</v>
      </c>
      <c r="D9699">
        <v>1459016</v>
      </c>
      <c r="E9699">
        <v>1049</v>
      </c>
      <c r="F9699">
        <v>6</v>
      </c>
      <c r="G9699">
        <v>646.79999999999995</v>
      </c>
      <c r="H9699" s="1">
        <v>43167</v>
      </c>
      <c r="I9699">
        <v>999999</v>
      </c>
      <c r="J9699">
        <v>646.79999999999995</v>
      </c>
      <c r="K9699">
        <v>214.30199999999999</v>
      </c>
      <c r="L9699" t="s">
        <v>13</v>
      </c>
      <c r="M9699">
        <v>1</v>
      </c>
    </row>
    <row r="9700" spans="1:13" x14ac:dyDescent="0.25">
      <c r="A9700">
        <v>298408</v>
      </c>
      <c r="B9700">
        <v>1</v>
      </c>
      <c r="C9700" s="1">
        <v>43162</v>
      </c>
      <c r="D9700">
        <v>1459016</v>
      </c>
      <c r="E9700">
        <v>1620</v>
      </c>
      <c r="F9700">
        <v>1</v>
      </c>
      <c r="G9700">
        <v>79.287000000000006</v>
      </c>
      <c r="H9700" s="1">
        <v>43167</v>
      </c>
      <c r="I9700">
        <v>999999</v>
      </c>
      <c r="J9700">
        <v>69.772499999999994</v>
      </c>
      <c r="K9700">
        <v>36.465000000000003</v>
      </c>
      <c r="L9700" t="s">
        <v>13</v>
      </c>
      <c r="M9700">
        <v>1</v>
      </c>
    </row>
    <row r="9701" spans="1:13" x14ac:dyDescent="0.25">
      <c r="A9701">
        <v>298409</v>
      </c>
      <c r="B9701">
        <v>0</v>
      </c>
      <c r="C9701" s="1">
        <v>43162</v>
      </c>
      <c r="D9701">
        <v>1798256</v>
      </c>
      <c r="E9701">
        <v>1347</v>
      </c>
      <c r="F9701">
        <v>3</v>
      </c>
      <c r="G9701">
        <v>29.4</v>
      </c>
      <c r="H9701" s="1">
        <v>43162</v>
      </c>
      <c r="I9701">
        <v>440</v>
      </c>
      <c r="J9701">
        <v>25.872</v>
      </c>
      <c r="K9701">
        <v>13.523999999999999</v>
      </c>
      <c r="L9701" t="s">
        <v>13</v>
      </c>
      <c r="M9701">
        <v>1</v>
      </c>
    </row>
    <row r="9702" spans="1:13" x14ac:dyDescent="0.25">
      <c r="A9702">
        <v>298409</v>
      </c>
      <c r="B9702">
        <v>1</v>
      </c>
      <c r="C9702" s="1">
        <v>43162</v>
      </c>
      <c r="D9702">
        <v>1798256</v>
      </c>
      <c r="E9702">
        <v>1261</v>
      </c>
      <c r="F9702">
        <v>1</v>
      </c>
      <c r="G9702">
        <v>40.689</v>
      </c>
      <c r="H9702" s="1">
        <v>43162</v>
      </c>
      <c r="I9702">
        <v>440</v>
      </c>
      <c r="J9702">
        <v>38.247599999999998</v>
      </c>
      <c r="K9702">
        <v>20.745999999999999</v>
      </c>
      <c r="L9702" t="s">
        <v>13</v>
      </c>
      <c r="M9702">
        <v>1</v>
      </c>
    </row>
    <row r="9703" spans="1:13" x14ac:dyDescent="0.25">
      <c r="A9703">
        <v>298409</v>
      </c>
      <c r="B9703">
        <v>2</v>
      </c>
      <c r="C9703" s="1">
        <v>43162</v>
      </c>
      <c r="D9703">
        <v>1798256</v>
      </c>
      <c r="E9703">
        <v>1693</v>
      </c>
      <c r="F9703">
        <v>2</v>
      </c>
      <c r="G9703">
        <v>6.1920000000000002</v>
      </c>
      <c r="H9703" s="1">
        <v>43162</v>
      </c>
      <c r="I9703">
        <v>440</v>
      </c>
      <c r="J9703">
        <v>6.1920000000000002</v>
      </c>
      <c r="K9703">
        <v>2.8439999999999999</v>
      </c>
      <c r="L9703" t="s">
        <v>13</v>
      </c>
      <c r="M9703">
        <v>1</v>
      </c>
    </row>
    <row r="9704" spans="1:13" x14ac:dyDescent="0.25">
      <c r="A9704">
        <v>298410</v>
      </c>
      <c r="B9704">
        <v>0</v>
      </c>
      <c r="C9704" s="1">
        <v>43162</v>
      </c>
      <c r="D9704">
        <v>669165</v>
      </c>
      <c r="E9704">
        <v>429</v>
      </c>
      <c r="F9704">
        <v>3</v>
      </c>
      <c r="G9704">
        <v>899.85</v>
      </c>
      <c r="H9704" s="1">
        <v>43164</v>
      </c>
      <c r="I9704">
        <v>999999</v>
      </c>
      <c r="J9704">
        <v>773.87099999999998</v>
      </c>
      <c r="K9704">
        <v>413.80500000000001</v>
      </c>
      <c r="L9704" t="s">
        <v>14</v>
      </c>
      <c r="M9704">
        <v>0.81220000000000003</v>
      </c>
    </row>
    <row r="9705" spans="1:13" x14ac:dyDescent="0.25">
      <c r="A9705">
        <v>298410</v>
      </c>
      <c r="B9705">
        <v>1</v>
      </c>
      <c r="C9705" s="1">
        <v>43162</v>
      </c>
      <c r="D9705">
        <v>669165</v>
      </c>
      <c r="E9705">
        <v>1093</v>
      </c>
      <c r="F9705">
        <v>2</v>
      </c>
      <c r="G9705">
        <v>624.79999999999995</v>
      </c>
      <c r="H9705" s="1">
        <v>43164</v>
      </c>
      <c r="I9705">
        <v>999999</v>
      </c>
      <c r="J9705">
        <v>549.82399999999996</v>
      </c>
      <c r="K9705">
        <v>207.00899999999999</v>
      </c>
      <c r="L9705" t="s">
        <v>14</v>
      </c>
      <c r="M9705">
        <v>0.81220000000000003</v>
      </c>
    </row>
    <row r="9706" spans="1:13" x14ac:dyDescent="0.25">
      <c r="A9706">
        <v>298410</v>
      </c>
      <c r="B9706">
        <v>2</v>
      </c>
      <c r="C9706" s="1">
        <v>43162</v>
      </c>
      <c r="D9706">
        <v>669165</v>
      </c>
      <c r="E9706">
        <v>1497</v>
      </c>
      <c r="F9706">
        <v>3</v>
      </c>
      <c r="G9706">
        <v>373.8</v>
      </c>
      <c r="H9706" s="1">
        <v>43164</v>
      </c>
      <c r="I9706">
        <v>999999</v>
      </c>
      <c r="J9706">
        <v>362.58600000000001</v>
      </c>
      <c r="K9706">
        <v>171.892</v>
      </c>
      <c r="L9706" t="s">
        <v>14</v>
      </c>
      <c r="M9706">
        <v>0.81220000000000003</v>
      </c>
    </row>
    <row r="9707" spans="1:13" x14ac:dyDescent="0.25">
      <c r="A9707">
        <v>298411</v>
      </c>
      <c r="B9707">
        <v>0</v>
      </c>
      <c r="C9707" s="1">
        <v>43162</v>
      </c>
      <c r="D9707">
        <v>2072327</v>
      </c>
      <c r="E9707">
        <v>1518</v>
      </c>
      <c r="F9707">
        <v>3</v>
      </c>
      <c r="G9707">
        <v>420</v>
      </c>
      <c r="H9707" s="1">
        <v>43166</v>
      </c>
      <c r="I9707">
        <v>999999</v>
      </c>
      <c r="J9707">
        <v>378</v>
      </c>
      <c r="K9707">
        <v>193.14400000000001</v>
      </c>
      <c r="L9707" t="s">
        <v>13</v>
      </c>
      <c r="M9707">
        <v>1</v>
      </c>
    </row>
    <row r="9708" spans="1:13" x14ac:dyDescent="0.25">
      <c r="A9708">
        <v>298411</v>
      </c>
      <c r="B9708">
        <v>1</v>
      </c>
      <c r="C9708" s="1">
        <v>43162</v>
      </c>
      <c r="D9708">
        <v>2072327</v>
      </c>
      <c r="E9708">
        <v>1461</v>
      </c>
      <c r="F9708">
        <v>3</v>
      </c>
      <c r="G9708">
        <v>431.2</v>
      </c>
      <c r="H9708" s="1">
        <v>43166</v>
      </c>
      <c r="I9708">
        <v>999999</v>
      </c>
      <c r="J9708">
        <v>431.2</v>
      </c>
      <c r="K9708">
        <v>198.29599999999999</v>
      </c>
      <c r="L9708" t="s">
        <v>13</v>
      </c>
      <c r="M9708">
        <v>1</v>
      </c>
    </row>
    <row r="9709" spans="1:13" x14ac:dyDescent="0.25">
      <c r="A9709">
        <v>298412</v>
      </c>
      <c r="B9709">
        <v>0</v>
      </c>
      <c r="C9709" s="1">
        <v>43162</v>
      </c>
      <c r="D9709">
        <v>1795932</v>
      </c>
      <c r="E9709">
        <v>1471</v>
      </c>
      <c r="F9709">
        <v>3</v>
      </c>
      <c r="G9709">
        <v>320.60000000000002</v>
      </c>
      <c r="H9709" s="1">
        <v>43162</v>
      </c>
      <c r="I9709">
        <v>550</v>
      </c>
      <c r="J9709">
        <v>294.952</v>
      </c>
      <c r="K9709">
        <v>147.434</v>
      </c>
      <c r="L9709" t="s">
        <v>13</v>
      </c>
      <c r="M9709">
        <v>1</v>
      </c>
    </row>
    <row r="9710" spans="1:13" x14ac:dyDescent="0.25">
      <c r="A9710">
        <v>298412</v>
      </c>
      <c r="B9710">
        <v>1</v>
      </c>
      <c r="C9710" s="1">
        <v>43162</v>
      </c>
      <c r="D9710">
        <v>1795932</v>
      </c>
      <c r="E9710">
        <v>1959</v>
      </c>
      <c r="F9710">
        <v>3</v>
      </c>
      <c r="G9710">
        <v>443.7</v>
      </c>
      <c r="H9710" s="1">
        <v>43162</v>
      </c>
      <c r="I9710">
        <v>550</v>
      </c>
      <c r="J9710">
        <v>394.89299999999997</v>
      </c>
      <c r="K9710">
        <v>204.03899999999999</v>
      </c>
      <c r="L9710" t="s">
        <v>13</v>
      </c>
      <c r="M9710">
        <v>1</v>
      </c>
    </row>
    <row r="9711" spans="1:13" x14ac:dyDescent="0.25">
      <c r="A9711">
        <v>298600</v>
      </c>
      <c r="B9711">
        <v>0</v>
      </c>
      <c r="C9711" s="1">
        <v>43164</v>
      </c>
      <c r="D9711">
        <v>558114</v>
      </c>
      <c r="E9711">
        <v>454</v>
      </c>
      <c r="F9711">
        <v>5</v>
      </c>
      <c r="G9711">
        <v>404.85</v>
      </c>
      <c r="H9711" s="1">
        <v>43164</v>
      </c>
      <c r="I9711">
        <v>270</v>
      </c>
      <c r="J9711">
        <v>360.31650000000002</v>
      </c>
      <c r="K9711">
        <v>206.4</v>
      </c>
      <c r="L9711" t="s">
        <v>14</v>
      </c>
      <c r="M9711">
        <v>0.8125</v>
      </c>
    </row>
    <row r="9712" spans="1:13" x14ac:dyDescent="0.25">
      <c r="A9712">
        <v>298600</v>
      </c>
      <c r="B9712">
        <v>1</v>
      </c>
      <c r="C9712" s="1">
        <v>43164</v>
      </c>
      <c r="D9712">
        <v>558114</v>
      </c>
      <c r="E9712">
        <v>1822</v>
      </c>
      <c r="F9712">
        <v>1</v>
      </c>
      <c r="G9712">
        <v>28.8</v>
      </c>
      <c r="H9712" s="1">
        <v>43164</v>
      </c>
      <c r="I9712">
        <v>270</v>
      </c>
      <c r="J9712">
        <v>25.344000000000001</v>
      </c>
      <c r="K9712">
        <v>14.679</v>
      </c>
      <c r="L9712" t="s">
        <v>14</v>
      </c>
      <c r="M9712">
        <v>0.8125</v>
      </c>
    </row>
    <row r="9713" spans="1:13" x14ac:dyDescent="0.25">
      <c r="A9713">
        <v>298600</v>
      </c>
      <c r="B9713">
        <v>2</v>
      </c>
      <c r="C9713" s="1">
        <v>43164</v>
      </c>
      <c r="D9713">
        <v>558114</v>
      </c>
      <c r="E9713">
        <v>1602</v>
      </c>
      <c r="F9713">
        <v>2</v>
      </c>
      <c r="G9713">
        <v>233.98699999999999</v>
      </c>
      <c r="H9713" s="1">
        <v>43164</v>
      </c>
      <c r="I9713">
        <v>270</v>
      </c>
      <c r="J9713">
        <v>233.98699999999999</v>
      </c>
      <c r="K9713">
        <v>107.601</v>
      </c>
      <c r="L9713" t="s">
        <v>14</v>
      </c>
      <c r="M9713">
        <v>0.8125</v>
      </c>
    </row>
    <row r="9714" spans="1:13" x14ac:dyDescent="0.25">
      <c r="A9714">
        <v>298601</v>
      </c>
      <c r="B9714">
        <v>0</v>
      </c>
      <c r="C9714" s="1">
        <v>43164</v>
      </c>
      <c r="D9714">
        <v>633600</v>
      </c>
      <c r="E9714">
        <v>440</v>
      </c>
      <c r="F9714">
        <v>2</v>
      </c>
      <c r="G9714">
        <v>329.92500000000001</v>
      </c>
      <c r="H9714" s="1">
        <v>43173</v>
      </c>
      <c r="I9714">
        <v>999999</v>
      </c>
      <c r="J9714">
        <v>303.53100000000001</v>
      </c>
      <c r="K9714">
        <v>168.21</v>
      </c>
      <c r="L9714" t="s">
        <v>14</v>
      </c>
      <c r="M9714">
        <v>0.8125</v>
      </c>
    </row>
    <row r="9715" spans="1:13" x14ac:dyDescent="0.25">
      <c r="A9715">
        <v>298601</v>
      </c>
      <c r="B9715">
        <v>1</v>
      </c>
      <c r="C9715" s="1">
        <v>43164</v>
      </c>
      <c r="D9715">
        <v>633600</v>
      </c>
      <c r="E9715">
        <v>1648</v>
      </c>
      <c r="F9715">
        <v>4</v>
      </c>
      <c r="G9715">
        <v>142.98699999999999</v>
      </c>
      <c r="H9715" s="1">
        <v>43173</v>
      </c>
      <c r="I9715">
        <v>999999</v>
      </c>
      <c r="J9715">
        <v>142.98699999999999</v>
      </c>
      <c r="K9715">
        <v>72.903999999999996</v>
      </c>
      <c r="L9715" t="s">
        <v>14</v>
      </c>
      <c r="M9715">
        <v>0.8125</v>
      </c>
    </row>
    <row r="9716" spans="1:13" x14ac:dyDescent="0.25">
      <c r="A9716">
        <v>298602</v>
      </c>
      <c r="B9716">
        <v>0</v>
      </c>
      <c r="C9716" s="1">
        <v>43164</v>
      </c>
      <c r="D9716">
        <v>1367219</v>
      </c>
      <c r="E9716">
        <v>1666</v>
      </c>
      <c r="F9716">
        <v>3</v>
      </c>
      <c r="G9716">
        <v>15.201000000000001</v>
      </c>
      <c r="H9716" s="1">
        <v>43164</v>
      </c>
      <c r="I9716">
        <v>500</v>
      </c>
      <c r="J9716">
        <v>13.376799999999999</v>
      </c>
      <c r="K9716">
        <v>5.04</v>
      </c>
      <c r="L9716" t="s">
        <v>13</v>
      </c>
      <c r="M9716">
        <v>1</v>
      </c>
    </row>
    <row r="9717" spans="1:13" x14ac:dyDescent="0.25">
      <c r="A9717">
        <v>298602</v>
      </c>
      <c r="B9717">
        <v>1</v>
      </c>
      <c r="C9717" s="1">
        <v>43164</v>
      </c>
      <c r="D9717">
        <v>1367219</v>
      </c>
      <c r="E9717">
        <v>2488</v>
      </c>
      <c r="F9717">
        <v>2</v>
      </c>
      <c r="G9717">
        <v>20.986000000000001</v>
      </c>
      <c r="H9717" s="1">
        <v>43164</v>
      </c>
      <c r="I9717">
        <v>500</v>
      </c>
      <c r="J9717">
        <v>20.7761</v>
      </c>
      <c r="K9717">
        <v>10.696</v>
      </c>
      <c r="L9717" t="s">
        <v>13</v>
      </c>
      <c r="M9717">
        <v>1</v>
      </c>
    </row>
    <row r="9718" spans="1:13" x14ac:dyDescent="0.25">
      <c r="A9718">
        <v>298603</v>
      </c>
      <c r="B9718">
        <v>0</v>
      </c>
      <c r="C9718" s="1">
        <v>43164</v>
      </c>
      <c r="D9718">
        <v>1801152</v>
      </c>
      <c r="E9718">
        <v>107</v>
      </c>
      <c r="F9718">
        <v>5</v>
      </c>
      <c r="G9718">
        <v>119.691</v>
      </c>
      <c r="H9718" s="1">
        <v>43167</v>
      </c>
      <c r="I9718">
        <v>999999</v>
      </c>
      <c r="J9718">
        <v>102.9342</v>
      </c>
      <c r="K9718">
        <v>55.043999999999997</v>
      </c>
      <c r="L9718" t="s">
        <v>13</v>
      </c>
      <c r="M9718">
        <v>1</v>
      </c>
    </row>
    <row r="9719" spans="1:13" x14ac:dyDescent="0.25">
      <c r="A9719">
        <v>298603</v>
      </c>
      <c r="B9719">
        <v>1</v>
      </c>
      <c r="C9719" s="1">
        <v>43164</v>
      </c>
      <c r="D9719">
        <v>1801152</v>
      </c>
      <c r="E9719">
        <v>1618</v>
      </c>
      <c r="F9719">
        <v>1</v>
      </c>
      <c r="G9719">
        <v>76.686999999999998</v>
      </c>
      <c r="H9719" s="1">
        <v>43167</v>
      </c>
      <c r="I9719">
        <v>999999</v>
      </c>
      <c r="J9719">
        <v>69.018299999999996</v>
      </c>
      <c r="K9719">
        <v>35.268999999999998</v>
      </c>
      <c r="L9719" t="s">
        <v>13</v>
      </c>
      <c r="M9719">
        <v>1</v>
      </c>
    </row>
    <row r="9720" spans="1:13" x14ac:dyDescent="0.25">
      <c r="A9720">
        <v>298603</v>
      </c>
      <c r="B9720">
        <v>2</v>
      </c>
      <c r="C9720" s="1">
        <v>43164</v>
      </c>
      <c r="D9720">
        <v>1801152</v>
      </c>
      <c r="E9720">
        <v>2515</v>
      </c>
      <c r="F9720">
        <v>3</v>
      </c>
      <c r="G9720">
        <v>4.6900000000000004</v>
      </c>
      <c r="H9720" s="1">
        <v>43167</v>
      </c>
      <c r="I9720">
        <v>999999</v>
      </c>
      <c r="J9720">
        <v>4.6900000000000004</v>
      </c>
      <c r="K9720">
        <v>2.3940000000000001</v>
      </c>
      <c r="L9720" t="s">
        <v>13</v>
      </c>
      <c r="M9720">
        <v>1</v>
      </c>
    </row>
    <row r="9721" spans="1:13" x14ac:dyDescent="0.25">
      <c r="A9721">
        <v>298604</v>
      </c>
      <c r="B9721">
        <v>0</v>
      </c>
      <c r="C9721" s="1">
        <v>43164</v>
      </c>
      <c r="D9721">
        <v>1881071</v>
      </c>
      <c r="E9721">
        <v>1395</v>
      </c>
      <c r="F9721">
        <v>1</v>
      </c>
      <c r="G9721">
        <v>23.786000000000001</v>
      </c>
      <c r="H9721" s="1">
        <v>43168</v>
      </c>
      <c r="I9721">
        <v>999999</v>
      </c>
      <c r="J9721">
        <v>23.786000000000001</v>
      </c>
      <c r="K9721">
        <v>10.933999999999999</v>
      </c>
      <c r="L9721" t="s">
        <v>13</v>
      </c>
      <c r="M9721">
        <v>1</v>
      </c>
    </row>
    <row r="9722" spans="1:13" x14ac:dyDescent="0.25">
      <c r="A9722">
        <v>298700</v>
      </c>
      <c r="B9722">
        <v>0</v>
      </c>
      <c r="C9722" s="1">
        <v>43165</v>
      </c>
      <c r="D9722">
        <v>1961112</v>
      </c>
      <c r="E9722">
        <v>1646</v>
      </c>
      <c r="F9722">
        <v>8</v>
      </c>
      <c r="G9722">
        <v>207.98699999999999</v>
      </c>
      <c r="H9722" s="1">
        <v>43165</v>
      </c>
      <c r="I9722">
        <v>530</v>
      </c>
      <c r="J9722">
        <v>207.98699999999999</v>
      </c>
      <c r="K9722">
        <v>95.641000000000005</v>
      </c>
      <c r="L9722" t="s">
        <v>13</v>
      </c>
      <c r="M9722">
        <v>1</v>
      </c>
    </row>
    <row r="9723" spans="1:13" x14ac:dyDescent="0.25">
      <c r="A9723">
        <v>298700</v>
      </c>
      <c r="B9723">
        <v>1</v>
      </c>
      <c r="C9723" s="1">
        <v>43165</v>
      </c>
      <c r="D9723">
        <v>1961112</v>
      </c>
      <c r="E9723">
        <v>579</v>
      </c>
      <c r="F9723">
        <v>3</v>
      </c>
      <c r="G9723">
        <v>343.5</v>
      </c>
      <c r="H9723" s="1">
        <v>43165</v>
      </c>
      <c r="I9723">
        <v>530</v>
      </c>
      <c r="J9723">
        <v>316.02</v>
      </c>
      <c r="K9723">
        <v>175.125</v>
      </c>
      <c r="L9723" t="s">
        <v>13</v>
      </c>
      <c r="M9723">
        <v>1</v>
      </c>
    </row>
    <row r="9724" spans="1:13" x14ac:dyDescent="0.25">
      <c r="A9724">
        <v>298700</v>
      </c>
      <c r="B9724">
        <v>2</v>
      </c>
      <c r="C9724" s="1">
        <v>43165</v>
      </c>
      <c r="D9724">
        <v>1961112</v>
      </c>
      <c r="E9724">
        <v>154</v>
      </c>
      <c r="F9724">
        <v>2</v>
      </c>
      <c r="G9724">
        <v>446.47149999999999</v>
      </c>
      <c r="H9724" s="1">
        <v>43165</v>
      </c>
      <c r="I9724">
        <v>530</v>
      </c>
      <c r="J9724">
        <v>446.47149999999999</v>
      </c>
      <c r="K9724">
        <v>205.31399999999999</v>
      </c>
      <c r="L9724" t="s">
        <v>13</v>
      </c>
      <c r="M9724">
        <v>1</v>
      </c>
    </row>
    <row r="9725" spans="1:13" x14ac:dyDescent="0.25">
      <c r="A9725">
        <v>298701</v>
      </c>
      <c r="B9725">
        <v>0</v>
      </c>
      <c r="C9725" s="1">
        <v>43165</v>
      </c>
      <c r="D9725">
        <v>1522988</v>
      </c>
      <c r="E9725">
        <v>1424</v>
      </c>
      <c r="F9725">
        <v>4</v>
      </c>
      <c r="G9725">
        <v>280</v>
      </c>
      <c r="H9725" s="1">
        <v>43165</v>
      </c>
      <c r="I9725">
        <v>510</v>
      </c>
      <c r="J9725">
        <v>280</v>
      </c>
      <c r="K9725">
        <v>128.75800000000001</v>
      </c>
      <c r="L9725" t="s">
        <v>13</v>
      </c>
      <c r="M9725">
        <v>1</v>
      </c>
    </row>
    <row r="9726" spans="1:13" x14ac:dyDescent="0.25">
      <c r="A9726">
        <v>298702</v>
      </c>
      <c r="B9726">
        <v>0</v>
      </c>
      <c r="C9726" s="1">
        <v>43165</v>
      </c>
      <c r="D9726">
        <v>958049</v>
      </c>
      <c r="E9726">
        <v>446</v>
      </c>
      <c r="F9726">
        <v>1</v>
      </c>
      <c r="G9726">
        <v>329.92500000000001</v>
      </c>
      <c r="H9726" s="1">
        <v>43165</v>
      </c>
      <c r="I9726">
        <v>400</v>
      </c>
      <c r="J9726">
        <v>313.42869999999999</v>
      </c>
      <c r="K9726">
        <v>168.21</v>
      </c>
      <c r="L9726" t="s">
        <v>16</v>
      </c>
      <c r="M9726">
        <v>0.71840000000000004</v>
      </c>
    </row>
    <row r="9727" spans="1:13" x14ac:dyDescent="0.25">
      <c r="A9727">
        <v>298702</v>
      </c>
      <c r="B9727">
        <v>1</v>
      </c>
      <c r="C9727" s="1">
        <v>43165</v>
      </c>
      <c r="D9727">
        <v>958049</v>
      </c>
      <c r="E9727">
        <v>1007</v>
      </c>
      <c r="F9727">
        <v>5</v>
      </c>
      <c r="G9727">
        <v>309.10000000000002</v>
      </c>
      <c r="H9727" s="1">
        <v>43165</v>
      </c>
      <c r="I9727">
        <v>400</v>
      </c>
      <c r="J9727">
        <v>309.10000000000002</v>
      </c>
      <c r="K9727">
        <v>157.58600000000001</v>
      </c>
      <c r="L9727" t="s">
        <v>16</v>
      </c>
      <c r="M9727">
        <v>0.71840000000000004</v>
      </c>
    </row>
    <row r="9728" spans="1:13" x14ac:dyDescent="0.25">
      <c r="A9728">
        <v>298702</v>
      </c>
      <c r="B9728">
        <v>2</v>
      </c>
      <c r="C9728" s="1">
        <v>43165</v>
      </c>
      <c r="D9728">
        <v>958049</v>
      </c>
      <c r="E9728">
        <v>1663</v>
      </c>
      <c r="F9728">
        <v>3</v>
      </c>
      <c r="G9728">
        <v>6.2009999999999996</v>
      </c>
      <c r="H9728" s="1">
        <v>43165</v>
      </c>
      <c r="I9728">
        <v>400</v>
      </c>
      <c r="J9728">
        <v>5.7668999999999997</v>
      </c>
      <c r="K9728">
        <v>2.8530000000000002</v>
      </c>
      <c r="L9728" t="s">
        <v>16</v>
      </c>
      <c r="M9728">
        <v>0.71840000000000004</v>
      </c>
    </row>
    <row r="9729" spans="1:13" x14ac:dyDescent="0.25">
      <c r="A9729">
        <v>298702</v>
      </c>
      <c r="B9729">
        <v>3</v>
      </c>
      <c r="C9729" s="1">
        <v>43165</v>
      </c>
      <c r="D9729">
        <v>958049</v>
      </c>
      <c r="E9729">
        <v>1499</v>
      </c>
      <c r="F9729">
        <v>1</v>
      </c>
      <c r="G9729">
        <v>434</v>
      </c>
      <c r="H9729" s="1">
        <v>43165</v>
      </c>
      <c r="I9729">
        <v>400</v>
      </c>
      <c r="J9729">
        <v>434</v>
      </c>
      <c r="K9729">
        <v>199.584</v>
      </c>
      <c r="L9729" t="s">
        <v>16</v>
      </c>
      <c r="M9729">
        <v>0.71840000000000004</v>
      </c>
    </row>
    <row r="9730" spans="1:13" x14ac:dyDescent="0.25">
      <c r="A9730">
        <v>298703</v>
      </c>
      <c r="B9730">
        <v>0</v>
      </c>
      <c r="C9730" s="1">
        <v>43165</v>
      </c>
      <c r="D9730">
        <v>12139</v>
      </c>
      <c r="E9730">
        <v>132</v>
      </c>
      <c r="F9730">
        <v>3</v>
      </c>
      <c r="G9730">
        <v>190</v>
      </c>
      <c r="H9730" s="1">
        <v>43168</v>
      </c>
      <c r="I9730">
        <v>999999</v>
      </c>
      <c r="J9730">
        <v>163.4</v>
      </c>
      <c r="K9730">
        <v>96.871499999999997</v>
      </c>
      <c r="L9730" t="s">
        <v>17</v>
      </c>
      <c r="M9730">
        <v>1.2763</v>
      </c>
    </row>
    <row r="9731" spans="1:13" x14ac:dyDescent="0.25">
      <c r="A9731">
        <v>298704</v>
      </c>
      <c r="B9731">
        <v>0</v>
      </c>
      <c r="C9731" s="1">
        <v>43165</v>
      </c>
      <c r="D9731">
        <v>341347</v>
      </c>
      <c r="E9731">
        <v>1366</v>
      </c>
      <c r="F9731">
        <v>3</v>
      </c>
      <c r="G9731">
        <v>46.186</v>
      </c>
      <c r="H9731" s="1">
        <v>43166</v>
      </c>
      <c r="I9731">
        <v>999999</v>
      </c>
      <c r="J9731">
        <v>46.186</v>
      </c>
      <c r="K9731">
        <v>21.238</v>
      </c>
      <c r="L9731" t="s">
        <v>15</v>
      </c>
      <c r="M9731">
        <v>1.2886</v>
      </c>
    </row>
    <row r="9732" spans="1:13" x14ac:dyDescent="0.25">
      <c r="A9732">
        <v>298704</v>
      </c>
      <c r="B9732">
        <v>1</v>
      </c>
      <c r="C9732" s="1">
        <v>43165</v>
      </c>
      <c r="D9732">
        <v>341347</v>
      </c>
      <c r="E9732">
        <v>786</v>
      </c>
      <c r="F9732">
        <v>1</v>
      </c>
      <c r="G9732">
        <v>17.25</v>
      </c>
      <c r="H9732" s="1">
        <v>43166</v>
      </c>
      <c r="I9732">
        <v>999999</v>
      </c>
      <c r="J9732">
        <v>15.352499999999999</v>
      </c>
      <c r="K9732">
        <v>8.7899999999999991</v>
      </c>
      <c r="L9732" t="s">
        <v>15</v>
      </c>
      <c r="M9732">
        <v>1.2886</v>
      </c>
    </row>
    <row r="9733" spans="1:13" x14ac:dyDescent="0.25">
      <c r="A9733">
        <v>298704</v>
      </c>
      <c r="B9733">
        <v>2</v>
      </c>
      <c r="C9733" s="1">
        <v>43165</v>
      </c>
      <c r="D9733">
        <v>341347</v>
      </c>
      <c r="E9733">
        <v>519</v>
      </c>
      <c r="F9733">
        <v>6</v>
      </c>
      <c r="G9733">
        <v>928.5</v>
      </c>
      <c r="H9733" s="1">
        <v>43166</v>
      </c>
      <c r="I9733">
        <v>999999</v>
      </c>
      <c r="J9733">
        <v>863.505</v>
      </c>
      <c r="K9733">
        <v>307.63499999999999</v>
      </c>
      <c r="L9733" t="s">
        <v>15</v>
      </c>
      <c r="M9733">
        <v>1.2886</v>
      </c>
    </row>
    <row r="9734" spans="1:13" x14ac:dyDescent="0.25">
      <c r="A9734">
        <v>298704</v>
      </c>
      <c r="B9734">
        <v>3</v>
      </c>
      <c r="C9734" s="1">
        <v>43165</v>
      </c>
      <c r="D9734">
        <v>341347</v>
      </c>
      <c r="E9734">
        <v>116</v>
      </c>
      <c r="F9734">
        <v>5</v>
      </c>
      <c r="G9734">
        <v>161.4905</v>
      </c>
      <c r="H9734" s="1">
        <v>43166</v>
      </c>
      <c r="I9734">
        <v>999999</v>
      </c>
      <c r="J9734">
        <v>145.34139999999999</v>
      </c>
      <c r="K9734">
        <v>82.336500000000001</v>
      </c>
      <c r="L9734" t="s">
        <v>15</v>
      </c>
      <c r="M9734">
        <v>1.2886</v>
      </c>
    </row>
    <row r="9735" spans="1:13" x14ac:dyDescent="0.25">
      <c r="A9735">
        <v>298705</v>
      </c>
      <c r="B9735">
        <v>0</v>
      </c>
      <c r="C9735" s="1">
        <v>43165</v>
      </c>
      <c r="D9735">
        <v>776961</v>
      </c>
      <c r="E9735">
        <v>1580</v>
      </c>
      <c r="F9735">
        <v>3</v>
      </c>
      <c r="G9735">
        <v>284.7</v>
      </c>
      <c r="H9735" s="1">
        <v>43169</v>
      </c>
      <c r="I9735">
        <v>999999</v>
      </c>
      <c r="J9735">
        <v>267.61799999999999</v>
      </c>
      <c r="K9735">
        <v>94.328000000000003</v>
      </c>
      <c r="L9735" t="s">
        <v>14</v>
      </c>
      <c r="M9735">
        <v>0.80569999999999997</v>
      </c>
    </row>
    <row r="9736" spans="1:13" x14ac:dyDescent="0.25">
      <c r="A9736">
        <v>298705</v>
      </c>
      <c r="B9736">
        <v>1</v>
      </c>
      <c r="C9736" s="1">
        <v>43165</v>
      </c>
      <c r="D9736">
        <v>776961</v>
      </c>
      <c r="E9736">
        <v>810</v>
      </c>
      <c r="F9736">
        <v>2</v>
      </c>
      <c r="G9736">
        <v>29.925000000000001</v>
      </c>
      <c r="H9736" s="1">
        <v>43169</v>
      </c>
      <c r="I9736">
        <v>999999</v>
      </c>
      <c r="J9736">
        <v>29.925000000000001</v>
      </c>
      <c r="K9736">
        <v>13.755000000000001</v>
      </c>
      <c r="L9736" t="s">
        <v>14</v>
      </c>
      <c r="M9736">
        <v>0.80569999999999997</v>
      </c>
    </row>
    <row r="9737" spans="1:13" x14ac:dyDescent="0.25">
      <c r="A9737">
        <v>298705</v>
      </c>
      <c r="B9737">
        <v>2</v>
      </c>
      <c r="C9737" s="1">
        <v>43165</v>
      </c>
      <c r="D9737">
        <v>776961</v>
      </c>
      <c r="E9737">
        <v>1602</v>
      </c>
      <c r="F9737">
        <v>1</v>
      </c>
      <c r="G9737">
        <v>233.98699999999999</v>
      </c>
      <c r="H9737" s="1">
        <v>43169</v>
      </c>
      <c r="I9737">
        <v>999999</v>
      </c>
      <c r="J9737">
        <v>233.98699999999999</v>
      </c>
      <c r="K9737">
        <v>107.601</v>
      </c>
      <c r="L9737" t="s">
        <v>14</v>
      </c>
      <c r="M9737">
        <v>0.80569999999999997</v>
      </c>
    </row>
    <row r="9738" spans="1:13" x14ac:dyDescent="0.25">
      <c r="A9738">
        <v>298705</v>
      </c>
      <c r="B9738">
        <v>3</v>
      </c>
      <c r="C9738" s="1">
        <v>43165</v>
      </c>
      <c r="D9738">
        <v>776961</v>
      </c>
      <c r="E9738">
        <v>1529</v>
      </c>
      <c r="F9738">
        <v>4</v>
      </c>
      <c r="G9738">
        <v>357</v>
      </c>
      <c r="H9738" s="1">
        <v>43169</v>
      </c>
      <c r="I9738">
        <v>999999</v>
      </c>
      <c r="J9738">
        <v>339.15</v>
      </c>
      <c r="K9738">
        <v>164.178</v>
      </c>
      <c r="L9738" t="s">
        <v>14</v>
      </c>
      <c r="M9738">
        <v>0.80569999999999997</v>
      </c>
    </row>
    <row r="9739" spans="1:13" x14ac:dyDescent="0.25">
      <c r="A9739">
        <v>298705</v>
      </c>
      <c r="B9739">
        <v>4</v>
      </c>
      <c r="C9739" s="1">
        <v>43165</v>
      </c>
      <c r="D9739">
        <v>776961</v>
      </c>
      <c r="E9739">
        <v>803</v>
      </c>
      <c r="F9739">
        <v>8</v>
      </c>
      <c r="G9739">
        <v>26.85</v>
      </c>
      <c r="H9739" s="1">
        <v>43169</v>
      </c>
      <c r="I9739">
        <v>999999</v>
      </c>
      <c r="J9739">
        <v>24.970500000000001</v>
      </c>
      <c r="K9739">
        <v>13.695</v>
      </c>
      <c r="L9739" t="s">
        <v>14</v>
      </c>
      <c r="M9739">
        <v>0.80569999999999997</v>
      </c>
    </row>
    <row r="9740" spans="1:13" x14ac:dyDescent="0.25">
      <c r="A9740">
        <v>298706</v>
      </c>
      <c r="B9740">
        <v>0</v>
      </c>
      <c r="C9740" s="1">
        <v>43165</v>
      </c>
      <c r="D9740">
        <v>2025955</v>
      </c>
      <c r="E9740">
        <v>1443</v>
      </c>
      <c r="F9740">
        <v>3</v>
      </c>
      <c r="G9740">
        <v>824.6</v>
      </c>
      <c r="H9740" s="1">
        <v>43167</v>
      </c>
      <c r="I9740">
        <v>999999</v>
      </c>
      <c r="J9740">
        <v>824.6</v>
      </c>
      <c r="K9740">
        <v>273.20999999999998</v>
      </c>
      <c r="L9740" t="s">
        <v>13</v>
      </c>
      <c r="M9740">
        <v>1</v>
      </c>
    </row>
    <row r="9741" spans="1:13" x14ac:dyDescent="0.25">
      <c r="A9741">
        <v>298706</v>
      </c>
      <c r="B9741">
        <v>1</v>
      </c>
      <c r="C9741" s="1">
        <v>43165</v>
      </c>
      <c r="D9741">
        <v>2025955</v>
      </c>
      <c r="E9741">
        <v>143</v>
      </c>
      <c r="F9741">
        <v>3</v>
      </c>
      <c r="G9741">
        <v>284.9905</v>
      </c>
      <c r="H9741" s="1">
        <v>43167</v>
      </c>
      <c r="I9741">
        <v>999999</v>
      </c>
      <c r="J9741">
        <v>259.34129999999999</v>
      </c>
      <c r="K9741">
        <v>145.29300000000001</v>
      </c>
      <c r="L9741" t="s">
        <v>13</v>
      </c>
      <c r="M9741">
        <v>1</v>
      </c>
    </row>
    <row r="9742" spans="1:13" x14ac:dyDescent="0.25">
      <c r="A9742">
        <v>298800</v>
      </c>
      <c r="B9742">
        <v>0</v>
      </c>
      <c r="C9742" s="1">
        <v>43166</v>
      </c>
      <c r="D9742">
        <v>1190721</v>
      </c>
      <c r="E9742">
        <v>1558</v>
      </c>
      <c r="F9742">
        <v>1</v>
      </c>
      <c r="G9742">
        <v>532</v>
      </c>
      <c r="H9742" s="1">
        <v>43168</v>
      </c>
      <c r="I9742">
        <v>999999</v>
      </c>
      <c r="J9742">
        <v>532</v>
      </c>
      <c r="K9742">
        <v>176.26</v>
      </c>
      <c r="L9742" t="s">
        <v>16</v>
      </c>
      <c r="M9742">
        <v>0.72089999999999999</v>
      </c>
    </row>
    <row r="9743" spans="1:13" x14ac:dyDescent="0.25">
      <c r="A9743">
        <v>298800</v>
      </c>
      <c r="B9743">
        <v>1</v>
      </c>
      <c r="C9743" s="1">
        <v>43166</v>
      </c>
      <c r="D9743">
        <v>1190721</v>
      </c>
      <c r="E9743">
        <v>1654</v>
      </c>
      <c r="F9743">
        <v>2</v>
      </c>
      <c r="G9743">
        <v>337.98700000000002</v>
      </c>
      <c r="H9743" s="1">
        <v>43168</v>
      </c>
      <c r="I9743">
        <v>999999</v>
      </c>
      <c r="J9743">
        <v>337.98700000000002</v>
      </c>
      <c r="K9743">
        <v>111.982</v>
      </c>
      <c r="L9743" t="s">
        <v>16</v>
      </c>
      <c r="M9743">
        <v>0.72089999999999999</v>
      </c>
    </row>
    <row r="9744" spans="1:13" x14ac:dyDescent="0.25">
      <c r="A9744">
        <v>298800</v>
      </c>
      <c r="B9744">
        <v>2</v>
      </c>
      <c r="C9744" s="1">
        <v>43166</v>
      </c>
      <c r="D9744">
        <v>1190721</v>
      </c>
      <c r="E9744">
        <v>326</v>
      </c>
      <c r="F9744">
        <v>1</v>
      </c>
      <c r="G9744">
        <v>284.05</v>
      </c>
      <c r="H9744" s="1">
        <v>43168</v>
      </c>
      <c r="I9744">
        <v>999999</v>
      </c>
      <c r="J9744">
        <v>261.32600000000002</v>
      </c>
      <c r="K9744">
        <v>144.81800000000001</v>
      </c>
      <c r="L9744" t="s">
        <v>16</v>
      </c>
      <c r="M9744">
        <v>0.72089999999999999</v>
      </c>
    </row>
    <row r="9745" spans="1:13" x14ac:dyDescent="0.25">
      <c r="A9745">
        <v>298800</v>
      </c>
      <c r="B9745">
        <v>3</v>
      </c>
      <c r="C9745" s="1">
        <v>43166</v>
      </c>
      <c r="D9745">
        <v>1190721</v>
      </c>
      <c r="E9745">
        <v>1598</v>
      </c>
      <c r="F9745">
        <v>1</v>
      </c>
      <c r="G9745">
        <v>75.244</v>
      </c>
      <c r="H9745" s="1">
        <v>43168</v>
      </c>
      <c r="I9745">
        <v>999999</v>
      </c>
      <c r="J9745">
        <v>65.462199999999996</v>
      </c>
      <c r="K9745">
        <v>34.606000000000002</v>
      </c>
      <c r="L9745" t="s">
        <v>16</v>
      </c>
      <c r="M9745">
        <v>0.72089999999999999</v>
      </c>
    </row>
    <row r="9746" spans="1:13" x14ac:dyDescent="0.25">
      <c r="A9746">
        <v>298801</v>
      </c>
      <c r="B9746">
        <v>0</v>
      </c>
      <c r="C9746" s="1">
        <v>43166</v>
      </c>
      <c r="D9746">
        <v>990113</v>
      </c>
      <c r="E9746">
        <v>1754</v>
      </c>
      <c r="F9746">
        <v>1</v>
      </c>
      <c r="G9746">
        <v>80.099999999999994</v>
      </c>
      <c r="H9746" s="1">
        <v>43168</v>
      </c>
      <c r="I9746">
        <v>999999</v>
      </c>
      <c r="J9746">
        <v>80.099999999999994</v>
      </c>
      <c r="K9746">
        <v>36.837000000000003</v>
      </c>
      <c r="L9746" t="s">
        <v>16</v>
      </c>
      <c r="M9746">
        <v>0.72089999999999999</v>
      </c>
    </row>
    <row r="9747" spans="1:13" x14ac:dyDescent="0.25">
      <c r="A9747">
        <v>298802</v>
      </c>
      <c r="B9747">
        <v>0</v>
      </c>
      <c r="C9747" s="1">
        <v>43166</v>
      </c>
      <c r="D9747">
        <v>1467036</v>
      </c>
      <c r="E9747">
        <v>1529</v>
      </c>
      <c r="F9747">
        <v>1</v>
      </c>
      <c r="G9747">
        <v>357</v>
      </c>
      <c r="H9747" s="1">
        <v>43167</v>
      </c>
      <c r="I9747">
        <v>999999</v>
      </c>
      <c r="J9747">
        <v>353.43</v>
      </c>
      <c r="K9747">
        <v>164.178</v>
      </c>
      <c r="L9747" t="s">
        <v>13</v>
      </c>
      <c r="M9747">
        <v>1</v>
      </c>
    </row>
    <row r="9748" spans="1:13" x14ac:dyDescent="0.25">
      <c r="A9748">
        <v>298802</v>
      </c>
      <c r="B9748">
        <v>1</v>
      </c>
      <c r="C9748" s="1">
        <v>43166</v>
      </c>
      <c r="D9748">
        <v>1467036</v>
      </c>
      <c r="E9748">
        <v>1434</v>
      </c>
      <c r="F9748">
        <v>2</v>
      </c>
      <c r="G9748">
        <v>375.2</v>
      </c>
      <c r="H9748" s="1">
        <v>43167</v>
      </c>
      <c r="I9748">
        <v>999999</v>
      </c>
      <c r="J9748">
        <v>333.928</v>
      </c>
      <c r="K9748">
        <v>172.536</v>
      </c>
      <c r="L9748" t="s">
        <v>13</v>
      </c>
      <c r="M9748">
        <v>1</v>
      </c>
    </row>
    <row r="9749" spans="1:13" x14ac:dyDescent="0.25">
      <c r="A9749">
        <v>298802</v>
      </c>
      <c r="B9749">
        <v>2</v>
      </c>
      <c r="C9749" s="1">
        <v>43166</v>
      </c>
      <c r="D9749">
        <v>1467036</v>
      </c>
      <c r="E9749">
        <v>1467</v>
      </c>
      <c r="F9749">
        <v>7</v>
      </c>
      <c r="G9749">
        <v>421.4</v>
      </c>
      <c r="H9749" s="1">
        <v>43167</v>
      </c>
      <c r="I9749">
        <v>999999</v>
      </c>
      <c r="J9749">
        <v>362.404</v>
      </c>
      <c r="K9749">
        <v>193.78800000000001</v>
      </c>
      <c r="L9749" t="s">
        <v>13</v>
      </c>
      <c r="M9749">
        <v>1</v>
      </c>
    </row>
    <row r="9750" spans="1:13" x14ac:dyDescent="0.25">
      <c r="A9750">
        <v>298803</v>
      </c>
      <c r="B9750">
        <v>0</v>
      </c>
      <c r="C9750" s="1">
        <v>43166</v>
      </c>
      <c r="D9750">
        <v>334314</v>
      </c>
      <c r="E9750">
        <v>498</v>
      </c>
      <c r="F9750">
        <v>2</v>
      </c>
      <c r="G9750">
        <v>193.5</v>
      </c>
      <c r="H9750" s="1">
        <v>43166</v>
      </c>
      <c r="I9750">
        <v>90</v>
      </c>
      <c r="J9750">
        <v>168.345</v>
      </c>
      <c r="K9750">
        <v>98.655000000000001</v>
      </c>
      <c r="L9750" t="s">
        <v>15</v>
      </c>
      <c r="M9750">
        <v>1.2930999999999999</v>
      </c>
    </row>
    <row r="9751" spans="1:13" x14ac:dyDescent="0.25">
      <c r="A9751">
        <v>298803</v>
      </c>
      <c r="B9751">
        <v>1</v>
      </c>
      <c r="C9751" s="1">
        <v>43166</v>
      </c>
      <c r="D9751">
        <v>334314</v>
      </c>
      <c r="E9751">
        <v>1560</v>
      </c>
      <c r="F9751">
        <v>2</v>
      </c>
      <c r="G9751">
        <v>462</v>
      </c>
      <c r="H9751" s="1">
        <v>43166</v>
      </c>
      <c r="I9751">
        <v>90</v>
      </c>
      <c r="J9751">
        <v>425.04</v>
      </c>
      <c r="K9751">
        <v>212.464</v>
      </c>
      <c r="L9751" t="s">
        <v>15</v>
      </c>
      <c r="M9751">
        <v>1.2930999999999999</v>
      </c>
    </row>
    <row r="9752" spans="1:13" x14ac:dyDescent="0.25">
      <c r="A9752">
        <v>298803</v>
      </c>
      <c r="B9752">
        <v>2</v>
      </c>
      <c r="C9752" s="1">
        <v>43166</v>
      </c>
      <c r="D9752">
        <v>334314</v>
      </c>
      <c r="E9752">
        <v>462</v>
      </c>
      <c r="F9752">
        <v>3</v>
      </c>
      <c r="G9752">
        <v>1303.5</v>
      </c>
      <c r="H9752" s="1">
        <v>43166</v>
      </c>
      <c r="I9752">
        <v>90</v>
      </c>
      <c r="J9752">
        <v>1277.43</v>
      </c>
      <c r="K9752">
        <v>431.88</v>
      </c>
      <c r="L9752" t="s">
        <v>15</v>
      </c>
      <c r="M9752">
        <v>1.2930999999999999</v>
      </c>
    </row>
    <row r="9753" spans="1:13" x14ac:dyDescent="0.25">
      <c r="A9753">
        <v>298803</v>
      </c>
      <c r="B9753">
        <v>3</v>
      </c>
      <c r="C9753" s="1">
        <v>43166</v>
      </c>
      <c r="D9753">
        <v>334314</v>
      </c>
      <c r="E9753">
        <v>457</v>
      </c>
      <c r="F9753">
        <v>4</v>
      </c>
      <c r="G9753">
        <v>329.92500000000001</v>
      </c>
      <c r="H9753" s="1">
        <v>43166</v>
      </c>
      <c r="I9753">
        <v>90</v>
      </c>
      <c r="J9753">
        <v>329.92500000000001</v>
      </c>
      <c r="K9753">
        <v>168.21</v>
      </c>
      <c r="L9753" t="s">
        <v>15</v>
      </c>
      <c r="M9753">
        <v>1.2930999999999999</v>
      </c>
    </row>
    <row r="9754" spans="1:13" x14ac:dyDescent="0.25">
      <c r="A9754">
        <v>298804</v>
      </c>
      <c r="B9754">
        <v>0</v>
      </c>
      <c r="C9754" s="1">
        <v>43166</v>
      </c>
      <c r="D9754">
        <v>1886958</v>
      </c>
      <c r="E9754">
        <v>186</v>
      </c>
      <c r="F9754">
        <v>2</v>
      </c>
      <c r="G9754">
        <v>85.405000000000001</v>
      </c>
      <c r="H9754" s="1">
        <v>43169</v>
      </c>
      <c r="I9754">
        <v>999999</v>
      </c>
      <c r="J9754">
        <v>79.426599999999993</v>
      </c>
      <c r="K9754">
        <v>43.538499999999999</v>
      </c>
      <c r="L9754" t="s">
        <v>13</v>
      </c>
      <c r="M9754">
        <v>1</v>
      </c>
    </row>
    <row r="9755" spans="1:13" x14ac:dyDescent="0.25">
      <c r="A9755">
        <v>298804</v>
      </c>
      <c r="B9755">
        <v>1</v>
      </c>
      <c r="C9755" s="1">
        <v>43166</v>
      </c>
      <c r="D9755">
        <v>1886958</v>
      </c>
      <c r="E9755">
        <v>1580</v>
      </c>
      <c r="F9755">
        <v>4</v>
      </c>
      <c r="G9755">
        <v>284.7</v>
      </c>
      <c r="H9755" s="1">
        <v>43169</v>
      </c>
      <c r="I9755">
        <v>999999</v>
      </c>
      <c r="J9755">
        <v>264.77100000000002</v>
      </c>
      <c r="K9755">
        <v>94.328000000000003</v>
      </c>
      <c r="L9755" t="s">
        <v>13</v>
      </c>
      <c r="M9755">
        <v>1</v>
      </c>
    </row>
    <row r="9756" spans="1:13" x14ac:dyDescent="0.25">
      <c r="A9756">
        <v>298805</v>
      </c>
      <c r="B9756">
        <v>0</v>
      </c>
      <c r="C9756" s="1">
        <v>43166</v>
      </c>
      <c r="D9756">
        <v>1780221</v>
      </c>
      <c r="E9756">
        <v>144</v>
      </c>
      <c r="F9756">
        <v>3</v>
      </c>
      <c r="G9756">
        <v>284.9905</v>
      </c>
      <c r="H9756" s="1">
        <v>43166</v>
      </c>
      <c r="I9756">
        <v>570</v>
      </c>
      <c r="J9756">
        <v>256.4914</v>
      </c>
      <c r="K9756">
        <v>145.29300000000001</v>
      </c>
      <c r="L9756" t="s">
        <v>13</v>
      </c>
      <c r="M9756">
        <v>1</v>
      </c>
    </row>
    <row r="9757" spans="1:13" x14ac:dyDescent="0.25">
      <c r="A9757">
        <v>298805</v>
      </c>
      <c r="B9757">
        <v>1</v>
      </c>
      <c r="C9757" s="1">
        <v>43166</v>
      </c>
      <c r="D9757">
        <v>1780221</v>
      </c>
      <c r="E9757">
        <v>477</v>
      </c>
      <c r="F9757">
        <v>8</v>
      </c>
      <c r="G9757">
        <v>928.5</v>
      </c>
      <c r="H9757" s="1">
        <v>43166</v>
      </c>
      <c r="I9757">
        <v>570</v>
      </c>
      <c r="J9757">
        <v>928.5</v>
      </c>
      <c r="K9757">
        <v>307.63499999999999</v>
      </c>
      <c r="L9757" t="s">
        <v>13</v>
      </c>
      <c r="M9757">
        <v>1</v>
      </c>
    </row>
    <row r="9758" spans="1:13" x14ac:dyDescent="0.25">
      <c r="A9758">
        <v>298805</v>
      </c>
      <c r="B9758">
        <v>2</v>
      </c>
      <c r="C9758" s="1">
        <v>43166</v>
      </c>
      <c r="D9758">
        <v>1780221</v>
      </c>
      <c r="E9758">
        <v>732</v>
      </c>
      <c r="F9758">
        <v>2</v>
      </c>
      <c r="G9758">
        <v>240</v>
      </c>
      <c r="H9758" s="1">
        <v>43166</v>
      </c>
      <c r="I9758">
        <v>570</v>
      </c>
      <c r="J9758">
        <v>223.2</v>
      </c>
      <c r="K9758">
        <v>110.37</v>
      </c>
      <c r="L9758" t="s">
        <v>13</v>
      </c>
      <c r="M9758">
        <v>1</v>
      </c>
    </row>
    <row r="9759" spans="1:13" x14ac:dyDescent="0.25">
      <c r="A9759">
        <v>298805</v>
      </c>
      <c r="B9759">
        <v>3</v>
      </c>
      <c r="C9759" s="1">
        <v>43166</v>
      </c>
      <c r="D9759">
        <v>1780221</v>
      </c>
      <c r="E9759">
        <v>743</v>
      </c>
      <c r="F9759">
        <v>4</v>
      </c>
      <c r="G9759">
        <v>19.425000000000001</v>
      </c>
      <c r="H9759" s="1">
        <v>43166</v>
      </c>
      <c r="I9759">
        <v>570</v>
      </c>
      <c r="J9759">
        <v>17.2882</v>
      </c>
      <c r="K9759">
        <v>9.9</v>
      </c>
      <c r="L9759" t="s">
        <v>13</v>
      </c>
      <c r="M9759">
        <v>1</v>
      </c>
    </row>
    <row r="9760" spans="1:13" x14ac:dyDescent="0.25">
      <c r="A9760">
        <v>298805</v>
      </c>
      <c r="B9760">
        <v>4</v>
      </c>
      <c r="C9760" s="1">
        <v>43166</v>
      </c>
      <c r="D9760">
        <v>1780221</v>
      </c>
      <c r="E9760">
        <v>117</v>
      </c>
      <c r="F9760">
        <v>2</v>
      </c>
      <c r="G9760">
        <v>161.4905</v>
      </c>
      <c r="H9760" s="1">
        <v>43166</v>
      </c>
      <c r="I9760">
        <v>570</v>
      </c>
      <c r="J9760">
        <v>161.4905</v>
      </c>
      <c r="K9760">
        <v>82.336500000000001</v>
      </c>
      <c r="L9760" t="s">
        <v>13</v>
      </c>
      <c r="M9760">
        <v>1</v>
      </c>
    </row>
    <row r="9761" spans="1:13" x14ac:dyDescent="0.25">
      <c r="A9761">
        <v>298806</v>
      </c>
      <c r="B9761">
        <v>0</v>
      </c>
      <c r="C9761" s="1">
        <v>43166</v>
      </c>
      <c r="D9761">
        <v>753702</v>
      </c>
      <c r="E9761">
        <v>1137</v>
      </c>
      <c r="F9761">
        <v>5</v>
      </c>
      <c r="G9761">
        <v>479.82</v>
      </c>
      <c r="H9761" s="1">
        <v>43169</v>
      </c>
      <c r="I9761">
        <v>999999</v>
      </c>
      <c r="J9761">
        <v>475.02179999999998</v>
      </c>
      <c r="K9761">
        <v>158.97200000000001</v>
      </c>
      <c r="L9761" t="s">
        <v>14</v>
      </c>
      <c r="M9761">
        <v>0.80530000000000002</v>
      </c>
    </row>
    <row r="9762" spans="1:13" x14ac:dyDescent="0.25">
      <c r="A9762">
        <v>298806</v>
      </c>
      <c r="B9762">
        <v>1</v>
      </c>
      <c r="C9762" s="1">
        <v>43166</v>
      </c>
      <c r="D9762">
        <v>753702</v>
      </c>
      <c r="E9762">
        <v>1552</v>
      </c>
      <c r="F9762">
        <v>2</v>
      </c>
      <c r="G9762">
        <v>557.20000000000005</v>
      </c>
      <c r="H9762" s="1">
        <v>43169</v>
      </c>
      <c r="I9762">
        <v>999999</v>
      </c>
      <c r="J9762">
        <v>479.19200000000001</v>
      </c>
      <c r="K9762">
        <v>184.61799999999999</v>
      </c>
      <c r="L9762" t="s">
        <v>14</v>
      </c>
      <c r="M9762">
        <v>0.80530000000000002</v>
      </c>
    </row>
    <row r="9763" spans="1:13" x14ac:dyDescent="0.25">
      <c r="A9763">
        <v>298806</v>
      </c>
      <c r="B9763">
        <v>2</v>
      </c>
      <c r="C9763" s="1">
        <v>43166</v>
      </c>
      <c r="D9763">
        <v>753702</v>
      </c>
      <c r="E9763">
        <v>791</v>
      </c>
      <c r="F9763">
        <v>5</v>
      </c>
      <c r="G9763">
        <v>44.85</v>
      </c>
      <c r="H9763" s="1">
        <v>43169</v>
      </c>
      <c r="I9763">
        <v>999999</v>
      </c>
      <c r="J9763">
        <v>44.85</v>
      </c>
      <c r="K9763">
        <v>20.625</v>
      </c>
      <c r="L9763" t="s">
        <v>14</v>
      </c>
      <c r="M9763">
        <v>0.80530000000000002</v>
      </c>
    </row>
    <row r="9764" spans="1:13" x14ac:dyDescent="0.25">
      <c r="A9764">
        <v>298806</v>
      </c>
      <c r="B9764">
        <v>3</v>
      </c>
      <c r="C9764" s="1">
        <v>43166</v>
      </c>
      <c r="D9764">
        <v>753702</v>
      </c>
      <c r="E9764">
        <v>1624</v>
      </c>
      <c r="F9764">
        <v>1</v>
      </c>
      <c r="G9764">
        <v>284.7</v>
      </c>
      <c r="H9764" s="1">
        <v>43169</v>
      </c>
      <c r="I9764">
        <v>999999</v>
      </c>
      <c r="J9764">
        <v>264.77100000000002</v>
      </c>
      <c r="K9764">
        <v>94.328000000000003</v>
      </c>
      <c r="L9764" t="s">
        <v>14</v>
      </c>
      <c r="M9764">
        <v>0.80530000000000002</v>
      </c>
    </row>
    <row r="9765" spans="1:13" x14ac:dyDescent="0.25">
      <c r="A9765">
        <v>298806</v>
      </c>
      <c r="B9765">
        <v>4</v>
      </c>
      <c r="C9765" s="1">
        <v>43166</v>
      </c>
      <c r="D9765">
        <v>753702</v>
      </c>
      <c r="E9765">
        <v>2513</v>
      </c>
      <c r="F9765">
        <v>2</v>
      </c>
      <c r="G9765">
        <v>181.98599999999999</v>
      </c>
      <c r="H9765" s="1">
        <v>43169</v>
      </c>
      <c r="I9765">
        <v>999999</v>
      </c>
      <c r="J9765">
        <v>181.98599999999999</v>
      </c>
      <c r="K9765">
        <v>60.298000000000002</v>
      </c>
      <c r="L9765" t="s">
        <v>14</v>
      </c>
      <c r="M9765">
        <v>0.80530000000000002</v>
      </c>
    </row>
    <row r="9766" spans="1:13" x14ac:dyDescent="0.25">
      <c r="A9766">
        <v>298806</v>
      </c>
      <c r="B9766">
        <v>5</v>
      </c>
      <c r="C9766" s="1">
        <v>43166</v>
      </c>
      <c r="D9766">
        <v>753702</v>
      </c>
      <c r="E9766">
        <v>920</v>
      </c>
      <c r="F9766">
        <v>6</v>
      </c>
      <c r="G9766">
        <v>1.425</v>
      </c>
      <c r="H9766" s="1">
        <v>43169</v>
      </c>
      <c r="I9766">
        <v>999999</v>
      </c>
      <c r="J9766">
        <v>1.2825</v>
      </c>
      <c r="K9766">
        <v>0.72</v>
      </c>
      <c r="L9766" t="s">
        <v>14</v>
      </c>
      <c r="M9766">
        <v>0.80530000000000002</v>
      </c>
    </row>
    <row r="9767" spans="1:13" x14ac:dyDescent="0.25">
      <c r="A9767">
        <v>298807</v>
      </c>
      <c r="B9767">
        <v>0</v>
      </c>
      <c r="C9767" s="1">
        <v>43166</v>
      </c>
      <c r="D9767">
        <v>1082194</v>
      </c>
      <c r="E9767">
        <v>459</v>
      </c>
      <c r="F9767">
        <v>3</v>
      </c>
      <c r="G9767">
        <v>404.85</v>
      </c>
      <c r="H9767" s="1">
        <v>43170</v>
      </c>
      <c r="I9767">
        <v>999999</v>
      </c>
      <c r="J9767">
        <v>404.85</v>
      </c>
      <c r="K9767">
        <v>206.4</v>
      </c>
      <c r="L9767" t="s">
        <v>16</v>
      </c>
      <c r="M9767">
        <v>0.72089999999999999</v>
      </c>
    </row>
    <row r="9768" spans="1:13" x14ac:dyDescent="0.25">
      <c r="A9768">
        <v>298807</v>
      </c>
      <c r="B9768">
        <v>1</v>
      </c>
      <c r="C9768" s="1">
        <v>43166</v>
      </c>
      <c r="D9768">
        <v>1082194</v>
      </c>
      <c r="E9768">
        <v>1469</v>
      </c>
      <c r="F9768">
        <v>7</v>
      </c>
      <c r="G9768">
        <v>280</v>
      </c>
      <c r="H9768" s="1">
        <v>43170</v>
      </c>
      <c r="I9768">
        <v>999999</v>
      </c>
      <c r="J9768">
        <v>280</v>
      </c>
      <c r="K9768">
        <v>128.75800000000001</v>
      </c>
      <c r="L9768" t="s">
        <v>16</v>
      </c>
      <c r="M9768">
        <v>0.72089999999999999</v>
      </c>
    </row>
    <row r="9769" spans="1:13" x14ac:dyDescent="0.25">
      <c r="A9769">
        <v>298808</v>
      </c>
      <c r="B9769">
        <v>0</v>
      </c>
      <c r="C9769" s="1">
        <v>43166</v>
      </c>
      <c r="D9769">
        <v>341608</v>
      </c>
      <c r="E9769">
        <v>1200</v>
      </c>
      <c r="F9769">
        <v>1</v>
      </c>
      <c r="G9769">
        <v>1100</v>
      </c>
      <c r="H9769" s="1">
        <v>43168</v>
      </c>
      <c r="I9769">
        <v>999999</v>
      </c>
      <c r="J9769">
        <v>968</v>
      </c>
      <c r="K9769">
        <v>364.452</v>
      </c>
      <c r="L9769" t="s">
        <v>15</v>
      </c>
      <c r="M9769">
        <v>1.2930999999999999</v>
      </c>
    </row>
    <row r="9770" spans="1:13" x14ac:dyDescent="0.25">
      <c r="A9770">
        <v>298808</v>
      </c>
      <c r="B9770">
        <v>1</v>
      </c>
      <c r="C9770" s="1">
        <v>43166</v>
      </c>
      <c r="D9770">
        <v>341608</v>
      </c>
      <c r="E9770">
        <v>1629</v>
      </c>
      <c r="F9770">
        <v>2</v>
      </c>
      <c r="G9770">
        <v>12.987</v>
      </c>
      <c r="H9770" s="1">
        <v>43168</v>
      </c>
      <c r="I9770">
        <v>999999</v>
      </c>
      <c r="J9770">
        <v>11.168799999999999</v>
      </c>
      <c r="K9770">
        <v>6.617</v>
      </c>
      <c r="L9770" t="s">
        <v>15</v>
      </c>
      <c r="M9770">
        <v>1.2930999999999999</v>
      </c>
    </row>
    <row r="9771" spans="1:13" x14ac:dyDescent="0.25">
      <c r="A9771">
        <v>298808</v>
      </c>
      <c r="B9771">
        <v>2</v>
      </c>
      <c r="C9771" s="1">
        <v>43166</v>
      </c>
      <c r="D9771">
        <v>341608</v>
      </c>
      <c r="E9771">
        <v>2039</v>
      </c>
      <c r="F9771">
        <v>1</v>
      </c>
      <c r="G9771">
        <v>161.99100000000001</v>
      </c>
      <c r="H9771" s="1">
        <v>43168</v>
      </c>
      <c r="I9771">
        <v>999999</v>
      </c>
      <c r="J9771">
        <v>139.31219999999999</v>
      </c>
      <c r="K9771">
        <v>74.492999999999995</v>
      </c>
      <c r="L9771" t="s">
        <v>15</v>
      </c>
      <c r="M9771">
        <v>1.2930999999999999</v>
      </c>
    </row>
    <row r="9772" spans="1:13" x14ac:dyDescent="0.25">
      <c r="A9772">
        <v>298900</v>
      </c>
      <c r="B9772">
        <v>0</v>
      </c>
      <c r="C9772" s="1">
        <v>43167</v>
      </c>
      <c r="D9772">
        <v>1759405</v>
      </c>
      <c r="E9772">
        <v>379</v>
      </c>
      <c r="F9772">
        <v>3</v>
      </c>
      <c r="G9772">
        <v>489</v>
      </c>
      <c r="H9772" s="1">
        <v>43170</v>
      </c>
      <c r="I9772">
        <v>999999</v>
      </c>
      <c r="J9772">
        <v>444.99</v>
      </c>
      <c r="K9772">
        <v>249.3</v>
      </c>
      <c r="L9772" t="s">
        <v>13</v>
      </c>
      <c r="M9772">
        <v>1</v>
      </c>
    </row>
    <row r="9773" spans="1:13" x14ac:dyDescent="0.25">
      <c r="A9773">
        <v>298900</v>
      </c>
      <c r="B9773">
        <v>1</v>
      </c>
      <c r="C9773" s="1">
        <v>43167</v>
      </c>
      <c r="D9773">
        <v>1759405</v>
      </c>
      <c r="E9773">
        <v>1416</v>
      </c>
      <c r="F9773">
        <v>5</v>
      </c>
      <c r="G9773">
        <v>431.2</v>
      </c>
      <c r="H9773" s="1">
        <v>43170</v>
      </c>
      <c r="I9773">
        <v>999999</v>
      </c>
      <c r="J9773">
        <v>392.392</v>
      </c>
      <c r="K9773">
        <v>198.29599999999999</v>
      </c>
      <c r="L9773" t="s">
        <v>13</v>
      </c>
      <c r="M9773">
        <v>1</v>
      </c>
    </row>
    <row r="9774" spans="1:13" x14ac:dyDescent="0.25">
      <c r="A9774">
        <v>298900</v>
      </c>
      <c r="B9774">
        <v>2</v>
      </c>
      <c r="C9774" s="1">
        <v>43167</v>
      </c>
      <c r="D9774">
        <v>1759405</v>
      </c>
      <c r="E9774">
        <v>917</v>
      </c>
      <c r="F9774">
        <v>2</v>
      </c>
      <c r="G9774">
        <v>268.5</v>
      </c>
      <c r="H9774" s="1">
        <v>43170</v>
      </c>
      <c r="I9774">
        <v>999999</v>
      </c>
      <c r="J9774">
        <v>268.5</v>
      </c>
      <c r="K9774">
        <v>88.965000000000003</v>
      </c>
      <c r="L9774" t="s">
        <v>13</v>
      </c>
      <c r="M9774">
        <v>1</v>
      </c>
    </row>
    <row r="9775" spans="1:13" x14ac:dyDescent="0.25">
      <c r="A9775">
        <v>298900</v>
      </c>
      <c r="B9775">
        <v>3</v>
      </c>
      <c r="C9775" s="1">
        <v>43167</v>
      </c>
      <c r="D9775">
        <v>1759405</v>
      </c>
      <c r="E9775">
        <v>1248</v>
      </c>
      <c r="F9775">
        <v>4</v>
      </c>
      <c r="G9775">
        <v>54.988999999999997</v>
      </c>
      <c r="H9775" s="1">
        <v>43170</v>
      </c>
      <c r="I9775">
        <v>999999</v>
      </c>
      <c r="J9775">
        <v>48.940199999999997</v>
      </c>
      <c r="K9775">
        <v>28.039000000000001</v>
      </c>
      <c r="L9775" t="s">
        <v>13</v>
      </c>
      <c r="M9775">
        <v>1</v>
      </c>
    </row>
    <row r="9776" spans="1:13" x14ac:dyDescent="0.25">
      <c r="A9776">
        <v>298900</v>
      </c>
      <c r="B9776">
        <v>4</v>
      </c>
      <c r="C9776" s="1">
        <v>43167</v>
      </c>
      <c r="D9776">
        <v>1759405</v>
      </c>
      <c r="E9776">
        <v>574</v>
      </c>
      <c r="F9776">
        <v>1</v>
      </c>
      <c r="G9776">
        <v>163.5</v>
      </c>
      <c r="H9776" s="1">
        <v>43170</v>
      </c>
      <c r="I9776">
        <v>999999</v>
      </c>
      <c r="J9776">
        <v>163.5</v>
      </c>
      <c r="K9776">
        <v>83.355000000000004</v>
      </c>
      <c r="L9776" t="s">
        <v>13</v>
      </c>
      <c r="M9776">
        <v>1</v>
      </c>
    </row>
    <row r="9777" spans="1:13" x14ac:dyDescent="0.25">
      <c r="A9777">
        <v>298900</v>
      </c>
      <c r="B9777">
        <v>5</v>
      </c>
      <c r="C9777" s="1">
        <v>43167</v>
      </c>
      <c r="D9777">
        <v>1759405</v>
      </c>
      <c r="E9777">
        <v>201</v>
      </c>
      <c r="F9777">
        <v>3</v>
      </c>
      <c r="G9777">
        <v>664.05</v>
      </c>
      <c r="H9777" s="1">
        <v>43170</v>
      </c>
      <c r="I9777">
        <v>999999</v>
      </c>
      <c r="J9777">
        <v>664.05</v>
      </c>
      <c r="K9777">
        <v>305.36799999999999</v>
      </c>
      <c r="L9777" t="s">
        <v>13</v>
      </c>
      <c r="M9777">
        <v>1</v>
      </c>
    </row>
    <row r="9778" spans="1:13" x14ac:dyDescent="0.25">
      <c r="A9778">
        <v>298901</v>
      </c>
      <c r="B9778">
        <v>0</v>
      </c>
      <c r="C9778" s="1">
        <v>43167</v>
      </c>
      <c r="D9778">
        <v>1284180</v>
      </c>
      <c r="E9778">
        <v>2101</v>
      </c>
      <c r="F9778">
        <v>8</v>
      </c>
      <c r="G9778">
        <v>789.75</v>
      </c>
      <c r="H9778" s="1">
        <v>43170</v>
      </c>
      <c r="I9778">
        <v>999999</v>
      </c>
      <c r="J9778">
        <v>734.46749999999997</v>
      </c>
      <c r="K9778">
        <v>363.17700000000002</v>
      </c>
      <c r="L9778" t="s">
        <v>13</v>
      </c>
      <c r="M9778">
        <v>1</v>
      </c>
    </row>
    <row r="9779" spans="1:13" x14ac:dyDescent="0.25">
      <c r="A9779">
        <v>298902</v>
      </c>
      <c r="B9779">
        <v>0</v>
      </c>
      <c r="C9779" s="1">
        <v>43167</v>
      </c>
      <c r="D9779">
        <v>1824698</v>
      </c>
      <c r="E9779">
        <v>1539</v>
      </c>
      <c r="F9779">
        <v>4</v>
      </c>
      <c r="G9779">
        <v>434</v>
      </c>
      <c r="H9779" s="1">
        <v>43171</v>
      </c>
      <c r="I9779">
        <v>999999</v>
      </c>
      <c r="J9779">
        <v>434</v>
      </c>
      <c r="K9779">
        <v>199.584</v>
      </c>
      <c r="L9779" t="s">
        <v>13</v>
      </c>
      <c r="M9779">
        <v>1</v>
      </c>
    </row>
    <row r="9780" spans="1:13" x14ac:dyDescent="0.25">
      <c r="A9780">
        <v>298903</v>
      </c>
      <c r="B9780">
        <v>0</v>
      </c>
      <c r="C9780" s="1">
        <v>43167</v>
      </c>
      <c r="D9780">
        <v>1954639</v>
      </c>
      <c r="E9780">
        <v>454</v>
      </c>
      <c r="F9780">
        <v>1</v>
      </c>
      <c r="G9780">
        <v>404.85</v>
      </c>
      <c r="H9780" s="1">
        <v>43167</v>
      </c>
      <c r="I9780">
        <v>570</v>
      </c>
      <c r="J9780">
        <v>364.36500000000001</v>
      </c>
      <c r="K9780">
        <v>206.4</v>
      </c>
      <c r="L9780" t="s">
        <v>13</v>
      </c>
      <c r="M9780">
        <v>1</v>
      </c>
    </row>
    <row r="9781" spans="1:13" x14ac:dyDescent="0.25">
      <c r="A9781">
        <v>298903</v>
      </c>
      <c r="B9781">
        <v>1</v>
      </c>
      <c r="C9781" s="1">
        <v>43167</v>
      </c>
      <c r="D9781">
        <v>1954639</v>
      </c>
      <c r="E9781">
        <v>1630</v>
      </c>
      <c r="F9781">
        <v>8</v>
      </c>
      <c r="G9781">
        <v>29.757000000000001</v>
      </c>
      <c r="H9781" s="1">
        <v>43167</v>
      </c>
      <c r="I9781">
        <v>570</v>
      </c>
      <c r="J9781">
        <v>29.757000000000001</v>
      </c>
      <c r="K9781">
        <v>9.8539999999999992</v>
      </c>
      <c r="L9781" t="s">
        <v>13</v>
      </c>
      <c r="M9781">
        <v>1</v>
      </c>
    </row>
    <row r="9782" spans="1:13" x14ac:dyDescent="0.25">
      <c r="A9782">
        <v>298903</v>
      </c>
      <c r="B9782">
        <v>2</v>
      </c>
      <c r="C9782" s="1">
        <v>43167</v>
      </c>
      <c r="D9782">
        <v>1954639</v>
      </c>
      <c r="E9782">
        <v>421</v>
      </c>
      <c r="F9782">
        <v>2</v>
      </c>
      <c r="G9782">
        <v>703.5</v>
      </c>
      <c r="H9782" s="1">
        <v>43167</v>
      </c>
      <c r="I9782">
        <v>570</v>
      </c>
      <c r="J9782">
        <v>661.29</v>
      </c>
      <c r="K9782">
        <v>323.52</v>
      </c>
      <c r="L9782" t="s">
        <v>13</v>
      </c>
      <c r="M9782">
        <v>1</v>
      </c>
    </row>
    <row r="9783" spans="1:13" x14ac:dyDescent="0.25">
      <c r="A9783">
        <v>298904</v>
      </c>
      <c r="B9783">
        <v>0</v>
      </c>
      <c r="C9783" s="1">
        <v>43167</v>
      </c>
      <c r="D9783">
        <v>1542898</v>
      </c>
      <c r="E9783">
        <v>756</v>
      </c>
      <c r="F9783">
        <v>1</v>
      </c>
      <c r="G9783">
        <v>44.85</v>
      </c>
      <c r="H9783" s="1">
        <v>43170</v>
      </c>
      <c r="I9783">
        <v>999999</v>
      </c>
      <c r="J9783">
        <v>39.468000000000004</v>
      </c>
      <c r="K9783">
        <v>20.625</v>
      </c>
      <c r="L9783" t="s">
        <v>13</v>
      </c>
      <c r="M9783">
        <v>1</v>
      </c>
    </row>
    <row r="9784" spans="1:13" x14ac:dyDescent="0.25">
      <c r="A9784">
        <v>298904</v>
      </c>
      <c r="B9784">
        <v>1</v>
      </c>
      <c r="C9784" s="1">
        <v>43167</v>
      </c>
      <c r="D9784">
        <v>1542898</v>
      </c>
      <c r="E9784">
        <v>1434</v>
      </c>
      <c r="F9784">
        <v>1</v>
      </c>
      <c r="G9784">
        <v>375.2</v>
      </c>
      <c r="H9784" s="1">
        <v>43170</v>
      </c>
      <c r="I9784">
        <v>999999</v>
      </c>
      <c r="J9784">
        <v>375.2</v>
      </c>
      <c r="K9784">
        <v>172.536</v>
      </c>
      <c r="L9784" t="s">
        <v>13</v>
      </c>
      <c r="M9784">
        <v>1</v>
      </c>
    </row>
    <row r="9785" spans="1:13" x14ac:dyDescent="0.25">
      <c r="A9785">
        <v>298904</v>
      </c>
      <c r="B9785">
        <v>2</v>
      </c>
      <c r="C9785" s="1">
        <v>43167</v>
      </c>
      <c r="D9785">
        <v>1542898</v>
      </c>
      <c r="E9785">
        <v>1501</v>
      </c>
      <c r="F9785">
        <v>1</v>
      </c>
      <c r="G9785">
        <v>320.60000000000002</v>
      </c>
      <c r="H9785" s="1">
        <v>43170</v>
      </c>
      <c r="I9785">
        <v>999999</v>
      </c>
      <c r="J9785">
        <v>278.92200000000003</v>
      </c>
      <c r="K9785">
        <v>147.434</v>
      </c>
      <c r="L9785" t="s">
        <v>13</v>
      </c>
      <c r="M9785">
        <v>1</v>
      </c>
    </row>
    <row r="9786" spans="1:13" x14ac:dyDescent="0.25">
      <c r="A9786">
        <v>298905</v>
      </c>
      <c r="B9786">
        <v>0</v>
      </c>
      <c r="C9786" s="1">
        <v>43167</v>
      </c>
      <c r="D9786">
        <v>1398804</v>
      </c>
      <c r="E9786">
        <v>1621</v>
      </c>
      <c r="F9786">
        <v>2</v>
      </c>
      <c r="G9786">
        <v>16.887</v>
      </c>
      <c r="H9786" s="1">
        <v>43167</v>
      </c>
      <c r="I9786">
        <v>480</v>
      </c>
      <c r="J9786">
        <v>14.8605</v>
      </c>
      <c r="K9786">
        <v>8.6059999999999999</v>
      </c>
      <c r="L9786" t="s">
        <v>13</v>
      </c>
      <c r="M9786">
        <v>1</v>
      </c>
    </row>
    <row r="9787" spans="1:13" x14ac:dyDescent="0.25">
      <c r="A9787">
        <v>298905</v>
      </c>
      <c r="B9787">
        <v>1</v>
      </c>
      <c r="C9787" s="1">
        <v>43167</v>
      </c>
      <c r="D9787">
        <v>1398804</v>
      </c>
      <c r="E9787">
        <v>651</v>
      </c>
      <c r="F9787">
        <v>4</v>
      </c>
      <c r="G9787">
        <v>174</v>
      </c>
      <c r="H9787" s="1">
        <v>43167</v>
      </c>
      <c r="I9787">
        <v>480</v>
      </c>
      <c r="J9787">
        <v>154.86000000000001</v>
      </c>
      <c r="K9787">
        <v>80.010000000000005</v>
      </c>
      <c r="L9787" t="s">
        <v>13</v>
      </c>
      <c r="M9787">
        <v>1</v>
      </c>
    </row>
    <row r="9788" spans="1:13" x14ac:dyDescent="0.25">
      <c r="A9788">
        <v>298905</v>
      </c>
      <c r="B9788">
        <v>2</v>
      </c>
      <c r="C9788" s="1">
        <v>43167</v>
      </c>
      <c r="D9788">
        <v>1398804</v>
      </c>
      <c r="E9788">
        <v>1692</v>
      </c>
      <c r="F9788">
        <v>3</v>
      </c>
      <c r="G9788">
        <v>6.2910000000000004</v>
      </c>
      <c r="H9788" s="1">
        <v>43167</v>
      </c>
      <c r="I9788">
        <v>480</v>
      </c>
      <c r="J9788">
        <v>6.2910000000000004</v>
      </c>
      <c r="K9788">
        <v>3.2040000000000002</v>
      </c>
      <c r="L9788" t="s">
        <v>13</v>
      </c>
      <c r="M9788">
        <v>1</v>
      </c>
    </row>
    <row r="9789" spans="1:13" x14ac:dyDescent="0.25">
      <c r="A9789">
        <v>298905</v>
      </c>
      <c r="B9789">
        <v>3</v>
      </c>
      <c r="C9789" s="1">
        <v>43167</v>
      </c>
      <c r="D9789">
        <v>1398804</v>
      </c>
      <c r="E9789">
        <v>1638</v>
      </c>
      <c r="F9789">
        <v>5</v>
      </c>
      <c r="G9789">
        <v>18.056999999999999</v>
      </c>
      <c r="H9789" s="1">
        <v>43167</v>
      </c>
      <c r="I9789">
        <v>480</v>
      </c>
      <c r="J9789">
        <v>16.792999999999999</v>
      </c>
      <c r="K9789">
        <v>8.3070000000000004</v>
      </c>
      <c r="L9789" t="s">
        <v>13</v>
      </c>
      <c r="M9789">
        <v>1</v>
      </c>
    </row>
    <row r="9790" spans="1:13" x14ac:dyDescent="0.25">
      <c r="A9790">
        <v>298905</v>
      </c>
      <c r="B9790">
        <v>4</v>
      </c>
      <c r="C9790" s="1">
        <v>43167</v>
      </c>
      <c r="D9790">
        <v>1398804</v>
      </c>
      <c r="E9790">
        <v>1406</v>
      </c>
      <c r="F9790">
        <v>1</v>
      </c>
      <c r="G9790">
        <v>19.866</v>
      </c>
      <c r="H9790" s="1">
        <v>43167</v>
      </c>
      <c r="I9790">
        <v>480</v>
      </c>
      <c r="J9790">
        <v>17.8794</v>
      </c>
      <c r="K9790">
        <v>10.122</v>
      </c>
      <c r="L9790" t="s">
        <v>13</v>
      </c>
      <c r="M9790">
        <v>1</v>
      </c>
    </row>
    <row r="9791" spans="1:13" x14ac:dyDescent="0.25">
      <c r="A9791">
        <v>298906</v>
      </c>
      <c r="B9791">
        <v>0</v>
      </c>
      <c r="C9791" s="1">
        <v>43167</v>
      </c>
      <c r="D9791">
        <v>179888</v>
      </c>
      <c r="E9791">
        <v>278</v>
      </c>
      <c r="F9791">
        <v>3</v>
      </c>
      <c r="G9791">
        <v>342</v>
      </c>
      <c r="H9791" s="1">
        <v>43167</v>
      </c>
      <c r="I9791">
        <v>50</v>
      </c>
      <c r="J9791">
        <v>318.06</v>
      </c>
      <c r="K9791">
        <v>174.363</v>
      </c>
      <c r="L9791" t="s">
        <v>17</v>
      </c>
      <c r="M9791">
        <v>1.2810999999999999</v>
      </c>
    </row>
    <row r="9792" spans="1:13" x14ac:dyDescent="0.25">
      <c r="A9792">
        <v>298906</v>
      </c>
      <c r="B9792">
        <v>1</v>
      </c>
      <c r="C9792" s="1">
        <v>43167</v>
      </c>
      <c r="D9792">
        <v>179888</v>
      </c>
      <c r="E9792">
        <v>1659</v>
      </c>
      <c r="F9792">
        <v>3</v>
      </c>
      <c r="G9792">
        <v>337.98700000000002</v>
      </c>
      <c r="H9792" s="1">
        <v>43167</v>
      </c>
      <c r="I9792">
        <v>50</v>
      </c>
      <c r="J9792">
        <v>307.56810000000002</v>
      </c>
      <c r="K9792">
        <v>111.982</v>
      </c>
      <c r="L9792" t="s">
        <v>17</v>
      </c>
      <c r="M9792">
        <v>1.2810999999999999</v>
      </c>
    </row>
    <row r="9793" spans="1:13" x14ac:dyDescent="0.25">
      <c r="A9793">
        <v>298906</v>
      </c>
      <c r="B9793">
        <v>2</v>
      </c>
      <c r="C9793" s="1">
        <v>43167</v>
      </c>
      <c r="D9793">
        <v>179888</v>
      </c>
      <c r="E9793">
        <v>442</v>
      </c>
      <c r="F9793">
        <v>2</v>
      </c>
      <c r="G9793">
        <v>404.85</v>
      </c>
      <c r="H9793" s="1">
        <v>43167</v>
      </c>
      <c r="I9793">
        <v>50</v>
      </c>
      <c r="J9793">
        <v>364.36500000000001</v>
      </c>
      <c r="K9793">
        <v>206.4</v>
      </c>
      <c r="L9793" t="s">
        <v>17</v>
      </c>
      <c r="M9793">
        <v>1.2810999999999999</v>
      </c>
    </row>
    <row r="9794" spans="1:13" x14ac:dyDescent="0.25">
      <c r="A9794">
        <v>298906</v>
      </c>
      <c r="B9794">
        <v>3</v>
      </c>
      <c r="C9794" s="1">
        <v>43167</v>
      </c>
      <c r="D9794">
        <v>179888</v>
      </c>
      <c r="E9794">
        <v>1102</v>
      </c>
      <c r="F9794">
        <v>2</v>
      </c>
      <c r="G9794">
        <v>377.3</v>
      </c>
      <c r="H9794" s="1">
        <v>43167</v>
      </c>
      <c r="I9794">
        <v>50</v>
      </c>
      <c r="J9794">
        <v>347.11599999999999</v>
      </c>
      <c r="K9794">
        <v>173.50299999999999</v>
      </c>
      <c r="L9794" t="s">
        <v>17</v>
      </c>
      <c r="M9794">
        <v>1.2810999999999999</v>
      </c>
    </row>
    <row r="9795" spans="1:13" x14ac:dyDescent="0.25">
      <c r="A9795">
        <v>298907</v>
      </c>
      <c r="B9795">
        <v>0</v>
      </c>
      <c r="C9795" s="1">
        <v>43167</v>
      </c>
      <c r="D9795">
        <v>860729</v>
      </c>
      <c r="E9795">
        <v>339</v>
      </c>
      <c r="F9795">
        <v>1</v>
      </c>
      <c r="G9795">
        <v>1319.85</v>
      </c>
      <c r="H9795" s="1">
        <v>43170</v>
      </c>
      <c r="I9795">
        <v>999999</v>
      </c>
      <c r="J9795">
        <v>1148.2695000000001</v>
      </c>
      <c r="K9795">
        <v>606.94500000000005</v>
      </c>
      <c r="L9795" t="s">
        <v>14</v>
      </c>
      <c r="M9795">
        <v>0.80510000000000004</v>
      </c>
    </row>
    <row r="9796" spans="1:13" x14ac:dyDescent="0.25">
      <c r="A9796">
        <v>298907</v>
      </c>
      <c r="B9796">
        <v>1</v>
      </c>
      <c r="C9796" s="1">
        <v>43167</v>
      </c>
      <c r="D9796">
        <v>860729</v>
      </c>
      <c r="E9796">
        <v>1698</v>
      </c>
      <c r="F9796">
        <v>9</v>
      </c>
      <c r="G9796">
        <v>6.2910000000000004</v>
      </c>
      <c r="H9796" s="1">
        <v>43170</v>
      </c>
      <c r="I9796">
        <v>999999</v>
      </c>
      <c r="J9796">
        <v>5.5359999999999996</v>
      </c>
      <c r="K9796">
        <v>3.2040000000000002</v>
      </c>
      <c r="L9796" t="s">
        <v>14</v>
      </c>
      <c r="M9796">
        <v>0.80510000000000004</v>
      </c>
    </row>
    <row r="9797" spans="1:13" x14ac:dyDescent="0.25">
      <c r="A9797">
        <v>298907</v>
      </c>
      <c r="B9797">
        <v>2</v>
      </c>
      <c r="C9797" s="1">
        <v>43167</v>
      </c>
      <c r="D9797">
        <v>860729</v>
      </c>
      <c r="E9797">
        <v>2108</v>
      </c>
      <c r="F9797">
        <v>1</v>
      </c>
      <c r="G9797">
        <v>457.2</v>
      </c>
      <c r="H9797" s="1">
        <v>43170</v>
      </c>
      <c r="I9797">
        <v>999999</v>
      </c>
      <c r="J9797">
        <v>402.33600000000001</v>
      </c>
      <c r="K9797">
        <v>233.09100000000001</v>
      </c>
      <c r="L9797" t="s">
        <v>14</v>
      </c>
      <c r="M9797">
        <v>0.80510000000000004</v>
      </c>
    </row>
    <row r="9798" spans="1:13" x14ac:dyDescent="0.25">
      <c r="A9798">
        <v>298908</v>
      </c>
      <c r="B9798">
        <v>0</v>
      </c>
      <c r="C9798" s="1">
        <v>43167</v>
      </c>
      <c r="D9798">
        <v>1717090</v>
      </c>
      <c r="E9798">
        <v>1635</v>
      </c>
      <c r="F9798">
        <v>1</v>
      </c>
      <c r="G9798">
        <v>29.757000000000001</v>
      </c>
      <c r="H9798" s="1">
        <v>43168</v>
      </c>
      <c r="I9798">
        <v>999999</v>
      </c>
      <c r="J9798">
        <v>27.971499999999999</v>
      </c>
      <c r="K9798">
        <v>9.8539999999999992</v>
      </c>
      <c r="L9798" t="s">
        <v>13</v>
      </c>
      <c r="M9798">
        <v>1</v>
      </c>
    </row>
    <row r="9799" spans="1:13" x14ac:dyDescent="0.25">
      <c r="A9799">
        <v>297705</v>
      </c>
      <c r="B9799">
        <v>2</v>
      </c>
      <c r="C9799" s="1">
        <v>43155</v>
      </c>
      <c r="D9799">
        <v>807012</v>
      </c>
      <c r="E9799">
        <v>1636</v>
      </c>
      <c r="F9799">
        <v>1</v>
      </c>
      <c r="G9799">
        <v>16.457999999999998</v>
      </c>
      <c r="H9799" s="1">
        <v>43155</v>
      </c>
      <c r="I9799">
        <v>340</v>
      </c>
      <c r="J9799">
        <v>16.128799999999998</v>
      </c>
      <c r="K9799">
        <v>7.5659999999999998</v>
      </c>
      <c r="L9799" t="s">
        <v>14</v>
      </c>
      <c r="M9799">
        <v>0.81310000000000004</v>
      </c>
    </row>
    <row r="9800" spans="1:13" x14ac:dyDescent="0.25">
      <c r="A9800">
        <v>297705</v>
      </c>
      <c r="B9800">
        <v>3</v>
      </c>
      <c r="C9800" s="1">
        <v>43155</v>
      </c>
      <c r="D9800">
        <v>807012</v>
      </c>
      <c r="E9800">
        <v>1562</v>
      </c>
      <c r="F9800">
        <v>1</v>
      </c>
      <c r="G9800">
        <v>333.2</v>
      </c>
      <c r="H9800" s="1">
        <v>43155</v>
      </c>
      <c r="I9800">
        <v>340</v>
      </c>
      <c r="J9800">
        <v>293.21600000000001</v>
      </c>
      <c r="K9800">
        <v>153.22999999999999</v>
      </c>
      <c r="L9800" t="s">
        <v>14</v>
      </c>
      <c r="M9800">
        <v>0.81310000000000004</v>
      </c>
    </row>
    <row r="9801" spans="1:13" x14ac:dyDescent="0.25">
      <c r="A9801">
        <v>297705</v>
      </c>
      <c r="B9801">
        <v>4</v>
      </c>
      <c r="C9801" s="1">
        <v>43155</v>
      </c>
      <c r="D9801">
        <v>807012</v>
      </c>
      <c r="E9801">
        <v>420</v>
      </c>
      <c r="F9801">
        <v>1</v>
      </c>
      <c r="G9801">
        <v>749.85</v>
      </c>
      <c r="H9801" s="1">
        <v>43155</v>
      </c>
      <c r="I9801">
        <v>340</v>
      </c>
      <c r="J9801">
        <v>674.86500000000001</v>
      </c>
      <c r="K9801">
        <v>382.29</v>
      </c>
      <c r="L9801" t="s">
        <v>14</v>
      </c>
      <c r="M9801">
        <v>0.81310000000000004</v>
      </c>
    </row>
    <row r="9802" spans="1:13" x14ac:dyDescent="0.25">
      <c r="A9802">
        <v>297705</v>
      </c>
      <c r="B9802">
        <v>5</v>
      </c>
      <c r="C9802" s="1">
        <v>43155</v>
      </c>
      <c r="D9802">
        <v>807012</v>
      </c>
      <c r="E9802">
        <v>1494</v>
      </c>
      <c r="F9802">
        <v>5</v>
      </c>
      <c r="G9802">
        <v>291.2</v>
      </c>
      <c r="H9802" s="1">
        <v>43155</v>
      </c>
      <c r="I9802">
        <v>340</v>
      </c>
      <c r="J9802">
        <v>262.08</v>
      </c>
      <c r="K9802">
        <v>133.91</v>
      </c>
      <c r="L9802" t="s">
        <v>14</v>
      </c>
      <c r="M9802">
        <v>0.81310000000000004</v>
      </c>
    </row>
    <row r="9803" spans="1:13" x14ac:dyDescent="0.25">
      <c r="A9803">
        <v>297706</v>
      </c>
      <c r="B9803">
        <v>0</v>
      </c>
      <c r="C9803" s="1">
        <v>43155</v>
      </c>
      <c r="D9803">
        <v>809906</v>
      </c>
      <c r="E9803">
        <v>1632</v>
      </c>
      <c r="F9803">
        <v>4</v>
      </c>
      <c r="G9803">
        <v>23.387</v>
      </c>
      <c r="H9803" s="1">
        <v>43155</v>
      </c>
      <c r="I9803">
        <v>320</v>
      </c>
      <c r="J9803">
        <v>20.346599999999999</v>
      </c>
      <c r="K9803">
        <v>10.750999999999999</v>
      </c>
      <c r="L9803" t="s">
        <v>14</v>
      </c>
      <c r="M9803">
        <v>0.81310000000000004</v>
      </c>
    </row>
    <row r="9804" spans="1:13" x14ac:dyDescent="0.25">
      <c r="A9804">
        <v>297707</v>
      </c>
      <c r="B9804">
        <v>0</v>
      </c>
      <c r="C9804" s="1">
        <v>43155</v>
      </c>
      <c r="D9804">
        <v>2002632</v>
      </c>
      <c r="E9804">
        <v>1474</v>
      </c>
      <c r="F9804">
        <v>4</v>
      </c>
      <c r="G9804">
        <v>291.2</v>
      </c>
      <c r="H9804" s="1">
        <v>43155</v>
      </c>
      <c r="I9804">
        <v>500</v>
      </c>
      <c r="J9804">
        <v>259.16800000000001</v>
      </c>
      <c r="K9804">
        <v>133.91</v>
      </c>
      <c r="L9804" t="s">
        <v>13</v>
      </c>
      <c r="M9804">
        <v>1</v>
      </c>
    </row>
    <row r="9805" spans="1:13" x14ac:dyDescent="0.25">
      <c r="A9805">
        <v>297707</v>
      </c>
      <c r="B9805">
        <v>1</v>
      </c>
      <c r="C9805" s="1">
        <v>43155</v>
      </c>
      <c r="D9805">
        <v>2002632</v>
      </c>
      <c r="E9805">
        <v>882</v>
      </c>
      <c r="F9805">
        <v>6</v>
      </c>
      <c r="G9805">
        <v>19.5</v>
      </c>
      <c r="H9805" s="1">
        <v>43155</v>
      </c>
      <c r="I9805">
        <v>500</v>
      </c>
      <c r="J9805">
        <v>19.5</v>
      </c>
      <c r="K9805">
        <v>9.9450000000000003</v>
      </c>
      <c r="L9805" t="s">
        <v>13</v>
      </c>
      <c r="M9805">
        <v>1</v>
      </c>
    </row>
    <row r="9806" spans="1:13" x14ac:dyDescent="0.25">
      <c r="A9806">
        <v>297707</v>
      </c>
      <c r="B9806">
        <v>2</v>
      </c>
      <c r="C9806" s="1">
        <v>43155</v>
      </c>
      <c r="D9806">
        <v>2002632</v>
      </c>
      <c r="E9806">
        <v>1335</v>
      </c>
      <c r="F9806">
        <v>7</v>
      </c>
      <c r="G9806">
        <v>56.265999999999998</v>
      </c>
      <c r="H9806" s="1">
        <v>43155</v>
      </c>
      <c r="I9806">
        <v>500</v>
      </c>
      <c r="J9806">
        <v>56.265999999999998</v>
      </c>
      <c r="K9806">
        <v>25.872</v>
      </c>
      <c r="L9806" t="s">
        <v>13</v>
      </c>
      <c r="M9806">
        <v>1</v>
      </c>
    </row>
    <row r="9807" spans="1:13" x14ac:dyDescent="0.25">
      <c r="A9807">
        <v>297707</v>
      </c>
      <c r="B9807">
        <v>3</v>
      </c>
      <c r="C9807" s="1">
        <v>43155</v>
      </c>
      <c r="D9807">
        <v>2002632</v>
      </c>
      <c r="E9807">
        <v>1628</v>
      </c>
      <c r="F9807">
        <v>1</v>
      </c>
      <c r="G9807">
        <v>18.056999999999999</v>
      </c>
      <c r="H9807" s="1">
        <v>43155</v>
      </c>
      <c r="I9807">
        <v>500</v>
      </c>
      <c r="J9807">
        <v>16.070699999999999</v>
      </c>
      <c r="K9807">
        <v>8.3070000000000004</v>
      </c>
      <c r="L9807" t="s">
        <v>13</v>
      </c>
      <c r="M9807">
        <v>1</v>
      </c>
    </row>
    <row r="9808" spans="1:13" x14ac:dyDescent="0.25">
      <c r="A9808">
        <v>297708</v>
      </c>
      <c r="B9808">
        <v>0</v>
      </c>
      <c r="C9808" s="1">
        <v>43155</v>
      </c>
      <c r="D9808">
        <v>1925332</v>
      </c>
      <c r="E9808">
        <v>1748</v>
      </c>
      <c r="F9808">
        <v>3</v>
      </c>
      <c r="G9808">
        <v>98.1</v>
      </c>
      <c r="H9808" s="1">
        <v>43155</v>
      </c>
      <c r="I9808">
        <v>480</v>
      </c>
      <c r="J9808">
        <v>97.119</v>
      </c>
      <c r="K9808">
        <v>32.499000000000002</v>
      </c>
      <c r="L9808" t="s">
        <v>13</v>
      </c>
      <c r="M9808">
        <v>1</v>
      </c>
    </row>
    <row r="9809" spans="1:13" x14ac:dyDescent="0.25">
      <c r="A9809">
        <v>297709</v>
      </c>
      <c r="B9809">
        <v>0</v>
      </c>
      <c r="C9809" s="1">
        <v>43155</v>
      </c>
      <c r="D9809">
        <v>662960</v>
      </c>
      <c r="E9809">
        <v>1663</v>
      </c>
      <c r="F9809">
        <v>5</v>
      </c>
      <c r="G9809">
        <v>6.2009999999999996</v>
      </c>
      <c r="H9809" s="1">
        <v>43160</v>
      </c>
      <c r="I9809">
        <v>999999</v>
      </c>
      <c r="J9809">
        <v>6.2009999999999996</v>
      </c>
      <c r="K9809">
        <v>2.8530000000000002</v>
      </c>
      <c r="L9809" t="s">
        <v>14</v>
      </c>
      <c r="M9809">
        <v>0.81310000000000004</v>
      </c>
    </row>
    <row r="9810" spans="1:13" x14ac:dyDescent="0.25">
      <c r="A9810">
        <v>297709</v>
      </c>
      <c r="B9810">
        <v>1</v>
      </c>
      <c r="C9810" s="1">
        <v>43155</v>
      </c>
      <c r="D9810">
        <v>662960</v>
      </c>
      <c r="E9810">
        <v>1643</v>
      </c>
      <c r="F9810">
        <v>2</v>
      </c>
      <c r="G9810">
        <v>75.244</v>
      </c>
      <c r="H9810" s="1">
        <v>43160</v>
      </c>
      <c r="I9810">
        <v>999999</v>
      </c>
      <c r="J9810">
        <v>67.7196</v>
      </c>
      <c r="K9810">
        <v>34.606000000000002</v>
      </c>
      <c r="L9810" t="s">
        <v>14</v>
      </c>
      <c r="M9810">
        <v>0.81310000000000004</v>
      </c>
    </row>
    <row r="9811" spans="1:13" x14ac:dyDescent="0.25">
      <c r="A9811">
        <v>297709</v>
      </c>
      <c r="B9811">
        <v>2</v>
      </c>
      <c r="C9811" s="1">
        <v>43155</v>
      </c>
      <c r="D9811">
        <v>662960</v>
      </c>
      <c r="E9811">
        <v>2043</v>
      </c>
      <c r="F9811">
        <v>1</v>
      </c>
      <c r="G9811">
        <v>599.346</v>
      </c>
      <c r="H9811" s="1">
        <v>43160</v>
      </c>
      <c r="I9811">
        <v>999999</v>
      </c>
      <c r="J9811">
        <v>599.346</v>
      </c>
      <c r="K9811">
        <v>198.57599999999999</v>
      </c>
      <c r="L9811" t="s">
        <v>14</v>
      </c>
      <c r="M9811">
        <v>0.81310000000000004</v>
      </c>
    </row>
    <row r="9812" spans="1:13" x14ac:dyDescent="0.25">
      <c r="A9812">
        <v>297710</v>
      </c>
      <c r="B9812">
        <v>0</v>
      </c>
      <c r="C9812" s="1">
        <v>43155</v>
      </c>
      <c r="D9812">
        <v>1842874</v>
      </c>
      <c r="E9812">
        <v>445</v>
      </c>
      <c r="F9812">
        <v>7</v>
      </c>
      <c r="G9812">
        <v>838.5</v>
      </c>
      <c r="H9812" s="1">
        <v>43155</v>
      </c>
      <c r="I9812">
        <v>550</v>
      </c>
      <c r="J9812">
        <v>746.26499999999999</v>
      </c>
      <c r="K9812">
        <v>385.59</v>
      </c>
      <c r="L9812" t="s">
        <v>13</v>
      </c>
      <c r="M9812">
        <v>1</v>
      </c>
    </row>
    <row r="9813" spans="1:13" x14ac:dyDescent="0.25">
      <c r="A9813">
        <v>297711</v>
      </c>
      <c r="B9813">
        <v>0</v>
      </c>
      <c r="C9813" s="1">
        <v>43155</v>
      </c>
      <c r="D9813">
        <v>83653</v>
      </c>
      <c r="E9813">
        <v>2492</v>
      </c>
      <c r="F9813">
        <v>2</v>
      </c>
      <c r="G9813">
        <v>34.985999999999997</v>
      </c>
      <c r="H9813" s="1">
        <v>43156</v>
      </c>
      <c r="I9813">
        <v>999999</v>
      </c>
      <c r="J9813">
        <v>34.985999999999997</v>
      </c>
      <c r="K9813">
        <v>17.835999999999999</v>
      </c>
      <c r="L9813" t="s">
        <v>17</v>
      </c>
      <c r="M9813">
        <v>1.2782</v>
      </c>
    </row>
    <row r="9814" spans="1:13" x14ac:dyDescent="0.25">
      <c r="A9814">
        <v>297711</v>
      </c>
      <c r="B9814">
        <v>1</v>
      </c>
      <c r="C9814" s="1">
        <v>43155</v>
      </c>
      <c r="D9814">
        <v>83653</v>
      </c>
      <c r="E9814">
        <v>1798</v>
      </c>
      <c r="F9814">
        <v>3</v>
      </c>
      <c r="G9814">
        <v>38.700000000000003</v>
      </c>
      <c r="H9814" s="1">
        <v>43156</v>
      </c>
      <c r="I9814">
        <v>999999</v>
      </c>
      <c r="J9814">
        <v>38.700000000000003</v>
      </c>
      <c r="K9814">
        <v>19.728000000000002</v>
      </c>
      <c r="L9814" t="s">
        <v>17</v>
      </c>
      <c r="M9814">
        <v>1.2782</v>
      </c>
    </row>
    <row r="9815" spans="1:13" x14ac:dyDescent="0.25">
      <c r="A9815">
        <v>297711</v>
      </c>
      <c r="B9815">
        <v>2</v>
      </c>
      <c r="C9815" s="1">
        <v>43155</v>
      </c>
      <c r="D9815">
        <v>83653</v>
      </c>
      <c r="E9815">
        <v>83</v>
      </c>
      <c r="F9815">
        <v>3</v>
      </c>
      <c r="G9815">
        <v>89.991</v>
      </c>
      <c r="H9815" s="1">
        <v>43156</v>
      </c>
      <c r="I9815">
        <v>999999</v>
      </c>
      <c r="J9815">
        <v>80.091899999999995</v>
      </c>
      <c r="K9815">
        <v>41.381999999999998</v>
      </c>
      <c r="L9815" t="s">
        <v>17</v>
      </c>
      <c r="M9815">
        <v>1.2782</v>
      </c>
    </row>
    <row r="9816" spans="1:13" x14ac:dyDescent="0.25">
      <c r="A9816">
        <v>297712</v>
      </c>
      <c r="B9816">
        <v>0</v>
      </c>
      <c r="C9816" s="1">
        <v>43155</v>
      </c>
      <c r="D9816">
        <v>1392830</v>
      </c>
      <c r="E9816">
        <v>1776</v>
      </c>
      <c r="F9816">
        <v>1</v>
      </c>
      <c r="G9816">
        <v>38.700000000000003</v>
      </c>
      <c r="H9816" s="1">
        <v>43159</v>
      </c>
      <c r="I9816">
        <v>999999</v>
      </c>
      <c r="J9816">
        <v>34.055999999999997</v>
      </c>
      <c r="K9816">
        <v>19.728000000000002</v>
      </c>
      <c r="L9816" t="s">
        <v>13</v>
      </c>
      <c r="M9816">
        <v>1</v>
      </c>
    </row>
    <row r="9817" spans="1:13" x14ac:dyDescent="0.25">
      <c r="A9817">
        <v>297713</v>
      </c>
      <c r="B9817">
        <v>0</v>
      </c>
      <c r="C9817" s="1">
        <v>43155</v>
      </c>
      <c r="D9817">
        <v>1788084</v>
      </c>
      <c r="E9817">
        <v>482</v>
      </c>
      <c r="F9817">
        <v>2</v>
      </c>
      <c r="G9817">
        <v>268.5</v>
      </c>
      <c r="H9817" s="1">
        <v>43155</v>
      </c>
      <c r="I9817">
        <v>585</v>
      </c>
      <c r="J9817">
        <v>265.815</v>
      </c>
      <c r="K9817">
        <v>123.48</v>
      </c>
      <c r="L9817" t="s">
        <v>13</v>
      </c>
      <c r="M9817">
        <v>1</v>
      </c>
    </row>
    <row r="9818" spans="1:13" x14ac:dyDescent="0.25">
      <c r="A9818">
        <v>297713</v>
      </c>
      <c r="B9818">
        <v>1</v>
      </c>
      <c r="C9818" s="1">
        <v>43155</v>
      </c>
      <c r="D9818">
        <v>1788084</v>
      </c>
      <c r="E9818">
        <v>1399</v>
      </c>
      <c r="F9818">
        <v>2</v>
      </c>
      <c r="G9818">
        <v>46.186</v>
      </c>
      <c r="H9818" s="1">
        <v>43155</v>
      </c>
      <c r="I9818">
        <v>585</v>
      </c>
      <c r="J9818">
        <v>45.2622</v>
      </c>
      <c r="K9818">
        <v>21.238</v>
      </c>
      <c r="L9818" t="s">
        <v>13</v>
      </c>
      <c r="M9818">
        <v>1</v>
      </c>
    </row>
    <row r="9819" spans="1:13" x14ac:dyDescent="0.25">
      <c r="A9819">
        <v>297713</v>
      </c>
      <c r="B9819">
        <v>2</v>
      </c>
      <c r="C9819" s="1">
        <v>43155</v>
      </c>
      <c r="D9819">
        <v>1788084</v>
      </c>
      <c r="E9819">
        <v>419</v>
      </c>
      <c r="F9819">
        <v>2</v>
      </c>
      <c r="G9819">
        <v>553.5</v>
      </c>
      <c r="H9819" s="1">
        <v>43155</v>
      </c>
      <c r="I9819">
        <v>585</v>
      </c>
      <c r="J9819">
        <v>553.5</v>
      </c>
      <c r="K9819">
        <v>282.19499999999999</v>
      </c>
      <c r="L9819" t="s">
        <v>13</v>
      </c>
      <c r="M9819">
        <v>1</v>
      </c>
    </row>
    <row r="9820" spans="1:13" x14ac:dyDescent="0.25">
      <c r="A9820">
        <v>297714</v>
      </c>
      <c r="B9820">
        <v>0</v>
      </c>
      <c r="C9820" s="1">
        <v>43155</v>
      </c>
      <c r="D9820">
        <v>1226212</v>
      </c>
      <c r="E9820">
        <v>2068</v>
      </c>
      <c r="F9820">
        <v>2</v>
      </c>
      <c r="G9820">
        <v>179.99100000000001</v>
      </c>
      <c r="H9820" s="1">
        <v>43155</v>
      </c>
      <c r="I9820">
        <v>650</v>
      </c>
      <c r="J9820">
        <v>179.99100000000001</v>
      </c>
      <c r="K9820">
        <v>82.772999999999996</v>
      </c>
      <c r="L9820" t="s">
        <v>13</v>
      </c>
      <c r="M9820">
        <v>1</v>
      </c>
    </row>
    <row r="9821" spans="1:13" x14ac:dyDescent="0.25">
      <c r="A9821">
        <v>297715</v>
      </c>
      <c r="B9821">
        <v>0</v>
      </c>
      <c r="C9821" s="1">
        <v>43155</v>
      </c>
      <c r="D9821">
        <v>1336738</v>
      </c>
      <c r="E9821">
        <v>2095</v>
      </c>
      <c r="F9821">
        <v>3</v>
      </c>
      <c r="G9821">
        <v>1327.5</v>
      </c>
      <c r="H9821" s="1">
        <v>43157</v>
      </c>
      <c r="I9821">
        <v>999999</v>
      </c>
      <c r="J9821">
        <v>1247.8499999999999</v>
      </c>
      <c r="K9821">
        <v>439.83</v>
      </c>
      <c r="L9821" t="s">
        <v>13</v>
      </c>
      <c r="M9821">
        <v>1</v>
      </c>
    </row>
    <row r="9822" spans="1:13" x14ac:dyDescent="0.25">
      <c r="A9822">
        <v>297716</v>
      </c>
      <c r="B9822">
        <v>0</v>
      </c>
      <c r="C9822" s="1">
        <v>43155</v>
      </c>
      <c r="D9822">
        <v>1769674</v>
      </c>
      <c r="E9822">
        <v>1636</v>
      </c>
      <c r="F9822">
        <v>2</v>
      </c>
      <c r="G9822">
        <v>16.457999999999998</v>
      </c>
      <c r="H9822" s="1">
        <v>43158</v>
      </c>
      <c r="I9822">
        <v>999999</v>
      </c>
      <c r="J9822">
        <v>14.812200000000001</v>
      </c>
      <c r="K9822">
        <v>7.5659999999999998</v>
      </c>
      <c r="L9822" t="s">
        <v>13</v>
      </c>
      <c r="M9822">
        <v>1</v>
      </c>
    </row>
    <row r="9823" spans="1:13" x14ac:dyDescent="0.25">
      <c r="A9823">
        <v>297716</v>
      </c>
      <c r="B9823">
        <v>1</v>
      </c>
      <c r="C9823" s="1">
        <v>43155</v>
      </c>
      <c r="D9823">
        <v>1769674</v>
      </c>
      <c r="E9823">
        <v>364</v>
      </c>
      <c r="F9823">
        <v>2</v>
      </c>
      <c r="G9823">
        <v>574.42499999999995</v>
      </c>
      <c r="H9823" s="1">
        <v>43158</v>
      </c>
      <c r="I9823">
        <v>999999</v>
      </c>
      <c r="J9823">
        <v>574.42499999999995</v>
      </c>
      <c r="K9823">
        <v>292.86</v>
      </c>
      <c r="L9823" t="s">
        <v>13</v>
      </c>
      <c r="M9823">
        <v>1</v>
      </c>
    </row>
    <row r="9824" spans="1:13" x14ac:dyDescent="0.25">
      <c r="A9824">
        <v>297717</v>
      </c>
      <c r="B9824">
        <v>0</v>
      </c>
      <c r="C9824" s="1">
        <v>43155</v>
      </c>
      <c r="D9824">
        <v>890094</v>
      </c>
      <c r="E9824">
        <v>1424</v>
      </c>
      <c r="F9824">
        <v>1</v>
      </c>
      <c r="G9824">
        <v>280</v>
      </c>
      <c r="H9824" s="1">
        <v>43155</v>
      </c>
      <c r="I9824">
        <v>320</v>
      </c>
      <c r="J9824">
        <v>280</v>
      </c>
      <c r="K9824">
        <v>128.75800000000001</v>
      </c>
      <c r="L9824" t="s">
        <v>14</v>
      </c>
      <c r="M9824">
        <v>0.81310000000000004</v>
      </c>
    </row>
    <row r="9825" spans="1:13" x14ac:dyDescent="0.25">
      <c r="A9825">
        <v>297717</v>
      </c>
      <c r="B9825">
        <v>1</v>
      </c>
      <c r="C9825" s="1">
        <v>43155</v>
      </c>
      <c r="D9825">
        <v>890094</v>
      </c>
      <c r="E9825">
        <v>1486</v>
      </c>
      <c r="F9825">
        <v>2</v>
      </c>
      <c r="G9825">
        <v>403.2</v>
      </c>
      <c r="H9825" s="1">
        <v>43155</v>
      </c>
      <c r="I9825">
        <v>320</v>
      </c>
      <c r="J9825">
        <v>403.2</v>
      </c>
      <c r="K9825">
        <v>185.416</v>
      </c>
      <c r="L9825" t="s">
        <v>14</v>
      </c>
      <c r="M9825">
        <v>0.81310000000000004</v>
      </c>
    </row>
    <row r="9826" spans="1:13" x14ac:dyDescent="0.25">
      <c r="A9826">
        <v>297717</v>
      </c>
      <c r="B9826">
        <v>2</v>
      </c>
      <c r="C9826" s="1">
        <v>43155</v>
      </c>
      <c r="D9826">
        <v>890094</v>
      </c>
      <c r="E9826">
        <v>1605</v>
      </c>
      <c r="F9826">
        <v>2</v>
      </c>
      <c r="G9826">
        <v>376.98700000000002</v>
      </c>
      <c r="H9826" s="1">
        <v>43155</v>
      </c>
      <c r="I9826">
        <v>320</v>
      </c>
      <c r="J9826">
        <v>339.28829999999999</v>
      </c>
      <c r="K9826">
        <v>124.904</v>
      </c>
      <c r="L9826" t="s">
        <v>14</v>
      </c>
      <c r="M9826">
        <v>0.81310000000000004</v>
      </c>
    </row>
    <row r="9827" spans="1:13" x14ac:dyDescent="0.25">
      <c r="A9827">
        <v>297717</v>
      </c>
      <c r="B9827">
        <v>3</v>
      </c>
      <c r="C9827" s="1">
        <v>43155</v>
      </c>
      <c r="D9827">
        <v>890094</v>
      </c>
      <c r="E9827">
        <v>2514</v>
      </c>
      <c r="F9827">
        <v>4</v>
      </c>
      <c r="G9827">
        <v>181.98599999999999</v>
      </c>
      <c r="H9827" s="1">
        <v>43155</v>
      </c>
      <c r="I9827">
        <v>320</v>
      </c>
      <c r="J9827">
        <v>181.98599999999999</v>
      </c>
      <c r="K9827">
        <v>60.298000000000002</v>
      </c>
      <c r="L9827" t="s">
        <v>14</v>
      </c>
      <c r="M9827">
        <v>0.81310000000000004</v>
      </c>
    </row>
    <row r="9828" spans="1:13" x14ac:dyDescent="0.25">
      <c r="A9828">
        <v>297718</v>
      </c>
      <c r="B9828">
        <v>0</v>
      </c>
      <c r="C9828" s="1">
        <v>43155</v>
      </c>
      <c r="D9828">
        <v>1535042</v>
      </c>
      <c r="E9828">
        <v>1586</v>
      </c>
      <c r="F9828">
        <v>3</v>
      </c>
      <c r="G9828">
        <v>16.457999999999998</v>
      </c>
      <c r="H9828" s="1">
        <v>43155</v>
      </c>
      <c r="I9828">
        <v>605</v>
      </c>
      <c r="J9828">
        <v>16.457999999999998</v>
      </c>
      <c r="K9828">
        <v>7.5659999999999998</v>
      </c>
      <c r="L9828" t="s">
        <v>13</v>
      </c>
      <c r="M9828">
        <v>1</v>
      </c>
    </row>
    <row r="9829" spans="1:13" x14ac:dyDescent="0.25">
      <c r="A9829">
        <v>297718</v>
      </c>
      <c r="B9829">
        <v>1</v>
      </c>
      <c r="C9829" s="1">
        <v>43155</v>
      </c>
      <c r="D9829">
        <v>1535042</v>
      </c>
      <c r="E9829">
        <v>1655</v>
      </c>
      <c r="F9829">
        <v>7</v>
      </c>
      <c r="G9829">
        <v>376.98700000000002</v>
      </c>
      <c r="H9829" s="1">
        <v>43155</v>
      </c>
      <c r="I9829">
        <v>605</v>
      </c>
      <c r="J9829">
        <v>350.59789999999998</v>
      </c>
      <c r="K9829">
        <v>124.904</v>
      </c>
      <c r="L9829" t="s">
        <v>13</v>
      </c>
      <c r="M9829">
        <v>1</v>
      </c>
    </row>
    <row r="9830" spans="1:13" x14ac:dyDescent="0.25">
      <c r="A9830">
        <v>297718</v>
      </c>
      <c r="B9830">
        <v>2</v>
      </c>
      <c r="C9830" s="1">
        <v>43155</v>
      </c>
      <c r="D9830">
        <v>1535042</v>
      </c>
      <c r="E9830">
        <v>1438</v>
      </c>
      <c r="F9830">
        <v>7</v>
      </c>
      <c r="G9830">
        <v>406</v>
      </c>
      <c r="H9830" s="1">
        <v>43155</v>
      </c>
      <c r="I9830">
        <v>605</v>
      </c>
      <c r="J9830">
        <v>349.16</v>
      </c>
      <c r="K9830">
        <v>186.70400000000001</v>
      </c>
      <c r="L9830" t="s">
        <v>13</v>
      </c>
      <c r="M9830">
        <v>1</v>
      </c>
    </row>
    <row r="9831" spans="1:13" x14ac:dyDescent="0.25">
      <c r="A9831">
        <v>297719</v>
      </c>
      <c r="B9831">
        <v>0</v>
      </c>
      <c r="C9831" s="1">
        <v>43155</v>
      </c>
      <c r="D9831">
        <v>458140</v>
      </c>
      <c r="E9831">
        <v>1540</v>
      </c>
      <c r="F9831">
        <v>1</v>
      </c>
      <c r="G9831">
        <v>532</v>
      </c>
      <c r="H9831" s="1">
        <v>43155</v>
      </c>
      <c r="I9831">
        <v>255</v>
      </c>
      <c r="J9831">
        <v>532</v>
      </c>
      <c r="K9831">
        <v>176.26</v>
      </c>
      <c r="L9831" t="s">
        <v>14</v>
      </c>
      <c r="M9831">
        <v>0.81310000000000004</v>
      </c>
    </row>
    <row r="9832" spans="1:13" x14ac:dyDescent="0.25">
      <c r="A9832">
        <v>297720</v>
      </c>
      <c r="B9832">
        <v>0</v>
      </c>
      <c r="C9832" s="1">
        <v>43155</v>
      </c>
      <c r="D9832">
        <v>1020314</v>
      </c>
      <c r="E9832">
        <v>1677</v>
      </c>
      <c r="F9832">
        <v>3</v>
      </c>
      <c r="G9832">
        <v>4.4909999999999997</v>
      </c>
      <c r="H9832" s="1">
        <v>43155</v>
      </c>
      <c r="I9832">
        <v>370</v>
      </c>
      <c r="J9832">
        <v>3.8622000000000001</v>
      </c>
      <c r="K9832">
        <v>2.286</v>
      </c>
      <c r="L9832" t="s">
        <v>16</v>
      </c>
      <c r="M9832">
        <v>0.71499999999999997</v>
      </c>
    </row>
    <row r="9833" spans="1:13" x14ac:dyDescent="0.25">
      <c r="A9833">
        <v>297721</v>
      </c>
      <c r="B9833">
        <v>0</v>
      </c>
      <c r="C9833" s="1">
        <v>43155</v>
      </c>
      <c r="D9833">
        <v>149733</v>
      </c>
      <c r="E9833">
        <v>1641</v>
      </c>
      <c r="F9833">
        <v>1</v>
      </c>
      <c r="G9833">
        <v>16.457999999999998</v>
      </c>
      <c r="H9833" s="1">
        <v>43158</v>
      </c>
      <c r="I9833">
        <v>999999</v>
      </c>
      <c r="J9833">
        <v>16.128799999999998</v>
      </c>
      <c r="K9833">
        <v>7.5659999999999998</v>
      </c>
      <c r="L9833" t="s">
        <v>17</v>
      </c>
      <c r="M9833">
        <v>1.2782</v>
      </c>
    </row>
    <row r="9834" spans="1:13" x14ac:dyDescent="0.25">
      <c r="A9834">
        <v>297721</v>
      </c>
      <c r="B9834">
        <v>1</v>
      </c>
      <c r="C9834" s="1">
        <v>43155</v>
      </c>
      <c r="D9834">
        <v>149733</v>
      </c>
      <c r="E9834">
        <v>1622</v>
      </c>
      <c r="F9834">
        <v>1</v>
      </c>
      <c r="G9834">
        <v>284.7</v>
      </c>
      <c r="H9834" s="1">
        <v>43158</v>
      </c>
      <c r="I9834">
        <v>999999</v>
      </c>
      <c r="J9834">
        <v>256.23</v>
      </c>
      <c r="K9834">
        <v>94.328000000000003</v>
      </c>
      <c r="L9834" t="s">
        <v>17</v>
      </c>
      <c r="M9834">
        <v>1.2782</v>
      </c>
    </row>
    <row r="9835" spans="1:13" x14ac:dyDescent="0.25">
      <c r="A9835">
        <v>297721</v>
      </c>
      <c r="B9835">
        <v>2</v>
      </c>
      <c r="C9835" s="1">
        <v>43155</v>
      </c>
      <c r="D9835">
        <v>149733</v>
      </c>
      <c r="E9835">
        <v>1518</v>
      </c>
      <c r="F9835">
        <v>2</v>
      </c>
      <c r="G9835">
        <v>420</v>
      </c>
      <c r="H9835" s="1">
        <v>43158</v>
      </c>
      <c r="I9835">
        <v>999999</v>
      </c>
      <c r="J9835">
        <v>420</v>
      </c>
      <c r="K9835">
        <v>193.14400000000001</v>
      </c>
      <c r="L9835" t="s">
        <v>17</v>
      </c>
      <c r="M9835">
        <v>1.2782</v>
      </c>
    </row>
    <row r="9836" spans="1:13" x14ac:dyDescent="0.25">
      <c r="A9836">
        <v>297721</v>
      </c>
      <c r="B9836">
        <v>3</v>
      </c>
      <c r="C9836" s="1">
        <v>43155</v>
      </c>
      <c r="D9836">
        <v>149733</v>
      </c>
      <c r="E9836">
        <v>2293</v>
      </c>
      <c r="F9836">
        <v>6</v>
      </c>
      <c r="G9836">
        <v>26.991</v>
      </c>
      <c r="H9836" s="1">
        <v>43158</v>
      </c>
      <c r="I9836">
        <v>999999</v>
      </c>
      <c r="J9836">
        <v>26.991</v>
      </c>
      <c r="K9836">
        <v>13.760999999999999</v>
      </c>
      <c r="L9836" t="s">
        <v>17</v>
      </c>
      <c r="M9836">
        <v>1.2782</v>
      </c>
    </row>
    <row r="9837" spans="1:13" x14ac:dyDescent="0.25">
      <c r="A9837">
        <v>297721</v>
      </c>
      <c r="B9837">
        <v>4</v>
      </c>
      <c r="C9837" s="1">
        <v>43155</v>
      </c>
      <c r="D9837">
        <v>149733</v>
      </c>
      <c r="E9837">
        <v>1586</v>
      </c>
      <c r="F9837">
        <v>3</v>
      </c>
      <c r="G9837">
        <v>16.457999999999998</v>
      </c>
      <c r="H9837" s="1">
        <v>43158</v>
      </c>
      <c r="I9837">
        <v>999999</v>
      </c>
      <c r="J9837">
        <v>16.457999999999998</v>
      </c>
      <c r="K9837">
        <v>7.5659999999999998</v>
      </c>
      <c r="L9837" t="s">
        <v>17</v>
      </c>
      <c r="M9837">
        <v>1.2782</v>
      </c>
    </row>
    <row r="9838" spans="1:13" x14ac:dyDescent="0.25">
      <c r="A9838">
        <v>297722</v>
      </c>
      <c r="B9838">
        <v>0</v>
      </c>
      <c r="C9838" s="1">
        <v>43155</v>
      </c>
      <c r="D9838">
        <v>1004818</v>
      </c>
      <c r="E9838">
        <v>451</v>
      </c>
      <c r="F9838">
        <v>2</v>
      </c>
      <c r="G9838">
        <v>838.5</v>
      </c>
      <c r="H9838" s="1">
        <v>43155</v>
      </c>
      <c r="I9838">
        <v>370</v>
      </c>
      <c r="J9838">
        <v>746.26499999999999</v>
      </c>
      <c r="K9838">
        <v>385.59</v>
      </c>
      <c r="L9838" t="s">
        <v>16</v>
      </c>
      <c r="M9838">
        <v>0.71499999999999997</v>
      </c>
    </row>
    <row r="9839" spans="1:13" x14ac:dyDescent="0.25">
      <c r="A9839">
        <v>297722</v>
      </c>
      <c r="B9839">
        <v>1</v>
      </c>
      <c r="C9839" s="1">
        <v>43155</v>
      </c>
      <c r="D9839">
        <v>1004818</v>
      </c>
      <c r="E9839">
        <v>1461</v>
      </c>
      <c r="F9839">
        <v>2</v>
      </c>
      <c r="G9839">
        <v>431.2</v>
      </c>
      <c r="H9839" s="1">
        <v>43155</v>
      </c>
      <c r="I9839">
        <v>370</v>
      </c>
      <c r="J9839">
        <v>431.2</v>
      </c>
      <c r="K9839">
        <v>198.29599999999999</v>
      </c>
      <c r="L9839" t="s">
        <v>16</v>
      </c>
      <c r="M9839">
        <v>0.71499999999999997</v>
      </c>
    </row>
    <row r="9840" spans="1:13" x14ac:dyDescent="0.25">
      <c r="A9840">
        <v>297723</v>
      </c>
      <c r="B9840">
        <v>0</v>
      </c>
      <c r="C9840" s="1">
        <v>43155</v>
      </c>
      <c r="D9840">
        <v>959617</v>
      </c>
      <c r="E9840">
        <v>1286</v>
      </c>
      <c r="F9840">
        <v>6</v>
      </c>
      <c r="G9840">
        <v>85.789000000000001</v>
      </c>
      <c r="H9840" s="1">
        <v>43159</v>
      </c>
      <c r="I9840">
        <v>999999</v>
      </c>
      <c r="J9840">
        <v>85.789000000000001</v>
      </c>
      <c r="K9840">
        <v>43.735999999999997</v>
      </c>
      <c r="L9840" t="s">
        <v>16</v>
      </c>
      <c r="M9840">
        <v>0.71499999999999997</v>
      </c>
    </row>
    <row r="9841" spans="1:13" x14ac:dyDescent="0.25">
      <c r="A9841">
        <v>297723</v>
      </c>
      <c r="B9841">
        <v>1</v>
      </c>
      <c r="C9841" s="1">
        <v>43155</v>
      </c>
      <c r="D9841">
        <v>959617</v>
      </c>
      <c r="E9841">
        <v>1065</v>
      </c>
      <c r="F9841">
        <v>3</v>
      </c>
      <c r="G9841">
        <v>646.79999999999995</v>
      </c>
      <c r="H9841" s="1">
        <v>43159</v>
      </c>
      <c r="I9841">
        <v>999999</v>
      </c>
      <c r="J9841">
        <v>646.79999999999995</v>
      </c>
      <c r="K9841">
        <v>214.30199999999999</v>
      </c>
      <c r="L9841" t="s">
        <v>16</v>
      </c>
      <c r="M9841">
        <v>0.71499999999999997</v>
      </c>
    </row>
    <row r="9842" spans="1:13" x14ac:dyDescent="0.25">
      <c r="A9842">
        <v>297723</v>
      </c>
      <c r="B9842">
        <v>2</v>
      </c>
      <c r="C9842" s="1">
        <v>43155</v>
      </c>
      <c r="D9842">
        <v>959617</v>
      </c>
      <c r="E9842">
        <v>348</v>
      </c>
      <c r="F9842">
        <v>6</v>
      </c>
      <c r="G9842">
        <v>1137</v>
      </c>
      <c r="H9842" s="1">
        <v>43159</v>
      </c>
      <c r="I9842">
        <v>999999</v>
      </c>
      <c r="J9842">
        <v>1137</v>
      </c>
      <c r="K9842">
        <v>522.87</v>
      </c>
      <c r="L9842" t="s">
        <v>16</v>
      </c>
      <c r="M9842">
        <v>0.71499999999999997</v>
      </c>
    </row>
    <row r="9843" spans="1:13" x14ac:dyDescent="0.25">
      <c r="A9843">
        <v>297723</v>
      </c>
      <c r="B9843">
        <v>3</v>
      </c>
      <c r="C9843" s="1">
        <v>43155</v>
      </c>
      <c r="D9843">
        <v>959617</v>
      </c>
      <c r="E9843">
        <v>1693</v>
      </c>
      <c r="F9843">
        <v>1</v>
      </c>
      <c r="G9843">
        <v>6.1920000000000002</v>
      </c>
      <c r="H9843" s="1">
        <v>43159</v>
      </c>
      <c r="I9843">
        <v>999999</v>
      </c>
      <c r="J9843">
        <v>6.1920000000000002</v>
      </c>
      <c r="K9843">
        <v>2.8439999999999999</v>
      </c>
      <c r="L9843" t="s">
        <v>16</v>
      </c>
      <c r="M9843">
        <v>0.71499999999999997</v>
      </c>
    </row>
    <row r="9844" spans="1:13" x14ac:dyDescent="0.25">
      <c r="A9844">
        <v>297723</v>
      </c>
      <c r="B9844">
        <v>4</v>
      </c>
      <c r="C9844" s="1">
        <v>43155</v>
      </c>
      <c r="D9844">
        <v>959617</v>
      </c>
      <c r="E9844">
        <v>522</v>
      </c>
      <c r="F9844">
        <v>2</v>
      </c>
      <c r="G9844">
        <v>418.5</v>
      </c>
      <c r="H9844" s="1">
        <v>43159</v>
      </c>
      <c r="I9844">
        <v>999999</v>
      </c>
      <c r="J9844">
        <v>418.5</v>
      </c>
      <c r="K9844">
        <v>192.45</v>
      </c>
      <c r="L9844" t="s">
        <v>16</v>
      </c>
      <c r="M9844">
        <v>0.71499999999999997</v>
      </c>
    </row>
    <row r="9845" spans="1:13" x14ac:dyDescent="0.25">
      <c r="A9845">
        <v>297723</v>
      </c>
      <c r="B9845">
        <v>5</v>
      </c>
      <c r="C9845" s="1">
        <v>43155</v>
      </c>
      <c r="D9845">
        <v>959617</v>
      </c>
      <c r="E9845">
        <v>180</v>
      </c>
      <c r="F9845">
        <v>8</v>
      </c>
      <c r="G9845">
        <v>65.55</v>
      </c>
      <c r="H9845" s="1">
        <v>43159</v>
      </c>
      <c r="I9845">
        <v>999999</v>
      </c>
      <c r="J9845">
        <v>63.583500000000001</v>
      </c>
      <c r="K9845">
        <v>33.420999999999999</v>
      </c>
      <c r="L9845" t="s">
        <v>16</v>
      </c>
      <c r="M9845">
        <v>0.71499999999999997</v>
      </c>
    </row>
    <row r="9846" spans="1:13" x14ac:dyDescent="0.25">
      <c r="A9846">
        <v>297723</v>
      </c>
      <c r="B9846">
        <v>6</v>
      </c>
      <c r="C9846" s="1">
        <v>43155</v>
      </c>
      <c r="D9846">
        <v>959617</v>
      </c>
      <c r="E9846">
        <v>313</v>
      </c>
      <c r="F9846">
        <v>3</v>
      </c>
      <c r="G9846">
        <v>255.55</v>
      </c>
      <c r="H9846" s="1">
        <v>43159</v>
      </c>
      <c r="I9846">
        <v>999999</v>
      </c>
      <c r="J9846">
        <v>227.43950000000001</v>
      </c>
      <c r="K9846">
        <v>130.28299999999999</v>
      </c>
      <c r="L9846" t="s">
        <v>16</v>
      </c>
      <c r="M9846">
        <v>0.71499999999999997</v>
      </c>
    </row>
    <row r="9847" spans="1:13" x14ac:dyDescent="0.25">
      <c r="A9847">
        <v>297724</v>
      </c>
      <c r="B9847">
        <v>0</v>
      </c>
      <c r="C9847" s="1">
        <v>43155</v>
      </c>
      <c r="D9847">
        <v>850737</v>
      </c>
      <c r="E9847">
        <v>1616</v>
      </c>
      <c r="F9847">
        <v>1</v>
      </c>
      <c r="G9847">
        <v>74.087000000000003</v>
      </c>
      <c r="H9847" s="1">
        <v>43159</v>
      </c>
      <c r="I9847">
        <v>999999</v>
      </c>
      <c r="J9847">
        <v>66.678299999999993</v>
      </c>
      <c r="K9847">
        <v>34.073</v>
      </c>
      <c r="L9847" t="s">
        <v>14</v>
      </c>
      <c r="M9847">
        <v>0.81310000000000004</v>
      </c>
    </row>
    <row r="9848" spans="1:13" x14ac:dyDescent="0.25">
      <c r="A9848">
        <v>297800</v>
      </c>
      <c r="B9848">
        <v>0</v>
      </c>
      <c r="C9848" s="1">
        <v>43156</v>
      </c>
      <c r="D9848">
        <v>1599718</v>
      </c>
      <c r="E9848">
        <v>1413</v>
      </c>
      <c r="F9848">
        <v>4</v>
      </c>
      <c r="G9848">
        <v>418.6</v>
      </c>
      <c r="H9848" s="1">
        <v>43156</v>
      </c>
      <c r="I9848">
        <v>670</v>
      </c>
      <c r="J9848">
        <v>418.6</v>
      </c>
      <c r="K9848">
        <v>192.5</v>
      </c>
      <c r="L9848" t="s">
        <v>13</v>
      </c>
      <c r="M9848">
        <v>1</v>
      </c>
    </row>
    <row r="9849" spans="1:13" x14ac:dyDescent="0.25">
      <c r="A9849">
        <v>297900</v>
      </c>
      <c r="B9849">
        <v>0</v>
      </c>
      <c r="C9849" s="1">
        <v>43157</v>
      </c>
      <c r="D9849">
        <v>513256</v>
      </c>
      <c r="E9849">
        <v>1424</v>
      </c>
      <c r="F9849">
        <v>6</v>
      </c>
      <c r="G9849">
        <v>280</v>
      </c>
      <c r="H9849" s="1">
        <v>43159</v>
      </c>
      <c r="I9849">
        <v>999999</v>
      </c>
      <c r="J9849">
        <v>246.4</v>
      </c>
      <c r="K9849">
        <v>128.75800000000001</v>
      </c>
      <c r="L9849" t="s">
        <v>14</v>
      </c>
      <c r="M9849">
        <v>0.81169999999999998</v>
      </c>
    </row>
    <row r="9850" spans="1:13" x14ac:dyDescent="0.25">
      <c r="A9850">
        <v>297900</v>
      </c>
      <c r="B9850">
        <v>1</v>
      </c>
      <c r="C9850" s="1">
        <v>43157</v>
      </c>
      <c r="D9850">
        <v>513256</v>
      </c>
      <c r="E9850">
        <v>120</v>
      </c>
      <c r="F9850">
        <v>6</v>
      </c>
      <c r="G9850">
        <v>113.9905</v>
      </c>
      <c r="H9850" s="1">
        <v>43159</v>
      </c>
      <c r="I9850">
        <v>999999</v>
      </c>
      <c r="J9850">
        <v>112.8505</v>
      </c>
      <c r="K9850">
        <v>58.111499999999999</v>
      </c>
      <c r="L9850" t="s">
        <v>14</v>
      </c>
      <c r="M9850">
        <v>0.81169999999999998</v>
      </c>
    </row>
    <row r="9851" spans="1:13" x14ac:dyDescent="0.25">
      <c r="A9851">
        <v>297901</v>
      </c>
      <c r="B9851">
        <v>0</v>
      </c>
      <c r="C9851" s="1">
        <v>43157</v>
      </c>
      <c r="D9851">
        <v>24148</v>
      </c>
      <c r="E9851">
        <v>1537</v>
      </c>
      <c r="F9851">
        <v>1</v>
      </c>
      <c r="G9851">
        <v>515.20000000000005</v>
      </c>
      <c r="H9851" s="1">
        <v>43161</v>
      </c>
      <c r="I9851">
        <v>999999</v>
      </c>
      <c r="J9851">
        <v>458.52800000000002</v>
      </c>
      <c r="K9851">
        <v>170.702</v>
      </c>
      <c r="L9851" t="s">
        <v>17</v>
      </c>
      <c r="M9851">
        <v>1.2751999999999999</v>
      </c>
    </row>
    <row r="9852" spans="1:13" x14ac:dyDescent="0.25">
      <c r="A9852">
        <v>297901</v>
      </c>
      <c r="B9852">
        <v>1</v>
      </c>
      <c r="C9852" s="1">
        <v>43157</v>
      </c>
      <c r="D9852">
        <v>24148</v>
      </c>
      <c r="E9852">
        <v>1430</v>
      </c>
      <c r="F9852">
        <v>1</v>
      </c>
      <c r="G9852">
        <v>418.6</v>
      </c>
      <c r="H9852" s="1">
        <v>43161</v>
      </c>
      <c r="I9852">
        <v>999999</v>
      </c>
      <c r="J9852">
        <v>418.6</v>
      </c>
      <c r="K9852">
        <v>192.5</v>
      </c>
      <c r="L9852" t="s">
        <v>17</v>
      </c>
      <c r="M9852">
        <v>1.2751999999999999</v>
      </c>
    </row>
    <row r="9853" spans="1:13" x14ac:dyDescent="0.25">
      <c r="A9853">
        <v>297902</v>
      </c>
      <c r="B9853">
        <v>0</v>
      </c>
      <c r="C9853" s="1">
        <v>43157</v>
      </c>
      <c r="D9853">
        <v>1864077</v>
      </c>
      <c r="E9853">
        <v>1643</v>
      </c>
      <c r="F9853">
        <v>5</v>
      </c>
      <c r="G9853">
        <v>75.244</v>
      </c>
      <c r="H9853" s="1">
        <v>43157</v>
      </c>
      <c r="I9853">
        <v>570</v>
      </c>
      <c r="J9853">
        <v>75.244</v>
      </c>
      <c r="K9853">
        <v>34.606000000000002</v>
      </c>
      <c r="L9853" t="s">
        <v>13</v>
      </c>
      <c r="M9853">
        <v>1</v>
      </c>
    </row>
    <row r="9854" spans="1:13" x14ac:dyDescent="0.25">
      <c r="A9854">
        <v>297902</v>
      </c>
      <c r="B9854">
        <v>1</v>
      </c>
      <c r="C9854" s="1">
        <v>43157</v>
      </c>
      <c r="D9854">
        <v>1864077</v>
      </c>
      <c r="E9854">
        <v>1406</v>
      </c>
      <c r="F9854">
        <v>10</v>
      </c>
      <c r="G9854">
        <v>19.866</v>
      </c>
      <c r="H9854" s="1">
        <v>43157</v>
      </c>
      <c r="I9854">
        <v>570</v>
      </c>
      <c r="J9854">
        <v>19.866</v>
      </c>
      <c r="K9854">
        <v>10.122</v>
      </c>
      <c r="L9854" t="s">
        <v>13</v>
      </c>
      <c r="M9854">
        <v>1</v>
      </c>
    </row>
    <row r="9855" spans="1:13" x14ac:dyDescent="0.25">
      <c r="A9855">
        <v>297902</v>
      </c>
      <c r="B9855">
        <v>2</v>
      </c>
      <c r="C9855" s="1">
        <v>43157</v>
      </c>
      <c r="D9855">
        <v>1864077</v>
      </c>
      <c r="E9855">
        <v>1093</v>
      </c>
      <c r="F9855">
        <v>3</v>
      </c>
      <c r="G9855">
        <v>624.79999999999995</v>
      </c>
      <c r="H9855" s="1">
        <v>43157</v>
      </c>
      <c r="I9855">
        <v>570</v>
      </c>
      <c r="J9855">
        <v>581.06399999999996</v>
      </c>
      <c r="K9855">
        <v>207.00899999999999</v>
      </c>
      <c r="L9855" t="s">
        <v>13</v>
      </c>
      <c r="M9855">
        <v>1</v>
      </c>
    </row>
    <row r="9856" spans="1:13" x14ac:dyDescent="0.25">
      <c r="A9856">
        <v>297902</v>
      </c>
      <c r="B9856">
        <v>3</v>
      </c>
      <c r="C9856" s="1">
        <v>43157</v>
      </c>
      <c r="D9856">
        <v>1864077</v>
      </c>
      <c r="E9856">
        <v>2512</v>
      </c>
      <c r="F9856">
        <v>3</v>
      </c>
      <c r="G9856">
        <v>181.98599999999999</v>
      </c>
      <c r="H9856" s="1">
        <v>43157</v>
      </c>
      <c r="I9856">
        <v>570</v>
      </c>
      <c r="J9856">
        <v>156.50790000000001</v>
      </c>
      <c r="K9856">
        <v>60.298000000000002</v>
      </c>
      <c r="L9856" t="s">
        <v>13</v>
      </c>
      <c r="M9856">
        <v>1</v>
      </c>
    </row>
    <row r="9857" spans="1:13" x14ac:dyDescent="0.25">
      <c r="A9857">
        <v>297902</v>
      </c>
      <c r="B9857">
        <v>4</v>
      </c>
      <c r="C9857" s="1">
        <v>43157</v>
      </c>
      <c r="D9857">
        <v>1864077</v>
      </c>
      <c r="E9857">
        <v>2038</v>
      </c>
      <c r="F9857">
        <v>1</v>
      </c>
      <c r="G9857">
        <v>179.99100000000001</v>
      </c>
      <c r="H9857" s="1">
        <v>43157</v>
      </c>
      <c r="I9857">
        <v>570</v>
      </c>
      <c r="J9857">
        <v>163.79179999999999</v>
      </c>
      <c r="K9857">
        <v>82.772999999999996</v>
      </c>
      <c r="L9857" t="s">
        <v>13</v>
      </c>
      <c r="M9857">
        <v>1</v>
      </c>
    </row>
    <row r="9858" spans="1:13" x14ac:dyDescent="0.25">
      <c r="A9858">
        <v>297903</v>
      </c>
      <c r="B9858">
        <v>0</v>
      </c>
      <c r="C9858" s="1">
        <v>43157</v>
      </c>
      <c r="D9858">
        <v>2023185</v>
      </c>
      <c r="E9858">
        <v>585</v>
      </c>
      <c r="F9858">
        <v>10</v>
      </c>
      <c r="G9858">
        <v>208.5</v>
      </c>
      <c r="H9858" s="1">
        <v>43161</v>
      </c>
      <c r="I9858">
        <v>999999</v>
      </c>
      <c r="J9858">
        <v>208.5</v>
      </c>
      <c r="K9858">
        <v>106.30500000000001</v>
      </c>
      <c r="L9858" t="s">
        <v>13</v>
      </c>
      <c r="M9858">
        <v>1</v>
      </c>
    </row>
    <row r="9859" spans="1:13" x14ac:dyDescent="0.25">
      <c r="A9859">
        <v>297903</v>
      </c>
      <c r="B9859">
        <v>1</v>
      </c>
      <c r="C9859" s="1">
        <v>43157</v>
      </c>
      <c r="D9859">
        <v>2023185</v>
      </c>
      <c r="E9859">
        <v>1450</v>
      </c>
      <c r="F9859">
        <v>1</v>
      </c>
      <c r="G9859">
        <v>431.2</v>
      </c>
      <c r="H9859" s="1">
        <v>43161</v>
      </c>
      <c r="I9859">
        <v>999999</v>
      </c>
      <c r="J9859">
        <v>383.76799999999997</v>
      </c>
      <c r="K9859">
        <v>198.29599999999999</v>
      </c>
      <c r="L9859" t="s">
        <v>13</v>
      </c>
      <c r="M9859">
        <v>1</v>
      </c>
    </row>
    <row r="9860" spans="1:13" x14ac:dyDescent="0.25">
      <c r="A9860">
        <v>297903</v>
      </c>
      <c r="B9860">
        <v>2</v>
      </c>
      <c r="C9860" s="1">
        <v>43157</v>
      </c>
      <c r="D9860">
        <v>2023185</v>
      </c>
      <c r="E9860">
        <v>2179</v>
      </c>
      <c r="F9860">
        <v>3</v>
      </c>
      <c r="G9860">
        <v>146.69999999999999</v>
      </c>
      <c r="H9860" s="1">
        <v>43161</v>
      </c>
      <c r="I9860">
        <v>999999</v>
      </c>
      <c r="J9860">
        <v>134.964</v>
      </c>
      <c r="K9860">
        <v>74.790000000000006</v>
      </c>
      <c r="L9860" t="s">
        <v>13</v>
      </c>
      <c r="M9860">
        <v>1</v>
      </c>
    </row>
    <row r="9861" spans="1:13" x14ac:dyDescent="0.25">
      <c r="A9861">
        <v>297903</v>
      </c>
      <c r="B9861">
        <v>3</v>
      </c>
      <c r="C9861" s="1">
        <v>43157</v>
      </c>
      <c r="D9861">
        <v>2023185</v>
      </c>
      <c r="E9861">
        <v>825</v>
      </c>
      <c r="F9861">
        <v>3</v>
      </c>
      <c r="G9861">
        <v>20.85</v>
      </c>
      <c r="H9861" s="1">
        <v>43161</v>
      </c>
      <c r="I9861">
        <v>999999</v>
      </c>
      <c r="J9861">
        <v>18.765000000000001</v>
      </c>
      <c r="K9861">
        <v>10.635</v>
      </c>
      <c r="L9861" t="s">
        <v>13</v>
      </c>
      <c r="M9861">
        <v>1</v>
      </c>
    </row>
    <row r="9862" spans="1:13" x14ac:dyDescent="0.25">
      <c r="A9862">
        <v>297904</v>
      </c>
      <c r="B9862">
        <v>0</v>
      </c>
      <c r="C9862" s="1">
        <v>43157</v>
      </c>
      <c r="D9862">
        <v>1197469</v>
      </c>
      <c r="E9862">
        <v>424</v>
      </c>
      <c r="F9862">
        <v>4</v>
      </c>
      <c r="G9862">
        <v>404.92500000000001</v>
      </c>
      <c r="H9862" s="1">
        <v>43160</v>
      </c>
      <c r="I9862">
        <v>999999</v>
      </c>
      <c r="J9862">
        <v>392.77719999999999</v>
      </c>
      <c r="K9862">
        <v>206.44499999999999</v>
      </c>
      <c r="L9862" t="s">
        <v>16</v>
      </c>
      <c r="M9862">
        <v>0.71279999999999999</v>
      </c>
    </row>
    <row r="9863" spans="1:13" x14ac:dyDescent="0.25">
      <c r="A9863">
        <v>297905</v>
      </c>
      <c r="B9863">
        <v>0</v>
      </c>
      <c r="C9863" s="1">
        <v>43157</v>
      </c>
      <c r="D9863">
        <v>672470</v>
      </c>
      <c r="E9863">
        <v>1510</v>
      </c>
      <c r="F9863">
        <v>1</v>
      </c>
      <c r="G9863">
        <v>180.6</v>
      </c>
      <c r="H9863" s="1">
        <v>43157</v>
      </c>
      <c r="I9863">
        <v>180</v>
      </c>
      <c r="J9863">
        <v>158.928</v>
      </c>
      <c r="K9863">
        <v>92.078000000000003</v>
      </c>
      <c r="L9863" t="s">
        <v>14</v>
      </c>
      <c r="M9863">
        <v>0.81169999999999998</v>
      </c>
    </row>
    <row r="9864" spans="1:13" x14ac:dyDescent="0.25">
      <c r="A9864">
        <v>297905</v>
      </c>
      <c r="B9864">
        <v>1</v>
      </c>
      <c r="C9864" s="1">
        <v>43157</v>
      </c>
      <c r="D9864">
        <v>672470</v>
      </c>
      <c r="E9864">
        <v>325</v>
      </c>
      <c r="F9864">
        <v>2</v>
      </c>
      <c r="G9864">
        <v>474.05</v>
      </c>
      <c r="H9864" s="1">
        <v>43157</v>
      </c>
      <c r="I9864">
        <v>180</v>
      </c>
      <c r="J9864">
        <v>455.08800000000002</v>
      </c>
      <c r="K9864">
        <v>217.9965</v>
      </c>
      <c r="L9864" t="s">
        <v>14</v>
      </c>
      <c r="M9864">
        <v>0.81169999999999998</v>
      </c>
    </row>
    <row r="9865" spans="1:13" x14ac:dyDescent="0.25">
      <c r="A9865">
        <v>297906</v>
      </c>
      <c r="B9865">
        <v>0</v>
      </c>
      <c r="C9865" s="1">
        <v>43157</v>
      </c>
      <c r="D9865">
        <v>892181</v>
      </c>
      <c r="E9865">
        <v>2171</v>
      </c>
      <c r="F9865">
        <v>5</v>
      </c>
      <c r="G9865">
        <v>671.39099999999996</v>
      </c>
      <c r="H9865" s="1">
        <v>43157</v>
      </c>
      <c r="I9865">
        <v>340</v>
      </c>
      <c r="J9865">
        <v>671.39099999999996</v>
      </c>
      <c r="K9865">
        <v>308.745</v>
      </c>
      <c r="L9865" t="s">
        <v>14</v>
      </c>
      <c r="M9865">
        <v>0.81169999999999998</v>
      </c>
    </row>
    <row r="9866" spans="1:13" x14ac:dyDescent="0.25">
      <c r="A9866">
        <v>297906</v>
      </c>
      <c r="B9866">
        <v>1</v>
      </c>
      <c r="C9866" s="1">
        <v>43157</v>
      </c>
      <c r="D9866">
        <v>892181</v>
      </c>
      <c r="E9866">
        <v>508</v>
      </c>
      <c r="F9866">
        <v>3</v>
      </c>
      <c r="G9866">
        <v>418.5</v>
      </c>
      <c r="H9866" s="1">
        <v>43157</v>
      </c>
      <c r="I9866">
        <v>340</v>
      </c>
      <c r="J9866">
        <v>418.5</v>
      </c>
      <c r="K9866">
        <v>192.45</v>
      </c>
      <c r="L9866" t="s">
        <v>14</v>
      </c>
      <c r="M9866">
        <v>0.81169999999999998</v>
      </c>
    </row>
    <row r="9867" spans="1:13" x14ac:dyDescent="0.25">
      <c r="A9867">
        <v>297906</v>
      </c>
      <c r="B9867">
        <v>2</v>
      </c>
      <c r="C9867" s="1">
        <v>43157</v>
      </c>
      <c r="D9867">
        <v>892181</v>
      </c>
      <c r="E9867">
        <v>427</v>
      </c>
      <c r="F9867">
        <v>3</v>
      </c>
      <c r="G9867">
        <v>703.5</v>
      </c>
      <c r="H9867" s="1">
        <v>43157</v>
      </c>
      <c r="I9867">
        <v>340</v>
      </c>
      <c r="J9867">
        <v>626.11500000000001</v>
      </c>
      <c r="K9867">
        <v>323.52</v>
      </c>
      <c r="L9867" t="s">
        <v>14</v>
      </c>
      <c r="M9867">
        <v>0.81169999999999998</v>
      </c>
    </row>
    <row r="9868" spans="1:13" x14ac:dyDescent="0.25">
      <c r="A9868">
        <v>297906</v>
      </c>
      <c r="B9868">
        <v>3</v>
      </c>
      <c r="C9868" s="1">
        <v>43157</v>
      </c>
      <c r="D9868">
        <v>892181</v>
      </c>
      <c r="E9868">
        <v>2476</v>
      </c>
      <c r="F9868">
        <v>1</v>
      </c>
      <c r="G9868">
        <v>189</v>
      </c>
      <c r="H9868" s="1">
        <v>43157</v>
      </c>
      <c r="I9868">
        <v>340</v>
      </c>
      <c r="J9868">
        <v>183.33</v>
      </c>
      <c r="K9868">
        <v>86.912999999999997</v>
      </c>
      <c r="L9868" t="s">
        <v>14</v>
      </c>
      <c r="M9868">
        <v>0.81169999999999998</v>
      </c>
    </row>
    <row r="9869" spans="1:13" x14ac:dyDescent="0.25">
      <c r="A9869">
        <v>297906</v>
      </c>
      <c r="B9869">
        <v>4</v>
      </c>
      <c r="C9869" s="1">
        <v>43157</v>
      </c>
      <c r="D9869">
        <v>892181</v>
      </c>
      <c r="E9869">
        <v>619</v>
      </c>
      <c r="F9869">
        <v>2</v>
      </c>
      <c r="G9869">
        <v>376.5</v>
      </c>
      <c r="H9869" s="1">
        <v>43157</v>
      </c>
      <c r="I9869">
        <v>340</v>
      </c>
      <c r="J9869">
        <v>331.32</v>
      </c>
      <c r="K9869">
        <v>173.14500000000001</v>
      </c>
      <c r="L9869" t="s">
        <v>14</v>
      </c>
      <c r="M9869">
        <v>0.81169999999999998</v>
      </c>
    </row>
    <row r="9870" spans="1:13" x14ac:dyDescent="0.25">
      <c r="A9870">
        <v>297906</v>
      </c>
      <c r="B9870">
        <v>5</v>
      </c>
      <c r="C9870" s="1">
        <v>43157</v>
      </c>
      <c r="D9870">
        <v>892181</v>
      </c>
      <c r="E9870">
        <v>1776</v>
      </c>
      <c r="F9870">
        <v>6</v>
      </c>
      <c r="G9870">
        <v>38.700000000000003</v>
      </c>
      <c r="H9870" s="1">
        <v>43157</v>
      </c>
      <c r="I9870">
        <v>340</v>
      </c>
      <c r="J9870">
        <v>34.442999999999998</v>
      </c>
      <c r="K9870">
        <v>19.728000000000002</v>
      </c>
      <c r="L9870" t="s">
        <v>14</v>
      </c>
      <c r="M9870">
        <v>0.81169999999999998</v>
      </c>
    </row>
    <row r="9871" spans="1:13" x14ac:dyDescent="0.25">
      <c r="A9871">
        <v>297907</v>
      </c>
      <c r="B9871">
        <v>0</v>
      </c>
      <c r="C9871" s="1">
        <v>43157</v>
      </c>
      <c r="D9871">
        <v>142867</v>
      </c>
      <c r="E9871">
        <v>1464</v>
      </c>
      <c r="F9871">
        <v>3</v>
      </c>
      <c r="G9871">
        <v>361.2</v>
      </c>
      <c r="H9871" s="1">
        <v>43159</v>
      </c>
      <c r="I9871">
        <v>999999</v>
      </c>
      <c r="J9871">
        <v>361.2</v>
      </c>
      <c r="K9871">
        <v>166.11</v>
      </c>
      <c r="L9871" t="s">
        <v>17</v>
      </c>
      <c r="M9871">
        <v>1.2751999999999999</v>
      </c>
    </row>
    <row r="9872" spans="1:13" x14ac:dyDescent="0.25">
      <c r="A9872">
        <v>297907</v>
      </c>
      <c r="B9872">
        <v>1</v>
      </c>
      <c r="C9872" s="1">
        <v>43157</v>
      </c>
      <c r="D9872">
        <v>142867</v>
      </c>
      <c r="E9872">
        <v>1619</v>
      </c>
      <c r="F9872">
        <v>1</v>
      </c>
      <c r="G9872">
        <v>77.986999999999995</v>
      </c>
      <c r="H9872" s="1">
        <v>43159</v>
      </c>
      <c r="I9872">
        <v>999999</v>
      </c>
      <c r="J9872">
        <v>69.4084</v>
      </c>
      <c r="K9872">
        <v>35.866999999999997</v>
      </c>
      <c r="L9872" t="s">
        <v>17</v>
      </c>
      <c r="M9872">
        <v>1.2751999999999999</v>
      </c>
    </row>
    <row r="9873" spans="1:13" x14ac:dyDescent="0.25">
      <c r="A9873">
        <v>297907</v>
      </c>
      <c r="B9873">
        <v>2</v>
      </c>
      <c r="C9873" s="1">
        <v>43157</v>
      </c>
      <c r="D9873">
        <v>142867</v>
      </c>
      <c r="E9873">
        <v>1438</v>
      </c>
      <c r="F9873">
        <v>2</v>
      </c>
      <c r="G9873">
        <v>406</v>
      </c>
      <c r="H9873" s="1">
        <v>43159</v>
      </c>
      <c r="I9873">
        <v>999999</v>
      </c>
      <c r="J9873">
        <v>406</v>
      </c>
      <c r="K9873">
        <v>186.70400000000001</v>
      </c>
      <c r="L9873" t="s">
        <v>17</v>
      </c>
      <c r="M9873">
        <v>1.2751999999999999</v>
      </c>
    </row>
    <row r="9874" spans="1:13" x14ac:dyDescent="0.25">
      <c r="A9874">
        <v>297908</v>
      </c>
      <c r="B9874">
        <v>0</v>
      </c>
      <c r="C9874" s="1">
        <v>43157</v>
      </c>
      <c r="D9874">
        <v>1542042</v>
      </c>
      <c r="E9874">
        <v>1566</v>
      </c>
      <c r="F9874">
        <v>2</v>
      </c>
      <c r="G9874">
        <v>372.4</v>
      </c>
      <c r="H9874" s="1">
        <v>43161</v>
      </c>
      <c r="I9874">
        <v>999999</v>
      </c>
      <c r="J9874">
        <v>346.33199999999999</v>
      </c>
      <c r="K9874">
        <v>171.24799999999999</v>
      </c>
      <c r="L9874" t="s">
        <v>13</v>
      </c>
      <c r="M9874">
        <v>1</v>
      </c>
    </row>
    <row r="9875" spans="1:13" x14ac:dyDescent="0.25">
      <c r="A9875">
        <v>297908</v>
      </c>
      <c r="B9875">
        <v>1</v>
      </c>
      <c r="C9875" s="1">
        <v>43157</v>
      </c>
      <c r="D9875">
        <v>1542042</v>
      </c>
      <c r="E9875">
        <v>2490</v>
      </c>
      <c r="F9875">
        <v>10</v>
      </c>
      <c r="G9875">
        <v>20.986000000000001</v>
      </c>
      <c r="H9875" s="1">
        <v>43161</v>
      </c>
      <c r="I9875">
        <v>999999</v>
      </c>
      <c r="J9875">
        <v>20.986000000000001</v>
      </c>
      <c r="K9875">
        <v>10.696</v>
      </c>
      <c r="L9875" t="s">
        <v>13</v>
      </c>
      <c r="M9875">
        <v>1</v>
      </c>
    </row>
    <row r="9876" spans="1:13" x14ac:dyDescent="0.25">
      <c r="A9876">
        <v>297908</v>
      </c>
      <c r="B9876">
        <v>2</v>
      </c>
      <c r="C9876" s="1">
        <v>43157</v>
      </c>
      <c r="D9876">
        <v>1542042</v>
      </c>
      <c r="E9876">
        <v>848</v>
      </c>
      <c r="F9876">
        <v>4</v>
      </c>
      <c r="G9876">
        <v>23.4</v>
      </c>
      <c r="H9876" s="1">
        <v>43161</v>
      </c>
      <c r="I9876">
        <v>999999</v>
      </c>
      <c r="J9876">
        <v>23.4</v>
      </c>
      <c r="K9876">
        <v>11.925000000000001</v>
      </c>
      <c r="L9876" t="s">
        <v>13</v>
      </c>
      <c r="M9876">
        <v>1</v>
      </c>
    </row>
    <row r="9877" spans="1:13" x14ac:dyDescent="0.25">
      <c r="A9877">
        <v>297908</v>
      </c>
      <c r="B9877">
        <v>3</v>
      </c>
      <c r="C9877" s="1">
        <v>43157</v>
      </c>
      <c r="D9877">
        <v>1542042</v>
      </c>
      <c r="E9877">
        <v>670</v>
      </c>
      <c r="F9877">
        <v>1</v>
      </c>
      <c r="G9877">
        <v>294</v>
      </c>
      <c r="H9877" s="1">
        <v>43161</v>
      </c>
      <c r="I9877">
        <v>999999</v>
      </c>
      <c r="J9877">
        <v>255.78</v>
      </c>
      <c r="K9877">
        <v>135.19499999999999</v>
      </c>
      <c r="L9877" t="s">
        <v>13</v>
      </c>
      <c r="M9877">
        <v>1</v>
      </c>
    </row>
    <row r="9878" spans="1:13" x14ac:dyDescent="0.25">
      <c r="A9878">
        <v>297908</v>
      </c>
      <c r="B9878">
        <v>4</v>
      </c>
      <c r="C9878" s="1">
        <v>43157</v>
      </c>
      <c r="D9878">
        <v>1542042</v>
      </c>
      <c r="E9878">
        <v>1423</v>
      </c>
      <c r="F9878">
        <v>7</v>
      </c>
      <c r="G9878">
        <v>264.60000000000002</v>
      </c>
      <c r="H9878" s="1">
        <v>43161</v>
      </c>
      <c r="I9878">
        <v>999999</v>
      </c>
      <c r="J9878">
        <v>235.494</v>
      </c>
      <c r="K9878">
        <v>121.67400000000001</v>
      </c>
      <c r="L9878" t="s">
        <v>13</v>
      </c>
      <c r="M9878">
        <v>1</v>
      </c>
    </row>
    <row r="9879" spans="1:13" x14ac:dyDescent="0.25">
      <c r="A9879">
        <v>298000</v>
      </c>
      <c r="B9879">
        <v>0</v>
      </c>
      <c r="C9879" s="1">
        <v>43158</v>
      </c>
      <c r="D9879">
        <v>1055448</v>
      </c>
      <c r="E9879">
        <v>247</v>
      </c>
      <c r="F9879">
        <v>3</v>
      </c>
      <c r="G9879">
        <v>322.05</v>
      </c>
      <c r="H9879" s="1">
        <v>43160</v>
      </c>
      <c r="I9879">
        <v>999999</v>
      </c>
      <c r="J9879">
        <v>322.05</v>
      </c>
      <c r="K9879">
        <v>148.09549999999999</v>
      </c>
      <c r="L9879" t="s">
        <v>16</v>
      </c>
      <c r="M9879">
        <v>0.71860000000000002</v>
      </c>
    </row>
    <row r="9880" spans="1:13" x14ac:dyDescent="0.25">
      <c r="A9880">
        <v>298000</v>
      </c>
      <c r="B9880">
        <v>1</v>
      </c>
      <c r="C9880" s="1">
        <v>43158</v>
      </c>
      <c r="D9880">
        <v>1055448</v>
      </c>
      <c r="E9880">
        <v>2073</v>
      </c>
      <c r="F9880">
        <v>4</v>
      </c>
      <c r="G9880">
        <v>599.346</v>
      </c>
      <c r="H9880" s="1">
        <v>43160</v>
      </c>
      <c r="I9880">
        <v>999999</v>
      </c>
      <c r="J9880">
        <v>569.37869999999998</v>
      </c>
      <c r="K9880">
        <v>198.57599999999999</v>
      </c>
      <c r="L9880" t="s">
        <v>16</v>
      </c>
      <c r="M9880">
        <v>0.71860000000000002</v>
      </c>
    </row>
    <row r="9881" spans="1:13" x14ac:dyDescent="0.25">
      <c r="A9881">
        <v>298001</v>
      </c>
      <c r="B9881">
        <v>0</v>
      </c>
      <c r="C9881" s="1">
        <v>43158</v>
      </c>
      <c r="D9881">
        <v>630934</v>
      </c>
      <c r="E9881">
        <v>1450</v>
      </c>
      <c r="F9881">
        <v>2</v>
      </c>
      <c r="G9881">
        <v>431.2</v>
      </c>
      <c r="H9881" s="1">
        <v>43158</v>
      </c>
      <c r="I9881">
        <v>120</v>
      </c>
      <c r="J9881">
        <v>383.76799999999997</v>
      </c>
      <c r="K9881">
        <v>198.29599999999999</v>
      </c>
      <c r="L9881" t="s">
        <v>14</v>
      </c>
      <c r="M9881">
        <v>0.81289999999999996</v>
      </c>
    </row>
    <row r="9882" spans="1:13" x14ac:dyDescent="0.25">
      <c r="A9882">
        <v>298002</v>
      </c>
      <c r="B9882">
        <v>0</v>
      </c>
      <c r="C9882" s="1">
        <v>43158</v>
      </c>
      <c r="D9882">
        <v>633725</v>
      </c>
      <c r="E9882">
        <v>486</v>
      </c>
      <c r="F9882">
        <v>1</v>
      </c>
      <c r="G9882">
        <v>103.5</v>
      </c>
      <c r="H9882" s="1">
        <v>43158</v>
      </c>
      <c r="I9882">
        <v>150</v>
      </c>
      <c r="J9882">
        <v>96.254999999999995</v>
      </c>
      <c r="K9882">
        <v>52.77</v>
      </c>
      <c r="L9882" t="s">
        <v>14</v>
      </c>
      <c r="M9882">
        <v>0.81289999999999996</v>
      </c>
    </row>
    <row r="9883" spans="1:13" x14ac:dyDescent="0.25">
      <c r="A9883">
        <v>298003</v>
      </c>
      <c r="B9883">
        <v>0</v>
      </c>
      <c r="C9883" s="1">
        <v>43158</v>
      </c>
      <c r="D9883">
        <v>814576</v>
      </c>
      <c r="E9883">
        <v>44</v>
      </c>
      <c r="F9883">
        <v>10</v>
      </c>
      <c r="G9883">
        <v>208.8</v>
      </c>
      <c r="H9883" s="1">
        <v>43162</v>
      </c>
      <c r="I9883">
        <v>999999</v>
      </c>
      <c r="J9883">
        <v>190.00800000000001</v>
      </c>
      <c r="K9883">
        <v>96.021000000000001</v>
      </c>
      <c r="L9883" t="s">
        <v>14</v>
      </c>
      <c r="M9883">
        <v>0.81289999999999996</v>
      </c>
    </row>
    <row r="9884" spans="1:13" x14ac:dyDescent="0.25">
      <c r="A9884">
        <v>298003</v>
      </c>
      <c r="B9884">
        <v>2</v>
      </c>
      <c r="C9884" s="1">
        <v>43158</v>
      </c>
      <c r="D9884">
        <v>814576</v>
      </c>
      <c r="E9884">
        <v>118</v>
      </c>
      <c r="F9884">
        <v>5</v>
      </c>
      <c r="G9884">
        <v>161.4905</v>
      </c>
      <c r="H9884" s="1">
        <v>43162</v>
      </c>
      <c r="I9884">
        <v>999999</v>
      </c>
      <c r="J9884">
        <v>143.72649999999999</v>
      </c>
      <c r="K9884">
        <v>82.336500000000001</v>
      </c>
      <c r="L9884" t="s">
        <v>14</v>
      </c>
      <c r="M9884">
        <v>0.81289999999999996</v>
      </c>
    </row>
    <row r="9885" spans="1:13" x14ac:dyDescent="0.25">
      <c r="A9885">
        <v>298003</v>
      </c>
      <c r="B9885">
        <v>3</v>
      </c>
      <c r="C9885" s="1">
        <v>43158</v>
      </c>
      <c r="D9885">
        <v>814576</v>
      </c>
      <c r="E9885">
        <v>1473</v>
      </c>
      <c r="F9885">
        <v>3</v>
      </c>
      <c r="G9885">
        <v>376.6</v>
      </c>
      <c r="H9885" s="1">
        <v>43162</v>
      </c>
      <c r="I9885">
        <v>999999</v>
      </c>
      <c r="J9885">
        <v>338.94</v>
      </c>
      <c r="K9885">
        <v>173.18</v>
      </c>
      <c r="L9885" t="s">
        <v>14</v>
      </c>
      <c r="M9885">
        <v>0.81289999999999996</v>
      </c>
    </row>
    <row r="9886" spans="1:13" x14ac:dyDescent="0.25">
      <c r="A9886">
        <v>298003</v>
      </c>
      <c r="B9886">
        <v>4</v>
      </c>
      <c r="C9886" s="1">
        <v>43158</v>
      </c>
      <c r="D9886">
        <v>814576</v>
      </c>
      <c r="E9886">
        <v>2498</v>
      </c>
      <c r="F9886">
        <v>2</v>
      </c>
      <c r="G9886">
        <v>33.207999999999998</v>
      </c>
      <c r="H9886" s="1">
        <v>43162</v>
      </c>
      <c r="I9886">
        <v>999999</v>
      </c>
      <c r="J9886">
        <v>33.207999999999998</v>
      </c>
      <c r="K9886">
        <v>16.925999999999998</v>
      </c>
      <c r="L9886" t="s">
        <v>14</v>
      </c>
      <c r="M9886">
        <v>0.81289999999999996</v>
      </c>
    </row>
    <row r="9887" spans="1:13" x14ac:dyDescent="0.25">
      <c r="A9887">
        <v>298003</v>
      </c>
      <c r="B9887">
        <v>5</v>
      </c>
      <c r="C9887" s="1">
        <v>43158</v>
      </c>
      <c r="D9887">
        <v>814576</v>
      </c>
      <c r="E9887">
        <v>1465</v>
      </c>
      <c r="F9887">
        <v>2</v>
      </c>
      <c r="G9887">
        <v>278.60000000000002</v>
      </c>
      <c r="H9887" s="1">
        <v>43162</v>
      </c>
      <c r="I9887">
        <v>999999</v>
      </c>
      <c r="J9887">
        <v>278.60000000000002</v>
      </c>
      <c r="K9887">
        <v>128.114</v>
      </c>
      <c r="L9887" t="s">
        <v>14</v>
      </c>
      <c r="M9887">
        <v>0.81289999999999996</v>
      </c>
    </row>
    <row r="9888" spans="1:13" x14ac:dyDescent="0.25">
      <c r="A9888">
        <v>298003</v>
      </c>
      <c r="B9888">
        <v>6</v>
      </c>
      <c r="C9888" s="1">
        <v>43158</v>
      </c>
      <c r="D9888">
        <v>814576</v>
      </c>
      <c r="E9888">
        <v>454</v>
      </c>
      <c r="F9888">
        <v>2</v>
      </c>
      <c r="G9888">
        <v>404.85</v>
      </c>
      <c r="H9888" s="1">
        <v>43162</v>
      </c>
      <c r="I9888">
        <v>999999</v>
      </c>
      <c r="J9888">
        <v>404.85</v>
      </c>
      <c r="K9888">
        <v>206.4</v>
      </c>
      <c r="L9888" t="s">
        <v>14</v>
      </c>
      <c r="M9888">
        <v>0.81289999999999996</v>
      </c>
    </row>
    <row r="9889" spans="1:13" x14ac:dyDescent="0.25">
      <c r="A9889">
        <v>298004</v>
      </c>
      <c r="B9889">
        <v>0</v>
      </c>
      <c r="C9889" s="1">
        <v>43158</v>
      </c>
      <c r="D9889">
        <v>336865</v>
      </c>
      <c r="E9889">
        <v>1428</v>
      </c>
      <c r="F9889">
        <v>7</v>
      </c>
      <c r="G9889">
        <v>375.2</v>
      </c>
      <c r="H9889" s="1">
        <v>43160</v>
      </c>
      <c r="I9889">
        <v>999999</v>
      </c>
      <c r="J9889">
        <v>356.44</v>
      </c>
      <c r="K9889">
        <v>172.536</v>
      </c>
      <c r="L9889" t="s">
        <v>15</v>
      </c>
      <c r="M9889">
        <v>1.272</v>
      </c>
    </row>
    <row r="9890" spans="1:13" x14ac:dyDescent="0.25">
      <c r="A9890">
        <v>298005</v>
      </c>
      <c r="B9890">
        <v>0</v>
      </c>
      <c r="C9890" s="1">
        <v>43158</v>
      </c>
      <c r="D9890">
        <v>1376543</v>
      </c>
      <c r="E9890">
        <v>166</v>
      </c>
      <c r="F9890">
        <v>3</v>
      </c>
      <c r="G9890">
        <v>113.05</v>
      </c>
      <c r="H9890" s="1">
        <v>43158</v>
      </c>
      <c r="I9890">
        <v>590</v>
      </c>
      <c r="J9890">
        <v>102.8755</v>
      </c>
      <c r="K9890">
        <v>51.984000000000002</v>
      </c>
      <c r="L9890" t="s">
        <v>13</v>
      </c>
      <c r="M9890">
        <v>1</v>
      </c>
    </row>
    <row r="9891" spans="1:13" x14ac:dyDescent="0.25">
      <c r="A9891">
        <v>298005</v>
      </c>
      <c r="B9891">
        <v>1</v>
      </c>
      <c r="C9891" s="1">
        <v>43158</v>
      </c>
      <c r="D9891">
        <v>1376543</v>
      </c>
      <c r="E9891">
        <v>435</v>
      </c>
      <c r="F9891">
        <v>3</v>
      </c>
      <c r="G9891">
        <v>404.92500000000001</v>
      </c>
      <c r="H9891" s="1">
        <v>43158</v>
      </c>
      <c r="I9891">
        <v>590</v>
      </c>
      <c r="J9891">
        <v>400.87569999999999</v>
      </c>
      <c r="K9891">
        <v>206.44499999999999</v>
      </c>
      <c r="L9891" t="s">
        <v>13</v>
      </c>
      <c r="M9891">
        <v>1</v>
      </c>
    </row>
    <row r="9892" spans="1:13" x14ac:dyDescent="0.25">
      <c r="A9892">
        <v>298005</v>
      </c>
      <c r="B9892">
        <v>2</v>
      </c>
      <c r="C9892" s="1">
        <v>43158</v>
      </c>
      <c r="D9892">
        <v>1376543</v>
      </c>
      <c r="E9892">
        <v>1517</v>
      </c>
      <c r="F9892">
        <v>3</v>
      </c>
      <c r="G9892">
        <v>373.8</v>
      </c>
      <c r="H9892" s="1">
        <v>43158</v>
      </c>
      <c r="I9892">
        <v>590</v>
      </c>
      <c r="J9892">
        <v>347.63400000000001</v>
      </c>
      <c r="K9892">
        <v>171.892</v>
      </c>
      <c r="L9892" t="s">
        <v>13</v>
      </c>
      <c r="M9892">
        <v>1</v>
      </c>
    </row>
    <row r="9893" spans="1:13" x14ac:dyDescent="0.25">
      <c r="A9893">
        <v>298005</v>
      </c>
      <c r="B9893">
        <v>3</v>
      </c>
      <c r="C9893" s="1">
        <v>43158</v>
      </c>
      <c r="D9893">
        <v>1376543</v>
      </c>
      <c r="E9893">
        <v>74</v>
      </c>
      <c r="F9893">
        <v>2</v>
      </c>
      <c r="G9893">
        <v>34.155000000000001</v>
      </c>
      <c r="H9893" s="1">
        <v>43158</v>
      </c>
      <c r="I9893">
        <v>590</v>
      </c>
      <c r="J9893">
        <v>34.155000000000001</v>
      </c>
      <c r="K9893">
        <v>15.705</v>
      </c>
      <c r="L9893" t="s">
        <v>13</v>
      </c>
      <c r="M9893">
        <v>1</v>
      </c>
    </row>
    <row r="9894" spans="1:13" x14ac:dyDescent="0.25">
      <c r="A9894">
        <v>298005</v>
      </c>
      <c r="B9894">
        <v>4</v>
      </c>
      <c r="C9894" s="1">
        <v>43158</v>
      </c>
      <c r="D9894">
        <v>1376543</v>
      </c>
      <c r="E9894">
        <v>1573</v>
      </c>
      <c r="F9894">
        <v>1</v>
      </c>
      <c r="G9894">
        <v>76.686999999999998</v>
      </c>
      <c r="H9894" s="1">
        <v>43158</v>
      </c>
      <c r="I9894">
        <v>590</v>
      </c>
      <c r="J9894">
        <v>76.686999999999998</v>
      </c>
      <c r="K9894">
        <v>35.268999999999998</v>
      </c>
      <c r="L9894" t="s">
        <v>13</v>
      </c>
      <c r="M9894">
        <v>1</v>
      </c>
    </row>
    <row r="9895" spans="1:13" x14ac:dyDescent="0.25">
      <c r="A9895">
        <v>298005</v>
      </c>
      <c r="B9895">
        <v>5</v>
      </c>
      <c r="C9895" s="1">
        <v>43158</v>
      </c>
      <c r="D9895">
        <v>1376543</v>
      </c>
      <c r="E9895">
        <v>798</v>
      </c>
      <c r="F9895">
        <v>4</v>
      </c>
      <c r="G9895">
        <v>35.85</v>
      </c>
      <c r="H9895" s="1">
        <v>43158</v>
      </c>
      <c r="I9895">
        <v>590</v>
      </c>
      <c r="J9895">
        <v>31.906500000000001</v>
      </c>
      <c r="K9895">
        <v>16.484999999999999</v>
      </c>
      <c r="L9895" t="s">
        <v>13</v>
      </c>
      <c r="M9895">
        <v>1</v>
      </c>
    </row>
    <row r="9896" spans="1:13" x14ac:dyDescent="0.25">
      <c r="A9896">
        <v>298006</v>
      </c>
      <c r="B9896">
        <v>0</v>
      </c>
      <c r="C9896" s="1">
        <v>43158</v>
      </c>
      <c r="D9896">
        <v>556805</v>
      </c>
      <c r="E9896">
        <v>1575</v>
      </c>
      <c r="F9896">
        <v>5</v>
      </c>
      <c r="G9896">
        <v>79.287000000000006</v>
      </c>
      <c r="H9896" s="1">
        <v>43160</v>
      </c>
      <c r="I9896">
        <v>999999</v>
      </c>
      <c r="J9896">
        <v>72.944000000000003</v>
      </c>
      <c r="K9896">
        <v>36.465000000000003</v>
      </c>
      <c r="L9896" t="s">
        <v>14</v>
      </c>
      <c r="M9896">
        <v>0.81289999999999996</v>
      </c>
    </row>
    <row r="9897" spans="1:13" x14ac:dyDescent="0.25">
      <c r="A9897">
        <v>298006</v>
      </c>
      <c r="B9897">
        <v>1</v>
      </c>
      <c r="C9897" s="1">
        <v>43158</v>
      </c>
      <c r="D9897">
        <v>556805</v>
      </c>
      <c r="E9897">
        <v>440</v>
      </c>
      <c r="F9897">
        <v>2</v>
      </c>
      <c r="G9897">
        <v>329.92500000000001</v>
      </c>
      <c r="H9897" s="1">
        <v>43160</v>
      </c>
      <c r="I9897">
        <v>999999</v>
      </c>
      <c r="J9897">
        <v>290.334</v>
      </c>
      <c r="K9897">
        <v>168.21</v>
      </c>
      <c r="L9897" t="s">
        <v>14</v>
      </c>
      <c r="M9897">
        <v>0.81289999999999996</v>
      </c>
    </row>
    <row r="9898" spans="1:13" x14ac:dyDescent="0.25">
      <c r="A9898">
        <v>298007</v>
      </c>
      <c r="B9898">
        <v>0</v>
      </c>
      <c r="C9898" s="1">
        <v>43158</v>
      </c>
      <c r="D9898">
        <v>1234000</v>
      </c>
      <c r="E9898">
        <v>1637</v>
      </c>
      <c r="F9898">
        <v>3</v>
      </c>
      <c r="G9898">
        <v>23.387</v>
      </c>
      <c r="H9898" s="1">
        <v>43158</v>
      </c>
      <c r="I9898">
        <v>470</v>
      </c>
      <c r="J9898">
        <v>21.7499</v>
      </c>
      <c r="K9898">
        <v>10.750999999999999</v>
      </c>
      <c r="L9898" t="s">
        <v>13</v>
      </c>
      <c r="M9898">
        <v>1</v>
      </c>
    </row>
    <row r="9899" spans="1:13" x14ac:dyDescent="0.25">
      <c r="A9899">
        <v>298007</v>
      </c>
      <c r="B9899">
        <v>1</v>
      </c>
      <c r="C9899" s="1">
        <v>43158</v>
      </c>
      <c r="D9899">
        <v>1234000</v>
      </c>
      <c r="E9899">
        <v>1758</v>
      </c>
      <c r="F9899">
        <v>1</v>
      </c>
      <c r="G9899">
        <v>45.485999999999997</v>
      </c>
      <c r="H9899" s="1">
        <v>43158</v>
      </c>
      <c r="I9899">
        <v>470</v>
      </c>
      <c r="J9899">
        <v>39.572800000000001</v>
      </c>
      <c r="K9899">
        <v>23.193000000000001</v>
      </c>
      <c r="L9899" t="s">
        <v>13</v>
      </c>
      <c r="M9899">
        <v>1</v>
      </c>
    </row>
    <row r="9900" spans="1:13" x14ac:dyDescent="0.25">
      <c r="A9900">
        <v>298007</v>
      </c>
      <c r="B9900">
        <v>2</v>
      </c>
      <c r="C9900" s="1">
        <v>43158</v>
      </c>
      <c r="D9900">
        <v>1234000</v>
      </c>
      <c r="E9900">
        <v>1096</v>
      </c>
      <c r="F9900">
        <v>3</v>
      </c>
      <c r="G9900">
        <v>695.2</v>
      </c>
      <c r="H9900" s="1">
        <v>43158</v>
      </c>
      <c r="I9900">
        <v>470</v>
      </c>
      <c r="J9900">
        <v>625.67999999999995</v>
      </c>
      <c r="K9900">
        <v>230.32900000000001</v>
      </c>
      <c r="L9900" t="s">
        <v>13</v>
      </c>
      <c r="M9900">
        <v>1</v>
      </c>
    </row>
    <row r="9901" spans="1:13" x14ac:dyDescent="0.25">
      <c r="A9901">
        <v>298008</v>
      </c>
      <c r="B9901">
        <v>0</v>
      </c>
      <c r="C9901" s="1">
        <v>43158</v>
      </c>
      <c r="D9901">
        <v>2059607</v>
      </c>
      <c r="E9901">
        <v>320</v>
      </c>
      <c r="F9901">
        <v>3</v>
      </c>
      <c r="G9901">
        <v>664.05</v>
      </c>
      <c r="H9901" s="1">
        <v>43160</v>
      </c>
      <c r="I9901">
        <v>999999</v>
      </c>
      <c r="J9901">
        <v>577.72349999999994</v>
      </c>
      <c r="K9901">
        <v>305.36799999999999</v>
      </c>
      <c r="L9901" t="s">
        <v>13</v>
      </c>
      <c r="M9901">
        <v>1</v>
      </c>
    </row>
    <row r="9902" spans="1:13" x14ac:dyDescent="0.25">
      <c r="A9902">
        <v>298008</v>
      </c>
      <c r="B9902">
        <v>1</v>
      </c>
      <c r="C9902" s="1">
        <v>43158</v>
      </c>
      <c r="D9902">
        <v>2059607</v>
      </c>
      <c r="E9902">
        <v>610</v>
      </c>
      <c r="F9902">
        <v>3</v>
      </c>
      <c r="G9902">
        <v>163.5</v>
      </c>
      <c r="H9902" s="1">
        <v>43160</v>
      </c>
      <c r="I9902">
        <v>999999</v>
      </c>
      <c r="J9902">
        <v>163.5</v>
      </c>
      <c r="K9902">
        <v>83.355000000000004</v>
      </c>
      <c r="L9902" t="s">
        <v>13</v>
      </c>
      <c r="M9902">
        <v>1</v>
      </c>
    </row>
    <row r="9903" spans="1:13" x14ac:dyDescent="0.25">
      <c r="A9903">
        <v>298008</v>
      </c>
      <c r="B9903">
        <v>2</v>
      </c>
      <c r="C9903" s="1">
        <v>43158</v>
      </c>
      <c r="D9903">
        <v>2059607</v>
      </c>
      <c r="E9903">
        <v>1658</v>
      </c>
      <c r="F9903">
        <v>3</v>
      </c>
      <c r="G9903">
        <v>142.98699999999999</v>
      </c>
      <c r="H9903" s="1">
        <v>43160</v>
      </c>
      <c r="I9903">
        <v>999999</v>
      </c>
      <c r="J9903">
        <v>138.69730000000001</v>
      </c>
      <c r="K9903">
        <v>72.903999999999996</v>
      </c>
      <c r="L9903" t="s">
        <v>13</v>
      </c>
      <c r="M9903">
        <v>1</v>
      </c>
    </row>
    <row r="9904" spans="1:13" x14ac:dyDescent="0.25">
      <c r="A9904">
        <v>298009</v>
      </c>
      <c r="B9904">
        <v>0</v>
      </c>
      <c r="C9904" s="1">
        <v>43158</v>
      </c>
      <c r="D9904">
        <v>465849</v>
      </c>
      <c r="E9904">
        <v>1445</v>
      </c>
      <c r="F9904">
        <v>3</v>
      </c>
      <c r="G9904">
        <v>375.2</v>
      </c>
      <c r="H9904" s="1">
        <v>43162</v>
      </c>
      <c r="I9904">
        <v>999999</v>
      </c>
      <c r="J9904">
        <v>322.67200000000003</v>
      </c>
      <c r="K9904">
        <v>172.536</v>
      </c>
      <c r="L9904" t="s">
        <v>14</v>
      </c>
      <c r="M9904">
        <v>0.81289999999999996</v>
      </c>
    </row>
    <row r="9905" spans="1:13" x14ac:dyDescent="0.25">
      <c r="A9905">
        <v>298100</v>
      </c>
      <c r="B9905">
        <v>0</v>
      </c>
      <c r="C9905" s="1">
        <v>43159</v>
      </c>
      <c r="D9905">
        <v>1798301</v>
      </c>
      <c r="E9905">
        <v>180</v>
      </c>
      <c r="F9905">
        <v>1</v>
      </c>
      <c r="G9905">
        <v>65.55</v>
      </c>
      <c r="H9905" s="1">
        <v>43159</v>
      </c>
      <c r="I9905">
        <v>605</v>
      </c>
      <c r="J9905">
        <v>60.961500000000001</v>
      </c>
      <c r="K9905">
        <v>33.420999999999999</v>
      </c>
      <c r="L9905" t="s">
        <v>13</v>
      </c>
      <c r="M9905">
        <v>1</v>
      </c>
    </row>
    <row r="9906" spans="1:13" x14ac:dyDescent="0.25">
      <c r="A9906">
        <v>298101</v>
      </c>
      <c r="B9906">
        <v>0</v>
      </c>
      <c r="C9906" s="1">
        <v>43159</v>
      </c>
      <c r="D9906">
        <v>187653</v>
      </c>
      <c r="E9906">
        <v>1605</v>
      </c>
      <c r="F9906">
        <v>7</v>
      </c>
      <c r="G9906">
        <v>376.98700000000002</v>
      </c>
      <c r="H9906" s="1">
        <v>43159</v>
      </c>
      <c r="I9906">
        <v>50</v>
      </c>
      <c r="J9906">
        <v>350.59789999999998</v>
      </c>
      <c r="K9906">
        <v>124.904</v>
      </c>
      <c r="L9906" t="s">
        <v>17</v>
      </c>
      <c r="M9906">
        <v>1.2803</v>
      </c>
    </row>
    <row r="9907" spans="1:13" x14ac:dyDescent="0.25">
      <c r="A9907">
        <v>298101</v>
      </c>
      <c r="B9907">
        <v>1</v>
      </c>
      <c r="C9907" s="1">
        <v>43159</v>
      </c>
      <c r="D9907">
        <v>187653</v>
      </c>
      <c r="E9907">
        <v>130</v>
      </c>
      <c r="F9907">
        <v>3</v>
      </c>
      <c r="G9907">
        <v>190</v>
      </c>
      <c r="H9907" s="1">
        <v>43159</v>
      </c>
      <c r="I9907">
        <v>50</v>
      </c>
      <c r="J9907">
        <v>176.7</v>
      </c>
      <c r="K9907">
        <v>96.871499999999997</v>
      </c>
      <c r="L9907" t="s">
        <v>17</v>
      </c>
      <c r="M9907">
        <v>1.2803</v>
      </c>
    </row>
    <row r="9908" spans="1:13" x14ac:dyDescent="0.25">
      <c r="A9908">
        <v>298101</v>
      </c>
      <c r="B9908">
        <v>2</v>
      </c>
      <c r="C9908" s="1">
        <v>43159</v>
      </c>
      <c r="D9908">
        <v>187653</v>
      </c>
      <c r="E9908">
        <v>1944</v>
      </c>
      <c r="F9908">
        <v>10</v>
      </c>
      <c r="G9908">
        <v>116.991</v>
      </c>
      <c r="H9908" s="1">
        <v>43159</v>
      </c>
      <c r="I9908">
        <v>50</v>
      </c>
      <c r="J9908">
        <v>104.1219</v>
      </c>
      <c r="K9908">
        <v>59.643000000000001</v>
      </c>
      <c r="L9908" t="s">
        <v>17</v>
      </c>
      <c r="M9908">
        <v>1.2803</v>
      </c>
    </row>
    <row r="9909" spans="1:13" x14ac:dyDescent="0.25">
      <c r="A9909">
        <v>298102</v>
      </c>
      <c r="B9909">
        <v>0</v>
      </c>
      <c r="C9909" s="1">
        <v>43159</v>
      </c>
      <c r="D9909">
        <v>478611</v>
      </c>
      <c r="E9909">
        <v>1692</v>
      </c>
      <c r="F9909">
        <v>4</v>
      </c>
      <c r="G9909">
        <v>6.2910000000000004</v>
      </c>
      <c r="H9909" s="1">
        <v>43159</v>
      </c>
      <c r="I9909">
        <v>220</v>
      </c>
      <c r="J9909">
        <v>6.2910000000000004</v>
      </c>
      <c r="K9909">
        <v>3.2040000000000002</v>
      </c>
      <c r="L9909" t="s">
        <v>14</v>
      </c>
      <c r="M9909">
        <v>0.81869999999999998</v>
      </c>
    </row>
    <row r="9910" spans="1:13" x14ac:dyDescent="0.25">
      <c r="A9910">
        <v>298102</v>
      </c>
      <c r="B9910">
        <v>1</v>
      </c>
      <c r="C9910" s="1">
        <v>43159</v>
      </c>
      <c r="D9910">
        <v>478611</v>
      </c>
      <c r="E9910">
        <v>442</v>
      </c>
      <c r="F9910">
        <v>1</v>
      </c>
      <c r="G9910">
        <v>404.85</v>
      </c>
      <c r="H9910" s="1">
        <v>43159</v>
      </c>
      <c r="I9910">
        <v>220</v>
      </c>
      <c r="J9910">
        <v>348.17099999999999</v>
      </c>
      <c r="K9910">
        <v>206.4</v>
      </c>
      <c r="L9910" t="s">
        <v>14</v>
      </c>
      <c r="M9910">
        <v>0.81869999999999998</v>
      </c>
    </row>
    <row r="9911" spans="1:13" x14ac:dyDescent="0.25">
      <c r="A9911">
        <v>298102</v>
      </c>
      <c r="B9911">
        <v>2</v>
      </c>
      <c r="C9911" s="1">
        <v>43159</v>
      </c>
      <c r="D9911">
        <v>478611</v>
      </c>
      <c r="E9911">
        <v>1660</v>
      </c>
      <c r="F9911">
        <v>1</v>
      </c>
      <c r="G9911">
        <v>376.98700000000002</v>
      </c>
      <c r="H9911" s="1">
        <v>43159</v>
      </c>
      <c r="I9911">
        <v>220</v>
      </c>
      <c r="J9911">
        <v>324.2088</v>
      </c>
      <c r="K9911">
        <v>124.904</v>
      </c>
      <c r="L9911" t="s">
        <v>14</v>
      </c>
      <c r="M9911">
        <v>0.81869999999999998</v>
      </c>
    </row>
    <row r="9912" spans="1:13" x14ac:dyDescent="0.25">
      <c r="A9912">
        <v>298103</v>
      </c>
      <c r="B9912">
        <v>0</v>
      </c>
      <c r="C9912" s="1">
        <v>43159</v>
      </c>
      <c r="D9912">
        <v>244217</v>
      </c>
      <c r="E9912">
        <v>1769</v>
      </c>
      <c r="F9912">
        <v>2</v>
      </c>
      <c r="G9912">
        <v>30.6</v>
      </c>
      <c r="H9912" s="1">
        <v>43162</v>
      </c>
      <c r="I9912">
        <v>999999</v>
      </c>
      <c r="J9912">
        <v>30.6</v>
      </c>
      <c r="K9912">
        <v>14.076000000000001</v>
      </c>
      <c r="L9912" t="s">
        <v>15</v>
      </c>
      <c r="M9912">
        <v>1.2779</v>
      </c>
    </row>
    <row r="9913" spans="1:13" x14ac:dyDescent="0.25">
      <c r="A9913">
        <v>298103</v>
      </c>
      <c r="B9913">
        <v>1</v>
      </c>
      <c r="C9913" s="1">
        <v>43159</v>
      </c>
      <c r="D9913">
        <v>244217</v>
      </c>
      <c r="E9913">
        <v>1467</v>
      </c>
      <c r="F9913">
        <v>4</v>
      </c>
      <c r="G9913">
        <v>421.4</v>
      </c>
      <c r="H9913" s="1">
        <v>43162</v>
      </c>
      <c r="I9913">
        <v>999999</v>
      </c>
      <c r="J9913">
        <v>370.83199999999999</v>
      </c>
      <c r="K9913">
        <v>193.78800000000001</v>
      </c>
      <c r="L9913" t="s">
        <v>15</v>
      </c>
      <c r="M9913">
        <v>1.2779</v>
      </c>
    </row>
    <row r="9914" spans="1:13" x14ac:dyDescent="0.25">
      <c r="A9914">
        <v>298104</v>
      </c>
      <c r="B9914">
        <v>0</v>
      </c>
      <c r="C9914" s="1">
        <v>43159</v>
      </c>
      <c r="D9914">
        <v>1808712</v>
      </c>
      <c r="E9914">
        <v>1517</v>
      </c>
      <c r="F9914">
        <v>3</v>
      </c>
      <c r="G9914">
        <v>373.8</v>
      </c>
      <c r="H9914" s="1">
        <v>43159</v>
      </c>
      <c r="I9914">
        <v>650</v>
      </c>
      <c r="J9914">
        <v>343.89600000000002</v>
      </c>
      <c r="K9914">
        <v>171.892</v>
      </c>
      <c r="L9914" t="s">
        <v>13</v>
      </c>
      <c r="M9914">
        <v>1</v>
      </c>
    </row>
    <row r="9915" spans="1:13" x14ac:dyDescent="0.25">
      <c r="A9915">
        <v>298104</v>
      </c>
      <c r="B9915">
        <v>1</v>
      </c>
      <c r="C9915" s="1">
        <v>43159</v>
      </c>
      <c r="D9915">
        <v>1808712</v>
      </c>
      <c r="E9915">
        <v>1648</v>
      </c>
      <c r="F9915">
        <v>4</v>
      </c>
      <c r="G9915">
        <v>142.98699999999999</v>
      </c>
      <c r="H9915" s="1">
        <v>43159</v>
      </c>
      <c r="I9915">
        <v>650</v>
      </c>
      <c r="J9915">
        <v>128.6883</v>
      </c>
      <c r="K9915">
        <v>72.903999999999996</v>
      </c>
      <c r="L9915" t="s">
        <v>13</v>
      </c>
      <c r="M9915">
        <v>1</v>
      </c>
    </row>
    <row r="9916" spans="1:13" x14ac:dyDescent="0.25">
      <c r="A9916">
        <v>298104</v>
      </c>
      <c r="B9916">
        <v>2</v>
      </c>
      <c r="C9916" s="1">
        <v>43159</v>
      </c>
      <c r="D9916">
        <v>1808712</v>
      </c>
      <c r="E9916">
        <v>575</v>
      </c>
      <c r="F9916">
        <v>1</v>
      </c>
      <c r="G9916">
        <v>3442.5</v>
      </c>
      <c r="H9916" s="1">
        <v>43159</v>
      </c>
      <c r="I9916">
        <v>650</v>
      </c>
      <c r="J9916">
        <v>3442.5</v>
      </c>
      <c r="K9916">
        <v>1140.57</v>
      </c>
      <c r="L9916" t="s">
        <v>13</v>
      </c>
      <c r="M9916">
        <v>1</v>
      </c>
    </row>
    <row r="9917" spans="1:13" x14ac:dyDescent="0.25">
      <c r="A9917">
        <v>298104</v>
      </c>
      <c r="B9917">
        <v>3</v>
      </c>
      <c r="C9917" s="1">
        <v>43159</v>
      </c>
      <c r="D9917">
        <v>1808712</v>
      </c>
      <c r="E9917">
        <v>1496</v>
      </c>
      <c r="F9917">
        <v>2</v>
      </c>
      <c r="G9917">
        <v>403.2</v>
      </c>
      <c r="H9917" s="1">
        <v>43159</v>
      </c>
      <c r="I9917">
        <v>650</v>
      </c>
      <c r="J9917">
        <v>362.88</v>
      </c>
      <c r="K9917">
        <v>185.416</v>
      </c>
      <c r="L9917" t="s">
        <v>13</v>
      </c>
      <c r="M9917">
        <v>1</v>
      </c>
    </row>
    <row r="9918" spans="1:13" x14ac:dyDescent="0.25">
      <c r="A9918">
        <v>298105</v>
      </c>
      <c r="B9918">
        <v>0</v>
      </c>
      <c r="C9918" s="1">
        <v>43159</v>
      </c>
      <c r="D9918">
        <v>2089693</v>
      </c>
      <c r="E9918">
        <v>1469</v>
      </c>
      <c r="F9918">
        <v>1</v>
      </c>
      <c r="G9918">
        <v>280</v>
      </c>
      <c r="H9918" s="1">
        <v>43159</v>
      </c>
      <c r="I9918">
        <v>660</v>
      </c>
      <c r="J9918">
        <v>254.8</v>
      </c>
      <c r="K9918">
        <v>128.75800000000001</v>
      </c>
      <c r="L9918" t="s">
        <v>13</v>
      </c>
      <c r="M9918">
        <v>1</v>
      </c>
    </row>
    <row r="9919" spans="1:13" x14ac:dyDescent="0.25">
      <c r="A9919">
        <v>298105</v>
      </c>
      <c r="B9919">
        <v>1</v>
      </c>
      <c r="C9919" s="1">
        <v>43159</v>
      </c>
      <c r="D9919">
        <v>2089693</v>
      </c>
      <c r="E9919">
        <v>73</v>
      </c>
      <c r="F9919">
        <v>8</v>
      </c>
      <c r="G9919">
        <v>43.155000000000001</v>
      </c>
      <c r="H9919" s="1">
        <v>43159</v>
      </c>
      <c r="I9919">
        <v>660</v>
      </c>
      <c r="J9919">
        <v>37.976399999999998</v>
      </c>
      <c r="K9919">
        <v>19.844999999999999</v>
      </c>
      <c r="L9919" t="s">
        <v>13</v>
      </c>
      <c r="M9919">
        <v>1</v>
      </c>
    </row>
    <row r="9920" spans="1:13" x14ac:dyDescent="0.25">
      <c r="A9920">
        <v>298106</v>
      </c>
      <c r="B9920">
        <v>0</v>
      </c>
      <c r="C9920" s="1">
        <v>43159</v>
      </c>
      <c r="D9920">
        <v>1542427</v>
      </c>
      <c r="E9920">
        <v>435</v>
      </c>
      <c r="F9920">
        <v>5</v>
      </c>
      <c r="G9920">
        <v>404.92500000000001</v>
      </c>
      <c r="H9920" s="1">
        <v>43163</v>
      </c>
      <c r="I9920">
        <v>999999</v>
      </c>
      <c r="J9920">
        <v>372.53100000000001</v>
      </c>
      <c r="K9920">
        <v>206.44499999999999</v>
      </c>
      <c r="L9920" t="s">
        <v>13</v>
      </c>
      <c r="M9920">
        <v>1</v>
      </c>
    </row>
    <row r="9921" spans="1:13" x14ac:dyDescent="0.25">
      <c r="A9921">
        <v>298106</v>
      </c>
      <c r="B9921">
        <v>1</v>
      </c>
      <c r="C9921" s="1">
        <v>43159</v>
      </c>
      <c r="D9921">
        <v>1542427</v>
      </c>
      <c r="E9921">
        <v>667</v>
      </c>
      <c r="F9921">
        <v>1</v>
      </c>
      <c r="G9921">
        <v>285</v>
      </c>
      <c r="H9921" s="1">
        <v>43163</v>
      </c>
      <c r="I9921">
        <v>999999</v>
      </c>
      <c r="J9921">
        <v>253.65</v>
      </c>
      <c r="K9921">
        <v>131.05500000000001</v>
      </c>
      <c r="L9921" t="s">
        <v>13</v>
      </c>
      <c r="M9921">
        <v>1</v>
      </c>
    </row>
    <row r="9922" spans="1:13" x14ac:dyDescent="0.25">
      <c r="A9922">
        <v>298107</v>
      </c>
      <c r="B9922">
        <v>0</v>
      </c>
      <c r="C9922" s="1">
        <v>43159</v>
      </c>
      <c r="D9922">
        <v>1818373</v>
      </c>
      <c r="E9922">
        <v>1419</v>
      </c>
      <c r="F9922">
        <v>2</v>
      </c>
      <c r="G9922">
        <v>361.2</v>
      </c>
      <c r="H9922" s="1">
        <v>43161</v>
      </c>
      <c r="I9922">
        <v>999999</v>
      </c>
      <c r="J9922">
        <v>317.85599999999999</v>
      </c>
      <c r="K9922">
        <v>166.11</v>
      </c>
      <c r="L9922" t="s">
        <v>13</v>
      </c>
      <c r="M9922">
        <v>1</v>
      </c>
    </row>
    <row r="9923" spans="1:13" x14ac:dyDescent="0.25">
      <c r="A9923">
        <v>298108</v>
      </c>
      <c r="B9923">
        <v>0</v>
      </c>
      <c r="C9923" s="1">
        <v>43159</v>
      </c>
      <c r="D9923">
        <v>1027432</v>
      </c>
      <c r="E9923">
        <v>1507</v>
      </c>
      <c r="F9923">
        <v>8</v>
      </c>
      <c r="G9923">
        <v>373.8</v>
      </c>
      <c r="H9923" s="1">
        <v>43159</v>
      </c>
      <c r="I9923">
        <v>420</v>
      </c>
      <c r="J9923">
        <v>373.8</v>
      </c>
      <c r="K9923">
        <v>171.892</v>
      </c>
      <c r="L9923" t="s">
        <v>16</v>
      </c>
      <c r="M9923">
        <v>0.72389999999999999</v>
      </c>
    </row>
    <row r="9924" spans="1:13" x14ac:dyDescent="0.25">
      <c r="A9924">
        <v>298109</v>
      </c>
      <c r="B9924">
        <v>0</v>
      </c>
      <c r="C9924" s="1">
        <v>43159</v>
      </c>
      <c r="D9924">
        <v>1275926</v>
      </c>
      <c r="E9924">
        <v>143</v>
      </c>
      <c r="F9924">
        <v>7</v>
      </c>
      <c r="G9924">
        <v>284.9905</v>
      </c>
      <c r="H9924" s="1">
        <v>43159</v>
      </c>
      <c r="I9924">
        <v>465</v>
      </c>
      <c r="J9924">
        <v>284.9905</v>
      </c>
      <c r="K9924">
        <v>145.29300000000001</v>
      </c>
      <c r="L9924" t="s">
        <v>13</v>
      </c>
      <c r="M9924">
        <v>1</v>
      </c>
    </row>
    <row r="9925" spans="1:13" x14ac:dyDescent="0.25">
      <c r="A9925">
        <v>298109</v>
      </c>
      <c r="B9925">
        <v>1</v>
      </c>
      <c r="C9925" s="1">
        <v>43159</v>
      </c>
      <c r="D9925">
        <v>1275926</v>
      </c>
      <c r="E9925">
        <v>1390</v>
      </c>
      <c r="F9925">
        <v>5</v>
      </c>
      <c r="G9925">
        <v>54.585999999999999</v>
      </c>
      <c r="H9925" s="1">
        <v>43159</v>
      </c>
      <c r="I9925">
        <v>465</v>
      </c>
      <c r="J9925">
        <v>54.585999999999999</v>
      </c>
      <c r="K9925">
        <v>25.102</v>
      </c>
      <c r="L9925" t="s">
        <v>13</v>
      </c>
      <c r="M9925">
        <v>1</v>
      </c>
    </row>
    <row r="9926" spans="1:13" x14ac:dyDescent="0.25">
      <c r="A9926">
        <v>298110</v>
      </c>
      <c r="B9926">
        <v>0</v>
      </c>
      <c r="C9926" s="1">
        <v>43159</v>
      </c>
      <c r="D9926">
        <v>2029520</v>
      </c>
      <c r="E9926">
        <v>1662</v>
      </c>
      <c r="F9926">
        <v>2</v>
      </c>
      <c r="G9926">
        <v>6.2910000000000004</v>
      </c>
      <c r="H9926" s="1">
        <v>43159</v>
      </c>
      <c r="I9926">
        <v>440</v>
      </c>
      <c r="J9926">
        <v>6.2910000000000004</v>
      </c>
      <c r="K9926">
        <v>3.2040000000000002</v>
      </c>
      <c r="L9926" t="s">
        <v>13</v>
      </c>
      <c r="M9926">
        <v>1</v>
      </c>
    </row>
    <row r="9927" spans="1:13" x14ac:dyDescent="0.25">
      <c r="A9927">
        <v>298111</v>
      </c>
      <c r="B9927">
        <v>0</v>
      </c>
      <c r="C9927" s="1">
        <v>43159</v>
      </c>
      <c r="D9927">
        <v>1933025</v>
      </c>
      <c r="E9927">
        <v>1720</v>
      </c>
      <c r="F9927">
        <v>5</v>
      </c>
      <c r="G9927">
        <v>63.116999999999997</v>
      </c>
      <c r="H9927" s="1">
        <v>43159</v>
      </c>
      <c r="I9927">
        <v>500</v>
      </c>
      <c r="J9927">
        <v>54.911700000000003</v>
      </c>
      <c r="K9927">
        <v>29.024999999999999</v>
      </c>
      <c r="L9927" t="s">
        <v>13</v>
      </c>
      <c r="M9927">
        <v>1</v>
      </c>
    </row>
    <row r="9928" spans="1:13" x14ac:dyDescent="0.25">
      <c r="A9928">
        <v>298200</v>
      </c>
      <c r="B9928">
        <v>0</v>
      </c>
      <c r="C9928" s="1">
        <v>43160</v>
      </c>
      <c r="D9928">
        <v>592147</v>
      </c>
      <c r="E9928">
        <v>435</v>
      </c>
      <c r="F9928">
        <v>1</v>
      </c>
      <c r="G9928">
        <v>404.92500000000001</v>
      </c>
      <c r="H9928" s="1">
        <v>43164</v>
      </c>
      <c r="I9928">
        <v>999999</v>
      </c>
      <c r="J9928">
        <v>364.4325</v>
      </c>
      <c r="K9928">
        <v>206.44499999999999</v>
      </c>
      <c r="L9928" t="s">
        <v>14</v>
      </c>
      <c r="M9928">
        <v>0.8216</v>
      </c>
    </row>
    <row r="9929" spans="1:13" x14ac:dyDescent="0.25">
      <c r="A9929">
        <v>298200</v>
      </c>
      <c r="B9929">
        <v>1</v>
      </c>
      <c r="C9929" s="1">
        <v>43160</v>
      </c>
      <c r="D9929">
        <v>592147</v>
      </c>
      <c r="E9929">
        <v>1626</v>
      </c>
      <c r="F9929">
        <v>2</v>
      </c>
      <c r="G9929">
        <v>284.7</v>
      </c>
      <c r="H9929" s="1">
        <v>43164</v>
      </c>
      <c r="I9929">
        <v>999999</v>
      </c>
      <c r="J9929">
        <v>270.46499999999997</v>
      </c>
      <c r="K9929">
        <v>94.328000000000003</v>
      </c>
      <c r="L9929" t="s">
        <v>14</v>
      </c>
      <c r="M9929">
        <v>0.8216</v>
      </c>
    </row>
    <row r="9930" spans="1:13" x14ac:dyDescent="0.25">
      <c r="A9930">
        <v>298200</v>
      </c>
      <c r="B9930">
        <v>2</v>
      </c>
      <c r="C9930" s="1">
        <v>43160</v>
      </c>
      <c r="D9930">
        <v>592147</v>
      </c>
      <c r="E9930">
        <v>805</v>
      </c>
      <c r="F9930">
        <v>3</v>
      </c>
      <c r="G9930">
        <v>79.349999999999994</v>
      </c>
      <c r="H9930" s="1">
        <v>43164</v>
      </c>
      <c r="I9930">
        <v>999999</v>
      </c>
      <c r="J9930">
        <v>71.415000000000006</v>
      </c>
      <c r="K9930">
        <v>40.454999999999998</v>
      </c>
      <c r="L9930" t="s">
        <v>14</v>
      </c>
      <c r="M9930">
        <v>0.8216</v>
      </c>
    </row>
    <row r="9931" spans="1:13" x14ac:dyDescent="0.25">
      <c r="A9931">
        <v>298201</v>
      </c>
      <c r="B9931">
        <v>0</v>
      </c>
      <c r="C9931" s="1">
        <v>43160</v>
      </c>
      <c r="D9931">
        <v>1595418</v>
      </c>
      <c r="E9931">
        <v>504</v>
      </c>
      <c r="F9931">
        <v>2</v>
      </c>
      <c r="G9931">
        <v>1303.5</v>
      </c>
      <c r="H9931" s="1">
        <v>43161</v>
      </c>
      <c r="I9931">
        <v>999999</v>
      </c>
      <c r="J9931">
        <v>1303.5</v>
      </c>
      <c r="K9931">
        <v>431.88</v>
      </c>
      <c r="L9931" t="s">
        <v>13</v>
      </c>
      <c r="M9931">
        <v>1</v>
      </c>
    </row>
    <row r="9932" spans="1:13" x14ac:dyDescent="0.25">
      <c r="A9932">
        <v>298201</v>
      </c>
      <c r="B9932">
        <v>1</v>
      </c>
      <c r="C9932" s="1">
        <v>43160</v>
      </c>
      <c r="D9932">
        <v>1595418</v>
      </c>
      <c r="E9932">
        <v>370</v>
      </c>
      <c r="F9932">
        <v>6</v>
      </c>
      <c r="G9932">
        <v>574.42499999999995</v>
      </c>
      <c r="H9932" s="1">
        <v>43161</v>
      </c>
      <c r="I9932">
        <v>999999</v>
      </c>
      <c r="J9932">
        <v>528.471</v>
      </c>
      <c r="K9932">
        <v>292.86</v>
      </c>
      <c r="L9932" t="s">
        <v>13</v>
      </c>
      <c r="M9932">
        <v>1</v>
      </c>
    </row>
    <row r="9933" spans="1:13" x14ac:dyDescent="0.25">
      <c r="A9933">
        <v>298201</v>
      </c>
      <c r="B9933">
        <v>2</v>
      </c>
      <c r="C9933" s="1">
        <v>43160</v>
      </c>
      <c r="D9933">
        <v>1595418</v>
      </c>
      <c r="E9933">
        <v>168</v>
      </c>
      <c r="F9933">
        <v>2</v>
      </c>
      <c r="G9933">
        <v>122.55</v>
      </c>
      <c r="H9933" s="1">
        <v>43161</v>
      </c>
      <c r="I9933">
        <v>999999</v>
      </c>
      <c r="J9933">
        <v>106.6185</v>
      </c>
      <c r="K9933">
        <v>56.353999999999999</v>
      </c>
      <c r="L9933" t="s">
        <v>13</v>
      </c>
      <c r="M9933">
        <v>1</v>
      </c>
    </row>
    <row r="9934" spans="1:13" x14ac:dyDescent="0.25">
      <c r="A9934">
        <v>298202</v>
      </c>
      <c r="B9934">
        <v>0</v>
      </c>
      <c r="C9934" s="1">
        <v>43160</v>
      </c>
      <c r="D9934">
        <v>2096919</v>
      </c>
      <c r="E9934">
        <v>1635</v>
      </c>
      <c r="F9934">
        <v>2</v>
      </c>
      <c r="G9934">
        <v>29.757000000000001</v>
      </c>
      <c r="H9934" s="1">
        <v>43161</v>
      </c>
      <c r="I9934">
        <v>999999</v>
      </c>
      <c r="J9934">
        <v>26.483699999999999</v>
      </c>
      <c r="K9934">
        <v>9.8539999999999992</v>
      </c>
      <c r="L9934" t="s">
        <v>13</v>
      </c>
      <c r="M9934">
        <v>1</v>
      </c>
    </row>
    <row r="9935" spans="1:13" x14ac:dyDescent="0.25">
      <c r="A9935">
        <v>298203</v>
      </c>
      <c r="B9935">
        <v>0</v>
      </c>
      <c r="C9935" s="1">
        <v>43160</v>
      </c>
      <c r="D9935">
        <v>1280187</v>
      </c>
      <c r="E9935">
        <v>1626</v>
      </c>
      <c r="F9935">
        <v>3</v>
      </c>
      <c r="G9935">
        <v>284.7</v>
      </c>
      <c r="H9935" s="1">
        <v>43165</v>
      </c>
      <c r="I9935">
        <v>999999</v>
      </c>
      <c r="J9935">
        <v>247.68899999999999</v>
      </c>
      <c r="K9935">
        <v>94.328000000000003</v>
      </c>
      <c r="L9935" t="s">
        <v>13</v>
      </c>
      <c r="M9935">
        <v>1</v>
      </c>
    </row>
    <row r="9936" spans="1:13" x14ac:dyDescent="0.25">
      <c r="A9936">
        <v>298203</v>
      </c>
      <c r="B9936">
        <v>1</v>
      </c>
      <c r="C9936" s="1">
        <v>43160</v>
      </c>
      <c r="D9936">
        <v>1280187</v>
      </c>
      <c r="E9936">
        <v>1503</v>
      </c>
      <c r="F9936">
        <v>2</v>
      </c>
      <c r="G9936">
        <v>376.6</v>
      </c>
      <c r="H9936" s="1">
        <v>43165</v>
      </c>
      <c r="I9936">
        <v>999999</v>
      </c>
      <c r="J9936">
        <v>372.834</v>
      </c>
      <c r="K9936">
        <v>173.18</v>
      </c>
      <c r="L9936" t="s">
        <v>13</v>
      </c>
      <c r="M9936">
        <v>1</v>
      </c>
    </row>
    <row r="9937" spans="1:13" x14ac:dyDescent="0.25">
      <c r="A9937">
        <v>298204</v>
      </c>
      <c r="B9937">
        <v>0</v>
      </c>
      <c r="C9937" s="1">
        <v>43160</v>
      </c>
      <c r="D9937">
        <v>618270</v>
      </c>
      <c r="E9937">
        <v>165</v>
      </c>
      <c r="F9937">
        <v>1</v>
      </c>
      <c r="G9937">
        <v>725.33450000000005</v>
      </c>
      <c r="H9937" s="1">
        <v>43165</v>
      </c>
      <c r="I9937">
        <v>999999</v>
      </c>
      <c r="J9937">
        <v>638.29430000000002</v>
      </c>
      <c r="K9937">
        <v>369.79700000000003</v>
      </c>
      <c r="L9937" t="s">
        <v>14</v>
      </c>
      <c r="M9937">
        <v>0.8216</v>
      </c>
    </row>
    <row r="9938" spans="1:13" x14ac:dyDescent="0.25">
      <c r="A9938">
        <v>298204</v>
      </c>
      <c r="B9938">
        <v>1</v>
      </c>
      <c r="C9938" s="1">
        <v>43160</v>
      </c>
      <c r="D9938">
        <v>618270</v>
      </c>
      <c r="E9938">
        <v>1782</v>
      </c>
      <c r="F9938">
        <v>2</v>
      </c>
      <c r="G9938">
        <v>38.700000000000003</v>
      </c>
      <c r="H9938" s="1">
        <v>43165</v>
      </c>
      <c r="I9938">
        <v>999999</v>
      </c>
      <c r="J9938">
        <v>38.700000000000003</v>
      </c>
      <c r="K9938">
        <v>19.728000000000002</v>
      </c>
      <c r="L9938" t="s">
        <v>14</v>
      </c>
      <c r="M9938">
        <v>0.8216</v>
      </c>
    </row>
    <row r="9939" spans="1:13" x14ac:dyDescent="0.25">
      <c r="A9939">
        <v>298205</v>
      </c>
      <c r="B9939">
        <v>0</v>
      </c>
      <c r="C9939" s="1">
        <v>43160</v>
      </c>
      <c r="D9939">
        <v>1074728</v>
      </c>
      <c r="E9939">
        <v>341</v>
      </c>
      <c r="F9939">
        <v>2</v>
      </c>
      <c r="G9939">
        <v>1450.5</v>
      </c>
      <c r="H9939" s="1">
        <v>43164</v>
      </c>
      <c r="I9939">
        <v>999999</v>
      </c>
      <c r="J9939">
        <v>1450.5</v>
      </c>
      <c r="K9939">
        <v>667.03499999999997</v>
      </c>
      <c r="L9939" t="s">
        <v>16</v>
      </c>
      <c r="M9939">
        <v>0.72729999999999995</v>
      </c>
    </row>
    <row r="9940" spans="1:13" x14ac:dyDescent="0.25">
      <c r="A9940">
        <v>298206</v>
      </c>
      <c r="B9940">
        <v>0</v>
      </c>
      <c r="C9940" s="1">
        <v>43160</v>
      </c>
      <c r="D9940">
        <v>971168</v>
      </c>
      <c r="E9940">
        <v>911</v>
      </c>
      <c r="F9940">
        <v>3</v>
      </c>
      <c r="G9940">
        <v>143.85</v>
      </c>
      <c r="H9940" s="1">
        <v>43162</v>
      </c>
      <c r="I9940">
        <v>999999</v>
      </c>
      <c r="J9940">
        <v>143.85</v>
      </c>
      <c r="K9940">
        <v>66.150000000000006</v>
      </c>
      <c r="L9940" t="s">
        <v>16</v>
      </c>
      <c r="M9940">
        <v>0.72729999999999995</v>
      </c>
    </row>
    <row r="9941" spans="1:13" x14ac:dyDescent="0.25">
      <c r="A9941">
        <v>297302</v>
      </c>
      <c r="B9941">
        <v>0</v>
      </c>
      <c r="C9941" s="1">
        <v>43151</v>
      </c>
      <c r="D9941">
        <v>159533</v>
      </c>
      <c r="E9941">
        <v>127</v>
      </c>
      <c r="F9941">
        <v>1</v>
      </c>
      <c r="G9941">
        <v>136.22999999999999</v>
      </c>
      <c r="H9941" s="1">
        <v>43151</v>
      </c>
      <c r="I9941">
        <v>60</v>
      </c>
      <c r="J9941">
        <v>132.1431</v>
      </c>
      <c r="K9941">
        <v>69.454499999999996</v>
      </c>
      <c r="L9941" t="s">
        <v>17</v>
      </c>
      <c r="M9941">
        <v>1.2681</v>
      </c>
    </row>
    <row r="9942" spans="1:13" x14ac:dyDescent="0.25">
      <c r="A9942">
        <v>297302</v>
      </c>
      <c r="B9942">
        <v>1</v>
      </c>
      <c r="C9942" s="1">
        <v>43151</v>
      </c>
      <c r="D9942">
        <v>159533</v>
      </c>
      <c r="E9942">
        <v>1321</v>
      </c>
      <c r="F9942">
        <v>1</v>
      </c>
      <c r="G9942">
        <v>40.585999999999999</v>
      </c>
      <c r="H9942" s="1">
        <v>43151</v>
      </c>
      <c r="I9942">
        <v>60</v>
      </c>
      <c r="J9942">
        <v>37.339100000000002</v>
      </c>
      <c r="K9942">
        <v>18.661999999999999</v>
      </c>
      <c r="L9942" t="s">
        <v>17</v>
      </c>
      <c r="M9942">
        <v>1.2681</v>
      </c>
    </row>
    <row r="9943" spans="1:13" x14ac:dyDescent="0.25">
      <c r="A9943">
        <v>297302</v>
      </c>
      <c r="B9943">
        <v>2</v>
      </c>
      <c r="C9943" s="1">
        <v>43151</v>
      </c>
      <c r="D9943">
        <v>159533</v>
      </c>
      <c r="E9943">
        <v>305</v>
      </c>
      <c r="F9943">
        <v>1</v>
      </c>
      <c r="G9943">
        <v>312.55</v>
      </c>
      <c r="H9943" s="1">
        <v>43151</v>
      </c>
      <c r="I9943">
        <v>60</v>
      </c>
      <c r="J9943">
        <v>271.91849999999999</v>
      </c>
      <c r="K9943">
        <v>143.73500000000001</v>
      </c>
      <c r="L9943" t="s">
        <v>17</v>
      </c>
      <c r="M9943">
        <v>1.2681</v>
      </c>
    </row>
    <row r="9944" spans="1:13" x14ac:dyDescent="0.25">
      <c r="A9944">
        <v>297302</v>
      </c>
      <c r="B9944">
        <v>3</v>
      </c>
      <c r="C9944" s="1">
        <v>43151</v>
      </c>
      <c r="D9944">
        <v>159533</v>
      </c>
      <c r="E9944">
        <v>1666</v>
      </c>
      <c r="F9944">
        <v>3</v>
      </c>
      <c r="G9944">
        <v>15.201000000000001</v>
      </c>
      <c r="H9944" s="1">
        <v>43151</v>
      </c>
      <c r="I9944">
        <v>60</v>
      </c>
      <c r="J9944">
        <v>15.201000000000001</v>
      </c>
      <c r="K9944">
        <v>5.04</v>
      </c>
      <c r="L9944" t="s">
        <v>17</v>
      </c>
      <c r="M9944">
        <v>1.2681</v>
      </c>
    </row>
    <row r="9945" spans="1:13" x14ac:dyDescent="0.25">
      <c r="A9945">
        <v>297303</v>
      </c>
      <c r="B9945">
        <v>0</v>
      </c>
      <c r="C9945" s="1">
        <v>43151</v>
      </c>
      <c r="D9945">
        <v>1463715</v>
      </c>
      <c r="E9945">
        <v>1470</v>
      </c>
      <c r="F9945">
        <v>3</v>
      </c>
      <c r="G9945">
        <v>180.6</v>
      </c>
      <c r="H9945" s="1">
        <v>43151</v>
      </c>
      <c r="I9945">
        <v>630</v>
      </c>
      <c r="J9945">
        <v>160.73400000000001</v>
      </c>
      <c r="K9945">
        <v>92.078000000000003</v>
      </c>
      <c r="L9945" t="s">
        <v>13</v>
      </c>
      <c r="M9945">
        <v>1</v>
      </c>
    </row>
    <row r="9946" spans="1:13" x14ac:dyDescent="0.25">
      <c r="A9946">
        <v>297303</v>
      </c>
      <c r="B9946">
        <v>1</v>
      </c>
      <c r="C9946" s="1">
        <v>43151</v>
      </c>
      <c r="D9946">
        <v>1463715</v>
      </c>
      <c r="E9946">
        <v>1503</v>
      </c>
      <c r="F9946">
        <v>3</v>
      </c>
      <c r="G9946">
        <v>376.6</v>
      </c>
      <c r="H9946" s="1">
        <v>43151</v>
      </c>
      <c r="I9946">
        <v>630</v>
      </c>
      <c r="J9946">
        <v>365.30200000000002</v>
      </c>
      <c r="K9946">
        <v>173.18</v>
      </c>
      <c r="L9946" t="s">
        <v>13</v>
      </c>
      <c r="M9946">
        <v>1</v>
      </c>
    </row>
    <row r="9947" spans="1:13" x14ac:dyDescent="0.25">
      <c r="A9947">
        <v>297303</v>
      </c>
      <c r="B9947">
        <v>2</v>
      </c>
      <c r="C9947" s="1">
        <v>43151</v>
      </c>
      <c r="D9947">
        <v>1463715</v>
      </c>
      <c r="E9947">
        <v>143</v>
      </c>
      <c r="F9947">
        <v>2</v>
      </c>
      <c r="G9947">
        <v>284.9905</v>
      </c>
      <c r="H9947" s="1">
        <v>43151</v>
      </c>
      <c r="I9947">
        <v>630</v>
      </c>
      <c r="J9947">
        <v>284.9905</v>
      </c>
      <c r="K9947">
        <v>145.29300000000001</v>
      </c>
      <c r="L9947" t="s">
        <v>13</v>
      </c>
      <c r="M9947">
        <v>1</v>
      </c>
    </row>
    <row r="9948" spans="1:13" x14ac:dyDescent="0.25">
      <c r="A9948">
        <v>297303</v>
      </c>
      <c r="B9948">
        <v>3</v>
      </c>
      <c r="C9948" s="1">
        <v>43151</v>
      </c>
      <c r="D9948">
        <v>1463715</v>
      </c>
      <c r="E9948">
        <v>981</v>
      </c>
      <c r="F9948">
        <v>1</v>
      </c>
      <c r="G9948">
        <v>207.35</v>
      </c>
      <c r="H9948" s="1">
        <v>43151</v>
      </c>
      <c r="I9948">
        <v>630</v>
      </c>
      <c r="J9948">
        <v>182.46799999999999</v>
      </c>
      <c r="K9948">
        <v>95.347999999999999</v>
      </c>
      <c r="L9948" t="s">
        <v>13</v>
      </c>
      <c r="M9948">
        <v>1</v>
      </c>
    </row>
    <row r="9949" spans="1:13" x14ac:dyDescent="0.25">
      <c r="A9949">
        <v>297304</v>
      </c>
      <c r="B9949">
        <v>0</v>
      </c>
      <c r="C9949" s="1">
        <v>43151</v>
      </c>
      <c r="D9949">
        <v>728729</v>
      </c>
      <c r="E9949">
        <v>1622</v>
      </c>
      <c r="F9949">
        <v>1</v>
      </c>
      <c r="G9949">
        <v>284.7</v>
      </c>
      <c r="H9949" s="1">
        <v>43152</v>
      </c>
      <c r="I9949">
        <v>999999</v>
      </c>
      <c r="J9949">
        <v>284.7</v>
      </c>
      <c r="K9949">
        <v>94.328000000000003</v>
      </c>
      <c r="L9949" t="s">
        <v>14</v>
      </c>
      <c r="M9949">
        <v>0.81040000000000001</v>
      </c>
    </row>
    <row r="9950" spans="1:13" x14ac:dyDescent="0.25">
      <c r="A9950">
        <v>297304</v>
      </c>
      <c r="B9950">
        <v>1</v>
      </c>
      <c r="C9950" s="1">
        <v>43151</v>
      </c>
      <c r="D9950">
        <v>728729</v>
      </c>
      <c r="E9950">
        <v>2432</v>
      </c>
      <c r="F9950">
        <v>1</v>
      </c>
      <c r="G9950">
        <v>26.181000000000001</v>
      </c>
      <c r="H9950" s="1">
        <v>43152</v>
      </c>
      <c r="I9950">
        <v>999999</v>
      </c>
      <c r="J9950">
        <v>25.9191</v>
      </c>
      <c r="K9950">
        <v>13.347</v>
      </c>
      <c r="L9950" t="s">
        <v>14</v>
      </c>
      <c r="M9950">
        <v>0.81040000000000001</v>
      </c>
    </row>
    <row r="9951" spans="1:13" x14ac:dyDescent="0.25">
      <c r="A9951">
        <v>297304</v>
      </c>
      <c r="B9951">
        <v>2</v>
      </c>
      <c r="C9951" s="1">
        <v>43151</v>
      </c>
      <c r="D9951">
        <v>728729</v>
      </c>
      <c r="E9951">
        <v>1590</v>
      </c>
      <c r="F9951">
        <v>2</v>
      </c>
      <c r="G9951">
        <v>29.757000000000001</v>
      </c>
      <c r="H9951" s="1">
        <v>43152</v>
      </c>
      <c r="I9951">
        <v>999999</v>
      </c>
      <c r="J9951">
        <v>27.971499999999999</v>
      </c>
      <c r="K9951">
        <v>9.8539999999999992</v>
      </c>
      <c r="L9951" t="s">
        <v>14</v>
      </c>
      <c r="M9951">
        <v>0.81040000000000001</v>
      </c>
    </row>
    <row r="9952" spans="1:13" x14ac:dyDescent="0.25">
      <c r="A9952">
        <v>297305</v>
      </c>
      <c r="B9952">
        <v>0</v>
      </c>
      <c r="C9952" s="1">
        <v>43151</v>
      </c>
      <c r="D9952">
        <v>2093551</v>
      </c>
      <c r="E9952">
        <v>286</v>
      </c>
      <c r="F9952">
        <v>1</v>
      </c>
      <c r="G9952">
        <v>322.05</v>
      </c>
      <c r="H9952" s="1">
        <v>43151</v>
      </c>
      <c r="I9952">
        <v>590</v>
      </c>
      <c r="J9952">
        <v>289.84500000000003</v>
      </c>
      <c r="K9952">
        <v>148.09549999999999</v>
      </c>
      <c r="L9952" t="s">
        <v>13</v>
      </c>
      <c r="M9952">
        <v>1</v>
      </c>
    </row>
    <row r="9953" spans="1:13" x14ac:dyDescent="0.25">
      <c r="A9953">
        <v>297306</v>
      </c>
      <c r="B9953">
        <v>0</v>
      </c>
      <c r="C9953" s="1">
        <v>43151</v>
      </c>
      <c r="D9953">
        <v>170458</v>
      </c>
      <c r="E9953">
        <v>1597</v>
      </c>
      <c r="F9953">
        <v>4</v>
      </c>
      <c r="G9953">
        <v>75.244</v>
      </c>
      <c r="H9953" s="1">
        <v>43151</v>
      </c>
      <c r="I9953">
        <v>50</v>
      </c>
      <c r="J9953">
        <v>66.967100000000002</v>
      </c>
      <c r="K9953">
        <v>34.606000000000002</v>
      </c>
      <c r="L9953" t="s">
        <v>17</v>
      </c>
      <c r="M9953">
        <v>1.2681</v>
      </c>
    </row>
    <row r="9954" spans="1:13" x14ac:dyDescent="0.25">
      <c r="A9954">
        <v>297307</v>
      </c>
      <c r="B9954">
        <v>0</v>
      </c>
      <c r="C9954" s="1">
        <v>43151</v>
      </c>
      <c r="D9954">
        <v>987579</v>
      </c>
      <c r="E9954">
        <v>1370</v>
      </c>
      <c r="F9954">
        <v>1</v>
      </c>
      <c r="G9954">
        <v>66.415999999999997</v>
      </c>
      <c r="H9954" s="1">
        <v>43151</v>
      </c>
      <c r="I9954">
        <v>370</v>
      </c>
      <c r="J9954">
        <v>58.445999999999998</v>
      </c>
      <c r="K9954">
        <v>30.547999999999998</v>
      </c>
      <c r="L9954" t="s">
        <v>16</v>
      </c>
      <c r="M9954">
        <v>0.71450000000000002</v>
      </c>
    </row>
    <row r="9955" spans="1:13" x14ac:dyDescent="0.25">
      <c r="A9955">
        <v>297308</v>
      </c>
      <c r="B9955">
        <v>0</v>
      </c>
      <c r="C9955" s="1">
        <v>43151</v>
      </c>
      <c r="D9955">
        <v>2011317</v>
      </c>
      <c r="E9955">
        <v>623</v>
      </c>
      <c r="F9955">
        <v>2</v>
      </c>
      <c r="G9955">
        <v>3748.5</v>
      </c>
      <c r="H9955" s="1">
        <v>43154</v>
      </c>
      <c r="I9955">
        <v>999999</v>
      </c>
      <c r="J9955">
        <v>3748.5</v>
      </c>
      <c r="K9955">
        <v>1241.9549999999999</v>
      </c>
      <c r="L9955" t="s">
        <v>13</v>
      </c>
      <c r="M9955">
        <v>1</v>
      </c>
    </row>
    <row r="9956" spans="1:13" x14ac:dyDescent="0.25">
      <c r="A9956">
        <v>297308</v>
      </c>
      <c r="B9956">
        <v>1</v>
      </c>
      <c r="C9956" s="1">
        <v>43151</v>
      </c>
      <c r="D9956">
        <v>2011317</v>
      </c>
      <c r="E9956">
        <v>189</v>
      </c>
      <c r="F9956">
        <v>1</v>
      </c>
      <c r="G9956">
        <v>120.55500000000001</v>
      </c>
      <c r="H9956" s="1">
        <v>43154</v>
      </c>
      <c r="I9956">
        <v>999999</v>
      </c>
      <c r="J9956">
        <v>110.9106</v>
      </c>
      <c r="K9956">
        <v>55.442</v>
      </c>
      <c r="L9956" t="s">
        <v>13</v>
      </c>
      <c r="M9956">
        <v>1</v>
      </c>
    </row>
    <row r="9957" spans="1:13" x14ac:dyDescent="0.25">
      <c r="A9957">
        <v>297309</v>
      </c>
      <c r="B9957">
        <v>0</v>
      </c>
      <c r="C9957" s="1">
        <v>43151</v>
      </c>
      <c r="D9957">
        <v>389863</v>
      </c>
      <c r="E9957">
        <v>736</v>
      </c>
      <c r="F9957">
        <v>1</v>
      </c>
      <c r="G9957">
        <v>177</v>
      </c>
      <c r="H9957" s="1">
        <v>43153</v>
      </c>
      <c r="I9957">
        <v>999999</v>
      </c>
      <c r="J9957">
        <v>155.76</v>
      </c>
      <c r="K9957">
        <v>81.39</v>
      </c>
      <c r="L9957" t="s">
        <v>15</v>
      </c>
      <c r="M9957">
        <v>1.2604</v>
      </c>
    </row>
    <row r="9958" spans="1:13" x14ac:dyDescent="0.25">
      <c r="A9958">
        <v>297309</v>
      </c>
      <c r="B9958">
        <v>1</v>
      </c>
      <c r="C9958" s="1">
        <v>43151</v>
      </c>
      <c r="D9958">
        <v>389863</v>
      </c>
      <c r="E9958">
        <v>1591</v>
      </c>
      <c r="F9958">
        <v>4</v>
      </c>
      <c r="G9958">
        <v>16.457999999999998</v>
      </c>
      <c r="H9958" s="1">
        <v>43153</v>
      </c>
      <c r="I9958">
        <v>999999</v>
      </c>
      <c r="J9958">
        <v>16.457999999999998</v>
      </c>
      <c r="K9958">
        <v>7.5659999999999998</v>
      </c>
      <c r="L9958" t="s">
        <v>15</v>
      </c>
      <c r="M9958">
        <v>1.2604</v>
      </c>
    </row>
    <row r="9959" spans="1:13" x14ac:dyDescent="0.25">
      <c r="A9959">
        <v>297310</v>
      </c>
      <c r="B9959">
        <v>0</v>
      </c>
      <c r="C9959" s="1">
        <v>43151</v>
      </c>
      <c r="D9959">
        <v>1622897</v>
      </c>
      <c r="E9959">
        <v>1700</v>
      </c>
      <c r="F9959">
        <v>7</v>
      </c>
      <c r="G9959">
        <v>7.992</v>
      </c>
      <c r="H9959" s="1">
        <v>43151</v>
      </c>
      <c r="I9959">
        <v>585</v>
      </c>
      <c r="J9959">
        <v>7.1128</v>
      </c>
      <c r="K9959">
        <v>3.6720000000000002</v>
      </c>
      <c r="L9959" t="s">
        <v>13</v>
      </c>
      <c r="M9959">
        <v>1</v>
      </c>
    </row>
    <row r="9960" spans="1:13" x14ac:dyDescent="0.25">
      <c r="A9960">
        <v>297310</v>
      </c>
      <c r="B9960">
        <v>1</v>
      </c>
      <c r="C9960" s="1">
        <v>43151</v>
      </c>
      <c r="D9960">
        <v>1622897</v>
      </c>
      <c r="E9960">
        <v>1584</v>
      </c>
      <c r="F9960">
        <v>2</v>
      </c>
      <c r="G9960">
        <v>12.987</v>
      </c>
      <c r="H9960" s="1">
        <v>43151</v>
      </c>
      <c r="I9960">
        <v>585</v>
      </c>
      <c r="J9960">
        <v>11.948</v>
      </c>
      <c r="K9960">
        <v>6.617</v>
      </c>
      <c r="L9960" t="s">
        <v>13</v>
      </c>
      <c r="M9960">
        <v>1</v>
      </c>
    </row>
    <row r="9961" spans="1:13" x14ac:dyDescent="0.25">
      <c r="A9961">
        <v>297310</v>
      </c>
      <c r="B9961">
        <v>2</v>
      </c>
      <c r="C9961" s="1">
        <v>43151</v>
      </c>
      <c r="D9961">
        <v>1622897</v>
      </c>
      <c r="E9961">
        <v>1374</v>
      </c>
      <c r="F9961">
        <v>3</v>
      </c>
      <c r="G9961">
        <v>22.4</v>
      </c>
      <c r="H9961" s="1">
        <v>43151</v>
      </c>
      <c r="I9961">
        <v>585</v>
      </c>
      <c r="J9961">
        <v>19.936</v>
      </c>
      <c r="K9961">
        <v>11.423999999999999</v>
      </c>
      <c r="L9961" t="s">
        <v>13</v>
      </c>
      <c r="M9961">
        <v>1</v>
      </c>
    </row>
    <row r="9962" spans="1:13" x14ac:dyDescent="0.25">
      <c r="A9962">
        <v>297311</v>
      </c>
      <c r="B9962">
        <v>0</v>
      </c>
      <c r="C9962" s="1">
        <v>43151</v>
      </c>
      <c r="D9962">
        <v>4854</v>
      </c>
      <c r="E9962">
        <v>2495</v>
      </c>
      <c r="F9962">
        <v>3</v>
      </c>
      <c r="G9962">
        <v>13.986000000000001</v>
      </c>
      <c r="H9962" s="1">
        <v>43153</v>
      </c>
      <c r="I9962">
        <v>999999</v>
      </c>
      <c r="J9962">
        <v>13.986000000000001</v>
      </c>
      <c r="K9962">
        <v>7.1260000000000003</v>
      </c>
      <c r="L9962" t="s">
        <v>17</v>
      </c>
      <c r="M9962">
        <v>1.2681</v>
      </c>
    </row>
    <row r="9963" spans="1:13" x14ac:dyDescent="0.25">
      <c r="A9963">
        <v>297312</v>
      </c>
      <c r="B9963">
        <v>0</v>
      </c>
      <c r="C9963" s="1">
        <v>43151</v>
      </c>
      <c r="D9963">
        <v>595199</v>
      </c>
      <c r="E9963">
        <v>1559</v>
      </c>
      <c r="F9963">
        <v>1</v>
      </c>
      <c r="G9963">
        <v>418.6</v>
      </c>
      <c r="H9963" s="1">
        <v>43154</v>
      </c>
      <c r="I9963">
        <v>999999</v>
      </c>
      <c r="J9963">
        <v>372.55399999999997</v>
      </c>
      <c r="K9963">
        <v>192.5</v>
      </c>
      <c r="L9963" t="s">
        <v>14</v>
      </c>
      <c r="M9963">
        <v>0.81040000000000001</v>
      </c>
    </row>
    <row r="9964" spans="1:13" x14ac:dyDescent="0.25">
      <c r="A9964">
        <v>297313</v>
      </c>
      <c r="B9964">
        <v>0</v>
      </c>
      <c r="C9964" s="1">
        <v>43151</v>
      </c>
      <c r="D9964">
        <v>921510</v>
      </c>
      <c r="E9964">
        <v>418</v>
      </c>
      <c r="F9964">
        <v>2</v>
      </c>
      <c r="G9964">
        <v>404.92500000000001</v>
      </c>
      <c r="H9964" s="1">
        <v>43153</v>
      </c>
      <c r="I9964">
        <v>999999</v>
      </c>
      <c r="J9964">
        <v>364.4325</v>
      </c>
      <c r="K9964">
        <v>206.44499999999999</v>
      </c>
      <c r="L9964" t="s">
        <v>16</v>
      </c>
      <c r="M9964">
        <v>0.71450000000000002</v>
      </c>
    </row>
    <row r="9965" spans="1:13" x14ac:dyDescent="0.25">
      <c r="A9965">
        <v>297313</v>
      </c>
      <c r="B9965">
        <v>1</v>
      </c>
      <c r="C9965" s="1">
        <v>43151</v>
      </c>
      <c r="D9965">
        <v>921510</v>
      </c>
      <c r="E9965">
        <v>2022</v>
      </c>
      <c r="F9965">
        <v>3</v>
      </c>
      <c r="G9965">
        <v>125.991</v>
      </c>
      <c r="H9965" s="1">
        <v>43153</v>
      </c>
      <c r="I9965">
        <v>999999</v>
      </c>
      <c r="J9965">
        <v>125.991</v>
      </c>
      <c r="K9965">
        <v>64.233000000000004</v>
      </c>
      <c r="L9965" t="s">
        <v>16</v>
      </c>
      <c r="M9965">
        <v>0.71450000000000002</v>
      </c>
    </row>
    <row r="9966" spans="1:13" x14ac:dyDescent="0.25">
      <c r="A9966">
        <v>297314</v>
      </c>
      <c r="B9966">
        <v>0</v>
      </c>
      <c r="C9966" s="1">
        <v>43151</v>
      </c>
      <c r="D9966">
        <v>506394</v>
      </c>
      <c r="E9966">
        <v>2091</v>
      </c>
      <c r="F9966">
        <v>1</v>
      </c>
      <c r="G9966">
        <v>789.75</v>
      </c>
      <c r="H9966" s="1">
        <v>43151</v>
      </c>
      <c r="I9966">
        <v>255</v>
      </c>
      <c r="J9966">
        <v>679.18499999999995</v>
      </c>
      <c r="K9966">
        <v>363.17700000000002</v>
      </c>
      <c r="L9966" t="s">
        <v>14</v>
      </c>
      <c r="M9966">
        <v>0.81040000000000001</v>
      </c>
    </row>
    <row r="9967" spans="1:13" x14ac:dyDescent="0.25">
      <c r="A9967">
        <v>297400</v>
      </c>
      <c r="B9967">
        <v>0</v>
      </c>
      <c r="C9967" s="1">
        <v>43152</v>
      </c>
      <c r="D9967">
        <v>1724776</v>
      </c>
      <c r="E9967">
        <v>356</v>
      </c>
      <c r="F9967">
        <v>6</v>
      </c>
      <c r="G9967">
        <v>685.35</v>
      </c>
      <c r="H9967" s="1">
        <v>43156</v>
      </c>
      <c r="I9967">
        <v>999999</v>
      </c>
      <c r="J9967">
        <v>685.35</v>
      </c>
      <c r="K9967">
        <v>315.16500000000002</v>
      </c>
      <c r="L9967" t="s">
        <v>13</v>
      </c>
      <c r="M9967">
        <v>1</v>
      </c>
    </row>
    <row r="9968" spans="1:13" x14ac:dyDescent="0.25">
      <c r="A9968">
        <v>297400</v>
      </c>
      <c r="B9968">
        <v>1</v>
      </c>
      <c r="C9968" s="1">
        <v>43152</v>
      </c>
      <c r="D9968">
        <v>1724776</v>
      </c>
      <c r="E9968">
        <v>457</v>
      </c>
      <c r="F9968">
        <v>2</v>
      </c>
      <c r="G9968">
        <v>329.92500000000001</v>
      </c>
      <c r="H9968" s="1">
        <v>43156</v>
      </c>
      <c r="I9968">
        <v>999999</v>
      </c>
      <c r="J9968">
        <v>329.92500000000001</v>
      </c>
      <c r="K9968">
        <v>168.21</v>
      </c>
      <c r="L9968" t="s">
        <v>13</v>
      </c>
      <c r="M9968">
        <v>1</v>
      </c>
    </row>
    <row r="9969" spans="1:13" x14ac:dyDescent="0.25">
      <c r="A9969">
        <v>297401</v>
      </c>
      <c r="B9969">
        <v>0</v>
      </c>
      <c r="C9969" s="1">
        <v>43152</v>
      </c>
      <c r="D9969">
        <v>1540003</v>
      </c>
      <c r="E9969">
        <v>156</v>
      </c>
      <c r="F9969">
        <v>9</v>
      </c>
      <c r="G9969">
        <v>446.47149999999999</v>
      </c>
      <c r="H9969" s="1">
        <v>43154</v>
      </c>
      <c r="I9969">
        <v>999999</v>
      </c>
      <c r="J9969">
        <v>446.47149999999999</v>
      </c>
      <c r="K9969">
        <v>205.31399999999999</v>
      </c>
      <c r="L9969" t="s">
        <v>13</v>
      </c>
      <c r="M9969">
        <v>1</v>
      </c>
    </row>
    <row r="9970" spans="1:13" x14ac:dyDescent="0.25">
      <c r="A9970">
        <v>297401</v>
      </c>
      <c r="B9970">
        <v>1</v>
      </c>
      <c r="C9970" s="1">
        <v>43152</v>
      </c>
      <c r="D9970">
        <v>1540003</v>
      </c>
      <c r="E9970">
        <v>1416</v>
      </c>
      <c r="F9970">
        <v>1</v>
      </c>
      <c r="G9970">
        <v>431.2</v>
      </c>
      <c r="H9970" s="1">
        <v>43154</v>
      </c>
      <c r="I9970">
        <v>999999</v>
      </c>
      <c r="J9970">
        <v>401.01600000000002</v>
      </c>
      <c r="K9970">
        <v>198.29599999999999</v>
      </c>
      <c r="L9970" t="s">
        <v>13</v>
      </c>
      <c r="M9970">
        <v>1</v>
      </c>
    </row>
    <row r="9971" spans="1:13" x14ac:dyDescent="0.25">
      <c r="A9971">
        <v>297401</v>
      </c>
      <c r="B9971">
        <v>2</v>
      </c>
      <c r="C9971" s="1">
        <v>43152</v>
      </c>
      <c r="D9971">
        <v>1540003</v>
      </c>
      <c r="E9971">
        <v>795</v>
      </c>
      <c r="F9971">
        <v>6</v>
      </c>
      <c r="G9971">
        <v>20.85</v>
      </c>
      <c r="H9971" s="1">
        <v>43154</v>
      </c>
      <c r="I9971">
        <v>999999</v>
      </c>
      <c r="J9971">
        <v>17.931000000000001</v>
      </c>
      <c r="K9971">
        <v>10.635</v>
      </c>
      <c r="L9971" t="s">
        <v>13</v>
      </c>
      <c r="M9971">
        <v>1</v>
      </c>
    </row>
    <row r="9972" spans="1:13" x14ac:dyDescent="0.25">
      <c r="A9972">
        <v>297402</v>
      </c>
      <c r="B9972">
        <v>0</v>
      </c>
      <c r="C9972" s="1">
        <v>43152</v>
      </c>
      <c r="D9972">
        <v>1643561</v>
      </c>
      <c r="E9972">
        <v>1695</v>
      </c>
      <c r="F9972">
        <v>3</v>
      </c>
      <c r="G9972">
        <v>4.4820000000000002</v>
      </c>
      <c r="H9972" s="1">
        <v>43152</v>
      </c>
      <c r="I9972">
        <v>590</v>
      </c>
      <c r="J9972">
        <v>3.9441000000000002</v>
      </c>
      <c r="K9972">
        <v>2.286</v>
      </c>
      <c r="L9972" t="s">
        <v>13</v>
      </c>
      <c r="M9972">
        <v>1</v>
      </c>
    </row>
    <row r="9973" spans="1:13" x14ac:dyDescent="0.25">
      <c r="A9973">
        <v>297403</v>
      </c>
      <c r="B9973">
        <v>0</v>
      </c>
      <c r="C9973" s="1">
        <v>43152</v>
      </c>
      <c r="D9973">
        <v>1887857</v>
      </c>
      <c r="E9973">
        <v>1680</v>
      </c>
      <c r="F9973">
        <v>6</v>
      </c>
      <c r="G9973">
        <v>6.2910000000000004</v>
      </c>
      <c r="H9973" s="1">
        <v>43156</v>
      </c>
      <c r="I9973">
        <v>999999</v>
      </c>
      <c r="J9973">
        <v>6.2910000000000004</v>
      </c>
      <c r="K9973">
        <v>3.2040000000000002</v>
      </c>
      <c r="L9973" t="s">
        <v>13</v>
      </c>
      <c r="M9973">
        <v>1</v>
      </c>
    </row>
    <row r="9974" spans="1:13" x14ac:dyDescent="0.25">
      <c r="A9974">
        <v>297403</v>
      </c>
      <c r="B9974">
        <v>1</v>
      </c>
      <c r="C9974" s="1">
        <v>43152</v>
      </c>
      <c r="D9974">
        <v>1887857</v>
      </c>
      <c r="E9974">
        <v>1484</v>
      </c>
      <c r="F9974">
        <v>4</v>
      </c>
      <c r="G9974">
        <v>291.2</v>
      </c>
      <c r="H9974" s="1">
        <v>43156</v>
      </c>
      <c r="I9974">
        <v>999999</v>
      </c>
      <c r="J9974">
        <v>291.2</v>
      </c>
      <c r="K9974">
        <v>133.91</v>
      </c>
      <c r="L9974" t="s">
        <v>13</v>
      </c>
      <c r="M9974">
        <v>1</v>
      </c>
    </row>
    <row r="9975" spans="1:13" x14ac:dyDescent="0.25">
      <c r="A9975">
        <v>297404</v>
      </c>
      <c r="B9975">
        <v>0</v>
      </c>
      <c r="C9975" s="1">
        <v>43152</v>
      </c>
      <c r="D9975">
        <v>20104</v>
      </c>
      <c r="E9975">
        <v>1623</v>
      </c>
      <c r="F9975">
        <v>3</v>
      </c>
      <c r="G9975">
        <v>284.7</v>
      </c>
      <c r="H9975" s="1">
        <v>43152</v>
      </c>
      <c r="I9975">
        <v>60</v>
      </c>
      <c r="J9975">
        <v>247.68899999999999</v>
      </c>
      <c r="K9975">
        <v>94.328000000000003</v>
      </c>
      <c r="L9975" t="s">
        <v>17</v>
      </c>
      <c r="M9975">
        <v>1.2739</v>
      </c>
    </row>
    <row r="9976" spans="1:13" x14ac:dyDescent="0.25">
      <c r="A9976">
        <v>297406</v>
      </c>
      <c r="B9976">
        <v>0</v>
      </c>
      <c r="C9976" s="1">
        <v>43152</v>
      </c>
      <c r="D9976">
        <v>1323148</v>
      </c>
      <c r="E9976">
        <v>1589</v>
      </c>
      <c r="F9976">
        <v>4</v>
      </c>
      <c r="G9976">
        <v>12.987</v>
      </c>
      <c r="H9976" s="1">
        <v>43157</v>
      </c>
      <c r="I9976">
        <v>999999</v>
      </c>
      <c r="J9976">
        <v>11.4285</v>
      </c>
      <c r="K9976">
        <v>6.617</v>
      </c>
      <c r="L9976" t="s">
        <v>13</v>
      </c>
      <c r="M9976">
        <v>1</v>
      </c>
    </row>
    <row r="9977" spans="1:13" x14ac:dyDescent="0.25">
      <c r="A9977">
        <v>297407</v>
      </c>
      <c r="B9977">
        <v>0</v>
      </c>
      <c r="C9977" s="1">
        <v>43152</v>
      </c>
      <c r="D9977">
        <v>1782932</v>
      </c>
      <c r="E9977">
        <v>503</v>
      </c>
      <c r="F9977">
        <v>6</v>
      </c>
      <c r="G9977">
        <v>1228.5</v>
      </c>
      <c r="H9977" s="1">
        <v>43155</v>
      </c>
      <c r="I9977">
        <v>999999</v>
      </c>
      <c r="J9977">
        <v>1228.5</v>
      </c>
      <c r="K9977">
        <v>407.02499999999998</v>
      </c>
      <c r="L9977" t="s">
        <v>13</v>
      </c>
      <c r="M9977">
        <v>1</v>
      </c>
    </row>
    <row r="9978" spans="1:13" x14ac:dyDescent="0.25">
      <c r="A9978">
        <v>297408</v>
      </c>
      <c r="B9978">
        <v>0</v>
      </c>
      <c r="C9978" s="1">
        <v>43152</v>
      </c>
      <c r="D9978">
        <v>1286931</v>
      </c>
      <c r="E9978">
        <v>948</v>
      </c>
      <c r="F9978">
        <v>3</v>
      </c>
      <c r="G9978">
        <v>206.8</v>
      </c>
      <c r="H9978" s="1">
        <v>43152</v>
      </c>
      <c r="I9978">
        <v>430</v>
      </c>
      <c r="J9978">
        <v>179.916</v>
      </c>
      <c r="K9978">
        <v>95.094999999999999</v>
      </c>
      <c r="L9978" t="s">
        <v>13</v>
      </c>
      <c r="M9978">
        <v>1</v>
      </c>
    </row>
    <row r="9979" spans="1:13" x14ac:dyDescent="0.25">
      <c r="A9979">
        <v>297408</v>
      </c>
      <c r="B9979">
        <v>1</v>
      </c>
      <c r="C9979" s="1">
        <v>43152</v>
      </c>
      <c r="D9979">
        <v>1286931</v>
      </c>
      <c r="E9979">
        <v>455</v>
      </c>
      <c r="F9979">
        <v>6</v>
      </c>
      <c r="G9979">
        <v>1378.5</v>
      </c>
      <c r="H9979" s="1">
        <v>43152</v>
      </c>
      <c r="I9979">
        <v>430</v>
      </c>
      <c r="J9979">
        <v>1226.865</v>
      </c>
      <c r="K9979">
        <v>456.72</v>
      </c>
      <c r="L9979" t="s">
        <v>13</v>
      </c>
      <c r="M9979">
        <v>1</v>
      </c>
    </row>
    <row r="9980" spans="1:13" x14ac:dyDescent="0.25">
      <c r="A9980">
        <v>297409</v>
      </c>
      <c r="B9980">
        <v>0</v>
      </c>
      <c r="C9980" s="1">
        <v>43152</v>
      </c>
      <c r="D9980">
        <v>2067679</v>
      </c>
      <c r="E9980">
        <v>1638</v>
      </c>
      <c r="F9980">
        <v>4</v>
      </c>
      <c r="G9980">
        <v>18.056999999999999</v>
      </c>
      <c r="H9980" s="1">
        <v>43153</v>
      </c>
      <c r="I9980">
        <v>999999</v>
      </c>
      <c r="J9980">
        <v>16.792999999999999</v>
      </c>
      <c r="K9980">
        <v>8.3070000000000004</v>
      </c>
      <c r="L9980" t="s">
        <v>13</v>
      </c>
      <c r="M9980">
        <v>1</v>
      </c>
    </row>
    <row r="9981" spans="1:13" x14ac:dyDescent="0.25">
      <c r="A9981">
        <v>297409</v>
      </c>
      <c r="B9981">
        <v>1</v>
      </c>
      <c r="C9981" s="1">
        <v>43152</v>
      </c>
      <c r="D9981">
        <v>2067679</v>
      </c>
      <c r="E9981">
        <v>1665</v>
      </c>
      <c r="F9981">
        <v>1</v>
      </c>
      <c r="G9981">
        <v>4.4909999999999997</v>
      </c>
      <c r="H9981" s="1">
        <v>43153</v>
      </c>
      <c r="I9981">
        <v>999999</v>
      </c>
      <c r="J9981">
        <v>4.4909999999999997</v>
      </c>
      <c r="K9981">
        <v>2.286</v>
      </c>
      <c r="L9981" t="s">
        <v>13</v>
      </c>
      <c r="M9981">
        <v>1</v>
      </c>
    </row>
    <row r="9982" spans="1:13" x14ac:dyDescent="0.25">
      <c r="A9982">
        <v>297410</v>
      </c>
      <c r="B9982">
        <v>0</v>
      </c>
      <c r="C9982" s="1">
        <v>43152</v>
      </c>
      <c r="D9982">
        <v>1326697</v>
      </c>
      <c r="E9982">
        <v>1694</v>
      </c>
      <c r="F9982">
        <v>2</v>
      </c>
      <c r="G9982">
        <v>7.992</v>
      </c>
      <c r="H9982" s="1">
        <v>43152</v>
      </c>
      <c r="I9982">
        <v>480</v>
      </c>
      <c r="J9982">
        <v>7.1928000000000001</v>
      </c>
      <c r="K9982">
        <v>3.6720000000000002</v>
      </c>
      <c r="L9982" t="s">
        <v>13</v>
      </c>
      <c r="M9982">
        <v>1</v>
      </c>
    </row>
    <row r="9983" spans="1:13" x14ac:dyDescent="0.25">
      <c r="A9983">
        <v>297411</v>
      </c>
      <c r="B9983">
        <v>0</v>
      </c>
      <c r="C9983" s="1">
        <v>43152</v>
      </c>
      <c r="D9983">
        <v>883038</v>
      </c>
      <c r="E9983">
        <v>1943</v>
      </c>
      <c r="F9983">
        <v>2</v>
      </c>
      <c r="G9983">
        <v>251.99100000000001</v>
      </c>
      <c r="H9983" s="1">
        <v>43155</v>
      </c>
      <c r="I9983">
        <v>999999</v>
      </c>
      <c r="J9983">
        <v>229.31180000000001</v>
      </c>
      <c r="K9983">
        <v>128.47499999999999</v>
      </c>
      <c r="L9983" t="s">
        <v>14</v>
      </c>
      <c r="M9983">
        <v>0.81220000000000003</v>
      </c>
    </row>
    <row r="9984" spans="1:13" x14ac:dyDescent="0.25">
      <c r="A9984">
        <v>297411</v>
      </c>
      <c r="B9984">
        <v>1</v>
      </c>
      <c r="C9984" s="1">
        <v>43152</v>
      </c>
      <c r="D9984">
        <v>883038</v>
      </c>
      <c r="E9984">
        <v>13</v>
      </c>
      <c r="F9984">
        <v>3</v>
      </c>
      <c r="G9984">
        <v>69.912000000000006</v>
      </c>
      <c r="H9984" s="1">
        <v>43155</v>
      </c>
      <c r="I9984">
        <v>999999</v>
      </c>
      <c r="J9984">
        <v>69.912000000000006</v>
      </c>
      <c r="K9984">
        <v>32.148000000000003</v>
      </c>
      <c r="L9984" t="s">
        <v>14</v>
      </c>
      <c r="M9984">
        <v>0.81220000000000003</v>
      </c>
    </row>
    <row r="9985" spans="1:13" x14ac:dyDescent="0.25">
      <c r="A9985">
        <v>297412</v>
      </c>
      <c r="B9985">
        <v>0</v>
      </c>
      <c r="C9985" s="1">
        <v>43152</v>
      </c>
      <c r="D9985">
        <v>142288</v>
      </c>
      <c r="E9985">
        <v>1357</v>
      </c>
      <c r="F9985">
        <v>5</v>
      </c>
      <c r="G9985">
        <v>54.585999999999999</v>
      </c>
      <c r="H9985" s="1">
        <v>43152</v>
      </c>
      <c r="I9985">
        <v>50</v>
      </c>
      <c r="J9985">
        <v>49.127400000000002</v>
      </c>
      <c r="K9985">
        <v>25.102</v>
      </c>
      <c r="L9985" t="s">
        <v>17</v>
      </c>
      <c r="M9985">
        <v>1.2739</v>
      </c>
    </row>
    <row r="9986" spans="1:13" x14ac:dyDescent="0.25">
      <c r="A9986">
        <v>297413</v>
      </c>
      <c r="B9986">
        <v>0</v>
      </c>
      <c r="C9986" s="1">
        <v>43152</v>
      </c>
      <c r="D9986">
        <v>1230363</v>
      </c>
      <c r="E9986">
        <v>2497</v>
      </c>
      <c r="F9986">
        <v>5</v>
      </c>
      <c r="G9986">
        <v>13.986000000000001</v>
      </c>
      <c r="H9986" s="1">
        <v>43157</v>
      </c>
      <c r="I9986">
        <v>999999</v>
      </c>
      <c r="J9986">
        <v>13.986000000000001</v>
      </c>
      <c r="K9986">
        <v>7.1260000000000003</v>
      </c>
      <c r="L9986" t="s">
        <v>13</v>
      </c>
      <c r="M9986">
        <v>1</v>
      </c>
    </row>
    <row r="9987" spans="1:13" x14ac:dyDescent="0.25">
      <c r="A9987">
        <v>297414</v>
      </c>
      <c r="B9987">
        <v>0</v>
      </c>
      <c r="C9987" s="1">
        <v>43152</v>
      </c>
      <c r="D9987">
        <v>1264442</v>
      </c>
      <c r="E9987">
        <v>668</v>
      </c>
      <c r="F9987">
        <v>1</v>
      </c>
      <c r="G9987">
        <v>220.5</v>
      </c>
      <c r="H9987" s="1">
        <v>43152</v>
      </c>
      <c r="I9987">
        <v>610</v>
      </c>
      <c r="J9987">
        <v>196.245</v>
      </c>
      <c r="K9987">
        <v>101.4</v>
      </c>
      <c r="L9987" t="s">
        <v>13</v>
      </c>
      <c r="M9987">
        <v>1</v>
      </c>
    </row>
    <row r="9988" spans="1:13" x14ac:dyDescent="0.25">
      <c r="A9988">
        <v>297414</v>
      </c>
      <c r="B9988">
        <v>1</v>
      </c>
      <c r="C9988" s="1">
        <v>43152</v>
      </c>
      <c r="D9988">
        <v>1264442</v>
      </c>
      <c r="E9988">
        <v>2495</v>
      </c>
      <c r="F9988">
        <v>7</v>
      </c>
      <c r="G9988">
        <v>13.986000000000001</v>
      </c>
      <c r="H9988" s="1">
        <v>43152</v>
      </c>
      <c r="I9988">
        <v>610</v>
      </c>
      <c r="J9988">
        <v>13.986000000000001</v>
      </c>
      <c r="K9988">
        <v>7.1260000000000003</v>
      </c>
      <c r="L9988" t="s">
        <v>13</v>
      </c>
      <c r="M9988">
        <v>1</v>
      </c>
    </row>
    <row r="9989" spans="1:13" x14ac:dyDescent="0.25">
      <c r="A9989">
        <v>297414</v>
      </c>
      <c r="B9989">
        <v>2</v>
      </c>
      <c r="C9989" s="1">
        <v>43152</v>
      </c>
      <c r="D9989">
        <v>1264442</v>
      </c>
      <c r="E9989">
        <v>1547</v>
      </c>
      <c r="F9989">
        <v>7</v>
      </c>
      <c r="G9989">
        <v>357</v>
      </c>
      <c r="H9989" s="1">
        <v>43152</v>
      </c>
      <c r="I9989">
        <v>610</v>
      </c>
      <c r="J9989">
        <v>357</v>
      </c>
      <c r="K9989">
        <v>164.178</v>
      </c>
      <c r="L9989" t="s">
        <v>13</v>
      </c>
      <c r="M9989">
        <v>1</v>
      </c>
    </row>
    <row r="9990" spans="1:13" x14ac:dyDescent="0.25">
      <c r="A9990">
        <v>297414</v>
      </c>
      <c r="B9990">
        <v>3</v>
      </c>
      <c r="C9990" s="1">
        <v>43152</v>
      </c>
      <c r="D9990">
        <v>1264442</v>
      </c>
      <c r="E9990">
        <v>2184</v>
      </c>
      <c r="F9990">
        <v>6</v>
      </c>
      <c r="G9990">
        <v>400.5</v>
      </c>
      <c r="H9990" s="1">
        <v>43152</v>
      </c>
      <c r="I9990">
        <v>610</v>
      </c>
      <c r="J9990">
        <v>348.435</v>
      </c>
      <c r="K9990">
        <v>184.17599999999999</v>
      </c>
      <c r="L9990" t="s">
        <v>13</v>
      </c>
      <c r="M9990">
        <v>1</v>
      </c>
    </row>
    <row r="9991" spans="1:13" x14ac:dyDescent="0.25">
      <c r="A9991">
        <v>297415</v>
      </c>
      <c r="B9991">
        <v>0</v>
      </c>
      <c r="C9991" s="1">
        <v>43152</v>
      </c>
      <c r="D9991">
        <v>83965</v>
      </c>
      <c r="E9991">
        <v>1047</v>
      </c>
      <c r="F9991">
        <v>5</v>
      </c>
      <c r="G9991">
        <v>371.8</v>
      </c>
      <c r="H9991" s="1">
        <v>43152</v>
      </c>
      <c r="I9991">
        <v>10</v>
      </c>
      <c r="J9991">
        <v>371.8</v>
      </c>
      <c r="K9991">
        <v>170.97300000000001</v>
      </c>
      <c r="L9991" t="s">
        <v>17</v>
      </c>
      <c r="M9991">
        <v>1.2739</v>
      </c>
    </row>
    <row r="9992" spans="1:13" x14ac:dyDescent="0.25">
      <c r="A9992">
        <v>297415</v>
      </c>
      <c r="B9992">
        <v>1</v>
      </c>
      <c r="C9992" s="1">
        <v>43152</v>
      </c>
      <c r="D9992">
        <v>83965</v>
      </c>
      <c r="E9992">
        <v>715</v>
      </c>
      <c r="F9992">
        <v>2</v>
      </c>
      <c r="G9992">
        <v>223.5</v>
      </c>
      <c r="H9992" s="1">
        <v>43152</v>
      </c>
      <c r="I9992">
        <v>10</v>
      </c>
      <c r="J9992">
        <v>223.5</v>
      </c>
      <c r="K9992">
        <v>102.78</v>
      </c>
      <c r="L9992" t="s">
        <v>17</v>
      </c>
      <c r="M9992">
        <v>1.2739</v>
      </c>
    </row>
    <row r="9993" spans="1:13" x14ac:dyDescent="0.25">
      <c r="A9993">
        <v>297415</v>
      </c>
      <c r="B9993">
        <v>2</v>
      </c>
      <c r="C9993" s="1">
        <v>43152</v>
      </c>
      <c r="D9993">
        <v>83965</v>
      </c>
      <c r="E9993">
        <v>1469</v>
      </c>
      <c r="F9993">
        <v>2</v>
      </c>
      <c r="G9993">
        <v>280</v>
      </c>
      <c r="H9993" s="1">
        <v>43152</v>
      </c>
      <c r="I9993">
        <v>10</v>
      </c>
      <c r="J9993">
        <v>243.6</v>
      </c>
      <c r="K9993">
        <v>128.75800000000001</v>
      </c>
      <c r="L9993" t="s">
        <v>17</v>
      </c>
      <c r="M9993">
        <v>1.2739</v>
      </c>
    </row>
    <row r="9994" spans="1:13" x14ac:dyDescent="0.25">
      <c r="A9994">
        <v>297415</v>
      </c>
      <c r="B9994">
        <v>3</v>
      </c>
      <c r="C9994" s="1">
        <v>43152</v>
      </c>
      <c r="D9994">
        <v>83965</v>
      </c>
      <c r="E9994">
        <v>1471</v>
      </c>
      <c r="F9994">
        <v>1</v>
      </c>
      <c r="G9994">
        <v>320.60000000000002</v>
      </c>
      <c r="H9994" s="1">
        <v>43152</v>
      </c>
      <c r="I9994">
        <v>10</v>
      </c>
      <c r="J9994">
        <v>320.60000000000002</v>
      </c>
      <c r="K9994">
        <v>147.434</v>
      </c>
      <c r="L9994" t="s">
        <v>17</v>
      </c>
      <c r="M9994">
        <v>1.2739</v>
      </c>
    </row>
    <row r="9995" spans="1:13" x14ac:dyDescent="0.25">
      <c r="A9995">
        <v>297416</v>
      </c>
      <c r="B9995">
        <v>0</v>
      </c>
      <c r="C9995" s="1">
        <v>43152</v>
      </c>
      <c r="D9995">
        <v>1490323</v>
      </c>
      <c r="E9995">
        <v>363</v>
      </c>
      <c r="F9995">
        <v>1</v>
      </c>
      <c r="G9995">
        <v>1048.5</v>
      </c>
      <c r="H9995" s="1">
        <v>43152</v>
      </c>
      <c r="I9995">
        <v>610</v>
      </c>
      <c r="J9995">
        <v>1048.5</v>
      </c>
      <c r="K9995">
        <v>482.16</v>
      </c>
      <c r="L9995" t="s">
        <v>13</v>
      </c>
      <c r="M9995">
        <v>1</v>
      </c>
    </row>
    <row r="9996" spans="1:13" x14ac:dyDescent="0.25">
      <c r="A9996">
        <v>297416</v>
      </c>
      <c r="B9996">
        <v>1</v>
      </c>
      <c r="C9996" s="1">
        <v>43152</v>
      </c>
      <c r="D9996">
        <v>1490323</v>
      </c>
      <c r="E9996">
        <v>1398</v>
      </c>
      <c r="F9996">
        <v>1</v>
      </c>
      <c r="G9996">
        <v>40.585999999999999</v>
      </c>
      <c r="H9996" s="1">
        <v>43152</v>
      </c>
      <c r="I9996">
        <v>610</v>
      </c>
      <c r="J9996">
        <v>40.585999999999999</v>
      </c>
      <c r="K9996">
        <v>18.661999999999999</v>
      </c>
      <c r="L9996" t="s">
        <v>13</v>
      </c>
      <c r="M9996">
        <v>1</v>
      </c>
    </row>
    <row r="9997" spans="1:13" x14ac:dyDescent="0.25">
      <c r="A9997">
        <v>297416</v>
      </c>
      <c r="B9997">
        <v>2</v>
      </c>
      <c r="C9997" s="1">
        <v>43152</v>
      </c>
      <c r="D9997">
        <v>1490323</v>
      </c>
      <c r="E9997">
        <v>397</v>
      </c>
      <c r="F9997">
        <v>2</v>
      </c>
      <c r="G9997">
        <v>1048.5</v>
      </c>
      <c r="H9997" s="1">
        <v>43152</v>
      </c>
      <c r="I9997">
        <v>610</v>
      </c>
      <c r="J9997">
        <v>922.68</v>
      </c>
      <c r="K9997">
        <v>482.16</v>
      </c>
      <c r="L9997" t="s">
        <v>13</v>
      </c>
      <c r="M9997">
        <v>1</v>
      </c>
    </row>
    <row r="9998" spans="1:13" x14ac:dyDescent="0.25">
      <c r="A9998">
        <v>297417</v>
      </c>
      <c r="B9998">
        <v>0</v>
      </c>
      <c r="C9998" s="1">
        <v>43152</v>
      </c>
      <c r="D9998">
        <v>816587</v>
      </c>
      <c r="E9998">
        <v>1809</v>
      </c>
      <c r="F9998">
        <v>2</v>
      </c>
      <c r="G9998">
        <v>28.8</v>
      </c>
      <c r="H9998" s="1">
        <v>43152</v>
      </c>
      <c r="I9998">
        <v>320</v>
      </c>
      <c r="J9998">
        <v>26.207999999999998</v>
      </c>
      <c r="K9998">
        <v>14.679</v>
      </c>
      <c r="L9998" t="s">
        <v>14</v>
      </c>
      <c r="M9998">
        <v>0.81220000000000003</v>
      </c>
    </row>
    <row r="9999" spans="1:13" x14ac:dyDescent="0.25">
      <c r="A9999">
        <v>297417</v>
      </c>
      <c r="B9999">
        <v>1</v>
      </c>
      <c r="C9999" s="1">
        <v>43152</v>
      </c>
      <c r="D9999">
        <v>816587</v>
      </c>
      <c r="E9999">
        <v>810</v>
      </c>
      <c r="F9999">
        <v>4</v>
      </c>
      <c r="G9999">
        <v>29.925000000000001</v>
      </c>
      <c r="H9999" s="1">
        <v>43152</v>
      </c>
      <c r="I9999">
        <v>320</v>
      </c>
      <c r="J9999">
        <v>28.428699999999999</v>
      </c>
      <c r="K9999">
        <v>13.755000000000001</v>
      </c>
      <c r="L9999" t="s">
        <v>14</v>
      </c>
      <c r="M9999">
        <v>0.81220000000000003</v>
      </c>
    </row>
    <row r="10000" spans="1:13" x14ac:dyDescent="0.25">
      <c r="A10000">
        <v>297417</v>
      </c>
      <c r="B10000">
        <v>2</v>
      </c>
      <c r="C10000" s="1">
        <v>43152</v>
      </c>
      <c r="D10000">
        <v>816587</v>
      </c>
      <c r="E10000">
        <v>1523</v>
      </c>
      <c r="F10000">
        <v>1</v>
      </c>
      <c r="G10000">
        <v>418.6</v>
      </c>
      <c r="H10000" s="1">
        <v>43152</v>
      </c>
      <c r="I10000">
        <v>320</v>
      </c>
      <c r="J10000">
        <v>368.36799999999999</v>
      </c>
      <c r="K10000">
        <v>192.5</v>
      </c>
      <c r="L10000" t="s">
        <v>14</v>
      </c>
      <c r="M10000">
        <v>0.81220000000000003</v>
      </c>
    </row>
    <row r="10001" spans="1:13" x14ac:dyDescent="0.25">
      <c r="A10001">
        <v>297417</v>
      </c>
      <c r="B10001">
        <v>3</v>
      </c>
      <c r="C10001" s="1">
        <v>43152</v>
      </c>
      <c r="D10001">
        <v>816587</v>
      </c>
      <c r="E10001">
        <v>1704</v>
      </c>
      <c r="F10001">
        <v>5</v>
      </c>
      <c r="G10001">
        <v>6.2910000000000004</v>
      </c>
      <c r="H10001" s="1">
        <v>43152</v>
      </c>
      <c r="I10001">
        <v>320</v>
      </c>
      <c r="J10001">
        <v>6.2910000000000004</v>
      </c>
      <c r="K10001">
        <v>3.2040000000000002</v>
      </c>
      <c r="L10001" t="s">
        <v>14</v>
      </c>
      <c r="M10001">
        <v>0.81220000000000003</v>
      </c>
    </row>
    <row r="10002" spans="1:13" x14ac:dyDescent="0.25">
      <c r="A10002">
        <v>297417</v>
      </c>
      <c r="B10002">
        <v>4</v>
      </c>
      <c r="C10002" s="1">
        <v>43152</v>
      </c>
      <c r="D10002">
        <v>816587</v>
      </c>
      <c r="E10002">
        <v>2042</v>
      </c>
      <c r="F10002">
        <v>3</v>
      </c>
      <c r="G10002">
        <v>85.491</v>
      </c>
      <c r="H10002" s="1">
        <v>43152</v>
      </c>
      <c r="I10002">
        <v>320</v>
      </c>
      <c r="J10002">
        <v>82.926199999999994</v>
      </c>
      <c r="K10002">
        <v>43.587000000000003</v>
      </c>
      <c r="L10002" t="s">
        <v>14</v>
      </c>
      <c r="M10002">
        <v>0.81220000000000003</v>
      </c>
    </row>
    <row r="10003" spans="1:13" x14ac:dyDescent="0.25">
      <c r="A10003">
        <v>297418</v>
      </c>
      <c r="B10003">
        <v>0</v>
      </c>
      <c r="C10003" s="1">
        <v>43152</v>
      </c>
      <c r="D10003">
        <v>1629064</v>
      </c>
      <c r="E10003">
        <v>2514</v>
      </c>
      <c r="F10003">
        <v>1</v>
      </c>
      <c r="G10003">
        <v>181.98599999999999</v>
      </c>
      <c r="H10003" s="1">
        <v>43154</v>
      </c>
      <c r="I10003">
        <v>999999</v>
      </c>
      <c r="J10003">
        <v>171.0668</v>
      </c>
      <c r="K10003">
        <v>60.298000000000002</v>
      </c>
      <c r="L10003" t="s">
        <v>13</v>
      </c>
      <c r="M10003">
        <v>1</v>
      </c>
    </row>
    <row r="10004" spans="1:13" x14ac:dyDescent="0.25">
      <c r="A10004">
        <v>297418</v>
      </c>
      <c r="B10004">
        <v>1</v>
      </c>
      <c r="C10004" s="1">
        <v>43152</v>
      </c>
      <c r="D10004">
        <v>1629064</v>
      </c>
      <c r="E10004">
        <v>1530</v>
      </c>
      <c r="F10004">
        <v>1</v>
      </c>
      <c r="G10004">
        <v>372.4</v>
      </c>
      <c r="H10004" s="1">
        <v>43154</v>
      </c>
      <c r="I10004">
        <v>999999</v>
      </c>
      <c r="J10004">
        <v>342.608</v>
      </c>
      <c r="K10004">
        <v>171.24799999999999</v>
      </c>
      <c r="L10004" t="s">
        <v>13</v>
      </c>
      <c r="M10004">
        <v>1</v>
      </c>
    </row>
    <row r="10005" spans="1:13" x14ac:dyDescent="0.25">
      <c r="A10005">
        <v>297418</v>
      </c>
      <c r="B10005">
        <v>2</v>
      </c>
      <c r="C10005" s="1">
        <v>43152</v>
      </c>
      <c r="D10005">
        <v>1629064</v>
      </c>
      <c r="E10005">
        <v>1742</v>
      </c>
      <c r="F10005">
        <v>2</v>
      </c>
      <c r="G10005">
        <v>25.2</v>
      </c>
      <c r="H10005" s="1">
        <v>43154</v>
      </c>
      <c r="I10005">
        <v>999999</v>
      </c>
      <c r="J10005">
        <v>25.2</v>
      </c>
      <c r="K10005">
        <v>12.852</v>
      </c>
      <c r="L10005" t="s">
        <v>13</v>
      </c>
      <c r="M10005">
        <v>1</v>
      </c>
    </row>
    <row r="10006" spans="1:13" x14ac:dyDescent="0.25">
      <c r="A10006">
        <v>297500</v>
      </c>
      <c r="B10006">
        <v>0</v>
      </c>
      <c r="C10006" s="1">
        <v>43153</v>
      </c>
      <c r="D10006">
        <v>1510814</v>
      </c>
      <c r="E10006">
        <v>2015</v>
      </c>
      <c r="F10006">
        <v>1</v>
      </c>
      <c r="G10006">
        <v>161.99100000000001</v>
      </c>
      <c r="H10006" s="1">
        <v>43155</v>
      </c>
      <c r="I10006">
        <v>999999</v>
      </c>
      <c r="J10006">
        <v>161.99100000000001</v>
      </c>
      <c r="K10006">
        <v>74.492999999999995</v>
      </c>
      <c r="L10006" t="s">
        <v>13</v>
      </c>
      <c r="M10006">
        <v>1</v>
      </c>
    </row>
    <row r="10007" spans="1:13" x14ac:dyDescent="0.25">
      <c r="A10007">
        <v>297500</v>
      </c>
      <c r="B10007">
        <v>1</v>
      </c>
      <c r="C10007" s="1">
        <v>43153</v>
      </c>
      <c r="D10007">
        <v>1510814</v>
      </c>
      <c r="E10007">
        <v>1646</v>
      </c>
      <c r="F10007">
        <v>1</v>
      </c>
      <c r="G10007">
        <v>207.98699999999999</v>
      </c>
      <c r="H10007" s="1">
        <v>43155</v>
      </c>
      <c r="I10007">
        <v>999999</v>
      </c>
      <c r="J10007">
        <v>207.98699999999999</v>
      </c>
      <c r="K10007">
        <v>95.641000000000005</v>
      </c>
      <c r="L10007" t="s">
        <v>13</v>
      </c>
      <c r="M10007">
        <v>1</v>
      </c>
    </row>
    <row r="10008" spans="1:13" x14ac:dyDescent="0.25">
      <c r="A10008">
        <v>297500</v>
      </c>
      <c r="B10008">
        <v>2</v>
      </c>
      <c r="C10008" s="1">
        <v>43153</v>
      </c>
      <c r="D10008">
        <v>1510814</v>
      </c>
      <c r="E10008">
        <v>876</v>
      </c>
      <c r="F10008">
        <v>1</v>
      </c>
      <c r="G10008">
        <v>194.92500000000001</v>
      </c>
      <c r="H10008" s="1">
        <v>43155</v>
      </c>
      <c r="I10008">
        <v>999999</v>
      </c>
      <c r="J10008">
        <v>173.48320000000001</v>
      </c>
      <c r="K10008">
        <v>64.59</v>
      </c>
      <c r="L10008" t="s">
        <v>13</v>
      </c>
      <c r="M10008">
        <v>1</v>
      </c>
    </row>
    <row r="10009" spans="1:13" x14ac:dyDescent="0.25">
      <c r="A10009">
        <v>297500</v>
      </c>
      <c r="B10009">
        <v>3</v>
      </c>
      <c r="C10009" s="1">
        <v>43153</v>
      </c>
      <c r="D10009">
        <v>1510814</v>
      </c>
      <c r="E10009">
        <v>174</v>
      </c>
      <c r="F10009">
        <v>1</v>
      </c>
      <c r="G10009">
        <v>123.405</v>
      </c>
      <c r="H10009" s="1">
        <v>43155</v>
      </c>
      <c r="I10009">
        <v>999999</v>
      </c>
      <c r="J10009">
        <v>123.405</v>
      </c>
      <c r="K10009">
        <v>40.887999999999998</v>
      </c>
      <c r="L10009" t="s">
        <v>13</v>
      </c>
      <c r="M10009">
        <v>1</v>
      </c>
    </row>
    <row r="10010" spans="1:13" x14ac:dyDescent="0.25">
      <c r="A10010">
        <v>297501</v>
      </c>
      <c r="B10010">
        <v>0</v>
      </c>
      <c r="C10010" s="1">
        <v>43153</v>
      </c>
      <c r="D10010">
        <v>1756316</v>
      </c>
      <c r="E10010">
        <v>675</v>
      </c>
      <c r="F10010">
        <v>1</v>
      </c>
      <c r="G10010">
        <v>328.5</v>
      </c>
      <c r="H10010" s="1">
        <v>43154</v>
      </c>
      <c r="I10010">
        <v>999999</v>
      </c>
      <c r="J10010">
        <v>328.5</v>
      </c>
      <c r="K10010">
        <v>108.84</v>
      </c>
      <c r="L10010" t="s">
        <v>13</v>
      </c>
      <c r="M10010">
        <v>1</v>
      </c>
    </row>
    <row r="10011" spans="1:13" x14ac:dyDescent="0.25">
      <c r="A10011">
        <v>297501</v>
      </c>
      <c r="B10011">
        <v>1</v>
      </c>
      <c r="C10011" s="1">
        <v>43153</v>
      </c>
      <c r="D10011">
        <v>1756316</v>
      </c>
      <c r="E10011">
        <v>1389</v>
      </c>
      <c r="F10011">
        <v>4</v>
      </c>
      <c r="G10011">
        <v>50.386000000000003</v>
      </c>
      <c r="H10011" s="1">
        <v>43154</v>
      </c>
      <c r="I10011">
        <v>999999</v>
      </c>
      <c r="J10011">
        <v>50.386000000000003</v>
      </c>
      <c r="K10011">
        <v>23.17</v>
      </c>
      <c r="L10011" t="s">
        <v>13</v>
      </c>
      <c r="M10011">
        <v>1</v>
      </c>
    </row>
    <row r="10012" spans="1:13" x14ac:dyDescent="0.25">
      <c r="A10012">
        <v>297502</v>
      </c>
      <c r="B10012">
        <v>0</v>
      </c>
      <c r="C10012" s="1">
        <v>43153</v>
      </c>
      <c r="D10012">
        <v>452441</v>
      </c>
      <c r="E10012">
        <v>1002</v>
      </c>
      <c r="F10012">
        <v>3</v>
      </c>
      <c r="G10012">
        <v>162.80000000000001</v>
      </c>
      <c r="H10012" s="1">
        <v>43153</v>
      </c>
      <c r="I10012">
        <v>220</v>
      </c>
      <c r="J10012">
        <v>162.80000000000001</v>
      </c>
      <c r="K10012">
        <v>74.866</v>
      </c>
      <c r="L10012" t="s">
        <v>14</v>
      </c>
      <c r="M10012">
        <v>0.81459999999999999</v>
      </c>
    </row>
    <row r="10013" spans="1:13" x14ac:dyDescent="0.25">
      <c r="A10013">
        <v>297503</v>
      </c>
      <c r="B10013">
        <v>0</v>
      </c>
      <c r="C10013" s="1">
        <v>43153</v>
      </c>
      <c r="D10013">
        <v>1282736</v>
      </c>
      <c r="E10013">
        <v>1323</v>
      </c>
      <c r="F10013">
        <v>2</v>
      </c>
      <c r="G10013">
        <v>50.386000000000003</v>
      </c>
      <c r="H10013" s="1">
        <v>43156</v>
      </c>
      <c r="I10013">
        <v>999999</v>
      </c>
      <c r="J10013">
        <v>50.386000000000003</v>
      </c>
      <c r="K10013">
        <v>23.17</v>
      </c>
      <c r="L10013" t="s">
        <v>13</v>
      </c>
      <c r="M10013">
        <v>1</v>
      </c>
    </row>
    <row r="10014" spans="1:13" x14ac:dyDescent="0.25">
      <c r="A10014">
        <v>297504</v>
      </c>
      <c r="B10014">
        <v>0</v>
      </c>
      <c r="C10014" s="1">
        <v>43153</v>
      </c>
      <c r="D10014">
        <v>1220973</v>
      </c>
      <c r="E10014">
        <v>1142</v>
      </c>
      <c r="F10014">
        <v>5</v>
      </c>
      <c r="G10014">
        <v>431.09</v>
      </c>
      <c r="H10014" s="1">
        <v>43153</v>
      </c>
      <c r="I10014">
        <v>450</v>
      </c>
      <c r="J10014">
        <v>379.35919999999999</v>
      </c>
      <c r="K10014">
        <v>198.24199999999999</v>
      </c>
      <c r="L10014" t="s">
        <v>13</v>
      </c>
      <c r="M10014">
        <v>1</v>
      </c>
    </row>
    <row r="10015" spans="1:13" x14ac:dyDescent="0.25">
      <c r="A10015">
        <v>297505</v>
      </c>
      <c r="B10015">
        <v>0</v>
      </c>
      <c r="C10015" s="1">
        <v>43153</v>
      </c>
      <c r="D10015">
        <v>323609</v>
      </c>
      <c r="E10015">
        <v>428</v>
      </c>
      <c r="F10015">
        <v>7</v>
      </c>
      <c r="G10015">
        <v>1453.5</v>
      </c>
      <c r="H10015" s="1">
        <v>43155</v>
      </c>
      <c r="I10015">
        <v>999999</v>
      </c>
      <c r="J10015">
        <v>1453.5</v>
      </c>
      <c r="K10015">
        <v>481.57499999999999</v>
      </c>
      <c r="L10015" t="s">
        <v>15</v>
      </c>
      <c r="M10015">
        <v>1.2699</v>
      </c>
    </row>
    <row r="10016" spans="1:13" x14ac:dyDescent="0.25">
      <c r="A10016">
        <v>297506</v>
      </c>
      <c r="B10016">
        <v>0</v>
      </c>
      <c r="C10016" s="1">
        <v>43153</v>
      </c>
      <c r="D10016">
        <v>2064974</v>
      </c>
      <c r="E10016">
        <v>1648</v>
      </c>
      <c r="F10016">
        <v>7</v>
      </c>
      <c r="G10016">
        <v>142.98699999999999</v>
      </c>
      <c r="H10016" s="1">
        <v>43156</v>
      </c>
      <c r="I10016">
        <v>999999</v>
      </c>
      <c r="J10016">
        <v>127.25839999999999</v>
      </c>
      <c r="K10016">
        <v>72.903999999999996</v>
      </c>
      <c r="L10016" t="s">
        <v>13</v>
      </c>
      <c r="M10016">
        <v>1</v>
      </c>
    </row>
    <row r="10017" spans="1:13" x14ac:dyDescent="0.25">
      <c r="A10017">
        <v>297507</v>
      </c>
      <c r="B10017">
        <v>0</v>
      </c>
      <c r="C10017" s="1">
        <v>43153</v>
      </c>
      <c r="D10017">
        <v>1267079</v>
      </c>
      <c r="E10017">
        <v>1428</v>
      </c>
      <c r="F10017">
        <v>3</v>
      </c>
      <c r="G10017">
        <v>375.2</v>
      </c>
      <c r="H10017" s="1">
        <v>43158</v>
      </c>
      <c r="I10017">
        <v>999999</v>
      </c>
      <c r="J10017">
        <v>322.67200000000003</v>
      </c>
      <c r="K10017">
        <v>172.536</v>
      </c>
      <c r="L10017" t="s">
        <v>13</v>
      </c>
      <c r="M10017">
        <v>1</v>
      </c>
    </row>
    <row r="10018" spans="1:13" x14ac:dyDescent="0.25">
      <c r="A10018">
        <v>297508</v>
      </c>
      <c r="B10018">
        <v>0</v>
      </c>
      <c r="C10018" s="1">
        <v>43153</v>
      </c>
      <c r="D10018">
        <v>1637400</v>
      </c>
      <c r="E10018">
        <v>895</v>
      </c>
      <c r="F10018">
        <v>8</v>
      </c>
      <c r="G10018">
        <v>62.594999999999999</v>
      </c>
      <c r="H10018" s="1">
        <v>43156</v>
      </c>
      <c r="I10018">
        <v>999999</v>
      </c>
      <c r="J10018">
        <v>55.709499999999998</v>
      </c>
      <c r="K10018">
        <v>31.92</v>
      </c>
      <c r="L10018" t="s">
        <v>13</v>
      </c>
      <c r="M10018">
        <v>1</v>
      </c>
    </row>
    <row r="10019" spans="1:13" x14ac:dyDescent="0.25">
      <c r="A10019">
        <v>297508</v>
      </c>
      <c r="B10019">
        <v>1</v>
      </c>
      <c r="C10019" s="1">
        <v>43153</v>
      </c>
      <c r="D10019">
        <v>1637400</v>
      </c>
      <c r="E10019">
        <v>361</v>
      </c>
      <c r="F10019">
        <v>10</v>
      </c>
      <c r="G10019">
        <v>583.5</v>
      </c>
      <c r="H10019" s="1">
        <v>43156</v>
      </c>
      <c r="I10019">
        <v>999999</v>
      </c>
      <c r="J10019">
        <v>583.5</v>
      </c>
      <c r="K10019">
        <v>297.48</v>
      </c>
      <c r="L10019" t="s">
        <v>13</v>
      </c>
      <c r="M10019">
        <v>1</v>
      </c>
    </row>
    <row r="10020" spans="1:13" x14ac:dyDescent="0.25">
      <c r="A10020">
        <v>297509</v>
      </c>
      <c r="B10020">
        <v>0</v>
      </c>
      <c r="C10020" s="1">
        <v>43153</v>
      </c>
      <c r="D10020">
        <v>855347</v>
      </c>
      <c r="E10020">
        <v>419</v>
      </c>
      <c r="F10020">
        <v>1</v>
      </c>
      <c r="G10020">
        <v>553.5</v>
      </c>
      <c r="H10020" s="1">
        <v>43156</v>
      </c>
      <c r="I10020">
        <v>999999</v>
      </c>
      <c r="J10020">
        <v>553.5</v>
      </c>
      <c r="K10020">
        <v>282.19499999999999</v>
      </c>
      <c r="L10020" t="s">
        <v>14</v>
      </c>
      <c r="M10020">
        <v>0.81459999999999999</v>
      </c>
    </row>
    <row r="10021" spans="1:13" x14ac:dyDescent="0.25">
      <c r="A10021">
        <v>297510</v>
      </c>
      <c r="B10021">
        <v>0</v>
      </c>
      <c r="C10021" s="1">
        <v>43153</v>
      </c>
      <c r="D10021">
        <v>263902</v>
      </c>
      <c r="E10021">
        <v>304</v>
      </c>
      <c r="F10021">
        <v>2</v>
      </c>
      <c r="G10021">
        <v>664.05</v>
      </c>
      <c r="H10021" s="1">
        <v>43153</v>
      </c>
      <c r="I10021">
        <v>100</v>
      </c>
      <c r="J10021">
        <v>664.05</v>
      </c>
      <c r="K10021">
        <v>305.36799999999999</v>
      </c>
      <c r="L10021" t="s">
        <v>15</v>
      </c>
      <c r="M10021">
        <v>1.2699</v>
      </c>
    </row>
    <row r="10022" spans="1:13" x14ac:dyDescent="0.25">
      <c r="A10022">
        <v>297511</v>
      </c>
      <c r="B10022">
        <v>0</v>
      </c>
      <c r="C10022" s="1">
        <v>43153</v>
      </c>
      <c r="D10022">
        <v>833558</v>
      </c>
      <c r="E10022">
        <v>1430</v>
      </c>
      <c r="F10022">
        <v>7</v>
      </c>
      <c r="G10022">
        <v>418.6</v>
      </c>
      <c r="H10022" s="1">
        <v>43156</v>
      </c>
      <c r="I10022">
        <v>999999</v>
      </c>
      <c r="J10022">
        <v>385.11200000000002</v>
      </c>
      <c r="K10022">
        <v>192.5</v>
      </c>
      <c r="L10022" t="s">
        <v>14</v>
      </c>
      <c r="M10022">
        <v>0.81459999999999999</v>
      </c>
    </row>
    <row r="10023" spans="1:13" x14ac:dyDescent="0.25">
      <c r="A10023">
        <v>297511</v>
      </c>
      <c r="B10023">
        <v>1</v>
      </c>
      <c r="C10023" s="1">
        <v>43153</v>
      </c>
      <c r="D10023">
        <v>833558</v>
      </c>
      <c r="E10023">
        <v>422</v>
      </c>
      <c r="F10023">
        <v>1</v>
      </c>
      <c r="G10023">
        <v>1453.5</v>
      </c>
      <c r="H10023" s="1">
        <v>43156</v>
      </c>
      <c r="I10023">
        <v>999999</v>
      </c>
      <c r="J10023">
        <v>1308.1500000000001</v>
      </c>
      <c r="K10023">
        <v>481.57499999999999</v>
      </c>
      <c r="L10023" t="s">
        <v>14</v>
      </c>
      <c r="M10023">
        <v>0.81459999999999999</v>
      </c>
    </row>
    <row r="10024" spans="1:13" x14ac:dyDescent="0.25">
      <c r="A10024">
        <v>297511</v>
      </c>
      <c r="B10024">
        <v>2</v>
      </c>
      <c r="C10024" s="1">
        <v>43153</v>
      </c>
      <c r="D10024">
        <v>833558</v>
      </c>
      <c r="E10024">
        <v>1690</v>
      </c>
      <c r="F10024">
        <v>2</v>
      </c>
      <c r="G10024">
        <v>15.291</v>
      </c>
      <c r="H10024" s="1">
        <v>43156</v>
      </c>
      <c r="I10024">
        <v>999999</v>
      </c>
      <c r="J10024">
        <v>13.1502</v>
      </c>
      <c r="K10024">
        <v>5.0670000000000002</v>
      </c>
      <c r="L10024" t="s">
        <v>14</v>
      </c>
      <c r="M10024">
        <v>0.81459999999999999</v>
      </c>
    </row>
    <row r="10025" spans="1:13" x14ac:dyDescent="0.25">
      <c r="A10025">
        <v>297511</v>
      </c>
      <c r="B10025">
        <v>3</v>
      </c>
      <c r="C10025" s="1">
        <v>43153</v>
      </c>
      <c r="D10025">
        <v>833558</v>
      </c>
      <c r="E10025">
        <v>473</v>
      </c>
      <c r="F10025">
        <v>4</v>
      </c>
      <c r="G10025">
        <v>88.5</v>
      </c>
      <c r="H10025" s="1">
        <v>43156</v>
      </c>
      <c r="I10025">
        <v>999999</v>
      </c>
      <c r="J10025">
        <v>88.5</v>
      </c>
      <c r="K10025">
        <v>45.12</v>
      </c>
      <c r="L10025" t="s">
        <v>14</v>
      </c>
      <c r="M10025">
        <v>0.81459999999999999</v>
      </c>
    </row>
    <row r="10026" spans="1:13" x14ac:dyDescent="0.25">
      <c r="A10026">
        <v>297512</v>
      </c>
      <c r="B10026">
        <v>0</v>
      </c>
      <c r="C10026" s="1">
        <v>43153</v>
      </c>
      <c r="D10026">
        <v>1397111</v>
      </c>
      <c r="E10026">
        <v>1420</v>
      </c>
      <c r="F10026">
        <v>7</v>
      </c>
      <c r="G10026">
        <v>278.60000000000002</v>
      </c>
      <c r="H10026" s="1">
        <v>43155</v>
      </c>
      <c r="I10026">
        <v>999999</v>
      </c>
      <c r="J10026">
        <v>250.74</v>
      </c>
      <c r="K10026">
        <v>128.114</v>
      </c>
      <c r="L10026" t="s">
        <v>13</v>
      </c>
      <c r="M10026">
        <v>1</v>
      </c>
    </row>
    <row r="10027" spans="1:13" x14ac:dyDescent="0.25">
      <c r="A10027">
        <v>297512</v>
      </c>
      <c r="B10027">
        <v>1</v>
      </c>
      <c r="C10027" s="1">
        <v>43153</v>
      </c>
      <c r="D10027">
        <v>1397111</v>
      </c>
      <c r="E10027">
        <v>422</v>
      </c>
      <c r="F10027">
        <v>4</v>
      </c>
      <c r="G10027">
        <v>1453.5</v>
      </c>
      <c r="H10027" s="1">
        <v>43155</v>
      </c>
      <c r="I10027">
        <v>999999</v>
      </c>
      <c r="J10027">
        <v>1322.6849999999999</v>
      </c>
      <c r="K10027">
        <v>481.57499999999999</v>
      </c>
      <c r="L10027" t="s">
        <v>13</v>
      </c>
      <c r="M10027">
        <v>1</v>
      </c>
    </row>
    <row r="10028" spans="1:13" x14ac:dyDescent="0.25">
      <c r="A10028">
        <v>297513</v>
      </c>
      <c r="B10028">
        <v>0</v>
      </c>
      <c r="C10028" s="1">
        <v>43153</v>
      </c>
      <c r="D10028">
        <v>1073642</v>
      </c>
      <c r="E10028">
        <v>1699</v>
      </c>
      <c r="F10028">
        <v>3</v>
      </c>
      <c r="G10028">
        <v>6.1920000000000002</v>
      </c>
      <c r="H10028" s="1">
        <v>43153</v>
      </c>
      <c r="I10028">
        <v>380</v>
      </c>
      <c r="J10028">
        <v>6.1920000000000002</v>
      </c>
      <c r="K10028">
        <v>2.8439999999999999</v>
      </c>
      <c r="L10028" t="s">
        <v>16</v>
      </c>
      <c r="M10028">
        <v>0.71960000000000002</v>
      </c>
    </row>
    <row r="10029" spans="1:13" x14ac:dyDescent="0.25">
      <c r="A10029">
        <v>297514</v>
      </c>
      <c r="B10029">
        <v>0</v>
      </c>
      <c r="C10029" s="1">
        <v>43153</v>
      </c>
      <c r="D10029">
        <v>1269780</v>
      </c>
      <c r="E10029">
        <v>105</v>
      </c>
      <c r="F10029">
        <v>3</v>
      </c>
      <c r="G10029">
        <v>103.5</v>
      </c>
      <c r="H10029" s="1">
        <v>43154</v>
      </c>
      <c r="I10029">
        <v>999999</v>
      </c>
      <c r="J10029">
        <v>98.325000000000003</v>
      </c>
      <c r="K10029">
        <v>47.591999999999999</v>
      </c>
      <c r="L10029" t="s">
        <v>13</v>
      </c>
      <c r="M10029">
        <v>1</v>
      </c>
    </row>
    <row r="10030" spans="1:13" x14ac:dyDescent="0.25">
      <c r="A10030">
        <v>297515</v>
      </c>
      <c r="B10030">
        <v>0</v>
      </c>
      <c r="C10030" s="1">
        <v>43153</v>
      </c>
      <c r="D10030">
        <v>1803461</v>
      </c>
      <c r="E10030">
        <v>539</v>
      </c>
      <c r="F10030">
        <v>5</v>
      </c>
      <c r="G10030">
        <v>3442.5</v>
      </c>
      <c r="H10030" s="1">
        <v>43156</v>
      </c>
      <c r="I10030">
        <v>999999</v>
      </c>
      <c r="J10030">
        <v>2960.55</v>
      </c>
      <c r="K10030">
        <v>1140.57</v>
      </c>
      <c r="L10030" t="s">
        <v>13</v>
      </c>
      <c r="M10030">
        <v>1</v>
      </c>
    </row>
    <row r="10031" spans="1:13" x14ac:dyDescent="0.25">
      <c r="A10031">
        <v>297516</v>
      </c>
      <c r="B10031">
        <v>0</v>
      </c>
      <c r="C10031" s="1">
        <v>43153</v>
      </c>
      <c r="D10031">
        <v>1159540</v>
      </c>
      <c r="E10031">
        <v>1596</v>
      </c>
      <c r="F10031">
        <v>5</v>
      </c>
      <c r="G10031">
        <v>16.457999999999998</v>
      </c>
      <c r="H10031" s="1">
        <v>43153</v>
      </c>
      <c r="I10031">
        <v>360</v>
      </c>
      <c r="J10031">
        <v>14.483000000000001</v>
      </c>
      <c r="K10031">
        <v>7.5659999999999998</v>
      </c>
      <c r="L10031" t="s">
        <v>16</v>
      </c>
      <c r="M10031">
        <v>0.71960000000000002</v>
      </c>
    </row>
    <row r="10032" spans="1:13" x14ac:dyDescent="0.25">
      <c r="A10032">
        <v>297516</v>
      </c>
      <c r="B10032">
        <v>1</v>
      </c>
      <c r="C10032" s="1">
        <v>43153</v>
      </c>
      <c r="D10032">
        <v>1159540</v>
      </c>
      <c r="E10032">
        <v>1479</v>
      </c>
      <c r="F10032">
        <v>1</v>
      </c>
      <c r="G10032">
        <v>434</v>
      </c>
      <c r="H10032" s="1">
        <v>43153</v>
      </c>
      <c r="I10032">
        <v>360</v>
      </c>
      <c r="J10032">
        <v>434</v>
      </c>
      <c r="K10032">
        <v>199.584</v>
      </c>
      <c r="L10032" t="s">
        <v>16</v>
      </c>
      <c r="M10032">
        <v>0.71960000000000002</v>
      </c>
    </row>
    <row r="10033" spans="1:13" x14ac:dyDescent="0.25">
      <c r="A10033">
        <v>297517</v>
      </c>
      <c r="B10033">
        <v>0</v>
      </c>
      <c r="C10033" s="1">
        <v>43153</v>
      </c>
      <c r="D10033">
        <v>1667304</v>
      </c>
      <c r="E10033">
        <v>1632</v>
      </c>
      <c r="F10033">
        <v>4</v>
      </c>
      <c r="G10033">
        <v>23.387</v>
      </c>
      <c r="H10033" s="1">
        <v>43154</v>
      </c>
      <c r="I10033">
        <v>999999</v>
      </c>
      <c r="J10033">
        <v>22.217600000000001</v>
      </c>
      <c r="K10033">
        <v>10.750999999999999</v>
      </c>
      <c r="L10033" t="s">
        <v>13</v>
      </c>
      <c r="M10033">
        <v>1</v>
      </c>
    </row>
    <row r="10034" spans="1:13" x14ac:dyDescent="0.25">
      <c r="A10034">
        <v>297517</v>
      </c>
      <c r="B10034">
        <v>1</v>
      </c>
      <c r="C10034" s="1">
        <v>43153</v>
      </c>
      <c r="D10034">
        <v>1667304</v>
      </c>
      <c r="E10034">
        <v>782</v>
      </c>
      <c r="F10034">
        <v>6</v>
      </c>
      <c r="G10034">
        <v>19.425000000000001</v>
      </c>
      <c r="H10034" s="1">
        <v>43154</v>
      </c>
      <c r="I10034">
        <v>999999</v>
      </c>
      <c r="J10034">
        <v>19.425000000000001</v>
      </c>
      <c r="K10034">
        <v>9.9</v>
      </c>
      <c r="L10034" t="s">
        <v>13</v>
      </c>
      <c r="M10034">
        <v>1</v>
      </c>
    </row>
    <row r="10035" spans="1:13" x14ac:dyDescent="0.25">
      <c r="A10035">
        <v>297518</v>
      </c>
      <c r="B10035">
        <v>0</v>
      </c>
      <c r="C10035" s="1">
        <v>43153</v>
      </c>
      <c r="D10035">
        <v>1616180</v>
      </c>
      <c r="E10035">
        <v>459</v>
      </c>
      <c r="F10035">
        <v>1</v>
      </c>
      <c r="G10035">
        <v>404.85</v>
      </c>
      <c r="H10035" s="1">
        <v>43157</v>
      </c>
      <c r="I10035">
        <v>999999</v>
      </c>
      <c r="J10035">
        <v>404.85</v>
      </c>
      <c r="K10035">
        <v>206.4</v>
      </c>
      <c r="L10035" t="s">
        <v>13</v>
      </c>
      <c r="M10035">
        <v>1</v>
      </c>
    </row>
    <row r="10036" spans="1:13" x14ac:dyDescent="0.25">
      <c r="A10036">
        <v>297518</v>
      </c>
      <c r="B10036">
        <v>1</v>
      </c>
      <c r="C10036" s="1">
        <v>43153</v>
      </c>
      <c r="D10036">
        <v>1616180</v>
      </c>
      <c r="E10036">
        <v>2000</v>
      </c>
      <c r="F10036">
        <v>1</v>
      </c>
      <c r="G10036">
        <v>85.491</v>
      </c>
      <c r="H10036" s="1">
        <v>43157</v>
      </c>
      <c r="I10036">
        <v>999999</v>
      </c>
      <c r="J10036">
        <v>85.491</v>
      </c>
      <c r="K10036">
        <v>43.587000000000003</v>
      </c>
      <c r="L10036" t="s">
        <v>13</v>
      </c>
      <c r="M10036">
        <v>1</v>
      </c>
    </row>
    <row r="10037" spans="1:13" x14ac:dyDescent="0.25">
      <c r="A10037">
        <v>297518</v>
      </c>
      <c r="B10037">
        <v>2</v>
      </c>
      <c r="C10037" s="1">
        <v>43153</v>
      </c>
      <c r="D10037">
        <v>1616180</v>
      </c>
      <c r="E10037">
        <v>159</v>
      </c>
      <c r="F10037">
        <v>7</v>
      </c>
      <c r="G10037">
        <v>1044.9905000000001</v>
      </c>
      <c r="H10037" s="1">
        <v>43157</v>
      </c>
      <c r="I10037">
        <v>999999</v>
      </c>
      <c r="J10037">
        <v>971.84109999999998</v>
      </c>
      <c r="K10037">
        <v>480.5575</v>
      </c>
      <c r="L10037" t="s">
        <v>13</v>
      </c>
      <c r="M10037">
        <v>1</v>
      </c>
    </row>
    <row r="10038" spans="1:13" x14ac:dyDescent="0.25">
      <c r="A10038">
        <v>297518</v>
      </c>
      <c r="B10038">
        <v>3</v>
      </c>
      <c r="C10038" s="1">
        <v>43153</v>
      </c>
      <c r="D10038">
        <v>1616180</v>
      </c>
      <c r="E10038">
        <v>1508</v>
      </c>
      <c r="F10038">
        <v>2</v>
      </c>
      <c r="G10038">
        <v>420</v>
      </c>
      <c r="H10038" s="1">
        <v>43157</v>
      </c>
      <c r="I10038">
        <v>999999</v>
      </c>
      <c r="J10038">
        <v>365.4</v>
      </c>
      <c r="K10038">
        <v>193.14400000000001</v>
      </c>
      <c r="L10038" t="s">
        <v>13</v>
      </c>
      <c r="M10038">
        <v>1</v>
      </c>
    </row>
    <row r="10039" spans="1:13" x14ac:dyDescent="0.25">
      <c r="A10039">
        <v>297519</v>
      </c>
      <c r="B10039">
        <v>0</v>
      </c>
      <c r="C10039" s="1">
        <v>43153</v>
      </c>
      <c r="D10039">
        <v>1281909</v>
      </c>
      <c r="E10039">
        <v>1325</v>
      </c>
      <c r="F10039">
        <v>3</v>
      </c>
      <c r="G10039">
        <v>55.985999999999997</v>
      </c>
      <c r="H10039" s="1">
        <v>43156</v>
      </c>
      <c r="I10039">
        <v>999999</v>
      </c>
      <c r="J10039">
        <v>55.985999999999997</v>
      </c>
      <c r="K10039">
        <v>25.745999999999999</v>
      </c>
      <c r="L10039" t="s">
        <v>13</v>
      </c>
      <c r="M10039">
        <v>1</v>
      </c>
    </row>
    <row r="10040" spans="1:13" x14ac:dyDescent="0.25">
      <c r="A10040">
        <v>297519</v>
      </c>
      <c r="B10040">
        <v>1</v>
      </c>
      <c r="C10040" s="1">
        <v>43153</v>
      </c>
      <c r="D10040">
        <v>1281909</v>
      </c>
      <c r="E10040">
        <v>1445</v>
      </c>
      <c r="F10040">
        <v>1</v>
      </c>
      <c r="G10040">
        <v>375.2</v>
      </c>
      <c r="H10040" s="1">
        <v>43156</v>
      </c>
      <c r="I10040">
        <v>999999</v>
      </c>
      <c r="J10040">
        <v>337.68</v>
      </c>
      <c r="K10040">
        <v>172.536</v>
      </c>
      <c r="L10040" t="s">
        <v>13</v>
      </c>
      <c r="M10040">
        <v>1</v>
      </c>
    </row>
    <row r="10041" spans="1:13" x14ac:dyDescent="0.25">
      <c r="A10041">
        <v>297600</v>
      </c>
      <c r="B10041">
        <v>0</v>
      </c>
      <c r="C10041" s="1">
        <v>43154</v>
      </c>
      <c r="D10041">
        <v>130490</v>
      </c>
      <c r="E10041">
        <v>1637</v>
      </c>
      <c r="F10041">
        <v>2</v>
      </c>
      <c r="G10041">
        <v>23.387</v>
      </c>
      <c r="H10041" s="1">
        <v>43157</v>
      </c>
      <c r="I10041">
        <v>999999</v>
      </c>
      <c r="J10041">
        <v>23.387</v>
      </c>
      <c r="K10041">
        <v>10.750999999999999</v>
      </c>
      <c r="L10041" t="s">
        <v>17</v>
      </c>
      <c r="M10041">
        <v>1.2782</v>
      </c>
    </row>
    <row r="10042" spans="1:13" x14ac:dyDescent="0.25">
      <c r="A10042">
        <v>297601</v>
      </c>
      <c r="B10042">
        <v>0</v>
      </c>
      <c r="C10042" s="1">
        <v>43154</v>
      </c>
      <c r="D10042">
        <v>1442527</v>
      </c>
      <c r="E10042">
        <v>1419</v>
      </c>
      <c r="F10042">
        <v>4</v>
      </c>
      <c r="G10042">
        <v>361.2</v>
      </c>
      <c r="H10042" s="1">
        <v>43154</v>
      </c>
      <c r="I10042">
        <v>440</v>
      </c>
      <c r="J10042">
        <v>361.2</v>
      </c>
      <c r="K10042">
        <v>166.11</v>
      </c>
      <c r="L10042" t="s">
        <v>13</v>
      </c>
      <c r="M10042">
        <v>1</v>
      </c>
    </row>
    <row r="10043" spans="1:13" x14ac:dyDescent="0.25">
      <c r="A10043">
        <v>297601</v>
      </c>
      <c r="B10043">
        <v>1</v>
      </c>
      <c r="C10043" s="1">
        <v>43154</v>
      </c>
      <c r="D10043">
        <v>1442527</v>
      </c>
      <c r="E10043">
        <v>698</v>
      </c>
      <c r="F10043">
        <v>6</v>
      </c>
      <c r="G10043">
        <v>282</v>
      </c>
      <c r="H10043" s="1">
        <v>43154</v>
      </c>
      <c r="I10043">
        <v>440</v>
      </c>
      <c r="J10043">
        <v>282</v>
      </c>
      <c r="K10043">
        <v>129.67500000000001</v>
      </c>
      <c r="L10043" t="s">
        <v>13</v>
      </c>
      <c r="M10043">
        <v>1</v>
      </c>
    </row>
    <row r="10044" spans="1:13" x14ac:dyDescent="0.25">
      <c r="A10044">
        <v>297602</v>
      </c>
      <c r="B10044">
        <v>0</v>
      </c>
      <c r="C10044" s="1">
        <v>43154</v>
      </c>
      <c r="D10044">
        <v>329908</v>
      </c>
      <c r="E10044">
        <v>152</v>
      </c>
      <c r="F10044">
        <v>5</v>
      </c>
      <c r="G10044">
        <v>1125.7215000000001</v>
      </c>
      <c r="H10044" s="1">
        <v>43158</v>
      </c>
      <c r="I10044">
        <v>999999</v>
      </c>
      <c r="J10044">
        <v>1024.4065000000001</v>
      </c>
      <c r="K10044">
        <v>372.97</v>
      </c>
      <c r="L10044" t="s">
        <v>15</v>
      </c>
      <c r="M10044">
        <v>1.2695000000000001</v>
      </c>
    </row>
    <row r="10045" spans="1:13" x14ac:dyDescent="0.25">
      <c r="A10045">
        <v>297603</v>
      </c>
      <c r="B10045">
        <v>0</v>
      </c>
      <c r="C10045" s="1">
        <v>43154</v>
      </c>
      <c r="D10045">
        <v>36748</v>
      </c>
      <c r="E10045">
        <v>500</v>
      </c>
      <c r="F10045">
        <v>8</v>
      </c>
      <c r="G10045">
        <v>103.5</v>
      </c>
      <c r="H10045" s="1">
        <v>43156</v>
      </c>
      <c r="I10045">
        <v>999999</v>
      </c>
      <c r="J10045">
        <v>103.5</v>
      </c>
      <c r="K10045">
        <v>34.29</v>
      </c>
      <c r="L10045" t="s">
        <v>17</v>
      </c>
      <c r="M10045">
        <v>1.2782</v>
      </c>
    </row>
    <row r="10046" spans="1:13" x14ac:dyDescent="0.25">
      <c r="A10046">
        <v>297604</v>
      </c>
      <c r="B10046">
        <v>0</v>
      </c>
      <c r="C10046" s="1">
        <v>43154</v>
      </c>
      <c r="D10046">
        <v>584273</v>
      </c>
      <c r="E10046">
        <v>156</v>
      </c>
      <c r="F10046">
        <v>1</v>
      </c>
      <c r="G10046">
        <v>446.47149999999999</v>
      </c>
      <c r="H10046" s="1">
        <v>43156</v>
      </c>
      <c r="I10046">
        <v>999999</v>
      </c>
      <c r="J10046">
        <v>397.3596</v>
      </c>
      <c r="K10046">
        <v>205.31399999999999</v>
      </c>
      <c r="L10046" t="s">
        <v>14</v>
      </c>
      <c r="M10046">
        <v>0.81310000000000004</v>
      </c>
    </row>
    <row r="10047" spans="1:13" x14ac:dyDescent="0.25">
      <c r="A10047">
        <v>297604</v>
      </c>
      <c r="B10047">
        <v>1</v>
      </c>
      <c r="C10047" s="1">
        <v>43154</v>
      </c>
      <c r="D10047">
        <v>584273</v>
      </c>
      <c r="E10047">
        <v>1593</v>
      </c>
      <c r="F10047">
        <v>1</v>
      </c>
      <c r="G10047">
        <v>18.056999999999999</v>
      </c>
      <c r="H10047" s="1">
        <v>43156</v>
      </c>
      <c r="I10047">
        <v>999999</v>
      </c>
      <c r="J10047">
        <v>15.8901</v>
      </c>
      <c r="K10047">
        <v>8.3070000000000004</v>
      </c>
      <c r="L10047" t="s">
        <v>14</v>
      </c>
      <c r="M10047">
        <v>0.81310000000000004</v>
      </c>
    </row>
    <row r="10048" spans="1:13" x14ac:dyDescent="0.25">
      <c r="A10048">
        <v>297604</v>
      </c>
      <c r="B10048">
        <v>2</v>
      </c>
      <c r="C10048" s="1">
        <v>43154</v>
      </c>
      <c r="D10048">
        <v>584273</v>
      </c>
      <c r="E10048">
        <v>415</v>
      </c>
      <c r="F10048">
        <v>3</v>
      </c>
      <c r="G10048">
        <v>489</v>
      </c>
      <c r="H10048" s="1">
        <v>43156</v>
      </c>
      <c r="I10048">
        <v>999999</v>
      </c>
      <c r="J10048">
        <v>444.99</v>
      </c>
      <c r="K10048">
        <v>249.3</v>
      </c>
      <c r="L10048" t="s">
        <v>14</v>
      </c>
      <c r="M10048">
        <v>0.81310000000000004</v>
      </c>
    </row>
    <row r="10049" spans="1:13" x14ac:dyDescent="0.25">
      <c r="A10049">
        <v>297605</v>
      </c>
      <c r="B10049">
        <v>0</v>
      </c>
      <c r="C10049" s="1">
        <v>43154</v>
      </c>
      <c r="D10049">
        <v>512338</v>
      </c>
      <c r="E10049">
        <v>1534</v>
      </c>
      <c r="F10049">
        <v>1</v>
      </c>
      <c r="G10049">
        <v>557.20000000000005</v>
      </c>
      <c r="H10049" s="1">
        <v>43154</v>
      </c>
      <c r="I10049">
        <v>240</v>
      </c>
      <c r="J10049">
        <v>495.90800000000002</v>
      </c>
      <c r="K10049">
        <v>184.61799999999999</v>
      </c>
      <c r="L10049" t="s">
        <v>14</v>
      </c>
      <c r="M10049">
        <v>0.81310000000000004</v>
      </c>
    </row>
    <row r="10050" spans="1:13" x14ac:dyDescent="0.25">
      <c r="A10050">
        <v>297605</v>
      </c>
      <c r="B10050">
        <v>1</v>
      </c>
      <c r="C10050" s="1">
        <v>43154</v>
      </c>
      <c r="D10050">
        <v>512338</v>
      </c>
      <c r="E10050">
        <v>1574</v>
      </c>
      <c r="F10050">
        <v>1</v>
      </c>
      <c r="G10050">
        <v>77.986999999999995</v>
      </c>
      <c r="H10050" s="1">
        <v>43154</v>
      </c>
      <c r="I10050">
        <v>240</v>
      </c>
      <c r="J10050">
        <v>69.4084</v>
      </c>
      <c r="K10050">
        <v>35.866999999999997</v>
      </c>
      <c r="L10050" t="s">
        <v>14</v>
      </c>
      <c r="M10050">
        <v>0.81310000000000004</v>
      </c>
    </row>
    <row r="10051" spans="1:13" x14ac:dyDescent="0.25">
      <c r="A10051">
        <v>297606</v>
      </c>
      <c r="B10051">
        <v>0</v>
      </c>
      <c r="C10051" s="1">
        <v>43154</v>
      </c>
      <c r="D10051">
        <v>1571999</v>
      </c>
      <c r="E10051">
        <v>1445</v>
      </c>
      <c r="F10051">
        <v>1</v>
      </c>
      <c r="G10051">
        <v>375.2</v>
      </c>
      <c r="H10051" s="1">
        <v>43154</v>
      </c>
      <c r="I10051">
        <v>540</v>
      </c>
      <c r="J10051">
        <v>375.2</v>
      </c>
      <c r="K10051">
        <v>172.536</v>
      </c>
      <c r="L10051" t="s">
        <v>13</v>
      </c>
      <c r="M10051">
        <v>1</v>
      </c>
    </row>
    <row r="10052" spans="1:13" x14ac:dyDescent="0.25">
      <c r="A10052">
        <v>297606</v>
      </c>
      <c r="B10052">
        <v>1</v>
      </c>
      <c r="C10052" s="1">
        <v>43154</v>
      </c>
      <c r="D10052">
        <v>1571999</v>
      </c>
      <c r="E10052">
        <v>1678</v>
      </c>
      <c r="F10052">
        <v>8</v>
      </c>
      <c r="G10052">
        <v>15.201000000000001</v>
      </c>
      <c r="H10052" s="1">
        <v>43154</v>
      </c>
      <c r="I10052">
        <v>540</v>
      </c>
      <c r="J10052">
        <v>13.5288</v>
      </c>
      <c r="K10052">
        <v>5.04</v>
      </c>
      <c r="L10052" t="s">
        <v>13</v>
      </c>
      <c r="M10052">
        <v>1</v>
      </c>
    </row>
    <row r="10053" spans="1:13" x14ac:dyDescent="0.25">
      <c r="A10053">
        <v>297606</v>
      </c>
      <c r="B10053">
        <v>2</v>
      </c>
      <c r="C10053" s="1">
        <v>43154</v>
      </c>
      <c r="D10053">
        <v>1571999</v>
      </c>
      <c r="E10053">
        <v>1742</v>
      </c>
      <c r="F10053">
        <v>6</v>
      </c>
      <c r="G10053">
        <v>25.2</v>
      </c>
      <c r="H10053" s="1">
        <v>43154</v>
      </c>
      <c r="I10053">
        <v>540</v>
      </c>
      <c r="J10053">
        <v>25.2</v>
      </c>
      <c r="K10053">
        <v>12.852</v>
      </c>
      <c r="L10053" t="s">
        <v>13</v>
      </c>
      <c r="M10053">
        <v>1</v>
      </c>
    </row>
    <row r="10054" spans="1:13" x14ac:dyDescent="0.25">
      <c r="A10054">
        <v>297606</v>
      </c>
      <c r="B10054">
        <v>3</v>
      </c>
      <c r="C10054" s="1">
        <v>43154</v>
      </c>
      <c r="D10054">
        <v>1571999</v>
      </c>
      <c r="E10054">
        <v>422</v>
      </c>
      <c r="F10054">
        <v>3</v>
      </c>
      <c r="G10054">
        <v>1453.5</v>
      </c>
      <c r="H10054" s="1">
        <v>43154</v>
      </c>
      <c r="I10054">
        <v>540</v>
      </c>
      <c r="J10054">
        <v>1453.5</v>
      </c>
      <c r="K10054">
        <v>481.57499999999999</v>
      </c>
      <c r="L10054" t="s">
        <v>13</v>
      </c>
      <c r="M10054">
        <v>1</v>
      </c>
    </row>
    <row r="10055" spans="1:13" x14ac:dyDescent="0.25">
      <c r="A10055">
        <v>297607</v>
      </c>
      <c r="B10055">
        <v>0</v>
      </c>
      <c r="C10055" s="1">
        <v>43154</v>
      </c>
      <c r="D10055">
        <v>1929334</v>
      </c>
      <c r="E10055">
        <v>892</v>
      </c>
      <c r="F10055">
        <v>2</v>
      </c>
      <c r="G10055">
        <v>89.984999999999999</v>
      </c>
      <c r="H10055" s="1">
        <v>43157</v>
      </c>
      <c r="I10055">
        <v>999999</v>
      </c>
      <c r="J10055">
        <v>80.086600000000004</v>
      </c>
      <c r="K10055">
        <v>45.87</v>
      </c>
      <c r="L10055" t="s">
        <v>13</v>
      </c>
      <c r="M10055">
        <v>1</v>
      </c>
    </row>
    <row r="10056" spans="1:13" x14ac:dyDescent="0.25">
      <c r="A10056">
        <v>297608</v>
      </c>
      <c r="B10056">
        <v>0</v>
      </c>
      <c r="C10056" s="1">
        <v>43154</v>
      </c>
      <c r="D10056">
        <v>1331201</v>
      </c>
      <c r="E10056">
        <v>1539</v>
      </c>
      <c r="F10056">
        <v>2</v>
      </c>
      <c r="G10056">
        <v>434</v>
      </c>
      <c r="H10056" s="1">
        <v>43157</v>
      </c>
      <c r="I10056">
        <v>999999</v>
      </c>
      <c r="J10056">
        <v>434</v>
      </c>
      <c r="K10056">
        <v>199.584</v>
      </c>
      <c r="L10056" t="s">
        <v>13</v>
      </c>
      <c r="M10056">
        <v>1</v>
      </c>
    </row>
    <row r="10057" spans="1:13" x14ac:dyDescent="0.25">
      <c r="A10057">
        <v>297609</v>
      </c>
      <c r="B10057">
        <v>0</v>
      </c>
      <c r="C10057" s="1">
        <v>43154</v>
      </c>
      <c r="D10057">
        <v>1858936</v>
      </c>
      <c r="E10057">
        <v>2345</v>
      </c>
      <c r="F10057">
        <v>1</v>
      </c>
      <c r="G10057">
        <v>206.99100000000001</v>
      </c>
      <c r="H10057" s="1">
        <v>43159</v>
      </c>
      <c r="I10057">
        <v>999999</v>
      </c>
      <c r="J10057">
        <v>206.99100000000001</v>
      </c>
      <c r="K10057">
        <v>95.183999999999997</v>
      </c>
      <c r="L10057" t="s">
        <v>13</v>
      </c>
      <c r="M10057">
        <v>1</v>
      </c>
    </row>
    <row r="10058" spans="1:13" x14ac:dyDescent="0.25">
      <c r="A10058">
        <v>297609</v>
      </c>
      <c r="B10058">
        <v>1</v>
      </c>
      <c r="C10058" s="1">
        <v>43154</v>
      </c>
      <c r="D10058">
        <v>1858936</v>
      </c>
      <c r="E10058">
        <v>1896</v>
      </c>
      <c r="F10058">
        <v>1</v>
      </c>
      <c r="G10058">
        <v>899.1</v>
      </c>
      <c r="H10058" s="1">
        <v>43159</v>
      </c>
      <c r="I10058">
        <v>999999</v>
      </c>
      <c r="J10058">
        <v>899.1</v>
      </c>
      <c r="K10058">
        <v>458.38799999999998</v>
      </c>
      <c r="L10058" t="s">
        <v>13</v>
      </c>
      <c r="M10058">
        <v>1</v>
      </c>
    </row>
    <row r="10059" spans="1:13" x14ac:dyDescent="0.25">
      <c r="A10059">
        <v>297609</v>
      </c>
      <c r="B10059">
        <v>2</v>
      </c>
      <c r="C10059" s="1">
        <v>43154</v>
      </c>
      <c r="D10059">
        <v>1858936</v>
      </c>
      <c r="E10059">
        <v>767</v>
      </c>
      <c r="F10059">
        <v>1</v>
      </c>
      <c r="G10059">
        <v>23.25</v>
      </c>
      <c r="H10059" s="1">
        <v>43159</v>
      </c>
      <c r="I10059">
        <v>999999</v>
      </c>
      <c r="J10059">
        <v>21.622499999999999</v>
      </c>
      <c r="K10059">
        <v>11.85</v>
      </c>
      <c r="L10059" t="s">
        <v>13</v>
      </c>
      <c r="M10059">
        <v>1</v>
      </c>
    </row>
    <row r="10060" spans="1:13" x14ac:dyDescent="0.25">
      <c r="A10060">
        <v>297609</v>
      </c>
      <c r="B10060">
        <v>3</v>
      </c>
      <c r="C10060" s="1">
        <v>43154</v>
      </c>
      <c r="D10060">
        <v>1858936</v>
      </c>
      <c r="E10060">
        <v>2090</v>
      </c>
      <c r="F10060">
        <v>7</v>
      </c>
      <c r="G10060">
        <v>1327.5</v>
      </c>
      <c r="H10060" s="1">
        <v>43159</v>
      </c>
      <c r="I10060">
        <v>999999</v>
      </c>
      <c r="J10060">
        <v>1274.4000000000001</v>
      </c>
      <c r="K10060">
        <v>439.83</v>
      </c>
      <c r="L10060" t="s">
        <v>13</v>
      </c>
      <c r="M10060">
        <v>1</v>
      </c>
    </row>
    <row r="10061" spans="1:13" x14ac:dyDescent="0.25">
      <c r="A10061">
        <v>297609</v>
      </c>
      <c r="B10061">
        <v>4</v>
      </c>
      <c r="C10061" s="1">
        <v>43154</v>
      </c>
      <c r="D10061">
        <v>1858936</v>
      </c>
      <c r="E10061">
        <v>433</v>
      </c>
      <c r="F10061">
        <v>1</v>
      </c>
      <c r="G10061">
        <v>1453.5</v>
      </c>
      <c r="H10061" s="1">
        <v>43159</v>
      </c>
      <c r="I10061">
        <v>999999</v>
      </c>
      <c r="J10061">
        <v>1453.5</v>
      </c>
      <c r="K10061">
        <v>481.57499999999999</v>
      </c>
      <c r="L10061" t="s">
        <v>13</v>
      </c>
      <c r="M10061">
        <v>1</v>
      </c>
    </row>
    <row r="10062" spans="1:13" x14ac:dyDescent="0.25">
      <c r="A10062">
        <v>297609</v>
      </c>
      <c r="B10062">
        <v>5</v>
      </c>
      <c r="C10062" s="1">
        <v>43154</v>
      </c>
      <c r="D10062">
        <v>1858936</v>
      </c>
      <c r="E10062">
        <v>524</v>
      </c>
      <c r="F10062">
        <v>1</v>
      </c>
      <c r="G10062">
        <v>268.5</v>
      </c>
      <c r="H10062" s="1">
        <v>43159</v>
      </c>
      <c r="I10062">
        <v>999999</v>
      </c>
      <c r="J10062">
        <v>268.5</v>
      </c>
      <c r="K10062">
        <v>123.48</v>
      </c>
      <c r="L10062" t="s">
        <v>13</v>
      </c>
      <c r="M10062">
        <v>1</v>
      </c>
    </row>
    <row r="10063" spans="1:13" x14ac:dyDescent="0.25">
      <c r="A10063">
        <v>297610</v>
      </c>
      <c r="B10063">
        <v>0</v>
      </c>
      <c r="C10063" s="1">
        <v>43154</v>
      </c>
      <c r="D10063">
        <v>445198</v>
      </c>
      <c r="E10063">
        <v>623</v>
      </c>
      <c r="F10063">
        <v>3</v>
      </c>
      <c r="G10063">
        <v>3748.5</v>
      </c>
      <c r="H10063" s="1">
        <v>43158</v>
      </c>
      <c r="I10063">
        <v>999999</v>
      </c>
      <c r="J10063">
        <v>3711.0149999999999</v>
      </c>
      <c r="K10063">
        <v>1241.9549999999999</v>
      </c>
      <c r="L10063" t="s">
        <v>14</v>
      </c>
      <c r="M10063">
        <v>0.81310000000000004</v>
      </c>
    </row>
    <row r="10064" spans="1:13" x14ac:dyDescent="0.25">
      <c r="A10064">
        <v>297611</v>
      </c>
      <c r="B10064">
        <v>0</v>
      </c>
      <c r="C10064" s="1">
        <v>43154</v>
      </c>
      <c r="D10064">
        <v>1571876</v>
      </c>
      <c r="E10064">
        <v>439</v>
      </c>
      <c r="F10064">
        <v>2</v>
      </c>
      <c r="G10064">
        <v>838.5</v>
      </c>
      <c r="H10064" s="1">
        <v>43155</v>
      </c>
      <c r="I10064">
        <v>999999</v>
      </c>
      <c r="J10064">
        <v>737.88</v>
      </c>
      <c r="K10064">
        <v>385.59</v>
      </c>
      <c r="L10064" t="s">
        <v>13</v>
      </c>
      <c r="M10064">
        <v>1</v>
      </c>
    </row>
    <row r="10065" spans="1:13" x14ac:dyDescent="0.25">
      <c r="A10065">
        <v>297611</v>
      </c>
      <c r="B10065">
        <v>1</v>
      </c>
      <c r="C10065" s="1">
        <v>43154</v>
      </c>
      <c r="D10065">
        <v>1571876</v>
      </c>
      <c r="E10065">
        <v>1130</v>
      </c>
      <c r="F10065">
        <v>1</v>
      </c>
      <c r="G10065">
        <v>350.9</v>
      </c>
      <c r="H10065" s="1">
        <v>43155</v>
      </c>
      <c r="I10065">
        <v>999999</v>
      </c>
      <c r="J10065">
        <v>301.774</v>
      </c>
      <c r="K10065">
        <v>161.37</v>
      </c>
      <c r="L10065" t="s">
        <v>13</v>
      </c>
      <c r="M10065">
        <v>1</v>
      </c>
    </row>
    <row r="10066" spans="1:13" x14ac:dyDescent="0.25">
      <c r="A10066">
        <v>297611</v>
      </c>
      <c r="B10066">
        <v>2</v>
      </c>
      <c r="C10066" s="1">
        <v>43154</v>
      </c>
      <c r="D10066">
        <v>1571876</v>
      </c>
      <c r="E10066">
        <v>1643</v>
      </c>
      <c r="F10066">
        <v>7</v>
      </c>
      <c r="G10066">
        <v>75.244</v>
      </c>
      <c r="H10066" s="1">
        <v>43155</v>
      </c>
      <c r="I10066">
        <v>999999</v>
      </c>
      <c r="J10066">
        <v>75.244</v>
      </c>
      <c r="K10066">
        <v>34.606000000000002</v>
      </c>
      <c r="L10066" t="s">
        <v>13</v>
      </c>
      <c r="M10066">
        <v>1</v>
      </c>
    </row>
    <row r="10067" spans="1:13" x14ac:dyDescent="0.25">
      <c r="A10067">
        <v>297612</v>
      </c>
      <c r="B10067">
        <v>0</v>
      </c>
      <c r="C10067" s="1">
        <v>43154</v>
      </c>
      <c r="D10067">
        <v>923551</v>
      </c>
      <c r="E10067">
        <v>1388</v>
      </c>
      <c r="F10067">
        <v>5</v>
      </c>
      <c r="G10067">
        <v>46.186</v>
      </c>
      <c r="H10067" s="1">
        <v>43154</v>
      </c>
      <c r="I10067">
        <v>390</v>
      </c>
      <c r="J10067">
        <v>46.186</v>
      </c>
      <c r="K10067">
        <v>21.238</v>
      </c>
      <c r="L10067" t="s">
        <v>16</v>
      </c>
      <c r="M10067">
        <v>0.71499999999999997</v>
      </c>
    </row>
    <row r="10068" spans="1:13" x14ac:dyDescent="0.25">
      <c r="A10068">
        <v>297612</v>
      </c>
      <c r="B10068">
        <v>1</v>
      </c>
      <c r="C10068" s="1">
        <v>43154</v>
      </c>
      <c r="D10068">
        <v>923551</v>
      </c>
      <c r="E10068">
        <v>2496</v>
      </c>
      <c r="F10068">
        <v>1</v>
      </c>
      <c r="G10068">
        <v>13.986000000000001</v>
      </c>
      <c r="H10068" s="1">
        <v>43154</v>
      </c>
      <c r="I10068">
        <v>390</v>
      </c>
      <c r="J10068">
        <v>12.867100000000001</v>
      </c>
      <c r="K10068">
        <v>7.1260000000000003</v>
      </c>
      <c r="L10068" t="s">
        <v>16</v>
      </c>
      <c r="M10068">
        <v>0.71499999999999997</v>
      </c>
    </row>
    <row r="10069" spans="1:13" x14ac:dyDescent="0.25">
      <c r="A10069">
        <v>297612</v>
      </c>
      <c r="B10069">
        <v>2</v>
      </c>
      <c r="C10069" s="1">
        <v>43154</v>
      </c>
      <c r="D10069">
        <v>923551</v>
      </c>
      <c r="E10069">
        <v>2265</v>
      </c>
      <c r="F10069">
        <v>7</v>
      </c>
      <c r="G10069">
        <v>206.99100000000001</v>
      </c>
      <c r="H10069" s="1">
        <v>43154</v>
      </c>
      <c r="I10069">
        <v>390</v>
      </c>
      <c r="J10069">
        <v>206.99100000000001</v>
      </c>
      <c r="K10069">
        <v>95.183999999999997</v>
      </c>
      <c r="L10069" t="s">
        <v>16</v>
      </c>
      <c r="M10069">
        <v>0.71499999999999997</v>
      </c>
    </row>
    <row r="10070" spans="1:13" x14ac:dyDescent="0.25">
      <c r="A10070">
        <v>297612</v>
      </c>
      <c r="B10070">
        <v>3</v>
      </c>
      <c r="C10070" s="1">
        <v>43154</v>
      </c>
      <c r="D10070">
        <v>923551</v>
      </c>
      <c r="E10070">
        <v>1467</v>
      </c>
      <c r="F10070">
        <v>1</v>
      </c>
      <c r="G10070">
        <v>421.4</v>
      </c>
      <c r="H10070" s="1">
        <v>43154</v>
      </c>
      <c r="I10070">
        <v>390</v>
      </c>
      <c r="J10070">
        <v>387.68799999999999</v>
      </c>
      <c r="K10070">
        <v>193.78800000000001</v>
      </c>
      <c r="L10070" t="s">
        <v>16</v>
      </c>
      <c r="M10070">
        <v>0.71499999999999997</v>
      </c>
    </row>
    <row r="10071" spans="1:13" x14ac:dyDescent="0.25">
      <c r="A10071">
        <v>297613</v>
      </c>
      <c r="B10071">
        <v>0</v>
      </c>
      <c r="C10071" s="1">
        <v>43154</v>
      </c>
      <c r="D10071">
        <v>919122</v>
      </c>
      <c r="E10071">
        <v>2281</v>
      </c>
      <c r="F10071">
        <v>2</v>
      </c>
      <c r="G10071">
        <v>206.99100000000001</v>
      </c>
      <c r="H10071" s="1">
        <v>43154</v>
      </c>
      <c r="I10071">
        <v>360</v>
      </c>
      <c r="J10071">
        <v>206.99100000000001</v>
      </c>
      <c r="K10071">
        <v>95.183999999999997</v>
      </c>
      <c r="L10071" t="s">
        <v>16</v>
      </c>
      <c r="M10071">
        <v>0.71499999999999997</v>
      </c>
    </row>
    <row r="10072" spans="1:13" x14ac:dyDescent="0.25">
      <c r="A10072">
        <v>297613</v>
      </c>
      <c r="B10072">
        <v>1</v>
      </c>
      <c r="C10072" s="1">
        <v>43154</v>
      </c>
      <c r="D10072">
        <v>919122</v>
      </c>
      <c r="E10072">
        <v>1600</v>
      </c>
      <c r="F10072">
        <v>2</v>
      </c>
      <c r="G10072">
        <v>75.244</v>
      </c>
      <c r="H10072" s="1">
        <v>43154</v>
      </c>
      <c r="I10072">
        <v>360</v>
      </c>
      <c r="J10072">
        <v>66.967100000000002</v>
      </c>
      <c r="K10072">
        <v>34.606000000000002</v>
      </c>
      <c r="L10072" t="s">
        <v>16</v>
      </c>
      <c r="M10072">
        <v>0.71499999999999997</v>
      </c>
    </row>
    <row r="10073" spans="1:13" x14ac:dyDescent="0.25">
      <c r="A10073">
        <v>297613</v>
      </c>
      <c r="B10073">
        <v>2</v>
      </c>
      <c r="C10073" s="1">
        <v>43154</v>
      </c>
      <c r="D10073">
        <v>919122</v>
      </c>
      <c r="E10073">
        <v>1648</v>
      </c>
      <c r="F10073">
        <v>2</v>
      </c>
      <c r="G10073">
        <v>142.98699999999999</v>
      </c>
      <c r="H10073" s="1">
        <v>43154</v>
      </c>
      <c r="I10073">
        <v>360</v>
      </c>
      <c r="J10073">
        <v>131.548</v>
      </c>
      <c r="K10073">
        <v>72.903999999999996</v>
      </c>
      <c r="L10073" t="s">
        <v>16</v>
      </c>
      <c r="M10073">
        <v>0.71499999999999997</v>
      </c>
    </row>
    <row r="10074" spans="1:13" x14ac:dyDescent="0.25">
      <c r="A10074">
        <v>297700</v>
      </c>
      <c r="B10074">
        <v>0</v>
      </c>
      <c r="C10074" s="1">
        <v>43155</v>
      </c>
      <c r="D10074">
        <v>738263</v>
      </c>
      <c r="E10074">
        <v>2000</v>
      </c>
      <c r="F10074">
        <v>9</v>
      </c>
      <c r="G10074">
        <v>85.491</v>
      </c>
      <c r="H10074" s="1">
        <v>43155</v>
      </c>
      <c r="I10074">
        <v>290</v>
      </c>
      <c r="J10074">
        <v>82.926199999999994</v>
      </c>
      <c r="K10074">
        <v>43.587000000000003</v>
      </c>
      <c r="L10074" t="s">
        <v>14</v>
      </c>
      <c r="M10074">
        <v>0.81310000000000004</v>
      </c>
    </row>
    <row r="10075" spans="1:13" x14ac:dyDescent="0.25">
      <c r="A10075">
        <v>297701</v>
      </c>
      <c r="B10075">
        <v>0</v>
      </c>
      <c r="C10075" s="1">
        <v>43155</v>
      </c>
      <c r="D10075">
        <v>2052849</v>
      </c>
      <c r="E10075">
        <v>1445</v>
      </c>
      <c r="F10075">
        <v>1</v>
      </c>
      <c r="G10075">
        <v>375.2</v>
      </c>
      <c r="H10075" s="1">
        <v>43155</v>
      </c>
      <c r="I10075">
        <v>480</v>
      </c>
      <c r="J10075">
        <v>326.42399999999998</v>
      </c>
      <c r="K10075">
        <v>172.536</v>
      </c>
      <c r="L10075" t="s">
        <v>13</v>
      </c>
      <c r="M10075">
        <v>1</v>
      </c>
    </row>
    <row r="10076" spans="1:13" x14ac:dyDescent="0.25">
      <c r="A10076">
        <v>297702</v>
      </c>
      <c r="B10076">
        <v>0</v>
      </c>
      <c r="C10076" s="1">
        <v>43155</v>
      </c>
      <c r="D10076">
        <v>1918384</v>
      </c>
      <c r="E10076">
        <v>1665</v>
      </c>
      <c r="F10076">
        <v>5</v>
      </c>
      <c r="G10076">
        <v>4.4909999999999997</v>
      </c>
      <c r="H10076" s="1">
        <v>43156</v>
      </c>
      <c r="I10076">
        <v>999999</v>
      </c>
      <c r="J10076">
        <v>4.2664</v>
      </c>
      <c r="K10076">
        <v>2.286</v>
      </c>
      <c r="L10076" t="s">
        <v>13</v>
      </c>
      <c r="M10076">
        <v>1</v>
      </c>
    </row>
    <row r="10077" spans="1:13" x14ac:dyDescent="0.25">
      <c r="A10077">
        <v>297702</v>
      </c>
      <c r="B10077">
        <v>1</v>
      </c>
      <c r="C10077" s="1">
        <v>43155</v>
      </c>
      <c r="D10077">
        <v>1918384</v>
      </c>
      <c r="E10077">
        <v>1466</v>
      </c>
      <c r="F10077">
        <v>4</v>
      </c>
      <c r="G10077">
        <v>406</v>
      </c>
      <c r="H10077" s="1">
        <v>43156</v>
      </c>
      <c r="I10077">
        <v>999999</v>
      </c>
      <c r="J10077">
        <v>361.34</v>
      </c>
      <c r="K10077">
        <v>186.70400000000001</v>
      </c>
      <c r="L10077" t="s">
        <v>13</v>
      </c>
      <c r="M10077">
        <v>1</v>
      </c>
    </row>
    <row r="10078" spans="1:13" x14ac:dyDescent="0.25">
      <c r="A10078">
        <v>297702</v>
      </c>
      <c r="B10078">
        <v>2</v>
      </c>
      <c r="C10078" s="1">
        <v>43155</v>
      </c>
      <c r="D10078">
        <v>1918384</v>
      </c>
      <c r="E10078">
        <v>2101</v>
      </c>
      <c r="F10078">
        <v>1</v>
      </c>
      <c r="G10078">
        <v>789.75</v>
      </c>
      <c r="H10078" s="1">
        <v>43156</v>
      </c>
      <c r="I10078">
        <v>999999</v>
      </c>
      <c r="J10078">
        <v>679.18499999999995</v>
      </c>
      <c r="K10078">
        <v>363.17700000000002</v>
      </c>
      <c r="L10078" t="s">
        <v>13</v>
      </c>
      <c r="M10078">
        <v>1</v>
      </c>
    </row>
    <row r="10079" spans="1:13" x14ac:dyDescent="0.25">
      <c r="A10079">
        <v>297703</v>
      </c>
      <c r="B10079">
        <v>0</v>
      </c>
      <c r="C10079" s="1">
        <v>43155</v>
      </c>
      <c r="D10079">
        <v>2050142</v>
      </c>
      <c r="E10079">
        <v>1478</v>
      </c>
      <c r="F10079">
        <v>2</v>
      </c>
      <c r="G10079">
        <v>420</v>
      </c>
      <c r="H10079" s="1">
        <v>43157</v>
      </c>
      <c r="I10079">
        <v>999999</v>
      </c>
      <c r="J10079">
        <v>420</v>
      </c>
      <c r="K10079">
        <v>193.14400000000001</v>
      </c>
      <c r="L10079" t="s">
        <v>13</v>
      </c>
      <c r="M10079">
        <v>1</v>
      </c>
    </row>
    <row r="10080" spans="1:13" x14ac:dyDescent="0.25">
      <c r="A10080">
        <v>297704</v>
      </c>
      <c r="B10080">
        <v>0</v>
      </c>
      <c r="C10080" s="1">
        <v>43155</v>
      </c>
      <c r="D10080">
        <v>528333</v>
      </c>
      <c r="E10080">
        <v>332</v>
      </c>
      <c r="F10080">
        <v>3</v>
      </c>
      <c r="G10080">
        <v>208.05</v>
      </c>
      <c r="H10080" s="1">
        <v>43157</v>
      </c>
      <c r="I10080">
        <v>999999</v>
      </c>
      <c r="J10080">
        <v>208.05</v>
      </c>
      <c r="K10080">
        <v>106.0675</v>
      </c>
      <c r="L10080" t="s">
        <v>14</v>
      </c>
      <c r="M10080">
        <v>0.81310000000000004</v>
      </c>
    </row>
    <row r="10081" spans="1:13" x14ac:dyDescent="0.25">
      <c r="A10081">
        <v>297705</v>
      </c>
      <c r="B10081">
        <v>0</v>
      </c>
      <c r="C10081" s="1">
        <v>43155</v>
      </c>
      <c r="D10081">
        <v>807012</v>
      </c>
      <c r="E10081">
        <v>1975</v>
      </c>
      <c r="F10081">
        <v>4</v>
      </c>
      <c r="G10081">
        <v>2879.991</v>
      </c>
      <c r="H10081" s="1">
        <v>43155</v>
      </c>
      <c r="I10081">
        <v>340</v>
      </c>
      <c r="J10081">
        <v>2879.991</v>
      </c>
      <c r="K10081">
        <v>954.19799999999998</v>
      </c>
      <c r="L10081" t="s">
        <v>14</v>
      </c>
      <c r="M10081">
        <v>0.81310000000000004</v>
      </c>
    </row>
    <row r="10082" spans="1:13" x14ac:dyDescent="0.25">
      <c r="A10082">
        <v>297705</v>
      </c>
      <c r="B10082">
        <v>1</v>
      </c>
      <c r="C10082" s="1">
        <v>43155</v>
      </c>
      <c r="D10082">
        <v>807012</v>
      </c>
      <c r="E10082">
        <v>1431</v>
      </c>
      <c r="F10082">
        <v>3</v>
      </c>
      <c r="G10082">
        <v>358.4</v>
      </c>
      <c r="H10082" s="1">
        <v>43155</v>
      </c>
      <c r="I10082">
        <v>340</v>
      </c>
      <c r="J10082">
        <v>358.4</v>
      </c>
      <c r="K10082">
        <v>164.822</v>
      </c>
      <c r="L10082" t="s">
        <v>14</v>
      </c>
      <c r="M10082">
        <v>0.81310000000000004</v>
      </c>
    </row>
    <row r="10083" spans="1:13" x14ac:dyDescent="0.25">
      <c r="A10083">
        <v>296814</v>
      </c>
      <c r="B10083">
        <v>2</v>
      </c>
      <c r="C10083" s="1">
        <v>43146</v>
      </c>
      <c r="D10083">
        <v>1005221</v>
      </c>
      <c r="E10083">
        <v>1540</v>
      </c>
      <c r="F10083">
        <v>1</v>
      </c>
      <c r="G10083">
        <v>532</v>
      </c>
      <c r="H10083" s="1">
        <v>43146</v>
      </c>
      <c r="I10083">
        <v>370</v>
      </c>
      <c r="J10083">
        <v>532</v>
      </c>
      <c r="K10083">
        <v>176.26</v>
      </c>
      <c r="L10083" t="s">
        <v>16</v>
      </c>
      <c r="M10083">
        <v>0.7097</v>
      </c>
    </row>
    <row r="10084" spans="1:13" x14ac:dyDescent="0.25">
      <c r="A10084">
        <v>296814</v>
      </c>
      <c r="B10084">
        <v>3</v>
      </c>
      <c r="C10084" s="1">
        <v>43146</v>
      </c>
      <c r="D10084">
        <v>1005221</v>
      </c>
      <c r="E10084">
        <v>1676</v>
      </c>
      <c r="F10084">
        <v>3</v>
      </c>
      <c r="G10084">
        <v>8.0909999999999993</v>
      </c>
      <c r="H10084" s="1">
        <v>43146</v>
      </c>
      <c r="I10084">
        <v>370</v>
      </c>
      <c r="J10084">
        <v>7.12</v>
      </c>
      <c r="K10084">
        <v>3.7170000000000001</v>
      </c>
      <c r="L10084" t="s">
        <v>16</v>
      </c>
      <c r="M10084">
        <v>0.7097</v>
      </c>
    </row>
    <row r="10085" spans="1:13" x14ac:dyDescent="0.25">
      <c r="A10085">
        <v>296814</v>
      </c>
      <c r="B10085">
        <v>4</v>
      </c>
      <c r="C10085" s="1">
        <v>43146</v>
      </c>
      <c r="D10085">
        <v>1005221</v>
      </c>
      <c r="E10085">
        <v>1735</v>
      </c>
      <c r="F10085">
        <v>4</v>
      </c>
      <c r="G10085">
        <v>25.2</v>
      </c>
      <c r="H10085" s="1">
        <v>43146</v>
      </c>
      <c r="I10085">
        <v>370</v>
      </c>
      <c r="J10085">
        <v>23.436</v>
      </c>
      <c r="K10085">
        <v>12.852</v>
      </c>
      <c r="L10085" t="s">
        <v>16</v>
      </c>
      <c r="M10085">
        <v>0.7097</v>
      </c>
    </row>
    <row r="10086" spans="1:13" x14ac:dyDescent="0.25">
      <c r="A10086">
        <v>296814</v>
      </c>
      <c r="B10086">
        <v>5</v>
      </c>
      <c r="C10086" s="1">
        <v>43146</v>
      </c>
      <c r="D10086">
        <v>1005221</v>
      </c>
      <c r="E10086">
        <v>2382</v>
      </c>
      <c r="F10086">
        <v>3</v>
      </c>
      <c r="G10086">
        <v>98.991</v>
      </c>
      <c r="H10086" s="1">
        <v>43146</v>
      </c>
      <c r="I10086">
        <v>370</v>
      </c>
      <c r="J10086">
        <v>88.101900000000001</v>
      </c>
      <c r="K10086">
        <v>50.472000000000001</v>
      </c>
      <c r="L10086" t="s">
        <v>16</v>
      </c>
      <c r="M10086">
        <v>0.7097</v>
      </c>
    </row>
    <row r="10087" spans="1:13" x14ac:dyDescent="0.25">
      <c r="A10087">
        <v>296814</v>
      </c>
      <c r="B10087">
        <v>6</v>
      </c>
      <c r="C10087" s="1">
        <v>43146</v>
      </c>
      <c r="D10087">
        <v>1005221</v>
      </c>
      <c r="E10087">
        <v>1555</v>
      </c>
      <c r="F10087">
        <v>3</v>
      </c>
      <c r="G10087">
        <v>515.20000000000005</v>
      </c>
      <c r="H10087" s="1">
        <v>43146</v>
      </c>
      <c r="I10087">
        <v>370</v>
      </c>
      <c r="J10087">
        <v>515.20000000000005</v>
      </c>
      <c r="K10087">
        <v>170.702</v>
      </c>
      <c r="L10087" t="s">
        <v>16</v>
      </c>
      <c r="M10087">
        <v>0.7097</v>
      </c>
    </row>
    <row r="10088" spans="1:13" x14ac:dyDescent="0.25">
      <c r="A10088">
        <v>296815</v>
      </c>
      <c r="B10088">
        <v>0</v>
      </c>
      <c r="C10088" s="1">
        <v>43146</v>
      </c>
      <c r="D10088">
        <v>440199</v>
      </c>
      <c r="E10088">
        <v>1587</v>
      </c>
      <c r="F10088">
        <v>7</v>
      </c>
      <c r="G10088">
        <v>23.387</v>
      </c>
      <c r="H10088" s="1">
        <v>43150</v>
      </c>
      <c r="I10088">
        <v>999999</v>
      </c>
      <c r="J10088">
        <v>23.153099999999998</v>
      </c>
      <c r="K10088">
        <v>10.750999999999999</v>
      </c>
      <c r="L10088" t="s">
        <v>14</v>
      </c>
      <c r="M10088">
        <v>0.8004</v>
      </c>
    </row>
    <row r="10089" spans="1:13" x14ac:dyDescent="0.25">
      <c r="A10089">
        <v>296816</v>
      </c>
      <c r="B10089">
        <v>0</v>
      </c>
      <c r="C10089" s="1">
        <v>43146</v>
      </c>
      <c r="D10089">
        <v>1771296</v>
      </c>
      <c r="E10089">
        <v>2077</v>
      </c>
      <c r="F10089">
        <v>4</v>
      </c>
      <c r="G10089">
        <v>89.991</v>
      </c>
      <c r="H10089" s="1">
        <v>43146</v>
      </c>
      <c r="I10089">
        <v>610</v>
      </c>
      <c r="J10089">
        <v>80.091899999999995</v>
      </c>
      <c r="K10089">
        <v>45.881999999999998</v>
      </c>
      <c r="L10089" t="s">
        <v>13</v>
      </c>
      <c r="M10089">
        <v>1</v>
      </c>
    </row>
    <row r="10090" spans="1:13" x14ac:dyDescent="0.25">
      <c r="A10090">
        <v>296816</v>
      </c>
      <c r="B10090">
        <v>1</v>
      </c>
      <c r="C10090" s="1">
        <v>43146</v>
      </c>
      <c r="D10090">
        <v>1771296</v>
      </c>
      <c r="E10090">
        <v>2488</v>
      </c>
      <c r="F10090">
        <v>2</v>
      </c>
      <c r="G10090">
        <v>20.986000000000001</v>
      </c>
      <c r="H10090" s="1">
        <v>43146</v>
      </c>
      <c r="I10090">
        <v>610</v>
      </c>
      <c r="J10090">
        <v>18.467600000000001</v>
      </c>
      <c r="K10090">
        <v>10.696</v>
      </c>
      <c r="L10090" t="s">
        <v>13</v>
      </c>
      <c r="M10090">
        <v>1</v>
      </c>
    </row>
    <row r="10091" spans="1:13" x14ac:dyDescent="0.25">
      <c r="A10091">
        <v>296816</v>
      </c>
      <c r="B10091">
        <v>2</v>
      </c>
      <c r="C10091" s="1">
        <v>43146</v>
      </c>
      <c r="D10091">
        <v>1771296</v>
      </c>
      <c r="E10091">
        <v>846</v>
      </c>
      <c r="F10091">
        <v>1</v>
      </c>
      <c r="G10091">
        <v>23.4</v>
      </c>
      <c r="H10091" s="1">
        <v>43146</v>
      </c>
      <c r="I10091">
        <v>610</v>
      </c>
      <c r="J10091">
        <v>23.4</v>
      </c>
      <c r="K10091">
        <v>11.925000000000001</v>
      </c>
      <c r="L10091" t="s">
        <v>13</v>
      </c>
      <c r="M10091">
        <v>1</v>
      </c>
    </row>
    <row r="10092" spans="1:13" x14ac:dyDescent="0.25">
      <c r="A10092">
        <v>296816</v>
      </c>
      <c r="B10092">
        <v>3</v>
      </c>
      <c r="C10092" s="1">
        <v>43146</v>
      </c>
      <c r="D10092">
        <v>1771296</v>
      </c>
      <c r="E10092">
        <v>64</v>
      </c>
      <c r="F10092">
        <v>6</v>
      </c>
      <c r="G10092">
        <v>162.9</v>
      </c>
      <c r="H10092" s="1">
        <v>43146</v>
      </c>
      <c r="I10092">
        <v>610</v>
      </c>
      <c r="J10092">
        <v>153.126</v>
      </c>
      <c r="K10092">
        <v>74.915999999999997</v>
      </c>
      <c r="L10092" t="s">
        <v>13</v>
      </c>
      <c r="M10092">
        <v>1</v>
      </c>
    </row>
    <row r="10093" spans="1:13" x14ac:dyDescent="0.25">
      <c r="A10093">
        <v>296816</v>
      </c>
      <c r="B10093">
        <v>4</v>
      </c>
      <c r="C10093" s="1">
        <v>43146</v>
      </c>
      <c r="D10093">
        <v>1771296</v>
      </c>
      <c r="E10093">
        <v>1607</v>
      </c>
      <c r="F10093">
        <v>2</v>
      </c>
      <c r="G10093">
        <v>233.98699999999999</v>
      </c>
      <c r="H10093" s="1">
        <v>43146</v>
      </c>
      <c r="I10093">
        <v>610</v>
      </c>
      <c r="J10093">
        <v>219.9477</v>
      </c>
      <c r="K10093">
        <v>107.601</v>
      </c>
      <c r="L10093" t="s">
        <v>13</v>
      </c>
      <c r="M10093">
        <v>1</v>
      </c>
    </row>
    <row r="10094" spans="1:13" x14ac:dyDescent="0.25">
      <c r="A10094">
        <v>296816</v>
      </c>
      <c r="B10094">
        <v>5</v>
      </c>
      <c r="C10094" s="1">
        <v>43146</v>
      </c>
      <c r="D10094">
        <v>1771296</v>
      </c>
      <c r="E10094">
        <v>1750</v>
      </c>
      <c r="F10094">
        <v>1</v>
      </c>
      <c r="G10094">
        <v>98.1</v>
      </c>
      <c r="H10094" s="1">
        <v>43146</v>
      </c>
      <c r="I10094">
        <v>610</v>
      </c>
      <c r="J10094">
        <v>86.328000000000003</v>
      </c>
      <c r="K10094">
        <v>32.499000000000002</v>
      </c>
      <c r="L10094" t="s">
        <v>13</v>
      </c>
      <c r="M10094">
        <v>1</v>
      </c>
    </row>
    <row r="10095" spans="1:13" x14ac:dyDescent="0.25">
      <c r="A10095">
        <v>296817</v>
      </c>
      <c r="B10095">
        <v>0</v>
      </c>
      <c r="C10095" s="1">
        <v>43146</v>
      </c>
      <c r="D10095">
        <v>348857</v>
      </c>
      <c r="E10095">
        <v>1015</v>
      </c>
      <c r="F10095">
        <v>3</v>
      </c>
      <c r="G10095">
        <v>220</v>
      </c>
      <c r="H10095" s="1">
        <v>43148</v>
      </c>
      <c r="I10095">
        <v>999999</v>
      </c>
      <c r="J10095">
        <v>195.8</v>
      </c>
      <c r="K10095">
        <v>72.885999999999996</v>
      </c>
      <c r="L10095" t="s">
        <v>15</v>
      </c>
      <c r="M10095">
        <v>1.2490000000000001</v>
      </c>
    </row>
    <row r="10096" spans="1:13" x14ac:dyDescent="0.25">
      <c r="A10096">
        <v>296817</v>
      </c>
      <c r="B10096">
        <v>1</v>
      </c>
      <c r="C10096" s="1">
        <v>43146</v>
      </c>
      <c r="D10096">
        <v>348857</v>
      </c>
      <c r="E10096">
        <v>2023</v>
      </c>
      <c r="F10096">
        <v>3</v>
      </c>
      <c r="G10096">
        <v>89.991</v>
      </c>
      <c r="H10096" s="1">
        <v>43148</v>
      </c>
      <c r="I10096">
        <v>999999</v>
      </c>
      <c r="J10096">
        <v>80.991900000000001</v>
      </c>
      <c r="K10096">
        <v>45.881999999999998</v>
      </c>
      <c r="L10096" t="s">
        <v>15</v>
      </c>
      <c r="M10096">
        <v>1.2490000000000001</v>
      </c>
    </row>
    <row r="10097" spans="1:13" x14ac:dyDescent="0.25">
      <c r="A10097">
        <v>296900</v>
      </c>
      <c r="B10097">
        <v>0</v>
      </c>
      <c r="C10097" s="1">
        <v>43147</v>
      </c>
      <c r="D10097">
        <v>1806408</v>
      </c>
      <c r="E10097">
        <v>1655</v>
      </c>
      <c r="F10097">
        <v>2</v>
      </c>
      <c r="G10097">
        <v>376.98700000000002</v>
      </c>
      <c r="H10097" s="1">
        <v>43147</v>
      </c>
      <c r="I10097">
        <v>540</v>
      </c>
      <c r="J10097">
        <v>376.98700000000002</v>
      </c>
      <c r="K10097">
        <v>124.904</v>
      </c>
      <c r="L10097" t="s">
        <v>13</v>
      </c>
      <c r="M10097">
        <v>1</v>
      </c>
    </row>
    <row r="10098" spans="1:13" x14ac:dyDescent="0.25">
      <c r="A10098">
        <v>296900</v>
      </c>
      <c r="B10098">
        <v>1</v>
      </c>
      <c r="C10098" s="1">
        <v>43147</v>
      </c>
      <c r="D10098">
        <v>1806408</v>
      </c>
      <c r="E10098">
        <v>1683</v>
      </c>
      <c r="F10098">
        <v>9</v>
      </c>
      <c r="G10098">
        <v>4.4909999999999997</v>
      </c>
      <c r="H10098" s="1">
        <v>43147</v>
      </c>
      <c r="I10098">
        <v>540</v>
      </c>
      <c r="J10098">
        <v>4.1765999999999996</v>
      </c>
      <c r="K10098">
        <v>2.286</v>
      </c>
      <c r="L10098" t="s">
        <v>13</v>
      </c>
      <c r="M10098">
        <v>1</v>
      </c>
    </row>
    <row r="10099" spans="1:13" x14ac:dyDescent="0.25">
      <c r="A10099">
        <v>296901</v>
      </c>
      <c r="B10099">
        <v>0</v>
      </c>
      <c r="C10099" s="1">
        <v>43147</v>
      </c>
      <c r="D10099">
        <v>7247</v>
      </c>
      <c r="E10099">
        <v>1329</v>
      </c>
      <c r="F10099">
        <v>1</v>
      </c>
      <c r="G10099">
        <v>23.786000000000001</v>
      </c>
      <c r="H10099" s="1">
        <v>43153</v>
      </c>
      <c r="I10099">
        <v>999999</v>
      </c>
      <c r="J10099">
        <v>20.6938</v>
      </c>
      <c r="K10099">
        <v>10.933999999999999</v>
      </c>
      <c r="L10099" t="s">
        <v>17</v>
      </c>
      <c r="M10099">
        <v>1.2592000000000001</v>
      </c>
    </row>
    <row r="10100" spans="1:13" x14ac:dyDescent="0.25">
      <c r="A10100">
        <v>296901</v>
      </c>
      <c r="B10100">
        <v>1</v>
      </c>
      <c r="C10100" s="1">
        <v>43147</v>
      </c>
      <c r="D10100">
        <v>7247</v>
      </c>
      <c r="E10100">
        <v>2490</v>
      </c>
      <c r="F10100">
        <v>1</v>
      </c>
      <c r="G10100">
        <v>20.986000000000001</v>
      </c>
      <c r="H10100" s="1">
        <v>43153</v>
      </c>
      <c r="I10100">
        <v>999999</v>
      </c>
      <c r="J10100">
        <v>19.307099999999998</v>
      </c>
      <c r="K10100">
        <v>10.696</v>
      </c>
      <c r="L10100" t="s">
        <v>17</v>
      </c>
      <c r="M10100">
        <v>1.2592000000000001</v>
      </c>
    </row>
    <row r="10101" spans="1:13" x14ac:dyDescent="0.25">
      <c r="A10101">
        <v>296901</v>
      </c>
      <c r="B10101">
        <v>2</v>
      </c>
      <c r="C10101" s="1">
        <v>43147</v>
      </c>
      <c r="D10101">
        <v>7247</v>
      </c>
      <c r="E10101">
        <v>1576</v>
      </c>
      <c r="F10101">
        <v>1</v>
      </c>
      <c r="G10101">
        <v>16.887</v>
      </c>
      <c r="H10101" s="1">
        <v>43153</v>
      </c>
      <c r="I10101">
        <v>999999</v>
      </c>
      <c r="J10101">
        <v>16.887</v>
      </c>
      <c r="K10101">
        <v>8.6059999999999999</v>
      </c>
      <c r="L10101" t="s">
        <v>17</v>
      </c>
      <c r="M10101">
        <v>1.2592000000000001</v>
      </c>
    </row>
    <row r="10102" spans="1:13" x14ac:dyDescent="0.25">
      <c r="A10102">
        <v>296901</v>
      </c>
      <c r="B10102">
        <v>3</v>
      </c>
      <c r="C10102" s="1">
        <v>43147</v>
      </c>
      <c r="D10102">
        <v>7247</v>
      </c>
      <c r="E10102">
        <v>2501</v>
      </c>
      <c r="F10102">
        <v>4</v>
      </c>
      <c r="G10102">
        <v>33.207999999999998</v>
      </c>
      <c r="H10102" s="1">
        <v>43153</v>
      </c>
      <c r="I10102">
        <v>999999</v>
      </c>
      <c r="J10102">
        <v>30.219200000000001</v>
      </c>
      <c r="K10102">
        <v>16.925999999999998</v>
      </c>
      <c r="L10102" t="s">
        <v>17</v>
      </c>
      <c r="M10102">
        <v>1.2592000000000001</v>
      </c>
    </row>
    <row r="10103" spans="1:13" x14ac:dyDescent="0.25">
      <c r="A10103">
        <v>296901</v>
      </c>
      <c r="B10103">
        <v>4</v>
      </c>
      <c r="C10103" s="1">
        <v>43147</v>
      </c>
      <c r="D10103">
        <v>7247</v>
      </c>
      <c r="E10103">
        <v>97</v>
      </c>
      <c r="F10103">
        <v>1</v>
      </c>
      <c r="G10103">
        <v>60.66</v>
      </c>
      <c r="H10103" s="1">
        <v>43153</v>
      </c>
      <c r="I10103">
        <v>999999</v>
      </c>
      <c r="J10103">
        <v>60.66</v>
      </c>
      <c r="K10103">
        <v>30.923999999999999</v>
      </c>
      <c r="L10103" t="s">
        <v>17</v>
      </c>
      <c r="M10103">
        <v>1.2592000000000001</v>
      </c>
    </row>
    <row r="10104" spans="1:13" x14ac:dyDescent="0.25">
      <c r="A10104">
        <v>296902</v>
      </c>
      <c r="B10104">
        <v>0</v>
      </c>
      <c r="C10104" s="1">
        <v>43147</v>
      </c>
      <c r="D10104">
        <v>1904760</v>
      </c>
      <c r="E10104">
        <v>1509</v>
      </c>
      <c r="F10104">
        <v>2</v>
      </c>
      <c r="G10104">
        <v>434</v>
      </c>
      <c r="H10104" s="1">
        <v>43147</v>
      </c>
      <c r="I10104">
        <v>510</v>
      </c>
      <c r="J10104">
        <v>390.6</v>
      </c>
      <c r="K10104">
        <v>199.584</v>
      </c>
      <c r="L10104" t="s">
        <v>13</v>
      </c>
      <c r="M10104">
        <v>1</v>
      </c>
    </row>
    <row r="10105" spans="1:13" x14ac:dyDescent="0.25">
      <c r="A10105">
        <v>296902</v>
      </c>
      <c r="B10105">
        <v>1</v>
      </c>
      <c r="C10105" s="1">
        <v>43147</v>
      </c>
      <c r="D10105">
        <v>1904760</v>
      </c>
      <c r="E10105">
        <v>452</v>
      </c>
      <c r="F10105">
        <v>8</v>
      </c>
      <c r="G10105">
        <v>329.92500000000001</v>
      </c>
      <c r="H10105" s="1">
        <v>43147</v>
      </c>
      <c r="I10105">
        <v>510</v>
      </c>
      <c r="J10105">
        <v>293.63319999999999</v>
      </c>
      <c r="K10105">
        <v>168.21</v>
      </c>
      <c r="L10105" t="s">
        <v>13</v>
      </c>
      <c r="M10105">
        <v>1</v>
      </c>
    </row>
    <row r="10106" spans="1:13" x14ac:dyDescent="0.25">
      <c r="A10106">
        <v>296902</v>
      </c>
      <c r="B10106">
        <v>2</v>
      </c>
      <c r="C10106" s="1">
        <v>43147</v>
      </c>
      <c r="D10106">
        <v>1904760</v>
      </c>
      <c r="E10106">
        <v>1630</v>
      </c>
      <c r="F10106">
        <v>3</v>
      </c>
      <c r="G10106">
        <v>29.757000000000001</v>
      </c>
      <c r="H10106" s="1">
        <v>43147</v>
      </c>
      <c r="I10106">
        <v>510</v>
      </c>
      <c r="J10106">
        <v>26.483699999999999</v>
      </c>
      <c r="K10106">
        <v>9.8539999999999992</v>
      </c>
      <c r="L10106" t="s">
        <v>13</v>
      </c>
      <c r="M10106">
        <v>1</v>
      </c>
    </row>
    <row r="10107" spans="1:13" x14ac:dyDescent="0.25">
      <c r="A10107">
        <v>296903</v>
      </c>
      <c r="B10107">
        <v>0</v>
      </c>
      <c r="C10107" s="1">
        <v>43147</v>
      </c>
      <c r="D10107">
        <v>515455</v>
      </c>
      <c r="E10107">
        <v>2493</v>
      </c>
      <c r="F10107">
        <v>1</v>
      </c>
      <c r="G10107">
        <v>34.985999999999997</v>
      </c>
      <c r="H10107" s="1">
        <v>43150</v>
      </c>
      <c r="I10107">
        <v>999999</v>
      </c>
      <c r="J10107">
        <v>30.437799999999999</v>
      </c>
      <c r="K10107">
        <v>17.835999999999999</v>
      </c>
      <c r="L10107" t="s">
        <v>14</v>
      </c>
      <c r="M10107">
        <v>0.80230000000000001</v>
      </c>
    </row>
    <row r="10108" spans="1:13" x14ac:dyDescent="0.25">
      <c r="A10108">
        <v>296903</v>
      </c>
      <c r="B10108">
        <v>1</v>
      </c>
      <c r="C10108" s="1">
        <v>43147</v>
      </c>
      <c r="D10108">
        <v>515455</v>
      </c>
      <c r="E10108">
        <v>1330</v>
      </c>
      <c r="F10108">
        <v>3</v>
      </c>
      <c r="G10108">
        <v>32.186</v>
      </c>
      <c r="H10108" s="1">
        <v>43150</v>
      </c>
      <c r="I10108">
        <v>999999</v>
      </c>
      <c r="J10108">
        <v>29.9329</v>
      </c>
      <c r="K10108">
        <v>14.798</v>
      </c>
      <c r="L10108" t="s">
        <v>14</v>
      </c>
      <c r="M10108">
        <v>0.80230000000000001</v>
      </c>
    </row>
    <row r="10109" spans="1:13" x14ac:dyDescent="0.25">
      <c r="A10109">
        <v>296903</v>
      </c>
      <c r="B10109">
        <v>2</v>
      </c>
      <c r="C10109" s="1">
        <v>43147</v>
      </c>
      <c r="D10109">
        <v>515455</v>
      </c>
      <c r="E10109">
        <v>1620</v>
      </c>
      <c r="F10109">
        <v>1</v>
      </c>
      <c r="G10109">
        <v>79.287000000000006</v>
      </c>
      <c r="H10109" s="1">
        <v>43150</v>
      </c>
      <c r="I10109">
        <v>999999</v>
      </c>
      <c r="J10109">
        <v>79.287000000000006</v>
      </c>
      <c r="K10109">
        <v>36.465000000000003</v>
      </c>
      <c r="L10109" t="s">
        <v>14</v>
      </c>
      <c r="M10109">
        <v>0.80230000000000001</v>
      </c>
    </row>
    <row r="10110" spans="1:13" x14ac:dyDescent="0.25">
      <c r="A10110">
        <v>296904</v>
      </c>
      <c r="B10110">
        <v>0</v>
      </c>
      <c r="C10110" s="1">
        <v>43147</v>
      </c>
      <c r="D10110">
        <v>1220071</v>
      </c>
      <c r="E10110">
        <v>2100</v>
      </c>
      <c r="F10110">
        <v>1</v>
      </c>
      <c r="G10110">
        <v>1327.5</v>
      </c>
      <c r="H10110" s="1">
        <v>43151</v>
      </c>
      <c r="I10110">
        <v>999999</v>
      </c>
      <c r="J10110">
        <v>1168.2</v>
      </c>
      <c r="K10110">
        <v>439.83</v>
      </c>
      <c r="L10110" t="s">
        <v>13</v>
      </c>
      <c r="M10110">
        <v>1</v>
      </c>
    </row>
    <row r="10111" spans="1:13" x14ac:dyDescent="0.25">
      <c r="A10111">
        <v>296905</v>
      </c>
      <c r="B10111">
        <v>0</v>
      </c>
      <c r="C10111" s="1">
        <v>43147</v>
      </c>
      <c r="D10111">
        <v>1695835</v>
      </c>
      <c r="E10111">
        <v>2095</v>
      </c>
      <c r="F10111">
        <v>4</v>
      </c>
      <c r="G10111">
        <v>1327.5</v>
      </c>
      <c r="H10111" s="1">
        <v>43152</v>
      </c>
      <c r="I10111">
        <v>999999</v>
      </c>
      <c r="J10111">
        <v>1327.5</v>
      </c>
      <c r="K10111">
        <v>439.83</v>
      </c>
      <c r="L10111" t="s">
        <v>13</v>
      </c>
      <c r="M10111">
        <v>1</v>
      </c>
    </row>
    <row r="10112" spans="1:13" x14ac:dyDescent="0.25">
      <c r="A10112">
        <v>296905</v>
      </c>
      <c r="B10112">
        <v>1</v>
      </c>
      <c r="C10112" s="1">
        <v>43147</v>
      </c>
      <c r="D10112">
        <v>1695835</v>
      </c>
      <c r="E10112">
        <v>73</v>
      </c>
      <c r="F10112">
        <v>1</v>
      </c>
      <c r="G10112">
        <v>43.155000000000001</v>
      </c>
      <c r="H10112" s="1">
        <v>43152</v>
      </c>
      <c r="I10112">
        <v>999999</v>
      </c>
      <c r="J10112">
        <v>43.155000000000001</v>
      </c>
      <c r="K10112">
        <v>19.844999999999999</v>
      </c>
      <c r="L10112" t="s">
        <v>13</v>
      </c>
      <c r="M10112">
        <v>1</v>
      </c>
    </row>
    <row r="10113" spans="1:13" x14ac:dyDescent="0.25">
      <c r="A10113">
        <v>296905</v>
      </c>
      <c r="B10113">
        <v>3</v>
      </c>
      <c r="C10113" s="1">
        <v>43147</v>
      </c>
      <c r="D10113">
        <v>1695835</v>
      </c>
      <c r="E10113">
        <v>2488</v>
      </c>
      <c r="F10113">
        <v>5</v>
      </c>
      <c r="G10113">
        <v>20.986000000000001</v>
      </c>
      <c r="H10113" s="1">
        <v>43152</v>
      </c>
      <c r="I10113">
        <v>999999</v>
      </c>
      <c r="J10113">
        <v>20.986000000000001</v>
      </c>
      <c r="K10113">
        <v>10.696</v>
      </c>
      <c r="L10113" t="s">
        <v>13</v>
      </c>
      <c r="M10113">
        <v>1</v>
      </c>
    </row>
    <row r="10114" spans="1:13" x14ac:dyDescent="0.25">
      <c r="A10114">
        <v>296906</v>
      </c>
      <c r="B10114">
        <v>0</v>
      </c>
      <c r="C10114" s="1">
        <v>43147</v>
      </c>
      <c r="D10114">
        <v>833154</v>
      </c>
      <c r="E10114">
        <v>455</v>
      </c>
      <c r="F10114">
        <v>3</v>
      </c>
      <c r="G10114">
        <v>1378.5</v>
      </c>
      <c r="H10114" s="1">
        <v>43149</v>
      </c>
      <c r="I10114">
        <v>999999</v>
      </c>
      <c r="J10114">
        <v>1378.5</v>
      </c>
      <c r="K10114">
        <v>456.72</v>
      </c>
      <c r="L10114" t="s">
        <v>14</v>
      </c>
      <c r="M10114">
        <v>0.80230000000000001</v>
      </c>
    </row>
    <row r="10115" spans="1:13" x14ac:dyDescent="0.25">
      <c r="A10115">
        <v>296906</v>
      </c>
      <c r="B10115">
        <v>1</v>
      </c>
      <c r="C10115" s="1">
        <v>43147</v>
      </c>
      <c r="D10115">
        <v>833154</v>
      </c>
      <c r="E10115">
        <v>1579</v>
      </c>
      <c r="F10115">
        <v>3</v>
      </c>
      <c r="G10115">
        <v>284.7</v>
      </c>
      <c r="H10115" s="1">
        <v>43149</v>
      </c>
      <c r="I10115">
        <v>999999</v>
      </c>
      <c r="J10115">
        <v>250.536</v>
      </c>
      <c r="K10115">
        <v>94.328000000000003</v>
      </c>
      <c r="L10115" t="s">
        <v>14</v>
      </c>
      <c r="M10115">
        <v>0.80230000000000001</v>
      </c>
    </row>
    <row r="10116" spans="1:13" x14ac:dyDescent="0.25">
      <c r="A10116">
        <v>296906</v>
      </c>
      <c r="B10116">
        <v>2</v>
      </c>
      <c r="C10116" s="1">
        <v>43147</v>
      </c>
      <c r="D10116">
        <v>833154</v>
      </c>
      <c r="E10116">
        <v>1657</v>
      </c>
      <c r="F10116">
        <v>1</v>
      </c>
      <c r="G10116">
        <v>233.98699999999999</v>
      </c>
      <c r="H10116" s="1">
        <v>43149</v>
      </c>
      <c r="I10116">
        <v>999999</v>
      </c>
      <c r="J10116">
        <v>233.98699999999999</v>
      </c>
      <c r="K10116">
        <v>107.601</v>
      </c>
      <c r="L10116" t="s">
        <v>14</v>
      </c>
      <c r="M10116">
        <v>0.80230000000000001</v>
      </c>
    </row>
    <row r="10117" spans="1:13" x14ac:dyDescent="0.25">
      <c r="A10117">
        <v>296907</v>
      </c>
      <c r="B10117">
        <v>0</v>
      </c>
      <c r="C10117" s="1">
        <v>43147</v>
      </c>
      <c r="D10117">
        <v>871773</v>
      </c>
      <c r="E10117">
        <v>1469</v>
      </c>
      <c r="F10117">
        <v>7</v>
      </c>
      <c r="G10117">
        <v>280</v>
      </c>
      <c r="H10117" s="1">
        <v>43150</v>
      </c>
      <c r="I10117">
        <v>999999</v>
      </c>
      <c r="J10117">
        <v>240.8</v>
      </c>
      <c r="K10117">
        <v>128.75800000000001</v>
      </c>
      <c r="L10117" t="s">
        <v>14</v>
      </c>
      <c r="M10117">
        <v>0.80230000000000001</v>
      </c>
    </row>
    <row r="10118" spans="1:13" x14ac:dyDescent="0.25">
      <c r="A10118">
        <v>296908</v>
      </c>
      <c r="B10118">
        <v>0</v>
      </c>
      <c r="C10118" s="1">
        <v>43147</v>
      </c>
      <c r="D10118">
        <v>1368198</v>
      </c>
      <c r="E10118">
        <v>1496</v>
      </c>
      <c r="F10118">
        <v>2</v>
      </c>
      <c r="G10118">
        <v>403.2</v>
      </c>
      <c r="H10118" s="1">
        <v>43147</v>
      </c>
      <c r="I10118">
        <v>570</v>
      </c>
      <c r="J10118">
        <v>354.81599999999997</v>
      </c>
      <c r="K10118">
        <v>185.416</v>
      </c>
      <c r="L10118" t="s">
        <v>13</v>
      </c>
      <c r="M10118">
        <v>1</v>
      </c>
    </row>
    <row r="10119" spans="1:13" x14ac:dyDescent="0.25">
      <c r="A10119">
        <v>296908</v>
      </c>
      <c r="B10119">
        <v>1</v>
      </c>
      <c r="C10119" s="1">
        <v>43147</v>
      </c>
      <c r="D10119">
        <v>1368198</v>
      </c>
      <c r="E10119">
        <v>1312</v>
      </c>
      <c r="F10119">
        <v>1</v>
      </c>
      <c r="G10119">
        <v>225.5</v>
      </c>
      <c r="H10119" s="1">
        <v>43147</v>
      </c>
      <c r="I10119">
        <v>570</v>
      </c>
      <c r="J10119">
        <v>198.44</v>
      </c>
      <c r="K10119">
        <v>103.697</v>
      </c>
      <c r="L10119" t="s">
        <v>13</v>
      </c>
      <c r="M10119">
        <v>1</v>
      </c>
    </row>
    <row r="10120" spans="1:13" x14ac:dyDescent="0.25">
      <c r="A10120">
        <v>296909</v>
      </c>
      <c r="B10120">
        <v>0</v>
      </c>
      <c r="C10120" s="1">
        <v>43147</v>
      </c>
      <c r="D10120">
        <v>1928671</v>
      </c>
      <c r="E10120">
        <v>1554</v>
      </c>
      <c r="F10120">
        <v>1</v>
      </c>
      <c r="G10120">
        <v>417.2</v>
      </c>
      <c r="H10120" s="1">
        <v>43149</v>
      </c>
      <c r="I10120">
        <v>999999</v>
      </c>
      <c r="J10120">
        <v>367.13600000000002</v>
      </c>
      <c r="K10120">
        <v>191.85599999999999</v>
      </c>
      <c r="L10120" t="s">
        <v>13</v>
      </c>
      <c r="M10120">
        <v>1</v>
      </c>
    </row>
    <row r="10121" spans="1:13" x14ac:dyDescent="0.25">
      <c r="A10121">
        <v>296909</v>
      </c>
      <c r="B10121">
        <v>1</v>
      </c>
      <c r="C10121" s="1">
        <v>43147</v>
      </c>
      <c r="D10121">
        <v>1928671</v>
      </c>
      <c r="E10121">
        <v>350</v>
      </c>
      <c r="F10121">
        <v>1</v>
      </c>
      <c r="G10121">
        <v>598.5</v>
      </c>
      <c r="H10121" s="1">
        <v>43149</v>
      </c>
      <c r="I10121">
        <v>999999</v>
      </c>
      <c r="J10121">
        <v>550.62</v>
      </c>
      <c r="K10121">
        <v>305.13</v>
      </c>
      <c r="L10121" t="s">
        <v>13</v>
      </c>
      <c r="M10121">
        <v>1</v>
      </c>
    </row>
    <row r="10122" spans="1:13" x14ac:dyDescent="0.25">
      <c r="A10122">
        <v>296909</v>
      </c>
      <c r="B10122">
        <v>2</v>
      </c>
      <c r="C10122" s="1">
        <v>43147</v>
      </c>
      <c r="D10122">
        <v>1928671</v>
      </c>
      <c r="E10122">
        <v>1640</v>
      </c>
      <c r="F10122">
        <v>1</v>
      </c>
      <c r="G10122">
        <v>29.757000000000001</v>
      </c>
      <c r="H10122" s="1">
        <v>43149</v>
      </c>
      <c r="I10122">
        <v>999999</v>
      </c>
      <c r="J10122">
        <v>27.673999999999999</v>
      </c>
      <c r="K10122">
        <v>9.8539999999999992</v>
      </c>
      <c r="L10122" t="s">
        <v>13</v>
      </c>
      <c r="M10122">
        <v>1</v>
      </c>
    </row>
    <row r="10123" spans="1:13" x14ac:dyDescent="0.25">
      <c r="A10123">
        <v>296909</v>
      </c>
      <c r="B10123">
        <v>3</v>
      </c>
      <c r="C10123" s="1">
        <v>43147</v>
      </c>
      <c r="D10123">
        <v>1928671</v>
      </c>
      <c r="E10123">
        <v>1677</v>
      </c>
      <c r="F10123">
        <v>6</v>
      </c>
      <c r="G10123">
        <v>4.4909999999999997</v>
      </c>
      <c r="H10123" s="1">
        <v>43149</v>
      </c>
      <c r="I10123">
        <v>999999</v>
      </c>
      <c r="J10123">
        <v>4.4909999999999997</v>
      </c>
      <c r="K10123">
        <v>2.286</v>
      </c>
      <c r="L10123" t="s">
        <v>13</v>
      </c>
      <c r="M10123">
        <v>1</v>
      </c>
    </row>
    <row r="10124" spans="1:13" x14ac:dyDescent="0.25">
      <c r="A10124">
        <v>296910</v>
      </c>
      <c r="B10124">
        <v>0</v>
      </c>
      <c r="C10124" s="1">
        <v>43147</v>
      </c>
      <c r="D10124">
        <v>639665</v>
      </c>
      <c r="E10124">
        <v>1658</v>
      </c>
      <c r="F10124">
        <v>1</v>
      </c>
      <c r="G10124">
        <v>142.98699999999999</v>
      </c>
      <c r="H10124" s="1">
        <v>43149</v>
      </c>
      <c r="I10124">
        <v>999999</v>
      </c>
      <c r="J10124">
        <v>141.55709999999999</v>
      </c>
      <c r="K10124">
        <v>72.903999999999996</v>
      </c>
      <c r="L10124" t="s">
        <v>14</v>
      </c>
      <c r="M10124">
        <v>0.80230000000000001</v>
      </c>
    </row>
    <row r="10125" spans="1:13" x14ac:dyDescent="0.25">
      <c r="A10125">
        <v>296910</v>
      </c>
      <c r="B10125">
        <v>1</v>
      </c>
      <c r="C10125" s="1">
        <v>43147</v>
      </c>
      <c r="D10125">
        <v>639665</v>
      </c>
      <c r="E10125">
        <v>1358</v>
      </c>
      <c r="F10125">
        <v>5</v>
      </c>
      <c r="G10125">
        <v>55.985999999999997</v>
      </c>
      <c r="H10125" s="1">
        <v>43149</v>
      </c>
      <c r="I10125">
        <v>999999</v>
      </c>
      <c r="J10125">
        <v>55.985999999999997</v>
      </c>
      <c r="K10125">
        <v>25.745999999999999</v>
      </c>
      <c r="L10125" t="s">
        <v>14</v>
      </c>
      <c r="M10125">
        <v>0.80230000000000001</v>
      </c>
    </row>
    <row r="10126" spans="1:13" x14ac:dyDescent="0.25">
      <c r="A10126">
        <v>296911</v>
      </c>
      <c r="B10126">
        <v>0</v>
      </c>
      <c r="C10126" s="1">
        <v>43147</v>
      </c>
      <c r="D10126">
        <v>622267</v>
      </c>
      <c r="E10126">
        <v>436</v>
      </c>
      <c r="F10126">
        <v>5</v>
      </c>
      <c r="G10126">
        <v>553.5</v>
      </c>
      <c r="H10126" s="1">
        <v>43147</v>
      </c>
      <c r="I10126">
        <v>150</v>
      </c>
      <c r="J10126">
        <v>487.08</v>
      </c>
      <c r="K10126">
        <v>282.19499999999999</v>
      </c>
      <c r="L10126" t="s">
        <v>14</v>
      </c>
      <c r="M10126">
        <v>0.80230000000000001</v>
      </c>
    </row>
    <row r="10127" spans="1:13" x14ac:dyDescent="0.25">
      <c r="A10127">
        <v>296912</v>
      </c>
      <c r="B10127">
        <v>0</v>
      </c>
      <c r="C10127" s="1">
        <v>43147</v>
      </c>
      <c r="D10127">
        <v>402852</v>
      </c>
      <c r="E10127">
        <v>1630</v>
      </c>
      <c r="F10127">
        <v>4</v>
      </c>
      <c r="G10127">
        <v>29.757000000000001</v>
      </c>
      <c r="H10127" s="1">
        <v>43152</v>
      </c>
      <c r="I10127">
        <v>999999</v>
      </c>
      <c r="J10127">
        <v>29.757000000000001</v>
      </c>
      <c r="K10127">
        <v>9.8539999999999992</v>
      </c>
      <c r="L10127" t="s">
        <v>14</v>
      </c>
      <c r="M10127">
        <v>0.80230000000000001</v>
      </c>
    </row>
    <row r="10128" spans="1:13" x14ac:dyDescent="0.25">
      <c r="A10128">
        <v>296912</v>
      </c>
      <c r="B10128">
        <v>1</v>
      </c>
      <c r="C10128" s="1">
        <v>43147</v>
      </c>
      <c r="D10128">
        <v>402852</v>
      </c>
      <c r="E10128">
        <v>1594</v>
      </c>
      <c r="F10128">
        <v>6</v>
      </c>
      <c r="G10128">
        <v>12.987</v>
      </c>
      <c r="H10128" s="1">
        <v>43152</v>
      </c>
      <c r="I10128">
        <v>999999</v>
      </c>
      <c r="J10128">
        <v>12.987</v>
      </c>
      <c r="K10128">
        <v>6.617</v>
      </c>
      <c r="L10128" t="s">
        <v>14</v>
      </c>
      <c r="M10128">
        <v>0.80230000000000001</v>
      </c>
    </row>
    <row r="10129" spans="1:13" x14ac:dyDescent="0.25">
      <c r="A10129">
        <v>297000</v>
      </c>
      <c r="B10129">
        <v>0</v>
      </c>
      <c r="C10129" s="1">
        <v>43148</v>
      </c>
      <c r="D10129">
        <v>507388</v>
      </c>
      <c r="E10129">
        <v>1443</v>
      </c>
      <c r="F10129">
        <v>6</v>
      </c>
      <c r="G10129">
        <v>824.6</v>
      </c>
      <c r="H10129" s="1">
        <v>43153</v>
      </c>
      <c r="I10129">
        <v>999999</v>
      </c>
      <c r="J10129">
        <v>717.40200000000004</v>
      </c>
      <c r="K10129">
        <v>273.20999999999998</v>
      </c>
      <c r="L10129" t="s">
        <v>14</v>
      </c>
      <c r="M10129">
        <v>0.80230000000000001</v>
      </c>
    </row>
    <row r="10130" spans="1:13" x14ac:dyDescent="0.25">
      <c r="A10130">
        <v>297000</v>
      </c>
      <c r="B10130">
        <v>1</v>
      </c>
      <c r="C10130" s="1">
        <v>43148</v>
      </c>
      <c r="D10130">
        <v>507388</v>
      </c>
      <c r="E10130">
        <v>436</v>
      </c>
      <c r="F10130">
        <v>1</v>
      </c>
      <c r="G10130">
        <v>553.5</v>
      </c>
      <c r="H10130" s="1">
        <v>43153</v>
      </c>
      <c r="I10130">
        <v>999999</v>
      </c>
      <c r="J10130">
        <v>498.15</v>
      </c>
      <c r="K10130">
        <v>282.19499999999999</v>
      </c>
      <c r="L10130" t="s">
        <v>14</v>
      </c>
      <c r="M10130">
        <v>0.80230000000000001</v>
      </c>
    </row>
    <row r="10131" spans="1:13" x14ac:dyDescent="0.25">
      <c r="A10131">
        <v>297001</v>
      </c>
      <c r="B10131">
        <v>0</v>
      </c>
      <c r="C10131" s="1">
        <v>43148</v>
      </c>
      <c r="D10131">
        <v>801159</v>
      </c>
      <c r="E10131">
        <v>1619</v>
      </c>
      <c r="F10131">
        <v>6</v>
      </c>
      <c r="G10131">
        <v>77.986999999999995</v>
      </c>
      <c r="H10131" s="1">
        <v>43148</v>
      </c>
      <c r="I10131">
        <v>310</v>
      </c>
      <c r="J10131">
        <v>77.986999999999995</v>
      </c>
      <c r="K10131">
        <v>35.866999999999997</v>
      </c>
      <c r="L10131" t="s">
        <v>14</v>
      </c>
      <c r="M10131">
        <v>0.80230000000000001</v>
      </c>
    </row>
    <row r="10132" spans="1:13" x14ac:dyDescent="0.25">
      <c r="A10132">
        <v>297001</v>
      </c>
      <c r="B10132">
        <v>1</v>
      </c>
      <c r="C10132" s="1">
        <v>43148</v>
      </c>
      <c r="D10132">
        <v>801159</v>
      </c>
      <c r="E10132">
        <v>1643</v>
      </c>
      <c r="F10132">
        <v>1</v>
      </c>
      <c r="G10132">
        <v>75.244</v>
      </c>
      <c r="H10132" s="1">
        <v>43148</v>
      </c>
      <c r="I10132">
        <v>310</v>
      </c>
      <c r="J10132">
        <v>75.244</v>
      </c>
      <c r="K10132">
        <v>34.606000000000002</v>
      </c>
      <c r="L10132" t="s">
        <v>14</v>
      </c>
      <c r="M10132">
        <v>0.80230000000000001</v>
      </c>
    </row>
    <row r="10133" spans="1:13" x14ac:dyDescent="0.25">
      <c r="A10133">
        <v>297002</v>
      </c>
      <c r="B10133">
        <v>0</v>
      </c>
      <c r="C10133" s="1">
        <v>43148</v>
      </c>
      <c r="D10133">
        <v>1136745</v>
      </c>
      <c r="E10133">
        <v>1478</v>
      </c>
      <c r="F10133">
        <v>5</v>
      </c>
      <c r="G10133">
        <v>420</v>
      </c>
      <c r="H10133" s="1">
        <v>43150</v>
      </c>
      <c r="I10133">
        <v>999999</v>
      </c>
      <c r="J10133">
        <v>420</v>
      </c>
      <c r="K10133">
        <v>193.14400000000001</v>
      </c>
      <c r="L10133" t="s">
        <v>16</v>
      </c>
      <c r="M10133">
        <v>0.71250000000000002</v>
      </c>
    </row>
    <row r="10134" spans="1:13" x14ac:dyDescent="0.25">
      <c r="A10134">
        <v>297002</v>
      </c>
      <c r="B10134">
        <v>1</v>
      </c>
      <c r="C10134" s="1">
        <v>43148</v>
      </c>
      <c r="D10134">
        <v>1136745</v>
      </c>
      <c r="E10134">
        <v>400</v>
      </c>
      <c r="F10134">
        <v>5</v>
      </c>
      <c r="G10134">
        <v>1137</v>
      </c>
      <c r="H10134" s="1">
        <v>43150</v>
      </c>
      <c r="I10134">
        <v>999999</v>
      </c>
      <c r="J10134">
        <v>1114.26</v>
      </c>
      <c r="K10134">
        <v>522.87</v>
      </c>
      <c r="L10134" t="s">
        <v>16</v>
      </c>
      <c r="M10134">
        <v>0.71250000000000002</v>
      </c>
    </row>
    <row r="10135" spans="1:13" x14ac:dyDescent="0.25">
      <c r="A10135">
        <v>297002</v>
      </c>
      <c r="B10135">
        <v>2</v>
      </c>
      <c r="C10135" s="1">
        <v>43148</v>
      </c>
      <c r="D10135">
        <v>1136745</v>
      </c>
      <c r="E10135">
        <v>1920</v>
      </c>
      <c r="F10135">
        <v>10</v>
      </c>
      <c r="G10135">
        <v>116.991</v>
      </c>
      <c r="H10135" s="1">
        <v>43150</v>
      </c>
      <c r="I10135">
        <v>999999</v>
      </c>
      <c r="J10135">
        <v>116.991</v>
      </c>
      <c r="K10135">
        <v>59.643000000000001</v>
      </c>
      <c r="L10135" t="s">
        <v>16</v>
      </c>
      <c r="M10135">
        <v>0.71250000000000002</v>
      </c>
    </row>
    <row r="10136" spans="1:13" x14ac:dyDescent="0.25">
      <c r="A10136">
        <v>297002</v>
      </c>
      <c r="B10136">
        <v>3</v>
      </c>
      <c r="C10136" s="1">
        <v>43148</v>
      </c>
      <c r="D10136">
        <v>1136745</v>
      </c>
      <c r="E10136">
        <v>1673</v>
      </c>
      <c r="F10136">
        <v>2</v>
      </c>
      <c r="G10136">
        <v>4.95</v>
      </c>
      <c r="H10136" s="1">
        <v>43150</v>
      </c>
      <c r="I10136">
        <v>999999</v>
      </c>
      <c r="J10136">
        <v>4.95</v>
      </c>
      <c r="K10136">
        <v>2.52</v>
      </c>
      <c r="L10136" t="s">
        <v>16</v>
      </c>
      <c r="M10136">
        <v>0.71250000000000002</v>
      </c>
    </row>
    <row r="10137" spans="1:13" x14ac:dyDescent="0.25">
      <c r="A10137">
        <v>297003</v>
      </c>
      <c r="B10137">
        <v>0</v>
      </c>
      <c r="C10137" s="1">
        <v>43148</v>
      </c>
      <c r="D10137">
        <v>488484</v>
      </c>
      <c r="E10137">
        <v>132</v>
      </c>
      <c r="F10137">
        <v>1</v>
      </c>
      <c r="G10137">
        <v>190</v>
      </c>
      <c r="H10137" s="1">
        <v>43153</v>
      </c>
      <c r="I10137">
        <v>999999</v>
      </c>
      <c r="J10137">
        <v>169.1</v>
      </c>
      <c r="K10137">
        <v>96.871499999999997</v>
      </c>
      <c r="L10137" t="s">
        <v>14</v>
      </c>
      <c r="M10137">
        <v>0.80230000000000001</v>
      </c>
    </row>
    <row r="10138" spans="1:13" x14ac:dyDescent="0.25">
      <c r="A10138">
        <v>297003</v>
      </c>
      <c r="B10138">
        <v>1</v>
      </c>
      <c r="C10138" s="1">
        <v>43148</v>
      </c>
      <c r="D10138">
        <v>488484</v>
      </c>
      <c r="E10138">
        <v>1640</v>
      </c>
      <c r="F10138">
        <v>1</v>
      </c>
      <c r="G10138">
        <v>29.757000000000001</v>
      </c>
      <c r="H10138" s="1">
        <v>43153</v>
      </c>
      <c r="I10138">
        <v>999999</v>
      </c>
      <c r="J10138">
        <v>29.757000000000001</v>
      </c>
      <c r="K10138">
        <v>9.8539999999999992</v>
      </c>
      <c r="L10138" t="s">
        <v>14</v>
      </c>
      <c r="M10138">
        <v>0.80230000000000001</v>
      </c>
    </row>
    <row r="10139" spans="1:13" x14ac:dyDescent="0.25">
      <c r="A10139">
        <v>297003</v>
      </c>
      <c r="B10139">
        <v>2</v>
      </c>
      <c r="C10139" s="1">
        <v>43148</v>
      </c>
      <c r="D10139">
        <v>488484</v>
      </c>
      <c r="E10139">
        <v>1457</v>
      </c>
      <c r="F10139">
        <v>2</v>
      </c>
      <c r="G10139">
        <v>264.60000000000002</v>
      </c>
      <c r="H10139" s="1">
        <v>43153</v>
      </c>
      <c r="I10139">
        <v>999999</v>
      </c>
      <c r="J10139">
        <v>235.494</v>
      </c>
      <c r="K10139">
        <v>121.67400000000001</v>
      </c>
      <c r="L10139" t="s">
        <v>14</v>
      </c>
      <c r="M10139">
        <v>0.80230000000000001</v>
      </c>
    </row>
    <row r="10140" spans="1:13" x14ac:dyDescent="0.25">
      <c r="A10140">
        <v>297003</v>
      </c>
      <c r="B10140">
        <v>3</v>
      </c>
      <c r="C10140" s="1">
        <v>43148</v>
      </c>
      <c r="D10140">
        <v>488484</v>
      </c>
      <c r="E10140">
        <v>1488</v>
      </c>
      <c r="F10140">
        <v>8</v>
      </c>
      <c r="G10140">
        <v>420</v>
      </c>
      <c r="H10140" s="1">
        <v>43153</v>
      </c>
      <c r="I10140">
        <v>999999</v>
      </c>
      <c r="J10140">
        <v>386.4</v>
      </c>
      <c r="K10140">
        <v>193.14400000000001</v>
      </c>
      <c r="L10140" t="s">
        <v>14</v>
      </c>
      <c r="M10140">
        <v>0.80230000000000001</v>
      </c>
    </row>
    <row r="10141" spans="1:13" x14ac:dyDescent="0.25">
      <c r="A10141">
        <v>297003</v>
      </c>
      <c r="B10141">
        <v>4</v>
      </c>
      <c r="C10141" s="1">
        <v>43148</v>
      </c>
      <c r="D10141">
        <v>488484</v>
      </c>
      <c r="E10141">
        <v>1414</v>
      </c>
      <c r="F10141">
        <v>4</v>
      </c>
      <c r="G10141">
        <v>358.4</v>
      </c>
      <c r="H10141" s="1">
        <v>43153</v>
      </c>
      <c r="I10141">
        <v>999999</v>
      </c>
      <c r="J10141">
        <v>333.31200000000001</v>
      </c>
      <c r="K10141">
        <v>164.822</v>
      </c>
      <c r="L10141" t="s">
        <v>14</v>
      </c>
      <c r="M10141">
        <v>0.80230000000000001</v>
      </c>
    </row>
    <row r="10142" spans="1:13" x14ac:dyDescent="0.25">
      <c r="A10142">
        <v>297003</v>
      </c>
      <c r="B10142">
        <v>5</v>
      </c>
      <c r="C10142" s="1">
        <v>43148</v>
      </c>
      <c r="D10142">
        <v>488484</v>
      </c>
      <c r="E10142">
        <v>1599</v>
      </c>
      <c r="F10142">
        <v>8</v>
      </c>
      <c r="G10142">
        <v>75.244</v>
      </c>
      <c r="H10142" s="1">
        <v>43153</v>
      </c>
      <c r="I10142">
        <v>999999</v>
      </c>
      <c r="J10142">
        <v>74.491500000000002</v>
      </c>
      <c r="K10142">
        <v>34.606000000000002</v>
      </c>
      <c r="L10142" t="s">
        <v>14</v>
      </c>
      <c r="M10142">
        <v>0.80230000000000001</v>
      </c>
    </row>
    <row r="10143" spans="1:13" x14ac:dyDescent="0.25">
      <c r="A10143">
        <v>297003</v>
      </c>
      <c r="B10143">
        <v>6</v>
      </c>
      <c r="C10143" s="1">
        <v>43148</v>
      </c>
      <c r="D10143">
        <v>488484</v>
      </c>
      <c r="E10143">
        <v>15</v>
      </c>
      <c r="F10143">
        <v>5</v>
      </c>
      <c r="G10143">
        <v>69.912000000000006</v>
      </c>
      <c r="H10143" s="1">
        <v>43153</v>
      </c>
      <c r="I10143">
        <v>999999</v>
      </c>
      <c r="J10143">
        <v>65.717200000000005</v>
      </c>
      <c r="K10143">
        <v>32.148000000000003</v>
      </c>
      <c r="L10143" t="s">
        <v>14</v>
      </c>
      <c r="M10143">
        <v>0.80230000000000001</v>
      </c>
    </row>
    <row r="10144" spans="1:13" x14ac:dyDescent="0.25">
      <c r="A10144">
        <v>297004</v>
      </c>
      <c r="B10144">
        <v>0</v>
      </c>
      <c r="C10144" s="1">
        <v>43148</v>
      </c>
      <c r="D10144">
        <v>122895</v>
      </c>
      <c r="E10144">
        <v>425</v>
      </c>
      <c r="F10144">
        <v>1</v>
      </c>
      <c r="G10144">
        <v>553.5</v>
      </c>
      <c r="H10144" s="1">
        <v>43148</v>
      </c>
      <c r="I10144">
        <v>10</v>
      </c>
      <c r="J10144">
        <v>476.01</v>
      </c>
      <c r="K10144">
        <v>282.19499999999999</v>
      </c>
      <c r="L10144" t="s">
        <v>17</v>
      </c>
      <c r="M10144">
        <v>1.2592000000000001</v>
      </c>
    </row>
    <row r="10145" spans="1:13" x14ac:dyDescent="0.25">
      <c r="A10145">
        <v>297004</v>
      </c>
      <c r="B10145">
        <v>1</v>
      </c>
      <c r="C10145" s="1">
        <v>43148</v>
      </c>
      <c r="D10145">
        <v>122895</v>
      </c>
      <c r="E10145">
        <v>1895</v>
      </c>
      <c r="F10145">
        <v>7</v>
      </c>
      <c r="G10145">
        <v>1439.1</v>
      </c>
      <c r="H10145" s="1">
        <v>43148</v>
      </c>
      <c r="I10145">
        <v>10</v>
      </c>
      <c r="J10145">
        <v>1439.1</v>
      </c>
      <c r="K10145">
        <v>733.69799999999998</v>
      </c>
      <c r="L10145" t="s">
        <v>17</v>
      </c>
      <c r="M10145">
        <v>1.2592000000000001</v>
      </c>
    </row>
    <row r="10146" spans="1:13" x14ac:dyDescent="0.25">
      <c r="A10146">
        <v>297004</v>
      </c>
      <c r="B10146">
        <v>2</v>
      </c>
      <c r="C10146" s="1">
        <v>43148</v>
      </c>
      <c r="D10146">
        <v>122895</v>
      </c>
      <c r="E10146">
        <v>1624</v>
      </c>
      <c r="F10146">
        <v>3</v>
      </c>
      <c r="G10146">
        <v>284.7</v>
      </c>
      <c r="H10146" s="1">
        <v>43148</v>
      </c>
      <c r="I10146">
        <v>10</v>
      </c>
      <c r="J10146">
        <v>284.7</v>
      </c>
      <c r="K10146">
        <v>94.328000000000003</v>
      </c>
      <c r="L10146" t="s">
        <v>17</v>
      </c>
      <c r="M10146">
        <v>1.2592000000000001</v>
      </c>
    </row>
    <row r="10147" spans="1:13" x14ac:dyDescent="0.25">
      <c r="A10147">
        <v>297005</v>
      </c>
      <c r="B10147">
        <v>0</v>
      </c>
      <c r="C10147" s="1">
        <v>43148</v>
      </c>
      <c r="D10147">
        <v>377802</v>
      </c>
      <c r="E10147">
        <v>1582</v>
      </c>
      <c r="F10147">
        <v>2</v>
      </c>
      <c r="G10147">
        <v>23.387</v>
      </c>
      <c r="H10147" s="1">
        <v>43154</v>
      </c>
      <c r="I10147">
        <v>999999</v>
      </c>
      <c r="J10147">
        <v>21.983699999999999</v>
      </c>
      <c r="K10147">
        <v>10.750999999999999</v>
      </c>
      <c r="L10147" t="s">
        <v>15</v>
      </c>
      <c r="M10147">
        <v>1.2505999999999999</v>
      </c>
    </row>
    <row r="10148" spans="1:13" x14ac:dyDescent="0.25">
      <c r="A10148">
        <v>297006</v>
      </c>
      <c r="B10148">
        <v>0</v>
      </c>
      <c r="C10148" s="1">
        <v>43148</v>
      </c>
      <c r="D10148">
        <v>150602</v>
      </c>
      <c r="E10148">
        <v>808</v>
      </c>
      <c r="F10148">
        <v>10</v>
      </c>
      <c r="G10148">
        <v>19.425000000000001</v>
      </c>
      <c r="H10148" s="1">
        <v>43148</v>
      </c>
      <c r="I10148">
        <v>35</v>
      </c>
      <c r="J10148">
        <v>19.425000000000001</v>
      </c>
      <c r="K10148">
        <v>9.9</v>
      </c>
      <c r="L10148" t="s">
        <v>17</v>
      </c>
      <c r="M10148">
        <v>1.2592000000000001</v>
      </c>
    </row>
    <row r="10149" spans="1:13" x14ac:dyDescent="0.25">
      <c r="A10149">
        <v>297006</v>
      </c>
      <c r="B10149">
        <v>1</v>
      </c>
      <c r="C10149" s="1">
        <v>43148</v>
      </c>
      <c r="D10149">
        <v>150602</v>
      </c>
      <c r="E10149">
        <v>1817</v>
      </c>
      <c r="F10149">
        <v>2</v>
      </c>
      <c r="G10149">
        <v>28.8</v>
      </c>
      <c r="H10149" s="1">
        <v>43148</v>
      </c>
      <c r="I10149">
        <v>35</v>
      </c>
      <c r="J10149">
        <v>28.8</v>
      </c>
      <c r="K10149">
        <v>14.679</v>
      </c>
      <c r="L10149" t="s">
        <v>17</v>
      </c>
      <c r="M10149">
        <v>1.2592000000000001</v>
      </c>
    </row>
    <row r="10150" spans="1:13" x14ac:dyDescent="0.25">
      <c r="A10150">
        <v>297006</v>
      </c>
      <c r="B10150">
        <v>2</v>
      </c>
      <c r="C10150" s="1">
        <v>43148</v>
      </c>
      <c r="D10150">
        <v>150602</v>
      </c>
      <c r="E10150">
        <v>991</v>
      </c>
      <c r="F10150">
        <v>7</v>
      </c>
      <c r="G10150">
        <v>294.8</v>
      </c>
      <c r="H10150" s="1">
        <v>43148</v>
      </c>
      <c r="I10150">
        <v>35</v>
      </c>
      <c r="J10150">
        <v>268.26799999999997</v>
      </c>
      <c r="K10150">
        <v>97.668999999999997</v>
      </c>
      <c r="L10150" t="s">
        <v>17</v>
      </c>
      <c r="M10150">
        <v>1.2592000000000001</v>
      </c>
    </row>
    <row r="10151" spans="1:13" x14ac:dyDescent="0.25">
      <c r="A10151">
        <v>297006</v>
      </c>
      <c r="B10151">
        <v>3</v>
      </c>
      <c r="C10151" s="1">
        <v>43148</v>
      </c>
      <c r="D10151">
        <v>150602</v>
      </c>
      <c r="E10151">
        <v>637</v>
      </c>
      <c r="F10151">
        <v>1</v>
      </c>
      <c r="G10151">
        <v>343.5</v>
      </c>
      <c r="H10151" s="1">
        <v>43148</v>
      </c>
      <c r="I10151">
        <v>35</v>
      </c>
      <c r="J10151">
        <v>326.32499999999999</v>
      </c>
      <c r="K10151">
        <v>175.125</v>
      </c>
      <c r="L10151" t="s">
        <v>17</v>
      </c>
      <c r="M10151">
        <v>1.2592000000000001</v>
      </c>
    </row>
    <row r="10152" spans="1:13" x14ac:dyDescent="0.25">
      <c r="A10152">
        <v>297006</v>
      </c>
      <c r="B10152">
        <v>4</v>
      </c>
      <c r="C10152" s="1">
        <v>43148</v>
      </c>
      <c r="D10152">
        <v>150602</v>
      </c>
      <c r="E10152">
        <v>932</v>
      </c>
      <c r="F10152">
        <v>2</v>
      </c>
      <c r="G10152">
        <v>82.5</v>
      </c>
      <c r="H10152" s="1">
        <v>43148</v>
      </c>
      <c r="I10152">
        <v>35</v>
      </c>
      <c r="J10152">
        <v>82.5</v>
      </c>
      <c r="K10152">
        <v>42.06</v>
      </c>
      <c r="L10152" t="s">
        <v>17</v>
      </c>
      <c r="M10152">
        <v>1.2592000000000001</v>
      </c>
    </row>
    <row r="10153" spans="1:13" x14ac:dyDescent="0.25">
      <c r="A10153">
        <v>297007</v>
      </c>
      <c r="B10153">
        <v>0</v>
      </c>
      <c r="C10153" s="1">
        <v>43148</v>
      </c>
      <c r="D10153">
        <v>817420</v>
      </c>
      <c r="E10153">
        <v>435</v>
      </c>
      <c r="F10153">
        <v>5</v>
      </c>
      <c r="G10153">
        <v>404.92500000000001</v>
      </c>
      <c r="H10153" s="1">
        <v>43148</v>
      </c>
      <c r="I10153">
        <v>320</v>
      </c>
      <c r="J10153">
        <v>356.334</v>
      </c>
      <c r="K10153">
        <v>206.44499999999999</v>
      </c>
      <c r="L10153" t="s">
        <v>14</v>
      </c>
      <c r="M10153">
        <v>0.80230000000000001</v>
      </c>
    </row>
    <row r="10154" spans="1:13" x14ac:dyDescent="0.25">
      <c r="A10154">
        <v>297007</v>
      </c>
      <c r="B10154">
        <v>1</v>
      </c>
      <c r="C10154" s="1">
        <v>43148</v>
      </c>
      <c r="D10154">
        <v>817420</v>
      </c>
      <c r="E10154">
        <v>1614</v>
      </c>
      <c r="F10154">
        <v>3</v>
      </c>
      <c r="G10154">
        <v>337.98700000000002</v>
      </c>
      <c r="H10154" s="1">
        <v>43148</v>
      </c>
      <c r="I10154">
        <v>320</v>
      </c>
      <c r="J10154">
        <v>337.98700000000002</v>
      </c>
      <c r="K10154">
        <v>111.982</v>
      </c>
      <c r="L10154" t="s">
        <v>14</v>
      </c>
      <c r="M10154">
        <v>0.80230000000000001</v>
      </c>
    </row>
    <row r="10155" spans="1:13" x14ac:dyDescent="0.25">
      <c r="A10155">
        <v>297008</v>
      </c>
      <c r="B10155">
        <v>0</v>
      </c>
      <c r="C10155" s="1">
        <v>43148</v>
      </c>
      <c r="D10155">
        <v>1874891</v>
      </c>
      <c r="E10155">
        <v>382</v>
      </c>
      <c r="F10155">
        <v>3</v>
      </c>
      <c r="G10155">
        <v>574.42499999999995</v>
      </c>
      <c r="H10155" s="1">
        <v>43153</v>
      </c>
      <c r="I10155">
        <v>999999</v>
      </c>
      <c r="J10155">
        <v>574.42499999999995</v>
      </c>
      <c r="K10155">
        <v>292.86</v>
      </c>
      <c r="L10155" t="s">
        <v>13</v>
      </c>
      <c r="M10155">
        <v>1</v>
      </c>
    </row>
    <row r="10156" spans="1:13" x14ac:dyDescent="0.25">
      <c r="A10156">
        <v>297009</v>
      </c>
      <c r="B10156">
        <v>0</v>
      </c>
      <c r="C10156" s="1">
        <v>43148</v>
      </c>
      <c r="D10156">
        <v>1788600</v>
      </c>
      <c r="E10156">
        <v>1387</v>
      </c>
      <c r="F10156">
        <v>2</v>
      </c>
      <c r="G10156">
        <v>40.585999999999999</v>
      </c>
      <c r="H10156" s="1">
        <v>43148</v>
      </c>
      <c r="I10156">
        <v>660</v>
      </c>
      <c r="J10156">
        <v>35.715600000000002</v>
      </c>
      <c r="K10156">
        <v>18.661999999999999</v>
      </c>
      <c r="L10156" t="s">
        <v>13</v>
      </c>
      <c r="M10156">
        <v>1</v>
      </c>
    </row>
    <row r="10157" spans="1:13" x14ac:dyDescent="0.25">
      <c r="A10157">
        <v>297010</v>
      </c>
      <c r="B10157">
        <v>0</v>
      </c>
      <c r="C10157" s="1">
        <v>43148</v>
      </c>
      <c r="D10157">
        <v>369744</v>
      </c>
      <c r="E10157">
        <v>385</v>
      </c>
      <c r="F10157">
        <v>1</v>
      </c>
      <c r="G10157">
        <v>489</v>
      </c>
      <c r="H10157" s="1">
        <v>43152</v>
      </c>
      <c r="I10157">
        <v>999999</v>
      </c>
      <c r="J10157">
        <v>489</v>
      </c>
      <c r="K10157">
        <v>249.3</v>
      </c>
      <c r="L10157" t="s">
        <v>15</v>
      </c>
      <c r="M10157">
        <v>1.2505999999999999</v>
      </c>
    </row>
    <row r="10158" spans="1:13" x14ac:dyDescent="0.25">
      <c r="A10158">
        <v>297010</v>
      </c>
      <c r="B10158">
        <v>1</v>
      </c>
      <c r="C10158" s="1">
        <v>43148</v>
      </c>
      <c r="D10158">
        <v>369744</v>
      </c>
      <c r="E10158">
        <v>1472</v>
      </c>
      <c r="F10158">
        <v>10</v>
      </c>
      <c r="G10158">
        <v>334.6</v>
      </c>
      <c r="H10158" s="1">
        <v>43152</v>
      </c>
      <c r="I10158">
        <v>999999</v>
      </c>
      <c r="J10158">
        <v>334.6</v>
      </c>
      <c r="K10158">
        <v>153.874</v>
      </c>
      <c r="L10158" t="s">
        <v>15</v>
      </c>
      <c r="M10158">
        <v>1.2505999999999999</v>
      </c>
    </row>
    <row r="10159" spans="1:13" x14ac:dyDescent="0.25">
      <c r="A10159">
        <v>297011</v>
      </c>
      <c r="B10159">
        <v>0</v>
      </c>
      <c r="C10159" s="1">
        <v>43148</v>
      </c>
      <c r="D10159">
        <v>1905677</v>
      </c>
      <c r="E10159">
        <v>451</v>
      </c>
      <c r="F10159">
        <v>1</v>
      </c>
      <c r="G10159">
        <v>838.5</v>
      </c>
      <c r="H10159" s="1">
        <v>43152</v>
      </c>
      <c r="I10159">
        <v>999999</v>
      </c>
      <c r="J10159">
        <v>788.19</v>
      </c>
      <c r="K10159">
        <v>385.59</v>
      </c>
      <c r="L10159" t="s">
        <v>13</v>
      </c>
      <c r="M10159">
        <v>1</v>
      </c>
    </row>
    <row r="10160" spans="1:13" x14ac:dyDescent="0.25">
      <c r="A10160">
        <v>297011</v>
      </c>
      <c r="B10160">
        <v>1</v>
      </c>
      <c r="C10160" s="1">
        <v>43148</v>
      </c>
      <c r="D10160">
        <v>1905677</v>
      </c>
      <c r="E10160">
        <v>2098</v>
      </c>
      <c r="F10160">
        <v>1</v>
      </c>
      <c r="G10160">
        <v>457.2</v>
      </c>
      <c r="H10160" s="1">
        <v>43152</v>
      </c>
      <c r="I10160">
        <v>999999</v>
      </c>
      <c r="J10160">
        <v>429.76799999999997</v>
      </c>
      <c r="K10160">
        <v>233.09100000000001</v>
      </c>
      <c r="L10160" t="s">
        <v>13</v>
      </c>
      <c r="M10160">
        <v>1</v>
      </c>
    </row>
    <row r="10161" spans="1:13" x14ac:dyDescent="0.25">
      <c r="A10161">
        <v>297012</v>
      </c>
      <c r="B10161">
        <v>0</v>
      </c>
      <c r="C10161" s="1">
        <v>43148</v>
      </c>
      <c r="D10161">
        <v>1968214</v>
      </c>
      <c r="E10161">
        <v>1445</v>
      </c>
      <c r="F10161">
        <v>1</v>
      </c>
      <c r="G10161">
        <v>375.2</v>
      </c>
      <c r="H10161" s="1">
        <v>43148</v>
      </c>
      <c r="I10161">
        <v>470</v>
      </c>
      <c r="J10161">
        <v>375.2</v>
      </c>
      <c r="K10161">
        <v>172.536</v>
      </c>
      <c r="L10161" t="s">
        <v>13</v>
      </c>
      <c r="M10161">
        <v>1</v>
      </c>
    </row>
    <row r="10162" spans="1:13" x14ac:dyDescent="0.25">
      <c r="A10162">
        <v>297013</v>
      </c>
      <c r="B10162">
        <v>0</v>
      </c>
      <c r="C10162" s="1">
        <v>43148</v>
      </c>
      <c r="D10162">
        <v>1887401</v>
      </c>
      <c r="E10162">
        <v>1315</v>
      </c>
      <c r="F10162">
        <v>7</v>
      </c>
      <c r="G10162">
        <v>225.5</v>
      </c>
      <c r="H10162" s="1">
        <v>43148</v>
      </c>
      <c r="I10162">
        <v>650</v>
      </c>
      <c r="J10162">
        <v>225.5</v>
      </c>
      <c r="K10162">
        <v>103.697</v>
      </c>
      <c r="L10162" t="s">
        <v>13</v>
      </c>
      <c r="M10162">
        <v>1</v>
      </c>
    </row>
    <row r="10163" spans="1:13" x14ac:dyDescent="0.25">
      <c r="A10163">
        <v>297014</v>
      </c>
      <c r="B10163">
        <v>0</v>
      </c>
      <c r="C10163" s="1">
        <v>43148</v>
      </c>
      <c r="D10163">
        <v>161038</v>
      </c>
      <c r="E10163">
        <v>494</v>
      </c>
      <c r="F10163">
        <v>3</v>
      </c>
      <c r="G10163">
        <v>418.5</v>
      </c>
      <c r="H10163" s="1">
        <v>43148</v>
      </c>
      <c r="I10163">
        <v>10</v>
      </c>
      <c r="J10163">
        <v>385.02</v>
      </c>
      <c r="K10163">
        <v>192.45</v>
      </c>
      <c r="L10163" t="s">
        <v>17</v>
      </c>
      <c r="M10163">
        <v>1.2592000000000001</v>
      </c>
    </row>
    <row r="10164" spans="1:13" x14ac:dyDescent="0.25">
      <c r="A10164">
        <v>297015</v>
      </c>
      <c r="B10164">
        <v>0</v>
      </c>
      <c r="C10164" s="1">
        <v>43148</v>
      </c>
      <c r="D10164">
        <v>1373253</v>
      </c>
      <c r="E10164">
        <v>2112</v>
      </c>
      <c r="F10164">
        <v>3</v>
      </c>
      <c r="G10164">
        <v>711.9</v>
      </c>
      <c r="H10164" s="1">
        <v>43151</v>
      </c>
      <c r="I10164">
        <v>999999</v>
      </c>
      <c r="J10164">
        <v>626.47199999999998</v>
      </c>
      <c r="K10164">
        <v>327.375</v>
      </c>
      <c r="L10164" t="s">
        <v>13</v>
      </c>
      <c r="M10164">
        <v>1</v>
      </c>
    </row>
    <row r="10165" spans="1:13" x14ac:dyDescent="0.25">
      <c r="A10165">
        <v>297015</v>
      </c>
      <c r="B10165">
        <v>1</v>
      </c>
      <c r="C10165" s="1">
        <v>43148</v>
      </c>
      <c r="D10165">
        <v>1373253</v>
      </c>
      <c r="E10165">
        <v>1650</v>
      </c>
      <c r="F10165">
        <v>2</v>
      </c>
      <c r="G10165">
        <v>376.98700000000002</v>
      </c>
      <c r="H10165" s="1">
        <v>43151</v>
      </c>
      <c r="I10165">
        <v>999999</v>
      </c>
      <c r="J10165">
        <v>331.74849999999998</v>
      </c>
      <c r="K10165">
        <v>124.904</v>
      </c>
      <c r="L10165" t="s">
        <v>13</v>
      </c>
      <c r="M10165">
        <v>1</v>
      </c>
    </row>
    <row r="10166" spans="1:13" x14ac:dyDescent="0.25">
      <c r="A10166">
        <v>297015</v>
      </c>
      <c r="B10166">
        <v>2</v>
      </c>
      <c r="C10166" s="1">
        <v>43148</v>
      </c>
      <c r="D10166">
        <v>1373253</v>
      </c>
      <c r="E10166">
        <v>460</v>
      </c>
      <c r="F10166">
        <v>2</v>
      </c>
      <c r="G10166">
        <v>449.85</v>
      </c>
      <c r="H10166" s="1">
        <v>43151</v>
      </c>
      <c r="I10166">
        <v>999999</v>
      </c>
      <c r="J10166">
        <v>449.85</v>
      </c>
      <c r="K10166">
        <v>229.35</v>
      </c>
      <c r="L10166" t="s">
        <v>13</v>
      </c>
      <c r="M10166">
        <v>1</v>
      </c>
    </row>
    <row r="10167" spans="1:13" x14ac:dyDescent="0.25">
      <c r="A10167">
        <v>297015</v>
      </c>
      <c r="B10167">
        <v>3</v>
      </c>
      <c r="C10167" s="1">
        <v>43148</v>
      </c>
      <c r="D10167">
        <v>1373253</v>
      </c>
      <c r="E10167">
        <v>455</v>
      </c>
      <c r="F10167">
        <v>5</v>
      </c>
      <c r="G10167">
        <v>1378.5</v>
      </c>
      <c r="H10167" s="1">
        <v>43151</v>
      </c>
      <c r="I10167">
        <v>999999</v>
      </c>
      <c r="J10167">
        <v>1378.5</v>
      </c>
      <c r="K10167">
        <v>456.72</v>
      </c>
      <c r="L10167" t="s">
        <v>13</v>
      </c>
      <c r="M10167">
        <v>1</v>
      </c>
    </row>
    <row r="10168" spans="1:13" x14ac:dyDescent="0.25">
      <c r="A10168">
        <v>297016</v>
      </c>
      <c r="B10168">
        <v>0</v>
      </c>
      <c r="C10168" s="1">
        <v>43148</v>
      </c>
      <c r="D10168">
        <v>2009273</v>
      </c>
      <c r="E10168">
        <v>1139</v>
      </c>
      <c r="F10168">
        <v>3</v>
      </c>
      <c r="G10168">
        <v>360.8</v>
      </c>
      <c r="H10168" s="1">
        <v>43152</v>
      </c>
      <c r="I10168">
        <v>999999</v>
      </c>
      <c r="J10168">
        <v>360.8</v>
      </c>
      <c r="K10168">
        <v>165.92400000000001</v>
      </c>
      <c r="L10168" t="s">
        <v>13</v>
      </c>
      <c r="M10168">
        <v>1</v>
      </c>
    </row>
    <row r="10169" spans="1:13" x14ac:dyDescent="0.25">
      <c r="A10169">
        <v>297016</v>
      </c>
      <c r="B10169">
        <v>1</v>
      </c>
      <c r="C10169" s="1">
        <v>43148</v>
      </c>
      <c r="D10169">
        <v>2009273</v>
      </c>
      <c r="E10169">
        <v>552</v>
      </c>
      <c r="F10169">
        <v>3</v>
      </c>
      <c r="G10169">
        <v>3748.5</v>
      </c>
      <c r="H10169" s="1">
        <v>43152</v>
      </c>
      <c r="I10169">
        <v>999999</v>
      </c>
      <c r="J10169">
        <v>3448.62</v>
      </c>
      <c r="K10169">
        <v>1241.9549999999999</v>
      </c>
      <c r="L10169" t="s">
        <v>13</v>
      </c>
      <c r="M10169">
        <v>1</v>
      </c>
    </row>
    <row r="10170" spans="1:13" x14ac:dyDescent="0.25">
      <c r="A10170">
        <v>297016</v>
      </c>
      <c r="B10170">
        <v>2</v>
      </c>
      <c r="C10170" s="1">
        <v>43148</v>
      </c>
      <c r="D10170">
        <v>2009273</v>
      </c>
      <c r="E10170">
        <v>1600</v>
      </c>
      <c r="F10170">
        <v>1</v>
      </c>
      <c r="G10170">
        <v>75.244</v>
      </c>
      <c r="H10170" s="1">
        <v>43152</v>
      </c>
      <c r="I10170">
        <v>999999</v>
      </c>
      <c r="J10170">
        <v>67.7196</v>
      </c>
      <c r="K10170">
        <v>34.606000000000002</v>
      </c>
      <c r="L10170" t="s">
        <v>13</v>
      </c>
      <c r="M10170">
        <v>1</v>
      </c>
    </row>
    <row r="10171" spans="1:13" x14ac:dyDescent="0.25">
      <c r="A10171">
        <v>297016</v>
      </c>
      <c r="B10171">
        <v>3</v>
      </c>
      <c r="C10171" s="1">
        <v>43148</v>
      </c>
      <c r="D10171">
        <v>2009273</v>
      </c>
      <c r="E10171">
        <v>1665</v>
      </c>
      <c r="F10171">
        <v>1</v>
      </c>
      <c r="G10171">
        <v>4.4909999999999997</v>
      </c>
      <c r="H10171" s="1">
        <v>43152</v>
      </c>
      <c r="I10171">
        <v>999999</v>
      </c>
      <c r="J10171">
        <v>3.9969000000000001</v>
      </c>
      <c r="K10171">
        <v>2.286</v>
      </c>
      <c r="L10171" t="s">
        <v>13</v>
      </c>
      <c r="M10171">
        <v>1</v>
      </c>
    </row>
    <row r="10172" spans="1:13" x14ac:dyDescent="0.25">
      <c r="A10172">
        <v>297017</v>
      </c>
      <c r="B10172">
        <v>0</v>
      </c>
      <c r="C10172" s="1">
        <v>43148</v>
      </c>
      <c r="D10172">
        <v>877577</v>
      </c>
      <c r="E10172">
        <v>1590</v>
      </c>
      <c r="F10172">
        <v>2</v>
      </c>
      <c r="G10172">
        <v>29.757000000000001</v>
      </c>
      <c r="H10172" s="1">
        <v>43148</v>
      </c>
      <c r="I10172">
        <v>330</v>
      </c>
      <c r="J10172">
        <v>26.1861</v>
      </c>
      <c r="K10172">
        <v>9.8539999999999992</v>
      </c>
      <c r="L10172" t="s">
        <v>14</v>
      </c>
      <c r="M10172">
        <v>0.80230000000000001</v>
      </c>
    </row>
    <row r="10173" spans="1:13" x14ac:dyDescent="0.25">
      <c r="A10173">
        <v>297017</v>
      </c>
      <c r="B10173">
        <v>1</v>
      </c>
      <c r="C10173" s="1">
        <v>43148</v>
      </c>
      <c r="D10173">
        <v>877577</v>
      </c>
      <c r="E10173">
        <v>1247</v>
      </c>
      <c r="F10173">
        <v>4</v>
      </c>
      <c r="G10173">
        <v>54.988999999999997</v>
      </c>
      <c r="H10173" s="1">
        <v>43148</v>
      </c>
      <c r="I10173">
        <v>330</v>
      </c>
      <c r="J10173">
        <v>54.439100000000003</v>
      </c>
      <c r="K10173">
        <v>28.039000000000001</v>
      </c>
      <c r="L10173" t="s">
        <v>14</v>
      </c>
      <c r="M10173">
        <v>0.80230000000000001</v>
      </c>
    </row>
    <row r="10174" spans="1:13" x14ac:dyDescent="0.25">
      <c r="A10174">
        <v>297018</v>
      </c>
      <c r="B10174">
        <v>0</v>
      </c>
      <c r="C10174" s="1">
        <v>43148</v>
      </c>
      <c r="D10174">
        <v>1673243</v>
      </c>
      <c r="E10174">
        <v>1597</v>
      </c>
      <c r="F10174">
        <v>1</v>
      </c>
      <c r="G10174">
        <v>75.244</v>
      </c>
      <c r="H10174" s="1">
        <v>43148</v>
      </c>
      <c r="I10174">
        <v>585</v>
      </c>
      <c r="J10174">
        <v>75.244</v>
      </c>
      <c r="K10174">
        <v>34.606000000000002</v>
      </c>
      <c r="L10174" t="s">
        <v>13</v>
      </c>
      <c r="M10174">
        <v>1</v>
      </c>
    </row>
    <row r="10175" spans="1:13" x14ac:dyDescent="0.25">
      <c r="A10175">
        <v>297019</v>
      </c>
      <c r="B10175">
        <v>0</v>
      </c>
      <c r="C10175" s="1">
        <v>43148</v>
      </c>
      <c r="D10175">
        <v>155336</v>
      </c>
      <c r="E10175">
        <v>1592</v>
      </c>
      <c r="F10175">
        <v>10</v>
      </c>
      <c r="G10175">
        <v>23.387</v>
      </c>
      <c r="H10175" s="1">
        <v>43148</v>
      </c>
      <c r="I10175">
        <v>60</v>
      </c>
      <c r="J10175">
        <v>20.580500000000001</v>
      </c>
      <c r="K10175">
        <v>10.750999999999999</v>
      </c>
      <c r="L10175" t="s">
        <v>17</v>
      </c>
      <c r="M10175">
        <v>1.2592000000000001</v>
      </c>
    </row>
    <row r="10176" spans="1:13" x14ac:dyDescent="0.25">
      <c r="A10176">
        <v>297019</v>
      </c>
      <c r="B10176">
        <v>1</v>
      </c>
      <c r="C10176" s="1">
        <v>43148</v>
      </c>
      <c r="D10176">
        <v>155336</v>
      </c>
      <c r="E10176">
        <v>505</v>
      </c>
      <c r="F10176">
        <v>4</v>
      </c>
      <c r="G10176">
        <v>928.5</v>
      </c>
      <c r="H10176" s="1">
        <v>43148</v>
      </c>
      <c r="I10176">
        <v>60</v>
      </c>
      <c r="J10176">
        <v>807.79499999999996</v>
      </c>
      <c r="K10176">
        <v>307.63499999999999</v>
      </c>
      <c r="L10176" t="s">
        <v>17</v>
      </c>
      <c r="M10176">
        <v>1.2592000000000001</v>
      </c>
    </row>
    <row r="10177" spans="1:13" x14ac:dyDescent="0.25">
      <c r="A10177">
        <v>297019</v>
      </c>
      <c r="B10177">
        <v>2</v>
      </c>
      <c r="C10177" s="1">
        <v>43148</v>
      </c>
      <c r="D10177">
        <v>155336</v>
      </c>
      <c r="E10177">
        <v>628</v>
      </c>
      <c r="F10177">
        <v>8</v>
      </c>
      <c r="G10177">
        <v>688.5</v>
      </c>
      <c r="H10177" s="1">
        <v>43148</v>
      </c>
      <c r="I10177">
        <v>60</v>
      </c>
      <c r="J10177">
        <v>688.5</v>
      </c>
      <c r="K10177">
        <v>228.12</v>
      </c>
      <c r="L10177" t="s">
        <v>17</v>
      </c>
      <c r="M10177">
        <v>1.2592000000000001</v>
      </c>
    </row>
    <row r="10178" spans="1:13" x14ac:dyDescent="0.25">
      <c r="A10178">
        <v>297020</v>
      </c>
      <c r="B10178">
        <v>0</v>
      </c>
      <c r="C10178" s="1">
        <v>43148</v>
      </c>
      <c r="D10178">
        <v>518552</v>
      </c>
      <c r="E10178">
        <v>629</v>
      </c>
      <c r="F10178">
        <v>1</v>
      </c>
      <c r="G10178">
        <v>448.5</v>
      </c>
      <c r="H10178" s="1">
        <v>43148</v>
      </c>
      <c r="I10178">
        <v>255</v>
      </c>
      <c r="J10178">
        <v>394.68</v>
      </c>
      <c r="K10178">
        <v>148.59</v>
      </c>
      <c r="L10178" t="s">
        <v>14</v>
      </c>
      <c r="M10178">
        <v>0.80230000000000001</v>
      </c>
    </row>
    <row r="10179" spans="1:13" x14ac:dyDescent="0.25">
      <c r="A10179">
        <v>297020</v>
      </c>
      <c r="B10179">
        <v>1</v>
      </c>
      <c r="C10179" s="1">
        <v>43148</v>
      </c>
      <c r="D10179">
        <v>518552</v>
      </c>
      <c r="E10179">
        <v>431</v>
      </c>
      <c r="F10179">
        <v>6</v>
      </c>
      <c r="G10179">
        <v>553.5</v>
      </c>
      <c r="H10179" s="1">
        <v>43148</v>
      </c>
      <c r="I10179">
        <v>255</v>
      </c>
      <c r="J10179">
        <v>553.5</v>
      </c>
      <c r="K10179">
        <v>282.19499999999999</v>
      </c>
      <c r="L10179" t="s">
        <v>14</v>
      </c>
      <c r="M10179">
        <v>0.80230000000000001</v>
      </c>
    </row>
    <row r="10180" spans="1:13" x14ac:dyDescent="0.25">
      <c r="A10180">
        <v>297020</v>
      </c>
      <c r="B10180">
        <v>2</v>
      </c>
      <c r="C10180" s="1">
        <v>43148</v>
      </c>
      <c r="D10180">
        <v>518552</v>
      </c>
      <c r="E10180">
        <v>408</v>
      </c>
      <c r="F10180">
        <v>2</v>
      </c>
      <c r="G10180">
        <v>1137</v>
      </c>
      <c r="H10180" s="1">
        <v>43148</v>
      </c>
      <c r="I10180">
        <v>255</v>
      </c>
      <c r="J10180">
        <v>1137</v>
      </c>
      <c r="K10180">
        <v>522.87</v>
      </c>
      <c r="L10180" t="s">
        <v>14</v>
      </c>
      <c r="M10180">
        <v>0.80230000000000001</v>
      </c>
    </row>
    <row r="10181" spans="1:13" x14ac:dyDescent="0.25">
      <c r="A10181">
        <v>297020</v>
      </c>
      <c r="B10181">
        <v>3</v>
      </c>
      <c r="C10181" s="1">
        <v>43148</v>
      </c>
      <c r="D10181">
        <v>518552</v>
      </c>
      <c r="E10181">
        <v>1608</v>
      </c>
      <c r="F10181">
        <v>5</v>
      </c>
      <c r="G10181">
        <v>142.98699999999999</v>
      </c>
      <c r="H10181" s="1">
        <v>43148</v>
      </c>
      <c r="I10181">
        <v>255</v>
      </c>
      <c r="J10181">
        <v>142.98699999999999</v>
      </c>
      <c r="K10181">
        <v>72.903999999999996</v>
      </c>
      <c r="L10181" t="s">
        <v>14</v>
      </c>
      <c r="M10181">
        <v>0.80230000000000001</v>
      </c>
    </row>
    <row r="10182" spans="1:13" x14ac:dyDescent="0.25">
      <c r="A10182">
        <v>297020</v>
      </c>
      <c r="B10182">
        <v>4</v>
      </c>
      <c r="C10182" s="1">
        <v>43148</v>
      </c>
      <c r="D10182">
        <v>518552</v>
      </c>
      <c r="E10182">
        <v>1502</v>
      </c>
      <c r="F10182">
        <v>2</v>
      </c>
      <c r="G10182">
        <v>334.6</v>
      </c>
      <c r="H10182" s="1">
        <v>43148</v>
      </c>
      <c r="I10182">
        <v>255</v>
      </c>
      <c r="J10182">
        <v>301.14</v>
      </c>
      <c r="K10182">
        <v>153.874</v>
      </c>
      <c r="L10182" t="s">
        <v>14</v>
      </c>
      <c r="M10182">
        <v>0.80230000000000001</v>
      </c>
    </row>
    <row r="10183" spans="1:13" x14ac:dyDescent="0.25">
      <c r="A10183">
        <v>297021</v>
      </c>
      <c r="B10183">
        <v>0</v>
      </c>
      <c r="C10183" s="1">
        <v>43148</v>
      </c>
      <c r="D10183">
        <v>591764</v>
      </c>
      <c r="E10183">
        <v>942</v>
      </c>
      <c r="F10183">
        <v>8</v>
      </c>
      <c r="G10183">
        <v>62.984999999999999</v>
      </c>
      <c r="H10183" s="1">
        <v>43154</v>
      </c>
      <c r="I10183">
        <v>999999</v>
      </c>
      <c r="J10183">
        <v>62.984999999999999</v>
      </c>
      <c r="K10183">
        <v>32.115000000000002</v>
      </c>
      <c r="L10183" t="s">
        <v>14</v>
      </c>
      <c r="M10183">
        <v>0.80230000000000001</v>
      </c>
    </row>
    <row r="10184" spans="1:13" x14ac:dyDescent="0.25">
      <c r="A10184">
        <v>297022</v>
      </c>
      <c r="B10184">
        <v>0</v>
      </c>
      <c r="C10184" s="1">
        <v>43148</v>
      </c>
      <c r="D10184">
        <v>1927050</v>
      </c>
      <c r="E10184">
        <v>1501</v>
      </c>
      <c r="F10184">
        <v>5</v>
      </c>
      <c r="G10184">
        <v>320.60000000000002</v>
      </c>
      <c r="H10184" s="1">
        <v>43152</v>
      </c>
      <c r="I10184">
        <v>999999</v>
      </c>
      <c r="J10184">
        <v>320.60000000000002</v>
      </c>
      <c r="K10184">
        <v>147.434</v>
      </c>
      <c r="L10184" t="s">
        <v>13</v>
      </c>
      <c r="M10184">
        <v>1</v>
      </c>
    </row>
    <row r="10185" spans="1:13" x14ac:dyDescent="0.25">
      <c r="A10185">
        <v>297023</v>
      </c>
      <c r="B10185">
        <v>0</v>
      </c>
      <c r="C10185" s="1">
        <v>43148</v>
      </c>
      <c r="D10185">
        <v>1198840</v>
      </c>
      <c r="E10185">
        <v>1573</v>
      </c>
      <c r="F10185">
        <v>1</v>
      </c>
      <c r="G10185">
        <v>76.686999999999998</v>
      </c>
      <c r="H10185" s="1">
        <v>43148</v>
      </c>
      <c r="I10185">
        <v>420</v>
      </c>
      <c r="J10185">
        <v>75.920100000000005</v>
      </c>
      <c r="K10185">
        <v>35.268999999999998</v>
      </c>
      <c r="L10185" t="s">
        <v>16</v>
      </c>
      <c r="M10185">
        <v>0.71250000000000002</v>
      </c>
    </row>
    <row r="10186" spans="1:13" x14ac:dyDescent="0.25">
      <c r="A10186">
        <v>297023</v>
      </c>
      <c r="B10186">
        <v>1</v>
      </c>
      <c r="C10186" s="1">
        <v>43148</v>
      </c>
      <c r="D10186">
        <v>1198840</v>
      </c>
      <c r="E10186">
        <v>1962</v>
      </c>
      <c r="F10186">
        <v>1</v>
      </c>
      <c r="G10186">
        <v>116.991</v>
      </c>
      <c r="H10186" s="1">
        <v>43148</v>
      </c>
      <c r="I10186">
        <v>420</v>
      </c>
      <c r="J10186">
        <v>109.97150000000001</v>
      </c>
      <c r="K10186">
        <v>59.643000000000001</v>
      </c>
      <c r="L10186" t="s">
        <v>16</v>
      </c>
      <c r="M10186">
        <v>0.71250000000000002</v>
      </c>
    </row>
    <row r="10187" spans="1:13" x14ac:dyDescent="0.25">
      <c r="A10187">
        <v>297023</v>
      </c>
      <c r="B10187">
        <v>2</v>
      </c>
      <c r="C10187" s="1">
        <v>43148</v>
      </c>
      <c r="D10187">
        <v>1198840</v>
      </c>
      <c r="E10187">
        <v>1725</v>
      </c>
      <c r="F10187">
        <v>2</v>
      </c>
      <c r="G10187">
        <v>50.4</v>
      </c>
      <c r="H10187" s="1">
        <v>43148</v>
      </c>
      <c r="I10187">
        <v>420</v>
      </c>
      <c r="J10187">
        <v>44.351999999999997</v>
      </c>
      <c r="K10187">
        <v>25.695</v>
      </c>
      <c r="L10187" t="s">
        <v>16</v>
      </c>
      <c r="M10187">
        <v>0.71250000000000002</v>
      </c>
    </row>
    <row r="10188" spans="1:13" x14ac:dyDescent="0.25">
      <c r="A10188">
        <v>297100</v>
      </c>
      <c r="B10188">
        <v>0</v>
      </c>
      <c r="C10188" s="1">
        <v>43149</v>
      </c>
      <c r="D10188">
        <v>185356</v>
      </c>
      <c r="E10188">
        <v>1654</v>
      </c>
      <c r="F10188">
        <v>5</v>
      </c>
      <c r="G10188">
        <v>337.98700000000002</v>
      </c>
      <c r="H10188" s="1">
        <v>43153</v>
      </c>
      <c r="I10188">
        <v>999999</v>
      </c>
      <c r="J10188">
        <v>310.94799999999998</v>
      </c>
      <c r="K10188">
        <v>111.982</v>
      </c>
      <c r="L10188" t="s">
        <v>17</v>
      </c>
      <c r="M10188">
        <v>1.2592000000000001</v>
      </c>
    </row>
    <row r="10189" spans="1:13" x14ac:dyDescent="0.25">
      <c r="A10189">
        <v>297100</v>
      </c>
      <c r="B10189">
        <v>1</v>
      </c>
      <c r="C10189" s="1">
        <v>43149</v>
      </c>
      <c r="D10189">
        <v>185356</v>
      </c>
      <c r="E10189">
        <v>1624</v>
      </c>
      <c r="F10189">
        <v>3</v>
      </c>
      <c r="G10189">
        <v>284.7</v>
      </c>
      <c r="H10189" s="1">
        <v>43153</v>
      </c>
      <c r="I10189">
        <v>999999</v>
      </c>
      <c r="J10189">
        <v>253.38300000000001</v>
      </c>
      <c r="K10189">
        <v>94.328000000000003</v>
      </c>
      <c r="L10189" t="s">
        <v>17</v>
      </c>
      <c r="M10189">
        <v>1.2592000000000001</v>
      </c>
    </row>
    <row r="10190" spans="1:13" x14ac:dyDescent="0.25">
      <c r="A10190">
        <v>297100</v>
      </c>
      <c r="B10190">
        <v>2</v>
      </c>
      <c r="C10190" s="1">
        <v>43149</v>
      </c>
      <c r="D10190">
        <v>185356</v>
      </c>
      <c r="E10190">
        <v>1491</v>
      </c>
      <c r="F10190">
        <v>7</v>
      </c>
      <c r="G10190">
        <v>320.60000000000002</v>
      </c>
      <c r="H10190" s="1">
        <v>43153</v>
      </c>
      <c r="I10190">
        <v>999999</v>
      </c>
      <c r="J10190">
        <v>304.57</v>
      </c>
      <c r="K10190">
        <v>147.434</v>
      </c>
      <c r="L10190" t="s">
        <v>17</v>
      </c>
      <c r="M10190">
        <v>1.2592000000000001</v>
      </c>
    </row>
    <row r="10191" spans="1:13" x14ac:dyDescent="0.25">
      <c r="A10191">
        <v>297100</v>
      </c>
      <c r="B10191">
        <v>3</v>
      </c>
      <c r="C10191" s="1">
        <v>43149</v>
      </c>
      <c r="D10191">
        <v>185356</v>
      </c>
      <c r="E10191">
        <v>1601</v>
      </c>
      <c r="F10191">
        <v>2</v>
      </c>
      <c r="G10191">
        <v>207.98699999999999</v>
      </c>
      <c r="H10191" s="1">
        <v>43153</v>
      </c>
      <c r="I10191">
        <v>999999</v>
      </c>
      <c r="J10191">
        <v>195.5077</v>
      </c>
      <c r="K10191">
        <v>95.641000000000005</v>
      </c>
      <c r="L10191" t="s">
        <v>17</v>
      </c>
      <c r="M10191">
        <v>1.2592000000000001</v>
      </c>
    </row>
    <row r="10192" spans="1:13" x14ac:dyDescent="0.25">
      <c r="A10192">
        <v>297101</v>
      </c>
      <c r="B10192">
        <v>0</v>
      </c>
      <c r="C10192" s="1">
        <v>43149</v>
      </c>
      <c r="D10192">
        <v>1565894</v>
      </c>
      <c r="E10192">
        <v>410</v>
      </c>
      <c r="F10192">
        <v>1</v>
      </c>
      <c r="G10192">
        <v>1948.5</v>
      </c>
      <c r="H10192" s="1">
        <v>43151</v>
      </c>
      <c r="I10192">
        <v>999999</v>
      </c>
      <c r="J10192">
        <v>1714.68</v>
      </c>
      <c r="K10192">
        <v>645.57000000000005</v>
      </c>
      <c r="L10192" t="s">
        <v>13</v>
      </c>
      <c r="M10192">
        <v>1</v>
      </c>
    </row>
    <row r="10193" spans="1:13" x14ac:dyDescent="0.25">
      <c r="A10193">
        <v>297101</v>
      </c>
      <c r="B10193">
        <v>1</v>
      </c>
      <c r="C10193" s="1">
        <v>43149</v>
      </c>
      <c r="D10193">
        <v>1565894</v>
      </c>
      <c r="E10193">
        <v>1616</v>
      </c>
      <c r="F10193">
        <v>2</v>
      </c>
      <c r="G10193">
        <v>74.087000000000003</v>
      </c>
      <c r="H10193" s="1">
        <v>43151</v>
      </c>
      <c r="I10193">
        <v>999999</v>
      </c>
      <c r="J10193">
        <v>65.1965</v>
      </c>
      <c r="K10193">
        <v>34.073</v>
      </c>
      <c r="L10193" t="s">
        <v>13</v>
      </c>
      <c r="M10193">
        <v>1</v>
      </c>
    </row>
    <row r="10194" spans="1:13" x14ac:dyDescent="0.25">
      <c r="A10194">
        <v>297101</v>
      </c>
      <c r="B10194">
        <v>2</v>
      </c>
      <c r="C10194" s="1">
        <v>43149</v>
      </c>
      <c r="D10194">
        <v>1565894</v>
      </c>
      <c r="E10194">
        <v>910</v>
      </c>
      <c r="F10194">
        <v>6</v>
      </c>
      <c r="G10194">
        <v>153</v>
      </c>
      <c r="H10194" s="1">
        <v>43151</v>
      </c>
      <c r="I10194">
        <v>999999</v>
      </c>
      <c r="J10194">
        <v>140.76</v>
      </c>
      <c r="K10194">
        <v>78</v>
      </c>
      <c r="L10194" t="s">
        <v>13</v>
      </c>
      <c r="M10194">
        <v>1</v>
      </c>
    </row>
    <row r="10195" spans="1:13" x14ac:dyDescent="0.25">
      <c r="A10195">
        <v>297101</v>
      </c>
      <c r="B10195">
        <v>3</v>
      </c>
      <c r="C10195" s="1">
        <v>43149</v>
      </c>
      <c r="D10195">
        <v>1565894</v>
      </c>
      <c r="E10195">
        <v>1367</v>
      </c>
      <c r="F10195">
        <v>3</v>
      </c>
      <c r="G10195">
        <v>50.386000000000003</v>
      </c>
      <c r="H10195" s="1">
        <v>43151</v>
      </c>
      <c r="I10195">
        <v>999999</v>
      </c>
      <c r="J10195">
        <v>44.339599999999997</v>
      </c>
      <c r="K10195">
        <v>23.17</v>
      </c>
      <c r="L10195" t="s">
        <v>13</v>
      </c>
      <c r="M10195">
        <v>1</v>
      </c>
    </row>
    <row r="10196" spans="1:13" x14ac:dyDescent="0.25">
      <c r="A10196">
        <v>297101</v>
      </c>
      <c r="B10196">
        <v>4</v>
      </c>
      <c r="C10196" s="1">
        <v>43149</v>
      </c>
      <c r="D10196">
        <v>1565894</v>
      </c>
      <c r="E10196">
        <v>1660</v>
      </c>
      <c r="F10196">
        <v>4</v>
      </c>
      <c r="G10196">
        <v>376.98700000000002</v>
      </c>
      <c r="H10196" s="1">
        <v>43151</v>
      </c>
      <c r="I10196">
        <v>999999</v>
      </c>
      <c r="J10196">
        <v>339.28829999999999</v>
      </c>
      <c r="K10196">
        <v>124.904</v>
      </c>
      <c r="L10196" t="s">
        <v>13</v>
      </c>
      <c r="M10196">
        <v>1</v>
      </c>
    </row>
    <row r="10197" spans="1:13" x14ac:dyDescent="0.25">
      <c r="A10197">
        <v>297101</v>
      </c>
      <c r="B10197">
        <v>5</v>
      </c>
      <c r="C10197" s="1">
        <v>43149</v>
      </c>
      <c r="D10197">
        <v>1565894</v>
      </c>
      <c r="E10197">
        <v>1422</v>
      </c>
      <c r="F10197">
        <v>5</v>
      </c>
      <c r="G10197">
        <v>421.4</v>
      </c>
      <c r="H10197" s="1">
        <v>43151</v>
      </c>
      <c r="I10197">
        <v>999999</v>
      </c>
      <c r="J10197">
        <v>421.4</v>
      </c>
      <c r="K10197">
        <v>193.78800000000001</v>
      </c>
      <c r="L10197" t="s">
        <v>13</v>
      </c>
      <c r="M10197">
        <v>1</v>
      </c>
    </row>
    <row r="10198" spans="1:13" x14ac:dyDescent="0.25">
      <c r="A10198">
        <v>297200</v>
      </c>
      <c r="B10198">
        <v>0</v>
      </c>
      <c r="C10198" s="1">
        <v>43150</v>
      </c>
      <c r="D10198">
        <v>535113</v>
      </c>
      <c r="E10198">
        <v>1410</v>
      </c>
      <c r="F10198">
        <v>3</v>
      </c>
      <c r="G10198">
        <v>322</v>
      </c>
      <c r="H10198" s="1">
        <v>43154</v>
      </c>
      <c r="I10198">
        <v>999999</v>
      </c>
      <c r="J10198">
        <v>289.8</v>
      </c>
      <c r="K10198">
        <v>148.078</v>
      </c>
      <c r="L10198" t="s">
        <v>14</v>
      </c>
      <c r="M10198">
        <v>0.80579999999999996</v>
      </c>
    </row>
    <row r="10199" spans="1:13" x14ac:dyDescent="0.25">
      <c r="A10199">
        <v>297201</v>
      </c>
      <c r="B10199">
        <v>0</v>
      </c>
      <c r="C10199" s="1">
        <v>43150</v>
      </c>
      <c r="D10199">
        <v>1875572</v>
      </c>
      <c r="E10199">
        <v>590</v>
      </c>
      <c r="F10199">
        <v>2</v>
      </c>
      <c r="G10199">
        <v>1498.5</v>
      </c>
      <c r="H10199" s="1">
        <v>43150</v>
      </c>
      <c r="I10199">
        <v>660</v>
      </c>
      <c r="J10199">
        <v>1498.5</v>
      </c>
      <c r="K10199">
        <v>689.1</v>
      </c>
      <c r="L10199" t="s">
        <v>13</v>
      </c>
      <c r="M10199">
        <v>1</v>
      </c>
    </row>
    <row r="10200" spans="1:13" x14ac:dyDescent="0.25">
      <c r="A10200">
        <v>297201</v>
      </c>
      <c r="B10200">
        <v>1</v>
      </c>
      <c r="C10200" s="1">
        <v>43150</v>
      </c>
      <c r="D10200">
        <v>1875572</v>
      </c>
      <c r="E10200">
        <v>2035</v>
      </c>
      <c r="F10200">
        <v>8</v>
      </c>
      <c r="G10200">
        <v>89.991</v>
      </c>
      <c r="H10200" s="1">
        <v>43150</v>
      </c>
      <c r="I10200">
        <v>660</v>
      </c>
      <c r="J10200">
        <v>89.090999999999994</v>
      </c>
      <c r="K10200">
        <v>45.881999999999998</v>
      </c>
      <c r="L10200" t="s">
        <v>13</v>
      </c>
      <c r="M10200">
        <v>1</v>
      </c>
    </row>
    <row r="10201" spans="1:13" x14ac:dyDescent="0.25">
      <c r="A10201">
        <v>297201</v>
      </c>
      <c r="B10201">
        <v>2</v>
      </c>
      <c r="C10201" s="1">
        <v>43150</v>
      </c>
      <c r="D10201">
        <v>1875572</v>
      </c>
      <c r="E10201">
        <v>580</v>
      </c>
      <c r="F10201">
        <v>5</v>
      </c>
      <c r="G10201">
        <v>748.5</v>
      </c>
      <c r="H10201" s="1">
        <v>43150</v>
      </c>
      <c r="I10201">
        <v>660</v>
      </c>
      <c r="J10201">
        <v>658.68</v>
      </c>
      <c r="K10201">
        <v>381.6</v>
      </c>
      <c r="L10201" t="s">
        <v>13</v>
      </c>
      <c r="M10201">
        <v>1</v>
      </c>
    </row>
    <row r="10202" spans="1:13" x14ac:dyDescent="0.25">
      <c r="A10202">
        <v>297202</v>
      </c>
      <c r="B10202">
        <v>0</v>
      </c>
      <c r="C10202" s="1">
        <v>43150</v>
      </c>
      <c r="D10202">
        <v>513501</v>
      </c>
      <c r="E10202">
        <v>1585</v>
      </c>
      <c r="F10202">
        <v>1</v>
      </c>
      <c r="G10202">
        <v>29.757000000000001</v>
      </c>
      <c r="H10202" s="1">
        <v>43150</v>
      </c>
      <c r="I10202">
        <v>190</v>
      </c>
      <c r="J10202">
        <v>29.757000000000001</v>
      </c>
      <c r="K10202">
        <v>9.8539999999999992</v>
      </c>
      <c r="L10202" t="s">
        <v>14</v>
      </c>
      <c r="M10202">
        <v>0.80579999999999996</v>
      </c>
    </row>
    <row r="10203" spans="1:13" x14ac:dyDescent="0.25">
      <c r="A10203">
        <v>297202</v>
      </c>
      <c r="B10203">
        <v>1</v>
      </c>
      <c r="C10203" s="1">
        <v>43150</v>
      </c>
      <c r="D10203">
        <v>513501</v>
      </c>
      <c r="E10203">
        <v>354</v>
      </c>
      <c r="F10203">
        <v>2</v>
      </c>
      <c r="G10203">
        <v>574.42499999999995</v>
      </c>
      <c r="H10203" s="1">
        <v>43150</v>
      </c>
      <c r="I10203">
        <v>190</v>
      </c>
      <c r="J10203">
        <v>522.72670000000005</v>
      </c>
      <c r="K10203">
        <v>292.86</v>
      </c>
      <c r="L10203" t="s">
        <v>14</v>
      </c>
      <c r="M10203">
        <v>0.80579999999999996</v>
      </c>
    </row>
    <row r="10204" spans="1:13" x14ac:dyDescent="0.25">
      <c r="A10204">
        <v>297203</v>
      </c>
      <c r="B10204">
        <v>0</v>
      </c>
      <c r="C10204" s="1">
        <v>43150</v>
      </c>
      <c r="D10204">
        <v>1487935</v>
      </c>
      <c r="E10204">
        <v>1578</v>
      </c>
      <c r="F10204">
        <v>4</v>
      </c>
      <c r="G10204">
        <v>284.7</v>
      </c>
      <c r="H10204" s="1">
        <v>43154</v>
      </c>
      <c r="I10204">
        <v>999999</v>
      </c>
      <c r="J10204">
        <v>281.85300000000001</v>
      </c>
      <c r="K10204">
        <v>94.328000000000003</v>
      </c>
      <c r="L10204" t="s">
        <v>13</v>
      </c>
      <c r="M10204">
        <v>1</v>
      </c>
    </row>
    <row r="10205" spans="1:13" x14ac:dyDescent="0.25">
      <c r="A10205">
        <v>297203</v>
      </c>
      <c r="B10205">
        <v>1</v>
      </c>
      <c r="C10205" s="1">
        <v>43150</v>
      </c>
      <c r="D10205">
        <v>1487935</v>
      </c>
      <c r="E10205">
        <v>1232</v>
      </c>
      <c r="F10205">
        <v>5</v>
      </c>
      <c r="G10205">
        <v>976.8</v>
      </c>
      <c r="H10205" s="1">
        <v>43154</v>
      </c>
      <c r="I10205">
        <v>999999</v>
      </c>
      <c r="J10205">
        <v>879.12</v>
      </c>
      <c r="K10205">
        <v>449.19600000000003</v>
      </c>
      <c r="L10205" t="s">
        <v>13</v>
      </c>
      <c r="M10205">
        <v>1</v>
      </c>
    </row>
    <row r="10206" spans="1:13" x14ac:dyDescent="0.25">
      <c r="A10206">
        <v>297204</v>
      </c>
      <c r="B10206">
        <v>0</v>
      </c>
      <c r="C10206" s="1">
        <v>43150</v>
      </c>
      <c r="D10206">
        <v>1483842</v>
      </c>
      <c r="E10206">
        <v>905</v>
      </c>
      <c r="F10206">
        <v>1</v>
      </c>
      <c r="G10206">
        <v>113.985</v>
      </c>
      <c r="H10206" s="1">
        <v>43153</v>
      </c>
      <c r="I10206">
        <v>999999</v>
      </c>
      <c r="J10206">
        <v>113.985</v>
      </c>
      <c r="K10206">
        <v>58.11</v>
      </c>
      <c r="L10206" t="s">
        <v>13</v>
      </c>
      <c r="M10206">
        <v>1</v>
      </c>
    </row>
    <row r="10207" spans="1:13" x14ac:dyDescent="0.25">
      <c r="A10207">
        <v>297205</v>
      </c>
      <c r="B10207">
        <v>0</v>
      </c>
      <c r="C10207" s="1">
        <v>43150</v>
      </c>
      <c r="D10207">
        <v>1699027</v>
      </c>
      <c r="E10207">
        <v>161</v>
      </c>
      <c r="F10207">
        <v>2</v>
      </c>
      <c r="G10207">
        <v>1512.59</v>
      </c>
      <c r="H10207" s="1">
        <v>43151</v>
      </c>
      <c r="I10207">
        <v>999999</v>
      </c>
      <c r="J10207">
        <v>1346.2050999999999</v>
      </c>
      <c r="K10207">
        <v>501.15350000000001</v>
      </c>
      <c r="L10207" t="s">
        <v>13</v>
      </c>
      <c r="M10207">
        <v>1</v>
      </c>
    </row>
    <row r="10208" spans="1:13" x14ac:dyDescent="0.25">
      <c r="A10208">
        <v>297206</v>
      </c>
      <c r="B10208">
        <v>0</v>
      </c>
      <c r="C10208" s="1">
        <v>43150</v>
      </c>
      <c r="D10208">
        <v>546960</v>
      </c>
      <c r="E10208">
        <v>1575</v>
      </c>
      <c r="F10208">
        <v>1</v>
      </c>
      <c r="G10208">
        <v>79.287000000000006</v>
      </c>
      <c r="H10208" s="1">
        <v>43154</v>
      </c>
      <c r="I10208">
        <v>999999</v>
      </c>
      <c r="J10208">
        <v>79.287000000000006</v>
      </c>
      <c r="K10208">
        <v>36.465000000000003</v>
      </c>
      <c r="L10208" t="s">
        <v>14</v>
      </c>
      <c r="M10208">
        <v>0.80579999999999996</v>
      </c>
    </row>
    <row r="10209" spans="1:13" x14ac:dyDescent="0.25">
      <c r="A10209">
        <v>297207</v>
      </c>
      <c r="B10209">
        <v>0</v>
      </c>
      <c r="C10209" s="1">
        <v>43150</v>
      </c>
      <c r="D10209">
        <v>2020317</v>
      </c>
      <c r="E10209">
        <v>1646</v>
      </c>
      <c r="F10209">
        <v>2</v>
      </c>
      <c r="G10209">
        <v>207.98699999999999</v>
      </c>
      <c r="H10209" s="1">
        <v>43150</v>
      </c>
      <c r="I10209">
        <v>440</v>
      </c>
      <c r="J10209">
        <v>180.9486</v>
      </c>
      <c r="K10209">
        <v>95.641000000000005</v>
      </c>
      <c r="L10209" t="s">
        <v>13</v>
      </c>
      <c r="M10209">
        <v>1</v>
      </c>
    </row>
    <row r="10210" spans="1:13" x14ac:dyDescent="0.25">
      <c r="A10210">
        <v>297207</v>
      </c>
      <c r="B10210">
        <v>1</v>
      </c>
      <c r="C10210" s="1">
        <v>43150</v>
      </c>
      <c r="D10210">
        <v>2020317</v>
      </c>
      <c r="E10210">
        <v>702</v>
      </c>
      <c r="F10210">
        <v>4</v>
      </c>
      <c r="G10210">
        <v>118.5</v>
      </c>
      <c r="H10210" s="1">
        <v>43150</v>
      </c>
      <c r="I10210">
        <v>440</v>
      </c>
      <c r="J10210">
        <v>104.28</v>
      </c>
      <c r="K10210">
        <v>60.42</v>
      </c>
      <c r="L10210" t="s">
        <v>13</v>
      </c>
      <c r="M10210">
        <v>1</v>
      </c>
    </row>
    <row r="10211" spans="1:13" x14ac:dyDescent="0.25">
      <c r="A10211">
        <v>297207</v>
      </c>
      <c r="B10211">
        <v>2</v>
      </c>
      <c r="C10211" s="1">
        <v>43150</v>
      </c>
      <c r="D10211">
        <v>2020317</v>
      </c>
      <c r="E10211">
        <v>1048</v>
      </c>
      <c r="F10211">
        <v>1</v>
      </c>
      <c r="G10211">
        <v>469.7</v>
      </c>
      <c r="H10211" s="1">
        <v>43150</v>
      </c>
      <c r="I10211">
        <v>440</v>
      </c>
      <c r="J10211">
        <v>469.7</v>
      </c>
      <c r="K10211">
        <v>155.61699999999999</v>
      </c>
      <c r="L10211" t="s">
        <v>13</v>
      </c>
      <c r="M10211">
        <v>1</v>
      </c>
    </row>
    <row r="10212" spans="1:13" x14ac:dyDescent="0.25">
      <c r="A10212">
        <v>297208</v>
      </c>
      <c r="B10212">
        <v>0</v>
      </c>
      <c r="C10212" s="1">
        <v>43150</v>
      </c>
      <c r="D10212">
        <v>758705</v>
      </c>
      <c r="E10212">
        <v>1547</v>
      </c>
      <c r="F10212">
        <v>8</v>
      </c>
      <c r="G10212">
        <v>357</v>
      </c>
      <c r="H10212" s="1">
        <v>43153</v>
      </c>
      <c r="I10212">
        <v>999999</v>
      </c>
      <c r="J10212">
        <v>314.16000000000003</v>
      </c>
      <c r="K10212">
        <v>164.178</v>
      </c>
      <c r="L10212" t="s">
        <v>14</v>
      </c>
      <c r="M10212">
        <v>0.80579999999999996</v>
      </c>
    </row>
    <row r="10213" spans="1:13" x14ac:dyDescent="0.25">
      <c r="A10213">
        <v>297208</v>
      </c>
      <c r="B10213">
        <v>1</v>
      </c>
      <c r="C10213" s="1">
        <v>43150</v>
      </c>
      <c r="D10213">
        <v>758705</v>
      </c>
      <c r="E10213">
        <v>1425</v>
      </c>
      <c r="F10213">
        <v>3</v>
      </c>
      <c r="G10213">
        <v>740.6</v>
      </c>
      <c r="H10213" s="1">
        <v>43153</v>
      </c>
      <c r="I10213">
        <v>999999</v>
      </c>
      <c r="J10213">
        <v>651.72799999999995</v>
      </c>
      <c r="K10213">
        <v>245.37799999999999</v>
      </c>
      <c r="L10213" t="s">
        <v>14</v>
      </c>
      <c r="M10213">
        <v>0.80579999999999996</v>
      </c>
    </row>
    <row r="10214" spans="1:13" x14ac:dyDescent="0.25">
      <c r="A10214">
        <v>297208</v>
      </c>
      <c r="B10214">
        <v>2</v>
      </c>
      <c r="C10214" s="1">
        <v>43150</v>
      </c>
      <c r="D10214">
        <v>758705</v>
      </c>
      <c r="E10214">
        <v>1424</v>
      </c>
      <c r="F10214">
        <v>2</v>
      </c>
      <c r="G10214">
        <v>280</v>
      </c>
      <c r="H10214" s="1">
        <v>43153</v>
      </c>
      <c r="I10214">
        <v>999999</v>
      </c>
      <c r="J10214">
        <v>240.8</v>
      </c>
      <c r="K10214">
        <v>128.75800000000001</v>
      </c>
      <c r="L10214" t="s">
        <v>14</v>
      </c>
      <c r="M10214">
        <v>0.80579999999999996</v>
      </c>
    </row>
    <row r="10215" spans="1:13" x14ac:dyDescent="0.25">
      <c r="A10215">
        <v>297209</v>
      </c>
      <c r="B10215">
        <v>0</v>
      </c>
      <c r="C10215" s="1">
        <v>43150</v>
      </c>
      <c r="D10215">
        <v>1867531</v>
      </c>
      <c r="E10215">
        <v>53</v>
      </c>
      <c r="F10215">
        <v>1</v>
      </c>
      <c r="G10215">
        <v>266.39999999999998</v>
      </c>
      <c r="H10215" s="1">
        <v>43155</v>
      </c>
      <c r="I10215">
        <v>999999</v>
      </c>
      <c r="J10215">
        <v>237.096</v>
      </c>
      <c r="K10215">
        <v>88.263000000000005</v>
      </c>
      <c r="L10215" t="s">
        <v>13</v>
      </c>
      <c r="M10215">
        <v>1</v>
      </c>
    </row>
    <row r="10216" spans="1:13" x14ac:dyDescent="0.25">
      <c r="A10216">
        <v>297209</v>
      </c>
      <c r="B10216">
        <v>1</v>
      </c>
      <c r="C10216" s="1">
        <v>43150</v>
      </c>
      <c r="D10216">
        <v>1867531</v>
      </c>
      <c r="E10216">
        <v>1669</v>
      </c>
      <c r="F10216">
        <v>3</v>
      </c>
      <c r="G10216">
        <v>6.2009999999999996</v>
      </c>
      <c r="H10216" s="1">
        <v>43155</v>
      </c>
      <c r="I10216">
        <v>999999</v>
      </c>
      <c r="J10216">
        <v>6.2009999999999996</v>
      </c>
      <c r="K10216">
        <v>2.8530000000000002</v>
      </c>
      <c r="L10216" t="s">
        <v>13</v>
      </c>
      <c r="M10216">
        <v>1</v>
      </c>
    </row>
    <row r="10217" spans="1:13" x14ac:dyDescent="0.25">
      <c r="A10217">
        <v>297209</v>
      </c>
      <c r="B10217">
        <v>2</v>
      </c>
      <c r="C10217" s="1">
        <v>43150</v>
      </c>
      <c r="D10217">
        <v>1867531</v>
      </c>
      <c r="E10217">
        <v>1344</v>
      </c>
      <c r="F10217">
        <v>9</v>
      </c>
      <c r="G10217">
        <v>22.4</v>
      </c>
      <c r="H10217" s="1">
        <v>43155</v>
      </c>
      <c r="I10217">
        <v>999999</v>
      </c>
      <c r="J10217">
        <v>19.936</v>
      </c>
      <c r="K10217">
        <v>11.423999999999999</v>
      </c>
      <c r="L10217" t="s">
        <v>13</v>
      </c>
      <c r="M10217">
        <v>1</v>
      </c>
    </row>
    <row r="10218" spans="1:13" x14ac:dyDescent="0.25">
      <c r="A10218">
        <v>297209</v>
      </c>
      <c r="B10218">
        <v>3</v>
      </c>
      <c r="C10218" s="1">
        <v>43150</v>
      </c>
      <c r="D10218">
        <v>1867531</v>
      </c>
      <c r="E10218">
        <v>535</v>
      </c>
      <c r="F10218">
        <v>3</v>
      </c>
      <c r="G10218">
        <v>268.5</v>
      </c>
      <c r="H10218" s="1">
        <v>43155</v>
      </c>
      <c r="I10218">
        <v>999999</v>
      </c>
      <c r="J10218">
        <v>268.5</v>
      </c>
      <c r="K10218">
        <v>123.48</v>
      </c>
      <c r="L10218" t="s">
        <v>13</v>
      </c>
      <c r="M10218">
        <v>1</v>
      </c>
    </row>
    <row r="10219" spans="1:13" x14ac:dyDescent="0.25">
      <c r="A10219">
        <v>297209</v>
      </c>
      <c r="B10219">
        <v>4</v>
      </c>
      <c r="C10219" s="1">
        <v>43150</v>
      </c>
      <c r="D10219">
        <v>1867531</v>
      </c>
      <c r="E10219">
        <v>2268</v>
      </c>
      <c r="F10219">
        <v>2</v>
      </c>
      <c r="G10219">
        <v>71.954999999999998</v>
      </c>
      <c r="H10219" s="1">
        <v>43155</v>
      </c>
      <c r="I10219">
        <v>999999</v>
      </c>
      <c r="J10219">
        <v>66.198599999999999</v>
      </c>
      <c r="K10219">
        <v>36.683999999999997</v>
      </c>
      <c r="L10219" t="s">
        <v>13</v>
      </c>
      <c r="M10219">
        <v>1</v>
      </c>
    </row>
    <row r="10220" spans="1:13" x14ac:dyDescent="0.25">
      <c r="A10220">
        <v>297210</v>
      </c>
      <c r="B10220">
        <v>0</v>
      </c>
      <c r="C10220" s="1">
        <v>43150</v>
      </c>
      <c r="D10220">
        <v>1740575</v>
      </c>
      <c r="E10220">
        <v>1387</v>
      </c>
      <c r="F10220">
        <v>4</v>
      </c>
      <c r="G10220">
        <v>40.585999999999999</v>
      </c>
      <c r="H10220" s="1">
        <v>43150</v>
      </c>
      <c r="I10220">
        <v>610</v>
      </c>
      <c r="J10220">
        <v>34.9039</v>
      </c>
      <c r="K10220">
        <v>18.661999999999999</v>
      </c>
      <c r="L10220" t="s">
        <v>13</v>
      </c>
      <c r="M10220">
        <v>1</v>
      </c>
    </row>
    <row r="10221" spans="1:13" x14ac:dyDescent="0.25">
      <c r="A10221">
        <v>297300</v>
      </c>
      <c r="B10221">
        <v>0</v>
      </c>
      <c r="C10221" s="1">
        <v>43151</v>
      </c>
      <c r="D10221">
        <v>815749</v>
      </c>
      <c r="E10221">
        <v>556</v>
      </c>
      <c r="F10221">
        <v>5</v>
      </c>
      <c r="G10221">
        <v>748.5</v>
      </c>
      <c r="H10221" s="1">
        <v>43151</v>
      </c>
      <c r="I10221">
        <v>330</v>
      </c>
      <c r="J10221">
        <v>748.5</v>
      </c>
      <c r="K10221">
        <v>381.6</v>
      </c>
      <c r="L10221" t="s">
        <v>14</v>
      </c>
      <c r="M10221">
        <v>0.81040000000000001</v>
      </c>
    </row>
    <row r="10222" spans="1:13" x14ac:dyDescent="0.25">
      <c r="A10222">
        <v>297300</v>
      </c>
      <c r="B10222">
        <v>1</v>
      </c>
      <c r="C10222" s="1">
        <v>43151</v>
      </c>
      <c r="D10222">
        <v>815749</v>
      </c>
      <c r="E10222">
        <v>1821</v>
      </c>
      <c r="F10222">
        <v>9</v>
      </c>
      <c r="G10222">
        <v>28.8</v>
      </c>
      <c r="H10222" s="1">
        <v>43151</v>
      </c>
      <c r="I10222">
        <v>330</v>
      </c>
      <c r="J10222">
        <v>25.632000000000001</v>
      </c>
      <c r="K10222">
        <v>14.679</v>
      </c>
      <c r="L10222" t="s">
        <v>14</v>
      </c>
      <c r="M10222">
        <v>0.81040000000000001</v>
      </c>
    </row>
    <row r="10223" spans="1:13" x14ac:dyDescent="0.25">
      <c r="A10223">
        <v>297301</v>
      </c>
      <c r="B10223">
        <v>0</v>
      </c>
      <c r="C10223" s="1">
        <v>43151</v>
      </c>
      <c r="D10223">
        <v>439768</v>
      </c>
      <c r="E10223">
        <v>578</v>
      </c>
      <c r="F10223">
        <v>1</v>
      </c>
      <c r="G10223">
        <v>1498.5</v>
      </c>
      <c r="H10223" s="1">
        <v>43156</v>
      </c>
      <c r="I10223">
        <v>999999</v>
      </c>
      <c r="J10223">
        <v>1498.5</v>
      </c>
      <c r="K10223">
        <v>689.1</v>
      </c>
      <c r="L10223" t="s">
        <v>14</v>
      </c>
      <c r="M10223">
        <v>0.81040000000000001</v>
      </c>
    </row>
    <row r="10224" spans="1:13" x14ac:dyDescent="0.25">
      <c r="A10224">
        <v>297301</v>
      </c>
      <c r="B10224">
        <v>1</v>
      </c>
      <c r="C10224" s="1">
        <v>43151</v>
      </c>
      <c r="D10224">
        <v>439768</v>
      </c>
      <c r="E10224">
        <v>57</v>
      </c>
      <c r="F10224">
        <v>1</v>
      </c>
      <c r="G10224">
        <v>140.4</v>
      </c>
      <c r="H10224" s="1">
        <v>43156</v>
      </c>
      <c r="I10224">
        <v>999999</v>
      </c>
      <c r="J10224">
        <v>140.4</v>
      </c>
      <c r="K10224">
        <v>71.576999999999998</v>
      </c>
      <c r="L10224" t="s">
        <v>14</v>
      </c>
      <c r="M10224">
        <v>0.81040000000000001</v>
      </c>
    </row>
    <row r="10225" spans="1:13" x14ac:dyDescent="0.25">
      <c r="A10225">
        <v>296201</v>
      </c>
      <c r="B10225">
        <v>4</v>
      </c>
      <c r="C10225" s="1">
        <v>43140</v>
      </c>
      <c r="D10225">
        <v>1184956</v>
      </c>
      <c r="E10225">
        <v>638</v>
      </c>
      <c r="F10225">
        <v>1</v>
      </c>
      <c r="G10225">
        <v>748.5</v>
      </c>
      <c r="H10225" s="1">
        <v>43142</v>
      </c>
      <c r="I10225">
        <v>999999</v>
      </c>
      <c r="J10225">
        <v>673.65</v>
      </c>
      <c r="K10225">
        <v>381.6</v>
      </c>
      <c r="L10225" t="s">
        <v>16</v>
      </c>
      <c r="M10225">
        <v>0.72309999999999997</v>
      </c>
    </row>
    <row r="10226" spans="1:13" x14ac:dyDescent="0.25">
      <c r="A10226">
        <v>296202</v>
      </c>
      <c r="B10226">
        <v>0</v>
      </c>
      <c r="C10226" s="1">
        <v>43140</v>
      </c>
      <c r="D10226">
        <v>277118</v>
      </c>
      <c r="E10226">
        <v>1649</v>
      </c>
      <c r="F10226">
        <v>2</v>
      </c>
      <c r="G10226">
        <v>337.98700000000002</v>
      </c>
      <c r="H10226" s="1">
        <v>43141</v>
      </c>
      <c r="I10226">
        <v>999999</v>
      </c>
      <c r="J10226">
        <v>290.66879999999998</v>
      </c>
      <c r="K10226">
        <v>111.982</v>
      </c>
      <c r="L10226" t="s">
        <v>15</v>
      </c>
      <c r="M10226">
        <v>1.2608999999999999</v>
      </c>
    </row>
    <row r="10227" spans="1:13" x14ac:dyDescent="0.25">
      <c r="A10227">
        <v>296202</v>
      </c>
      <c r="B10227">
        <v>1</v>
      </c>
      <c r="C10227" s="1">
        <v>43140</v>
      </c>
      <c r="D10227">
        <v>277118</v>
      </c>
      <c r="E10227">
        <v>1439</v>
      </c>
      <c r="F10227">
        <v>3</v>
      </c>
      <c r="G10227">
        <v>421.4</v>
      </c>
      <c r="H10227" s="1">
        <v>43141</v>
      </c>
      <c r="I10227">
        <v>999999</v>
      </c>
      <c r="J10227">
        <v>421.4</v>
      </c>
      <c r="K10227">
        <v>193.78800000000001</v>
      </c>
      <c r="L10227" t="s">
        <v>15</v>
      </c>
      <c r="M10227">
        <v>1.2608999999999999</v>
      </c>
    </row>
    <row r="10228" spans="1:13" x14ac:dyDescent="0.25">
      <c r="A10228">
        <v>296203</v>
      </c>
      <c r="B10228">
        <v>0</v>
      </c>
      <c r="C10228" s="1">
        <v>43140</v>
      </c>
      <c r="D10228">
        <v>1529974</v>
      </c>
      <c r="E10228">
        <v>2334</v>
      </c>
      <c r="F10228">
        <v>2</v>
      </c>
      <c r="G10228">
        <v>572.39099999999996</v>
      </c>
      <c r="H10228" s="1">
        <v>43140</v>
      </c>
      <c r="I10228">
        <v>510</v>
      </c>
      <c r="J10228">
        <v>497.98009999999999</v>
      </c>
      <c r="K10228">
        <v>189.648</v>
      </c>
      <c r="L10228" t="s">
        <v>13</v>
      </c>
      <c r="M10228">
        <v>1</v>
      </c>
    </row>
    <row r="10229" spans="1:13" x14ac:dyDescent="0.25">
      <c r="A10229">
        <v>296203</v>
      </c>
      <c r="B10229">
        <v>1</v>
      </c>
      <c r="C10229" s="1">
        <v>43140</v>
      </c>
      <c r="D10229">
        <v>1529974</v>
      </c>
      <c r="E10229">
        <v>429</v>
      </c>
      <c r="F10229">
        <v>9</v>
      </c>
      <c r="G10229">
        <v>899.85</v>
      </c>
      <c r="H10229" s="1">
        <v>43140</v>
      </c>
      <c r="I10229">
        <v>510</v>
      </c>
      <c r="J10229">
        <v>791.86800000000005</v>
      </c>
      <c r="K10229">
        <v>413.80500000000001</v>
      </c>
      <c r="L10229" t="s">
        <v>13</v>
      </c>
      <c r="M10229">
        <v>1</v>
      </c>
    </row>
    <row r="10230" spans="1:13" x14ac:dyDescent="0.25">
      <c r="A10230">
        <v>296204</v>
      </c>
      <c r="B10230">
        <v>0</v>
      </c>
      <c r="C10230" s="1">
        <v>43140</v>
      </c>
      <c r="D10230">
        <v>646804</v>
      </c>
      <c r="E10230">
        <v>1677</v>
      </c>
      <c r="F10230">
        <v>1</v>
      </c>
      <c r="G10230">
        <v>4.4909999999999997</v>
      </c>
      <c r="H10230" s="1">
        <v>43142</v>
      </c>
      <c r="I10230">
        <v>999999</v>
      </c>
      <c r="J10230">
        <v>3.9969000000000001</v>
      </c>
      <c r="K10230">
        <v>2.286</v>
      </c>
      <c r="L10230" t="s">
        <v>14</v>
      </c>
      <c r="M10230">
        <v>0.81479999999999997</v>
      </c>
    </row>
    <row r="10231" spans="1:13" x14ac:dyDescent="0.25">
      <c r="A10231">
        <v>296204</v>
      </c>
      <c r="B10231">
        <v>1</v>
      </c>
      <c r="C10231" s="1">
        <v>43140</v>
      </c>
      <c r="D10231">
        <v>646804</v>
      </c>
      <c r="E10231">
        <v>1156</v>
      </c>
      <c r="F10231">
        <v>1</v>
      </c>
      <c r="G10231">
        <v>1760</v>
      </c>
      <c r="H10231" s="1">
        <v>43142</v>
      </c>
      <c r="I10231">
        <v>999999</v>
      </c>
      <c r="J10231">
        <v>1760</v>
      </c>
      <c r="K10231">
        <v>583.12099999999998</v>
      </c>
      <c r="L10231" t="s">
        <v>14</v>
      </c>
      <c r="M10231">
        <v>0.81479999999999997</v>
      </c>
    </row>
    <row r="10232" spans="1:13" x14ac:dyDescent="0.25">
      <c r="A10232">
        <v>296204</v>
      </c>
      <c r="B10232">
        <v>2</v>
      </c>
      <c r="C10232" s="1">
        <v>43140</v>
      </c>
      <c r="D10232">
        <v>646804</v>
      </c>
      <c r="E10232">
        <v>454</v>
      </c>
      <c r="F10232">
        <v>2</v>
      </c>
      <c r="G10232">
        <v>404.85</v>
      </c>
      <c r="H10232" s="1">
        <v>43142</v>
      </c>
      <c r="I10232">
        <v>999999</v>
      </c>
      <c r="J10232">
        <v>404.85</v>
      </c>
      <c r="K10232">
        <v>206.4</v>
      </c>
      <c r="L10232" t="s">
        <v>14</v>
      </c>
      <c r="M10232">
        <v>0.81479999999999997</v>
      </c>
    </row>
    <row r="10233" spans="1:13" x14ac:dyDescent="0.25">
      <c r="A10233">
        <v>296204</v>
      </c>
      <c r="B10233">
        <v>3</v>
      </c>
      <c r="C10233" s="1">
        <v>43140</v>
      </c>
      <c r="D10233">
        <v>646804</v>
      </c>
      <c r="E10233">
        <v>548</v>
      </c>
      <c r="F10233">
        <v>3</v>
      </c>
      <c r="G10233">
        <v>285</v>
      </c>
      <c r="H10233" s="1">
        <v>43142</v>
      </c>
      <c r="I10233">
        <v>999999</v>
      </c>
      <c r="J10233">
        <v>245.1</v>
      </c>
      <c r="K10233">
        <v>131.05500000000001</v>
      </c>
      <c r="L10233" t="s">
        <v>14</v>
      </c>
      <c r="M10233">
        <v>0.81479999999999997</v>
      </c>
    </row>
    <row r="10234" spans="1:13" x14ac:dyDescent="0.25">
      <c r="A10234">
        <v>296205</v>
      </c>
      <c r="B10234">
        <v>0</v>
      </c>
      <c r="C10234" s="1">
        <v>43140</v>
      </c>
      <c r="D10234">
        <v>1860538</v>
      </c>
      <c r="E10234">
        <v>2280</v>
      </c>
      <c r="F10234">
        <v>4</v>
      </c>
      <c r="G10234">
        <v>241.65</v>
      </c>
      <c r="H10234" s="1">
        <v>43143</v>
      </c>
      <c r="I10234">
        <v>999999</v>
      </c>
      <c r="J10234">
        <v>217.48500000000001</v>
      </c>
      <c r="K10234">
        <v>111.123</v>
      </c>
      <c r="L10234" t="s">
        <v>13</v>
      </c>
      <c r="M10234">
        <v>1</v>
      </c>
    </row>
    <row r="10235" spans="1:13" x14ac:dyDescent="0.25">
      <c r="A10235">
        <v>296206</v>
      </c>
      <c r="B10235">
        <v>0</v>
      </c>
      <c r="C10235" s="1">
        <v>43140</v>
      </c>
      <c r="D10235">
        <v>431265</v>
      </c>
      <c r="E10235">
        <v>432</v>
      </c>
      <c r="F10235">
        <v>7</v>
      </c>
      <c r="G10235">
        <v>749.85</v>
      </c>
      <c r="H10235" s="1">
        <v>43140</v>
      </c>
      <c r="I10235">
        <v>190</v>
      </c>
      <c r="J10235">
        <v>659.86800000000005</v>
      </c>
      <c r="K10235">
        <v>382.29</v>
      </c>
      <c r="L10235" t="s">
        <v>14</v>
      </c>
      <c r="M10235">
        <v>0.81479999999999997</v>
      </c>
    </row>
    <row r="10236" spans="1:13" x14ac:dyDescent="0.25">
      <c r="A10236">
        <v>296300</v>
      </c>
      <c r="B10236">
        <v>0</v>
      </c>
      <c r="C10236" s="1">
        <v>43141</v>
      </c>
      <c r="D10236">
        <v>274869</v>
      </c>
      <c r="E10236">
        <v>1333</v>
      </c>
      <c r="F10236">
        <v>1</v>
      </c>
      <c r="G10236">
        <v>46.186</v>
      </c>
      <c r="H10236" s="1">
        <v>43141</v>
      </c>
      <c r="I10236">
        <v>80</v>
      </c>
      <c r="J10236">
        <v>40.643599999999999</v>
      </c>
      <c r="K10236">
        <v>21.238</v>
      </c>
      <c r="L10236" t="s">
        <v>15</v>
      </c>
      <c r="M10236">
        <v>1.2608999999999999</v>
      </c>
    </row>
    <row r="10237" spans="1:13" x14ac:dyDescent="0.25">
      <c r="A10237">
        <v>296301</v>
      </c>
      <c r="B10237">
        <v>0</v>
      </c>
      <c r="C10237" s="1">
        <v>43141</v>
      </c>
      <c r="D10237">
        <v>2082685</v>
      </c>
      <c r="E10237">
        <v>2063</v>
      </c>
      <c r="F10237">
        <v>2</v>
      </c>
      <c r="G10237">
        <v>161.99100000000001</v>
      </c>
      <c r="H10237" s="1">
        <v>43141</v>
      </c>
      <c r="I10237">
        <v>585</v>
      </c>
      <c r="J10237">
        <v>142.55199999999999</v>
      </c>
      <c r="K10237">
        <v>74.492999999999995</v>
      </c>
      <c r="L10237" t="s">
        <v>13</v>
      </c>
      <c r="M10237">
        <v>1</v>
      </c>
    </row>
    <row r="10238" spans="1:13" x14ac:dyDescent="0.25">
      <c r="A10238">
        <v>296301</v>
      </c>
      <c r="B10238">
        <v>1</v>
      </c>
      <c r="C10238" s="1">
        <v>43141</v>
      </c>
      <c r="D10238">
        <v>2082685</v>
      </c>
      <c r="E10238">
        <v>127</v>
      </c>
      <c r="F10238">
        <v>1</v>
      </c>
      <c r="G10238">
        <v>136.22999999999999</v>
      </c>
      <c r="H10238" s="1">
        <v>43141</v>
      </c>
      <c r="I10238">
        <v>585</v>
      </c>
      <c r="J10238">
        <v>132.1431</v>
      </c>
      <c r="K10238">
        <v>69.454499999999996</v>
      </c>
      <c r="L10238" t="s">
        <v>13</v>
      </c>
      <c r="M10238">
        <v>1</v>
      </c>
    </row>
    <row r="10239" spans="1:13" x14ac:dyDescent="0.25">
      <c r="A10239">
        <v>296302</v>
      </c>
      <c r="B10239">
        <v>0</v>
      </c>
      <c r="C10239" s="1">
        <v>43141</v>
      </c>
      <c r="D10239">
        <v>866121</v>
      </c>
      <c r="E10239">
        <v>1608</v>
      </c>
      <c r="F10239">
        <v>3</v>
      </c>
      <c r="G10239">
        <v>142.98699999999999</v>
      </c>
      <c r="H10239" s="1">
        <v>43141</v>
      </c>
      <c r="I10239">
        <v>330</v>
      </c>
      <c r="J10239">
        <v>125.82850000000001</v>
      </c>
      <c r="K10239">
        <v>72.903999999999996</v>
      </c>
      <c r="L10239" t="s">
        <v>14</v>
      </c>
      <c r="M10239">
        <v>0.81479999999999997</v>
      </c>
    </row>
    <row r="10240" spans="1:13" x14ac:dyDescent="0.25">
      <c r="A10240">
        <v>296302</v>
      </c>
      <c r="B10240">
        <v>1</v>
      </c>
      <c r="C10240" s="1">
        <v>43141</v>
      </c>
      <c r="D10240">
        <v>866121</v>
      </c>
      <c r="E10240">
        <v>2296</v>
      </c>
      <c r="F10240">
        <v>4</v>
      </c>
      <c r="G10240">
        <v>241.65</v>
      </c>
      <c r="H10240" s="1">
        <v>43141</v>
      </c>
      <c r="I10240">
        <v>330</v>
      </c>
      <c r="J10240">
        <v>229.5675</v>
      </c>
      <c r="K10240">
        <v>111.123</v>
      </c>
      <c r="L10240" t="s">
        <v>14</v>
      </c>
      <c r="M10240">
        <v>0.81479999999999997</v>
      </c>
    </row>
    <row r="10241" spans="1:13" x14ac:dyDescent="0.25">
      <c r="A10241">
        <v>296304</v>
      </c>
      <c r="B10241">
        <v>0</v>
      </c>
      <c r="C10241" s="1">
        <v>43141</v>
      </c>
      <c r="D10241">
        <v>1652777</v>
      </c>
      <c r="E10241">
        <v>447</v>
      </c>
      <c r="F10241">
        <v>1</v>
      </c>
      <c r="G10241">
        <v>344.85</v>
      </c>
      <c r="H10241" s="1">
        <v>43141</v>
      </c>
      <c r="I10241">
        <v>530</v>
      </c>
      <c r="J10241">
        <v>327.60750000000002</v>
      </c>
      <c r="K10241">
        <v>175.815</v>
      </c>
      <c r="L10241" t="s">
        <v>13</v>
      </c>
      <c r="M10241">
        <v>1</v>
      </c>
    </row>
    <row r="10242" spans="1:13" x14ac:dyDescent="0.25">
      <c r="A10242">
        <v>296305</v>
      </c>
      <c r="B10242">
        <v>0</v>
      </c>
      <c r="C10242" s="1">
        <v>43141</v>
      </c>
      <c r="D10242">
        <v>664358</v>
      </c>
      <c r="E10242">
        <v>2021</v>
      </c>
      <c r="F10242">
        <v>2</v>
      </c>
      <c r="G10242">
        <v>161.99100000000001</v>
      </c>
      <c r="H10242" s="1">
        <v>43141</v>
      </c>
      <c r="I10242">
        <v>130</v>
      </c>
      <c r="J10242">
        <v>150.6516</v>
      </c>
      <c r="K10242">
        <v>74.492999999999995</v>
      </c>
      <c r="L10242" t="s">
        <v>14</v>
      </c>
      <c r="M10242">
        <v>0.81479999999999997</v>
      </c>
    </row>
    <row r="10243" spans="1:13" x14ac:dyDescent="0.25">
      <c r="A10243">
        <v>296305</v>
      </c>
      <c r="B10243">
        <v>1</v>
      </c>
      <c r="C10243" s="1">
        <v>43141</v>
      </c>
      <c r="D10243">
        <v>664358</v>
      </c>
      <c r="E10243">
        <v>58</v>
      </c>
      <c r="F10243">
        <v>2</v>
      </c>
      <c r="G10243">
        <v>140.4</v>
      </c>
      <c r="H10243" s="1">
        <v>43141</v>
      </c>
      <c r="I10243">
        <v>130</v>
      </c>
      <c r="J10243">
        <v>140.4</v>
      </c>
      <c r="K10243">
        <v>71.576999999999998</v>
      </c>
      <c r="L10243" t="s">
        <v>14</v>
      </c>
      <c r="M10243">
        <v>0.81479999999999997</v>
      </c>
    </row>
    <row r="10244" spans="1:13" x14ac:dyDescent="0.25">
      <c r="A10244">
        <v>296305</v>
      </c>
      <c r="B10244">
        <v>2</v>
      </c>
      <c r="C10244" s="1">
        <v>43141</v>
      </c>
      <c r="D10244">
        <v>664358</v>
      </c>
      <c r="E10244">
        <v>1352</v>
      </c>
      <c r="F10244">
        <v>2</v>
      </c>
      <c r="G10244">
        <v>32.186</v>
      </c>
      <c r="H10244" s="1">
        <v>43141</v>
      </c>
      <c r="I10244">
        <v>130</v>
      </c>
      <c r="J10244">
        <v>29.289200000000001</v>
      </c>
      <c r="K10244">
        <v>14.798</v>
      </c>
      <c r="L10244" t="s">
        <v>14</v>
      </c>
      <c r="M10244">
        <v>0.81479999999999997</v>
      </c>
    </row>
    <row r="10245" spans="1:13" x14ac:dyDescent="0.25">
      <c r="A10245">
        <v>296306</v>
      </c>
      <c r="B10245">
        <v>0</v>
      </c>
      <c r="C10245" s="1">
        <v>43141</v>
      </c>
      <c r="D10245">
        <v>1081026</v>
      </c>
      <c r="E10245">
        <v>2150</v>
      </c>
      <c r="F10245">
        <v>1</v>
      </c>
      <c r="G10245">
        <v>134.1</v>
      </c>
      <c r="H10245" s="1">
        <v>43145</v>
      </c>
      <c r="I10245">
        <v>999999</v>
      </c>
      <c r="J10245">
        <v>134.1</v>
      </c>
      <c r="K10245">
        <v>68.364000000000004</v>
      </c>
      <c r="L10245" t="s">
        <v>16</v>
      </c>
      <c r="M10245">
        <v>0.72309999999999997</v>
      </c>
    </row>
    <row r="10246" spans="1:13" x14ac:dyDescent="0.25">
      <c r="A10246">
        <v>296307</v>
      </c>
      <c r="B10246">
        <v>0</v>
      </c>
      <c r="C10246" s="1">
        <v>43141</v>
      </c>
      <c r="D10246">
        <v>1691539</v>
      </c>
      <c r="E10246">
        <v>1694</v>
      </c>
      <c r="F10246">
        <v>4</v>
      </c>
      <c r="G10246">
        <v>7.992</v>
      </c>
      <c r="H10246" s="1">
        <v>43141</v>
      </c>
      <c r="I10246">
        <v>560</v>
      </c>
      <c r="J10246">
        <v>7.992</v>
      </c>
      <c r="K10246">
        <v>3.6720000000000002</v>
      </c>
      <c r="L10246" t="s">
        <v>13</v>
      </c>
      <c r="M10246">
        <v>1</v>
      </c>
    </row>
    <row r="10247" spans="1:13" x14ac:dyDescent="0.25">
      <c r="A10247">
        <v>296308</v>
      </c>
      <c r="B10247">
        <v>0</v>
      </c>
      <c r="C10247" s="1">
        <v>43141</v>
      </c>
      <c r="D10247">
        <v>1844329</v>
      </c>
      <c r="E10247">
        <v>2515</v>
      </c>
      <c r="F10247">
        <v>2</v>
      </c>
      <c r="G10247">
        <v>4.6900000000000004</v>
      </c>
      <c r="H10247" s="1">
        <v>43143</v>
      </c>
      <c r="I10247">
        <v>999999</v>
      </c>
      <c r="J10247">
        <v>4.6430999999999996</v>
      </c>
      <c r="K10247">
        <v>2.3940000000000001</v>
      </c>
      <c r="L10247" t="s">
        <v>13</v>
      </c>
      <c r="M10247">
        <v>1</v>
      </c>
    </row>
    <row r="10248" spans="1:13" x14ac:dyDescent="0.25">
      <c r="A10248">
        <v>296308</v>
      </c>
      <c r="B10248">
        <v>1</v>
      </c>
      <c r="C10248" s="1">
        <v>43141</v>
      </c>
      <c r="D10248">
        <v>1844329</v>
      </c>
      <c r="E10248">
        <v>1425</v>
      </c>
      <c r="F10248">
        <v>6</v>
      </c>
      <c r="G10248">
        <v>740.6</v>
      </c>
      <c r="H10248" s="1">
        <v>43143</v>
      </c>
      <c r="I10248">
        <v>999999</v>
      </c>
      <c r="J10248">
        <v>740.6</v>
      </c>
      <c r="K10248">
        <v>245.37799999999999</v>
      </c>
      <c r="L10248" t="s">
        <v>13</v>
      </c>
      <c r="M10248">
        <v>1</v>
      </c>
    </row>
    <row r="10249" spans="1:13" x14ac:dyDescent="0.25">
      <c r="A10249">
        <v>296308</v>
      </c>
      <c r="B10249">
        <v>2</v>
      </c>
      <c r="C10249" s="1">
        <v>43141</v>
      </c>
      <c r="D10249">
        <v>1844329</v>
      </c>
      <c r="E10249">
        <v>696</v>
      </c>
      <c r="F10249">
        <v>9</v>
      </c>
      <c r="G10249">
        <v>285</v>
      </c>
      <c r="H10249" s="1">
        <v>43143</v>
      </c>
      <c r="I10249">
        <v>999999</v>
      </c>
      <c r="J10249">
        <v>265.05</v>
      </c>
      <c r="K10249">
        <v>131.05500000000001</v>
      </c>
      <c r="L10249" t="s">
        <v>13</v>
      </c>
      <c r="M10249">
        <v>1</v>
      </c>
    </row>
    <row r="10250" spans="1:13" x14ac:dyDescent="0.25">
      <c r="A10250">
        <v>296309</v>
      </c>
      <c r="B10250">
        <v>0</v>
      </c>
      <c r="C10250" s="1">
        <v>43141</v>
      </c>
      <c r="D10250">
        <v>1397992</v>
      </c>
      <c r="E10250">
        <v>1950</v>
      </c>
      <c r="F10250">
        <v>6</v>
      </c>
      <c r="G10250">
        <v>116.991</v>
      </c>
      <c r="H10250" s="1">
        <v>43146</v>
      </c>
      <c r="I10250">
        <v>999999</v>
      </c>
      <c r="J10250">
        <v>104.1219</v>
      </c>
      <c r="K10250">
        <v>59.643000000000001</v>
      </c>
      <c r="L10250" t="s">
        <v>13</v>
      </c>
      <c r="M10250">
        <v>1</v>
      </c>
    </row>
    <row r="10251" spans="1:13" x14ac:dyDescent="0.25">
      <c r="A10251">
        <v>296309</v>
      </c>
      <c r="B10251">
        <v>1</v>
      </c>
      <c r="C10251" s="1">
        <v>43141</v>
      </c>
      <c r="D10251">
        <v>1397992</v>
      </c>
      <c r="E10251">
        <v>1515</v>
      </c>
      <c r="F10251">
        <v>6</v>
      </c>
      <c r="G10251">
        <v>322</v>
      </c>
      <c r="H10251" s="1">
        <v>43146</v>
      </c>
      <c r="I10251">
        <v>999999</v>
      </c>
      <c r="J10251">
        <v>318.77999999999997</v>
      </c>
      <c r="K10251">
        <v>148.078</v>
      </c>
      <c r="L10251" t="s">
        <v>13</v>
      </c>
      <c r="M10251">
        <v>1</v>
      </c>
    </row>
    <row r="10252" spans="1:13" x14ac:dyDescent="0.25">
      <c r="A10252">
        <v>296310</v>
      </c>
      <c r="B10252">
        <v>0</v>
      </c>
      <c r="C10252" s="1">
        <v>43141</v>
      </c>
      <c r="D10252">
        <v>193458</v>
      </c>
      <c r="E10252">
        <v>432</v>
      </c>
      <c r="F10252">
        <v>1</v>
      </c>
      <c r="G10252">
        <v>749.85</v>
      </c>
      <c r="H10252" s="1">
        <v>43141</v>
      </c>
      <c r="I10252">
        <v>60</v>
      </c>
      <c r="J10252">
        <v>644.87099999999998</v>
      </c>
      <c r="K10252">
        <v>382.29</v>
      </c>
      <c r="L10252" t="s">
        <v>17</v>
      </c>
      <c r="M10252">
        <v>1.2808999999999999</v>
      </c>
    </row>
    <row r="10253" spans="1:13" x14ac:dyDescent="0.25">
      <c r="A10253">
        <v>296310</v>
      </c>
      <c r="B10253">
        <v>1</v>
      </c>
      <c r="C10253" s="1">
        <v>43141</v>
      </c>
      <c r="D10253">
        <v>193458</v>
      </c>
      <c r="E10253">
        <v>426</v>
      </c>
      <c r="F10253">
        <v>2</v>
      </c>
      <c r="G10253">
        <v>749.85</v>
      </c>
      <c r="H10253" s="1">
        <v>43141</v>
      </c>
      <c r="I10253">
        <v>60</v>
      </c>
      <c r="J10253">
        <v>749.85</v>
      </c>
      <c r="K10253">
        <v>382.29</v>
      </c>
      <c r="L10253" t="s">
        <v>17</v>
      </c>
      <c r="M10253">
        <v>1.2808999999999999</v>
      </c>
    </row>
    <row r="10254" spans="1:13" x14ac:dyDescent="0.25">
      <c r="A10254">
        <v>296310</v>
      </c>
      <c r="B10254">
        <v>2</v>
      </c>
      <c r="C10254" s="1">
        <v>43141</v>
      </c>
      <c r="D10254">
        <v>193458</v>
      </c>
      <c r="E10254">
        <v>1654</v>
      </c>
      <c r="F10254">
        <v>5</v>
      </c>
      <c r="G10254">
        <v>337.98700000000002</v>
      </c>
      <c r="H10254" s="1">
        <v>43141</v>
      </c>
      <c r="I10254">
        <v>60</v>
      </c>
      <c r="J10254">
        <v>337.98700000000002</v>
      </c>
      <c r="K10254">
        <v>111.982</v>
      </c>
      <c r="L10254" t="s">
        <v>17</v>
      </c>
      <c r="M10254">
        <v>1.2808999999999999</v>
      </c>
    </row>
    <row r="10255" spans="1:13" x14ac:dyDescent="0.25">
      <c r="A10255">
        <v>296311</v>
      </c>
      <c r="B10255">
        <v>0</v>
      </c>
      <c r="C10255" s="1">
        <v>43141</v>
      </c>
      <c r="D10255">
        <v>204480</v>
      </c>
      <c r="E10255">
        <v>1635</v>
      </c>
      <c r="F10255">
        <v>3</v>
      </c>
      <c r="G10255">
        <v>29.757000000000001</v>
      </c>
      <c r="H10255" s="1">
        <v>43144</v>
      </c>
      <c r="I10255">
        <v>999999</v>
      </c>
      <c r="J10255">
        <v>29.757000000000001</v>
      </c>
      <c r="K10255">
        <v>9.8539999999999992</v>
      </c>
      <c r="L10255" t="s">
        <v>15</v>
      </c>
      <c r="M10255">
        <v>1.2608999999999999</v>
      </c>
    </row>
    <row r="10256" spans="1:13" x14ac:dyDescent="0.25">
      <c r="A10256">
        <v>296500</v>
      </c>
      <c r="B10256">
        <v>0</v>
      </c>
      <c r="C10256" s="1">
        <v>43143</v>
      </c>
      <c r="D10256">
        <v>1744581</v>
      </c>
      <c r="E10256">
        <v>230</v>
      </c>
      <c r="F10256">
        <v>2</v>
      </c>
      <c r="G10256">
        <v>569.04999999999995</v>
      </c>
      <c r="H10256" s="1">
        <v>43146</v>
      </c>
      <c r="I10256">
        <v>999999</v>
      </c>
      <c r="J10256">
        <v>523.52599999999995</v>
      </c>
      <c r="K10256">
        <v>261.68700000000001</v>
      </c>
      <c r="L10256" t="s">
        <v>13</v>
      </c>
      <c r="M10256">
        <v>1</v>
      </c>
    </row>
    <row r="10257" spans="1:13" x14ac:dyDescent="0.25">
      <c r="A10257">
        <v>296500</v>
      </c>
      <c r="B10257">
        <v>1</v>
      </c>
      <c r="C10257" s="1">
        <v>43143</v>
      </c>
      <c r="D10257">
        <v>1744581</v>
      </c>
      <c r="E10257">
        <v>378</v>
      </c>
      <c r="F10257">
        <v>1</v>
      </c>
      <c r="G10257">
        <v>1137</v>
      </c>
      <c r="H10257" s="1">
        <v>43146</v>
      </c>
      <c r="I10257">
        <v>999999</v>
      </c>
      <c r="J10257">
        <v>1137</v>
      </c>
      <c r="K10257">
        <v>522.87</v>
      </c>
      <c r="L10257" t="s">
        <v>13</v>
      </c>
      <c r="M10257">
        <v>1</v>
      </c>
    </row>
    <row r="10258" spans="1:13" x14ac:dyDescent="0.25">
      <c r="A10258">
        <v>296500</v>
      </c>
      <c r="B10258">
        <v>2</v>
      </c>
      <c r="C10258" s="1">
        <v>43143</v>
      </c>
      <c r="D10258">
        <v>1744581</v>
      </c>
      <c r="E10258">
        <v>777</v>
      </c>
      <c r="F10258">
        <v>1</v>
      </c>
      <c r="G10258">
        <v>20.85</v>
      </c>
      <c r="H10258" s="1">
        <v>43146</v>
      </c>
      <c r="I10258">
        <v>999999</v>
      </c>
      <c r="J10258">
        <v>20.85</v>
      </c>
      <c r="K10258">
        <v>10.635</v>
      </c>
      <c r="L10258" t="s">
        <v>13</v>
      </c>
      <c r="M10258">
        <v>1</v>
      </c>
    </row>
    <row r="10259" spans="1:13" x14ac:dyDescent="0.25">
      <c r="A10259">
        <v>296501</v>
      </c>
      <c r="B10259">
        <v>0</v>
      </c>
      <c r="C10259" s="1">
        <v>43143</v>
      </c>
      <c r="D10259">
        <v>1313828</v>
      </c>
      <c r="E10259">
        <v>1653</v>
      </c>
      <c r="F10259">
        <v>7</v>
      </c>
      <c r="G10259">
        <v>142.98699999999999</v>
      </c>
      <c r="H10259" s="1">
        <v>43143</v>
      </c>
      <c r="I10259">
        <v>590</v>
      </c>
      <c r="J10259">
        <v>132.97790000000001</v>
      </c>
      <c r="K10259">
        <v>72.903999999999996</v>
      </c>
      <c r="L10259" t="s">
        <v>13</v>
      </c>
      <c r="M10259">
        <v>1</v>
      </c>
    </row>
    <row r="10260" spans="1:13" x14ac:dyDescent="0.25">
      <c r="A10260">
        <v>296501</v>
      </c>
      <c r="B10260">
        <v>1</v>
      </c>
      <c r="C10260" s="1">
        <v>43143</v>
      </c>
      <c r="D10260">
        <v>1313828</v>
      </c>
      <c r="E10260">
        <v>130</v>
      </c>
      <c r="F10260">
        <v>1</v>
      </c>
      <c r="G10260">
        <v>190</v>
      </c>
      <c r="H10260" s="1">
        <v>43143</v>
      </c>
      <c r="I10260">
        <v>590</v>
      </c>
      <c r="J10260">
        <v>190</v>
      </c>
      <c r="K10260">
        <v>96.871499999999997</v>
      </c>
      <c r="L10260" t="s">
        <v>13</v>
      </c>
      <c r="M10260">
        <v>1</v>
      </c>
    </row>
    <row r="10261" spans="1:13" x14ac:dyDescent="0.25">
      <c r="A10261">
        <v>296501</v>
      </c>
      <c r="B10261">
        <v>2</v>
      </c>
      <c r="C10261" s="1">
        <v>43143</v>
      </c>
      <c r="D10261">
        <v>1313828</v>
      </c>
      <c r="E10261">
        <v>1673</v>
      </c>
      <c r="F10261">
        <v>2</v>
      </c>
      <c r="G10261">
        <v>4.95</v>
      </c>
      <c r="H10261" s="1">
        <v>43143</v>
      </c>
      <c r="I10261">
        <v>590</v>
      </c>
      <c r="J10261">
        <v>4.4055</v>
      </c>
      <c r="K10261">
        <v>2.52</v>
      </c>
      <c r="L10261" t="s">
        <v>13</v>
      </c>
      <c r="M10261">
        <v>1</v>
      </c>
    </row>
    <row r="10262" spans="1:13" x14ac:dyDescent="0.25">
      <c r="A10262">
        <v>296502</v>
      </c>
      <c r="B10262">
        <v>0</v>
      </c>
      <c r="C10262" s="1">
        <v>43143</v>
      </c>
      <c r="D10262">
        <v>75357</v>
      </c>
      <c r="E10262">
        <v>1052</v>
      </c>
      <c r="F10262">
        <v>3</v>
      </c>
      <c r="G10262">
        <v>689.7</v>
      </c>
      <c r="H10262" s="1">
        <v>43143</v>
      </c>
      <c r="I10262">
        <v>40</v>
      </c>
      <c r="J10262">
        <v>648.31799999999998</v>
      </c>
      <c r="K10262">
        <v>228.51400000000001</v>
      </c>
      <c r="L10262" t="s">
        <v>17</v>
      </c>
      <c r="M10262">
        <v>1.2758</v>
      </c>
    </row>
    <row r="10263" spans="1:13" x14ac:dyDescent="0.25">
      <c r="A10263">
        <v>296502</v>
      </c>
      <c r="B10263">
        <v>1</v>
      </c>
      <c r="C10263" s="1">
        <v>43143</v>
      </c>
      <c r="D10263">
        <v>75357</v>
      </c>
      <c r="E10263">
        <v>1618</v>
      </c>
      <c r="F10263">
        <v>3</v>
      </c>
      <c r="G10263">
        <v>76.686999999999998</v>
      </c>
      <c r="H10263" s="1">
        <v>43143</v>
      </c>
      <c r="I10263">
        <v>40</v>
      </c>
      <c r="J10263">
        <v>76.686999999999998</v>
      </c>
      <c r="K10263">
        <v>35.268999999999998</v>
      </c>
      <c r="L10263" t="s">
        <v>17</v>
      </c>
      <c r="M10263">
        <v>1.2758</v>
      </c>
    </row>
    <row r="10264" spans="1:13" x14ac:dyDescent="0.25">
      <c r="A10264">
        <v>296502</v>
      </c>
      <c r="B10264">
        <v>2</v>
      </c>
      <c r="C10264" s="1">
        <v>43143</v>
      </c>
      <c r="D10264">
        <v>75357</v>
      </c>
      <c r="E10264">
        <v>1653</v>
      </c>
      <c r="F10264">
        <v>2</v>
      </c>
      <c r="G10264">
        <v>142.98699999999999</v>
      </c>
      <c r="H10264" s="1">
        <v>43143</v>
      </c>
      <c r="I10264">
        <v>40</v>
      </c>
      <c r="J10264">
        <v>122.9688</v>
      </c>
      <c r="K10264">
        <v>72.903999999999996</v>
      </c>
      <c r="L10264" t="s">
        <v>17</v>
      </c>
      <c r="M10264">
        <v>1.2758</v>
      </c>
    </row>
    <row r="10265" spans="1:13" x14ac:dyDescent="0.25">
      <c r="A10265">
        <v>296503</v>
      </c>
      <c r="B10265">
        <v>0</v>
      </c>
      <c r="C10265" s="1">
        <v>43143</v>
      </c>
      <c r="D10265">
        <v>1560282</v>
      </c>
      <c r="E10265">
        <v>2511</v>
      </c>
      <c r="F10265">
        <v>2</v>
      </c>
      <c r="G10265">
        <v>5.6840000000000002</v>
      </c>
      <c r="H10265" s="1">
        <v>43143</v>
      </c>
      <c r="I10265">
        <v>430</v>
      </c>
      <c r="J10265">
        <v>4.9450000000000003</v>
      </c>
      <c r="K10265">
        <v>2.8980000000000001</v>
      </c>
      <c r="L10265" t="s">
        <v>13</v>
      </c>
      <c r="M10265">
        <v>1</v>
      </c>
    </row>
    <row r="10266" spans="1:13" x14ac:dyDescent="0.25">
      <c r="A10266">
        <v>296504</v>
      </c>
      <c r="B10266">
        <v>0</v>
      </c>
      <c r="C10266" s="1">
        <v>43143</v>
      </c>
      <c r="D10266">
        <v>1517784</v>
      </c>
      <c r="E10266">
        <v>1459</v>
      </c>
      <c r="F10266">
        <v>2</v>
      </c>
      <c r="G10266">
        <v>358.4</v>
      </c>
      <c r="H10266" s="1">
        <v>43146</v>
      </c>
      <c r="I10266">
        <v>999999</v>
      </c>
      <c r="J10266">
        <v>358.4</v>
      </c>
      <c r="K10266">
        <v>164.822</v>
      </c>
      <c r="L10266" t="s">
        <v>13</v>
      </c>
      <c r="M10266">
        <v>1</v>
      </c>
    </row>
    <row r="10267" spans="1:13" x14ac:dyDescent="0.25">
      <c r="A10267">
        <v>296504</v>
      </c>
      <c r="B10267">
        <v>1</v>
      </c>
      <c r="C10267" s="1">
        <v>43143</v>
      </c>
      <c r="D10267">
        <v>1517784</v>
      </c>
      <c r="E10267">
        <v>1696</v>
      </c>
      <c r="F10267">
        <v>3</v>
      </c>
      <c r="G10267">
        <v>15.291</v>
      </c>
      <c r="H10267" s="1">
        <v>43146</v>
      </c>
      <c r="I10267">
        <v>999999</v>
      </c>
      <c r="J10267">
        <v>13.1502</v>
      </c>
      <c r="K10267">
        <v>5.0670000000000002</v>
      </c>
      <c r="L10267" t="s">
        <v>13</v>
      </c>
      <c r="M10267">
        <v>1</v>
      </c>
    </row>
    <row r="10268" spans="1:13" x14ac:dyDescent="0.25">
      <c r="A10268">
        <v>296504</v>
      </c>
      <c r="B10268">
        <v>2</v>
      </c>
      <c r="C10268" s="1">
        <v>43143</v>
      </c>
      <c r="D10268">
        <v>1517784</v>
      </c>
      <c r="E10268">
        <v>175</v>
      </c>
      <c r="F10268">
        <v>7</v>
      </c>
      <c r="G10268">
        <v>111.05500000000001</v>
      </c>
      <c r="H10268" s="1">
        <v>43146</v>
      </c>
      <c r="I10268">
        <v>999999</v>
      </c>
      <c r="J10268">
        <v>97.728399999999993</v>
      </c>
      <c r="K10268">
        <v>51.072000000000003</v>
      </c>
      <c r="L10268" t="s">
        <v>13</v>
      </c>
      <c r="M10268">
        <v>1</v>
      </c>
    </row>
    <row r="10269" spans="1:13" x14ac:dyDescent="0.25">
      <c r="A10269">
        <v>296504</v>
      </c>
      <c r="B10269">
        <v>3</v>
      </c>
      <c r="C10269" s="1">
        <v>43143</v>
      </c>
      <c r="D10269">
        <v>1517784</v>
      </c>
      <c r="E10269">
        <v>1576</v>
      </c>
      <c r="F10269">
        <v>2</v>
      </c>
      <c r="G10269">
        <v>16.887</v>
      </c>
      <c r="H10269" s="1">
        <v>43146</v>
      </c>
      <c r="I10269">
        <v>999999</v>
      </c>
      <c r="J10269">
        <v>15.536</v>
      </c>
      <c r="K10269">
        <v>8.6059999999999999</v>
      </c>
      <c r="L10269" t="s">
        <v>13</v>
      </c>
      <c r="M10269">
        <v>1</v>
      </c>
    </row>
    <row r="10270" spans="1:13" x14ac:dyDescent="0.25">
      <c r="A10270">
        <v>296505</v>
      </c>
      <c r="B10270">
        <v>0</v>
      </c>
      <c r="C10270" s="1">
        <v>43143</v>
      </c>
      <c r="D10270">
        <v>1969117</v>
      </c>
      <c r="E10270">
        <v>187</v>
      </c>
      <c r="F10270">
        <v>3</v>
      </c>
      <c r="G10270">
        <v>123.405</v>
      </c>
      <c r="H10270" s="1">
        <v>43143</v>
      </c>
      <c r="I10270">
        <v>540</v>
      </c>
      <c r="J10270">
        <v>111.0645</v>
      </c>
      <c r="K10270">
        <v>40.887999999999998</v>
      </c>
      <c r="L10270" t="s">
        <v>13</v>
      </c>
      <c r="M10270">
        <v>1</v>
      </c>
    </row>
    <row r="10271" spans="1:13" x14ac:dyDescent="0.25">
      <c r="A10271">
        <v>296505</v>
      </c>
      <c r="B10271">
        <v>1</v>
      </c>
      <c r="C10271" s="1">
        <v>43143</v>
      </c>
      <c r="D10271">
        <v>1969117</v>
      </c>
      <c r="E10271">
        <v>99</v>
      </c>
      <c r="F10271">
        <v>3</v>
      </c>
      <c r="G10271">
        <v>108</v>
      </c>
      <c r="H10271" s="1">
        <v>43143</v>
      </c>
      <c r="I10271">
        <v>540</v>
      </c>
      <c r="J10271">
        <v>108</v>
      </c>
      <c r="K10271">
        <v>49.661999999999999</v>
      </c>
      <c r="L10271" t="s">
        <v>13</v>
      </c>
      <c r="M10271">
        <v>1</v>
      </c>
    </row>
    <row r="10272" spans="1:13" x14ac:dyDescent="0.25">
      <c r="A10272">
        <v>296505</v>
      </c>
      <c r="B10272">
        <v>2</v>
      </c>
      <c r="C10272" s="1">
        <v>43143</v>
      </c>
      <c r="D10272">
        <v>1969117</v>
      </c>
      <c r="E10272">
        <v>1436</v>
      </c>
      <c r="F10272">
        <v>1</v>
      </c>
      <c r="G10272">
        <v>361.2</v>
      </c>
      <c r="H10272" s="1">
        <v>43143</v>
      </c>
      <c r="I10272">
        <v>540</v>
      </c>
      <c r="J10272">
        <v>310.63200000000001</v>
      </c>
      <c r="K10272">
        <v>166.11</v>
      </c>
      <c r="L10272" t="s">
        <v>13</v>
      </c>
      <c r="M10272">
        <v>1</v>
      </c>
    </row>
    <row r="10273" spans="1:13" x14ac:dyDescent="0.25">
      <c r="A10273">
        <v>296505</v>
      </c>
      <c r="B10273">
        <v>3</v>
      </c>
      <c r="C10273" s="1">
        <v>43143</v>
      </c>
      <c r="D10273">
        <v>1969117</v>
      </c>
      <c r="E10273">
        <v>1525</v>
      </c>
      <c r="F10273">
        <v>5</v>
      </c>
      <c r="G10273">
        <v>562.79999999999995</v>
      </c>
      <c r="H10273" s="1">
        <v>43143</v>
      </c>
      <c r="I10273">
        <v>540</v>
      </c>
      <c r="J10273">
        <v>500.892</v>
      </c>
      <c r="K10273">
        <v>186.46600000000001</v>
      </c>
      <c r="L10273" t="s">
        <v>13</v>
      </c>
      <c r="M10273">
        <v>1</v>
      </c>
    </row>
    <row r="10274" spans="1:13" x14ac:dyDescent="0.25">
      <c r="A10274">
        <v>296600</v>
      </c>
      <c r="B10274">
        <v>0</v>
      </c>
      <c r="C10274" s="1">
        <v>43144</v>
      </c>
      <c r="D10274">
        <v>1333624</v>
      </c>
      <c r="E10274">
        <v>1578</v>
      </c>
      <c r="F10274">
        <v>4</v>
      </c>
      <c r="G10274">
        <v>284.7</v>
      </c>
      <c r="H10274" s="1">
        <v>43147</v>
      </c>
      <c r="I10274">
        <v>999999</v>
      </c>
      <c r="J10274">
        <v>279.00599999999997</v>
      </c>
      <c r="K10274">
        <v>94.328000000000003</v>
      </c>
      <c r="L10274" t="s">
        <v>13</v>
      </c>
      <c r="M10274">
        <v>1</v>
      </c>
    </row>
    <row r="10275" spans="1:13" x14ac:dyDescent="0.25">
      <c r="A10275">
        <v>296600</v>
      </c>
      <c r="B10275">
        <v>1</v>
      </c>
      <c r="C10275" s="1">
        <v>43144</v>
      </c>
      <c r="D10275">
        <v>1333624</v>
      </c>
      <c r="E10275">
        <v>364</v>
      </c>
      <c r="F10275">
        <v>1</v>
      </c>
      <c r="G10275">
        <v>574.42499999999995</v>
      </c>
      <c r="H10275" s="1">
        <v>43147</v>
      </c>
      <c r="I10275">
        <v>999999</v>
      </c>
      <c r="J10275">
        <v>574.42499999999995</v>
      </c>
      <c r="K10275">
        <v>292.86</v>
      </c>
      <c r="L10275" t="s">
        <v>13</v>
      </c>
      <c r="M10275">
        <v>1</v>
      </c>
    </row>
    <row r="10276" spans="1:13" x14ac:dyDescent="0.25">
      <c r="A10276">
        <v>296601</v>
      </c>
      <c r="B10276">
        <v>0</v>
      </c>
      <c r="C10276" s="1">
        <v>43144</v>
      </c>
      <c r="D10276">
        <v>680926</v>
      </c>
      <c r="E10276">
        <v>1187</v>
      </c>
      <c r="F10276">
        <v>2</v>
      </c>
      <c r="G10276">
        <v>935</v>
      </c>
      <c r="H10276" s="1">
        <v>43144</v>
      </c>
      <c r="I10276">
        <v>120</v>
      </c>
      <c r="J10276">
        <v>935</v>
      </c>
      <c r="K10276">
        <v>429.96800000000002</v>
      </c>
      <c r="L10276" t="s">
        <v>14</v>
      </c>
      <c r="M10276">
        <v>0.81079999999999997</v>
      </c>
    </row>
    <row r="10277" spans="1:13" x14ac:dyDescent="0.25">
      <c r="A10277">
        <v>296602</v>
      </c>
      <c r="B10277">
        <v>0</v>
      </c>
      <c r="C10277" s="1">
        <v>43144</v>
      </c>
      <c r="D10277">
        <v>612903</v>
      </c>
      <c r="E10277">
        <v>1543</v>
      </c>
      <c r="F10277">
        <v>7</v>
      </c>
      <c r="G10277">
        <v>562.79999999999995</v>
      </c>
      <c r="H10277" s="1">
        <v>43144</v>
      </c>
      <c r="I10277">
        <v>150</v>
      </c>
      <c r="J10277">
        <v>562.79999999999995</v>
      </c>
      <c r="K10277">
        <v>186.46600000000001</v>
      </c>
      <c r="L10277" t="s">
        <v>14</v>
      </c>
      <c r="M10277">
        <v>0.81079999999999997</v>
      </c>
    </row>
    <row r="10278" spans="1:13" x14ac:dyDescent="0.25">
      <c r="A10278">
        <v>296602</v>
      </c>
      <c r="B10278">
        <v>1</v>
      </c>
      <c r="C10278" s="1">
        <v>43144</v>
      </c>
      <c r="D10278">
        <v>612903</v>
      </c>
      <c r="E10278">
        <v>169</v>
      </c>
      <c r="F10278">
        <v>7</v>
      </c>
      <c r="G10278">
        <v>113.05</v>
      </c>
      <c r="H10278" s="1">
        <v>43144</v>
      </c>
      <c r="I10278">
        <v>150</v>
      </c>
      <c r="J10278">
        <v>113.05</v>
      </c>
      <c r="K10278">
        <v>51.984000000000002</v>
      </c>
      <c r="L10278" t="s">
        <v>14</v>
      </c>
      <c r="M10278">
        <v>0.81079999999999997</v>
      </c>
    </row>
    <row r="10279" spans="1:13" x14ac:dyDescent="0.25">
      <c r="A10279">
        <v>296602</v>
      </c>
      <c r="B10279">
        <v>2</v>
      </c>
      <c r="C10279" s="1">
        <v>43144</v>
      </c>
      <c r="D10279">
        <v>612903</v>
      </c>
      <c r="E10279">
        <v>1630</v>
      </c>
      <c r="F10279">
        <v>1</v>
      </c>
      <c r="G10279">
        <v>29.757000000000001</v>
      </c>
      <c r="H10279" s="1">
        <v>43144</v>
      </c>
      <c r="I10279">
        <v>150</v>
      </c>
      <c r="J10279">
        <v>27.3764</v>
      </c>
      <c r="K10279">
        <v>9.8539999999999992</v>
      </c>
      <c r="L10279" t="s">
        <v>14</v>
      </c>
      <c r="M10279">
        <v>0.81079999999999997</v>
      </c>
    </row>
    <row r="10280" spans="1:13" x14ac:dyDescent="0.25">
      <c r="A10280">
        <v>296602</v>
      </c>
      <c r="B10280">
        <v>3</v>
      </c>
      <c r="C10280" s="1">
        <v>43144</v>
      </c>
      <c r="D10280">
        <v>612903</v>
      </c>
      <c r="E10280">
        <v>1578</v>
      </c>
      <c r="F10280">
        <v>2</v>
      </c>
      <c r="G10280">
        <v>284.7</v>
      </c>
      <c r="H10280" s="1">
        <v>43144</v>
      </c>
      <c r="I10280">
        <v>150</v>
      </c>
      <c r="J10280">
        <v>281.85300000000001</v>
      </c>
      <c r="K10280">
        <v>94.328000000000003</v>
      </c>
      <c r="L10280" t="s">
        <v>14</v>
      </c>
      <c r="M10280">
        <v>0.81079999999999997</v>
      </c>
    </row>
    <row r="10281" spans="1:13" x14ac:dyDescent="0.25">
      <c r="A10281">
        <v>296602</v>
      </c>
      <c r="B10281">
        <v>4</v>
      </c>
      <c r="C10281" s="1">
        <v>43144</v>
      </c>
      <c r="D10281">
        <v>612903</v>
      </c>
      <c r="E10281">
        <v>1427</v>
      </c>
      <c r="F10281">
        <v>1</v>
      </c>
      <c r="G10281">
        <v>322</v>
      </c>
      <c r="H10281" s="1">
        <v>43144</v>
      </c>
      <c r="I10281">
        <v>150</v>
      </c>
      <c r="J10281">
        <v>322</v>
      </c>
      <c r="K10281">
        <v>148.078</v>
      </c>
      <c r="L10281" t="s">
        <v>14</v>
      </c>
      <c r="M10281">
        <v>0.81079999999999997</v>
      </c>
    </row>
    <row r="10282" spans="1:13" x14ac:dyDescent="0.25">
      <c r="A10282">
        <v>296603</v>
      </c>
      <c r="B10282">
        <v>0</v>
      </c>
      <c r="C10282" s="1">
        <v>43144</v>
      </c>
      <c r="D10282">
        <v>807705</v>
      </c>
      <c r="E10282">
        <v>446</v>
      </c>
      <c r="F10282">
        <v>2</v>
      </c>
      <c r="G10282">
        <v>329.92500000000001</v>
      </c>
      <c r="H10282" s="1">
        <v>43144</v>
      </c>
      <c r="I10282">
        <v>320</v>
      </c>
      <c r="J10282">
        <v>329.92500000000001</v>
      </c>
      <c r="K10282">
        <v>168.21</v>
      </c>
      <c r="L10282" t="s">
        <v>14</v>
      </c>
      <c r="M10282">
        <v>0.81079999999999997</v>
      </c>
    </row>
    <row r="10283" spans="1:13" x14ac:dyDescent="0.25">
      <c r="A10283">
        <v>296603</v>
      </c>
      <c r="B10283">
        <v>1</v>
      </c>
      <c r="C10283" s="1">
        <v>43144</v>
      </c>
      <c r="D10283">
        <v>807705</v>
      </c>
      <c r="E10283">
        <v>46</v>
      </c>
      <c r="F10283">
        <v>1</v>
      </c>
      <c r="G10283">
        <v>134.95500000000001</v>
      </c>
      <c r="H10283" s="1">
        <v>43144</v>
      </c>
      <c r="I10283">
        <v>320</v>
      </c>
      <c r="J10283">
        <v>134.95500000000001</v>
      </c>
      <c r="K10283">
        <v>68.805000000000007</v>
      </c>
      <c r="L10283" t="s">
        <v>14</v>
      </c>
      <c r="M10283">
        <v>0.81079999999999997</v>
      </c>
    </row>
    <row r="10284" spans="1:13" x14ac:dyDescent="0.25">
      <c r="A10284">
        <v>296603</v>
      </c>
      <c r="B10284">
        <v>2</v>
      </c>
      <c r="C10284" s="1">
        <v>43144</v>
      </c>
      <c r="D10284">
        <v>807705</v>
      </c>
      <c r="E10284">
        <v>1408</v>
      </c>
      <c r="F10284">
        <v>5</v>
      </c>
      <c r="G10284">
        <v>740.6</v>
      </c>
      <c r="H10284" s="1">
        <v>43144</v>
      </c>
      <c r="I10284">
        <v>320</v>
      </c>
      <c r="J10284">
        <v>659.13400000000001</v>
      </c>
      <c r="K10284">
        <v>245.37799999999999</v>
      </c>
      <c r="L10284" t="s">
        <v>14</v>
      </c>
      <c r="M10284">
        <v>0.81079999999999997</v>
      </c>
    </row>
    <row r="10285" spans="1:13" x14ac:dyDescent="0.25">
      <c r="A10285">
        <v>296603</v>
      </c>
      <c r="B10285">
        <v>3</v>
      </c>
      <c r="C10285" s="1">
        <v>43144</v>
      </c>
      <c r="D10285">
        <v>807705</v>
      </c>
      <c r="E10285">
        <v>1544</v>
      </c>
      <c r="F10285">
        <v>4</v>
      </c>
      <c r="G10285">
        <v>333.2</v>
      </c>
      <c r="H10285" s="1">
        <v>43144</v>
      </c>
      <c r="I10285">
        <v>320</v>
      </c>
      <c r="J10285">
        <v>333.2</v>
      </c>
      <c r="K10285">
        <v>153.22999999999999</v>
      </c>
      <c r="L10285" t="s">
        <v>14</v>
      </c>
      <c r="M10285">
        <v>0.81079999999999997</v>
      </c>
    </row>
    <row r="10286" spans="1:13" x14ac:dyDescent="0.25">
      <c r="A10286">
        <v>296604</v>
      </c>
      <c r="B10286">
        <v>0</v>
      </c>
      <c r="C10286" s="1">
        <v>43144</v>
      </c>
      <c r="D10286">
        <v>1946586</v>
      </c>
      <c r="E10286">
        <v>2105</v>
      </c>
      <c r="F10286">
        <v>7</v>
      </c>
      <c r="G10286">
        <v>1327.5</v>
      </c>
      <c r="H10286" s="1">
        <v>43145</v>
      </c>
      <c r="I10286">
        <v>999999</v>
      </c>
      <c r="J10286">
        <v>1327.5</v>
      </c>
      <c r="K10286">
        <v>439.83</v>
      </c>
      <c r="L10286" t="s">
        <v>13</v>
      </c>
      <c r="M10286">
        <v>1</v>
      </c>
    </row>
    <row r="10287" spans="1:13" x14ac:dyDescent="0.25">
      <c r="A10287">
        <v>296605</v>
      </c>
      <c r="B10287">
        <v>0</v>
      </c>
      <c r="C10287" s="1">
        <v>43144</v>
      </c>
      <c r="D10287">
        <v>654514</v>
      </c>
      <c r="E10287">
        <v>1510</v>
      </c>
      <c r="F10287">
        <v>1</v>
      </c>
      <c r="G10287">
        <v>180.6</v>
      </c>
      <c r="H10287" s="1">
        <v>43145</v>
      </c>
      <c r="I10287">
        <v>999999</v>
      </c>
      <c r="J10287">
        <v>162.54</v>
      </c>
      <c r="K10287">
        <v>92.078000000000003</v>
      </c>
      <c r="L10287" t="s">
        <v>14</v>
      </c>
      <c r="M10287">
        <v>0.81079999999999997</v>
      </c>
    </row>
    <row r="10288" spans="1:13" x14ac:dyDescent="0.25">
      <c r="A10288">
        <v>296605</v>
      </c>
      <c r="B10288">
        <v>1</v>
      </c>
      <c r="C10288" s="1">
        <v>43144</v>
      </c>
      <c r="D10288">
        <v>654514</v>
      </c>
      <c r="E10288">
        <v>1585</v>
      </c>
      <c r="F10288">
        <v>2</v>
      </c>
      <c r="G10288">
        <v>29.757000000000001</v>
      </c>
      <c r="H10288" s="1">
        <v>43145</v>
      </c>
      <c r="I10288">
        <v>999999</v>
      </c>
      <c r="J10288">
        <v>29.757000000000001</v>
      </c>
      <c r="K10288">
        <v>9.8539999999999992</v>
      </c>
      <c r="L10288" t="s">
        <v>14</v>
      </c>
      <c r="M10288">
        <v>0.81079999999999997</v>
      </c>
    </row>
    <row r="10289" spans="1:13" x14ac:dyDescent="0.25">
      <c r="A10289">
        <v>296606</v>
      </c>
      <c r="B10289">
        <v>0</v>
      </c>
      <c r="C10289" s="1">
        <v>43144</v>
      </c>
      <c r="D10289">
        <v>141493</v>
      </c>
      <c r="E10289">
        <v>2085</v>
      </c>
      <c r="F10289">
        <v>1</v>
      </c>
      <c r="G10289">
        <v>1327.5</v>
      </c>
      <c r="H10289" s="1">
        <v>43147</v>
      </c>
      <c r="I10289">
        <v>999999</v>
      </c>
      <c r="J10289">
        <v>1141.6500000000001</v>
      </c>
      <c r="K10289">
        <v>439.83</v>
      </c>
      <c r="L10289" t="s">
        <v>17</v>
      </c>
      <c r="M10289">
        <v>1.2742</v>
      </c>
    </row>
    <row r="10290" spans="1:13" x14ac:dyDescent="0.25">
      <c r="A10290">
        <v>296607</v>
      </c>
      <c r="B10290">
        <v>0</v>
      </c>
      <c r="C10290" s="1">
        <v>43144</v>
      </c>
      <c r="D10290">
        <v>834571</v>
      </c>
      <c r="E10290">
        <v>433</v>
      </c>
      <c r="F10290">
        <v>5</v>
      </c>
      <c r="G10290">
        <v>1453.5</v>
      </c>
      <c r="H10290" s="1">
        <v>43144</v>
      </c>
      <c r="I10290">
        <v>330</v>
      </c>
      <c r="J10290">
        <v>1322.6849999999999</v>
      </c>
      <c r="K10290">
        <v>481.57499999999999</v>
      </c>
      <c r="L10290" t="s">
        <v>14</v>
      </c>
      <c r="M10290">
        <v>0.81079999999999997</v>
      </c>
    </row>
    <row r="10291" spans="1:13" x14ac:dyDescent="0.25">
      <c r="A10291">
        <v>296608</v>
      </c>
      <c r="B10291">
        <v>0</v>
      </c>
      <c r="C10291" s="1">
        <v>43144</v>
      </c>
      <c r="D10291">
        <v>1013257</v>
      </c>
      <c r="E10291">
        <v>2103</v>
      </c>
      <c r="F10291">
        <v>1</v>
      </c>
      <c r="G10291">
        <v>457.2</v>
      </c>
      <c r="H10291" s="1">
        <v>43144</v>
      </c>
      <c r="I10291">
        <v>400</v>
      </c>
      <c r="J10291">
        <v>457.2</v>
      </c>
      <c r="K10291">
        <v>233.09100000000001</v>
      </c>
      <c r="L10291" t="s">
        <v>16</v>
      </c>
      <c r="M10291">
        <v>0.72109999999999996</v>
      </c>
    </row>
    <row r="10292" spans="1:13" x14ac:dyDescent="0.25">
      <c r="A10292">
        <v>296608</v>
      </c>
      <c r="B10292">
        <v>1</v>
      </c>
      <c r="C10292" s="1">
        <v>43144</v>
      </c>
      <c r="D10292">
        <v>1013257</v>
      </c>
      <c r="E10292">
        <v>376</v>
      </c>
      <c r="F10292">
        <v>2</v>
      </c>
      <c r="G10292">
        <v>574.42499999999995</v>
      </c>
      <c r="H10292" s="1">
        <v>43144</v>
      </c>
      <c r="I10292">
        <v>400</v>
      </c>
      <c r="J10292">
        <v>574.42499999999995</v>
      </c>
      <c r="K10292">
        <v>292.86</v>
      </c>
      <c r="L10292" t="s">
        <v>16</v>
      </c>
      <c r="M10292">
        <v>0.72109999999999996</v>
      </c>
    </row>
    <row r="10293" spans="1:13" x14ac:dyDescent="0.25">
      <c r="A10293">
        <v>296608</v>
      </c>
      <c r="B10293">
        <v>2</v>
      </c>
      <c r="C10293" s="1">
        <v>43144</v>
      </c>
      <c r="D10293">
        <v>1013257</v>
      </c>
      <c r="E10293">
        <v>332</v>
      </c>
      <c r="F10293">
        <v>3</v>
      </c>
      <c r="G10293">
        <v>208.05</v>
      </c>
      <c r="H10293" s="1">
        <v>43144</v>
      </c>
      <c r="I10293">
        <v>400</v>
      </c>
      <c r="J10293">
        <v>201.80850000000001</v>
      </c>
      <c r="K10293">
        <v>106.0675</v>
      </c>
      <c r="L10293" t="s">
        <v>16</v>
      </c>
      <c r="M10293">
        <v>0.72109999999999996</v>
      </c>
    </row>
    <row r="10294" spans="1:13" x14ac:dyDescent="0.25">
      <c r="A10294">
        <v>296609</v>
      </c>
      <c r="B10294">
        <v>0</v>
      </c>
      <c r="C10294" s="1">
        <v>43144</v>
      </c>
      <c r="D10294">
        <v>1620094</v>
      </c>
      <c r="E10294">
        <v>1762</v>
      </c>
      <c r="F10294">
        <v>3</v>
      </c>
      <c r="G10294">
        <v>28.251000000000001</v>
      </c>
      <c r="H10294" s="1">
        <v>43149</v>
      </c>
      <c r="I10294">
        <v>999999</v>
      </c>
      <c r="J10294">
        <v>26.8384</v>
      </c>
      <c r="K10294">
        <v>14.4</v>
      </c>
      <c r="L10294" t="s">
        <v>13</v>
      </c>
      <c r="M10294">
        <v>1</v>
      </c>
    </row>
    <row r="10295" spans="1:13" x14ac:dyDescent="0.25">
      <c r="A10295">
        <v>296609</v>
      </c>
      <c r="B10295">
        <v>1</v>
      </c>
      <c r="C10295" s="1">
        <v>43144</v>
      </c>
      <c r="D10295">
        <v>1620094</v>
      </c>
      <c r="E10295">
        <v>2498</v>
      </c>
      <c r="F10295">
        <v>1</v>
      </c>
      <c r="G10295">
        <v>33.207999999999998</v>
      </c>
      <c r="H10295" s="1">
        <v>43149</v>
      </c>
      <c r="I10295">
        <v>999999</v>
      </c>
      <c r="J10295">
        <v>30.551300000000001</v>
      </c>
      <c r="K10295">
        <v>16.925999999999998</v>
      </c>
      <c r="L10295" t="s">
        <v>13</v>
      </c>
      <c r="M10295">
        <v>1</v>
      </c>
    </row>
    <row r="10296" spans="1:13" x14ac:dyDescent="0.25">
      <c r="A10296">
        <v>296609</v>
      </c>
      <c r="B10296">
        <v>2</v>
      </c>
      <c r="C10296" s="1">
        <v>43144</v>
      </c>
      <c r="D10296">
        <v>1620094</v>
      </c>
      <c r="E10296">
        <v>2050</v>
      </c>
      <c r="F10296">
        <v>7</v>
      </c>
      <c r="G10296">
        <v>179.99100000000001</v>
      </c>
      <c r="H10296" s="1">
        <v>43149</v>
      </c>
      <c r="I10296">
        <v>999999</v>
      </c>
      <c r="J10296">
        <v>179.99100000000001</v>
      </c>
      <c r="K10296">
        <v>82.772999999999996</v>
      </c>
      <c r="L10296" t="s">
        <v>13</v>
      </c>
      <c r="M10296">
        <v>1</v>
      </c>
    </row>
    <row r="10297" spans="1:13" x14ac:dyDescent="0.25">
      <c r="A10297">
        <v>296609</v>
      </c>
      <c r="B10297">
        <v>3</v>
      </c>
      <c r="C10297" s="1">
        <v>43144</v>
      </c>
      <c r="D10297">
        <v>1620094</v>
      </c>
      <c r="E10297">
        <v>292</v>
      </c>
      <c r="F10297">
        <v>2</v>
      </c>
      <c r="G10297">
        <v>475</v>
      </c>
      <c r="H10297" s="1">
        <v>43149</v>
      </c>
      <c r="I10297">
        <v>999999</v>
      </c>
      <c r="J10297">
        <v>441.75</v>
      </c>
      <c r="K10297">
        <v>218.43350000000001</v>
      </c>
      <c r="L10297" t="s">
        <v>13</v>
      </c>
      <c r="M10297">
        <v>1</v>
      </c>
    </row>
    <row r="10298" spans="1:13" x14ac:dyDescent="0.25">
      <c r="A10298">
        <v>296609</v>
      </c>
      <c r="B10298">
        <v>4</v>
      </c>
      <c r="C10298" s="1">
        <v>43144</v>
      </c>
      <c r="D10298">
        <v>1620094</v>
      </c>
      <c r="E10298">
        <v>62</v>
      </c>
      <c r="F10298">
        <v>2</v>
      </c>
      <c r="G10298">
        <v>162.9</v>
      </c>
      <c r="H10298" s="1">
        <v>43149</v>
      </c>
      <c r="I10298">
        <v>999999</v>
      </c>
      <c r="J10298">
        <v>162.9</v>
      </c>
      <c r="K10298">
        <v>74.915999999999997</v>
      </c>
      <c r="L10298" t="s">
        <v>13</v>
      </c>
      <c r="M10298">
        <v>1</v>
      </c>
    </row>
    <row r="10299" spans="1:13" x14ac:dyDescent="0.25">
      <c r="A10299">
        <v>296609</v>
      </c>
      <c r="B10299">
        <v>5</v>
      </c>
      <c r="C10299" s="1">
        <v>43144</v>
      </c>
      <c r="D10299">
        <v>1620094</v>
      </c>
      <c r="E10299">
        <v>622</v>
      </c>
      <c r="F10299">
        <v>1</v>
      </c>
      <c r="G10299">
        <v>3442.5</v>
      </c>
      <c r="H10299" s="1">
        <v>43149</v>
      </c>
      <c r="I10299">
        <v>999999</v>
      </c>
      <c r="J10299">
        <v>3442.5</v>
      </c>
      <c r="K10299">
        <v>1140.57</v>
      </c>
      <c r="L10299" t="s">
        <v>13</v>
      </c>
      <c r="M10299">
        <v>1</v>
      </c>
    </row>
    <row r="10300" spans="1:13" x14ac:dyDescent="0.25">
      <c r="A10300">
        <v>296609</v>
      </c>
      <c r="B10300">
        <v>6</v>
      </c>
      <c r="C10300" s="1">
        <v>43144</v>
      </c>
      <c r="D10300">
        <v>1620094</v>
      </c>
      <c r="E10300">
        <v>8</v>
      </c>
      <c r="F10300">
        <v>4</v>
      </c>
      <c r="G10300">
        <v>53.991</v>
      </c>
      <c r="H10300" s="1">
        <v>43149</v>
      </c>
      <c r="I10300">
        <v>999999</v>
      </c>
      <c r="J10300">
        <v>53.991</v>
      </c>
      <c r="K10300">
        <v>27.521999999999998</v>
      </c>
      <c r="L10300" t="s">
        <v>13</v>
      </c>
      <c r="M10300">
        <v>1</v>
      </c>
    </row>
    <row r="10301" spans="1:13" x14ac:dyDescent="0.25">
      <c r="A10301">
        <v>296700</v>
      </c>
      <c r="B10301">
        <v>0</v>
      </c>
      <c r="C10301" s="1">
        <v>43145</v>
      </c>
      <c r="D10301">
        <v>2096087</v>
      </c>
      <c r="E10301">
        <v>1649</v>
      </c>
      <c r="F10301">
        <v>2</v>
      </c>
      <c r="G10301">
        <v>337.98700000000002</v>
      </c>
      <c r="H10301" s="1">
        <v>43146</v>
      </c>
      <c r="I10301">
        <v>999999</v>
      </c>
      <c r="J10301">
        <v>337.98700000000002</v>
      </c>
      <c r="K10301">
        <v>111.982</v>
      </c>
      <c r="L10301" t="s">
        <v>13</v>
      </c>
      <c r="M10301">
        <v>1</v>
      </c>
    </row>
    <row r="10302" spans="1:13" x14ac:dyDescent="0.25">
      <c r="A10302">
        <v>296701</v>
      </c>
      <c r="B10302">
        <v>0</v>
      </c>
      <c r="C10302" s="1">
        <v>43145</v>
      </c>
      <c r="D10302">
        <v>15230</v>
      </c>
      <c r="E10302">
        <v>523</v>
      </c>
      <c r="F10302">
        <v>3</v>
      </c>
      <c r="G10302">
        <v>208.5</v>
      </c>
      <c r="H10302" s="1">
        <v>43148</v>
      </c>
      <c r="I10302">
        <v>999999</v>
      </c>
      <c r="J10302">
        <v>208.5</v>
      </c>
      <c r="K10302">
        <v>106.30500000000001</v>
      </c>
      <c r="L10302" t="s">
        <v>17</v>
      </c>
      <c r="M10302">
        <v>1.272</v>
      </c>
    </row>
    <row r="10303" spans="1:13" x14ac:dyDescent="0.25">
      <c r="A10303">
        <v>296701</v>
      </c>
      <c r="B10303">
        <v>1</v>
      </c>
      <c r="C10303" s="1">
        <v>43145</v>
      </c>
      <c r="D10303">
        <v>15230</v>
      </c>
      <c r="E10303">
        <v>471</v>
      </c>
      <c r="F10303">
        <v>1</v>
      </c>
      <c r="G10303">
        <v>148.5</v>
      </c>
      <c r="H10303" s="1">
        <v>43148</v>
      </c>
      <c r="I10303">
        <v>999999</v>
      </c>
      <c r="J10303">
        <v>129.19499999999999</v>
      </c>
      <c r="K10303">
        <v>75.704999999999998</v>
      </c>
      <c r="L10303" t="s">
        <v>17</v>
      </c>
      <c r="M10303">
        <v>1.272</v>
      </c>
    </row>
    <row r="10304" spans="1:13" x14ac:dyDescent="0.25">
      <c r="A10304">
        <v>296701</v>
      </c>
      <c r="B10304">
        <v>2</v>
      </c>
      <c r="C10304" s="1">
        <v>43145</v>
      </c>
      <c r="D10304">
        <v>15230</v>
      </c>
      <c r="E10304">
        <v>428</v>
      </c>
      <c r="F10304">
        <v>3</v>
      </c>
      <c r="G10304">
        <v>1453.5</v>
      </c>
      <c r="H10304" s="1">
        <v>43148</v>
      </c>
      <c r="I10304">
        <v>999999</v>
      </c>
      <c r="J10304">
        <v>1438.9649999999999</v>
      </c>
      <c r="K10304">
        <v>481.57499999999999</v>
      </c>
      <c r="L10304" t="s">
        <v>17</v>
      </c>
      <c r="M10304">
        <v>1.272</v>
      </c>
    </row>
    <row r="10305" spans="1:13" x14ac:dyDescent="0.25">
      <c r="A10305">
        <v>296702</v>
      </c>
      <c r="B10305">
        <v>0</v>
      </c>
      <c r="C10305" s="1">
        <v>43145</v>
      </c>
      <c r="D10305">
        <v>833757</v>
      </c>
      <c r="E10305">
        <v>2373</v>
      </c>
      <c r="F10305">
        <v>3</v>
      </c>
      <c r="G10305">
        <v>269.99099999999999</v>
      </c>
      <c r="H10305" s="1">
        <v>43145</v>
      </c>
      <c r="I10305">
        <v>340</v>
      </c>
      <c r="J10305">
        <v>234.8921</v>
      </c>
      <c r="K10305">
        <v>137.64599999999999</v>
      </c>
      <c r="L10305" t="s">
        <v>14</v>
      </c>
      <c r="M10305">
        <v>0.80979999999999996</v>
      </c>
    </row>
    <row r="10306" spans="1:13" x14ac:dyDescent="0.25">
      <c r="A10306">
        <v>296702</v>
      </c>
      <c r="B10306">
        <v>1</v>
      </c>
      <c r="C10306" s="1">
        <v>43145</v>
      </c>
      <c r="D10306">
        <v>833757</v>
      </c>
      <c r="E10306">
        <v>1678</v>
      </c>
      <c r="F10306">
        <v>2</v>
      </c>
      <c r="G10306">
        <v>15.201000000000001</v>
      </c>
      <c r="H10306" s="1">
        <v>43145</v>
      </c>
      <c r="I10306">
        <v>340</v>
      </c>
      <c r="J10306">
        <v>15.0489</v>
      </c>
      <c r="K10306">
        <v>5.04</v>
      </c>
      <c r="L10306" t="s">
        <v>14</v>
      </c>
      <c r="M10306">
        <v>0.80979999999999996</v>
      </c>
    </row>
    <row r="10307" spans="1:13" x14ac:dyDescent="0.25">
      <c r="A10307">
        <v>296702</v>
      </c>
      <c r="B10307">
        <v>2</v>
      </c>
      <c r="C10307" s="1">
        <v>43145</v>
      </c>
      <c r="D10307">
        <v>833757</v>
      </c>
      <c r="E10307">
        <v>1619</v>
      </c>
      <c r="F10307">
        <v>5</v>
      </c>
      <c r="G10307">
        <v>77.986999999999995</v>
      </c>
      <c r="H10307" s="1">
        <v>43145</v>
      </c>
      <c r="I10307">
        <v>340</v>
      </c>
      <c r="J10307">
        <v>67.068799999999996</v>
      </c>
      <c r="K10307">
        <v>35.866999999999997</v>
      </c>
      <c r="L10307" t="s">
        <v>14</v>
      </c>
      <c r="M10307">
        <v>0.80979999999999996</v>
      </c>
    </row>
    <row r="10308" spans="1:13" x14ac:dyDescent="0.25">
      <c r="A10308">
        <v>296702</v>
      </c>
      <c r="B10308">
        <v>3</v>
      </c>
      <c r="C10308" s="1">
        <v>43145</v>
      </c>
      <c r="D10308">
        <v>833757</v>
      </c>
      <c r="E10308">
        <v>1433</v>
      </c>
      <c r="F10308">
        <v>3</v>
      </c>
      <c r="G10308">
        <v>431.2</v>
      </c>
      <c r="H10308" s="1">
        <v>43145</v>
      </c>
      <c r="I10308">
        <v>340</v>
      </c>
      <c r="J10308">
        <v>392.392</v>
      </c>
      <c r="K10308">
        <v>198.29599999999999</v>
      </c>
      <c r="L10308" t="s">
        <v>14</v>
      </c>
      <c r="M10308">
        <v>0.80979999999999996</v>
      </c>
    </row>
    <row r="10309" spans="1:13" x14ac:dyDescent="0.25">
      <c r="A10309">
        <v>296702</v>
      </c>
      <c r="B10309">
        <v>4</v>
      </c>
      <c r="C10309" s="1">
        <v>43145</v>
      </c>
      <c r="D10309">
        <v>833757</v>
      </c>
      <c r="E10309">
        <v>2114</v>
      </c>
      <c r="F10309">
        <v>4</v>
      </c>
      <c r="G10309">
        <v>231.75</v>
      </c>
      <c r="H10309" s="1">
        <v>43145</v>
      </c>
      <c r="I10309">
        <v>340</v>
      </c>
      <c r="J10309">
        <v>231.75</v>
      </c>
      <c r="K10309">
        <v>118.152</v>
      </c>
      <c r="L10309" t="s">
        <v>14</v>
      </c>
      <c r="M10309">
        <v>0.80979999999999996</v>
      </c>
    </row>
    <row r="10310" spans="1:13" x14ac:dyDescent="0.25">
      <c r="A10310">
        <v>296702</v>
      </c>
      <c r="B10310">
        <v>5</v>
      </c>
      <c r="C10310" s="1">
        <v>43145</v>
      </c>
      <c r="D10310">
        <v>833757</v>
      </c>
      <c r="E10310">
        <v>1376</v>
      </c>
      <c r="F10310">
        <v>7</v>
      </c>
      <c r="G10310">
        <v>43.4</v>
      </c>
      <c r="H10310" s="1">
        <v>43145</v>
      </c>
      <c r="I10310">
        <v>340</v>
      </c>
      <c r="J10310">
        <v>43.4</v>
      </c>
      <c r="K10310">
        <v>14.378</v>
      </c>
      <c r="L10310" t="s">
        <v>14</v>
      </c>
      <c r="M10310">
        <v>0.80979999999999996</v>
      </c>
    </row>
    <row r="10311" spans="1:13" x14ac:dyDescent="0.25">
      <c r="A10311">
        <v>296703</v>
      </c>
      <c r="B10311">
        <v>0</v>
      </c>
      <c r="C10311" s="1">
        <v>43145</v>
      </c>
      <c r="D10311">
        <v>1983491</v>
      </c>
      <c r="E10311">
        <v>1727</v>
      </c>
      <c r="F10311">
        <v>7</v>
      </c>
      <c r="G10311">
        <v>50.4</v>
      </c>
      <c r="H10311" s="1">
        <v>43146</v>
      </c>
      <c r="I10311">
        <v>999999</v>
      </c>
      <c r="J10311">
        <v>50.4</v>
      </c>
      <c r="K10311">
        <v>23.175000000000001</v>
      </c>
      <c r="L10311" t="s">
        <v>13</v>
      </c>
      <c r="M10311">
        <v>1</v>
      </c>
    </row>
    <row r="10312" spans="1:13" x14ac:dyDescent="0.25">
      <c r="A10312">
        <v>296703</v>
      </c>
      <c r="B10312">
        <v>1</v>
      </c>
      <c r="C10312" s="1">
        <v>43145</v>
      </c>
      <c r="D10312">
        <v>1983491</v>
      </c>
      <c r="E10312">
        <v>1523</v>
      </c>
      <c r="F10312">
        <v>3</v>
      </c>
      <c r="G10312">
        <v>418.6</v>
      </c>
      <c r="H10312" s="1">
        <v>43146</v>
      </c>
      <c r="I10312">
        <v>999999</v>
      </c>
      <c r="J10312">
        <v>368.36799999999999</v>
      </c>
      <c r="K10312">
        <v>192.5</v>
      </c>
      <c r="L10312" t="s">
        <v>13</v>
      </c>
      <c r="M10312">
        <v>1</v>
      </c>
    </row>
    <row r="10313" spans="1:13" x14ac:dyDescent="0.25">
      <c r="A10313">
        <v>296703</v>
      </c>
      <c r="B10313">
        <v>2</v>
      </c>
      <c r="C10313" s="1">
        <v>43145</v>
      </c>
      <c r="D10313">
        <v>1983491</v>
      </c>
      <c r="E10313">
        <v>1510</v>
      </c>
      <c r="F10313">
        <v>5</v>
      </c>
      <c r="G10313">
        <v>180.6</v>
      </c>
      <c r="H10313" s="1">
        <v>43146</v>
      </c>
      <c r="I10313">
        <v>999999</v>
      </c>
      <c r="J10313">
        <v>180.6</v>
      </c>
      <c r="K10313">
        <v>92.078000000000003</v>
      </c>
      <c r="L10313" t="s">
        <v>13</v>
      </c>
      <c r="M10313">
        <v>1</v>
      </c>
    </row>
    <row r="10314" spans="1:13" x14ac:dyDescent="0.25">
      <c r="A10314">
        <v>296704</v>
      </c>
      <c r="B10314">
        <v>0</v>
      </c>
      <c r="C10314" s="1">
        <v>43145</v>
      </c>
      <c r="D10314">
        <v>1400644</v>
      </c>
      <c r="E10314">
        <v>1676</v>
      </c>
      <c r="F10314">
        <v>1</v>
      </c>
      <c r="G10314">
        <v>8.0909999999999993</v>
      </c>
      <c r="H10314" s="1">
        <v>43150</v>
      </c>
      <c r="I10314">
        <v>999999</v>
      </c>
      <c r="J10314">
        <v>7.3628</v>
      </c>
      <c r="K10314">
        <v>3.7170000000000001</v>
      </c>
      <c r="L10314" t="s">
        <v>13</v>
      </c>
      <c r="M10314">
        <v>1</v>
      </c>
    </row>
    <row r="10315" spans="1:13" x14ac:dyDescent="0.25">
      <c r="A10315">
        <v>296705</v>
      </c>
      <c r="B10315">
        <v>0</v>
      </c>
      <c r="C10315" s="1">
        <v>43145</v>
      </c>
      <c r="D10315">
        <v>1259699</v>
      </c>
      <c r="E10315">
        <v>664</v>
      </c>
      <c r="F10315">
        <v>2</v>
      </c>
      <c r="G10315">
        <v>343.5</v>
      </c>
      <c r="H10315" s="1">
        <v>43145</v>
      </c>
      <c r="I10315">
        <v>480</v>
      </c>
      <c r="J10315">
        <v>302.27999999999997</v>
      </c>
      <c r="K10315">
        <v>113.80500000000001</v>
      </c>
      <c r="L10315" t="s">
        <v>13</v>
      </c>
      <c r="M10315">
        <v>1</v>
      </c>
    </row>
    <row r="10316" spans="1:13" x14ac:dyDescent="0.25">
      <c r="A10316">
        <v>296705</v>
      </c>
      <c r="B10316">
        <v>1</v>
      </c>
      <c r="C10316" s="1">
        <v>43145</v>
      </c>
      <c r="D10316">
        <v>1259699</v>
      </c>
      <c r="E10316">
        <v>1678</v>
      </c>
      <c r="F10316">
        <v>1</v>
      </c>
      <c r="G10316">
        <v>15.201000000000001</v>
      </c>
      <c r="H10316" s="1">
        <v>43145</v>
      </c>
      <c r="I10316">
        <v>480</v>
      </c>
      <c r="J10316">
        <v>15.201000000000001</v>
      </c>
      <c r="K10316">
        <v>5.04</v>
      </c>
      <c r="L10316" t="s">
        <v>13</v>
      </c>
      <c r="M10316">
        <v>1</v>
      </c>
    </row>
    <row r="10317" spans="1:13" x14ac:dyDescent="0.25">
      <c r="A10317">
        <v>296706</v>
      </c>
      <c r="B10317">
        <v>0</v>
      </c>
      <c r="C10317" s="1">
        <v>43145</v>
      </c>
      <c r="D10317">
        <v>378302</v>
      </c>
      <c r="E10317">
        <v>1535</v>
      </c>
      <c r="F10317">
        <v>4</v>
      </c>
      <c r="G10317">
        <v>375.2</v>
      </c>
      <c r="H10317" s="1">
        <v>43145</v>
      </c>
      <c r="I10317">
        <v>80</v>
      </c>
      <c r="J10317">
        <v>356.44</v>
      </c>
      <c r="K10317">
        <v>172.536</v>
      </c>
      <c r="L10317" t="s">
        <v>15</v>
      </c>
      <c r="M10317">
        <v>1.2575000000000001</v>
      </c>
    </row>
    <row r="10318" spans="1:13" x14ac:dyDescent="0.25">
      <c r="A10318">
        <v>296707</v>
      </c>
      <c r="B10318">
        <v>0</v>
      </c>
      <c r="C10318" s="1">
        <v>43145</v>
      </c>
      <c r="D10318">
        <v>2084187</v>
      </c>
      <c r="E10318">
        <v>109</v>
      </c>
      <c r="F10318">
        <v>1</v>
      </c>
      <c r="G10318">
        <v>119.691</v>
      </c>
      <c r="H10318" s="1">
        <v>43145</v>
      </c>
      <c r="I10318">
        <v>480</v>
      </c>
      <c r="J10318">
        <v>119.691</v>
      </c>
      <c r="K10318">
        <v>55.043999999999997</v>
      </c>
      <c r="L10318" t="s">
        <v>13</v>
      </c>
      <c r="M10318">
        <v>1</v>
      </c>
    </row>
    <row r="10319" spans="1:13" x14ac:dyDescent="0.25">
      <c r="A10319">
        <v>296707</v>
      </c>
      <c r="B10319">
        <v>1</v>
      </c>
      <c r="C10319" s="1">
        <v>43145</v>
      </c>
      <c r="D10319">
        <v>2084187</v>
      </c>
      <c r="E10319">
        <v>1563</v>
      </c>
      <c r="F10319">
        <v>1</v>
      </c>
      <c r="G10319">
        <v>375.2</v>
      </c>
      <c r="H10319" s="1">
        <v>43145</v>
      </c>
      <c r="I10319">
        <v>480</v>
      </c>
      <c r="J10319">
        <v>341.43200000000002</v>
      </c>
      <c r="K10319">
        <v>172.536</v>
      </c>
      <c r="L10319" t="s">
        <v>13</v>
      </c>
      <c r="M10319">
        <v>1</v>
      </c>
    </row>
    <row r="10320" spans="1:13" x14ac:dyDescent="0.25">
      <c r="A10320">
        <v>296708</v>
      </c>
      <c r="B10320">
        <v>0</v>
      </c>
      <c r="C10320" s="1">
        <v>43145</v>
      </c>
      <c r="D10320">
        <v>2025955</v>
      </c>
      <c r="E10320">
        <v>1469</v>
      </c>
      <c r="F10320">
        <v>1</v>
      </c>
      <c r="G10320">
        <v>280</v>
      </c>
      <c r="H10320" s="1">
        <v>43148</v>
      </c>
      <c r="I10320">
        <v>999999</v>
      </c>
      <c r="J10320">
        <v>280</v>
      </c>
      <c r="K10320">
        <v>128.75800000000001</v>
      </c>
      <c r="L10320" t="s">
        <v>13</v>
      </c>
      <c r="M10320">
        <v>1</v>
      </c>
    </row>
    <row r="10321" spans="1:13" x14ac:dyDescent="0.25">
      <c r="A10321">
        <v>296709</v>
      </c>
      <c r="B10321">
        <v>0</v>
      </c>
      <c r="C10321" s="1">
        <v>43145</v>
      </c>
      <c r="D10321">
        <v>1314122</v>
      </c>
      <c r="E10321">
        <v>1579</v>
      </c>
      <c r="F10321">
        <v>3</v>
      </c>
      <c r="G10321">
        <v>284.7</v>
      </c>
      <c r="H10321" s="1">
        <v>43145</v>
      </c>
      <c r="I10321">
        <v>480</v>
      </c>
      <c r="J10321">
        <v>284.7</v>
      </c>
      <c r="K10321">
        <v>94.328000000000003</v>
      </c>
      <c r="L10321" t="s">
        <v>13</v>
      </c>
      <c r="M10321">
        <v>1</v>
      </c>
    </row>
    <row r="10322" spans="1:13" x14ac:dyDescent="0.25">
      <c r="A10322">
        <v>296710</v>
      </c>
      <c r="B10322">
        <v>0</v>
      </c>
      <c r="C10322" s="1">
        <v>43145</v>
      </c>
      <c r="D10322">
        <v>528906</v>
      </c>
      <c r="E10322">
        <v>1451</v>
      </c>
      <c r="F10322">
        <v>1</v>
      </c>
      <c r="G10322">
        <v>375.2</v>
      </c>
      <c r="H10322" s="1">
        <v>43145</v>
      </c>
      <c r="I10322">
        <v>255</v>
      </c>
      <c r="J10322">
        <v>375.2</v>
      </c>
      <c r="K10322">
        <v>172.536</v>
      </c>
      <c r="L10322" t="s">
        <v>14</v>
      </c>
      <c r="M10322">
        <v>0.80979999999999996</v>
      </c>
    </row>
    <row r="10323" spans="1:13" x14ac:dyDescent="0.25">
      <c r="A10323">
        <v>296711</v>
      </c>
      <c r="B10323">
        <v>0</v>
      </c>
      <c r="C10323" s="1">
        <v>43145</v>
      </c>
      <c r="D10323">
        <v>348091</v>
      </c>
      <c r="E10323">
        <v>1640</v>
      </c>
      <c r="F10323">
        <v>8</v>
      </c>
      <c r="G10323">
        <v>29.757000000000001</v>
      </c>
      <c r="H10323" s="1">
        <v>43146</v>
      </c>
      <c r="I10323">
        <v>999999</v>
      </c>
      <c r="J10323">
        <v>29.757000000000001</v>
      </c>
      <c r="K10323">
        <v>9.8539999999999992</v>
      </c>
      <c r="L10323" t="s">
        <v>15</v>
      </c>
      <c r="M10323">
        <v>1.2575000000000001</v>
      </c>
    </row>
    <row r="10324" spans="1:13" x14ac:dyDescent="0.25">
      <c r="A10324">
        <v>296711</v>
      </c>
      <c r="B10324">
        <v>1</v>
      </c>
      <c r="C10324" s="1">
        <v>43145</v>
      </c>
      <c r="D10324">
        <v>348091</v>
      </c>
      <c r="E10324">
        <v>1529</v>
      </c>
      <c r="F10324">
        <v>4</v>
      </c>
      <c r="G10324">
        <v>357</v>
      </c>
      <c r="H10324" s="1">
        <v>43146</v>
      </c>
      <c r="I10324">
        <v>999999</v>
      </c>
      <c r="J10324">
        <v>314.16000000000003</v>
      </c>
      <c r="K10324">
        <v>164.178</v>
      </c>
      <c r="L10324" t="s">
        <v>15</v>
      </c>
      <c r="M10324">
        <v>1.2575000000000001</v>
      </c>
    </row>
    <row r="10325" spans="1:13" x14ac:dyDescent="0.25">
      <c r="A10325">
        <v>296712</v>
      </c>
      <c r="B10325">
        <v>0</v>
      </c>
      <c r="C10325" s="1">
        <v>43145</v>
      </c>
      <c r="D10325">
        <v>945139</v>
      </c>
      <c r="E10325">
        <v>290</v>
      </c>
      <c r="F10325">
        <v>1</v>
      </c>
      <c r="G10325">
        <v>456</v>
      </c>
      <c r="H10325" s="1">
        <v>43145</v>
      </c>
      <c r="I10325">
        <v>410</v>
      </c>
      <c r="J10325">
        <v>456</v>
      </c>
      <c r="K10325">
        <v>232.48400000000001</v>
      </c>
      <c r="L10325" t="s">
        <v>16</v>
      </c>
      <c r="M10325">
        <v>0.72109999999999996</v>
      </c>
    </row>
    <row r="10326" spans="1:13" x14ac:dyDescent="0.25">
      <c r="A10326">
        <v>296712</v>
      </c>
      <c r="B10326">
        <v>1</v>
      </c>
      <c r="C10326" s="1">
        <v>43145</v>
      </c>
      <c r="D10326">
        <v>945139</v>
      </c>
      <c r="E10326">
        <v>2374</v>
      </c>
      <c r="F10326">
        <v>3</v>
      </c>
      <c r="G10326">
        <v>179.99100000000001</v>
      </c>
      <c r="H10326" s="1">
        <v>43145</v>
      </c>
      <c r="I10326">
        <v>410</v>
      </c>
      <c r="J10326">
        <v>169.19149999999999</v>
      </c>
      <c r="K10326">
        <v>91.763999999999996</v>
      </c>
      <c r="L10326" t="s">
        <v>16</v>
      </c>
      <c r="M10326">
        <v>0.72109999999999996</v>
      </c>
    </row>
    <row r="10327" spans="1:13" x14ac:dyDescent="0.25">
      <c r="A10327">
        <v>296712</v>
      </c>
      <c r="B10327">
        <v>2</v>
      </c>
      <c r="C10327" s="1">
        <v>43145</v>
      </c>
      <c r="D10327">
        <v>945139</v>
      </c>
      <c r="E10327">
        <v>1615</v>
      </c>
      <c r="F10327">
        <v>3</v>
      </c>
      <c r="G10327">
        <v>376.98700000000002</v>
      </c>
      <c r="H10327" s="1">
        <v>43145</v>
      </c>
      <c r="I10327">
        <v>410</v>
      </c>
      <c r="J10327">
        <v>376.98700000000002</v>
      </c>
      <c r="K10327">
        <v>124.904</v>
      </c>
      <c r="L10327" t="s">
        <v>16</v>
      </c>
      <c r="M10327">
        <v>0.72109999999999996</v>
      </c>
    </row>
    <row r="10328" spans="1:13" x14ac:dyDescent="0.25">
      <c r="A10328">
        <v>296713</v>
      </c>
      <c r="B10328">
        <v>0</v>
      </c>
      <c r="C10328" s="1">
        <v>43145</v>
      </c>
      <c r="D10328">
        <v>1447817</v>
      </c>
      <c r="E10328">
        <v>1617</v>
      </c>
      <c r="F10328">
        <v>10</v>
      </c>
      <c r="G10328">
        <v>75.387</v>
      </c>
      <c r="H10328" s="1">
        <v>43148</v>
      </c>
      <c r="I10328">
        <v>999999</v>
      </c>
      <c r="J10328">
        <v>67.848299999999995</v>
      </c>
      <c r="K10328">
        <v>34.670999999999999</v>
      </c>
      <c r="L10328" t="s">
        <v>13</v>
      </c>
      <c r="M10328">
        <v>1</v>
      </c>
    </row>
    <row r="10329" spans="1:13" x14ac:dyDescent="0.25">
      <c r="A10329">
        <v>296713</v>
      </c>
      <c r="B10329">
        <v>1</v>
      </c>
      <c r="C10329" s="1">
        <v>43145</v>
      </c>
      <c r="D10329">
        <v>1447817</v>
      </c>
      <c r="E10329">
        <v>1786</v>
      </c>
      <c r="F10329">
        <v>7</v>
      </c>
      <c r="G10329">
        <v>38.700000000000003</v>
      </c>
      <c r="H10329" s="1">
        <v>43148</v>
      </c>
      <c r="I10329">
        <v>999999</v>
      </c>
      <c r="J10329">
        <v>38.700000000000003</v>
      </c>
      <c r="K10329">
        <v>19.728000000000002</v>
      </c>
      <c r="L10329" t="s">
        <v>13</v>
      </c>
      <c r="M10329">
        <v>1</v>
      </c>
    </row>
    <row r="10330" spans="1:13" x14ac:dyDescent="0.25">
      <c r="A10330">
        <v>296713</v>
      </c>
      <c r="B10330">
        <v>2</v>
      </c>
      <c r="C10330" s="1">
        <v>43145</v>
      </c>
      <c r="D10330">
        <v>1447817</v>
      </c>
      <c r="E10330">
        <v>211</v>
      </c>
      <c r="F10330">
        <v>1</v>
      </c>
      <c r="G10330">
        <v>607.04999999999995</v>
      </c>
      <c r="H10330" s="1">
        <v>43148</v>
      </c>
      <c r="I10330">
        <v>999999</v>
      </c>
      <c r="J10330">
        <v>607.04999999999995</v>
      </c>
      <c r="K10330">
        <v>279.15750000000003</v>
      </c>
      <c r="L10330" t="s">
        <v>13</v>
      </c>
      <c r="M10330">
        <v>1</v>
      </c>
    </row>
    <row r="10331" spans="1:13" x14ac:dyDescent="0.25">
      <c r="A10331">
        <v>296713</v>
      </c>
      <c r="B10331">
        <v>3</v>
      </c>
      <c r="C10331" s="1">
        <v>43145</v>
      </c>
      <c r="D10331">
        <v>1447817</v>
      </c>
      <c r="E10331">
        <v>1649</v>
      </c>
      <c r="F10331">
        <v>3</v>
      </c>
      <c r="G10331">
        <v>337.98700000000002</v>
      </c>
      <c r="H10331" s="1">
        <v>43148</v>
      </c>
      <c r="I10331">
        <v>999999</v>
      </c>
      <c r="J10331">
        <v>304.18830000000003</v>
      </c>
      <c r="K10331">
        <v>111.982</v>
      </c>
      <c r="L10331" t="s">
        <v>13</v>
      </c>
      <c r="M10331">
        <v>1</v>
      </c>
    </row>
    <row r="10332" spans="1:13" x14ac:dyDescent="0.25">
      <c r="A10332">
        <v>296714</v>
      </c>
      <c r="B10332">
        <v>0</v>
      </c>
      <c r="C10332" s="1">
        <v>43145</v>
      </c>
      <c r="D10332">
        <v>452676</v>
      </c>
      <c r="E10332">
        <v>1407</v>
      </c>
      <c r="F10332">
        <v>3</v>
      </c>
      <c r="G10332">
        <v>22.4</v>
      </c>
      <c r="H10332" s="1">
        <v>43145</v>
      </c>
      <c r="I10332">
        <v>200</v>
      </c>
      <c r="J10332">
        <v>22.4</v>
      </c>
      <c r="K10332">
        <v>11.423999999999999</v>
      </c>
      <c r="L10332" t="s">
        <v>14</v>
      </c>
      <c r="M10332">
        <v>0.80979999999999996</v>
      </c>
    </row>
    <row r="10333" spans="1:13" x14ac:dyDescent="0.25">
      <c r="A10333">
        <v>296714</v>
      </c>
      <c r="B10333">
        <v>1</v>
      </c>
      <c r="C10333" s="1">
        <v>43145</v>
      </c>
      <c r="D10333">
        <v>452676</v>
      </c>
      <c r="E10333">
        <v>1701</v>
      </c>
      <c r="F10333">
        <v>2</v>
      </c>
      <c r="G10333">
        <v>4.4820000000000002</v>
      </c>
      <c r="H10333" s="1">
        <v>43145</v>
      </c>
      <c r="I10333">
        <v>200</v>
      </c>
      <c r="J10333">
        <v>4.4820000000000002</v>
      </c>
      <c r="K10333">
        <v>2.286</v>
      </c>
      <c r="L10333" t="s">
        <v>14</v>
      </c>
      <c r="M10333">
        <v>0.80979999999999996</v>
      </c>
    </row>
    <row r="10334" spans="1:13" x14ac:dyDescent="0.25">
      <c r="A10334">
        <v>296800</v>
      </c>
      <c r="B10334">
        <v>0</v>
      </c>
      <c r="C10334" s="1">
        <v>43146</v>
      </c>
      <c r="D10334">
        <v>528629</v>
      </c>
      <c r="E10334">
        <v>1119</v>
      </c>
      <c r="F10334">
        <v>8</v>
      </c>
      <c r="G10334">
        <v>360.8</v>
      </c>
      <c r="H10334" s="1">
        <v>43146</v>
      </c>
      <c r="I10334">
        <v>240</v>
      </c>
      <c r="J10334">
        <v>357.19200000000001</v>
      </c>
      <c r="K10334">
        <v>165.92400000000001</v>
      </c>
      <c r="L10334" t="s">
        <v>14</v>
      </c>
      <c r="M10334">
        <v>0.8004</v>
      </c>
    </row>
    <row r="10335" spans="1:13" x14ac:dyDescent="0.25">
      <c r="A10335">
        <v>296800</v>
      </c>
      <c r="B10335">
        <v>1</v>
      </c>
      <c r="C10335" s="1">
        <v>43146</v>
      </c>
      <c r="D10335">
        <v>528629</v>
      </c>
      <c r="E10335">
        <v>350</v>
      </c>
      <c r="F10335">
        <v>3</v>
      </c>
      <c r="G10335">
        <v>598.5</v>
      </c>
      <c r="H10335" s="1">
        <v>43146</v>
      </c>
      <c r="I10335">
        <v>240</v>
      </c>
      <c r="J10335">
        <v>532.66499999999996</v>
      </c>
      <c r="K10335">
        <v>305.13</v>
      </c>
      <c r="L10335" t="s">
        <v>14</v>
      </c>
      <c r="M10335">
        <v>0.8004</v>
      </c>
    </row>
    <row r="10336" spans="1:13" x14ac:dyDescent="0.25">
      <c r="A10336">
        <v>296800</v>
      </c>
      <c r="B10336">
        <v>2</v>
      </c>
      <c r="C10336" s="1">
        <v>43146</v>
      </c>
      <c r="D10336">
        <v>528629</v>
      </c>
      <c r="E10336">
        <v>433</v>
      </c>
      <c r="F10336">
        <v>2</v>
      </c>
      <c r="G10336">
        <v>1453.5</v>
      </c>
      <c r="H10336" s="1">
        <v>43146</v>
      </c>
      <c r="I10336">
        <v>240</v>
      </c>
      <c r="J10336">
        <v>1453.5</v>
      </c>
      <c r="K10336">
        <v>481.57499999999999</v>
      </c>
      <c r="L10336" t="s">
        <v>14</v>
      </c>
      <c r="M10336">
        <v>0.8004</v>
      </c>
    </row>
    <row r="10337" spans="1:13" x14ac:dyDescent="0.25">
      <c r="A10337">
        <v>296801</v>
      </c>
      <c r="B10337">
        <v>0</v>
      </c>
      <c r="C10337" s="1">
        <v>43146</v>
      </c>
      <c r="D10337">
        <v>632265</v>
      </c>
      <c r="E10337">
        <v>1447</v>
      </c>
      <c r="F10337">
        <v>10</v>
      </c>
      <c r="G10337">
        <v>418.6</v>
      </c>
      <c r="H10337" s="1">
        <v>43149</v>
      </c>
      <c r="I10337">
        <v>999999</v>
      </c>
      <c r="J10337">
        <v>368.36799999999999</v>
      </c>
      <c r="K10337">
        <v>192.5</v>
      </c>
      <c r="L10337" t="s">
        <v>14</v>
      </c>
      <c r="M10337">
        <v>0.8004</v>
      </c>
    </row>
    <row r="10338" spans="1:13" x14ac:dyDescent="0.25">
      <c r="A10338">
        <v>296801</v>
      </c>
      <c r="B10338">
        <v>1</v>
      </c>
      <c r="C10338" s="1">
        <v>43146</v>
      </c>
      <c r="D10338">
        <v>632265</v>
      </c>
      <c r="E10338">
        <v>1612</v>
      </c>
      <c r="F10338">
        <v>3</v>
      </c>
      <c r="G10338">
        <v>233.98699999999999</v>
      </c>
      <c r="H10338" s="1">
        <v>43149</v>
      </c>
      <c r="I10338">
        <v>999999</v>
      </c>
      <c r="J10338">
        <v>215.268</v>
      </c>
      <c r="K10338">
        <v>107.601</v>
      </c>
      <c r="L10338" t="s">
        <v>14</v>
      </c>
      <c r="M10338">
        <v>0.8004</v>
      </c>
    </row>
    <row r="10339" spans="1:13" x14ac:dyDescent="0.25">
      <c r="A10339">
        <v>296801</v>
      </c>
      <c r="B10339">
        <v>2</v>
      </c>
      <c r="C10339" s="1">
        <v>43146</v>
      </c>
      <c r="D10339">
        <v>632265</v>
      </c>
      <c r="E10339">
        <v>1638</v>
      </c>
      <c r="F10339">
        <v>3</v>
      </c>
      <c r="G10339">
        <v>18.056999999999999</v>
      </c>
      <c r="H10339" s="1">
        <v>43149</v>
      </c>
      <c r="I10339">
        <v>999999</v>
      </c>
      <c r="J10339">
        <v>17.5152</v>
      </c>
      <c r="K10339">
        <v>8.3070000000000004</v>
      </c>
      <c r="L10339" t="s">
        <v>14</v>
      </c>
      <c r="M10339">
        <v>0.8004</v>
      </c>
    </row>
    <row r="10340" spans="1:13" x14ac:dyDescent="0.25">
      <c r="A10340">
        <v>296802</v>
      </c>
      <c r="B10340">
        <v>0</v>
      </c>
      <c r="C10340" s="1">
        <v>43146</v>
      </c>
      <c r="D10340">
        <v>1745314</v>
      </c>
      <c r="E10340">
        <v>457</v>
      </c>
      <c r="F10340">
        <v>3</v>
      </c>
      <c r="G10340">
        <v>329.92500000000001</v>
      </c>
      <c r="H10340" s="1">
        <v>43151</v>
      </c>
      <c r="I10340">
        <v>999999</v>
      </c>
      <c r="J10340">
        <v>326.62569999999999</v>
      </c>
      <c r="K10340">
        <v>168.21</v>
      </c>
      <c r="L10340" t="s">
        <v>13</v>
      </c>
      <c r="M10340">
        <v>1</v>
      </c>
    </row>
    <row r="10341" spans="1:13" x14ac:dyDescent="0.25">
      <c r="A10341">
        <v>296802</v>
      </c>
      <c r="B10341">
        <v>1</v>
      </c>
      <c r="C10341" s="1">
        <v>43146</v>
      </c>
      <c r="D10341">
        <v>1745314</v>
      </c>
      <c r="E10341">
        <v>443</v>
      </c>
      <c r="F10341">
        <v>7</v>
      </c>
      <c r="G10341">
        <v>523.5</v>
      </c>
      <c r="H10341" s="1">
        <v>43151</v>
      </c>
      <c r="I10341">
        <v>999999</v>
      </c>
      <c r="J10341">
        <v>450.21</v>
      </c>
      <c r="K10341">
        <v>240.73500000000001</v>
      </c>
      <c r="L10341" t="s">
        <v>13</v>
      </c>
      <c r="M10341">
        <v>1</v>
      </c>
    </row>
    <row r="10342" spans="1:13" x14ac:dyDescent="0.25">
      <c r="A10342">
        <v>296802</v>
      </c>
      <c r="B10342">
        <v>2</v>
      </c>
      <c r="C10342" s="1">
        <v>43146</v>
      </c>
      <c r="D10342">
        <v>1745314</v>
      </c>
      <c r="E10342">
        <v>1167</v>
      </c>
      <c r="F10342">
        <v>1</v>
      </c>
      <c r="G10342">
        <v>176</v>
      </c>
      <c r="H10342" s="1">
        <v>43151</v>
      </c>
      <c r="I10342">
        <v>999999</v>
      </c>
      <c r="J10342">
        <v>158.4</v>
      </c>
      <c r="K10342">
        <v>89.727000000000004</v>
      </c>
      <c r="L10342" t="s">
        <v>13</v>
      </c>
      <c r="M10342">
        <v>1</v>
      </c>
    </row>
    <row r="10343" spans="1:13" x14ac:dyDescent="0.25">
      <c r="A10343">
        <v>296802</v>
      </c>
      <c r="B10343">
        <v>3</v>
      </c>
      <c r="C10343" s="1">
        <v>43146</v>
      </c>
      <c r="D10343">
        <v>1745314</v>
      </c>
      <c r="E10343">
        <v>145</v>
      </c>
      <c r="F10343">
        <v>8</v>
      </c>
      <c r="G10343">
        <v>2754.9904999999999</v>
      </c>
      <c r="H10343" s="1">
        <v>43151</v>
      </c>
      <c r="I10343">
        <v>999999</v>
      </c>
      <c r="J10343">
        <v>2424.3915999999999</v>
      </c>
      <c r="K10343">
        <v>912.779</v>
      </c>
      <c r="L10343" t="s">
        <v>13</v>
      </c>
      <c r="M10343">
        <v>1</v>
      </c>
    </row>
    <row r="10344" spans="1:13" x14ac:dyDescent="0.25">
      <c r="A10344">
        <v>296803</v>
      </c>
      <c r="B10344">
        <v>0</v>
      </c>
      <c r="C10344" s="1">
        <v>43146</v>
      </c>
      <c r="D10344">
        <v>1329087</v>
      </c>
      <c r="E10344">
        <v>1617</v>
      </c>
      <c r="F10344">
        <v>1</v>
      </c>
      <c r="G10344">
        <v>75.387</v>
      </c>
      <c r="H10344" s="1">
        <v>43152</v>
      </c>
      <c r="I10344">
        <v>999999</v>
      </c>
      <c r="J10344">
        <v>67.094399999999993</v>
      </c>
      <c r="K10344">
        <v>34.670999999999999</v>
      </c>
      <c r="L10344" t="s">
        <v>13</v>
      </c>
      <c r="M10344">
        <v>1</v>
      </c>
    </row>
    <row r="10345" spans="1:13" x14ac:dyDescent="0.25">
      <c r="A10345">
        <v>296803</v>
      </c>
      <c r="B10345">
        <v>1</v>
      </c>
      <c r="C10345" s="1">
        <v>43146</v>
      </c>
      <c r="D10345">
        <v>1329087</v>
      </c>
      <c r="E10345">
        <v>1432</v>
      </c>
      <c r="F10345">
        <v>1</v>
      </c>
      <c r="G10345">
        <v>420</v>
      </c>
      <c r="H10345" s="1">
        <v>43152</v>
      </c>
      <c r="I10345">
        <v>999999</v>
      </c>
      <c r="J10345">
        <v>420</v>
      </c>
      <c r="K10345">
        <v>193.14400000000001</v>
      </c>
      <c r="L10345" t="s">
        <v>13</v>
      </c>
      <c r="M10345">
        <v>1</v>
      </c>
    </row>
    <row r="10346" spans="1:13" x14ac:dyDescent="0.25">
      <c r="A10346">
        <v>296803</v>
      </c>
      <c r="B10346">
        <v>2</v>
      </c>
      <c r="C10346" s="1">
        <v>43146</v>
      </c>
      <c r="D10346">
        <v>1329087</v>
      </c>
      <c r="E10346">
        <v>1550</v>
      </c>
      <c r="F10346">
        <v>4</v>
      </c>
      <c r="G10346">
        <v>392</v>
      </c>
      <c r="H10346" s="1">
        <v>43152</v>
      </c>
      <c r="I10346">
        <v>999999</v>
      </c>
      <c r="J10346">
        <v>360.64</v>
      </c>
      <c r="K10346">
        <v>180.26400000000001</v>
      </c>
      <c r="L10346" t="s">
        <v>13</v>
      </c>
      <c r="M10346">
        <v>1</v>
      </c>
    </row>
    <row r="10347" spans="1:13" x14ac:dyDescent="0.25">
      <c r="A10347">
        <v>296803</v>
      </c>
      <c r="B10347">
        <v>3</v>
      </c>
      <c r="C10347" s="1">
        <v>43146</v>
      </c>
      <c r="D10347">
        <v>1329087</v>
      </c>
      <c r="E10347">
        <v>2512</v>
      </c>
      <c r="F10347">
        <v>2</v>
      </c>
      <c r="G10347">
        <v>181.98599999999999</v>
      </c>
      <c r="H10347" s="1">
        <v>43152</v>
      </c>
      <c r="I10347">
        <v>999999</v>
      </c>
      <c r="J10347">
        <v>181.98599999999999</v>
      </c>
      <c r="K10347">
        <v>60.298000000000002</v>
      </c>
      <c r="L10347" t="s">
        <v>13</v>
      </c>
      <c r="M10347">
        <v>1</v>
      </c>
    </row>
    <row r="10348" spans="1:13" x14ac:dyDescent="0.25">
      <c r="A10348">
        <v>296803</v>
      </c>
      <c r="B10348">
        <v>4</v>
      </c>
      <c r="C10348" s="1">
        <v>43146</v>
      </c>
      <c r="D10348">
        <v>1329087</v>
      </c>
      <c r="E10348">
        <v>1680</v>
      </c>
      <c r="F10348">
        <v>6</v>
      </c>
      <c r="G10348">
        <v>6.2910000000000004</v>
      </c>
      <c r="H10348" s="1">
        <v>43152</v>
      </c>
      <c r="I10348">
        <v>999999</v>
      </c>
      <c r="J10348">
        <v>6.2910000000000004</v>
      </c>
      <c r="K10348">
        <v>3.2040000000000002</v>
      </c>
      <c r="L10348" t="s">
        <v>13</v>
      </c>
      <c r="M10348">
        <v>1</v>
      </c>
    </row>
    <row r="10349" spans="1:13" x14ac:dyDescent="0.25">
      <c r="A10349">
        <v>296804</v>
      </c>
      <c r="B10349">
        <v>0</v>
      </c>
      <c r="C10349" s="1">
        <v>43146</v>
      </c>
      <c r="D10349">
        <v>1596475</v>
      </c>
      <c r="E10349">
        <v>2509</v>
      </c>
      <c r="F10349">
        <v>1</v>
      </c>
      <c r="G10349">
        <v>5.6840000000000002</v>
      </c>
      <c r="H10349" s="1">
        <v>43146</v>
      </c>
      <c r="I10349">
        <v>570</v>
      </c>
      <c r="J10349">
        <v>5.6840000000000002</v>
      </c>
      <c r="K10349">
        <v>2.8980000000000001</v>
      </c>
      <c r="L10349" t="s">
        <v>13</v>
      </c>
      <c r="M10349">
        <v>1</v>
      </c>
    </row>
    <row r="10350" spans="1:13" x14ac:dyDescent="0.25">
      <c r="A10350">
        <v>296805</v>
      </c>
      <c r="B10350">
        <v>0</v>
      </c>
      <c r="C10350" s="1">
        <v>43146</v>
      </c>
      <c r="D10350">
        <v>1538998</v>
      </c>
      <c r="E10350">
        <v>1376</v>
      </c>
      <c r="F10350">
        <v>3</v>
      </c>
      <c r="G10350">
        <v>43.4</v>
      </c>
      <c r="H10350" s="1">
        <v>43146</v>
      </c>
      <c r="I10350">
        <v>480</v>
      </c>
      <c r="J10350">
        <v>43.4</v>
      </c>
      <c r="K10350">
        <v>14.378</v>
      </c>
      <c r="L10350" t="s">
        <v>13</v>
      </c>
      <c r="M10350">
        <v>1</v>
      </c>
    </row>
    <row r="10351" spans="1:13" x14ac:dyDescent="0.25">
      <c r="A10351">
        <v>296805</v>
      </c>
      <c r="B10351">
        <v>1</v>
      </c>
      <c r="C10351" s="1">
        <v>43146</v>
      </c>
      <c r="D10351">
        <v>1538998</v>
      </c>
      <c r="E10351">
        <v>453</v>
      </c>
      <c r="F10351">
        <v>7</v>
      </c>
      <c r="G10351">
        <v>344.85</v>
      </c>
      <c r="H10351" s="1">
        <v>43146</v>
      </c>
      <c r="I10351">
        <v>480</v>
      </c>
      <c r="J10351">
        <v>320.71050000000002</v>
      </c>
      <c r="K10351">
        <v>175.815</v>
      </c>
      <c r="L10351" t="s">
        <v>13</v>
      </c>
      <c r="M10351">
        <v>1</v>
      </c>
    </row>
    <row r="10352" spans="1:13" x14ac:dyDescent="0.25">
      <c r="A10352">
        <v>296806</v>
      </c>
      <c r="B10352">
        <v>0</v>
      </c>
      <c r="C10352" s="1">
        <v>43146</v>
      </c>
      <c r="D10352">
        <v>1997172</v>
      </c>
      <c r="E10352">
        <v>1503</v>
      </c>
      <c r="F10352">
        <v>3</v>
      </c>
      <c r="G10352">
        <v>376.6</v>
      </c>
      <c r="H10352" s="1">
        <v>43146</v>
      </c>
      <c r="I10352">
        <v>550</v>
      </c>
      <c r="J10352">
        <v>327.642</v>
      </c>
      <c r="K10352">
        <v>173.18</v>
      </c>
      <c r="L10352" t="s">
        <v>13</v>
      </c>
      <c r="M10352">
        <v>1</v>
      </c>
    </row>
    <row r="10353" spans="1:13" x14ac:dyDescent="0.25">
      <c r="A10353">
        <v>296806</v>
      </c>
      <c r="B10353">
        <v>1</v>
      </c>
      <c r="C10353" s="1">
        <v>43146</v>
      </c>
      <c r="D10353">
        <v>1997172</v>
      </c>
      <c r="E10353">
        <v>1656</v>
      </c>
      <c r="F10353">
        <v>3</v>
      </c>
      <c r="G10353">
        <v>207.98699999999999</v>
      </c>
      <c r="H10353" s="1">
        <v>43146</v>
      </c>
      <c r="I10353">
        <v>550</v>
      </c>
      <c r="J10353">
        <v>207.98699999999999</v>
      </c>
      <c r="K10353">
        <v>95.641000000000005</v>
      </c>
      <c r="L10353" t="s">
        <v>13</v>
      </c>
      <c r="M10353">
        <v>1</v>
      </c>
    </row>
    <row r="10354" spans="1:13" x14ac:dyDescent="0.25">
      <c r="A10354">
        <v>296806</v>
      </c>
      <c r="B10354">
        <v>2</v>
      </c>
      <c r="C10354" s="1">
        <v>43146</v>
      </c>
      <c r="D10354">
        <v>1997172</v>
      </c>
      <c r="E10354">
        <v>1591</v>
      </c>
      <c r="F10354">
        <v>2</v>
      </c>
      <c r="G10354">
        <v>16.457999999999998</v>
      </c>
      <c r="H10354" s="1">
        <v>43146</v>
      </c>
      <c r="I10354">
        <v>550</v>
      </c>
      <c r="J10354">
        <v>14.976699999999999</v>
      </c>
      <c r="K10354">
        <v>7.5659999999999998</v>
      </c>
      <c r="L10354" t="s">
        <v>13</v>
      </c>
      <c r="M10354">
        <v>1</v>
      </c>
    </row>
    <row r="10355" spans="1:13" x14ac:dyDescent="0.25">
      <c r="A10355">
        <v>296807</v>
      </c>
      <c r="B10355">
        <v>0</v>
      </c>
      <c r="C10355" s="1">
        <v>43146</v>
      </c>
      <c r="D10355">
        <v>1229202</v>
      </c>
      <c r="E10355">
        <v>2497</v>
      </c>
      <c r="F10355">
        <v>2</v>
      </c>
      <c r="G10355">
        <v>13.986000000000001</v>
      </c>
      <c r="H10355" s="1">
        <v>43146</v>
      </c>
      <c r="I10355">
        <v>480</v>
      </c>
      <c r="J10355">
        <v>12.587400000000001</v>
      </c>
      <c r="K10355">
        <v>7.1260000000000003</v>
      </c>
      <c r="L10355" t="s">
        <v>13</v>
      </c>
      <c r="M10355">
        <v>1</v>
      </c>
    </row>
    <row r="10356" spans="1:13" x14ac:dyDescent="0.25">
      <c r="A10356">
        <v>296808</v>
      </c>
      <c r="B10356">
        <v>0</v>
      </c>
      <c r="C10356" s="1">
        <v>43146</v>
      </c>
      <c r="D10356">
        <v>1508737</v>
      </c>
      <c r="E10356">
        <v>1801</v>
      </c>
      <c r="F10356">
        <v>3</v>
      </c>
      <c r="G10356">
        <v>28.8</v>
      </c>
      <c r="H10356" s="1">
        <v>43146</v>
      </c>
      <c r="I10356">
        <v>465</v>
      </c>
      <c r="J10356">
        <v>28.8</v>
      </c>
      <c r="K10356">
        <v>14.679</v>
      </c>
      <c r="L10356" t="s">
        <v>13</v>
      </c>
      <c r="M10356">
        <v>1</v>
      </c>
    </row>
    <row r="10357" spans="1:13" x14ac:dyDescent="0.25">
      <c r="A10357">
        <v>296808</v>
      </c>
      <c r="B10357">
        <v>1</v>
      </c>
      <c r="C10357" s="1">
        <v>43146</v>
      </c>
      <c r="D10357">
        <v>1508737</v>
      </c>
      <c r="E10357">
        <v>1172</v>
      </c>
      <c r="F10357">
        <v>1</v>
      </c>
      <c r="G10357">
        <v>464.2</v>
      </c>
      <c r="H10357" s="1">
        <v>43146</v>
      </c>
      <c r="I10357">
        <v>465</v>
      </c>
      <c r="J10357">
        <v>413.13799999999998</v>
      </c>
      <c r="K10357">
        <v>236.66499999999999</v>
      </c>
      <c r="L10357" t="s">
        <v>13</v>
      </c>
      <c r="M10357">
        <v>1</v>
      </c>
    </row>
    <row r="10358" spans="1:13" x14ac:dyDescent="0.25">
      <c r="A10358">
        <v>296808</v>
      </c>
      <c r="B10358">
        <v>2</v>
      </c>
      <c r="C10358" s="1">
        <v>43146</v>
      </c>
      <c r="D10358">
        <v>1508737</v>
      </c>
      <c r="E10358">
        <v>2508</v>
      </c>
      <c r="F10358">
        <v>5</v>
      </c>
      <c r="G10358">
        <v>6.6360000000000001</v>
      </c>
      <c r="H10358" s="1">
        <v>43146</v>
      </c>
      <c r="I10358">
        <v>465</v>
      </c>
      <c r="J10358">
        <v>6.0387000000000004</v>
      </c>
      <c r="K10358">
        <v>3.3879999999999999</v>
      </c>
      <c r="L10358" t="s">
        <v>13</v>
      </c>
      <c r="M10358">
        <v>1</v>
      </c>
    </row>
    <row r="10359" spans="1:13" x14ac:dyDescent="0.25">
      <c r="A10359">
        <v>296809</v>
      </c>
      <c r="B10359">
        <v>0</v>
      </c>
      <c r="C10359" s="1">
        <v>43146</v>
      </c>
      <c r="D10359">
        <v>1424934</v>
      </c>
      <c r="E10359">
        <v>1703</v>
      </c>
      <c r="F10359">
        <v>3</v>
      </c>
      <c r="G10359">
        <v>4.851</v>
      </c>
      <c r="H10359" s="1">
        <v>43146</v>
      </c>
      <c r="I10359">
        <v>560</v>
      </c>
      <c r="J10359">
        <v>4.851</v>
      </c>
      <c r="K10359">
        <v>2.4750000000000001</v>
      </c>
      <c r="L10359" t="s">
        <v>13</v>
      </c>
      <c r="M10359">
        <v>1</v>
      </c>
    </row>
    <row r="10360" spans="1:13" x14ac:dyDescent="0.25">
      <c r="A10360">
        <v>296810</v>
      </c>
      <c r="B10360">
        <v>0</v>
      </c>
      <c r="C10360" s="1">
        <v>43146</v>
      </c>
      <c r="D10360">
        <v>659716</v>
      </c>
      <c r="E10360">
        <v>2488</v>
      </c>
      <c r="F10360">
        <v>1</v>
      </c>
      <c r="G10360">
        <v>20.986000000000001</v>
      </c>
      <c r="H10360" s="1">
        <v>43146</v>
      </c>
      <c r="I10360">
        <v>170</v>
      </c>
      <c r="J10360">
        <v>19.307099999999998</v>
      </c>
      <c r="K10360">
        <v>10.696</v>
      </c>
      <c r="L10360" t="s">
        <v>14</v>
      </c>
      <c r="M10360">
        <v>0.8004</v>
      </c>
    </row>
    <row r="10361" spans="1:13" x14ac:dyDescent="0.25">
      <c r="A10361">
        <v>296810</v>
      </c>
      <c r="B10361">
        <v>1</v>
      </c>
      <c r="C10361" s="1">
        <v>43146</v>
      </c>
      <c r="D10361">
        <v>659716</v>
      </c>
      <c r="E10361">
        <v>2217</v>
      </c>
      <c r="F10361">
        <v>1</v>
      </c>
      <c r="G10361">
        <v>206.99100000000001</v>
      </c>
      <c r="H10361" s="1">
        <v>43146</v>
      </c>
      <c r="I10361">
        <v>170</v>
      </c>
      <c r="J10361">
        <v>206.99100000000001</v>
      </c>
      <c r="K10361">
        <v>95.183999999999997</v>
      </c>
      <c r="L10361" t="s">
        <v>14</v>
      </c>
      <c r="M10361">
        <v>0.8004</v>
      </c>
    </row>
    <row r="10362" spans="1:13" x14ac:dyDescent="0.25">
      <c r="A10362">
        <v>296811</v>
      </c>
      <c r="B10362">
        <v>0</v>
      </c>
      <c r="C10362" s="1">
        <v>43146</v>
      </c>
      <c r="D10362">
        <v>855195</v>
      </c>
      <c r="E10362">
        <v>117</v>
      </c>
      <c r="F10362">
        <v>3</v>
      </c>
      <c r="G10362">
        <v>161.4905</v>
      </c>
      <c r="H10362" s="1">
        <v>43148</v>
      </c>
      <c r="I10362">
        <v>999999</v>
      </c>
      <c r="J10362">
        <v>145.34139999999999</v>
      </c>
      <c r="K10362">
        <v>82.336500000000001</v>
      </c>
      <c r="L10362" t="s">
        <v>14</v>
      </c>
      <c r="M10362">
        <v>0.8004</v>
      </c>
    </row>
    <row r="10363" spans="1:13" x14ac:dyDescent="0.25">
      <c r="A10363">
        <v>296812</v>
      </c>
      <c r="B10363">
        <v>0</v>
      </c>
      <c r="C10363" s="1">
        <v>43146</v>
      </c>
      <c r="D10363">
        <v>877211</v>
      </c>
      <c r="E10363">
        <v>528</v>
      </c>
      <c r="F10363">
        <v>9</v>
      </c>
      <c r="G10363">
        <v>1228.5</v>
      </c>
      <c r="H10363" s="1">
        <v>43147</v>
      </c>
      <c r="I10363">
        <v>999999</v>
      </c>
      <c r="J10363">
        <v>1228.5</v>
      </c>
      <c r="K10363">
        <v>407.02499999999998</v>
      </c>
      <c r="L10363" t="s">
        <v>14</v>
      </c>
      <c r="M10363">
        <v>0.8004</v>
      </c>
    </row>
    <row r="10364" spans="1:13" x14ac:dyDescent="0.25">
      <c r="A10364">
        <v>296813</v>
      </c>
      <c r="B10364">
        <v>0</v>
      </c>
      <c r="C10364" s="1">
        <v>43146</v>
      </c>
      <c r="D10364">
        <v>1313396</v>
      </c>
      <c r="E10364">
        <v>84</v>
      </c>
      <c r="F10364">
        <v>5</v>
      </c>
      <c r="G10364">
        <v>89.991</v>
      </c>
      <c r="H10364" s="1">
        <v>43152</v>
      </c>
      <c r="I10364">
        <v>999999</v>
      </c>
      <c r="J10364">
        <v>89.991</v>
      </c>
      <c r="K10364">
        <v>41.381999999999998</v>
      </c>
      <c r="L10364" t="s">
        <v>13</v>
      </c>
      <c r="M10364">
        <v>1</v>
      </c>
    </row>
    <row r="10365" spans="1:13" x14ac:dyDescent="0.25">
      <c r="A10365">
        <v>296814</v>
      </c>
      <c r="B10365">
        <v>0</v>
      </c>
      <c r="C10365" s="1">
        <v>43146</v>
      </c>
      <c r="D10365">
        <v>1005221</v>
      </c>
      <c r="E10365">
        <v>1489</v>
      </c>
      <c r="F10365">
        <v>4</v>
      </c>
      <c r="G10365">
        <v>434</v>
      </c>
      <c r="H10365" s="1">
        <v>43146</v>
      </c>
      <c r="I10365">
        <v>370</v>
      </c>
      <c r="J10365">
        <v>381.92</v>
      </c>
      <c r="K10365">
        <v>199.584</v>
      </c>
      <c r="L10365" t="s">
        <v>16</v>
      </c>
      <c r="M10365">
        <v>0.7097</v>
      </c>
    </row>
    <row r="10366" spans="1:13" x14ac:dyDescent="0.25">
      <c r="A10366">
        <v>296814</v>
      </c>
      <c r="B10366">
        <v>1</v>
      </c>
      <c r="C10366" s="1">
        <v>43146</v>
      </c>
      <c r="D10366">
        <v>1005221</v>
      </c>
      <c r="E10366">
        <v>174</v>
      </c>
      <c r="F10366">
        <v>2</v>
      </c>
      <c r="G10366">
        <v>123.405</v>
      </c>
      <c r="H10366" s="1">
        <v>43146</v>
      </c>
      <c r="I10366">
        <v>370</v>
      </c>
      <c r="J10366">
        <v>111.0645</v>
      </c>
      <c r="K10366">
        <v>40.887999999999998</v>
      </c>
      <c r="L10366" t="s">
        <v>16</v>
      </c>
      <c r="M10366">
        <v>0.7097</v>
      </c>
    </row>
    <row r="10367" spans="1:13" x14ac:dyDescent="0.25">
      <c r="A10367">
        <v>295405</v>
      </c>
      <c r="B10367">
        <v>0</v>
      </c>
      <c r="C10367" s="1">
        <v>43132</v>
      </c>
      <c r="D10367">
        <v>1559450</v>
      </c>
      <c r="E10367">
        <v>69</v>
      </c>
      <c r="F10367">
        <v>4</v>
      </c>
      <c r="G10367">
        <v>23.120999999999999</v>
      </c>
      <c r="H10367" s="1">
        <v>43134</v>
      </c>
      <c r="I10367">
        <v>999999</v>
      </c>
      <c r="J10367">
        <v>21.502500000000001</v>
      </c>
      <c r="K10367">
        <v>11.79</v>
      </c>
      <c r="L10367" t="s">
        <v>13</v>
      </c>
      <c r="M10367">
        <v>1</v>
      </c>
    </row>
    <row r="10368" spans="1:13" x14ac:dyDescent="0.25">
      <c r="A10368">
        <v>295405</v>
      </c>
      <c r="B10368">
        <v>1</v>
      </c>
      <c r="C10368" s="1">
        <v>43132</v>
      </c>
      <c r="D10368">
        <v>1559450</v>
      </c>
      <c r="E10368">
        <v>211</v>
      </c>
      <c r="F10368">
        <v>4</v>
      </c>
      <c r="G10368">
        <v>607.04999999999995</v>
      </c>
      <c r="H10368" s="1">
        <v>43134</v>
      </c>
      <c r="I10368">
        <v>999999</v>
      </c>
      <c r="J10368">
        <v>540.27449999999999</v>
      </c>
      <c r="K10368">
        <v>279.15750000000003</v>
      </c>
      <c r="L10368" t="s">
        <v>13</v>
      </c>
      <c r="M10368">
        <v>1</v>
      </c>
    </row>
    <row r="10369" spans="1:13" x14ac:dyDescent="0.25">
      <c r="A10369">
        <v>295405</v>
      </c>
      <c r="B10369">
        <v>2</v>
      </c>
      <c r="C10369" s="1">
        <v>43132</v>
      </c>
      <c r="D10369">
        <v>1559450</v>
      </c>
      <c r="E10369">
        <v>1645</v>
      </c>
      <c r="F10369">
        <v>5</v>
      </c>
      <c r="G10369">
        <v>75.244</v>
      </c>
      <c r="H10369" s="1">
        <v>43134</v>
      </c>
      <c r="I10369">
        <v>999999</v>
      </c>
      <c r="J10369">
        <v>75.244</v>
      </c>
      <c r="K10369">
        <v>34.606000000000002</v>
      </c>
      <c r="L10369" t="s">
        <v>13</v>
      </c>
      <c r="M10369">
        <v>1</v>
      </c>
    </row>
    <row r="10370" spans="1:13" x14ac:dyDescent="0.25">
      <c r="A10370">
        <v>295405</v>
      </c>
      <c r="B10370">
        <v>3</v>
      </c>
      <c r="C10370" s="1">
        <v>43132</v>
      </c>
      <c r="D10370">
        <v>1559450</v>
      </c>
      <c r="E10370">
        <v>2445</v>
      </c>
      <c r="F10370">
        <v>9</v>
      </c>
      <c r="G10370">
        <v>4.4909999999999997</v>
      </c>
      <c r="H10370" s="1">
        <v>43134</v>
      </c>
      <c r="I10370">
        <v>999999</v>
      </c>
      <c r="J10370">
        <v>4.4909999999999997</v>
      </c>
      <c r="K10370">
        <v>2.286</v>
      </c>
      <c r="L10370" t="s">
        <v>13</v>
      </c>
      <c r="M10370">
        <v>1</v>
      </c>
    </row>
    <row r="10371" spans="1:13" x14ac:dyDescent="0.25">
      <c r="A10371">
        <v>295406</v>
      </c>
      <c r="B10371">
        <v>0</v>
      </c>
      <c r="C10371" s="1">
        <v>43132</v>
      </c>
      <c r="D10371">
        <v>1244811</v>
      </c>
      <c r="E10371">
        <v>1469</v>
      </c>
      <c r="F10371">
        <v>1</v>
      </c>
      <c r="G10371">
        <v>280</v>
      </c>
      <c r="H10371" s="1">
        <v>43134</v>
      </c>
      <c r="I10371">
        <v>999999</v>
      </c>
      <c r="J10371">
        <v>280</v>
      </c>
      <c r="K10371">
        <v>128.75800000000001</v>
      </c>
      <c r="L10371" t="s">
        <v>13</v>
      </c>
      <c r="M10371">
        <v>1</v>
      </c>
    </row>
    <row r="10372" spans="1:13" x14ac:dyDescent="0.25">
      <c r="A10372">
        <v>295406</v>
      </c>
      <c r="B10372">
        <v>1</v>
      </c>
      <c r="C10372" s="1">
        <v>43132</v>
      </c>
      <c r="D10372">
        <v>1244811</v>
      </c>
      <c r="E10372">
        <v>1645</v>
      </c>
      <c r="F10372">
        <v>10</v>
      </c>
      <c r="G10372">
        <v>75.244</v>
      </c>
      <c r="H10372" s="1">
        <v>43134</v>
      </c>
      <c r="I10372">
        <v>999999</v>
      </c>
      <c r="J10372">
        <v>74.491500000000002</v>
      </c>
      <c r="K10372">
        <v>34.606000000000002</v>
      </c>
      <c r="L10372" t="s">
        <v>13</v>
      </c>
      <c r="M10372">
        <v>1</v>
      </c>
    </row>
    <row r="10373" spans="1:13" x14ac:dyDescent="0.25">
      <c r="A10373">
        <v>295407</v>
      </c>
      <c r="B10373">
        <v>0</v>
      </c>
      <c r="C10373" s="1">
        <v>43132</v>
      </c>
      <c r="D10373">
        <v>1590110</v>
      </c>
      <c r="E10373">
        <v>1437</v>
      </c>
      <c r="F10373">
        <v>4</v>
      </c>
      <c r="G10373">
        <v>278.60000000000002</v>
      </c>
      <c r="H10373" s="1">
        <v>43137</v>
      </c>
      <c r="I10373">
        <v>999999</v>
      </c>
      <c r="J10373">
        <v>242.38200000000001</v>
      </c>
      <c r="K10373">
        <v>128.114</v>
      </c>
      <c r="L10373" t="s">
        <v>13</v>
      </c>
      <c r="M10373">
        <v>1</v>
      </c>
    </row>
    <row r="10374" spans="1:13" x14ac:dyDescent="0.25">
      <c r="A10374">
        <v>295407</v>
      </c>
      <c r="B10374">
        <v>1</v>
      </c>
      <c r="C10374" s="1">
        <v>43132</v>
      </c>
      <c r="D10374">
        <v>1590110</v>
      </c>
      <c r="E10374">
        <v>499</v>
      </c>
      <c r="F10374">
        <v>1</v>
      </c>
      <c r="G10374">
        <v>148.5</v>
      </c>
      <c r="H10374" s="1">
        <v>43137</v>
      </c>
      <c r="I10374">
        <v>999999</v>
      </c>
      <c r="J10374">
        <v>133.65</v>
      </c>
      <c r="K10374">
        <v>75.704999999999998</v>
      </c>
      <c r="L10374" t="s">
        <v>13</v>
      </c>
      <c r="M10374">
        <v>1</v>
      </c>
    </row>
    <row r="10375" spans="1:13" x14ac:dyDescent="0.25">
      <c r="A10375">
        <v>295407</v>
      </c>
      <c r="B10375">
        <v>2</v>
      </c>
      <c r="C10375" s="1">
        <v>43132</v>
      </c>
      <c r="D10375">
        <v>1590110</v>
      </c>
      <c r="E10375">
        <v>458</v>
      </c>
      <c r="F10375">
        <v>2</v>
      </c>
      <c r="G10375">
        <v>344.85</v>
      </c>
      <c r="H10375" s="1">
        <v>43137</v>
      </c>
      <c r="I10375">
        <v>999999</v>
      </c>
      <c r="J10375">
        <v>303.46800000000002</v>
      </c>
      <c r="K10375">
        <v>175.815</v>
      </c>
      <c r="L10375" t="s">
        <v>13</v>
      </c>
      <c r="M10375">
        <v>1</v>
      </c>
    </row>
    <row r="10376" spans="1:13" x14ac:dyDescent="0.25">
      <c r="A10376">
        <v>295408</v>
      </c>
      <c r="B10376">
        <v>0</v>
      </c>
      <c r="C10376" s="1">
        <v>43132</v>
      </c>
      <c r="D10376">
        <v>1497847</v>
      </c>
      <c r="E10376">
        <v>150</v>
      </c>
      <c r="F10376">
        <v>4</v>
      </c>
      <c r="G10376">
        <v>1125.7215000000001</v>
      </c>
      <c r="H10376" s="1">
        <v>43132</v>
      </c>
      <c r="I10376">
        <v>440</v>
      </c>
      <c r="J10376">
        <v>1035.6637000000001</v>
      </c>
      <c r="K10376">
        <v>372.97</v>
      </c>
      <c r="L10376" t="s">
        <v>13</v>
      </c>
      <c r="M10376">
        <v>1</v>
      </c>
    </row>
    <row r="10377" spans="1:13" x14ac:dyDescent="0.25">
      <c r="A10377">
        <v>295408</v>
      </c>
      <c r="B10377">
        <v>1</v>
      </c>
      <c r="C10377" s="1">
        <v>43132</v>
      </c>
      <c r="D10377">
        <v>1497847</v>
      </c>
      <c r="E10377">
        <v>1623</v>
      </c>
      <c r="F10377">
        <v>1</v>
      </c>
      <c r="G10377">
        <v>284.7</v>
      </c>
      <c r="H10377" s="1">
        <v>43132</v>
      </c>
      <c r="I10377">
        <v>440</v>
      </c>
      <c r="J10377">
        <v>253.38300000000001</v>
      </c>
      <c r="K10377">
        <v>94.328000000000003</v>
      </c>
      <c r="L10377" t="s">
        <v>13</v>
      </c>
      <c r="M10377">
        <v>1</v>
      </c>
    </row>
    <row r="10378" spans="1:13" x14ac:dyDescent="0.25">
      <c r="A10378">
        <v>295408</v>
      </c>
      <c r="B10378">
        <v>2</v>
      </c>
      <c r="C10378" s="1">
        <v>43132</v>
      </c>
      <c r="D10378">
        <v>1497847</v>
      </c>
      <c r="E10378">
        <v>1609</v>
      </c>
      <c r="F10378">
        <v>3</v>
      </c>
      <c r="G10378">
        <v>337.98700000000002</v>
      </c>
      <c r="H10378" s="1">
        <v>43132</v>
      </c>
      <c r="I10378">
        <v>440</v>
      </c>
      <c r="J10378">
        <v>334.6071</v>
      </c>
      <c r="K10378">
        <v>111.982</v>
      </c>
      <c r="L10378" t="s">
        <v>13</v>
      </c>
      <c r="M10378">
        <v>1</v>
      </c>
    </row>
    <row r="10379" spans="1:13" x14ac:dyDescent="0.25">
      <c r="A10379">
        <v>295408</v>
      </c>
      <c r="B10379">
        <v>3</v>
      </c>
      <c r="C10379" s="1">
        <v>43132</v>
      </c>
      <c r="D10379">
        <v>1497847</v>
      </c>
      <c r="E10379">
        <v>1417</v>
      </c>
      <c r="F10379">
        <v>1</v>
      </c>
      <c r="G10379">
        <v>375.2</v>
      </c>
      <c r="H10379" s="1">
        <v>43132</v>
      </c>
      <c r="I10379">
        <v>440</v>
      </c>
      <c r="J10379">
        <v>375.2</v>
      </c>
      <c r="K10379">
        <v>172.536</v>
      </c>
      <c r="L10379" t="s">
        <v>13</v>
      </c>
      <c r="M10379">
        <v>1</v>
      </c>
    </row>
    <row r="10380" spans="1:13" x14ac:dyDescent="0.25">
      <c r="A10380">
        <v>295409</v>
      </c>
      <c r="B10380">
        <v>0</v>
      </c>
      <c r="C10380" s="1">
        <v>43132</v>
      </c>
      <c r="D10380">
        <v>1429747</v>
      </c>
      <c r="E10380">
        <v>120</v>
      </c>
      <c r="F10380">
        <v>3</v>
      </c>
      <c r="G10380">
        <v>113.9905</v>
      </c>
      <c r="H10380" s="1">
        <v>43132</v>
      </c>
      <c r="I10380">
        <v>430</v>
      </c>
      <c r="J10380">
        <v>98.031800000000004</v>
      </c>
      <c r="K10380">
        <v>58.111499999999999</v>
      </c>
      <c r="L10380" t="s">
        <v>13</v>
      </c>
      <c r="M10380">
        <v>1</v>
      </c>
    </row>
    <row r="10381" spans="1:13" x14ac:dyDescent="0.25">
      <c r="A10381">
        <v>295409</v>
      </c>
      <c r="B10381">
        <v>1</v>
      </c>
      <c r="C10381" s="1">
        <v>43132</v>
      </c>
      <c r="D10381">
        <v>1429747</v>
      </c>
      <c r="E10381">
        <v>2509</v>
      </c>
      <c r="F10381">
        <v>7</v>
      </c>
      <c r="G10381">
        <v>5.6840000000000002</v>
      </c>
      <c r="H10381" s="1">
        <v>43132</v>
      </c>
      <c r="I10381">
        <v>430</v>
      </c>
      <c r="J10381">
        <v>5.6840000000000002</v>
      </c>
      <c r="K10381">
        <v>2.8980000000000001</v>
      </c>
      <c r="L10381" t="s">
        <v>13</v>
      </c>
      <c r="M10381">
        <v>1</v>
      </c>
    </row>
    <row r="10382" spans="1:13" x14ac:dyDescent="0.25">
      <c r="A10382">
        <v>295409</v>
      </c>
      <c r="B10382">
        <v>2</v>
      </c>
      <c r="C10382" s="1">
        <v>43132</v>
      </c>
      <c r="D10382">
        <v>1429747</v>
      </c>
      <c r="E10382">
        <v>2498</v>
      </c>
      <c r="F10382">
        <v>3</v>
      </c>
      <c r="G10382">
        <v>33.207999999999998</v>
      </c>
      <c r="H10382" s="1">
        <v>43132</v>
      </c>
      <c r="I10382">
        <v>430</v>
      </c>
      <c r="J10382">
        <v>33.207999999999998</v>
      </c>
      <c r="K10382">
        <v>16.925999999999998</v>
      </c>
      <c r="L10382" t="s">
        <v>13</v>
      </c>
      <c r="M10382">
        <v>1</v>
      </c>
    </row>
    <row r="10383" spans="1:13" x14ac:dyDescent="0.25">
      <c r="A10383">
        <v>295409</v>
      </c>
      <c r="B10383">
        <v>3</v>
      </c>
      <c r="C10383" s="1">
        <v>43132</v>
      </c>
      <c r="D10383">
        <v>1429747</v>
      </c>
      <c r="E10383">
        <v>2517</v>
      </c>
      <c r="F10383">
        <v>4</v>
      </c>
      <c r="G10383">
        <v>4.6900000000000004</v>
      </c>
      <c r="H10383" s="1">
        <v>43132</v>
      </c>
      <c r="I10383">
        <v>430</v>
      </c>
      <c r="J10383">
        <v>4.6900000000000004</v>
      </c>
      <c r="K10383">
        <v>2.3940000000000001</v>
      </c>
      <c r="L10383" t="s">
        <v>13</v>
      </c>
      <c r="M10383">
        <v>1</v>
      </c>
    </row>
    <row r="10384" spans="1:13" x14ac:dyDescent="0.25">
      <c r="A10384">
        <v>295409</v>
      </c>
      <c r="B10384">
        <v>4</v>
      </c>
      <c r="C10384" s="1">
        <v>43132</v>
      </c>
      <c r="D10384">
        <v>1429747</v>
      </c>
      <c r="E10384">
        <v>1608</v>
      </c>
      <c r="F10384">
        <v>10</v>
      </c>
      <c r="G10384">
        <v>142.98699999999999</v>
      </c>
      <c r="H10384" s="1">
        <v>43132</v>
      </c>
      <c r="I10384">
        <v>430</v>
      </c>
      <c r="J10384">
        <v>141.55709999999999</v>
      </c>
      <c r="K10384">
        <v>72.903999999999996</v>
      </c>
      <c r="L10384" t="s">
        <v>13</v>
      </c>
      <c r="M10384">
        <v>1</v>
      </c>
    </row>
    <row r="10385" spans="1:13" x14ac:dyDescent="0.25">
      <c r="A10385">
        <v>295409</v>
      </c>
      <c r="B10385">
        <v>5</v>
      </c>
      <c r="C10385" s="1">
        <v>43132</v>
      </c>
      <c r="D10385">
        <v>1429747</v>
      </c>
      <c r="E10385">
        <v>1573</v>
      </c>
      <c r="F10385">
        <v>2</v>
      </c>
      <c r="G10385">
        <v>76.686999999999998</v>
      </c>
      <c r="H10385" s="1">
        <v>43132</v>
      </c>
      <c r="I10385">
        <v>430</v>
      </c>
      <c r="J10385">
        <v>76.686999999999998</v>
      </c>
      <c r="K10385">
        <v>35.268999999999998</v>
      </c>
      <c r="L10385" t="s">
        <v>13</v>
      </c>
      <c r="M10385">
        <v>1</v>
      </c>
    </row>
    <row r="10386" spans="1:13" x14ac:dyDescent="0.25">
      <c r="A10386">
        <v>295500</v>
      </c>
      <c r="B10386">
        <v>0</v>
      </c>
      <c r="C10386" s="1">
        <v>43133</v>
      </c>
      <c r="D10386">
        <v>1525549</v>
      </c>
      <c r="E10386">
        <v>1451</v>
      </c>
      <c r="F10386">
        <v>4</v>
      </c>
      <c r="G10386">
        <v>375.2</v>
      </c>
      <c r="H10386" s="1">
        <v>43136</v>
      </c>
      <c r="I10386">
        <v>999999</v>
      </c>
      <c r="J10386">
        <v>375.2</v>
      </c>
      <c r="K10386">
        <v>172.536</v>
      </c>
      <c r="L10386" t="s">
        <v>13</v>
      </c>
      <c r="M10386">
        <v>1</v>
      </c>
    </row>
    <row r="10387" spans="1:13" x14ac:dyDescent="0.25">
      <c r="A10387">
        <v>295500</v>
      </c>
      <c r="B10387">
        <v>1</v>
      </c>
      <c r="C10387" s="1">
        <v>43133</v>
      </c>
      <c r="D10387">
        <v>1525549</v>
      </c>
      <c r="E10387">
        <v>2065</v>
      </c>
      <c r="F10387">
        <v>3</v>
      </c>
      <c r="G10387">
        <v>89.991</v>
      </c>
      <c r="H10387" s="1">
        <v>43136</v>
      </c>
      <c r="I10387">
        <v>999999</v>
      </c>
      <c r="J10387">
        <v>78.292100000000005</v>
      </c>
      <c r="K10387">
        <v>45.881999999999998</v>
      </c>
      <c r="L10387" t="s">
        <v>13</v>
      </c>
      <c r="M10387">
        <v>1</v>
      </c>
    </row>
    <row r="10388" spans="1:13" x14ac:dyDescent="0.25">
      <c r="A10388">
        <v>295500</v>
      </c>
      <c r="B10388">
        <v>2</v>
      </c>
      <c r="C10388" s="1">
        <v>43133</v>
      </c>
      <c r="D10388">
        <v>1525549</v>
      </c>
      <c r="E10388">
        <v>1600</v>
      </c>
      <c r="F10388">
        <v>2</v>
      </c>
      <c r="G10388">
        <v>75.244</v>
      </c>
      <c r="H10388" s="1">
        <v>43136</v>
      </c>
      <c r="I10388">
        <v>999999</v>
      </c>
      <c r="J10388">
        <v>64.709800000000001</v>
      </c>
      <c r="K10388">
        <v>34.606000000000002</v>
      </c>
      <c r="L10388" t="s">
        <v>13</v>
      </c>
      <c r="M10388">
        <v>1</v>
      </c>
    </row>
    <row r="10389" spans="1:13" x14ac:dyDescent="0.25">
      <c r="A10389">
        <v>295501</v>
      </c>
      <c r="B10389">
        <v>0</v>
      </c>
      <c r="C10389" s="1">
        <v>43133</v>
      </c>
      <c r="D10389">
        <v>269102</v>
      </c>
      <c r="E10389">
        <v>448</v>
      </c>
      <c r="F10389">
        <v>1</v>
      </c>
      <c r="G10389">
        <v>404.85</v>
      </c>
      <c r="H10389" s="1">
        <v>43137</v>
      </c>
      <c r="I10389">
        <v>999999</v>
      </c>
      <c r="J10389">
        <v>356.26799999999997</v>
      </c>
      <c r="K10389">
        <v>206.4</v>
      </c>
      <c r="L10389" t="s">
        <v>15</v>
      </c>
      <c r="M10389">
        <v>1.2317</v>
      </c>
    </row>
    <row r="10390" spans="1:13" x14ac:dyDescent="0.25">
      <c r="A10390">
        <v>295502</v>
      </c>
      <c r="B10390">
        <v>0</v>
      </c>
      <c r="C10390" s="1">
        <v>43133</v>
      </c>
      <c r="D10390">
        <v>769449</v>
      </c>
      <c r="E10390">
        <v>2160</v>
      </c>
      <c r="F10390">
        <v>1</v>
      </c>
      <c r="G10390">
        <v>400.5</v>
      </c>
      <c r="H10390" s="1">
        <v>43137</v>
      </c>
      <c r="I10390">
        <v>999999</v>
      </c>
      <c r="J10390">
        <v>348.435</v>
      </c>
      <c r="K10390">
        <v>184.17599999999999</v>
      </c>
      <c r="L10390" t="s">
        <v>14</v>
      </c>
      <c r="M10390">
        <v>0.80049999999999999</v>
      </c>
    </row>
    <row r="10391" spans="1:13" x14ac:dyDescent="0.25">
      <c r="A10391">
        <v>295502</v>
      </c>
      <c r="B10391">
        <v>1</v>
      </c>
      <c r="C10391" s="1">
        <v>43133</v>
      </c>
      <c r="D10391">
        <v>769449</v>
      </c>
      <c r="E10391">
        <v>1581</v>
      </c>
      <c r="F10391">
        <v>4</v>
      </c>
      <c r="G10391">
        <v>284.7</v>
      </c>
      <c r="H10391" s="1">
        <v>43137</v>
      </c>
      <c r="I10391">
        <v>999999</v>
      </c>
      <c r="J10391">
        <v>284.7</v>
      </c>
      <c r="K10391">
        <v>94.328000000000003</v>
      </c>
      <c r="L10391" t="s">
        <v>14</v>
      </c>
      <c r="M10391">
        <v>0.80049999999999999</v>
      </c>
    </row>
    <row r="10392" spans="1:13" x14ac:dyDescent="0.25">
      <c r="A10392">
        <v>295502</v>
      </c>
      <c r="B10392">
        <v>2</v>
      </c>
      <c r="C10392" s="1">
        <v>43133</v>
      </c>
      <c r="D10392">
        <v>769449</v>
      </c>
      <c r="E10392">
        <v>1754</v>
      </c>
      <c r="F10392">
        <v>1</v>
      </c>
      <c r="G10392">
        <v>80.099999999999994</v>
      </c>
      <c r="H10392" s="1">
        <v>43137</v>
      </c>
      <c r="I10392">
        <v>999999</v>
      </c>
      <c r="J10392">
        <v>80.099999999999994</v>
      </c>
      <c r="K10392">
        <v>36.837000000000003</v>
      </c>
      <c r="L10392" t="s">
        <v>14</v>
      </c>
      <c r="M10392">
        <v>0.80049999999999999</v>
      </c>
    </row>
    <row r="10393" spans="1:13" x14ac:dyDescent="0.25">
      <c r="A10393">
        <v>295502</v>
      </c>
      <c r="B10393">
        <v>3</v>
      </c>
      <c r="C10393" s="1">
        <v>43133</v>
      </c>
      <c r="D10393">
        <v>769449</v>
      </c>
      <c r="E10393">
        <v>435</v>
      </c>
      <c r="F10393">
        <v>1</v>
      </c>
      <c r="G10393">
        <v>404.92500000000001</v>
      </c>
      <c r="H10393" s="1">
        <v>43137</v>
      </c>
      <c r="I10393">
        <v>999999</v>
      </c>
      <c r="J10393">
        <v>356.334</v>
      </c>
      <c r="K10393">
        <v>206.44499999999999</v>
      </c>
      <c r="L10393" t="s">
        <v>14</v>
      </c>
      <c r="M10393">
        <v>0.80049999999999999</v>
      </c>
    </row>
    <row r="10394" spans="1:13" x14ac:dyDescent="0.25">
      <c r="A10394">
        <v>295503</v>
      </c>
      <c r="B10394">
        <v>0</v>
      </c>
      <c r="C10394" s="1">
        <v>43133</v>
      </c>
      <c r="D10394">
        <v>1210809</v>
      </c>
      <c r="E10394">
        <v>1687</v>
      </c>
      <c r="F10394">
        <v>1</v>
      </c>
      <c r="G10394">
        <v>6.1920000000000002</v>
      </c>
      <c r="H10394" s="1">
        <v>43133</v>
      </c>
      <c r="I10394">
        <v>430</v>
      </c>
      <c r="J10394">
        <v>5.6346999999999996</v>
      </c>
      <c r="K10394">
        <v>2.8439999999999999</v>
      </c>
      <c r="L10394" t="s">
        <v>13</v>
      </c>
      <c r="M10394">
        <v>1</v>
      </c>
    </row>
    <row r="10395" spans="1:13" x14ac:dyDescent="0.25">
      <c r="A10395">
        <v>295504</v>
      </c>
      <c r="B10395">
        <v>0</v>
      </c>
      <c r="C10395" s="1">
        <v>43133</v>
      </c>
      <c r="D10395">
        <v>765949</v>
      </c>
      <c r="E10395">
        <v>1416</v>
      </c>
      <c r="F10395">
        <v>4</v>
      </c>
      <c r="G10395">
        <v>431.2</v>
      </c>
      <c r="H10395" s="1">
        <v>43133</v>
      </c>
      <c r="I10395">
        <v>300</v>
      </c>
      <c r="J10395">
        <v>431.2</v>
      </c>
      <c r="K10395">
        <v>198.29599999999999</v>
      </c>
      <c r="L10395" t="s">
        <v>14</v>
      </c>
      <c r="M10395">
        <v>0.80049999999999999</v>
      </c>
    </row>
    <row r="10396" spans="1:13" x14ac:dyDescent="0.25">
      <c r="A10396">
        <v>295504</v>
      </c>
      <c r="B10396">
        <v>1</v>
      </c>
      <c r="C10396" s="1">
        <v>43133</v>
      </c>
      <c r="D10396">
        <v>765949</v>
      </c>
      <c r="E10396">
        <v>1108</v>
      </c>
      <c r="F10396">
        <v>1</v>
      </c>
      <c r="G10396">
        <v>691.9</v>
      </c>
      <c r="H10396" s="1">
        <v>43133</v>
      </c>
      <c r="I10396">
        <v>300</v>
      </c>
      <c r="J10396">
        <v>691.9</v>
      </c>
      <c r="K10396">
        <v>229.24</v>
      </c>
      <c r="L10396" t="s">
        <v>14</v>
      </c>
      <c r="M10396">
        <v>0.80049999999999999</v>
      </c>
    </row>
    <row r="10397" spans="1:13" x14ac:dyDescent="0.25">
      <c r="A10397">
        <v>295504</v>
      </c>
      <c r="B10397">
        <v>2</v>
      </c>
      <c r="C10397" s="1">
        <v>43133</v>
      </c>
      <c r="D10397">
        <v>765949</v>
      </c>
      <c r="E10397">
        <v>381</v>
      </c>
      <c r="F10397">
        <v>4</v>
      </c>
      <c r="G10397">
        <v>1048.5</v>
      </c>
      <c r="H10397" s="1">
        <v>43133</v>
      </c>
      <c r="I10397">
        <v>300</v>
      </c>
      <c r="J10397">
        <v>1048.5</v>
      </c>
      <c r="K10397">
        <v>482.16</v>
      </c>
      <c r="L10397" t="s">
        <v>14</v>
      </c>
      <c r="M10397">
        <v>0.80049999999999999</v>
      </c>
    </row>
    <row r="10398" spans="1:13" x14ac:dyDescent="0.25">
      <c r="A10398">
        <v>295504</v>
      </c>
      <c r="B10398">
        <v>3</v>
      </c>
      <c r="C10398" s="1">
        <v>43133</v>
      </c>
      <c r="D10398">
        <v>765949</v>
      </c>
      <c r="E10398">
        <v>417</v>
      </c>
      <c r="F10398">
        <v>1</v>
      </c>
      <c r="G10398">
        <v>898.5</v>
      </c>
      <c r="H10398" s="1">
        <v>43133</v>
      </c>
      <c r="I10398">
        <v>300</v>
      </c>
      <c r="J10398">
        <v>808.65</v>
      </c>
      <c r="K10398">
        <v>413.19</v>
      </c>
      <c r="L10398" t="s">
        <v>14</v>
      </c>
      <c r="M10398">
        <v>0.80049999999999999</v>
      </c>
    </row>
    <row r="10399" spans="1:13" x14ac:dyDescent="0.25">
      <c r="A10399">
        <v>295504</v>
      </c>
      <c r="B10399">
        <v>4</v>
      </c>
      <c r="C10399" s="1">
        <v>43133</v>
      </c>
      <c r="D10399">
        <v>765949</v>
      </c>
      <c r="E10399">
        <v>400</v>
      </c>
      <c r="F10399">
        <v>1</v>
      </c>
      <c r="G10399">
        <v>1137</v>
      </c>
      <c r="H10399" s="1">
        <v>43133</v>
      </c>
      <c r="I10399">
        <v>300</v>
      </c>
      <c r="J10399">
        <v>1057.4100000000001</v>
      </c>
      <c r="K10399">
        <v>522.87</v>
      </c>
      <c r="L10399" t="s">
        <v>14</v>
      </c>
      <c r="M10399">
        <v>0.80049999999999999</v>
      </c>
    </row>
    <row r="10400" spans="1:13" x14ac:dyDescent="0.25">
      <c r="A10400">
        <v>295504</v>
      </c>
      <c r="B10400">
        <v>5</v>
      </c>
      <c r="C10400" s="1">
        <v>43133</v>
      </c>
      <c r="D10400">
        <v>765949</v>
      </c>
      <c r="E10400">
        <v>1624</v>
      </c>
      <c r="F10400">
        <v>3</v>
      </c>
      <c r="G10400">
        <v>284.7</v>
      </c>
      <c r="H10400" s="1">
        <v>43133</v>
      </c>
      <c r="I10400">
        <v>300</v>
      </c>
      <c r="J10400">
        <v>284.7</v>
      </c>
      <c r="K10400">
        <v>94.328000000000003</v>
      </c>
      <c r="L10400" t="s">
        <v>14</v>
      </c>
      <c r="M10400">
        <v>0.80049999999999999</v>
      </c>
    </row>
    <row r="10401" spans="1:13" x14ac:dyDescent="0.25">
      <c r="A10401">
        <v>295505</v>
      </c>
      <c r="B10401">
        <v>0</v>
      </c>
      <c r="C10401" s="1">
        <v>43133</v>
      </c>
      <c r="D10401">
        <v>312404</v>
      </c>
      <c r="E10401">
        <v>154</v>
      </c>
      <c r="F10401">
        <v>2</v>
      </c>
      <c r="G10401">
        <v>446.47149999999999</v>
      </c>
      <c r="H10401" s="1">
        <v>43133</v>
      </c>
      <c r="I10401">
        <v>80</v>
      </c>
      <c r="J10401">
        <v>410.75369999999998</v>
      </c>
      <c r="K10401">
        <v>205.31399999999999</v>
      </c>
      <c r="L10401" t="s">
        <v>15</v>
      </c>
      <c r="M10401">
        <v>1.2317</v>
      </c>
    </row>
    <row r="10402" spans="1:13" x14ac:dyDescent="0.25">
      <c r="A10402">
        <v>295600</v>
      </c>
      <c r="B10402">
        <v>0</v>
      </c>
      <c r="C10402" s="1">
        <v>43134</v>
      </c>
      <c r="D10402">
        <v>387136</v>
      </c>
      <c r="E10402">
        <v>647</v>
      </c>
      <c r="F10402">
        <v>1</v>
      </c>
      <c r="G10402">
        <v>130.5</v>
      </c>
      <c r="H10402" s="1">
        <v>43134</v>
      </c>
      <c r="I10402">
        <v>80</v>
      </c>
      <c r="J10402">
        <v>130.5</v>
      </c>
      <c r="K10402">
        <v>66.540000000000006</v>
      </c>
      <c r="L10402" t="s">
        <v>15</v>
      </c>
      <c r="M10402">
        <v>1.2317</v>
      </c>
    </row>
    <row r="10403" spans="1:13" x14ac:dyDescent="0.25">
      <c r="A10403">
        <v>295600</v>
      </c>
      <c r="B10403">
        <v>1</v>
      </c>
      <c r="C10403" s="1">
        <v>43134</v>
      </c>
      <c r="D10403">
        <v>387136</v>
      </c>
      <c r="E10403">
        <v>717</v>
      </c>
      <c r="F10403">
        <v>3</v>
      </c>
      <c r="G10403">
        <v>177</v>
      </c>
      <c r="H10403" s="1">
        <v>43134</v>
      </c>
      <c r="I10403">
        <v>80</v>
      </c>
      <c r="J10403">
        <v>177</v>
      </c>
      <c r="K10403">
        <v>81.39</v>
      </c>
      <c r="L10403" t="s">
        <v>15</v>
      </c>
      <c r="M10403">
        <v>1.2317</v>
      </c>
    </row>
    <row r="10404" spans="1:13" x14ac:dyDescent="0.25">
      <c r="A10404">
        <v>295601</v>
      </c>
      <c r="B10404">
        <v>0</v>
      </c>
      <c r="C10404" s="1">
        <v>43134</v>
      </c>
      <c r="D10404">
        <v>1630511</v>
      </c>
      <c r="E10404">
        <v>2091</v>
      </c>
      <c r="F10404">
        <v>2</v>
      </c>
      <c r="G10404">
        <v>789.75</v>
      </c>
      <c r="H10404" s="1">
        <v>43134</v>
      </c>
      <c r="I10404">
        <v>430</v>
      </c>
      <c r="J10404">
        <v>789.75</v>
      </c>
      <c r="K10404">
        <v>363.17700000000002</v>
      </c>
      <c r="L10404" t="s">
        <v>13</v>
      </c>
      <c r="M10404">
        <v>1</v>
      </c>
    </row>
    <row r="10405" spans="1:13" x14ac:dyDescent="0.25">
      <c r="A10405">
        <v>295601</v>
      </c>
      <c r="B10405">
        <v>1</v>
      </c>
      <c r="C10405" s="1">
        <v>43134</v>
      </c>
      <c r="D10405">
        <v>1630511</v>
      </c>
      <c r="E10405">
        <v>428</v>
      </c>
      <c r="F10405">
        <v>4</v>
      </c>
      <c r="G10405">
        <v>1453.5</v>
      </c>
      <c r="H10405" s="1">
        <v>43134</v>
      </c>
      <c r="I10405">
        <v>430</v>
      </c>
      <c r="J10405">
        <v>1453.5</v>
      </c>
      <c r="K10405">
        <v>481.57499999999999</v>
      </c>
      <c r="L10405" t="s">
        <v>13</v>
      </c>
      <c r="M10405">
        <v>1</v>
      </c>
    </row>
    <row r="10406" spans="1:13" x14ac:dyDescent="0.25">
      <c r="A10406">
        <v>295601</v>
      </c>
      <c r="B10406">
        <v>2</v>
      </c>
      <c r="C10406" s="1">
        <v>43134</v>
      </c>
      <c r="D10406">
        <v>1630511</v>
      </c>
      <c r="E10406">
        <v>1694</v>
      </c>
      <c r="F10406">
        <v>6</v>
      </c>
      <c r="G10406">
        <v>7.992</v>
      </c>
      <c r="H10406" s="1">
        <v>43134</v>
      </c>
      <c r="I10406">
        <v>430</v>
      </c>
      <c r="J10406">
        <v>7.5124000000000004</v>
      </c>
      <c r="K10406">
        <v>3.6720000000000002</v>
      </c>
      <c r="L10406" t="s">
        <v>13</v>
      </c>
      <c r="M10406">
        <v>1</v>
      </c>
    </row>
    <row r="10407" spans="1:13" x14ac:dyDescent="0.25">
      <c r="A10407">
        <v>295601</v>
      </c>
      <c r="B10407">
        <v>3</v>
      </c>
      <c r="C10407" s="1">
        <v>43134</v>
      </c>
      <c r="D10407">
        <v>1630511</v>
      </c>
      <c r="E10407">
        <v>1605</v>
      </c>
      <c r="F10407">
        <v>6</v>
      </c>
      <c r="G10407">
        <v>376.98700000000002</v>
      </c>
      <c r="H10407" s="1">
        <v>43134</v>
      </c>
      <c r="I10407">
        <v>430</v>
      </c>
      <c r="J10407">
        <v>376.98700000000002</v>
      </c>
      <c r="K10407">
        <v>124.904</v>
      </c>
      <c r="L10407" t="s">
        <v>13</v>
      </c>
      <c r="M10407">
        <v>1</v>
      </c>
    </row>
    <row r="10408" spans="1:13" x14ac:dyDescent="0.25">
      <c r="A10408">
        <v>295602</v>
      </c>
      <c r="B10408">
        <v>0</v>
      </c>
      <c r="C10408" s="1">
        <v>43134</v>
      </c>
      <c r="D10408">
        <v>74311</v>
      </c>
      <c r="E10408">
        <v>1225</v>
      </c>
      <c r="F10408">
        <v>1</v>
      </c>
      <c r="G10408">
        <v>1100</v>
      </c>
      <c r="H10408" s="1">
        <v>43139</v>
      </c>
      <c r="I10408">
        <v>999999</v>
      </c>
      <c r="J10408">
        <v>1100</v>
      </c>
      <c r="K10408">
        <v>364.452</v>
      </c>
      <c r="L10408" t="s">
        <v>17</v>
      </c>
      <c r="M10408">
        <v>1.2512000000000001</v>
      </c>
    </row>
    <row r="10409" spans="1:13" x14ac:dyDescent="0.25">
      <c r="A10409">
        <v>295602</v>
      </c>
      <c r="B10409">
        <v>1</v>
      </c>
      <c r="C10409" s="1">
        <v>43134</v>
      </c>
      <c r="D10409">
        <v>74311</v>
      </c>
      <c r="E10409">
        <v>1577</v>
      </c>
      <c r="F10409">
        <v>7</v>
      </c>
      <c r="G10409">
        <v>284.7</v>
      </c>
      <c r="H10409" s="1">
        <v>43139</v>
      </c>
      <c r="I10409">
        <v>999999</v>
      </c>
      <c r="J10409">
        <v>261.92399999999998</v>
      </c>
      <c r="K10409">
        <v>94.328000000000003</v>
      </c>
      <c r="L10409" t="s">
        <v>17</v>
      </c>
      <c r="M10409">
        <v>1.2512000000000001</v>
      </c>
    </row>
    <row r="10410" spans="1:13" x14ac:dyDescent="0.25">
      <c r="A10410">
        <v>295603</v>
      </c>
      <c r="B10410">
        <v>0</v>
      </c>
      <c r="C10410" s="1">
        <v>43134</v>
      </c>
      <c r="D10410">
        <v>1615784</v>
      </c>
      <c r="E10410">
        <v>1453</v>
      </c>
      <c r="F10410">
        <v>1</v>
      </c>
      <c r="G10410">
        <v>361.2</v>
      </c>
      <c r="H10410" s="1">
        <v>43134</v>
      </c>
      <c r="I10410">
        <v>500</v>
      </c>
      <c r="J10410">
        <v>321.46800000000002</v>
      </c>
      <c r="K10410">
        <v>166.11</v>
      </c>
      <c r="L10410" t="s">
        <v>13</v>
      </c>
      <c r="M10410">
        <v>1</v>
      </c>
    </row>
    <row r="10411" spans="1:13" x14ac:dyDescent="0.25">
      <c r="A10411">
        <v>295603</v>
      </c>
      <c r="B10411">
        <v>1</v>
      </c>
      <c r="C10411" s="1">
        <v>43134</v>
      </c>
      <c r="D10411">
        <v>1615784</v>
      </c>
      <c r="E10411">
        <v>1646</v>
      </c>
      <c r="F10411">
        <v>4</v>
      </c>
      <c r="G10411">
        <v>207.98699999999999</v>
      </c>
      <c r="H10411" s="1">
        <v>43134</v>
      </c>
      <c r="I10411">
        <v>500</v>
      </c>
      <c r="J10411">
        <v>207.98699999999999</v>
      </c>
      <c r="K10411">
        <v>95.641000000000005</v>
      </c>
      <c r="L10411" t="s">
        <v>13</v>
      </c>
      <c r="M10411">
        <v>1</v>
      </c>
    </row>
    <row r="10412" spans="1:13" x14ac:dyDescent="0.25">
      <c r="A10412">
        <v>295604</v>
      </c>
      <c r="B10412">
        <v>0</v>
      </c>
      <c r="C10412" s="1">
        <v>43134</v>
      </c>
      <c r="D10412">
        <v>1386374</v>
      </c>
      <c r="E10412">
        <v>1692</v>
      </c>
      <c r="F10412">
        <v>2</v>
      </c>
      <c r="G10412">
        <v>6.2910000000000004</v>
      </c>
      <c r="H10412" s="1">
        <v>43136</v>
      </c>
      <c r="I10412">
        <v>999999</v>
      </c>
      <c r="J10412">
        <v>5.9763999999999999</v>
      </c>
      <c r="K10412">
        <v>3.2040000000000002</v>
      </c>
      <c r="L10412" t="s">
        <v>13</v>
      </c>
      <c r="M10412">
        <v>1</v>
      </c>
    </row>
    <row r="10413" spans="1:13" x14ac:dyDescent="0.25">
      <c r="A10413">
        <v>295605</v>
      </c>
      <c r="B10413">
        <v>0</v>
      </c>
      <c r="C10413" s="1">
        <v>43134</v>
      </c>
      <c r="D10413">
        <v>103176</v>
      </c>
      <c r="E10413">
        <v>1421</v>
      </c>
      <c r="F10413">
        <v>1</v>
      </c>
      <c r="G10413">
        <v>406</v>
      </c>
      <c r="H10413" s="1">
        <v>43136</v>
      </c>
      <c r="I10413">
        <v>999999</v>
      </c>
      <c r="J10413">
        <v>365.4</v>
      </c>
      <c r="K10413">
        <v>186.70400000000001</v>
      </c>
      <c r="L10413" t="s">
        <v>17</v>
      </c>
      <c r="M10413">
        <v>1.2512000000000001</v>
      </c>
    </row>
    <row r="10414" spans="1:13" x14ac:dyDescent="0.25">
      <c r="A10414">
        <v>295606</v>
      </c>
      <c r="B10414">
        <v>0</v>
      </c>
      <c r="C10414" s="1">
        <v>43134</v>
      </c>
      <c r="D10414">
        <v>559320</v>
      </c>
      <c r="E10414">
        <v>168</v>
      </c>
      <c r="F10414">
        <v>1</v>
      </c>
      <c r="G10414">
        <v>122.55</v>
      </c>
      <c r="H10414" s="1">
        <v>43135</v>
      </c>
      <c r="I10414">
        <v>999999</v>
      </c>
      <c r="J10414">
        <v>122.55</v>
      </c>
      <c r="K10414">
        <v>56.353999999999999</v>
      </c>
      <c r="L10414" t="s">
        <v>14</v>
      </c>
      <c r="M10414">
        <v>0.80049999999999999</v>
      </c>
    </row>
    <row r="10415" spans="1:13" x14ac:dyDescent="0.25">
      <c r="A10415">
        <v>295606</v>
      </c>
      <c r="B10415">
        <v>1</v>
      </c>
      <c r="C10415" s="1">
        <v>43134</v>
      </c>
      <c r="D10415">
        <v>559320</v>
      </c>
      <c r="E10415">
        <v>2038</v>
      </c>
      <c r="F10415">
        <v>5</v>
      </c>
      <c r="G10415">
        <v>179.99100000000001</v>
      </c>
      <c r="H10415" s="1">
        <v>43135</v>
      </c>
      <c r="I10415">
        <v>999999</v>
      </c>
      <c r="J10415">
        <v>156.59209999999999</v>
      </c>
      <c r="K10415">
        <v>82.772999999999996</v>
      </c>
      <c r="L10415" t="s">
        <v>14</v>
      </c>
      <c r="M10415">
        <v>0.80049999999999999</v>
      </c>
    </row>
    <row r="10416" spans="1:13" x14ac:dyDescent="0.25">
      <c r="A10416">
        <v>295607</v>
      </c>
      <c r="B10416">
        <v>0</v>
      </c>
      <c r="C10416" s="1">
        <v>43134</v>
      </c>
      <c r="D10416">
        <v>1938902</v>
      </c>
      <c r="E10416">
        <v>465</v>
      </c>
      <c r="F10416">
        <v>9</v>
      </c>
      <c r="G10416">
        <v>388.5</v>
      </c>
      <c r="H10416" s="1">
        <v>43134</v>
      </c>
      <c r="I10416">
        <v>585</v>
      </c>
      <c r="J10416">
        <v>361.30500000000001</v>
      </c>
      <c r="K10416">
        <v>178.66499999999999</v>
      </c>
      <c r="L10416" t="s">
        <v>13</v>
      </c>
      <c r="M10416">
        <v>1</v>
      </c>
    </row>
    <row r="10417" spans="1:13" x14ac:dyDescent="0.25">
      <c r="A10417">
        <v>295607</v>
      </c>
      <c r="B10417">
        <v>1</v>
      </c>
      <c r="C10417" s="1">
        <v>43134</v>
      </c>
      <c r="D10417">
        <v>1938902</v>
      </c>
      <c r="E10417">
        <v>1571</v>
      </c>
      <c r="F10417">
        <v>2</v>
      </c>
      <c r="G10417">
        <v>74.087000000000003</v>
      </c>
      <c r="H10417" s="1">
        <v>43134</v>
      </c>
      <c r="I10417">
        <v>585</v>
      </c>
      <c r="J10417">
        <v>69.6417</v>
      </c>
      <c r="K10417">
        <v>34.073</v>
      </c>
      <c r="L10417" t="s">
        <v>13</v>
      </c>
      <c r="M10417">
        <v>1</v>
      </c>
    </row>
    <row r="10418" spans="1:13" x14ac:dyDescent="0.25">
      <c r="A10418">
        <v>295607</v>
      </c>
      <c r="B10418">
        <v>2</v>
      </c>
      <c r="C10418" s="1">
        <v>43134</v>
      </c>
      <c r="D10418">
        <v>1938902</v>
      </c>
      <c r="E10418">
        <v>466</v>
      </c>
      <c r="F10418">
        <v>7</v>
      </c>
      <c r="G10418">
        <v>418.5</v>
      </c>
      <c r="H10418" s="1">
        <v>43134</v>
      </c>
      <c r="I10418">
        <v>585</v>
      </c>
      <c r="J10418">
        <v>372.46499999999997</v>
      </c>
      <c r="K10418">
        <v>192.45</v>
      </c>
      <c r="L10418" t="s">
        <v>13</v>
      </c>
      <c r="M10418">
        <v>1</v>
      </c>
    </row>
    <row r="10419" spans="1:13" x14ac:dyDescent="0.25">
      <c r="A10419">
        <v>295608</v>
      </c>
      <c r="B10419">
        <v>0</v>
      </c>
      <c r="C10419" s="1">
        <v>43134</v>
      </c>
      <c r="D10419">
        <v>413553</v>
      </c>
      <c r="E10419">
        <v>1457</v>
      </c>
      <c r="F10419">
        <v>3</v>
      </c>
      <c r="G10419">
        <v>264.60000000000002</v>
      </c>
      <c r="H10419" s="1">
        <v>43139</v>
      </c>
      <c r="I10419">
        <v>999999</v>
      </c>
      <c r="J10419">
        <v>243.43199999999999</v>
      </c>
      <c r="K10419">
        <v>121.67400000000001</v>
      </c>
      <c r="L10419" t="s">
        <v>14</v>
      </c>
      <c r="M10419">
        <v>0.80049999999999999</v>
      </c>
    </row>
    <row r="10420" spans="1:13" x14ac:dyDescent="0.25">
      <c r="A10420">
        <v>295609</v>
      </c>
      <c r="B10420">
        <v>0</v>
      </c>
      <c r="C10420" s="1">
        <v>43134</v>
      </c>
      <c r="D10420">
        <v>524438</v>
      </c>
      <c r="E10420">
        <v>1654</v>
      </c>
      <c r="F10420">
        <v>4</v>
      </c>
      <c r="G10420">
        <v>337.98700000000002</v>
      </c>
      <c r="H10420" s="1">
        <v>43136</v>
      </c>
      <c r="I10420">
        <v>999999</v>
      </c>
      <c r="J10420">
        <v>337.98700000000002</v>
      </c>
      <c r="K10420">
        <v>111.982</v>
      </c>
      <c r="L10420" t="s">
        <v>14</v>
      </c>
      <c r="M10420">
        <v>0.80049999999999999</v>
      </c>
    </row>
    <row r="10421" spans="1:13" x14ac:dyDescent="0.25">
      <c r="A10421">
        <v>295610</v>
      </c>
      <c r="B10421">
        <v>0</v>
      </c>
      <c r="C10421" s="1">
        <v>43134</v>
      </c>
      <c r="D10421">
        <v>1616404</v>
      </c>
      <c r="E10421">
        <v>1610</v>
      </c>
      <c r="F10421">
        <v>6</v>
      </c>
      <c r="G10421">
        <v>376.98700000000002</v>
      </c>
      <c r="H10421" s="1">
        <v>43137</v>
      </c>
      <c r="I10421">
        <v>999999</v>
      </c>
      <c r="J10421">
        <v>327.97859999999997</v>
      </c>
      <c r="K10421">
        <v>124.904</v>
      </c>
      <c r="L10421" t="s">
        <v>13</v>
      </c>
      <c r="M10421">
        <v>1</v>
      </c>
    </row>
    <row r="10422" spans="1:13" x14ac:dyDescent="0.25">
      <c r="A10422">
        <v>295611</v>
      </c>
      <c r="B10422">
        <v>0</v>
      </c>
      <c r="C10422" s="1">
        <v>43134</v>
      </c>
      <c r="D10422">
        <v>1892969</v>
      </c>
      <c r="E10422">
        <v>1738</v>
      </c>
      <c r="F10422">
        <v>6</v>
      </c>
      <c r="G10422">
        <v>25.2</v>
      </c>
      <c r="H10422" s="1">
        <v>43136</v>
      </c>
      <c r="I10422">
        <v>999999</v>
      </c>
      <c r="J10422">
        <v>24.696000000000002</v>
      </c>
      <c r="K10422">
        <v>12.852</v>
      </c>
      <c r="L10422" t="s">
        <v>13</v>
      </c>
      <c r="M10422">
        <v>1</v>
      </c>
    </row>
    <row r="10423" spans="1:13" x14ac:dyDescent="0.25">
      <c r="A10423">
        <v>295611</v>
      </c>
      <c r="B10423">
        <v>1</v>
      </c>
      <c r="C10423" s="1">
        <v>43134</v>
      </c>
      <c r="D10423">
        <v>1892969</v>
      </c>
      <c r="E10423">
        <v>1632</v>
      </c>
      <c r="F10423">
        <v>2</v>
      </c>
      <c r="G10423">
        <v>23.387</v>
      </c>
      <c r="H10423" s="1">
        <v>43136</v>
      </c>
      <c r="I10423">
        <v>999999</v>
      </c>
      <c r="J10423">
        <v>20.814399999999999</v>
      </c>
      <c r="K10423">
        <v>10.750999999999999</v>
      </c>
      <c r="L10423" t="s">
        <v>13</v>
      </c>
      <c r="M10423">
        <v>1</v>
      </c>
    </row>
    <row r="10424" spans="1:13" x14ac:dyDescent="0.25">
      <c r="A10424">
        <v>295800</v>
      </c>
      <c r="B10424">
        <v>0</v>
      </c>
      <c r="C10424" s="1">
        <v>43136</v>
      </c>
      <c r="D10424">
        <v>1233361</v>
      </c>
      <c r="E10424">
        <v>1053</v>
      </c>
      <c r="F10424">
        <v>5</v>
      </c>
      <c r="G10424">
        <v>646.79999999999995</v>
      </c>
      <c r="H10424" s="1">
        <v>43139</v>
      </c>
      <c r="I10424">
        <v>999999</v>
      </c>
      <c r="J10424">
        <v>569.18399999999997</v>
      </c>
      <c r="K10424">
        <v>214.30199999999999</v>
      </c>
      <c r="L10424" t="s">
        <v>13</v>
      </c>
      <c r="M10424">
        <v>1</v>
      </c>
    </row>
    <row r="10425" spans="1:13" x14ac:dyDescent="0.25">
      <c r="A10425">
        <v>295800</v>
      </c>
      <c r="B10425">
        <v>1</v>
      </c>
      <c r="C10425" s="1">
        <v>43136</v>
      </c>
      <c r="D10425">
        <v>1233361</v>
      </c>
      <c r="E10425">
        <v>537</v>
      </c>
      <c r="F10425">
        <v>2</v>
      </c>
      <c r="G10425">
        <v>193.5</v>
      </c>
      <c r="H10425" s="1">
        <v>43139</v>
      </c>
      <c r="I10425">
        <v>999999</v>
      </c>
      <c r="J10425">
        <v>193.5</v>
      </c>
      <c r="K10425">
        <v>98.655000000000001</v>
      </c>
      <c r="L10425" t="s">
        <v>13</v>
      </c>
      <c r="M10425">
        <v>1</v>
      </c>
    </row>
    <row r="10426" spans="1:13" x14ac:dyDescent="0.25">
      <c r="A10426">
        <v>295801</v>
      </c>
      <c r="B10426">
        <v>0</v>
      </c>
      <c r="C10426" s="1">
        <v>43136</v>
      </c>
      <c r="D10426">
        <v>2030928</v>
      </c>
      <c r="E10426">
        <v>966</v>
      </c>
      <c r="F10426">
        <v>7</v>
      </c>
      <c r="G10426">
        <v>202.95</v>
      </c>
      <c r="H10426" s="1">
        <v>43136</v>
      </c>
      <c r="I10426">
        <v>610</v>
      </c>
      <c r="J10426">
        <v>180.62549999999999</v>
      </c>
      <c r="K10426">
        <v>93.323999999999998</v>
      </c>
      <c r="L10426" t="s">
        <v>13</v>
      </c>
      <c r="M10426">
        <v>1</v>
      </c>
    </row>
    <row r="10427" spans="1:13" x14ac:dyDescent="0.25">
      <c r="A10427">
        <v>295801</v>
      </c>
      <c r="B10427">
        <v>1</v>
      </c>
      <c r="C10427" s="1">
        <v>43136</v>
      </c>
      <c r="D10427">
        <v>2030928</v>
      </c>
      <c r="E10427">
        <v>1640</v>
      </c>
      <c r="F10427">
        <v>2</v>
      </c>
      <c r="G10427">
        <v>29.757000000000001</v>
      </c>
      <c r="H10427" s="1">
        <v>43136</v>
      </c>
      <c r="I10427">
        <v>610</v>
      </c>
      <c r="J10427">
        <v>28.8642</v>
      </c>
      <c r="K10427">
        <v>9.8539999999999992</v>
      </c>
      <c r="L10427" t="s">
        <v>13</v>
      </c>
      <c r="M10427">
        <v>1</v>
      </c>
    </row>
    <row r="10428" spans="1:13" x14ac:dyDescent="0.25">
      <c r="A10428">
        <v>295801</v>
      </c>
      <c r="B10428">
        <v>2</v>
      </c>
      <c r="C10428" s="1">
        <v>43136</v>
      </c>
      <c r="D10428">
        <v>2030928</v>
      </c>
      <c r="E10428">
        <v>120</v>
      </c>
      <c r="F10428">
        <v>7</v>
      </c>
      <c r="G10428">
        <v>113.9905</v>
      </c>
      <c r="H10428" s="1">
        <v>43136</v>
      </c>
      <c r="I10428">
        <v>610</v>
      </c>
      <c r="J10428">
        <v>113.9905</v>
      </c>
      <c r="K10428">
        <v>58.111499999999999</v>
      </c>
      <c r="L10428" t="s">
        <v>13</v>
      </c>
      <c r="M10428">
        <v>1</v>
      </c>
    </row>
    <row r="10429" spans="1:13" x14ac:dyDescent="0.25">
      <c r="A10429">
        <v>295801</v>
      </c>
      <c r="B10429">
        <v>3</v>
      </c>
      <c r="C10429" s="1">
        <v>43136</v>
      </c>
      <c r="D10429">
        <v>2030928</v>
      </c>
      <c r="E10429">
        <v>1628</v>
      </c>
      <c r="F10429">
        <v>7</v>
      </c>
      <c r="G10429">
        <v>18.056999999999999</v>
      </c>
      <c r="H10429" s="1">
        <v>43136</v>
      </c>
      <c r="I10429">
        <v>610</v>
      </c>
      <c r="J10429">
        <v>18.056999999999999</v>
      </c>
      <c r="K10429">
        <v>8.3070000000000004</v>
      </c>
      <c r="L10429" t="s">
        <v>13</v>
      </c>
      <c r="M10429">
        <v>1</v>
      </c>
    </row>
    <row r="10430" spans="1:13" x14ac:dyDescent="0.25">
      <c r="A10430">
        <v>295801</v>
      </c>
      <c r="B10430">
        <v>4</v>
      </c>
      <c r="C10430" s="1">
        <v>43136</v>
      </c>
      <c r="D10430">
        <v>2030928</v>
      </c>
      <c r="E10430">
        <v>1409</v>
      </c>
      <c r="F10430">
        <v>1</v>
      </c>
      <c r="G10430">
        <v>824.6</v>
      </c>
      <c r="H10430" s="1">
        <v>43136</v>
      </c>
      <c r="I10430">
        <v>610</v>
      </c>
      <c r="J10430">
        <v>709.15599999999995</v>
      </c>
      <c r="K10430">
        <v>273.20999999999998</v>
      </c>
      <c r="L10430" t="s">
        <v>13</v>
      </c>
      <c r="M10430">
        <v>1</v>
      </c>
    </row>
    <row r="10431" spans="1:13" x14ac:dyDescent="0.25">
      <c r="A10431">
        <v>295802</v>
      </c>
      <c r="B10431">
        <v>0</v>
      </c>
      <c r="C10431" s="1">
        <v>43136</v>
      </c>
      <c r="D10431">
        <v>980379</v>
      </c>
      <c r="E10431">
        <v>1551</v>
      </c>
      <c r="F10431">
        <v>1</v>
      </c>
      <c r="G10431">
        <v>418.6</v>
      </c>
      <c r="H10431" s="1">
        <v>43136</v>
      </c>
      <c r="I10431">
        <v>380</v>
      </c>
      <c r="J10431">
        <v>418.6</v>
      </c>
      <c r="K10431">
        <v>192.5</v>
      </c>
      <c r="L10431" t="s">
        <v>16</v>
      </c>
      <c r="M10431">
        <v>0.71199999999999997</v>
      </c>
    </row>
    <row r="10432" spans="1:13" x14ac:dyDescent="0.25">
      <c r="A10432">
        <v>295803</v>
      </c>
      <c r="B10432">
        <v>0</v>
      </c>
      <c r="C10432" s="1">
        <v>43136</v>
      </c>
      <c r="D10432">
        <v>835859</v>
      </c>
      <c r="E10432">
        <v>1676</v>
      </c>
      <c r="F10432">
        <v>1</v>
      </c>
      <c r="G10432">
        <v>8.0909999999999993</v>
      </c>
      <c r="H10432" s="1">
        <v>43136</v>
      </c>
      <c r="I10432">
        <v>320</v>
      </c>
      <c r="J10432">
        <v>7.0391000000000004</v>
      </c>
      <c r="K10432">
        <v>3.7170000000000001</v>
      </c>
      <c r="L10432" t="s">
        <v>14</v>
      </c>
      <c r="M10432">
        <v>0.80389999999999995</v>
      </c>
    </row>
    <row r="10433" spans="1:13" x14ac:dyDescent="0.25">
      <c r="A10433">
        <v>295804</v>
      </c>
      <c r="B10433">
        <v>0</v>
      </c>
      <c r="C10433" s="1">
        <v>43136</v>
      </c>
      <c r="D10433">
        <v>371449</v>
      </c>
      <c r="E10433">
        <v>1420</v>
      </c>
      <c r="F10433">
        <v>1</v>
      </c>
      <c r="G10433">
        <v>278.60000000000002</v>
      </c>
      <c r="H10433" s="1">
        <v>43136</v>
      </c>
      <c r="I10433">
        <v>80</v>
      </c>
      <c r="J10433">
        <v>278.60000000000002</v>
      </c>
      <c r="K10433">
        <v>128.114</v>
      </c>
      <c r="L10433" t="s">
        <v>15</v>
      </c>
      <c r="M10433">
        <v>1.2434000000000001</v>
      </c>
    </row>
    <row r="10434" spans="1:13" x14ac:dyDescent="0.25">
      <c r="A10434">
        <v>295900</v>
      </c>
      <c r="B10434">
        <v>0</v>
      </c>
      <c r="C10434" s="1">
        <v>43137</v>
      </c>
      <c r="D10434">
        <v>257071</v>
      </c>
      <c r="E10434">
        <v>483</v>
      </c>
      <c r="F10434">
        <v>4</v>
      </c>
      <c r="G10434">
        <v>148.5</v>
      </c>
      <c r="H10434" s="1">
        <v>43138</v>
      </c>
      <c r="I10434">
        <v>999999</v>
      </c>
      <c r="J10434">
        <v>130.68</v>
      </c>
      <c r="K10434">
        <v>75.704999999999998</v>
      </c>
      <c r="L10434" t="s">
        <v>15</v>
      </c>
      <c r="M10434">
        <v>1.2562</v>
      </c>
    </row>
    <row r="10435" spans="1:13" x14ac:dyDescent="0.25">
      <c r="A10435">
        <v>295901</v>
      </c>
      <c r="B10435">
        <v>0</v>
      </c>
      <c r="C10435" s="1">
        <v>43137</v>
      </c>
      <c r="D10435">
        <v>1920883</v>
      </c>
      <c r="E10435">
        <v>1496</v>
      </c>
      <c r="F10435">
        <v>1</v>
      </c>
      <c r="G10435">
        <v>403.2</v>
      </c>
      <c r="H10435" s="1">
        <v>43140</v>
      </c>
      <c r="I10435">
        <v>999999</v>
      </c>
      <c r="J10435">
        <v>354.81599999999997</v>
      </c>
      <c r="K10435">
        <v>185.416</v>
      </c>
      <c r="L10435" t="s">
        <v>13</v>
      </c>
      <c r="M10435">
        <v>1</v>
      </c>
    </row>
    <row r="10436" spans="1:13" x14ac:dyDescent="0.25">
      <c r="A10436">
        <v>295901</v>
      </c>
      <c r="B10436">
        <v>1</v>
      </c>
      <c r="C10436" s="1">
        <v>43137</v>
      </c>
      <c r="D10436">
        <v>1920883</v>
      </c>
      <c r="E10436">
        <v>771</v>
      </c>
      <c r="F10436">
        <v>2</v>
      </c>
      <c r="G10436">
        <v>23.85</v>
      </c>
      <c r="H10436" s="1">
        <v>43140</v>
      </c>
      <c r="I10436">
        <v>999999</v>
      </c>
      <c r="J10436">
        <v>20.510999999999999</v>
      </c>
      <c r="K10436">
        <v>12.164999999999999</v>
      </c>
      <c r="L10436" t="s">
        <v>13</v>
      </c>
      <c r="M10436">
        <v>1</v>
      </c>
    </row>
    <row r="10437" spans="1:13" x14ac:dyDescent="0.25">
      <c r="A10437">
        <v>295901</v>
      </c>
      <c r="B10437">
        <v>2</v>
      </c>
      <c r="C10437" s="1">
        <v>43137</v>
      </c>
      <c r="D10437">
        <v>1920883</v>
      </c>
      <c r="E10437">
        <v>1598</v>
      </c>
      <c r="F10437">
        <v>9</v>
      </c>
      <c r="G10437">
        <v>75.244</v>
      </c>
      <c r="H10437" s="1">
        <v>43140</v>
      </c>
      <c r="I10437">
        <v>999999</v>
      </c>
      <c r="J10437">
        <v>69.976900000000001</v>
      </c>
      <c r="K10437">
        <v>34.606000000000002</v>
      </c>
      <c r="L10437" t="s">
        <v>13</v>
      </c>
      <c r="M10437">
        <v>1</v>
      </c>
    </row>
    <row r="10438" spans="1:13" x14ac:dyDescent="0.25">
      <c r="A10438">
        <v>295902</v>
      </c>
      <c r="B10438">
        <v>0</v>
      </c>
      <c r="C10438" s="1">
        <v>43137</v>
      </c>
      <c r="D10438">
        <v>345036</v>
      </c>
      <c r="E10438">
        <v>1536</v>
      </c>
      <c r="F10438">
        <v>2</v>
      </c>
      <c r="G10438">
        <v>417.2</v>
      </c>
      <c r="H10438" s="1">
        <v>43137</v>
      </c>
      <c r="I10438">
        <v>80</v>
      </c>
      <c r="J10438">
        <v>396.34</v>
      </c>
      <c r="K10438">
        <v>191.85599999999999</v>
      </c>
      <c r="L10438" t="s">
        <v>15</v>
      </c>
      <c r="M10438">
        <v>1.2562</v>
      </c>
    </row>
    <row r="10439" spans="1:13" x14ac:dyDescent="0.25">
      <c r="A10439">
        <v>295903</v>
      </c>
      <c r="B10439">
        <v>0</v>
      </c>
      <c r="C10439" s="1">
        <v>43137</v>
      </c>
      <c r="D10439">
        <v>640908</v>
      </c>
      <c r="E10439">
        <v>419</v>
      </c>
      <c r="F10439">
        <v>1</v>
      </c>
      <c r="G10439">
        <v>553.5</v>
      </c>
      <c r="H10439" s="1">
        <v>43139</v>
      </c>
      <c r="I10439">
        <v>999999</v>
      </c>
      <c r="J10439">
        <v>547.96500000000003</v>
      </c>
      <c r="K10439">
        <v>282.19499999999999</v>
      </c>
      <c r="L10439" t="s">
        <v>14</v>
      </c>
      <c r="M10439">
        <v>0.81110000000000004</v>
      </c>
    </row>
    <row r="10440" spans="1:13" x14ac:dyDescent="0.25">
      <c r="A10440">
        <v>295903</v>
      </c>
      <c r="B10440">
        <v>1</v>
      </c>
      <c r="C10440" s="1">
        <v>43137</v>
      </c>
      <c r="D10440">
        <v>640908</v>
      </c>
      <c r="E10440">
        <v>1888</v>
      </c>
      <c r="F10440">
        <v>3</v>
      </c>
      <c r="G10440">
        <v>1790.1</v>
      </c>
      <c r="H10440" s="1">
        <v>43139</v>
      </c>
      <c r="I10440">
        <v>999999</v>
      </c>
      <c r="J10440">
        <v>1611.09</v>
      </c>
      <c r="K10440">
        <v>823.20299999999997</v>
      </c>
      <c r="L10440" t="s">
        <v>14</v>
      </c>
      <c r="M10440">
        <v>0.81110000000000004</v>
      </c>
    </row>
    <row r="10441" spans="1:13" x14ac:dyDescent="0.25">
      <c r="A10441">
        <v>295904</v>
      </c>
      <c r="B10441">
        <v>0</v>
      </c>
      <c r="C10441" s="1">
        <v>43137</v>
      </c>
      <c r="D10441">
        <v>1453780</v>
      </c>
      <c r="E10441">
        <v>600</v>
      </c>
      <c r="F10441">
        <v>2</v>
      </c>
      <c r="G10441">
        <v>3748.5</v>
      </c>
      <c r="H10441" s="1">
        <v>43137</v>
      </c>
      <c r="I10441">
        <v>540</v>
      </c>
      <c r="J10441">
        <v>3336.165</v>
      </c>
      <c r="K10441">
        <v>1241.9549999999999</v>
      </c>
      <c r="L10441" t="s">
        <v>13</v>
      </c>
      <c r="M10441">
        <v>1</v>
      </c>
    </row>
    <row r="10442" spans="1:13" x14ac:dyDescent="0.25">
      <c r="A10442">
        <v>295904</v>
      </c>
      <c r="B10442">
        <v>1</v>
      </c>
      <c r="C10442" s="1">
        <v>43137</v>
      </c>
      <c r="D10442">
        <v>1453780</v>
      </c>
      <c r="E10442">
        <v>83</v>
      </c>
      <c r="F10442">
        <v>2</v>
      </c>
      <c r="G10442">
        <v>89.991</v>
      </c>
      <c r="H10442" s="1">
        <v>43137</v>
      </c>
      <c r="I10442">
        <v>540</v>
      </c>
      <c r="J10442">
        <v>80.091899999999995</v>
      </c>
      <c r="K10442">
        <v>41.381999999999998</v>
      </c>
      <c r="L10442" t="s">
        <v>13</v>
      </c>
      <c r="M10442">
        <v>1</v>
      </c>
    </row>
    <row r="10443" spans="1:13" x14ac:dyDescent="0.25">
      <c r="A10443">
        <v>295904</v>
      </c>
      <c r="B10443">
        <v>2</v>
      </c>
      <c r="C10443" s="1">
        <v>43137</v>
      </c>
      <c r="D10443">
        <v>1453780</v>
      </c>
      <c r="E10443">
        <v>2510</v>
      </c>
      <c r="F10443">
        <v>6</v>
      </c>
      <c r="G10443">
        <v>5.6840000000000002</v>
      </c>
      <c r="H10443" s="1">
        <v>43137</v>
      </c>
      <c r="I10443">
        <v>540</v>
      </c>
      <c r="J10443">
        <v>5.0019</v>
      </c>
      <c r="K10443">
        <v>2.8980000000000001</v>
      </c>
      <c r="L10443" t="s">
        <v>13</v>
      </c>
      <c r="M10443">
        <v>1</v>
      </c>
    </row>
    <row r="10444" spans="1:13" x14ac:dyDescent="0.25">
      <c r="A10444">
        <v>295905</v>
      </c>
      <c r="B10444">
        <v>0</v>
      </c>
      <c r="C10444" s="1">
        <v>43137</v>
      </c>
      <c r="D10444">
        <v>1992177</v>
      </c>
      <c r="E10444">
        <v>425</v>
      </c>
      <c r="F10444">
        <v>1</v>
      </c>
      <c r="G10444">
        <v>553.5</v>
      </c>
      <c r="H10444" s="1">
        <v>43138</v>
      </c>
      <c r="I10444">
        <v>999999</v>
      </c>
      <c r="J10444">
        <v>553.5</v>
      </c>
      <c r="K10444">
        <v>282.19499999999999</v>
      </c>
      <c r="L10444" t="s">
        <v>13</v>
      </c>
      <c r="M10444">
        <v>1</v>
      </c>
    </row>
    <row r="10445" spans="1:13" x14ac:dyDescent="0.25">
      <c r="A10445">
        <v>296000</v>
      </c>
      <c r="B10445">
        <v>0</v>
      </c>
      <c r="C10445" s="1">
        <v>43138</v>
      </c>
      <c r="D10445">
        <v>2051562</v>
      </c>
      <c r="E10445">
        <v>1632</v>
      </c>
      <c r="F10445">
        <v>1</v>
      </c>
      <c r="G10445">
        <v>23.387</v>
      </c>
      <c r="H10445" s="1">
        <v>43140</v>
      </c>
      <c r="I10445">
        <v>999999</v>
      </c>
      <c r="J10445">
        <v>21.048300000000001</v>
      </c>
      <c r="K10445">
        <v>10.750999999999999</v>
      </c>
      <c r="L10445" t="s">
        <v>13</v>
      </c>
      <c r="M10445">
        <v>1</v>
      </c>
    </row>
    <row r="10446" spans="1:13" x14ac:dyDescent="0.25">
      <c r="A10446">
        <v>296001</v>
      </c>
      <c r="B10446">
        <v>0</v>
      </c>
      <c r="C10446" s="1">
        <v>43138</v>
      </c>
      <c r="D10446">
        <v>2058590</v>
      </c>
      <c r="E10446">
        <v>1252</v>
      </c>
      <c r="F10446">
        <v>3</v>
      </c>
      <c r="G10446">
        <v>65.989000000000004</v>
      </c>
      <c r="H10446" s="1">
        <v>43142</v>
      </c>
      <c r="I10446">
        <v>999999</v>
      </c>
      <c r="J10446">
        <v>59.390099999999997</v>
      </c>
      <c r="K10446">
        <v>33.637999999999998</v>
      </c>
      <c r="L10446" t="s">
        <v>13</v>
      </c>
      <c r="M10446">
        <v>1</v>
      </c>
    </row>
    <row r="10447" spans="1:13" x14ac:dyDescent="0.25">
      <c r="A10447">
        <v>296001</v>
      </c>
      <c r="B10447">
        <v>1</v>
      </c>
      <c r="C10447" s="1">
        <v>43138</v>
      </c>
      <c r="D10447">
        <v>2058590</v>
      </c>
      <c r="E10447">
        <v>1425</v>
      </c>
      <c r="F10447">
        <v>1</v>
      </c>
      <c r="G10447">
        <v>740.6</v>
      </c>
      <c r="H10447" s="1">
        <v>43142</v>
      </c>
      <c r="I10447">
        <v>999999</v>
      </c>
      <c r="J10447">
        <v>681.35199999999998</v>
      </c>
      <c r="K10447">
        <v>245.37799999999999</v>
      </c>
      <c r="L10447" t="s">
        <v>13</v>
      </c>
      <c r="M10447">
        <v>1</v>
      </c>
    </row>
    <row r="10448" spans="1:13" x14ac:dyDescent="0.25">
      <c r="A10448">
        <v>296001</v>
      </c>
      <c r="B10448">
        <v>2</v>
      </c>
      <c r="C10448" s="1">
        <v>43138</v>
      </c>
      <c r="D10448">
        <v>2058590</v>
      </c>
      <c r="E10448">
        <v>1512</v>
      </c>
      <c r="F10448">
        <v>3</v>
      </c>
      <c r="G10448">
        <v>334.6</v>
      </c>
      <c r="H10448" s="1">
        <v>43142</v>
      </c>
      <c r="I10448">
        <v>999999</v>
      </c>
      <c r="J10448">
        <v>294.44799999999998</v>
      </c>
      <c r="K10448">
        <v>153.874</v>
      </c>
      <c r="L10448" t="s">
        <v>13</v>
      </c>
      <c r="M10448">
        <v>1</v>
      </c>
    </row>
    <row r="10449" spans="1:13" x14ac:dyDescent="0.25">
      <c r="A10449">
        <v>296001</v>
      </c>
      <c r="B10449">
        <v>3</v>
      </c>
      <c r="C10449" s="1">
        <v>43138</v>
      </c>
      <c r="D10449">
        <v>2058590</v>
      </c>
      <c r="E10449">
        <v>1575</v>
      </c>
      <c r="F10449">
        <v>3</v>
      </c>
      <c r="G10449">
        <v>79.287000000000006</v>
      </c>
      <c r="H10449" s="1">
        <v>43142</v>
      </c>
      <c r="I10449">
        <v>999999</v>
      </c>
      <c r="J10449">
        <v>69.772499999999994</v>
      </c>
      <c r="K10449">
        <v>36.465000000000003</v>
      </c>
      <c r="L10449" t="s">
        <v>13</v>
      </c>
      <c r="M10449">
        <v>1</v>
      </c>
    </row>
    <row r="10450" spans="1:13" x14ac:dyDescent="0.25">
      <c r="A10450">
        <v>296001</v>
      </c>
      <c r="B10450">
        <v>4</v>
      </c>
      <c r="C10450" s="1">
        <v>43138</v>
      </c>
      <c r="D10450">
        <v>2058590</v>
      </c>
      <c r="E10450">
        <v>733</v>
      </c>
      <c r="F10450">
        <v>1</v>
      </c>
      <c r="G10450">
        <v>237</v>
      </c>
      <c r="H10450" s="1">
        <v>43142</v>
      </c>
      <c r="I10450">
        <v>999999</v>
      </c>
      <c r="J10450">
        <v>237</v>
      </c>
      <c r="K10450">
        <v>108.99</v>
      </c>
      <c r="L10450" t="s">
        <v>13</v>
      </c>
      <c r="M10450">
        <v>1</v>
      </c>
    </row>
    <row r="10451" spans="1:13" x14ac:dyDescent="0.25">
      <c r="A10451">
        <v>296002</v>
      </c>
      <c r="B10451">
        <v>0</v>
      </c>
      <c r="C10451" s="1">
        <v>43138</v>
      </c>
      <c r="D10451">
        <v>1362309</v>
      </c>
      <c r="E10451">
        <v>460</v>
      </c>
      <c r="F10451">
        <v>1</v>
      </c>
      <c r="G10451">
        <v>449.85</v>
      </c>
      <c r="H10451" s="1">
        <v>43139</v>
      </c>
      <c r="I10451">
        <v>999999</v>
      </c>
      <c r="J10451">
        <v>449.85</v>
      </c>
      <c r="K10451">
        <v>229.35</v>
      </c>
      <c r="L10451" t="s">
        <v>13</v>
      </c>
      <c r="M10451">
        <v>1</v>
      </c>
    </row>
    <row r="10452" spans="1:13" x14ac:dyDescent="0.25">
      <c r="A10452">
        <v>296003</v>
      </c>
      <c r="B10452">
        <v>0</v>
      </c>
      <c r="C10452" s="1">
        <v>43138</v>
      </c>
      <c r="D10452">
        <v>527602</v>
      </c>
      <c r="E10452">
        <v>1344</v>
      </c>
      <c r="F10452">
        <v>7</v>
      </c>
      <c r="G10452">
        <v>22.4</v>
      </c>
      <c r="H10452" s="1">
        <v>43138</v>
      </c>
      <c r="I10452">
        <v>230</v>
      </c>
      <c r="J10452">
        <v>22.4</v>
      </c>
      <c r="K10452">
        <v>11.423999999999999</v>
      </c>
      <c r="L10452" t="s">
        <v>14</v>
      </c>
      <c r="M10452">
        <v>0.8105</v>
      </c>
    </row>
    <row r="10453" spans="1:13" x14ac:dyDescent="0.25">
      <c r="A10453">
        <v>296004</v>
      </c>
      <c r="B10453">
        <v>0</v>
      </c>
      <c r="C10453" s="1">
        <v>43138</v>
      </c>
      <c r="D10453">
        <v>1857819</v>
      </c>
      <c r="E10453">
        <v>301</v>
      </c>
      <c r="F10453">
        <v>2</v>
      </c>
      <c r="G10453">
        <v>303.05</v>
      </c>
      <c r="H10453" s="1">
        <v>43141</v>
      </c>
      <c r="I10453">
        <v>999999</v>
      </c>
      <c r="J10453">
        <v>303.05</v>
      </c>
      <c r="K10453">
        <v>154.50800000000001</v>
      </c>
      <c r="L10453" t="s">
        <v>13</v>
      </c>
      <c r="M10453">
        <v>1</v>
      </c>
    </row>
    <row r="10454" spans="1:13" x14ac:dyDescent="0.25">
      <c r="A10454">
        <v>296004</v>
      </c>
      <c r="B10454">
        <v>1</v>
      </c>
      <c r="C10454" s="1">
        <v>43138</v>
      </c>
      <c r="D10454">
        <v>1857819</v>
      </c>
      <c r="E10454">
        <v>1605</v>
      </c>
      <c r="F10454">
        <v>3</v>
      </c>
      <c r="G10454">
        <v>376.98700000000002</v>
      </c>
      <c r="H10454" s="1">
        <v>43141</v>
      </c>
      <c r="I10454">
        <v>999999</v>
      </c>
      <c r="J10454">
        <v>346.82799999999997</v>
      </c>
      <c r="K10454">
        <v>124.904</v>
      </c>
      <c r="L10454" t="s">
        <v>13</v>
      </c>
      <c r="M10454">
        <v>1</v>
      </c>
    </row>
    <row r="10455" spans="1:13" x14ac:dyDescent="0.25">
      <c r="A10455">
        <v>296004</v>
      </c>
      <c r="B10455">
        <v>2</v>
      </c>
      <c r="C10455" s="1">
        <v>43138</v>
      </c>
      <c r="D10455">
        <v>1857819</v>
      </c>
      <c r="E10455">
        <v>1694</v>
      </c>
      <c r="F10455">
        <v>3</v>
      </c>
      <c r="G10455">
        <v>7.992</v>
      </c>
      <c r="H10455" s="1">
        <v>43141</v>
      </c>
      <c r="I10455">
        <v>999999</v>
      </c>
      <c r="J10455">
        <v>7.0328999999999997</v>
      </c>
      <c r="K10455">
        <v>3.6720000000000002</v>
      </c>
      <c r="L10455" t="s">
        <v>13</v>
      </c>
      <c r="M10455">
        <v>1</v>
      </c>
    </row>
    <row r="10456" spans="1:13" x14ac:dyDescent="0.25">
      <c r="A10456">
        <v>296004</v>
      </c>
      <c r="B10456">
        <v>3</v>
      </c>
      <c r="C10456" s="1">
        <v>43138</v>
      </c>
      <c r="D10456">
        <v>1857819</v>
      </c>
      <c r="E10456">
        <v>1419</v>
      </c>
      <c r="F10456">
        <v>7</v>
      </c>
      <c r="G10456">
        <v>361.2</v>
      </c>
      <c r="H10456" s="1">
        <v>43141</v>
      </c>
      <c r="I10456">
        <v>999999</v>
      </c>
      <c r="J10456">
        <v>314.24400000000003</v>
      </c>
      <c r="K10456">
        <v>166.11</v>
      </c>
      <c r="L10456" t="s">
        <v>13</v>
      </c>
      <c r="M10456">
        <v>1</v>
      </c>
    </row>
    <row r="10457" spans="1:13" x14ac:dyDescent="0.25">
      <c r="A10457">
        <v>296005</v>
      </c>
      <c r="B10457">
        <v>0</v>
      </c>
      <c r="C10457" s="1">
        <v>43138</v>
      </c>
      <c r="D10457">
        <v>1354705</v>
      </c>
      <c r="E10457">
        <v>428</v>
      </c>
      <c r="F10457">
        <v>1</v>
      </c>
      <c r="G10457">
        <v>1453.5</v>
      </c>
      <c r="H10457" s="1">
        <v>43143</v>
      </c>
      <c r="I10457">
        <v>999999</v>
      </c>
      <c r="J10457">
        <v>1453.5</v>
      </c>
      <c r="K10457">
        <v>481.57499999999999</v>
      </c>
      <c r="L10457" t="s">
        <v>13</v>
      </c>
      <c r="M10457">
        <v>1</v>
      </c>
    </row>
    <row r="10458" spans="1:13" x14ac:dyDescent="0.25">
      <c r="A10458">
        <v>296006</v>
      </c>
      <c r="B10458">
        <v>0</v>
      </c>
      <c r="C10458" s="1">
        <v>43138</v>
      </c>
      <c r="D10458">
        <v>1473279</v>
      </c>
      <c r="E10458">
        <v>1619</v>
      </c>
      <c r="F10458">
        <v>2</v>
      </c>
      <c r="G10458">
        <v>77.986999999999995</v>
      </c>
      <c r="H10458" s="1">
        <v>43143</v>
      </c>
      <c r="I10458">
        <v>999999</v>
      </c>
      <c r="J10458">
        <v>77.986999999999995</v>
      </c>
      <c r="K10458">
        <v>35.866999999999997</v>
      </c>
      <c r="L10458" t="s">
        <v>13</v>
      </c>
      <c r="M10458">
        <v>1</v>
      </c>
    </row>
    <row r="10459" spans="1:13" x14ac:dyDescent="0.25">
      <c r="A10459">
        <v>296006</v>
      </c>
      <c r="B10459">
        <v>1</v>
      </c>
      <c r="C10459" s="1">
        <v>43138</v>
      </c>
      <c r="D10459">
        <v>1473279</v>
      </c>
      <c r="E10459">
        <v>1552</v>
      </c>
      <c r="F10459">
        <v>9</v>
      </c>
      <c r="G10459">
        <v>557.20000000000005</v>
      </c>
      <c r="H10459" s="1">
        <v>43143</v>
      </c>
      <c r="I10459">
        <v>999999</v>
      </c>
      <c r="J10459">
        <v>557.20000000000005</v>
      </c>
      <c r="K10459">
        <v>184.61799999999999</v>
      </c>
      <c r="L10459" t="s">
        <v>13</v>
      </c>
      <c r="M10459">
        <v>1</v>
      </c>
    </row>
    <row r="10460" spans="1:13" x14ac:dyDescent="0.25">
      <c r="A10460">
        <v>296006</v>
      </c>
      <c r="B10460">
        <v>2</v>
      </c>
      <c r="C10460" s="1">
        <v>43138</v>
      </c>
      <c r="D10460">
        <v>1473279</v>
      </c>
      <c r="E10460">
        <v>2259</v>
      </c>
      <c r="F10460">
        <v>4</v>
      </c>
      <c r="G10460">
        <v>91.790999999999997</v>
      </c>
      <c r="H10460" s="1">
        <v>43143</v>
      </c>
      <c r="I10460">
        <v>999999</v>
      </c>
      <c r="J10460">
        <v>78.940200000000004</v>
      </c>
      <c r="K10460">
        <v>46.8</v>
      </c>
      <c r="L10460" t="s">
        <v>13</v>
      </c>
      <c r="M10460">
        <v>1</v>
      </c>
    </row>
    <row r="10461" spans="1:13" x14ac:dyDescent="0.25">
      <c r="A10461">
        <v>296006</v>
      </c>
      <c r="B10461">
        <v>3</v>
      </c>
      <c r="C10461" s="1">
        <v>43138</v>
      </c>
      <c r="D10461">
        <v>1473279</v>
      </c>
      <c r="E10461">
        <v>48</v>
      </c>
      <c r="F10461">
        <v>2</v>
      </c>
      <c r="G10461">
        <v>134.95500000000001</v>
      </c>
      <c r="H10461" s="1">
        <v>43143</v>
      </c>
      <c r="I10461">
        <v>999999</v>
      </c>
      <c r="J10461">
        <v>133.6054</v>
      </c>
      <c r="K10461">
        <v>68.805000000000007</v>
      </c>
      <c r="L10461" t="s">
        <v>13</v>
      </c>
      <c r="M10461">
        <v>1</v>
      </c>
    </row>
    <row r="10462" spans="1:13" x14ac:dyDescent="0.25">
      <c r="A10462">
        <v>296007</v>
      </c>
      <c r="B10462">
        <v>0</v>
      </c>
      <c r="C10462" s="1">
        <v>43138</v>
      </c>
      <c r="D10462">
        <v>432268</v>
      </c>
      <c r="E10462">
        <v>421</v>
      </c>
      <c r="F10462">
        <v>1</v>
      </c>
      <c r="G10462">
        <v>703.5</v>
      </c>
      <c r="H10462" s="1">
        <v>43140</v>
      </c>
      <c r="I10462">
        <v>999999</v>
      </c>
      <c r="J10462">
        <v>703.5</v>
      </c>
      <c r="K10462">
        <v>323.52</v>
      </c>
      <c r="L10462" t="s">
        <v>14</v>
      </c>
      <c r="M10462">
        <v>0.8105</v>
      </c>
    </row>
    <row r="10463" spans="1:13" x14ac:dyDescent="0.25">
      <c r="A10463">
        <v>296007</v>
      </c>
      <c r="B10463">
        <v>1</v>
      </c>
      <c r="C10463" s="1">
        <v>43138</v>
      </c>
      <c r="D10463">
        <v>432268</v>
      </c>
      <c r="E10463">
        <v>1897</v>
      </c>
      <c r="F10463">
        <v>3</v>
      </c>
      <c r="G10463">
        <v>2879.991</v>
      </c>
      <c r="H10463" s="1">
        <v>43140</v>
      </c>
      <c r="I10463">
        <v>999999</v>
      </c>
      <c r="J10463">
        <v>2879.991</v>
      </c>
      <c r="K10463">
        <v>954.19799999999998</v>
      </c>
      <c r="L10463" t="s">
        <v>14</v>
      </c>
      <c r="M10463">
        <v>0.8105</v>
      </c>
    </row>
    <row r="10464" spans="1:13" x14ac:dyDescent="0.25">
      <c r="A10464">
        <v>296008</v>
      </c>
      <c r="B10464">
        <v>0</v>
      </c>
      <c r="C10464" s="1">
        <v>43138</v>
      </c>
      <c r="D10464">
        <v>479321</v>
      </c>
      <c r="E10464">
        <v>2494</v>
      </c>
      <c r="F10464">
        <v>2</v>
      </c>
      <c r="G10464">
        <v>4.1159999999999997</v>
      </c>
      <c r="H10464" s="1">
        <v>43138</v>
      </c>
      <c r="I10464">
        <v>230</v>
      </c>
      <c r="J10464">
        <v>4.1159999999999997</v>
      </c>
      <c r="K10464">
        <v>2.1</v>
      </c>
      <c r="L10464" t="s">
        <v>14</v>
      </c>
      <c r="M10464">
        <v>0.8105</v>
      </c>
    </row>
    <row r="10465" spans="1:13" x14ac:dyDescent="0.25">
      <c r="A10465">
        <v>296100</v>
      </c>
      <c r="B10465">
        <v>0</v>
      </c>
      <c r="C10465" s="1">
        <v>43139</v>
      </c>
      <c r="D10465">
        <v>2085299</v>
      </c>
      <c r="E10465">
        <v>459</v>
      </c>
      <c r="F10465">
        <v>3</v>
      </c>
      <c r="G10465">
        <v>404.85</v>
      </c>
      <c r="H10465" s="1">
        <v>43139</v>
      </c>
      <c r="I10465">
        <v>440</v>
      </c>
      <c r="J10465">
        <v>348.17099999999999</v>
      </c>
      <c r="K10465">
        <v>206.4</v>
      </c>
      <c r="L10465" t="s">
        <v>13</v>
      </c>
      <c r="M10465">
        <v>1</v>
      </c>
    </row>
    <row r="10466" spans="1:13" x14ac:dyDescent="0.25">
      <c r="A10466">
        <v>296100</v>
      </c>
      <c r="B10466">
        <v>1</v>
      </c>
      <c r="C10466" s="1">
        <v>43139</v>
      </c>
      <c r="D10466">
        <v>2085299</v>
      </c>
      <c r="E10466">
        <v>444</v>
      </c>
      <c r="F10466">
        <v>6</v>
      </c>
      <c r="G10466">
        <v>1378.5</v>
      </c>
      <c r="H10466" s="1">
        <v>43139</v>
      </c>
      <c r="I10466">
        <v>440</v>
      </c>
      <c r="J10466">
        <v>1378.5</v>
      </c>
      <c r="K10466">
        <v>456.72</v>
      </c>
      <c r="L10466" t="s">
        <v>13</v>
      </c>
      <c r="M10466">
        <v>1</v>
      </c>
    </row>
    <row r="10467" spans="1:13" x14ac:dyDescent="0.25">
      <c r="A10467">
        <v>296100</v>
      </c>
      <c r="B10467">
        <v>2</v>
      </c>
      <c r="C10467" s="1">
        <v>43139</v>
      </c>
      <c r="D10467">
        <v>2085299</v>
      </c>
      <c r="E10467">
        <v>229</v>
      </c>
      <c r="F10467">
        <v>4</v>
      </c>
      <c r="G10467">
        <v>284.90499999999997</v>
      </c>
      <c r="H10467" s="1">
        <v>43139</v>
      </c>
      <c r="I10467">
        <v>440</v>
      </c>
      <c r="J10467">
        <v>284.90499999999997</v>
      </c>
      <c r="K10467">
        <v>145.255</v>
      </c>
      <c r="L10467" t="s">
        <v>13</v>
      </c>
      <c r="M10467">
        <v>1</v>
      </c>
    </row>
    <row r="10468" spans="1:13" x14ac:dyDescent="0.25">
      <c r="A10468">
        <v>296101</v>
      </c>
      <c r="B10468">
        <v>0</v>
      </c>
      <c r="C10468" s="1">
        <v>43139</v>
      </c>
      <c r="D10468">
        <v>1593625</v>
      </c>
      <c r="E10468">
        <v>252</v>
      </c>
      <c r="F10468">
        <v>3</v>
      </c>
      <c r="G10468">
        <v>342</v>
      </c>
      <c r="H10468" s="1">
        <v>43140</v>
      </c>
      <c r="I10468">
        <v>999999</v>
      </c>
      <c r="J10468">
        <v>304.38</v>
      </c>
      <c r="K10468">
        <v>174.363</v>
      </c>
      <c r="L10468" t="s">
        <v>13</v>
      </c>
      <c r="M10468">
        <v>1</v>
      </c>
    </row>
    <row r="10469" spans="1:13" x14ac:dyDescent="0.25">
      <c r="A10469">
        <v>296101</v>
      </c>
      <c r="B10469">
        <v>1</v>
      </c>
      <c r="C10469" s="1">
        <v>43139</v>
      </c>
      <c r="D10469">
        <v>1593625</v>
      </c>
      <c r="E10469">
        <v>438</v>
      </c>
      <c r="F10469">
        <v>3</v>
      </c>
      <c r="G10469">
        <v>1378.5</v>
      </c>
      <c r="H10469" s="1">
        <v>43140</v>
      </c>
      <c r="I10469">
        <v>999999</v>
      </c>
      <c r="J10469">
        <v>1295.79</v>
      </c>
      <c r="K10469">
        <v>456.72</v>
      </c>
      <c r="L10469" t="s">
        <v>13</v>
      </c>
      <c r="M10469">
        <v>1</v>
      </c>
    </row>
    <row r="10470" spans="1:13" x14ac:dyDescent="0.25">
      <c r="A10470">
        <v>296101</v>
      </c>
      <c r="B10470">
        <v>2</v>
      </c>
      <c r="C10470" s="1">
        <v>43139</v>
      </c>
      <c r="D10470">
        <v>1593625</v>
      </c>
      <c r="E10470">
        <v>1600</v>
      </c>
      <c r="F10470">
        <v>4</v>
      </c>
      <c r="G10470">
        <v>75.244</v>
      </c>
      <c r="H10470" s="1">
        <v>43140</v>
      </c>
      <c r="I10470">
        <v>999999</v>
      </c>
      <c r="J10470">
        <v>75.244</v>
      </c>
      <c r="K10470">
        <v>34.606000000000002</v>
      </c>
      <c r="L10470" t="s">
        <v>13</v>
      </c>
      <c r="M10470">
        <v>1</v>
      </c>
    </row>
    <row r="10471" spans="1:13" x14ac:dyDescent="0.25">
      <c r="A10471">
        <v>296102</v>
      </c>
      <c r="B10471">
        <v>0</v>
      </c>
      <c r="C10471" s="1">
        <v>43139</v>
      </c>
      <c r="D10471">
        <v>68882</v>
      </c>
      <c r="E10471">
        <v>1633</v>
      </c>
      <c r="F10471">
        <v>4</v>
      </c>
      <c r="G10471">
        <v>18.056999999999999</v>
      </c>
      <c r="H10471" s="1">
        <v>43144</v>
      </c>
      <c r="I10471">
        <v>999999</v>
      </c>
      <c r="J10471">
        <v>16.251300000000001</v>
      </c>
      <c r="K10471">
        <v>8.3070000000000004</v>
      </c>
      <c r="L10471" t="s">
        <v>17</v>
      </c>
      <c r="M10471">
        <v>1.2808999999999999</v>
      </c>
    </row>
    <row r="10472" spans="1:13" x14ac:dyDescent="0.25">
      <c r="A10472">
        <v>296102</v>
      </c>
      <c r="B10472">
        <v>1</v>
      </c>
      <c r="C10472" s="1">
        <v>43139</v>
      </c>
      <c r="D10472">
        <v>68882</v>
      </c>
      <c r="E10472">
        <v>1576</v>
      </c>
      <c r="F10472">
        <v>2</v>
      </c>
      <c r="G10472">
        <v>16.887</v>
      </c>
      <c r="H10472" s="1">
        <v>43144</v>
      </c>
      <c r="I10472">
        <v>999999</v>
      </c>
      <c r="J10472">
        <v>15.1983</v>
      </c>
      <c r="K10472">
        <v>8.6059999999999999</v>
      </c>
      <c r="L10472" t="s">
        <v>17</v>
      </c>
      <c r="M10472">
        <v>1.2808999999999999</v>
      </c>
    </row>
    <row r="10473" spans="1:13" x14ac:dyDescent="0.25">
      <c r="A10473">
        <v>296102</v>
      </c>
      <c r="B10473">
        <v>2</v>
      </c>
      <c r="C10473" s="1">
        <v>43139</v>
      </c>
      <c r="D10473">
        <v>68882</v>
      </c>
      <c r="E10473">
        <v>792</v>
      </c>
      <c r="F10473">
        <v>1</v>
      </c>
      <c r="G10473">
        <v>41.85</v>
      </c>
      <c r="H10473" s="1">
        <v>43144</v>
      </c>
      <c r="I10473">
        <v>999999</v>
      </c>
      <c r="J10473">
        <v>41.85</v>
      </c>
      <c r="K10473">
        <v>19.245000000000001</v>
      </c>
      <c r="L10473" t="s">
        <v>17</v>
      </c>
      <c r="M10473">
        <v>1.2808999999999999</v>
      </c>
    </row>
    <row r="10474" spans="1:13" x14ac:dyDescent="0.25">
      <c r="A10474">
        <v>296102</v>
      </c>
      <c r="B10474">
        <v>3</v>
      </c>
      <c r="C10474" s="1">
        <v>43139</v>
      </c>
      <c r="D10474">
        <v>68882</v>
      </c>
      <c r="E10474">
        <v>444</v>
      </c>
      <c r="F10474">
        <v>2</v>
      </c>
      <c r="G10474">
        <v>1378.5</v>
      </c>
      <c r="H10474" s="1">
        <v>43144</v>
      </c>
      <c r="I10474">
        <v>999999</v>
      </c>
      <c r="J10474">
        <v>1240.6500000000001</v>
      </c>
      <c r="K10474">
        <v>456.72</v>
      </c>
      <c r="L10474" t="s">
        <v>17</v>
      </c>
      <c r="M10474">
        <v>1.2808999999999999</v>
      </c>
    </row>
    <row r="10475" spans="1:13" x14ac:dyDescent="0.25">
      <c r="A10475">
        <v>296102</v>
      </c>
      <c r="B10475">
        <v>4</v>
      </c>
      <c r="C10475" s="1">
        <v>43139</v>
      </c>
      <c r="D10475">
        <v>68882</v>
      </c>
      <c r="E10475">
        <v>1836</v>
      </c>
      <c r="F10475">
        <v>7</v>
      </c>
      <c r="G10475">
        <v>899.1</v>
      </c>
      <c r="H10475" s="1">
        <v>43144</v>
      </c>
      <c r="I10475">
        <v>999999</v>
      </c>
      <c r="J10475">
        <v>800.19899999999996</v>
      </c>
      <c r="K10475">
        <v>458.38799999999998</v>
      </c>
      <c r="L10475" t="s">
        <v>17</v>
      </c>
      <c r="M10475">
        <v>1.2808999999999999</v>
      </c>
    </row>
    <row r="10476" spans="1:13" x14ac:dyDescent="0.25">
      <c r="A10476">
        <v>296102</v>
      </c>
      <c r="B10476">
        <v>5</v>
      </c>
      <c r="C10476" s="1">
        <v>43139</v>
      </c>
      <c r="D10476">
        <v>68882</v>
      </c>
      <c r="E10476">
        <v>1483</v>
      </c>
      <c r="F10476">
        <v>6</v>
      </c>
      <c r="G10476">
        <v>376.6</v>
      </c>
      <c r="H10476" s="1">
        <v>43144</v>
      </c>
      <c r="I10476">
        <v>999999</v>
      </c>
      <c r="J10476">
        <v>350.238</v>
      </c>
      <c r="K10476">
        <v>173.18</v>
      </c>
      <c r="L10476" t="s">
        <v>17</v>
      </c>
      <c r="M10476">
        <v>1.2808999999999999</v>
      </c>
    </row>
    <row r="10477" spans="1:13" x14ac:dyDescent="0.25">
      <c r="A10477">
        <v>296102</v>
      </c>
      <c r="B10477">
        <v>6</v>
      </c>
      <c r="C10477" s="1">
        <v>43139</v>
      </c>
      <c r="D10477">
        <v>68882</v>
      </c>
      <c r="E10477">
        <v>72</v>
      </c>
      <c r="F10477">
        <v>4</v>
      </c>
      <c r="G10477">
        <v>43.155000000000001</v>
      </c>
      <c r="H10477" s="1">
        <v>43144</v>
      </c>
      <c r="I10477">
        <v>999999</v>
      </c>
      <c r="J10477">
        <v>38.407899999999998</v>
      </c>
      <c r="K10477">
        <v>19.844999999999999</v>
      </c>
      <c r="L10477" t="s">
        <v>17</v>
      </c>
      <c r="M10477">
        <v>1.2808999999999999</v>
      </c>
    </row>
    <row r="10478" spans="1:13" x14ac:dyDescent="0.25">
      <c r="A10478">
        <v>296103</v>
      </c>
      <c r="B10478">
        <v>0</v>
      </c>
      <c r="C10478" s="1">
        <v>43139</v>
      </c>
      <c r="D10478">
        <v>1510291</v>
      </c>
      <c r="E10478">
        <v>1581</v>
      </c>
      <c r="F10478">
        <v>8</v>
      </c>
      <c r="G10478">
        <v>284.7</v>
      </c>
      <c r="H10478" s="1">
        <v>43141</v>
      </c>
      <c r="I10478">
        <v>999999</v>
      </c>
      <c r="J10478">
        <v>284.7</v>
      </c>
      <c r="K10478">
        <v>94.328000000000003</v>
      </c>
      <c r="L10478" t="s">
        <v>13</v>
      </c>
      <c r="M10478">
        <v>1</v>
      </c>
    </row>
    <row r="10479" spans="1:13" x14ac:dyDescent="0.25">
      <c r="A10479">
        <v>296103</v>
      </c>
      <c r="B10479">
        <v>1</v>
      </c>
      <c r="C10479" s="1">
        <v>43139</v>
      </c>
      <c r="D10479">
        <v>1510291</v>
      </c>
      <c r="E10479">
        <v>1492</v>
      </c>
      <c r="F10479">
        <v>1</v>
      </c>
      <c r="G10479">
        <v>334.6</v>
      </c>
      <c r="H10479" s="1">
        <v>43141</v>
      </c>
      <c r="I10479">
        <v>999999</v>
      </c>
      <c r="J10479">
        <v>304.48599999999999</v>
      </c>
      <c r="K10479">
        <v>153.874</v>
      </c>
      <c r="L10479" t="s">
        <v>13</v>
      </c>
      <c r="M10479">
        <v>1</v>
      </c>
    </row>
    <row r="10480" spans="1:13" x14ac:dyDescent="0.25">
      <c r="A10480">
        <v>296104</v>
      </c>
      <c r="B10480">
        <v>0</v>
      </c>
      <c r="C10480" s="1">
        <v>43139</v>
      </c>
      <c r="D10480">
        <v>1277321</v>
      </c>
      <c r="E10480">
        <v>328</v>
      </c>
      <c r="F10480">
        <v>1</v>
      </c>
      <c r="G10480">
        <v>246.05</v>
      </c>
      <c r="H10480" s="1">
        <v>43139</v>
      </c>
      <c r="I10480">
        <v>590</v>
      </c>
      <c r="J10480">
        <v>216.524</v>
      </c>
      <c r="K10480">
        <v>125.44750000000001</v>
      </c>
      <c r="L10480" t="s">
        <v>13</v>
      </c>
      <c r="M10480">
        <v>1</v>
      </c>
    </row>
    <row r="10481" spans="1:13" x14ac:dyDescent="0.25">
      <c r="A10481">
        <v>296104</v>
      </c>
      <c r="B10481">
        <v>1</v>
      </c>
      <c r="C10481" s="1">
        <v>43139</v>
      </c>
      <c r="D10481">
        <v>1277321</v>
      </c>
      <c r="E10481">
        <v>1519</v>
      </c>
      <c r="F10481">
        <v>1</v>
      </c>
      <c r="G10481">
        <v>434</v>
      </c>
      <c r="H10481" s="1">
        <v>43139</v>
      </c>
      <c r="I10481">
        <v>590</v>
      </c>
      <c r="J10481">
        <v>434</v>
      </c>
      <c r="K10481">
        <v>199.584</v>
      </c>
      <c r="L10481" t="s">
        <v>13</v>
      </c>
      <c r="M10481">
        <v>1</v>
      </c>
    </row>
    <row r="10482" spans="1:13" x14ac:dyDescent="0.25">
      <c r="A10482">
        <v>296104</v>
      </c>
      <c r="B10482">
        <v>2</v>
      </c>
      <c r="C10482" s="1">
        <v>43139</v>
      </c>
      <c r="D10482">
        <v>1277321</v>
      </c>
      <c r="E10482">
        <v>452</v>
      </c>
      <c r="F10482">
        <v>2</v>
      </c>
      <c r="G10482">
        <v>329.92500000000001</v>
      </c>
      <c r="H10482" s="1">
        <v>43139</v>
      </c>
      <c r="I10482">
        <v>590</v>
      </c>
      <c r="J10482">
        <v>306.83019999999999</v>
      </c>
      <c r="K10482">
        <v>168.21</v>
      </c>
      <c r="L10482" t="s">
        <v>13</v>
      </c>
      <c r="M10482">
        <v>1</v>
      </c>
    </row>
    <row r="10483" spans="1:13" x14ac:dyDescent="0.25">
      <c r="A10483">
        <v>296104</v>
      </c>
      <c r="B10483">
        <v>3</v>
      </c>
      <c r="C10483" s="1">
        <v>43139</v>
      </c>
      <c r="D10483">
        <v>1277321</v>
      </c>
      <c r="E10483">
        <v>1533</v>
      </c>
      <c r="F10483">
        <v>1</v>
      </c>
      <c r="G10483">
        <v>418.6</v>
      </c>
      <c r="H10483" s="1">
        <v>43139</v>
      </c>
      <c r="I10483">
        <v>590</v>
      </c>
      <c r="J10483">
        <v>380.92599999999999</v>
      </c>
      <c r="K10483">
        <v>192.5</v>
      </c>
      <c r="L10483" t="s">
        <v>13</v>
      </c>
      <c r="M10483">
        <v>1</v>
      </c>
    </row>
    <row r="10484" spans="1:13" x14ac:dyDescent="0.25">
      <c r="A10484">
        <v>296104</v>
      </c>
      <c r="B10484">
        <v>4</v>
      </c>
      <c r="C10484" s="1">
        <v>43139</v>
      </c>
      <c r="D10484">
        <v>1277321</v>
      </c>
      <c r="E10484">
        <v>1496</v>
      </c>
      <c r="F10484">
        <v>1</v>
      </c>
      <c r="G10484">
        <v>403.2</v>
      </c>
      <c r="H10484" s="1">
        <v>43139</v>
      </c>
      <c r="I10484">
        <v>590</v>
      </c>
      <c r="J10484">
        <v>403.2</v>
      </c>
      <c r="K10484">
        <v>185.416</v>
      </c>
      <c r="L10484" t="s">
        <v>13</v>
      </c>
      <c r="M10484">
        <v>1</v>
      </c>
    </row>
    <row r="10485" spans="1:13" x14ac:dyDescent="0.25">
      <c r="A10485">
        <v>296104</v>
      </c>
      <c r="B10485">
        <v>5</v>
      </c>
      <c r="C10485" s="1">
        <v>43139</v>
      </c>
      <c r="D10485">
        <v>1277321</v>
      </c>
      <c r="E10485">
        <v>132</v>
      </c>
      <c r="F10485">
        <v>5</v>
      </c>
      <c r="G10485">
        <v>190</v>
      </c>
      <c r="H10485" s="1">
        <v>43139</v>
      </c>
      <c r="I10485">
        <v>590</v>
      </c>
      <c r="J10485">
        <v>190</v>
      </c>
      <c r="K10485">
        <v>96.871499999999997</v>
      </c>
      <c r="L10485" t="s">
        <v>13</v>
      </c>
      <c r="M10485">
        <v>1</v>
      </c>
    </row>
    <row r="10486" spans="1:13" x14ac:dyDescent="0.25">
      <c r="A10486">
        <v>296104</v>
      </c>
      <c r="B10486">
        <v>6</v>
      </c>
      <c r="C10486" s="1">
        <v>43139</v>
      </c>
      <c r="D10486">
        <v>1277321</v>
      </c>
      <c r="E10486">
        <v>1703</v>
      </c>
      <c r="F10486">
        <v>7</v>
      </c>
      <c r="G10486">
        <v>4.851</v>
      </c>
      <c r="H10486" s="1">
        <v>43139</v>
      </c>
      <c r="I10486">
        <v>590</v>
      </c>
      <c r="J10486">
        <v>4.851</v>
      </c>
      <c r="K10486">
        <v>2.4750000000000001</v>
      </c>
      <c r="L10486" t="s">
        <v>13</v>
      </c>
      <c r="M10486">
        <v>1</v>
      </c>
    </row>
    <row r="10487" spans="1:13" x14ac:dyDescent="0.25">
      <c r="A10487">
        <v>296105</v>
      </c>
      <c r="B10487">
        <v>0</v>
      </c>
      <c r="C10487" s="1">
        <v>43139</v>
      </c>
      <c r="D10487">
        <v>88990</v>
      </c>
      <c r="E10487">
        <v>124</v>
      </c>
      <c r="F10487">
        <v>2</v>
      </c>
      <c r="G10487">
        <v>265.9905</v>
      </c>
      <c r="H10487" s="1">
        <v>43144</v>
      </c>
      <c r="I10487">
        <v>999999</v>
      </c>
      <c r="J10487">
        <v>265.9905</v>
      </c>
      <c r="K10487">
        <v>122.322</v>
      </c>
      <c r="L10487" t="s">
        <v>17</v>
      </c>
      <c r="M10487">
        <v>1.2808999999999999</v>
      </c>
    </row>
    <row r="10488" spans="1:13" x14ac:dyDescent="0.25">
      <c r="A10488">
        <v>296105</v>
      </c>
      <c r="B10488">
        <v>1</v>
      </c>
      <c r="C10488" s="1">
        <v>43139</v>
      </c>
      <c r="D10488">
        <v>88990</v>
      </c>
      <c r="E10488">
        <v>1520</v>
      </c>
      <c r="F10488">
        <v>2</v>
      </c>
      <c r="G10488">
        <v>392</v>
      </c>
      <c r="H10488" s="1">
        <v>43144</v>
      </c>
      <c r="I10488">
        <v>999999</v>
      </c>
      <c r="J10488">
        <v>392</v>
      </c>
      <c r="K10488">
        <v>180.26400000000001</v>
      </c>
      <c r="L10488" t="s">
        <v>17</v>
      </c>
      <c r="M10488">
        <v>1.2808999999999999</v>
      </c>
    </row>
    <row r="10489" spans="1:13" x14ac:dyDescent="0.25">
      <c r="A10489">
        <v>296106</v>
      </c>
      <c r="B10489">
        <v>0</v>
      </c>
      <c r="C10489" s="1">
        <v>43139</v>
      </c>
      <c r="D10489">
        <v>1450204</v>
      </c>
      <c r="E10489">
        <v>456</v>
      </c>
      <c r="F10489">
        <v>2</v>
      </c>
      <c r="G10489">
        <v>838.5</v>
      </c>
      <c r="H10489" s="1">
        <v>43144</v>
      </c>
      <c r="I10489">
        <v>999999</v>
      </c>
      <c r="J10489">
        <v>838.5</v>
      </c>
      <c r="K10489">
        <v>385.59</v>
      </c>
      <c r="L10489" t="s">
        <v>13</v>
      </c>
      <c r="M10489">
        <v>1</v>
      </c>
    </row>
    <row r="10490" spans="1:13" x14ac:dyDescent="0.25">
      <c r="A10490">
        <v>296106</v>
      </c>
      <c r="B10490">
        <v>1</v>
      </c>
      <c r="C10490" s="1">
        <v>43139</v>
      </c>
      <c r="D10490">
        <v>1450204</v>
      </c>
      <c r="E10490">
        <v>2511</v>
      </c>
      <c r="F10490">
        <v>2</v>
      </c>
      <c r="G10490">
        <v>5.6840000000000002</v>
      </c>
      <c r="H10490" s="1">
        <v>43144</v>
      </c>
      <c r="I10490">
        <v>999999</v>
      </c>
      <c r="J10490">
        <v>5.6840000000000002</v>
      </c>
      <c r="K10490">
        <v>2.8980000000000001</v>
      </c>
      <c r="L10490" t="s">
        <v>13</v>
      </c>
      <c r="M10490">
        <v>1</v>
      </c>
    </row>
    <row r="10491" spans="1:13" x14ac:dyDescent="0.25">
      <c r="A10491">
        <v>296106</v>
      </c>
      <c r="B10491">
        <v>2</v>
      </c>
      <c r="C10491" s="1">
        <v>43139</v>
      </c>
      <c r="D10491">
        <v>1450204</v>
      </c>
      <c r="E10491">
        <v>504</v>
      </c>
      <c r="F10491">
        <v>4</v>
      </c>
      <c r="G10491">
        <v>1303.5</v>
      </c>
      <c r="H10491" s="1">
        <v>43144</v>
      </c>
      <c r="I10491">
        <v>999999</v>
      </c>
      <c r="J10491">
        <v>1303.5</v>
      </c>
      <c r="K10491">
        <v>431.88</v>
      </c>
      <c r="L10491" t="s">
        <v>13</v>
      </c>
      <c r="M10491">
        <v>1</v>
      </c>
    </row>
    <row r="10492" spans="1:13" x14ac:dyDescent="0.25">
      <c r="A10492">
        <v>296107</v>
      </c>
      <c r="B10492">
        <v>0</v>
      </c>
      <c r="C10492" s="1">
        <v>43139</v>
      </c>
      <c r="D10492">
        <v>1242463</v>
      </c>
      <c r="E10492">
        <v>1313</v>
      </c>
      <c r="F10492">
        <v>1</v>
      </c>
      <c r="G10492">
        <v>225.5</v>
      </c>
      <c r="H10492" s="1">
        <v>43143</v>
      </c>
      <c r="I10492">
        <v>999999</v>
      </c>
      <c r="J10492">
        <v>225.5</v>
      </c>
      <c r="K10492">
        <v>103.697</v>
      </c>
      <c r="L10492" t="s">
        <v>13</v>
      </c>
      <c r="M10492">
        <v>1</v>
      </c>
    </row>
    <row r="10493" spans="1:13" x14ac:dyDescent="0.25">
      <c r="A10493">
        <v>296107</v>
      </c>
      <c r="B10493">
        <v>1</v>
      </c>
      <c r="C10493" s="1">
        <v>43139</v>
      </c>
      <c r="D10493">
        <v>1242463</v>
      </c>
      <c r="E10493">
        <v>905</v>
      </c>
      <c r="F10493">
        <v>1</v>
      </c>
      <c r="G10493">
        <v>113.985</v>
      </c>
      <c r="H10493" s="1">
        <v>43143</v>
      </c>
      <c r="I10493">
        <v>999999</v>
      </c>
      <c r="J10493">
        <v>99.166899999999998</v>
      </c>
      <c r="K10493">
        <v>58.11</v>
      </c>
      <c r="L10493" t="s">
        <v>13</v>
      </c>
      <c r="M10493">
        <v>1</v>
      </c>
    </row>
    <row r="10494" spans="1:13" x14ac:dyDescent="0.25">
      <c r="A10494">
        <v>296107</v>
      </c>
      <c r="B10494">
        <v>2</v>
      </c>
      <c r="C10494" s="1">
        <v>43139</v>
      </c>
      <c r="D10494">
        <v>1242463</v>
      </c>
      <c r="E10494">
        <v>491</v>
      </c>
      <c r="F10494">
        <v>5</v>
      </c>
      <c r="G10494">
        <v>928.5</v>
      </c>
      <c r="H10494" s="1">
        <v>43143</v>
      </c>
      <c r="I10494">
        <v>999999</v>
      </c>
      <c r="J10494">
        <v>928.5</v>
      </c>
      <c r="K10494">
        <v>307.63499999999999</v>
      </c>
      <c r="L10494" t="s">
        <v>13</v>
      </c>
      <c r="M10494">
        <v>1</v>
      </c>
    </row>
    <row r="10495" spans="1:13" x14ac:dyDescent="0.25">
      <c r="A10495">
        <v>296108</v>
      </c>
      <c r="B10495">
        <v>0</v>
      </c>
      <c r="C10495" s="1">
        <v>43139</v>
      </c>
      <c r="D10495">
        <v>1962528</v>
      </c>
      <c r="E10495">
        <v>2497</v>
      </c>
      <c r="F10495">
        <v>1</v>
      </c>
      <c r="G10495">
        <v>13.986000000000001</v>
      </c>
      <c r="H10495" s="1">
        <v>43139</v>
      </c>
      <c r="I10495">
        <v>450</v>
      </c>
      <c r="J10495">
        <v>13.986000000000001</v>
      </c>
      <c r="K10495">
        <v>7.1260000000000003</v>
      </c>
      <c r="L10495" t="s">
        <v>13</v>
      </c>
      <c r="M10495">
        <v>1</v>
      </c>
    </row>
    <row r="10496" spans="1:13" x14ac:dyDescent="0.25">
      <c r="A10496">
        <v>296108</v>
      </c>
      <c r="B10496">
        <v>1</v>
      </c>
      <c r="C10496" s="1">
        <v>43139</v>
      </c>
      <c r="D10496">
        <v>1962528</v>
      </c>
      <c r="E10496">
        <v>1469</v>
      </c>
      <c r="F10496">
        <v>2</v>
      </c>
      <c r="G10496">
        <v>280</v>
      </c>
      <c r="H10496" s="1">
        <v>43139</v>
      </c>
      <c r="I10496">
        <v>450</v>
      </c>
      <c r="J10496">
        <v>280</v>
      </c>
      <c r="K10496">
        <v>128.75800000000001</v>
      </c>
      <c r="L10496" t="s">
        <v>13</v>
      </c>
      <c r="M10496">
        <v>1</v>
      </c>
    </row>
    <row r="10497" spans="1:13" x14ac:dyDescent="0.25">
      <c r="A10497">
        <v>296108</v>
      </c>
      <c r="B10497">
        <v>2</v>
      </c>
      <c r="C10497" s="1">
        <v>43139</v>
      </c>
      <c r="D10497">
        <v>1962528</v>
      </c>
      <c r="E10497">
        <v>1487</v>
      </c>
      <c r="F10497">
        <v>4</v>
      </c>
      <c r="G10497">
        <v>373.8</v>
      </c>
      <c r="H10497" s="1">
        <v>43139</v>
      </c>
      <c r="I10497">
        <v>450</v>
      </c>
      <c r="J10497">
        <v>373.8</v>
      </c>
      <c r="K10497">
        <v>171.892</v>
      </c>
      <c r="L10497" t="s">
        <v>13</v>
      </c>
      <c r="M10497">
        <v>1</v>
      </c>
    </row>
    <row r="10498" spans="1:13" x14ac:dyDescent="0.25">
      <c r="A10498">
        <v>296108</v>
      </c>
      <c r="B10498">
        <v>3</v>
      </c>
      <c r="C10498" s="1">
        <v>43139</v>
      </c>
      <c r="D10498">
        <v>1962528</v>
      </c>
      <c r="E10498">
        <v>2506</v>
      </c>
      <c r="F10498">
        <v>1</v>
      </c>
      <c r="G10498">
        <v>6.6360000000000001</v>
      </c>
      <c r="H10498" s="1">
        <v>43139</v>
      </c>
      <c r="I10498">
        <v>450</v>
      </c>
      <c r="J10498">
        <v>6.6360000000000001</v>
      </c>
      <c r="K10498">
        <v>3.3879999999999999</v>
      </c>
      <c r="L10498" t="s">
        <v>13</v>
      </c>
      <c r="M10498">
        <v>1</v>
      </c>
    </row>
    <row r="10499" spans="1:13" x14ac:dyDescent="0.25">
      <c r="A10499">
        <v>296109</v>
      </c>
      <c r="B10499">
        <v>0</v>
      </c>
      <c r="C10499" s="1">
        <v>43139</v>
      </c>
      <c r="D10499">
        <v>1612372</v>
      </c>
      <c r="E10499">
        <v>503</v>
      </c>
      <c r="F10499">
        <v>2</v>
      </c>
      <c r="G10499">
        <v>1228.5</v>
      </c>
      <c r="H10499" s="1">
        <v>43142</v>
      </c>
      <c r="I10499">
        <v>999999</v>
      </c>
      <c r="J10499">
        <v>1203.93</v>
      </c>
      <c r="K10499">
        <v>407.02499999999998</v>
      </c>
      <c r="L10499" t="s">
        <v>13</v>
      </c>
      <c r="M10499">
        <v>1</v>
      </c>
    </row>
    <row r="10500" spans="1:13" x14ac:dyDescent="0.25">
      <c r="A10500">
        <v>296109</v>
      </c>
      <c r="B10500">
        <v>1</v>
      </c>
      <c r="C10500" s="1">
        <v>43139</v>
      </c>
      <c r="D10500">
        <v>1612372</v>
      </c>
      <c r="E10500">
        <v>1557</v>
      </c>
      <c r="F10500">
        <v>3</v>
      </c>
      <c r="G10500">
        <v>434</v>
      </c>
      <c r="H10500" s="1">
        <v>43142</v>
      </c>
      <c r="I10500">
        <v>999999</v>
      </c>
      <c r="J10500">
        <v>377.58</v>
      </c>
      <c r="K10500">
        <v>199.584</v>
      </c>
      <c r="L10500" t="s">
        <v>13</v>
      </c>
      <c r="M10500">
        <v>1</v>
      </c>
    </row>
    <row r="10501" spans="1:13" x14ac:dyDescent="0.25">
      <c r="A10501">
        <v>296109</v>
      </c>
      <c r="B10501">
        <v>2</v>
      </c>
      <c r="C10501" s="1">
        <v>43139</v>
      </c>
      <c r="D10501">
        <v>1612372</v>
      </c>
      <c r="E10501">
        <v>2101</v>
      </c>
      <c r="F10501">
        <v>5</v>
      </c>
      <c r="G10501">
        <v>789.75</v>
      </c>
      <c r="H10501" s="1">
        <v>43142</v>
      </c>
      <c r="I10501">
        <v>999999</v>
      </c>
      <c r="J10501">
        <v>718.67250000000001</v>
      </c>
      <c r="K10501">
        <v>363.17700000000002</v>
      </c>
      <c r="L10501" t="s">
        <v>13</v>
      </c>
      <c r="M10501">
        <v>1</v>
      </c>
    </row>
    <row r="10502" spans="1:13" x14ac:dyDescent="0.25">
      <c r="A10502">
        <v>296109</v>
      </c>
      <c r="B10502">
        <v>3</v>
      </c>
      <c r="C10502" s="1">
        <v>43139</v>
      </c>
      <c r="D10502">
        <v>1612372</v>
      </c>
      <c r="E10502">
        <v>1455</v>
      </c>
      <c r="F10502">
        <v>1</v>
      </c>
      <c r="G10502">
        <v>406</v>
      </c>
      <c r="H10502" s="1">
        <v>43142</v>
      </c>
      <c r="I10502">
        <v>999999</v>
      </c>
      <c r="J10502">
        <v>406</v>
      </c>
      <c r="K10502">
        <v>186.70400000000001</v>
      </c>
      <c r="L10502" t="s">
        <v>13</v>
      </c>
      <c r="M10502">
        <v>1</v>
      </c>
    </row>
    <row r="10503" spans="1:13" x14ac:dyDescent="0.25">
      <c r="A10503">
        <v>296200</v>
      </c>
      <c r="B10503">
        <v>0</v>
      </c>
      <c r="C10503" s="1">
        <v>43140</v>
      </c>
      <c r="D10503">
        <v>111715</v>
      </c>
      <c r="E10503">
        <v>448</v>
      </c>
      <c r="F10503">
        <v>2</v>
      </c>
      <c r="G10503">
        <v>404.85</v>
      </c>
      <c r="H10503" s="1">
        <v>43140</v>
      </c>
      <c r="I10503">
        <v>50</v>
      </c>
      <c r="J10503">
        <v>356.26799999999997</v>
      </c>
      <c r="K10503">
        <v>206.4</v>
      </c>
      <c r="L10503" t="s">
        <v>17</v>
      </c>
      <c r="M10503">
        <v>1.2808999999999999</v>
      </c>
    </row>
    <row r="10504" spans="1:13" x14ac:dyDescent="0.25">
      <c r="A10504">
        <v>296200</v>
      </c>
      <c r="B10504">
        <v>1</v>
      </c>
      <c r="C10504" s="1">
        <v>43140</v>
      </c>
      <c r="D10504">
        <v>111715</v>
      </c>
      <c r="E10504">
        <v>1540</v>
      </c>
      <c r="F10504">
        <v>7</v>
      </c>
      <c r="G10504">
        <v>532</v>
      </c>
      <c r="H10504" s="1">
        <v>43140</v>
      </c>
      <c r="I10504">
        <v>50</v>
      </c>
      <c r="J10504">
        <v>478.8</v>
      </c>
      <c r="K10504">
        <v>176.26</v>
      </c>
      <c r="L10504" t="s">
        <v>17</v>
      </c>
      <c r="M10504">
        <v>1.2808999999999999</v>
      </c>
    </row>
    <row r="10505" spans="1:13" x14ac:dyDescent="0.25">
      <c r="A10505">
        <v>296201</v>
      </c>
      <c r="B10505">
        <v>0</v>
      </c>
      <c r="C10505" s="1">
        <v>43140</v>
      </c>
      <c r="D10505">
        <v>1184956</v>
      </c>
      <c r="E10505">
        <v>1643</v>
      </c>
      <c r="F10505">
        <v>3</v>
      </c>
      <c r="G10505">
        <v>75.244</v>
      </c>
      <c r="H10505" s="1">
        <v>43142</v>
      </c>
      <c r="I10505">
        <v>999999</v>
      </c>
      <c r="J10505">
        <v>64.709800000000001</v>
      </c>
      <c r="K10505">
        <v>34.606000000000002</v>
      </c>
      <c r="L10505" t="s">
        <v>16</v>
      </c>
      <c r="M10505">
        <v>0.72309999999999997</v>
      </c>
    </row>
    <row r="10506" spans="1:13" x14ac:dyDescent="0.25">
      <c r="A10506">
        <v>296201</v>
      </c>
      <c r="B10506">
        <v>1</v>
      </c>
      <c r="C10506" s="1">
        <v>43140</v>
      </c>
      <c r="D10506">
        <v>1184956</v>
      </c>
      <c r="E10506">
        <v>1316</v>
      </c>
      <c r="F10506">
        <v>1</v>
      </c>
      <c r="G10506">
        <v>13.986000000000001</v>
      </c>
      <c r="H10506" s="1">
        <v>43142</v>
      </c>
      <c r="I10506">
        <v>999999</v>
      </c>
      <c r="J10506">
        <v>12.027900000000001</v>
      </c>
      <c r="K10506">
        <v>7.1260000000000003</v>
      </c>
      <c r="L10506" t="s">
        <v>16</v>
      </c>
      <c r="M10506">
        <v>0.72309999999999997</v>
      </c>
    </row>
    <row r="10507" spans="1:13" x14ac:dyDescent="0.25">
      <c r="A10507">
        <v>296201</v>
      </c>
      <c r="B10507">
        <v>2</v>
      </c>
      <c r="C10507" s="1">
        <v>43140</v>
      </c>
      <c r="D10507">
        <v>1184956</v>
      </c>
      <c r="E10507">
        <v>178</v>
      </c>
      <c r="F10507">
        <v>1</v>
      </c>
      <c r="G10507">
        <v>62.7</v>
      </c>
      <c r="H10507" s="1">
        <v>43142</v>
      </c>
      <c r="I10507">
        <v>999999</v>
      </c>
      <c r="J10507">
        <v>62.7</v>
      </c>
      <c r="K10507">
        <v>31.967500000000001</v>
      </c>
      <c r="L10507" t="s">
        <v>16</v>
      </c>
      <c r="M10507">
        <v>0.72309999999999997</v>
      </c>
    </row>
    <row r="10508" spans="1:13" x14ac:dyDescent="0.25">
      <c r="A10508">
        <v>296201</v>
      </c>
      <c r="B10508">
        <v>3</v>
      </c>
      <c r="C10508" s="1">
        <v>43140</v>
      </c>
      <c r="D10508">
        <v>1184956</v>
      </c>
      <c r="E10508">
        <v>1684</v>
      </c>
      <c r="F10508">
        <v>7</v>
      </c>
      <c r="G10508">
        <v>15.201000000000001</v>
      </c>
      <c r="H10508" s="1">
        <v>43142</v>
      </c>
      <c r="I10508">
        <v>999999</v>
      </c>
      <c r="J10508">
        <v>13.9849</v>
      </c>
      <c r="K10508">
        <v>5.04</v>
      </c>
      <c r="L10508" t="s">
        <v>16</v>
      </c>
      <c r="M10508">
        <v>0.72309999999999997</v>
      </c>
    </row>
    <row r="10509" spans="1:13" x14ac:dyDescent="0.25">
      <c r="A10509">
        <v>294501</v>
      </c>
      <c r="B10509">
        <v>3</v>
      </c>
      <c r="C10509" s="1">
        <v>43123</v>
      </c>
      <c r="D10509">
        <v>796191</v>
      </c>
      <c r="E10509">
        <v>1371</v>
      </c>
      <c r="F10509">
        <v>7</v>
      </c>
      <c r="G10509">
        <v>46.186</v>
      </c>
      <c r="H10509" s="1">
        <v>43123</v>
      </c>
      <c r="I10509">
        <v>290</v>
      </c>
      <c r="J10509">
        <v>40.643599999999999</v>
      </c>
      <c r="K10509">
        <v>21.238</v>
      </c>
      <c r="L10509" t="s">
        <v>14</v>
      </c>
      <c r="M10509">
        <v>0.81640000000000001</v>
      </c>
    </row>
    <row r="10510" spans="1:13" x14ac:dyDescent="0.25">
      <c r="A10510">
        <v>294501</v>
      </c>
      <c r="B10510">
        <v>4</v>
      </c>
      <c r="C10510" s="1">
        <v>43123</v>
      </c>
      <c r="D10510">
        <v>796191</v>
      </c>
      <c r="E10510">
        <v>379</v>
      </c>
      <c r="F10510">
        <v>1</v>
      </c>
      <c r="G10510">
        <v>489</v>
      </c>
      <c r="H10510" s="1">
        <v>43123</v>
      </c>
      <c r="I10510">
        <v>290</v>
      </c>
      <c r="J10510">
        <v>435.21</v>
      </c>
      <c r="K10510">
        <v>249.3</v>
      </c>
      <c r="L10510" t="s">
        <v>14</v>
      </c>
      <c r="M10510">
        <v>0.81640000000000001</v>
      </c>
    </row>
    <row r="10511" spans="1:13" x14ac:dyDescent="0.25">
      <c r="A10511">
        <v>294502</v>
      </c>
      <c r="B10511">
        <v>0</v>
      </c>
      <c r="C10511" s="1">
        <v>43123</v>
      </c>
      <c r="D10511">
        <v>705312</v>
      </c>
      <c r="E10511">
        <v>62</v>
      </c>
      <c r="F10511">
        <v>8</v>
      </c>
      <c r="G10511">
        <v>162.9</v>
      </c>
      <c r="H10511" s="1">
        <v>43123</v>
      </c>
      <c r="I10511">
        <v>290</v>
      </c>
      <c r="J10511">
        <v>148.239</v>
      </c>
      <c r="K10511">
        <v>74.915999999999997</v>
      </c>
      <c r="L10511" t="s">
        <v>14</v>
      </c>
      <c r="M10511">
        <v>0.81640000000000001</v>
      </c>
    </row>
    <row r="10512" spans="1:13" x14ac:dyDescent="0.25">
      <c r="A10512">
        <v>294503</v>
      </c>
      <c r="B10512">
        <v>0</v>
      </c>
      <c r="C10512" s="1">
        <v>43123</v>
      </c>
      <c r="D10512">
        <v>135483</v>
      </c>
      <c r="E10512">
        <v>683</v>
      </c>
      <c r="F10512">
        <v>1</v>
      </c>
      <c r="G10512">
        <v>193.5</v>
      </c>
      <c r="H10512" s="1">
        <v>43126</v>
      </c>
      <c r="I10512">
        <v>999999</v>
      </c>
      <c r="J10512">
        <v>172.215</v>
      </c>
      <c r="K10512">
        <v>88.98</v>
      </c>
      <c r="L10512" t="s">
        <v>17</v>
      </c>
      <c r="M10512">
        <v>1.2544</v>
      </c>
    </row>
    <row r="10513" spans="1:13" x14ac:dyDescent="0.25">
      <c r="A10513">
        <v>294503</v>
      </c>
      <c r="B10513">
        <v>1</v>
      </c>
      <c r="C10513" s="1">
        <v>43123</v>
      </c>
      <c r="D10513">
        <v>135483</v>
      </c>
      <c r="E10513">
        <v>1432</v>
      </c>
      <c r="F10513">
        <v>1</v>
      </c>
      <c r="G10513">
        <v>420</v>
      </c>
      <c r="H10513" s="1">
        <v>43126</v>
      </c>
      <c r="I10513">
        <v>999999</v>
      </c>
      <c r="J10513">
        <v>415.8</v>
      </c>
      <c r="K10513">
        <v>193.14400000000001</v>
      </c>
      <c r="L10513" t="s">
        <v>17</v>
      </c>
      <c r="M10513">
        <v>1.2544</v>
      </c>
    </row>
    <row r="10514" spans="1:13" x14ac:dyDescent="0.25">
      <c r="A10514">
        <v>294503</v>
      </c>
      <c r="B10514">
        <v>2</v>
      </c>
      <c r="C10514" s="1">
        <v>43123</v>
      </c>
      <c r="D10514">
        <v>135483</v>
      </c>
      <c r="E10514">
        <v>1592</v>
      </c>
      <c r="F10514">
        <v>2</v>
      </c>
      <c r="G10514">
        <v>23.387</v>
      </c>
      <c r="H10514" s="1">
        <v>43126</v>
      </c>
      <c r="I10514">
        <v>999999</v>
      </c>
      <c r="J10514">
        <v>23.387</v>
      </c>
      <c r="K10514">
        <v>10.750999999999999</v>
      </c>
      <c r="L10514" t="s">
        <v>17</v>
      </c>
      <c r="M10514">
        <v>1.2544</v>
      </c>
    </row>
    <row r="10515" spans="1:13" x14ac:dyDescent="0.25">
      <c r="A10515">
        <v>294504</v>
      </c>
      <c r="B10515">
        <v>0</v>
      </c>
      <c r="C10515" s="1">
        <v>43123</v>
      </c>
      <c r="D10515">
        <v>1672412</v>
      </c>
      <c r="E10515">
        <v>227</v>
      </c>
      <c r="F10515">
        <v>1</v>
      </c>
      <c r="G10515">
        <v>607.04999999999995</v>
      </c>
      <c r="H10515" s="1">
        <v>43125</v>
      </c>
      <c r="I10515">
        <v>999999</v>
      </c>
      <c r="J10515">
        <v>588.83849999999995</v>
      </c>
      <c r="K10515">
        <v>279.15750000000003</v>
      </c>
      <c r="L10515" t="s">
        <v>13</v>
      </c>
      <c r="M10515">
        <v>1</v>
      </c>
    </row>
    <row r="10516" spans="1:13" x14ac:dyDescent="0.25">
      <c r="A10516">
        <v>294504</v>
      </c>
      <c r="B10516">
        <v>1</v>
      </c>
      <c r="C10516" s="1">
        <v>43123</v>
      </c>
      <c r="D10516">
        <v>1672412</v>
      </c>
      <c r="E10516">
        <v>2353</v>
      </c>
      <c r="F10516">
        <v>7</v>
      </c>
      <c r="G10516">
        <v>179.99100000000001</v>
      </c>
      <c r="H10516" s="1">
        <v>43125</v>
      </c>
      <c r="I10516">
        <v>999999</v>
      </c>
      <c r="J10516">
        <v>167.39160000000001</v>
      </c>
      <c r="K10516">
        <v>91.763999999999996</v>
      </c>
      <c r="L10516" t="s">
        <v>13</v>
      </c>
      <c r="M10516">
        <v>1</v>
      </c>
    </row>
    <row r="10517" spans="1:13" x14ac:dyDescent="0.25">
      <c r="A10517">
        <v>294505</v>
      </c>
      <c r="B10517">
        <v>0</v>
      </c>
      <c r="C10517" s="1">
        <v>43123</v>
      </c>
      <c r="D10517">
        <v>1304891</v>
      </c>
      <c r="E10517">
        <v>1721</v>
      </c>
      <c r="F10517">
        <v>4</v>
      </c>
      <c r="G10517">
        <v>63.116999999999997</v>
      </c>
      <c r="H10517" s="1">
        <v>43124</v>
      </c>
      <c r="I10517">
        <v>999999</v>
      </c>
      <c r="J10517">
        <v>55.542900000000003</v>
      </c>
      <c r="K10517">
        <v>29.024999999999999</v>
      </c>
      <c r="L10517" t="s">
        <v>13</v>
      </c>
      <c r="M10517">
        <v>1</v>
      </c>
    </row>
    <row r="10518" spans="1:13" x14ac:dyDescent="0.25">
      <c r="A10518">
        <v>294505</v>
      </c>
      <c r="B10518">
        <v>1</v>
      </c>
      <c r="C10518" s="1">
        <v>43123</v>
      </c>
      <c r="D10518">
        <v>1304891</v>
      </c>
      <c r="E10518">
        <v>1461</v>
      </c>
      <c r="F10518">
        <v>2</v>
      </c>
      <c r="G10518">
        <v>431.2</v>
      </c>
      <c r="H10518" s="1">
        <v>43124</v>
      </c>
      <c r="I10518">
        <v>999999</v>
      </c>
      <c r="J10518">
        <v>431.2</v>
      </c>
      <c r="K10518">
        <v>198.29599999999999</v>
      </c>
      <c r="L10518" t="s">
        <v>13</v>
      </c>
      <c r="M10518">
        <v>1</v>
      </c>
    </row>
    <row r="10519" spans="1:13" x14ac:dyDescent="0.25">
      <c r="A10519">
        <v>294600</v>
      </c>
      <c r="B10519">
        <v>0</v>
      </c>
      <c r="C10519" s="1">
        <v>43124</v>
      </c>
      <c r="D10519">
        <v>927892</v>
      </c>
      <c r="E10519">
        <v>2506</v>
      </c>
      <c r="F10519">
        <v>4</v>
      </c>
      <c r="G10519">
        <v>6.6360000000000001</v>
      </c>
      <c r="H10519" s="1">
        <v>43124</v>
      </c>
      <c r="I10519">
        <v>400</v>
      </c>
      <c r="J10519">
        <v>6.0387000000000004</v>
      </c>
      <c r="K10519">
        <v>3.3879999999999999</v>
      </c>
      <c r="L10519" t="s">
        <v>16</v>
      </c>
      <c r="M10519">
        <v>0.70579999999999998</v>
      </c>
    </row>
    <row r="10520" spans="1:13" x14ac:dyDescent="0.25">
      <c r="A10520">
        <v>294600</v>
      </c>
      <c r="B10520">
        <v>1</v>
      </c>
      <c r="C10520" s="1">
        <v>43124</v>
      </c>
      <c r="D10520">
        <v>927892</v>
      </c>
      <c r="E10520">
        <v>441</v>
      </c>
      <c r="F10520">
        <v>1</v>
      </c>
      <c r="G10520">
        <v>344.85</v>
      </c>
      <c r="H10520" s="1">
        <v>43124</v>
      </c>
      <c r="I10520">
        <v>400</v>
      </c>
      <c r="J10520">
        <v>327.60750000000002</v>
      </c>
      <c r="K10520">
        <v>175.815</v>
      </c>
      <c r="L10520" t="s">
        <v>16</v>
      </c>
      <c r="M10520">
        <v>0.70579999999999998</v>
      </c>
    </row>
    <row r="10521" spans="1:13" x14ac:dyDescent="0.25">
      <c r="A10521">
        <v>294600</v>
      </c>
      <c r="B10521">
        <v>2</v>
      </c>
      <c r="C10521" s="1">
        <v>43124</v>
      </c>
      <c r="D10521">
        <v>927892</v>
      </c>
      <c r="E10521">
        <v>1933</v>
      </c>
      <c r="F10521">
        <v>2</v>
      </c>
      <c r="G10521">
        <v>2879.991</v>
      </c>
      <c r="H10521" s="1">
        <v>43124</v>
      </c>
      <c r="I10521">
        <v>400</v>
      </c>
      <c r="J10521">
        <v>2879.991</v>
      </c>
      <c r="K10521">
        <v>954.19799999999998</v>
      </c>
      <c r="L10521" t="s">
        <v>16</v>
      </c>
      <c r="M10521">
        <v>0.70579999999999998</v>
      </c>
    </row>
    <row r="10522" spans="1:13" x14ac:dyDescent="0.25">
      <c r="A10522">
        <v>294601</v>
      </c>
      <c r="B10522">
        <v>0</v>
      </c>
      <c r="C10522" s="1">
        <v>43124</v>
      </c>
      <c r="D10522">
        <v>277696</v>
      </c>
      <c r="E10522">
        <v>1637</v>
      </c>
      <c r="F10522">
        <v>2</v>
      </c>
      <c r="G10522">
        <v>23.387</v>
      </c>
      <c r="H10522" s="1">
        <v>43127</v>
      </c>
      <c r="I10522">
        <v>999999</v>
      </c>
      <c r="J10522">
        <v>23.387</v>
      </c>
      <c r="K10522">
        <v>10.750999999999999</v>
      </c>
      <c r="L10522" t="s">
        <v>15</v>
      </c>
      <c r="M10522">
        <v>1.2329000000000001</v>
      </c>
    </row>
    <row r="10523" spans="1:13" x14ac:dyDescent="0.25">
      <c r="A10523">
        <v>294602</v>
      </c>
      <c r="B10523">
        <v>0</v>
      </c>
      <c r="C10523" s="1">
        <v>43124</v>
      </c>
      <c r="D10523">
        <v>1230276</v>
      </c>
      <c r="E10523">
        <v>1932</v>
      </c>
      <c r="F10523">
        <v>3</v>
      </c>
      <c r="G10523">
        <v>116.991</v>
      </c>
      <c r="H10523" s="1">
        <v>43124</v>
      </c>
      <c r="I10523">
        <v>480</v>
      </c>
      <c r="J10523">
        <v>102.952</v>
      </c>
      <c r="K10523">
        <v>59.643000000000001</v>
      </c>
      <c r="L10523" t="s">
        <v>13</v>
      </c>
      <c r="M10523">
        <v>1</v>
      </c>
    </row>
    <row r="10524" spans="1:13" x14ac:dyDescent="0.25">
      <c r="A10524">
        <v>294603</v>
      </c>
      <c r="B10524">
        <v>0</v>
      </c>
      <c r="C10524" s="1">
        <v>43124</v>
      </c>
      <c r="D10524">
        <v>1818102</v>
      </c>
      <c r="E10524">
        <v>185</v>
      </c>
      <c r="F10524">
        <v>7</v>
      </c>
      <c r="G10524">
        <v>160.55000000000001</v>
      </c>
      <c r="H10524" s="1">
        <v>43126</v>
      </c>
      <c r="I10524">
        <v>999999</v>
      </c>
      <c r="J10524">
        <v>160.55000000000001</v>
      </c>
      <c r="K10524">
        <v>53.1905</v>
      </c>
      <c r="L10524" t="s">
        <v>13</v>
      </c>
      <c r="M10524">
        <v>1</v>
      </c>
    </row>
    <row r="10525" spans="1:13" x14ac:dyDescent="0.25">
      <c r="A10525">
        <v>294603</v>
      </c>
      <c r="B10525">
        <v>2</v>
      </c>
      <c r="C10525" s="1">
        <v>43124</v>
      </c>
      <c r="D10525">
        <v>1818102</v>
      </c>
      <c r="E10525">
        <v>547</v>
      </c>
      <c r="F10525">
        <v>1</v>
      </c>
      <c r="G10525">
        <v>376.5</v>
      </c>
      <c r="H10525" s="1">
        <v>43126</v>
      </c>
      <c r="I10525">
        <v>999999</v>
      </c>
      <c r="J10525">
        <v>331.32</v>
      </c>
      <c r="K10525">
        <v>173.14500000000001</v>
      </c>
      <c r="L10525" t="s">
        <v>13</v>
      </c>
      <c r="M10525">
        <v>1</v>
      </c>
    </row>
    <row r="10526" spans="1:13" x14ac:dyDescent="0.25">
      <c r="A10526">
        <v>294604</v>
      </c>
      <c r="B10526">
        <v>0</v>
      </c>
      <c r="C10526" s="1">
        <v>43124</v>
      </c>
      <c r="D10526">
        <v>1869068</v>
      </c>
      <c r="E10526">
        <v>1434</v>
      </c>
      <c r="F10526">
        <v>1</v>
      </c>
      <c r="G10526">
        <v>375.2</v>
      </c>
      <c r="H10526" s="1">
        <v>43124</v>
      </c>
      <c r="I10526">
        <v>590</v>
      </c>
      <c r="J10526">
        <v>348.93599999999998</v>
      </c>
      <c r="K10526">
        <v>172.536</v>
      </c>
      <c r="L10526" t="s">
        <v>13</v>
      </c>
      <c r="M10526">
        <v>1</v>
      </c>
    </row>
    <row r="10527" spans="1:13" x14ac:dyDescent="0.25">
      <c r="A10527">
        <v>294604</v>
      </c>
      <c r="B10527">
        <v>1</v>
      </c>
      <c r="C10527" s="1">
        <v>43124</v>
      </c>
      <c r="D10527">
        <v>1869068</v>
      </c>
      <c r="E10527">
        <v>1602</v>
      </c>
      <c r="F10527">
        <v>2</v>
      </c>
      <c r="G10527">
        <v>233.98699999999999</v>
      </c>
      <c r="H10527" s="1">
        <v>43124</v>
      </c>
      <c r="I10527">
        <v>590</v>
      </c>
      <c r="J10527">
        <v>233.98699999999999</v>
      </c>
      <c r="K10527">
        <v>107.601</v>
      </c>
      <c r="L10527" t="s">
        <v>13</v>
      </c>
      <c r="M10527">
        <v>1</v>
      </c>
    </row>
    <row r="10528" spans="1:13" x14ac:dyDescent="0.25">
      <c r="A10528">
        <v>294604</v>
      </c>
      <c r="B10528">
        <v>2</v>
      </c>
      <c r="C10528" s="1">
        <v>43124</v>
      </c>
      <c r="D10528">
        <v>1869068</v>
      </c>
      <c r="E10528">
        <v>1271</v>
      </c>
      <c r="F10528">
        <v>5</v>
      </c>
      <c r="G10528">
        <v>7.6449999999999996</v>
      </c>
      <c r="H10528" s="1">
        <v>43124</v>
      </c>
      <c r="I10528">
        <v>590</v>
      </c>
      <c r="J10528">
        <v>6.7275999999999998</v>
      </c>
      <c r="K10528">
        <v>3.8940000000000001</v>
      </c>
      <c r="L10528" t="s">
        <v>13</v>
      </c>
      <c r="M10528">
        <v>1</v>
      </c>
    </row>
    <row r="10529" spans="1:13" x14ac:dyDescent="0.25">
      <c r="A10529">
        <v>294605</v>
      </c>
      <c r="B10529">
        <v>0</v>
      </c>
      <c r="C10529" s="1">
        <v>43124</v>
      </c>
      <c r="D10529">
        <v>1768079</v>
      </c>
      <c r="E10529">
        <v>232</v>
      </c>
      <c r="F10529">
        <v>2</v>
      </c>
      <c r="G10529">
        <v>521.54999999999995</v>
      </c>
      <c r="H10529" s="1">
        <v>43126</v>
      </c>
      <c r="I10529">
        <v>999999</v>
      </c>
      <c r="J10529">
        <v>505.90350000000001</v>
      </c>
      <c r="K10529">
        <v>239.84649999999999</v>
      </c>
      <c r="L10529" t="s">
        <v>13</v>
      </c>
      <c r="M10529">
        <v>1</v>
      </c>
    </row>
    <row r="10530" spans="1:13" x14ac:dyDescent="0.25">
      <c r="A10530">
        <v>294606</v>
      </c>
      <c r="B10530">
        <v>0</v>
      </c>
      <c r="C10530" s="1">
        <v>43124</v>
      </c>
      <c r="D10530">
        <v>1983228</v>
      </c>
      <c r="E10530">
        <v>1381</v>
      </c>
      <c r="F10530">
        <v>2</v>
      </c>
      <c r="G10530">
        <v>32.186</v>
      </c>
      <c r="H10530" s="1">
        <v>43127</v>
      </c>
      <c r="I10530">
        <v>999999</v>
      </c>
      <c r="J10530">
        <v>28.645499999999998</v>
      </c>
      <c r="K10530">
        <v>14.798</v>
      </c>
      <c r="L10530" t="s">
        <v>13</v>
      </c>
      <c r="M10530">
        <v>1</v>
      </c>
    </row>
    <row r="10531" spans="1:13" x14ac:dyDescent="0.25">
      <c r="A10531">
        <v>294606</v>
      </c>
      <c r="B10531">
        <v>1</v>
      </c>
      <c r="C10531" s="1">
        <v>43124</v>
      </c>
      <c r="D10531">
        <v>1983228</v>
      </c>
      <c r="E10531">
        <v>1301</v>
      </c>
      <c r="F10531">
        <v>1</v>
      </c>
      <c r="G10531">
        <v>104.5</v>
      </c>
      <c r="H10531" s="1">
        <v>43127</v>
      </c>
      <c r="I10531">
        <v>999999</v>
      </c>
      <c r="J10531">
        <v>94.05</v>
      </c>
      <c r="K10531">
        <v>48.058999999999997</v>
      </c>
      <c r="L10531" t="s">
        <v>13</v>
      </c>
      <c r="M10531">
        <v>1</v>
      </c>
    </row>
    <row r="10532" spans="1:13" x14ac:dyDescent="0.25">
      <c r="A10532">
        <v>294606</v>
      </c>
      <c r="B10532">
        <v>2</v>
      </c>
      <c r="C10532" s="1">
        <v>43124</v>
      </c>
      <c r="D10532">
        <v>1983228</v>
      </c>
      <c r="E10532">
        <v>231</v>
      </c>
      <c r="F10532">
        <v>1</v>
      </c>
      <c r="G10532">
        <v>540.54999999999995</v>
      </c>
      <c r="H10532" s="1">
        <v>43127</v>
      </c>
      <c r="I10532">
        <v>999999</v>
      </c>
      <c r="J10532">
        <v>464.87299999999999</v>
      </c>
      <c r="K10532">
        <v>248.577</v>
      </c>
      <c r="L10532" t="s">
        <v>13</v>
      </c>
      <c r="M10532">
        <v>1</v>
      </c>
    </row>
    <row r="10533" spans="1:13" x14ac:dyDescent="0.25">
      <c r="A10533">
        <v>294606</v>
      </c>
      <c r="B10533">
        <v>3</v>
      </c>
      <c r="C10533" s="1">
        <v>43124</v>
      </c>
      <c r="D10533">
        <v>1983228</v>
      </c>
      <c r="E10533">
        <v>1698</v>
      </c>
      <c r="F10533">
        <v>1</v>
      </c>
      <c r="G10533">
        <v>6.2910000000000004</v>
      </c>
      <c r="H10533" s="1">
        <v>43127</v>
      </c>
      <c r="I10533">
        <v>999999</v>
      </c>
      <c r="J10533">
        <v>5.6619000000000002</v>
      </c>
      <c r="K10533">
        <v>3.2040000000000002</v>
      </c>
      <c r="L10533" t="s">
        <v>13</v>
      </c>
      <c r="M10533">
        <v>1</v>
      </c>
    </row>
    <row r="10534" spans="1:13" x14ac:dyDescent="0.25">
      <c r="A10534">
        <v>294607</v>
      </c>
      <c r="B10534">
        <v>0</v>
      </c>
      <c r="C10534" s="1">
        <v>43124</v>
      </c>
      <c r="D10534">
        <v>435768</v>
      </c>
      <c r="E10534">
        <v>1108</v>
      </c>
      <c r="F10534">
        <v>1</v>
      </c>
      <c r="G10534">
        <v>691.9</v>
      </c>
      <c r="H10534" s="1">
        <v>43126</v>
      </c>
      <c r="I10534">
        <v>999999</v>
      </c>
      <c r="J10534">
        <v>691.9</v>
      </c>
      <c r="K10534">
        <v>229.24</v>
      </c>
      <c r="L10534" t="s">
        <v>14</v>
      </c>
      <c r="M10534">
        <v>0.80959999999999999</v>
      </c>
    </row>
    <row r="10535" spans="1:13" x14ac:dyDescent="0.25">
      <c r="A10535">
        <v>294607</v>
      </c>
      <c r="B10535">
        <v>1</v>
      </c>
      <c r="C10535" s="1">
        <v>43124</v>
      </c>
      <c r="D10535">
        <v>435768</v>
      </c>
      <c r="E10535">
        <v>294</v>
      </c>
      <c r="F10535">
        <v>4</v>
      </c>
      <c r="G10535">
        <v>284.05</v>
      </c>
      <c r="H10535" s="1">
        <v>43126</v>
      </c>
      <c r="I10535">
        <v>999999</v>
      </c>
      <c r="J10535">
        <v>252.80449999999999</v>
      </c>
      <c r="K10535">
        <v>144.81800000000001</v>
      </c>
      <c r="L10535" t="s">
        <v>14</v>
      </c>
      <c r="M10535">
        <v>0.80959999999999999</v>
      </c>
    </row>
    <row r="10536" spans="1:13" x14ac:dyDescent="0.25">
      <c r="A10536">
        <v>294608</v>
      </c>
      <c r="B10536">
        <v>0</v>
      </c>
      <c r="C10536" s="1">
        <v>43124</v>
      </c>
      <c r="D10536">
        <v>140470</v>
      </c>
      <c r="E10536">
        <v>1574</v>
      </c>
      <c r="F10536">
        <v>6</v>
      </c>
      <c r="G10536">
        <v>77.986999999999995</v>
      </c>
      <c r="H10536" s="1">
        <v>43124</v>
      </c>
      <c r="I10536">
        <v>60</v>
      </c>
      <c r="J10536">
        <v>69.4084</v>
      </c>
      <c r="K10536">
        <v>35.866999999999997</v>
      </c>
      <c r="L10536" t="s">
        <v>17</v>
      </c>
      <c r="M10536">
        <v>1.2395</v>
      </c>
    </row>
    <row r="10537" spans="1:13" x14ac:dyDescent="0.25">
      <c r="A10537">
        <v>294700</v>
      </c>
      <c r="B10537">
        <v>0</v>
      </c>
      <c r="C10537" s="1">
        <v>43125</v>
      </c>
      <c r="D10537">
        <v>1248045</v>
      </c>
      <c r="E10537">
        <v>1671</v>
      </c>
      <c r="F10537">
        <v>4</v>
      </c>
      <c r="G10537">
        <v>4.4909999999999997</v>
      </c>
      <c r="H10537" s="1">
        <v>43126</v>
      </c>
      <c r="I10537">
        <v>999999</v>
      </c>
      <c r="J10537">
        <v>4.4909999999999997</v>
      </c>
      <c r="K10537">
        <v>2.286</v>
      </c>
      <c r="L10537" t="s">
        <v>13</v>
      </c>
      <c r="M10537">
        <v>1</v>
      </c>
    </row>
    <row r="10538" spans="1:13" x14ac:dyDescent="0.25">
      <c r="A10538">
        <v>294700</v>
      </c>
      <c r="B10538">
        <v>1</v>
      </c>
      <c r="C10538" s="1">
        <v>43125</v>
      </c>
      <c r="D10538">
        <v>1248045</v>
      </c>
      <c r="E10538">
        <v>431</v>
      </c>
      <c r="F10538">
        <v>3</v>
      </c>
      <c r="G10538">
        <v>553.5</v>
      </c>
      <c r="H10538" s="1">
        <v>43126</v>
      </c>
      <c r="I10538">
        <v>999999</v>
      </c>
      <c r="J10538">
        <v>492.61500000000001</v>
      </c>
      <c r="K10538">
        <v>282.19499999999999</v>
      </c>
      <c r="L10538" t="s">
        <v>13</v>
      </c>
      <c r="M10538">
        <v>1</v>
      </c>
    </row>
    <row r="10539" spans="1:13" x14ac:dyDescent="0.25">
      <c r="A10539">
        <v>294701</v>
      </c>
      <c r="B10539">
        <v>0</v>
      </c>
      <c r="C10539" s="1">
        <v>43125</v>
      </c>
      <c r="D10539">
        <v>701625</v>
      </c>
      <c r="E10539">
        <v>1935</v>
      </c>
      <c r="F10539">
        <v>2</v>
      </c>
      <c r="G10539">
        <v>443.7</v>
      </c>
      <c r="H10539" s="1">
        <v>43125</v>
      </c>
      <c r="I10539">
        <v>300</v>
      </c>
      <c r="J10539">
        <v>443.7</v>
      </c>
      <c r="K10539">
        <v>204.03899999999999</v>
      </c>
      <c r="L10539" t="s">
        <v>14</v>
      </c>
      <c r="M10539">
        <v>0.80600000000000005</v>
      </c>
    </row>
    <row r="10540" spans="1:13" x14ac:dyDescent="0.25">
      <c r="A10540">
        <v>294701</v>
      </c>
      <c r="B10540">
        <v>1</v>
      </c>
      <c r="C10540" s="1">
        <v>43125</v>
      </c>
      <c r="D10540">
        <v>701625</v>
      </c>
      <c r="E10540">
        <v>1370</v>
      </c>
      <c r="F10540">
        <v>1</v>
      </c>
      <c r="G10540">
        <v>66.415999999999997</v>
      </c>
      <c r="H10540" s="1">
        <v>43125</v>
      </c>
      <c r="I10540">
        <v>300</v>
      </c>
      <c r="J10540">
        <v>61.102699999999999</v>
      </c>
      <c r="K10540">
        <v>30.547999999999998</v>
      </c>
      <c r="L10540" t="s">
        <v>14</v>
      </c>
      <c r="M10540">
        <v>0.80600000000000005</v>
      </c>
    </row>
    <row r="10541" spans="1:13" x14ac:dyDescent="0.25">
      <c r="A10541">
        <v>294701</v>
      </c>
      <c r="B10541">
        <v>2</v>
      </c>
      <c r="C10541" s="1">
        <v>43125</v>
      </c>
      <c r="D10541">
        <v>701625</v>
      </c>
      <c r="E10541">
        <v>243</v>
      </c>
      <c r="F10541">
        <v>2</v>
      </c>
      <c r="G10541">
        <v>388.55</v>
      </c>
      <c r="H10541" s="1">
        <v>43125</v>
      </c>
      <c r="I10541">
        <v>300</v>
      </c>
      <c r="J10541">
        <v>345.80950000000001</v>
      </c>
      <c r="K10541">
        <v>198.09399999999999</v>
      </c>
      <c r="L10541" t="s">
        <v>14</v>
      </c>
      <c r="M10541">
        <v>0.80600000000000005</v>
      </c>
    </row>
    <row r="10542" spans="1:13" x14ac:dyDescent="0.25">
      <c r="A10542">
        <v>294702</v>
      </c>
      <c r="B10542">
        <v>0</v>
      </c>
      <c r="C10542" s="1">
        <v>43125</v>
      </c>
      <c r="D10542">
        <v>2026010</v>
      </c>
      <c r="E10542">
        <v>2187</v>
      </c>
      <c r="F10542">
        <v>6</v>
      </c>
      <c r="G10542">
        <v>116.91</v>
      </c>
      <c r="H10542" s="1">
        <v>43125</v>
      </c>
      <c r="I10542">
        <v>550</v>
      </c>
      <c r="J10542">
        <v>106.38809999999999</v>
      </c>
      <c r="K10542">
        <v>59.606999999999999</v>
      </c>
      <c r="L10542" t="s">
        <v>13</v>
      </c>
      <c r="M10542">
        <v>1</v>
      </c>
    </row>
    <row r="10543" spans="1:13" x14ac:dyDescent="0.25">
      <c r="A10543">
        <v>294702</v>
      </c>
      <c r="B10543">
        <v>1</v>
      </c>
      <c r="C10543" s="1">
        <v>43125</v>
      </c>
      <c r="D10543">
        <v>2026010</v>
      </c>
      <c r="E10543">
        <v>1641</v>
      </c>
      <c r="F10543">
        <v>3</v>
      </c>
      <c r="G10543">
        <v>16.457999999999998</v>
      </c>
      <c r="H10543" s="1">
        <v>43125</v>
      </c>
      <c r="I10543">
        <v>550</v>
      </c>
      <c r="J10543">
        <v>14.483000000000001</v>
      </c>
      <c r="K10543">
        <v>7.5659999999999998</v>
      </c>
      <c r="L10543" t="s">
        <v>13</v>
      </c>
      <c r="M10543">
        <v>1</v>
      </c>
    </row>
    <row r="10544" spans="1:13" x14ac:dyDescent="0.25">
      <c r="A10544">
        <v>294703</v>
      </c>
      <c r="B10544">
        <v>0</v>
      </c>
      <c r="C10544" s="1">
        <v>43125</v>
      </c>
      <c r="D10544">
        <v>2092833</v>
      </c>
      <c r="E10544">
        <v>2506</v>
      </c>
      <c r="F10544">
        <v>3</v>
      </c>
      <c r="G10544">
        <v>6.6360000000000001</v>
      </c>
      <c r="H10544" s="1">
        <v>43128</v>
      </c>
      <c r="I10544">
        <v>999999</v>
      </c>
      <c r="J10544">
        <v>5.9059999999999997</v>
      </c>
      <c r="K10544">
        <v>3.3879999999999999</v>
      </c>
      <c r="L10544" t="s">
        <v>13</v>
      </c>
      <c r="M10544">
        <v>1</v>
      </c>
    </row>
    <row r="10545" spans="1:13" x14ac:dyDescent="0.25">
      <c r="A10545">
        <v>294704</v>
      </c>
      <c r="B10545">
        <v>0</v>
      </c>
      <c r="C10545" s="1">
        <v>43125</v>
      </c>
      <c r="D10545">
        <v>1289129</v>
      </c>
      <c r="E10545">
        <v>439</v>
      </c>
      <c r="F10545">
        <v>3</v>
      </c>
      <c r="G10545">
        <v>838.5</v>
      </c>
      <c r="H10545" s="1">
        <v>43131</v>
      </c>
      <c r="I10545">
        <v>999999</v>
      </c>
      <c r="J10545">
        <v>838.5</v>
      </c>
      <c r="K10545">
        <v>385.59</v>
      </c>
      <c r="L10545" t="s">
        <v>13</v>
      </c>
      <c r="M10545">
        <v>1</v>
      </c>
    </row>
    <row r="10546" spans="1:13" x14ac:dyDescent="0.25">
      <c r="A10546">
        <v>294704</v>
      </c>
      <c r="B10546">
        <v>1</v>
      </c>
      <c r="C10546" s="1">
        <v>43125</v>
      </c>
      <c r="D10546">
        <v>1289129</v>
      </c>
      <c r="E10546">
        <v>681</v>
      </c>
      <c r="F10546">
        <v>3</v>
      </c>
      <c r="G10546">
        <v>181.5</v>
      </c>
      <c r="H10546" s="1">
        <v>43131</v>
      </c>
      <c r="I10546">
        <v>999999</v>
      </c>
      <c r="J10546">
        <v>168.79499999999999</v>
      </c>
      <c r="K10546">
        <v>83.46</v>
      </c>
      <c r="L10546" t="s">
        <v>13</v>
      </c>
      <c r="M10546">
        <v>1</v>
      </c>
    </row>
    <row r="10547" spans="1:13" x14ac:dyDescent="0.25">
      <c r="A10547">
        <v>294704</v>
      </c>
      <c r="B10547">
        <v>2</v>
      </c>
      <c r="C10547" s="1">
        <v>43125</v>
      </c>
      <c r="D10547">
        <v>1289129</v>
      </c>
      <c r="E10547">
        <v>1398</v>
      </c>
      <c r="F10547">
        <v>2</v>
      </c>
      <c r="G10547">
        <v>40.585999999999999</v>
      </c>
      <c r="H10547" s="1">
        <v>43131</v>
      </c>
      <c r="I10547">
        <v>999999</v>
      </c>
      <c r="J10547">
        <v>35.715600000000002</v>
      </c>
      <c r="K10547">
        <v>18.661999999999999</v>
      </c>
      <c r="L10547" t="s">
        <v>13</v>
      </c>
      <c r="M10547">
        <v>1</v>
      </c>
    </row>
    <row r="10548" spans="1:13" x14ac:dyDescent="0.25">
      <c r="A10548">
        <v>294704</v>
      </c>
      <c r="B10548">
        <v>3</v>
      </c>
      <c r="C10548" s="1">
        <v>43125</v>
      </c>
      <c r="D10548">
        <v>1289129</v>
      </c>
      <c r="E10548">
        <v>443</v>
      </c>
      <c r="F10548">
        <v>4</v>
      </c>
      <c r="G10548">
        <v>523.5</v>
      </c>
      <c r="H10548" s="1">
        <v>43131</v>
      </c>
      <c r="I10548">
        <v>999999</v>
      </c>
      <c r="J10548">
        <v>460.68</v>
      </c>
      <c r="K10548">
        <v>240.73500000000001</v>
      </c>
      <c r="L10548" t="s">
        <v>13</v>
      </c>
      <c r="M10548">
        <v>1</v>
      </c>
    </row>
    <row r="10549" spans="1:13" x14ac:dyDescent="0.25">
      <c r="A10549">
        <v>294704</v>
      </c>
      <c r="B10549">
        <v>4</v>
      </c>
      <c r="C10549" s="1">
        <v>43125</v>
      </c>
      <c r="D10549">
        <v>1289129</v>
      </c>
      <c r="E10549">
        <v>1692</v>
      </c>
      <c r="F10549">
        <v>1</v>
      </c>
      <c r="G10549">
        <v>6.2910000000000004</v>
      </c>
      <c r="H10549" s="1">
        <v>43131</v>
      </c>
      <c r="I10549">
        <v>999999</v>
      </c>
      <c r="J10549">
        <v>5.5989000000000004</v>
      </c>
      <c r="K10549">
        <v>3.2040000000000002</v>
      </c>
      <c r="L10549" t="s">
        <v>13</v>
      </c>
      <c r="M10549">
        <v>1</v>
      </c>
    </row>
    <row r="10550" spans="1:13" x14ac:dyDescent="0.25">
      <c r="A10550">
        <v>294704</v>
      </c>
      <c r="B10550">
        <v>5</v>
      </c>
      <c r="C10550" s="1">
        <v>43125</v>
      </c>
      <c r="D10550">
        <v>1289129</v>
      </c>
      <c r="E10550">
        <v>1580</v>
      </c>
      <c r="F10550">
        <v>1</v>
      </c>
      <c r="G10550">
        <v>284.7</v>
      </c>
      <c r="H10550" s="1">
        <v>43131</v>
      </c>
      <c r="I10550">
        <v>999999</v>
      </c>
      <c r="J10550">
        <v>273.31200000000001</v>
      </c>
      <c r="K10550">
        <v>94.328000000000003</v>
      </c>
      <c r="L10550" t="s">
        <v>13</v>
      </c>
      <c r="M10550">
        <v>1</v>
      </c>
    </row>
    <row r="10551" spans="1:13" x14ac:dyDescent="0.25">
      <c r="A10551">
        <v>294705</v>
      </c>
      <c r="B10551">
        <v>0</v>
      </c>
      <c r="C10551" s="1">
        <v>43125</v>
      </c>
      <c r="D10551">
        <v>2035577</v>
      </c>
      <c r="E10551">
        <v>504</v>
      </c>
      <c r="F10551">
        <v>3</v>
      </c>
      <c r="G10551">
        <v>1303.5</v>
      </c>
      <c r="H10551" s="1">
        <v>43126</v>
      </c>
      <c r="I10551">
        <v>999999</v>
      </c>
      <c r="J10551">
        <v>1147.08</v>
      </c>
      <c r="K10551">
        <v>431.88</v>
      </c>
      <c r="L10551" t="s">
        <v>13</v>
      </c>
      <c r="M10551">
        <v>1</v>
      </c>
    </row>
    <row r="10552" spans="1:13" x14ac:dyDescent="0.25">
      <c r="A10552">
        <v>294705</v>
      </c>
      <c r="B10552">
        <v>1</v>
      </c>
      <c r="C10552" s="1">
        <v>43125</v>
      </c>
      <c r="D10552">
        <v>2035577</v>
      </c>
      <c r="E10552">
        <v>398</v>
      </c>
      <c r="F10552">
        <v>8</v>
      </c>
      <c r="G10552">
        <v>574.42499999999995</v>
      </c>
      <c r="H10552" s="1">
        <v>43126</v>
      </c>
      <c r="I10552">
        <v>999999</v>
      </c>
      <c r="J10552">
        <v>516.98249999999996</v>
      </c>
      <c r="K10552">
        <v>292.86</v>
      </c>
      <c r="L10552" t="s">
        <v>13</v>
      </c>
      <c r="M10552">
        <v>1</v>
      </c>
    </row>
    <row r="10553" spans="1:13" x14ac:dyDescent="0.25">
      <c r="A10553">
        <v>294705</v>
      </c>
      <c r="B10553">
        <v>2</v>
      </c>
      <c r="C10553" s="1">
        <v>43125</v>
      </c>
      <c r="D10553">
        <v>2035577</v>
      </c>
      <c r="E10553">
        <v>2112</v>
      </c>
      <c r="F10553">
        <v>2</v>
      </c>
      <c r="G10553">
        <v>711.9</v>
      </c>
      <c r="H10553" s="1">
        <v>43126</v>
      </c>
      <c r="I10553">
        <v>999999</v>
      </c>
      <c r="J10553">
        <v>711.9</v>
      </c>
      <c r="K10553">
        <v>327.375</v>
      </c>
      <c r="L10553" t="s">
        <v>13</v>
      </c>
      <c r="M10553">
        <v>1</v>
      </c>
    </row>
    <row r="10554" spans="1:13" x14ac:dyDescent="0.25">
      <c r="A10554">
        <v>294705</v>
      </c>
      <c r="B10554">
        <v>3</v>
      </c>
      <c r="C10554" s="1">
        <v>43125</v>
      </c>
      <c r="D10554">
        <v>2035577</v>
      </c>
      <c r="E10554">
        <v>436</v>
      </c>
      <c r="F10554">
        <v>3</v>
      </c>
      <c r="G10554">
        <v>553.5</v>
      </c>
      <c r="H10554" s="1">
        <v>43126</v>
      </c>
      <c r="I10554">
        <v>999999</v>
      </c>
      <c r="J10554">
        <v>553.5</v>
      </c>
      <c r="K10554">
        <v>282.19499999999999</v>
      </c>
      <c r="L10554" t="s">
        <v>13</v>
      </c>
      <c r="M10554">
        <v>1</v>
      </c>
    </row>
    <row r="10555" spans="1:13" x14ac:dyDescent="0.25">
      <c r="A10555">
        <v>294706</v>
      </c>
      <c r="B10555">
        <v>0</v>
      </c>
      <c r="C10555" s="1">
        <v>43125</v>
      </c>
      <c r="D10555">
        <v>1143721</v>
      </c>
      <c r="E10555">
        <v>295</v>
      </c>
      <c r="F10555">
        <v>1</v>
      </c>
      <c r="G10555">
        <v>265.05</v>
      </c>
      <c r="H10555" s="1">
        <v>43128</v>
      </c>
      <c r="I10555">
        <v>999999</v>
      </c>
      <c r="J10555">
        <v>265.05</v>
      </c>
      <c r="K10555">
        <v>135.12799999999999</v>
      </c>
      <c r="L10555" t="s">
        <v>16</v>
      </c>
      <c r="M10555">
        <v>0.70150000000000001</v>
      </c>
    </row>
    <row r="10556" spans="1:13" x14ac:dyDescent="0.25">
      <c r="A10556">
        <v>294707</v>
      </c>
      <c r="B10556">
        <v>0</v>
      </c>
      <c r="C10556" s="1">
        <v>43125</v>
      </c>
      <c r="D10556">
        <v>1377272</v>
      </c>
      <c r="E10556">
        <v>300</v>
      </c>
      <c r="F10556">
        <v>1</v>
      </c>
      <c r="G10556">
        <v>208.05</v>
      </c>
      <c r="H10556" s="1">
        <v>43125</v>
      </c>
      <c r="I10556">
        <v>430</v>
      </c>
      <c r="J10556">
        <v>205.96950000000001</v>
      </c>
      <c r="K10556">
        <v>106.0675</v>
      </c>
      <c r="L10556" t="s">
        <v>13</v>
      </c>
      <c r="M10556">
        <v>1</v>
      </c>
    </row>
    <row r="10557" spans="1:13" x14ac:dyDescent="0.25">
      <c r="A10557">
        <v>294708</v>
      </c>
      <c r="B10557">
        <v>0</v>
      </c>
      <c r="C10557" s="1">
        <v>43125</v>
      </c>
      <c r="D10557">
        <v>1490765</v>
      </c>
      <c r="E10557">
        <v>2120</v>
      </c>
      <c r="F10557">
        <v>5</v>
      </c>
      <c r="G10557">
        <v>134.1</v>
      </c>
      <c r="H10557" s="1">
        <v>43125</v>
      </c>
      <c r="I10557">
        <v>550</v>
      </c>
      <c r="J10557">
        <v>122.03100000000001</v>
      </c>
      <c r="K10557">
        <v>68.364000000000004</v>
      </c>
      <c r="L10557" t="s">
        <v>13</v>
      </c>
      <c r="M10557">
        <v>1</v>
      </c>
    </row>
    <row r="10558" spans="1:13" x14ac:dyDescent="0.25">
      <c r="A10558">
        <v>294708</v>
      </c>
      <c r="B10558">
        <v>1</v>
      </c>
      <c r="C10558" s="1">
        <v>43125</v>
      </c>
      <c r="D10558">
        <v>1490765</v>
      </c>
      <c r="E10558">
        <v>1328</v>
      </c>
      <c r="F10558">
        <v>9</v>
      </c>
      <c r="G10558">
        <v>69.986000000000004</v>
      </c>
      <c r="H10558" s="1">
        <v>43125</v>
      </c>
      <c r="I10558">
        <v>550</v>
      </c>
      <c r="J10558">
        <v>61.587600000000002</v>
      </c>
      <c r="K10558">
        <v>23.184000000000001</v>
      </c>
      <c r="L10558" t="s">
        <v>13</v>
      </c>
      <c r="M10558">
        <v>1</v>
      </c>
    </row>
    <row r="10559" spans="1:13" x14ac:dyDescent="0.25">
      <c r="A10559">
        <v>294708</v>
      </c>
      <c r="B10559">
        <v>2</v>
      </c>
      <c r="C10559" s="1">
        <v>43125</v>
      </c>
      <c r="D10559">
        <v>1490765</v>
      </c>
      <c r="E10559">
        <v>1371</v>
      </c>
      <c r="F10559">
        <v>6</v>
      </c>
      <c r="G10559">
        <v>46.186</v>
      </c>
      <c r="H10559" s="1">
        <v>43125</v>
      </c>
      <c r="I10559">
        <v>550</v>
      </c>
      <c r="J10559">
        <v>45.2622</v>
      </c>
      <c r="K10559">
        <v>21.238</v>
      </c>
      <c r="L10559" t="s">
        <v>13</v>
      </c>
      <c r="M10559">
        <v>1</v>
      </c>
    </row>
    <row r="10560" spans="1:13" x14ac:dyDescent="0.25">
      <c r="A10560">
        <v>294800</v>
      </c>
      <c r="B10560">
        <v>0</v>
      </c>
      <c r="C10560" s="1">
        <v>43126</v>
      </c>
      <c r="D10560">
        <v>395621</v>
      </c>
      <c r="E10560">
        <v>669</v>
      </c>
      <c r="F10560">
        <v>2</v>
      </c>
      <c r="G10560">
        <v>282</v>
      </c>
      <c r="H10560" s="1">
        <v>43126</v>
      </c>
      <c r="I10560">
        <v>80</v>
      </c>
      <c r="J10560">
        <v>265.08</v>
      </c>
      <c r="K10560">
        <v>129.67500000000001</v>
      </c>
      <c r="L10560" t="s">
        <v>15</v>
      </c>
      <c r="M10560">
        <v>1.2323</v>
      </c>
    </row>
    <row r="10561" spans="1:13" x14ac:dyDescent="0.25">
      <c r="A10561">
        <v>294800</v>
      </c>
      <c r="B10561">
        <v>1</v>
      </c>
      <c r="C10561" s="1">
        <v>43126</v>
      </c>
      <c r="D10561">
        <v>395621</v>
      </c>
      <c r="E10561">
        <v>1640</v>
      </c>
      <c r="F10561">
        <v>1</v>
      </c>
      <c r="G10561">
        <v>29.757000000000001</v>
      </c>
      <c r="H10561" s="1">
        <v>43126</v>
      </c>
      <c r="I10561">
        <v>80</v>
      </c>
      <c r="J10561">
        <v>28.269100000000002</v>
      </c>
      <c r="K10561">
        <v>9.8539999999999992</v>
      </c>
      <c r="L10561" t="s">
        <v>15</v>
      </c>
      <c r="M10561">
        <v>1.2323</v>
      </c>
    </row>
    <row r="10562" spans="1:13" x14ac:dyDescent="0.25">
      <c r="A10562">
        <v>294800</v>
      </c>
      <c r="B10562">
        <v>2</v>
      </c>
      <c r="C10562" s="1">
        <v>43126</v>
      </c>
      <c r="D10562">
        <v>395621</v>
      </c>
      <c r="E10562">
        <v>455</v>
      </c>
      <c r="F10562">
        <v>1</v>
      </c>
      <c r="G10562">
        <v>1378.5</v>
      </c>
      <c r="H10562" s="1">
        <v>43126</v>
      </c>
      <c r="I10562">
        <v>80</v>
      </c>
      <c r="J10562">
        <v>1378.5</v>
      </c>
      <c r="K10562">
        <v>456.72</v>
      </c>
      <c r="L10562" t="s">
        <v>15</v>
      </c>
      <c r="M10562">
        <v>1.2323</v>
      </c>
    </row>
    <row r="10563" spans="1:13" x14ac:dyDescent="0.25">
      <c r="A10563">
        <v>294800</v>
      </c>
      <c r="B10563">
        <v>3</v>
      </c>
      <c r="C10563" s="1">
        <v>43126</v>
      </c>
      <c r="D10563">
        <v>395621</v>
      </c>
      <c r="E10563">
        <v>455</v>
      </c>
      <c r="F10563">
        <v>1</v>
      </c>
      <c r="G10563">
        <v>1378.5</v>
      </c>
      <c r="H10563" s="1">
        <v>43126</v>
      </c>
      <c r="I10563">
        <v>80</v>
      </c>
      <c r="J10563">
        <v>1378.5</v>
      </c>
      <c r="K10563">
        <v>456.72</v>
      </c>
      <c r="L10563" t="s">
        <v>15</v>
      </c>
      <c r="M10563">
        <v>1.2323</v>
      </c>
    </row>
    <row r="10564" spans="1:13" x14ac:dyDescent="0.25">
      <c r="A10564">
        <v>294801</v>
      </c>
      <c r="B10564">
        <v>0</v>
      </c>
      <c r="C10564" s="1">
        <v>43126</v>
      </c>
      <c r="D10564">
        <v>3338</v>
      </c>
      <c r="E10564">
        <v>170</v>
      </c>
      <c r="F10564">
        <v>4</v>
      </c>
      <c r="G10564">
        <v>103.55</v>
      </c>
      <c r="H10564" s="1">
        <v>43129</v>
      </c>
      <c r="I10564">
        <v>999999</v>
      </c>
      <c r="J10564">
        <v>103.55</v>
      </c>
      <c r="K10564">
        <v>47.6235</v>
      </c>
      <c r="L10564" t="s">
        <v>17</v>
      </c>
      <c r="M10564">
        <v>1.2366999999999999</v>
      </c>
    </row>
    <row r="10565" spans="1:13" x14ac:dyDescent="0.25">
      <c r="A10565">
        <v>294802</v>
      </c>
      <c r="B10565">
        <v>0</v>
      </c>
      <c r="C10565" s="1">
        <v>43126</v>
      </c>
      <c r="D10565">
        <v>1926849</v>
      </c>
      <c r="E10565">
        <v>32</v>
      </c>
      <c r="F10565">
        <v>8</v>
      </c>
      <c r="G10565">
        <v>229.5</v>
      </c>
      <c r="H10565" s="1">
        <v>43129</v>
      </c>
      <c r="I10565">
        <v>999999</v>
      </c>
      <c r="J10565">
        <v>229.5</v>
      </c>
      <c r="K10565">
        <v>76.040999999999997</v>
      </c>
      <c r="L10565" t="s">
        <v>13</v>
      </c>
      <c r="M10565">
        <v>1</v>
      </c>
    </row>
    <row r="10566" spans="1:13" x14ac:dyDescent="0.25">
      <c r="A10566">
        <v>294803</v>
      </c>
      <c r="B10566">
        <v>0</v>
      </c>
      <c r="C10566" s="1">
        <v>43126</v>
      </c>
      <c r="D10566">
        <v>554429</v>
      </c>
      <c r="E10566">
        <v>1589</v>
      </c>
      <c r="F10566">
        <v>3</v>
      </c>
      <c r="G10566">
        <v>12.987</v>
      </c>
      <c r="H10566" s="1">
        <v>43128</v>
      </c>
      <c r="I10566">
        <v>999999</v>
      </c>
      <c r="J10566">
        <v>11.4285</v>
      </c>
      <c r="K10566">
        <v>6.617</v>
      </c>
      <c r="L10566" t="s">
        <v>14</v>
      </c>
      <c r="M10566">
        <v>0.80410000000000004</v>
      </c>
    </row>
    <row r="10567" spans="1:13" x14ac:dyDescent="0.25">
      <c r="A10567">
        <v>294803</v>
      </c>
      <c r="B10567">
        <v>1</v>
      </c>
      <c r="C10567" s="1">
        <v>43126</v>
      </c>
      <c r="D10567">
        <v>554429</v>
      </c>
      <c r="E10567">
        <v>1682</v>
      </c>
      <c r="F10567">
        <v>1</v>
      </c>
      <c r="G10567">
        <v>8.0909999999999993</v>
      </c>
      <c r="H10567" s="1">
        <v>43128</v>
      </c>
      <c r="I10567">
        <v>999999</v>
      </c>
      <c r="J10567">
        <v>7.2008999999999999</v>
      </c>
      <c r="K10567">
        <v>3.7170000000000001</v>
      </c>
      <c r="L10567" t="s">
        <v>14</v>
      </c>
      <c r="M10567">
        <v>0.80410000000000004</v>
      </c>
    </row>
    <row r="10568" spans="1:13" x14ac:dyDescent="0.25">
      <c r="A10568">
        <v>294803</v>
      </c>
      <c r="B10568">
        <v>2</v>
      </c>
      <c r="C10568" s="1">
        <v>43126</v>
      </c>
      <c r="D10568">
        <v>554429</v>
      </c>
      <c r="E10568">
        <v>1617</v>
      </c>
      <c r="F10568">
        <v>3</v>
      </c>
      <c r="G10568">
        <v>75.387</v>
      </c>
      <c r="H10568" s="1">
        <v>43128</v>
      </c>
      <c r="I10568">
        <v>999999</v>
      </c>
      <c r="J10568">
        <v>75.387</v>
      </c>
      <c r="K10568">
        <v>34.670999999999999</v>
      </c>
      <c r="L10568" t="s">
        <v>14</v>
      </c>
      <c r="M10568">
        <v>0.80410000000000004</v>
      </c>
    </row>
    <row r="10569" spans="1:13" x14ac:dyDescent="0.25">
      <c r="A10569">
        <v>294804</v>
      </c>
      <c r="B10569">
        <v>0</v>
      </c>
      <c r="C10569" s="1">
        <v>43126</v>
      </c>
      <c r="D10569">
        <v>199641</v>
      </c>
      <c r="E10569">
        <v>1420</v>
      </c>
      <c r="F10569">
        <v>2</v>
      </c>
      <c r="G10569">
        <v>278.60000000000002</v>
      </c>
      <c r="H10569" s="1">
        <v>43126</v>
      </c>
      <c r="I10569">
        <v>35</v>
      </c>
      <c r="J10569">
        <v>245.16800000000001</v>
      </c>
      <c r="K10569">
        <v>128.114</v>
      </c>
      <c r="L10569" t="s">
        <v>17</v>
      </c>
      <c r="M10569">
        <v>1.2366999999999999</v>
      </c>
    </row>
    <row r="10570" spans="1:13" x14ac:dyDescent="0.25">
      <c r="A10570">
        <v>294804</v>
      </c>
      <c r="B10570">
        <v>1</v>
      </c>
      <c r="C10570" s="1">
        <v>43126</v>
      </c>
      <c r="D10570">
        <v>199641</v>
      </c>
      <c r="E10570">
        <v>1517</v>
      </c>
      <c r="F10570">
        <v>1</v>
      </c>
      <c r="G10570">
        <v>373.8</v>
      </c>
      <c r="H10570" s="1">
        <v>43126</v>
      </c>
      <c r="I10570">
        <v>35</v>
      </c>
      <c r="J10570">
        <v>366.32400000000001</v>
      </c>
      <c r="K10570">
        <v>171.892</v>
      </c>
      <c r="L10570" t="s">
        <v>17</v>
      </c>
      <c r="M10570">
        <v>1.2366999999999999</v>
      </c>
    </row>
    <row r="10571" spans="1:13" x14ac:dyDescent="0.25">
      <c r="A10571">
        <v>294804</v>
      </c>
      <c r="B10571">
        <v>2</v>
      </c>
      <c r="C10571" s="1">
        <v>43126</v>
      </c>
      <c r="D10571">
        <v>199641</v>
      </c>
      <c r="E10571">
        <v>1650</v>
      </c>
      <c r="F10571">
        <v>1</v>
      </c>
      <c r="G10571">
        <v>376.98700000000002</v>
      </c>
      <c r="H10571" s="1">
        <v>43126</v>
      </c>
      <c r="I10571">
        <v>35</v>
      </c>
      <c r="J10571">
        <v>361.90750000000003</v>
      </c>
      <c r="K10571">
        <v>124.904</v>
      </c>
      <c r="L10571" t="s">
        <v>17</v>
      </c>
      <c r="M10571">
        <v>1.2366999999999999</v>
      </c>
    </row>
    <row r="10572" spans="1:13" x14ac:dyDescent="0.25">
      <c r="A10572">
        <v>294804</v>
      </c>
      <c r="B10572">
        <v>3</v>
      </c>
      <c r="C10572" s="1">
        <v>43126</v>
      </c>
      <c r="D10572">
        <v>199641</v>
      </c>
      <c r="E10572">
        <v>475</v>
      </c>
      <c r="F10572">
        <v>3</v>
      </c>
      <c r="G10572">
        <v>1228.5</v>
      </c>
      <c r="H10572" s="1">
        <v>43126</v>
      </c>
      <c r="I10572">
        <v>35</v>
      </c>
      <c r="J10572">
        <v>1081.08</v>
      </c>
      <c r="K10572">
        <v>407.02499999999998</v>
      </c>
      <c r="L10572" t="s">
        <v>17</v>
      </c>
      <c r="M10572">
        <v>1.2366999999999999</v>
      </c>
    </row>
    <row r="10573" spans="1:13" x14ac:dyDescent="0.25">
      <c r="A10573">
        <v>294805</v>
      </c>
      <c r="B10573">
        <v>0</v>
      </c>
      <c r="C10573" s="1">
        <v>43126</v>
      </c>
      <c r="D10573">
        <v>1999763</v>
      </c>
      <c r="E10573">
        <v>1690</v>
      </c>
      <c r="F10573">
        <v>1</v>
      </c>
      <c r="G10573">
        <v>15.291</v>
      </c>
      <c r="H10573" s="1">
        <v>43129</v>
      </c>
      <c r="I10573">
        <v>999999</v>
      </c>
      <c r="J10573">
        <v>13.1502</v>
      </c>
      <c r="K10573">
        <v>5.0670000000000002</v>
      </c>
      <c r="L10573" t="s">
        <v>13</v>
      </c>
      <c r="M10573">
        <v>1</v>
      </c>
    </row>
    <row r="10574" spans="1:13" x14ac:dyDescent="0.25">
      <c r="A10574">
        <v>294805</v>
      </c>
      <c r="B10574">
        <v>1</v>
      </c>
      <c r="C10574" s="1">
        <v>43126</v>
      </c>
      <c r="D10574">
        <v>1999763</v>
      </c>
      <c r="E10574">
        <v>195</v>
      </c>
      <c r="F10574">
        <v>1</v>
      </c>
      <c r="G10574">
        <v>607.04999999999995</v>
      </c>
      <c r="H10574" s="1">
        <v>43129</v>
      </c>
      <c r="I10574">
        <v>999999</v>
      </c>
      <c r="J10574">
        <v>607.04999999999995</v>
      </c>
      <c r="K10574">
        <v>279.15750000000003</v>
      </c>
      <c r="L10574" t="s">
        <v>13</v>
      </c>
      <c r="M10574">
        <v>1</v>
      </c>
    </row>
    <row r="10575" spans="1:13" x14ac:dyDescent="0.25">
      <c r="A10575">
        <v>294900</v>
      </c>
      <c r="B10575">
        <v>0</v>
      </c>
      <c r="C10575" s="1">
        <v>43127</v>
      </c>
      <c r="D10575">
        <v>1920897</v>
      </c>
      <c r="E10575">
        <v>90</v>
      </c>
      <c r="F10575">
        <v>5</v>
      </c>
      <c r="G10575">
        <v>134.99100000000001</v>
      </c>
      <c r="H10575" s="1">
        <v>43127</v>
      </c>
      <c r="I10575">
        <v>480</v>
      </c>
      <c r="J10575">
        <v>124.1917</v>
      </c>
      <c r="K10575">
        <v>44.720999999999997</v>
      </c>
      <c r="L10575" t="s">
        <v>13</v>
      </c>
      <c r="M10575">
        <v>1</v>
      </c>
    </row>
    <row r="10576" spans="1:13" x14ac:dyDescent="0.25">
      <c r="A10576">
        <v>294901</v>
      </c>
      <c r="B10576">
        <v>0</v>
      </c>
      <c r="C10576" s="1">
        <v>43127</v>
      </c>
      <c r="D10576">
        <v>1664016</v>
      </c>
      <c r="E10576">
        <v>1571</v>
      </c>
      <c r="F10576">
        <v>4</v>
      </c>
      <c r="G10576">
        <v>74.087000000000003</v>
      </c>
      <c r="H10576" s="1">
        <v>43131</v>
      </c>
      <c r="I10576">
        <v>999999</v>
      </c>
      <c r="J10576">
        <v>65.937399999999997</v>
      </c>
      <c r="K10576">
        <v>34.073</v>
      </c>
      <c r="L10576" t="s">
        <v>13</v>
      </c>
      <c r="M10576">
        <v>1</v>
      </c>
    </row>
    <row r="10577" spans="1:13" x14ac:dyDescent="0.25">
      <c r="A10577">
        <v>294902</v>
      </c>
      <c r="B10577">
        <v>0</v>
      </c>
      <c r="C10577" s="1">
        <v>43127</v>
      </c>
      <c r="D10577">
        <v>2063942</v>
      </c>
      <c r="E10577">
        <v>457</v>
      </c>
      <c r="F10577">
        <v>1</v>
      </c>
      <c r="G10577">
        <v>329.92500000000001</v>
      </c>
      <c r="H10577" s="1">
        <v>43127</v>
      </c>
      <c r="I10577">
        <v>510</v>
      </c>
      <c r="J10577">
        <v>329.92500000000001</v>
      </c>
      <c r="K10577">
        <v>168.21</v>
      </c>
      <c r="L10577" t="s">
        <v>13</v>
      </c>
      <c r="M10577">
        <v>1</v>
      </c>
    </row>
    <row r="10578" spans="1:13" x14ac:dyDescent="0.25">
      <c r="A10578">
        <v>294903</v>
      </c>
      <c r="B10578">
        <v>0</v>
      </c>
      <c r="C10578" s="1">
        <v>43127</v>
      </c>
      <c r="D10578">
        <v>224807</v>
      </c>
      <c r="E10578">
        <v>1640</v>
      </c>
      <c r="F10578">
        <v>4</v>
      </c>
      <c r="G10578">
        <v>29.757000000000001</v>
      </c>
      <c r="H10578" s="1">
        <v>43127</v>
      </c>
      <c r="I10578">
        <v>100</v>
      </c>
      <c r="J10578">
        <v>27.078800000000001</v>
      </c>
      <c r="K10578">
        <v>9.8539999999999992</v>
      </c>
      <c r="L10578" t="s">
        <v>15</v>
      </c>
      <c r="M10578">
        <v>1.2323</v>
      </c>
    </row>
    <row r="10579" spans="1:13" x14ac:dyDescent="0.25">
      <c r="A10579">
        <v>294903</v>
      </c>
      <c r="B10579">
        <v>1</v>
      </c>
      <c r="C10579" s="1">
        <v>43127</v>
      </c>
      <c r="D10579">
        <v>224807</v>
      </c>
      <c r="E10579">
        <v>1646</v>
      </c>
      <c r="F10579">
        <v>1</v>
      </c>
      <c r="G10579">
        <v>207.98699999999999</v>
      </c>
      <c r="H10579" s="1">
        <v>43127</v>
      </c>
      <c r="I10579">
        <v>100</v>
      </c>
      <c r="J10579">
        <v>203.8272</v>
      </c>
      <c r="K10579">
        <v>95.641000000000005</v>
      </c>
      <c r="L10579" t="s">
        <v>15</v>
      </c>
      <c r="M10579">
        <v>1.2323</v>
      </c>
    </row>
    <row r="10580" spans="1:13" x14ac:dyDescent="0.25">
      <c r="A10580">
        <v>294903</v>
      </c>
      <c r="B10580">
        <v>2</v>
      </c>
      <c r="C10580" s="1">
        <v>43127</v>
      </c>
      <c r="D10580">
        <v>224807</v>
      </c>
      <c r="E10580">
        <v>2126</v>
      </c>
      <c r="F10580">
        <v>2</v>
      </c>
      <c r="G10580">
        <v>134.1</v>
      </c>
      <c r="H10580" s="1">
        <v>43127</v>
      </c>
      <c r="I10580">
        <v>100</v>
      </c>
      <c r="J10580">
        <v>115.32599999999999</v>
      </c>
      <c r="K10580">
        <v>68.364000000000004</v>
      </c>
      <c r="L10580" t="s">
        <v>15</v>
      </c>
      <c r="M10580">
        <v>1.2323</v>
      </c>
    </row>
    <row r="10581" spans="1:13" x14ac:dyDescent="0.25">
      <c r="A10581">
        <v>294903</v>
      </c>
      <c r="B10581">
        <v>3</v>
      </c>
      <c r="C10581" s="1">
        <v>43127</v>
      </c>
      <c r="D10581">
        <v>224807</v>
      </c>
      <c r="E10581">
        <v>514</v>
      </c>
      <c r="F10581">
        <v>3</v>
      </c>
      <c r="G10581">
        <v>103.5</v>
      </c>
      <c r="H10581" s="1">
        <v>43127</v>
      </c>
      <c r="I10581">
        <v>100</v>
      </c>
      <c r="J10581">
        <v>93.15</v>
      </c>
      <c r="K10581">
        <v>34.29</v>
      </c>
      <c r="L10581" t="s">
        <v>15</v>
      </c>
      <c r="M10581">
        <v>1.2323</v>
      </c>
    </row>
    <row r="10582" spans="1:13" x14ac:dyDescent="0.25">
      <c r="A10582">
        <v>294904</v>
      </c>
      <c r="B10582">
        <v>0</v>
      </c>
      <c r="C10582" s="1">
        <v>43127</v>
      </c>
      <c r="D10582">
        <v>1117158</v>
      </c>
      <c r="E10582">
        <v>425</v>
      </c>
      <c r="F10582">
        <v>4</v>
      </c>
      <c r="G10582">
        <v>553.5</v>
      </c>
      <c r="H10582" s="1">
        <v>43127</v>
      </c>
      <c r="I10582">
        <v>410</v>
      </c>
      <c r="J10582">
        <v>553.5</v>
      </c>
      <c r="K10582">
        <v>282.19499999999999</v>
      </c>
      <c r="L10582" t="s">
        <v>16</v>
      </c>
      <c r="M10582">
        <v>0.70230000000000004</v>
      </c>
    </row>
    <row r="10583" spans="1:13" x14ac:dyDescent="0.25">
      <c r="A10583">
        <v>294904</v>
      </c>
      <c r="B10583">
        <v>1</v>
      </c>
      <c r="C10583" s="1">
        <v>43127</v>
      </c>
      <c r="D10583">
        <v>1117158</v>
      </c>
      <c r="E10583">
        <v>1447</v>
      </c>
      <c r="F10583">
        <v>4</v>
      </c>
      <c r="G10583">
        <v>418.6</v>
      </c>
      <c r="H10583" s="1">
        <v>43127</v>
      </c>
      <c r="I10583">
        <v>410</v>
      </c>
      <c r="J10583">
        <v>418.6</v>
      </c>
      <c r="K10583">
        <v>192.5</v>
      </c>
      <c r="L10583" t="s">
        <v>16</v>
      </c>
      <c r="M10583">
        <v>0.70230000000000004</v>
      </c>
    </row>
    <row r="10584" spans="1:13" x14ac:dyDescent="0.25">
      <c r="A10584">
        <v>294905</v>
      </c>
      <c r="B10584">
        <v>0</v>
      </c>
      <c r="C10584" s="1">
        <v>43127</v>
      </c>
      <c r="D10584">
        <v>155181</v>
      </c>
      <c r="E10584">
        <v>450</v>
      </c>
      <c r="F10584">
        <v>6</v>
      </c>
      <c r="G10584">
        <v>1378.5</v>
      </c>
      <c r="H10584" s="1">
        <v>43129</v>
      </c>
      <c r="I10584">
        <v>999999</v>
      </c>
      <c r="J10584">
        <v>1378.5</v>
      </c>
      <c r="K10584">
        <v>456.72</v>
      </c>
      <c r="L10584" t="s">
        <v>17</v>
      </c>
      <c r="M10584">
        <v>1.2366999999999999</v>
      </c>
    </row>
    <row r="10585" spans="1:13" x14ac:dyDescent="0.25">
      <c r="A10585">
        <v>294905</v>
      </c>
      <c r="B10585">
        <v>1</v>
      </c>
      <c r="C10585" s="1">
        <v>43127</v>
      </c>
      <c r="D10585">
        <v>155181</v>
      </c>
      <c r="E10585">
        <v>1807</v>
      </c>
      <c r="F10585">
        <v>5</v>
      </c>
      <c r="G10585">
        <v>28.8</v>
      </c>
      <c r="H10585" s="1">
        <v>43129</v>
      </c>
      <c r="I10585">
        <v>999999</v>
      </c>
      <c r="J10585">
        <v>28.8</v>
      </c>
      <c r="K10585">
        <v>14.679</v>
      </c>
      <c r="L10585" t="s">
        <v>17</v>
      </c>
      <c r="M10585">
        <v>1.2366999999999999</v>
      </c>
    </row>
    <row r="10586" spans="1:13" x14ac:dyDescent="0.25">
      <c r="A10586">
        <v>294905</v>
      </c>
      <c r="B10586">
        <v>2</v>
      </c>
      <c r="C10586" s="1">
        <v>43127</v>
      </c>
      <c r="D10586">
        <v>155181</v>
      </c>
      <c r="E10586">
        <v>1617</v>
      </c>
      <c r="F10586">
        <v>3</v>
      </c>
      <c r="G10586">
        <v>75.387</v>
      </c>
      <c r="H10586" s="1">
        <v>43129</v>
      </c>
      <c r="I10586">
        <v>999999</v>
      </c>
      <c r="J10586">
        <v>64.832800000000006</v>
      </c>
      <c r="K10586">
        <v>34.670999999999999</v>
      </c>
      <c r="L10586" t="s">
        <v>17</v>
      </c>
      <c r="M10586">
        <v>1.2366999999999999</v>
      </c>
    </row>
    <row r="10587" spans="1:13" x14ac:dyDescent="0.25">
      <c r="A10587">
        <v>294906</v>
      </c>
      <c r="B10587">
        <v>0</v>
      </c>
      <c r="C10587" s="1">
        <v>43127</v>
      </c>
      <c r="D10587">
        <v>621917</v>
      </c>
      <c r="E10587">
        <v>1648</v>
      </c>
      <c r="F10587">
        <v>2</v>
      </c>
      <c r="G10587">
        <v>142.98699999999999</v>
      </c>
      <c r="H10587" s="1">
        <v>43130</v>
      </c>
      <c r="I10587">
        <v>999999</v>
      </c>
      <c r="J10587">
        <v>135.83760000000001</v>
      </c>
      <c r="K10587">
        <v>72.903999999999996</v>
      </c>
      <c r="L10587" t="s">
        <v>14</v>
      </c>
      <c r="M10587">
        <v>0.80410000000000004</v>
      </c>
    </row>
    <row r="10588" spans="1:13" x14ac:dyDescent="0.25">
      <c r="A10588">
        <v>294906</v>
      </c>
      <c r="B10588">
        <v>1</v>
      </c>
      <c r="C10588" s="1">
        <v>43127</v>
      </c>
      <c r="D10588">
        <v>621917</v>
      </c>
      <c r="E10588">
        <v>1475</v>
      </c>
      <c r="F10588">
        <v>6</v>
      </c>
      <c r="G10588">
        <v>322</v>
      </c>
      <c r="H10588" s="1">
        <v>43130</v>
      </c>
      <c r="I10588">
        <v>999999</v>
      </c>
      <c r="J10588">
        <v>322</v>
      </c>
      <c r="K10588">
        <v>148.078</v>
      </c>
      <c r="L10588" t="s">
        <v>14</v>
      </c>
      <c r="M10588">
        <v>0.80410000000000004</v>
      </c>
    </row>
    <row r="10589" spans="1:13" x14ac:dyDescent="0.25">
      <c r="A10589">
        <v>294907</v>
      </c>
      <c r="B10589">
        <v>0</v>
      </c>
      <c r="C10589" s="1">
        <v>43127</v>
      </c>
      <c r="D10589">
        <v>1351940</v>
      </c>
      <c r="E10589">
        <v>2081</v>
      </c>
      <c r="F10589">
        <v>1</v>
      </c>
      <c r="G10589">
        <v>161.99100000000001</v>
      </c>
      <c r="H10589" s="1">
        <v>43129</v>
      </c>
      <c r="I10589">
        <v>999999</v>
      </c>
      <c r="J10589">
        <v>161.99100000000001</v>
      </c>
      <c r="K10589">
        <v>74.492999999999995</v>
      </c>
      <c r="L10589" t="s">
        <v>13</v>
      </c>
      <c r="M10589">
        <v>1</v>
      </c>
    </row>
    <row r="10590" spans="1:13" x14ac:dyDescent="0.25">
      <c r="A10590">
        <v>294907</v>
      </c>
      <c r="B10590">
        <v>1</v>
      </c>
      <c r="C10590" s="1">
        <v>43127</v>
      </c>
      <c r="D10590">
        <v>1351940</v>
      </c>
      <c r="E10590">
        <v>1603</v>
      </c>
      <c r="F10590">
        <v>1</v>
      </c>
      <c r="G10590">
        <v>142.98699999999999</v>
      </c>
      <c r="H10590" s="1">
        <v>43129</v>
      </c>
      <c r="I10590">
        <v>999999</v>
      </c>
      <c r="J10590">
        <v>127.25839999999999</v>
      </c>
      <c r="K10590">
        <v>72.903999999999996</v>
      </c>
      <c r="L10590" t="s">
        <v>13</v>
      </c>
      <c r="M10590">
        <v>1</v>
      </c>
    </row>
    <row r="10591" spans="1:13" x14ac:dyDescent="0.25">
      <c r="A10591">
        <v>294907</v>
      </c>
      <c r="B10591">
        <v>2</v>
      </c>
      <c r="C10591" s="1">
        <v>43127</v>
      </c>
      <c r="D10591">
        <v>1351940</v>
      </c>
      <c r="E10591">
        <v>1222</v>
      </c>
      <c r="F10591">
        <v>3</v>
      </c>
      <c r="G10591">
        <v>474.1</v>
      </c>
      <c r="H10591" s="1">
        <v>43129</v>
      </c>
      <c r="I10591">
        <v>999999</v>
      </c>
      <c r="J10591">
        <v>464.61799999999999</v>
      </c>
      <c r="K10591">
        <v>241.714</v>
      </c>
      <c r="L10591" t="s">
        <v>13</v>
      </c>
      <c r="M10591">
        <v>1</v>
      </c>
    </row>
    <row r="10592" spans="1:13" x14ac:dyDescent="0.25">
      <c r="A10592">
        <v>294908</v>
      </c>
      <c r="B10592">
        <v>0</v>
      </c>
      <c r="C10592" s="1">
        <v>43127</v>
      </c>
      <c r="D10592">
        <v>123112</v>
      </c>
      <c r="E10592">
        <v>778</v>
      </c>
      <c r="F10592">
        <v>1</v>
      </c>
      <c r="G10592">
        <v>19.425000000000001</v>
      </c>
      <c r="H10592" s="1">
        <v>43127</v>
      </c>
      <c r="I10592">
        <v>35</v>
      </c>
      <c r="J10592">
        <v>17.2882</v>
      </c>
      <c r="K10592">
        <v>9.9</v>
      </c>
      <c r="L10592" t="s">
        <v>17</v>
      </c>
      <c r="M10592">
        <v>1.2366999999999999</v>
      </c>
    </row>
    <row r="10593" spans="1:13" x14ac:dyDescent="0.25">
      <c r="A10593">
        <v>294909</v>
      </c>
      <c r="B10593">
        <v>0</v>
      </c>
      <c r="C10593" s="1">
        <v>43127</v>
      </c>
      <c r="D10593">
        <v>1961625</v>
      </c>
      <c r="E10593">
        <v>1682</v>
      </c>
      <c r="F10593">
        <v>1</v>
      </c>
      <c r="G10593">
        <v>8.0909999999999993</v>
      </c>
      <c r="H10593" s="1">
        <v>43132</v>
      </c>
      <c r="I10593">
        <v>999999</v>
      </c>
      <c r="J10593">
        <v>8.0909999999999993</v>
      </c>
      <c r="K10593">
        <v>3.7170000000000001</v>
      </c>
      <c r="L10593" t="s">
        <v>13</v>
      </c>
      <c r="M10593">
        <v>1</v>
      </c>
    </row>
    <row r="10594" spans="1:13" x14ac:dyDescent="0.25">
      <c r="A10594">
        <v>294910</v>
      </c>
      <c r="B10594">
        <v>0</v>
      </c>
      <c r="C10594" s="1">
        <v>43127</v>
      </c>
      <c r="D10594">
        <v>1144135</v>
      </c>
      <c r="E10594">
        <v>785</v>
      </c>
      <c r="F10594">
        <v>3</v>
      </c>
      <c r="G10594">
        <v>14.25</v>
      </c>
      <c r="H10594" s="1">
        <v>43129</v>
      </c>
      <c r="I10594">
        <v>999999</v>
      </c>
      <c r="J10594">
        <v>14.25</v>
      </c>
      <c r="K10594">
        <v>6.5549999999999997</v>
      </c>
      <c r="L10594" t="s">
        <v>16</v>
      </c>
      <c r="M10594">
        <v>0.70230000000000004</v>
      </c>
    </row>
    <row r="10595" spans="1:13" x14ac:dyDescent="0.25">
      <c r="A10595">
        <v>294910</v>
      </c>
      <c r="B10595">
        <v>1</v>
      </c>
      <c r="C10595" s="1">
        <v>43127</v>
      </c>
      <c r="D10595">
        <v>1144135</v>
      </c>
      <c r="E10595">
        <v>1568</v>
      </c>
      <c r="F10595">
        <v>1</v>
      </c>
      <c r="G10595">
        <v>392</v>
      </c>
      <c r="H10595" s="1">
        <v>43129</v>
      </c>
      <c r="I10595">
        <v>999999</v>
      </c>
      <c r="J10595">
        <v>344.96</v>
      </c>
      <c r="K10595">
        <v>180.26400000000001</v>
      </c>
      <c r="L10595" t="s">
        <v>16</v>
      </c>
      <c r="M10595">
        <v>0.70230000000000004</v>
      </c>
    </row>
    <row r="10596" spans="1:13" x14ac:dyDescent="0.25">
      <c r="A10596">
        <v>294911</v>
      </c>
      <c r="B10596">
        <v>0</v>
      </c>
      <c r="C10596" s="1">
        <v>43127</v>
      </c>
      <c r="D10596">
        <v>1071018</v>
      </c>
      <c r="E10596">
        <v>130</v>
      </c>
      <c r="F10596">
        <v>3</v>
      </c>
      <c r="G10596">
        <v>190</v>
      </c>
      <c r="H10596" s="1">
        <v>43130</v>
      </c>
      <c r="I10596">
        <v>999999</v>
      </c>
      <c r="J10596">
        <v>172.9</v>
      </c>
      <c r="K10596">
        <v>96.871499999999997</v>
      </c>
      <c r="L10596" t="s">
        <v>16</v>
      </c>
      <c r="M10596">
        <v>0.70230000000000004</v>
      </c>
    </row>
    <row r="10597" spans="1:13" x14ac:dyDescent="0.25">
      <c r="A10597">
        <v>294911</v>
      </c>
      <c r="B10597">
        <v>1</v>
      </c>
      <c r="C10597" s="1">
        <v>43127</v>
      </c>
      <c r="D10597">
        <v>1071018</v>
      </c>
      <c r="E10597">
        <v>1327</v>
      </c>
      <c r="F10597">
        <v>1</v>
      </c>
      <c r="G10597">
        <v>65.786000000000001</v>
      </c>
      <c r="H10597" s="1">
        <v>43130</v>
      </c>
      <c r="I10597">
        <v>999999</v>
      </c>
      <c r="J10597">
        <v>58.549500000000002</v>
      </c>
      <c r="K10597">
        <v>21.797999999999998</v>
      </c>
      <c r="L10597" t="s">
        <v>16</v>
      </c>
      <c r="M10597">
        <v>0.70230000000000004</v>
      </c>
    </row>
    <row r="10598" spans="1:13" x14ac:dyDescent="0.25">
      <c r="A10598">
        <v>294911</v>
      </c>
      <c r="B10598">
        <v>2</v>
      </c>
      <c r="C10598" s="1">
        <v>43127</v>
      </c>
      <c r="D10598">
        <v>1071018</v>
      </c>
      <c r="E10598">
        <v>1457</v>
      </c>
      <c r="F10598">
        <v>3</v>
      </c>
      <c r="G10598">
        <v>264.60000000000002</v>
      </c>
      <c r="H10598" s="1">
        <v>43130</v>
      </c>
      <c r="I10598">
        <v>999999</v>
      </c>
      <c r="J10598">
        <v>261.95400000000001</v>
      </c>
      <c r="K10598">
        <v>121.67400000000001</v>
      </c>
      <c r="L10598" t="s">
        <v>16</v>
      </c>
      <c r="M10598">
        <v>0.70230000000000004</v>
      </c>
    </row>
    <row r="10599" spans="1:13" x14ac:dyDescent="0.25">
      <c r="A10599">
        <v>295100</v>
      </c>
      <c r="B10599">
        <v>0</v>
      </c>
      <c r="C10599" s="1">
        <v>43129</v>
      </c>
      <c r="D10599">
        <v>1408133</v>
      </c>
      <c r="E10599">
        <v>1535</v>
      </c>
      <c r="F10599">
        <v>1</v>
      </c>
      <c r="G10599">
        <v>375.2</v>
      </c>
      <c r="H10599" s="1">
        <v>43129</v>
      </c>
      <c r="I10599">
        <v>440</v>
      </c>
      <c r="J10599">
        <v>337.68</v>
      </c>
      <c r="K10599">
        <v>172.536</v>
      </c>
      <c r="L10599" t="s">
        <v>13</v>
      </c>
      <c r="M10599">
        <v>1</v>
      </c>
    </row>
    <row r="10600" spans="1:13" x14ac:dyDescent="0.25">
      <c r="A10600">
        <v>295100</v>
      </c>
      <c r="B10600">
        <v>1</v>
      </c>
      <c r="C10600" s="1">
        <v>43129</v>
      </c>
      <c r="D10600">
        <v>1408133</v>
      </c>
      <c r="E10600">
        <v>1577</v>
      </c>
      <c r="F10600">
        <v>4</v>
      </c>
      <c r="G10600">
        <v>284.7</v>
      </c>
      <c r="H10600" s="1">
        <v>43129</v>
      </c>
      <c r="I10600">
        <v>440</v>
      </c>
      <c r="J10600">
        <v>284.7</v>
      </c>
      <c r="K10600">
        <v>94.328000000000003</v>
      </c>
      <c r="L10600" t="s">
        <v>13</v>
      </c>
      <c r="M10600">
        <v>1</v>
      </c>
    </row>
    <row r="10601" spans="1:13" x14ac:dyDescent="0.25">
      <c r="A10601">
        <v>295101</v>
      </c>
      <c r="B10601">
        <v>0</v>
      </c>
      <c r="C10601" s="1">
        <v>43129</v>
      </c>
      <c r="D10601">
        <v>564598</v>
      </c>
      <c r="E10601">
        <v>1440</v>
      </c>
      <c r="F10601">
        <v>3</v>
      </c>
      <c r="G10601">
        <v>264.60000000000002</v>
      </c>
      <c r="H10601" s="1">
        <v>43133</v>
      </c>
      <c r="I10601">
        <v>999999</v>
      </c>
      <c r="J10601">
        <v>227.55600000000001</v>
      </c>
      <c r="K10601">
        <v>121.67400000000001</v>
      </c>
      <c r="L10601" t="s">
        <v>14</v>
      </c>
      <c r="M10601">
        <v>0.80779999999999996</v>
      </c>
    </row>
    <row r="10602" spans="1:13" x14ac:dyDescent="0.25">
      <c r="A10602">
        <v>295101</v>
      </c>
      <c r="B10602">
        <v>1</v>
      </c>
      <c r="C10602" s="1">
        <v>43129</v>
      </c>
      <c r="D10602">
        <v>564598</v>
      </c>
      <c r="E10602">
        <v>1400</v>
      </c>
      <c r="F10602">
        <v>7</v>
      </c>
      <c r="G10602">
        <v>50.386000000000003</v>
      </c>
      <c r="H10602" s="1">
        <v>43133</v>
      </c>
      <c r="I10602">
        <v>999999</v>
      </c>
      <c r="J10602">
        <v>44.843499999999999</v>
      </c>
      <c r="K10602">
        <v>23.17</v>
      </c>
      <c r="L10602" t="s">
        <v>14</v>
      </c>
      <c r="M10602">
        <v>0.80779999999999996</v>
      </c>
    </row>
    <row r="10603" spans="1:13" x14ac:dyDescent="0.25">
      <c r="A10603">
        <v>295102</v>
      </c>
      <c r="B10603">
        <v>0</v>
      </c>
      <c r="C10603" s="1">
        <v>43129</v>
      </c>
      <c r="D10603">
        <v>2031972</v>
      </c>
      <c r="E10603">
        <v>1474</v>
      </c>
      <c r="F10603">
        <v>7</v>
      </c>
      <c r="G10603">
        <v>291.2</v>
      </c>
      <c r="H10603" s="1">
        <v>43135</v>
      </c>
      <c r="I10603">
        <v>999999</v>
      </c>
      <c r="J10603">
        <v>291.2</v>
      </c>
      <c r="K10603">
        <v>133.91</v>
      </c>
      <c r="L10603" t="s">
        <v>13</v>
      </c>
      <c r="M10603">
        <v>1</v>
      </c>
    </row>
    <row r="10604" spans="1:13" x14ac:dyDescent="0.25">
      <c r="A10604">
        <v>295102</v>
      </c>
      <c r="B10604">
        <v>1</v>
      </c>
      <c r="C10604" s="1">
        <v>43129</v>
      </c>
      <c r="D10604">
        <v>2031972</v>
      </c>
      <c r="E10604">
        <v>1811</v>
      </c>
      <c r="F10604">
        <v>2</v>
      </c>
      <c r="G10604">
        <v>28.8</v>
      </c>
      <c r="H10604" s="1">
        <v>43135</v>
      </c>
      <c r="I10604">
        <v>999999</v>
      </c>
      <c r="J10604">
        <v>25.056000000000001</v>
      </c>
      <c r="K10604">
        <v>14.679</v>
      </c>
      <c r="L10604" t="s">
        <v>13</v>
      </c>
      <c r="M10604">
        <v>1</v>
      </c>
    </row>
    <row r="10605" spans="1:13" x14ac:dyDescent="0.25">
      <c r="A10605">
        <v>295103</v>
      </c>
      <c r="B10605">
        <v>0</v>
      </c>
      <c r="C10605" s="1">
        <v>43129</v>
      </c>
      <c r="D10605">
        <v>1584872</v>
      </c>
      <c r="E10605">
        <v>1788</v>
      </c>
      <c r="F10605">
        <v>2</v>
      </c>
      <c r="G10605">
        <v>38.700000000000003</v>
      </c>
      <c r="H10605" s="1">
        <v>43129</v>
      </c>
      <c r="I10605">
        <v>430</v>
      </c>
      <c r="J10605">
        <v>38.700000000000003</v>
      </c>
      <c r="K10605">
        <v>19.728000000000002</v>
      </c>
      <c r="L10605" t="s">
        <v>13</v>
      </c>
      <c r="M10605">
        <v>1</v>
      </c>
    </row>
    <row r="10606" spans="1:13" x14ac:dyDescent="0.25">
      <c r="A10606">
        <v>295103</v>
      </c>
      <c r="B10606">
        <v>1</v>
      </c>
      <c r="C10606" s="1">
        <v>43129</v>
      </c>
      <c r="D10606">
        <v>1584872</v>
      </c>
      <c r="E10606">
        <v>75</v>
      </c>
      <c r="F10606">
        <v>2</v>
      </c>
      <c r="G10606">
        <v>34.155000000000001</v>
      </c>
      <c r="H10606" s="1">
        <v>43129</v>
      </c>
      <c r="I10606">
        <v>430</v>
      </c>
      <c r="J10606">
        <v>30.3979</v>
      </c>
      <c r="K10606">
        <v>15.705</v>
      </c>
      <c r="L10606" t="s">
        <v>13</v>
      </c>
      <c r="M10606">
        <v>1</v>
      </c>
    </row>
    <row r="10607" spans="1:13" x14ac:dyDescent="0.25">
      <c r="A10607">
        <v>295103</v>
      </c>
      <c r="B10607">
        <v>2</v>
      </c>
      <c r="C10607" s="1">
        <v>43129</v>
      </c>
      <c r="D10607">
        <v>1584872</v>
      </c>
      <c r="E10607">
        <v>1580</v>
      </c>
      <c r="F10607">
        <v>4</v>
      </c>
      <c r="G10607">
        <v>284.7</v>
      </c>
      <c r="H10607" s="1">
        <v>43129</v>
      </c>
      <c r="I10607">
        <v>430</v>
      </c>
      <c r="J10607">
        <v>284.7</v>
      </c>
      <c r="K10607">
        <v>94.328000000000003</v>
      </c>
      <c r="L10607" t="s">
        <v>13</v>
      </c>
      <c r="M10607">
        <v>1</v>
      </c>
    </row>
    <row r="10608" spans="1:13" x14ac:dyDescent="0.25">
      <c r="A10608">
        <v>295104</v>
      </c>
      <c r="B10608">
        <v>0</v>
      </c>
      <c r="C10608" s="1">
        <v>43129</v>
      </c>
      <c r="D10608">
        <v>1963891</v>
      </c>
      <c r="E10608">
        <v>1632</v>
      </c>
      <c r="F10608">
        <v>1</v>
      </c>
      <c r="G10608">
        <v>23.387</v>
      </c>
      <c r="H10608" s="1">
        <v>43132</v>
      </c>
      <c r="I10608">
        <v>999999</v>
      </c>
      <c r="J10608">
        <v>20.580500000000001</v>
      </c>
      <c r="K10608">
        <v>10.750999999999999</v>
      </c>
      <c r="L10608" t="s">
        <v>13</v>
      </c>
      <c r="M10608">
        <v>1</v>
      </c>
    </row>
    <row r="10609" spans="1:13" x14ac:dyDescent="0.25">
      <c r="A10609">
        <v>295200</v>
      </c>
      <c r="B10609">
        <v>0</v>
      </c>
      <c r="C10609" s="1">
        <v>43130</v>
      </c>
      <c r="D10609">
        <v>242621</v>
      </c>
      <c r="E10609">
        <v>1430</v>
      </c>
      <c r="F10609">
        <v>1</v>
      </c>
      <c r="G10609">
        <v>418.6</v>
      </c>
      <c r="H10609" s="1">
        <v>43130</v>
      </c>
      <c r="I10609">
        <v>72</v>
      </c>
      <c r="J10609">
        <v>393.48399999999998</v>
      </c>
      <c r="K10609">
        <v>192.5</v>
      </c>
      <c r="L10609" t="s">
        <v>15</v>
      </c>
      <c r="M10609">
        <v>1.2321</v>
      </c>
    </row>
    <row r="10610" spans="1:13" x14ac:dyDescent="0.25">
      <c r="A10610">
        <v>295200</v>
      </c>
      <c r="B10610">
        <v>1</v>
      </c>
      <c r="C10610" s="1">
        <v>43130</v>
      </c>
      <c r="D10610">
        <v>242621</v>
      </c>
      <c r="E10610">
        <v>1335</v>
      </c>
      <c r="F10610">
        <v>2</v>
      </c>
      <c r="G10610">
        <v>56.265999999999998</v>
      </c>
      <c r="H10610" s="1">
        <v>43130</v>
      </c>
      <c r="I10610">
        <v>72</v>
      </c>
      <c r="J10610">
        <v>49.514000000000003</v>
      </c>
      <c r="K10610">
        <v>25.872</v>
      </c>
      <c r="L10610" t="s">
        <v>15</v>
      </c>
      <c r="M10610">
        <v>1.2321</v>
      </c>
    </row>
    <row r="10611" spans="1:13" x14ac:dyDescent="0.25">
      <c r="A10611">
        <v>295200</v>
      </c>
      <c r="B10611">
        <v>2</v>
      </c>
      <c r="C10611" s="1">
        <v>43130</v>
      </c>
      <c r="D10611">
        <v>242621</v>
      </c>
      <c r="E10611">
        <v>760</v>
      </c>
      <c r="F10611">
        <v>3</v>
      </c>
      <c r="G10611">
        <v>20.85</v>
      </c>
      <c r="H10611" s="1">
        <v>43130</v>
      </c>
      <c r="I10611">
        <v>72</v>
      </c>
      <c r="J10611">
        <v>20.85</v>
      </c>
      <c r="K10611">
        <v>10.635</v>
      </c>
      <c r="L10611" t="s">
        <v>15</v>
      </c>
      <c r="M10611">
        <v>1.2321</v>
      </c>
    </row>
    <row r="10612" spans="1:13" x14ac:dyDescent="0.25">
      <c r="A10612">
        <v>295201</v>
      </c>
      <c r="B10612">
        <v>0</v>
      </c>
      <c r="C10612" s="1">
        <v>43130</v>
      </c>
      <c r="D10612">
        <v>1313881</v>
      </c>
      <c r="E10612">
        <v>1279</v>
      </c>
      <c r="F10612">
        <v>2</v>
      </c>
      <c r="G10612">
        <v>16.489000000000001</v>
      </c>
      <c r="H10612" s="1">
        <v>43131</v>
      </c>
      <c r="I10612">
        <v>999999</v>
      </c>
      <c r="J10612">
        <v>16.489000000000001</v>
      </c>
      <c r="K10612">
        <v>8.4039999999999999</v>
      </c>
      <c r="L10612" t="s">
        <v>13</v>
      </c>
      <c r="M10612">
        <v>1</v>
      </c>
    </row>
    <row r="10613" spans="1:13" x14ac:dyDescent="0.25">
      <c r="A10613">
        <v>295201</v>
      </c>
      <c r="B10613">
        <v>1</v>
      </c>
      <c r="C10613" s="1">
        <v>43130</v>
      </c>
      <c r="D10613">
        <v>1313881</v>
      </c>
      <c r="E10613">
        <v>675</v>
      </c>
      <c r="F10613">
        <v>2</v>
      </c>
      <c r="G10613">
        <v>328.5</v>
      </c>
      <c r="H10613" s="1">
        <v>43131</v>
      </c>
      <c r="I10613">
        <v>999999</v>
      </c>
      <c r="J10613">
        <v>298.935</v>
      </c>
      <c r="K10613">
        <v>108.84</v>
      </c>
      <c r="L10613" t="s">
        <v>13</v>
      </c>
      <c r="M10613">
        <v>1</v>
      </c>
    </row>
    <row r="10614" spans="1:13" x14ac:dyDescent="0.25">
      <c r="A10614">
        <v>295202</v>
      </c>
      <c r="B10614">
        <v>0</v>
      </c>
      <c r="C10614" s="1">
        <v>43130</v>
      </c>
      <c r="D10614">
        <v>1629877</v>
      </c>
      <c r="E10614">
        <v>1571</v>
      </c>
      <c r="F10614">
        <v>1</v>
      </c>
      <c r="G10614">
        <v>74.087000000000003</v>
      </c>
      <c r="H10614" s="1">
        <v>43130</v>
      </c>
      <c r="I10614">
        <v>610</v>
      </c>
      <c r="J10614">
        <v>64.455600000000004</v>
      </c>
      <c r="K10614">
        <v>34.073</v>
      </c>
      <c r="L10614" t="s">
        <v>13</v>
      </c>
      <c r="M10614">
        <v>1</v>
      </c>
    </row>
    <row r="10615" spans="1:13" x14ac:dyDescent="0.25">
      <c r="A10615">
        <v>295203</v>
      </c>
      <c r="B10615">
        <v>0</v>
      </c>
      <c r="C10615" s="1">
        <v>43130</v>
      </c>
      <c r="D10615">
        <v>1846808</v>
      </c>
      <c r="E10615">
        <v>502</v>
      </c>
      <c r="F10615">
        <v>1</v>
      </c>
      <c r="G10615">
        <v>135</v>
      </c>
      <c r="H10615" s="1">
        <v>43132</v>
      </c>
      <c r="I10615">
        <v>999999</v>
      </c>
      <c r="J10615">
        <v>135</v>
      </c>
      <c r="K10615">
        <v>44.73</v>
      </c>
      <c r="L10615" t="s">
        <v>13</v>
      </c>
      <c r="M10615">
        <v>1</v>
      </c>
    </row>
    <row r="10616" spans="1:13" x14ac:dyDescent="0.25">
      <c r="A10616">
        <v>295203</v>
      </c>
      <c r="B10616">
        <v>1</v>
      </c>
      <c r="C10616" s="1">
        <v>43130</v>
      </c>
      <c r="D10616">
        <v>1846808</v>
      </c>
      <c r="E10616">
        <v>455</v>
      </c>
      <c r="F10616">
        <v>4</v>
      </c>
      <c r="G10616">
        <v>1378.5</v>
      </c>
      <c r="H10616" s="1">
        <v>43132</v>
      </c>
      <c r="I10616">
        <v>999999</v>
      </c>
      <c r="J10616">
        <v>1378.5</v>
      </c>
      <c r="K10616">
        <v>456.72</v>
      </c>
      <c r="L10616" t="s">
        <v>13</v>
      </c>
      <c r="M10616">
        <v>1</v>
      </c>
    </row>
    <row r="10617" spans="1:13" x14ac:dyDescent="0.25">
      <c r="A10617">
        <v>295203</v>
      </c>
      <c r="B10617">
        <v>2</v>
      </c>
      <c r="C10617" s="1">
        <v>43130</v>
      </c>
      <c r="D10617">
        <v>1846808</v>
      </c>
      <c r="E10617">
        <v>1650</v>
      </c>
      <c r="F10617">
        <v>1</v>
      </c>
      <c r="G10617">
        <v>376.98700000000002</v>
      </c>
      <c r="H10617" s="1">
        <v>43132</v>
      </c>
      <c r="I10617">
        <v>999999</v>
      </c>
      <c r="J10617">
        <v>376.98700000000002</v>
      </c>
      <c r="K10617">
        <v>124.904</v>
      </c>
      <c r="L10617" t="s">
        <v>13</v>
      </c>
      <c r="M10617">
        <v>1</v>
      </c>
    </row>
    <row r="10618" spans="1:13" x14ac:dyDescent="0.25">
      <c r="A10618">
        <v>295204</v>
      </c>
      <c r="B10618">
        <v>0</v>
      </c>
      <c r="C10618" s="1">
        <v>43130</v>
      </c>
      <c r="D10618">
        <v>46984</v>
      </c>
      <c r="E10618">
        <v>449</v>
      </c>
      <c r="F10618">
        <v>7</v>
      </c>
      <c r="G10618">
        <v>523.5</v>
      </c>
      <c r="H10618" s="1">
        <v>43130</v>
      </c>
      <c r="I10618">
        <v>40</v>
      </c>
      <c r="J10618">
        <v>476.38499999999999</v>
      </c>
      <c r="K10618">
        <v>240.73500000000001</v>
      </c>
      <c r="L10618" t="s">
        <v>17</v>
      </c>
      <c r="M10618">
        <v>1.2354000000000001</v>
      </c>
    </row>
    <row r="10619" spans="1:13" x14ac:dyDescent="0.25">
      <c r="A10619">
        <v>295204</v>
      </c>
      <c r="B10619">
        <v>1</v>
      </c>
      <c r="C10619" s="1">
        <v>43130</v>
      </c>
      <c r="D10619">
        <v>46984</v>
      </c>
      <c r="E10619">
        <v>41</v>
      </c>
      <c r="F10619">
        <v>3</v>
      </c>
      <c r="G10619">
        <v>208.8</v>
      </c>
      <c r="H10619" s="1">
        <v>43130</v>
      </c>
      <c r="I10619">
        <v>40</v>
      </c>
      <c r="J10619">
        <v>206.71199999999999</v>
      </c>
      <c r="K10619">
        <v>96.021000000000001</v>
      </c>
      <c r="L10619" t="s">
        <v>17</v>
      </c>
      <c r="M10619">
        <v>1.2354000000000001</v>
      </c>
    </row>
    <row r="10620" spans="1:13" x14ac:dyDescent="0.25">
      <c r="A10620">
        <v>295205</v>
      </c>
      <c r="B10620">
        <v>0</v>
      </c>
      <c r="C10620" s="1">
        <v>43130</v>
      </c>
      <c r="D10620">
        <v>1810653</v>
      </c>
      <c r="E10620">
        <v>1661</v>
      </c>
      <c r="F10620">
        <v>2</v>
      </c>
      <c r="G10620">
        <v>4.95</v>
      </c>
      <c r="H10620" s="1">
        <v>43134</v>
      </c>
      <c r="I10620">
        <v>999999</v>
      </c>
      <c r="J10620">
        <v>4.6035000000000004</v>
      </c>
      <c r="K10620">
        <v>2.52</v>
      </c>
      <c r="L10620" t="s">
        <v>13</v>
      </c>
      <c r="M10620">
        <v>1</v>
      </c>
    </row>
    <row r="10621" spans="1:13" x14ac:dyDescent="0.25">
      <c r="A10621">
        <v>295300</v>
      </c>
      <c r="B10621">
        <v>0</v>
      </c>
      <c r="C10621" s="1">
        <v>43131</v>
      </c>
      <c r="D10621">
        <v>1433587</v>
      </c>
      <c r="E10621">
        <v>558</v>
      </c>
      <c r="F10621">
        <v>1</v>
      </c>
      <c r="G10621">
        <v>448.5</v>
      </c>
      <c r="H10621" s="1">
        <v>43134</v>
      </c>
      <c r="I10621">
        <v>999999</v>
      </c>
      <c r="J10621">
        <v>385.71</v>
      </c>
      <c r="K10621">
        <v>148.59</v>
      </c>
      <c r="L10621" t="s">
        <v>13</v>
      </c>
      <c r="M10621">
        <v>1</v>
      </c>
    </row>
    <row r="10622" spans="1:13" x14ac:dyDescent="0.25">
      <c r="A10622">
        <v>295300</v>
      </c>
      <c r="B10622">
        <v>1</v>
      </c>
      <c r="C10622" s="1">
        <v>43131</v>
      </c>
      <c r="D10622">
        <v>1433587</v>
      </c>
      <c r="E10622">
        <v>596</v>
      </c>
      <c r="F10622">
        <v>2</v>
      </c>
      <c r="G10622">
        <v>285</v>
      </c>
      <c r="H10622" s="1">
        <v>43134</v>
      </c>
      <c r="I10622">
        <v>999999</v>
      </c>
      <c r="J10622">
        <v>285</v>
      </c>
      <c r="K10622">
        <v>94.424999999999997</v>
      </c>
      <c r="L10622" t="s">
        <v>13</v>
      </c>
      <c r="M10622">
        <v>1</v>
      </c>
    </row>
    <row r="10623" spans="1:13" x14ac:dyDescent="0.25">
      <c r="A10623">
        <v>295300</v>
      </c>
      <c r="B10623">
        <v>2</v>
      </c>
      <c r="C10623" s="1">
        <v>43131</v>
      </c>
      <c r="D10623">
        <v>1433587</v>
      </c>
      <c r="E10623">
        <v>1897</v>
      </c>
      <c r="F10623">
        <v>1</v>
      </c>
      <c r="G10623">
        <v>2879.991</v>
      </c>
      <c r="H10623" s="1">
        <v>43134</v>
      </c>
      <c r="I10623">
        <v>999999</v>
      </c>
      <c r="J10623">
        <v>2591.9919</v>
      </c>
      <c r="K10623">
        <v>954.19799999999998</v>
      </c>
      <c r="L10623" t="s">
        <v>13</v>
      </c>
      <c r="M10623">
        <v>1</v>
      </c>
    </row>
    <row r="10624" spans="1:13" x14ac:dyDescent="0.25">
      <c r="A10624">
        <v>295301</v>
      </c>
      <c r="B10624">
        <v>0</v>
      </c>
      <c r="C10624" s="1">
        <v>43131</v>
      </c>
      <c r="D10624">
        <v>1210033</v>
      </c>
      <c r="E10624">
        <v>1627</v>
      </c>
      <c r="F10624">
        <v>1</v>
      </c>
      <c r="G10624">
        <v>23.387</v>
      </c>
      <c r="H10624" s="1">
        <v>43133</v>
      </c>
      <c r="I10624">
        <v>999999</v>
      </c>
      <c r="J10624">
        <v>20.580500000000001</v>
      </c>
      <c r="K10624">
        <v>10.750999999999999</v>
      </c>
      <c r="L10624" t="s">
        <v>13</v>
      </c>
      <c r="M10624">
        <v>1</v>
      </c>
    </row>
    <row r="10625" spans="1:13" x14ac:dyDescent="0.25">
      <c r="A10625">
        <v>295301</v>
      </c>
      <c r="B10625">
        <v>1</v>
      </c>
      <c r="C10625" s="1">
        <v>43131</v>
      </c>
      <c r="D10625">
        <v>1210033</v>
      </c>
      <c r="E10625">
        <v>1584</v>
      </c>
      <c r="F10625">
        <v>2</v>
      </c>
      <c r="G10625">
        <v>12.987</v>
      </c>
      <c r="H10625" s="1">
        <v>43133</v>
      </c>
      <c r="I10625">
        <v>999999</v>
      </c>
      <c r="J10625">
        <v>12.987</v>
      </c>
      <c r="K10625">
        <v>6.617</v>
      </c>
      <c r="L10625" t="s">
        <v>13</v>
      </c>
      <c r="M10625">
        <v>1</v>
      </c>
    </row>
    <row r="10626" spans="1:13" x14ac:dyDescent="0.25">
      <c r="A10626">
        <v>295301</v>
      </c>
      <c r="B10626">
        <v>2</v>
      </c>
      <c r="C10626" s="1">
        <v>43131</v>
      </c>
      <c r="D10626">
        <v>1210033</v>
      </c>
      <c r="E10626">
        <v>1378</v>
      </c>
      <c r="F10626">
        <v>5</v>
      </c>
      <c r="G10626">
        <v>30.8</v>
      </c>
      <c r="H10626" s="1">
        <v>43133</v>
      </c>
      <c r="I10626">
        <v>999999</v>
      </c>
      <c r="J10626">
        <v>27.411999999999999</v>
      </c>
      <c r="K10626">
        <v>14.167999999999999</v>
      </c>
      <c r="L10626" t="s">
        <v>13</v>
      </c>
      <c r="M10626">
        <v>1</v>
      </c>
    </row>
    <row r="10627" spans="1:13" x14ac:dyDescent="0.25">
      <c r="A10627">
        <v>295301</v>
      </c>
      <c r="B10627">
        <v>3</v>
      </c>
      <c r="C10627" s="1">
        <v>43131</v>
      </c>
      <c r="D10627">
        <v>1210033</v>
      </c>
      <c r="E10627">
        <v>445</v>
      </c>
      <c r="F10627">
        <v>2</v>
      </c>
      <c r="G10627">
        <v>838.5</v>
      </c>
      <c r="H10627" s="1">
        <v>43133</v>
      </c>
      <c r="I10627">
        <v>999999</v>
      </c>
      <c r="J10627">
        <v>737.88</v>
      </c>
      <c r="K10627">
        <v>385.59</v>
      </c>
      <c r="L10627" t="s">
        <v>13</v>
      </c>
      <c r="M10627">
        <v>1</v>
      </c>
    </row>
    <row r="10628" spans="1:13" x14ac:dyDescent="0.25">
      <c r="A10628">
        <v>295302</v>
      </c>
      <c r="B10628">
        <v>0</v>
      </c>
      <c r="C10628" s="1">
        <v>43131</v>
      </c>
      <c r="D10628">
        <v>1861218</v>
      </c>
      <c r="E10628">
        <v>443</v>
      </c>
      <c r="F10628">
        <v>10</v>
      </c>
      <c r="G10628">
        <v>523.5</v>
      </c>
      <c r="H10628" s="1">
        <v>43131</v>
      </c>
      <c r="I10628">
        <v>590</v>
      </c>
      <c r="J10628">
        <v>523.5</v>
      </c>
      <c r="K10628">
        <v>240.73500000000001</v>
      </c>
      <c r="L10628" t="s">
        <v>13</v>
      </c>
      <c r="M10628">
        <v>1</v>
      </c>
    </row>
    <row r="10629" spans="1:13" x14ac:dyDescent="0.25">
      <c r="A10629">
        <v>295302</v>
      </c>
      <c r="B10629">
        <v>1</v>
      </c>
      <c r="C10629" s="1">
        <v>43131</v>
      </c>
      <c r="D10629">
        <v>1861218</v>
      </c>
      <c r="E10629">
        <v>2094</v>
      </c>
      <c r="F10629">
        <v>1</v>
      </c>
      <c r="G10629">
        <v>231.75</v>
      </c>
      <c r="H10629" s="1">
        <v>43131</v>
      </c>
      <c r="I10629">
        <v>590</v>
      </c>
      <c r="J10629">
        <v>208.57499999999999</v>
      </c>
      <c r="K10629">
        <v>118.152</v>
      </c>
      <c r="L10629" t="s">
        <v>13</v>
      </c>
      <c r="M10629">
        <v>1</v>
      </c>
    </row>
    <row r="10630" spans="1:13" x14ac:dyDescent="0.25">
      <c r="A10630">
        <v>295302</v>
      </c>
      <c r="B10630">
        <v>2</v>
      </c>
      <c r="C10630" s="1">
        <v>43131</v>
      </c>
      <c r="D10630">
        <v>1861218</v>
      </c>
      <c r="E10630">
        <v>1600</v>
      </c>
      <c r="F10630">
        <v>1</v>
      </c>
      <c r="G10630">
        <v>75.244</v>
      </c>
      <c r="H10630" s="1">
        <v>43131</v>
      </c>
      <c r="I10630">
        <v>590</v>
      </c>
      <c r="J10630">
        <v>74.491500000000002</v>
      </c>
      <c r="K10630">
        <v>34.606000000000002</v>
      </c>
      <c r="L10630" t="s">
        <v>13</v>
      </c>
      <c r="M10630">
        <v>1</v>
      </c>
    </row>
    <row r="10631" spans="1:13" x14ac:dyDescent="0.25">
      <c r="A10631">
        <v>295303</v>
      </c>
      <c r="B10631">
        <v>0</v>
      </c>
      <c r="C10631" s="1">
        <v>43131</v>
      </c>
      <c r="D10631">
        <v>1383859</v>
      </c>
      <c r="E10631">
        <v>1535</v>
      </c>
      <c r="F10631">
        <v>7</v>
      </c>
      <c r="G10631">
        <v>375.2</v>
      </c>
      <c r="H10631" s="1">
        <v>43131</v>
      </c>
      <c r="I10631">
        <v>605</v>
      </c>
      <c r="J10631">
        <v>326.42399999999998</v>
      </c>
      <c r="K10631">
        <v>172.536</v>
      </c>
      <c r="L10631" t="s">
        <v>13</v>
      </c>
      <c r="M10631">
        <v>1</v>
      </c>
    </row>
    <row r="10632" spans="1:13" x14ac:dyDescent="0.25">
      <c r="A10632">
        <v>295303</v>
      </c>
      <c r="B10632">
        <v>1</v>
      </c>
      <c r="C10632" s="1">
        <v>43131</v>
      </c>
      <c r="D10632">
        <v>1383859</v>
      </c>
      <c r="E10632">
        <v>1497</v>
      </c>
      <c r="F10632">
        <v>5</v>
      </c>
      <c r="G10632">
        <v>373.8</v>
      </c>
      <c r="H10632" s="1">
        <v>43131</v>
      </c>
      <c r="I10632">
        <v>605</v>
      </c>
      <c r="J10632">
        <v>373.8</v>
      </c>
      <c r="K10632">
        <v>171.892</v>
      </c>
      <c r="L10632" t="s">
        <v>13</v>
      </c>
      <c r="M10632">
        <v>1</v>
      </c>
    </row>
    <row r="10633" spans="1:13" x14ac:dyDescent="0.25">
      <c r="A10633">
        <v>295304</v>
      </c>
      <c r="B10633">
        <v>0</v>
      </c>
      <c r="C10633" s="1">
        <v>43131</v>
      </c>
      <c r="D10633">
        <v>817640</v>
      </c>
      <c r="E10633">
        <v>550</v>
      </c>
      <c r="F10633">
        <v>5</v>
      </c>
      <c r="G10633">
        <v>163.5</v>
      </c>
      <c r="H10633" s="1">
        <v>43135</v>
      </c>
      <c r="I10633">
        <v>999999</v>
      </c>
      <c r="J10633">
        <v>153.69</v>
      </c>
      <c r="K10633">
        <v>83.355000000000004</v>
      </c>
      <c r="L10633" t="s">
        <v>14</v>
      </c>
      <c r="M10633">
        <v>0.80279999999999996</v>
      </c>
    </row>
    <row r="10634" spans="1:13" x14ac:dyDescent="0.25">
      <c r="A10634">
        <v>295304</v>
      </c>
      <c r="B10634">
        <v>1</v>
      </c>
      <c r="C10634" s="1">
        <v>43131</v>
      </c>
      <c r="D10634">
        <v>817640</v>
      </c>
      <c r="E10634">
        <v>436</v>
      </c>
      <c r="F10634">
        <v>2</v>
      </c>
      <c r="G10634">
        <v>553.5</v>
      </c>
      <c r="H10634" s="1">
        <v>43135</v>
      </c>
      <c r="I10634">
        <v>999999</v>
      </c>
      <c r="J10634">
        <v>487.08</v>
      </c>
      <c r="K10634">
        <v>282.19499999999999</v>
      </c>
      <c r="L10634" t="s">
        <v>14</v>
      </c>
      <c r="M10634">
        <v>0.80279999999999996</v>
      </c>
    </row>
    <row r="10635" spans="1:13" x14ac:dyDescent="0.25">
      <c r="A10635">
        <v>295304</v>
      </c>
      <c r="B10635">
        <v>2</v>
      </c>
      <c r="C10635" s="1">
        <v>43131</v>
      </c>
      <c r="D10635">
        <v>817640</v>
      </c>
      <c r="E10635">
        <v>1800</v>
      </c>
      <c r="F10635">
        <v>1</v>
      </c>
      <c r="G10635">
        <v>28.8</v>
      </c>
      <c r="H10635" s="1">
        <v>43135</v>
      </c>
      <c r="I10635">
        <v>999999</v>
      </c>
      <c r="J10635">
        <v>28.8</v>
      </c>
      <c r="K10635">
        <v>14.679</v>
      </c>
      <c r="L10635" t="s">
        <v>14</v>
      </c>
      <c r="M10635">
        <v>0.80279999999999996</v>
      </c>
    </row>
    <row r="10636" spans="1:13" x14ac:dyDescent="0.25">
      <c r="A10636">
        <v>295305</v>
      </c>
      <c r="B10636">
        <v>0</v>
      </c>
      <c r="C10636" s="1">
        <v>43131</v>
      </c>
      <c r="D10636">
        <v>1840886</v>
      </c>
      <c r="E10636">
        <v>1673</v>
      </c>
      <c r="F10636">
        <v>2</v>
      </c>
      <c r="G10636">
        <v>4.95</v>
      </c>
      <c r="H10636" s="1">
        <v>43131</v>
      </c>
      <c r="I10636">
        <v>630</v>
      </c>
      <c r="J10636">
        <v>4.95</v>
      </c>
      <c r="K10636">
        <v>2.52</v>
      </c>
      <c r="L10636" t="s">
        <v>13</v>
      </c>
      <c r="M10636">
        <v>1</v>
      </c>
    </row>
    <row r="10637" spans="1:13" x14ac:dyDescent="0.25">
      <c r="A10637">
        <v>295306</v>
      </c>
      <c r="B10637">
        <v>0</v>
      </c>
      <c r="C10637" s="1">
        <v>43131</v>
      </c>
      <c r="D10637">
        <v>1992203</v>
      </c>
      <c r="E10637">
        <v>527</v>
      </c>
      <c r="F10637">
        <v>2</v>
      </c>
      <c r="G10637">
        <v>148.5</v>
      </c>
      <c r="H10637" s="1">
        <v>43134</v>
      </c>
      <c r="I10637">
        <v>999999</v>
      </c>
      <c r="J10637">
        <v>135.13499999999999</v>
      </c>
      <c r="K10637">
        <v>75.704999999999998</v>
      </c>
      <c r="L10637" t="s">
        <v>13</v>
      </c>
      <c r="M10637">
        <v>1</v>
      </c>
    </row>
    <row r="10638" spans="1:13" x14ac:dyDescent="0.25">
      <c r="A10638">
        <v>295307</v>
      </c>
      <c r="B10638">
        <v>0</v>
      </c>
      <c r="C10638" s="1">
        <v>43131</v>
      </c>
      <c r="D10638">
        <v>5833</v>
      </c>
      <c r="E10638">
        <v>174</v>
      </c>
      <c r="F10638">
        <v>2</v>
      </c>
      <c r="G10638">
        <v>123.405</v>
      </c>
      <c r="H10638" s="1">
        <v>43135</v>
      </c>
      <c r="I10638">
        <v>999999</v>
      </c>
      <c r="J10638">
        <v>117.2347</v>
      </c>
      <c r="K10638">
        <v>40.887999999999998</v>
      </c>
      <c r="L10638" t="s">
        <v>17</v>
      </c>
      <c r="M10638">
        <v>1.2327999999999999</v>
      </c>
    </row>
    <row r="10639" spans="1:13" x14ac:dyDescent="0.25">
      <c r="A10639">
        <v>295308</v>
      </c>
      <c r="B10639">
        <v>0</v>
      </c>
      <c r="C10639" s="1">
        <v>43131</v>
      </c>
      <c r="D10639">
        <v>557486</v>
      </c>
      <c r="E10639">
        <v>1524</v>
      </c>
      <c r="F10639">
        <v>2</v>
      </c>
      <c r="G10639">
        <v>462</v>
      </c>
      <c r="H10639" s="1">
        <v>43132</v>
      </c>
      <c r="I10639">
        <v>999999</v>
      </c>
      <c r="J10639">
        <v>462</v>
      </c>
      <c r="K10639">
        <v>212.464</v>
      </c>
      <c r="L10639" t="s">
        <v>14</v>
      </c>
      <c r="M10639">
        <v>0.80279999999999996</v>
      </c>
    </row>
    <row r="10640" spans="1:13" x14ac:dyDescent="0.25">
      <c r="A10640">
        <v>295400</v>
      </c>
      <c r="B10640">
        <v>0</v>
      </c>
      <c r="C10640" s="1">
        <v>43132</v>
      </c>
      <c r="D10640">
        <v>26970</v>
      </c>
      <c r="E10640">
        <v>1564</v>
      </c>
      <c r="F10640">
        <v>1</v>
      </c>
      <c r="G10640">
        <v>422.8</v>
      </c>
      <c r="H10640" s="1">
        <v>43132</v>
      </c>
      <c r="I10640">
        <v>50</v>
      </c>
      <c r="J10640">
        <v>418.572</v>
      </c>
      <c r="K10640">
        <v>140.084</v>
      </c>
      <c r="L10640" t="s">
        <v>17</v>
      </c>
      <c r="M10640">
        <v>1.2495000000000001</v>
      </c>
    </row>
    <row r="10641" spans="1:13" x14ac:dyDescent="0.25">
      <c r="A10641">
        <v>295400</v>
      </c>
      <c r="B10641">
        <v>1</v>
      </c>
      <c r="C10641" s="1">
        <v>43132</v>
      </c>
      <c r="D10641">
        <v>26970</v>
      </c>
      <c r="E10641">
        <v>2508</v>
      </c>
      <c r="F10641">
        <v>1</v>
      </c>
      <c r="G10641">
        <v>6.6360000000000001</v>
      </c>
      <c r="H10641" s="1">
        <v>43132</v>
      </c>
      <c r="I10641">
        <v>50</v>
      </c>
      <c r="J10641">
        <v>6.2378</v>
      </c>
      <c r="K10641">
        <v>3.3879999999999999</v>
      </c>
      <c r="L10641" t="s">
        <v>17</v>
      </c>
      <c r="M10641">
        <v>1.2495000000000001</v>
      </c>
    </row>
    <row r="10642" spans="1:13" x14ac:dyDescent="0.25">
      <c r="A10642">
        <v>295400</v>
      </c>
      <c r="B10642">
        <v>2</v>
      </c>
      <c r="C10642" s="1">
        <v>43132</v>
      </c>
      <c r="D10642">
        <v>26970</v>
      </c>
      <c r="E10642">
        <v>1417</v>
      </c>
      <c r="F10642">
        <v>10</v>
      </c>
      <c r="G10642">
        <v>375.2</v>
      </c>
      <c r="H10642" s="1">
        <v>43132</v>
      </c>
      <c r="I10642">
        <v>50</v>
      </c>
      <c r="J10642">
        <v>375.2</v>
      </c>
      <c r="K10642">
        <v>172.536</v>
      </c>
      <c r="L10642" t="s">
        <v>17</v>
      </c>
      <c r="M10642">
        <v>1.2495000000000001</v>
      </c>
    </row>
    <row r="10643" spans="1:13" x14ac:dyDescent="0.25">
      <c r="A10643">
        <v>295401</v>
      </c>
      <c r="B10643">
        <v>0</v>
      </c>
      <c r="C10643" s="1">
        <v>43132</v>
      </c>
      <c r="D10643">
        <v>1879326</v>
      </c>
      <c r="E10643">
        <v>1435</v>
      </c>
      <c r="F10643">
        <v>3</v>
      </c>
      <c r="G10643">
        <v>410.2</v>
      </c>
      <c r="H10643" s="1">
        <v>43134</v>
      </c>
      <c r="I10643">
        <v>999999</v>
      </c>
      <c r="J10643">
        <v>369.18</v>
      </c>
      <c r="K10643">
        <v>188.636</v>
      </c>
      <c r="L10643" t="s">
        <v>13</v>
      </c>
      <c r="M10643">
        <v>1</v>
      </c>
    </row>
    <row r="10644" spans="1:13" x14ac:dyDescent="0.25">
      <c r="A10644">
        <v>295401</v>
      </c>
      <c r="B10644">
        <v>1</v>
      </c>
      <c r="C10644" s="1">
        <v>43132</v>
      </c>
      <c r="D10644">
        <v>1879326</v>
      </c>
      <c r="E10644">
        <v>164</v>
      </c>
      <c r="F10644">
        <v>7</v>
      </c>
      <c r="G10644">
        <v>1512.59</v>
      </c>
      <c r="H10644" s="1">
        <v>43134</v>
      </c>
      <c r="I10644">
        <v>999999</v>
      </c>
      <c r="J10644">
        <v>1331.0791999999999</v>
      </c>
      <c r="K10644">
        <v>501.15350000000001</v>
      </c>
      <c r="L10644" t="s">
        <v>13</v>
      </c>
      <c r="M10644">
        <v>1</v>
      </c>
    </row>
    <row r="10645" spans="1:13" x14ac:dyDescent="0.25">
      <c r="A10645">
        <v>295402</v>
      </c>
      <c r="B10645">
        <v>0</v>
      </c>
      <c r="C10645" s="1">
        <v>43132</v>
      </c>
      <c r="D10645">
        <v>1937077</v>
      </c>
      <c r="E10645">
        <v>1992</v>
      </c>
      <c r="F10645">
        <v>2</v>
      </c>
      <c r="G10645">
        <v>125.991</v>
      </c>
      <c r="H10645" s="1">
        <v>43136</v>
      </c>
      <c r="I10645">
        <v>999999</v>
      </c>
      <c r="J10645">
        <v>125.991</v>
      </c>
      <c r="K10645">
        <v>64.233000000000004</v>
      </c>
      <c r="L10645" t="s">
        <v>13</v>
      </c>
      <c r="M10645">
        <v>1</v>
      </c>
    </row>
    <row r="10646" spans="1:13" x14ac:dyDescent="0.25">
      <c r="A10646">
        <v>295402</v>
      </c>
      <c r="B10646">
        <v>1</v>
      </c>
      <c r="C10646" s="1">
        <v>43132</v>
      </c>
      <c r="D10646">
        <v>1937077</v>
      </c>
      <c r="E10646">
        <v>1964</v>
      </c>
      <c r="F10646">
        <v>2</v>
      </c>
      <c r="G10646">
        <v>809.1</v>
      </c>
      <c r="H10646" s="1">
        <v>43136</v>
      </c>
      <c r="I10646">
        <v>999999</v>
      </c>
      <c r="J10646">
        <v>809.1</v>
      </c>
      <c r="K10646">
        <v>372.07799999999997</v>
      </c>
      <c r="L10646" t="s">
        <v>13</v>
      </c>
      <c r="M10646">
        <v>1</v>
      </c>
    </row>
    <row r="10647" spans="1:13" x14ac:dyDescent="0.25">
      <c r="A10647">
        <v>295403</v>
      </c>
      <c r="B10647">
        <v>0</v>
      </c>
      <c r="C10647" s="1">
        <v>43132</v>
      </c>
      <c r="D10647">
        <v>1358138</v>
      </c>
      <c r="E10647">
        <v>1578</v>
      </c>
      <c r="F10647">
        <v>1</v>
      </c>
      <c r="G10647">
        <v>284.7</v>
      </c>
      <c r="H10647" s="1">
        <v>43132</v>
      </c>
      <c r="I10647">
        <v>630</v>
      </c>
      <c r="J10647">
        <v>270.46499999999997</v>
      </c>
      <c r="K10647">
        <v>94.328000000000003</v>
      </c>
      <c r="L10647" t="s">
        <v>13</v>
      </c>
      <c r="M10647">
        <v>1</v>
      </c>
    </row>
    <row r="10648" spans="1:13" x14ac:dyDescent="0.25">
      <c r="A10648">
        <v>295403</v>
      </c>
      <c r="B10648">
        <v>1</v>
      </c>
      <c r="C10648" s="1">
        <v>43132</v>
      </c>
      <c r="D10648">
        <v>1358138</v>
      </c>
      <c r="E10648">
        <v>531</v>
      </c>
      <c r="F10648">
        <v>4</v>
      </c>
      <c r="G10648">
        <v>1018.5</v>
      </c>
      <c r="H10648" s="1">
        <v>43132</v>
      </c>
      <c r="I10648">
        <v>630</v>
      </c>
      <c r="J10648">
        <v>967.57500000000005</v>
      </c>
      <c r="K10648">
        <v>337.45499999999998</v>
      </c>
      <c r="L10648" t="s">
        <v>13</v>
      </c>
      <c r="M10648">
        <v>1</v>
      </c>
    </row>
    <row r="10649" spans="1:13" x14ac:dyDescent="0.25">
      <c r="A10649">
        <v>295403</v>
      </c>
      <c r="B10649">
        <v>2</v>
      </c>
      <c r="C10649" s="1">
        <v>43132</v>
      </c>
      <c r="D10649">
        <v>1358138</v>
      </c>
      <c r="E10649">
        <v>1657</v>
      </c>
      <c r="F10649">
        <v>2</v>
      </c>
      <c r="G10649">
        <v>233.98699999999999</v>
      </c>
      <c r="H10649" s="1">
        <v>43132</v>
      </c>
      <c r="I10649">
        <v>630</v>
      </c>
      <c r="J10649">
        <v>233.98699999999999</v>
      </c>
      <c r="K10649">
        <v>107.601</v>
      </c>
      <c r="L10649" t="s">
        <v>13</v>
      </c>
      <c r="M10649">
        <v>1</v>
      </c>
    </row>
    <row r="10650" spans="1:13" x14ac:dyDescent="0.25">
      <c r="A10650">
        <v>295404</v>
      </c>
      <c r="B10650">
        <v>0</v>
      </c>
      <c r="C10650" s="1">
        <v>43132</v>
      </c>
      <c r="D10650">
        <v>1960018</v>
      </c>
      <c r="E10650">
        <v>2103</v>
      </c>
      <c r="F10650">
        <v>5</v>
      </c>
      <c r="G10650">
        <v>457.2</v>
      </c>
      <c r="H10650" s="1">
        <v>43132</v>
      </c>
      <c r="I10650">
        <v>560</v>
      </c>
      <c r="J10650">
        <v>438.91199999999998</v>
      </c>
      <c r="K10650">
        <v>233.09100000000001</v>
      </c>
      <c r="L10650" t="s">
        <v>13</v>
      </c>
      <c r="M10650">
        <v>1</v>
      </c>
    </row>
    <row r="10651" spans="1:13" x14ac:dyDescent="0.25">
      <c r="A10651">
        <v>293505</v>
      </c>
      <c r="B10651">
        <v>1</v>
      </c>
      <c r="C10651" s="1">
        <v>43113</v>
      </c>
      <c r="D10651">
        <v>858046</v>
      </c>
      <c r="E10651">
        <v>1418</v>
      </c>
      <c r="F10651">
        <v>5</v>
      </c>
      <c r="G10651">
        <v>410.2</v>
      </c>
      <c r="H10651" s="1">
        <v>43113</v>
      </c>
      <c r="I10651">
        <v>330</v>
      </c>
      <c r="J10651">
        <v>410.2</v>
      </c>
      <c r="K10651">
        <v>188.636</v>
      </c>
      <c r="L10651" t="s">
        <v>14</v>
      </c>
      <c r="M10651">
        <v>0.82389999999999997</v>
      </c>
    </row>
    <row r="10652" spans="1:13" x14ac:dyDescent="0.25">
      <c r="A10652">
        <v>293505</v>
      </c>
      <c r="B10652">
        <v>2</v>
      </c>
      <c r="C10652" s="1">
        <v>43113</v>
      </c>
      <c r="D10652">
        <v>858046</v>
      </c>
      <c r="E10652">
        <v>632</v>
      </c>
      <c r="F10652">
        <v>1</v>
      </c>
      <c r="G10652">
        <v>208.5</v>
      </c>
      <c r="H10652" s="1">
        <v>43113</v>
      </c>
      <c r="I10652">
        <v>330</v>
      </c>
      <c r="J10652">
        <v>208.5</v>
      </c>
      <c r="K10652">
        <v>106.30500000000001</v>
      </c>
      <c r="L10652" t="s">
        <v>14</v>
      </c>
      <c r="M10652">
        <v>0.82389999999999997</v>
      </c>
    </row>
    <row r="10653" spans="1:13" x14ac:dyDescent="0.25">
      <c r="A10653">
        <v>293506</v>
      </c>
      <c r="B10653">
        <v>0</v>
      </c>
      <c r="C10653" s="1">
        <v>43113</v>
      </c>
      <c r="D10653">
        <v>1919120</v>
      </c>
      <c r="E10653">
        <v>435</v>
      </c>
      <c r="F10653">
        <v>2</v>
      </c>
      <c r="G10653">
        <v>404.92500000000001</v>
      </c>
      <c r="H10653" s="1">
        <v>43113</v>
      </c>
      <c r="I10653">
        <v>610</v>
      </c>
      <c r="J10653">
        <v>356.334</v>
      </c>
      <c r="K10653">
        <v>206.44499999999999</v>
      </c>
      <c r="L10653" t="s">
        <v>13</v>
      </c>
      <c r="M10653">
        <v>1</v>
      </c>
    </row>
    <row r="10654" spans="1:13" x14ac:dyDescent="0.25">
      <c r="A10654">
        <v>293506</v>
      </c>
      <c r="B10654">
        <v>1</v>
      </c>
      <c r="C10654" s="1">
        <v>43113</v>
      </c>
      <c r="D10654">
        <v>1919120</v>
      </c>
      <c r="E10654">
        <v>1370</v>
      </c>
      <c r="F10654">
        <v>3</v>
      </c>
      <c r="G10654">
        <v>66.415999999999997</v>
      </c>
      <c r="H10654" s="1">
        <v>43113</v>
      </c>
      <c r="I10654">
        <v>610</v>
      </c>
      <c r="J10654">
        <v>61.102699999999999</v>
      </c>
      <c r="K10654">
        <v>30.547999999999998</v>
      </c>
      <c r="L10654" t="s">
        <v>13</v>
      </c>
      <c r="M10654">
        <v>1</v>
      </c>
    </row>
    <row r="10655" spans="1:13" x14ac:dyDescent="0.25">
      <c r="A10655">
        <v>293506</v>
      </c>
      <c r="B10655">
        <v>2</v>
      </c>
      <c r="C10655" s="1">
        <v>43113</v>
      </c>
      <c r="D10655">
        <v>1919120</v>
      </c>
      <c r="E10655">
        <v>295</v>
      </c>
      <c r="F10655">
        <v>8</v>
      </c>
      <c r="G10655">
        <v>265.05</v>
      </c>
      <c r="H10655" s="1">
        <v>43113</v>
      </c>
      <c r="I10655">
        <v>610</v>
      </c>
      <c r="J10655">
        <v>265.05</v>
      </c>
      <c r="K10655">
        <v>135.12799999999999</v>
      </c>
      <c r="L10655" t="s">
        <v>13</v>
      </c>
      <c r="M10655">
        <v>1</v>
      </c>
    </row>
    <row r="10656" spans="1:13" x14ac:dyDescent="0.25">
      <c r="A10656">
        <v>293506</v>
      </c>
      <c r="B10656">
        <v>3</v>
      </c>
      <c r="C10656" s="1">
        <v>43113</v>
      </c>
      <c r="D10656">
        <v>1919120</v>
      </c>
      <c r="E10656">
        <v>446</v>
      </c>
      <c r="F10656">
        <v>2</v>
      </c>
      <c r="G10656">
        <v>329.92500000000001</v>
      </c>
      <c r="H10656" s="1">
        <v>43113</v>
      </c>
      <c r="I10656">
        <v>610</v>
      </c>
      <c r="J10656">
        <v>293.63319999999999</v>
      </c>
      <c r="K10656">
        <v>168.21</v>
      </c>
      <c r="L10656" t="s">
        <v>13</v>
      </c>
      <c r="M10656">
        <v>1</v>
      </c>
    </row>
    <row r="10657" spans="1:13" x14ac:dyDescent="0.25">
      <c r="A10657">
        <v>293507</v>
      </c>
      <c r="B10657">
        <v>0</v>
      </c>
      <c r="C10657" s="1">
        <v>43113</v>
      </c>
      <c r="D10657">
        <v>163257</v>
      </c>
      <c r="E10657">
        <v>1551</v>
      </c>
      <c r="F10657">
        <v>7</v>
      </c>
      <c r="G10657">
        <v>418.6</v>
      </c>
      <c r="H10657" s="1">
        <v>43113</v>
      </c>
      <c r="I10657">
        <v>50</v>
      </c>
      <c r="J10657">
        <v>418.6</v>
      </c>
      <c r="K10657">
        <v>192.5</v>
      </c>
      <c r="L10657" t="s">
        <v>17</v>
      </c>
      <c r="M10657">
        <v>1.2702</v>
      </c>
    </row>
    <row r="10658" spans="1:13" x14ac:dyDescent="0.25">
      <c r="A10658">
        <v>293508</v>
      </c>
      <c r="B10658">
        <v>0</v>
      </c>
      <c r="C10658" s="1">
        <v>43113</v>
      </c>
      <c r="D10658">
        <v>1921434</v>
      </c>
      <c r="E10658">
        <v>1666</v>
      </c>
      <c r="F10658">
        <v>2</v>
      </c>
      <c r="G10658">
        <v>15.201000000000001</v>
      </c>
      <c r="H10658" s="1">
        <v>43116</v>
      </c>
      <c r="I10658">
        <v>999999</v>
      </c>
      <c r="J10658">
        <v>15.201000000000001</v>
      </c>
      <c r="K10658">
        <v>5.04</v>
      </c>
      <c r="L10658" t="s">
        <v>13</v>
      </c>
      <c r="M10658">
        <v>1</v>
      </c>
    </row>
    <row r="10659" spans="1:13" x14ac:dyDescent="0.25">
      <c r="A10659">
        <v>293509</v>
      </c>
      <c r="B10659">
        <v>0</v>
      </c>
      <c r="C10659" s="1">
        <v>43113</v>
      </c>
      <c r="D10659">
        <v>1557502</v>
      </c>
      <c r="E10659">
        <v>434</v>
      </c>
      <c r="F10659">
        <v>1</v>
      </c>
      <c r="G10659">
        <v>898.5</v>
      </c>
      <c r="H10659" s="1">
        <v>43113</v>
      </c>
      <c r="I10659">
        <v>480</v>
      </c>
      <c r="J10659">
        <v>898.5</v>
      </c>
      <c r="K10659">
        <v>413.19</v>
      </c>
      <c r="L10659" t="s">
        <v>13</v>
      </c>
      <c r="M10659">
        <v>1</v>
      </c>
    </row>
    <row r="10660" spans="1:13" x14ac:dyDescent="0.25">
      <c r="A10660">
        <v>293510</v>
      </c>
      <c r="B10660">
        <v>0</v>
      </c>
      <c r="C10660" s="1">
        <v>43113</v>
      </c>
      <c r="D10660">
        <v>1576532</v>
      </c>
      <c r="E10660">
        <v>416</v>
      </c>
      <c r="F10660">
        <v>1</v>
      </c>
      <c r="G10660">
        <v>1453.5</v>
      </c>
      <c r="H10660" s="1">
        <v>43118</v>
      </c>
      <c r="I10660">
        <v>999999</v>
      </c>
      <c r="J10660">
        <v>1308.1500000000001</v>
      </c>
      <c r="K10660">
        <v>481.57499999999999</v>
      </c>
      <c r="L10660" t="s">
        <v>13</v>
      </c>
      <c r="M10660">
        <v>1</v>
      </c>
    </row>
    <row r="10661" spans="1:13" x14ac:dyDescent="0.25">
      <c r="A10661">
        <v>293510</v>
      </c>
      <c r="B10661">
        <v>1</v>
      </c>
      <c r="C10661" s="1">
        <v>43113</v>
      </c>
      <c r="D10661">
        <v>1576532</v>
      </c>
      <c r="E10661">
        <v>1629</v>
      </c>
      <c r="F10661">
        <v>8</v>
      </c>
      <c r="G10661">
        <v>12.987</v>
      </c>
      <c r="H10661" s="1">
        <v>43118</v>
      </c>
      <c r="I10661">
        <v>999999</v>
      </c>
      <c r="J10661">
        <v>12.987</v>
      </c>
      <c r="K10661">
        <v>6.617</v>
      </c>
      <c r="L10661" t="s">
        <v>13</v>
      </c>
      <c r="M10661">
        <v>1</v>
      </c>
    </row>
    <row r="10662" spans="1:13" x14ac:dyDescent="0.25">
      <c r="A10662">
        <v>293511</v>
      </c>
      <c r="B10662">
        <v>0</v>
      </c>
      <c r="C10662" s="1">
        <v>43113</v>
      </c>
      <c r="D10662">
        <v>1425589</v>
      </c>
      <c r="E10662">
        <v>157</v>
      </c>
      <c r="F10662">
        <v>4</v>
      </c>
      <c r="G10662">
        <v>1044.9905000000001</v>
      </c>
      <c r="H10662" s="1">
        <v>43118</v>
      </c>
      <c r="I10662">
        <v>999999</v>
      </c>
      <c r="J10662">
        <v>971.84109999999998</v>
      </c>
      <c r="K10662">
        <v>480.5575</v>
      </c>
      <c r="L10662" t="s">
        <v>13</v>
      </c>
      <c r="M10662">
        <v>1</v>
      </c>
    </row>
    <row r="10663" spans="1:13" x14ac:dyDescent="0.25">
      <c r="A10663">
        <v>293511</v>
      </c>
      <c r="B10663">
        <v>1</v>
      </c>
      <c r="C10663" s="1">
        <v>43113</v>
      </c>
      <c r="D10663">
        <v>1425589</v>
      </c>
      <c r="E10663">
        <v>1485</v>
      </c>
      <c r="F10663">
        <v>2</v>
      </c>
      <c r="G10663">
        <v>322</v>
      </c>
      <c r="H10663" s="1">
        <v>43118</v>
      </c>
      <c r="I10663">
        <v>999999</v>
      </c>
      <c r="J10663">
        <v>322</v>
      </c>
      <c r="K10663">
        <v>148.078</v>
      </c>
      <c r="L10663" t="s">
        <v>13</v>
      </c>
      <c r="M10663">
        <v>1</v>
      </c>
    </row>
    <row r="10664" spans="1:13" x14ac:dyDescent="0.25">
      <c r="A10664">
        <v>293511</v>
      </c>
      <c r="B10664">
        <v>2</v>
      </c>
      <c r="C10664" s="1">
        <v>43113</v>
      </c>
      <c r="D10664">
        <v>1425589</v>
      </c>
      <c r="E10664">
        <v>1124</v>
      </c>
      <c r="F10664">
        <v>4</v>
      </c>
      <c r="G10664">
        <v>722.7</v>
      </c>
      <c r="H10664" s="1">
        <v>43118</v>
      </c>
      <c r="I10664">
        <v>999999</v>
      </c>
      <c r="J10664">
        <v>650.42999999999995</v>
      </c>
      <c r="K10664">
        <v>239.44800000000001</v>
      </c>
      <c r="L10664" t="s">
        <v>13</v>
      </c>
      <c r="M10664">
        <v>1</v>
      </c>
    </row>
    <row r="10665" spans="1:13" x14ac:dyDescent="0.25">
      <c r="A10665">
        <v>293700</v>
      </c>
      <c r="B10665">
        <v>0</v>
      </c>
      <c r="C10665" s="1">
        <v>43115</v>
      </c>
      <c r="D10665">
        <v>1329548</v>
      </c>
      <c r="E10665">
        <v>1455</v>
      </c>
      <c r="F10665">
        <v>1</v>
      </c>
      <c r="G10665">
        <v>406</v>
      </c>
      <c r="H10665" s="1">
        <v>43115</v>
      </c>
      <c r="I10665">
        <v>605</v>
      </c>
      <c r="J10665">
        <v>377.58</v>
      </c>
      <c r="K10665">
        <v>186.70400000000001</v>
      </c>
      <c r="L10665" t="s">
        <v>13</v>
      </c>
      <c r="M10665">
        <v>1</v>
      </c>
    </row>
    <row r="10666" spans="1:13" x14ac:dyDescent="0.25">
      <c r="A10666">
        <v>293700</v>
      </c>
      <c r="B10666">
        <v>1</v>
      </c>
      <c r="C10666" s="1">
        <v>43115</v>
      </c>
      <c r="D10666">
        <v>1329548</v>
      </c>
      <c r="E10666">
        <v>251</v>
      </c>
      <c r="F10666">
        <v>3</v>
      </c>
      <c r="G10666">
        <v>456</v>
      </c>
      <c r="H10666" s="1">
        <v>43115</v>
      </c>
      <c r="I10666">
        <v>605</v>
      </c>
      <c r="J10666">
        <v>456</v>
      </c>
      <c r="K10666">
        <v>232.48400000000001</v>
      </c>
      <c r="L10666" t="s">
        <v>13</v>
      </c>
      <c r="M10666">
        <v>1</v>
      </c>
    </row>
    <row r="10667" spans="1:13" x14ac:dyDescent="0.25">
      <c r="A10667">
        <v>293701</v>
      </c>
      <c r="B10667">
        <v>0</v>
      </c>
      <c r="C10667" s="1">
        <v>43115</v>
      </c>
      <c r="D10667">
        <v>1395957</v>
      </c>
      <c r="E10667">
        <v>1566</v>
      </c>
      <c r="F10667">
        <v>1</v>
      </c>
      <c r="G10667">
        <v>372.4</v>
      </c>
      <c r="H10667" s="1">
        <v>43115</v>
      </c>
      <c r="I10667">
        <v>480</v>
      </c>
      <c r="J10667">
        <v>331.43599999999998</v>
      </c>
      <c r="K10667">
        <v>171.24799999999999</v>
      </c>
      <c r="L10667" t="s">
        <v>13</v>
      </c>
      <c r="M10667">
        <v>1</v>
      </c>
    </row>
    <row r="10668" spans="1:13" x14ac:dyDescent="0.25">
      <c r="A10668">
        <v>293701</v>
      </c>
      <c r="B10668">
        <v>1</v>
      </c>
      <c r="C10668" s="1">
        <v>43115</v>
      </c>
      <c r="D10668">
        <v>1395957</v>
      </c>
      <c r="E10668">
        <v>1642</v>
      </c>
      <c r="F10668">
        <v>4</v>
      </c>
      <c r="G10668">
        <v>75.244</v>
      </c>
      <c r="H10668" s="1">
        <v>43115</v>
      </c>
      <c r="I10668">
        <v>480</v>
      </c>
      <c r="J10668">
        <v>66.214699999999993</v>
      </c>
      <c r="K10668">
        <v>34.606000000000002</v>
      </c>
      <c r="L10668" t="s">
        <v>13</v>
      </c>
      <c r="M10668">
        <v>1</v>
      </c>
    </row>
    <row r="10669" spans="1:13" x14ac:dyDescent="0.25">
      <c r="A10669">
        <v>293701</v>
      </c>
      <c r="B10669">
        <v>2</v>
      </c>
      <c r="C10669" s="1">
        <v>43115</v>
      </c>
      <c r="D10669">
        <v>1395957</v>
      </c>
      <c r="E10669">
        <v>726</v>
      </c>
      <c r="F10669">
        <v>3</v>
      </c>
      <c r="G10669">
        <v>220.5</v>
      </c>
      <c r="H10669" s="1">
        <v>43115</v>
      </c>
      <c r="I10669">
        <v>480</v>
      </c>
      <c r="J10669">
        <v>194.04</v>
      </c>
      <c r="K10669">
        <v>101.4</v>
      </c>
      <c r="L10669" t="s">
        <v>13</v>
      </c>
      <c r="M10669">
        <v>1</v>
      </c>
    </row>
    <row r="10670" spans="1:13" x14ac:dyDescent="0.25">
      <c r="A10670">
        <v>293702</v>
      </c>
      <c r="B10670">
        <v>0</v>
      </c>
      <c r="C10670" s="1">
        <v>43115</v>
      </c>
      <c r="D10670">
        <v>455636</v>
      </c>
      <c r="E10670">
        <v>1587</v>
      </c>
      <c r="F10670">
        <v>4</v>
      </c>
      <c r="G10670">
        <v>23.387</v>
      </c>
      <c r="H10670" s="1">
        <v>43115</v>
      </c>
      <c r="I10670">
        <v>240</v>
      </c>
      <c r="J10670">
        <v>21.2821</v>
      </c>
      <c r="K10670">
        <v>10.750999999999999</v>
      </c>
      <c r="L10670" t="s">
        <v>14</v>
      </c>
      <c r="M10670">
        <v>0.8145</v>
      </c>
    </row>
    <row r="10671" spans="1:13" x14ac:dyDescent="0.25">
      <c r="A10671">
        <v>293702</v>
      </c>
      <c r="B10671">
        <v>1</v>
      </c>
      <c r="C10671" s="1">
        <v>43115</v>
      </c>
      <c r="D10671">
        <v>455636</v>
      </c>
      <c r="E10671">
        <v>108</v>
      </c>
      <c r="F10671">
        <v>1</v>
      </c>
      <c r="G10671">
        <v>119.691</v>
      </c>
      <c r="H10671" s="1">
        <v>43115</v>
      </c>
      <c r="I10671">
        <v>240</v>
      </c>
      <c r="J10671">
        <v>105.328</v>
      </c>
      <c r="K10671">
        <v>55.043999999999997</v>
      </c>
      <c r="L10671" t="s">
        <v>14</v>
      </c>
      <c r="M10671">
        <v>0.8145</v>
      </c>
    </row>
    <row r="10672" spans="1:13" x14ac:dyDescent="0.25">
      <c r="A10672">
        <v>293702</v>
      </c>
      <c r="B10672">
        <v>2</v>
      </c>
      <c r="C10672" s="1">
        <v>43115</v>
      </c>
      <c r="D10672">
        <v>455636</v>
      </c>
      <c r="E10672">
        <v>1393</v>
      </c>
      <c r="F10672">
        <v>10</v>
      </c>
      <c r="G10672">
        <v>65.786000000000001</v>
      </c>
      <c r="H10672" s="1">
        <v>43115</v>
      </c>
      <c r="I10672">
        <v>240</v>
      </c>
      <c r="J10672">
        <v>65.786000000000001</v>
      </c>
      <c r="K10672">
        <v>21.797999999999998</v>
      </c>
      <c r="L10672" t="s">
        <v>14</v>
      </c>
      <c r="M10672">
        <v>0.8145</v>
      </c>
    </row>
    <row r="10673" spans="1:13" x14ac:dyDescent="0.25">
      <c r="A10673">
        <v>293703</v>
      </c>
      <c r="B10673">
        <v>0</v>
      </c>
      <c r="C10673" s="1">
        <v>43115</v>
      </c>
      <c r="D10673">
        <v>2084608</v>
      </c>
      <c r="E10673">
        <v>1704</v>
      </c>
      <c r="F10673">
        <v>2</v>
      </c>
      <c r="G10673">
        <v>6.2910000000000004</v>
      </c>
      <c r="H10673" s="1">
        <v>43122</v>
      </c>
      <c r="I10673">
        <v>999999</v>
      </c>
      <c r="J10673">
        <v>5.4101999999999997</v>
      </c>
      <c r="K10673">
        <v>3.2040000000000002</v>
      </c>
      <c r="L10673" t="s">
        <v>13</v>
      </c>
      <c r="M10673">
        <v>1</v>
      </c>
    </row>
    <row r="10674" spans="1:13" x14ac:dyDescent="0.25">
      <c r="A10674">
        <v>293703</v>
      </c>
      <c r="B10674">
        <v>1</v>
      </c>
      <c r="C10674" s="1">
        <v>43115</v>
      </c>
      <c r="D10674">
        <v>2084608</v>
      </c>
      <c r="E10674">
        <v>2028</v>
      </c>
      <c r="F10674">
        <v>5</v>
      </c>
      <c r="G10674">
        <v>125.991</v>
      </c>
      <c r="H10674" s="1">
        <v>43122</v>
      </c>
      <c r="I10674">
        <v>999999</v>
      </c>
      <c r="J10674">
        <v>115.9117</v>
      </c>
      <c r="K10674">
        <v>64.233000000000004</v>
      </c>
      <c r="L10674" t="s">
        <v>13</v>
      </c>
      <c r="M10674">
        <v>1</v>
      </c>
    </row>
    <row r="10675" spans="1:13" x14ac:dyDescent="0.25">
      <c r="A10675">
        <v>293704</v>
      </c>
      <c r="B10675">
        <v>0</v>
      </c>
      <c r="C10675" s="1">
        <v>43115</v>
      </c>
      <c r="D10675">
        <v>1943304</v>
      </c>
      <c r="E10675">
        <v>2319</v>
      </c>
      <c r="F10675">
        <v>5</v>
      </c>
      <c r="G10675">
        <v>305.10000000000002</v>
      </c>
      <c r="H10675" s="1">
        <v>43117</v>
      </c>
      <c r="I10675">
        <v>999999</v>
      </c>
      <c r="J10675">
        <v>298.99799999999999</v>
      </c>
      <c r="K10675">
        <v>140.30099999999999</v>
      </c>
      <c r="L10675" t="s">
        <v>13</v>
      </c>
      <c r="M10675">
        <v>1</v>
      </c>
    </row>
    <row r="10676" spans="1:13" x14ac:dyDescent="0.25">
      <c r="A10676">
        <v>293800</v>
      </c>
      <c r="B10676">
        <v>0</v>
      </c>
      <c r="C10676" s="1">
        <v>43116</v>
      </c>
      <c r="D10676">
        <v>1921578</v>
      </c>
      <c r="E10676">
        <v>1647</v>
      </c>
      <c r="F10676">
        <v>1</v>
      </c>
      <c r="G10676">
        <v>233.98699999999999</v>
      </c>
      <c r="H10676" s="1">
        <v>43117</v>
      </c>
      <c r="I10676">
        <v>999999</v>
      </c>
      <c r="J10676">
        <v>233.98699999999999</v>
      </c>
      <c r="K10676">
        <v>107.601</v>
      </c>
      <c r="L10676" t="s">
        <v>13</v>
      </c>
      <c r="M10676">
        <v>1</v>
      </c>
    </row>
    <row r="10677" spans="1:13" x14ac:dyDescent="0.25">
      <c r="A10677">
        <v>293800</v>
      </c>
      <c r="B10677">
        <v>1</v>
      </c>
      <c r="C10677" s="1">
        <v>43116</v>
      </c>
      <c r="D10677">
        <v>1921578</v>
      </c>
      <c r="E10677">
        <v>1649</v>
      </c>
      <c r="F10677">
        <v>7</v>
      </c>
      <c r="G10677">
        <v>337.98700000000002</v>
      </c>
      <c r="H10677" s="1">
        <v>43117</v>
      </c>
      <c r="I10677">
        <v>999999</v>
      </c>
      <c r="J10677">
        <v>297.42849999999999</v>
      </c>
      <c r="K10677">
        <v>111.982</v>
      </c>
      <c r="L10677" t="s">
        <v>13</v>
      </c>
      <c r="M10677">
        <v>1</v>
      </c>
    </row>
    <row r="10678" spans="1:13" x14ac:dyDescent="0.25">
      <c r="A10678">
        <v>293800</v>
      </c>
      <c r="B10678">
        <v>2</v>
      </c>
      <c r="C10678" s="1">
        <v>43116</v>
      </c>
      <c r="D10678">
        <v>1921578</v>
      </c>
      <c r="E10678">
        <v>180</v>
      </c>
      <c r="F10678">
        <v>2</v>
      </c>
      <c r="G10678">
        <v>65.55</v>
      </c>
      <c r="H10678" s="1">
        <v>43117</v>
      </c>
      <c r="I10678">
        <v>999999</v>
      </c>
      <c r="J10678">
        <v>56.372999999999998</v>
      </c>
      <c r="K10678">
        <v>33.420999999999999</v>
      </c>
      <c r="L10678" t="s">
        <v>13</v>
      </c>
      <c r="M10678">
        <v>1</v>
      </c>
    </row>
    <row r="10679" spans="1:13" x14ac:dyDescent="0.25">
      <c r="A10679">
        <v>293801</v>
      </c>
      <c r="B10679">
        <v>0</v>
      </c>
      <c r="C10679" s="1">
        <v>43116</v>
      </c>
      <c r="D10679">
        <v>1621832</v>
      </c>
      <c r="E10679">
        <v>268</v>
      </c>
      <c r="F10679">
        <v>3</v>
      </c>
      <c r="G10679">
        <v>844.55</v>
      </c>
      <c r="H10679" s="1">
        <v>43121</v>
      </c>
      <c r="I10679">
        <v>999999</v>
      </c>
      <c r="J10679">
        <v>844.55</v>
      </c>
      <c r="K10679">
        <v>279.81299999999999</v>
      </c>
      <c r="L10679" t="s">
        <v>13</v>
      </c>
      <c r="M10679">
        <v>1</v>
      </c>
    </row>
    <row r="10680" spans="1:13" x14ac:dyDescent="0.25">
      <c r="A10680">
        <v>293801</v>
      </c>
      <c r="B10680">
        <v>1</v>
      </c>
      <c r="C10680" s="1">
        <v>43116</v>
      </c>
      <c r="D10680">
        <v>1621832</v>
      </c>
      <c r="E10680">
        <v>449</v>
      </c>
      <c r="F10680">
        <v>1</v>
      </c>
      <c r="G10680">
        <v>523.5</v>
      </c>
      <c r="H10680" s="1">
        <v>43121</v>
      </c>
      <c r="I10680">
        <v>999999</v>
      </c>
      <c r="J10680">
        <v>465.91500000000002</v>
      </c>
      <c r="K10680">
        <v>240.73500000000001</v>
      </c>
      <c r="L10680" t="s">
        <v>13</v>
      </c>
      <c r="M10680">
        <v>1</v>
      </c>
    </row>
    <row r="10681" spans="1:13" x14ac:dyDescent="0.25">
      <c r="A10681">
        <v>293801</v>
      </c>
      <c r="B10681">
        <v>2</v>
      </c>
      <c r="C10681" s="1">
        <v>43116</v>
      </c>
      <c r="D10681">
        <v>1621832</v>
      </c>
      <c r="E10681">
        <v>433</v>
      </c>
      <c r="F10681">
        <v>2</v>
      </c>
      <c r="G10681">
        <v>1453.5</v>
      </c>
      <c r="H10681" s="1">
        <v>43121</v>
      </c>
      <c r="I10681">
        <v>999999</v>
      </c>
      <c r="J10681">
        <v>1279.08</v>
      </c>
      <c r="K10681">
        <v>481.57499999999999</v>
      </c>
      <c r="L10681" t="s">
        <v>13</v>
      </c>
      <c r="M10681">
        <v>1</v>
      </c>
    </row>
    <row r="10682" spans="1:13" x14ac:dyDescent="0.25">
      <c r="A10682">
        <v>293802</v>
      </c>
      <c r="B10682">
        <v>0</v>
      </c>
      <c r="C10682" s="1">
        <v>43116</v>
      </c>
      <c r="D10682">
        <v>291831</v>
      </c>
      <c r="E10682">
        <v>1473</v>
      </c>
      <c r="F10682">
        <v>5</v>
      </c>
      <c r="G10682">
        <v>376.6</v>
      </c>
      <c r="H10682" s="1">
        <v>43118</v>
      </c>
      <c r="I10682">
        <v>999999</v>
      </c>
      <c r="J10682">
        <v>335.17399999999998</v>
      </c>
      <c r="K10682">
        <v>173.18</v>
      </c>
      <c r="L10682" t="s">
        <v>15</v>
      </c>
      <c r="M10682">
        <v>1.2423999999999999</v>
      </c>
    </row>
    <row r="10683" spans="1:13" x14ac:dyDescent="0.25">
      <c r="A10683">
        <v>293803</v>
      </c>
      <c r="B10683">
        <v>0</v>
      </c>
      <c r="C10683" s="1">
        <v>43116</v>
      </c>
      <c r="D10683">
        <v>249397</v>
      </c>
      <c r="E10683">
        <v>515</v>
      </c>
      <c r="F10683">
        <v>2</v>
      </c>
      <c r="G10683">
        <v>88.5</v>
      </c>
      <c r="H10683" s="1">
        <v>43120</v>
      </c>
      <c r="I10683">
        <v>999999</v>
      </c>
      <c r="J10683">
        <v>77.88</v>
      </c>
      <c r="K10683">
        <v>45.12</v>
      </c>
      <c r="L10683" t="s">
        <v>15</v>
      </c>
      <c r="M10683">
        <v>1.2423999999999999</v>
      </c>
    </row>
    <row r="10684" spans="1:13" x14ac:dyDescent="0.25">
      <c r="A10684">
        <v>293804</v>
      </c>
      <c r="B10684">
        <v>0</v>
      </c>
      <c r="C10684" s="1">
        <v>43116</v>
      </c>
      <c r="D10684">
        <v>411493</v>
      </c>
      <c r="E10684">
        <v>2023</v>
      </c>
      <c r="F10684">
        <v>2</v>
      </c>
      <c r="G10684">
        <v>89.991</v>
      </c>
      <c r="H10684" s="1">
        <v>43116</v>
      </c>
      <c r="I10684">
        <v>230</v>
      </c>
      <c r="J10684">
        <v>89.991</v>
      </c>
      <c r="K10684">
        <v>45.881999999999998</v>
      </c>
      <c r="L10684" t="s">
        <v>14</v>
      </c>
      <c r="M10684">
        <v>0.81769999999999998</v>
      </c>
    </row>
    <row r="10685" spans="1:13" x14ac:dyDescent="0.25">
      <c r="A10685">
        <v>293804</v>
      </c>
      <c r="B10685">
        <v>1</v>
      </c>
      <c r="C10685" s="1">
        <v>43116</v>
      </c>
      <c r="D10685">
        <v>411493</v>
      </c>
      <c r="E10685">
        <v>1562</v>
      </c>
      <c r="F10685">
        <v>1</v>
      </c>
      <c r="G10685">
        <v>333.2</v>
      </c>
      <c r="H10685" s="1">
        <v>43116</v>
      </c>
      <c r="I10685">
        <v>230</v>
      </c>
      <c r="J10685">
        <v>333.2</v>
      </c>
      <c r="K10685">
        <v>153.22999999999999</v>
      </c>
      <c r="L10685" t="s">
        <v>14</v>
      </c>
      <c r="M10685">
        <v>0.81769999999999998</v>
      </c>
    </row>
    <row r="10686" spans="1:13" x14ac:dyDescent="0.25">
      <c r="A10686">
        <v>293805</v>
      </c>
      <c r="B10686">
        <v>0</v>
      </c>
      <c r="C10686" s="1">
        <v>43116</v>
      </c>
      <c r="D10686">
        <v>870209</v>
      </c>
      <c r="E10686">
        <v>1615</v>
      </c>
      <c r="F10686">
        <v>4</v>
      </c>
      <c r="G10686">
        <v>376.98700000000002</v>
      </c>
      <c r="H10686" s="1">
        <v>43116</v>
      </c>
      <c r="I10686">
        <v>330</v>
      </c>
      <c r="J10686">
        <v>327.97859999999997</v>
      </c>
      <c r="K10686">
        <v>124.904</v>
      </c>
      <c r="L10686" t="s">
        <v>14</v>
      </c>
      <c r="M10686">
        <v>0.81769999999999998</v>
      </c>
    </row>
    <row r="10687" spans="1:13" x14ac:dyDescent="0.25">
      <c r="A10687">
        <v>293900</v>
      </c>
      <c r="B10687">
        <v>0</v>
      </c>
      <c r="C10687" s="1">
        <v>43117</v>
      </c>
      <c r="D10687">
        <v>2085530</v>
      </c>
      <c r="E10687">
        <v>1430</v>
      </c>
      <c r="F10687">
        <v>4</v>
      </c>
      <c r="G10687">
        <v>418.6</v>
      </c>
      <c r="H10687" s="1">
        <v>43117</v>
      </c>
      <c r="I10687">
        <v>630</v>
      </c>
      <c r="J10687">
        <v>418.6</v>
      </c>
      <c r="K10687">
        <v>192.5</v>
      </c>
      <c r="L10687" t="s">
        <v>13</v>
      </c>
      <c r="M10687">
        <v>1</v>
      </c>
    </row>
    <row r="10688" spans="1:13" x14ac:dyDescent="0.25">
      <c r="A10688">
        <v>293900</v>
      </c>
      <c r="B10688">
        <v>1</v>
      </c>
      <c r="C10688" s="1">
        <v>43117</v>
      </c>
      <c r="D10688">
        <v>2085530</v>
      </c>
      <c r="E10688">
        <v>901</v>
      </c>
      <c r="F10688">
        <v>3</v>
      </c>
      <c r="G10688">
        <v>66</v>
      </c>
      <c r="H10688" s="1">
        <v>43117</v>
      </c>
      <c r="I10688">
        <v>630</v>
      </c>
      <c r="J10688">
        <v>59.4</v>
      </c>
      <c r="K10688">
        <v>33.645000000000003</v>
      </c>
      <c r="L10688" t="s">
        <v>13</v>
      </c>
      <c r="M10688">
        <v>1</v>
      </c>
    </row>
    <row r="10689" spans="1:13" x14ac:dyDescent="0.25">
      <c r="A10689">
        <v>293901</v>
      </c>
      <c r="B10689">
        <v>0</v>
      </c>
      <c r="C10689" s="1">
        <v>43117</v>
      </c>
      <c r="D10689">
        <v>181488</v>
      </c>
      <c r="E10689">
        <v>459</v>
      </c>
      <c r="F10689">
        <v>4</v>
      </c>
      <c r="G10689">
        <v>404.85</v>
      </c>
      <c r="H10689" s="1">
        <v>43119</v>
      </c>
      <c r="I10689">
        <v>999999</v>
      </c>
      <c r="J10689">
        <v>356.26799999999997</v>
      </c>
      <c r="K10689">
        <v>206.4</v>
      </c>
      <c r="L10689" t="s">
        <v>17</v>
      </c>
      <c r="M10689">
        <v>1.2548999999999999</v>
      </c>
    </row>
    <row r="10690" spans="1:13" x14ac:dyDescent="0.25">
      <c r="A10690">
        <v>293902</v>
      </c>
      <c r="B10690">
        <v>0</v>
      </c>
      <c r="C10690" s="1">
        <v>43117</v>
      </c>
      <c r="D10690">
        <v>1438042</v>
      </c>
      <c r="E10690">
        <v>1830</v>
      </c>
      <c r="F10690">
        <v>1</v>
      </c>
      <c r="G10690">
        <v>1439.1</v>
      </c>
      <c r="H10690" s="1">
        <v>43117</v>
      </c>
      <c r="I10690">
        <v>560</v>
      </c>
      <c r="J10690">
        <v>1323.972</v>
      </c>
      <c r="K10690">
        <v>733.69799999999998</v>
      </c>
      <c r="L10690" t="s">
        <v>13</v>
      </c>
      <c r="M10690">
        <v>1</v>
      </c>
    </row>
    <row r="10691" spans="1:13" x14ac:dyDescent="0.25">
      <c r="A10691">
        <v>293902</v>
      </c>
      <c r="B10691">
        <v>1</v>
      </c>
      <c r="C10691" s="1">
        <v>43117</v>
      </c>
      <c r="D10691">
        <v>1438042</v>
      </c>
      <c r="E10691">
        <v>1484</v>
      </c>
      <c r="F10691">
        <v>2</v>
      </c>
      <c r="G10691">
        <v>291.2</v>
      </c>
      <c r="H10691" s="1">
        <v>43117</v>
      </c>
      <c r="I10691">
        <v>560</v>
      </c>
      <c r="J10691">
        <v>291.2</v>
      </c>
      <c r="K10691">
        <v>133.91</v>
      </c>
      <c r="L10691" t="s">
        <v>13</v>
      </c>
      <c r="M10691">
        <v>1</v>
      </c>
    </row>
    <row r="10692" spans="1:13" x14ac:dyDescent="0.25">
      <c r="A10692">
        <v>293902</v>
      </c>
      <c r="B10692">
        <v>2</v>
      </c>
      <c r="C10692" s="1">
        <v>43117</v>
      </c>
      <c r="D10692">
        <v>1438042</v>
      </c>
      <c r="E10692">
        <v>1563</v>
      </c>
      <c r="F10692">
        <v>4</v>
      </c>
      <c r="G10692">
        <v>375.2</v>
      </c>
      <c r="H10692" s="1">
        <v>43117</v>
      </c>
      <c r="I10692">
        <v>560</v>
      </c>
      <c r="J10692">
        <v>360.19200000000001</v>
      </c>
      <c r="K10692">
        <v>172.536</v>
      </c>
      <c r="L10692" t="s">
        <v>13</v>
      </c>
      <c r="M10692">
        <v>1</v>
      </c>
    </row>
    <row r="10693" spans="1:13" x14ac:dyDescent="0.25">
      <c r="A10693">
        <v>293903</v>
      </c>
      <c r="B10693">
        <v>0</v>
      </c>
      <c r="C10693" s="1">
        <v>43117</v>
      </c>
      <c r="D10693">
        <v>1153367</v>
      </c>
      <c r="E10693">
        <v>218</v>
      </c>
      <c r="F10693">
        <v>7</v>
      </c>
      <c r="G10693">
        <v>654.54999999999995</v>
      </c>
      <c r="H10693" s="1">
        <v>43117</v>
      </c>
      <c r="I10693">
        <v>360</v>
      </c>
      <c r="J10693">
        <v>582.54949999999997</v>
      </c>
      <c r="K10693">
        <v>301.00749999999999</v>
      </c>
      <c r="L10693" t="s">
        <v>16</v>
      </c>
      <c r="M10693">
        <v>0.7258</v>
      </c>
    </row>
    <row r="10694" spans="1:13" x14ac:dyDescent="0.25">
      <c r="A10694">
        <v>293903</v>
      </c>
      <c r="B10694">
        <v>1</v>
      </c>
      <c r="C10694" s="1">
        <v>43117</v>
      </c>
      <c r="D10694">
        <v>1153367</v>
      </c>
      <c r="E10694">
        <v>1621</v>
      </c>
      <c r="F10694">
        <v>2</v>
      </c>
      <c r="G10694">
        <v>16.887</v>
      </c>
      <c r="H10694" s="1">
        <v>43117</v>
      </c>
      <c r="I10694">
        <v>360</v>
      </c>
      <c r="J10694">
        <v>15.1983</v>
      </c>
      <c r="K10694">
        <v>8.6059999999999999</v>
      </c>
      <c r="L10694" t="s">
        <v>16</v>
      </c>
      <c r="M10694">
        <v>0.7258</v>
      </c>
    </row>
    <row r="10695" spans="1:13" x14ac:dyDescent="0.25">
      <c r="A10695">
        <v>293903</v>
      </c>
      <c r="B10695">
        <v>2</v>
      </c>
      <c r="C10695" s="1">
        <v>43117</v>
      </c>
      <c r="D10695">
        <v>1153367</v>
      </c>
      <c r="E10695">
        <v>1655</v>
      </c>
      <c r="F10695">
        <v>3</v>
      </c>
      <c r="G10695">
        <v>376.98700000000002</v>
      </c>
      <c r="H10695" s="1">
        <v>43117</v>
      </c>
      <c r="I10695">
        <v>360</v>
      </c>
      <c r="J10695">
        <v>376.98700000000002</v>
      </c>
      <c r="K10695">
        <v>124.904</v>
      </c>
      <c r="L10695" t="s">
        <v>16</v>
      </c>
      <c r="M10695">
        <v>0.7258</v>
      </c>
    </row>
    <row r="10696" spans="1:13" x14ac:dyDescent="0.25">
      <c r="A10696">
        <v>293904</v>
      </c>
      <c r="B10696">
        <v>0</v>
      </c>
      <c r="C10696" s="1">
        <v>43117</v>
      </c>
      <c r="D10696">
        <v>1704877</v>
      </c>
      <c r="E10696">
        <v>2499</v>
      </c>
      <c r="F10696">
        <v>2</v>
      </c>
      <c r="G10696">
        <v>33.207999999999998</v>
      </c>
      <c r="H10696" s="1">
        <v>43117</v>
      </c>
      <c r="I10696">
        <v>670</v>
      </c>
      <c r="J10696">
        <v>29.555099999999999</v>
      </c>
      <c r="K10696">
        <v>16.925999999999998</v>
      </c>
      <c r="L10696" t="s">
        <v>13</v>
      </c>
      <c r="M10696">
        <v>1</v>
      </c>
    </row>
    <row r="10697" spans="1:13" x14ac:dyDescent="0.25">
      <c r="A10697">
        <v>293904</v>
      </c>
      <c r="B10697">
        <v>1</v>
      </c>
      <c r="C10697" s="1">
        <v>43117</v>
      </c>
      <c r="D10697">
        <v>1704877</v>
      </c>
      <c r="E10697">
        <v>1992</v>
      </c>
      <c r="F10697">
        <v>1</v>
      </c>
      <c r="G10697">
        <v>125.991</v>
      </c>
      <c r="H10697" s="1">
        <v>43117</v>
      </c>
      <c r="I10697">
        <v>670</v>
      </c>
      <c r="J10697">
        <v>119.6914</v>
      </c>
      <c r="K10697">
        <v>64.233000000000004</v>
      </c>
      <c r="L10697" t="s">
        <v>13</v>
      </c>
      <c r="M10697">
        <v>1</v>
      </c>
    </row>
    <row r="10698" spans="1:13" x14ac:dyDescent="0.25">
      <c r="A10698">
        <v>293904</v>
      </c>
      <c r="B10698">
        <v>2</v>
      </c>
      <c r="C10698" s="1">
        <v>43117</v>
      </c>
      <c r="D10698">
        <v>1704877</v>
      </c>
      <c r="E10698">
        <v>467</v>
      </c>
      <c r="F10698">
        <v>1</v>
      </c>
      <c r="G10698">
        <v>208.5</v>
      </c>
      <c r="H10698" s="1">
        <v>43117</v>
      </c>
      <c r="I10698">
        <v>670</v>
      </c>
      <c r="J10698">
        <v>208.5</v>
      </c>
      <c r="K10698">
        <v>95.88</v>
      </c>
      <c r="L10698" t="s">
        <v>13</v>
      </c>
      <c r="M10698">
        <v>1</v>
      </c>
    </row>
    <row r="10699" spans="1:13" x14ac:dyDescent="0.25">
      <c r="A10699">
        <v>293904</v>
      </c>
      <c r="B10699">
        <v>3</v>
      </c>
      <c r="C10699" s="1">
        <v>43117</v>
      </c>
      <c r="D10699">
        <v>1704877</v>
      </c>
      <c r="E10699">
        <v>1389</v>
      </c>
      <c r="F10699">
        <v>1</v>
      </c>
      <c r="G10699">
        <v>50.386000000000003</v>
      </c>
      <c r="H10699" s="1">
        <v>43117</v>
      </c>
      <c r="I10699">
        <v>670</v>
      </c>
      <c r="J10699">
        <v>44.339599999999997</v>
      </c>
      <c r="K10699">
        <v>23.17</v>
      </c>
      <c r="L10699" t="s">
        <v>13</v>
      </c>
      <c r="M10699">
        <v>1</v>
      </c>
    </row>
    <row r="10700" spans="1:13" x14ac:dyDescent="0.25">
      <c r="A10700">
        <v>293904</v>
      </c>
      <c r="B10700">
        <v>4</v>
      </c>
      <c r="C10700" s="1">
        <v>43117</v>
      </c>
      <c r="D10700">
        <v>1704877</v>
      </c>
      <c r="E10700">
        <v>1625</v>
      </c>
      <c r="F10700">
        <v>2</v>
      </c>
      <c r="G10700">
        <v>284.7</v>
      </c>
      <c r="H10700" s="1">
        <v>43117</v>
      </c>
      <c r="I10700">
        <v>670</v>
      </c>
      <c r="J10700">
        <v>261.92399999999998</v>
      </c>
      <c r="K10700">
        <v>94.328000000000003</v>
      </c>
      <c r="L10700" t="s">
        <v>13</v>
      </c>
      <c r="M10700">
        <v>1</v>
      </c>
    </row>
    <row r="10701" spans="1:13" x14ac:dyDescent="0.25">
      <c r="A10701">
        <v>293904</v>
      </c>
      <c r="B10701">
        <v>5</v>
      </c>
      <c r="C10701" s="1">
        <v>43117</v>
      </c>
      <c r="D10701">
        <v>1704877</v>
      </c>
      <c r="E10701">
        <v>136</v>
      </c>
      <c r="F10701">
        <v>3</v>
      </c>
      <c r="G10701">
        <v>332.45249999999999</v>
      </c>
      <c r="H10701" s="1">
        <v>43117</v>
      </c>
      <c r="I10701">
        <v>670</v>
      </c>
      <c r="J10701">
        <v>295.8827</v>
      </c>
      <c r="K10701">
        <v>152.8835</v>
      </c>
      <c r="L10701" t="s">
        <v>13</v>
      </c>
      <c r="M10701">
        <v>1</v>
      </c>
    </row>
    <row r="10702" spans="1:13" x14ac:dyDescent="0.25">
      <c r="A10702">
        <v>293905</v>
      </c>
      <c r="B10702">
        <v>0</v>
      </c>
      <c r="C10702" s="1">
        <v>43117</v>
      </c>
      <c r="D10702">
        <v>1429357</v>
      </c>
      <c r="E10702">
        <v>1762</v>
      </c>
      <c r="F10702">
        <v>1</v>
      </c>
      <c r="G10702">
        <v>28.251000000000001</v>
      </c>
      <c r="H10702" s="1">
        <v>43121</v>
      </c>
      <c r="I10702">
        <v>999999</v>
      </c>
      <c r="J10702">
        <v>28.251000000000001</v>
      </c>
      <c r="K10702">
        <v>14.4</v>
      </c>
      <c r="L10702" t="s">
        <v>13</v>
      </c>
      <c r="M10702">
        <v>1</v>
      </c>
    </row>
    <row r="10703" spans="1:13" x14ac:dyDescent="0.25">
      <c r="A10703">
        <v>293905</v>
      </c>
      <c r="B10703">
        <v>1</v>
      </c>
      <c r="C10703" s="1">
        <v>43117</v>
      </c>
      <c r="D10703">
        <v>1429357</v>
      </c>
      <c r="E10703">
        <v>454</v>
      </c>
      <c r="F10703">
        <v>2</v>
      </c>
      <c r="G10703">
        <v>404.85</v>
      </c>
      <c r="H10703" s="1">
        <v>43121</v>
      </c>
      <c r="I10703">
        <v>999999</v>
      </c>
      <c r="J10703">
        <v>360.31650000000002</v>
      </c>
      <c r="K10703">
        <v>206.4</v>
      </c>
      <c r="L10703" t="s">
        <v>13</v>
      </c>
      <c r="M10703">
        <v>1</v>
      </c>
    </row>
    <row r="10704" spans="1:13" x14ac:dyDescent="0.25">
      <c r="A10704">
        <v>293905</v>
      </c>
      <c r="B10704">
        <v>2</v>
      </c>
      <c r="C10704" s="1">
        <v>43117</v>
      </c>
      <c r="D10704">
        <v>1429357</v>
      </c>
      <c r="E10704">
        <v>445</v>
      </c>
      <c r="F10704">
        <v>7</v>
      </c>
      <c r="G10704">
        <v>838.5</v>
      </c>
      <c r="H10704" s="1">
        <v>43121</v>
      </c>
      <c r="I10704">
        <v>999999</v>
      </c>
      <c r="J10704">
        <v>838.5</v>
      </c>
      <c r="K10704">
        <v>385.59</v>
      </c>
      <c r="L10704" t="s">
        <v>13</v>
      </c>
      <c r="M10704">
        <v>1</v>
      </c>
    </row>
    <row r="10705" spans="1:13" x14ac:dyDescent="0.25">
      <c r="A10705">
        <v>293905</v>
      </c>
      <c r="B10705">
        <v>3</v>
      </c>
      <c r="C10705" s="1">
        <v>43117</v>
      </c>
      <c r="D10705">
        <v>1429357</v>
      </c>
      <c r="E10705">
        <v>570</v>
      </c>
      <c r="F10705">
        <v>1</v>
      </c>
      <c r="G10705">
        <v>448.5</v>
      </c>
      <c r="H10705" s="1">
        <v>43121</v>
      </c>
      <c r="I10705">
        <v>999999</v>
      </c>
      <c r="J10705">
        <v>394.68</v>
      </c>
      <c r="K10705">
        <v>148.59</v>
      </c>
      <c r="L10705" t="s">
        <v>13</v>
      </c>
      <c r="M10705">
        <v>1</v>
      </c>
    </row>
    <row r="10706" spans="1:13" x14ac:dyDescent="0.25">
      <c r="A10706">
        <v>293905</v>
      </c>
      <c r="B10706">
        <v>4</v>
      </c>
      <c r="C10706" s="1">
        <v>43117</v>
      </c>
      <c r="D10706">
        <v>1429357</v>
      </c>
      <c r="E10706">
        <v>2515</v>
      </c>
      <c r="F10706">
        <v>3</v>
      </c>
      <c r="G10706">
        <v>4.6900000000000004</v>
      </c>
      <c r="H10706" s="1">
        <v>43121</v>
      </c>
      <c r="I10706">
        <v>999999</v>
      </c>
      <c r="J10706">
        <v>4.3616999999999999</v>
      </c>
      <c r="K10706">
        <v>2.3940000000000001</v>
      </c>
      <c r="L10706" t="s">
        <v>13</v>
      </c>
      <c r="M10706">
        <v>1</v>
      </c>
    </row>
    <row r="10707" spans="1:13" x14ac:dyDescent="0.25">
      <c r="A10707">
        <v>293905</v>
      </c>
      <c r="B10707">
        <v>5</v>
      </c>
      <c r="C10707" s="1">
        <v>43117</v>
      </c>
      <c r="D10707">
        <v>1429357</v>
      </c>
      <c r="E10707">
        <v>2034</v>
      </c>
      <c r="F10707">
        <v>2</v>
      </c>
      <c r="G10707">
        <v>125.991</v>
      </c>
      <c r="H10707" s="1">
        <v>43121</v>
      </c>
      <c r="I10707">
        <v>999999</v>
      </c>
      <c r="J10707">
        <v>110.872</v>
      </c>
      <c r="K10707">
        <v>64.233000000000004</v>
      </c>
      <c r="L10707" t="s">
        <v>13</v>
      </c>
      <c r="M10707">
        <v>1</v>
      </c>
    </row>
    <row r="10708" spans="1:13" x14ac:dyDescent="0.25">
      <c r="A10708">
        <v>293905</v>
      </c>
      <c r="B10708">
        <v>6</v>
      </c>
      <c r="C10708" s="1">
        <v>43117</v>
      </c>
      <c r="D10708">
        <v>1429357</v>
      </c>
      <c r="E10708">
        <v>1624</v>
      </c>
      <c r="F10708">
        <v>5</v>
      </c>
      <c r="G10708">
        <v>284.7</v>
      </c>
      <c r="H10708" s="1">
        <v>43121</v>
      </c>
      <c r="I10708">
        <v>999999</v>
      </c>
      <c r="J10708">
        <v>250.536</v>
      </c>
      <c r="K10708">
        <v>94.328000000000003</v>
      </c>
      <c r="L10708" t="s">
        <v>13</v>
      </c>
      <c r="M10708">
        <v>1</v>
      </c>
    </row>
    <row r="10709" spans="1:13" x14ac:dyDescent="0.25">
      <c r="A10709">
        <v>293906</v>
      </c>
      <c r="B10709">
        <v>0</v>
      </c>
      <c r="C10709" s="1">
        <v>43117</v>
      </c>
      <c r="D10709">
        <v>328033</v>
      </c>
      <c r="E10709">
        <v>1499</v>
      </c>
      <c r="F10709">
        <v>2</v>
      </c>
      <c r="G10709">
        <v>434</v>
      </c>
      <c r="H10709" s="1">
        <v>43118</v>
      </c>
      <c r="I10709">
        <v>999999</v>
      </c>
      <c r="J10709">
        <v>386.26</v>
      </c>
      <c r="K10709">
        <v>199.584</v>
      </c>
      <c r="L10709" t="s">
        <v>15</v>
      </c>
      <c r="M10709">
        <v>1.2444</v>
      </c>
    </row>
    <row r="10710" spans="1:13" x14ac:dyDescent="0.25">
      <c r="A10710">
        <v>293907</v>
      </c>
      <c r="B10710">
        <v>0</v>
      </c>
      <c r="C10710" s="1">
        <v>43117</v>
      </c>
      <c r="D10710">
        <v>1365877</v>
      </c>
      <c r="E10710">
        <v>2509</v>
      </c>
      <c r="F10710">
        <v>1</v>
      </c>
      <c r="G10710">
        <v>5.6840000000000002</v>
      </c>
      <c r="H10710" s="1">
        <v>43121</v>
      </c>
      <c r="I10710">
        <v>999999</v>
      </c>
      <c r="J10710">
        <v>5.6840000000000002</v>
      </c>
      <c r="K10710">
        <v>2.8980000000000001</v>
      </c>
      <c r="L10710" t="s">
        <v>13</v>
      </c>
      <c r="M10710">
        <v>1</v>
      </c>
    </row>
    <row r="10711" spans="1:13" x14ac:dyDescent="0.25">
      <c r="A10711">
        <v>293907</v>
      </c>
      <c r="B10711">
        <v>1</v>
      </c>
      <c r="C10711" s="1">
        <v>43117</v>
      </c>
      <c r="D10711">
        <v>1365877</v>
      </c>
      <c r="E10711">
        <v>147</v>
      </c>
      <c r="F10711">
        <v>1</v>
      </c>
      <c r="G10711">
        <v>2754.9904999999999</v>
      </c>
      <c r="H10711" s="1">
        <v>43121</v>
      </c>
      <c r="I10711">
        <v>999999</v>
      </c>
      <c r="J10711">
        <v>2727.4405000000002</v>
      </c>
      <c r="K10711">
        <v>912.779</v>
      </c>
      <c r="L10711" t="s">
        <v>13</v>
      </c>
      <c r="M10711">
        <v>1</v>
      </c>
    </row>
    <row r="10712" spans="1:13" x14ac:dyDescent="0.25">
      <c r="A10712">
        <v>293908</v>
      </c>
      <c r="B10712">
        <v>0</v>
      </c>
      <c r="C10712" s="1">
        <v>43117</v>
      </c>
      <c r="D10712">
        <v>1246775</v>
      </c>
      <c r="E10712">
        <v>606</v>
      </c>
      <c r="F10712">
        <v>1</v>
      </c>
      <c r="G10712">
        <v>448.5</v>
      </c>
      <c r="H10712" s="1">
        <v>43119</v>
      </c>
      <c r="I10712">
        <v>999999</v>
      </c>
      <c r="J10712">
        <v>448.5</v>
      </c>
      <c r="K10712">
        <v>206.25</v>
      </c>
      <c r="L10712" t="s">
        <v>13</v>
      </c>
      <c r="M10712">
        <v>1</v>
      </c>
    </row>
    <row r="10713" spans="1:13" x14ac:dyDescent="0.25">
      <c r="A10713">
        <v>293908</v>
      </c>
      <c r="B10713">
        <v>1</v>
      </c>
      <c r="C10713" s="1">
        <v>43117</v>
      </c>
      <c r="D10713">
        <v>1246775</v>
      </c>
      <c r="E10713">
        <v>433</v>
      </c>
      <c r="F10713">
        <v>1</v>
      </c>
      <c r="G10713">
        <v>1453.5</v>
      </c>
      <c r="H10713" s="1">
        <v>43119</v>
      </c>
      <c r="I10713">
        <v>999999</v>
      </c>
      <c r="J10713">
        <v>1322.6849999999999</v>
      </c>
      <c r="K10713">
        <v>481.57499999999999</v>
      </c>
      <c r="L10713" t="s">
        <v>13</v>
      </c>
      <c r="M10713">
        <v>1</v>
      </c>
    </row>
    <row r="10714" spans="1:13" x14ac:dyDescent="0.25">
      <c r="A10714">
        <v>293908</v>
      </c>
      <c r="B10714">
        <v>2</v>
      </c>
      <c r="C10714" s="1">
        <v>43117</v>
      </c>
      <c r="D10714">
        <v>1246775</v>
      </c>
      <c r="E10714">
        <v>2084</v>
      </c>
      <c r="F10714">
        <v>1</v>
      </c>
      <c r="G10714">
        <v>85.491</v>
      </c>
      <c r="H10714" s="1">
        <v>43119</v>
      </c>
      <c r="I10714">
        <v>999999</v>
      </c>
      <c r="J10714">
        <v>75.231999999999999</v>
      </c>
      <c r="K10714">
        <v>43.587000000000003</v>
      </c>
      <c r="L10714" t="s">
        <v>13</v>
      </c>
      <c r="M10714">
        <v>1</v>
      </c>
    </row>
    <row r="10715" spans="1:13" x14ac:dyDescent="0.25">
      <c r="A10715">
        <v>293908</v>
      </c>
      <c r="B10715">
        <v>3</v>
      </c>
      <c r="C10715" s="1">
        <v>43117</v>
      </c>
      <c r="D10715">
        <v>1246775</v>
      </c>
      <c r="E10715">
        <v>1615</v>
      </c>
      <c r="F10715">
        <v>1</v>
      </c>
      <c r="G10715">
        <v>376.98700000000002</v>
      </c>
      <c r="H10715" s="1">
        <v>43119</v>
      </c>
      <c r="I10715">
        <v>999999</v>
      </c>
      <c r="J10715">
        <v>376.98700000000002</v>
      </c>
      <c r="K10715">
        <v>124.904</v>
      </c>
      <c r="L10715" t="s">
        <v>13</v>
      </c>
      <c r="M10715">
        <v>1</v>
      </c>
    </row>
    <row r="10716" spans="1:13" x14ac:dyDescent="0.25">
      <c r="A10716">
        <v>294000</v>
      </c>
      <c r="B10716">
        <v>0</v>
      </c>
      <c r="C10716" s="1">
        <v>43118</v>
      </c>
      <c r="D10716">
        <v>331082</v>
      </c>
      <c r="E10716">
        <v>1649</v>
      </c>
      <c r="F10716">
        <v>9</v>
      </c>
      <c r="G10716">
        <v>337.98700000000002</v>
      </c>
      <c r="H10716" s="1">
        <v>43118</v>
      </c>
      <c r="I10716">
        <v>80</v>
      </c>
      <c r="J10716">
        <v>337.98700000000002</v>
      </c>
      <c r="K10716">
        <v>111.982</v>
      </c>
      <c r="L10716" t="s">
        <v>15</v>
      </c>
      <c r="M10716">
        <v>1.2446999999999999</v>
      </c>
    </row>
    <row r="10717" spans="1:13" x14ac:dyDescent="0.25">
      <c r="A10717">
        <v>294000</v>
      </c>
      <c r="B10717">
        <v>1</v>
      </c>
      <c r="C10717" s="1">
        <v>43118</v>
      </c>
      <c r="D10717">
        <v>331082</v>
      </c>
      <c r="E10717">
        <v>1633</v>
      </c>
      <c r="F10717">
        <v>1</v>
      </c>
      <c r="G10717">
        <v>18.056999999999999</v>
      </c>
      <c r="H10717" s="1">
        <v>43118</v>
      </c>
      <c r="I10717">
        <v>80</v>
      </c>
      <c r="J10717">
        <v>16.612400000000001</v>
      </c>
      <c r="K10717">
        <v>8.3070000000000004</v>
      </c>
      <c r="L10717" t="s">
        <v>15</v>
      </c>
      <c r="M10717">
        <v>1.2446999999999999</v>
      </c>
    </row>
    <row r="10718" spans="1:13" x14ac:dyDescent="0.25">
      <c r="A10718">
        <v>294000</v>
      </c>
      <c r="B10718">
        <v>2</v>
      </c>
      <c r="C10718" s="1">
        <v>43118</v>
      </c>
      <c r="D10718">
        <v>331082</v>
      </c>
      <c r="E10718">
        <v>449</v>
      </c>
      <c r="F10718">
        <v>3</v>
      </c>
      <c r="G10718">
        <v>523.5</v>
      </c>
      <c r="H10718" s="1">
        <v>43118</v>
      </c>
      <c r="I10718">
        <v>80</v>
      </c>
      <c r="J10718">
        <v>471.15</v>
      </c>
      <c r="K10718">
        <v>240.73500000000001</v>
      </c>
      <c r="L10718" t="s">
        <v>15</v>
      </c>
      <c r="M10718">
        <v>1.2446999999999999</v>
      </c>
    </row>
    <row r="10719" spans="1:13" x14ac:dyDescent="0.25">
      <c r="A10719">
        <v>294000</v>
      </c>
      <c r="B10719">
        <v>3</v>
      </c>
      <c r="C10719" s="1">
        <v>43118</v>
      </c>
      <c r="D10719">
        <v>331082</v>
      </c>
      <c r="E10719">
        <v>136</v>
      </c>
      <c r="F10719">
        <v>2</v>
      </c>
      <c r="G10719">
        <v>332.45249999999999</v>
      </c>
      <c r="H10719" s="1">
        <v>43118</v>
      </c>
      <c r="I10719">
        <v>80</v>
      </c>
      <c r="J10719">
        <v>332.45249999999999</v>
      </c>
      <c r="K10719">
        <v>152.8835</v>
      </c>
      <c r="L10719" t="s">
        <v>15</v>
      </c>
      <c r="M10719">
        <v>1.2446999999999999</v>
      </c>
    </row>
    <row r="10720" spans="1:13" x14ac:dyDescent="0.25">
      <c r="A10720">
        <v>294001</v>
      </c>
      <c r="B10720">
        <v>0</v>
      </c>
      <c r="C10720" s="1">
        <v>43118</v>
      </c>
      <c r="D10720">
        <v>1939834</v>
      </c>
      <c r="E10720">
        <v>1620</v>
      </c>
      <c r="F10720">
        <v>10</v>
      </c>
      <c r="G10720">
        <v>79.287000000000006</v>
      </c>
      <c r="H10720" s="1">
        <v>43118</v>
      </c>
      <c r="I10720">
        <v>440</v>
      </c>
      <c r="J10720">
        <v>79.287000000000006</v>
      </c>
      <c r="K10720">
        <v>36.465000000000003</v>
      </c>
      <c r="L10720" t="s">
        <v>13</v>
      </c>
      <c r="M10720">
        <v>1</v>
      </c>
    </row>
    <row r="10721" spans="1:13" x14ac:dyDescent="0.25">
      <c r="A10721">
        <v>294002</v>
      </c>
      <c r="B10721">
        <v>0</v>
      </c>
      <c r="C10721" s="1">
        <v>43118</v>
      </c>
      <c r="D10721">
        <v>927302</v>
      </c>
      <c r="E10721">
        <v>1325</v>
      </c>
      <c r="F10721">
        <v>1</v>
      </c>
      <c r="G10721">
        <v>55.985999999999997</v>
      </c>
      <c r="H10721" s="1">
        <v>43123</v>
      </c>
      <c r="I10721">
        <v>999999</v>
      </c>
      <c r="J10721">
        <v>53.746499999999997</v>
      </c>
      <c r="K10721">
        <v>25.745999999999999</v>
      </c>
      <c r="L10721" t="s">
        <v>16</v>
      </c>
      <c r="M10721">
        <v>0.72089999999999999</v>
      </c>
    </row>
    <row r="10722" spans="1:13" x14ac:dyDescent="0.25">
      <c r="A10722">
        <v>294002</v>
      </c>
      <c r="B10722">
        <v>1</v>
      </c>
      <c r="C10722" s="1">
        <v>43118</v>
      </c>
      <c r="D10722">
        <v>927302</v>
      </c>
      <c r="E10722">
        <v>1804</v>
      </c>
      <c r="F10722">
        <v>5</v>
      </c>
      <c r="G10722">
        <v>28.8</v>
      </c>
      <c r="H10722" s="1">
        <v>43123</v>
      </c>
      <c r="I10722">
        <v>999999</v>
      </c>
      <c r="J10722">
        <v>28.8</v>
      </c>
      <c r="K10722">
        <v>14.679</v>
      </c>
      <c r="L10722" t="s">
        <v>16</v>
      </c>
      <c r="M10722">
        <v>0.72089999999999999</v>
      </c>
    </row>
    <row r="10723" spans="1:13" x14ac:dyDescent="0.25">
      <c r="A10723">
        <v>294003</v>
      </c>
      <c r="B10723">
        <v>0</v>
      </c>
      <c r="C10723" s="1">
        <v>43118</v>
      </c>
      <c r="D10723">
        <v>551196</v>
      </c>
      <c r="E10723">
        <v>71</v>
      </c>
      <c r="F10723">
        <v>2</v>
      </c>
      <c r="G10723">
        <v>43.155000000000001</v>
      </c>
      <c r="H10723" s="1">
        <v>43120</v>
      </c>
      <c r="I10723">
        <v>999999</v>
      </c>
      <c r="J10723">
        <v>40.5657</v>
      </c>
      <c r="K10723">
        <v>19.844999999999999</v>
      </c>
      <c r="L10723" t="s">
        <v>14</v>
      </c>
      <c r="M10723">
        <v>0.81730000000000003</v>
      </c>
    </row>
    <row r="10724" spans="1:13" x14ac:dyDescent="0.25">
      <c r="A10724">
        <v>294003</v>
      </c>
      <c r="B10724">
        <v>1</v>
      </c>
      <c r="C10724" s="1">
        <v>43118</v>
      </c>
      <c r="D10724">
        <v>551196</v>
      </c>
      <c r="E10724">
        <v>86</v>
      </c>
      <c r="F10724">
        <v>7</v>
      </c>
      <c r="G10724">
        <v>89.991</v>
      </c>
      <c r="H10724" s="1">
        <v>43120</v>
      </c>
      <c r="I10724">
        <v>999999</v>
      </c>
      <c r="J10724">
        <v>89.991</v>
      </c>
      <c r="K10724">
        <v>41.381999999999998</v>
      </c>
      <c r="L10724" t="s">
        <v>14</v>
      </c>
      <c r="M10724">
        <v>0.81730000000000003</v>
      </c>
    </row>
    <row r="10725" spans="1:13" x14ac:dyDescent="0.25">
      <c r="A10725">
        <v>294004</v>
      </c>
      <c r="B10725">
        <v>0</v>
      </c>
      <c r="C10725" s="1">
        <v>43118</v>
      </c>
      <c r="D10725">
        <v>1988527</v>
      </c>
      <c r="E10725">
        <v>1446</v>
      </c>
      <c r="F10725">
        <v>3</v>
      </c>
      <c r="G10725">
        <v>404.6</v>
      </c>
      <c r="H10725" s="1">
        <v>43120</v>
      </c>
      <c r="I10725">
        <v>999999</v>
      </c>
      <c r="J10725">
        <v>356.048</v>
      </c>
      <c r="K10725">
        <v>186.06</v>
      </c>
      <c r="L10725" t="s">
        <v>13</v>
      </c>
      <c r="M10725">
        <v>1</v>
      </c>
    </row>
    <row r="10726" spans="1:13" x14ac:dyDescent="0.25">
      <c r="A10726">
        <v>294005</v>
      </c>
      <c r="B10726">
        <v>0</v>
      </c>
      <c r="C10726" s="1">
        <v>43118</v>
      </c>
      <c r="D10726">
        <v>2070376</v>
      </c>
      <c r="E10726">
        <v>409</v>
      </c>
      <c r="F10726">
        <v>1</v>
      </c>
      <c r="G10726">
        <v>489</v>
      </c>
      <c r="H10726" s="1">
        <v>43121</v>
      </c>
      <c r="I10726">
        <v>999999</v>
      </c>
      <c r="J10726">
        <v>489</v>
      </c>
      <c r="K10726">
        <v>249.3</v>
      </c>
      <c r="L10726" t="s">
        <v>13</v>
      </c>
      <c r="M10726">
        <v>1</v>
      </c>
    </row>
    <row r="10727" spans="1:13" x14ac:dyDescent="0.25">
      <c r="A10727">
        <v>294005</v>
      </c>
      <c r="B10727">
        <v>1</v>
      </c>
      <c r="C10727" s="1">
        <v>43118</v>
      </c>
      <c r="D10727">
        <v>2070376</v>
      </c>
      <c r="E10727">
        <v>56</v>
      </c>
      <c r="F10727">
        <v>1</v>
      </c>
      <c r="G10727">
        <v>266.39999999999998</v>
      </c>
      <c r="H10727" s="1">
        <v>43121</v>
      </c>
      <c r="I10727">
        <v>999999</v>
      </c>
      <c r="J10727">
        <v>266.39999999999998</v>
      </c>
      <c r="K10727">
        <v>88.263000000000005</v>
      </c>
      <c r="L10727" t="s">
        <v>13</v>
      </c>
      <c r="M10727">
        <v>1</v>
      </c>
    </row>
    <row r="10728" spans="1:13" x14ac:dyDescent="0.25">
      <c r="A10728">
        <v>294005</v>
      </c>
      <c r="B10728">
        <v>2</v>
      </c>
      <c r="C10728" s="1">
        <v>43118</v>
      </c>
      <c r="D10728">
        <v>2070376</v>
      </c>
      <c r="E10728">
        <v>91</v>
      </c>
      <c r="F10728">
        <v>1</v>
      </c>
      <c r="G10728">
        <v>134.99100000000001</v>
      </c>
      <c r="H10728" s="1">
        <v>43121</v>
      </c>
      <c r="I10728">
        <v>999999</v>
      </c>
      <c r="J10728">
        <v>134.99100000000001</v>
      </c>
      <c r="K10728">
        <v>44.720999999999997</v>
      </c>
      <c r="L10728" t="s">
        <v>13</v>
      </c>
      <c r="M10728">
        <v>1</v>
      </c>
    </row>
    <row r="10729" spans="1:13" x14ac:dyDescent="0.25">
      <c r="A10729">
        <v>294005</v>
      </c>
      <c r="B10729">
        <v>3</v>
      </c>
      <c r="C10729" s="1">
        <v>43118</v>
      </c>
      <c r="D10729">
        <v>2070376</v>
      </c>
      <c r="E10729">
        <v>2043</v>
      </c>
      <c r="F10729">
        <v>2</v>
      </c>
      <c r="G10729">
        <v>599.346</v>
      </c>
      <c r="H10729" s="1">
        <v>43121</v>
      </c>
      <c r="I10729">
        <v>999999</v>
      </c>
      <c r="J10729">
        <v>557.39170000000001</v>
      </c>
      <c r="K10729">
        <v>198.57599999999999</v>
      </c>
      <c r="L10729" t="s">
        <v>13</v>
      </c>
      <c r="M10729">
        <v>1</v>
      </c>
    </row>
    <row r="10730" spans="1:13" x14ac:dyDescent="0.25">
      <c r="A10730">
        <v>294006</v>
      </c>
      <c r="B10730">
        <v>0</v>
      </c>
      <c r="C10730" s="1">
        <v>43118</v>
      </c>
      <c r="D10730">
        <v>396275</v>
      </c>
      <c r="E10730">
        <v>2109</v>
      </c>
      <c r="F10730">
        <v>1</v>
      </c>
      <c r="G10730">
        <v>231.75</v>
      </c>
      <c r="H10730" s="1">
        <v>43122</v>
      </c>
      <c r="I10730">
        <v>999999</v>
      </c>
      <c r="J10730">
        <v>229.4325</v>
      </c>
      <c r="K10730">
        <v>118.152</v>
      </c>
      <c r="L10730" t="s">
        <v>15</v>
      </c>
      <c r="M10730">
        <v>1.2446999999999999</v>
      </c>
    </row>
    <row r="10731" spans="1:13" x14ac:dyDescent="0.25">
      <c r="A10731">
        <v>294006</v>
      </c>
      <c r="B10731">
        <v>1</v>
      </c>
      <c r="C10731" s="1">
        <v>43118</v>
      </c>
      <c r="D10731">
        <v>396275</v>
      </c>
      <c r="E10731">
        <v>1510</v>
      </c>
      <c r="F10731">
        <v>3</v>
      </c>
      <c r="G10731">
        <v>180.6</v>
      </c>
      <c r="H10731" s="1">
        <v>43122</v>
      </c>
      <c r="I10731">
        <v>999999</v>
      </c>
      <c r="J10731">
        <v>157.12200000000001</v>
      </c>
      <c r="K10731">
        <v>92.078000000000003</v>
      </c>
      <c r="L10731" t="s">
        <v>15</v>
      </c>
      <c r="M10731">
        <v>1.2446999999999999</v>
      </c>
    </row>
    <row r="10732" spans="1:13" x14ac:dyDescent="0.25">
      <c r="A10732">
        <v>294007</v>
      </c>
      <c r="B10732">
        <v>0</v>
      </c>
      <c r="C10732" s="1">
        <v>43118</v>
      </c>
      <c r="D10732">
        <v>1668648</v>
      </c>
      <c r="E10732">
        <v>449</v>
      </c>
      <c r="F10732">
        <v>9</v>
      </c>
      <c r="G10732">
        <v>523.5</v>
      </c>
      <c r="H10732" s="1">
        <v>43118</v>
      </c>
      <c r="I10732">
        <v>560</v>
      </c>
      <c r="J10732">
        <v>523.5</v>
      </c>
      <c r="K10732">
        <v>240.73500000000001</v>
      </c>
      <c r="L10732" t="s">
        <v>13</v>
      </c>
      <c r="M10732">
        <v>1</v>
      </c>
    </row>
    <row r="10733" spans="1:13" x14ac:dyDescent="0.25">
      <c r="A10733">
        <v>294008</v>
      </c>
      <c r="B10733">
        <v>0</v>
      </c>
      <c r="C10733" s="1">
        <v>43118</v>
      </c>
      <c r="D10733">
        <v>400690</v>
      </c>
      <c r="E10733">
        <v>1572</v>
      </c>
      <c r="F10733">
        <v>1</v>
      </c>
      <c r="G10733">
        <v>75.387</v>
      </c>
      <c r="H10733" s="1">
        <v>43118</v>
      </c>
      <c r="I10733">
        <v>220</v>
      </c>
      <c r="J10733">
        <v>67.848299999999995</v>
      </c>
      <c r="K10733">
        <v>34.670999999999999</v>
      </c>
      <c r="L10733" t="s">
        <v>14</v>
      </c>
      <c r="M10733">
        <v>0.81730000000000003</v>
      </c>
    </row>
    <row r="10734" spans="1:13" x14ac:dyDescent="0.25">
      <c r="A10734">
        <v>294008</v>
      </c>
      <c r="B10734">
        <v>1</v>
      </c>
      <c r="C10734" s="1">
        <v>43118</v>
      </c>
      <c r="D10734">
        <v>400690</v>
      </c>
      <c r="E10734">
        <v>1498</v>
      </c>
      <c r="F10734">
        <v>2</v>
      </c>
      <c r="G10734">
        <v>420</v>
      </c>
      <c r="H10734" s="1">
        <v>43118</v>
      </c>
      <c r="I10734">
        <v>220</v>
      </c>
      <c r="J10734">
        <v>373.8</v>
      </c>
      <c r="K10734">
        <v>193.14400000000001</v>
      </c>
      <c r="L10734" t="s">
        <v>14</v>
      </c>
      <c r="M10734">
        <v>0.81730000000000003</v>
      </c>
    </row>
    <row r="10735" spans="1:13" x14ac:dyDescent="0.25">
      <c r="A10735">
        <v>294008</v>
      </c>
      <c r="B10735">
        <v>2</v>
      </c>
      <c r="C10735" s="1">
        <v>43118</v>
      </c>
      <c r="D10735">
        <v>400690</v>
      </c>
      <c r="E10735">
        <v>676</v>
      </c>
      <c r="F10735">
        <v>1</v>
      </c>
      <c r="G10735">
        <v>130.5</v>
      </c>
      <c r="H10735" s="1">
        <v>43118</v>
      </c>
      <c r="I10735">
        <v>220</v>
      </c>
      <c r="J10735">
        <v>116.145</v>
      </c>
      <c r="K10735">
        <v>66.540000000000006</v>
      </c>
      <c r="L10735" t="s">
        <v>14</v>
      </c>
      <c r="M10735">
        <v>0.81730000000000003</v>
      </c>
    </row>
    <row r="10736" spans="1:13" x14ac:dyDescent="0.25">
      <c r="A10736">
        <v>294008</v>
      </c>
      <c r="B10736">
        <v>3</v>
      </c>
      <c r="C10736" s="1">
        <v>43118</v>
      </c>
      <c r="D10736">
        <v>400690</v>
      </c>
      <c r="E10736">
        <v>1535</v>
      </c>
      <c r="F10736">
        <v>7</v>
      </c>
      <c r="G10736">
        <v>375.2</v>
      </c>
      <c r="H10736" s="1">
        <v>43118</v>
      </c>
      <c r="I10736">
        <v>220</v>
      </c>
      <c r="J10736">
        <v>333.928</v>
      </c>
      <c r="K10736">
        <v>172.536</v>
      </c>
      <c r="L10736" t="s">
        <v>14</v>
      </c>
      <c r="M10736">
        <v>0.81730000000000003</v>
      </c>
    </row>
    <row r="10737" spans="1:13" x14ac:dyDescent="0.25">
      <c r="A10737">
        <v>294008</v>
      </c>
      <c r="B10737">
        <v>4</v>
      </c>
      <c r="C10737" s="1">
        <v>43118</v>
      </c>
      <c r="D10737">
        <v>400690</v>
      </c>
      <c r="E10737">
        <v>2333</v>
      </c>
      <c r="F10737">
        <v>7</v>
      </c>
      <c r="G10737">
        <v>26.991</v>
      </c>
      <c r="H10737" s="1">
        <v>43118</v>
      </c>
      <c r="I10737">
        <v>220</v>
      </c>
      <c r="J10737">
        <v>25.911300000000001</v>
      </c>
      <c r="K10737">
        <v>13.760999999999999</v>
      </c>
      <c r="L10737" t="s">
        <v>14</v>
      </c>
      <c r="M10737">
        <v>0.81730000000000003</v>
      </c>
    </row>
    <row r="10738" spans="1:13" x14ac:dyDescent="0.25">
      <c r="A10738">
        <v>294008</v>
      </c>
      <c r="B10738">
        <v>5</v>
      </c>
      <c r="C10738" s="1">
        <v>43118</v>
      </c>
      <c r="D10738">
        <v>400690</v>
      </c>
      <c r="E10738">
        <v>205</v>
      </c>
      <c r="F10738">
        <v>6</v>
      </c>
      <c r="G10738">
        <v>569.04999999999995</v>
      </c>
      <c r="H10738" s="1">
        <v>43118</v>
      </c>
      <c r="I10738">
        <v>220</v>
      </c>
      <c r="J10738">
        <v>546.28800000000001</v>
      </c>
      <c r="K10738">
        <v>261.68700000000001</v>
      </c>
      <c r="L10738" t="s">
        <v>14</v>
      </c>
      <c r="M10738">
        <v>0.81730000000000003</v>
      </c>
    </row>
    <row r="10739" spans="1:13" x14ac:dyDescent="0.25">
      <c r="A10739">
        <v>294100</v>
      </c>
      <c r="B10739">
        <v>0</v>
      </c>
      <c r="C10739" s="1">
        <v>43119</v>
      </c>
      <c r="D10739">
        <v>1564119</v>
      </c>
      <c r="E10739">
        <v>1394</v>
      </c>
      <c r="F10739">
        <v>10</v>
      </c>
      <c r="G10739">
        <v>69.986000000000004</v>
      </c>
      <c r="H10739" s="1">
        <v>43119</v>
      </c>
      <c r="I10739">
        <v>650</v>
      </c>
      <c r="J10739">
        <v>62.287500000000001</v>
      </c>
      <c r="K10739">
        <v>23.184000000000001</v>
      </c>
      <c r="L10739" t="s">
        <v>13</v>
      </c>
      <c r="M10739">
        <v>1</v>
      </c>
    </row>
    <row r="10740" spans="1:13" x14ac:dyDescent="0.25">
      <c r="A10740">
        <v>294100</v>
      </c>
      <c r="B10740">
        <v>1</v>
      </c>
      <c r="C10740" s="1">
        <v>43119</v>
      </c>
      <c r="D10740">
        <v>1564119</v>
      </c>
      <c r="E10740">
        <v>419</v>
      </c>
      <c r="F10740">
        <v>3</v>
      </c>
      <c r="G10740">
        <v>553.5</v>
      </c>
      <c r="H10740" s="1">
        <v>43119</v>
      </c>
      <c r="I10740">
        <v>650</v>
      </c>
      <c r="J10740">
        <v>547.96500000000003</v>
      </c>
      <c r="K10740">
        <v>282.19499999999999</v>
      </c>
      <c r="L10740" t="s">
        <v>13</v>
      </c>
      <c r="M10740">
        <v>1</v>
      </c>
    </row>
    <row r="10741" spans="1:13" x14ac:dyDescent="0.25">
      <c r="A10741">
        <v>294101</v>
      </c>
      <c r="B10741">
        <v>0</v>
      </c>
      <c r="C10741" s="1">
        <v>43119</v>
      </c>
      <c r="D10741">
        <v>1609558</v>
      </c>
      <c r="E10741">
        <v>2389</v>
      </c>
      <c r="F10741">
        <v>2</v>
      </c>
      <c r="G10741">
        <v>98.991</v>
      </c>
      <c r="H10741" s="1">
        <v>43120</v>
      </c>
      <c r="I10741">
        <v>999999</v>
      </c>
      <c r="J10741">
        <v>98.991</v>
      </c>
      <c r="K10741">
        <v>50.472000000000001</v>
      </c>
      <c r="L10741" t="s">
        <v>13</v>
      </c>
      <c r="M10741">
        <v>1</v>
      </c>
    </row>
    <row r="10742" spans="1:13" x14ac:dyDescent="0.25">
      <c r="A10742">
        <v>294101</v>
      </c>
      <c r="B10742">
        <v>1</v>
      </c>
      <c r="C10742" s="1">
        <v>43119</v>
      </c>
      <c r="D10742">
        <v>1609558</v>
      </c>
      <c r="E10742">
        <v>1564</v>
      </c>
      <c r="F10742">
        <v>2</v>
      </c>
      <c r="G10742">
        <v>422.8</v>
      </c>
      <c r="H10742" s="1">
        <v>43120</v>
      </c>
      <c r="I10742">
        <v>999999</v>
      </c>
      <c r="J10742">
        <v>410.11599999999999</v>
      </c>
      <c r="K10742">
        <v>140.084</v>
      </c>
      <c r="L10742" t="s">
        <v>13</v>
      </c>
      <c r="M10742">
        <v>1</v>
      </c>
    </row>
    <row r="10743" spans="1:13" x14ac:dyDescent="0.25">
      <c r="A10743">
        <v>294102</v>
      </c>
      <c r="B10743">
        <v>0</v>
      </c>
      <c r="C10743" s="1">
        <v>43119</v>
      </c>
      <c r="D10743">
        <v>1986949</v>
      </c>
      <c r="E10743">
        <v>1657</v>
      </c>
      <c r="F10743">
        <v>3</v>
      </c>
      <c r="G10743">
        <v>233.98699999999999</v>
      </c>
      <c r="H10743" s="1">
        <v>43119</v>
      </c>
      <c r="I10743">
        <v>560</v>
      </c>
      <c r="J10743">
        <v>233.98699999999999</v>
      </c>
      <c r="K10743">
        <v>107.601</v>
      </c>
      <c r="L10743" t="s">
        <v>13</v>
      </c>
      <c r="M10743">
        <v>1</v>
      </c>
    </row>
    <row r="10744" spans="1:13" x14ac:dyDescent="0.25">
      <c r="A10744">
        <v>294103</v>
      </c>
      <c r="B10744">
        <v>0</v>
      </c>
      <c r="C10744" s="1">
        <v>43119</v>
      </c>
      <c r="D10744">
        <v>1009516</v>
      </c>
      <c r="E10744">
        <v>743</v>
      </c>
      <c r="F10744">
        <v>2</v>
      </c>
      <c r="G10744">
        <v>19.425000000000001</v>
      </c>
      <c r="H10744" s="1">
        <v>43123</v>
      </c>
      <c r="I10744">
        <v>999999</v>
      </c>
      <c r="J10744">
        <v>19.230699999999999</v>
      </c>
      <c r="K10744">
        <v>9.9</v>
      </c>
      <c r="L10744" t="s">
        <v>16</v>
      </c>
      <c r="M10744">
        <v>0.72109999999999996</v>
      </c>
    </row>
    <row r="10745" spans="1:13" x14ac:dyDescent="0.25">
      <c r="A10745">
        <v>294103</v>
      </c>
      <c r="B10745">
        <v>1</v>
      </c>
      <c r="C10745" s="1">
        <v>43119</v>
      </c>
      <c r="D10745">
        <v>1009516</v>
      </c>
      <c r="E10745">
        <v>1458</v>
      </c>
      <c r="F10745">
        <v>2</v>
      </c>
      <c r="G10745">
        <v>280</v>
      </c>
      <c r="H10745" s="1">
        <v>43123</v>
      </c>
      <c r="I10745">
        <v>999999</v>
      </c>
      <c r="J10745">
        <v>243.6</v>
      </c>
      <c r="K10745">
        <v>128.75800000000001</v>
      </c>
      <c r="L10745" t="s">
        <v>16</v>
      </c>
      <c r="M10745">
        <v>0.72109999999999996</v>
      </c>
    </row>
    <row r="10746" spans="1:13" x14ac:dyDescent="0.25">
      <c r="A10746">
        <v>294104</v>
      </c>
      <c r="B10746">
        <v>0</v>
      </c>
      <c r="C10746" s="1">
        <v>43119</v>
      </c>
      <c r="D10746">
        <v>1889471</v>
      </c>
      <c r="E10746">
        <v>1123</v>
      </c>
      <c r="F10746">
        <v>3</v>
      </c>
      <c r="G10746">
        <v>360.8</v>
      </c>
      <c r="H10746" s="1">
        <v>43119</v>
      </c>
      <c r="I10746">
        <v>465</v>
      </c>
      <c r="J10746">
        <v>360.8</v>
      </c>
      <c r="K10746">
        <v>165.92400000000001</v>
      </c>
      <c r="L10746" t="s">
        <v>13</v>
      </c>
      <c r="M10746">
        <v>1</v>
      </c>
    </row>
    <row r="10747" spans="1:13" x14ac:dyDescent="0.25">
      <c r="A10747">
        <v>294104</v>
      </c>
      <c r="B10747">
        <v>1</v>
      </c>
      <c r="C10747" s="1">
        <v>43119</v>
      </c>
      <c r="D10747">
        <v>1889471</v>
      </c>
      <c r="E10747">
        <v>502</v>
      </c>
      <c r="F10747">
        <v>2</v>
      </c>
      <c r="G10747">
        <v>135</v>
      </c>
      <c r="H10747" s="1">
        <v>43119</v>
      </c>
      <c r="I10747">
        <v>465</v>
      </c>
      <c r="J10747">
        <v>135</v>
      </c>
      <c r="K10747">
        <v>44.73</v>
      </c>
      <c r="L10747" t="s">
        <v>13</v>
      </c>
      <c r="M10747">
        <v>1</v>
      </c>
    </row>
    <row r="10748" spans="1:13" x14ac:dyDescent="0.25">
      <c r="A10748">
        <v>294104</v>
      </c>
      <c r="B10748">
        <v>2</v>
      </c>
      <c r="C10748" s="1">
        <v>43119</v>
      </c>
      <c r="D10748">
        <v>1889471</v>
      </c>
      <c r="E10748">
        <v>1637</v>
      </c>
      <c r="F10748">
        <v>1</v>
      </c>
      <c r="G10748">
        <v>23.387</v>
      </c>
      <c r="H10748" s="1">
        <v>43119</v>
      </c>
      <c r="I10748">
        <v>465</v>
      </c>
      <c r="J10748">
        <v>20.346599999999999</v>
      </c>
      <c r="K10748">
        <v>10.750999999999999</v>
      </c>
      <c r="L10748" t="s">
        <v>13</v>
      </c>
      <c r="M10748">
        <v>1</v>
      </c>
    </row>
    <row r="10749" spans="1:13" x14ac:dyDescent="0.25">
      <c r="A10749">
        <v>294105</v>
      </c>
      <c r="B10749">
        <v>0</v>
      </c>
      <c r="C10749" s="1">
        <v>43119</v>
      </c>
      <c r="D10749">
        <v>1204920</v>
      </c>
      <c r="E10749">
        <v>2394</v>
      </c>
      <c r="F10749">
        <v>5</v>
      </c>
      <c r="G10749">
        <v>269.99099999999999</v>
      </c>
      <c r="H10749" s="1">
        <v>43119</v>
      </c>
      <c r="I10749">
        <v>590</v>
      </c>
      <c r="J10749">
        <v>240.2919</v>
      </c>
      <c r="K10749">
        <v>137.64599999999999</v>
      </c>
      <c r="L10749" t="s">
        <v>13</v>
      </c>
      <c r="M10749">
        <v>1</v>
      </c>
    </row>
    <row r="10750" spans="1:13" x14ac:dyDescent="0.25">
      <c r="A10750">
        <v>294105</v>
      </c>
      <c r="B10750">
        <v>1</v>
      </c>
      <c r="C10750" s="1">
        <v>43119</v>
      </c>
      <c r="D10750">
        <v>1204920</v>
      </c>
      <c r="E10750">
        <v>1327</v>
      </c>
      <c r="F10750">
        <v>1</v>
      </c>
      <c r="G10750">
        <v>65.786000000000001</v>
      </c>
      <c r="H10750" s="1">
        <v>43119</v>
      </c>
      <c r="I10750">
        <v>590</v>
      </c>
      <c r="J10750">
        <v>65.786000000000001</v>
      </c>
      <c r="K10750">
        <v>21.797999999999998</v>
      </c>
      <c r="L10750" t="s">
        <v>13</v>
      </c>
      <c r="M10750">
        <v>1</v>
      </c>
    </row>
    <row r="10751" spans="1:13" x14ac:dyDescent="0.25">
      <c r="A10751">
        <v>294105</v>
      </c>
      <c r="B10751">
        <v>2</v>
      </c>
      <c r="C10751" s="1">
        <v>43119</v>
      </c>
      <c r="D10751">
        <v>1204920</v>
      </c>
      <c r="E10751">
        <v>164</v>
      </c>
      <c r="F10751">
        <v>1</v>
      </c>
      <c r="G10751">
        <v>1512.59</v>
      </c>
      <c r="H10751" s="1">
        <v>43119</v>
      </c>
      <c r="I10751">
        <v>590</v>
      </c>
      <c r="J10751">
        <v>1391.5827999999999</v>
      </c>
      <c r="K10751">
        <v>501.15350000000001</v>
      </c>
      <c r="L10751" t="s">
        <v>13</v>
      </c>
      <c r="M10751">
        <v>1</v>
      </c>
    </row>
    <row r="10752" spans="1:13" x14ac:dyDescent="0.25">
      <c r="A10752">
        <v>294200</v>
      </c>
      <c r="B10752">
        <v>0</v>
      </c>
      <c r="C10752" s="1">
        <v>43120</v>
      </c>
      <c r="D10752">
        <v>759049</v>
      </c>
      <c r="E10752">
        <v>2019</v>
      </c>
      <c r="F10752">
        <v>1</v>
      </c>
      <c r="G10752">
        <v>599.346</v>
      </c>
      <c r="H10752" s="1">
        <v>43120</v>
      </c>
      <c r="I10752">
        <v>290</v>
      </c>
      <c r="J10752">
        <v>599.346</v>
      </c>
      <c r="K10752">
        <v>198.57599999999999</v>
      </c>
      <c r="L10752" t="s">
        <v>14</v>
      </c>
      <c r="M10752">
        <v>0.81599999999999995</v>
      </c>
    </row>
    <row r="10753" spans="1:13" x14ac:dyDescent="0.25">
      <c r="A10753">
        <v>294200</v>
      </c>
      <c r="B10753">
        <v>1</v>
      </c>
      <c r="C10753" s="1">
        <v>43120</v>
      </c>
      <c r="D10753">
        <v>759049</v>
      </c>
      <c r="E10753">
        <v>118</v>
      </c>
      <c r="F10753">
        <v>3</v>
      </c>
      <c r="G10753">
        <v>161.4905</v>
      </c>
      <c r="H10753" s="1">
        <v>43120</v>
      </c>
      <c r="I10753">
        <v>290</v>
      </c>
      <c r="J10753">
        <v>161.4905</v>
      </c>
      <c r="K10753">
        <v>82.336500000000001</v>
      </c>
      <c r="L10753" t="s">
        <v>14</v>
      </c>
      <c r="M10753">
        <v>0.81599999999999995</v>
      </c>
    </row>
    <row r="10754" spans="1:13" x14ac:dyDescent="0.25">
      <c r="A10754">
        <v>294200</v>
      </c>
      <c r="B10754">
        <v>2</v>
      </c>
      <c r="C10754" s="1">
        <v>43120</v>
      </c>
      <c r="D10754">
        <v>759049</v>
      </c>
      <c r="E10754">
        <v>854</v>
      </c>
      <c r="F10754">
        <v>2</v>
      </c>
      <c r="G10754">
        <v>193.5</v>
      </c>
      <c r="H10754" s="1">
        <v>43120</v>
      </c>
      <c r="I10754">
        <v>290</v>
      </c>
      <c r="J10754">
        <v>193.5</v>
      </c>
      <c r="K10754">
        <v>88.98</v>
      </c>
      <c r="L10754" t="s">
        <v>14</v>
      </c>
      <c r="M10754">
        <v>0.81599999999999995</v>
      </c>
    </row>
    <row r="10755" spans="1:13" x14ac:dyDescent="0.25">
      <c r="A10755">
        <v>294200</v>
      </c>
      <c r="B10755">
        <v>3</v>
      </c>
      <c r="C10755" s="1">
        <v>43120</v>
      </c>
      <c r="D10755">
        <v>759049</v>
      </c>
      <c r="E10755">
        <v>1448</v>
      </c>
      <c r="F10755">
        <v>3</v>
      </c>
      <c r="G10755">
        <v>358.4</v>
      </c>
      <c r="H10755" s="1">
        <v>43120</v>
      </c>
      <c r="I10755">
        <v>290</v>
      </c>
      <c r="J10755">
        <v>354.81599999999997</v>
      </c>
      <c r="K10755">
        <v>164.822</v>
      </c>
      <c r="L10755" t="s">
        <v>14</v>
      </c>
      <c r="M10755">
        <v>0.81599999999999995</v>
      </c>
    </row>
    <row r="10756" spans="1:13" x14ac:dyDescent="0.25">
      <c r="A10756">
        <v>294201</v>
      </c>
      <c r="B10756">
        <v>0</v>
      </c>
      <c r="C10756" s="1">
        <v>43120</v>
      </c>
      <c r="D10756">
        <v>222922</v>
      </c>
      <c r="E10756">
        <v>441</v>
      </c>
      <c r="F10756">
        <v>1</v>
      </c>
      <c r="G10756">
        <v>344.85</v>
      </c>
      <c r="H10756" s="1">
        <v>43122</v>
      </c>
      <c r="I10756">
        <v>999999</v>
      </c>
      <c r="J10756">
        <v>306.91649999999998</v>
      </c>
      <c r="K10756">
        <v>175.815</v>
      </c>
      <c r="L10756" t="s">
        <v>15</v>
      </c>
      <c r="M10756">
        <v>1.2441</v>
      </c>
    </row>
    <row r="10757" spans="1:13" x14ac:dyDescent="0.25">
      <c r="A10757">
        <v>294201</v>
      </c>
      <c r="B10757">
        <v>1</v>
      </c>
      <c r="C10757" s="1">
        <v>43120</v>
      </c>
      <c r="D10757">
        <v>222922</v>
      </c>
      <c r="E10757">
        <v>453</v>
      </c>
      <c r="F10757">
        <v>2</v>
      </c>
      <c r="G10757">
        <v>344.85</v>
      </c>
      <c r="H10757" s="1">
        <v>43122</v>
      </c>
      <c r="I10757">
        <v>999999</v>
      </c>
      <c r="J10757">
        <v>341.4015</v>
      </c>
      <c r="K10757">
        <v>175.815</v>
      </c>
      <c r="L10757" t="s">
        <v>15</v>
      </c>
      <c r="M10757">
        <v>1.2441</v>
      </c>
    </row>
    <row r="10758" spans="1:13" x14ac:dyDescent="0.25">
      <c r="A10758">
        <v>294202</v>
      </c>
      <c r="B10758">
        <v>0</v>
      </c>
      <c r="C10758" s="1">
        <v>43120</v>
      </c>
      <c r="D10758">
        <v>1378598</v>
      </c>
      <c r="E10758">
        <v>1469</v>
      </c>
      <c r="F10758">
        <v>3</v>
      </c>
      <c r="G10758">
        <v>280</v>
      </c>
      <c r="H10758" s="1">
        <v>43121</v>
      </c>
      <c r="I10758">
        <v>999999</v>
      </c>
      <c r="J10758">
        <v>280</v>
      </c>
      <c r="K10758">
        <v>128.75800000000001</v>
      </c>
      <c r="L10758" t="s">
        <v>13</v>
      </c>
      <c r="M10758">
        <v>1</v>
      </c>
    </row>
    <row r="10759" spans="1:13" x14ac:dyDescent="0.25">
      <c r="A10759">
        <v>294202</v>
      </c>
      <c r="B10759">
        <v>1</v>
      </c>
      <c r="C10759" s="1">
        <v>43120</v>
      </c>
      <c r="D10759">
        <v>1378598</v>
      </c>
      <c r="E10759">
        <v>1479</v>
      </c>
      <c r="F10759">
        <v>2</v>
      </c>
      <c r="G10759">
        <v>434</v>
      </c>
      <c r="H10759" s="1">
        <v>43121</v>
      </c>
      <c r="I10759">
        <v>999999</v>
      </c>
      <c r="J10759">
        <v>381.92</v>
      </c>
      <c r="K10759">
        <v>199.584</v>
      </c>
      <c r="L10759" t="s">
        <v>13</v>
      </c>
      <c r="M10759">
        <v>1</v>
      </c>
    </row>
    <row r="10760" spans="1:13" x14ac:dyDescent="0.25">
      <c r="A10760">
        <v>294202</v>
      </c>
      <c r="B10760">
        <v>2</v>
      </c>
      <c r="C10760" s="1">
        <v>43120</v>
      </c>
      <c r="D10760">
        <v>1378598</v>
      </c>
      <c r="E10760">
        <v>2115</v>
      </c>
      <c r="F10760">
        <v>4</v>
      </c>
      <c r="G10760">
        <v>789.75</v>
      </c>
      <c r="H10760" s="1">
        <v>43121</v>
      </c>
      <c r="I10760">
        <v>999999</v>
      </c>
      <c r="J10760">
        <v>702.87750000000005</v>
      </c>
      <c r="K10760">
        <v>363.17700000000002</v>
      </c>
      <c r="L10760" t="s">
        <v>13</v>
      </c>
      <c r="M10760">
        <v>1</v>
      </c>
    </row>
    <row r="10761" spans="1:13" x14ac:dyDescent="0.25">
      <c r="A10761">
        <v>294203</v>
      </c>
      <c r="B10761">
        <v>0</v>
      </c>
      <c r="C10761" s="1">
        <v>43120</v>
      </c>
      <c r="D10761">
        <v>237335</v>
      </c>
      <c r="E10761">
        <v>506</v>
      </c>
      <c r="F10761">
        <v>2</v>
      </c>
      <c r="G10761">
        <v>1018.5</v>
      </c>
      <c r="H10761" s="1">
        <v>43123</v>
      </c>
      <c r="I10761">
        <v>999999</v>
      </c>
      <c r="J10761">
        <v>916.65</v>
      </c>
      <c r="K10761">
        <v>337.45499999999998</v>
      </c>
      <c r="L10761" t="s">
        <v>15</v>
      </c>
      <c r="M10761">
        <v>1.2441</v>
      </c>
    </row>
    <row r="10762" spans="1:13" x14ac:dyDescent="0.25">
      <c r="A10762">
        <v>294203</v>
      </c>
      <c r="B10762">
        <v>1</v>
      </c>
      <c r="C10762" s="1">
        <v>43120</v>
      </c>
      <c r="D10762">
        <v>237335</v>
      </c>
      <c r="E10762">
        <v>441</v>
      </c>
      <c r="F10762">
        <v>1</v>
      </c>
      <c r="G10762">
        <v>344.85</v>
      </c>
      <c r="H10762" s="1">
        <v>43123</v>
      </c>
      <c r="I10762">
        <v>999999</v>
      </c>
      <c r="J10762">
        <v>344.85</v>
      </c>
      <c r="K10762">
        <v>175.815</v>
      </c>
      <c r="L10762" t="s">
        <v>15</v>
      </c>
      <c r="M10762">
        <v>1.2441</v>
      </c>
    </row>
    <row r="10763" spans="1:13" x14ac:dyDescent="0.25">
      <c r="A10763">
        <v>294203</v>
      </c>
      <c r="B10763">
        <v>2</v>
      </c>
      <c r="C10763" s="1">
        <v>43120</v>
      </c>
      <c r="D10763">
        <v>237335</v>
      </c>
      <c r="E10763">
        <v>1456</v>
      </c>
      <c r="F10763">
        <v>2</v>
      </c>
      <c r="G10763">
        <v>421.4</v>
      </c>
      <c r="H10763" s="1">
        <v>43123</v>
      </c>
      <c r="I10763">
        <v>999999</v>
      </c>
      <c r="J10763">
        <v>421.4</v>
      </c>
      <c r="K10763">
        <v>193.78800000000001</v>
      </c>
      <c r="L10763" t="s">
        <v>15</v>
      </c>
      <c r="M10763">
        <v>1.2441</v>
      </c>
    </row>
    <row r="10764" spans="1:13" x14ac:dyDescent="0.25">
      <c r="A10764">
        <v>294204</v>
      </c>
      <c r="B10764">
        <v>0</v>
      </c>
      <c r="C10764" s="1">
        <v>43120</v>
      </c>
      <c r="D10764">
        <v>1263131</v>
      </c>
      <c r="E10764">
        <v>1534</v>
      </c>
      <c r="F10764">
        <v>2</v>
      </c>
      <c r="G10764">
        <v>557.20000000000005</v>
      </c>
      <c r="H10764" s="1">
        <v>43122</v>
      </c>
      <c r="I10764">
        <v>999999</v>
      </c>
      <c r="J10764">
        <v>551.62800000000004</v>
      </c>
      <c r="K10764">
        <v>184.61799999999999</v>
      </c>
      <c r="L10764" t="s">
        <v>13</v>
      </c>
      <c r="M10764">
        <v>1</v>
      </c>
    </row>
    <row r="10765" spans="1:13" x14ac:dyDescent="0.25">
      <c r="A10765">
        <v>294204</v>
      </c>
      <c r="B10765">
        <v>1</v>
      </c>
      <c r="C10765" s="1">
        <v>43120</v>
      </c>
      <c r="D10765">
        <v>1263131</v>
      </c>
      <c r="E10765">
        <v>1755</v>
      </c>
      <c r="F10765">
        <v>4</v>
      </c>
      <c r="G10765">
        <v>58.41</v>
      </c>
      <c r="H10765" s="1">
        <v>43122</v>
      </c>
      <c r="I10765">
        <v>999999</v>
      </c>
      <c r="J10765">
        <v>56.073599999999999</v>
      </c>
      <c r="K10765">
        <v>29.780999999999999</v>
      </c>
      <c r="L10765" t="s">
        <v>13</v>
      </c>
      <c r="M10765">
        <v>1</v>
      </c>
    </row>
    <row r="10766" spans="1:13" x14ac:dyDescent="0.25">
      <c r="A10766">
        <v>294204</v>
      </c>
      <c r="B10766">
        <v>2</v>
      </c>
      <c r="C10766" s="1">
        <v>43120</v>
      </c>
      <c r="D10766">
        <v>1263131</v>
      </c>
      <c r="E10766">
        <v>1427</v>
      </c>
      <c r="F10766">
        <v>3</v>
      </c>
      <c r="G10766">
        <v>322</v>
      </c>
      <c r="H10766" s="1">
        <v>43122</v>
      </c>
      <c r="I10766">
        <v>999999</v>
      </c>
      <c r="J10766">
        <v>322</v>
      </c>
      <c r="K10766">
        <v>148.078</v>
      </c>
      <c r="L10766" t="s">
        <v>13</v>
      </c>
      <c r="M10766">
        <v>1</v>
      </c>
    </row>
    <row r="10767" spans="1:13" x14ac:dyDescent="0.25">
      <c r="A10767">
        <v>294205</v>
      </c>
      <c r="B10767">
        <v>0</v>
      </c>
      <c r="C10767" s="1">
        <v>43120</v>
      </c>
      <c r="D10767">
        <v>1838103</v>
      </c>
      <c r="E10767">
        <v>1613</v>
      </c>
      <c r="F10767">
        <v>3</v>
      </c>
      <c r="G10767">
        <v>142.98699999999999</v>
      </c>
      <c r="H10767" s="1">
        <v>43120</v>
      </c>
      <c r="I10767">
        <v>440</v>
      </c>
      <c r="J10767">
        <v>128.6883</v>
      </c>
      <c r="K10767">
        <v>72.903999999999996</v>
      </c>
      <c r="L10767" t="s">
        <v>13</v>
      </c>
      <c r="M10767">
        <v>1</v>
      </c>
    </row>
    <row r="10768" spans="1:13" x14ac:dyDescent="0.25">
      <c r="A10768">
        <v>294206</v>
      </c>
      <c r="B10768">
        <v>0</v>
      </c>
      <c r="C10768" s="1">
        <v>43120</v>
      </c>
      <c r="D10768">
        <v>1001417</v>
      </c>
      <c r="E10768">
        <v>1494</v>
      </c>
      <c r="F10768">
        <v>5</v>
      </c>
      <c r="G10768">
        <v>291.2</v>
      </c>
      <c r="H10768" s="1">
        <v>43124</v>
      </c>
      <c r="I10768">
        <v>999999</v>
      </c>
      <c r="J10768">
        <v>291.2</v>
      </c>
      <c r="K10768">
        <v>133.91</v>
      </c>
      <c r="L10768" t="s">
        <v>16</v>
      </c>
      <c r="M10768">
        <v>0.72109999999999996</v>
      </c>
    </row>
    <row r="10769" spans="1:13" x14ac:dyDescent="0.25">
      <c r="A10769">
        <v>294206</v>
      </c>
      <c r="B10769">
        <v>1</v>
      </c>
      <c r="C10769" s="1">
        <v>43120</v>
      </c>
      <c r="D10769">
        <v>1001417</v>
      </c>
      <c r="E10769">
        <v>2507</v>
      </c>
      <c r="F10769">
        <v>2</v>
      </c>
      <c r="G10769">
        <v>6.6360000000000001</v>
      </c>
      <c r="H10769" s="1">
        <v>43124</v>
      </c>
      <c r="I10769">
        <v>999999</v>
      </c>
      <c r="J10769">
        <v>6.5696000000000003</v>
      </c>
      <c r="K10769">
        <v>3.3879999999999999</v>
      </c>
      <c r="L10769" t="s">
        <v>16</v>
      </c>
      <c r="M10769">
        <v>0.72109999999999996</v>
      </c>
    </row>
    <row r="10770" spans="1:13" x14ac:dyDescent="0.25">
      <c r="A10770">
        <v>294206</v>
      </c>
      <c r="B10770">
        <v>2</v>
      </c>
      <c r="C10770" s="1">
        <v>43120</v>
      </c>
      <c r="D10770">
        <v>1001417</v>
      </c>
      <c r="E10770">
        <v>1634</v>
      </c>
      <c r="F10770">
        <v>2</v>
      </c>
      <c r="G10770">
        <v>12.987</v>
      </c>
      <c r="H10770" s="1">
        <v>43124</v>
      </c>
      <c r="I10770">
        <v>999999</v>
      </c>
      <c r="J10770">
        <v>12.3376</v>
      </c>
      <c r="K10770">
        <v>6.617</v>
      </c>
      <c r="L10770" t="s">
        <v>16</v>
      </c>
      <c r="M10770">
        <v>0.72109999999999996</v>
      </c>
    </row>
    <row r="10771" spans="1:13" x14ac:dyDescent="0.25">
      <c r="A10771">
        <v>294207</v>
      </c>
      <c r="B10771">
        <v>0</v>
      </c>
      <c r="C10771" s="1">
        <v>43120</v>
      </c>
      <c r="D10771">
        <v>848451</v>
      </c>
      <c r="E10771">
        <v>1473</v>
      </c>
      <c r="F10771">
        <v>3</v>
      </c>
      <c r="G10771">
        <v>376.6</v>
      </c>
      <c r="H10771" s="1">
        <v>43123</v>
      </c>
      <c r="I10771">
        <v>999999</v>
      </c>
      <c r="J10771">
        <v>357.77</v>
      </c>
      <c r="K10771">
        <v>173.18</v>
      </c>
      <c r="L10771" t="s">
        <v>14</v>
      </c>
      <c r="M10771">
        <v>0.81599999999999995</v>
      </c>
    </row>
    <row r="10772" spans="1:13" x14ac:dyDescent="0.25">
      <c r="A10772">
        <v>294208</v>
      </c>
      <c r="B10772">
        <v>0</v>
      </c>
      <c r="C10772" s="1">
        <v>43120</v>
      </c>
      <c r="D10772">
        <v>1805789</v>
      </c>
      <c r="E10772">
        <v>1698</v>
      </c>
      <c r="F10772">
        <v>2</v>
      </c>
      <c r="G10772">
        <v>6.2910000000000004</v>
      </c>
      <c r="H10772" s="1">
        <v>43124</v>
      </c>
      <c r="I10772">
        <v>999999</v>
      </c>
      <c r="J10772">
        <v>5.4730999999999996</v>
      </c>
      <c r="K10772">
        <v>3.2040000000000002</v>
      </c>
      <c r="L10772" t="s">
        <v>13</v>
      </c>
      <c r="M10772">
        <v>1</v>
      </c>
    </row>
    <row r="10773" spans="1:13" x14ac:dyDescent="0.25">
      <c r="A10773">
        <v>294209</v>
      </c>
      <c r="B10773">
        <v>0</v>
      </c>
      <c r="C10773" s="1">
        <v>43120</v>
      </c>
      <c r="D10773">
        <v>343037</v>
      </c>
      <c r="E10773">
        <v>1589</v>
      </c>
      <c r="F10773">
        <v>6</v>
      </c>
      <c r="G10773">
        <v>12.987</v>
      </c>
      <c r="H10773" s="1">
        <v>43120</v>
      </c>
      <c r="I10773">
        <v>90</v>
      </c>
      <c r="J10773">
        <v>12.987</v>
      </c>
      <c r="K10773">
        <v>6.617</v>
      </c>
      <c r="L10773" t="s">
        <v>15</v>
      </c>
      <c r="M10773">
        <v>1.2441</v>
      </c>
    </row>
    <row r="10774" spans="1:13" x14ac:dyDescent="0.25">
      <c r="A10774">
        <v>294209</v>
      </c>
      <c r="B10774">
        <v>1</v>
      </c>
      <c r="C10774" s="1">
        <v>43120</v>
      </c>
      <c r="D10774">
        <v>343037</v>
      </c>
      <c r="E10774">
        <v>2112</v>
      </c>
      <c r="F10774">
        <v>3</v>
      </c>
      <c r="G10774">
        <v>711.9</v>
      </c>
      <c r="H10774" s="1">
        <v>43120</v>
      </c>
      <c r="I10774">
        <v>90</v>
      </c>
      <c r="J10774">
        <v>711.9</v>
      </c>
      <c r="K10774">
        <v>327.375</v>
      </c>
      <c r="L10774" t="s">
        <v>15</v>
      </c>
      <c r="M10774">
        <v>1.2441</v>
      </c>
    </row>
    <row r="10775" spans="1:13" x14ac:dyDescent="0.25">
      <c r="A10775">
        <v>294209</v>
      </c>
      <c r="B10775">
        <v>2</v>
      </c>
      <c r="C10775" s="1">
        <v>43120</v>
      </c>
      <c r="D10775">
        <v>343037</v>
      </c>
      <c r="E10775">
        <v>8</v>
      </c>
      <c r="F10775">
        <v>2</v>
      </c>
      <c r="G10775">
        <v>53.991</v>
      </c>
      <c r="H10775" s="1">
        <v>43120</v>
      </c>
      <c r="I10775">
        <v>90</v>
      </c>
      <c r="J10775">
        <v>51.831299999999999</v>
      </c>
      <c r="K10775">
        <v>27.521999999999998</v>
      </c>
      <c r="L10775" t="s">
        <v>15</v>
      </c>
      <c r="M10775">
        <v>1.2441</v>
      </c>
    </row>
    <row r="10776" spans="1:13" x14ac:dyDescent="0.25">
      <c r="A10776">
        <v>294210</v>
      </c>
      <c r="B10776">
        <v>0</v>
      </c>
      <c r="C10776" s="1">
        <v>43120</v>
      </c>
      <c r="D10776">
        <v>356658</v>
      </c>
      <c r="E10776">
        <v>1654</v>
      </c>
      <c r="F10776">
        <v>2</v>
      </c>
      <c r="G10776">
        <v>337.98700000000002</v>
      </c>
      <c r="H10776" s="1">
        <v>43124</v>
      </c>
      <c r="I10776">
        <v>999999</v>
      </c>
      <c r="J10776">
        <v>337.98700000000002</v>
      </c>
      <c r="K10776">
        <v>111.982</v>
      </c>
      <c r="L10776" t="s">
        <v>15</v>
      </c>
      <c r="M10776">
        <v>1.2441</v>
      </c>
    </row>
    <row r="10777" spans="1:13" x14ac:dyDescent="0.25">
      <c r="A10777">
        <v>294211</v>
      </c>
      <c r="B10777">
        <v>0</v>
      </c>
      <c r="C10777" s="1">
        <v>43120</v>
      </c>
      <c r="D10777">
        <v>1454295</v>
      </c>
      <c r="E10777">
        <v>2501</v>
      </c>
      <c r="F10777">
        <v>1</v>
      </c>
      <c r="G10777">
        <v>33.207999999999998</v>
      </c>
      <c r="H10777" s="1">
        <v>43123</v>
      </c>
      <c r="I10777">
        <v>999999</v>
      </c>
      <c r="J10777">
        <v>29.8872</v>
      </c>
      <c r="K10777">
        <v>16.925999999999998</v>
      </c>
      <c r="L10777" t="s">
        <v>13</v>
      </c>
      <c r="M10777">
        <v>1</v>
      </c>
    </row>
    <row r="10778" spans="1:13" x14ac:dyDescent="0.25">
      <c r="A10778">
        <v>294211</v>
      </c>
      <c r="B10778">
        <v>1</v>
      </c>
      <c r="C10778" s="1">
        <v>43120</v>
      </c>
      <c r="D10778">
        <v>1454295</v>
      </c>
      <c r="E10778">
        <v>185</v>
      </c>
      <c r="F10778">
        <v>1</v>
      </c>
      <c r="G10778">
        <v>160.55000000000001</v>
      </c>
      <c r="H10778" s="1">
        <v>43123</v>
      </c>
      <c r="I10778">
        <v>999999</v>
      </c>
      <c r="J10778">
        <v>141.28399999999999</v>
      </c>
      <c r="K10778">
        <v>53.1905</v>
      </c>
      <c r="L10778" t="s">
        <v>13</v>
      </c>
      <c r="M10778">
        <v>1</v>
      </c>
    </row>
    <row r="10779" spans="1:13" x14ac:dyDescent="0.25">
      <c r="A10779">
        <v>294400</v>
      </c>
      <c r="B10779">
        <v>0</v>
      </c>
      <c r="C10779" s="1">
        <v>43122</v>
      </c>
      <c r="D10779">
        <v>587916</v>
      </c>
      <c r="E10779">
        <v>1522</v>
      </c>
      <c r="F10779">
        <v>2</v>
      </c>
      <c r="G10779">
        <v>532</v>
      </c>
      <c r="H10779" s="1">
        <v>43122</v>
      </c>
      <c r="I10779">
        <v>220</v>
      </c>
      <c r="J10779">
        <v>473.48</v>
      </c>
      <c r="K10779">
        <v>176.26</v>
      </c>
      <c r="L10779" t="s">
        <v>14</v>
      </c>
      <c r="M10779">
        <v>0.81710000000000005</v>
      </c>
    </row>
    <row r="10780" spans="1:13" x14ac:dyDescent="0.25">
      <c r="A10780">
        <v>294400</v>
      </c>
      <c r="B10780">
        <v>1</v>
      </c>
      <c r="C10780" s="1">
        <v>43122</v>
      </c>
      <c r="D10780">
        <v>587916</v>
      </c>
      <c r="E10780">
        <v>94</v>
      </c>
      <c r="F10780">
        <v>5</v>
      </c>
      <c r="G10780">
        <v>60.66</v>
      </c>
      <c r="H10780" s="1">
        <v>43122</v>
      </c>
      <c r="I10780">
        <v>220</v>
      </c>
      <c r="J10780">
        <v>55.200600000000001</v>
      </c>
      <c r="K10780">
        <v>30.923999999999999</v>
      </c>
      <c r="L10780" t="s">
        <v>14</v>
      </c>
      <c r="M10780">
        <v>0.81710000000000005</v>
      </c>
    </row>
    <row r="10781" spans="1:13" x14ac:dyDescent="0.25">
      <c r="A10781">
        <v>294401</v>
      </c>
      <c r="B10781">
        <v>0</v>
      </c>
      <c r="C10781" s="1">
        <v>43122</v>
      </c>
      <c r="D10781">
        <v>1488188</v>
      </c>
      <c r="E10781">
        <v>1470</v>
      </c>
      <c r="F10781">
        <v>1</v>
      </c>
      <c r="G10781">
        <v>180.6</v>
      </c>
      <c r="H10781" s="1">
        <v>43122</v>
      </c>
      <c r="I10781">
        <v>610</v>
      </c>
      <c r="J10781">
        <v>180.6</v>
      </c>
      <c r="K10781">
        <v>92.078000000000003</v>
      </c>
      <c r="L10781" t="s">
        <v>13</v>
      </c>
      <c r="M10781">
        <v>1</v>
      </c>
    </row>
    <row r="10782" spans="1:13" x14ac:dyDescent="0.25">
      <c r="A10782">
        <v>294402</v>
      </c>
      <c r="B10782">
        <v>0</v>
      </c>
      <c r="C10782" s="1">
        <v>43122</v>
      </c>
      <c r="D10782">
        <v>1222915</v>
      </c>
      <c r="E10782">
        <v>1413</v>
      </c>
      <c r="F10782">
        <v>2</v>
      </c>
      <c r="G10782">
        <v>418.6</v>
      </c>
      <c r="H10782" s="1">
        <v>43124</v>
      </c>
      <c r="I10782">
        <v>999999</v>
      </c>
      <c r="J10782">
        <v>406.04199999999997</v>
      </c>
      <c r="K10782">
        <v>192.5</v>
      </c>
      <c r="L10782" t="s">
        <v>13</v>
      </c>
      <c r="M10782">
        <v>1</v>
      </c>
    </row>
    <row r="10783" spans="1:13" x14ac:dyDescent="0.25">
      <c r="A10783">
        <v>294403</v>
      </c>
      <c r="B10783">
        <v>0</v>
      </c>
      <c r="C10783" s="1">
        <v>43122</v>
      </c>
      <c r="D10783">
        <v>2074070</v>
      </c>
      <c r="E10783">
        <v>1590</v>
      </c>
      <c r="F10783">
        <v>1</v>
      </c>
      <c r="G10783">
        <v>29.757000000000001</v>
      </c>
      <c r="H10783" s="1">
        <v>43122</v>
      </c>
      <c r="I10783">
        <v>590</v>
      </c>
      <c r="J10783">
        <v>29.757000000000001</v>
      </c>
      <c r="K10783">
        <v>9.8539999999999992</v>
      </c>
      <c r="L10783" t="s">
        <v>13</v>
      </c>
      <c r="M10783">
        <v>1</v>
      </c>
    </row>
    <row r="10784" spans="1:13" x14ac:dyDescent="0.25">
      <c r="A10784">
        <v>294403</v>
      </c>
      <c r="B10784">
        <v>1</v>
      </c>
      <c r="C10784" s="1">
        <v>43122</v>
      </c>
      <c r="D10784">
        <v>2074070</v>
      </c>
      <c r="E10784">
        <v>1631</v>
      </c>
      <c r="F10784">
        <v>2</v>
      </c>
      <c r="G10784">
        <v>16.457999999999998</v>
      </c>
      <c r="H10784" s="1">
        <v>43122</v>
      </c>
      <c r="I10784">
        <v>590</v>
      </c>
      <c r="J10784">
        <v>16.457999999999998</v>
      </c>
      <c r="K10784">
        <v>7.5659999999999998</v>
      </c>
      <c r="L10784" t="s">
        <v>13</v>
      </c>
      <c r="M10784">
        <v>1</v>
      </c>
    </row>
    <row r="10785" spans="1:13" x14ac:dyDescent="0.25">
      <c r="A10785">
        <v>294403</v>
      </c>
      <c r="B10785">
        <v>2</v>
      </c>
      <c r="C10785" s="1">
        <v>43122</v>
      </c>
      <c r="D10785">
        <v>2074070</v>
      </c>
      <c r="E10785">
        <v>1439</v>
      </c>
      <c r="F10785">
        <v>2</v>
      </c>
      <c r="G10785">
        <v>421.4</v>
      </c>
      <c r="H10785" s="1">
        <v>43122</v>
      </c>
      <c r="I10785">
        <v>590</v>
      </c>
      <c r="J10785">
        <v>421.4</v>
      </c>
      <c r="K10785">
        <v>193.78800000000001</v>
      </c>
      <c r="L10785" t="s">
        <v>13</v>
      </c>
      <c r="M10785">
        <v>1</v>
      </c>
    </row>
    <row r="10786" spans="1:13" x14ac:dyDescent="0.25">
      <c r="A10786">
        <v>294404</v>
      </c>
      <c r="B10786">
        <v>0</v>
      </c>
      <c r="C10786" s="1">
        <v>43122</v>
      </c>
      <c r="D10786">
        <v>395073</v>
      </c>
      <c r="E10786">
        <v>1783</v>
      </c>
      <c r="F10786">
        <v>2</v>
      </c>
      <c r="G10786">
        <v>38.700000000000003</v>
      </c>
      <c r="H10786" s="1">
        <v>43125</v>
      </c>
      <c r="I10786">
        <v>999999</v>
      </c>
      <c r="J10786">
        <v>34.055999999999997</v>
      </c>
      <c r="K10786">
        <v>19.728000000000002</v>
      </c>
      <c r="L10786" t="s">
        <v>15</v>
      </c>
      <c r="M10786">
        <v>1.2477</v>
      </c>
    </row>
    <row r="10787" spans="1:13" x14ac:dyDescent="0.25">
      <c r="A10787">
        <v>294500</v>
      </c>
      <c r="B10787">
        <v>0</v>
      </c>
      <c r="C10787" s="1">
        <v>43123</v>
      </c>
      <c r="D10787">
        <v>1859011</v>
      </c>
      <c r="E10787">
        <v>2067</v>
      </c>
      <c r="F10787">
        <v>7</v>
      </c>
      <c r="G10787">
        <v>599.346</v>
      </c>
      <c r="H10787" s="1">
        <v>43123</v>
      </c>
      <c r="I10787">
        <v>510</v>
      </c>
      <c r="J10787">
        <v>599.346</v>
      </c>
      <c r="K10787">
        <v>198.57599999999999</v>
      </c>
      <c r="L10787" t="s">
        <v>13</v>
      </c>
      <c r="M10787">
        <v>1</v>
      </c>
    </row>
    <row r="10788" spans="1:13" x14ac:dyDescent="0.25">
      <c r="A10788">
        <v>294500</v>
      </c>
      <c r="B10788">
        <v>1</v>
      </c>
      <c r="C10788" s="1">
        <v>43123</v>
      </c>
      <c r="D10788">
        <v>1859011</v>
      </c>
      <c r="E10788">
        <v>1473</v>
      </c>
      <c r="F10788">
        <v>1</v>
      </c>
      <c r="G10788">
        <v>376.6</v>
      </c>
      <c r="H10788" s="1">
        <v>43123</v>
      </c>
      <c r="I10788">
        <v>510</v>
      </c>
      <c r="J10788">
        <v>327.642</v>
      </c>
      <c r="K10788">
        <v>173.18</v>
      </c>
      <c r="L10788" t="s">
        <v>13</v>
      </c>
      <c r="M10788">
        <v>1</v>
      </c>
    </row>
    <row r="10789" spans="1:13" x14ac:dyDescent="0.25">
      <c r="A10789">
        <v>294500</v>
      </c>
      <c r="B10789">
        <v>2</v>
      </c>
      <c r="C10789" s="1">
        <v>43123</v>
      </c>
      <c r="D10789">
        <v>1859011</v>
      </c>
      <c r="E10789">
        <v>1574</v>
      </c>
      <c r="F10789">
        <v>2</v>
      </c>
      <c r="G10789">
        <v>77.986999999999995</v>
      </c>
      <c r="H10789" s="1">
        <v>43123</v>
      </c>
      <c r="I10789">
        <v>510</v>
      </c>
      <c r="J10789">
        <v>74.867500000000007</v>
      </c>
      <c r="K10789">
        <v>35.866999999999997</v>
      </c>
      <c r="L10789" t="s">
        <v>13</v>
      </c>
      <c r="M10789">
        <v>1</v>
      </c>
    </row>
    <row r="10790" spans="1:13" x14ac:dyDescent="0.25">
      <c r="A10790">
        <v>294501</v>
      </c>
      <c r="B10790">
        <v>0</v>
      </c>
      <c r="C10790" s="1">
        <v>43123</v>
      </c>
      <c r="D10790">
        <v>796191</v>
      </c>
      <c r="E10790">
        <v>684</v>
      </c>
      <c r="F10790">
        <v>6</v>
      </c>
      <c r="G10790">
        <v>240</v>
      </c>
      <c r="H10790" s="1">
        <v>43123</v>
      </c>
      <c r="I10790">
        <v>290</v>
      </c>
      <c r="J10790">
        <v>240</v>
      </c>
      <c r="K10790">
        <v>110.37</v>
      </c>
      <c r="L10790" t="s">
        <v>14</v>
      </c>
      <c r="M10790">
        <v>0.81640000000000001</v>
      </c>
    </row>
    <row r="10791" spans="1:13" x14ac:dyDescent="0.25">
      <c r="A10791">
        <v>294501</v>
      </c>
      <c r="B10791">
        <v>1</v>
      </c>
      <c r="C10791" s="1">
        <v>43123</v>
      </c>
      <c r="D10791">
        <v>796191</v>
      </c>
      <c r="E10791">
        <v>1488</v>
      </c>
      <c r="F10791">
        <v>7</v>
      </c>
      <c r="G10791">
        <v>420</v>
      </c>
      <c r="H10791" s="1">
        <v>43123</v>
      </c>
      <c r="I10791">
        <v>290</v>
      </c>
      <c r="J10791">
        <v>420</v>
      </c>
      <c r="K10791">
        <v>193.14400000000001</v>
      </c>
      <c r="L10791" t="s">
        <v>14</v>
      </c>
      <c r="M10791">
        <v>0.81640000000000001</v>
      </c>
    </row>
    <row r="10792" spans="1:13" x14ac:dyDescent="0.25">
      <c r="A10792">
        <v>294501</v>
      </c>
      <c r="B10792">
        <v>2</v>
      </c>
      <c r="C10792" s="1">
        <v>43123</v>
      </c>
      <c r="D10792">
        <v>796191</v>
      </c>
      <c r="E10792">
        <v>1690</v>
      </c>
      <c r="F10792">
        <v>2</v>
      </c>
      <c r="G10792">
        <v>15.291</v>
      </c>
      <c r="H10792" s="1">
        <v>43123</v>
      </c>
      <c r="I10792">
        <v>290</v>
      </c>
      <c r="J10792">
        <v>13.6089</v>
      </c>
      <c r="K10792">
        <v>5.0670000000000002</v>
      </c>
      <c r="L10792" t="s">
        <v>14</v>
      </c>
      <c r="M10792">
        <v>0.81640000000000001</v>
      </c>
    </row>
    <row r="10793" spans="1:13" x14ac:dyDescent="0.25">
      <c r="A10793">
        <v>292807</v>
      </c>
      <c r="B10793">
        <v>2</v>
      </c>
      <c r="C10793" s="1">
        <v>43106</v>
      </c>
      <c r="D10793">
        <v>1425045</v>
      </c>
      <c r="E10793">
        <v>1454</v>
      </c>
      <c r="F10793">
        <v>2</v>
      </c>
      <c r="G10793">
        <v>278.60000000000002</v>
      </c>
      <c r="H10793" s="1">
        <v>43109</v>
      </c>
      <c r="I10793">
        <v>999999</v>
      </c>
      <c r="J10793">
        <v>245.16800000000001</v>
      </c>
      <c r="K10793">
        <v>128.114</v>
      </c>
      <c r="L10793" t="s">
        <v>13</v>
      </c>
      <c r="M10793">
        <v>1</v>
      </c>
    </row>
    <row r="10794" spans="1:13" x14ac:dyDescent="0.25">
      <c r="A10794">
        <v>292808</v>
      </c>
      <c r="B10794">
        <v>0</v>
      </c>
      <c r="C10794" s="1">
        <v>43106</v>
      </c>
      <c r="D10794">
        <v>428531</v>
      </c>
      <c r="E10794">
        <v>1599</v>
      </c>
      <c r="F10794">
        <v>8</v>
      </c>
      <c r="G10794">
        <v>75.244</v>
      </c>
      <c r="H10794" s="1">
        <v>43112</v>
      </c>
      <c r="I10794">
        <v>999999</v>
      </c>
      <c r="J10794">
        <v>66.214699999999993</v>
      </c>
      <c r="K10794">
        <v>34.606000000000002</v>
      </c>
      <c r="L10794" t="s">
        <v>14</v>
      </c>
      <c r="M10794">
        <v>0.83020000000000005</v>
      </c>
    </row>
    <row r="10795" spans="1:13" x14ac:dyDescent="0.25">
      <c r="A10795">
        <v>292808</v>
      </c>
      <c r="B10795">
        <v>1</v>
      </c>
      <c r="C10795" s="1">
        <v>43106</v>
      </c>
      <c r="D10795">
        <v>428531</v>
      </c>
      <c r="E10795">
        <v>1320</v>
      </c>
      <c r="F10795">
        <v>1</v>
      </c>
      <c r="G10795">
        <v>37.786000000000001</v>
      </c>
      <c r="H10795" s="1">
        <v>43112</v>
      </c>
      <c r="I10795">
        <v>999999</v>
      </c>
      <c r="J10795">
        <v>37.786000000000001</v>
      </c>
      <c r="K10795">
        <v>17.373999999999999</v>
      </c>
      <c r="L10795" t="s">
        <v>14</v>
      </c>
      <c r="M10795">
        <v>0.83020000000000005</v>
      </c>
    </row>
    <row r="10796" spans="1:13" x14ac:dyDescent="0.25">
      <c r="A10796">
        <v>292809</v>
      </c>
      <c r="B10796">
        <v>0</v>
      </c>
      <c r="C10796" s="1">
        <v>43106</v>
      </c>
      <c r="D10796">
        <v>1150184</v>
      </c>
      <c r="E10796">
        <v>402</v>
      </c>
      <c r="F10796">
        <v>8</v>
      </c>
      <c r="G10796">
        <v>1948.5</v>
      </c>
      <c r="H10796" s="1">
        <v>43106</v>
      </c>
      <c r="I10796">
        <v>370</v>
      </c>
      <c r="J10796">
        <v>1714.68</v>
      </c>
      <c r="K10796">
        <v>645.57000000000005</v>
      </c>
      <c r="L10796" t="s">
        <v>16</v>
      </c>
      <c r="M10796">
        <v>0.7379</v>
      </c>
    </row>
    <row r="10797" spans="1:13" x14ac:dyDescent="0.25">
      <c r="A10797">
        <v>292809</v>
      </c>
      <c r="B10797">
        <v>1</v>
      </c>
      <c r="C10797" s="1">
        <v>43106</v>
      </c>
      <c r="D10797">
        <v>1150184</v>
      </c>
      <c r="E10797">
        <v>439</v>
      </c>
      <c r="F10797">
        <v>1</v>
      </c>
      <c r="G10797">
        <v>838.5</v>
      </c>
      <c r="H10797" s="1">
        <v>43106</v>
      </c>
      <c r="I10797">
        <v>370</v>
      </c>
      <c r="J10797">
        <v>830.11500000000001</v>
      </c>
      <c r="K10797">
        <v>385.59</v>
      </c>
      <c r="L10797" t="s">
        <v>16</v>
      </c>
      <c r="M10797">
        <v>0.7379</v>
      </c>
    </row>
    <row r="10798" spans="1:13" x14ac:dyDescent="0.25">
      <c r="A10798">
        <v>292809</v>
      </c>
      <c r="B10798">
        <v>2</v>
      </c>
      <c r="C10798" s="1">
        <v>43106</v>
      </c>
      <c r="D10798">
        <v>1150184</v>
      </c>
      <c r="E10798">
        <v>1365</v>
      </c>
      <c r="F10798">
        <v>7</v>
      </c>
      <c r="G10798">
        <v>40.585999999999999</v>
      </c>
      <c r="H10798" s="1">
        <v>43106</v>
      </c>
      <c r="I10798">
        <v>370</v>
      </c>
      <c r="J10798">
        <v>37.744900000000001</v>
      </c>
      <c r="K10798">
        <v>18.661999999999999</v>
      </c>
      <c r="L10798" t="s">
        <v>16</v>
      </c>
      <c r="M10798">
        <v>0.7379</v>
      </c>
    </row>
    <row r="10799" spans="1:13" x14ac:dyDescent="0.25">
      <c r="A10799">
        <v>292810</v>
      </c>
      <c r="B10799">
        <v>0</v>
      </c>
      <c r="C10799" s="1">
        <v>43106</v>
      </c>
      <c r="D10799">
        <v>613254</v>
      </c>
      <c r="E10799">
        <v>1536</v>
      </c>
      <c r="F10799">
        <v>2</v>
      </c>
      <c r="G10799">
        <v>417.2</v>
      </c>
      <c r="H10799" s="1">
        <v>43112</v>
      </c>
      <c r="I10799">
        <v>999999</v>
      </c>
      <c r="J10799">
        <v>417.2</v>
      </c>
      <c r="K10799">
        <v>191.85599999999999</v>
      </c>
      <c r="L10799" t="s">
        <v>14</v>
      </c>
      <c r="M10799">
        <v>0.83020000000000005</v>
      </c>
    </row>
    <row r="10800" spans="1:13" x14ac:dyDescent="0.25">
      <c r="A10800">
        <v>292810</v>
      </c>
      <c r="B10800">
        <v>1</v>
      </c>
      <c r="C10800" s="1">
        <v>43106</v>
      </c>
      <c r="D10800">
        <v>613254</v>
      </c>
      <c r="E10800">
        <v>1243</v>
      </c>
      <c r="F10800">
        <v>2</v>
      </c>
      <c r="G10800">
        <v>206.8</v>
      </c>
      <c r="H10800" s="1">
        <v>43112</v>
      </c>
      <c r="I10800">
        <v>999999</v>
      </c>
      <c r="J10800">
        <v>194.392</v>
      </c>
      <c r="K10800">
        <v>105.435</v>
      </c>
      <c r="L10800" t="s">
        <v>14</v>
      </c>
      <c r="M10800">
        <v>0.83020000000000005</v>
      </c>
    </row>
    <row r="10801" spans="1:13" x14ac:dyDescent="0.25">
      <c r="A10801">
        <v>292810</v>
      </c>
      <c r="B10801">
        <v>2</v>
      </c>
      <c r="C10801" s="1">
        <v>43106</v>
      </c>
      <c r="D10801">
        <v>613254</v>
      </c>
      <c r="E10801">
        <v>1555</v>
      </c>
      <c r="F10801">
        <v>1</v>
      </c>
      <c r="G10801">
        <v>515.20000000000005</v>
      </c>
      <c r="H10801" s="1">
        <v>43112</v>
      </c>
      <c r="I10801">
        <v>999999</v>
      </c>
      <c r="J10801">
        <v>463.68</v>
      </c>
      <c r="K10801">
        <v>170.702</v>
      </c>
      <c r="L10801" t="s">
        <v>14</v>
      </c>
      <c r="M10801">
        <v>0.83020000000000005</v>
      </c>
    </row>
    <row r="10802" spans="1:13" x14ac:dyDescent="0.25">
      <c r="A10802">
        <v>292811</v>
      </c>
      <c r="B10802">
        <v>0</v>
      </c>
      <c r="C10802" s="1">
        <v>43106</v>
      </c>
      <c r="D10802">
        <v>1975817</v>
      </c>
      <c r="E10802">
        <v>1823</v>
      </c>
      <c r="F10802">
        <v>7</v>
      </c>
      <c r="G10802">
        <v>28.8</v>
      </c>
      <c r="H10802" s="1">
        <v>43106</v>
      </c>
      <c r="I10802">
        <v>650</v>
      </c>
      <c r="J10802">
        <v>26.783999999999999</v>
      </c>
      <c r="K10802">
        <v>14.679</v>
      </c>
      <c r="L10802" t="s">
        <v>13</v>
      </c>
      <c r="M10802">
        <v>1</v>
      </c>
    </row>
    <row r="10803" spans="1:13" x14ac:dyDescent="0.25">
      <c r="A10803">
        <v>292811</v>
      </c>
      <c r="B10803">
        <v>1</v>
      </c>
      <c r="C10803" s="1">
        <v>43106</v>
      </c>
      <c r="D10803">
        <v>1975817</v>
      </c>
      <c r="E10803">
        <v>451</v>
      </c>
      <c r="F10803">
        <v>1</v>
      </c>
      <c r="G10803">
        <v>838.5</v>
      </c>
      <c r="H10803" s="1">
        <v>43106</v>
      </c>
      <c r="I10803">
        <v>650</v>
      </c>
      <c r="J10803">
        <v>746.26499999999999</v>
      </c>
      <c r="K10803">
        <v>385.59</v>
      </c>
      <c r="L10803" t="s">
        <v>13</v>
      </c>
      <c r="M10803">
        <v>1</v>
      </c>
    </row>
    <row r="10804" spans="1:13" x14ac:dyDescent="0.25">
      <c r="A10804">
        <v>292812</v>
      </c>
      <c r="B10804">
        <v>0</v>
      </c>
      <c r="C10804" s="1">
        <v>43106</v>
      </c>
      <c r="D10804">
        <v>1464374</v>
      </c>
      <c r="E10804">
        <v>1574</v>
      </c>
      <c r="F10804">
        <v>1</v>
      </c>
      <c r="G10804">
        <v>77.986999999999995</v>
      </c>
      <c r="H10804" s="1">
        <v>43110</v>
      </c>
      <c r="I10804">
        <v>999999</v>
      </c>
      <c r="J10804">
        <v>70.188299999999998</v>
      </c>
      <c r="K10804">
        <v>35.866999999999997</v>
      </c>
      <c r="L10804" t="s">
        <v>13</v>
      </c>
      <c r="M10804">
        <v>1</v>
      </c>
    </row>
    <row r="10805" spans="1:13" x14ac:dyDescent="0.25">
      <c r="A10805">
        <v>292812</v>
      </c>
      <c r="B10805">
        <v>1</v>
      </c>
      <c r="C10805" s="1">
        <v>43106</v>
      </c>
      <c r="D10805">
        <v>1464374</v>
      </c>
      <c r="E10805">
        <v>787</v>
      </c>
      <c r="F10805">
        <v>3</v>
      </c>
      <c r="G10805">
        <v>14.25</v>
      </c>
      <c r="H10805" s="1">
        <v>43110</v>
      </c>
      <c r="I10805">
        <v>999999</v>
      </c>
      <c r="J10805">
        <v>14.25</v>
      </c>
      <c r="K10805">
        <v>7.26</v>
      </c>
      <c r="L10805" t="s">
        <v>13</v>
      </c>
      <c r="M10805">
        <v>1</v>
      </c>
    </row>
    <row r="10806" spans="1:13" x14ac:dyDescent="0.25">
      <c r="A10806">
        <v>292813</v>
      </c>
      <c r="B10806">
        <v>0</v>
      </c>
      <c r="C10806" s="1">
        <v>43106</v>
      </c>
      <c r="D10806">
        <v>808040</v>
      </c>
      <c r="E10806">
        <v>1446</v>
      </c>
      <c r="F10806">
        <v>1</v>
      </c>
      <c r="G10806">
        <v>404.6</v>
      </c>
      <c r="H10806" s="1">
        <v>43106</v>
      </c>
      <c r="I10806">
        <v>320</v>
      </c>
      <c r="J10806">
        <v>404.6</v>
      </c>
      <c r="K10806">
        <v>186.06</v>
      </c>
      <c r="L10806" t="s">
        <v>14</v>
      </c>
      <c r="M10806">
        <v>0.83020000000000005</v>
      </c>
    </row>
    <row r="10807" spans="1:13" x14ac:dyDescent="0.25">
      <c r="A10807">
        <v>292813</v>
      </c>
      <c r="B10807">
        <v>1</v>
      </c>
      <c r="C10807" s="1">
        <v>43106</v>
      </c>
      <c r="D10807">
        <v>808040</v>
      </c>
      <c r="E10807">
        <v>451</v>
      </c>
      <c r="F10807">
        <v>3</v>
      </c>
      <c r="G10807">
        <v>838.5</v>
      </c>
      <c r="H10807" s="1">
        <v>43106</v>
      </c>
      <c r="I10807">
        <v>320</v>
      </c>
      <c r="J10807">
        <v>737.88</v>
      </c>
      <c r="K10807">
        <v>385.59</v>
      </c>
      <c r="L10807" t="s">
        <v>14</v>
      </c>
      <c r="M10807">
        <v>0.83020000000000005</v>
      </c>
    </row>
    <row r="10808" spans="1:13" x14ac:dyDescent="0.25">
      <c r="A10808">
        <v>292813</v>
      </c>
      <c r="B10808">
        <v>2</v>
      </c>
      <c r="C10808" s="1">
        <v>43106</v>
      </c>
      <c r="D10808">
        <v>808040</v>
      </c>
      <c r="E10808">
        <v>1484</v>
      </c>
      <c r="F10808">
        <v>2</v>
      </c>
      <c r="G10808">
        <v>291.2</v>
      </c>
      <c r="H10808" s="1">
        <v>43106</v>
      </c>
      <c r="I10808">
        <v>320</v>
      </c>
      <c r="J10808">
        <v>253.34399999999999</v>
      </c>
      <c r="K10808">
        <v>133.91</v>
      </c>
      <c r="L10808" t="s">
        <v>14</v>
      </c>
      <c r="M10808">
        <v>0.83020000000000005</v>
      </c>
    </row>
    <row r="10809" spans="1:13" x14ac:dyDescent="0.25">
      <c r="A10809">
        <v>292813</v>
      </c>
      <c r="B10809">
        <v>3</v>
      </c>
      <c r="C10809" s="1">
        <v>43106</v>
      </c>
      <c r="D10809">
        <v>808040</v>
      </c>
      <c r="E10809">
        <v>1697</v>
      </c>
      <c r="F10809">
        <v>7</v>
      </c>
      <c r="G10809">
        <v>4.851</v>
      </c>
      <c r="H10809" s="1">
        <v>43106</v>
      </c>
      <c r="I10809">
        <v>320</v>
      </c>
      <c r="J10809">
        <v>4.2202999999999999</v>
      </c>
      <c r="K10809">
        <v>2.4750000000000001</v>
      </c>
      <c r="L10809" t="s">
        <v>14</v>
      </c>
      <c r="M10809">
        <v>0.83020000000000005</v>
      </c>
    </row>
    <row r="10810" spans="1:13" x14ac:dyDescent="0.25">
      <c r="A10810">
        <v>292813</v>
      </c>
      <c r="B10810">
        <v>4</v>
      </c>
      <c r="C10810" s="1">
        <v>43106</v>
      </c>
      <c r="D10810">
        <v>808040</v>
      </c>
      <c r="E10810">
        <v>2496</v>
      </c>
      <c r="F10810">
        <v>1</v>
      </c>
      <c r="G10810">
        <v>13.986000000000001</v>
      </c>
      <c r="H10810" s="1">
        <v>43106</v>
      </c>
      <c r="I10810">
        <v>320</v>
      </c>
      <c r="J10810">
        <v>13.2867</v>
      </c>
      <c r="K10810">
        <v>7.1260000000000003</v>
      </c>
      <c r="L10810" t="s">
        <v>14</v>
      </c>
      <c r="M10810">
        <v>0.83020000000000005</v>
      </c>
    </row>
    <row r="10811" spans="1:13" x14ac:dyDescent="0.25">
      <c r="A10811">
        <v>292813</v>
      </c>
      <c r="B10811">
        <v>5</v>
      </c>
      <c r="C10811" s="1">
        <v>43106</v>
      </c>
      <c r="D10811">
        <v>808040</v>
      </c>
      <c r="E10811">
        <v>1991</v>
      </c>
      <c r="F10811">
        <v>1</v>
      </c>
      <c r="G10811">
        <v>161.99100000000001</v>
      </c>
      <c r="H10811" s="1">
        <v>43106</v>
      </c>
      <c r="I10811">
        <v>320</v>
      </c>
      <c r="J10811">
        <v>145.7919</v>
      </c>
      <c r="K10811">
        <v>74.492999999999995</v>
      </c>
      <c r="L10811" t="s">
        <v>14</v>
      </c>
      <c r="M10811">
        <v>0.83020000000000005</v>
      </c>
    </row>
    <row r="10812" spans="1:13" x14ac:dyDescent="0.25">
      <c r="A10812">
        <v>292813</v>
      </c>
      <c r="B10812">
        <v>6</v>
      </c>
      <c r="C10812" s="1">
        <v>43106</v>
      </c>
      <c r="D10812">
        <v>808040</v>
      </c>
      <c r="E10812">
        <v>2491</v>
      </c>
      <c r="F10812">
        <v>3</v>
      </c>
      <c r="G10812">
        <v>34.985999999999997</v>
      </c>
      <c r="H10812" s="1">
        <v>43106</v>
      </c>
      <c r="I10812">
        <v>320</v>
      </c>
      <c r="J10812">
        <v>34.985999999999997</v>
      </c>
      <c r="K10812">
        <v>17.835999999999999</v>
      </c>
      <c r="L10812" t="s">
        <v>14</v>
      </c>
      <c r="M10812">
        <v>0.83020000000000005</v>
      </c>
    </row>
    <row r="10813" spans="1:13" x14ac:dyDescent="0.25">
      <c r="A10813">
        <v>292814</v>
      </c>
      <c r="B10813">
        <v>0</v>
      </c>
      <c r="C10813" s="1">
        <v>43106</v>
      </c>
      <c r="D10813">
        <v>2008202</v>
      </c>
      <c r="E10813">
        <v>455</v>
      </c>
      <c r="F10813">
        <v>3</v>
      </c>
      <c r="G10813">
        <v>1378.5</v>
      </c>
      <c r="H10813" s="1">
        <v>43106</v>
      </c>
      <c r="I10813">
        <v>500</v>
      </c>
      <c r="J10813">
        <v>1378.5</v>
      </c>
      <c r="K10813">
        <v>456.72</v>
      </c>
      <c r="L10813" t="s">
        <v>13</v>
      </c>
      <c r="M10813">
        <v>1</v>
      </c>
    </row>
    <row r="10814" spans="1:13" x14ac:dyDescent="0.25">
      <c r="A10814">
        <v>292815</v>
      </c>
      <c r="B10814">
        <v>0</v>
      </c>
      <c r="C10814" s="1">
        <v>43106</v>
      </c>
      <c r="D10814">
        <v>310902</v>
      </c>
      <c r="E10814">
        <v>423</v>
      </c>
      <c r="F10814">
        <v>4</v>
      </c>
      <c r="G10814">
        <v>898.5</v>
      </c>
      <c r="H10814" s="1">
        <v>43106</v>
      </c>
      <c r="I10814">
        <v>80</v>
      </c>
      <c r="J10814">
        <v>898.5</v>
      </c>
      <c r="K10814">
        <v>413.19</v>
      </c>
      <c r="L10814" t="s">
        <v>15</v>
      </c>
      <c r="M10814">
        <v>1.2509999999999999</v>
      </c>
    </row>
    <row r="10815" spans="1:13" x14ac:dyDescent="0.25">
      <c r="A10815">
        <v>292816</v>
      </c>
      <c r="B10815">
        <v>0</v>
      </c>
      <c r="C10815" s="1">
        <v>43106</v>
      </c>
      <c r="D10815">
        <v>1910910</v>
      </c>
      <c r="E10815">
        <v>312</v>
      </c>
      <c r="F10815">
        <v>3</v>
      </c>
      <c r="G10815">
        <v>246.05</v>
      </c>
      <c r="H10815" s="1">
        <v>43108</v>
      </c>
      <c r="I10815">
        <v>999999</v>
      </c>
      <c r="J10815">
        <v>246.05</v>
      </c>
      <c r="K10815">
        <v>125.44750000000001</v>
      </c>
      <c r="L10815" t="s">
        <v>13</v>
      </c>
      <c r="M10815">
        <v>1</v>
      </c>
    </row>
    <row r="10816" spans="1:13" x14ac:dyDescent="0.25">
      <c r="A10816">
        <v>292816</v>
      </c>
      <c r="B10816">
        <v>1</v>
      </c>
      <c r="C10816" s="1">
        <v>43106</v>
      </c>
      <c r="D10816">
        <v>1910910</v>
      </c>
      <c r="E10816">
        <v>1454</v>
      </c>
      <c r="F10816">
        <v>3</v>
      </c>
      <c r="G10816">
        <v>278.60000000000002</v>
      </c>
      <c r="H10816" s="1">
        <v>43108</v>
      </c>
      <c r="I10816">
        <v>999999</v>
      </c>
      <c r="J10816">
        <v>247.95400000000001</v>
      </c>
      <c r="K10816">
        <v>128.114</v>
      </c>
      <c r="L10816" t="s">
        <v>13</v>
      </c>
      <c r="M10816">
        <v>1</v>
      </c>
    </row>
    <row r="10817" spans="1:13" x14ac:dyDescent="0.25">
      <c r="A10817">
        <v>292816</v>
      </c>
      <c r="B10817">
        <v>2</v>
      </c>
      <c r="C10817" s="1">
        <v>43106</v>
      </c>
      <c r="D10817">
        <v>1910910</v>
      </c>
      <c r="E10817">
        <v>1606</v>
      </c>
      <c r="F10817">
        <v>4</v>
      </c>
      <c r="G10817">
        <v>207.98699999999999</v>
      </c>
      <c r="H10817" s="1">
        <v>43108</v>
      </c>
      <c r="I10817">
        <v>999999</v>
      </c>
      <c r="J10817">
        <v>207.98699999999999</v>
      </c>
      <c r="K10817">
        <v>95.641000000000005</v>
      </c>
      <c r="L10817" t="s">
        <v>13</v>
      </c>
      <c r="M10817">
        <v>1</v>
      </c>
    </row>
    <row r="10818" spans="1:13" x14ac:dyDescent="0.25">
      <c r="A10818">
        <v>292816</v>
      </c>
      <c r="B10818">
        <v>3</v>
      </c>
      <c r="C10818" s="1">
        <v>43106</v>
      </c>
      <c r="D10818">
        <v>1910910</v>
      </c>
      <c r="E10818">
        <v>39</v>
      </c>
      <c r="F10818">
        <v>7</v>
      </c>
      <c r="G10818">
        <v>269.30700000000002</v>
      </c>
      <c r="H10818" s="1">
        <v>43108</v>
      </c>
      <c r="I10818">
        <v>999999</v>
      </c>
      <c r="J10818">
        <v>269.30700000000002</v>
      </c>
      <c r="K10818">
        <v>89.225999999999999</v>
      </c>
      <c r="L10818" t="s">
        <v>13</v>
      </c>
      <c r="M10818">
        <v>1</v>
      </c>
    </row>
    <row r="10819" spans="1:13" x14ac:dyDescent="0.25">
      <c r="A10819">
        <v>292817</v>
      </c>
      <c r="B10819">
        <v>0</v>
      </c>
      <c r="C10819" s="1">
        <v>43106</v>
      </c>
      <c r="D10819">
        <v>1054915</v>
      </c>
      <c r="E10819">
        <v>2100</v>
      </c>
      <c r="F10819">
        <v>8</v>
      </c>
      <c r="G10819">
        <v>1327.5</v>
      </c>
      <c r="H10819" s="1">
        <v>43106</v>
      </c>
      <c r="I10819">
        <v>410</v>
      </c>
      <c r="J10819">
        <v>1194.75</v>
      </c>
      <c r="K10819">
        <v>439.83</v>
      </c>
      <c r="L10819" t="s">
        <v>16</v>
      </c>
      <c r="M10819">
        <v>0.7379</v>
      </c>
    </row>
    <row r="10820" spans="1:13" x14ac:dyDescent="0.25">
      <c r="A10820">
        <v>292817</v>
      </c>
      <c r="B10820">
        <v>1</v>
      </c>
      <c r="C10820" s="1">
        <v>43106</v>
      </c>
      <c r="D10820">
        <v>1054915</v>
      </c>
      <c r="E10820">
        <v>159</v>
      </c>
      <c r="F10820">
        <v>4</v>
      </c>
      <c r="G10820">
        <v>1044.9905000000001</v>
      </c>
      <c r="H10820" s="1">
        <v>43106</v>
      </c>
      <c r="I10820">
        <v>410</v>
      </c>
      <c r="J10820">
        <v>1034.5405000000001</v>
      </c>
      <c r="K10820">
        <v>480.5575</v>
      </c>
      <c r="L10820" t="s">
        <v>16</v>
      </c>
      <c r="M10820">
        <v>0.7379</v>
      </c>
    </row>
    <row r="10821" spans="1:13" x14ac:dyDescent="0.25">
      <c r="A10821">
        <v>292818</v>
      </c>
      <c r="B10821">
        <v>0</v>
      </c>
      <c r="C10821" s="1">
        <v>43106</v>
      </c>
      <c r="D10821">
        <v>750845</v>
      </c>
      <c r="E10821">
        <v>1493</v>
      </c>
      <c r="F10821">
        <v>6</v>
      </c>
      <c r="G10821">
        <v>376.6</v>
      </c>
      <c r="H10821" s="1">
        <v>43108</v>
      </c>
      <c r="I10821">
        <v>999999</v>
      </c>
      <c r="J10821">
        <v>376.6</v>
      </c>
      <c r="K10821">
        <v>173.18</v>
      </c>
      <c r="L10821" t="s">
        <v>14</v>
      </c>
      <c r="M10821">
        <v>0.83020000000000005</v>
      </c>
    </row>
    <row r="10822" spans="1:13" x14ac:dyDescent="0.25">
      <c r="A10822">
        <v>292818</v>
      </c>
      <c r="B10822">
        <v>1</v>
      </c>
      <c r="C10822" s="1">
        <v>43106</v>
      </c>
      <c r="D10822">
        <v>750845</v>
      </c>
      <c r="E10822">
        <v>1490</v>
      </c>
      <c r="F10822">
        <v>2</v>
      </c>
      <c r="G10822">
        <v>180.6</v>
      </c>
      <c r="H10822" s="1">
        <v>43108</v>
      </c>
      <c r="I10822">
        <v>999999</v>
      </c>
      <c r="J10822">
        <v>160.73400000000001</v>
      </c>
      <c r="K10822">
        <v>92.078000000000003</v>
      </c>
      <c r="L10822" t="s">
        <v>14</v>
      </c>
      <c r="M10822">
        <v>0.83020000000000005</v>
      </c>
    </row>
    <row r="10823" spans="1:13" x14ac:dyDescent="0.25">
      <c r="A10823">
        <v>292818</v>
      </c>
      <c r="B10823">
        <v>2</v>
      </c>
      <c r="C10823" s="1">
        <v>43106</v>
      </c>
      <c r="D10823">
        <v>750845</v>
      </c>
      <c r="E10823">
        <v>649</v>
      </c>
      <c r="F10823">
        <v>3</v>
      </c>
      <c r="G10823">
        <v>136.5</v>
      </c>
      <c r="H10823" s="1">
        <v>43108</v>
      </c>
      <c r="I10823">
        <v>999999</v>
      </c>
      <c r="J10823">
        <v>136.5</v>
      </c>
      <c r="K10823">
        <v>69.584999999999994</v>
      </c>
      <c r="L10823" t="s">
        <v>14</v>
      </c>
      <c r="M10823">
        <v>0.83020000000000005</v>
      </c>
    </row>
    <row r="10824" spans="1:13" x14ac:dyDescent="0.25">
      <c r="A10824">
        <v>292819</v>
      </c>
      <c r="B10824">
        <v>0</v>
      </c>
      <c r="C10824" s="1">
        <v>43106</v>
      </c>
      <c r="D10824">
        <v>223270</v>
      </c>
      <c r="E10824">
        <v>1945</v>
      </c>
      <c r="F10824">
        <v>1</v>
      </c>
      <c r="G10824">
        <v>2879.991</v>
      </c>
      <c r="H10824" s="1">
        <v>43107</v>
      </c>
      <c r="I10824">
        <v>999999</v>
      </c>
      <c r="J10824">
        <v>2879.991</v>
      </c>
      <c r="K10824">
        <v>954.19799999999998</v>
      </c>
      <c r="L10824" t="s">
        <v>15</v>
      </c>
      <c r="M10824">
        <v>1.2509999999999999</v>
      </c>
    </row>
    <row r="10825" spans="1:13" x14ac:dyDescent="0.25">
      <c r="A10825">
        <v>292819</v>
      </c>
      <c r="B10825">
        <v>1</v>
      </c>
      <c r="C10825" s="1">
        <v>43106</v>
      </c>
      <c r="D10825">
        <v>223270</v>
      </c>
      <c r="E10825">
        <v>1598</v>
      </c>
      <c r="F10825">
        <v>5</v>
      </c>
      <c r="G10825">
        <v>75.244</v>
      </c>
      <c r="H10825" s="1">
        <v>43107</v>
      </c>
      <c r="I10825">
        <v>999999</v>
      </c>
      <c r="J10825">
        <v>65.462199999999996</v>
      </c>
      <c r="K10825">
        <v>34.606000000000002</v>
      </c>
      <c r="L10825" t="s">
        <v>15</v>
      </c>
      <c r="M10825">
        <v>1.2509999999999999</v>
      </c>
    </row>
    <row r="10826" spans="1:13" x14ac:dyDescent="0.25">
      <c r="A10826">
        <v>292900</v>
      </c>
      <c r="B10826">
        <v>0</v>
      </c>
      <c r="C10826" s="1">
        <v>43107</v>
      </c>
      <c r="D10826">
        <v>1322216</v>
      </c>
      <c r="E10826">
        <v>1559</v>
      </c>
      <c r="F10826">
        <v>4</v>
      </c>
      <c r="G10826">
        <v>418.6</v>
      </c>
      <c r="H10826" s="1">
        <v>43107</v>
      </c>
      <c r="I10826">
        <v>560</v>
      </c>
      <c r="J10826">
        <v>418.6</v>
      </c>
      <c r="K10826">
        <v>192.5</v>
      </c>
      <c r="L10826" t="s">
        <v>13</v>
      </c>
      <c r="M10826">
        <v>1</v>
      </c>
    </row>
    <row r="10827" spans="1:13" x14ac:dyDescent="0.25">
      <c r="A10827">
        <v>292900</v>
      </c>
      <c r="B10827">
        <v>1</v>
      </c>
      <c r="C10827" s="1">
        <v>43107</v>
      </c>
      <c r="D10827">
        <v>1322216</v>
      </c>
      <c r="E10827">
        <v>419</v>
      </c>
      <c r="F10827">
        <v>3</v>
      </c>
      <c r="G10827">
        <v>553.5</v>
      </c>
      <c r="H10827" s="1">
        <v>43107</v>
      </c>
      <c r="I10827">
        <v>560</v>
      </c>
      <c r="J10827">
        <v>481.54500000000002</v>
      </c>
      <c r="K10827">
        <v>282.19499999999999</v>
      </c>
      <c r="L10827" t="s">
        <v>13</v>
      </c>
      <c r="M10827">
        <v>1</v>
      </c>
    </row>
    <row r="10828" spans="1:13" x14ac:dyDescent="0.25">
      <c r="A10828">
        <v>292900</v>
      </c>
      <c r="B10828">
        <v>2</v>
      </c>
      <c r="C10828" s="1">
        <v>43107</v>
      </c>
      <c r="D10828">
        <v>1322216</v>
      </c>
      <c r="E10828">
        <v>150</v>
      </c>
      <c r="F10828">
        <v>1</v>
      </c>
      <c r="G10828">
        <v>1125.7215000000001</v>
      </c>
      <c r="H10828" s="1">
        <v>43107</v>
      </c>
      <c r="I10828">
        <v>560</v>
      </c>
      <c r="J10828">
        <v>1013.1493</v>
      </c>
      <c r="K10828">
        <v>372.97</v>
      </c>
      <c r="L10828" t="s">
        <v>13</v>
      </c>
      <c r="M10828">
        <v>1</v>
      </c>
    </row>
    <row r="10829" spans="1:13" x14ac:dyDescent="0.25">
      <c r="A10829">
        <v>293000</v>
      </c>
      <c r="B10829">
        <v>0</v>
      </c>
      <c r="C10829" s="1">
        <v>43108</v>
      </c>
      <c r="D10829">
        <v>1917427</v>
      </c>
      <c r="E10829">
        <v>1775</v>
      </c>
      <c r="F10829">
        <v>6</v>
      </c>
      <c r="G10829">
        <v>38.700000000000003</v>
      </c>
      <c r="H10829" s="1">
        <v>43110</v>
      </c>
      <c r="I10829">
        <v>999999</v>
      </c>
      <c r="J10829">
        <v>35.216999999999999</v>
      </c>
      <c r="K10829">
        <v>19.728000000000002</v>
      </c>
      <c r="L10829" t="s">
        <v>13</v>
      </c>
      <c r="M10829">
        <v>1</v>
      </c>
    </row>
    <row r="10830" spans="1:13" x14ac:dyDescent="0.25">
      <c r="A10830">
        <v>293001</v>
      </c>
      <c r="B10830">
        <v>0</v>
      </c>
      <c r="C10830" s="1">
        <v>43108</v>
      </c>
      <c r="D10830">
        <v>910260</v>
      </c>
      <c r="E10830">
        <v>620</v>
      </c>
      <c r="F10830">
        <v>10</v>
      </c>
      <c r="G10830">
        <v>285</v>
      </c>
      <c r="H10830" s="1">
        <v>43111</v>
      </c>
      <c r="I10830">
        <v>999999</v>
      </c>
      <c r="J10830">
        <v>282.14999999999998</v>
      </c>
      <c r="K10830">
        <v>131.05500000000001</v>
      </c>
      <c r="L10830" t="s">
        <v>16</v>
      </c>
      <c r="M10830">
        <v>0.73839999999999995</v>
      </c>
    </row>
    <row r="10831" spans="1:13" x14ac:dyDescent="0.25">
      <c r="A10831">
        <v>293002</v>
      </c>
      <c r="B10831">
        <v>0</v>
      </c>
      <c r="C10831" s="1">
        <v>43108</v>
      </c>
      <c r="D10831">
        <v>853796</v>
      </c>
      <c r="E10831">
        <v>1333</v>
      </c>
      <c r="F10831">
        <v>2</v>
      </c>
      <c r="G10831">
        <v>46.186</v>
      </c>
      <c r="H10831" s="1">
        <v>43108</v>
      </c>
      <c r="I10831">
        <v>340</v>
      </c>
      <c r="J10831">
        <v>39.719900000000003</v>
      </c>
      <c r="K10831">
        <v>21.238</v>
      </c>
      <c r="L10831" t="s">
        <v>14</v>
      </c>
      <c r="M10831">
        <v>0.83520000000000005</v>
      </c>
    </row>
    <row r="10832" spans="1:13" x14ac:dyDescent="0.25">
      <c r="A10832">
        <v>293003</v>
      </c>
      <c r="B10832">
        <v>0</v>
      </c>
      <c r="C10832" s="1">
        <v>43108</v>
      </c>
      <c r="D10832">
        <v>1572502</v>
      </c>
      <c r="E10832">
        <v>1657</v>
      </c>
      <c r="F10832">
        <v>1</v>
      </c>
      <c r="G10832">
        <v>233.98699999999999</v>
      </c>
      <c r="H10832" s="1">
        <v>43113</v>
      </c>
      <c r="I10832">
        <v>999999</v>
      </c>
      <c r="J10832">
        <v>233.98699999999999</v>
      </c>
      <c r="K10832">
        <v>107.601</v>
      </c>
      <c r="L10832" t="s">
        <v>13</v>
      </c>
      <c r="M10832">
        <v>1</v>
      </c>
    </row>
    <row r="10833" spans="1:13" x14ac:dyDescent="0.25">
      <c r="A10833">
        <v>293003</v>
      </c>
      <c r="B10833">
        <v>1</v>
      </c>
      <c r="C10833" s="1">
        <v>43108</v>
      </c>
      <c r="D10833">
        <v>1572502</v>
      </c>
      <c r="E10833">
        <v>436</v>
      </c>
      <c r="F10833">
        <v>7</v>
      </c>
      <c r="G10833">
        <v>553.5</v>
      </c>
      <c r="H10833" s="1">
        <v>43113</v>
      </c>
      <c r="I10833">
        <v>999999</v>
      </c>
      <c r="J10833">
        <v>503.685</v>
      </c>
      <c r="K10833">
        <v>282.19499999999999</v>
      </c>
      <c r="L10833" t="s">
        <v>13</v>
      </c>
      <c r="M10833">
        <v>1</v>
      </c>
    </row>
    <row r="10834" spans="1:13" x14ac:dyDescent="0.25">
      <c r="A10834">
        <v>293004</v>
      </c>
      <c r="B10834">
        <v>0</v>
      </c>
      <c r="C10834" s="1">
        <v>43108</v>
      </c>
      <c r="D10834">
        <v>1796778</v>
      </c>
      <c r="E10834">
        <v>375</v>
      </c>
      <c r="F10834">
        <v>1</v>
      </c>
      <c r="G10834">
        <v>1048.5</v>
      </c>
      <c r="H10834" s="1">
        <v>43108</v>
      </c>
      <c r="I10834">
        <v>590</v>
      </c>
      <c r="J10834">
        <v>964.62</v>
      </c>
      <c r="K10834">
        <v>482.16</v>
      </c>
      <c r="L10834" t="s">
        <v>13</v>
      </c>
      <c r="M10834">
        <v>1</v>
      </c>
    </row>
    <row r="10835" spans="1:13" x14ac:dyDescent="0.25">
      <c r="A10835">
        <v>293004</v>
      </c>
      <c r="B10835">
        <v>1</v>
      </c>
      <c r="C10835" s="1">
        <v>43108</v>
      </c>
      <c r="D10835">
        <v>1796778</v>
      </c>
      <c r="E10835">
        <v>934</v>
      </c>
      <c r="F10835">
        <v>1</v>
      </c>
      <c r="G10835">
        <v>118.5</v>
      </c>
      <c r="H10835" s="1">
        <v>43108</v>
      </c>
      <c r="I10835">
        <v>590</v>
      </c>
      <c r="J10835">
        <v>112.575</v>
      </c>
      <c r="K10835">
        <v>54.494999999999997</v>
      </c>
      <c r="L10835" t="s">
        <v>13</v>
      </c>
      <c r="M10835">
        <v>1</v>
      </c>
    </row>
    <row r="10836" spans="1:13" x14ac:dyDescent="0.25">
      <c r="A10836">
        <v>293004</v>
      </c>
      <c r="B10836">
        <v>2</v>
      </c>
      <c r="C10836" s="1">
        <v>43108</v>
      </c>
      <c r="D10836">
        <v>1796778</v>
      </c>
      <c r="E10836">
        <v>1693</v>
      </c>
      <c r="F10836">
        <v>4</v>
      </c>
      <c r="G10836">
        <v>6.1920000000000002</v>
      </c>
      <c r="H10836" s="1">
        <v>43108</v>
      </c>
      <c r="I10836">
        <v>590</v>
      </c>
      <c r="J10836">
        <v>5.4489000000000001</v>
      </c>
      <c r="K10836">
        <v>2.8439999999999999</v>
      </c>
      <c r="L10836" t="s">
        <v>13</v>
      </c>
      <c r="M10836">
        <v>1</v>
      </c>
    </row>
    <row r="10837" spans="1:13" x14ac:dyDescent="0.25">
      <c r="A10837">
        <v>293005</v>
      </c>
      <c r="B10837">
        <v>0</v>
      </c>
      <c r="C10837" s="1">
        <v>43108</v>
      </c>
      <c r="D10837">
        <v>1339182</v>
      </c>
      <c r="E10837">
        <v>627</v>
      </c>
      <c r="F10837">
        <v>2</v>
      </c>
      <c r="G10837">
        <v>748.5</v>
      </c>
      <c r="H10837" s="1">
        <v>43109</v>
      </c>
      <c r="I10837">
        <v>999999</v>
      </c>
      <c r="J10837">
        <v>681.13499999999999</v>
      </c>
      <c r="K10837">
        <v>381.6</v>
      </c>
      <c r="L10837" t="s">
        <v>13</v>
      </c>
      <c r="M10837">
        <v>1</v>
      </c>
    </row>
    <row r="10838" spans="1:13" x14ac:dyDescent="0.25">
      <c r="A10838">
        <v>293005</v>
      </c>
      <c r="B10838">
        <v>1</v>
      </c>
      <c r="C10838" s="1">
        <v>43108</v>
      </c>
      <c r="D10838">
        <v>1339182</v>
      </c>
      <c r="E10838">
        <v>656</v>
      </c>
      <c r="F10838">
        <v>1</v>
      </c>
      <c r="G10838">
        <v>237</v>
      </c>
      <c r="H10838" s="1">
        <v>43109</v>
      </c>
      <c r="I10838">
        <v>999999</v>
      </c>
      <c r="J10838">
        <v>213.3</v>
      </c>
      <c r="K10838">
        <v>108.99</v>
      </c>
      <c r="L10838" t="s">
        <v>13</v>
      </c>
      <c r="M10838">
        <v>1</v>
      </c>
    </row>
    <row r="10839" spans="1:13" x14ac:dyDescent="0.25">
      <c r="A10839">
        <v>293005</v>
      </c>
      <c r="B10839">
        <v>2</v>
      </c>
      <c r="C10839" s="1">
        <v>43108</v>
      </c>
      <c r="D10839">
        <v>1339182</v>
      </c>
      <c r="E10839">
        <v>1645</v>
      </c>
      <c r="F10839">
        <v>1</v>
      </c>
      <c r="G10839">
        <v>75.244</v>
      </c>
      <c r="H10839" s="1">
        <v>43109</v>
      </c>
      <c r="I10839">
        <v>999999</v>
      </c>
      <c r="J10839">
        <v>66.967100000000002</v>
      </c>
      <c r="K10839">
        <v>34.606000000000002</v>
      </c>
      <c r="L10839" t="s">
        <v>13</v>
      </c>
      <c r="M10839">
        <v>1</v>
      </c>
    </row>
    <row r="10840" spans="1:13" x14ac:dyDescent="0.25">
      <c r="A10840">
        <v>293006</v>
      </c>
      <c r="B10840">
        <v>0</v>
      </c>
      <c r="C10840" s="1">
        <v>43108</v>
      </c>
      <c r="D10840">
        <v>635479</v>
      </c>
      <c r="E10840">
        <v>1269</v>
      </c>
      <c r="F10840">
        <v>4</v>
      </c>
      <c r="G10840">
        <v>54.956000000000003</v>
      </c>
      <c r="H10840" s="1">
        <v>43108</v>
      </c>
      <c r="I10840">
        <v>120</v>
      </c>
      <c r="J10840">
        <v>54.956000000000003</v>
      </c>
      <c r="K10840">
        <v>28.016999999999999</v>
      </c>
      <c r="L10840" t="s">
        <v>14</v>
      </c>
      <c r="M10840">
        <v>0.83520000000000005</v>
      </c>
    </row>
    <row r="10841" spans="1:13" x14ac:dyDescent="0.25">
      <c r="A10841">
        <v>293006</v>
      </c>
      <c r="B10841">
        <v>1</v>
      </c>
      <c r="C10841" s="1">
        <v>43108</v>
      </c>
      <c r="D10841">
        <v>635479</v>
      </c>
      <c r="E10841">
        <v>1563</v>
      </c>
      <c r="F10841">
        <v>2</v>
      </c>
      <c r="G10841">
        <v>375.2</v>
      </c>
      <c r="H10841" s="1">
        <v>43108</v>
      </c>
      <c r="I10841">
        <v>120</v>
      </c>
      <c r="J10841">
        <v>330.17599999999999</v>
      </c>
      <c r="K10841">
        <v>172.536</v>
      </c>
      <c r="L10841" t="s">
        <v>14</v>
      </c>
      <c r="M10841">
        <v>0.83520000000000005</v>
      </c>
    </row>
    <row r="10842" spans="1:13" x14ac:dyDescent="0.25">
      <c r="A10842">
        <v>293006</v>
      </c>
      <c r="B10842">
        <v>2</v>
      </c>
      <c r="C10842" s="1">
        <v>43108</v>
      </c>
      <c r="D10842">
        <v>635479</v>
      </c>
      <c r="E10842">
        <v>949</v>
      </c>
      <c r="F10842">
        <v>2</v>
      </c>
      <c r="G10842">
        <v>294.8</v>
      </c>
      <c r="H10842" s="1">
        <v>43108</v>
      </c>
      <c r="I10842">
        <v>120</v>
      </c>
      <c r="J10842">
        <v>265.32</v>
      </c>
      <c r="K10842">
        <v>97.668999999999997</v>
      </c>
      <c r="L10842" t="s">
        <v>14</v>
      </c>
      <c r="M10842">
        <v>0.83520000000000005</v>
      </c>
    </row>
    <row r="10843" spans="1:13" x14ac:dyDescent="0.25">
      <c r="A10843">
        <v>293006</v>
      </c>
      <c r="B10843">
        <v>3</v>
      </c>
      <c r="C10843" s="1">
        <v>43108</v>
      </c>
      <c r="D10843">
        <v>635479</v>
      </c>
      <c r="E10843">
        <v>1249</v>
      </c>
      <c r="F10843">
        <v>1</v>
      </c>
      <c r="G10843">
        <v>54.988999999999997</v>
      </c>
      <c r="H10843" s="1">
        <v>43108</v>
      </c>
      <c r="I10843">
        <v>120</v>
      </c>
      <c r="J10843">
        <v>48.390300000000003</v>
      </c>
      <c r="K10843">
        <v>28.039000000000001</v>
      </c>
      <c r="L10843" t="s">
        <v>14</v>
      </c>
      <c r="M10843">
        <v>0.83520000000000005</v>
      </c>
    </row>
    <row r="10844" spans="1:13" x14ac:dyDescent="0.25">
      <c r="A10844">
        <v>293100</v>
      </c>
      <c r="B10844">
        <v>0</v>
      </c>
      <c r="C10844" s="1">
        <v>43109</v>
      </c>
      <c r="D10844">
        <v>1421506</v>
      </c>
      <c r="E10844">
        <v>1751</v>
      </c>
      <c r="F10844">
        <v>5</v>
      </c>
      <c r="G10844">
        <v>98.1</v>
      </c>
      <c r="H10844" s="1">
        <v>43111</v>
      </c>
      <c r="I10844">
        <v>999999</v>
      </c>
      <c r="J10844">
        <v>88.29</v>
      </c>
      <c r="K10844">
        <v>32.499000000000002</v>
      </c>
      <c r="L10844" t="s">
        <v>13</v>
      </c>
      <c r="M10844">
        <v>1</v>
      </c>
    </row>
    <row r="10845" spans="1:13" x14ac:dyDescent="0.25">
      <c r="A10845">
        <v>293100</v>
      </c>
      <c r="B10845">
        <v>1</v>
      </c>
      <c r="C10845" s="1">
        <v>43109</v>
      </c>
      <c r="D10845">
        <v>1421506</v>
      </c>
      <c r="E10845">
        <v>344</v>
      </c>
      <c r="F10845">
        <v>1</v>
      </c>
      <c r="G10845">
        <v>549</v>
      </c>
      <c r="H10845" s="1">
        <v>43111</v>
      </c>
      <c r="I10845">
        <v>999999</v>
      </c>
      <c r="J10845">
        <v>483.12</v>
      </c>
      <c r="K10845">
        <v>279.89999999999998</v>
      </c>
      <c r="L10845" t="s">
        <v>13</v>
      </c>
      <c r="M10845">
        <v>1</v>
      </c>
    </row>
    <row r="10846" spans="1:13" x14ac:dyDescent="0.25">
      <c r="A10846">
        <v>293100</v>
      </c>
      <c r="B10846">
        <v>2</v>
      </c>
      <c r="C10846" s="1">
        <v>43109</v>
      </c>
      <c r="D10846">
        <v>1421506</v>
      </c>
      <c r="E10846">
        <v>1855</v>
      </c>
      <c r="F10846">
        <v>1</v>
      </c>
      <c r="G10846">
        <v>1439.91</v>
      </c>
      <c r="H10846" s="1">
        <v>43111</v>
      </c>
      <c r="I10846">
        <v>999999</v>
      </c>
      <c r="J10846">
        <v>1439.91</v>
      </c>
      <c r="K10846">
        <v>734.11199999999997</v>
      </c>
      <c r="L10846" t="s">
        <v>13</v>
      </c>
      <c r="M10846">
        <v>1</v>
      </c>
    </row>
    <row r="10847" spans="1:13" x14ac:dyDescent="0.25">
      <c r="A10847">
        <v>293100</v>
      </c>
      <c r="B10847">
        <v>3</v>
      </c>
      <c r="C10847" s="1">
        <v>43109</v>
      </c>
      <c r="D10847">
        <v>1421506</v>
      </c>
      <c r="E10847">
        <v>1125</v>
      </c>
      <c r="F10847">
        <v>1</v>
      </c>
      <c r="G10847">
        <v>479.82</v>
      </c>
      <c r="H10847" s="1">
        <v>43111</v>
      </c>
      <c r="I10847">
        <v>999999</v>
      </c>
      <c r="J10847">
        <v>465.42540000000002</v>
      </c>
      <c r="K10847">
        <v>158.97200000000001</v>
      </c>
      <c r="L10847" t="s">
        <v>13</v>
      </c>
      <c r="M10847">
        <v>1</v>
      </c>
    </row>
    <row r="10848" spans="1:13" x14ac:dyDescent="0.25">
      <c r="A10848">
        <v>293101</v>
      </c>
      <c r="B10848">
        <v>0</v>
      </c>
      <c r="C10848" s="1">
        <v>43109</v>
      </c>
      <c r="D10848">
        <v>1444831</v>
      </c>
      <c r="E10848">
        <v>2513</v>
      </c>
      <c r="F10848">
        <v>1</v>
      </c>
      <c r="G10848">
        <v>181.98599999999999</v>
      </c>
      <c r="H10848" s="1">
        <v>43109</v>
      </c>
      <c r="I10848">
        <v>465</v>
      </c>
      <c r="J10848">
        <v>160.14760000000001</v>
      </c>
      <c r="K10848">
        <v>60.298000000000002</v>
      </c>
      <c r="L10848" t="s">
        <v>13</v>
      </c>
      <c r="M10848">
        <v>1</v>
      </c>
    </row>
    <row r="10849" spans="1:13" x14ac:dyDescent="0.25">
      <c r="A10849">
        <v>293102</v>
      </c>
      <c r="B10849">
        <v>0</v>
      </c>
      <c r="C10849" s="1">
        <v>43109</v>
      </c>
      <c r="D10849">
        <v>1397354</v>
      </c>
      <c r="E10849">
        <v>508</v>
      </c>
      <c r="F10849">
        <v>1</v>
      </c>
      <c r="G10849">
        <v>418.5</v>
      </c>
      <c r="H10849" s="1">
        <v>43113</v>
      </c>
      <c r="I10849">
        <v>999999</v>
      </c>
      <c r="J10849">
        <v>364.09500000000003</v>
      </c>
      <c r="K10849">
        <v>192.45</v>
      </c>
      <c r="L10849" t="s">
        <v>13</v>
      </c>
      <c r="M10849">
        <v>1</v>
      </c>
    </row>
    <row r="10850" spans="1:13" x14ac:dyDescent="0.25">
      <c r="A10850">
        <v>293102</v>
      </c>
      <c r="B10850">
        <v>1</v>
      </c>
      <c r="C10850" s="1">
        <v>43109</v>
      </c>
      <c r="D10850">
        <v>1397354</v>
      </c>
      <c r="E10850">
        <v>2066</v>
      </c>
      <c r="F10850">
        <v>3</v>
      </c>
      <c r="G10850">
        <v>85.491</v>
      </c>
      <c r="H10850" s="1">
        <v>43113</v>
      </c>
      <c r="I10850">
        <v>999999</v>
      </c>
      <c r="J10850">
        <v>85.491</v>
      </c>
      <c r="K10850">
        <v>43.587000000000003</v>
      </c>
      <c r="L10850" t="s">
        <v>13</v>
      </c>
      <c r="M10850">
        <v>1</v>
      </c>
    </row>
    <row r="10851" spans="1:13" x14ac:dyDescent="0.25">
      <c r="A10851">
        <v>293102</v>
      </c>
      <c r="B10851">
        <v>2</v>
      </c>
      <c r="C10851" s="1">
        <v>43109</v>
      </c>
      <c r="D10851">
        <v>1397354</v>
      </c>
      <c r="E10851">
        <v>1341</v>
      </c>
      <c r="F10851">
        <v>3</v>
      </c>
      <c r="G10851">
        <v>22.4</v>
      </c>
      <c r="H10851" s="1">
        <v>43113</v>
      </c>
      <c r="I10851">
        <v>999999</v>
      </c>
      <c r="J10851">
        <v>22.4</v>
      </c>
      <c r="K10851">
        <v>11.423999999999999</v>
      </c>
      <c r="L10851" t="s">
        <v>13</v>
      </c>
      <c r="M10851">
        <v>1</v>
      </c>
    </row>
    <row r="10852" spans="1:13" x14ac:dyDescent="0.25">
      <c r="A10852">
        <v>293102</v>
      </c>
      <c r="B10852">
        <v>3</v>
      </c>
      <c r="C10852" s="1">
        <v>43109</v>
      </c>
      <c r="D10852">
        <v>1397354</v>
      </c>
      <c r="E10852">
        <v>1487</v>
      </c>
      <c r="F10852">
        <v>3</v>
      </c>
      <c r="G10852">
        <v>373.8</v>
      </c>
      <c r="H10852" s="1">
        <v>43113</v>
      </c>
      <c r="I10852">
        <v>999999</v>
      </c>
      <c r="J10852">
        <v>358.84800000000001</v>
      </c>
      <c r="K10852">
        <v>171.892</v>
      </c>
      <c r="L10852" t="s">
        <v>13</v>
      </c>
      <c r="M10852">
        <v>1</v>
      </c>
    </row>
    <row r="10853" spans="1:13" x14ac:dyDescent="0.25">
      <c r="A10853">
        <v>293103</v>
      </c>
      <c r="B10853">
        <v>0</v>
      </c>
      <c r="C10853" s="1">
        <v>43109</v>
      </c>
      <c r="D10853">
        <v>414909</v>
      </c>
      <c r="E10853">
        <v>513</v>
      </c>
      <c r="F10853">
        <v>3</v>
      </c>
      <c r="G10853">
        <v>148.5</v>
      </c>
      <c r="H10853" s="1">
        <v>43110</v>
      </c>
      <c r="I10853">
        <v>999999</v>
      </c>
      <c r="J10853">
        <v>148.5</v>
      </c>
      <c r="K10853">
        <v>75.704999999999998</v>
      </c>
      <c r="L10853" t="s">
        <v>14</v>
      </c>
      <c r="M10853">
        <v>0.83809999999999996</v>
      </c>
    </row>
    <row r="10854" spans="1:13" x14ac:dyDescent="0.25">
      <c r="A10854">
        <v>293103</v>
      </c>
      <c r="B10854">
        <v>1</v>
      </c>
      <c r="C10854" s="1">
        <v>43109</v>
      </c>
      <c r="D10854">
        <v>414909</v>
      </c>
      <c r="E10854">
        <v>1679</v>
      </c>
      <c r="F10854">
        <v>1</v>
      </c>
      <c r="G10854">
        <v>4.95</v>
      </c>
      <c r="H10854" s="1">
        <v>43110</v>
      </c>
      <c r="I10854">
        <v>999999</v>
      </c>
      <c r="J10854">
        <v>4.95</v>
      </c>
      <c r="K10854">
        <v>2.52</v>
      </c>
      <c r="L10854" t="s">
        <v>14</v>
      </c>
      <c r="M10854">
        <v>0.83809999999999996</v>
      </c>
    </row>
    <row r="10855" spans="1:13" x14ac:dyDescent="0.25">
      <c r="A10855">
        <v>293104</v>
      </c>
      <c r="B10855">
        <v>0</v>
      </c>
      <c r="C10855" s="1">
        <v>43109</v>
      </c>
      <c r="D10855">
        <v>1232593</v>
      </c>
      <c r="E10855">
        <v>480</v>
      </c>
      <c r="F10855">
        <v>5</v>
      </c>
      <c r="G10855">
        <v>418.5</v>
      </c>
      <c r="H10855" s="1">
        <v>43109</v>
      </c>
      <c r="I10855">
        <v>610</v>
      </c>
      <c r="J10855">
        <v>414.315</v>
      </c>
      <c r="K10855">
        <v>192.45</v>
      </c>
      <c r="L10855" t="s">
        <v>13</v>
      </c>
      <c r="M10855">
        <v>1</v>
      </c>
    </row>
    <row r="10856" spans="1:13" x14ac:dyDescent="0.25">
      <c r="A10856">
        <v>293105</v>
      </c>
      <c r="B10856">
        <v>0</v>
      </c>
      <c r="C10856" s="1">
        <v>43109</v>
      </c>
      <c r="D10856">
        <v>1910644</v>
      </c>
      <c r="E10856">
        <v>1674</v>
      </c>
      <c r="F10856">
        <v>4</v>
      </c>
      <c r="G10856">
        <v>6.2910000000000004</v>
      </c>
      <c r="H10856" s="1">
        <v>43111</v>
      </c>
      <c r="I10856">
        <v>999999</v>
      </c>
      <c r="J10856">
        <v>6.2910000000000004</v>
      </c>
      <c r="K10856">
        <v>3.2040000000000002</v>
      </c>
      <c r="L10856" t="s">
        <v>13</v>
      </c>
      <c r="M10856">
        <v>1</v>
      </c>
    </row>
    <row r="10857" spans="1:13" x14ac:dyDescent="0.25">
      <c r="A10857">
        <v>293105</v>
      </c>
      <c r="B10857">
        <v>1</v>
      </c>
      <c r="C10857" s="1">
        <v>43109</v>
      </c>
      <c r="D10857">
        <v>1910644</v>
      </c>
      <c r="E10857">
        <v>1647</v>
      </c>
      <c r="F10857">
        <v>1</v>
      </c>
      <c r="G10857">
        <v>233.98699999999999</v>
      </c>
      <c r="H10857" s="1">
        <v>43111</v>
      </c>
      <c r="I10857">
        <v>999999</v>
      </c>
      <c r="J10857">
        <v>205.9085</v>
      </c>
      <c r="K10857">
        <v>107.601</v>
      </c>
      <c r="L10857" t="s">
        <v>13</v>
      </c>
      <c r="M10857">
        <v>1</v>
      </c>
    </row>
    <row r="10858" spans="1:13" x14ac:dyDescent="0.25">
      <c r="A10858">
        <v>293105</v>
      </c>
      <c r="B10858">
        <v>2</v>
      </c>
      <c r="C10858" s="1">
        <v>43109</v>
      </c>
      <c r="D10858">
        <v>1910644</v>
      </c>
      <c r="E10858">
        <v>444</v>
      </c>
      <c r="F10858">
        <v>6</v>
      </c>
      <c r="G10858">
        <v>1378.5</v>
      </c>
      <c r="H10858" s="1">
        <v>43111</v>
      </c>
      <c r="I10858">
        <v>999999</v>
      </c>
      <c r="J10858">
        <v>1309.575</v>
      </c>
      <c r="K10858">
        <v>456.72</v>
      </c>
      <c r="L10858" t="s">
        <v>13</v>
      </c>
      <c r="M10858">
        <v>1</v>
      </c>
    </row>
    <row r="10859" spans="1:13" x14ac:dyDescent="0.25">
      <c r="A10859">
        <v>293105</v>
      </c>
      <c r="B10859">
        <v>3</v>
      </c>
      <c r="C10859" s="1">
        <v>43109</v>
      </c>
      <c r="D10859">
        <v>1910644</v>
      </c>
      <c r="E10859">
        <v>727</v>
      </c>
      <c r="F10859">
        <v>7</v>
      </c>
      <c r="G10859">
        <v>282</v>
      </c>
      <c r="H10859" s="1">
        <v>43111</v>
      </c>
      <c r="I10859">
        <v>999999</v>
      </c>
      <c r="J10859">
        <v>276.36</v>
      </c>
      <c r="K10859">
        <v>129.67500000000001</v>
      </c>
      <c r="L10859" t="s">
        <v>13</v>
      </c>
      <c r="M10859">
        <v>1</v>
      </c>
    </row>
    <row r="10860" spans="1:13" x14ac:dyDescent="0.25">
      <c r="A10860">
        <v>293105</v>
      </c>
      <c r="B10860">
        <v>4</v>
      </c>
      <c r="C10860" s="1">
        <v>43109</v>
      </c>
      <c r="D10860">
        <v>1910644</v>
      </c>
      <c r="E10860">
        <v>1134</v>
      </c>
      <c r="F10860">
        <v>4</v>
      </c>
      <c r="G10860">
        <v>350.9</v>
      </c>
      <c r="H10860" s="1">
        <v>43111</v>
      </c>
      <c r="I10860">
        <v>999999</v>
      </c>
      <c r="J10860">
        <v>315.81</v>
      </c>
      <c r="K10860">
        <v>161.37</v>
      </c>
      <c r="L10860" t="s">
        <v>13</v>
      </c>
      <c r="M10860">
        <v>1</v>
      </c>
    </row>
    <row r="10861" spans="1:13" x14ac:dyDescent="0.25">
      <c r="A10861">
        <v>293106</v>
      </c>
      <c r="B10861">
        <v>0</v>
      </c>
      <c r="C10861" s="1">
        <v>43109</v>
      </c>
      <c r="D10861">
        <v>166592</v>
      </c>
      <c r="E10861">
        <v>154</v>
      </c>
      <c r="F10861">
        <v>2</v>
      </c>
      <c r="G10861">
        <v>446.47149999999999</v>
      </c>
      <c r="H10861" s="1">
        <v>43113</v>
      </c>
      <c r="I10861">
        <v>999999</v>
      </c>
      <c r="J10861">
        <v>392.89490000000001</v>
      </c>
      <c r="K10861">
        <v>205.31399999999999</v>
      </c>
      <c r="L10861" t="s">
        <v>17</v>
      </c>
      <c r="M10861">
        <v>1.2774000000000001</v>
      </c>
    </row>
    <row r="10862" spans="1:13" x14ac:dyDescent="0.25">
      <c r="A10862">
        <v>293106</v>
      </c>
      <c r="B10862">
        <v>1</v>
      </c>
      <c r="C10862" s="1">
        <v>43109</v>
      </c>
      <c r="D10862">
        <v>166592</v>
      </c>
      <c r="E10862">
        <v>1467</v>
      </c>
      <c r="F10862">
        <v>7</v>
      </c>
      <c r="G10862">
        <v>421.4</v>
      </c>
      <c r="H10862" s="1">
        <v>43113</v>
      </c>
      <c r="I10862">
        <v>999999</v>
      </c>
      <c r="J10862">
        <v>408.75799999999998</v>
      </c>
      <c r="K10862">
        <v>193.78800000000001</v>
      </c>
      <c r="L10862" t="s">
        <v>17</v>
      </c>
      <c r="M10862">
        <v>1.2774000000000001</v>
      </c>
    </row>
    <row r="10863" spans="1:13" x14ac:dyDescent="0.25">
      <c r="A10863">
        <v>293107</v>
      </c>
      <c r="B10863">
        <v>0</v>
      </c>
      <c r="C10863" s="1">
        <v>43109</v>
      </c>
      <c r="D10863">
        <v>1999383</v>
      </c>
      <c r="E10863">
        <v>1743</v>
      </c>
      <c r="F10863">
        <v>1</v>
      </c>
      <c r="G10863">
        <v>25.2</v>
      </c>
      <c r="H10863" s="1">
        <v>43112</v>
      </c>
      <c r="I10863">
        <v>999999</v>
      </c>
      <c r="J10863">
        <v>25.2</v>
      </c>
      <c r="K10863">
        <v>12.852</v>
      </c>
      <c r="L10863" t="s">
        <v>13</v>
      </c>
      <c r="M10863">
        <v>1</v>
      </c>
    </row>
    <row r="10864" spans="1:13" x14ac:dyDescent="0.25">
      <c r="A10864">
        <v>293107</v>
      </c>
      <c r="B10864">
        <v>1</v>
      </c>
      <c r="C10864" s="1">
        <v>43109</v>
      </c>
      <c r="D10864">
        <v>1999383</v>
      </c>
      <c r="E10864">
        <v>1647</v>
      </c>
      <c r="F10864">
        <v>2</v>
      </c>
      <c r="G10864">
        <v>233.98699999999999</v>
      </c>
      <c r="H10864" s="1">
        <v>43112</v>
      </c>
      <c r="I10864">
        <v>999999</v>
      </c>
      <c r="J10864">
        <v>215.268</v>
      </c>
      <c r="K10864">
        <v>107.601</v>
      </c>
      <c r="L10864" t="s">
        <v>13</v>
      </c>
      <c r="M10864">
        <v>1</v>
      </c>
    </row>
    <row r="10865" spans="1:13" x14ac:dyDescent="0.25">
      <c r="A10865">
        <v>293107</v>
      </c>
      <c r="B10865">
        <v>2</v>
      </c>
      <c r="C10865" s="1">
        <v>43109</v>
      </c>
      <c r="D10865">
        <v>1999383</v>
      </c>
      <c r="E10865">
        <v>163</v>
      </c>
      <c r="F10865">
        <v>2</v>
      </c>
      <c r="G10865">
        <v>1512.59</v>
      </c>
      <c r="H10865" s="1">
        <v>43112</v>
      </c>
      <c r="I10865">
        <v>999999</v>
      </c>
      <c r="J10865">
        <v>1512.59</v>
      </c>
      <c r="K10865">
        <v>501.15350000000001</v>
      </c>
      <c r="L10865" t="s">
        <v>13</v>
      </c>
      <c r="M10865">
        <v>1</v>
      </c>
    </row>
    <row r="10866" spans="1:13" x14ac:dyDescent="0.25">
      <c r="A10866">
        <v>293107</v>
      </c>
      <c r="B10866">
        <v>3</v>
      </c>
      <c r="C10866" s="1">
        <v>43109</v>
      </c>
      <c r="D10866">
        <v>1999383</v>
      </c>
      <c r="E10866">
        <v>818</v>
      </c>
      <c r="F10866">
        <v>2</v>
      </c>
      <c r="G10866">
        <v>17.25</v>
      </c>
      <c r="H10866" s="1">
        <v>43112</v>
      </c>
      <c r="I10866">
        <v>999999</v>
      </c>
      <c r="J10866">
        <v>16.559999999999999</v>
      </c>
      <c r="K10866">
        <v>7.9349999999999996</v>
      </c>
      <c r="L10866" t="s">
        <v>13</v>
      </c>
      <c r="M10866">
        <v>1</v>
      </c>
    </row>
    <row r="10867" spans="1:13" x14ac:dyDescent="0.25">
      <c r="A10867">
        <v>293107</v>
      </c>
      <c r="B10867">
        <v>4</v>
      </c>
      <c r="C10867" s="1">
        <v>43109</v>
      </c>
      <c r="D10867">
        <v>1999383</v>
      </c>
      <c r="E10867">
        <v>117</v>
      </c>
      <c r="F10867">
        <v>3</v>
      </c>
      <c r="G10867">
        <v>161.4905</v>
      </c>
      <c r="H10867" s="1">
        <v>43112</v>
      </c>
      <c r="I10867">
        <v>999999</v>
      </c>
      <c r="J10867">
        <v>158.26060000000001</v>
      </c>
      <c r="K10867">
        <v>82.336500000000001</v>
      </c>
      <c r="L10867" t="s">
        <v>13</v>
      </c>
      <c r="M10867">
        <v>1</v>
      </c>
    </row>
    <row r="10868" spans="1:13" x14ac:dyDescent="0.25">
      <c r="A10868">
        <v>293200</v>
      </c>
      <c r="B10868">
        <v>0</v>
      </c>
      <c r="C10868" s="1">
        <v>43110</v>
      </c>
      <c r="D10868">
        <v>1985179</v>
      </c>
      <c r="E10868">
        <v>2499</v>
      </c>
      <c r="F10868">
        <v>1</v>
      </c>
      <c r="G10868">
        <v>33.207999999999998</v>
      </c>
      <c r="H10868" s="1">
        <v>43110</v>
      </c>
      <c r="I10868">
        <v>590</v>
      </c>
      <c r="J10868">
        <v>33.207999999999998</v>
      </c>
      <c r="K10868">
        <v>16.925999999999998</v>
      </c>
      <c r="L10868" t="s">
        <v>13</v>
      </c>
      <c r="M10868">
        <v>1</v>
      </c>
    </row>
    <row r="10869" spans="1:13" x14ac:dyDescent="0.25">
      <c r="A10869">
        <v>293200</v>
      </c>
      <c r="B10869">
        <v>1</v>
      </c>
      <c r="C10869" s="1">
        <v>43110</v>
      </c>
      <c r="D10869">
        <v>1985179</v>
      </c>
      <c r="E10869">
        <v>2493</v>
      </c>
      <c r="F10869">
        <v>1</v>
      </c>
      <c r="G10869">
        <v>34.985999999999997</v>
      </c>
      <c r="H10869" s="1">
        <v>43110</v>
      </c>
      <c r="I10869">
        <v>590</v>
      </c>
      <c r="J10869">
        <v>34.985999999999997</v>
      </c>
      <c r="K10869">
        <v>17.835999999999999</v>
      </c>
      <c r="L10869" t="s">
        <v>13</v>
      </c>
      <c r="M10869">
        <v>1</v>
      </c>
    </row>
    <row r="10870" spans="1:13" x14ac:dyDescent="0.25">
      <c r="A10870">
        <v>293201</v>
      </c>
      <c r="B10870">
        <v>0</v>
      </c>
      <c r="C10870" s="1">
        <v>43110</v>
      </c>
      <c r="D10870">
        <v>1841571</v>
      </c>
      <c r="E10870">
        <v>173</v>
      </c>
      <c r="F10870">
        <v>1</v>
      </c>
      <c r="G10870">
        <v>85.405000000000001</v>
      </c>
      <c r="H10870" s="1">
        <v>43112</v>
      </c>
      <c r="I10870">
        <v>999999</v>
      </c>
      <c r="J10870">
        <v>77.718500000000006</v>
      </c>
      <c r="K10870">
        <v>43.538499999999999</v>
      </c>
      <c r="L10870" t="s">
        <v>13</v>
      </c>
      <c r="M10870">
        <v>1</v>
      </c>
    </row>
    <row r="10871" spans="1:13" x14ac:dyDescent="0.25">
      <c r="A10871">
        <v>293201</v>
      </c>
      <c r="B10871">
        <v>1</v>
      </c>
      <c r="C10871" s="1">
        <v>43110</v>
      </c>
      <c r="D10871">
        <v>1841571</v>
      </c>
      <c r="E10871">
        <v>706</v>
      </c>
      <c r="F10871">
        <v>4</v>
      </c>
      <c r="G10871">
        <v>118.5</v>
      </c>
      <c r="H10871" s="1">
        <v>43112</v>
      </c>
      <c r="I10871">
        <v>999999</v>
      </c>
      <c r="J10871">
        <v>106.65</v>
      </c>
      <c r="K10871">
        <v>60.42</v>
      </c>
      <c r="L10871" t="s">
        <v>13</v>
      </c>
      <c r="M10871">
        <v>1</v>
      </c>
    </row>
    <row r="10872" spans="1:13" x14ac:dyDescent="0.25">
      <c r="A10872">
        <v>293202</v>
      </c>
      <c r="B10872">
        <v>0</v>
      </c>
      <c r="C10872" s="1">
        <v>43110</v>
      </c>
      <c r="D10872">
        <v>583935</v>
      </c>
      <c r="E10872">
        <v>2092</v>
      </c>
      <c r="F10872">
        <v>1</v>
      </c>
      <c r="G10872">
        <v>711.9</v>
      </c>
      <c r="H10872" s="1">
        <v>43116</v>
      </c>
      <c r="I10872">
        <v>999999</v>
      </c>
      <c r="J10872">
        <v>612.23400000000004</v>
      </c>
      <c r="K10872">
        <v>327.375</v>
      </c>
      <c r="L10872" t="s">
        <v>14</v>
      </c>
      <c r="M10872">
        <v>0.83389999999999997</v>
      </c>
    </row>
    <row r="10873" spans="1:13" x14ac:dyDescent="0.25">
      <c r="A10873">
        <v>293202</v>
      </c>
      <c r="B10873">
        <v>1</v>
      </c>
      <c r="C10873" s="1">
        <v>43110</v>
      </c>
      <c r="D10873">
        <v>583935</v>
      </c>
      <c r="E10873">
        <v>1447</v>
      </c>
      <c r="F10873">
        <v>5</v>
      </c>
      <c r="G10873">
        <v>418.6</v>
      </c>
      <c r="H10873" s="1">
        <v>43116</v>
      </c>
      <c r="I10873">
        <v>999999</v>
      </c>
      <c r="J10873">
        <v>418.6</v>
      </c>
      <c r="K10873">
        <v>192.5</v>
      </c>
      <c r="L10873" t="s">
        <v>14</v>
      </c>
      <c r="M10873">
        <v>0.83389999999999997</v>
      </c>
    </row>
    <row r="10874" spans="1:13" x14ac:dyDescent="0.25">
      <c r="A10874">
        <v>293202</v>
      </c>
      <c r="B10874">
        <v>2</v>
      </c>
      <c r="C10874" s="1">
        <v>43110</v>
      </c>
      <c r="D10874">
        <v>583935</v>
      </c>
      <c r="E10874">
        <v>421</v>
      </c>
      <c r="F10874">
        <v>6</v>
      </c>
      <c r="G10874">
        <v>703.5</v>
      </c>
      <c r="H10874" s="1">
        <v>43116</v>
      </c>
      <c r="I10874">
        <v>999999</v>
      </c>
      <c r="J10874">
        <v>703.5</v>
      </c>
      <c r="K10874">
        <v>323.52</v>
      </c>
      <c r="L10874" t="s">
        <v>14</v>
      </c>
      <c r="M10874">
        <v>0.83389999999999997</v>
      </c>
    </row>
    <row r="10875" spans="1:13" x14ac:dyDescent="0.25">
      <c r="A10875">
        <v>293202</v>
      </c>
      <c r="B10875">
        <v>3</v>
      </c>
      <c r="C10875" s="1">
        <v>43110</v>
      </c>
      <c r="D10875">
        <v>583935</v>
      </c>
      <c r="E10875">
        <v>1576</v>
      </c>
      <c r="F10875">
        <v>1</v>
      </c>
      <c r="G10875">
        <v>16.887</v>
      </c>
      <c r="H10875" s="1">
        <v>43116</v>
      </c>
      <c r="I10875">
        <v>999999</v>
      </c>
      <c r="J10875">
        <v>16.211500000000001</v>
      </c>
      <c r="K10875">
        <v>8.6059999999999999</v>
      </c>
      <c r="L10875" t="s">
        <v>14</v>
      </c>
      <c r="M10875">
        <v>0.83389999999999997</v>
      </c>
    </row>
    <row r="10876" spans="1:13" x14ac:dyDescent="0.25">
      <c r="A10876">
        <v>293202</v>
      </c>
      <c r="B10876">
        <v>4</v>
      </c>
      <c r="C10876" s="1">
        <v>43110</v>
      </c>
      <c r="D10876">
        <v>583935</v>
      </c>
      <c r="E10876">
        <v>1593</v>
      </c>
      <c r="F10876">
        <v>7</v>
      </c>
      <c r="G10876">
        <v>18.056999999999999</v>
      </c>
      <c r="H10876" s="1">
        <v>43116</v>
      </c>
      <c r="I10876">
        <v>999999</v>
      </c>
      <c r="J10876">
        <v>18.056999999999999</v>
      </c>
      <c r="K10876">
        <v>8.3070000000000004</v>
      </c>
      <c r="L10876" t="s">
        <v>14</v>
      </c>
      <c r="M10876">
        <v>0.83389999999999997</v>
      </c>
    </row>
    <row r="10877" spans="1:13" x14ac:dyDescent="0.25">
      <c r="A10877">
        <v>293203</v>
      </c>
      <c r="B10877">
        <v>0</v>
      </c>
      <c r="C10877" s="1">
        <v>43110</v>
      </c>
      <c r="D10877">
        <v>676698</v>
      </c>
      <c r="E10877">
        <v>1686</v>
      </c>
      <c r="F10877">
        <v>6</v>
      </c>
      <c r="G10877">
        <v>6.2910000000000004</v>
      </c>
      <c r="H10877" s="1">
        <v>43112</v>
      </c>
      <c r="I10877">
        <v>999999</v>
      </c>
      <c r="J10877">
        <v>5.5359999999999996</v>
      </c>
      <c r="K10877">
        <v>3.2040000000000002</v>
      </c>
      <c r="L10877" t="s">
        <v>14</v>
      </c>
      <c r="M10877">
        <v>0.83389999999999997</v>
      </c>
    </row>
    <row r="10878" spans="1:13" x14ac:dyDescent="0.25">
      <c r="A10878">
        <v>293204</v>
      </c>
      <c r="B10878">
        <v>0</v>
      </c>
      <c r="C10878" s="1">
        <v>43110</v>
      </c>
      <c r="D10878">
        <v>1339578</v>
      </c>
      <c r="E10878">
        <v>161</v>
      </c>
      <c r="F10878">
        <v>7</v>
      </c>
      <c r="G10878">
        <v>1512.59</v>
      </c>
      <c r="H10878" s="1">
        <v>43116</v>
      </c>
      <c r="I10878">
        <v>999999</v>
      </c>
      <c r="J10878">
        <v>1376.4568999999999</v>
      </c>
      <c r="K10878">
        <v>501.15350000000001</v>
      </c>
      <c r="L10878" t="s">
        <v>13</v>
      </c>
      <c r="M10878">
        <v>1</v>
      </c>
    </row>
    <row r="10879" spans="1:13" x14ac:dyDescent="0.25">
      <c r="A10879">
        <v>293204</v>
      </c>
      <c r="B10879">
        <v>1</v>
      </c>
      <c r="C10879" s="1">
        <v>43110</v>
      </c>
      <c r="D10879">
        <v>1339578</v>
      </c>
      <c r="E10879">
        <v>782</v>
      </c>
      <c r="F10879">
        <v>2</v>
      </c>
      <c r="G10879">
        <v>19.425000000000001</v>
      </c>
      <c r="H10879" s="1">
        <v>43116</v>
      </c>
      <c r="I10879">
        <v>999999</v>
      </c>
      <c r="J10879">
        <v>19.425000000000001</v>
      </c>
      <c r="K10879">
        <v>9.9</v>
      </c>
      <c r="L10879" t="s">
        <v>13</v>
      </c>
      <c r="M10879">
        <v>1</v>
      </c>
    </row>
    <row r="10880" spans="1:13" x14ac:dyDescent="0.25">
      <c r="A10880">
        <v>293204</v>
      </c>
      <c r="B10880">
        <v>2</v>
      </c>
      <c r="C10880" s="1">
        <v>43110</v>
      </c>
      <c r="D10880">
        <v>1339578</v>
      </c>
      <c r="E10880">
        <v>1506</v>
      </c>
      <c r="F10880">
        <v>1</v>
      </c>
      <c r="G10880">
        <v>403.2</v>
      </c>
      <c r="H10880" s="1">
        <v>43116</v>
      </c>
      <c r="I10880">
        <v>999999</v>
      </c>
      <c r="J10880">
        <v>366.91199999999998</v>
      </c>
      <c r="K10880">
        <v>185.416</v>
      </c>
      <c r="L10880" t="s">
        <v>13</v>
      </c>
      <c r="M10880">
        <v>1</v>
      </c>
    </row>
    <row r="10881" spans="1:13" x14ac:dyDescent="0.25">
      <c r="A10881">
        <v>293205</v>
      </c>
      <c r="B10881">
        <v>0</v>
      </c>
      <c r="C10881" s="1">
        <v>43110</v>
      </c>
      <c r="D10881">
        <v>514786</v>
      </c>
      <c r="E10881">
        <v>1479</v>
      </c>
      <c r="F10881">
        <v>3</v>
      </c>
      <c r="G10881">
        <v>434</v>
      </c>
      <c r="H10881" s="1">
        <v>43110</v>
      </c>
      <c r="I10881">
        <v>240</v>
      </c>
      <c r="J10881">
        <v>381.92</v>
      </c>
      <c r="K10881">
        <v>199.584</v>
      </c>
      <c r="L10881" t="s">
        <v>14</v>
      </c>
      <c r="M10881">
        <v>0.83389999999999997</v>
      </c>
    </row>
    <row r="10882" spans="1:13" x14ac:dyDescent="0.25">
      <c r="A10882">
        <v>293205</v>
      </c>
      <c r="B10882">
        <v>1</v>
      </c>
      <c r="C10882" s="1">
        <v>43110</v>
      </c>
      <c r="D10882">
        <v>514786</v>
      </c>
      <c r="E10882">
        <v>1622</v>
      </c>
      <c r="F10882">
        <v>8</v>
      </c>
      <c r="G10882">
        <v>284.7</v>
      </c>
      <c r="H10882" s="1">
        <v>43110</v>
      </c>
      <c r="I10882">
        <v>240</v>
      </c>
      <c r="J10882">
        <v>284.7</v>
      </c>
      <c r="K10882">
        <v>94.328000000000003</v>
      </c>
      <c r="L10882" t="s">
        <v>14</v>
      </c>
      <c r="M10882">
        <v>0.83389999999999997</v>
      </c>
    </row>
    <row r="10883" spans="1:13" x14ac:dyDescent="0.25">
      <c r="A10883">
        <v>293206</v>
      </c>
      <c r="B10883">
        <v>0</v>
      </c>
      <c r="C10883" s="1">
        <v>43110</v>
      </c>
      <c r="D10883">
        <v>301521</v>
      </c>
      <c r="E10883">
        <v>2299</v>
      </c>
      <c r="F10883">
        <v>3</v>
      </c>
      <c r="G10883">
        <v>91.790999999999997</v>
      </c>
      <c r="H10883" s="1">
        <v>43111</v>
      </c>
      <c r="I10883">
        <v>999999</v>
      </c>
      <c r="J10883">
        <v>82.611900000000006</v>
      </c>
      <c r="K10883">
        <v>46.8</v>
      </c>
      <c r="L10883" t="s">
        <v>15</v>
      </c>
      <c r="M10883">
        <v>1.2451000000000001</v>
      </c>
    </row>
    <row r="10884" spans="1:13" x14ac:dyDescent="0.25">
      <c r="A10884">
        <v>293206</v>
      </c>
      <c r="B10884">
        <v>1</v>
      </c>
      <c r="C10884" s="1">
        <v>43110</v>
      </c>
      <c r="D10884">
        <v>301521</v>
      </c>
      <c r="E10884">
        <v>1594</v>
      </c>
      <c r="F10884">
        <v>1</v>
      </c>
      <c r="G10884">
        <v>12.987</v>
      </c>
      <c r="H10884" s="1">
        <v>43111</v>
      </c>
      <c r="I10884">
        <v>999999</v>
      </c>
      <c r="J10884">
        <v>12.987</v>
      </c>
      <c r="K10884">
        <v>6.617</v>
      </c>
      <c r="L10884" t="s">
        <v>15</v>
      </c>
      <c r="M10884">
        <v>1.2451000000000001</v>
      </c>
    </row>
    <row r="10885" spans="1:13" x14ac:dyDescent="0.25">
      <c r="A10885">
        <v>293206</v>
      </c>
      <c r="B10885">
        <v>2</v>
      </c>
      <c r="C10885" s="1">
        <v>43110</v>
      </c>
      <c r="D10885">
        <v>301521</v>
      </c>
      <c r="E10885">
        <v>125</v>
      </c>
      <c r="F10885">
        <v>4</v>
      </c>
      <c r="G10885">
        <v>136.22999999999999</v>
      </c>
      <c r="H10885" s="1">
        <v>43111</v>
      </c>
      <c r="I10885">
        <v>999999</v>
      </c>
      <c r="J10885">
        <v>119.8824</v>
      </c>
      <c r="K10885">
        <v>69.454499999999996</v>
      </c>
      <c r="L10885" t="s">
        <v>15</v>
      </c>
      <c r="M10885">
        <v>1.2451000000000001</v>
      </c>
    </row>
    <row r="10886" spans="1:13" x14ac:dyDescent="0.25">
      <c r="A10886">
        <v>293207</v>
      </c>
      <c r="B10886">
        <v>0</v>
      </c>
      <c r="C10886" s="1">
        <v>43110</v>
      </c>
      <c r="D10886">
        <v>2058872</v>
      </c>
      <c r="E10886">
        <v>723</v>
      </c>
      <c r="F10886">
        <v>3</v>
      </c>
      <c r="G10886">
        <v>153</v>
      </c>
      <c r="H10886" s="1">
        <v>43110</v>
      </c>
      <c r="I10886">
        <v>510</v>
      </c>
      <c r="J10886">
        <v>137.69999999999999</v>
      </c>
      <c r="K10886">
        <v>78</v>
      </c>
      <c r="L10886" t="s">
        <v>13</v>
      </c>
      <c r="M10886">
        <v>1</v>
      </c>
    </row>
    <row r="10887" spans="1:13" x14ac:dyDescent="0.25">
      <c r="A10887">
        <v>293207</v>
      </c>
      <c r="B10887">
        <v>1</v>
      </c>
      <c r="C10887" s="1">
        <v>43110</v>
      </c>
      <c r="D10887">
        <v>2058872</v>
      </c>
      <c r="E10887">
        <v>648</v>
      </c>
      <c r="F10887">
        <v>2</v>
      </c>
      <c r="G10887">
        <v>118.5</v>
      </c>
      <c r="H10887" s="1">
        <v>43110</v>
      </c>
      <c r="I10887">
        <v>510</v>
      </c>
      <c r="J10887">
        <v>118.5</v>
      </c>
      <c r="K10887">
        <v>60.42</v>
      </c>
      <c r="L10887" t="s">
        <v>13</v>
      </c>
      <c r="M10887">
        <v>1</v>
      </c>
    </row>
    <row r="10888" spans="1:13" x14ac:dyDescent="0.25">
      <c r="A10888">
        <v>293207</v>
      </c>
      <c r="B10888">
        <v>2</v>
      </c>
      <c r="C10888" s="1">
        <v>43110</v>
      </c>
      <c r="D10888">
        <v>2058872</v>
      </c>
      <c r="E10888">
        <v>1651</v>
      </c>
      <c r="F10888">
        <v>1</v>
      </c>
      <c r="G10888">
        <v>207.98699999999999</v>
      </c>
      <c r="H10888" s="1">
        <v>43110</v>
      </c>
      <c r="I10888">
        <v>510</v>
      </c>
      <c r="J10888">
        <v>207.98699999999999</v>
      </c>
      <c r="K10888">
        <v>95.641000000000005</v>
      </c>
      <c r="L10888" t="s">
        <v>13</v>
      </c>
      <c r="M10888">
        <v>1</v>
      </c>
    </row>
    <row r="10889" spans="1:13" x14ac:dyDescent="0.25">
      <c r="A10889">
        <v>293207</v>
      </c>
      <c r="B10889">
        <v>3</v>
      </c>
      <c r="C10889" s="1">
        <v>43110</v>
      </c>
      <c r="D10889">
        <v>2058872</v>
      </c>
      <c r="E10889">
        <v>622</v>
      </c>
      <c r="F10889">
        <v>1</v>
      </c>
      <c r="G10889">
        <v>3442.5</v>
      </c>
      <c r="H10889" s="1">
        <v>43110</v>
      </c>
      <c r="I10889">
        <v>510</v>
      </c>
      <c r="J10889">
        <v>3373.65</v>
      </c>
      <c r="K10889">
        <v>1140.57</v>
      </c>
      <c r="L10889" t="s">
        <v>13</v>
      </c>
      <c r="M10889">
        <v>1</v>
      </c>
    </row>
    <row r="10890" spans="1:13" x14ac:dyDescent="0.25">
      <c r="A10890">
        <v>293208</v>
      </c>
      <c r="B10890">
        <v>0</v>
      </c>
      <c r="C10890" s="1">
        <v>43110</v>
      </c>
      <c r="D10890">
        <v>1386803</v>
      </c>
      <c r="E10890">
        <v>2070</v>
      </c>
      <c r="F10890">
        <v>1</v>
      </c>
      <c r="G10890">
        <v>125.991</v>
      </c>
      <c r="H10890" s="1">
        <v>43113</v>
      </c>
      <c r="I10890">
        <v>999999</v>
      </c>
      <c r="J10890">
        <v>114.65179999999999</v>
      </c>
      <c r="K10890">
        <v>64.233000000000004</v>
      </c>
      <c r="L10890" t="s">
        <v>13</v>
      </c>
      <c r="M10890">
        <v>1</v>
      </c>
    </row>
    <row r="10891" spans="1:13" x14ac:dyDescent="0.25">
      <c r="A10891">
        <v>293208</v>
      </c>
      <c r="B10891">
        <v>1</v>
      </c>
      <c r="C10891" s="1">
        <v>43110</v>
      </c>
      <c r="D10891">
        <v>1386803</v>
      </c>
      <c r="E10891">
        <v>1472</v>
      </c>
      <c r="F10891">
        <v>7</v>
      </c>
      <c r="G10891">
        <v>334.6</v>
      </c>
      <c r="H10891" s="1">
        <v>43113</v>
      </c>
      <c r="I10891">
        <v>999999</v>
      </c>
      <c r="J10891">
        <v>334.6</v>
      </c>
      <c r="K10891">
        <v>153.874</v>
      </c>
      <c r="L10891" t="s">
        <v>13</v>
      </c>
      <c r="M10891">
        <v>1</v>
      </c>
    </row>
    <row r="10892" spans="1:13" x14ac:dyDescent="0.25">
      <c r="A10892">
        <v>293209</v>
      </c>
      <c r="B10892">
        <v>0</v>
      </c>
      <c r="C10892" s="1">
        <v>43110</v>
      </c>
      <c r="D10892">
        <v>262515</v>
      </c>
      <c r="E10892">
        <v>1741</v>
      </c>
      <c r="F10892">
        <v>3</v>
      </c>
      <c r="G10892">
        <v>25.2</v>
      </c>
      <c r="H10892" s="1">
        <v>43110</v>
      </c>
      <c r="I10892">
        <v>90</v>
      </c>
      <c r="J10892">
        <v>22.428000000000001</v>
      </c>
      <c r="K10892">
        <v>12.852</v>
      </c>
      <c r="L10892" t="s">
        <v>15</v>
      </c>
      <c r="M10892">
        <v>1.2451000000000001</v>
      </c>
    </row>
    <row r="10893" spans="1:13" x14ac:dyDescent="0.25">
      <c r="A10893">
        <v>293300</v>
      </c>
      <c r="B10893">
        <v>0</v>
      </c>
      <c r="C10893" s="1">
        <v>43111</v>
      </c>
      <c r="D10893">
        <v>814970</v>
      </c>
      <c r="E10893">
        <v>429</v>
      </c>
      <c r="F10893">
        <v>10</v>
      </c>
      <c r="G10893">
        <v>899.85</v>
      </c>
      <c r="H10893" s="1">
        <v>43115</v>
      </c>
      <c r="I10893">
        <v>999999</v>
      </c>
      <c r="J10893">
        <v>899.85</v>
      </c>
      <c r="K10893">
        <v>413.80500000000001</v>
      </c>
      <c r="L10893" t="s">
        <v>14</v>
      </c>
      <c r="M10893">
        <v>0.83220000000000005</v>
      </c>
    </row>
    <row r="10894" spans="1:13" x14ac:dyDescent="0.25">
      <c r="A10894">
        <v>293300</v>
      </c>
      <c r="B10894">
        <v>1</v>
      </c>
      <c r="C10894" s="1">
        <v>43111</v>
      </c>
      <c r="D10894">
        <v>814970</v>
      </c>
      <c r="E10894">
        <v>1705</v>
      </c>
      <c r="F10894">
        <v>1</v>
      </c>
      <c r="G10894">
        <v>6.1920000000000002</v>
      </c>
      <c r="H10894" s="1">
        <v>43115</v>
      </c>
      <c r="I10894">
        <v>999999</v>
      </c>
      <c r="J10894">
        <v>6.1920000000000002</v>
      </c>
      <c r="K10894">
        <v>2.8439999999999999</v>
      </c>
      <c r="L10894" t="s">
        <v>14</v>
      </c>
      <c r="M10894">
        <v>0.83220000000000005</v>
      </c>
    </row>
    <row r="10895" spans="1:13" x14ac:dyDescent="0.25">
      <c r="A10895">
        <v>293300</v>
      </c>
      <c r="B10895">
        <v>2</v>
      </c>
      <c r="C10895" s="1">
        <v>43111</v>
      </c>
      <c r="D10895">
        <v>814970</v>
      </c>
      <c r="E10895">
        <v>2102</v>
      </c>
      <c r="F10895">
        <v>5</v>
      </c>
      <c r="G10895">
        <v>711.9</v>
      </c>
      <c r="H10895" s="1">
        <v>43115</v>
      </c>
      <c r="I10895">
        <v>999999</v>
      </c>
      <c r="J10895">
        <v>711.9</v>
      </c>
      <c r="K10895">
        <v>327.375</v>
      </c>
      <c r="L10895" t="s">
        <v>14</v>
      </c>
      <c r="M10895">
        <v>0.83220000000000005</v>
      </c>
    </row>
    <row r="10896" spans="1:13" x14ac:dyDescent="0.25">
      <c r="A10896">
        <v>293301</v>
      </c>
      <c r="B10896">
        <v>0</v>
      </c>
      <c r="C10896" s="1">
        <v>43111</v>
      </c>
      <c r="D10896">
        <v>1551455</v>
      </c>
      <c r="E10896">
        <v>2108</v>
      </c>
      <c r="F10896">
        <v>6</v>
      </c>
      <c r="G10896">
        <v>457.2</v>
      </c>
      <c r="H10896" s="1">
        <v>43111</v>
      </c>
      <c r="I10896">
        <v>650</v>
      </c>
      <c r="J10896">
        <v>457.2</v>
      </c>
      <c r="K10896">
        <v>233.09100000000001</v>
      </c>
      <c r="L10896" t="s">
        <v>13</v>
      </c>
      <c r="M10896">
        <v>1</v>
      </c>
    </row>
    <row r="10897" spans="1:13" x14ac:dyDescent="0.25">
      <c r="A10897">
        <v>293302</v>
      </c>
      <c r="B10897">
        <v>0</v>
      </c>
      <c r="C10897" s="1">
        <v>43111</v>
      </c>
      <c r="D10897">
        <v>235550</v>
      </c>
      <c r="E10897">
        <v>1166</v>
      </c>
      <c r="F10897">
        <v>5</v>
      </c>
      <c r="G10897">
        <v>181.5</v>
      </c>
      <c r="H10897" s="1">
        <v>43118</v>
      </c>
      <c r="I10897">
        <v>999999</v>
      </c>
      <c r="J10897">
        <v>181.5</v>
      </c>
      <c r="K10897">
        <v>92.531999999999996</v>
      </c>
      <c r="L10897" t="s">
        <v>15</v>
      </c>
      <c r="M10897">
        <v>1.256</v>
      </c>
    </row>
    <row r="10898" spans="1:13" x14ac:dyDescent="0.25">
      <c r="A10898">
        <v>293303</v>
      </c>
      <c r="B10898">
        <v>0</v>
      </c>
      <c r="C10898" s="1">
        <v>43111</v>
      </c>
      <c r="D10898">
        <v>1805381</v>
      </c>
      <c r="E10898">
        <v>903</v>
      </c>
      <c r="F10898">
        <v>9</v>
      </c>
      <c r="G10898">
        <v>113.985</v>
      </c>
      <c r="H10898" s="1">
        <v>43113</v>
      </c>
      <c r="I10898">
        <v>999999</v>
      </c>
      <c r="J10898">
        <v>106.006</v>
      </c>
      <c r="K10898">
        <v>58.11</v>
      </c>
      <c r="L10898" t="s">
        <v>13</v>
      </c>
      <c r="M10898">
        <v>1</v>
      </c>
    </row>
    <row r="10899" spans="1:13" x14ac:dyDescent="0.25">
      <c r="A10899">
        <v>293304</v>
      </c>
      <c r="B10899">
        <v>0</v>
      </c>
      <c r="C10899" s="1">
        <v>43111</v>
      </c>
      <c r="D10899">
        <v>1313714</v>
      </c>
      <c r="E10899">
        <v>2013</v>
      </c>
      <c r="F10899">
        <v>2</v>
      </c>
      <c r="G10899">
        <v>599.346</v>
      </c>
      <c r="H10899" s="1">
        <v>43111</v>
      </c>
      <c r="I10899">
        <v>630</v>
      </c>
      <c r="J10899">
        <v>599.346</v>
      </c>
      <c r="K10899">
        <v>198.57599999999999</v>
      </c>
      <c r="L10899" t="s">
        <v>13</v>
      </c>
      <c r="M10899">
        <v>1</v>
      </c>
    </row>
    <row r="10900" spans="1:13" x14ac:dyDescent="0.25">
      <c r="A10900">
        <v>293304</v>
      </c>
      <c r="B10900">
        <v>1</v>
      </c>
      <c r="C10900" s="1">
        <v>43111</v>
      </c>
      <c r="D10900">
        <v>1313714</v>
      </c>
      <c r="E10900">
        <v>1409</v>
      </c>
      <c r="F10900">
        <v>1</v>
      </c>
      <c r="G10900">
        <v>824.6</v>
      </c>
      <c r="H10900" s="1">
        <v>43111</v>
      </c>
      <c r="I10900">
        <v>630</v>
      </c>
      <c r="J10900">
        <v>775.12400000000002</v>
      </c>
      <c r="K10900">
        <v>273.20999999999998</v>
      </c>
      <c r="L10900" t="s">
        <v>13</v>
      </c>
      <c r="M10900">
        <v>1</v>
      </c>
    </row>
    <row r="10901" spans="1:13" x14ac:dyDescent="0.25">
      <c r="A10901">
        <v>293304</v>
      </c>
      <c r="B10901">
        <v>2</v>
      </c>
      <c r="C10901" s="1">
        <v>43111</v>
      </c>
      <c r="D10901">
        <v>1313714</v>
      </c>
      <c r="E10901">
        <v>1698</v>
      </c>
      <c r="F10901">
        <v>8</v>
      </c>
      <c r="G10901">
        <v>6.2910000000000004</v>
      </c>
      <c r="H10901" s="1">
        <v>43111</v>
      </c>
      <c r="I10901">
        <v>630</v>
      </c>
      <c r="J10901">
        <v>6.1650999999999998</v>
      </c>
      <c r="K10901">
        <v>3.2040000000000002</v>
      </c>
      <c r="L10901" t="s">
        <v>13</v>
      </c>
      <c r="M10901">
        <v>1</v>
      </c>
    </row>
    <row r="10902" spans="1:13" x14ac:dyDescent="0.25">
      <c r="A10902">
        <v>293304</v>
      </c>
      <c r="B10902">
        <v>3</v>
      </c>
      <c r="C10902" s="1">
        <v>43111</v>
      </c>
      <c r="D10902">
        <v>1313714</v>
      </c>
      <c r="E10902">
        <v>123</v>
      </c>
      <c r="F10902">
        <v>1</v>
      </c>
      <c r="G10902">
        <v>265.9905</v>
      </c>
      <c r="H10902" s="1">
        <v>43111</v>
      </c>
      <c r="I10902">
        <v>630</v>
      </c>
      <c r="J10902">
        <v>250.03100000000001</v>
      </c>
      <c r="K10902">
        <v>122.322</v>
      </c>
      <c r="L10902" t="s">
        <v>13</v>
      </c>
      <c r="M10902">
        <v>1</v>
      </c>
    </row>
    <row r="10903" spans="1:13" x14ac:dyDescent="0.25">
      <c r="A10903">
        <v>293304</v>
      </c>
      <c r="B10903">
        <v>4</v>
      </c>
      <c r="C10903" s="1">
        <v>43111</v>
      </c>
      <c r="D10903">
        <v>1313714</v>
      </c>
      <c r="E10903">
        <v>1356</v>
      </c>
      <c r="F10903">
        <v>2</v>
      </c>
      <c r="G10903">
        <v>50.386000000000003</v>
      </c>
      <c r="H10903" s="1">
        <v>43111</v>
      </c>
      <c r="I10903">
        <v>630</v>
      </c>
      <c r="J10903">
        <v>43.331899999999997</v>
      </c>
      <c r="K10903">
        <v>23.17</v>
      </c>
      <c r="L10903" t="s">
        <v>13</v>
      </c>
      <c r="M10903">
        <v>1</v>
      </c>
    </row>
    <row r="10904" spans="1:13" x14ac:dyDescent="0.25">
      <c r="A10904">
        <v>293304</v>
      </c>
      <c r="B10904">
        <v>5</v>
      </c>
      <c r="C10904" s="1">
        <v>43111</v>
      </c>
      <c r="D10904">
        <v>1313714</v>
      </c>
      <c r="E10904">
        <v>277</v>
      </c>
      <c r="F10904">
        <v>3</v>
      </c>
      <c r="G10904">
        <v>456</v>
      </c>
      <c r="H10904" s="1">
        <v>43111</v>
      </c>
      <c r="I10904">
        <v>630</v>
      </c>
      <c r="J10904">
        <v>428.64</v>
      </c>
      <c r="K10904">
        <v>232.48400000000001</v>
      </c>
      <c r="L10904" t="s">
        <v>13</v>
      </c>
      <c r="M10904">
        <v>1</v>
      </c>
    </row>
    <row r="10905" spans="1:13" x14ac:dyDescent="0.25">
      <c r="A10905">
        <v>293304</v>
      </c>
      <c r="B10905">
        <v>6</v>
      </c>
      <c r="C10905" s="1">
        <v>43111</v>
      </c>
      <c r="D10905">
        <v>1313714</v>
      </c>
      <c r="E10905">
        <v>1387</v>
      </c>
      <c r="F10905">
        <v>3</v>
      </c>
      <c r="G10905">
        <v>40.585999999999999</v>
      </c>
      <c r="H10905" s="1">
        <v>43111</v>
      </c>
      <c r="I10905">
        <v>630</v>
      </c>
      <c r="J10905">
        <v>40.585999999999999</v>
      </c>
      <c r="K10905">
        <v>18.661999999999999</v>
      </c>
      <c r="L10905" t="s">
        <v>13</v>
      </c>
      <c r="M10905">
        <v>1</v>
      </c>
    </row>
    <row r="10906" spans="1:13" x14ac:dyDescent="0.25">
      <c r="A10906">
        <v>293305</v>
      </c>
      <c r="B10906">
        <v>0</v>
      </c>
      <c r="C10906" s="1">
        <v>43111</v>
      </c>
      <c r="D10906">
        <v>1834677</v>
      </c>
      <c r="E10906">
        <v>282</v>
      </c>
      <c r="F10906">
        <v>4</v>
      </c>
      <c r="G10906">
        <v>388.55</v>
      </c>
      <c r="H10906" s="1">
        <v>43111</v>
      </c>
      <c r="I10906">
        <v>510</v>
      </c>
      <c r="J10906">
        <v>334.15300000000002</v>
      </c>
      <c r="K10906">
        <v>198.09399999999999</v>
      </c>
      <c r="L10906" t="s">
        <v>13</v>
      </c>
      <c r="M10906">
        <v>1</v>
      </c>
    </row>
    <row r="10907" spans="1:13" x14ac:dyDescent="0.25">
      <c r="A10907">
        <v>293305</v>
      </c>
      <c r="B10907">
        <v>1</v>
      </c>
      <c r="C10907" s="1">
        <v>43111</v>
      </c>
      <c r="D10907">
        <v>1834677</v>
      </c>
      <c r="E10907">
        <v>10</v>
      </c>
      <c r="F10907">
        <v>1</v>
      </c>
      <c r="G10907">
        <v>53.991</v>
      </c>
      <c r="H10907" s="1">
        <v>43111</v>
      </c>
      <c r="I10907">
        <v>510</v>
      </c>
      <c r="J10907">
        <v>53.451000000000001</v>
      </c>
      <c r="K10907">
        <v>27.521999999999998</v>
      </c>
      <c r="L10907" t="s">
        <v>13</v>
      </c>
      <c r="M10907">
        <v>1</v>
      </c>
    </row>
    <row r="10908" spans="1:13" x14ac:dyDescent="0.25">
      <c r="A10908">
        <v>293306</v>
      </c>
      <c r="B10908">
        <v>0</v>
      </c>
      <c r="C10908" s="1">
        <v>43111</v>
      </c>
      <c r="D10908">
        <v>1539647</v>
      </c>
      <c r="E10908">
        <v>1788</v>
      </c>
      <c r="F10908">
        <v>2</v>
      </c>
      <c r="G10908">
        <v>38.700000000000003</v>
      </c>
      <c r="H10908" s="1">
        <v>43111</v>
      </c>
      <c r="I10908">
        <v>430</v>
      </c>
      <c r="J10908">
        <v>37.152000000000001</v>
      </c>
      <c r="K10908">
        <v>19.728000000000002</v>
      </c>
      <c r="L10908" t="s">
        <v>13</v>
      </c>
      <c r="M10908">
        <v>1</v>
      </c>
    </row>
    <row r="10909" spans="1:13" x14ac:dyDescent="0.25">
      <c r="A10909">
        <v>293306</v>
      </c>
      <c r="B10909">
        <v>1</v>
      </c>
      <c r="C10909" s="1">
        <v>43111</v>
      </c>
      <c r="D10909">
        <v>1539647</v>
      </c>
      <c r="E10909">
        <v>742</v>
      </c>
      <c r="F10909">
        <v>1</v>
      </c>
      <c r="G10909">
        <v>153</v>
      </c>
      <c r="H10909" s="1">
        <v>43111</v>
      </c>
      <c r="I10909">
        <v>430</v>
      </c>
      <c r="J10909">
        <v>136.16999999999999</v>
      </c>
      <c r="K10909">
        <v>78</v>
      </c>
      <c r="L10909" t="s">
        <v>13</v>
      </c>
      <c r="M10909">
        <v>1</v>
      </c>
    </row>
    <row r="10910" spans="1:13" x14ac:dyDescent="0.25">
      <c r="A10910">
        <v>293307</v>
      </c>
      <c r="B10910">
        <v>0</v>
      </c>
      <c r="C10910" s="1">
        <v>43111</v>
      </c>
      <c r="D10910">
        <v>231997</v>
      </c>
      <c r="E10910">
        <v>1657</v>
      </c>
      <c r="F10910">
        <v>4</v>
      </c>
      <c r="G10910">
        <v>233.98699999999999</v>
      </c>
      <c r="H10910" s="1">
        <v>43111</v>
      </c>
      <c r="I10910">
        <v>72</v>
      </c>
      <c r="J10910">
        <v>208.2484</v>
      </c>
      <c r="K10910">
        <v>107.601</v>
      </c>
      <c r="L10910" t="s">
        <v>15</v>
      </c>
      <c r="M10910">
        <v>1.256</v>
      </c>
    </row>
    <row r="10911" spans="1:13" x14ac:dyDescent="0.25">
      <c r="A10911">
        <v>293307</v>
      </c>
      <c r="B10911">
        <v>1</v>
      </c>
      <c r="C10911" s="1">
        <v>43111</v>
      </c>
      <c r="D10911">
        <v>231997</v>
      </c>
      <c r="E10911">
        <v>1679</v>
      </c>
      <c r="F10911">
        <v>10</v>
      </c>
      <c r="G10911">
        <v>4.95</v>
      </c>
      <c r="H10911" s="1">
        <v>43111</v>
      </c>
      <c r="I10911">
        <v>72</v>
      </c>
      <c r="J10911">
        <v>4.95</v>
      </c>
      <c r="K10911">
        <v>2.52</v>
      </c>
      <c r="L10911" t="s">
        <v>15</v>
      </c>
      <c r="M10911">
        <v>1.256</v>
      </c>
    </row>
    <row r="10912" spans="1:13" x14ac:dyDescent="0.25">
      <c r="A10912">
        <v>293307</v>
      </c>
      <c r="B10912">
        <v>2</v>
      </c>
      <c r="C10912" s="1">
        <v>43111</v>
      </c>
      <c r="D10912">
        <v>231997</v>
      </c>
      <c r="E10912">
        <v>1684</v>
      </c>
      <c r="F10912">
        <v>1</v>
      </c>
      <c r="G10912">
        <v>15.201000000000001</v>
      </c>
      <c r="H10912" s="1">
        <v>43111</v>
      </c>
      <c r="I10912">
        <v>72</v>
      </c>
      <c r="J10912">
        <v>15.201000000000001</v>
      </c>
      <c r="K10912">
        <v>5.04</v>
      </c>
      <c r="L10912" t="s">
        <v>15</v>
      </c>
      <c r="M10912">
        <v>1.256</v>
      </c>
    </row>
    <row r="10913" spans="1:13" x14ac:dyDescent="0.25">
      <c r="A10913">
        <v>293308</v>
      </c>
      <c r="B10913">
        <v>0</v>
      </c>
      <c r="C10913" s="1">
        <v>43111</v>
      </c>
      <c r="D10913">
        <v>2082135</v>
      </c>
      <c r="E10913">
        <v>1647</v>
      </c>
      <c r="F10913">
        <v>1</v>
      </c>
      <c r="G10913">
        <v>233.98699999999999</v>
      </c>
      <c r="H10913" s="1">
        <v>43111</v>
      </c>
      <c r="I10913">
        <v>470</v>
      </c>
      <c r="J10913">
        <v>233.98699999999999</v>
      </c>
      <c r="K10913">
        <v>107.601</v>
      </c>
      <c r="L10913" t="s">
        <v>13</v>
      </c>
      <c r="M10913">
        <v>1</v>
      </c>
    </row>
    <row r="10914" spans="1:13" x14ac:dyDescent="0.25">
      <c r="A10914">
        <v>293400</v>
      </c>
      <c r="B10914">
        <v>0</v>
      </c>
      <c r="C10914" s="1">
        <v>43112</v>
      </c>
      <c r="D10914">
        <v>1859046</v>
      </c>
      <c r="E10914">
        <v>424</v>
      </c>
      <c r="F10914">
        <v>2</v>
      </c>
      <c r="G10914">
        <v>404.92500000000001</v>
      </c>
      <c r="H10914" s="1">
        <v>43112</v>
      </c>
      <c r="I10914">
        <v>650</v>
      </c>
      <c r="J10914">
        <v>404.92500000000001</v>
      </c>
      <c r="K10914">
        <v>206.44499999999999</v>
      </c>
      <c r="L10914" t="s">
        <v>13</v>
      </c>
      <c r="M10914">
        <v>1</v>
      </c>
    </row>
    <row r="10915" spans="1:13" x14ac:dyDescent="0.25">
      <c r="A10915">
        <v>293400</v>
      </c>
      <c r="B10915">
        <v>1</v>
      </c>
      <c r="C10915" s="1">
        <v>43112</v>
      </c>
      <c r="D10915">
        <v>1859046</v>
      </c>
      <c r="E10915">
        <v>1590</v>
      </c>
      <c r="F10915">
        <v>1</v>
      </c>
      <c r="G10915">
        <v>29.757000000000001</v>
      </c>
      <c r="H10915" s="1">
        <v>43112</v>
      </c>
      <c r="I10915">
        <v>650</v>
      </c>
      <c r="J10915">
        <v>29.459399999999999</v>
      </c>
      <c r="K10915">
        <v>9.8539999999999992</v>
      </c>
      <c r="L10915" t="s">
        <v>13</v>
      </c>
      <c r="M10915">
        <v>1</v>
      </c>
    </row>
    <row r="10916" spans="1:13" x14ac:dyDescent="0.25">
      <c r="A10916">
        <v>293400</v>
      </c>
      <c r="B10916">
        <v>2</v>
      </c>
      <c r="C10916" s="1">
        <v>43112</v>
      </c>
      <c r="D10916">
        <v>1859046</v>
      </c>
      <c r="E10916">
        <v>2164</v>
      </c>
      <c r="F10916">
        <v>2</v>
      </c>
      <c r="G10916">
        <v>1485</v>
      </c>
      <c r="H10916" s="1">
        <v>43112</v>
      </c>
      <c r="I10916">
        <v>650</v>
      </c>
      <c r="J10916">
        <v>1277.0999999999999</v>
      </c>
      <c r="K10916">
        <v>492.012</v>
      </c>
      <c r="L10916" t="s">
        <v>13</v>
      </c>
      <c r="M10916">
        <v>1</v>
      </c>
    </row>
    <row r="10917" spans="1:13" x14ac:dyDescent="0.25">
      <c r="A10917">
        <v>293401</v>
      </c>
      <c r="B10917">
        <v>0</v>
      </c>
      <c r="C10917" s="1">
        <v>43112</v>
      </c>
      <c r="D10917">
        <v>115895</v>
      </c>
      <c r="E10917">
        <v>2106</v>
      </c>
      <c r="F10917">
        <v>1</v>
      </c>
      <c r="G10917">
        <v>789.75</v>
      </c>
      <c r="H10917" s="1">
        <v>43116</v>
      </c>
      <c r="I10917">
        <v>999999</v>
      </c>
      <c r="J10917">
        <v>789.75</v>
      </c>
      <c r="K10917">
        <v>363.17700000000002</v>
      </c>
      <c r="L10917" t="s">
        <v>17</v>
      </c>
      <c r="M10917">
        <v>1.2702</v>
      </c>
    </row>
    <row r="10918" spans="1:13" x14ac:dyDescent="0.25">
      <c r="A10918">
        <v>293402</v>
      </c>
      <c r="B10918">
        <v>0</v>
      </c>
      <c r="C10918" s="1">
        <v>43112</v>
      </c>
      <c r="D10918">
        <v>140872</v>
      </c>
      <c r="E10918">
        <v>1355</v>
      </c>
      <c r="F10918">
        <v>3</v>
      </c>
      <c r="G10918">
        <v>46.186</v>
      </c>
      <c r="H10918" s="1">
        <v>43112</v>
      </c>
      <c r="I10918">
        <v>35</v>
      </c>
      <c r="J10918">
        <v>43.4148</v>
      </c>
      <c r="K10918">
        <v>21.238</v>
      </c>
      <c r="L10918" t="s">
        <v>17</v>
      </c>
      <c r="M10918">
        <v>1.2702</v>
      </c>
    </row>
    <row r="10919" spans="1:13" x14ac:dyDescent="0.25">
      <c r="A10919">
        <v>293403</v>
      </c>
      <c r="B10919">
        <v>0</v>
      </c>
      <c r="C10919" s="1">
        <v>43112</v>
      </c>
      <c r="D10919">
        <v>91354</v>
      </c>
      <c r="E10919">
        <v>1586</v>
      </c>
      <c r="F10919">
        <v>7</v>
      </c>
      <c r="G10919">
        <v>16.457999999999998</v>
      </c>
      <c r="H10919" s="1">
        <v>43112</v>
      </c>
      <c r="I10919">
        <v>50</v>
      </c>
      <c r="J10919">
        <v>15.305899999999999</v>
      </c>
      <c r="K10919">
        <v>7.5659999999999998</v>
      </c>
      <c r="L10919" t="s">
        <v>17</v>
      </c>
      <c r="M10919">
        <v>1.2702</v>
      </c>
    </row>
    <row r="10920" spans="1:13" x14ac:dyDescent="0.25">
      <c r="A10920">
        <v>293404</v>
      </c>
      <c r="B10920">
        <v>0</v>
      </c>
      <c r="C10920" s="1">
        <v>43112</v>
      </c>
      <c r="D10920">
        <v>995323</v>
      </c>
      <c r="E10920">
        <v>733</v>
      </c>
      <c r="F10920">
        <v>3</v>
      </c>
      <c r="G10920">
        <v>237</v>
      </c>
      <c r="H10920" s="1">
        <v>43114</v>
      </c>
      <c r="I10920">
        <v>999999</v>
      </c>
      <c r="J10920">
        <v>237</v>
      </c>
      <c r="K10920">
        <v>108.99</v>
      </c>
      <c r="L10920" t="s">
        <v>16</v>
      </c>
      <c r="M10920">
        <v>0.73319999999999996</v>
      </c>
    </row>
    <row r="10921" spans="1:13" x14ac:dyDescent="0.25">
      <c r="A10921">
        <v>293405</v>
      </c>
      <c r="B10921">
        <v>0</v>
      </c>
      <c r="C10921" s="1">
        <v>43112</v>
      </c>
      <c r="D10921">
        <v>957211</v>
      </c>
      <c r="E10921">
        <v>495</v>
      </c>
      <c r="F10921">
        <v>2</v>
      </c>
      <c r="G10921">
        <v>208.5</v>
      </c>
      <c r="H10921" s="1">
        <v>43112</v>
      </c>
      <c r="I10921">
        <v>370</v>
      </c>
      <c r="J10921">
        <v>191.82</v>
      </c>
      <c r="K10921">
        <v>106.30500000000001</v>
      </c>
      <c r="L10921" t="s">
        <v>16</v>
      </c>
      <c r="M10921">
        <v>0.73319999999999996</v>
      </c>
    </row>
    <row r="10922" spans="1:13" x14ac:dyDescent="0.25">
      <c r="A10922">
        <v>293500</v>
      </c>
      <c r="B10922">
        <v>0</v>
      </c>
      <c r="C10922" s="1">
        <v>43113</v>
      </c>
      <c r="D10922">
        <v>2032952</v>
      </c>
      <c r="E10922">
        <v>421</v>
      </c>
      <c r="F10922">
        <v>3</v>
      </c>
      <c r="G10922">
        <v>703.5</v>
      </c>
      <c r="H10922" s="1">
        <v>43114</v>
      </c>
      <c r="I10922">
        <v>999999</v>
      </c>
      <c r="J10922">
        <v>605.01</v>
      </c>
      <c r="K10922">
        <v>323.52</v>
      </c>
      <c r="L10922" t="s">
        <v>13</v>
      </c>
      <c r="M10922">
        <v>1</v>
      </c>
    </row>
    <row r="10923" spans="1:13" x14ac:dyDescent="0.25">
      <c r="A10923">
        <v>293501</v>
      </c>
      <c r="B10923">
        <v>0</v>
      </c>
      <c r="C10923" s="1">
        <v>43113</v>
      </c>
      <c r="D10923">
        <v>1680934</v>
      </c>
      <c r="E10923">
        <v>1653</v>
      </c>
      <c r="F10923">
        <v>2</v>
      </c>
      <c r="G10923">
        <v>142.98699999999999</v>
      </c>
      <c r="H10923" s="1">
        <v>43114</v>
      </c>
      <c r="I10923">
        <v>999999</v>
      </c>
      <c r="J10923">
        <v>127.25839999999999</v>
      </c>
      <c r="K10923">
        <v>72.903999999999996</v>
      </c>
      <c r="L10923" t="s">
        <v>13</v>
      </c>
      <c r="M10923">
        <v>1</v>
      </c>
    </row>
    <row r="10924" spans="1:13" x14ac:dyDescent="0.25">
      <c r="A10924">
        <v>293501</v>
      </c>
      <c r="B10924">
        <v>1</v>
      </c>
      <c r="C10924" s="1">
        <v>43113</v>
      </c>
      <c r="D10924">
        <v>1680934</v>
      </c>
      <c r="E10924">
        <v>564</v>
      </c>
      <c r="F10924">
        <v>2</v>
      </c>
      <c r="G10924">
        <v>3748.5</v>
      </c>
      <c r="H10924" s="1">
        <v>43114</v>
      </c>
      <c r="I10924">
        <v>999999</v>
      </c>
      <c r="J10924">
        <v>3748.5</v>
      </c>
      <c r="K10924">
        <v>1241.9549999999999</v>
      </c>
      <c r="L10924" t="s">
        <v>13</v>
      </c>
      <c r="M10924">
        <v>1</v>
      </c>
    </row>
    <row r="10925" spans="1:13" x14ac:dyDescent="0.25">
      <c r="A10925">
        <v>293501</v>
      </c>
      <c r="B10925">
        <v>2</v>
      </c>
      <c r="C10925" s="1">
        <v>43113</v>
      </c>
      <c r="D10925">
        <v>1680934</v>
      </c>
      <c r="E10925">
        <v>1610</v>
      </c>
      <c r="F10925">
        <v>6</v>
      </c>
      <c r="G10925">
        <v>376.98700000000002</v>
      </c>
      <c r="H10925" s="1">
        <v>43114</v>
      </c>
      <c r="I10925">
        <v>999999</v>
      </c>
      <c r="J10925">
        <v>335.51839999999999</v>
      </c>
      <c r="K10925">
        <v>124.904</v>
      </c>
      <c r="L10925" t="s">
        <v>13</v>
      </c>
      <c r="M10925">
        <v>1</v>
      </c>
    </row>
    <row r="10926" spans="1:13" x14ac:dyDescent="0.25">
      <c r="A10926">
        <v>293501</v>
      </c>
      <c r="B10926">
        <v>3</v>
      </c>
      <c r="C10926" s="1">
        <v>43113</v>
      </c>
      <c r="D10926">
        <v>1680934</v>
      </c>
      <c r="E10926">
        <v>78</v>
      </c>
      <c r="F10926">
        <v>2</v>
      </c>
      <c r="G10926">
        <v>36.494999999999997</v>
      </c>
      <c r="H10926" s="1">
        <v>43114</v>
      </c>
      <c r="I10926">
        <v>999999</v>
      </c>
      <c r="J10926">
        <v>36.494999999999997</v>
      </c>
      <c r="K10926">
        <v>16.785</v>
      </c>
      <c r="L10926" t="s">
        <v>13</v>
      </c>
      <c r="M10926">
        <v>1</v>
      </c>
    </row>
    <row r="10927" spans="1:13" x14ac:dyDescent="0.25">
      <c r="A10927">
        <v>293502</v>
      </c>
      <c r="B10927">
        <v>0</v>
      </c>
      <c r="C10927" s="1">
        <v>43113</v>
      </c>
      <c r="D10927">
        <v>1247911</v>
      </c>
      <c r="E10927">
        <v>1440</v>
      </c>
      <c r="F10927">
        <v>2</v>
      </c>
      <c r="G10927">
        <v>264.60000000000002</v>
      </c>
      <c r="H10927" s="1">
        <v>43115</v>
      </c>
      <c r="I10927">
        <v>999999</v>
      </c>
      <c r="J10927">
        <v>246.078</v>
      </c>
      <c r="K10927">
        <v>121.67400000000001</v>
      </c>
      <c r="L10927" t="s">
        <v>13</v>
      </c>
      <c r="M10927">
        <v>1</v>
      </c>
    </row>
    <row r="10928" spans="1:13" x14ac:dyDescent="0.25">
      <c r="A10928">
        <v>293502</v>
      </c>
      <c r="B10928">
        <v>1</v>
      </c>
      <c r="C10928" s="1">
        <v>43113</v>
      </c>
      <c r="D10928">
        <v>1247911</v>
      </c>
      <c r="E10928">
        <v>1652</v>
      </c>
      <c r="F10928">
        <v>8</v>
      </c>
      <c r="G10928">
        <v>233.98699999999999</v>
      </c>
      <c r="H10928" s="1">
        <v>43115</v>
      </c>
      <c r="I10928">
        <v>999999</v>
      </c>
      <c r="J10928">
        <v>212.9281</v>
      </c>
      <c r="K10928">
        <v>107.601</v>
      </c>
      <c r="L10928" t="s">
        <v>13</v>
      </c>
      <c r="M10928">
        <v>1</v>
      </c>
    </row>
    <row r="10929" spans="1:13" x14ac:dyDescent="0.25">
      <c r="A10929">
        <v>293503</v>
      </c>
      <c r="B10929">
        <v>0</v>
      </c>
      <c r="C10929" s="1">
        <v>43113</v>
      </c>
      <c r="D10929">
        <v>1735026</v>
      </c>
      <c r="E10929">
        <v>1638</v>
      </c>
      <c r="F10929">
        <v>1</v>
      </c>
      <c r="G10929">
        <v>18.056999999999999</v>
      </c>
      <c r="H10929" s="1">
        <v>43115</v>
      </c>
      <c r="I10929">
        <v>999999</v>
      </c>
      <c r="J10929">
        <v>16.973500000000001</v>
      </c>
      <c r="K10929">
        <v>8.3070000000000004</v>
      </c>
      <c r="L10929" t="s">
        <v>13</v>
      </c>
      <c r="M10929">
        <v>1</v>
      </c>
    </row>
    <row r="10930" spans="1:13" x14ac:dyDescent="0.25">
      <c r="A10930">
        <v>293503</v>
      </c>
      <c r="B10930">
        <v>1</v>
      </c>
      <c r="C10930" s="1">
        <v>43113</v>
      </c>
      <c r="D10930">
        <v>1735026</v>
      </c>
      <c r="E10930">
        <v>439</v>
      </c>
      <c r="F10930">
        <v>4</v>
      </c>
      <c r="G10930">
        <v>838.5</v>
      </c>
      <c r="H10930" s="1">
        <v>43115</v>
      </c>
      <c r="I10930">
        <v>999999</v>
      </c>
      <c r="J10930">
        <v>838.5</v>
      </c>
      <c r="K10930">
        <v>385.59</v>
      </c>
      <c r="L10930" t="s">
        <v>13</v>
      </c>
      <c r="M10930">
        <v>1</v>
      </c>
    </row>
    <row r="10931" spans="1:13" x14ac:dyDescent="0.25">
      <c r="A10931">
        <v>293504</v>
      </c>
      <c r="B10931">
        <v>0</v>
      </c>
      <c r="C10931" s="1">
        <v>43113</v>
      </c>
      <c r="D10931">
        <v>240187</v>
      </c>
      <c r="E10931">
        <v>422</v>
      </c>
      <c r="F10931">
        <v>2</v>
      </c>
      <c r="G10931">
        <v>1453.5</v>
      </c>
      <c r="H10931" s="1">
        <v>43113</v>
      </c>
      <c r="I10931">
        <v>80</v>
      </c>
      <c r="J10931">
        <v>1453.5</v>
      </c>
      <c r="K10931">
        <v>481.57499999999999</v>
      </c>
      <c r="L10931" t="s">
        <v>15</v>
      </c>
      <c r="M10931">
        <v>1.2519</v>
      </c>
    </row>
    <row r="10932" spans="1:13" x14ac:dyDescent="0.25">
      <c r="A10932">
        <v>293504</v>
      </c>
      <c r="B10932">
        <v>1</v>
      </c>
      <c r="C10932" s="1">
        <v>43113</v>
      </c>
      <c r="D10932">
        <v>240187</v>
      </c>
      <c r="E10932">
        <v>1820</v>
      </c>
      <c r="F10932">
        <v>6</v>
      </c>
      <c r="G10932">
        <v>28.8</v>
      </c>
      <c r="H10932" s="1">
        <v>43113</v>
      </c>
      <c r="I10932">
        <v>80</v>
      </c>
      <c r="J10932">
        <v>28.8</v>
      </c>
      <c r="K10932">
        <v>14.679</v>
      </c>
      <c r="L10932" t="s">
        <v>15</v>
      </c>
      <c r="M10932">
        <v>1.2519</v>
      </c>
    </row>
    <row r="10933" spans="1:13" x14ac:dyDescent="0.25">
      <c r="A10933">
        <v>293504</v>
      </c>
      <c r="B10933">
        <v>2</v>
      </c>
      <c r="C10933" s="1">
        <v>43113</v>
      </c>
      <c r="D10933">
        <v>240187</v>
      </c>
      <c r="E10933">
        <v>152</v>
      </c>
      <c r="F10933">
        <v>1</v>
      </c>
      <c r="G10933">
        <v>1125.7215000000001</v>
      </c>
      <c r="H10933" s="1">
        <v>43113</v>
      </c>
      <c r="I10933">
        <v>80</v>
      </c>
      <c r="J10933">
        <v>1125.7215000000001</v>
      </c>
      <c r="K10933">
        <v>372.97</v>
      </c>
      <c r="L10933" t="s">
        <v>15</v>
      </c>
      <c r="M10933">
        <v>1.2519</v>
      </c>
    </row>
    <row r="10934" spans="1:13" x14ac:dyDescent="0.25">
      <c r="A10934">
        <v>293505</v>
      </c>
      <c r="B10934">
        <v>0</v>
      </c>
      <c r="C10934" s="1">
        <v>43113</v>
      </c>
      <c r="D10934">
        <v>858046</v>
      </c>
      <c r="E10934">
        <v>458</v>
      </c>
      <c r="F10934">
        <v>1</v>
      </c>
      <c r="G10934">
        <v>344.85</v>
      </c>
      <c r="H10934" s="1">
        <v>43113</v>
      </c>
      <c r="I10934">
        <v>330</v>
      </c>
      <c r="J10934">
        <v>300.01949999999999</v>
      </c>
      <c r="K10934">
        <v>175.815</v>
      </c>
      <c r="L10934" t="s">
        <v>14</v>
      </c>
      <c r="M10934">
        <v>0.82389999999999997</v>
      </c>
    </row>
    <row r="10935" spans="1:13" x14ac:dyDescent="0.25">
      <c r="A10935">
        <v>292410</v>
      </c>
      <c r="B10935">
        <v>1</v>
      </c>
      <c r="C10935" s="1">
        <v>43102</v>
      </c>
      <c r="D10935">
        <v>1480286</v>
      </c>
      <c r="E10935">
        <v>1660</v>
      </c>
      <c r="F10935">
        <v>3</v>
      </c>
      <c r="G10935">
        <v>376.98700000000002</v>
      </c>
      <c r="H10935" s="1">
        <v>43102</v>
      </c>
      <c r="I10935">
        <v>450</v>
      </c>
      <c r="J10935">
        <v>339.28829999999999</v>
      </c>
      <c r="K10935">
        <v>124.904</v>
      </c>
      <c r="L10935" t="s">
        <v>13</v>
      </c>
      <c r="M10935">
        <v>1</v>
      </c>
    </row>
    <row r="10936" spans="1:13" x14ac:dyDescent="0.25">
      <c r="A10936">
        <v>292411</v>
      </c>
      <c r="B10936">
        <v>0</v>
      </c>
      <c r="C10936" s="1">
        <v>43102</v>
      </c>
      <c r="D10936">
        <v>1745820</v>
      </c>
      <c r="E10936">
        <v>1601</v>
      </c>
      <c r="F10936">
        <v>2</v>
      </c>
      <c r="G10936">
        <v>207.98699999999999</v>
      </c>
      <c r="H10936" s="1">
        <v>43102</v>
      </c>
      <c r="I10936">
        <v>450</v>
      </c>
      <c r="J10936">
        <v>183.02850000000001</v>
      </c>
      <c r="K10936">
        <v>95.641000000000005</v>
      </c>
      <c r="L10936" t="s">
        <v>13</v>
      </c>
      <c r="M10936">
        <v>1</v>
      </c>
    </row>
    <row r="10937" spans="1:13" x14ac:dyDescent="0.25">
      <c r="A10937">
        <v>292411</v>
      </c>
      <c r="B10937">
        <v>1</v>
      </c>
      <c r="C10937" s="1">
        <v>43102</v>
      </c>
      <c r="D10937">
        <v>1745820</v>
      </c>
      <c r="E10937">
        <v>2501</v>
      </c>
      <c r="F10937">
        <v>9</v>
      </c>
      <c r="G10937">
        <v>33.207999999999998</v>
      </c>
      <c r="H10937" s="1">
        <v>43102</v>
      </c>
      <c r="I10937">
        <v>450</v>
      </c>
      <c r="J10937">
        <v>29.222999999999999</v>
      </c>
      <c r="K10937">
        <v>16.925999999999998</v>
      </c>
      <c r="L10937" t="s">
        <v>13</v>
      </c>
      <c r="M10937">
        <v>1</v>
      </c>
    </row>
    <row r="10938" spans="1:13" x14ac:dyDescent="0.25">
      <c r="A10938">
        <v>292411</v>
      </c>
      <c r="B10938">
        <v>2</v>
      </c>
      <c r="C10938" s="1">
        <v>43102</v>
      </c>
      <c r="D10938">
        <v>1745820</v>
      </c>
      <c r="E10938">
        <v>49</v>
      </c>
      <c r="F10938">
        <v>8</v>
      </c>
      <c r="G10938">
        <v>179.95500000000001</v>
      </c>
      <c r="H10938" s="1">
        <v>43102</v>
      </c>
      <c r="I10938">
        <v>450</v>
      </c>
      <c r="J10938">
        <v>179.95500000000001</v>
      </c>
      <c r="K10938">
        <v>82.754999999999995</v>
      </c>
      <c r="L10938" t="s">
        <v>13</v>
      </c>
      <c r="M10938">
        <v>1</v>
      </c>
    </row>
    <row r="10939" spans="1:13" x14ac:dyDescent="0.25">
      <c r="A10939">
        <v>292411</v>
      </c>
      <c r="B10939">
        <v>3</v>
      </c>
      <c r="C10939" s="1">
        <v>43102</v>
      </c>
      <c r="D10939">
        <v>1745820</v>
      </c>
      <c r="E10939">
        <v>1631</v>
      </c>
      <c r="F10939">
        <v>1</v>
      </c>
      <c r="G10939">
        <v>16.457999999999998</v>
      </c>
      <c r="H10939" s="1">
        <v>43102</v>
      </c>
      <c r="I10939">
        <v>450</v>
      </c>
      <c r="J10939">
        <v>16.457999999999998</v>
      </c>
      <c r="K10939">
        <v>7.5659999999999998</v>
      </c>
      <c r="L10939" t="s">
        <v>13</v>
      </c>
      <c r="M10939">
        <v>1</v>
      </c>
    </row>
    <row r="10940" spans="1:13" x14ac:dyDescent="0.25">
      <c r="A10940">
        <v>292411</v>
      </c>
      <c r="B10940">
        <v>4</v>
      </c>
      <c r="C10940" s="1">
        <v>43102</v>
      </c>
      <c r="D10940">
        <v>1745820</v>
      </c>
      <c r="E10940">
        <v>2503</v>
      </c>
      <c r="F10940">
        <v>3</v>
      </c>
      <c r="G10940">
        <v>13.986000000000001</v>
      </c>
      <c r="H10940" s="1">
        <v>43102</v>
      </c>
      <c r="I10940">
        <v>450</v>
      </c>
      <c r="J10940">
        <v>13.986000000000001</v>
      </c>
      <c r="K10940">
        <v>7.1260000000000003</v>
      </c>
      <c r="L10940" t="s">
        <v>13</v>
      </c>
      <c r="M10940">
        <v>1</v>
      </c>
    </row>
    <row r="10941" spans="1:13" x14ac:dyDescent="0.25">
      <c r="A10941">
        <v>292411</v>
      </c>
      <c r="B10941">
        <v>5</v>
      </c>
      <c r="C10941" s="1">
        <v>43102</v>
      </c>
      <c r="D10941">
        <v>1745820</v>
      </c>
      <c r="E10941">
        <v>1558</v>
      </c>
      <c r="F10941">
        <v>1</v>
      </c>
      <c r="G10941">
        <v>532</v>
      </c>
      <c r="H10941" s="1">
        <v>43102</v>
      </c>
      <c r="I10941">
        <v>450</v>
      </c>
      <c r="J10941">
        <v>526.67999999999995</v>
      </c>
      <c r="K10941">
        <v>176.26</v>
      </c>
      <c r="L10941" t="s">
        <v>13</v>
      </c>
      <c r="M10941">
        <v>1</v>
      </c>
    </row>
    <row r="10942" spans="1:13" x14ac:dyDescent="0.25">
      <c r="A10942">
        <v>292412</v>
      </c>
      <c r="B10942">
        <v>0</v>
      </c>
      <c r="C10942" s="1">
        <v>43102</v>
      </c>
      <c r="D10942">
        <v>400031</v>
      </c>
      <c r="E10942">
        <v>1454</v>
      </c>
      <c r="F10942">
        <v>7</v>
      </c>
      <c r="G10942">
        <v>278.60000000000002</v>
      </c>
      <c r="H10942" s="1">
        <v>43102</v>
      </c>
      <c r="I10942">
        <v>200</v>
      </c>
      <c r="J10942">
        <v>250.74</v>
      </c>
      <c r="K10942">
        <v>128.114</v>
      </c>
      <c r="L10942" t="s">
        <v>14</v>
      </c>
      <c r="M10942">
        <v>0.82879999999999998</v>
      </c>
    </row>
    <row r="10943" spans="1:13" x14ac:dyDescent="0.25">
      <c r="A10943">
        <v>292412</v>
      </c>
      <c r="B10943">
        <v>1</v>
      </c>
      <c r="C10943" s="1">
        <v>43102</v>
      </c>
      <c r="D10943">
        <v>400031</v>
      </c>
      <c r="E10943">
        <v>1805</v>
      </c>
      <c r="F10943">
        <v>2</v>
      </c>
      <c r="G10943">
        <v>28.8</v>
      </c>
      <c r="H10943" s="1">
        <v>43102</v>
      </c>
      <c r="I10943">
        <v>200</v>
      </c>
      <c r="J10943">
        <v>28.8</v>
      </c>
      <c r="K10943">
        <v>14.679</v>
      </c>
      <c r="L10943" t="s">
        <v>14</v>
      </c>
      <c r="M10943">
        <v>0.82879999999999998</v>
      </c>
    </row>
    <row r="10944" spans="1:13" x14ac:dyDescent="0.25">
      <c r="A10944">
        <v>292412</v>
      </c>
      <c r="B10944">
        <v>2</v>
      </c>
      <c r="C10944" s="1">
        <v>43102</v>
      </c>
      <c r="D10944">
        <v>400031</v>
      </c>
      <c r="E10944">
        <v>1521</v>
      </c>
      <c r="F10944">
        <v>1</v>
      </c>
      <c r="G10944">
        <v>434</v>
      </c>
      <c r="H10944" s="1">
        <v>43102</v>
      </c>
      <c r="I10944">
        <v>200</v>
      </c>
      <c r="J10944">
        <v>399.28</v>
      </c>
      <c r="K10944">
        <v>199.584</v>
      </c>
      <c r="L10944" t="s">
        <v>14</v>
      </c>
      <c r="M10944">
        <v>0.82879999999999998</v>
      </c>
    </row>
    <row r="10945" spans="1:13" x14ac:dyDescent="0.25">
      <c r="A10945">
        <v>292412</v>
      </c>
      <c r="B10945">
        <v>3</v>
      </c>
      <c r="C10945" s="1">
        <v>43102</v>
      </c>
      <c r="D10945">
        <v>400031</v>
      </c>
      <c r="E10945">
        <v>1678</v>
      </c>
      <c r="F10945">
        <v>1</v>
      </c>
      <c r="G10945">
        <v>15.201000000000001</v>
      </c>
      <c r="H10945" s="1">
        <v>43102</v>
      </c>
      <c r="I10945">
        <v>200</v>
      </c>
      <c r="J10945">
        <v>13.9849</v>
      </c>
      <c r="K10945">
        <v>5.04</v>
      </c>
      <c r="L10945" t="s">
        <v>14</v>
      </c>
      <c r="M10945">
        <v>0.82879999999999998</v>
      </c>
    </row>
    <row r="10946" spans="1:13" x14ac:dyDescent="0.25">
      <c r="A10946">
        <v>292412</v>
      </c>
      <c r="B10946">
        <v>4</v>
      </c>
      <c r="C10946" s="1">
        <v>43102</v>
      </c>
      <c r="D10946">
        <v>400031</v>
      </c>
      <c r="E10946">
        <v>666</v>
      </c>
      <c r="F10946">
        <v>8</v>
      </c>
      <c r="G10946">
        <v>244.5</v>
      </c>
      <c r="H10946" s="1">
        <v>43102</v>
      </c>
      <c r="I10946">
        <v>200</v>
      </c>
      <c r="J10946">
        <v>212.715</v>
      </c>
      <c r="K10946">
        <v>112.44</v>
      </c>
      <c r="L10946" t="s">
        <v>14</v>
      </c>
      <c r="M10946">
        <v>0.82879999999999998</v>
      </c>
    </row>
    <row r="10947" spans="1:13" x14ac:dyDescent="0.25">
      <c r="A10947">
        <v>292412</v>
      </c>
      <c r="B10947">
        <v>5</v>
      </c>
      <c r="C10947" s="1">
        <v>43102</v>
      </c>
      <c r="D10947">
        <v>400031</v>
      </c>
      <c r="E10947">
        <v>2102</v>
      </c>
      <c r="F10947">
        <v>4</v>
      </c>
      <c r="G10947">
        <v>711.9</v>
      </c>
      <c r="H10947" s="1">
        <v>43102</v>
      </c>
      <c r="I10947">
        <v>200</v>
      </c>
      <c r="J10947">
        <v>626.47199999999998</v>
      </c>
      <c r="K10947">
        <v>327.375</v>
      </c>
      <c r="L10947" t="s">
        <v>14</v>
      </c>
      <c r="M10947">
        <v>0.82879999999999998</v>
      </c>
    </row>
    <row r="10948" spans="1:13" x14ac:dyDescent="0.25">
      <c r="A10948">
        <v>292412</v>
      </c>
      <c r="B10948">
        <v>6</v>
      </c>
      <c r="C10948" s="1">
        <v>43102</v>
      </c>
      <c r="D10948">
        <v>400031</v>
      </c>
      <c r="E10948">
        <v>634</v>
      </c>
      <c r="F10948">
        <v>1</v>
      </c>
      <c r="G10948">
        <v>3748.5</v>
      </c>
      <c r="H10948" s="1">
        <v>43102</v>
      </c>
      <c r="I10948">
        <v>200</v>
      </c>
      <c r="J10948">
        <v>3411.1350000000002</v>
      </c>
      <c r="K10948">
        <v>1241.9549999999999</v>
      </c>
      <c r="L10948" t="s">
        <v>14</v>
      </c>
      <c r="M10948">
        <v>0.82879999999999998</v>
      </c>
    </row>
    <row r="10949" spans="1:13" x14ac:dyDescent="0.25">
      <c r="A10949">
        <v>292413</v>
      </c>
      <c r="B10949">
        <v>0</v>
      </c>
      <c r="C10949" s="1">
        <v>43102</v>
      </c>
      <c r="D10949">
        <v>2028142</v>
      </c>
      <c r="E10949">
        <v>1830</v>
      </c>
      <c r="F10949">
        <v>1</v>
      </c>
      <c r="G10949">
        <v>1439.1</v>
      </c>
      <c r="H10949" s="1">
        <v>43104</v>
      </c>
      <c r="I10949">
        <v>999999</v>
      </c>
      <c r="J10949">
        <v>1439.1</v>
      </c>
      <c r="K10949">
        <v>733.69799999999998</v>
      </c>
      <c r="L10949" t="s">
        <v>13</v>
      </c>
      <c r="M10949">
        <v>1</v>
      </c>
    </row>
    <row r="10950" spans="1:13" x14ac:dyDescent="0.25">
      <c r="A10950">
        <v>292413</v>
      </c>
      <c r="B10950">
        <v>1</v>
      </c>
      <c r="C10950" s="1">
        <v>43102</v>
      </c>
      <c r="D10950">
        <v>2028142</v>
      </c>
      <c r="E10950">
        <v>2508</v>
      </c>
      <c r="F10950">
        <v>1</v>
      </c>
      <c r="G10950">
        <v>6.6360000000000001</v>
      </c>
      <c r="H10950" s="1">
        <v>43104</v>
      </c>
      <c r="I10950">
        <v>999999</v>
      </c>
      <c r="J10950">
        <v>5.9724000000000004</v>
      </c>
      <c r="K10950">
        <v>3.3879999999999999</v>
      </c>
      <c r="L10950" t="s">
        <v>13</v>
      </c>
      <c r="M10950">
        <v>1</v>
      </c>
    </row>
    <row r="10951" spans="1:13" x14ac:dyDescent="0.25">
      <c r="A10951">
        <v>292413</v>
      </c>
      <c r="B10951">
        <v>2</v>
      </c>
      <c r="C10951" s="1">
        <v>43102</v>
      </c>
      <c r="D10951">
        <v>2028142</v>
      </c>
      <c r="E10951">
        <v>451</v>
      </c>
      <c r="F10951">
        <v>1</v>
      </c>
      <c r="G10951">
        <v>838.5</v>
      </c>
      <c r="H10951" s="1">
        <v>43104</v>
      </c>
      <c r="I10951">
        <v>999999</v>
      </c>
      <c r="J10951">
        <v>838.5</v>
      </c>
      <c r="K10951">
        <v>385.59</v>
      </c>
      <c r="L10951" t="s">
        <v>13</v>
      </c>
      <c r="M10951">
        <v>1</v>
      </c>
    </row>
    <row r="10952" spans="1:13" x14ac:dyDescent="0.25">
      <c r="A10952">
        <v>292500</v>
      </c>
      <c r="B10952">
        <v>0</v>
      </c>
      <c r="C10952" s="1">
        <v>43103</v>
      </c>
      <c r="D10952">
        <v>1276047</v>
      </c>
      <c r="E10952">
        <v>147</v>
      </c>
      <c r="F10952">
        <v>2</v>
      </c>
      <c r="G10952">
        <v>2754.9904999999999</v>
      </c>
      <c r="H10952" s="1">
        <v>43103</v>
      </c>
      <c r="I10952">
        <v>440</v>
      </c>
      <c r="J10952">
        <v>2479.4913999999999</v>
      </c>
      <c r="K10952">
        <v>912.779</v>
      </c>
      <c r="L10952" t="s">
        <v>13</v>
      </c>
      <c r="M10952">
        <v>1</v>
      </c>
    </row>
    <row r="10953" spans="1:13" x14ac:dyDescent="0.25">
      <c r="A10953">
        <v>292500</v>
      </c>
      <c r="B10953">
        <v>1</v>
      </c>
      <c r="C10953" s="1">
        <v>43103</v>
      </c>
      <c r="D10953">
        <v>1276047</v>
      </c>
      <c r="E10953">
        <v>188</v>
      </c>
      <c r="F10953">
        <v>4</v>
      </c>
      <c r="G10953">
        <v>111.05500000000001</v>
      </c>
      <c r="H10953" s="1">
        <v>43103</v>
      </c>
      <c r="I10953">
        <v>440</v>
      </c>
      <c r="J10953">
        <v>111.05500000000001</v>
      </c>
      <c r="K10953">
        <v>51.072000000000003</v>
      </c>
      <c r="L10953" t="s">
        <v>13</v>
      </c>
      <c r="M10953">
        <v>1</v>
      </c>
    </row>
    <row r="10954" spans="1:13" x14ac:dyDescent="0.25">
      <c r="A10954">
        <v>292500</v>
      </c>
      <c r="B10954">
        <v>2</v>
      </c>
      <c r="C10954" s="1">
        <v>43103</v>
      </c>
      <c r="D10954">
        <v>1276047</v>
      </c>
      <c r="E10954">
        <v>1591</v>
      </c>
      <c r="F10954">
        <v>7</v>
      </c>
      <c r="G10954">
        <v>16.457999999999998</v>
      </c>
      <c r="H10954" s="1">
        <v>43103</v>
      </c>
      <c r="I10954">
        <v>440</v>
      </c>
      <c r="J10954">
        <v>14.647600000000001</v>
      </c>
      <c r="K10954">
        <v>7.5659999999999998</v>
      </c>
      <c r="L10954" t="s">
        <v>13</v>
      </c>
      <c r="M10954">
        <v>1</v>
      </c>
    </row>
    <row r="10955" spans="1:13" x14ac:dyDescent="0.25">
      <c r="A10955">
        <v>292501</v>
      </c>
      <c r="B10955">
        <v>0</v>
      </c>
      <c r="C10955" s="1">
        <v>43103</v>
      </c>
      <c r="D10955">
        <v>1742525</v>
      </c>
      <c r="E10955">
        <v>1607</v>
      </c>
      <c r="F10955">
        <v>3</v>
      </c>
      <c r="G10955">
        <v>233.98699999999999</v>
      </c>
      <c r="H10955" s="1">
        <v>43103</v>
      </c>
      <c r="I10955">
        <v>570</v>
      </c>
      <c r="J10955">
        <v>226.96729999999999</v>
      </c>
      <c r="K10955">
        <v>107.601</v>
      </c>
      <c r="L10955" t="s">
        <v>13</v>
      </c>
      <c r="M10955">
        <v>1</v>
      </c>
    </row>
    <row r="10956" spans="1:13" x14ac:dyDescent="0.25">
      <c r="A10956">
        <v>292501</v>
      </c>
      <c r="B10956">
        <v>1</v>
      </c>
      <c r="C10956" s="1">
        <v>43103</v>
      </c>
      <c r="D10956">
        <v>1742525</v>
      </c>
      <c r="E10956">
        <v>1989</v>
      </c>
      <c r="F10956">
        <v>1</v>
      </c>
      <c r="G10956">
        <v>599.346</v>
      </c>
      <c r="H10956" s="1">
        <v>43103</v>
      </c>
      <c r="I10956">
        <v>570</v>
      </c>
      <c r="J10956">
        <v>599.346</v>
      </c>
      <c r="K10956">
        <v>198.57599999999999</v>
      </c>
      <c r="L10956" t="s">
        <v>13</v>
      </c>
      <c r="M10956">
        <v>1</v>
      </c>
    </row>
    <row r="10957" spans="1:13" x14ac:dyDescent="0.25">
      <c r="A10957">
        <v>292502</v>
      </c>
      <c r="B10957">
        <v>0</v>
      </c>
      <c r="C10957" s="1">
        <v>43103</v>
      </c>
      <c r="D10957">
        <v>1033608</v>
      </c>
      <c r="E10957">
        <v>1424</v>
      </c>
      <c r="F10957">
        <v>7</v>
      </c>
      <c r="G10957">
        <v>280</v>
      </c>
      <c r="H10957" s="1">
        <v>43105</v>
      </c>
      <c r="I10957">
        <v>999999</v>
      </c>
      <c r="J10957">
        <v>280</v>
      </c>
      <c r="K10957">
        <v>128.75800000000001</v>
      </c>
      <c r="L10957" t="s">
        <v>16</v>
      </c>
      <c r="M10957">
        <v>0.73729999999999996</v>
      </c>
    </row>
    <row r="10958" spans="1:13" x14ac:dyDescent="0.25">
      <c r="A10958">
        <v>292503</v>
      </c>
      <c r="B10958">
        <v>0</v>
      </c>
      <c r="C10958" s="1">
        <v>43103</v>
      </c>
      <c r="D10958">
        <v>633732</v>
      </c>
      <c r="E10958">
        <v>17</v>
      </c>
      <c r="F10958">
        <v>3</v>
      </c>
      <c r="G10958">
        <v>98.954999999999998</v>
      </c>
      <c r="H10958" s="1">
        <v>43107</v>
      </c>
      <c r="I10958">
        <v>999999</v>
      </c>
      <c r="J10958">
        <v>98.954999999999998</v>
      </c>
      <c r="K10958">
        <v>45.503999999999998</v>
      </c>
      <c r="L10958" t="s">
        <v>14</v>
      </c>
      <c r="M10958">
        <v>0.83169999999999999</v>
      </c>
    </row>
    <row r="10959" spans="1:13" x14ac:dyDescent="0.25">
      <c r="A10959">
        <v>292504</v>
      </c>
      <c r="B10959">
        <v>0</v>
      </c>
      <c r="C10959" s="1">
        <v>43103</v>
      </c>
      <c r="D10959">
        <v>1895227</v>
      </c>
      <c r="E10959">
        <v>2100</v>
      </c>
      <c r="F10959">
        <v>6</v>
      </c>
      <c r="G10959">
        <v>1327.5</v>
      </c>
      <c r="H10959" s="1">
        <v>43109</v>
      </c>
      <c r="I10959">
        <v>999999</v>
      </c>
      <c r="J10959">
        <v>1168.2</v>
      </c>
      <c r="K10959">
        <v>439.83</v>
      </c>
      <c r="L10959" t="s">
        <v>13</v>
      </c>
      <c r="M10959">
        <v>1</v>
      </c>
    </row>
    <row r="10960" spans="1:13" x14ac:dyDescent="0.25">
      <c r="A10960">
        <v>292504</v>
      </c>
      <c r="B10960">
        <v>1</v>
      </c>
      <c r="C10960" s="1">
        <v>43103</v>
      </c>
      <c r="D10960">
        <v>1895227</v>
      </c>
      <c r="E10960">
        <v>1747</v>
      </c>
      <c r="F10960">
        <v>1</v>
      </c>
      <c r="G10960">
        <v>98.1</v>
      </c>
      <c r="H10960" s="1">
        <v>43109</v>
      </c>
      <c r="I10960">
        <v>999999</v>
      </c>
      <c r="J10960">
        <v>98.1</v>
      </c>
      <c r="K10960">
        <v>32.499000000000002</v>
      </c>
      <c r="L10960" t="s">
        <v>13</v>
      </c>
      <c r="M10960">
        <v>1</v>
      </c>
    </row>
    <row r="10961" spans="1:13" x14ac:dyDescent="0.25">
      <c r="A10961">
        <v>292504</v>
      </c>
      <c r="B10961">
        <v>2</v>
      </c>
      <c r="C10961" s="1">
        <v>43103</v>
      </c>
      <c r="D10961">
        <v>1895227</v>
      </c>
      <c r="E10961">
        <v>424</v>
      </c>
      <c r="F10961">
        <v>10</v>
      </c>
      <c r="G10961">
        <v>404.92500000000001</v>
      </c>
      <c r="H10961" s="1">
        <v>43109</v>
      </c>
      <c r="I10961">
        <v>999999</v>
      </c>
      <c r="J10961">
        <v>404.92500000000001</v>
      </c>
      <c r="K10961">
        <v>206.44499999999999</v>
      </c>
      <c r="L10961" t="s">
        <v>13</v>
      </c>
      <c r="M10961">
        <v>1</v>
      </c>
    </row>
    <row r="10962" spans="1:13" x14ac:dyDescent="0.25">
      <c r="A10962">
        <v>292504</v>
      </c>
      <c r="B10962">
        <v>3</v>
      </c>
      <c r="C10962" s="1">
        <v>43103</v>
      </c>
      <c r="D10962">
        <v>1895227</v>
      </c>
      <c r="E10962">
        <v>1370</v>
      </c>
      <c r="F10962">
        <v>2</v>
      </c>
      <c r="G10962">
        <v>66.415999999999997</v>
      </c>
      <c r="H10962" s="1">
        <v>43109</v>
      </c>
      <c r="I10962">
        <v>999999</v>
      </c>
      <c r="J10962">
        <v>59.110199999999999</v>
      </c>
      <c r="K10962">
        <v>30.547999999999998</v>
      </c>
      <c r="L10962" t="s">
        <v>13</v>
      </c>
      <c r="M10962">
        <v>1</v>
      </c>
    </row>
    <row r="10963" spans="1:13" x14ac:dyDescent="0.25">
      <c r="A10963">
        <v>292504</v>
      </c>
      <c r="B10963">
        <v>4</v>
      </c>
      <c r="C10963" s="1">
        <v>43103</v>
      </c>
      <c r="D10963">
        <v>1895227</v>
      </c>
      <c r="E10963">
        <v>422</v>
      </c>
      <c r="F10963">
        <v>1</v>
      </c>
      <c r="G10963">
        <v>1453.5</v>
      </c>
      <c r="H10963" s="1">
        <v>43109</v>
      </c>
      <c r="I10963">
        <v>999999</v>
      </c>
      <c r="J10963">
        <v>1453.5</v>
      </c>
      <c r="K10963">
        <v>481.57499999999999</v>
      </c>
      <c r="L10963" t="s">
        <v>13</v>
      </c>
      <c r="M10963">
        <v>1</v>
      </c>
    </row>
    <row r="10964" spans="1:13" x14ac:dyDescent="0.25">
      <c r="A10964">
        <v>292504</v>
      </c>
      <c r="B10964">
        <v>5</v>
      </c>
      <c r="C10964" s="1">
        <v>43103</v>
      </c>
      <c r="D10964">
        <v>1895227</v>
      </c>
      <c r="E10964">
        <v>1492</v>
      </c>
      <c r="F10964">
        <v>2</v>
      </c>
      <c r="G10964">
        <v>334.6</v>
      </c>
      <c r="H10964" s="1">
        <v>43109</v>
      </c>
      <c r="I10964">
        <v>999999</v>
      </c>
      <c r="J10964">
        <v>331.25400000000002</v>
      </c>
      <c r="K10964">
        <v>153.874</v>
      </c>
      <c r="L10964" t="s">
        <v>13</v>
      </c>
      <c r="M10964">
        <v>1</v>
      </c>
    </row>
    <row r="10965" spans="1:13" x14ac:dyDescent="0.25">
      <c r="A10965">
        <v>292505</v>
      </c>
      <c r="B10965">
        <v>0</v>
      </c>
      <c r="C10965" s="1">
        <v>43103</v>
      </c>
      <c r="D10965">
        <v>1643869</v>
      </c>
      <c r="E10965">
        <v>1690</v>
      </c>
      <c r="F10965">
        <v>3</v>
      </c>
      <c r="G10965">
        <v>15.291</v>
      </c>
      <c r="H10965" s="1">
        <v>43105</v>
      </c>
      <c r="I10965">
        <v>999999</v>
      </c>
      <c r="J10965">
        <v>15.291</v>
      </c>
      <c r="K10965">
        <v>5.0670000000000002</v>
      </c>
      <c r="L10965" t="s">
        <v>13</v>
      </c>
      <c r="M10965">
        <v>1</v>
      </c>
    </row>
    <row r="10966" spans="1:13" x14ac:dyDescent="0.25">
      <c r="A10966">
        <v>292505</v>
      </c>
      <c r="B10966">
        <v>1</v>
      </c>
      <c r="C10966" s="1">
        <v>43103</v>
      </c>
      <c r="D10966">
        <v>1643869</v>
      </c>
      <c r="E10966">
        <v>285</v>
      </c>
      <c r="F10966">
        <v>1</v>
      </c>
      <c r="G10966">
        <v>312.55</v>
      </c>
      <c r="H10966" s="1">
        <v>43105</v>
      </c>
      <c r="I10966">
        <v>999999</v>
      </c>
      <c r="J10966">
        <v>312.55</v>
      </c>
      <c r="K10966">
        <v>159.34350000000001</v>
      </c>
      <c r="L10966" t="s">
        <v>13</v>
      </c>
      <c r="M10966">
        <v>1</v>
      </c>
    </row>
    <row r="10967" spans="1:13" x14ac:dyDescent="0.25">
      <c r="A10967">
        <v>292505</v>
      </c>
      <c r="B10967">
        <v>2</v>
      </c>
      <c r="C10967" s="1">
        <v>43103</v>
      </c>
      <c r="D10967">
        <v>1643869</v>
      </c>
      <c r="E10967">
        <v>1654</v>
      </c>
      <c r="F10967">
        <v>6</v>
      </c>
      <c r="G10967">
        <v>337.98700000000002</v>
      </c>
      <c r="H10967" s="1">
        <v>43105</v>
      </c>
      <c r="I10967">
        <v>999999</v>
      </c>
      <c r="J10967">
        <v>337.98700000000002</v>
      </c>
      <c r="K10967">
        <v>111.982</v>
      </c>
      <c r="L10967" t="s">
        <v>13</v>
      </c>
      <c r="M10967">
        <v>1</v>
      </c>
    </row>
    <row r="10968" spans="1:13" x14ac:dyDescent="0.25">
      <c r="A10968">
        <v>292505</v>
      </c>
      <c r="B10968">
        <v>3</v>
      </c>
      <c r="C10968" s="1">
        <v>43103</v>
      </c>
      <c r="D10968">
        <v>1643869</v>
      </c>
      <c r="E10968">
        <v>58</v>
      </c>
      <c r="F10968">
        <v>3</v>
      </c>
      <c r="G10968">
        <v>140.4</v>
      </c>
      <c r="H10968" s="1">
        <v>43105</v>
      </c>
      <c r="I10968">
        <v>999999</v>
      </c>
      <c r="J10968">
        <v>130.572</v>
      </c>
      <c r="K10968">
        <v>71.576999999999998</v>
      </c>
      <c r="L10968" t="s">
        <v>13</v>
      </c>
      <c r="M10968">
        <v>1</v>
      </c>
    </row>
    <row r="10969" spans="1:13" x14ac:dyDescent="0.25">
      <c r="A10969">
        <v>292506</v>
      </c>
      <c r="B10969">
        <v>0</v>
      </c>
      <c r="C10969" s="1">
        <v>43103</v>
      </c>
      <c r="D10969">
        <v>1765947</v>
      </c>
      <c r="E10969">
        <v>1013</v>
      </c>
      <c r="F10969">
        <v>1</v>
      </c>
      <c r="G10969">
        <v>254.1</v>
      </c>
      <c r="H10969" s="1">
        <v>43103</v>
      </c>
      <c r="I10969">
        <v>670</v>
      </c>
      <c r="J10969">
        <v>223.608</v>
      </c>
      <c r="K10969">
        <v>84.183000000000007</v>
      </c>
      <c r="L10969" t="s">
        <v>13</v>
      </c>
      <c r="M10969">
        <v>1</v>
      </c>
    </row>
    <row r="10970" spans="1:13" x14ac:dyDescent="0.25">
      <c r="A10970">
        <v>292506</v>
      </c>
      <c r="B10970">
        <v>1</v>
      </c>
      <c r="C10970" s="1">
        <v>43103</v>
      </c>
      <c r="D10970">
        <v>1765947</v>
      </c>
      <c r="E10970">
        <v>144</v>
      </c>
      <c r="F10970">
        <v>2</v>
      </c>
      <c r="G10970">
        <v>284.9905</v>
      </c>
      <c r="H10970" s="1">
        <v>43103</v>
      </c>
      <c r="I10970">
        <v>670</v>
      </c>
      <c r="J10970">
        <v>253.64150000000001</v>
      </c>
      <c r="K10970">
        <v>145.29300000000001</v>
      </c>
      <c r="L10970" t="s">
        <v>13</v>
      </c>
      <c r="M10970">
        <v>1</v>
      </c>
    </row>
    <row r="10971" spans="1:13" x14ac:dyDescent="0.25">
      <c r="A10971">
        <v>292506</v>
      </c>
      <c r="B10971">
        <v>2</v>
      </c>
      <c r="C10971" s="1">
        <v>43103</v>
      </c>
      <c r="D10971">
        <v>1765947</v>
      </c>
      <c r="E10971">
        <v>1862</v>
      </c>
      <c r="F10971">
        <v>2</v>
      </c>
      <c r="G10971">
        <v>2387.61</v>
      </c>
      <c r="H10971" s="1">
        <v>43103</v>
      </c>
      <c r="I10971">
        <v>670</v>
      </c>
      <c r="J10971">
        <v>2387.61</v>
      </c>
      <c r="K10971">
        <v>791.06399999999996</v>
      </c>
      <c r="L10971" t="s">
        <v>13</v>
      </c>
      <c r="M10971">
        <v>1</v>
      </c>
    </row>
    <row r="10972" spans="1:13" x14ac:dyDescent="0.25">
      <c r="A10972">
        <v>292506</v>
      </c>
      <c r="B10972">
        <v>3</v>
      </c>
      <c r="C10972" s="1">
        <v>43103</v>
      </c>
      <c r="D10972">
        <v>1765947</v>
      </c>
      <c r="E10972">
        <v>464</v>
      </c>
      <c r="F10972">
        <v>4</v>
      </c>
      <c r="G10972">
        <v>1018.5</v>
      </c>
      <c r="H10972" s="1">
        <v>43103</v>
      </c>
      <c r="I10972">
        <v>670</v>
      </c>
      <c r="J10972">
        <v>987.94500000000005</v>
      </c>
      <c r="K10972">
        <v>337.45499999999998</v>
      </c>
      <c r="L10972" t="s">
        <v>13</v>
      </c>
      <c r="M10972">
        <v>1</v>
      </c>
    </row>
    <row r="10973" spans="1:13" x14ac:dyDescent="0.25">
      <c r="A10973">
        <v>292507</v>
      </c>
      <c r="B10973">
        <v>0</v>
      </c>
      <c r="C10973" s="1">
        <v>43103</v>
      </c>
      <c r="D10973">
        <v>263625</v>
      </c>
      <c r="E10973">
        <v>1467</v>
      </c>
      <c r="F10973">
        <v>1</v>
      </c>
      <c r="G10973">
        <v>421.4</v>
      </c>
      <c r="H10973" s="1">
        <v>43103</v>
      </c>
      <c r="I10973">
        <v>80</v>
      </c>
      <c r="J10973">
        <v>366.61799999999999</v>
      </c>
      <c r="K10973">
        <v>193.78800000000001</v>
      </c>
      <c r="L10973" t="s">
        <v>15</v>
      </c>
      <c r="M10973">
        <v>1.2515000000000001</v>
      </c>
    </row>
    <row r="10974" spans="1:13" x14ac:dyDescent="0.25">
      <c r="A10974">
        <v>292507</v>
      </c>
      <c r="B10974">
        <v>1</v>
      </c>
      <c r="C10974" s="1">
        <v>43103</v>
      </c>
      <c r="D10974">
        <v>263625</v>
      </c>
      <c r="E10974">
        <v>423</v>
      </c>
      <c r="F10974">
        <v>1</v>
      </c>
      <c r="G10974">
        <v>898.5</v>
      </c>
      <c r="H10974" s="1">
        <v>43103</v>
      </c>
      <c r="I10974">
        <v>80</v>
      </c>
      <c r="J10974">
        <v>799.66499999999996</v>
      </c>
      <c r="K10974">
        <v>413.19</v>
      </c>
      <c r="L10974" t="s">
        <v>15</v>
      </c>
      <c r="M10974">
        <v>1.2515000000000001</v>
      </c>
    </row>
    <row r="10975" spans="1:13" x14ac:dyDescent="0.25">
      <c r="A10975">
        <v>292508</v>
      </c>
      <c r="B10975">
        <v>0</v>
      </c>
      <c r="C10975" s="1">
        <v>43103</v>
      </c>
      <c r="D10975">
        <v>1741040</v>
      </c>
      <c r="E10975">
        <v>1584</v>
      </c>
      <c r="F10975">
        <v>2</v>
      </c>
      <c r="G10975">
        <v>12.987</v>
      </c>
      <c r="H10975" s="1">
        <v>43107</v>
      </c>
      <c r="I10975">
        <v>999999</v>
      </c>
      <c r="J10975">
        <v>12.987</v>
      </c>
      <c r="K10975">
        <v>6.617</v>
      </c>
      <c r="L10975" t="s">
        <v>13</v>
      </c>
      <c r="M10975">
        <v>1</v>
      </c>
    </row>
    <row r="10976" spans="1:13" x14ac:dyDescent="0.25">
      <c r="A10976">
        <v>292508</v>
      </c>
      <c r="B10976">
        <v>1</v>
      </c>
      <c r="C10976" s="1">
        <v>43103</v>
      </c>
      <c r="D10976">
        <v>1741040</v>
      </c>
      <c r="E10976">
        <v>1635</v>
      </c>
      <c r="F10976">
        <v>3</v>
      </c>
      <c r="G10976">
        <v>29.757000000000001</v>
      </c>
      <c r="H10976" s="1">
        <v>43107</v>
      </c>
      <c r="I10976">
        <v>999999</v>
      </c>
      <c r="J10976">
        <v>29.757000000000001</v>
      </c>
      <c r="K10976">
        <v>9.8539999999999992</v>
      </c>
      <c r="L10976" t="s">
        <v>13</v>
      </c>
      <c r="M10976">
        <v>1</v>
      </c>
    </row>
    <row r="10977" spans="1:13" x14ac:dyDescent="0.25">
      <c r="A10977">
        <v>292509</v>
      </c>
      <c r="B10977">
        <v>0</v>
      </c>
      <c r="C10977" s="1">
        <v>43103</v>
      </c>
      <c r="D10977">
        <v>587554</v>
      </c>
      <c r="E10977">
        <v>1641</v>
      </c>
      <c r="F10977">
        <v>6</v>
      </c>
      <c r="G10977">
        <v>16.457999999999998</v>
      </c>
      <c r="H10977" s="1">
        <v>43105</v>
      </c>
      <c r="I10977">
        <v>999999</v>
      </c>
      <c r="J10977">
        <v>14.647600000000001</v>
      </c>
      <c r="K10977">
        <v>7.5659999999999998</v>
      </c>
      <c r="L10977" t="s">
        <v>14</v>
      </c>
      <c r="M10977">
        <v>0.83169999999999999</v>
      </c>
    </row>
    <row r="10978" spans="1:13" x14ac:dyDescent="0.25">
      <c r="A10978">
        <v>292509</v>
      </c>
      <c r="B10978">
        <v>1</v>
      </c>
      <c r="C10978" s="1">
        <v>43103</v>
      </c>
      <c r="D10978">
        <v>587554</v>
      </c>
      <c r="E10978">
        <v>432</v>
      </c>
      <c r="F10978">
        <v>8</v>
      </c>
      <c r="G10978">
        <v>749.85</v>
      </c>
      <c r="H10978" s="1">
        <v>43105</v>
      </c>
      <c r="I10978">
        <v>999999</v>
      </c>
      <c r="J10978">
        <v>682.36350000000004</v>
      </c>
      <c r="K10978">
        <v>382.29</v>
      </c>
      <c r="L10978" t="s">
        <v>14</v>
      </c>
      <c r="M10978">
        <v>0.83169999999999999</v>
      </c>
    </row>
    <row r="10979" spans="1:13" x14ac:dyDescent="0.25">
      <c r="A10979">
        <v>292509</v>
      </c>
      <c r="B10979">
        <v>2</v>
      </c>
      <c r="C10979" s="1">
        <v>43103</v>
      </c>
      <c r="D10979">
        <v>587554</v>
      </c>
      <c r="E10979">
        <v>439</v>
      </c>
      <c r="F10979">
        <v>1</v>
      </c>
      <c r="G10979">
        <v>838.5</v>
      </c>
      <c r="H10979" s="1">
        <v>43105</v>
      </c>
      <c r="I10979">
        <v>999999</v>
      </c>
      <c r="J10979">
        <v>838.5</v>
      </c>
      <c r="K10979">
        <v>385.59</v>
      </c>
      <c r="L10979" t="s">
        <v>14</v>
      </c>
      <c r="M10979">
        <v>0.83169999999999999</v>
      </c>
    </row>
    <row r="10980" spans="1:13" x14ac:dyDescent="0.25">
      <c r="A10980">
        <v>292510</v>
      </c>
      <c r="B10980">
        <v>0</v>
      </c>
      <c r="C10980" s="1">
        <v>43103</v>
      </c>
      <c r="D10980">
        <v>1881959</v>
      </c>
      <c r="E10980">
        <v>1493</v>
      </c>
      <c r="F10980">
        <v>2</v>
      </c>
      <c r="G10980">
        <v>376.6</v>
      </c>
      <c r="H10980" s="1">
        <v>43103</v>
      </c>
      <c r="I10980">
        <v>560</v>
      </c>
      <c r="J10980">
        <v>335.17399999999998</v>
      </c>
      <c r="K10980">
        <v>173.18</v>
      </c>
      <c r="L10980" t="s">
        <v>13</v>
      </c>
      <c r="M10980">
        <v>1</v>
      </c>
    </row>
    <row r="10981" spans="1:13" x14ac:dyDescent="0.25">
      <c r="A10981">
        <v>292510</v>
      </c>
      <c r="B10981">
        <v>1</v>
      </c>
      <c r="C10981" s="1">
        <v>43103</v>
      </c>
      <c r="D10981">
        <v>1881959</v>
      </c>
      <c r="E10981">
        <v>1515</v>
      </c>
      <c r="F10981">
        <v>1</v>
      </c>
      <c r="G10981">
        <v>322</v>
      </c>
      <c r="H10981" s="1">
        <v>43103</v>
      </c>
      <c r="I10981">
        <v>560</v>
      </c>
      <c r="J10981">
        <v>322</v>
      </c>
      <c r="K10981">
        <v>148.078</v>
      </c>
      <c r="L10981" t="s">
        <v>13</v>
      </c>
      <c r="M10981">
        <v>1</v>
      </c>
    </row>
    <row r="10982" spans="1:13" x14ac:dyDescent="0.25">
      <c r="A10982">
        <v>292510</v>
      </c>
      <c r="B10982">
        <v>2</v>
      </c>
      <c r="C10982" s="1">
        <v>43103</v>
      </c>
      <c r="D10982">
        <v>1881959</v>
      </c>
      <c r="E10982">
        <v>1593</v>
      </c>
      <c r="F10982">
        <v>4</v>
      </c>
      <c r="G10982">
        <v>18.056999999999999</v>
      </c>
      <c r="H10982" s="1">
        <v>43103</v>
      </c>
      <c r="I10982">
        <v>560</v>
      </c>
      <c r="J10982">
        <v>17.1541</v>
      </c>
      <c r="K10982">
        <v>8.3070000000000004</v>
      </c>
      <c r="L10982" t="s">
        <v>13</v>
      </c>
      <c r="M10982">
        <v>1</v>
      </c>
    </row>
    <row r="10983" spans="1:13" x14ac:dyDescent="0.25">
      <c r="A10983">
        <v>292510</v>
      </c>
      <c r="B10983">
        <v>3</v>
      </c>
      <c r="C10983" s="1">
        <v>43103</v>
      </c>
      <c r="D10983">
        <v>1881959</v>
      </c>
      <c r="E10983">
        <v>1645</v>
      </c>
      <c r="F10983">
        <v>4</v>
      </c>
      <c r="G10983">
        <v>75.244</v>
      </c>
      <c r="H10983" s="1">
        <v>43103</v>
      </c>
      <c r="I10983">
        <v>560</v>
      </c>
      <c r="J10983">
        <v>65.462199999999996</v>
      </c>
      <c r="K10983">
        <v>34.606000000000002</v>
      </c>
      <c r="L10983" t="s">
        <v>13</v>
      </c>
      <c r="M10983">
        <v>1</v>
      </c>
    </row>
    <row r="10984" spans="1:13" x14ac:dyDescent="0.25">
      <c r="A10984">
        <v>292510</v>
      </c>
      <c r="B10984">
        <v>4</v>
      </c>
      <c r="C10984" s="1">
        <v>43103</v>
      </c>
      <c r="D10984">
        <v>1881959</v>
      </c>
      <c r="E10984">
        <v>65</v>
      </c>
      <c r="F10984">
        <v>2</v>
      </c>
      <c r="G10984">
        <v>162.9</v>
      </c>
      <c r="H10984" s="1">
        <v>43103</v>
      </c>
      <c r="I10984">
        <v>560</v>
      </c>
      <c r="J10984">
        <v>151.49700000000001</v>
      </c>
      <c r="K10984">
        <v>74.915999999999997</v>
      </c>
      <c r="L10984" t="s">
        <v>13</v>
      </c>
      <c r="M10984">
        <v>1</v>
      </c>
    </row>
    <row r="10985" spans="1:13" x14ac:dyDescent="0.25">
      <c r="A10985">
        <v>292510</v>
      </c>
      <c r="B10985">
        <v>5</v>
      </c>
      <c r="C10985" s="1">
        <v>43103</v>
      </c>
      <c r="D10985">
        <v>1881959</v>
      </c>
      <c r="E10985">
        <v>10</v>
      </c>
      <c r="F10985">
        <v>3</v>
      </c>
      <c r="G10985">
        <v>53.991</v>
      </c>
      <c r="H10985" s="1">
        <v>43103</v>
      </c>
      <c r="I10985">
        <v>560</v>
      </c>
      <c r="J10985">
        <v>53.991</v>
      </c>
      <c r="K10985">
        <v>27.521999999999998</v>
      </c>
      <c r="L10985" t="s">
        <v>13</v>
      </c>
      <c r="M10985">
        <v>1</v>
      </c>
    </row>
    <row r="10986" spans="1:13" x14ac:dyDescent="0.25">
      <c r="A10986">
        <v>292511</v>
      </c>
      <c r="B10986">
        <v>0</v>
      </c>
      <c r="C10986" s="1">
        <v>43103</v>
      </c>
      <c r="D10986">
        <v>1976294</v>
      </c>
      <c r="E10986">
        <v>1657</v>
      </c>
      <c r="F10986">
        <v>3</v>
      </c>
      <c r="G10986">
        <v>233.98699999999999</v>
      </c>
      <c r="H10986" s="1">
        <v>43103</v>
      </c>
      <c r="I10986">
        <v>590</v>
      </c>
      <c r="J10986">
        <v>210.5883</v>
      </c>
      <c r="K10986">
        <v>107.601</v>
      </c>
      <c r="L10986" t="s">
        <v>13</v>
      </c>
      <c r="M10986">
        <v>1</v>
      </c>
    </row>
    <row r="10987" spans="1:13" x14ac:dyDescent="0.25">
      <c r="A10987">
        <v>292511</v>
      </c>
      <c r="B10987">
        <v>1</v>
      </c>
      <c r="C10987" s="1">
        <v>43103</v>
      </c>
      <c r="D10987">
        <v>1976294</v>
      </c>
      <c r="E10987">
        <v>1442</v>
      </c>
      <c r="F10987">
        <v>6</v>
      </c>
      <c r="G10987">
        <v>740.6</v>
      </c>
      <c r="H10987" s="1">
        <v>43103</v>
      </c>
      <c r="I10987">
        <v>590</v>
      </c>
      <c r="J10987">
        <v>740.6</v>
      </c>
      <c r="K10987">
        <v>245.37799999999999</v>
      </c>
      <c r="L10987" t="s">
        <v>13</v>
      </c>
      <c r="M10987">
        <v>1</v>
      </c>
    </row>
    <row r="10988" spans="1:13" x14ac:dyDescent="0.25">
      <c r="A10988">
        <v>292512</v>
      </c>
      <c r="B10988">
        <v>0</v>
      </c>
      <c r="C10988" s="1">
        <v>43103</v>
      </c>
      <c r="D10988">
        <v>1670127</v>
      </c>
      <c r="E10988">
        <v>1307</v>
      </c>
      <c r="F10988">
        <v>4</v>
      </c>
      <c r="G10988">
        <v>74.8</v>
      </c>
      <c r="H10988" s="1">
        <v>43111</v>
      </c>
      <c r="I10988">
        <v>999999</v>
      </c>
      <c r="J10988">
        <v>68.067999999999998</v>
      </c>
      <c r="K10988">
        <v>34.396999999999998</v>
      </c>
      <c r="L10988" t="s">
        <v>13</v>
      </c>
      <c r="M10988">
        <v>1</v>
      </c>
    </row>
    <row r="10989" spans="1:13" x14ac:dyDescent="0.25">
      <c r="A10989">
        <v>292512</v>
      </c>
      <c r="B10989">
        <v>1</v>
      </c>
      <c r="C10989" s="1">
        <v>43103</v>
      </c>
      <c r="D10989">
        <v>1670127</v>
      </c>
      <c r="E10989">
        <v>1569</v>
      </c>
      <c r="F10989">
        <v>1</v>
      </c>
      <c r="G10989">
        <v>418.6</v>
      </c>
      <c r="H10989" s="1">
        <v>43111</v>
      </c>
      <c r="I10989">
        <v>999999</v>
      </c>
      <c r="J10989">
        <v>368.36799999999999</v>
      </c>
      <c r="K10989">
        <v>192.5</v>
      </c>
      <c r="L10989" t="s">
        <v>13</v>
      </c>
      <c r="M10989">
        <v>1</v>
      </c>
    </row>
    <row r="10990" spans="1:13" x14ac:dyDescent="0.25">
      <c r="A10990">
        <v>292512</v>
      </c>
      <c r="B10990">
        <v>2</v>
      </c>
      <c r="C10990" s="1">
        <v>43103</v>
      </c>
      <c r="D10990">
        <v>1670127</v>
      </c>
      <c r="E10990">
        <v>420</v>
      </c>
      <c r="F10990">
        <v>1</v>
      </c>
      <c r="G10990">
        <v>749.85</v>
      </c>
      <c r="H10990" s="1">
        <v>43111</v>
      </c>
      <c r="I10990">
        <v>999999</v>
      </c>
      <c r="J10990">
        <v>719.85599999999999</v>
      </c>
      <c r="K10990">
        <v>382.29</v>
      </c>
      <c r="L10990" t="s">
        <v>13</v>
      </c>
      <c r="M10990">
        <v>1</v>
      </c>
    </row>
    <row r="10991" spans="1:13" x14ac:dyDescent="0.25">
      <c r="A10991">
        <v>292512</v>
      </c>
      <c r="B10991">
        <v>3</v>
      </c>
      <c r="C10991" s="1">
        <v>43103</v>
      </c>
      <c r="D10991">
        <v>1670127</v>
      </c>
      <c r="E10991">
        <v>1546</v>
      </c>
      <c r="F10991">
        <v>2</v>
      </c>
      <c r="G10991">
        <v>422.8</v>
      </c>
      <c r="H10991" s="1">
        <v>43111</v>
      </c>
      <c r="I10991">
        <v>999999</v>
      </c>
      <c r="J10991">
        <v>418.572</v>
      </c>
      <c r="K10991">
        <v>140.084</v>
      </c>
      <c r="L10991" t="s">
        <v>13</v>
      </c>
      <c r="M10991">
        <v>1</v>
      </c>
    </row>
    <row r="10992" spans="1:13" x14ac:dyDescent="0.25">
      <c r="A10992">
        <v>292513</v>
      </c>
      <c r="B10992">
        <v>0</v>
      </c>
      <c r="C10992" s="1">
        <v>43103</v>
      </c>
      <c r="D10992">
        <v>1930918</v>
      </c>
      <c r="E10992">
        <v>450</v>
      </c>
      <c r="F10992">
        <v>2</v>
      </c>
      <c r="G10992">
        <v>1378.5</v>
      </c>
      <c r="H10992" s="1">
        <v>43103</v>
      </c>
      <c r="I10992">
        <v>660</v>
      </c>
      <c r="J10992">
        <v>1378.5</v>
      </c>
      <c r="K10992">
        <v>456.72</v>
      </c>
      <c r="L10992" t="s">
        <v>13</v>
      </c>
      <c r="M10992">
        <v>1</v>
      </c>
    </row>
    <row r="10993" spans="1:13" x14ac:dyDescent="0.25">
      <c r="A10993">
        <v>292513</v>
      </c>
      <c r="B10993">
        <v>1</v>
      </c>
      <c r="C10993" s="1">
        <v>43103</v>
      </c>
      <c r="D10993">
        <v>1930918</v>
      </c>
      <c r="E10993">
        <v>1580</v>
      </c>
      <c r="F10993">
        <v>2</v>
      </c>
      <c r="G10993">
        <v>284.7</v>
      </c>
      <c r="H10993" s="1">
        <v>43103</v>
      </c>
      <c r="I10993">
        <v>660</v>
      </c>
      <c r="J10993">
        <v>259.077</v>
      </c>
      <c r="K10993">
        <v>94.328000000000003</v>
      </c>
      <c r="L10993" t="s">
        <v>13</v>
      </c>
      <c r="M10993">
        <v>1</v>
      </c>
    </row>
    <row r="10994" spans="1:13" x14ac:dyDescent="0.25">
      <c r="A10994">
        <v>292513</v>
      </c>
      <c r="B10994">
        <v>2</v>
      </c>
      <c r="C10994" s="1">
        <v>43103</v>
      </c>
      <c r="D10994">
        <v>1930918</v>
      </c>
      <c r="E10994">
        <v>1379</v>
      </c>
      <c r="F10994">
        <v>4</v>
      </c>
      <c r="G10994">
        <v>32.200000000000003</v>
      </c>
      <c r="H10994" s="1">
        <v>43103</v>
      </c>
      <c r="I10994">
        <v>660</v>
      </c>
      <c r="J10994">
        <v>32.200000000000003</v>
      </c>
      <c r="K10994">
        <v>14.811999999999999</v>
      </c>
      <c r="L10994" t="s">
        <v>13</v>
      </c>
      <c r="M10994">
        <v>1</v>
      </c>
    </row>
    <row r="10995" spans="1:13" x14ac:dyDescent="0.25">
      <c r="A10995">
        <v>292514</v>
      </c>
      <c r="B10995">
        <v>0</v>
      </c>
      <c r="C10995" s="1">
        <v>43103</v>
      </c>
      <c r="D10995">
        <v>586659</v>
      </c>
      <c r="E10995">
        <v>2440</v>
      </c>
      <c r="F10995">
        <v>9</v>
      </c>
      <c r="G10995">
        <v>8.9909999999999997</v>
      </c>
      <c r="H10995" s="1">
        <v>43103</v>
      </c>
      <c r="I10995">
        <v>220</v>
      </c>
      <c r="J10995">
        <v>8.7211999999999996</v>
      </c>
      <c r="K10995">
        <v>4.5810000000000004</v>
      </c>
      <c r="L10995" t="s">
        <v>14</v>
      </c>
      <c r="M10995">
        <v>0.83169999999999999</v>
      </c>
    </row>
    <row r="10996" spans="1:13" x14ac:dyDescent="0.25">
      <c r="A10996">
        <v>292515</v>
      </c>
      <c r="B10996">
        <v>0</v>
      </c>
      <c r="C10996" s="1">
        <v>43103</v>
      </c>
      <c r="D10996">
        <v>469902</v>
      </c>
      <c r="E10996">
        <v>1545</v>
      </c>
      <c r="F10996">
        <v>1</v>
      </c>
      <c r="G10996">
        <v>375.2</v>
      </c>
      <c r="H10996" s="1">
        <v>43108</v>
      </c>
      <c r="I10996">
        <v>999999</v>
      </c>
      <c r="J10996">
        <v>322.67200000000003</v>
      </c>
      <c r="K10996">
        <v>172.536</v>
      </c>
      <c r="L10996" t="s">
        <v>14</v>
      </c>
      <c r="M10996">
        <v>0.83169999999999999</v>
      </c>
    </row>
    <row r="10997" spans="1:13" x14ac:dyDescent="0.25">
      <c r="A10997">
        <v>292516</v>
      </c>
      <c r="B10997">
        <v>0</v>
      </c>
      <c r="C10997" s="1">
        <v>43103</v>
      </c>
      <c r="D10997">
        <v>1377680</v>
      </c>
      <c r="E10997">
        <v>446</v>
      </c>
      <c r="F10997">
        <v>1</v>
      </c>
      <c r="G10997">
        <v>329.92500000000001</v>
      </c>
      <c r="H10997" s="1">
        <v>43103</v>
      </c>
      <c r="I10997">
        <v>440</v>
      </c>
      <c r="J10997">
        <v>300.23169999999999</v>
      </c>
      <c r="K10997">
        <v>168.21</v>
      </c>
      <c r="L10997" t="s">
        <v>13</v>
      </c>
      <c r="M10997">
        <v>1</v>
      </c>
    </row>
    <row r="10998" spans="1:13" x14ac:dyDescent="0.25">
      <c r="A10998">
        <v>292516</v>
      </c>
      <c r="B10998">
        <v>1</v>
      </c>
      <c r="C10998" s="1">
        <v>43103</v>
      </c>
      <c r="D10998">
        <v>1377680</v>
      </c>
      <c r="E10998">
        <v>1656</v>
      </c>
      <c r="F10998">
        <v>1</v>
      </c>
      <c r="G10998">
        <v>207.98699999999999</v>
      </c>
      <c r="H10998" s="1">
        <v>43103</v>
      </c>
      <c r="I10998">
        <v>440</v>
      </c>
      <c r="J10998">
        <v>183.02850000000001</v>
      </c>
      <c r="K10998">
        <v>95.641000000000005</v>
      </c>
      <c r="L10998" t="s">
        <v>13</v>
      </c>
      <c r="M10998">
        <v>1</v>
      </c>
    </row>
    <row r="10999" spans="1:13" x14ac:dyDescent="0.25">
      <c r="A10999">
        <v>292516</v>
      </c>
      <c r="B10999">
        <v>2</v>
      </c>
      <c r="C10999" s="1">
        <v>43103</v>
      </c>
      <c r="D10999">
        <v>1377680</v>
      </c>
      <c r="E10999">
        <v>123</v>
      </c>
      <c r="F10999">
        <v>1</v>
      </c>
      <c r="G10999">
        <v>265.9905</v>
      </c>
      <c r="H10999" s="1">
        <v>43103</v>
      </c>
      <c r="I10999">
        <v>440</v>
      </c>
      <c r="J10999">
        <v>234.07159999999999</v>
      </c>
      <c r="K10999">
        <v>122.322</v>
      </c>
      <c r="L10999" t="s">
        <v>13</v>
      </c>
      <c r="M10999">
        <v>1</v>
      </c>
    </row>
    <row r="11000" spans="1:13" x14ac:dyDescent="0.25">
      <c r="A11000">
        <v>292517</v>
      </c>
      <c r="B11000">
        <v>0</v>
      </c>
      <c r="C11000" s="1">
        <v>43103</v>
      </c>
      <c r="D11000">
        <v>1896253</v>
      </c>
      <c r="E11000">
        <v>312</v>
      </c>
      <c r="F11000">
        <v>3</v>
      </c>
      <c r="G11000">
        <v>246.05</v>
      </c>
      <c r="H11000" s="1">
        <v>43103</v>
      </c>
      <c r="I11000">
        <v>610</v>
      </c>
      <c r="J11000">
        <v>221.44499999999999</v>
      </c>
      <c r="K11000">
        <v>125.44750000000001</v>
      </c>
      <c r="L11000" t="s">
        <v>13</v>
      </c>
      <c r="M11000">
        <v>1</v>
      </c>
    </row>
    <row r="11001" spans="1:13" x14ac:dyDescent="0.25">
      <c r="A11001">
        <v>292600</v>
      </c>
      <c r="B11001">
        <v>0</v>
      </c>
      <c r="C11001" s="1">
        <v>43104</v>
      </c>
      <c r="D11001">
        <v>468911</v>
      </c>
      <c r="E11001">
        <v>416</v>
      </c>
      <c r="F11001">
        <v>3</v>
      </c>
      <c r="G11001">
        <v>1453.5</v>
      </c>
      <c r="H11001" s="1">
        <v>43109</v>
      </c>
      <c r="I11001">
        <v>999999</v>
      </c>
      <c r="J11001">
        <v>1453.5</v>
      </c>
      <c r="K11001">
        <v>481.57499999999999</v>
      </c>
      <c r="L11001" t="s">
        <v>14</v>
      </c>
      <c r="M11001">
        <v>0.82879999999999998</v>
      </c>
    </row>
    <row r="11002" spans="1:13" x14ac:dyDescent="0.25">
      <c r="A11002">
        <v>292600</v>
      </c>
      <c r="B11002">
        <v>1</v>
      </c>
      <c r="C11002" s="1">
        <v>43104</v>
      </c>
      <c r="D11002">
        <v>468911</v>
      </c>
      <c r="E11002">
        <v>1742</v>
      </c>
      <c r="F11002">
        <v>3</v>
      </c>
      <c r="G11002">
        <v>25.2</v>
      </c>
      <c r="H11002" s="1">
        <v>43109</v>
      </c>
      <c r="I11002">
        <v>999999</v>
      </c>
      <c r="J11002">
        <v>21.672000000000001</v>
      </c>
      <c r="K11002">
        <v>12.852</v>
      </c>
      <c r="L11002" t="s">
        <v>14</v>
      </c>
      <c r="M11002">
        <v>0.82879999999999998</v>
      </c>
    </row>
    <row r="11003" spans="1:13" x14ac:dyDescent="0.25">
      <c r="A11003">
        <v>292601</v>
      </c>
      <c r="B11003">
        <v>0</v>
      </c>
      <c r="C11003" s="1">
        <v>43104</v>
      </c>
      <c r="D11003">
        <v>970977</v>
      </c>
      <c r="E11003">
        <v>1443</v>
      </c>
      <c r="F11003">
        <v>1</v>
      </c>
      <c r="G11003">
        <v>824.6</v>
      </c>
      <c r="H11003" s="1">
        <v>43104</v>
      </c>
      <c r="I11003">
        <v>370</v>
      </c>
      <c r="J11003">
        <v>750.38599999999997</v>
      </c>
      <c r="K11003">
        <v>273.20999999999998</v>
      </c>
      <c r="L11003" t="s">
        <v>16</v>
      </c>
      <c r="M11003">
        <v>0.73850000000000005</v>
      </c>
    </row>
    <row r="11004" spans="1:13" x14ac:dyDescent="0.25">
      <c r="A11004">
        <v>292602</v>
      </c>
      <c r="B11004">
        <v>0</v>
      </c>
      <c r="C11004" s="1">
        <v>43104</v>
      </c>
      <c r="D11004">
        <v>803447</v>
      </c>
      <c r="E11004">
        <v>1574</v>
      </c>
      <c r="F11004">
        <v>3</v>
      </c>
      <c r="G11004">
        <v>77.986999999999995</v>
      </c>
      <c r="H11004" s="1">
        <v>43107</v>
      </c>
      <c r="I11004">
        <v>999999</v>
      </c>
      <c r="J11004">
        <v>77.986999999999995</v>
      </c>
      <c r="K11004">
        <v>35.866999999999997</v>
      </c>
      <c r="L11004" t="s">
        <v>14</v>
      </c>
      <c r="M11004">
        <v>0.82879999999999998</v>
      </c>
    </row>
    <row r="11005" spans="1:13" x14ac:dyDescent="0.25">
      <c r="A11005">
        <v>292602</v>
      </c>
      <c r="B11005">
        <v>1</v>
      </c>
      <c r="C11005" s="1">
        <v>43104</v>
      </c>
      <c r="D11005">
        <v>803447</v>
      </c>
      <c r="E11005">
        <v>1025</v>
      </c>
      <c r="F11005">
        <v>2</v>
      </c>
      <c r="G11005">
        <v>216.59</v>
      </c>
      <c r="H11005" s="1">
        <v>43107</v>
      </c>
      <c r="I11005">
        <v>999999</v>
      </c>
      <c r="J11005">
        <v>190.5992</v>
      </c>
      <c r="K11005">
        <v>99.605000000000004</v>
      </c>
      <c r="L11005" t="s">
        <v>14</v>
      </c>
      <c r="M11005">
        <v>0.82879999999999998</v>
      </c>
    </row>
    <row r="11006" spans="1:13" x14ac:dyDescent="0.25">
      <c r="A11006">
        <v>292603</v>
      </c>
      <c r="B11006">
        <v>0</v>
      </c>
      <c r="C11006" s="1">
        <v>43104</v>
      </c>
      <c r="D11006">
        <v>1541196</v>
      </c>
      <c r="E11006">
        <v>2055</v>
      </c>
      <c r="F11006">
        <v>5</v>
      </c>
      <c r="G11006">
        <v>599.346</v>
      </c>
      <c r="H11006" s="1">
        <v>43104</v>
      </c>
      <c r="I11006">
        <v>650</v>
      </c>
      <c r="J11006">
        <v>533.41790000000003</v>
      </c>
      <c r="K11006">
        <v>198.57599999999999</v>
      </c>
      <c r="L11006" t="s">
        <v>13</v>
      </c>
      <c r="M11006">
        <v>1</v>
      </c>
    </row>
    <row r="11007" spans="1:13" x14ac:dyDescent="0.25">
      <c r="A11007">
        <v>292603</v>
      </c>
      <c r="B11007">
        <v>1</v>
      </c>
      <c r="C11007" s="1">
        <v>43104</v>
      </c>
      <c r="D11007">
        <v>1541196</v>
      </c>
      <c r="E11007">
        <v>171</v>
      </c>
      <c r="F11007">
        <v>5</v>
      </c>
      <c r="G11007">
        <v>94.05</v>
      </c>
      <c r="H11007" s="1">
        <v>43104</v>
      </c>
      <c r="I11007">
        <v>650</v>
      </c>
      <c r="J11007">
        <v>80.882999999999996</v>
      </c>
      <c r="K11007">
        <v>43.253500000000003</v>
      </c>
      <c r="L11007" t="s">
        <v>13</v>
      </c>
      <c r="M11007">
        <v>1</v>
      </c>
    </row>
    <row r="11008" spans="1:13" x14ac:dyDescent="0.25">
      <c r="A11008">
        <v>292603</v>
      </c>
      <c r="B11008">
        <v>2</v>
      </c>
      <c r="C11008" s="1">
        <v>43104</v>
      </c>
      <c r="D11008">
        <v>1541196</v>
      </c>
      <c r="E11008">
        <v>1324</v>
      </c>
      <c r="F11008">
        <v>1</v>
      </c>
      <c r="G11008">
        <v>54.585999999999999</v>
      </c>
      <c r="H11008" s="1">
        <v>43104</v>
      </c>
      <c r="I11008">
        <v>650</v>
      </c>
      <c r="J11008">
        <v>50.764899999999997</v>
      </c>
      <c r="K11008">
        <v>25.102</v>
      </c>
      <c r="L11008" t="s">
        <v>13</v>
      </c>
      <c r="M11008">
        <v>1</v>
      </c>
    </row>
    <row r="11009" spans="1:13" x14ac:dyDescent="0.25">
      <c r="A11009">
        <v>292604</v>
      </c>
      <c r="B11009">
        <v>0</v>
      </c>
      <c r="C11009" s="1">
        <v>43104</v>
      </c>
      <c r="D11009">
        <v>2002239</v>
      </c>
      <c r="E11009">
        <v>1474</v>
      </c>
      <c r="F11009">
        <v>2</v>
      </c>
      <c r="G11009">
        <v>291.2</v>
      </c>
      <c r="H11009" s="1">
        <v>43105</v>
      </c>
      <c r="I11009">
        <v>999999</v>
      </c>
      <c r="J11009">
        <v>291.2</v>
      </c>
      <c r="K11009">
        <v>133.91</v>
      </c>
      <c r="L11009" t="s">
        <v>13</v>
      </c>
      <c r="M11009">
        <v>1</v>
      </c>
    </row>
    <row r="11010" spans="1:13" x14ac:dyDescent="0.25">
      <c r="A11010">
        <v>292604</v>
      </c>
      <c r="B11010">
        <v>1</v>
      </c>
      <c r="C11010" s="1">
        <v>43104</v>
      </c>
      <c r="D11010">
        <v>2002239</v>
      </c>
      <c r="E11010">
        <v>1689</v>
      </c>
      <c r="F11010">
        <v>2</v>
      </c>
      <c r="G11010">
        <v>4.4820000000000002</v>
      </c>
      <c r="H11010" s="1">
        <v>43105</v>
      </c>
      <c r="I11010">
        <v>999999</v>
      </c>
      <c r="J11010">
        <v>3.9441000000000002</v>
      </c>
      <c r="K11010">
        <v>2.286</v>
      </c>
      <c r="L11010" t="s">
        <v>13</v>
      </c>
      <c r="M11010">
        <v>1</v>
      </c>
    </row>
    <row r="11011" spans="1:13" x14ac:dyDescent="0.25">
      <c r="A11011">
        <v>292604</v>
      </c>
      <c r="B11011">
        <v>2</v>
      </c>
      <c r="C11011" s="1">
        <v>43104</v>
      </c>
      <c r="D11011">
        <v>2002239</v>
      </c>
      <c r="E11011">
        <v>439</v>
      </c>
      <c r="F11011">
        <v>3</v>
      </c>
      <c r="G11011">
        <v>838.5</v>
      </c>
      <c r="H11011" s="1">
        <v>43105</v>
      </c>
      <c r="I11011">
        <v>999999</v>
      </c>
      <c r="J11011">
        <v>838.5</v>
      </c>
      <c r="K11011">
        <v>385.59</v>
      </c>
      <c r="L11011" t="s">
        <v>13</v>
      </c>
      <c r="M11011">
        <v>1</v>
      </c>
    </row>
    <row r="11012" spans="1:13" x14ac:dyDescent="0.25">
      <c r="A11012">
        <v>292605</v>
      </c>
      <c r="B11012">
        <v>0</v>
      </c>
      <c r="C11012" s="1">
        <v>43104</v>
      </c>
      <c r="D11012">
        <v>1619818</v>
      </c>
      <c r="E11012">
        <v>1444</v>
      </c>
      <c r="F11012">
        <v>8</v>
      </c>
      <c r="G11012">
        <v>322</v>
      </c>
      <c r="H11012" s="1">
        <v>43107</v>
      </c>
      <c r="I11012">
        <v>999999</v>
      </c>
      <c r="J11012">
        <v>283.36</v>
      </c>
      <c r="K11012">
        <v>148.078</v>
      </c>
      <c r="L11012" t="s">
        <v>13</v>
      </c>
      <c r="M11012">
        <v>1</v>
      </c>
    </row>
    <row r="11013" spans="1:13" x14ac:dyDescent="0.25">
      <c r="A11013">
        <v>292605</v>
      </c>
      <c r="B11013">
        <v>1</v>
      </c>
      <c r="C11013" s="1">
        <v>43104</v>
      </c>
      <c r="D11013">
        <v>1619818</v>
      </c>
      <c r="E11013">
        <v>850</v>
      </c>
      <c r="F11013">
        <v>3</v>
      </c>
      <c r="G11013">
        <v>346.35</v>
      </c>
      <c r="H11013" s="1">
        <v>43107</v>
      </c>
      <c r="I11013">
        <v>999999</v>
      </c>
      <c r="J11013">
        <v>346.35</v>
      </c>
      <c r="K11013">
        <v>114.75</v>
      </c>
      <c r="L11013" t="s">
        <v>13</v>
      </c>
      <c r="M11013">
        <v>1</v>
      </c>
    </row>
    <row r="11014" spans="1:13" x14ac:dyDescent="0.25">
      <c r="A11014">
        <v>292606</v>
      </c>
      <c r="B11014">
        <v>0</v>
      </c>
      <c r="C11014" s="1">
        <v>43104</v>
      </c>
      <c r="D11014">
        <v>405983</v>
      </c>
      <c r="E11014">
        <v>1949</v>
      </c>
      <c r="F11014">
        <v>2</v>
      </c>
      <c r="G11014">
        <v>251.99100000000001</v>
      </c>
      <c r="H11014" s="1">
        <v>43104</v>
      </c>
      <c r="I11014">
        <v>255</v>
      </c>
      <c r="J11014">
        <v>236.8715</v>
      </c>
      <c r="K11014">
        <v>128.47499999999999</v>
      </c>
      <c r="L11014" t="s">
        <v>14</v>
      </c>
      <c r="M11014">
        <v>0.82879999999999998</v>
      </c>
    </row>
    <row r="11015" spans="1:13" x14ac:dyDescent="0.25">
      <c r="A11015">
        <v>292607</v>
      </c>
      <c r="B11015">
        <v>0</v>
      </c>
      <c r="C11015" s="1">
        <v>43104</v>
      </c>
      <c r="D11015">
        <v>2080621</v>
      </c>
      <c r="E11015">
        <v>1597</v>
      </c>
      <c r="F11015">
        <v>7</v>
      </c>
      <c r="G11015">
        <v>75.244</v>
      </c>
      <c r="H11015" s="1">
        <v>43104</v>
      </c>
      <c r="I11015">
        <v>585</v>
      </c>
      <c r="J11015">
        <v>75.244</v>
      </c>
      <c r="K11015">
        <v>34.606000000000002</v>
      </c>
      <c r="L11015" t="s">
        <v>13</v>
      </c>
      <c r="M11015">
        <v>1</v>
      </c>
    </row>
    <row r="11016" spans="1:13" x14ac:dyDescent="0.25">
      <c r="A11016">
        <v>292608</v>
      </c>
      <c r="B11016">
        <v>0</v>
      </c>
      <c r="C11016" s="1">
        <v>43104</v>
      </c>
      <c r="D11016">
        <v>1551204</v>
      </c>
      <c r="E11016">
        <v>1402</v>
      </c>
      <c r="F11016">
        <v>4</v>
      </c>
      <c r="G11016">
        <v>61.334000000000003</v>
      </c>
      <c r="H11016" s="1">
        <v>43104</v>
      </c>
      <c r="I11016">
        <v>610</v>
      </c>
      <c r="J11016">
        <v>55.200600000000001</v>
      </c>
      <c r="K11016">
        <v>28.21</v>
      </c>
      <c r="L11016" t="s">
        <v>13</v>
      </c>
      <c r="M11016">
        <v>1</v>
      </c>
    </row>
    <row r="11017" spans="1:13" x14ac:dyDescent="0.25">
      <c r="A11017">
        <v>292609</v>
      </c>
      <c r="B11017">
        <v>0</v>
      </c>
      <c r="C11017" s="1">
        <v>43104</v>
      </c>
      <c r="D11017">
        <v>49606</v>
      </c>
      <c r="E11017">
        <v>2516</v>
      </c>
      <c r="F11017">
        <v>4</v>
      </c>
      <c r="G11017">
        <v>4.6900000000000004</v>
      </c>
      <c r="H11017" s="1">
        <v>43109</v>
      </c>
      <c r="I11017">
        <v>999999</v>
      </c>
      <c r="J11017">
        <v>4.0334000000000003</v>
      </c>
      <c r="K11017">
        <v>2.3940000000000001</v>
      </c>
      <c r="L11017" t="s">
        <v>17</v>
      </c>
      <c r="M11017">
        <v>1.2763</v>
      </c>
    </row>
    <row r="11018" spans="1:13" x14ac:dyDescent="0.25">
      <c r="A11018">
        <v>292609</v>
      </c>
      <c r="B11018">
        <v>1</v>
      </c>
      <c r="C11018" s="1">
        <v>43104</v>
      </c>
      <c r="D11018">
        <v>49606</v>
      </c>
      <c r="E11018">
        <v>1047</v>
      </c>
      <c r="F11018">
        <v>2</v>
      </c>
      <c r="G11018">
        <v>371.8</v>
      </c>
      <c r="H11018" s="1">
        <v>43109</v>
      </c>
      <c r="I11018">
        <v>999999</v>
      </c>
      <c r="J11018">
        <v>338.33800000000002</v>
      </c>
      <c r="K11018">
        <v>170.97300000000001</v>
      </c>
      <c r="L11018" t="s">
        <v>17</v>
      </c>
      <c r="M11018">
        <v>1.2763</v>
      </c>
    </row>
    <row r="11019" spans="1:13" x14ac:dyDescent="0.25">
      <c r="A11019">
        <v>292609</v>
      </c>
      <c r="B11019">
        <v>2</v>
      </c>
      <c r="C11019" s="1">
        <v>43104</v>
      </c>
      <c r="D11019">
        <v>49606</v>
      </c>
      <c r="E11019">
        <v>427</v>
      </c>
      <c r="F11019">
        <v>10</v>
      </c>
      <c r="G11019">
        <v>703.5</v>
      </c>
      <c r="H11019" s="1">
        <v>43109</v>
      </c>
      <c r="I11019">
        <v>999999</v>
      </c>
      <c r="J11019">
        <v>703.5</v>
      </c>
      <c r="K11019">
        <v>323.52</v>
      </c>
      <c r="L11019" t="s">
        <v>17</v>
      </c>
      <c r="M11019">
        <v>1.2763</v>
      </c>
    </row>
    <row r="11020" spans="1:13" x14ac:dyDescent="0.25">
      <c r="A11020">
        <v>292610</v>
      </c>
      <c r="B11020">
        <v>0</v>
      </c>
      <c r="C11020" s="1">
        <v>43104</v>
      </c>
      <c r="D11020">
        <v>1620817</v>
      </c>
      <c r="E11020">
        <v>441</v>
      </c>
      <c r="F11020">
        <v>1</v>
      </c>
      <c r="G11020">
        <v>344.85</v>
      </c>
      <c r="H11020" s="1">
        <v>43107</v>
      </c>
      <c r="I11020">
        <v>999999</v>
      </c>
      <c r="J11020">
        <v>300.01949999999999</v>
      </c>
      <c r="K11020">
        <v>175.815</v>
      </c>
      <c r="L11020" t="s">
        <v>13</v>
      </c>
      <c r="M11020">
        <v>1</v>
      </c>
    </row>
    <row r="11021" spans="1:13" x14ac:dyDescent="0.25">
      <c r="A11021">
        <v>292610</v>
      </c>
      <c r="B11021">
        <v>1</v>
      </c>
      <c r="C11021" s="1">
        <v>43104</v>
      </c>
      <c r="D11021">
        <v>1620817</v>
      </c>
      <c r="E11021">
        <v>1511</v>
      </c>
      <c r="F11021">
        <v>3</v>
      </c>
      <c r="G11021">
        <v>320.60000000000002</v>
      </c>
      <c r="H11021" s="1">
        <v>43107</v>
      </c>
      <c r="I11021">
        <v>999999</v>
      </c>
      <c r="J11021">
        <v>320.60000000000002</v>
      </c>
      <c r="K11021">
        <v>147.434</v>
      </c>
      <c r="L11021" t="s">
        <v>13</v>
      </c>
      <c r="M11021">
        <v>1</v>
      </c>
    </row>
    <row r="11022" spans="1:13" x14ac:dyDescent="0.25">
      <c r="A11022">
        <v>292610</v>
      </c>
      <c r="B11022">
        <v>2</v>
      </c>
      <c r="C11022" s="1">
        <v>43104</v>
      </c>
      <c r="D11022">
        <v>1620817</v>
      </c>
      <c r="E11022">
        <v>1127</v>
      </c>
      <c r="F11022">
        <v>3</v>
      </c>
      <c r="G11022">
        <v>360.8</v>
      </c>
      <c r="H11022" s="1">
        <v>43107</v>
      </c>
      <c r="I11022">
        <v>999999</v>
      </c>
      <c r="J11022">
        <v>360.8</v>
      </c>
      <c r="K11022">
        <v>165.92400000000001</v>
      </c>
      <c r="L11022" t="s">
        <v>13</v>
      </c>
      <c r="M11022">
        <v>1</v>
      </c>
    </row>
    <row r="11023" spans="1:13" x14ac:dyDescent="0.25">
      <c r="A11023">
        <v>292611</v>
      </c>
      <c r="B11023">
        <v>0</v>
      </c>
      <c r="C11023" s="1">
        <v>43104</v>
      </c>
      <c r="D11023">
        <v>1200226</v>
      </c>
      <c r="E11023">
        <v>721</v>
      </c>
      <c r="F11023">
        <v>1</v>
      </c>
      <c r="G11023">
        <v>372</v>
      </c>
      <c r="H11023" s="1">
        <v>43104</v>
      </c>
      <c r="I11023">
        <v>560</v>
      </c>
      <c r="J11023">
        <v>342.24</v>
      </c>
      <c r="K11023">
        <v>123.255</v>
      </c>
      <c r="L11023" t="s">
        <v>13</v>
      </c>
      <c r="M11023">
        <v>1</v>
      </c>
    </row>
    <row r="11024" spans="1:13" x14ac:dyDescent="0.25">
      <c r="A11024">
        <v>292612</v>
      </c>
      <c r="B11024">
        <v>0</v>
      </c>
      <c r="C11024" s="1">
        <v>43104</v>
      </c>
      <c r="D11024">
        <v>599083</v>
      </c>
      <c r="E11024">
        <v>675</v>
      </c>
      <c r="F11024">
        <v>2</v>
      </c>
      <c r="G11024">
        <v>328.5</v>
      </c>
      <c r="H11024" s="1">
        <v>43106</v>
      </c>
      <c r="I11024">
        <v>999999</v>
      </c>
      <c r="J11024">
        <v>325.21499999999997</v>
      </c>
      <c r="K11024">
        <v>108.84</v>
      </c>
      <c r="L11024" t="s">
        <v>14</v>
      </c>
      <c r="M11024">
        <v>0.82879999999999998</v>
      </c>
    </row>
    <row r="11025" spans="1:13" x14ac:dyDescent="0.25">
      <c r="A11025">
        <v>292612</v>
      </c>
      <c r="B11025">
        <v>1</v>
      </c>
      <c r="C11025" s="1">
        <v>43104</v>
      </c>
      <c r="D11025">
        <v>599083</v>
      </c>
      <c r="E11025">
        <v>444</v>
      </c>
      <c r="F11025">
        <v>1</v>
      </c>
      <c r="G11025">
        <v>1378.5</v>
      </c>
      <c r="H11025" s="1">
        <v>43106</v>
      </c>
      <c r="I11025">
        <v>999999</v>
      </c>
      <c r="J11025">
        <v>1226.865</v>
      </c>
      <c r="K11025">
        <v>456.72</v>
      </c>
      <c r="L11025" t="s">
        <v>14</v>
      </c>
      <c r="M11025">
        <v>0.82879999999999998</v>
      </c>
    </row>
    <row r="11026" spans="1:13" x14ac:dyDescent="0.25">
      <c r="A11026">
        <v>292613</v>
      </c>
      <c r="B11026">
        <v>0</v>
      </c>
      <c r="C11026" s="1">
        <v>43104</v>
      </c>
      <c r="D11026">
        <v>1639408</v>
      </c>
      <c r="E11026">
        <v>1648</v>
      </c>
      <c r="F11026">
        <v>2</v>
      </c>
      <c r="G11026">
        <v>142.98699999999999</v>
      </c>
      <c r="H11026" s="1">
        <v>43104</v>
      </c>
      <c r="I11026">
        <v>670</v>
      </c>
      <c r="J11026">
        <v>124.3986</v>
      </c>
      <c r="K11026">
        <v>72.903999999999996</v>
      </c>
      <c r="L11026" t="s">
        <v>13</v>
      </c>
      <c r="M11026">
        <v>1</v>
      </c>
    </row>
    <row r="11027" spans="1:13" x14ac:dyDescent="0.25">
      <c r="A11027">
        <v>292614</v>
      </c>
      <c r="B11027">
        <v>0</v>
      </c>
      <c r="C11027" s="1">
        <v>43104</v>
      </c>
      <c r="D11027">
        <v>2090285</v>
      </c>
      <c r="E11027">
        <v>1698</v>
      </c>
      <c r="F11027">
        <v>1</v>
      </c>
      <c r="G11027">
        <v>6.2910000000000004</v>
      </c>
      <c r="H11027" s="1">
        <v>43106</v>
      </c>
      <c r="I11027">
        <v>999999</v>
      </c>
      <c r="J11027">
        <v>5.9135</v>
      </c>
      <c r="K11027">
        <v>3.2040000000000002</v>
      </c>
      <c r="L11027" t="s">
        <v>13</v>
      </c>
      <c r="M11027">
        <v>1</v>
      </c>
    </row>
    <row r="11028" spans="1:13" x14ac:dyDescent="0.25">
      <c r="A11028">
        <v>292615</v>
      </c>
      <c r="B11028">
        <v>0</v>
      </c>
      <c r="C11028" s="1">
        <v>43104</v>
      </c>
      <c r="D11028">
        <v>1617158</v>
      </c>
      <c r="E11028">
        <v>2516</v>
      </c>
      <c r="F11028">
        <v>3</v>
      </c>
      <c r="G11028">
        <v>4.6900000000000004</v>
      </c>
      <c r="H11028" s="1">
        <v>43106</v>
      </c>
      <c r="I11028">
        <v>999999</v>
      </c>
      <c r="J11028">
        <v>4.2210000000000001</v>
      </c>
      <c r="K11028">
        <v>2.3940000000000001</v>
      </c>
      <c r="L11028" t="s">
        <v>13</v>
      </c>
      <c r="M11028">
        <v>1</v>
      </c>
    </row>
    <row r="11029" spans="1:13" x14ac:dyDescent="0.25">
      <c r="A11029">
        <v>292616</v>
      </c>
      <c r="B11029">
        <v>0</v>
      </c>
      <c r="C11029" s="1">
        <v>43104</v>
      </c>
      <c r="D11029">
        <v>627131</v>
      </c>
      <c r="E11029">
        <v>1650</v>
      </c>
      <c r="F11029">
        <v>4</v>
      </c>
      <c r="G11029">
        <v>376.98700000000002</v>
      </c>
      <c r="H11029" s="1">
        <v>43108</v>
      </c>
      <c r="I11029">
        <v>999999</v>
      </c>
      <c r="J11029">
        <v>339.28829999999999</v>
      </c>
      <c r="K11029">
        <v>124.904</v>
      </c>
      <c r="L11029" t="s">
        <v>14</v>
      </c>
      <c r="M11029">
        <v>0.82879999999999998</v>
      </c>
    </row>
    <row r="11030" spans="1:13" x14ac:dyDescent="0.25">
      <c r="A11030">
        <v>292616</v>
      </c>
      <c r="B11030">
        <v>1</v>
      </c>
      <c r="C11030" s="1">
        <v>43104</v>
      </c>
      <c r="D11030">
        <v>627131</v>
      </c>
      <c r="E11030">
        <v>747</v>
      </c>
      <c r="F11030">
        <v>1</v>
      </c>
      <c r="G11030">
        <v>19.425000000000001</v>
      </c>
      <c r="H11030" s="1">
        <v>43108</v>
      </c>
      <c r="I11030">
        <v>999999</v>
      </c>
      <c r="J11030">
        <v>16.705500000000001</v>
      </c>
      <c r="K11030">
        <v>9.9</v>
      </c>
      <c r="L11030" t="s">
        <v>14</v>
      </c>
      <c r="M11030">
        <v>0.82879999999999998</v>
      </c>
    </row>
    <row r="11031" spans="1:13" x14ac:dyDescent="0.25">
      <c r="A11031">
        <v>292616</v>
      </c>
      <c r="B11031">
        <v>2</v>
      </c>
      <c r="C11031" s="1">
        <v>43104</v>
      </c>
      <c r="D11031">
        <v>627131</v>
      </c>
      <c r="E11031">
        <v>121</v>
      </c>
      <c r="F11031">
        <v>5</v>
      </c>
      <c r="G11031">
        <v>113.9905</v>
      </c>
      <c r="H11031" s="1">
        <v>43108</v>
      </c>
      <c r="I11031">
        <v>999999</v>
      </c>
      <c r="J11031">
        <v>107.151</v>
      </c>
      <c r="K11031">
        <v>58.111499999999999</v>
      </c>
      <c r="L11031" t="s">
        <v>14</v>
      </c>
      <c r="M11031">
        <v>0.82879999999999998</v>
      </c>
    </row>
    <row r="11032" spans="1:13" x14ac:dyDescent="0.25">
      <c r="A11032">
        <v>292617</v>
      </c>
      <c r="B11032">
        <v>0</v>
      </c>
      <c r="C11032" s="1">
        <v>43104</v>
      </c>
      <c r="D11032">
        <v>1139726</v>
      </c>
      <c r="E11032">
        <v>174</v>
      </c>
      <c r="F11032">
        <v>8</v>
      </c>
      <c r="G11032">
        <v>123.405</v>
      </c>
      <c r="H11032" s="1">
        <v>43104</v>
      </c>
      <c r="I11032">
        <v>410</v>
      </c>
      <c r="J11032">
        <v>112.2985</v>
      </c>
      <c r="K11032">
        <v>40.887999999999998</v>
      </c>
      <c r="L11032" t="s">
        <v>16</v>
      </c>
      <c r="M11032">
        <v>0.73850000000000005</v>
      </c>
    </row>
    <row r="11033" spans="1:13" x14ac:dyDescent="0.25">
      <c r="A11033">
        <v>292617</v>
      </c>
      <c r="B11033">
        <v>1</v>
      </c>
      <c r="C11033" s="1">
        <v>43104</v>
      </c>
      <c r="D11033">
        <v>1139726</v>
      </c>
      <c r="E11033">
        <v>2036</v>
      </c>
      <c r="F11033">
        <v>3</v>
      </c>
      <c r="G11033">
        <v>85.491</v>
      </c>
      <c r="H11033" s="1">
        <v>43104</v>
      </c>
      <c r="I11033">
        <v>410</v>
      </c>
      <c r="J11033">
        <v>80.361500000000007</v>
      </c>
      <c r="K11033">
        <v>43.587000000000003</v>
      </c>
      <c r="L11033" t="s">
        <v>16</v>
      </c>
      <c r="M11033">
        <v>0.73850000000000005</v>
      </c>
    </row>
    <row r="11034" spans="1:13" x14ac:dyDescent="0.25">
      <c r="A11034">
        <v>292617</v>
      </c>
      <c r="B11034">
        <v>2</v>
      </c>
      <c r="C11034" s="1">
        <v>43104</v>
      </c>
      <c r="D11034">
        <v>1139726</v>
      </c>
      <c r="E11034">
        <v>1274</v>
      </c>
      <c r="F11034">
        <v>1</v>
      </c>
      <c r="G11034">
        <v>57.343000000000004</v>
      </c>
      <c r="H11034" s="1">
        <v>43104</v>
      </c>
      <c r="I11034">
        <v>410</v>
      </c>
      <c r="J11034">
        <v>57.343000000000004</v>
      </c>
      <c r="K11034">
        <v>29.238</v>
      </c>
      <c r="L11034" t="s">
        <v>16</v>
      </c>
      <c r="M11034">
        <v>0.73850000000000005</v>
      </c>
    </row>
    <row r="11035" spans="1:13" x14ac:dyDescent="0.25">
      <c r="A11035">
        <v>292700</v>
      </c>
      <c r="B11035">
        <v>0</v>
      </c>
      <c r="C11035" s="1">
        <v>43105</v>
      </c>
      <c r="D11035">
        <v>1478631</v>
      </c>
      <c r="E11035">
        <v>1527</v>
      </c>
      <c r="F11035">
        <v>3</v>
      </c>
      <c r="G11035">
        <v>375.2</v>
      </c>
      <c r="H11035" s="1">
        <v>43110</v>
      </c>
      <c r="I11035">
        <v>999999</v>
      </c>
      <c r="J11035">
        <v>375.2</v>
      </c>
      <c r="K11035">
        <v>172.536</v>
      </c>
      <c r="L11035" t="s">
        <v>13</v>
      </c>
      <c r="M11035">
        <v>1</v>
      </c>
    </row>
    <row r="11036" spans="1:13" x14ac:dyDescent="0.25">
      <c r="A11036">
        <v>292700</v>
      </c>
      <c r="B11036">
        <v>1</v>
      </c>
      <c r="C11036" s="1">
        <v>43105</v>
      </c>
      <c r="D11036">
        <v>1478631</v>
      </c>
      <c r="E11036">
        <v>996</v>
      </c>
      <c r="F11036">
        <v>6</v>
      </c>
      <c r="G11036">
        <v>205.59</v>
      </c>
      <c r="H11036" s="1">
        <v>43110</v>
      </c>
      <c r="I11036">
        <v>999999</v>
      </c>
      <c r="J11036">
        <v>189.14279999999999</v>
      </c>
      <c r="K11036">
        <v>94.545000000000002</v>
      </c>
      <c r="L11036" t="s">
        <v>13</v>
      </c>
      <c r="M11036">
        <v>1</v>
      </c>
    </row>
    <row r="11037" spans="1:13" x14ac:dyDescent="0.25">
      <c r="A11037">
        <v>292701</v>
      </c>
      <c r="B11037">
        <v>0</v>
      </c>
      <c r="C11037" s="1">
        <v>43105</v>
      </c>
      <c r="D11037">
        <v>231599</v>
      </c>
      <c r="E11037">
        <v>429</v>
      </c>
      <c r="F11037">
        <v>1</v>
      </c>
      <c r="G11037">
        <v>899.85</v>
      </c>
      <c r="H11037" s="1">
        <v>43109</v>
      </c>
      <c r="I11037">
        <v>999999</v>
      </c>
      <c r="J11037">
        <v>899.85</v>
      </c>
      <c r="K11037">
        <v>413.80500000000001</v>
      </c>
      <c r="L11037" t="s">
        <v>15</v>
      </c>
      <c r="M11037">
        <v>1.2509999999999999</v>
      </c>
    </row>
    <row r="11038" spans="1:13" x14ac:dyDescent="0.25">
      <c r="A11038">
        <v>292701</v>
      </c>
      <c r="B11038">
        <v>1</v>
      </c>
      <c r="C11038" s="1">
        <v>43105</v>
      </c>
      <c r="D11038">
        <v>231599</v>
      </c>
      <c r="E11038">
        <v>440</v>
      </c>
      <c r="F11038">
        <v>4</v>
      </c>
      <c r="G11038">
        <v>329.92500000000001</v>
      </c>
      <c r="H11038" s="1">
        <v>43109</v>
      </c>
      <c r="I11038">
        <v>999999</v>
      </c>
      <c r="J11038">
        <v>329.92500000000001</v>
      </c>
      <c r="K11038">
        <v>168.21</v>
      </c>
      <c r="L11038" t="s">
        <v>15</v>
      </c>
      <c r="M11038">
        <v>1.2509999999999999</v>
      </c>
    </row>
    <row r="11039" spans="1:13" x14ac:dyDescent="0.25">
      <c r="A11039">
        <v>292702</v>
      </c>
      <c r="B11039">
        <v>0</v>
      </c>
      <c r="C11039" s="1">
        <v>43105</v>
      </c>
      <c r="D11039">
        <v>1634035</v>
      </c>
      <c r="E11039">
        <v>313</v>
      </c>
      <c r="F11039">
        <v>1</v>
      </c>
      <c r="G11039">
        <v>255.55</v>
      </c>
      <c r="H11039" s="1">
        <v>43107</v>
      </c>
      <c r="I11039">
        <v>999999</v>
      </c>
      <c r="J11039">
        <v>227.43950000000001</v>
      </c>
      <c r="K11039">
        <v>130.28299999999999</v>
      </c>
      <c r="L11039" t="s">
        <v>13</v>
      </c>
      <c r="M11039">
        <v>1</v>
      </c>
    </row>
    <row r="11040" spans="1:13" x14ac:dyDescent="0.25">
      <c r="A11040">
        <v>292702</v>
      </c>
      <c r="B11040">
        <v>1</v>
      </c>
      <c r="C11040" s="1">
        <v>43105</v>
      </c>
      <c r="D11040">
        <v>1634035</v>
      </c>
      <c r="E11040">
        <v>439</v>
      </c>
      <c r="F11040">
        <v>3</v>
      </c>
      <c r="G11040">
        <v>838.5</v>
      </c>
      <c r="H11040" s="1">
        <v>43107</v>
      </c>
      <c r="I11040">
        <v>999999</v>
      </c>
      <c r="J11040">
        <v>737.88</v>
      </c>
      <c r="K11040">
        <v>385.59</v>
      </c>
      <c r="L11040" t="s">
        <v>13</v>
      </c>
      <c r="M11040">
        <v>1</v>
      </c>
    </row>
    <row r="11041" spans="1:13" x14ac:dyDescent="0.25">
      <c r="A11041">
        <v>292702</v>
      </c>
      <c r="B11041">
        <v>2</v>
      </c>
      <c r="C11041" s="1">
        <v>43105</v>
      </c>
      <c r="D11041">
        <v>1634035</v>
      </c>
      <c r="E11041">
        <v>419</v>
      </c>
      <c r="F11041">
        <v>3</v>
      </c>
      <c r="G11041">
        <v>553.5</v>
      </c>
      <c r="H11041" s="1">
        <v>43107</v>
      </c>
      <c r="I11041">
        <v>999999</v>
      </c>
      <c r="J11041">
        <v>553.5</v>
      </c>
      <c r="K11041">
        <v>282.19499999999999</v>
      </c>
      <c r="L11041" t="s">
        <v>13</v>
      </c>
      <c r="M11041">
        <v>1</v>
      </c>
    </row>
    <row r="11042" spans="1:13" x14ac:dyDescent="0.25">
      <c r="A11042">
        <v>292703</v>
      </c>
      <c r="B11042">
        <v>0</v>
      </c>
      <c r="C11042" s="1">
        <v>43105</v>
      </c>
      <c r="D11042">
        <v>1427294</v>
      </c>
      <c r="E11042">
        <v>422</v>
      </c>
      <c r="F11042">
        <v>6</v>
      </c>
      <c r="G11042">
        <v>1453.5</v>
      </c>
      <c r="H11042" s="1">
        <v>43108</v>
      </c>
      <c r="I11042">
        <v>999999</v>
      </c>
      <c r="J11042">
        <v>1424.43</v>
      </c>
      <c r="K11042">
        <v>481.57499999999999</v>
      </c>
      <c r="L11042" t="s">
        <v>13</v>
      </c>
      <c r="M11042">
        <v>1</v>
      </c>
    </row>
    <row r="11043" spans="1:13" x14ac:dyDescent="0.25">
      <c r="A11043">
        <v>292704</v>
      </c>
      <c r="B11043">
        <v>0</v>
      </c>
      <c r="C11043" s="1">
        <v>43105</v>
      </c>
      <c r="D11043">
        <v>1762395</v>
      </c>
      <c r="E11043">
        <v>180</v>
      </c>
      <c r="F11043">
        <v>3</v>
      </c>
      <c r="G11043">
        <v>65.55</v>
      </c>
      <c r="H11043" s="1">
        <v>43109</v>
      </c>
      <c r="I11043">
        <v>999999</v>
      </c>
      <c r="J11043">
        <v>60.305999999999997</v>
      </c>
      <c r="K11043">
        <v>33.420999999999999</v>
      </c>
      <c r="L11043" t="s">
        <v>13</v>
      </c>
      <c r="M11043">
        <v>1</v>
      </c>
    </row>
    <row r="11044" spans="1:13" x14ac:dyDescent="0.25">
      <c r="A11044">
        <v>292704</v>
      </c>
      <c r="B11044">
        <v>1</v>
      </c>
      <c r="C11044" s="1">
        <v>43105</v>
      </c>
      <c r="D11044">
        <v>1762395</v>
      </c>
      <c r="E11044">
        <v>1588</v>
      </c>
      <c r="F11044">
        <v>2</v>
      </c>
      <c r="G11044">
        <v>18.056999999999999</v>
      </c>
      <c r="H11044" s="1">
        <v>43109</v>
      </c>
      <c r="I11044">
        <v>999999</v>
      </c>
      <c r="J11044">
        <v>18.056999999999999</v>
      </c>
      <c r="K11044">
        <v>8.3070000000000004</v>
      </c>
      <c r="L11044" t="s">
        <v>13</v>
      </c>
      <c r="M11044">
        <v>1</v>
      </c>
    </row>
    <row r="11045" spans="1:13" x14ac:dyDescent="0.25">
      <c r="A11045">
        <v>292705</v>
      </c>
      <c r="B11045">
        <v>0</v>
      </c>
      <c r="C11045" s="1">
        <v>43105</v>
      </c>
      <c r="D11045">
        <v>766848</v>
      </c>
      <c r="E11045">
        <v>469</v>
      </c>
      <c r="F11045">
        <v>1</v>
      </c>
      <c r="G11045">
        <v>148.5</v>
      </c>
      <c r="H11045" s="1">
        <v>43110</v>
      </c>
      <c r="I11045">
        <v>999999</v>
      </c>
      <c r="J11045">
        <v>148.5</v>
      </c>
      <c r="K11045">
        <v>75.704999999999998</v>
      </c>
      <c r="L11045" t="s">
        <v>14</v>
      </c>
      <c r="M11045">
        <v>0.83020000000000005</v>
      </c>
    </row>
    <row r="11046" spans="1:13" x14ac:dyDescent="0.25">
      <c r="A11046">
        <v>292705</v>
      </c>
      <c r="B11046">
        <v>1</v>
      </c>
      <c r="C11046" s="1">
        <v>43105</v>
      </c>
      <c r="D11046">
        <v>766848</v>
      </c>
      <c r="E11046">
        <v>1603</v>
      </c>
      <c r="F11046">
        <v>8</v>
      </c>
      <c r="G11046">
        <v>142.98699999999999</v>
      </c>
      <c r="H11046" s="1">
        <v>43110</v>
      </c>
      <c r="I11046">
        <v>999999</v>
      </c>
      <c r="J11046">
        <v>142.98699999999999</v>
      </c>
      <c r="K11046">
        <v>72.903999999999996</v>
      </c>
      <c r="L11046" t="s">
        <v>14</v>
      </c>
      <c r="M11046">
        <v>0.83020000000000005</v>
      </c>
    </row>
    <row r="11047" spans="1:13" x14ac:dyDescent="0.25">
      <c r="A11047">
        <v>292706</v>
      </c>
      <c r="B11047">
        <v>0</v>
      </c>
      <c r="C11047" s="1">
        <v>43105</v>
      </c>
      <c r="D11047">
        <v>545853</v>
      </c>
      <c r="E11047">
        <v>1027</v>
      </c>
      <c r="F11047">
        <v>4</v>
      </c>
      <c r="G11047">
        <v>254.1</v>
      </c>
      <c r="H11047" s="1">
        <v>43106</v>
      </c>
      <c r="I11047">
        <v>999999</v>
      </c>
      <c r="J11047">
        <v>254.1</v>
      </c>
      <c r="K11047">
        <v>84.183000000000007</v>
      </c>
      <c r="L11047" t="s">
        <v>14</v>
      </c>
      <c r="M11047">
        <v>0.83020000000000005</v>
      </c>
    </row>
    <row r="11048" spans="1:13" x14ac:dyDescent="0.25">
      <c r="A11048">
        <v>292706</v>
      </c>
      <c r="B11048">
        <v>1</v>
      </c>
      <c r="C11048" s="1">
        <v>43105</v>
      </c>
      <c r="D11048">
        <v>545853</v>
      </c>
      <c r="E11048">
        <v>132</v>
      </c>
      <c r="F11048">
        <v>5</v>
      </c>
      <c r="G11048">
        <v>190</v>
      </c>
      <c r="H11048" s="1">
        <v>43106</v>
      </c>
      <c r="I11048">
        <v>999999</v>
      </c>
      <c r="J11048">
        <v>190</v>
      </c>
      <c r="K11048">
        <v>96.871499999999997</v>
      </c>
      <c r="L11048" t="s">
        <v>14</v>
      </c>
      <c r="M11048">
        <v>0.83020000000000005</v>
      </c>
    </row>
    <row r="11049" spans="1:13" x14ac:dyDescent="0.25">
      <c r="A11049">
        <v>292706</v>
      </c>
      <c r="B11049">
        <v>2</v>
      </c>
      <c r="C11049" s="1">
        <v>43105</v>
      </c>
      <c r="D11049">
        <v>545853</v>
      </c>
      <c r="E11049">
        <v>1844</v>
      </c>
      <c r="F11049">
        <v>9</v>
      </c>
      <c r="G11049">
        <v>1636.2</v>
      </c>
      <c r="H11049" s="1">
        <v>43106</v>
      </c>
      <c r="I11049">
        <v>999999</v>
      </c>
      <c r="J11049">
        <v>1636.2</v>
      </c>
      <c r="K11049">
        <v>752.42700000000002</v>
      </c>
      <c r="L11049" t="s">
        <v>14</v>
      </c>
      <c r="M11049">
        <v>0.83020000000000005</v>
      </c>
    </row>
    <row r="11050" spans="1:13" x14ac:dyDescent="0.25">
      <c r="A11050">
        <v>292706</v>
      </c>
      <c r="B11050">
        <v>3</v>
      </c>
      <c r="C11050" s="1">
        <v>43105</v>
      </c>
      <c r="D11050">
        <v>545853</v>
      </c>
      <c r="E11050">
        <v>1659</v>
      </c>
      <c r="F11050">
        <v>5</v>
      </c>
      <c r="G11050">
        <v>337.98700000000002</v>
      </c>
      <c r="H11050" s="1">
        <v>43106</v>
      </c>
      <c r="I11050">
        <v>999999</v>
      </c>
      <c r="J11050">
        <v>337.98700000000002</v>
      </c>
      <c r="K11050">
        <v>111.982</v>
      </c>
      <c r="L11050" t="s">
        <v>14</v>
      </c>
      <c r="M11050">
        <v>0.83020000000000005</v>
      </c>
    </row>
    <row r="11051" spans="1:13" x14ac:dyDescent="0.25">
      <c r="A11051">
        <v>292707</v>
      </c>
      <c r="B11051">
        <v>0</v>
      </c>
      <c r="C11051" s="1">
        <v>43105</v>
      </c>
      <c r="D11051">
        <v>1215604</v>
      </c>
      <c r="E11051">
        <v>531</v>
      </c>
      <c r="F11051">
        <v>1</v>
      </c>
      <c r="G11051">
        <v>1018.5</v>
      </c>
      <c r="H11051" s="1">
        <v>43108</v>
      </c>
      <c r="I11051">
        <v>999999</v>
      </c>
      <c r="J11051">
        <v>875.91</v>
      </c>
      <c r="K11051">
        <v>337.45499999999998</v>
      </c>
      <c r="L11051" t="s">
        <v>13</v>
      </c>
      <c r="M11051">
        <v>1</v>
      </c>
    </row>
    <row r="11052" spans="1:13" x14ac:dyDescent="0.25">
      <c r="A11052">
        <v>292708</v>
      </c>
      <c r="B11052">
        <v>0</v>
      </c>
      <c r="C11052" s="1">
        <v>43105</v>
      </c>
      <c r="D11052">
        <v>1816326</v>
      </c>
      <c r="E11052">
        <v>451</v>
      </c>
      <c r="F11052">
        <v>2</v>
      </c>
      <c r="G11052">
        <v>838.5</v>
      </c>
      <c r="H11052" s="1">
        <v>43105</v>
      </c>
      <c r="I11052">
        <v>605</v>
      </c>
      <c r="J11052">
        <v>746.26499999999999</v>
      </c>
      <c r="K11052">
        <v>385.59</v>
      </c>
      <c r="L11052" t="s">
        <v>13</v>
      </c>
      <c r="M11052">
        <v>1</v>
      </c>
    </row>
    <row r="11053" spans="1:13" x14ac:dyDescent="0.25">
      <c r="A11053">
        <v>292708</v>
      </c>
      <c r="B11053">
        <v>1</v>
      </c>
      <c r="C11053" s="1">
        <v>43105</v>
      </c>
      <c r="D11053">
        <v>1816326</v>
      </c>
      <c r="E11053">
        <v>1580</v>
      </c>
      <c r="F11053">
        <v>9</v>
      </c>
      <c r="G11053">
        <v>284.7</v>
      </c>
      <c r="H11053" s="1">
        <v>43105</v>
      </c>
      <c r="I11053">
        <v>605</v>
      </c>
      <c r="J11053">
        <v>284.7</v>
      </c>
      <c r="K11053">
        <v>94.328000000000003</v>
      </c>
      <c r="L11053" t="s">
        <v>13</v>
      </c>
      <c r="M11053">
        <v>1</v>
      </c>
    </row>
    <row r="11054" spans="1:13" x14ac:dyDescent="0.25">
      <c r="A11054">
        <v>292709</v>
      </c>
      <c r="B11054">
        <v>0</v>
      </c>
      <c r="C11054" s="1">
        <v>43105</v>
      </c>
      <c r="D11054">
        <v>481559</v>
      </c>
      <c r="E11054">
        <v>434</v>
      </c>
      <c r="F11054">
        <v>4</v>
      </c>
      <c r="G11054">
        <v>898.5</v>
      </c>
      <c r="H11054" s="1">
        <v>43108</v>
      </c>
      <c r="I11054">
        <v>999999</v>
      </c>
      <c r="J11054">
        <v>898.5</v>
      </c>
      <c r="K11054">
        <v>413.19</v>
      </c>
      <c r="L11054" t="s">
        <v>14</v>
      </c>
      <c r="M11054">
        <v>0.83020000000000005</v>
      </c>
    </row>
    <row r="11055" spans="1:13" x14ac:dyDescent="0.25">
      <c r="A11055">
        <v>292709</v>
      </c>
      <c r="B11055">
        <v>1</v>
      </c>
      <c r="C11055" s="1">
        <v>43105</v>
      </c>
      <c r="D11055">
        <v>481559</v>
      </c>
      <c r="E11055">
        <v>2024</v>
      </c>
      <c r="F11055">
        <v>1</v>
      </c>
      <c r="G11055">
        <v>85.491</v>
      </c>
      <c r="H11055" s="1">
        <v>43108</v>
      </c>
      <c r="I11055">
        <v>999999</v>
      </c>
      <c r="J11055">
        <v>85.491</v>
      </c>
      <c r="K11055">
        <v>43.587000000000003</v>
      </c>
      <c r="L11055" t="s">
        <v>14</v>
      </c>
      <c r="M11055">
        <v>0.83020000000000005</v>
      </c>
    </row>
    <row r="11056" spans="1:13" x14ac:dyDescent="0.25">
      <c r="A11056">
        <v>292709</v>
      </c>
      <c r="B11056">
        <v>2</v>
      </c>
      <c r="C11056" s="1">
        <v>43105</v>
      </c>
      <c r="D11056">
        <v>481559</v>
      </c>
      <c r="E11056">
        <v>1360</v>
      </c>
      <c r="F11056">
        <v>2</v>
      </c>
      <c r="G11056">
        <v>65.786000000000001</v>
      </c>
      <c r="H11056" s="1">
        <v>43108</v>
      </c>
      <c r="I11056">
        <v>999999</v>
      </c>
      <c r="J11056">
        <v>65.786000000000001</v>
      </c>
      <c r="K11056">
        <v>21.797999999999998</v>
      </c>
      <c r="L11056" t="s">
        <v>14</v>
      </c>
      <c r="M11056">
        <v>0.83020000000000005</v>
      </c>
    </row>
    <row r="11057" spans="1:13" x14ac:dyDescent="0.25">
      <c r="A11057">
        <v>292710</v>
      </c>
      <c r="B11057">
        <v>0</v>
      </c>
      <c r="C11057" s="1">
        <v>43105</v>
      </c>
      <c r="D11057">
        <v>2031247</v>
      </c>
      <c r="E11057">
        <v>1068</v>
      </c>
      <c r="F11057">
        <v>5</v>
      </c>
      <c r="G11057">
        <v>469.7</v>
      </c>
      <c r="H11057" s="1">
        <v>43108</v>
      </c>
      <c r="I11057">
        <v>999999</v>
      </c>
      <c r="J11057">
        <v>469.7</v>
      </c>
      <c r="K11057">
        <v>155.61699999999999</v>
      </c>
      <c r="L11057" t="s">
        <v>13</v>
      </c>
      <c r="M11057">
        <v>1</v>
      </c>
    </row>
    <row r="11058" spans="1:13" x14ac:dyDescent="0.25">
      <c r="A11058">
        <v>292711</v>
      </c>
      <c r="B11058">
        <v>0</v>
      </c>
      <c r="C11058" s="1">
        <v>43105</v>
      </c>
      <c r="D11058">
        <v>312640</v>
      </c>
      <c r="E11058">
        <v>1570</v>
      </c>
      <c r="F11058">
        <v>3</v>
      </c>
      <c r="G11058">
        <v>557.20000000000005</v>
      </c>
      <c r="H11058" s="1">
        <v>43105</v>
      </c>
      <c r="I11058">
        <v>100</v>
      </c>
      <c r="J11058">
        <v>557.20000000000005</v>
      </c>
      <c r="K11058">
        <v>184.61799999999999</v>
      </c>
      <c r="L11058" t="s">
        <v>15</v>
      </c>
      <c r="M11058">
        <v>1.2509999999999999</v>
      </c>
    </row>
    <row r="11059" spans="1:13" x14ac:dyDescent="0.25">
      <c r="A11059">
        <v>292800</v>
      </c>
      <c r="B11059">
        <v>0</v>
      </c>
      <c r="C11059" s="1">
        <v>43106</v>
      </c>
      <c r="D11059">
        <v>951367</v>
      </c>
      <c r="E11059">
        <v>1660</v>
      </c>
      <c r="F11059">
        <v>7</v>
      </c>
      <c r="G11059">
        <v>376.98700000000002</v>
      </c>
      <c r="H11059" s="1">
        <v>43106</v>
      </c>
      <c r="I11059">
        <v>380</v>
      </c>
      <c r="J11059">
        <v>376.98700000000002</v>
      </c>
      <c r="K11059">
        <v>124.904</v>
      </c>
      <c r="L11059" t="s">
        <v>16</v>
      </c>
      <c r="M11059">
        <v>0.7379</v>
      </c>
    </row>
    <row r="11060" spans="1:13" x14ac:dyDescent="0.25">
      <c r="A11060">
        <v>292800</v>
      </c>
      <c r="B11060">
        <v>1</v>
      </c>
      <c r="C11060" s="1">
        <v>43106</v>
      </c>
      <c r="D11060">
        <v>951367</v>
      </c>
      <c r="E11060">
        <v>731</v>
      </c>
      <c r="F11060">
        <v>7</v>
      </c>
      <c r="G11060">
        <v>193.5</v>
      </c>
      <c r="H11060" s="1">
        <v>43106</v>
      </c>
      <c r="I11060">
        <v>380</v>
      </c>
      <c r="J11060">
        <v>166.41</v>
      </c>
      <c r="K11060">
        <v>88.98</v>
      </c>
      <c r="L11060" t="s">
        <v>16</v>
      </c>
      <c r="M11060">
        <v>0.7379</v>
      </c>
    </row>
    <row r="11061" spans="1:13" x14ac:dyDescent="0.25">
      <c r="A11061">
        <v>292800</v>
      </c>
      <c r="B11061">
        <v>2</v>
      </c>
      <c r="C11061" s="1">
        <v>43106</v>
      </c>
      <c r="D11061">
        <v>951367</v>
      </c>
      <c r="E11061">
        <v>238</v>
      </c>
      <c r="F11061">
        <v>6</v>
      </c>
      <c r="G11061">
        <v>540.54999999999995</v>
      </c>
      <c r="H11061" s="1">
        <v>43106</v>
      </c>
      <c r="I11061">
        <v>380</v>
      </c>
      <c r="J11061">
        <v>540.54999999999995</v>
      </c>
      <c r="K11061">
        <v>248.577</v>
      </c>
      <c r="L11061" t="s">
        <v>16</v>
      </c>
      <c r="M11061">
        <v>0.7379</v>
      </c>
    </row>
    <row r="11062" spans="1:13" x14ac:dyDescent="0.25">
      <c r="A11062">
        <v>292800</v>
      </c>
      <c r="B11062">
        <v>3</v>
      </c>
      <c r="C11062" s="1">
        <v>43106</v>
      </c>
      <c r="D11062">
        <v>951367</v>
      </c>
      <c r="E11062">
        <v>161</v>
      </c>
      <c r="F11062">
        <v>1</v>
      </c>
      <c r="G11062">
        <v>1512.59</v>
      </c>
      <c r="H11062" s="1">
        <v>43106</v>
      </c>
      <c r="I11062">
        <v>380</v>
      </c>
      <c r="J11062">
        <v>1376.4568999999999</v>
      </c>
      <c r="K11062">
        <v>501.15350000000001</v>
      </c>
      <c r="L11062" t="s">
        <v>16</v>
      </c>
      <c r="M11062">
        <v>0.7379</v>
      </c>
    </row>
    <row r="11063" spans="1:13" x14ac:dyDescent="0.25">
      <c r="A11063">
        <v>292800</v>
      </c>
      <c r="B11063">
        <v>4</v>
      </c>
      <c r="C11063" s="1">
        <v>43106</v>
      </c>
      <c r="D11063">
        <v>951367</v>
      </c>
      <c r="E11063">
        <v>438</v>
      </c>
      <c r="F11063">
        <v>4</v>
      </c>
      <c r="G11063">
        <v>1378.5</v>
      </c>
      <c r="H11063" s="1">
        <v>43106</v>
      </c>
      <c r="I11063">
        <v>380</v>
      </c>
      <c r="J11063">
        <v>1254.4349999999999</v>
      </c>
      <c r="K11063">
        <v>456.72</v>
      </c>
      <c r="L11063" t="s">
        <v>16</v>
      </c>
      <c r="M11063">
        <v>0.7379</v>
      </c>
    </row>
    <row r="11064" spans="1:13" x14ac:dyDescent="0.25">
      <c r="A11064">
        <v>292801</v>
      </c>
      <c r="B11064">
        <v>0</v>
      </c>
      <c r="C11064" s="1">
        <v>43106</v>
      </c>
      <c r="D11064">
        <v>1660406</v>
      </c>
      <c r="E11064">
        <v>430</v>
      </c>
      <c r="F11064">
        <v>4</v>
      </c>
      <c r="G11064">
        <v>404.92500000000001</v>
      </c>
      <c r="H11064" s="1">
        <v>43106</v>
      </c>
      <c r="I11064">
        <v>500</v>
      </c>
      <c r="J11064">
        <v>356.334</v>
      </c>
      <c r="K11064">
        <v>206.44499999999999</v>
      </c>
      <c r="L11064" t="s">
        <v>13</v>
      </c>
      <c r="M11064">
        <v>1</v>
      </c>
    </row>
    <row r="11065" spans="1:13" x14ac:dyDescent="0.25">
      <c r="A11065">
        <v>292801</v>
      </c>
      <c r="B11065">
        <v>1</v>
      </c>
      <c r="C11065" s="1">
        <v>43106</v>
      </c>
      <c r="D11065">
        <v>1660406</v>
      </c>
      <c r="E11065">
        <v>454</v>
      </c>
      <c r="F11065">
        <v>5</v>
      </c>
      <c r="G11065">
        <v>404.85</v>
      </c>
      <c r="H11065" s="1">
        <v>43106</v>
      </c>
      <c r="I11065">
        <v>500</v>
      </c>
      <c r="J11065">
        <v>404.85</v>
      </c>
      <c r="K11065">
        <v>206.4</v>
      </c>
      <c r="L11065" t="s">
        <v>13</v>
      </c>
      <c r="M11065">
        <v>1</v>
      </c>
    </row>
    <row r="11066" spans="1:13" x14ac:dyDescent="0.25">
      <c r="A11066">
        <v>292801</v>
      </c>
      <c r="B11066">
        <v>2</v>
      </c>
      <c r="C11066" s="1">
        <v>43106</v>
      </c>
      <c r="D11066">
        <v>1660406</v>
      </c>
      <c r="E11066">
        <v>1403</v>
      </c>
      <c r="F11066">
        <v>3</v>
      </c>
      <c r="G11066">
        <v>66.415999999999997</v>
      </c>
      <c r="H11066" s="1">
        <v>43106</v>
      </c>
      <c r="I11066">
        <v>500</v>
      </c>
      <c r="J11066">
        <v>66.415999999999997</v>
      </c>
      <c r="K11066">
        <v>30.547999999999998</v>
      </c>
      <c r="L11066" t="s">
        <v>13</v>
      </c>
      <c r="M11066">
        <v>1</v>
      </c>
    </row>
    <row r="11067" spans="1:13" x14ac:dyDescent="0.25">
      <c r="A11067">
        <v>292802</v>
      </c>
      <c r="B11067">
        <v>0</v>
      </c>
      <c r="C11067" s="1">
        <v>43106</v>
      </c>
      <c r="D11067">
        <v>449275</v>
      </c>
      <c r="E11067">
        <v>256</v>
      </c>
      <c r="F11067">
        <v>1</v>
      </c>
      <c r="G11067">
        <v>388.55</v>
      </c>
      <c r="H11067" s="1">
        <v>43106</v>
      </c>
      <c r="I11067">
        <v>220</v>
      </c>
      <c r="J11067">
        <v>361.35149999999999</v>
      </c>
      <c r="K11067">
        <v>198.09399999999999</v>
      </c>
      <c r="L11067" t="s">
        <v>14</v>
      </c>
      <c r="M11067">
        <v>0.83020000000000005</v>
      </c>
    </row>
    <row r="11068" spans="1:13" x14ac:dyDescent="0.25">
      <c r="A11068">
        <v>292802</v>
      </c>
      <c r="B11068">
        <v>1</v>
      </c>
      <c r="C11068" s="1">
        <v>43106</v>
      </c>
      <c r="D11068">
        <v>449275</v>
      </c>
      <c r="E11068">
        <v>429</v>
      </c>
      <c r="F11068">
        <v>2</v>
      </c>
      <c r="G11068">
        <v>899.85</v>
      </c>
      <c r="H11068" s="1">
        <v>43106</v>
      </c>
      <c r="I11068">
        <v>220</v>
      </c>
      <c r="J11068">
        <v>800.86649999999997</v>
      </c>
      <c r="K11068">
        <v>413.80500000000001</v>
      </c>
      <c r="L11068" t="s">
        <v>14</v>
      </c>
      <c r="M11068">
        <v>0.83020000000000005</v>
      </c>
    </row>
    <row r="11069" spans="1:13" x14ac:dyDescent="0.25">
      <c r="A11069">
        <v>292803</v>
      </c>
      <c r="B11069">
        <v>0</v>
      </c>
      <c r="C11069" s="1">
        <v>43106</v>
      </c>
      <c r="D11069">
        <v>1583842</v>
      </c>
      <c r="E11069">
        <v>1622</v>
      </c>
      <c r="F11069">
        <v>1</v>
      </c>
      <c r="G11069">
        <v>284.7</v>
      </c>
      <c r="H11069" s="1">
        <v>43108</v>
      </c>
      <c r="I11069">
        <v>999999</v>
      </c>
      <c r="J11069">
        <v>284.7</v>
      </c>
      <c r="K11069">
        <v>94.328000000000003</v>
      </c>
      <c r="L11069" t="s">
        <v>13</v>
      </c>
      <c r="M11069">
        <v>1</v>
      </c>
    </row>
    <row r="11070" spans="1:13" x14ac:dyDescent="0.25">
      <c r="A11070">
        <v>292804</v>
      </c>
      <c r="B11070">
        <v>0</v>
      </c>
      <c r="C11070" s="1">
        <v>43106</v>
      </c>
      <c r="D11070">
        <v>1023634</v>
      </c>
      <c r="E11070">
        <v>149</v>
      </c>
      <c r="F11070">
        <v>1</v>
      </c>
      <c r="G11070">
        <v>1125.7215000000001</v>
      </c>
      <c r="H11070" s="1">
        <v>43107</v>
      </c>
      <c r="I11070">
        <v>999999</v>
      </c>
      <c r="J11070">
        <v>1125.7215000000001</v>
      </c>
      <c r="K11070">
        <v>372.97</v>
      </c>
      <c r="L11070" t="s">
        <v>16</v>
      </c>
      <c r="M11070">
        <v>0.7379</v>
      </c>
    </row>
    <row r="11071" spans="1:13" x14ac:dyDescent="0.25">
      <c r="A11071">
        <v>292804</v>
      </c>
      <c r="B11071">
        <v>1</v>
      </c>
      <c r="C11071" s="1">
        <v>43106</v>
      </c>
      <c r="D11071">
        <v>1023634</v>
      </c>
      <c r="E11071">
        <v>435</v>
      </c>
      <c r="F11071">
        <v>4</v>
      </c>
      <c r="G11071">
        <v>404.92500000000001</v>
      </c>
      <c r="H11071" s="1">
        <v>43107</v>
      </c>
      <c r="I11071">
        <v>999999</v>
      </c>
      <c r="J11071">
        <v>368.48169999999999</v>
      </c>
      <c r="K11071">
        <v>206.44499999999999</v>
      </c>
      <c r="L11071" t="s">
        <v>16</v>
      </c>
      <c r="M11071">
        <v>0.7379</v>
      </c>
    </row>
    <row r="11072" spans="1:13" x14ac:dyDescent="0.25">
      <c r="A11072">
        <v>292805</v>
      </c>
      <c r="B11072">
        <v>0</v>
      </c>
      <c r="C11072" s="1">
        <v>43106</v>
      </c>
      <c r="D11072">
        <v>130585</v>
      </c>
      <c r="E11072">
        <v>2510</v>
      </c>
      <c r="F11072">
        <v>7</v>
      </c>
      <c r="G11072">
        <v>5.6840000000000002</v>
      </c>
      <c r="H11072" s="1">
        <v>43109</v>
      </c>
      <c r="I11072">
        <v>999999</v>
      </c>
      <c r="J11072">
        <v>5.6840000000000002</v>
      </c>
      <c r="K11072">
        <v>2.8980000000000001</v>
      </c>
      <c r="L11072" t="s">
        <v>17</v>
      </c>
      <c r="M11072">
        <v>1.2753000000000001</v>
      </c>
    </row>
    <row r="11073" spans="1:13" x14ac:dyDescent="0.25">
      <c r="A11073">
        <v>292805</v>
      </c>
      <c r="B11073">
        <v>1</v>
      </c>
      <c r="C11073" s="1">
        <v>43106</v>
      </c>
      <c r="D11073">
        <v>130585</v>
      </c>
      <c r="E11073">
        <v>1455</v>
      </c>
      <c r="F11073">
        <v>2</v>
      </c>
      <c r="G11073">
        <v>406</v>
      </c>
      <c r="H11073" s="1">
        <v>43109</v>
      </c>
      <c r="I11073">
        <v>999999</v>
      </c>
      <c r="J11073">
        <v>365.4</v>
      </c>
      <c r="K11073">
        <v>186.70400000000001</v>
      </c>
      <c r="L11073" t="s">
        <v>17</v>
      </c>
      <c r="M11073">
        <v>1.2753000000000001</v>
      </c>
    </row>
    <row r="11074" spans="1:13" x14ac:dyDescent="0.25">
      <c r="A11074">
        <v>292806</v>
      </c>
      <c r="B11074">
        <v>0</v>
      </c>
      <c r="C11074" s="1">
        <v>43106</v>
      </c>
      <c r="D11074">
        <v>412899</v>
      </c>
      <c r="E11074">
        <v>22</v>
      </c>
      <c r="F11074">
        <v>3</v>
      </c>
      <c r="G11074">
        <v>120.6</v>
      </c>
      <c r="H11074" s="1">
        <v>43106</v>
      </c>
      <c r="I11074">
        <v>220</v>
      </c>
      <c r="J11074">
        <v>104.922</v>
      </c>
      <c r="K11074">
        <v>55.457999999999998</v>
      </c>
      <c r="L11074" t="s">
        <v>14</v>
      </c>
      <c r="M11074">
        <v>0.83020000000000005</v>
      </c>
    </row>
    <row r="11075" spans="1:13" x14ac:dyDescent="0.25">
      <c r="A11075">
        <v>292807</v>
      </c>
      <c r="B11075">
        <v>0</v>
      </c>
      <c r="C11075" s="1">
        <v>43106</v>
      </c>
      <c r="D11075">
        <v>1425045</v>
      </c>
      <c r="E11075">
        <v>1372</v>
      </c>
      <c r="F11075">
        <v>1</v>
      </c>
      <c r="G11075">
        <v>50.386000000000003</v>
      </c>
      <c r="H11075" s="1">
        <v>43109</v>
      </c>
      <c r="I11075">
        <v>999999</v>
      </c>
      <c r="J11075">
        <v>50.386000000000003</v>
      </c>
      <c r="K11075">
        <v>23.17</v>
      </c>
      <c r="L11075" t="s">
        <v>13</v>
      </c>
      <c r="M11075">
        <v>1</v>
      </c>
    </row>
    <row r="11076" spans="1:13" x14ac:dyDescent="0.25">
      <c r="A11076">
        <v>292807</v>
      </c>
      <c r="B11076">
        <v>1</v>
      </c>
      <c r="C11076" s="1">
        <v>43106</v>
      </c>
      <c r="D11076">
        <v>1425045</v>
      </c>
      <c r="E11076">
        <v>1496</v>
      </c>
      <c r="F11076">
        <v>5</v>
      </c>
      <c r="G11076">
        <v>403.2</v>
      </c>
      <c r="H11076" s="1">
        <v>43109</v>
      </c>
      <c r="I11076">
        <v>999999</v>
      </c>
      <c r="J11076">
        <v>362.88</v>
      </c>
      <c r="K11076">
        <v>185.416</v>
      </c>
      <c r="L11076" t="s">
        <v>13</v>
      </c>
      <c r="M11076">
        <v>1</v>
      </c>
    </row>
    <row r="11077" spans="1:13" x14ac:dyDescent="0.25">
      <c r="A11077">
        <v>292012</v>
      </c>
      <c r="B11077">
        <v>0</v>
      </c>
      <c r="C11077" s="1">
        <v>43098</v>
      </c>
      <c r="D11077">
        <v>409729</v>
      </c>
      <c r="E11077">
        <v>660</v>
      </c>
      <c r="F11077">
        <v>4</v>
      </c>
      <c r="G11077">
        <v>238.5</v>
      </c>
      <c r="H11077" s="1">
        <v>43102</v>
      </c>
      <c r="I11077">
        <v>999999</v>
      </c>
      <c r="J11077">
        <v>238.5</v>
      </c>
      <c r="K11077">
        <v>109.68</v>
      </c>
      <c r="L11077" t="s">
        <v>14</v>
      </c>
      <c r="M11077">
        <v>0.83379999999999999</v>
      </c>
    </row>
    <row r="11078" spans="1:13" x14ac:dyDescent="0.25">
      <c r="A11078">
        <v>292013</v>
      </c>
      <c r="B11078">
        <v>0</v>
      </c>
      <c r="C11078" s="1">
        <v>43098</v>
      </c>
      <c r="D11078">
        <v>1493989</v>
      </c>
      <c r="E11078">
        <v>157</v>
      </c>
      <c r="F11078">
        <v>2</v>
      </c>
      <c r="G11078">
        <v>1044.9905000000001</v>
      </c>
      <c r="H11078" s="1">
        <v>43102</v>
      </c>
      <c r="I11078">
        <v>999999</v>
      </c>
      <c r="J11078">
        <v>1044.9905000000001</v>
      </c>
      <c r="K11078">
        <v>480.5575</v>
      </c>
      <c r="L11078" t="s">
        <v>13</v>
      </c>
      <c r="M11078">
        <v>1</v>
      </c>
    </row>
    <row r="11079" spans="1:13" x14ac:dyDescent="0.25">
      <c r="A11079">
        <v>292013</v>
      </c>
      <c r="B11079">
        <v>1</v>
      </c>
      <c r="C11079" s="1">
        <v>43098</v>
      </c>
      <c r="D11079">
        <v>1493989</v>
      </c>
      <c r="E11079">
        <v>1546</v>
      </c>
      <c r="F11079">
        <v>2</v>
      </c>
      <c r="G11079">
        <v>422.8</v>
      </c>
      <c r="H11079" s="1">
        <v>43102</v>
      </c>
      <c r="I11079">
        <v>999999</v>
      </c>
      <c r="J11079">
        <v>422.8</v>
      </c>
      <c r="K11079">
        <v>140.084</v>
      </c>
      <c r="L11079" t="s">
        <v>13</v>
      </c>
      <c r="M11079">
        <v>1</v>
      </c>
    </row>
    <row r="11080" spans="1:13" x14ac:dyDescent="0.25">
      <c r="A11080">
        <v>292013</v>
      </c>
      <c r="B11080">
        <v>2</v>
      </c>
      <c r="C11080" s="1">
        <v>43098</v>
      </c>
      <c r="D11080">
        <v>1493989</v>
      </c>
      <c r="E11080">
        <v>1643</v>
      </c>
      <c r="F11080">
        <v>1</v>
      </c>
      <c r="G11080">
        <v>75.244</v>
      </c>
      <c r="H11080" s="1">
        <v>43102</v>
      </c>
      <c r="I11080">
        <v>999999</v>
      </c>
      <c r="J11080">
        <v>75.244</v>
      </c>
      <c r="K11080">
        <v>34.606000000000002</v>
      </c>
      <c r="L11080" t="s">
        <v>13</v>
      </c>
      <c r="M11080">
        <v>1</v>
      </c>
    </row>
    <row r="11081" spans="1:13" x14ac:dyDescent="0.25">
      <c r="A11081">
        <v>292014</v>
      </c>
      <c r="B11081">
        <v>0</v>
      </c>
      <c r="C11081" s="1">
        <v>43098</v>
      </c>
      <c r="D11081">
        <v>646413</v>
      </c>
      <c r="E11081">
        <v>186</v>
      </c>
      <c r="F11081">
        <v>1</v>
      </c>
      <c r="G11081">
        <v>85.405000000000001</v>
      </c>
      <c r="H11081" s="1">
        <v>43098</v>
      </c>
      <c r="I11081">
        <v>140</v>
      </c>
      <c r="J11081">
        <v>85.405000000000001</v>
      </c>
      <c r="K11081">
        <v>43.538499999999999</v>
      </c>
      <c r="L11081" t="s">
        <v>14</v>
      </c>
      <c r="M11081">
        <v>0.83379999999999999</v>
      </c>
    </row>
    <row r="11082" spans="1:13" x14ac:dyDescent="0.25">
      <c r="A11082">
        <v>292014</v>
      </c>
      <c r="B11082">
        <v>1</v>
      </c>
      <c r="C11082" s="1">
        <v>43098</v>
      </c>
      <c r="D11082">
        <v>646413</v>
      </c>
      <c r="E11082">
        <v>243</v>
      </c>
      <c r="F11082">
        <v>3</v>
      </c>
      <c r="G11082">
        <v>388.55</v>
      </c>
      <c r="H11082" s="1">
        <v>43098</v>
      </c>
      <c r="I11082">
        <v>140</v>
      </c>
      <c r="J11082">
        <v>338.0385</v>
      </c>
      <c r="K11082">
        <v>198.09399999999999</v>
      </c>
      <c r="L11082" t="s">
        <v>14</v>
      </c>
      <c r="M11082">
        <v>0.83379999999999999</v>
      </c>
    </row>
    <row r="11083" spans="1:13" x14ac:dyDescent="0.25">
      <c r="A11083">
        <v>292015</v>
      </c>
      <c r="B11083">
        <v>0</v>
      </c>
      <c r="C11083" s="1">
        <v>43098</v>
      </c>
      <c r="D11083">
        <v>894513</v>
      </c>
      <c r="E11083">
        <v>1644</v>
      </c>
      <c r="F11083">
        <v>2</v>
      </c>
      <c r="G11083">
        <v>75.244</v>
      </c>
      <c r="H11083" s="1">
        <v>43098</v>
      </c>
      <c r="I11083">
        <v>310</v>
      </c>
      <c r="J11083">
        <v>69.976900000000001</v>
      </c>
      <c r="K11083">
        <v>34.606000000000002</v>
      </c>
      <c r="L11083" t="s">
        <v>14</v>
      </c>
      <c r="M11083">
        <v>0.83379999999999999</v>
      </c>
    </row>
    <row r="11084" spans="1:13" x14ac:dyDescent="0.25">
      <c r="A11084">
        <v>292015</v>
      </c>
      <c r="B11084">
        <v>1</v>
      </c>
      <c r="C11084" s="1">
        <v>43098</v>
      </c>
      <c r="D11084">
        <v>894513</v>
      </c>
      <c r="E11084">
        <v>1905</v>
      </c>
      <c r="F11084">
        <v>1</v>
      </c>
      <c r="G11084">
        <v>443.7</v>
      </c>
      <c r="H11084" s="1">
        <v>43098</v>
      </c>
      <c r="I11084">
        <v>310</v>
      </c>
      <c r="J11084">
        <v>443.7</v>
      </c>
      <c r="K11084">
        <v>204.03899999999999</v>
      </c>
      <c r="L11084" t="s">
        <v>14</v>
      </c>
      <c r="M11084">
        <v>0.83379999999999999</v>
      </c>
    </row>
    <row r="11085" spans="1:13" x14ac:dyDescent="0.25">
      <c r="A11085">
        <v>292015</v>
      </c>
      <c r="B11085">
        <v>2</v>
      </c>
      <c r="C11085" s="1">
        <v>43098</v>
      </c>
      <c r="D11085">
        <v>894513</v>
      </c>
      <c r="E11085">
        <v>1621</v>
      </c>
      <c r="F11085">
        <v>3</v>
      </c>
      <c r="G11085">
        <v>16.887</v>
      </c>
      <c r="H11085" s="1">
        <v>43098</v>
      </c>
      <c r="I11085">
        <v>310</v>
      </c>
      <c r="J11085">
        <v>16.7181</v>
      </c>
      <c r="K11085">
        <v>8.6059999999999999</v>
      </c>
      <c r="L11085" t="s">
        <v>14</v>
      </c>
      <c r="M11085">
        <v>0.83379999999999999</v>
      </c>
    </row>
    <row r="11086" spans="1:13" x14ac:dyDescent="0.25">
      <c r="A11086">
        <v>292015</v>
      </c>
      <c r="B11086">
        <v>3</v>
      </c>
      <c r="C11086" s="1">
        <v>43098</v>
      </c>
      <c r="D11086">
        <v>894513</v>
      </c>
      <c r="E11086">
        <v>1469</v>
      </c>
      <c r="F11086">
        <v>5</v>
      </c>
      <c r="G11086">
        <v>280</v>
      </c>
      <c r="H11086" s="1">
        <v>43098</v>
      </c>
      <c r="I11086">
        <v>310</v>
      </c>
      <c r="J11086">
        <v>280</v>
      </c>
      <c r="K11086">
        <v>128.75800000000001</v>
      </c>
      <c r="L11086" t="s">
        <v>14</v>
      </c>
      <c r="M11086">
        <v>0.83379999999999999</v>
      </c>
    </row>
    <row r="11087" spans="1:13" x14ac:dyDescent="0.25">
      <c r="A11087">
        <v>292100</v>
      </c>
      <c r="B11087">
        <v>0</v>
      </c>
      <c r="C11087" s="1">
        <v>43099</v>
      </c>
      <c r="D11087">
        <v>258194</v>
      </c>
      <c r="E11087">
        <v>1602</v>
      </c>
      <c r="F11087">
        <v>2</v>
      </c>
      <c r="G11087">
        <v>233.98699999999999</v>
      </c>
      <c r="H11087" s="1">
        <v>43099</v>
      </c>
      <c r="I11087">
        <v>100</v>
      </c>
      <c r="J11087">
        <v>203.5686</v>
      </c>
      <c r="K11087">
        <v>107.601</v>
      </c>
      <c r="L11087" t="s">
        <v>15</v>
      </c>
      <c r="M11087">
        <v>1.254</v>
      </c>
    </row>
    <row r="11088" spans="1:13" x14ac:dyDescent="0.25">
      <c r="A11088">
        <v>292100</v>
      </c>
      <c r="B11088">
        <v>1</v>
      </c>
      <c r="C11088" s="1">
        <v>43099</v>
      </c>
      <c r="D11088">
        <v>258194</v>
      </c>
      <c r="E11088">
        <v>439</v>
      </c>
      <c r="F11088">
        <v>4</v>
      </c>
      <c r="G11088">
        <v>838.5</v>
      </c>
      <c r="H11088" s="1">
        <v>43099</v>
      </c>
      <c r="I11088">
        <v>100</v>
      </c>
      <c r="J11088">
        <v>763.03499999999997</v>
      </c>
      <c r="K11088">
        <v>385.59</v>
      </c>
      <c r="L11088" t="s">
        <v>15</v>
      </c>
      <c r="M11088">
        <v>1.254</v>
      </c>
    </row>
    <row r="11089" spans="1:13" x14ac:dyDescent="0.25">
      <c r="A11089">
        <v>292101</v>
      </c>
      <c r="B11089">
        <v>0</v>
      </c>
      <c r="C11089" s="1">
        <v>43099</v>
      </c>
      <c r="D11089">
        <v>845828</v>
      </c>
      <c r="E11089">
        <v>1668</v>
      </c>
      <c r="F11089">
        <v>8</v>
      </c>
      <c r="G11089">
        <v>6.2910000000000004</v>
      </c>
      <c r="H11089" s="1">
        <v>43100</v>
      </c>
      <c r="I11089">
        <v>999999</v>
      </c>
      <c r="J11089">
        <v>5.4730999999999996</v>
      </c>
      <c r="K11089">
        <v>3.2040000000000002</v>
      </c>
      <c r="L11089" t="s">
        <v>14</v>
      </c>
      <c r="M11089">
        <v>0.83379999999999999</v>
      </c>
    </row>
    <row r="11090" spans="1:13" x14ac:dyDescent="0.25">
      <c r="A11090">
        <v>292101</v>
      </c>
      <c r="B11090">
        <v>1</v>
      </c>
      <c r="C11090" s="1">
        <v>43099</v>
      </c>
      <c r="D11090">
        <v>845828</v>
      </c>
      <c r="E11090">
        <v>1593</v>
      </c>
      <c r="F11090">
        <v>5</v>
      </c>
      <c r="G11090">
        <v>18.056999999999999</v>
      </c>
      <c r="H11090" s="1">
        <v>43100</v>
      </c>
      <c r="I11090">
        <v>999999</v>
      </c>
      <c r="J11090">
        <v>16.612400000000001</v>
      </c>
      <c r="K11090">
        <v>8.3070000000000004</v>
      </c>
      <c r="L11090" t="s">
        <v>14</v>
      </c>
      <c r="M11090">
        <v>0.83379999999999999</v>
      </c>
    </row>
    <row r="11091" spans="1:13" x14ac:dyDescent="0.25">
      <c r="A11091">
        <v>292101</v>
      </c>
      <c r="B11091">
        <v>2</v>
      </c>
      <c r="C11091" s="1">
        <v>43099</v>
      </c>
      <c r="D11091">
        <v>845828</v>
      </c>
      <c r="E11091">
        <v>2096</v>
      </c>
      <c r="F11091">
        <v>1</v>
      </c>
      <c r="G11091">
        <v>789.75</v>
      </c>
      <c r="H11091" s="1">
        <v>43100</v>
      </c>
      <c r="I11091">
        <v>999999</v>
      </c>
      <c r="J11091">
        <v>789.75</v>
      </c>
      <c r="K11091">
        <v>363.17700000000002</v>
      </c>
      <c r="L11091" t="s">
        <v>14</v>
      </c>
      <c r="M11091">
        <v>0.83379999999999999</v>
      </c>
    </row>
    <row r="11092" spans="1:13" x14ac:dyDescent="0.25">
      <c r="A11092">
        <v>292101</v>
      </c>
      <c r="B11092">
        <v>3</v>
      </c>
      <c r="C11092" s="1">
        <v>43099</v>
      </c>
      <c r="D11092">
        <v>845828</v>
      </c>
      <c r="E11092">
        <v>1767</v>
      </c>
      <c r="F11092">
        <v>3</v>
      </c>
      <c r="G11092">
        <v>30.6</v>
      </c>
      <c r="H11092" s="1">
        <v>43100</v>
      </c>
      <c r="I11092">
        <v>999999</v>
      </c>
      <c r="J11092">
        <v>26.928000000000001</v>
      </c>
      <c r="K11092">
        <v>14.076000000000001</v>
      </c>
      <c r="L11092" t="s">
        <v>14</v>
      </c>
      <c r="M11092">
        <v>0.83379999999999999</v>
      </c>
    </row>
    <row r="11093" spans="1:13" x14ac:dyDescent="0.25">
      <c r="A11093">
        <v>292102</v>
      </c>
      <c r="B11093">
        <v>0</v>
      </c>
      <c r="C11093" s="1">
        <v>43099</v>
      </c>
      <c r="D11093">
        <v>38353</v>
      </c>
      <c r="E11093">
        <v>1413</v>
      </c>
      <c r="F11093">
        <v>3</v>
      </c>
      <c r="G11093">
        <v>418.6</v>
      </c>
      <c r="H11093" s="1">
        <v>43099</v>
      </c>
      <c r="I11093">
        <v>10</v>
      </c>
      <c r="J11093">
        <v>418.6</v>
      </c>
      <c r="K11093">
        <v>192.5</v>
      </c>
      <c r="L11093" t="s">
        <v>17</v>
      </c>
      <c r="M11093">
        <v>1.2796000000000001</v>
      </c>
    </row>
    <row r="11094" spans="1:13" x14ac:dyDescent="0.25">
      <c r="A11094">
        <v>292103</v>
      </c>
      <c r="B11094">
        <v>0</v>
      </c>
      <c r="C11094" s="1">
        <v>43099</v>
      </c>
      <c r="D11094">
        <v>384896</v>
      </c>
      <c r="E11094">
        <v>378</v>
      </c>
      <c r="F11094">
        <v>2</v>
      </c>
      <c r="G11094">
        <v>1137</v>
      </c>
      <c r="H11094" s="1">
        <v>43103</v>
      </c>
      <c r="I11094">
        <v>999999</v>
      </c>
      <c r="J11094">
        <v>1137</v>
      </c>
      <c r="K11094">
        <v>522.87</v>
      </c>
      <c r="L11094" t="s">
        <v>15</v>
      </c>
      <c r="M11094">
        <v>1.254</v>
      </c>
    </row>
    <row r="11095" spans="1:13" x14ac:dyDescent="0.25">
      <c r="A11095">
        <v>292104</v>
      </c>
      <c r="B11095">
        <v>0</v>
      </c>
      <c r="C11095" s="1">
        <v>43099</v>
      </c>
      <c r="D11095">
        <v>362867</v>
      </c>
      <c r="E11095">
        <v>1917</v>
      </c>
      <c r="F11095">
        <v>1</v>
      </c>
      <c r="G11095">
        <v>443.7</v>
      </c>
      <c r="H11095" s="1">
        <v>43099</v>
      </c>
      <c r="I11095">
        <v>90</v>
      </c>
      <c r="J11095">
        <v>443.7</v>
      </c>
      <c r="K11095">
        <v>204.03899999999999</v>
      </c>
      <c r="L11095" t="s">
        <v>15</v>
      </c>
      <c r="M11095">
        <v>1.254</v>
      </c>
    </row>
    <row r="11096" spans="1:13" x14ac:dyDescent="0.25">
      <c r="A11096">
        <v>292104</v>
      </c>
      <c r="B11096">
        <v>1</v>
      </c>
      <c r="C11096" s="1">
        <v>43099</v>
      </c>
      <c r="D11096">
        <v>362867</v>
      </c>
      <c r="E11096">
        <v>1306</v>
      </c>
      <c r="F11096">
        <v>6</v>
      </c>
      <c r="G11096">
        <v>74.8</v>
      </c>
      <c r="H11096" s="1">
        <v>43099</v>
      </c>
      <c r="I11096">
        <v>90</v>
      </c>
      <c r="J11096">
        <v>65.823999999999998</v>
      </c>
      <c r="K11096">
        <v>34.396999999999998</v>
      </c>
      <c r="L11096" t="s">
        <v>15</v>
      </c>
      <c r="M11096">
        <v>1.254</v>
      </c>
    </row>
    <row r="11097" spans="1:13" x14ac:dyDescent="0.25">
      <c r="A11097">
        <v>292104</v>
      </c>
      <c r="B11097">
        <v>2</v>
      </c>
      <c r="C11097" s="1">
        <v>43099</v>
      </c>
      <c r="D11097">
        <v>362867</v>
      </c>
      <c r="E11097">
        <v>1342</v>
      </c>
      <c r="F11097">
        <v>2</v>
      </c>
      <c r="G11097">
        <v>58.8</v>
      </c>
      <c r="H11097" s="1">
        <v>43099</v>
      </c>
      <c r="I11097">
        <v>90</v>
      </c>
      <c r="J11097">
        <v>52.92</v>
      </c>
      <c r="K11097">
        <v>19.488</v>
      </c>
      <c r="L11097" t="s">
        <v>15</v>
      </c>
      <c r="M11097">
        <v>1.254</v>
      </c>
    </row>
    <row r="11098" spans="1:13" x14ac:dyDescent="0.25">
      <c r="A11098">
        <v>292105</v>
      </c>
      <c r="B11098">
        <v>0</v>
      </c>
      <c r="C11098" s="1">
        <v>43099</v>
      </c>
      <c r="D11098">
        <v>250930</v>
      </c>
      <c r="E11098">
        <v>1451</v>
      </c>
      <c r="F11098">
        <v>4</v>
      </c>
      <c r="G11098">
        <v>375.2</v>
      </c>
      <c r="H11098" s="1">
        <v>43099</v>
      </c>
      <c r="I11098">
        <v>90</v>
      </c>
      <c r="J11098">
        <v>348.93599999999998</v>
      </c>
      <c r="K11098">
        <v>172.536</v>
      </c>
      <c r="L11098" t="s">
        <v>15</v>
      </c>
      <c r="M11098">
        <v>1.254</v>
      </c>
    </row>
    <row r="11099" spans="1:13" x14ac:dyDescent="0.25">
      <c r="A11099">
        <v>292105</v>
      </c>
      <c r="B11099">
        <v>1</v>
      </c>
      <c r="C11099" s="1">
        <v>43099</v>
      </c>
      <c r="D11099">
        <v>250930</v>
      </c>
      <c r="E11099">
        <v>783</v>
      </c>
      <c r="F11099">
        <v>8</v>
      </c>
      <c r="G11099">
        <v>20.25</v>
      </c>
      <c r="H11099" s="1">
        <v>43099</v>
      </c>
      <c r="I11099">
        <v>90</v>
      </c>
      <c r="J11099">
        <v>20.25</v>
      </c>
      <c r="K11099">
        <v>10.32</v>
      </c>
      <c r="L11099" t="s">
        <v>15</v>
      </c>
      <c r="M11099">
        <v>1.254</v>
      </c>
    </row>
    <row r="11100" spans="1:13" x14ac:dyDescent="0.25">
      <c r="A11100">
        <v>292105</v>
      </c>
      <c r="B11100">
        <v>2</v>
      </c>
      <c r="C11100" s="1">
        <v>43099</v>
      </c>
      <c r="D11100">
        <v>250930</v>
      </c>
      <c r="E11100">
        <v>1457</v>
      </c>
      <c r="F11100">
        <v>1</v>
      </c>
      <c r="G11100">
        <v>264.60000000000002</v>
      </c>
      <c r="H11100" s="1">
        <v>43099</v>
      </c>
      <c r="I11100">
        <v>90</v>
      </c>
      <c r="J11100">
        <v>264.60000000000002</v>
      </c>
      <c r="K11100">
        <v>121.67400000000001</v>
      </c>
      <c r="L11100" t="s">
        <v>15</v>
      </c>
      <c r="M11100">
        <v>1.254</v>
      </c>
    </row>
    <row r="11101" spans="1:13" x14ac:dyDescent="0.25">
      <c r="A11101">
        <v>292105</v>
      </c>
      <c r="B11101">
        <v>3</v>
      </c>
      <c r="C11101" s="1">
        <v>43099</v>
      </c>
      <c r="D11101">
        <v>250930</v>
      </c>
      <c r="E11101">
        <v>1430</v>
      </c>
      <c r="F11101">
        <v>3</v>
      </c>
      <c r="G11101">
        <v>418.6</v>
      </c>
      <c r="H11101" s="1">
        <v>43099</v>
      </c>
      <c r="I11101">
        <v>90</v>
      </c>
      <c r="J11101">
        <v>364.18200000000002</v>
      </c>
      <c r="K11101">
        <v>192.5</v>
      </c>
      <c r="L11101" t="s">
        <v>15</v>
      </c>
      <c r="M11101">
        <v>1.254</v>
      </c>
    </row>
    <row r="11102" spans="1:13" x14ac:dyDescent="0.25">
      <c r="A11102">
        <v>292106</v>
      </c>
      <c r="B11102">
        <v>0</v>
      </c>
      <c r="C11102" s="1">
        <v>43099</v>
      </c>
      <c r="D11102">
        <v>2070122</v>
      </c>
      <c r="E11102">
        <v>85</v>
      </c>
      <c r="F11102">
        <v>1</v>
      </c>
      <c r="G11102">
        <v>89.991</v>
      </c>
      <c r="H11102" s="1">
        <v>43099</v>
      </c>
      <c r="I11102">
        <v>660</v>
      </c>
      <c r="J11102">
        <v>78.292100000000005</v>
      </c>
      <c r="K11102">
        <v>41.381999999999998</v>
      </c>
      <c r="L11102" t="s">
        <v>13</v>
      </c>
      <c r="M11102">
        <v>1</v>
      </c>
    </row>
    <row r="11103" spans="1:13" x14ac:dyDescent="0.25">
      <c r="A11103">
        <v>292107</v>
      </c>
      <c r="B11103">
        <v>0</v>
      </c>
      <c r="C11103" s="1">
        <v>43099</v>
      </c>
      <c r="D11103">
        <v>1440642</v>
      </c>
      <c r="E11103">
        <v>189</v>
      </c>
      <c r="F11103">
        <v>3</v>
      </c>
      <c r="G11103">
        <v>120.55500000000001</v>
      </c>
      <c r="H11103" s="1">
        <v>43102</v>
      </c>
      <c r="I11103">
        <v>999999</v>
      </c>
      <c r="J11103">
        <v>120.55500000000001</v>
      </c>
      <c r="K11103">
        <v>55.442</v>
      </c>
      <c r="L11103" t="s">
        <v>13</v>
      </c>
      <c r="M11103">
        <v>1</v>
      </c>
    </row>
    <row r="11104" spans="1:13" x14ac:dyDescent="0.25">
      <c r="A11104">
        <v>292107</v>
      </c>
      <c r="B11104">
        <v>1</v>
      </c>
      <c r="C11104" s="1">
        <v>43099</v>
      </c>
      <c r="D11104">
        <v>1440642</v>
      </c>
      <c r="E11104">
        <v>1601</v>
      </c>
      <c r="F11104">
        <v>3</v>
      </c>
      <c r="G11104">
        <v>207.98699999999999</v>
      </c>
      <c r="H11104" s="1">
        <v>43102</v>
      </c>
      <c r="I11104">
        <v>999999</v>
      </c>
      <c r="J11104">
        <v>183.02850000000001</v>
      </c>
      <c r="K11104">
        <v>95.641000000000005</v>
      </c>
      <c r="L11104" t="s">
        <v>13</v>
      </c>
      <c r="M11104">
        <v>1</v>
      </c>
    </row>
    <row r="11105" spans="1:13" x14ac:dyDescent="0.25">
      <c r="A11105">
        <v>292108</v>
      </c>
      <c r="B11105">
        <v>0</v>
      </c>
      <c r="C11105" s="1">
        <v>43099</v>
      </c>
      <c r="D11105">
        <v>2004932</v>
      </c>
      <c r="E11105">
        <v>1423</v>
      </c>
      <c r="F11105">
        <v>2</v>
      </c>
      <c r="G11105">
        <v>264.60000000000002</v>
      </c>
      <c r="H11105" s="1">
        <v>43101</v>
      </c>
      <c r="I11105">
        <v>999999</v>
      </c>
      <c r="J11105">
        <v>232.84800000000001</v>
      </c>
      <c r="K11105">
        <v>121.67400000000001</v>
      </c>
      <c r="L11105" t="s">
        <v>13</v>
      </c>
      <c r="M11105">
        <v>1</v>
      </c>
    </row>
    <row r="11106" spans="1:13" x14ac:dyDescent="0.25">
      <c r="A11106">
        <v>292108</v>
      </c>
      <c r="B11106">
        <v>1</v>
      </c>
      <c r="C11106" s="1">
        <v>43099</v>
      </c>
      <c r="D11106">
        <v>2004932</v>
      </c>
      <c r="E11106">
        <v>1448</v>
      </c>
      <c r="F11106">
        <v>1</v>
      </c>
      <c r="G11106">
        <v>358.4</v>
      </c>
      <c r="H11106" s="1">
        <v>43101</v>
      </c>
      <c r="I11106">
        <v>999999</v>
      </c>
      <c r="J11106">
        <v>311.80799999999999</v>
      </c>
      <c r="K11106">
        <v>164.822</v>
      </c>
      <c r="L11106" t="s">
        <v>13</v>
      </c>
      <c r="M11106">
        <v>1</v>
      </c>
    </row>
    <row r="11107" spans="1:13" x14ac:dyDescent="0.25">
      <c r="A11107">
        <v>292109</v>
      </c>
      <c r="B11107">
        <v>0</v>
      </c>
      <c r="C11107" s="1">
        <v>43099</v>
      </c>
      <c r="D11107">
        <v>2055052</v>
      </c>
      <c r="E11107">
        <v>159</v>
      </c>
      <c r="F11107">
        <v>3</v>
      </c>
      <c r="G11107">
        <v>1044.9905000000001</v>
      </c>
      <c r="H11107" s="1">
        <v>43099</v>
      </c>
      <c r="I11107">
        <v>480</v>
      </c>
      <c r="J11107">
        <v>1044.9905000000001</v>
      </c>
      <c r="K11107">
        <v>480.5575</v>
      </c>
      <c r="L11107" t="s">
        <v>13</v>
      </c>
      <c r="M11107">
        <v>1</v>
      </c>
    </row>
    <row r="11108" spans="1:13" x14ac:dyDescent="0.25">
      <c r="A11108">
        <v>292110</v>
      </c>
      <c r="B11108">
        <v>0</v>
      </c>
      <c r="C11108" s="1">
        <v>43099</v>
      </c>
      <c r="D11108">
        <v>1466106</v>
      </c>
      <c r="E11108">
        <v>1521</v>
      </c>
      <c r="F11108">
        <v>7</v>
      </c>
      <c r="G11108">
        <v>434</v>
      </c>
      <c r="H11108" s="1">
        <v>43099</v>
      </c>
      <c r="I11108">
        <v>590</v>
      </c>
      <c r="J11108">
        <v>434</v>
      </c>
      <c r="K11108">
        <v>199.584</v>
      </c>
      <c r="L11108" t="s">
        <v>13</v>
      </c>
      <c r="M11108">
        <v>1</v>
      </c>
    </row>
    <row r="11109" spans="1:13" x14ac:dyDescent="0.25">
      <c r="A11109">
        <v>292111</v>
      </c>
      <c r="B11109">
        <v>0</v>
      </c>
      <c r="C11109" s="1">
        <v>43099</v>
      </c>
      <c r="D11109">
        <v>328481</v>
      </c>
      <c r="E11109">
        <v>133</v>
      </c>
      <c r="F11109">
        <v>2</v>
      </c>
      <c r="G11109">
        <v>332.45249999999999</v>
      </c>
      <c r="H11109" s="1">
        <v>43101</v>
      </c>
      <c r="I11109">
        <v>999999</v>
      </c>
      <c r="J11109">
        <v>305.85629999999998</v>
      </c>
      <c r="K11109">
        <v>152.8835</v>
      </c>
      <c r="L11109" t="s">
        <v>15</v>
      </c>
      <c r="M11109">
        <v>1.254</v>
      </c>
    </row>
    <row r="11110" spans="1:13" x14ac:dyDescent="0.25">
      <c r="A11110">
        <v>292111</v>
      </c>
      <c r="B11110">
        <v>1</v>
      </c>
      <c r="C11110" s="1">
        <v>43099</v>
      </c>
      <c r="D11110">
        <v>328481</v>
      </c>
      <c r="E11110">
        <v>1600</v>
      </c>
      <c r="F11110">
        <v>5</v>
      </c>
      <c r="G11110">
        <v>75.244</v>
      </c>
      <c r="H11110" s="1">
        <v>43101</v>
      </c>
      <c r="I11110">
        <v>999999</v>
      </c>
      <c r="J11110">
        <v>67.7196</v>
      </c>
      <c r="K11110">
        <v>34.606000000000002</v>
      </c>
      <c r="L11110" t="s">
        <v>15</v>
      </c>
      <c r="M11110">
        <v>1.254</v>
      </c>
    </row>
    <row r="11111" spans="1:13" x14ac:dyDescent="0.25">
      <c r="A11111">
        <v>292111</v>
      </c>
      <c r="B11111">
        <v>2</v>
      </c>
      <c r="C11111" s="1">
        <v>43099</v>
      </c>
      <c r="D11111">
        <v>328481</v>
      </c>
      <c r="E11111">
        <v>1778</v>
      </c>
      <c r="F11111">
        <v>2</v>
      </c>
      <c r="G11111">
        <v>38.700000000000003</v>
      </c>
      <c r="H11111" s="1">
        <v>43101</v>
      </c>
      <c r="I11111">
        <v>999999</v>
      </c>
      <c r="J11111">
        <v>34.83</v>
      </c>
      <c r="K11111">
        <v>19.728000000000002</v>
      </c>
      <c r="L11111" t="s">
        <v>15</v>
      </c>
      <c r="M11111">
        <v>1.254</v>
      </c>
    </row>
    <row r="11112" spans="1:13" x14ac:dyDescent="0.25">
      <c r="A11112">
        <v>292111</v>
      </c>
      <c r="B11112">
        <v>3</v>
      </c>
      <c r="C11112" s="1">
        <v>43099</v>
      </c>
      <c r="D11112">
        <v>328481</v>
      </c>
      <c r="E11112">
        <v>2100</v>
      </c>
      <c r="F11112">
        <v>3</v>
      </c>
      <c r="G11112">
        <v>1327.5</v>
      </c>
      <c r="H11112" s="1">
        <v>43101</v>
      </c>
      <c r="I11112">
        <v>999999</v>
      </c>
      <c r="J11112">
        <v>1327.5</v>
      </c>
      <c r="K11112">
        <v>439.83</v>
      </c>
      <c r="L11112" t="s">
        <v>15</v>
      </c>
      <c r="M11112">
        <v>1.254</v>
      </c>
    </row>
    <row r="11113" spans="1:13" x14ac:dyDescent="0.25">
      <c r="A11113">
        <v>292112</v>
      </c>
      <c r="B11113">
        <v>0</v>
      </c>
      <c r="C11113" s="1">
        <v>43099</v>
      </c>
      <c r="D11113">
        <v>1985239</v>
      </c>
      <c r="E11113">
        <v>443</v>
      </c>
      <c r="F11113">
        <v>7</v>
      </c>
      <c r="G11113">
        <v>523.5</v>
      </c>
      <c r="H11113" s="1">
        <v>43101</v>
      </c>
      <c r="I11113">
        <v>999999</v>
      </c>
      <c r="J11113">
        <v>523.5</v>
      </c>
      <c r="K11113">
        <v>240.73500000000001</v>
      </c>
      <c r="L11113" t="s">
        <v>13</v>
      </c>
      <c r="M11113">
        <v>1</v>
      </c>
    </row>
    <row r="11114" spans="1:13" x14ac:dyDescent="0.25">
      <c r="A11114">
        <v>292112</v>
      </c>
      <c r="B11114">
        <v>1</v>
      </c>
      <c r="C11114" s="1">
        <v>43099</v>
      </c>
      <c r="D11114">
        <v>1985239</v>
      </c>
      <c r="E11114">
        <v>1701</v>
      </c>
      <c r="F11114">
        <v>2</v>
      </c>
      <c r="G11114">
        <v>4.4820000000000002</v>
      </c>
      <c r="H11114" s="1">
        <v>43101</v>
      </c>
      <c r="I11114">
        <v>999999</v>
      </c>
      <c r="J11114">
        <v>3.8993000000000002</v>
      </c>
      <c r="K11114">
        <v>2.286</v>
      </c>
      <c r="L11114" t="s">
        <v>13</v>
      </c>
      <c r="M11114">
        <v>1</v>
      </c>
    </row>
    <row r="11115" spans="1:13" x14ac:dyDescent="0.25">
      <c r="A11115">
        <v>292112</v>
      </c>
      <c r="B11115">
        <v>2</v>
      </c>
      <c r="C11115" s="1">
        <v>43099</v>
      </c>
      <c r="D11115">
        <v>1985239</v>
      </c>
      <c r="E11115">
        <v>1420</v>
      </c>
      <c r="F11115">
        <v>3</v>
      </c>
      <c r="G11115">
        <v>278.60000000000002</v>
      </c>
      <c r="H11115" s="1">
        <v>43101</v>
      </c>
      <c r="I11115">
        <v>999999</v>
      </c>
      <c r="J11115">
        <v>270.24200000000002</v>
      </c>
      <c r="K11115">
        <v>128.114</v>
      </c>
      <c r="L11115" t="s">
        <v>13</v>
      </c>
      <c r="M11115">
        <v>1</v>
      </c>
    </row>
    <row r="11116" spans="1:13" x14ac:dyDescent="0.25">
      <c r="A11116">
        <v>292112</v>
      </c>
      <c r="B11116">
        <v>3</v>
      </c>
      <c r="C11116" s="1">
        <v>43099</v>
      </c>
      <c r="D11116">
        <v>1985239</v>
      </c>
      <c r="E11116">
        <v>1675</v>
      </c>
      <c r="F11116">
        <v>6</v>
      </c>
      <c r="G11116">
        <v>6.2009999999999996</v>
      </c>
      <c r="H11116" s="1">
        <v>43101</v>
      </c>
      <c r="I11116">
        <v>999999</v>
      </c>
      <c r="J11116">
        <v>6.2009999999999996</v>
      </c>
      <c r="K11116">
        <v>2.8530000000000002</v>
      </c>
      <c r="L11116" t="s">
        <v>13</v>
      </c>
      <c r="M11116">
        <v>1</v>
      </c>
    </row>
    <row r="11117" spans="1:13" x14ac:dyDescent="0.25">
      <c r="A11117">
        <v>292113</v>
      </c>
      <c r="B11117">
        <v>0</v>
      </c>
      <c r="C11117" s="1">
        <v>43099</v>
      </c>
      <c r="D11117">
        <v>2022051</v>
      </c>
      <c r="E11117">
        <v>1600</v>
      </c>
      <c r="F11117">
        <v>3</v>
      </c>
      <c r="G11117">
        <v>75.244</v>
      </c>
      <c r="H11117" s="1">
        <v>43100</v>
      </c>
      <c r="I11117">
        <v>999999</v>
      </c>
      <c r="J11117">
        <v>75.244</v>
      </c>
      <c r="K11117">
        <v>34.606000000000002</v>
      </c>
      <c r="L11117" t="s">
        <v>13</v>
      </c>
      <c r="M11117">
        <v>1</v>
      </c>
    </row>
    <row r="11118" spans="1:13" x14ac:dyDescent="0.25">
      <c r="A11118">
        <v>292113</v>
      </c>
      <c r="B11118">
        <v>1</v>
      </c>
      <c r="C11118" s="1">
        <v>43099</v>
      </c>
      <c r="D11118">
        <v>2022051</v>
      </c>
      <c r="E11118">
        <v>1537</v>
      </c>
      <c r="F11118">
        <v>3</v>
      </c>
      <c r="G11118">
        <v>515.20000000000005</v>
      </c>
      <c r="H11118" s="1">
        <v>43100</v>
      </c>
      <c r="I11118">
        <v>999999</v>
      </c>
      <c r="J11118">
        <v>515.20000000000005</v>
      </c>
      <c r="K11118">
        <v>170.702</v>
      </c>
      <c r="L11118" t="s">
        <v>13</v>
      </c>
      <c r="M11118">
        <v>1</v>
      </c>
    </row>
    <row r="11119" spans="1:13" x14ac:dyDescent="0.25">
      <c r="A11119">
        <v>292114</v>
      </c>
      <c r="B11119">
        <v>0</v>
      </c>
      <c r="C11119" s="1">
        <v>43099</v>
      </c>
      <c r="D11119">
        <v>2007997</v>
      </c>
      <c r="E11119">
        <v>458</v>
      </c>
      <c r="F11119">
        <v>1</v>
      </c>
      <c r="G11119">
        <v>344.85</v>
      </c>
      <c r="H11119" s="1">
        <v>43099</v>
      </c>
      <c r="I11119">
        <v>450</v>
      </c>
      <c r="J11119">
        <v>344.85</v>
      </c>
      <c r="K11119">
        <v>175.815</v>
      </c>
      <c r="L11119" t="s">
        <v>13</v>
      </c>
      <c r="M11119">
        <v>1</v>
      </c>
    </row>
    <row r="11120" spans="1:13" x14ac:dyDescent="0.25">
      <c r="A11120">
        <v>292114</v>
      </c>
      <c r="B11120">
        <v>1</v>
      </c>
      <c r="C11120" s="1">
        <v>43099</v>
      </c>
      <c r="D11120">
        <v>2007997</v>
      </c>
      <c r="E11120">
        <v>1595</v>
      </c>
      <c r="F11120">
        <v>3</v>
      </c>
      <c r="G11120">
        <v>29.757000000000001</v>
      </c>
      <c r="H11120" s="1">
        <v>43099</v>
      </c>
      <c r="I11120">
        <v>450</v>
      </c>
      <c r="J11120">
        <v>26.781300000000002</v>
      </c>
      <c r="K11120">
        <v>9.8539999999999992</v>
      </c>
      <c r="L11120" t="s">
        <v>13</v>
      </c>
      <c r="M11120">
        <v>1</v>
      </c>
    </row>
    <row r="11121" spans="1:13" x14ac:dyDescent="0.25">
      <c r="A11121">
        <v>292115</v>
      </c>
      <c r="B11121">
        <v>0</v>
      </c>
      <c r="C11121" s="1">
        <v>43099</v>
      </c>
      <c r="D11121">
        <v>1340465</v>
      </c>
      <c r="E11121">
        <v>1461</v>
      </c>
      <c r="F11121">
        <v>3</v>
      </c>
      <c r="G11121">
        <v>431.2</v>
      </c>
      <c r="H11121" s="1">
        <v>43099</v>
      </c>
      <c r="I11121">
        <v>450</v>
      </c>
      <c r="J11121">
        <v>396.70400000000001</v>
      </c>
      <c r="K11121">
        <v>198.29599999999999</v>
      </c>
      <c r="L11121" t="s">
        <v>13</v>
      </c>
      <c r="M11121">
        <v>1</v>
      </c>
    </row>
    <row r="11122" spans="1:13" x14ac:dyDescent="0.25">
      <c r="A11122">
        <v>292115</v>
      </c>
      <c r="B11122">
        <v>1</v>
      </c>
      <c r="C11122" s="1">
        <v>43099</v>
      </c>
      <c r="D11122">
        <v>1340465</v>
      </c>
      <c r="E11122">
        <v>1565</v>
      </c>
      <c r="F11122">
        <v>4</v>
      </c>
      <c r="G11122">
        <v>357</v>
      </c>
      <c r="H11122" s="1">
        <v>43099</v>
      </c>
      <c r="I11122">
        <v>450</v>
      </c>
      <c r="J11122">
        <v>328.44</v>
      </c>
      <c r="K11122">
        <v>164.178</v>
      </c>
      <c r="L11122" t="s">
        <v>13</v>
      </c>
      <c r="M11122">
        <v>1</v>
      </c>
    </row>
    <row r="11123" spans="1:13" x14ac:dyDescent="0.25">
      <c r="A11123">
        <v>292115</v>
      </c>
      <c r="B11123">
        <v>2</v>
      </c>
      <c r="C11123" s="1">
        <v>43099</v>
      </c>
      <c r="D11123">
        <v>1340465</v>
      </c>
      <c r="E11123">
        <v>125</v>
      </c>
      <c r="F11123">
        <v>1</v>
      </c>
      <c r="G11123">
        <v>136.22999999999999</v>
      </c>
      <c r="H11123" s="1">
        <v>43099</v>
      </c>
      <c r="I11123">
        <v>450</v>
      </c>
      <c r="J11123">
        <v>118.5201</v>
      </c>
      <c r="K11123">
        <v>69.454499999999996</v>
      </c>
      <c r="L11123" t="s">
        <v>13</v>
      </c>
      <c r="M11123">
        <v>1</v>
      </c>
    </row>
    <row r="11124" spans="1:13" x14ac:dyDescent="0.25">
      <c r="A11124">
        <v>292115</v>
      </c>
      <c r="B11124">
        <v>3</v>
      </c>
      <c r="C11124" s="1">
        <v>43099</v>
      </c>
      <c r="D11124">
        <v>1340465</v>
      </c>
      <c r="E11124">
        <v>1600</v>
      </c>
      <c r="F11124">
        <v>3</v>
      </c>
      <c r="G11124">
        <v>75.244</v>
      </c>
      <c r="H11124" s="1">
        <v>43099</v>
      </c>
      <c r="I11124">
        <v>450</v>
      </c>
      <c r="J11124">
        <v>65.462199999999996</v>
      </c>
      <c r="K11124">
        <v>34.606000000000002</v>
      </c>
      <c r="L11124" t="s">
        <v>13</v>
      </c>
      <c r="M11124">
        <v>1</v>
      </c>
    </row>
    <row r="11125" spans="1:13" x14ac:dyDescent="0.25">
      <c r="A11125">
        <v>292116</v>
      </c>
      <c r="B11125">
        <v>0</v>
      </c>
      <c r="C11125" s="1">
        <v>43099</v>
      </c>
      <c r="D11125">
        <v>1698794</v>
      </c>
      <c r="E11125">
        <v>2512</v>
      </c>
      <c r="F11125">
        <v>3</v>
      </c>
      <c r="G11125">
        <v>181.98599999999999</v>
      </c>
      <c r="H11125" s="1">
        <v>43101</v>
      </c>
      <c r="I11125">
        <v>999999</v>
      </c>
      <c r="J11125">
        <v>181.98599999999999</v>
      </c>
      <c r="K11125">
        <v>60.298000000000002</v>
      </c>
      <c r="L11125" t="s">
        <v>13</v>
      </c>
      <c r="M11125">
        <v>1</v>
      </c>
    </row>
    <row r="11126" spans="1:13" x14ac:dyDescent="0.25">
      <c r="A11126">
        <v>292116</v>
      </c>
      <c r="B11126">
        <v>1</v>
      </c>
      <c r="C11126" s="1">
        <v>43099</v>
      </c>
      <c r="D11126">
        <v>1698794</v>
      </c>
      <c r="E11126">
        <v>2075</v>
      </c>
      <c r="F11126">
        <v>6</v>
      </c>
      <c r="G11126">
        <v>161.99100000000001</v>
      </c>
      <c r="H11126" s="1">
        <v>43101</v>
      </c>
      <c r="I11126">
        <v>999999</v>
      </c>
      <c r="J11126">
        <v>160.37100000000001</v>
      </c>
      <c r="K11126">
        <v>74.492999999999995</v>
      </c>
      <c r="L11126" t="s">
        <v>13</v>
      </c>
      <c r="M11126">
        <v>1</v>
      </c>
    </row>
    <row r="11127" spans="1:13" x14ac:dyDescent="0.25">
      <c r="A11127">
        <v>292116</v>
      </c>
      <c r="B11127">
        <v>2</v>
      </c>
      <c r="C11127" s="1">
        <v>43099</v>
      </c>
      <c r="D11127">
        <v>1698794</v>
      </c>
      <c r="E11127">
        <v>1764</v>
      </c>
      <c r="F11127">
        <v>3</v>
      </c>
      <c r="G11127">
        <v>42.12</v>
      </c>
      <c r="H11127" s="1">
        <v>43101</v>
      </c>
      <c r="I11127">
        <v>999999</v>
      </c>
      <c r="J11127">
        <v>42.12</v>
      </c>
      <c r="K11127">
        <v>21.474</v>
      </c>
      <c r="L11127" t="s">
        <v>13</v>
      </c>
      <c r="M11127">
        <v>1</v>
      </c>
    </row>
    <row r="11128" spans="1:13" x14ac:dyDescent="0.25">
      <c r="A11128">
        <v>292116</v>
      </c>
      <c r="B11128">
        <v>3</v>
      </c>
      <c r="C11128" s="1">
        <v>43099</v>
      </c>
      <c r="D11128">
        <v>1698794</v>
      </c>
      <c r="E11128">
        <v>1618</v>
      </c>
      <c r="F11128">
        <v>2</v>
      </c>
      <c r="G11128">
        <v>76.686999999999998</v>
      </c>
      <c r="H11128" s="1">
        <v>43101</v>
      </c>
      <c r="I11128">
        <v>999999</v>
      </c>
      <c r="J11128">
        <v>76.686999999999998</v>
      </c>
      <c r="K11128">
        <v>35.268999999999998</v>
      </c>
      <c r="L11128" t="s">
        <v>13</v>
      </c>
      <c r="M11128">
        <v>1</v>
      </c>
    </row>
    <row r="11129" spans="1:13" x14ac:dyDescent="0.25">
      <c r="A11129">
        <v>292116</v>
      </c>
      <c r="B11129">
        <v>4</v>
      </c>
      <c r="C11129" s="1">
        <v>43099</v>
      </c>
      <c r="D11129">
        <v>1698794</v>
      </c>
      <c r="E11129">
        <v>568</v>
      </c>
      <c r="F11129">
        <v>2</v>
      </c>
      <c r="G11129">
        <v>748.5</v>
      </c>
      <c r="H11129" s="1">
        <v>43101</v>
      </c>
      <c r="I11129">
        <v>999999</v>
      </c>
      <c r="J11129">
        <v>666.16499999999996</v>
      </c>
      <c r="K11129">
        <v>381.6</v>
      </c>
      <c r="L11129" t="s">
        <v>13</v>
      </c>
      <c r="M11129">
        <v>1</v>
      </c>
    </row>
    <row r="11130" spans="1:13" x14ac:dyDescent="0.25">
      <c r="A11130">
        <v>292117</v>
      </c>
      <c r="B11130">
        <v>0</v>
      </c>
      <c r="C11130" s="1">
        <v>43099</v>
      </c>
      <c r="D11130">
        <v>571853</v>
      </c>
      <c r="E11130">
        <v>1646</v>
      </c>
      <c r="F11130">
        <v>6</v>
      </c>
      <c r="G11130">
        <v>207.98699999999999</v>
      </c>
      <c r="H11130" s="1">
        <v>43099</v>
      </c>
      <c r="I11130">
        <v>190</v>
      </c>
      <c r="J11130">
        <v>207.98699999999999</v>
      </c>
      <c r="K11130">
        <v>95.641000000000005</v>
      </c>
      <c r="L11130" t="s">
        <v>14</v>
      </c>
      <c r="M11130">
        <v>0.83379999999999999</v>
      </c>
    </row>
    <row r="11131" spans="1:13" x14ac:dyDescent="0.25">
      <c r="A11131">
        <v>292117</v>
      </c>
      <c r="B11131">
        <v>1</v>
      </c>
      <c r="C11131" s="1">
        <v>43099</v>
      </c>
      <c r="D11131">
        <v>571853</v>
      </c>
      <c r="E11131">
        <v>2510</v>
      </c>
      <c r="F11131">
        <v>1</v>
      </c>
      <c r="G11131">
        <v>5.6840000000000002</v>
      </c>
      <c r="H11131" s="1">
        <v>43099</v>
      </c>
      <c r="I11131">
        <v>190</v>
      </c>
      <c r="J11131">
        <v>5.0019</v>
      </c>
      <c r="K11131">
        <v>2.8980000000000001</v>
      </c>
      <c r="L11131" t="s">
        <v>14</v>
      </c>
      <c r="M11131">
        <v>0.83379999999999999</v>
      </c>
    </row>
    <row r="11132" spans="1:13" x14ac:dyDescent="0.25">
      <c r="A11132">
        <v>292117</v>
      </c>
      <c r="B11132">
        <v>2</v>
      </c>
      <c r="C11132" s="1">
        <v>43099</v>
      </c>
      <c r="D11132">
        <v>571853</v>
      </c>
      <c r="E11132">
        <v>354</v>
      </c>
      <c r="F11132">
        <v>4</v>
      </c>
      <c r="G11132">
        <v>574.42499999999995</v>
      </c>
      <c r="H11132" s="1">
        <v>43099</v>
      </c>
      <c r="I11132">
        <v>190</v>
      </c>
      <c r="J11132">
        <v>545.70370000000003</v>
      </c>
      <c r="K11132">
        <v>292.86</v>
      </c>
      <c r="L11132" t="s">
        <v>14</v>
      </c>
      <c r="M11132">
        <v>0.83379999999999999</v>
      </c>
    </row>
    <row r="11133" spans="1:13" x14ac:dyDescent="0.25">
      <c r="A11133">
        <v>292117</v>
      </c>
      <c r="B11133">
        <v>3</v>
      </c>
      <c r="C11133" s="1">
        <v>43099</v>
      </c>
      <c r="D11133">
        <v>571853</v>
      </c>
      <c r="E11133">
        <v>2065</v>
      </c>
      <c r="F11133">
        <v>1</v>
      </c>
      <c r="G11133">
        <v>89.991</v>
      </c>
      <c r="H11133" s="1">
        <v>43099</v>
      </c>
      <c r="I11133">
        <v>190</v>
      </c>
      <c r="J11133">
        <v>89.991</v>
      </c>
      <c r="K11133">
        <v>45.881999999999998</v>
      </c>
      <c r="L11133" t="s">
        <v>14</v>
      </c>
      <c r="M11133">
        <v>0.83379999999999999</v>
      </c>
    </row>
    <row r="11134" spans="1:13" x14ac:dyDescent="0.25">
      <c r="A11134">
        <v>292118</v>
      </c>
      <c r="B11134">
        <v>0</v>
      </c>
      <c r="C11134" s="1">
        <v>43099</v>
      </c>
      <c r="D11134">
        <v>2008315</v>
      </c>
      <c r="E11134">
        <v>691</v>
      </c>
      <c r="F11134">
        <v>6</v>
      </c>
      <c r="G11134">
        <v>354</v>
      </c>
      <c r="H11134" s="1">
        <v>43100</v>
      </c>
      <c r="I11134">
        <v>999999</v>
      </c>
      <c r="J11134">
        <v>354</v>
      </c>
      <c r="K11134">
        <v>117.285</v>
      </c>
      <c r="L11134" t="s">
        <v>13</v>
      </c>
      <c r="M11134">
        <v>1</v>
      </c>
    </row>
    <row r="11135" spans="1:13" x14ac:dyDescent="0.25">
      <c r="A11135">
        <v>292118</v>
      </c>
      <c r="B11135">
        <v>1</v>
      </c>
      <c r="C11135" s="1">
        <v>43099</v>
      </c>
      <c r="D11135">
        <v>2008315</v>
      </c>
      <c r="E11135">
        <v>1523</v>
      </c>
      <c r="F11135">
        <v>8</v>
      </c>
      <c r="G11135">
        <v>418.6</v>
      </c>
      <c r="H11135" s="1">
        <v>43100</v>
      </c>
      <c r="I11135">
        <v>999999</v>
      </c>
      <c r="J11135">
        <v>418.6</v>
      </c>
      <c r="K11135">
        <v>192.5</v>
      </c>
      <c r="L11135" t="s">
        <v>13</v>
      </c>
      <c r="M11135">
        <v>1</v>
      </c>
    </row>
    <row r="11136" spans="1:13" x14ac:dyDescent="0.25">
      <c r="A11136">
        <v>292119</v>
      </c>
      <c r="B11136">
        <v>0</v>
      </c>
      <c r="C11136" s="1">
        <v>43099</v>
      </c>
      <c r="D11136">
        <v>1337934</v>
      </c>
      <c r="E11136">
        <v>168</v>
      </c>
      <c r="F11136">
        <v>4</v>
      </c>
      <c r="G11136">
        <v>122.55</v>
      </c>
      <c r="H11136" s="1">
        <v>43102</v>
      </c>
      <c r="I11136">
        <v>999999</v>
      </c>
      <c r="J11136">
        <v>122.55</v>
      </c>
      <c r="K11136">
        <v>56.353999999999999</v>
      </c>
      <c r="L11136" t="s">
        <v>13</v>
      </c>
      <c r="M11136">
        <v>1</v>
      </c>
    </row>
    <row r="11137" spans="1:13" x14ac:dyDescent="0.25">
      <c r="A11137">
        <v>292120</v>
      </c>
      <c r="B11137">
        <v>0</v>
      </c>
      <c r="C11137" s="1">
        <v>43099</v>
      </c>
      <c r="D11137">
        <v>502982</v>
      </c>
      <c r="E11137">
        <v>1578</v>
      </c>
      <c r="F11137">
        <v>1</v>
      </c>
      <c r="G11137">
        <v>284.7</v>
      </c>
      <c r="H11137" s="1">
        <v>43103</v>
      </c>
      <c r="I11137">
        <v>999999</v>
      </c>
      <c r="J11137">
        <v>284.7</v>
      </c>
      <c r="K11137">
        <v>94.328000000000003</v>
      </c>
      <c r="L11137" t="s">
        <v>14</v>
      </c>
      <c r="M11137">
        <v>0.83379999999999999</v>
      </c>
    </row>
    <row r="11138" spans="1:13" x14ac:dyDescent="0.25">
      <c r="A11138">
        <v>292120</v>
      </c>
      <c r="B11138">
        <v>1</v>
      </c>
      <c r="C11138" s="1">
        <v>43099</v>
      </c>
      <c r="D11138">
        <v>502982</v>
      </c>
      <c r="E11138">
        <v>1682</v>
      </c>
      <c r="F11138">
        <v>3</v>
      </c>
      <c r="G11138">
        <v>8.0909999999999993</v>
      </c>
      <c r="H11138" s="1">
        <v>43103</v>
      </c>
      <c r="I11138">
        <v>999999</v>
      </c>
      <c r="J11138">
        <v>7.12</v>
      </c>
      <c r="K11138">
        <v>3.7170000000000001</v>
      </c>
      <c r="L11138" t="s">
        <v>14</v>
      </c>
      <c r="M11138">
        <v>0.83379999999999999</v>
      </c>
    </row>
    <row r="11139" spans="1:13" x14ac:dyDescent="0.25">
      <c r="A11139">
        <v>292120</v>
      </c>
      <c r="B11139">
        <v>2</v>
      </c>
      <c r="C11139" s="1">
        <v>43099</v>
      </c>
      <c r="D11139">
        <v>502982</v>
      </c>
      <c r="E11139">
        <v>2102</v>
      </c>
      <c r="F11139">
        <v>6</v>
      </c>
      <c r="G11139">
        <v>711.9</v>
      </c>
      <c r="H11139" s="1">
        <v>43103</v>
      </c>
      <c r="I11139">
        <v>999999</v>
      </c>
      <c r="J11139">
        <v>647.82899999999995</v>
      </c>
      <c r="K11139">
        <v>327.375</v>
      </c>
      <c r="L11139" t="s">
        <v>14</v>
      </c>
      <c r="M11139">
        <v>0.83379999999999999</v>
      </c>
    </row>
    <row r="11140" spans="1:13" x14ac:dyDescent="0.25">
      <c r="A11140">
        <v>292120</v>
      </c>
      <c r="B11140">
        <v>3</v>
      </c>
      <c r="C11140" s="1">
        <v>43099</v>
      </c>
      <c r="D11140">
        <v>502982</v>
      </c>
      <c r="E11140">
        <v>1630</v>
      </c>
      <c r="F11140">
        <v>3</v>
      </c>
      <c r="G11140">
        <v>29.757000000000001</v>
      </c>
      <c r="H11140" s="1">
        <v>43103</v>
      </c>
      <c r="I11140">
        <v>999999</v>
      </c>
      <c r="J11140">
        <v>27.078800000000001</v>
      </c>
      <c r="K11140">
        <v>9.8539999999999992</v>
      </c>
      <c r="L11140" t="s">
        <v>14</v>
      </c>
      <c r="M11140">
        <v>0.83379999999999999</v>
      </c>
    </row>
    <row r="11141" spans="1:13" x14ac:dyDescent="0.25">
      <c r="A11141">
        <v>292121</v>
      </c>
      <c r="B11141">
        <v>0</v>
      </c>
      <c r="C11141" s="1">
        <v>43099</v>
      </c>
      <c r="D11141">
        <v>1604098</v>
      </c>
      <c r="E11141">
        <v>2068</v>
      </c>
      <c r="F11141">
        <v>2</v>
      </c>
      <c r="G11141">
        <v>179.99100000000001</v>
      </c>
      <c r="H11141" s="1">
        <v>43103</v>
      </c>
      <c r="I11141">
        <v>999999</v>
      </c>
      <c r="J11141">
        <v>156.59209999999999</v>
      </c>
      <c r="K11141">
        <v>82.772999999999996</v>
      </c>
      <c r="L11141" t="s">
        <v>13</v>
      </c>
      <c r="M11141">
        <v>1</v>
      </c>
    </row>
    <row r="11142" spans="1:13" x14ac:dyDescent="0.25">
      <c r="A11142">
        <v>292121</v>
      </c>
      <c r="B11142">
        <v>1</v>
      </c>
      <c r="C11142" s="1">
        <v>43099</v>
      </c>
      <c r="D11142">
        <v>1604098</v>
      </c>
      <c r="E11142">
        <v>1697</v>
      </c>
      <c r="F11142">
        <v>3</v>
      </c>
      <c r="G11142">
        <v>4.851</v>
      </c>
      <c r="H11142" s="1">
        <v>43103</v>
      </c>
      <c r="I11142">
        <v>999999</v>
      </c>
      <c r="J11142">
        <v>4.3173000000000004</v>
      </c>
      <c r="K11142">
        <v>2.4750000000000001</v>
      </c>
      <c r="L11142" t="s">
        <v>13</v>
      </c>
      <c r="M11142">
        <v>1</v>
      </c>
    </row>
    <row r="11143" spans="1:13" x14ac:dyDescent="0.25">
      <c r="A11143">
        <v>292121</v>
      </c>
      <c r="B11143">
        <v>2</v>
      </c>
      <c r="C11143" s="1">
        <v>43099</v>
      </c>
      <c r="D11143">
        <v>1604098</v>
      </c>
      <c r="E11143">
        <v>1485</v>
      </c>
      <c r="F11143">
        <v>2</v>
      </c>
      <c r="G11143">
        <v>322</v>
      </c>
      <c r="H11143" s="1">
        <v>43103</v>
      </c>
      <c r="I11143">
        <v>999999</v>
      </c>
      <c r="J11143">
        <v>280.14</v>
      </c>
      <c r="K11143">
        <v>148.078</v>
      </c>
      <c r="L11143" t="s">
        <v>13</v>
      </c>
      <c r="M11143">
        <v>1</v>
      </c>
    </row>
    <row r="11144" spans="1:13" x14ac:dyDescent="0.25">
      <c r="A11144">
        <v>292122</v>
      </c>
      <c r="B11144">
        <v>0</v>
      </c>
      <c r="C11144" s="1">
        <v>43099</v>
      </c>
      <c r="D11144">
        <v>595212</v>
      </c>
      <c r="E11144">
        <v>1395</v>
      </c>
      <c r="F11144">
        <v>4</v>
      </c>
      <c r="G11144">
        <v>23.786000000000001</v>
      </c>
      <c r="H11144" s="1">
        <v>43099</v>
      </c>
      <c r="I11144">
        <v>190</v>
      </c>
      <c r="J11144">
        <v>22.834499999999998</v>
      </c>
      <c r="K11144">
        <v>10.933999999999999</v>
      </c>
      <c r="L11144" t="s">
        <v>14</v>
      </c>
      <c r="M11144">
        <v>0.83379999999999999</v>
      </c>
    </row>
    <row r="11145" spans="1:13" x14ac:dyDescent="0.25">
      <c r="A11145">
        <v>292122</v>
      </c>
      <c r="B11145">
        <v>1</v>
      </c>
      <c r="C11145" s="1">
        <v>43099</v>
      </c>
      <c r="D11145">
        <v>595212</v>
      </c>
      <c r="E11145">
        <v>90</v>
      </c>
      <c r="F11145">
        <v>2</v>
      </c>
      <c r="G11145">
        <v>134.99100000000001</v>
      </c>
      <c r="H11145" s="1">
        <v>43099</v>
      </c>
      <c r="I11145">
        <v>190</v>
      </c>
      <c r="J11145">
        <v>130.94120000000001</v>
      </c>
      <c r="K11145">
        <v>44.720999999999997</v>
      </c>
      <c r="L11145" t="s">
        <v>14</v>
      </c>
      <c r="M11145">
        <v>0.83379999999999999</v>
      </c>
    </row>
    <row r="11146" spans="1:13" x14ac:dyDescent="0.25">
      <c r="A11146">
        <v>292123</v>
      </c>
      <c r="B11146">
        <v>0</v>
      </c>
      <c r="C11146" s="1">
        <v>43099</v>
      </c>
      <c r="D11146">
        <v>1337712</v>
      </c>
      <c r="E11146">
        <v>1693</v>
      </c>
      <c r="F11146">
        <v>1</v>
      </c>
      <c r="G11146">
        <v>6.1920000000000002</v>
      </c>
      <c r="H11146" s="1">
        <v>43101</v>
      </c>
      <c r="I11146">
        <v>999999</v>
      </c>
      <c r="J11146">
        <v>5.3869999999999996</v>
      </c>
      <c r="K11146">
        <v>2.8439999999999999</v>
      </c>
      <c r="L11146" t="s">
        <v>13</v>
      </c>
      <c r="M11146">
        <v>1</v>
      </c>
    </row>
    <row r="11147" spans="1:13" x14ac:dyDescent="0.25">
      <c r="A11147">
        <v>292123</v>
      </c>
      <c r="B11147">
        <v>1</v>
      </c>
      <c r="C11147" s="1">
        <v>43099</v>
      </c>
      <c r="D11147">
        <v>1337712</v>
      </c>
      <c r="E11147">
        <v>1336</v>
      </c>
      <c r="F11147">
        <v>1</v>
      </c>
      <c r="G11147">
        <v>61.334000000000003</v>
      </c>
      <c r="H11147" s="1">
        <v>43101</v>
      </c>
      <c r="I11147">
        <v>999999</v>
      </c>
      <c r="J11147">
        <v>54.587200000000003</v>
      </c>
      <c r="K11147">
        <v>28.21</v>
      </c>
      <c r="L11147" t="s">
        <v>13</v>
      </c>
      <c r="M11147">
        <v>1</v>
      </c>
    </row>
    <row r="11148" spans="1:13" x14ac:dyDescent="0.25">
      <c r="A11148">
        <v>292123</v>
      </c>
      <c r="B11148">
        <v>2</v>
      </c>
      <c r="C11148" s="1">
        <v>43099</v>
      </c>
      <c r="D11148">
        <v>1337712</v>
      </c>
      <c r="E11148">
        <v>1781</v>
      </c>
      <c r="F11148">
        <v>6</v>
      </c>
      <c r="G11148">
        <v>38.700000000000003</v>
      </c>
      <c r="H11148" s="1">
        <v>43101</v>
      </c>
      <c r="I11148">
        <v>999999</v>
      </c>
      <c r="J11148">
        <v>34.055999999999997</v>
      </c>
      <c r="K11148">
        <v>19.728000000000002</v>
      </c>
      <c r="L11148" t="s">
        <v>13</v>
      </c>
      <c r="M11148">
        <v>1</v>
      </c>
    </row>
    <row r="11149" spans="1:13" x14ac:dyDescent="0.25">
      <c r="A11149">
        <v>292124</v>
      </c>
      <c r="B11149">
        <v>0</v>
      </c>
      <c r="C11149" s="1">
        <v>43099</v>
      </c>
      <c r="D11149">
        <v>1056649</v>
      </c>
      <c r="E11149">
        <v>444</v>
      </c>
      <c r="F11149">
        <v>1</v>
      </c>
      <c r="G11149">
        <v>1378.5</v>
      </c>
      <c r="H11149" s="1">
        <v>43102</v>
      </c>
      <c r="I11149">
        <v>999999</v>
      </c>
      <c r="J11149">
        <v>1378.5</v>
      </c>
      <c r="K11149">
        <v>456.72</v>
      </c>
      <c r="L11149" t="s">
        <v>16</v>
      </c>
      <c r="M11149">
        <v>0.73980000000000001</v>
      </c>
    </row>
    <row r="11150" spans="1:13" x14ac:dyDescent="0.25">
      <c r="A11150">
        <v>292125</v>
      </c>
      <c r="B11150">
        <v>0</v>
      </c>
      <c r="C11150" s="1">
        <v>43099</v>
      </c>
      <c r="D11150">
        <v>1015653</v>
      </c>
      <c r="E11150">
        <v>1530</v>
      </c>
      <c r="F11150">
        <v>1</v>
      </c>
      <c r="G11150">
        <v>372.4</v>
      </c>
      <c r="H11150" s="1">
        <v>43099</v>
      </c>
      <c r="I11150">
        <v>400</v>
      </c>
      <c r="J11150">
        <v>372.4</v>
      </c>
      <c r="K11150">
        <v>171.24799999999999</v>
      </c>
      <c r="L11150" t="s">
        <v>16</v>
      </c>
      <c r="M11150">
        <v>0.73980000000000001</v>
      </c>
    </row>
    <row r="11151" spans="1:13" x14ac:dyDescent="0.25">
      <c r="A11151">
        <v>292125</v>
      </c>
      <c r="B11151">
        <v>1</v>
      </c>
      <c r="C11151" s="1">
        <v>43099</v>
      </c>
      <c r="D11151">
        <v>1015653</v>
      </c>
      <c r="E11151">
        <v>1652</v>
      </c>
      <c r="F11151">
        <v>1</v>
      </c>
      <c r="G11151">
        <v>233.98699999999999</v>
      </c>
      <c r="H11151" s="1">
        <v>43099</v>
      </c>
      <c r="I11151">
        <v>400</v>
      </c>
      <c r="J11151">
        <v>233.98699999999999</v>
      </c>
      <c r="K11151">
        <v>107.601</v>
      </c>
      <c r="L11151" t="s">
        <v>16</v>
      </c>
      <c r="M11151">
        <v>0.73980000000000001</v>
      </c>
    </row>
    <row r="11152" spans="1:13" x14ac:dyDescent="0.25">
      <c r="A11152">
        <v>292125</v>
      </c>
      <c r="B11152">
        <v>2</v>
      </c>
      <c r="C11152" s="1">
        <v>43099</v>
      </c>
      <c r="D11152">
        <v>1015653</v>
      </c>
      <c r="E11152">
        <v>1509</v>
      </c>
      <c r="F11152">
        <v>3</v>
      </c>
      <c r="G11152">
        <v>434</v>
      </c>
      <c r="H11152" s="1">
        <v>43099</v>
      </c>
      <c r="I11152">
        <v>400</v>
      </c>
      <c r="J11152">
        <v>407.96</v>
      </c>
      <c r="K11152">
        <v>199.584</v>
      </c>
      <c r="L11152" t="s">
        <v>16</v>
      </c>
      <c r="M11152">
        <v>0.73980000000000001</v>
      </c>
    </row>
    <row r="11153" spans="1:13" x14ac:dyDescent="0.25">
      <c r="A11153">
        <v>292125</v>
      </c>
      <c r="B11153">
        <v>3</v>
      </c>
      <c r="C11153" s="1">
        <v>43099</v>
      </c>
      <c r="D11153">
        <v>1015653</v>
      </c>
      <c r="E11153">
        <v>428</v>
      </c>
      <c r="F11153">
        <v>2</v>
      </c>
      <c r="G11153">
        <v>1453.5</v>
      </c>
      <c r="H11153" s="1">
        <v>43099</v>
      </c>
      <c r="I11153">
        <v>400</v>
      </c>
      <c r="J11153">
        <v>1453.5</v>
      </c>
      <c r="K11153">
        <v>481.57499999999999</v>
      </c>
      <c r="L11153" t="s">
        <v>16</v>
      </c>
      <c r="M11153">
        <v>0.73980000000000001</v>
      </c>
    </row>
    <row r="11154" spans="1:13" x14ac:dyDescent="0.25">
      <c r="A11154">
        <v>292200</v>
      </c>
      <c r="B11154">
        <v>0</v>
      </c>
      <c r="C11154" s="1">
        <v>43100</v>
      </c>
      <c r="D11154">
        <v>743647</v>
      </c>
      <c r="E11154">
        <v>438</v>
      </c>
      <c r="F11154">
        <v>3</v>
      </c>
      <c r="G11154">
        <v>1378.5</v>
      </c>
      <c r="H11154" s="1">
        <v>43102</v>
      </c>
      <c r="I11154">
        <v>999999</v>
      </c>
      <c r="J11154">
        <v>1199.2950000000001</v>
      </c>
      <c r="K11154">
        <v>456.72</v>
      </c>
      <c r="L11154" t="s">
        <v>14</v>
      </c>
      <c r="M11154">
        <v>0.83379999999999999</v>
      </c>
    </row>
    <row r="11155" spans="1:13" x14ac:dyDescent="0.25">
      <c r="A11155">
        <v>292200</v>
      </c>
      <c r="B11155">
        <v>1</v>
      </c>
      <c r="C11155" s="1">
        <v>43100</v>
      </c>
      <c r="D11155">
        <v>743647</v>
      </c>
      <c r="E11155">
        <v>146</v>
      </c>
      <c r="F11155">
        <v>5</v>
      </c>
      <c r="G11155">
        <v>2754.9904999999999</v>
      </c>
      <c r="H11155" s="1">
        <v>43102</v>
      </c>
      <c r="I11155">
        <v>999999</v>
      </c>
      <c r="J11155">
        <v>2754.9904999999999</v>
      </c>
      <c r="K11155">
        <v>912.779</v>
      </c>
      <c r="L11155" t="s">
        <v>14</v>
      </c>
      <c r="M11155">
        <v>0.83379999999999999</v>
      </c>
    </row>
    <row r="11156" spans="1:13" x14ac:dyDescent="0.25">
      <c r="A11156">
        <v>292200</v>
      </c>
      <c r="B11156">
        <v>2</v>
      </c>
      <c r="C11156" s="1">
        <v>43100</v>
      </c>
      <c r="D11156">
        <v>743647</v>
      </c>
      <c r="E11156">
        <v>1339</v>
      </c>
      <c r="F11156">
        <v>3</v>
      </c>
      <c r="G11156">
        <v>50.386000000000003</v>
      </c>
      <c r="H11156" s="1">
        <v>43102</v>
      </c>
      <c r="I11156">
        <v>999999</v>
      </c>
      <c r="J11156">
        <v>50.386000000000003</v>
      </c>
      <c r="K11156">
        <v>23.17</v>
      </c>
      <c r="L11156" t="s">
        <v>14</v>
      </c>
      <c r="M11156">
        <v>0.83379999999999999</v>
      </c>
    </row>
    <row r="11157" spans="1:13" x14ac:dyDescent="0.25">
      <c r="A11157">
        <v>292200</v>
      </c>
      <c r="B11157">
        <v>3</v>
      </c>
      <c r="C11157" s="1">
        <v>43100</v>
      </c>
      <c r="D11157">
        <v>743647</v>
      </c>
      <c r="E11157">
        <v>440</v>
      </c>
      <c r="F11157">
        <v>1</v>
      </c>
      <c r="G11157">
        <v>329.92500000000001</v>
      </c>
      <c r="H11157" s="1">
        <v>43102</v>
      </c>
      <c r="I11157">
        <v>999999</v>
      </c>
      <c r="J11157">
        <v>310.12950000000001</v>
      </c>
      <c r="K11157">
        <v>168.21</v>
      </c>
      <c r="L11157" t="s">
        <v>14</v>
      </c>
      <c r="M11157">
        <v>0.83379999999999999</v>
      </c>
    </row>
    <row r="11158" spans="1:13" x14ac:dyDescent="0.25">
      <c r="A11158">
        <v>292201</v>
      </c>
      <c r="B11158">
        <v>0</v>
      </c>
      <c r="C11158" s="1">
        <v>43100</v>
      </c>
      <c r="D11158">
        <v>1849674</v>
      </c>
      <c r="E11158">
        <v>1620</v>
      </c>
      <c r="F11158">
        <v>2</v>
      </c>
      <c r="G11158">
        <v>79.287000000000006</v>
      </c>
      <c r="H11158" s="1">
        <v>43105</v>
      </c>
      <c r="I11158">
        <v>999999</v>
      </c>
      <c r="J11158">
        <v>71.3583</v>
      </c>
      <c r="K11158">
        <v>36.465000000000003</v>
      </c>
      <c r="L11158" t="s">
        <v>13</v>
      </c>
      <c r="M11158">
        <v>1</v>
      </c>
    </row>
    <row r="11159" spans="1:13" x14ac:dyDescent="0.25">
      <c r="A11159">
        <v>292201</v>
      </c>
      <c r="B11159">
        <v>1</v>
      </c>
      <c r="C11159" s="1">
        <v>43100</v>
      </c>
      <c r="D11159">
        <v>1849674</v>
      </c>
      <c r="E11159">
        <v>1484</v>
      </c>
      <c r="F11159">
        <v>6</v>
      </c>
      <c r="G11159">
        <v>291.2</v>
      </c>
      <c r="H11159" s="1">
        <v>43105</v>
      </c>
      <c r="I11159">
        <v>999999</v>
      </c>
      <c r="J11159">
        <v>285.37599999999998</v>
      </c>
      <c r="K11159">
        <v>133.91</v>
      </c>
      <c r="L11159" t="s">
        <v>13</v>
      </c>
      <c r="M11159">
        <v>1</v>
      </c>
    </row>
    <row r="11160" spans="1:13" x14ac:dyDescent="0.25">
      <c r="A11160">
        <v>292301</v>
      </c>
      <c r="B11160">
        <v>0</v>
      </c>
      <c r="C11160" s="1">
        <v>43101</v>
      </c>
      <c r="D11160">
        <v>1423668</v>
      </c>
      <c r="E11160">
        <v>1595</v>
      </c>
      <c r="F11160">
        <v>10</v>
      </c>
      <c r="G11160">
        <v>29.757000000000001</v>
      </c>
      <c r="H11160" s="1">
        <v>43101</v>
      </c>
      <c r="I11160">
        <v>530</v>
      </c>
      <c r="J11160">
        <v>29.757000000000001</v>
      </c>
      <c r="K11160">
        <v>9.8539999999999992</v>
      </c>
      <c r="L11160" t="s">
        <v>13</v>
      </c>
      <c r="M11160">
        <v>1</v>
      </c>
    </row>
    <row r="11161" spans="1:13" x14ac:dyDescent="0.25">
      <c r="A11161">
        <v>292301</v>
      </c>
      <c r="B11161">
        <v>1</v>
      </c>
      <c r="C11161" s="1">
        <v>43101</v>
      </c>
      <c r="D11161">
        <v>1423668</v>
      </c>
      <c r="E11161">
        <v>1688</v>
      </c>
      <c r="F11161">
        <v>6</v>
      </c>
      <c r="G11161">
        <v>7.992</v>
      </c>
      <c r="H11161" s="1">
        <v>43101</v>
      </c>
      <c r="I11161">
        <v>530</v>
      </c>
      <c r="J11161">
        <v>7.6722999999999999</v>
      </c>
      <c r="K11161">
        <v>3.6720000000000002</v>
      </c>
      <c r="L11161" t="s">
        <v>13</v>
      </c>
      <c r="M11161">
        <v>1</v>
      </c>
    </row>
    <row r="11162" spans="1:13" x14ac:dyDescent="0.25">
      <c r="A11162">
        <v>292302</v>
      </c>
      <c r="B11162">
        <v>0</v>
      </c>
      <c r="C11162" s="1">
        <v>43101</v>
      </c>
      <c r="D11162">
        <v>678055</v>
      </c>
      <c r="E11162">
        <v>1430</v>
      </c>
      <c r="F11162">
        <v>1</v>
      </c>
      <c r="G11162">
        <v>418.6</v>
      </c>
      <c r="H11162" s="1">
        <v>43104</v>
      </c>
      <c r="I11162">
        <v>999999</v>
      </c>
      <c r="J11162">
        <v>418.6</v>
      </c>
      <c r="K11162">
        <v>192.5</v>
      </c>
      <c r="L11162" t="s">
        <v>14</v>
      </c>
      <c r="M11162">
        <v>0.83379999999999999</v>
      </c>
    </row>
    <row r="11163" spans="1:13" x14ac:dyDescent="0.25">
      <c r="A11163">
        <v>292302</v>
      </c>
      <c r="B11163">
        <v>1</v>
      </c>
      <c r="C11163" s="1">
        <v>43101</v>
      </c>
      <c r="D11163">
        <v>678055</v>
      </c>
      <c r="E11163">
        <v>1530</v>
      </c>
      <c r="F11163">
        <v>1</v>
      </c>
      <c r="G11163">
        <v>372.4</v>
      </c>
      <c r="H11163" s="1">
        <v>43104</v>
      </c>
      <c r="I11163">
        <v>999999</v>
      </c>
      <c r="J11163">
        <v>372.4</v>
      </c>
      <c r="K11163">
        <v>171.24799999999999</v>
      </c>
      <c r="L11163" t="s">
        <v>14</v>
      </c>
      <c r="M11163">
        <v>0.83379999999999999</v>
      </c>
    </row>
    <row r="11164" spans="1:13" x14ac:dyDescent="0.25">
      <c r="A11164">
        <v>292302</v>
      </c>
      <c r="B11164">
        <v>2</v>
      </c>
      <c r="C11164" s="1">
        <v>43101</v>
      </c>
      <c r="D11164">
        <v>678055</v>
      </c>
      <c r="E11164">
        <v>1391</v>
      </c>
      <c r="F11164">
        <v>4</v>
      </c>
      <c r="G11164">
        <v>55.985999999999997</v>
      </c>
      <c r="H11164" s="1">
        <v>43104</v>
      </c>
      <c r="I11164">
        <v>999999</v>
      </c>
      <c r="J11164">
        <v>50.947200000000002</v>
      </c>
      <c r="K11164">
        <v>25.745999999999999</v>
      </c>
      <c r="L11164" t="s">
        <v>14</v>
      </c>
      <c r="M11164">
        <v>0.83379999999999999</v>
      </c>
    </row>
    <row r="11165" spans="1:13" x14ac:dyDescent="0.25">
      <c r="A11165">
        <v>292302</v>
      </c>
      <c r="B11165">
        <v>3</v>
      </c>
      <c r="C11165" s="1">
        <v>43101</v>
      </c>
      <c r="D11165">
        <v>678055</v>
      </c>
      <c r="E11165">
        <v>1356</v>
      </c>
      <c r="F11165">
        <v>1</v>
      </c>
      <c r="G11165">
        <v>50.386000000000003</v>
      </c>
      <c r="H11165" s="1">
        <v>43104</v>
      </c>
      <c r="I11165">
        <v>999999</v>
      </c>
      <c r="J11165">
        <v>50.386000000000003</v>
      </c>
      <c r="K11165">
        <v>23.17</v>
      </c>
      <c r="L11165" t="s">
        <v>14</v>
      </c>
      <c r="M11165">
        <v>0.83379999999999999</v>
      </c>
    </row>
    <row r="11166" spans="1:13" x14ac:dyDescent="0.25">
      <c r="A11166">
        <v>292302</v>
      </c>
      <c r="B11166">
        <v>4</v>
      </c>
      <c r="C11166" s="1">
        <v>43101</v>
      </c>
      <c r="D11166">
        <v>678055</v>
      </c>
      <c r="E11166">
        <v>1413</v>
      </c>
      <c r="F11166">
        <v>7</v>
      </c>
      <c r="G11166">
        <v>418.6</v>
      </c>
      <c r="H11166" s="1">
        <v>43104</v>
      </c>
      <c r="I11166">
        <v>999999</v>
      </c>
      <c r="J11166">
        <v>368.36799999999999</v>
      </c>
      <c r="K11166">
        <v>192.5</v>
      </c>
      <c r="L11166" t="s">
        <v>14</v>
      </c>
      <c r="M11166">
        <v>0.83379999999999999</v>
      </c>
    </row>
    <row r="11167" spans="1:13" x14ac:dyDescent="0.25">
      <c r="A11167">
        <v>292303</v>
      </c>
      <c r="B11167">
        <v>0</v>
      </c>
      <c r="C11167" s="1">
        <v>43101</v>
      </c>
      <c r="D11167">
        <v>1945825</v>
      </c>
      <c r="E11167">
        <v>531</v>
      </c>
      <c r="F11167">
        <v>2</v>
      </c>
      <c r="G11167">
        <v>1018.5</v>
      </c>
      <c r="H11167" s="1">
        <v>43101</v>
      </c>
      <c r="I11167">
        <v>510</v>
      </c>
      <c r="J11167">
        <v>1018.5</v>
      </c>
      <c r="K11167">
        <v>337.45499999999998</v>
      </c>
      <c r="L11167" t="s">
        <v>13</v>
      </c>
      <c r="M11167">
        <v>1</v>
      </c>
    </row>
    <row r="11168" spans="1:13" x14ac:dyDescent="0.25">
      <c r="A11168">
        <v>292303</v>
      </c>
      <c r="B11168">
        <v>1</v>
      </c>
      <c r="C11168" s="1">
        <v>43101</v>
      </c>
      <c r="D11168">
        <v>1945825</v>
      </c>
      <c r="E11168">
        <v>445</v>
      </c>
      <c r="F11168">
        <v>2</v>
      </c>
      <c r="G11168">
        <v>838.5</v>
      </c>
      <c r="H11168" s="1">
        <v>43101</v>
      </c>
      <c r="I11168">
        <v>510</v>
      </c>
      <c r="J11168">
        <v>804.96</v>
      </c>
      <c r="K11168">
        <v>385.59</v>
      </c>
      <c r="L11168" t="s">
        <v>13</v>
      </c>
      <c r="M11168">
        <v>1</v>
      </c>
    </row>
    <row r="11169" spans="1:13" x14ac:dyDescent="0.25">
      <c r="A11169">
        <v>292303</v>
      </c>
      <c r="B11169">
        <v>2</v>
      </c>
      <c r="C11169" s="1">
        <v>43101</v>
      </c>
      <c r="D11169">
        <v>1945825</v>
      </c>
      <c r="E11169">
        <v>1671</v>
      </c>
      <c r="F11169">
        <v>4</v>
      </c>
      <c r="G11169">
        <v>4.4909999999999997</v>
      </c>
      <c r="H11169" s="1">
        <v>43101</v>
      </c>
      <c r="I11169">
        <v>510</v>
      </c>
      <c r="J11169">
        <v>3.9969000000000001</v>
      </c>
      <c r="K11169">
        <v>2.286</v>
      </c>
      <c r="L11169" t="s">
        <v>13</v>
      </c>
      <c r="M11169">
        <v>1</v>
      </c>
    </row>
    <row r="11170" spans="1:13" x14ac:dyDescent="0.25">
      <c r="A11170">
        <v>292303</v>
      </c>
      <c r="B11170">
        <v>3</v>
      </c>
      <c r="C11170" s="1">
        <v>43101</v>
      </c>
      <c r="D11170">
        <v>1945825</v>
      </c>
      <c r="E11170">
        <v>1632</v>
      </c>
      <c r="F11170">
        <v>2</v>
      </c>
      <c r="G11170">
        <v>23.387</v>
      </c>
      <c r="H11170" s="1">
        <v>43101</v>
      </c>
      <c r="I11170">
        <v>510</v>
      </c>
      <c r="J11170">
        <v>21.7499</v>
      </c>
      <c r="K11170">
        <v>10.750999999999999</v>
      </c>
      <c r="L11170" t="s">
        <v>13</v>
      </c>
      <c r="M11170">
        <v>1</v>
      </c>
    </row>
    <row r="11171" spans="1:13" x14ac:dyDescent="0.25">
      <c r="A11171">
        <v>292303</v>
      </c>
      <c r="B11171">
        <v>4</v>
      </c>
      <c r="C11171" s="1">
        <v>43101</v>
      </c>
      <c r="D11171">
        <v>1945825</v>
      </c>
      <c r="E11171">
        <v>4</v>
      </c>
      <c r="F11171">
        <v>1</v>
      </c>
      <c r="G11171">
        <v>19.413</v>
      </c>
      <c r="H11171" s="1">
        <v>43101</v>
      </c>
      <c r="I11171">
        <v>510</v>
      </c>
      <c r="J11171">
        <v>19.413</v>
      </c>
      <c r="K11171">
        <v>9.9</v>
      </c>
      <c r="L11171" t="s">
        <v>13</v>
      </c>
      <c r="M11171">
        <v>1</v>
      </c>
    </row>
    <row r="11172" spans="1:13" x14ac:dyDescent="0.25">
      <c r="A11172">
        <v>292303</v>
      </c>
      <c r="B11172">
        <v>6</v>
      </c>
      <c r="C11172" s="1">
        <v>43101</v>
      </c>
      <c r="D11172">
        <v>1945825</v>
      </c>
      <c r="E11172">
        <v>2029</v>
      </c>
      <c r="F11172">
        <v>3</v>
      </c>
      <c r="G11172">
        <v>89.991</v>
      </c>
      <c r="H11172" s="1">
        <v>43101</v>
      </c>
      <c r="I11172">
        <v>510</v>
      </c>
      <c r="J11172">
        <v>89.991</v>
      </c>
      <c r="K11172">
        <v>45.881999999999998</v>
      </c>
      <c r="L11172" t="s">
        <v>13</v>
      </c>
      <c r="M11172">
        <v>1</v>
      </c>
    </row>
    <row r="11173" spans="1:13" x14ac:dyDescent="0.25">
      <c r="A11173">
        <v>292304</v>
      </c>
      <c r="B11173">
        <v>0</v>
      </c>
      <c r="C11173" s="1">
        <v>43101</v>
      </c>
      <c r="D11173">
        <v>1941870</v>
      </c>
      <c r="E11173">
        <v>1545</v>
      </c>
      <c r="F11173">
        <v>4</v>
      </c>
      <c r="G11173">
        <v>375.2</v>
      </c>
      <c r="H11173" s="1">
        <v>43101</v>
      </c>
      <c r="I11173">
        <v>530</v>
      </c>
      <c r="J11173">
        <v>375.2</v>
      </c>
      <c r="K11173">
        <v>172.536</v>
      </c>
      <c r="L11173" t="s">
        <v>13</v>
      </c>
      <c r="M11173">
        <v>1</v>
      </c>
    </row>
    <row r="11174" spans="1:13" x14ac:dyDescent="0.25">
      <c r="A11174">
        <v>292304</v>
      </c>
      <c r="B11174">
        <v>1</v>
      </c>
      <c r="C11174" s="1">
        <v>43101</v>
      </c>
      <c r="D11174">
        <v>1941870</v>
      </c>
      <c r="E11174">
        <v>2359</v>
      </c>
      <c r="F11174">
        <v>1</v>
      </c>
      <c r="G11174">
        <v>269.99099999999999</v>
      </c>
      <c r="H11174" s="1">
        <v>43101</v>
      </c>
      <c r="I11174">
        <v>530</v>
      </c>
      <c r="J11174">
        <v>269.99099999999999</v>
      </c>
      <c r="K11174">
        <v>137.64599999999999</v>
      </c>
      <c r="L11174" t="s">
        <v>13</v>
      </c>
      <c r="M11174">
        <v>1</v>
      </c>
    </row>
    <row r="11175" spans="1:13" x14ac:dyDescent="0.25">
      <c r="A11175">
        <v>292305</v>
      </c>
      <c r="B11175">
        <v>0</v>
      </c>
      <c r="C11175" s="1">
        <v>43101</v>
      </c>
      <c r="D11175">
        <v>1212404</v>
      </c>
      <c r="E11175">
        <v>1401</v>
      </c>
      <c r="F11175">
        <v>4</v>
      </c>
      <c r="G11175">
        <v>56.265999999999998</v>
      </c>
      <c r="H11175" s="1">
        <v>43103</v>
      </c>
      <c r="I11175">
        <v>999999</v>
      </c>
      <c r="J11175">
        <v>56.265999999999998</v>
      </c>
      <c r="K11175">
        <v>25.872</v>
      </c>
      <c r="L11175" t="s">
        <v>13</v>
      </c>
      <c r="M11175">
        <v>1</v>
      </c>
    </row>
    <row r="11176" spans="1:13" x14ac:dyDescent="0.25">
      <c r="A11176">
        <v>292305</v>
      </c>
      <c r="B11176">
        <v>1</v>
      </c>
      <c r="C11176" s="1">
        <v>43101</v>
      </c>
      <c r="D11176">
        <v>1212404</v>
      </c>
      <c r="E11176">
        <v>1592</v>
      </c>
      <c r="F11176">
        <v>10</v>
      </c>
      <c r="G11176">
        <v>23.387</v>
      </c>
      <c r="H11176" s="1">
        <v>43103</v>
      </c>
      <c r="I11176">
        <v>999999</v>
      </c>
      <c r="J11176">
        <v>20.814399999999999</v>
      </c>
      <c r="K11176">
        <v>10.750999999999999</v>
      </c>
      <c r="L11176" t="s">
        <v>13</v>
      </c>
      <c r="M11176">
        <v>1</v>
      </c>
    </row>
    <row r="11177" spans="1:13" x14ac:dyDescent="0.25">
      <c r="A11177">
        <v>292306</v>
      </c>
      <c r="B11177">
        <v>0</v>
      </c>
      <c r="C11177" s="1">
        <v>43101</v>
      </c>
      <c r="D11177">
        <v>155336</v>
      </c>
      <c r="E11177">
        <v>1703</v>
      </c>
      <c r="F11177">
        <v>1</v>
      </c>
      <c r="G11177">
        <v>4.851</v>
      </c>
      <c r="H11177" s="1">
        <v>43105</v>
      </c>
      <c r="I11177">
        <v>999999</v>
      </c>
      <c r="J11177">
        <v>4.851</v>
      </c>
      <c r="K11177">
        <v>2.4750000000000001</v>
      </c>
      <c r="L11177" t="s">
        <v>17</v>
      </c>
      <c r="M11177">
        <v>1.2796000000000001</v>
      </c>
    </row>
    <row r="11178" spans="1:13" x14ac:dyDescent="0.25">
      <c r="A11178">
        <v>292307</v>
      </c>
      <c r="B11178">
        <v>0</v>
      </c>
      <c r="C11178" s="1">
        <v>43101</v>
      </c>
      <c r="D11178">
        <v>547989</v>
      </c>
      <c r="E11178">
        <v>1377</v>
      </c>
      <c r="F11178">
        <v>1</v>
      </c>
      <c r="G11178">
        <v>22.4</v>
      </c>
      <c r="H11178" s="1">
        <v>43101</v>
      </c>
      <c r="I11178">
        <v>230</v>
      </c>
      <c r="J11178">
        <v>22.4</v>
      </c>
      <c r="K11178">
        <v>11.423999999999999</v>
      </c>
      <c r="L11178" t="s">
        <v>14</v>
      </c>
      <c r="M11178">
        <v>0.83379999999999999</v>
      </c>
    </row>
    <row r="11179" spans="1:13" x14ac:dyDescent="0.25">
      <c r="A11179">
        <v>292307</v>
      </c>
      <c r="B11179">
        <v>1</v>
      </c>
      <c r="C11179" s="1">
        <v>43101</v>
      </c>
      <c r="D11179">
        <v>547989</v>
      </c>
      <c r="E11179">
        <v>524</v>
      </c>
      <c r="F11179">
        <v>3</v>
      </c>
      <c r="G11179">
        <v>268.5</v>
      </c>
      <c r="H11179" s="1">
        <v>43101</v>
      </c>
      <c r="I11179">
        <v>230</v>
      </c>
      <c r="J11179">
        <v>268.5</v>
      </c>
      <c r="K11179">
        <v>123.48</v>
      </c>
      <c r="L11179" t="s">
        <v>14</v>
      </c>
      <c r="M11179">
        <v>0.83379999999999999</v>
      </c>
    </row>
    <row r="11180" spans="1:13" x14ac:dyDescent="0.25">
      <c r="A11180">
        <v>292307</v>
      </c>
      <c r="B11180">
        <v>2</v>
      </c>
      <c r="C11180" s="1">
        <v>43101</v>
      </c>
      <c r="D11180">
        <v>547989</v>
      </c>
      <c r="E11180">
        <v>428</v>
      </c>
      <c r="F11180">
        <v>2</v>
      </c>
      <c r="G11180">
        <v>1453.5</v>
      </c>
      <c r="H11180" s="1">
        <v>43101</v>
      </c>
      <c r="I11180">
        <v>230</v>
      </c>
      <c r="J11180">
        <v>1293.615</v>
      </c>
      <c r="K11180">
        <v>481.57499999999999</v>
      </c>
      <c r="L11180" t="s">
        <v>14</v>
      </c>
      <c r="M11180">
        <v>0.83379999999999999</v>
      </c>
    </row>
    <row r="11181" spans="1:13" x14ac:dyDescent="0.25">
      <c r="A11181">
        <v>292308</v>
      </c>
      <c r="B11181">
        <v>0</v>
      </c>
      <c r="C11181" s="1">
        <v>43101</v>
      </c>
      <c r="D11181">
        <v>1380707</v>
      </c>
      <c r="E11181">
        <v>1476</v>
      </c>
      <c r="F11181">
        <v>5</v>
      </c>
      <c r="G11181">
        <v>403.2</v>
      </c>
      <c r="H11181" s="1">
        <v>43101</v>
      </c>
      <c r="I11181">
        <v>610</v>
      </c>
      <c r="J11181">
        <v>346.75200000000001</v>
      </c>
      <c r="K11181">
        <v>185.416</v>
      </c>
      <c r="L11181" t="s">
        <v>13</v>
      </c>
      <c r="M11181">
        <v>1</v>
      </c>
    </row>
    <row r="11182" spans="1:13" x14ac:dyDescent="0.25">
      <c r="A11182">
        <v>292309</v>
      </c>
      <c r="B11182">
        <v>0</v>
      </c>
      <c r="C11182" s="1">
        <v>43101</v>
      </c>
      <c r="D11182">
        <v>897390</v>
      </c>
      <c r="E11182">
        <v>83</v>
      </c>
      <c r="F11182">
        <v>1</v>
      </c>
      <c r="G11182">
        <v>89.991</v>
      </c>
      <c r="H11182" s="1">
        <v>43101</v>
      </c>
      <c r="I11182">
        <v>330</v>
      </c>
      <c r="J11182">
        <v>83.691599999999994</v>
      </c>
      <c r="K11182">
        <v>41.381999999999998</v>
      </c>
      <c r="L11182" t="s">
        <v>14</v>
      </c>
      <c r="M11182">
        <v>0.83379999999999999</v>
      </c>
    </row>
    <row r="11183" spans="1:13" x14ac:dyDescent="0.25">
      <c r="A11183">
        <v>292310</v>
      </c>
      <c r="B11183">
        <v>0</v>
      </c>
      <c r="C11183" s="1">
        <v>43101</v>
      </c>
      <c r="D11183">
        <v>278518</v>
      </c>
      <c r="E11183">
        <v>1289</v>
      </c>
      <c r="F11183">
        <v>1</v>
      </c>
      <c r="G11183">
        <v>85.789000000000001</v>
      </c>
      <c r="H11183" s="1">
        <v>43102</v>
      </c>
      <c r="I11183">
        <v>999999</v>
      </c>
      <c r="J11183">
        <v>85.789000000000001</v>
      </c>
      <c r="K11183">
        <v>43.735999999999997</v>
      </c>
      <c r="L11183" t="s">
        <v>15</v>
      </c>
      <c r="M11183">
        <v>1.254</v>
      </c>
    </row>
    <row r="11184" spans="1:13" x14ac:dyDescent="0.25">
      <c r="A11184">
        <v>292310</v>
      </c>
      <c r="B11184">
        <v>1</v>
      </c>
      <c r="C11184" s="1">
        <v>43101</v>
      </c>
      <c r="D11184">
        <v>278518</v>
      </c>
      <c r="E11184">
        <v>1579</v>
      </c>
      <c r="F11184">
        <v>6</v>
      </c>
      <c r="G11184">
        <v>284.7</v>
      </c>
      <c r="H11184" s="1">
        <v>43102</v>
      </c>
      <c r="I11184">
        <v>999999</v>
      </c>
      <c r="J11184">
        <v>259.077</v>
      </c>
      <c r="K11184">
        <v>94.328000000000003</v>
      </c>
      <c r="L11184" t="s">
        <v>15</v>
      </c>
      <c r="M11184">
        <v>1.254</v>
      </c>
    </row>
    <row r="11185" spans="1:13" x14ac:dyDescent="0.25">
      <c r="A11185">
        <v>292310</v>
      </c>
      <c r="B11185">
        <v>2</v>
      </c>
      <c r="C11185" s="1">
        <v>43101</v>
      </c>
      <c r="D11185">
        <v>278518</v>
      </c>
      <c r="E11185">
        <v>340</v>
      </c>
      <c r="F11185">
        <v>2</v>
      </c>
      <c r="G11185">
        <v>1228.5</v>
      </c>
      <c r="H11185" s="1">
        <v>43102</v>
      </c>
      <c r="I11185">
        <v>999999</v>
      </c>
      <c r="J11185">
        <v>1228.5</v>
      </c>
      <c r="K11185">
        <v>564.94500000000005</v>
      </c>
      <c r="L11185" t="s">
        <v>15</v>
      </c>
      <c r="M11185">
        <v>1.254</v>
      </c>
    </row>
    <row r="11186" spans="1:13" x14ac:dyDescent="0.25">
      <c r="A11186">
        <v>292310</v>
      </c>
      <c r="B11186">
        <v>3</v>
      </c>
      <c r="C11186" s="1">
        <v>43101</v>
      </c>
      <c r="D11186">
        <v>278518</v>
      </c>
      <c r="E11186">
        <v>158</v>
      </c>
      <c r="F11186">
        <v>6</v>
      </c>
      <c r="G11186">
        <v>1044.9905000000001</v>
      </c>
      <c r="H11186" s="1">
        <v>43102</v>
      </c>
      <c r="I11186">
        <v>999999</v>
      </c>
      <c r="J11186">
        <v>1044.9905000000001</v>
      </c>
      <c r="K11186">
        <v>480.5575</v>
      </c>
      <c r="L11186" t="s">
        <v>15</v>
      </c>
      <c r="M11186">
        <v>1.254</v>
      </c>
    </row>
    <row r="11187" spans="1:13" x14ac:dyDescent="0.25">
      <c r="A11187">
        <v>292310</v>
      </c>
      <c r="B11187">
        <v>4</v>
      </c>
      <c r="C11187" s="1">
        <v>43101</v>
      </c>
      <c r="D11187">
        <v>278518</v>
      </c>
      <c r="E11187">
        <v>2498</v>
      </c>
      <c r="F11187">
        <v>4</v>
      </c>
      <c r="G11187">
        <v>33.207999999999998</v>
      </c>
      <c r="H11187" s="1">
        <v>43102</v>
      </c>
      <c r="I11187">
        <v>999999</v>
      </c>
      <c r="J11187">
        <v>29.222999999999999</v>
      </c>
      <c r="K11187">
        <v>16.925999999999998</v>
      </c>
      <c r="L11187" t="s">
        <v>15</v>
      </c>
      <c r="M11187">
        <v>1.254</v>
      </c>
    </row>
    <row r="11188" spans="1:13" x14ac:dyDescent="0.25">
      <c r="A11188">
        <v>292310</v>
      </c>
      <c r="B11188">
        <v>5</v>
      </c>
      <c r="C11188" s="1">
        <v>43101</v>
      </c>
      <c r="D11188">
        <v>278518</v>
      </c>
      <c r="E11188">
        <v>2504</v>
      </c>
      <c r="F11188">
        <v>4</v>
      </c>
      <c r="G11188">
        <v>13.986000000000001</v>
      </c>
      <c r="H11188" s="1">
        <v>43102</v>
      </c>
      <c r="I11188">
        <v>999999</v>
      </c>
      <c r="J11188">
        <v>12.307600000000001</v>
      </c>
      <c r="K11188">
        <v>7.1260000000000003</v>
      </c>
      <c r="L11188" t="s">
        <v>15</v>
      </c>
      <c r="M11188">
        <v>1.254</v>
      </c>
    </row>
    <row r="11189" spans="1:13" x14ac:dyDescent="0.25">
      <c r="A11189">
        <v>292400</v>
      </c>
      <c r="B11189">
        <v>0</v>
      </c>
      <c r="C11189" s="1">
        <v>43102</v>
      </c>
      <c r="D11189">
        <v>1238971</v>
      </c>
      <c r="E11189">
        <v>456</v>
      </c>
      <c r="F11189">
        <v>6</v>
      </c>
      <c r="G11189">
        <v>838.5</v>
      </c>
      <c r="H11189" s="1">
        <v>43102</v>
      </c>
      <c r="I11189">
        <v>450</v>
      </c>
      <c r="J11189">
        <v>763.03499999999997</v>
      </c>
      <c r="K11189">
        <v>385.59</v>
      </c>
      <c r="L11189" t="s">
        <v>13</v>
      </c>
      <c r="M11189">
        <v>1</v>
      </c>
    </row>
    <row r="11190" spans="1:13" x14ac:dyDescent="0.25">
      <c r="A11190">
        <v>292400</v>
      </c>
      <c r="B11190">
        <v>1</v>
      </c>
      <c r="C11190" s="1">
        <v>43102</v>
      </c>
      <c r="D11190">
        <v>1238971</v>
      </c>
      <c r="E11190">
        <v>1689</v>
      </c>
      <c r="F11190">
        <v>2</v>
      </c>
      <c r="G11190">
        <v>4.4820000000000002</v>
      </c>
      <c r="H11190" s="1">
        <v>43102</v>
      </c>
      <c r="I11190">
        <v>450</v>
      </c>
      <c r="J11190">
        <v>4.4820000000000002</v>
      </c>
      <c r="K11190">
        <v>2.286</v>
      </c>
      <c r="L11190" t="s">
        <v>13</v>
      </c>
      <c r="M11190">
        <v>1</v>
      </c>
    </row>
    <row r="11191" spans="1:13" x14ac:dyDescent="0.25">
      <c r="A11191">
        <v>292400</v>
      </c>
      <c r="B11191">
        <v>2</v>
      </c>
      <c r="C11191" s="1">
        <v>43102</v>
      </c>
      <c r="D11191">
        <v>1238971</v>
      </c>
      <c r="E11191">
        <v>2061</v>
      </c>
      <c r="F11191">
        <v>4</v>
      </c>
      <c r="G11191">
        <v>599.346</v>
      </c>
      <c r="H11191" s="1">
        <v>43102</v>
      </c>
      <c r="I11191">
        <v>450</v>
      </c>
      <c r="J11191">
        <v>599.346</v>
      </c>
      <c r="K11191">
        <v>198.57599999999999</v>
      </c>
      <c r="L11191" t="s">
        <v>13</v>
      </c>
      <c r="M11191">
        <v>1</v>
      </c>
    </row>
    <row r="11192" spans="1:13" x14ac:dyDescent="0.25">
      <c r="A11192">
        <v>292400</v>
      </c>
      <c r="B11192">
        <v>3</v>
      </c>
      <c r="C11192" s="1">
        <v>43102</v>
      </c>
      <c r="D11192">
        <v>1238971</v>
      </c>
      <c r="E11192">
        <v>2360</v>
      </c>
      <c r="F11192">
        <v>3</v>
      </c>
      <c r="G11192">
        <v>179.99100000000001</v>
      </c>
      <c r="H11192" s="1">
        <v>43102</v>
      </c>
      <c r="I11192">
        <v>450</v>
      </c>
      <c r="J11192">
        <v>167.39160000000001</v>
      </c>
      <c r="K11192">
        <v>91.763999999999996</v>
      </c>
      <c r="L11192" t="s">
        <v>13</v>
      </c>
      <c r="M11192">
        <v>1</v>
      </c>
    </row>
    <row r="11193" spans="1:13" x14ac:dyDescent="0.25">
      <c r="A11193">
        <v>292400</v>
      </c>
      <c r="B11193">
        <v>4</v>
      </c>
      <c r="C11193" s="1">
        <v>43102</v>
      </c>
      <c r="D11193">
        <v>1238971</v>
      </c>
      <c r="E11193">
        <v>1443</v>
      </c>
      <c r="F11193">
        <v>3</v>
      </c>
      <c r="G11193">
        <v>824.6</v>
      </c>
      <c r="H11193" s="1">
        <v>43102</v>
      </c>
      <c r="I11193">
        <v>450</v>
      </c>
      <c r="J11193">
        <v>733.89400000000001</v>
      </c>
      <c r="K11193">
        <v>273.20999999999998</v>
      </c>
      <c r="L11193" t="s">
        <v>13</v>
      </c>
      <c r="M11193">
        <v>1</v>
      </c>
    </row>
    <row r="11194" spans="1:13" x14ac:dyDescent="0.25">
      <c r="A11194">
        <v>292400</v>
      </c>
      <c r="B11194">
        <v>5</v>
      </c>
      <c r="C11194" s="1">
        <v>43102</v>
      </c>
      <c r="D11194">
        <v>1238971</v>
      </c>
      <c r="E11194">
        <v>1687</v>
      </c>
      <c r="F11194">
        <v>3</v>
      </c>
      <c r="G11194">
        <v>6.1920000000000002</v>
      </c>
      <c r="H11194" s="1">
        <v>43102</v>
      </c>
      <c r="I11194">
        <v>450</v>
      </c>
      <c r="J11194">
        <v>5.9443000000000001</v>
      </c>
      <c r="K11194">
        <v>2.8439999999999999</v>
      </c>
      <c r="L11194" t="s">
        <v>13</v>
      </c>
      <c r="M11194">
        <v>1</v>
      </c>
    </row>
    <row r="11195" spans="1:13" x14ac:dyDescent="0.25">
      <c r="A11195">
        <v>292401</v>
      </c>
      <c r="B11195">
        <v>0</v>
      </c>
      <c r="C11195" s="1">
        <v>43102</v>
      </c>
      <c r="D11195">
        <v>608410</v>
      </c>
      <c r="E11195">
        <v>141</v>
      </c>
      <c r="F11195">
        <v>4</v>
      </c>
      <c r="G11195">
        <v>284.9905</v>
      </c>
      <c r="H11195" s="1">
        <v>43107</v>
      </c>
      <c r="I11195">
        <v>999999</v>
      </c>
      <c r="J11195">
        <v>247.9417</v>
      </c>
      <c r="K11195">
        <v>145.29300000000001</v>
      </c>
      <c r="L11195" t="s">
        <v>14</v>
      </c>
      <c r="M11195">
        <v>0.82879999999999998</v>
      </c>
    </row>
    <row r="11196" spans="1:13" x14ac:dyDescent="0.25">
      <c r="A11196">
        <v>292401</v>
      </c>
      <c r="B11196">
        <v>1</v>
      </c>
      <c r="C11196" s="1">
        <v>43102</v>
      </c>
      <c r="D11196">
        <v>608410</v>
      </c>
      <c r="E11196">
        <v>760</v>
      </c>
      <c r="F11196">
        <v>4</v>
      </c>
      <c r="G11196">
        <v>20.85</v>
      </c>
      <c r="H11196" s="1">
        <v>43107</v>
      </c>
      <c r="I11196">
        <v>999999</v>
      </c>
      <c r="J11196">
        <v>18.5565</v>
      </c>
      <c r="K11196">
        <v>10.635</v>
      </c>
      <c r="L11196" t="s">
        <v>14</v>
      </c>
      <c r="M11196">
        <v>0.82879999999999998</v>
      </c>
    </row>
    <row r="11197" spans="1:13" x14ac:dyDescent="0.25">
      <c r="A11197">
        <v>292402</v>
      </c>
      <c r="B11197">
        <v>0</v>
      </c>
      <c r="C11197" s="1">
        <v>43102</v>
      </c>
      <c r="D11197">
        <v>1226295</v>
      </c>
      <c r="E11197">
        <v>1413</v>
      </c>
      <c r="F11197">
        <v>1</v>
      </c>
      <c r="G11197">
        <v>418.6</v>
      </c>
      <c r="H11197" s="1">
        <v>43103</v>
      </c>
      <c r="I11197">
        <v>999999</v>
      </c>
      <c r="J11197">
        <v>418.6</v>
      </c>
      <c r="K11197">
        <v>192.5</v>
      </c>
      <c r="L11197" t="s">
        <v>13</v>
      </c>
      <c r="M11197">
        <v>1</v>
      </c>
    </row>
    <row r="11198" spans="1:13" x14ac:dyDescent="0.25">
      <c r="A11198">
        <v>292403</v>
      </c>
      <c r="B11198">
        <v>0</v>
      </c>
      <c r="C11198" s="1">
        <v>43102</v>
      </c>
      <c r="D11198">
        <v>321877</v>
      </c>
      <c r="E11198">
        <v>1559</v>
      </c>
      <c r="F11198">
        <v>1</v>
      </c>
      <c r="G11198">
        <v>418.6</v>
      </c>
      <c r="H11198" s="1">
        <v>43102</v>
      </c>
      <c r="I11198">
        <v>100</v>
      </c>
      <c r="J11198">
        <v>389.298</v>
      </c>
      <c r="K11198">
        <v>192.5</v>
      </c>
      <c r="L11198" t="s">
        <v>15</v>
      </c>
      <c r="M11198">
        <v>1.2539</v>
      </c>
    </row>
    <row r="11199" spans="1:13" x14ac:dyDescent="0.25">
      <c r="A11199">
        <v>292404</v>
      </c>
      <c r="B11199">
        <v>0</v>
      </c>
      <c r="C11199" s="1">
        <v>43102</v>
      </c>
      <c r="D11199">
        <v>380493</v>
      </c>
      <c r="E11199">
        <v>1544</v>
      </c>
      <c r="F11199">
        <v>10</v>
      </c>
      <c r="G11199">
        <v>333.2</v>
      </c>
      <c r="H11199" s="1">
        <v>43107</v>
      </c>
      <c r="I11199">
        <v>999999</v>
      </c>
      <c r="J11199">
        <v>293.21600000000001</v>
      </c>
      <c r="K11199">
        <v>153.22999999999999</v>
      </c>
      <c r="L11199" t="s">
        <v>15</v>
      </c>
      <c r="M11199">
        <v>1.2539</v>
      </c>
    </row>
    <row r="11200" spans="1:13" x14ac:dyDescent="0.25">
      <c r="A11200">
        <v>292404</v>
      </c>
      <c r="B11200">
        <v>1</v>
      </c>
      <c r="C11200" s="1">
        <v>43102</v>
      </c>
      <c r="D11200">
        <v>380493</v>
      </c>
      <c r="E11200">
        <v>1811</v>
      </c>
      <c r="F11200">
        <v>2</v>
      </c>
      <c r="G11200">
        <v>28.8</v>
      </c>
      <c r="H11200" s="1">
        <v>43107</v>
      </c>
      <c r="I11200">
        <v>999999</v>
      </c>
      <c r="J11200">
        <v>26.207999999999998</v>
      </c>
      <c r="K11200">
        <v>14.679</v>
      </c>
      <c r="L11200" t="s">
        <v>15</v>
      </c>
      <c r="M11200">
        <v>1.2539</v>
      </c>
    </row>
    <row r="11201" spans="1:13" x14ac:dyDescent="0.25">
      <c r="A11201">
        <v>292404</v>
      </c>
      <c r="B11201">
        <v>2</v>
      </c>
      <c r="C11201" s="1">
        <v>43102</v>
      </c>
      <c r="D11201">
        <v>380493</v>
      </c>
      <c r="E11201">
        <v>795</v>
      </c>
      <c r="F11201">
        <v>1</v>
      </c>
      <c r="G11201">
        <v>20.85</v>
      </c>
      <c r="H11201" s="1">
        <v>43107</v>
      </c>
      <c r="I11201">
        <v>999999</v>
      </c>
      <c r="J11201">
        <v>20.85</v>
      </c>
      <c r="K11201">
        <v>10.635</v>
      </c>
      <c r="L11201" t="s">
        <v>15</v>
      </c>
      <c r="M11201">
        <v>1.2539</v>
      </c>
    </row>
    <row r="11202" spans="1:13" x14ac:dyDescent="0.25">
      <c r="A11202">
        <v>292404</v>
      </c>
      <c r="B11202">
        <v>3</v>
      </c>
      <c r="C11202" s="1">
        <v>43102</v>
      </c>
      <c r="D11202">
        <v>380493</v>
      </c>
      <c r="E11202">
        <v>1578</v>
      </c>
      <c r="F11202">
        <v>1</v>
      </c>
      <c r="G11202">
        <v>284.7</v>
      </c>
      <c r="H11202" s="1">
        <v>43107</v>
      </c>
      <c r="I11202">
        <v>999999</v>
      </c>
      <c r="J11202">
        <v>284.7</v>
      </c>
      <c r="K11202">
        <v>94.328000000000003</v>
      </c>
      <c r="L11202" t="s">
        <v>15</v>
      </c>
      <c r="M11202">
        <v>1.2539</v>
      </c>
    </row>
    <row r="11203" spans="1:13" x14ac:dyDescent="0.25">
      <c r="A11203">
        <v>292404</v>
      </c>
      <c r="B11203">
        <v>4</v>
      </c>
      <c r="C11203" s="1">
        <v>43102</v>
      </c>
      <c r="D11203">
        <v>380493</v>
      </c>
      <c r="E11203">
        <v>1789</v>
      </c>
      <c r="F11203">
        <v>1</v>
      </c>
      <c r="G11203">
        <v>38.700000000000003</v>
      </c>
      <c r="H11203" s="1">
        <v>43107</v>
      </c>
      <c r="I11203">
        <v>999999</v>
      </c>
      <c r="J11203">
        <v>34.055999999999997</v>
      </c>
      <c r="K11203">
        <v>19.728000000000002</v>
      </c>
      <c r="L11203" t="s">
        <v>15</v>
      </c>
      <c r="M11203">
        <v>1.2539</v>
      </c>
    </row>
    <row r="11204" spans="1:13" x14ac:dyDescent="0.25">
      <c r="A11204">
        <v>292404</v>
      </c>
      <c r="B11204">
        <v>5</v>
      </c>
      <c r="C11204" s="1">
        <v>43102</v>
      </c>
      <c r="D11204">
        <v>380493</v>
      </c>
      <c r="E11204">
        <v>1678</v>
      </c>
      <c r="F11204">
        <v>2</v>
      </c>
      <c r="G11204">
        <v>15.201000000000001</v>
      </c>
      <c r="H11204" s="1">
        <v>43107</v>
      </c>
      <c r="I11204">
        <v>999999</v>
      </c>
      <c r="J11204">
        <v>15.201000000000001</v>
      </c>
      <c r="K11204">
        <v>5.04</v>
      </c>
      <c r="L11204" t="s">
        <v>15</v>
      </c>
      <c r="M11204">
        <v>1.2539</v>
      </c>
    </row>
    <row r="11205" spans="1:13" x14ac:dyDescent="0.25">
      <c r="A11205">
        <v>292404</v>
      </c>
      <c r="B11205">
        <v>6</v>
      </c>
      <c r="C11205" s="1">
        <v>43102</v>
      </c>
      <c r="D11205">
        <v>380493</v>
      </c>
      <c r="E11205">
        <v>1225</v>
      </c>
      <c r="F11205">
        <v>2</v>
      </c>
      <c r="G11205">
        <v>1100</v>
      </c>
      <c r="H11205" s="1">
        <v>43107</v>
      </c>
      <c r="I11205">
        <v>999999</v>
      </c>
      <c r="J11205">
        <v>946</v>
      </c>
      <c r="K11205">
        <v>364.452</v>
      </c>
      <c r="L11205" t="s">
        <v>15</v>
      </c>
      <c r="M11205">
        <v>1.2539</v>
      </c>
    </row>
    <row r="11206" spans="1:13" x14ac:dyDescent="0.25">
      <c r="A11206">
        <v>292405</v>
      </c>
      <c r="B11206">
        <v>0</v>
      </c>
      <c r="C11206" s="1">
        <v>43102</v>
      </c>
      <c r="D11206">
        <v>359571</v>
      </c>
      <c r="E11206">
        <v>1449</v>
      </c>
      <c r="F11206">
        <v>1</v>
      </c>
      <c r="G11206">
        <v>420</v>
      </c>
      <c r="H11206" s="1">
        <v>43107</v>
      </c>
      <c r="I11206">
        <v>999999</v>
      </c>
      <c r="J11206">
        <v>420</v>
      </c>
      <c r="K11206">
        <v>193.14400000000001</v>
      </c>
      <c r="L11206" t="s">
        <v>15</v>
      </c>
      <c r="M11206">
        <v>1.2539</v>
      </c>
    </row>
    <row r="11207" spans="1:13" x14ac:dyDescent="0.25">
      <c r="A11207">
        <v>292406</v>
      </c>
      <c r="B11207">
        <v>0</v>
      </c>
      <c r="C11207" s="1">
        <v>43102</v>
      </c>
      <c r="D11207">
        <v>1519738</v>
      </c>
      <c r="E11207">
        <v>430</v>
      </c>
      <c r="F11207">
        <v>3</v>
      </c>
      <c r="G11207">
        <v>404.92500000000001</v>
      </c>
      <c r="H11207" s="1">
        <v>43104</v>
      </c>
      <c r="I11207">
        <v>999999</v>
      </c>
      <c r="J11207">
        <v>376.58019999999999</v>
      </c>
      <c r="K11207">
        <v>206.44499999999999</v>
      </c>
      <c r="L11207" t="s">
        <v>13</v>
      </c>
      <c r="M11207">
        <v>1</v>
      </c>
    </row>
    <row r="11208" spans="1:13" x14ac:dyDescent="0.25">
      <c r="A11208">
        <v>292406</v>
      </c>
      <c r="B11208">
        <v>1</v>
      </c>
      <c r="C11208" s="1">
        <v>43102</v>
      </c>
      <c r="D11208">
        <v>1519738</v>
      </c>
      <c r="E11208">
        <v>1790</v>
      </c>
      <c r="F11208">
        <v>1</v>
      </c>
      <c r="G11208">
        <v>38.700000000000003</v>
      </c>
      <c r="H11208" s="1">
        <v>43104</v>
      </c>
      <c r="I11208">
        <v>999999</v>
      </c>
      <c r="J11208">
        <v>33.668999999999997</v>
      </c>
      <c r="K11208">
        <v>19.728000000000002</v>
      </c>
      <c r="L11208" t="s">
        <v>13</v>
      </c>
      <c r="M11208">
        <v>1</v>
      </c>
    </row>
    <row r="11209" spans="1:13" x14ac:dyDescent="0.25">
      <c r="A11209">
        <v>292407</v>
      </c>
      <c r="B11209">
        <v>0</v>
      </c>
      <c r="C11209" s="1">
        <v>43102</v>
      </c>
      <c r="D11209">
        <v>1347323</v>
      </c>
      <c r="E11209">
        <v>496</v>
      </c>
      <c r="F11209">
        <v>1</v>
      </c>
      <c r="G11209">
        <v>268.5</v>
      </c>
      <c r="H11209" s="1">
        <v>43102</v>
      </c>
      <c r="I11209">
        <v>450</v>
      </c>
      <c r="J11209">
        <v>230.91</v>
      </c>
      <c r="K11209">
        <v>123.48</v>
      </c>
      <c r="L11209" t="s">
        <v>13</v>
      </c>
      <c r="M11209">
        <v>1</v>
      </c>
    </row>
    <row r="11210" spans="1:13" x14ac:dyDescent="0.25">
      <c r="A11210">
        <v>292408</v>
      </c>
      <c r="B11210">
        <v>0</v>
      </c>
      <c r="C11210" s="1">
        <v>43102</v>
      </c>
      <c r="D11210">
        <v>2089223</v>
      </c>
      <c r="E11210">
        <v>1573</v>
      </c>
      <c r="F11210">
        <v>1</v>
      </c>
      <c r="G11210">
        <v>76.686999999999998</v>
      </c>
      <c r="H11210" s="1">
        <v>43105</v>
      </c>
      <c r="I11210">
        <v>999999</v>
      </c>
      <c r="J11210">
        <v>69.7851</v>
      </c>
      <c r="K11210">
        <v>35.268999999999998</v>
      </c>
      <c r="L11210" t="s">
        <v>13</v>
      </c>
      <c r="M11210">
        <v>1</v>
      </c>
    </row>
    <row r="11211" spans="1:13" x14ac:dyDescent="0.25">
      <c r="A11211">
        <v>292409</v>
      </c>
      <c r="B11211">
        <v>0</v>
      </c>
      <c r="C11211" s="1">
        <v>43102</v>
      </c>
      <c r="D11211">
        <v>1276790</v>
      </c>
      <c r="E11211">
        <v>1579</v>
      </c>
      <c r="F11211">
        <v>7</v>
      </c>
      <c r="G11211">
        <v>284.7</v>
      </c>
      <c r="H11211" s="1">
        <v>43102</v>
      </c>
      <c r="I11211">
        <v>500</v>
      </c>
      <c r="J11211">
        <v>281.85300000000001</v>
      </c>
      <c r="K11211">
        <v>94.328000000000003</v>
      </c>
      <c r="L11211" t="s">
        <v>13</v>
      </c>
      <c r="M11211">
        <v>1</v>
      </c>
    </row>
    <row r="11212" spans="1:13" x14ac:dyDescent="0.25">
      <c r="A11212">
        <v>292409</v>
      </c>
      <c r="B11212">
        <v>1</v>
      </c>
      <c r="C11212" s="1">
        <v>43102</v>
      </c>
      <c r="D11212">
        <v>1276790</v>
      </c>
      <c r="E11212">
        <v>1473</v>
      </c>
      <c r="F11212">
        <v>2</v>
      </c>
      <c r="G11212">
        <v>376.6</v>
      </c>
      <c r="H11212" s="1">
        <v>43102</v>
      </c>
      <c r="I11212">
        <v>500</v>
      </c>
      <c r="J11212">
        <v>376.6</v>
      </c>
      <c r="K11212">
        <v>173.18</v>
      </c>
      <c r="L11212" t="s">
        <v>13</v>
      </c>
      <c r="M11212">
        <v>1</v>
      </c>
    </row>
    <row r="11213" spans="1:13" x14ac:dyDescent="0.25">
      <c r="A11213">
        <v>292409</v>
      </c>
      <c r="B11213">
        <v>2</v>
      </c>
      <c r="C11213" s="1">
        <v>43102</v>
      </c>
      <c r="D11213">
        <v>1276790</v>
      </c>
      <c r="E11213">
        <v>141</v>
      </c>
      <c r="F11213">
        <v>6</v>
      </c>
      <c r="G11213">
        <v>284.9905</v>
      </c>
      <c r="H11213" s="1">
        <v>43102</v>
      </c>
      <c r="I11213">
        <v>500</v>
      </c>
      <c r="J11213">
        <v>259.34129999999999</v>
      </c>
      <c r="K11213">
        <v>145.29300000000001</v>
      </c>
      <c r="L11213" t="s">
        <v>13</v>
      </c>
      <c r="M11213">
        <v>1</v>
      </c>
    </row>
    <row r="11214" spans="1:13" x14ac:dyDescent="0.25">
      <c r="A11214">
        <v>292409</v>
      </c>
      <c r="B11214">
        <v>3</v>
      </c>
      <c r="C11214" s="1">
        <v>43102</v>
      </c>
      <c r="D11214">
        <v>1276790</v>
      </c>
      <c r="E11214">
        <v>1635</v>
      </c>
      <c r="F11214">
        <v>5</v>
      </c>
      <c r="G11214">
        <v>29.757000000000001</v>
      </c>
      <c r="H11214" s="1">
        <v>43102</v>
      </c>
      <c r="I11214">
        <v>500</v>
      </c>
      <c r="J11214">
        <v>29.757000000000001</v>
      </c>
      <c r="K11214">
        <v>9.8539999999999992</v>
      </c>
      <c r="L11214" t="s">
        <v>13</v>
      </c>
      <c r="M11214">
        <v>1</v>
      </c>
    </row>
    <row r="11215" spans="1:13" x14ac:dyDescent="0.25">
      <c r="A11215">
        <v>292409</v>
      </c>
      <c r="B11215">
        <v>4</v>
      </c>
      <c r="C11215" s="1">
        <v>43102</v>
      </c>
      <c r="D11215">
        <v>1276790</v>
      </c>
      <c r="E11215">
        <v>2505</v>
      </c>
      <c r="F11215">
        <v>3</v>
      </c>
      <c r="G11215">
        <v>13.986000000000001</v>
      </c>
      <c r="H11215" s="1">
        <v>43102</v>
      </c>
      <c r="I11215">
        <v>500</v>
      </c>
      <c r="J11215">
        <v>13.986000000000001</v>
      </c>
      <c r="K11215">
        <v>7.1260000000000003</v>
      </c>
      <c r="L11215" t="s">
        <v>13</v>
      </c>
      <c r="M11215">
        <v>1</v>
      </c>
    </row>
    <row r="11216" spans="1:13" x14ac:dyDescent="0.25">
      <c r="A11216">
        <v>292409</v>
      </c>
      <c r="B11216">
        <v>5</v>
      </c>
      <c r="C11216" s="1">
        <v>43102</v>
      </c>
      <c r="D11216">
        <v>1276790</v>
      </c>
      <c r="E11216">
        <v>2111</v>
      </c>
      <c r="F11216">
        <v>2</v>
      </c>
      <c r="G11216">
        <v>789.75</v>
      </c>
      <c r="H11216" s="1">
        <v>43102</v>
      </c>
      <c r="I11216">
        <v>500</v>
      </c>
      <c r="J11216">
        <v>726.57</v>
      </c>
      <c r="K11216">
        <v>363.17700000000002</v>
      </c>
      <c r="L11216" t="s">
        <v>13</v>
      </c>
      <c r="M11216">
        <v>1</v>
      </c>
    </row>
    <row r="11217" spans="1:13" x14ac:dyDescent="0.25">
      <c r="A11217">
        <v>292409</v>
      </c>
      <c r="B11217">
        <v>6</v>
      </c>
      <c r="C11217" s="1">
        <v>43102</v>
      </c>
      <c r="D11217">
        <v>1276790</v>
      </c>
      <c r="E11217">
        <v>2494</v>
      </c>
      <c r="F11217">
        <v>2</v>
      </c>
      <c r="G11217">
        <v>4.1159999999999997</v>
      </c>
      <c r="H11217" s="1">
        <v>43102</v>
      </c>
      <c r="I11217">
        <v>500</v>
      </c>
      <c r="J11217">
        <v>3.7044000000000001</v>
      </c>
      <c r="K11217">
        <v>2.1</v>
      </c>
      <c r="L11217" t="s">
        <v>13</v>
      </c>
      <c r="M11217">
        <v>1</v>
      </c>
    </row>
    <row r="11218" spans="1:13" x14ac:dyDescent="0.25">
      <c r="A11218">
        <v>292410</v>
      </c>
      <c r="B11218">
        <v>0</v>
      </c>
      <c r="C11218" s="1">
        <v>43102</v>
      </c>
      <c r="D11218">
        <v>1480286</v>
      </c>
      <c r="E11218">
        <v>1236</v>
      </c>
      <c r="F11218">
        <v>3</v>
      </c>
      <c r="G11218">
        <v>206.8</v>
      </c>
      <c r="H11218" s="1">
        <v>43102</v>
      </c>
      <c r="I11218">
        <v>450</v>
      </c>
      <c r="J11218">
        <v>186.12</v>
      </c>
      <c r="K11218">
        <v>105.435</v>
      </c>
      <c r="L11218" t="s">
        <v>13</v>
      </c>
      <c r="M11218">
        <v>1</v>
      </c>
    </row>
    <row r="11219" spans="1:13" x14ac:dyDescent="0.25">
      <c r="A11219">
        <v>291709</v>
      </c>
      <c r="B11219">
        <v>0</v>
      </c>
      <c r="C11219" s="1">
        <v>43095</v>
      </c>
      <c r="D11219">
        <v>1156834</v>
      </c>
      <c r="E11219">
        <v>1356</v>
      </c>
      <c r="F11219">
        <v>3</v>
      </c>
      <c r="G11219">
        <v>50.386000000000003</v>
      </c>
      <c r="H11219" s="1">
        <v>43095</v>
      </c>
      <c r="I11219">
        <v>410</v>
      </c>
      <c r="J11219">
        <v>43.331899999999997</v>
      </c>
      <c r="K11219">
        <v>23.17</v>
      </c>
      <c r="L11219" t="s">
        <v>16</v>
      </c>
      <c r="M11219">
        <v>0.74719999999999998</v>
      </c>
    </row>
    <row r="11220" spans="1:13" x14ac:dyDescent="0.25">
      <c r="A11220">
        <v>291709</v>
      </c>
      <c r="B11220">
        <v>1</v>
      </c>
      <c r="C11220" s="1">
        <v>43095</v>
      </c>
      <c r="D11220">
        <v>1156834</v>
      </c>
      <c r="E11220">
        <v>110</v>
      </c>
      <c r="F11220">
        <v>1</v>
      </c>
      <c r="G11220">
        <v>119.691</v>
      </c>
      <c r="H11220" s="1">
        <v>43095</v>
      </c>
      <c r="I11220">
        <v>410</v>
      </c>
      <c r="J11220">
        <v>106.5249</v>
      </c>
      <c r="K11220">
        <v>55.043999999999997</v>
      </c>
      <c r="L11220" t="s">
        <v>16</v>
      </c>
      <c r="M11220">
        <v>0.74719999999999998</v>
      </c>
    </row>
    <row r="11221" spans="1:13" x14ac:dyDescent="0.25">
      <c r="A11221">
        <v>291709</v>
      </c>
      <c r="B11221">
        <v>3</v>
      </c>
      <c r="C11221" s="1">
        <v>43095</v>
      </c>
      <c r="D11221">
        <v>1156834</v>
      </c>
      <c r="E11221">
        <v>1034</v>
      </c>
      <c r="F11221">
        <v>2</v>
      </c>
      <c r="G11221">
        <v>319</v>
      </c>
      <c r="H11221" s="1">
        <v>43095</v>
      </c>
      <c r="I11221">
        <v>410</v>
      </c>
      <c r="J11221">
        <v>277.52999999999997</v>
      </c>
      <c r="K11221">
        <v>105.688</v>
      </c>
      <c r="L11221" t="s">
        <v>16</v>
      </c>
      <c r="M11221">
        <v>0.74719999999999998</v>
      </c>
    </row>
    <row r="11222" spans="1:13" x14ac:dyDescent="0.25">
      <c r="A11222">
        <v>291710</v>
      </c>
      <c r="B11222">
        <v>0</v>
      </c>
      <c r="C11222" s="1">
        <v>43095</v>
      </c>
      <c r="D11222">
        <v>1752866</v>
      </c>
      <c r="E11222">
        <v>449</v>
      </c>
      <c r="F11222">
        <v>3</v>
      </c>
      <c r="G11222">
        <v>523.5</v>
      </c>
      <c r="H11222" s="1">
        <v>43095</v>
      </c>
      <c r="I11222">
        <v>585</v>
      </c>
      <c r="J11222">
        <v>523.5</v>
      </c>
      <c r="K11222">
        <v>240.73500000000001</v>
      </c>
      <c r="L11222" t="s">
        <v>13</v>
      </c>
      <c r="M11222">
        <v>1</v>
      </c>
    </row>
    <row r="11223" spans="1:13" x14ac:dyDescent="0.25">
      <c r="A11223">
        <v>291711</v>
      </c>
      <c r="B11223">
        <v>0</v>
      </c>
      <c r="C11223" s="1">
        <v>43095</v>
      </c>
      <c r="D11223">
        <v>1336484</v>
      </c>
      <c r="E11223">
        <v>1624</v>
      </c>
      <c r="F11223">
        <v>3</v>
      </c>
      <c r="G11223">
        <v>284.7</v>
      </c>
      <c r="H11223" s="1">
        <v>43095</v>
      </c>
      <c r="I11223">
        <v>670</v>
      </c>
      <c r="J11223">
        <v>284.7</v>
      </c>
      <c r="K11223">
        <v>94.328000000000003</v>
      </c>
      <c r="L11223" t="s">
        <v>13</v>
      </c>
      <c r="M11223">
        <v>1</v>
      </c>
    </row>
    <row r="11224" spans="1:13" x14ac:dyDescent="0.25">
      <c r="A11224">
        <v>291711</v>
      </c>
      <c r="B11224">
        <v>1</v>
      </c>
      <c r="C11224" s="1">
        <v>43095</v>
      </c>
      <c r="D11224">
        <v>1336484</v>
      </c>
      <c r="E11224">
        <v>1414</v>
      </c>
      <c r="F11224">
        <v>3</v>
      </c>
      <c r="G11224">
        <v>358.4</v>
      </c>
      <c r="H11224" s="1">
        <v>43095</v>
      </c>
      <c r="I11224">
        <v>670</v>
      </c>
      <c r="J11224">
        <v>322.56</v>
      </c>
      <c r="K11224">
        <v>164.822</v>
      </c>
      <c r="L11224" t="s">
        <v>13</v>
      </c>
      <c r="M11224">
        <v>1</v>
      </c>
    </row>
    <row r="11225" spans="1:13" x14ac:dyDescent="0.25">
      <c r="A11225">
        <v>291711</v>
      </c>
      <c r="B11225">
        <v>2</v>
      </c>
      <c r="C11225" s="1">
        <v>43095</v>
      </c>
      <c r="D11225">
        <v>1336484</v>
      </c>
      <c r="E11225">
        <v>1437</v>
      </c>
      <c r="F11225">
        <v>4</v>
      </c>
      <c r="G11225">
        <v>278.60000000000002</v>
      </c>
      <c r="H11225" s="1">
        <v>43095</v>
      </c>
      <c r="I11225">
        <v>670</v>
      </c>
      <c r="J11225">
        <v>259.09800000000001</v>
      </c>
      <c r="K11225">
        <v>128.114</v>
      </c>
      <c r="L11225" t="s">
        <v>13</v>
      </c>
      <c r="M11225">
        <v>1</v>
      </c>
    </row>
    <row r="11226" spans="1:13" x14ac:dyDescent="0.25">
      <c r="A11226">
        <v>291711</v>
      </c>
      <c r="B11226">
        <v>3</v>
      </c>
      <c r="C11226" s="1">
        <v>43095</v>
      </c>
      <c r="D11226">
        <v>1336484</v>
      </c>
      <c r="E11226">
        <v>1920</v>
      </c>
      <c r="F11226">
        <v>1</v>
      </c>
      <c r="G11226">
        <v>116.991</v>
      </c>
      <c r="H11226" s="1">
        <v>43095</v>
      </c>
      <c r="I11226">
        <v>670</v>
      </c>
      <c r="J11226">
        <v>101.7821</v>
      </c>
      <c r="K11226">
        <v>59.643000000000001</v>
      </c>
      <c r="L11226" t="s">
        <v>13</v>
      </c>
      <c r="M11226">
        <v>1</v>
      </c>
    </row>
    <row r="11227" spans="1:13" x14ac:dyDescent="0.25">
      <c r="A11227">
        <v>291712</v>
      </c>
      <c r="B11227">
        <v>0</v>
      </c>
      <c r="C11227" s="1">
        <v>43095</v>
      </c>
      <c r="D11227">
        <v>1792290</v>
      </c>
      <c r="E11227">
        <v>397</v>
      </c>
      <c r="F11227">
        <v>1</v>
      </c>
      <c r="G11227">
        <v>1048.5</v>
      </c>
      <c r="H11227" s="1">
        <v>43098</v>
      </c>
      <c r="I11227">
        <v>999999</v>
      </c>
      <c r="J11227">
        <v>1048.5</v>
      </c>
      <c r="K11227">
        <v>482.16</v>
      </c>
      <c r="L11227" t="s">
        <v>13</v>
      </c>
      <c r="M11227">
        <v>1</v>
      </c>
    </row>
    <row r="11228" spans="1:13" x14ac:dyDescent="0.25">
      <c r="A11228">
        <v>291712</v>
      </c>
      <c r="B11228">
        <v>1</v>
      </c>
      <c r="C11228" s="1">
        <v>43095</v>
      </c>
      <c r="D11228">
        <v>1792290</v>
      </c>
      <c r="E11228">
        <v>2381</v>
      </c>
      <c r="F11228">
        <v>1</v>
      </c>
      <c r="G11228">
        <v>179.99100000000001</v>
      </c>
      <c r="H11228" s="1">
        <v>43098</v>
      </c>
      <c r="I11228">
        <v>999999</v>
      </c>
      <c r="J11228">
        <v>179.99100000000001</v>
      </c>
      <c r="K11228">
        <v>91.763999999999996</v>
      </c>
      <c r="L11228" t="s">
        <v>13</v>
      </c>
      <c r="M11228">
        <v>1</v>
      </c>
    </row>
    <row r="11229" spans="1:13" x14ac:dyDescent="0.25">
      <c r="A11229">
        <v>291712</v>
      </c>
      <c r="B11229">
        <v>2</v>
      </c>
      <c r="C11229" s="1">
        <v>43095</v>
      </c>
      <c r="D11229">
        <v>1792290</v>
      </c>
      <c r="E11229">
        <v>1669</v>
      </c>
      <c r="F11229">
        <v>1</v>
      </c>
      <c r="G11229">
        <v>6.2009999999999996</v>
      </c>
      <c r="H11229" s="1">
        <v>43098</v>
      </c>
      <c r="I11229">
        <v>999999</v>
      </c>
      <c r="J11229">
        <v>5.3948</v>
      </c>
      <c r="K11229">
        <v>2.8530000000000002</v>
      </c>
      <c r="L11229" t="s">
        <v>13</v>
      </c>
      <c r="M11229">
        <v>1</v>
      </c>
    </row>
    <row r="11230" spans="1:13" x14ac:dyDescent="0.25">
      <c r="A11230">
        <v>291712</v>
      </c>
      <c r="B11230">
        <v>3</v>
      </c>
      <c r="C11230" s="1">
        <v>43095</v>
      </c>
      <c r="D11230">
        <v>1792290</v>
      </c>
      <c r="E11230">
        <v>1585</v>
      </c>
      <c r="F11230">
        <v>1</v>
      </c>
      <c r="G11230">
        <v>29.757000000000001</v>
      </c>
      <c r="H11230" s="1">
        <v>43098</v>
      </c>
      <c r="I11230">
        <v>999999</v>
      </c>
      <c r="J11230">
        <v>25.591000000000001</v>
      </c>
      <c r="K11230">
        <v>9.8539999999999992</v>
      </c>
      <c r="L11230" t="s">
        <v>13</v>
      </c>
      <c r="M11230">
        <v>1</v>
      </c>
    </row>
    <row r="11231" spans="1:13" x14ac:dyDescent="0.25">
      <c r="A11231">
        <v>291712</v>
      </c>
      <c r="B11231">
        <v>4</v>
      </c>
      <c r="C11231" s="1">
        <v>43095</v>
      </c>
      <c r="D11231">
        <v>1792290</v>
      </c>
      <c r="E11231">
        <v>1619</v>
      </c>
      <c r="F11231">
        <v>6</v>
      </c>
      <c r="G11231">
        <v>77.986999999999995</v>
      </c>
      <c r="H11231" s="1">
        <v>43098</v>
      </c>
      <c r="I11231">
        <v>999999</v>
      </c>
      <c r="J11231">
        <v>77.986999999999995</v>
      </c>
      <c r="K11231">
        <v>35.866999999999997</v>
      </c>
      <c r="L11231" t="s">
        <v>13</v>
      </c>
      <c r="M11231">
        <v>1</v>
      </c>
    </row>
    <row r="11232" spans="1:13" x14ac:dyDescent="0.25">
      <c r="A11232">
        <v>291712</v>
      </c>
      <c r="B11232">
        <v>5</v>
      </c>
      <c r="C11232" s="1">
        <v>43095</v>
      </c>
      <c r="D11232">
        <v>1792290</v>
      </c>
      <c r="E11232">
        <v>46</v>
      </c>
      <c r="F11232">
        <v>2</v>
      </c>
      <c r="G11232">
        <v>134.95500000000001</v>
      </c>
      <c r="H11232" s="1">
        <v>43098</v>
      </c>
      <c r="I11232">
        <v>999999</v>
      </c>
      <c r="J11232">
        <v>134.95500000000001</v>
      </c>
      <c r="K11232">
        <v>68.805000000000007</v>
      </c>
      <c r="L11232" t="s">
        <v>13</v>
      </c>
      <c r="M11232">
        <v>1</v>
      </c>
    </row>
    <row r="11233" spans="1:13" x14ac:dyDescent="0.25">
      <c r="A11233">
        <v>291712</v>
      </c>
      <c r="B11233">
        <v>6</v>
      </c>
      <c r="C11233" s="1">
        <v>43095</v>
      </c>
      <c r="D11233">
        <v>1792290</v>
      </c>
      <c r="E11233">
        <v>2387</v>
      </c>
      <c r="F11233">
        <v>2</v>
      </c>
      <c r="G11233">
        <v>269.99099999999999</v>
      </c>
      <c r="H11233" s="1">
        <v>43098</v>
      </c>
      <c r="I11233">
        <v>999999</v>
      </c>
      <c r="J11233">
        <v>237.59200000000001</v>
      </c>
      <c r="K11233">
        <v>137.64599999999999</v>
      </c>
      <c r="L11233" t="s">
        <v>13</v>
      </c>
      <c r="M11233">
        <v>1</v>
      </c>
    </row>
    <row r="11234" spans="1:13" x14ac:dyDescent="0.25">
      <c r="A11234">
        <v>291713</v>
      </c>
      <c r="B11234">
        <v>0</v>
      </c>
      <c r="C11234" s="1">
        <v>43095</v>
      </c>
      <c r="D11234">
        <v>1539868</v>
      </c>
      <c r="E11234">
        <v>332</v>
      </c>
      <c r="F11234">
        <v>6</v>
      </c>
      <c r="G11234">
        <v>208.05</v>
      </c>
      <c r="H11234" s="1">
        <v>43095</v>
      </c>
      <c r="I11234">
        <v>605</v>
      </c>
      <c r="J11234">
        <v>208.05</v>
      </c>
      <c r="K11234">
        <v>106.0675</v>
      </c>
      <c r="L11234" t="s">
        <v>13</v>
      </c>
      <c r="M11234">
        <v>1</v>
      </c>
    </row>
    <row r="11235" spans="1:13" x14ac:dyDescent="0.25">
      <c r="A11235">
        <v>291713</v>
      </c>
      <c r="B11235">
        <v>1</v>
      </c>
      <c r="C11235" s="1">
        <v>43095</v>
      </c>
      <c r="D11235">
        <v>1539868</v>
      </c>
      <c r="E11235">
        <v>496</v>
      </c>
      <c r="F11235">
        <v>1</v>
      </c>
      <c r="G11235">
        <v>268.5</v>
      </c>
      <c r="H11235" s="1">
        <v>43095</v>
      </c>
      <c r="I11235">
        <v>605</v>
      </c>
      <c r="J11235">
        <v>268.5</v>
      </c>
      <c r="K11235">
        <v>123.48</v>
      </c>
      <c r="L11235" t="s">
        <v>13</v>
      </c>
      <c r="M11235">
        <v>1</v>
      </c>
    </row>
    <row r="11236" spans="1:13" x14ac:dyDescent="0.25">
      <c r="A11236">
        <v>291713</v>
      </c>
      <c r="B11236">
        <v>2</v>
      </c>
      <c r="C11236" s="1">
        <v>43095</v>
      </c>
      <c r="D11236">
        <v>1539868</v>
      </c>
      <c r="E11236">
        <v>1937</v>
      </c>
      <c r="F11236">
        <v>3</v>
      </c>
      <c r="G11236">
        <v>251.99100000000001</v>
      </c>
      <c r="H11236" s="1">
        <v>43095</v>
      </c>
      <c r="I11236">
        <v>605</v>
      </c>
      <c r="J11236">
        <v>231.83170000000001</v>
      </c>
      <c r="K11236">
        <v>128.47499999999999</v>
      </c>
      <c r="L11236" t="s">
        <v>13</v>
      </c>
      <c r="M11236">
        <v>1</v>
      </c>
    </row>
    <row r="11237" spans="1:13" x14ac:dyDescent="0.25">
      <c r="A11237">
        <v>291713</v>
      </c>
      <c r="B11237">
        <v>3</v>
      </c>
      <c r="C11237" s="1">
        <v>43095</v>
      </c>
      <c r="D11237">
        <v>1539868</v>
      </c>
      <c r="E11237">
        <v>122</v>
      </c>
      <c r="F11237">
        <v>3</v>
      </c>
      <c r="G11237">
        <v>265.9905</v>
      </c>
      <c r="H11237" s="1">
        <v>43095</v>
      </c>
      <c r="I11237">
        <v>605</v>
      </c>
      <c r="J11237">
        <v>234.07159999999999</v>
      </c>
      <c r="K11237">
        <v>122.322</v>
      </c>
      <c r="L11237" t="s">
        <v>13</v>
      </c>
      <c r="M11237">
        <v>1</v>
      </c>
    </row>
    <row r="11238" spans="1:13" x14ac:dyDescent="0.25">
      <c r="A11238">
        <v>291714</v>
      </c>
      <c r="B11238">
        <v>0</v>
      </c>
      <c r="C11238" s="1">
        <v>43095</v>
      </c>
      <c r="D11238">
        <v>81993</v>
      </c>
      <c r="E11238">
        <v>1398</v>
      </c>
      <c r="F11238">
        <v>1</v>
      </c>
      <c r="G11238">
        <v>40.585999999999999</v>
      </c>
      <c r="H11238" s="1">
        <v>43099</v>
      </c>
      <c r="I11238">
        <v>999999</v>
      </c>
      <c r="J11238">
        <v>37.339100000000002</v>
      </c>
      <c r="K11238">
        <v>18.661999999999999</v>
      </c>
      <c r="L11238" t="s">
        <v>17</v>
      </c>
      <c r="M11238">
        <v>1.2957000000000001</v>
      </c>
    </row>
    <row r="11239" spans="1:13" x14ac:dyDescent="0.25">
      <c r="A11239">
        <v>291714</v>
      </c>
      <c r="B11239">
        <v>1</v>
      </c>
      <c r="C11239" s="1">
        <v>43095</v>
      </c>
      <c r="D11239">
        <v>81993</v>
      </c>
      <c r="E11239">
        <v>1245</v>
      </c>
      <c r="F11239">
        <v>1</v>
      </c>
      <c r="G11239">
        <v>184.8</v>
      </c>
      <c r="H11239" s="1">
        <v>43099</v>
      </c>
      <c r="I11239">
        <v>999999</v>
      </c>
      <c r="J11239">
        <v>184.8</v>
      </c>
      <c r="K11239">
        <v>94.215000000000003</v>
      </c>
      <c r="L11239" t="s">
        <v>17</v>
      </c>
      <c r="M11239">
        <v>1.2957000000000001</v>
      </c>
    </row>
    <row r="11240" spans="1:13" x14ac:dyDescent="0.25">
      <c r="A11240">
        <v>291715</v>
      </c>
      <c r="B11240">
        <v>0</v>
      </c>
      <c r="C11240" s="1">
        <v>43095</v>
      </c>
      <c r="D11240">
        <v>2057507</v>
      </c>
      <c r="E11240">
        <v>164</v>
      </c>
      <c r="F11240">
        <v>4</v>
      </c>
      <c r="G11240">
        <v>1512.59</v>
      </c>
      <c r="H11240" s="1">
        <v>43100</v>
      </c>
      <c r="I11240">
        <v>999999</v>
      </c>
      <c r="J11240">
        <v>1512.59</v>
      </c>
      <c r="K11240">
        <v>501.15350000000001</v>
      </c>
      <c r="L11240" t="s">
        <v>13</v>
      </c>
      <c r="M11240">
        <v>1</v>
      </c>
    </row>
    <row r="11241" spans="1:13" x14ac:dyDescent="0.25">
      <c r="A11241">
        <v>291715</v>
      </c>
      <c r="B11241">
        <v>1</v>
      </c>
      <c r="C11241" s="1">
        <v>43095</v>
      </c>
      <c r="D11241">
        <v>2057507</v>
      </c>
      <c r="E11241">
        <v>2510</v>
      </c>
      <c r="F11241">
        <v>2</v>
      </c>
      <c r="G11241">
        <v>5.6840000000000002</v>
      </c>
      <c r="H11241" s="1">
        <v>43100</v>
      </c>
      <c r="I11241">
        <v>999999</v>
      </c>
      <c r="J11241">
        <v>5.2861000000000002</v>
      </c>
      <c r="K11241">
        <v>2.8980000000000001</v>
      </c>
      <c r="L11241" t="s">
        <v>13</v>
      </c>
      <c r="M11241">
        <v>1</v>
      </c>
    </row>
    <row r="11242" spans="1:13" x14ac:dyDescent="0.25">
      <c r="A11242">
        <v>291715</v>
      </c>
      <c r="B11242">
        <v>2</v>
      </c>
      <c r="C11242" s="1">
        <v>43095</v>
      </c>
      <c r="D11242">
        <v>2057507</v>
      </c>
      <c r="E11242">
        <v>2490</v>
      </c>
      <c r="F11242">
        <v>6</v>
      </c>
      <c r="G11242">
        <v>20.986000000000001</v>
      </c>
      <c r="H11242" s="1">
        <v>43100</v>
      </c>
      <c r="I11242">
        <v>999999</v>
      </c>
      <c r="J11242">
        <v>20.986000000000001</v>
      </c>
      <c r="K11242">
        <v>10.696</v>
      </c>
      <c r="L11242" t="s">
        <v>13</v>
      </c>
      <c r="M11242">
        <v>1</v>
      </c>
    </row>
    <row r="11243" spans="1:13" x14ac:dyDescent="0.25">
      <c r="A11243">
        <v>291715</v>
      </c>
      <c r="B11243">
        <v>3</v>
      </c>
      <c r="C11243" s="1">
        <v>43095</v>
      </c>
      <c r="D11243">
        <v>2057507</v>
      </c>
      <c r="E11243">
        <v>459</v>
      </c>
      <c r="F11243">
        <v>7</v>
      </c>
      <c r="G11243">
        <v>404.85</v>
      </c>
      <c r="H11243" s="1">
        <v>43100</v>
      </c>
      <c r="I11243">
        <v>999999</v>
      </c>
      <c r="J11243">
        <v>404.85</v>
      </c>
      <c r="K11243">
        <v>206.4</v>
      </c>
      <c r="L11243" t="s">
        <v>13</v>
      </c>
      <c r="M11243">
        <v>1</v>
      </c>
    </row>
    <row r="11244" spans="1:13" x14ac:dyDescent="0.25">
      <c r="A11244">
        <v>291715</v>
      </c>
      <c r="B11244">
        <v>4</v>
      </c>
      <c r="C11244" s="1">
        <v>43095</v>
      </c>
      <c r="D11244">
        <v>2057507</v>
      </c>
      <c r="E11244">
        <v>2515</v>
      </c>
      <c r="F11244">
        <v>6</v>
      </c>
      <c r="G11244">
        <v>4.6900000000000004</v>
      </c>
      <c r="H11244" s="1">
        <v>43100</v>
      </c>
      <c r="I11244">
        <v>999999</v>
      </c>
      <c r="J11244">
        <v>4.3616999999999999</v>
      </c>
      <c r="K11244">
        <v>2.3940000000000001</v>
      </c>
      <c r="L11244" t="s">
        <v>13</v>
      </c>
      <c r="M11244">
        <v>1</v>
      </c>
    </row>
    <row r="11245" spans="1:13" x14ac:dyDescent="0.25">
      <c r="A11245">
        <v>291800</v>
      </c>
      <c r="B11245">
        <v>0</v>
      </c>
      <c r="C11245" s="1">
        <v>43096</v>
      </c>
      <c r="D11245">
        <v>328240</v>
      </c>
      <c r="E11245">
        <v>1578</v>
      </c>
      <c r="F11245">
        <v>1</v>
      </c>
      <c r="G11245">
        <v>284.7</v>
      </c>
      <c r="H11245" s="1">
        <v>43099</v>
      </c>
      <c r="I11245">
        <v>999999</v>
      </c>
      <c r="J11245">
        <v>284.7</v>
      </c>
      <c r="K11245">
        <v>94.328000000000003</v>
      </c>
      <c r="L11245" t="s">
        <v>15</v>
      </c>
      <c r="M11245">
        <v>1.2634000000000001</v>
      </c>
    </row>
    <row r="11246" spans="1:13" x14ac:dyDescent="0.25">
      <c r="A11246">
        <v>291800</v>
      </c>
      <c r="B11246">
        <v>1</v>
      </c>
      <c r="C11246" s="1">
        <v>43096</v>
      </c>
      <c r="D11246">
        <v>328240</v>
      </c>
      <c r="E11246">
        <v>1560</v>
      </c>
      <c r="F11246">
        <v>3</v>
      </c>
      <c r="G11246">
        <v>462</v>
      </c>
      <c r="H11246" s="1">
        <v>43099</v>
      </c>
      <c r="I11246">
        <v>999999</v>
      </c>
      <c r="J11246">
        <v>415.8</v>
      </c>
      <c r="K11246">
        <v>212.464</v>
      </c>
      <c r="L11246" t="s">
        <v>15</v>
      </c>
      <c r="M11246">
        <v>1.2634000000000001</v>
      </c>
    </row>
    <row r="11247" spans="1:13" x14ac:dyDescent="0.25">
      <c r="A11247">
        <v>291801</v>
      </c>
      <c r="B11247">
        <v>0</v>
      </c>
      <c r="C11247" s="1">
        <v>43096</v>
      </c>
      <c r="D11247">
        <v>507981</v>
      </c>
      <c r="E11247">
        <v>72</v>
      </c>
      <c r="F11247">
        <v>1</v>
      </c>
      <c r="G11247">
        <v>43.155000000000001</v>
      </c>
      <c r="H11247" s="1">
        <v>43101</v>
      </c>
      <c r="I11247">
        <v>999999</v>
      </c>
      <c r="J11247">
        <v>38.839500000000001</v>
      </c>
      <c r="K11247">
        <v>19.844999999999999</v>
      </c>
      <c r="L11247" t="s">
        <v>14</v>
      </c>
      <c r="M11247">
        <v>0.8407</v>
      </c>
    </row>
    <row r="11248" spans="1:13" x14ac:dyDescent="0.25">
      <c r="A11248">
        <v>291802</v>
      </c>
      <c r="B11248">
        <v>0</v>
      </c>
      <c r="C11248" s="1">
        <v>43096</v>
      </c>
      <c r="D11248">
        <v>1075382</v>
      </c>
      <c r="E11248">
        <v>301</v>
      </c>
      <c r="F11248">
        <v>2</v>
      </c>
      <c r="G11248">
        <v>303.05</v>
      </c>
      <c r="H11248" s="1">
        <v>43101</v>
      </c>
      <c r="I11248">
        <v>999999</v>
      </c>
      <c r="J11248">
        <v>303.05</v>
      </c>
      <c r="K11248">
        <v>154.50800000000001</v>
      </c>
      <c r="L11248" t="s">
        <v>16</v>
      </c>
      <c r="M11248">
        <v>0.74480000000000002</v>
      </c>
    </row>
    <row r="11249" spans="1:13" x14ac:dyDescent="0.25">
      <c r="A11249">
        <v>291803</v>
      </c>
      <c r="B11249">
        <v>0</v>
      </c>
      <c r="C11249" s="1">
        <v>43096</v>
      </c>
      <c r="D11249">
        <v>1494518</v>
      </c>
      <c r="E11249">
        <v>314</v>
      </c>
      <c r="F11249">
        <v>3</v>
      </c>
      <c r="G11249">
        <v>293.55</v>
      </c>
      <c r="H11249" s="1">
        <v>43100</v>
      </c>
      <c r="I11249">
        <v>999999</v>
      </c>
      <c r="J11249">
        <v>258.32400000000001</v>
      </c>
      <c r="K11249">
        <v>149.66300000000001</v>
      </c>
      <c r="L11249" t="s">
        <v>13</v>
      </c>
      <c r="M11249">
        <v>1</v>
      </c>
    </row>
    <row r="11250" spans="1:13" x14ac:dyDescent="0.25">
      <c r="A11250">
        <v>291803</v>
      </c>
      <c r="B11250">
        <v>1</v>
      </c>
      <c r="C11250" s="1">
        <v>43096</v>
      </c>
      <c r="D11250">
        <v>1494518</v>
      </c>
      <c r="E11250">
        <v>64</v>
      </c>
      <c r="F11250">
        <v>7</v>
      </c>
      <c r="G11250">
        <v>162.9</v>
      </c>
      <c r="H11250" s="1">
        <v>43100</v>
      </c>
      <c r="I11250">
        <v>999999</v>
      </c>
      <c r="J11250">
        <v>151.49700000000001</v>
      </c>
      <c r="K11250">
        <v>74.915999999999997</v>
      </c>
      <c r="L11250" t="s">
        <v>13</v>
      </c>
      <c r="M11250">
        <v>1</v>
      </c>
    </row>
    <row r="11251" spans="1:13" x14ac:dyDescent="0.25">
      <c r="A11251">
        <v>291804</v>
      </c>
      <c r="B11251">
        <v>0</v>
      </c>
      <c r="C11251" s="1">
        <v>43096</v>
      </c>
      <c r="D11251">
        <v>317220</v>
      </c>
      <c r="E11251">
        <v>1450</v>
      </c>
      <c r="F11251">
        <v>4</v>
      </c>
      <c r="G11251">
        <v>431.2</v>
      </c>
      <c r="H11251" s="1">
        <v>43096</v>
      </c>
      <c r="I11251">
        <v>100</v>
      </c>
      <c r="J11251">
        <v>383.76799999999997</v>
      </c>
      <c r="K11251">
        <v>198.29599999999999</v>
      </c>
      <c r="L11251" t="s">
        <v>15</v>
      </c>
      <c r="M11251">
        <v>1.2634000000000001</v>
      </c>
    </row>
    <row r="11252" spans="1:13" x14ac:dyDescent="0.25">
      <c r="A11252">
        <v>291804</v>
      </c>
      <c r="B11252">
        <v>1</v>
      </c>
      <c r="C11252" s="1">
        <v>43096</v>
      </c>
      <c r="D11252">
        <v>317220</v>
      </c>
      <c r="E11252">
        <v>1386</v>
      </c>
      <c r="F11252">
        <v>1</v>
      </c>
      <c r="G11252">
        <v>37.786000000000001</v>
      </c>
      <c r="H11252" s="1">
        <v>43096</v>
      </c>
      <c r="I11252">
        <v>100</v>
      </c>
      <c r="J11252">
        <v>34.007399999999997</v>
      </c>
      <c r="K11252">
        <v>17.373999999999999</v>
      </c>
      <c r="L11252" t="s">
        <v>15</v>
      </c>
      <c r="M11252">
        <v>1.2634000000000001</v>
      </c>
    </row>
    <row r="11253" spans="1:13" x14ac:dyDescent="0.25">
      <c r="A11253">
        <v>291804</v>
      </c>
      <c r="B11253">
        <v>2</v>
      </c>
      <c r="C11253" s="1">
        <v>43096</v>
      </c>
      <c r="D11253">
        <v>317220</v>
      </c>
      <c r="E11253">
        <v>1552</v>
      </c>
      <c r="F11253">
        <v>2</v>
      </c>
      <c r="G11253">
        <v>557.20000000000005</v>
      </c>
      <c r="H11253" s="1">
        <v>43096</v>
      </c>
      <c r="I11253">
        <v>100</v>
      </c>
      <c r="J11253">
        <v>512.62400000000002</v>
      </c>
      <c r="K11253">
        <v>184.61799999999999</v>
      </c>
      <c r="L11253" t="s">
        <v>15</v>
      </c>
      <c r="M11253">
        <v>1.2634000000000001</v>
      </c>
    </row>
    <row r="11254" spans="1:13" x14ac:dyDescent="0.25">
      <c r="A11254">
        <v>291804</v>
      </c>
      <c r="B11254">
        <v>3</v>
      </c>
      <c r="C11254" s="1">
        <v>43096</v>
      </c>
      <c r="D11254">
        <v>317220</v>
      </c>
      <c r="E11254">
        <v>1655</v>
      </c>
      <c r="F11254">
        <v>7</v>
      </c>
      <c r="G11254">
        <v>376.98700000000002</v>
      </c>
      <c r="H11254" s="1">
        <v>43096</v>
      </c>
      <c r="I11254">
        <v>100</v>
      </c>
      <c r="J11254">
        <v>376.98700000000002</v>
      </c>
      <c r="K11254">
        <v>124.904</v>
      </c>
      <c r="L11254" t="s">
        <v>15</v>
      </c>
      <c r="M11254">
        <v>1.2634000000000001</v>
      </c>
    </row>
    <row r="11255" spans="1:13" x14ac:dyDescent="0.25">
      <c r="A11255">
        <v>291805</v>
      </c>
      <c r="B11255">
        <v>0</v>
      </c>
      <c r="C11255" s="1">
        <v>43096</v>
      </c>
      <c r="D11255">
        <v>85733</v>
      </c>
      <c r="E11255">
        <v>342</v>
      </c>
      <c r="F11255">
        <v>8</v>
      </c>
      <c r="G11255">
        <v>898.5</v>
      </c>
      <c r="H11255" s="1">
        <v>43099</v>
      </c>
      <c r="I11255">
        <v>999999</v>
      </c>
      <c r="J11255">
        <v>898.5</v>
      </c>
      <c r="K11255">
        <v>413.19</v>
      </c>
      <c r="L11255" t="s">
        <v>17</v>
      </c>
      <c r="M11255">
        <v>1.2876000000000001</v>
      </c>
    </row>
    <row r="11256" spans="1:13" x14ac:dyDescent="0.25">
      <c r="A11256">
        <v>291805</v>
      </c>
      <c r="B11256">
        <v>1</v>
      </c>
      <c r="C11256" s="1">
        <v>43096</v>
      </c>
      <c r="D11256">
        <v>85733</v>
      </c>
      <c r="E11256">
        <v>586</v>
      </c>
      <c r="F11256">
        <v>2</v>
      </c>
      <c r="G11256">
        <v>163.5</v>
      </c>
      <c r="H11256" s="1">
        <v>43099</v>
      </c>
      <c r="I11256">
        <v>999999</v>
      </c>
      <c r="J11256">
        <v>145.51499999999999</v>
      </c>
      <c r="K11256">
        <v>83.355000000000004</v>
      </c>
      <c r="L11256" t="s">
        <v>17</v>
      </c>
      <c r="M11256">
        <v>1.2876000000000001</v>
      </c>
    </row>
    <row r="11257" spans="1:13" x14ac:dyDescent="0.25">
      <c r="A11257">
        <v>291806</v>
      </c>
      <c r="B11257">
        <v>0</v>
      </c>
      <c r="C11257" s="1">
        <v>43096</v>
      </c>
      <c r="D11257">
        <v>250074</v>
      </c>
      <c r="E11257">
        <v>2114</v>
      </c>
      <c r="F11257">
        <v>3</v>
      </c>
      <c r="G11257">
        <v>231.75</v>
      </c>
      <c r="H11257" s="1">
        <v>43098</v>
      </c>
      <c r="I11257">
        <v>999999</v>
      </c>
      <c r="J11257">
        <v>231.75</v>
      </c>
      <c r="K11257">
        <v>118.152</v>
      </c>
      <c r="L11257" t="s">
        <v>15</v>
      </c>
      <c r="M11257">
        <v>1.2634000000000001</v>
      </c>
    </row>
    <row r="11258" spans="1:13" x14ac:dyDescent="0.25">
      <c r="A11258">
        <v>291806</v>
      </c>
      <c r="B11258">
        <v>1</v>
      </c>
      <c r="C11258" s="1">
        <v>43096</v>
      </c>
      <c r="D11258">
        <v>250074</v>
      </c>
      <c r="E11258">
        <v>1636</v>
      </c>
      <c r="F11258">
        <v>1</v>
      </c>
      <c r="G11258">
        <v>16.457999999999998</v>
      </c>
      <c r="H11258" s="1">
        <v>43098</v>
      </c>
      <c r="I11258">
        <v>999999</v>
      </c>
      <c r="J11258">
        <v>14.647600000000001</v>
      </c>
      <c r="K11258">
        <v>7.5659999999999998</v>
      </c>
      <c r="L11258" t="s">
        <v>15</v>
      </c>
      <c r="M11258">
        <v>1.2634000000000001</v>
      </c>
    </row>
    <row r="11259" spans="1:13" x14ac:dyDescent="0.25">
      <c r="A11259">
        <v>291806</v>
      </c>
      <c r="B11259">
        <v>2</v>
      </c>
      <c r="C11259" s="1">
        <v>43096</v>
      </c>
      <c r="D11259">
        <v>250074</v>
      </c>
      <c r="E11259">
        <v>564</v>
      </c>
      <c r="F11259">
        <v>2</v>
      </c>
      <c r="G11259">
        <v>3748.5</v>
      </c>
      <c r="H11259" s="1">
        <v>43098</v>
      </c>
      <c r="I11259">
        <v>999999</v>
      </c>
      <c r="J11259">
        <v>3486.105</v>
      </c>
      <c r="K11259">
        <v>1241.9549999999999</v>
      </c>
      <c r="L11259" t="s">
        <v>15</v>
      </c>
      <c r="M11259">
        <v>1.2634000000000001</v>
      </c>
    </row>
    <row r="11260" spans="1:13" x14ac:dyDescent="0.25">
      <c r="A11260">
        <v>291807</v>
      </c>
      <c r="B11260">
        <v>0</v>
      </c>
      <c r="C11260" s="1">
        <v>43096</v>
      </c>
      <c r="D11260">
        <v>1582515</v>
      </c>
      <c r="E11260">
        <v>1803</v>
      </c>
      <c r="F11260">
        <v>3</v>
      </c>
      <c r="G11260">
        <v>28.8</v>
      </c>
      <c r="H11260" s="1">
        <v>43101</v>
      </c>
      <c r="I11260">
        <v>999999</v>
      </c>
      <c r="J11260">
        <v>25.056000000000001</v>
      </c>
      <c r="K11260">
        <v>14.679</v>
      </c>
      <c r="L11260" t="s">
        <v>13</v>
      </c>
      <c r="M11260">
        <v>1</v>
      </c>
    </row>
    <row r="11261" spans="1:13" x14ac:dyDescent="0.25">
      <c r="A11261">
        <v>291808</v>
      </c>
      <c r="B11261">
        <v>0</v>
      </c>
      <c r="C11261" s="1">
        <v>43096</v>
      </c>
      <c r="D11261">
        <v>1414031</v>
      </c>
      <c r="E11261">
        <v>2100</v>
      </c>
      <c r="F11261">
        <v>2</v>
      </c>
      <c r="G11261">
        <v>1327.5</v>
      </c>
      <c r="H11261" s="1">
        <v>43099</v>
      </c>
      <c r="I11261">
        <v>999999</v>
      </c>
      <c r="J11261">
        <v>1327.5</v>
      </c>
      <c r="K11261">
        <v>439.83</v>
      </c>
      <c r="L11261" t="s">
        <v>13</v>
      </c>
      <c r="M11261">
        <v>1</v>
      </c>
    </row>
    <row r="11262" spans="1:13" x14ac:dyDescent="0.25">
      <c r="A11262">
        <v>291808</v>
      </c>
      <c r="B11262">
        <v>1</v>
      </c>
      <c r="C11262" s="1">
        <v>43096</v>
      </c>
      <c r="D11262">
        <v>1414031</v>
      </c>
      <c r="E11262">
        <v>150</v>
      </c>
      <c r="F11262">
        <v>2</v>
      </c>
      <c r="G11262">
        <v>1125.7215000000001</v>
      </c>
      <c r="H11262" s="1">
        <v>43099</v>
      </c>
      <c r="I11262">
        <v>999999</v>
      </c>
      <c r="J11262">
        <v>990.63490000000002</v>
      </c>
      <c r="K11262">
        <v>372.97</v>
      </c>
      <c r="L11262" t="s">
        <v>13</v>
      </c>
      <c r="M11262">
        <v>1</v>
      </c>
    </row>
    <row r="11263" spans="1:13" x14ac:dyDescent="0.25">
      <c r="A11263">
        <v>291808</v>
      </c>
      <c r="B11263">
        <v>2</v>
      </c>
      <c r="C11263" s="1">
        <v>43096</v>
      </c>
      <c r="D11263">
        <v>1414031</v>
      </c>
      <c r="E11263">
        <v>1592</v>
      </c>
      <c r="F11263">
        <v>2</v>
      </c>
      <c r="G11263">
        <v>23.387</v>
      </c>
      <c r="H11263" s="1">
        <v>43099</v>
      </c>
      <c r="I11263">
        <v>999999</v>
      </c>
      <c r="J11263">
        <v>20.814399999999999</v>
      </c>
      <c r="K11263">
        <v>10.750999999999999</v>
      </c>
      <c r="L11263" t="s">
        <v>13</v>
      </c>
      <c r="M11263">
        <v>1</v>
      </c>
    </row>
    <row r="11264" spans="1:13" x14ac:dyDescent="0.25">
      <c r="A11264">
        <v>291809</v>
      </c>
      <c r="B11264">
        <v>0</v>
      </c>
      <c r="C11264" s="1">
        <v>43096</v>
      </c>
      <c r="D11264">
        <v>293121</v>
      </c>
      <c r="E11264">
        <v>457</v>
      </c>
      <c r="F11264">
        <v>2</v>
      </c>
      <c r="G11264">
        <v>329.92500000000001</v>
      </c>
      <c r="H11264" s="1">
        <v>43102</v>
      </c>
      <c r="I11264">
        <v>999999</v>
      </c>
      <c r="J11264">
        <v>329.92500000000001</v>
      </c>
      <c r="K11264">
        <v>168.21</v>
      </c>
      <c r="L11264" t="s">
        <v>15</v>
      </c>
      <c r="M11264">
        <v>1.2634000000000001</v>
      </c>
    </row>
    <row r="11265" spans="1:13" x14ac:dyDescent="0.25">
      <c r="A11265">
        <v>291810</v>
      </c>
      <c r="B11265">
        <v>0</v>
      </c>
      <c r="C11265" s="1">
        <v>43096</v>
      </c>
      <c r="D11265">
        <v>1271374</v>
      </c>
      <c r="E11265">
        <v>622</v>
      </c>
      <c r="F11265">
        <v>5</v>
      </c>
      <c r="G11265">
        <v>3442.5</v>
      </c>
      <c r="H11265" s="1">
        <v>43096</v>
      </c>
      <c r="I11265">
        <v>430</v>
      </c>
      <c r="J11265">
        <v>3442.5</v>
      </c>
      <c r="K11265">
        <v>1140.57</v>
      </c>
      <c r="L11265" t="s">
        <v>13</v>
      </c>
      <c r="M11265">
        <v>1</v>
      </c>
    </row>
    <row r="11266" spans="1:13" x14ac:dyDescent="0.25">
      <c r="A11266">
        <v>291810</v>
      </c>
      <c r="B11266">
        <v>1</v>
      </c>
      <c r="C11266" s="1">
        <v>43096</v>
      </c>
      <c r="D11266">
        <v>1271374</v>
      </c>
      <c r="E11266">
        <v>301</v>
      </c>
      <c r="F11266">
        <v>3</v>
      </c>
      <c r="G11266">
        <v>303.05</v>
      </c>
      <c r="H11266" s="1">
        <v>43096</v>
      </c>
      <c r="I11266">
        <v>430</v>
      </c>
      <c r="J11266">
        <v>269.71449999999999</v>
      </c>
      <c r="K11266">
        <v>154.50800000000001</v>
      </c>
      <c r="L11266" t="s">
        <v>13</v>
      </c>
      <c r="M11266">
        <v>1</v>
      </c>
    </row>
    <row r="11267" spans="1:13" x14ac:dyDescent="0.25">
      <c r="A11267">
        <v>291811</v>
      </c>
      <c r="B11267">
        <v>0</v>
      </c>
      <c r="C11267" s="1">
        <v>43096</v>
      </c>
      <c r="D11267">
        <v>1328972</v>
      </c>
      <c r="E11267">
        <v>2496</v>
      </c>
      <c r="F11267">
        <v>7</v>
      </c>
      <c r="G11267">
        <v>13.986000000000001</v>
      </c>
      <c r="H11267" s="1">
        <v>43099</v>
      </c>
      <c r="I11267">
        <v>999999</v>
      </c>
      <c r="J11267">
        <v>12.4475</v>
      </c>
      <c r="K11267">
        <v>7.1260000000000003</v>
      </c>
      <c r="L11267" t="s">
        <v>13</v>
      </c>
      <c r="M11267">
        <v>1</v>
      </c>
    </row>
    <row r="11268" spans="1:13" x14ac:dyDescent="0.25">
      <c r="A11268">
        <v>291811</v>
      </c>
      <c r="B11268">
        <v>1</v>
      </c>
      <c r="C11268" s="1">
        <v>43096</v>
      </c>
      <c r="D11268">
        <v>1328972</v>
      </c>
      <c r="E11268">
        <v>115</v>
      </c>
      <c r="F11268">
        <v>3</v>
      </c>
      <c r="G11268">
        <v>224.99100000000001</v>
      </c>
      <c r="H11268" s="1">
        <v>43099</v>
      </c>
      <c r="I11268">
        <v>999999</v>
      </c>
      <c r="J11268">
        <v>195.74209999999999</v>
      </c>
      <c r="K11268">
        <v>74.546999999999997</v>
      </c>
      <c r="L11268" t="s">
        <v>13</v>
      </c>
      <c r="M11268">
        <v>1</v>
      </c>
    </row>
    <row r="11269" spans="1:13" x14ac:dyDescent="0.25">
      <c r="A11269">
        <v>291812</v>
      </c>
      <c r="B11269">
        <v>0</v>
      </c>
      <c r="C11269" s="1">
        <v>43096</v>
      </c>
      <c r="D11269">
        <v>1441468</v>
      </c>
      <c r="E11269">
        <v>1277</v>
      </c>
      <c r="F11269">
        <v>3</v>
      </c>
      <c r="G11269">
        <v>57.343000000000004</v>
      </c>
      <c r="H11269" s="1">
        <v>43096</v>
      </c>
      <c r="I11269">
        <v>430</v>
      </c>
      <c r="J11269">
        <v>55.049199999999999</v>
      </c>
      <c r="K11269">
        <v>29.238</v>
      </c>
      <c r="L11269" t="s">
        <v>13</v>
      </c>
      <c r="M11269">
        <v>1</v>
      </c>
    </row>
    <row r="11270" spans="1:13" x14ac:dyDescent="0.25">
      <c r="A11270">
        <v>291813</v>
      </c>
      <c r="B11270">
        <v>0</v>
      </c>
      <c r="C11270" s="1">
        <v>43096</v>
      </c>
      <c r="D11270">
        <v>361134</v>
      </c>
      <c r="E11270">
        <v>1444</v>
      </c>
      <c r="F11270">
        <v>7</v>
      </c>
      <c r="G11270">
        <v>322</v>
      </c>
      <c r="H11270" s="1">
        <v>43099</v>
      </c>
      <c r="I11270">
        <v>999999</v>
      </c>
      <c r="J11270">
        <v>286.58</v>
      </c>
      <c r="K11270">
        <v>148.078</v>
      </c>
      <c r="L11270" t="s">
        <v>15</v>
      </c>
      <c r="M11270">
        <v>1.2634000000000001</v>
      </c>
    </row>
    <row r="11271" spans="1:13" x14ac:dyDescent="0.25">
      <c r="A11271">
        <v>291813</v>
      </c>
      <c r="B11271">
        <v>1</v>
      </c>
      <c r="C11271" s="1">
        <v>43096</v>
      </c>
      <c r="D11271">
        <v>361134</v>
      </c>
      <c r="E11271">
        <v>2285</v>
      </c>
      <c r="F11271">
        <v>10</v>
      </c>
      <c r="G11271">
        <v>26.991</v>
      </c>
      <c r="H11271" s="1">
        <v>43099</v>
      </c>
      <c r="I11271">
        <v>999999</v>
      </c>
      <c r="J11271">
        <v>26.991</v>
      </c>
      <c r="K11271">
        <v>13.760999999999999</v>
      </c>
      <c r="L11271" t="s">
        <v>15</v>
      </c>
      <c r="M11271">
        <v>1.2634000000000001</v>
      </c>
    </row>
    <row r="11272" spans="1:13" x14ac:dyDescent="0.25">
      <c r="A11272">
        <v>291813</v>
      </c>
      <c r="B11272">
        <v>2</v>
      </c>
      <c r="C11272" s="1">
        <v>43096</v>
      </c>
      <c r="D11272">
        <v>361134</v>
      </c>
      <c r="E11272">
        <v>490</v>
      </c>
      <c r="F11272">
        <v>8</v>
      </c>
      <c r="G11272">
        <v>1303.5</v>
      </c>
      <c r="H11272" s="1">
        <v>43099</v>
      </c>
      <c r="I11272">
        <v>999999</v>
      </c>
      <c r="J11272">
        <v>1238.325</v>
      </c>
      <c r="K11272">
        <v>431.88</v>
      </c>
      <c r="L11272" t="s">
        <v>15</v>
      </c>
      <c r="M11272">
        <v>1.2634000000000001</v>
      </c>
    </row>
    <row r="11273" spans="1:13" x14ac:dyDescent="0.25">
      <c r="A11273">
        <v>291814</v>
      </c>
      <c r="B11273">
        <v>0</v>
      </c>
      <c r="C11273" s="1">
        <v>43096</v>
      </c>
      <c r="D11273">
        <v>2069179</v>
      </c>
      <c r="E11273">
        <v>1491</v>
      </c>
      <c r="F11273">
        <v>1</v>
      </c>
      <c r="G11273">
        <v>320.60000000000002</v>
      </c>
      <c r="H11273" s="1">
        <v>43102</v>
      </c>
      <c r="I11273">
        <v>999999</v>
      </c>
      <c r="J11273">
        <v>320.60000000000002</v>
      </c>
      <c r="K11273">
        <v>147.434</v>
      </c>
      <c r="L11273" t="s">
        <v>13</v>
      </c>
      <c r="M11273">
        <v>1</v>
      </c>
    </row>
    <row r="11274" spans="1:13" x14ac:dyDescent="0.25">
      <c r="A11274">
        <v>291814</v>
      </c>
      <c r="B11274">
        <v>1</v>
      </c>
      <c r="C11274" s="1">
        <v>43096</v>
      </c>
      <c r="D11274">
        <v>2069179</v>
      </c>
      <c r="E11274">
        <v>1517</v>
      </c>
      <c r="F11274">
        <v>2</v>
      </c>
      <c r="G11274">
        <v>373.8</v>
      </c>
      <c r="H11274" s="1">
        <v>43102</v>
      </c>
      <c r="I11274">
        <v>999999</v>
      </c>
      <c r="J11274">
        <v>373.8</v>
      </c>
      <c r="K11274">
        <v>171.892</v>
      </c>
      <c r="L11274" t="s">
        <v>13</v>
      </c>
      <c r="M11274">
        <v>1</v>
      </c>
    </row>
    <row r="11275" spans="1:13" x14ac:dyDescent="0.25">
      <c r="A11275">
        <v>291814</v>
      </c>
      <c r="B11275">
        <v>2</v>
      </c>
      <c r="C11275" s="1">
        <v>43096</v>
      </c>
      <c r="D11275">
        <v>2069179</v>
      </c>
      <c r="E11275">
        <v>41</v>
      </c>
      <c r="F11275">
        <v>1</v>
      </c>
      <c r="G11275">
        <v>208.8</v>
      </c>
      <c r="H11275" s="1">
        <v>43102</v>
      </c>
      <c r="I11275">
        <v>999999</v>
      </c>
      <c r="J11275">
        <v>192.096</v>
      </c>
      <c r="K11275">
        <v>96.021000000000001</v>
      </c>
      <c r="L11275" t="s">
        <v>13</v>
      </c>
      <c r="M11275">
        <v>1</v>
      </c>
    </row>
    <row r="11276" spans="1:13" x14ac:dyDescent="0.25">
      <c r="A11276">
        <v>291815</v>
      </c>
      <c r="B11276">
        <v>0</v>
      </c>
      <c r="C11276" s="1">
        <v>43096</v>
      </c>
      <c r="D11276">
        <v>310388</v>
      </c>
      <c r="E11276">
        <v>1549</v>
      </c>
      <c r="F11276">
        <v>8</v>
      </c>
      <c r="G11276">
        <v>544.6</v>
      </c>
      <c r="H11276" s="1">
        <v>43096</v>
      </c>
      <c r="I11276">
        <v>72</v>
      </c>
      <c r="J11276">
        <v>544.6</v>
      </c>
      <c r="K11276">
        <v>180.43199999999999</v>
      </c>
      <c r="L11276" t="s">
        <v>15</v>
      </c>
      <c r="M11276">
        <v>1.2634000000000001</v>
      </c>
    </row>
    <row r="11277" spans="1:13" x14ac:dyDescent="0.25">
      <c r="A11277">
        <v>291815</v>
      </c>
      <c r="B11277">
        <v>1</v>
      </c>
      <c r="C11277" s="1">
        <v>43096</v>
      </c>
      <c r="D11277">
        <v>310388</v>
      </c>
      <c r="E11277">
        <v>427</v>
      </c>
      <c r="F11277">
        <v>2</v>
      </c>
      <c r="G11277">
        <v>703.5</v>
      </c>
      <c r="H11277" s="1">
        <v>43096</v>
      </c>
      <c r="I11277">
        <v>72</v>
      </c>
      <c r="J11277">
        <v>612.04499999999996</v>
      </c>
      <c r="K11277">
        <v>323.52</v>
      </c>
      <c r="L11277" t="s">
        <v>15</v>
      </c>
      <c r="M11277">
        <v>1.2634000000000001</v>
      </c>
    </row>
    <row r="11278" spans="1:13" x14ac:dyDescent="0.25">
      <c r="A11278">
        <v>291816</v>
      </c>
      <c r="B11278">
        <v>0</v>
      </c>
      <c r="C11278" s="1">
        <v>43096</v>
      </c>
      <c r="D11278">
        <v>1721271</v>
      </c>
      <c r="E11278">
        <v>1635</v>
      </c>
      <c r="F11278">
        <v>4</v>
      </c>
      <c r="G11278">
        <v>29.757000000000001</v>
      </c>
      <c r="H11278" s="1">
        <v>43096</v>
      </c>
      <c r="I11278">
        <v>610</v>
      </c>
      <c r="J11278">
        <v>25.888500000000001</v>
      </c>
      <c r="K11278">
        <v>9.8539999999999992</v>
      </c>
      <c r="L11278" t="s">
        <v>13</v>
      </c>
      <c r="M11278">
        <v>1</v>
      </c>
    </row>
    <row r="11279" spans="1:13" x14ac:dyDescent="0.25">
      <c r="A11279">
        <v>291816</v>
      </c>
      <c r="B11279">
        <v>1</v>
      </c>
      <c r="C11279" s="1">
        <v>43096</v>
      </c>
      <c r="D11279">
        <v>1721271</v>
      </c>
      <c r="E11279">
        <v>2099</v>
      </c>
      <c r="F11279">
        <v>1</v>
      </c>
      <c r="G11279">
        <v>231.75</v>
      </c>
      <c r="H11279" s="1">
        <v>43096</v>
      </c>
      <c r="I11279">
        <v>610</v>
      </c>
      <c r="J11279">
        <v>224.79750000000001</v>
      </c>
      <c r="K11279">
        <v>118.152</v>
      </c>
      <c r="L11279" t="s">
        <v>13</v>
      </c>
      <c r="M11279">
        <v>1</v>
      </c>
    </row>
    <row r="11280" spans="1:13" x14ac:dyDescent="0.25">
      <c r="A11280">
        <v>291816</v>
      </c>
      <c r="B11280">
        <v>2</v>
      </c>
      <c r="C11280" s="1">
        <v>43096</v>
      </c>
      <c r="D11280">
        <v>1721271</v>
      </c>
      <c r="E11280">
        <v>684</v>
      </c>
      <c r="F11280">
        <v>2</v>
      </c>
      <c r="G11280">
        <v>240</v>
      </c>
      <c r="H11280" s="1">
        <v>43096</v>
      </c>
      <c r="I11280">
        <v>610</v>
      </c>
      <c r="J11280">
        <v>240</v>
      </c>
      <c r="K11280">
        <v>110.37</v>
      </c>
      <c r="L11280" t="s">
        <v>13</v>
      </c>
      <c r="M11280">
        <v>1</v>
      </c>
    </row>
    <row r="11281" spans="1:13" x14ac:dyDescent="0.25">
      <c r="A11281">
        <v>291816</v>
      </c>
      <c r="B11281">
        <v>3</v>
      </c>
      <c r="C11281" s="1">
        <v>43096</v>
      </c>
      <c r="D11281">
        <v>1721271</v>
      </c>
      <c r="E11281">
        <v>2046</v>
      </c>
      <c r="F11281">
        <v>2</v>
      </c>
      <c r="G11281">
        <v>125.991</v>
      </c>
      <c r="H11281" s="1">
        <v>43096</v>
      </c>
      <c r="I11281">
        <v>610</v>
      </c>
      <c r="J11281">
        <v>125.991</v>
      </c>
      <c r="K11281">
        <v>64.233000000000004</v>
      </c>
      <c r="L11281" t="s">
        <v>13</v>
      </c>
      <c r="M11281">
        <v>1</v>
      </c>
    </row>
    <row r="11282" spans="1:13" x14ac:dyDescent="0.25">
      <c r="A11282">
        <v>291817</v>
      </c>
      <c r="B11282">
        <v>0</v>
      </c>
      <c r="C11282" s="1">
        <v>43096</v>
      </c>
      <c r="D11282">
        <v>1239749</v>
      </c>
      <c r="E11282">
        <v>1411</v>
      </c>
      <c r="F11282">
        <v>1</v>
      </c>
      <c r="G11282">
        <v>375.2</v>
      </c>
      <c r="H11282" s="1">
        <v>43100</v>
      </c>
      <c r="I11282">
        <v>999999</v>
      </c>
      <c r="J11282">
        <v>375.2</v>
      </c>
      <c r="K11282">
        <v>172.536</v>
      </c>
      <c r="L11282" t="s">
        <v>13</v>
      </c>
      <c r="M11282">
        <v>1</v>
      </c>
    </row>
    <row r="11283" spans="1:13" x14ac:dyDescent="0.25">
      <c r="A11283">
        <v>291817</v>
      </c>
      <c r="B11283">
        <v>1</v>
      </c>
      <c r="C11283" s="1">
        <v>43096</v>
      </c>
      <c r="D11283">
        <v>1239749</v>
      </c>
      <c r="E11283">
        <v>1216</v>
      </c>
      <c r="F11283">
        <v>1</v>
      </c>
      <c r="G11283">
        <v>682</v>
      </c>
      <c r="H11283" s="1">
        <v>43100</v>
      </c>
      <c r="I11283">
        <v>999999</v>
      </c>
      <c r="J11283">
        <v>634.26</v>
      </c>
      <c r="K11283">
        <v>313.63200000000001</v>
      </c>
      <c r="L11283" t="s">
        <v>13</v>
      </c>
      <c r="M11283">
        <v>1</v>
      </c>
    </row>
    <row r="11284" spans="1:13" x14ac:dyDescent="0.25">
      <c r="A11284">
        <v>291818</v>
      </c>
      <c r="B11284">
        <v>0</v>
      </c>
      <c r="C11284" s="1">
        <v>43096</v>
      </c>
      <c r="D11284">
        <v>223895</v>
      </c>
      <c r="E11284">
        <v>1530</v>
      </c>
      <c r="F11284">
        <v>1</v>
      </c>
      <c r="G11284">
        <v>372.4</v>
      </c>
      <c r="H11284" s="1">
        <v>43103</v>
      </c>
      <c r="I11284">
        <v>999999</v>
      </c>
      <c r="J11284">
        <v>320.26400000000001</v>
      </c>
      <c r="K11284">
        <v>171.24799999999999</v>
      </c>
      <c r="L11284" t="s">
        <v>15</v>
      </c>
      <c r="M11284">
        <v>1.2634000000000001</v>
      </c>
    </row>
    <row r="11285" spans="1:13" x14ac:dyDescent="0.25">
      <c r="A11285">
        <v>291818</v>
      </c>
      <c r="B11285">
        <v>1</v>
      </c>
      <c r="C11285" s="1">
        <v>43096</v>
      </c>
      <c r="D11285">
        <v>223895</v>
      </c>
      <c r="E11285">
        <v>1556</v>
      </c>
      <c r="F11285">
        <v>1</v>
      </c>
      <c r="G11285">
        <v>392</v>
      </c>
      <c r="H11285" s="1">
        <v>43103</v>
      </c>
      <c r="I11285">
        <v>999999</v>
      </c>
      <c r="J11285">
        <v>352.8</v>
      </c>
      <c r="K11285">
        <v>180.26400000000001</v>
      </c>
      <c r="L11285" t="s">
        <v>15</v>
      </c>
      <c r="M11285">
        <v>1.2634000000000001</v>
      </c>
    </row>
    <row r="11286" spans="1:13" x14ac:dyDescent="0.25">
      <c r="A11286">
        <v>291819</v>
      </c>
      <c r="B11286">
        <v>0</v>
      </c>
      <c r="C11286" s="1">
        <v>43096</v>
      </c>
      <c r="D11286">
        <v>153482</v>
      </c>
      <c r="E11286">
        <v>691</v>
      </c>
      <c r="F11286">
        <v>2</v>
      </c>
      <c r="G11286">
        <v>354</v>
      </c>
      <c r="H11286" s="1">
        <v>43096</v>
      </c>
      <c r="I11286">
        <v>50</v>
      </c>
      <c r="J11286">
        <v>307.98</v>
      </c>
      <c r="K11286">
        <v>117.285</v>
      </c>
      <c r="L11286" t="s">
        <v>17</v>
      </c>
      <c r="M11286">
        <v>1.2876000000000001</v>
      </c>
    </row>
    <row r="11287" spans="1:13" x14ac:dyDescent="0.25">
      <c r="A11287">
        <v>291819</v>
      </c>
      <c r="B11287">
        <v>1</v>
      </c>
      <c r="C11287" s="1">
        <v>43096</v>
      </c>
      <c r="D11287">
        <v>153482</v>
      </c>
      <c r="E11287">
        <v>2354</v>
      </c>
      <c r="F11287">
        <v>2</v>
      </c>
      <c r="G11287">
        <v>98.991</v>
      </c>
      <c r="H11287" s="1">
        <v>43096</v>
      </c>
      <c r="I11287">
        <v>50</v>
      </c>
      <c r="J11287">
        <v>88.101900000000001</v>
      </c>
      <c r="K11287">
        <v>50.472000000000001</v>
      </c>
      <c r="L11287" t="s">
        <v>17</v>
      </c>
      <c r="M11287">
        <v>1.2876000000000001</v>
      </c>
    </row>
    <row r="11288" spans="1:13" x14ac:dyDescent="0.25">
      <c r="A11288">
        <v>291819</v>
      </c>
      <c r="B11288">
        <v>2</v>
      </c>
      <c r="C11288" s="1">
        <v>43096</v>
      </c>
      <c r="D11288">
        <v>153482</v>
      </c>
      <c r="E11288">
        <v>386</v>
      </c>
      <c r="F11288">
        <v>8</v>
      </c>
      <c r="G11288">
        <v>1948.5</v>
      </c>
      <c r="H11288" s="1">
        <v>43096</v>
      </c>
      <c r="I11288">
        <v>50</v>
      </c>
      <c r="J11288">
        <v>1851.075</v>
      </c>
      <c r="K11288">
        <v>645.57000000000005</v>
      </c>
      <c r="L11288" t="s">
        <v>17</v>
      </c>
      <c r="M11288">
        <v>1.2876000000000001</v>
      </c>
    </row>
    <row r="11289" spans="1:13" x14ac:dyDescent="0.25">
      <c r="A11289">
        <v>291820</v>
      </c>
      <c r="B11289">
        <v>0</v>
      </c>
      <c r="C11289" s="1">
        <v>43096</v>
      </c>
      <c r="D11289">
        <v>1064878</v>
      </c>
      <c r="E11289">
        <v>2499</v>
      </c>
      <c r="F11289">
        <v>2</v>
      </c>
      <c r="G11289">
        <v>33.207999999999998</v>
      </c>
      <c r="H11289" s="1">
        <v>43099</v>
      </c>
      <c r="I11289">
        <v>999999</v>
      </c>
      <c r="J11289">
        <v>28.558800000000002</v>
      </c>
      <c r="K11289">
        <v>16.925999999999998</v>
      </c>
      <c r="L11289" t="s">
        <v>16</v>
      </c>
      <c r="M11289">
        <v>0.74480000000000002</v>
      </c>
    </row>
    <row r="11290" spans="1:13" x14ac:dyDescent="0.25">
      <c r="A11290">
        <v>291820</v>
      </c>
      <c r="B11290">
        <v>1</v>
      </c>
      <c r="C11290" s="1">
        <v>43096</v>
      </c>
      <c r="D11290">
        <v>1064878</v>
      </c>
      <c r="E11290">
        <v>141</v>
      </c>
      <c r="F11290">
        <v>3</v>
      </c>
      <c r="G11290">
        <v>284.9905</v>
      </c>
      <c r="H11290" s="1">
        <v>43099</v>
      </c>
      <c r="I11290">
        <v>999999</v>
      </c>
      <c r="J11290">
        <v>253.64150000000001</v>
      </c>
      <c r="K11290">
        <v>145.29300000000001</v>
      </c>
      <c r="L11290" t="s">
        <v>16</v>
      </c>
      <c r="M11290">
        <v>0.74480000000000002</v>
      </c>
    </row>
    <row r="11291" spans="1:13" x14ac:dyDescent="0.25">
      <c r="A11291">
        <v>291820</v>
      </c>
      <c r="B11291">
        <v>2</v>
      </c>
      <c r="C11291" s="1">
        <v>43096</v>
      </c>
      <c r="D11291">
        <v>1064878</v>
      </c>
      <c r="E11291">
        <v>1580</v>
      </c>
      <c r="F11291">
        <v>1</v>
      </c>
      <c r="G11291">
        <v>284.7</v>
      </c>
      <c r="H11291" s="1">
        <v>43099</v>
      </c>
      <c r="I11291">
        <v>999999</v>
      </c>
      <c r="J11291">
        <v>253.38300000000001</v>
      </c>
      <c r="K11291">
        <v>94.328000000000003</v>
      </c>
      <c r="L11291" t="s">
        <v>16</v>
      </c>
      <c r="M11291">
        <v>0.74480000000000002</v>
      </c>
    </row>
    <row r="11292" spans="1:13" x14ac:dyDescent="0.25">
      <c r="A11292">
        <v>291900</v>
      </c>
      <c r="B11292">
        <v>0</v>
      </c>
      <c r="C11292" s="1">
        <v>43097</v>
      </c>
      <c r="D11292">
        <v>1248660</v>
      </c>
      <c r="E11292">
        <v>443</v>
      </c>
      <c r="F11292">
        <v>4</v>
      </c>
      <c r="G11292">
        <v>523.5</v>
      </c>
      <c r="H11292" s="1">
        <v>43100</v>
      </c>
      <c r="I11292">
        <v>999999</v>
      </c>
      <c r="J11292">
        <v>523.5</v>
      </c>
      <c r="K11292">
        <v>240.73500000000001</v>
      </c>
      <c r="L11292" t="s">
        <v>13</v>
      </c>
      <c r="M11292">
        <v>1</v>
      </c>
    </row>
    <row r="11293" spans="1:13" x14ac:dyDescent="0.25">
      <c r="A11293">
        <v>291901</v>
      </c>
      <c r="B11293">
        <v>0</v>
      </c>
      <c r="C11293" s="1">
        <v>43097</v>
      </c>
      <c r="D11293">
        <v>1273094</v>
      </c>
      <c r="E11293">
        <v>1694</v>
      </c>
      <c r="F11293">
        <v>6</v>
      </c>
      <c r="G11293">
        <v>7.992</v>
      </c>
      <c r="H11293" s="1">
        <v>43097</v>
      </c>
      <c r="I11293">
        <v>650</v>
      </c>
      <c r="J11293">
        <v>7.992</v>
      </c>
      <c r="K11293">
        <v>3.6720000000000002</v>
      </c>
      <c r="L11293" t="s">
        <v>13</v>
      </c>
      <c r="M11293">
        <v>1</v>
      </c>
    </row>
    <row r="11294" spans="1:13" x14ac:dyDescent="0.25">
      <c r="A11294">
        <v>291901</v>
      </c>
      <c r="B11294">
        <v>1</v>
      </c>
      <c r="C11294" s="1">
        <v>43097</v>
      </c>
      <c r="D11294">
        <v>1273094</v>
      </c>
      <c r="E11294">
        <v>443</v>
      </c>
      <c r="F11294">
        <v>2</v>
      </c>
      <c r="G11294">
        <v>523.5</v>
      </c>
      <c r="H11294" s="1">
        <v>43097</v>
      </c>
      <c r="I11294">
        <v>650</v>
      </c>
      <c r="J11294">
        <v>523.5</v>
      </c>
      <c r="K11294">
        <v>240.73500000000001</v>
      </c>
      <c r="L11294" t="s">
        <v>13</v>
      </c>
      <c r="M11294">
        <v>1</v>
      </c>
    </row>
    <row r="11295" spans="1:13" x14ac:dyDescent="0.25">
      <c r="A11295">
        <v>291901</v>
      </c>
      <c r="B11295">
        <v>2</v>
      </c>
      <c r="C11295" s="1">
        <v>43097</v>
      </c>
      <c r="D11295">
        <v>1273094</v>
      </c>
      <c r="E11295">
        <v>429</v>
      </c>
      <c r="F11295">
        <v>3</v>
      </c>
      <c r="G11295">
        <v>899.85</v>
      </c>
      <c r="H11295" s="1">
        <v>43097</v>
      </c>
      <c r="I11295">
        <v>650</v>
      </c>
      <c r="J11295">
        <v>809.86500000000001</v>
      </c>
      <c r="K11295">
        <v>413.80500000000001</v>
      </c>
      <c r="L11295" t="s">
        <v>13</v>
      </c>
      <c r="M11295">
        <v>1</v>
      </c>
    </row>
    <row r="11296" spans="1:13" x14ac:dyDescent="0.25">
      <c r="A11296">
        <v>291902</v>
      </c>
      <c r="B11296">
        <v>0</v>
      </c>
      <c r="C11296" s="1">
        <v>43097</v>
      </c>
      <c r="D11296">
        <v>2012053</v>
      </c>
      <c r="E11296">
        <v>676</v>
      </c>
      <c r="F11296">
        <v>3</v>
      </c>
      <c r="G11296">
        <v>130.5</v>
      </c>
      <c r="H11296" s="1">
        <v>43100</v>
      </c>
      <c r="I11296">
        <v>999999</v>
      </c>
      <c r="J11296">
        <v>121.36499999999999</v>
      </c>
      <c r="K11296">
        <v>66.540000000000006</v>
      </c>
      <c r="L11296" t="s">
        <v>13</v>
      </c>
      <c r="M11296">
        <v>1</v>
      </c>
    </row>
    <row r="11297" spans="1:13" x14ac:dyDescent="0.25">
      <c r="A11297">
        <v>291903</v>
      </c>
      <c r="B11297">
        <v>0</v>
      </c>
      <c r="C11297" s="1">
        <v>43097</v>
      </c>
      <c r="D11297">
        <v>1213927</v>
      </c>
      <c r="E11297">
        <v>1437</v>
      </c>
      <c r="F11297">
        <v>1</v>
      </c>
      <c r="G11297">
        <v>278.60000000000002</v>
      </c>
      <c r="H11297" s="1">
        <v>43101</v>
      </c>
      <c r="I11297">
        <v>999999</v>
      </c>
      <c r="J11297">
        <v>242.38200000000001</v>
      </c>
      <c r="K11297">
        <v>128.114</v>
      </c>
      <c r="L11297" t="s">
        <v>13</v>
      </c>
      <c r="M11297">
        <v>1</v>
      </c>
    </row>
    <row r="11298" spans="1:13" x14ac:dyDescent="0.25">
      <c r="A11298">
        <v>291903</v>
      </c>
      <c r="B11298">
        <v>1</v>
      </c>
      <c r="C11298" s="1">
        <v>43097</v>
      </c>
      <c r="D11298">
        <v>1213927</v>
      </c>
      <c r="E11298">
        <v>1700</v>
      </c>
      <c r="F11298">
        <v>6</v>
      </c>
      <c r="G11298">
        <v>7.992</v>
      </c>
      <c r="H11298" s="1">
        <v>43101</v>
      </c>
      <c r="I11298">
        <v>999999</v>
      </c>
      <c r="J11298">
        <v>7.992</v>
      </c>
      <c r="K11298">
        <v>3.6720000000000002</v>
      </c>
      <c r="L11298" t="s">
        <v>13</v>
      </c>
      <c r="M11298">
        <v>1</v>
      </c>
    </row>
    <row r="11299" spans="1:13" x14ac:dyDescent="0.25">
      <c r="A11299">
        <v>291903</v>
      </c>
      <c r="B11299">
        <v>2</v>
      </c>
      <c r="C11299" s="1">
        <v>43097</v>
      </c>
      <c r="D11299">
        <v>1213927</v>
      </c>
      <c r="E11299">
        <v>61</v>
      </c>
      <c r="F11299">
        <v>1</v>
      </c>
      <c r="G11299">
        <v>162.9</v>
      </c>
      <c r="H11299" s="1">
        <v>43101</v>
      </c>
      <c r="I11299">
        <v>999999</v>
      </c>
      <c r="J11299">
        <v>162.9</v>
      </c>
      <c r="K11299">
        <v>74.915999999999997</v>
      </c>
      <c r="L11299" t="s">
        <v>13</v>
      </c>
      <c r="M11299">
        <v>1</v>
      </c>
    </row>
    <row r="11300" spans="1:13" x14ac:dyDescent="0.25">
      <c r="A11300">
        <v>291903</v>
      </c>
      <c r="B11300">
        <v>3</v>
      </c>
      <c r="C11300" s="1">
        <v>43097</v>
      </c>
      <c r="D11300">
        <v>1213927</v>
      </c>
      <c r="E11300">
        <v>1595</v>
      </c>
      <c r="F11300">
        <v>1</v>
      </c>
      <c r="G11300">
        <v>29.757000000000001</v>
      </c>
      <c r="H11300" s="1">
        <v>43101</v>
      </c>
      <c r="I11300">
        <v>999999</v>
      </c>
      <c r="J11300">
        <v>29.161799999999999</v>
      </c>
      <c r="K11300">
        <v>9.8539999999999992</v>
      </c>
      <c r="L11300" t="s">
        <v>13</v>
      </c>
      <c r="M11300">
        <v>1</v>
      </c>
    </row>
    <row r="11301" spans="1:13" x14ac:dyDescent="0.25">
      <c r="A11301">
        <v>291904</v>
      </c>
      <c r="B11301">
        <v>0</v>
      </c>
      <c r="C11301" s="1">
        <v>43097</v>
      </c>
      <c r="D11301">
        <v>189626</v>
      </c>
      <c r="E11301">
        <v>1103</v>
      </c>
      <c r="F11301">
        <v>1</v>
      </c>
      <c r="G11301">
        <v>393.8</v>
      </c>
      <c r="H11301" s="1">
        <v>43101</v>
      </c>
      <c r="I11301">
        <v>999999</v>
      </c>
      <c r="J11301">
        <v>346.54399999999998</v>
      </c>
      <c r="K11301">
        <v>181.09299999999999</v>
      </c>
      <c r="L11301" t="s">
        <v>17</v>
      </c>
      <c r="M11301">
        <v>1.2846</v>
      </c>
    </row>
    <row r="11302" spans="1:13" x14ac:dyDescent="0.25">
      <c r="A11302">
        <v>291904</v>
      </c>
      <c r="B11302">
        <v>1</v>
      </c>
      <c r="C11302" s="1">
        <v>43097</v>
      </c>
      <c r="D11302">
        <v>189626</v>
      </c>
      <c r="E11302">
        <v>988</v>
      </c>
      <c r="F11302">
        <v>2</v>
      </c>
      <c r="G11302">
        <v>162.80000000000001</v>
      </c>
      <c r="H11302" s="1">
        <v>43101</v>
      </c>
      <c r="I11302">
        <v>999999</v>
      </c>
      <c r="J11302">
        <v>141.636</v>
      </c>
      <c r="K11302">
        <v>74.866</v>
      </c>
      <c r="L11302" t="s">
        <v>17</v>
      </c>
      <c r="M11302">
        <v>1.2846</v>
      </c>
    </row>
    <row r="11303" spans="1:13" x14ac:dyDescent="0.25">
      <c r="A11303">
        <v>291905</v>
      </c>
      <c r="B11303">
        <v>0</v>
      </c>
      <c r="C11303" s="1">
        <v>43097</v>
      </c>
      <c r="D11303">
        <v>1056814</v>
      </c>
      <c r="E11303">
        <v>939</v>
      </c>
      <c r="F11303">
        <v>1</v>
      </c>
      <c r="G11303">
        <v>148.5</v>
      </c>
      <c r="H11303" s="1">
        <v>43097</v>
      </c>
      <c r="I11303">
        <v>400</v>
      </c>
      <c r="J11303">
        <v>148.5</v>
      </c>
      <c r="K11303">
        <v>75.704999999999998</v>
      </c>
      <c r="L11303" t="s">
        <v>16</v>
      </c>
      <c r="M11303">
        <v>0.74380000000000002</v>
      </c>
    </row>
    <row r="11304" spans="1:13" x14ac:dyDescent="0.25">
      <c r="A11304">
        <v>291906</v>
      </c>
      <c r="B11304">
        <v>0</v>
      </c>
      <c r="C11304" s="1">
        <v>43097</v>
      </c>
      <c r="D11304">
        <v>599818</v>
      </c>
      <c r="E11304">
        <v>129</v>
      </c>
      <c r="F11304">
        <v>1</v>
      </c>
      <c r="G11304">
        <v>190</v>
      </c>
      <c r="H11304" s="1">
        <v>43097</v>
      </c>
      <c r="I11304">
        <v>270</v>
      </c>
      <c r="J11304">
        <v>190</v>
      </c>
      <c r="K11304">
        <v>96.871499999999997</v>
      </c>
      <c r="L11304" t="s">
        <v>14</v>
      </c>
      <c r="M11304">
        <v>0.83789999999999998</v>
      </c>
    </row>
    <row r="11305" spans="1:13" x14ac:dyDescent="0.25">
      <c r="A11305">
        <v>291906</v>
      </c>
      <c r="B11305">
        <v>1</v>
      </c>
      <c r="C11305" s="1">
        <v>43097</v>
      </c>
      <c r="D11305">
        <v>599818</v>
      </c>
      <c r="E11305">
        <v>445</v>
      </c>
      <c r="F11305">
        <v>3</v>
      </c>
      <c r="G11305">
        <v>838.5</v>
      </c>
      <c r="H11305" s="1">
        <v>43097</v>
      </c>
      <c r="I11305">
        <v>270</v>
      </c>
      <c r="J11305">
        <v>746.26499999999999</v>
      </c>
      <c r="K11305">
        <v>385.59</v>
      </c>
      <c r="L11305" t="s">
        <v>14</v>
      </c>
      <c r="M11305">
        <v>0.83789999999999998</v>
      </c>
    </row>
    <row r="11306" spans="1:13" x14ac:dyDescent="0.25">
      <c r="A11306">
        <v>291907</v>
      </c>
      <c r="B11306">
        <v>0</v>
      </c>
      <c r="C11306" s="1">
        <v>43097</v>
      </c>
      <c r="D11306">
        <v>417606</v>
      </c>
      <c r="E11306">
        <v>424</v>
      </c>
      <c r="F11306">
        <v>1</v>
      </c>
      <c r="G11306">
        <v>404.92500000000001</v>
      </c>
      <c r="H11306" s="1">
        <v>43097</v>
      </c>
      <c r="I11306">
        <v>190</v>
      </c>
      <c r="J11306">
        <v>360.38319999999999</v>
      </c>
      <c r="K11306">
        <v>206.44499999999999</v>
      </c>
      <c r="L11306" t="s">
        <v>14</v>
      </c>
      <c r="M11306">
        <v>0.83789999999999998</v>
      </c>
    </row>
    <row r="11307" spans="1:13" x14ac:dyDescent="0.25">
      <c r="A11307">
        <v>291907</v>
      </c>
      <c r="B11307">
        <v>1</v>
      </c>
      <c r="C11307" s="1">
        <v>43097</v>
      </c>
      <c r="D11307">
        <v>417606</v>
      </c>
      <c r="E11307">
        <v>179</v>
      </c>
      <c r="F11307">
        <v>2</v>
      </c>
      <c r="G11307">
        <v>113.05</v>
      </c>
      <c r="H11307" s="1">
        <v>43097</v>
      </c>
      <c r="I11307">
        <v>190</v>
      </c>
      <c r="J11307">
        <v>99.483999999999995</v>
      </c>
      <c r="K11307">
        <v>51.984000000000002</v>
      </c>
      <c r="L11307" t="s">
        <v>14</v>
      </c>
      <c r="M11307">
        <v>0.83789999999999998</v>
      </c>
    </row>
    <row r="11308" spans="1:13" x14ac:dyDescent="0.25">
      <c r="A11308">
        <v>291907</v>
      </c>
      <c r="B11308">
        <v>2</v>
      </c>
      <c r="C11308" s="1">
        <v>43097</v>
      </c>
      <c r="D11308">
        <v>417606</v>
      </c>
      <c r="E11308">
        <v>423</v>
      </c>
      <c r="F11308">
        <v>8</v>
      </c>
      <c r="G11308">
        <v>898.5</v>
      </c>
      <c r="H11308" s="1">
        <v>43097</v>
      </c>
      <c r="I11308">
        <v>190</v>
      </c>
      <c r="J11308">
        <v>790.68</v>
      </c>
      <c r="K11308">
        <v>413.19</v>
      </c>
      <c r="L11308" t="s">
        <v>14</v>
      </c>
      <c r="M11308">
        <v>0.83789999999999998</v>
      </c>
    </row>
    <row r="11309" spans="1:13" x14ac:dyDescent="0.25">
      <c r="A11309">
        <v>291907</v>
      </c>
      <c r="B11309">
        <v>3</v>
      </c>
      <c r="C11309" s="1">
        <v>43097</v>
      </c>
      <c r="D11309">
        <v>417606</v>
      </c>
      <c r="E11309">
        <v>123</v>
      </c>
      <c r="F11309">
        <v>1</v>
      </c>
      <c r="G11309">
        <v>265.9905</v>
      </c>
      <c r="H11309" s="1">
        <v>43097</v>
      </c>
      <c r="I11309">
        <v>190</v>
      </c>
      <c r="J11309">
        <v>265.9905</v>
      </c>
      <c r="K11309">
        <v>122.322</v>
      </c>
      <c r="L11309" t="s">
        <v>14</v>
      </c>
      <c r="M11309">
        <v>0.83789999999999998</v>
      </c>
    </row>
    <row r="11310" spans="1:13" x14ac:dyDescent="0.25">
      <c r="A11310">
        <v>291908</v>
      </c>
      <c r="B11310">
        <v>0</v>
      </c>
      <c r="C11310" s="1">
        <v>43097</v>
      </c>
      <c r="D11310">
        <v>1493539</v>
      </c>
      <c r="E11310">
        <v>632</v>
      </c>
      <c r="F11310">
        <v>2</v>
      </c>
      <c r="G11310">
        <v>208.5</v>
      </c>
      <c r="H11310" s="1">
        <v>43101</v>
      </c>
      <c r="I11310">
        <v>999999</v>
      </c>
      <c r="J11310">
        <v>179.31</v>
      </c>
      <c r="K11310">
        <v>106.30500000000001</v>
      </c>
      <c r="L11310" t="s">
        <v>13</v>
      </c>
      <c r="M11310">
        <v>1</v>
      </c>
    </row>
    <row r="11311" spans="1:13" x14ac:dyDescent="0.25">
      <c r="A11311">
        <v>291908</v>
      </c>
      <c r="B11311">
        <v>1</v>
      </c>
      <c r="C11311" s="1">
        <v>43097</v>
      </c>
      <c r="D11311">
        <v>1493539</v>
      </c>
      <c r="E11311">
        <v>395</v>
      </c>
      <c r="F11311">
        <v>4</v>
      </c>
      <c r="G11311">
        <v>489</v>
      </c>
      <c r="H11311" s="1">
        <v>43101</v>
      </c>
      <c r="I11311">
        <v>999999</v>
      </c>
      <c r="J11311">
        <v>425.43</v>
      </c>
      <c r="K11311">
        <v>249.3</v>
      </c>
      <c r="L11311" t="s">
        <v>13</v>
      </c>
      <c r="M11311">
        <v>1</v>
      </c>
    </row>
    <row r="11312" spans="1:13" x14ac:dyDescent="0.25">
      <c r="A11312">
        <v>291908</v>
      </c>
      <c r="B11312">
        <v>2</v>
      </c>
      <c r="C11312" s="1">
        <v>43097</v>
      </c>
      <c r="D11312">
        <v>1493539</v>
      </c>
      <c r="E11312">
        <v>1540</v>
      </c>
      <c r="F11312">
        <v>2</v>
      </c>
      <c r="G11312">
        <v>532</v>
      </c>
      <c r="H11312" s="1">
        <v>43101</v>
      </c>
      <c r="I11312">
        <v>999999</v>
      </c>
      <c r="J11312">
        <v>478.8</v>
      </c>
      <c r="K11312">
        <v>176.26</v>
      </c>
      <c r="L11312" t="s">
        <v>13</v>
      </c>
      <c r="M11312">
        <v>1</v>
      </c>
    </row>
    <row r="11313" spans="1:13" x14ac:dyDescent="0.25">
      <c r="A11313">
        <v>291909</v>
      </c>
      <c r="B11313">
        <v>0</v>
      </c>
      <c r="C11313" s="1">
        <v>43097</v>
      </c>
      <c r="D11313">
        <v>1016085</v>
      </c>
      <c r="E11313">
        <v>1451</v>
      </c>
      <c r="F11313">
        <v>1</v>
      </c>
      <c r="G11313">
        <v>375.2</v>
      </c>
      <c r="H11313" s="1">
        <v>43101</v>
      </c>
      <c r="I11313">
        <v>999999</v>
      </c>
      <c r="J11313">
        <v>341.43200000000002</v>
      </c>
      <c r="K11313">
        <v>172.536</v>
      </c>
      <c r="L11313" t="s">
        <v>16</v>
      </c>
      <c r="M11313">
        <v>0.74380000000000002</v>
      </c>
    </row>
    <row r="11314" spans="1:13" x14ac:dyDescent="0.25">
      <c r="A11314">
        <v>291910</v>
      </c>
      <c r="B11314">
        <v>0</v>
      </c>
      <c r="C11314" s="1">
        <v>43097</v>
      </c>
      <c r="D11314">
        <v>39844</v>
      </c>
      <c r="E11314">
        <v>1458</v>
      </c>
      <c r="F11314">
        <v>1</v>
      </c>
      <c r="G11314">
        <v>280</v>
      </c>
      <c r="H11314" s="1">
        <v>43097</v>
      </c>
      <c r="I11314">
        <v>35</v>
      </c>
      <c r="J11314">
        <v>249.2</v>
      </c>
      <c r="K11314">
        <v>128.75800000000001</v>
      </c>
      <c r="L11314" t="s">
        <v>17</v>
      </c>
      <c r="M11314">
        <v>1.2846</v>
      </c>
    </row>
    <row r="11315" spans="1:13" x14ac:dyDescent="0.25">
      <c r="A11315">
        <v>291910</v>
      </c>
      <c r="B11315">
        <v>1</v>
      </c>
      <c r="C11315" s="1">
        <v>43097</v>
      </c>
      <c r="D11315">
        <v>39844</v>
      </c>
      <c r="E11315">
        <v>1430</v>
      </c>
      <c r="F11315">
        <v>1</v>
      </c>
      <c r="G11315">
        <v>418.6</v>
      </c>
      <c r="H11315" s="1">
        <v>43097</v>
      </c>
      <c r="I11315">
        <v>35</v>
      </c>
      <c r="J11315">
        <v>397.67</v>
      </c>
      <c r="K11315">
        <v>192.5</v>
      </c>
      <c r="L11315" t="s">
        <v>17</v>
      </c>
      <c r="M11315">
        <v>1.2846</v>
      </c>
    </row>
    <row r="11316" spans="1:13" x14ac:dyDescent="0.25">
      <c r="A11316">
        <v>291911</v>
      </c>
      <c r="B11316">
        <v>0</v>
      </c>
      <c r="C11316" s="1">
        <v>43097</v>
      </c>
      <c r="D11316">
        <v>347966</v>
      </c>
      <c r="E11316">
        <v>1606</v>
      </c>
      <c r="F11316">
        <v>6</v>
      </c>
      <c r="G11316">
        <v>207.98699999999999</v>
      </c>
      <c r="H11316" s="1">
        <v>43097</v>
      </c>
      <c r="I11316">
        <v>72</v>
      </c>
      <c r="J11316">
        <v>195.5077</v>
      </c>
      <c r="K11316">
        <v>95.641000000000005</v>
      </c>
      <c r="L11316" t="s">
        <v>15</v>
      </c>
      <c r="M11316">
        <v>1.2609999999999999</v>
      </c>
    </row>
    <row r="11317" spans="1:13" x14ac:dyDescent="0.25">
      <c r="A11317">
        <v>291911</v>
      </c>
      <c r="B11317">
        <v>1</v>
      </c>
      <c r="C11317" s="1">
        <v>43097</v>
      </c>
      <c r="D11317">
        <v>347966</v>
      </c>
      <c r="E11317">
        <v>1531</v>
      </c>
      <c r="F11317">
        <v>3</v>
      </c>
      <c r="G11317">
        <v>544.6</v>
      </c>
      <c r="H11317" s="1">
        <v>43097</v>
      </c>
      <c r="I11317">
        <v>72</v>
      </c>
      <c r="J11317">
        <v>544.6</v>
      </c>
      <c r="K11317">
        <v>180.43199999999999</v>
      </c>
      <c r="L11317" t="s">
        <v>15</v>
      </c>
      <c r="M11317">
        <v>1.2609999999999999</v>
      </c>
    </row>
    <row r="11318" spans="1:13" x14ac:dyDescent="0.25">
      <c r="A11318">
        <v>291912</v>
      </c>
      <c r="B11318">
        <v>0</v>
      </c>
      <c r="C11318" s="1">
        <v>43097</v>
      </c>
      <c r="D11318">
        <v>1080987</v>
      </c>
      <c r="E11318">
        <v>2513</v>
      </c>
      <c r="F11318">
        <v>3</v>
      </c>
      <c r="G11318">
        <v>181.98599999999999</v>
      </c>
      <c r="H11318" s="1">
        <v>43097</v>
      </c>
      <c r="I11318">
        <v>400</v>
      </c>
      <c r="J11318">
        <v>181.98599999999999</v>
      </c>
      <c r="K11318">
        <v>60.298000000000002</v>
      </c>
      <c r="L11318" t="s">
        <v>16</v>
      </c>
      <c r="M11318">
        <v>0.74380000000000002</v>
      </c>
    </row>
    <row r="11319" spans="1:13" x14ac:dyDescent="0.25">
      <c r="A11319">
        <v>291913</v>
      </c>
      <c r="B11319">
        <v>0</v>
      </c>
      <c r="C11319" s="1">
        <v>43097</v>
      </c>
      <c r="D11319">
        <v>437497</v>
      </c>
      <c r="E11319">
        <v>1679</v>
      </c>
      <c r="F11319">
        <v>2</v>
      </c>
      <c r="G11319">
        <v>4.95</v>
      </c>
      <c r="H11319" s="1">
        <v>43097</v>
      </c>
      <c r="I11319">
        <v>190</v>
      </c>
      <c r="J11319">
        <v>4.95</v>
      </c>
      <c r="K11319">
        <v>2.52</v>
      </c>
      <c r="L11319" t="s">
        <v>14</v>
      </c>
      <c r="M11319">
        <v>0.83789999999999998</v>
      </c>
    </row>
    <row r="11320" spans="1:13" x14ac:dyDescent="0.25">
      <c r="A11320">
        <v>291913</v>
      </c>
      <c r="B11320">
        <v>1</v>
      </c>
      <c r="C11320" s="1">
        <v>43097</v>
      </c>
      <c r="D11320">
        <v>437497</v>
      </c>
      <c r="E11320">
        <v>513</v>
      </c>
      <c r="F11320">
        <v>2</v>
      </c>
      <c r="G11320">
        <v>148.5</v>
      </c>
      <c r="H11320" s="1">
        <v>43097</v>
      </c>
      <c r="I11320">
        <v>190</v>
      </c>
      <c r="J11320">
        <v>148.5</v>
      </c>
      <c r="K11320">
        <v>75.704999999999998</v>
      </c>
      <c r="L11320" t="s">
        <v>14</v>
      </c>
      <c r="M11320">
        <v>0.83789999999999998</v>
      </c>
    </row>
    <row r="11321" spans="1:13" x14ac:dyDescent="0.25">
      <c r="A11321">
        <v>291913</v>
      </c>
      <c r="B11321">
        <v>2</v>
      </c>
      <c r="C11321" s="1">
        <v>43097</v>
      </c>
      <c r="D11321">
        <v>437497</v>
      </c>
      <c r="E11321">
        <v>1097</v>
      </c>
      <c r="F11321">
        <v>1</v>
      </c>
      <c r="G11321">
        <v>624.79999999999995</v>
      </c>
      <c r="H11321" s="1">
        <v>43097</v>
      </c>
      <c r="I11321">
        <v>190</v>
      </c>
      <c r="J11321">
        <v>568.56799999999998</v>
      </c>
      <c r="K11321">
        <v>207.00899999999999</v>
      </c>
      <c r="L11321" t="s">
        <v>14</v>
      </c>
      <c r="M11321">
        <v>0.83789999999999998</v>
      </c>
    </row>
    <row r="11322" spans="1:13" x14ac:dyDescent="0.25">
      <c r="A11322">
        <v>291914</v>
      </c>
      <c r="B11322">
        <v>0</v>
      </c>
      <c r="C11322" s="1">
        <v>43097</v>
      </c>
      <c r="D11322">
        <v>1620629</v>
      </c>
      <c r="E11322">
        <v>1094</v>
      </c>
      <c r="F11322">
        <v>1</v>
      </c>
      <c r="G11322">
        <v>365.2</v>
      </c>
      <c r="H11322" s="1">
        <v>43101</v>
      </c>
      <c r="I11322">
        <v>999999</v>
      </c>
      <c r="J11322">
        <v>350.59199999999998</v>
      </c>
      <c r="K11322">
        <v>167.94800000000001</v>
      </c>
      <c r="L11322" t="s">
        <v>13</v>
      </c>
      <c r="M11322">
        <v>1</v>
      </c>
    </row>
    <row r="11323" spans="1:13" x14ac:dyDescent="0.25">
      <c r="A11323">
        <v>291914</v>
      </c>
      <c r="B11323">
        <v>1</v>
      </c>
      <c r="C11323" s="1">
        <v>43097</v>
      </c>
      <c r="D11323">
        <v>1620629</v>
      </c>
      <c r="E11323">
        <v>1694</v>
      </c>
      <c r="F11323">
        <v>2</v>
      </c>
      <c r="G11323">
        <v>7.992</v>
      </c>
      <c r="H11323" s="1">
        <v>43101</v>
      </c>
      <c r="I11323">
        <v>999999</v>
      </c>
      <c r="J11323">
        <v>7.992</v>
      </c>
      <c r="K11323">
        <v>3.6720000000000002</v>
      </c>
      <c r="L11323" t="s">
        <v>13</v>
      </c>
      <c r="M11323">
        <v>1</v>
      </c>
    </row>
    <row r="11324" spans="1:13" x14ac:dyDescent="0.25">
      <c r="A11324">
        <v>291915</v>
      </c>
      <c r="B11324">
        <v>0</v>
      </c>
      <c r="C11324" s="1">
        <v>43097</v>
      </c>
      <c r="D11324">
        <v>1115985</v>
      </c>
      <c r="E11324">
        <v>1454</v>
      </c>
      <c r="F11324">
        <v>1</v>
      </c>
      <c r="G11324">
        <v>278.60000000000002</v>
      </c>
      <c r="H11324" s="1">
        <v>43098</v>
      </c>
      <c r="I11324">
        <v>999999</v>
      </c>
      <c r="J11324">
        <v>256.31200000000001</v>
      </c>
      <c r="K11324">
        <v>128.114</v>
      </c>
      <c r="L11324" t="s">
        <v>16</v>
      </c>
      <c r="M11324">
        <v>0.74380000000000002</v>
      </c>
    </row>
    <row r="11325" spans="1:13" x14ac:dyDescent="0.25">
      <c r="A11325">
        <v>291916</v>
      </c>
      <c r="B11325">
        <v>0</v>
      </c>
      <c r="C11325" s="1">
        <v>43097</v>
      </c>
      <c r="D11325">
        <v>965289</v>
      </c>
      <c r="E11325">
        <v>1544</v>
      </c>
      <c r="F11325">
        <v>1</v>
      </c>
      <c r="G11325">
        <v>333.2</v>
      </c>
      <c r="H11325" s="1">
        <v>43099</v>
      </c>
      <c r="I11325">
        <v>999999</v>
      </c>
      <c r="J11325">
        <v>286.55200000000002</v>
      </c>
      <c r="K11325">
        <v>153.22999999999999</v>
      </c>
      <c r="L11325" t="s">
        <v>16</v>
      </c>
      <c r="M11325">
        <v>0.74380000000000002</v>
      </c>
    </row>
    <row r="11326" spans="1:13" x14ac:dyDescent="0.25">
      <c r="A11326">
        <v>291917</v>
      </c>
      <c r="B11326">
        <v>0</v>
      </c>
      <c r="C11326" s="1">
        <v>43097</v>
      </c>
      <c r="D11326">
        <v>1476931</v>
      </c>
      <c r="E11326">
        <v>334</v>
      </c>
      <c r="F11326">
        <v>2</v>
      </c>
      <c r="G11326">
        <v>949.05</v>
      </c>
      <c r="H11326" s="1">
        <v>43097</v>
      </c>
      <c r="I11326">
        <v>465</v>
      </c>
      <c r="J11326">
        <v>825.67349999999999</v>
      </c>
      <c r="K11326">
        <v>314.44049999999999</v>
      </c>
      <c r="L11326" t="s">
        <v>13</v>
      </c>
      <c r="M11326">
        <v>1</v>
      </c>
    </row>
    <row r="11327" spans="1:13" x14ac:dyDescent="0.25">
      <c r="A11327">
        <v>291918</v>
      </c>
      <c r="B11327">
        <v>0</v>
      </c>
      <c r="C11327" s="1">
        <v>43097</v>
      </c>
      <c r="D11327">
        <v>2060328</v>
      </c>
      <c r="E11327">
        <v>351</v>
      </c>
      <c r="F11327">
        <v>1</v>
      </c>
      <c r="G11327">
        <v>504</v>
      </c>
      <c r="H11327" s="1">
        <v>43100</v>
      </c>
      <c r="I11327">
        <v>999999</v>
      </c>
      <c r="J11327">
        <v>488.88</v>
      </c>
      <c r="K11327">
        <v>256.95</v>
      </c>
      <c r="L11327" t="s">
        <v>13</v>
      </c>
      <c r="M11327">
        <v>1</v>
      </c>
    </row>
    <row r="11328" spans="1:13" x14ac:dyDescent="0.25">
      <c r="A11328">
        <v>291918</v>
      </c>
      <c r="B11328">
        <v>1</v>
      </c>
      <c r="C11328" s="1">
        <v>43097</v>
      </c>
      <c r="D11328">
        <v>2060328</v>
      </c>
      <c r="E11328">
        <v>1596</v>
      </c>
      <c r="F11328">
        <v>3</v>
      </c>
      <c r="G11328">
        <v>16.457999999999998</v>
      </c>
      <c r="H11328" s="1">
        <v>43100</v>
      </c>
      <c r="I11328">
        <v>999999</v>
      </c>
      <c r="J11328">
        <v>14.976699999999999</v>
      </c>
      <c r="K11328">
        <v>7.5659999999999998</v>
      </c>
      <c r="L11328" t="s">
        <v>13</v>
      </c>
      <c r="M11328">
        <v>1</v>
      </c>
    </row>
    <row r="11329" spans="1:13" x14ac:dyDescent="0.25">
      <c r="A11329">
        <v>291919</v>
      </c>
      <c r="B11329">
        <v>0</v>
      </c>
      <c r="C11329" s="1">
        <v>43097</v>
      </c>
      <c r="D11329">
        <v>1869464</v>
      </c>
      <c r="E11329">
        <v>859</v>
      </c>
      <c r="F11329">
        <v>1</v>
      </c>
      <c r="G11329">
        <v>44.924999999999997</v>
      </c>
      <c r="H11329" s="1">
        <v>43097</v>
      </c>
      <c r="I11329">
        <v>605</v>
      </c>
      <c r="J11329">
        <v>39.533999999999999</v>
      </c>
      <c r="K11329">
        <v>20.655000000000001</v>
      </c>
      <c r="L11329" t="s">
        <v>13</v>
      </c>
      <c r="M11329">
        <v>1</v>
      </c>
    </row>
    <row r="11330" spans="1:13" x14ac:dyDescent="0.25">
      <c r="A11330">
        <v>291920</v>
      </c>
      <c r="B11330">
        <v>0</v>
      </c>
      <c r="C11330" s="1">
        <v>43097</v>
      </c>
      <c r="D11330">
        <v>1351606</v>
      </c>
      <c r="E11330">
        <v>1638</v>
      </c>
      <c r="F11330">
        <v>6</v>
      </c>
      <c r="G11330">
        <v>18.056999999999999</v>
      </c>
      <c r="H11330" s="1">
        <v>43102</v>
      </c>
      <c r="I11330">
        <v>999999</v>
      </c>
      <c r="J11330">
        <v>16.070699999999999</v>
      </c>
      <c r="K11330">
        <v>8.3070000000000004</v>
      </c>
      <c r="L11330" t="s">
        <v>13</v>
      </c>
      <c r="M11330">
        <v>1</v>
      </c>
    </row>
    <row r="11331" spans="1:13" x14ac:dyDescent="0.25">
      <c r="A11331">
        <v>291920</v>
      </c>
      <c r="B11331">
        <v>1</v>
      </c>
      <c r="C11331" s="1">
        <v>43097</v>
      </c>
      <c r="D11331">
        <v>1351606</v>
      </c>
      <c r="E11331">
        <v>1571</v>
      </c>
      <c r="F11331">
        <v>4</v>
      </c>
      <c r="G11331">
        <v>74.087000000000003</v>
      </c>
      <c r="H11331" s="1">
        <v>43102</v>
      </c>
      <c r="I11331">
        <v>999999</v>
      </c>
      <c r="J11331">
        <v>74.087000000000003</v>
      </c>
      <c r="K11331">
        <v>34.073</v>
      </c>
      <c r="L11331" t="s">
        <v>13</v>
      </c>
      <c r="M11331">
        <v>1</v>
      </c>
    </row>
    <row r="11332" spans="1:13" x14ac:dyDescent="0.25">
      <c r="A11332">
        <v>291920</v>
      </c>
      <c r="B11332">
        <v>2</v>
      </c>
      <c r="C11332" s="1">
        <v>43097</v>
      </c>
      <c r="D11332">
        <v>1351606</v>
      </c>
      <c r="E11332">
        <v>1429</v>
      </c>
      <c r="F11332">
        <v>1</v>
      </c>
      <c r="G11332">
        <v>404.6</v>
      </c>
      <c r="H11332" s="1">
        <v>43102</v>
      </c>
      <c r="I11332">
        <v>999999</v>
      </c>
      <c r="J11332">
        <v>404.6</v>
      </c>
      <c r="K11332">
        <v>186.06</v>
      </c>
      <c r="L11332" t="s">
        <v>13</v>
      </c>
      <c r="M11332">
        <v>1</v>
      </c>
    </row>
    <row r="11333" spans="1:13" x14ac:dyDescent="0.25">
      <c r="A11333">
        <v>291920</v>
      </c>
      <c r="B11333">
        <v>3</v>
      </c>
      <c r="C11333" s="1">
        <v>43097</v>
      </c>
      <c r="D11333">
        <v>1351606</v>
      </c>
      <c r="E11333">
        <v>2493</v>
      </c>
      <c r="F11333">
        <v>7</v>
      </c>
      <c r="G11333">
        <v>34.985999999999997</v>
      </c>
      <c r="H11333" s="1">
        <v>43102</v>
      </c>
      <c r="I11333">
        <v>999999</v>
      </c>
      <c r="J11333">
        <v>31.137499999999999</v>
      </c>
      <c r="K11333">
        <v>17.835999999999999</v>
      </c>
      <c r="L11333" t="s">
        <v>13</v>
      </c>
      <c r="M11333">
        <v>1</v>
      </c>
    </row>
    <row r="11334" spans="1:13" x14ac:dyDescent="0.25">
      <c r="A11334">
        <v>291921</v>
      </c>
      <c r="B11334">
        <v>0</v>
      </c>
      <c r="C11334" s="1">
        <v>43097</v>
      </c>
      <c r="D11334">
        <v>2014410</v>
      </c>
      <c r="E11334">
        <v>1497</v>
      </c>
      <c r="F11334">
        <v>2</v>
      </c>
      <c r="G11334">
        <v>373.8</v>
      </c>
      <c r="H11334" s="1">
        <v>43100</v>
      </c>
      <c r="I11334">
        <v>999999</v>
      </c>
      <c r="J11334">
        <v>373.8</v>
      </c>
      <c r="K11334">
        <v>171.892</v>
      </c>
      <c r="L11334" t="s">
        <v>13</v>
      </c>
      <c r="M11334">
        <v>1</v>
      </c>
    </row>
    <row r="11335" spans="1:13" x14ac:dyDescent="0.25">
      <c r="A11335">
        <v>291921</v>
      </c>
      <c r="B11335">
        <v>1</v>
      </c>
      <c r="C11335" s="1">
        <v>43097</v>
      </c>
      <c r="D11335">
        <v>2014410</v>
      </c>
      <c r="E11335">
        <v>1497</v>
      </c>
      <c r="F11335">
        <v>3</v>
      </c>
      <c r="G11335">
        <v>373.8</v>
      </c>
      <c r="H11335" s="1">
        <v>43100</v>
      </c>
      <c r="I11335">
        <v>999999</v>
      </c>
      <c r="J11335">
        <v>373.8</v>
      </c>
      <c r="K11335">
        <v>171.892</v>
      </c>
      <c r="L11335" t="s">
        <v>13</v>
      </c>
      <c r="M11335">
        <v>1</v>
      </c>
    </row>
    <row r="11336" spans="1:13" x14ac:dyDescent="0.25">
      <c r="A11336">
        <v>291921</v>
      </c>
      <c r="B11336">
        <v>2</v>
      </c>
      <c r="C11336" s="1">
        <v>43097</v>
      </c>
      <c r="D11336">
        <v>2014410</v>
      </c>
      <c r="E11336">
        <v>2100</v>
      </c>
      <c r="F11336">
        <v>6</v>
      </c>
      <c r="G11336">
        <v>1327.5</v>
      </c>
      <c r="H11336" s="1">
        <v>43100</v>
      </c>
      <c r="I11336">
        <v>999999</v>
      </c>
      <c r="J11336">
        <v>1168.2</v>
      </c>
      <c r="K11336">
        <v>439.83</v>
      </c>
      <c r="L11336" t="s">
        <v>13</v>
      </c>
      <c r="M11336">
        <v>1</v>
      </c>
    </row>
    <row r="11337" spans="1:13" x14ac:dyDescent="0.25">
      <c r="A11337">
        <v>292000</v>
      </c>
      <c r="B11337">
        <v>0</v>
      </c>
      <c r="C11337" s="1">
        <v>43098</v>
      </c>
      <c r="D11337">
        <v>1439249</v>
      </c>
      <c r="E11337">
        <v>1467</v>
      </c>
      <c r="F11337">
        <v>2</v>
      </c>
      <c r="G11337">
        <v>421.4</v>
      </c>
      <c r="H11337" s="1">
        <v>43099</v>
      </c>
      <c r="I11337">
        <v>999999</v>
      </c>
      <c r="J11337">
        <v>370.83199999999999</v>
      </c>
      <c r="K11337">
        <v>193.78800000000001</v>
      </c>
      <c r="L11337" t="s">
        <v>13</v>
      </c>
      <c r="M11337">
        <v>1</v>
      </c>
    </row>
    <row r="11338" spans="1:13" x14ac:dyDescent="0.25">
      <c r="A11338">
        <v>292000</v>
      </c>
      <c r="B11338">
        <v>1</v>
      </c>
      <c r="C11338" s="1">
        <v>43098</v>
      </c>
      <c r="D11338">
        <v>1439249</v>
      </c>
      <c r="E11338">
        <v>299</v>
      </c>
      <c r="F11338">
        <v>1</v>
      </c>
      <c r="G11338">
        <v>189.05</v>
      </c>
      <c r="H11338" s="1">
        <v>43099</v>
      </c>
      <c r="I11338">
        <v>999999</v>
      </c>
      <c r="J11338">
        <v>189.05</v>
      </c>
      <c r="K11338">
        <v>96.387</v>
      </c>
      <c r="L11338" t="s">
        <v>13</v>
      </c>
      <c r="M11338">
        <v>1</v>
      </c>
    </row>
    <row r="11339" spans="1:13" x14ac:dyDescent="0.25">
      <c r="A11339">
        <v>292000</v>
      </c>
      <c r="B11339">
        <v>2</v>
      </c>
      <c r="C11339" s="1">
        <v>43098</v>
      </c>
      <c r="D11339">
        <v>1439249</v>
      </c>
      <c r="E11339">
        <v>1982</v>
      </c>
      <c r="F11339">
        <v>8</v>
      </c>
      <c r="G11339">
        <v>443.7</v>
      </c>
      <c r="H11339" s="1">
        <v>43099</v>
      </c>
      <c r="I11339">
        <v>999999</v>
      </c>
      <c r="J11339">
        <v>443.7</v>
      </c>
      <c r="K11339">
        <v>204.03899999999999</v>
      </c>
      <c r="L11339" t="s">
        <v>13</v>
      </c>
      <c r="M11339">
        <v>1</v>
      </c>
    </row>
    <row r="11340" spans="1:13" x14ac:dyDescent="0.25">
      <c r="A11340">
        <v>292001</v>
      </c>
      <c r="B11340">
        <v>0</v>
      </c>
      <c r="C11340" s="1">
        <v>43098</v>
      </c>
      <c r="D11340">
        <v>1228925</v>
      </c>
      <c r="E11340">
        <v>2007</v>
      </c>
      <c r="F11340">
        <v>1</v>
      </c>
      <c r="G11340">
        <v>599.346</v>
      </c>
      <c r="H11340" s="1">
        <v>43098</v>
      </c>
      <c r="I11340">
        <v>510</v>
      </c>
      <c r="J11340">
        <v>533.41790000000003</v>
      </c>
      <c r="K11340">
        <v>198.57599999999999</v>
      </c>
      <c r="L11340" t="s">
        <v>13</v>
      </c>
      <c r="M11340">
        <v>1</v>
      </c>
    </row>
    <row r="11341" spans="1:13" x14ac:dyDescent="0.25">
      <c r="A11341">
        <v>292001</v>
      </c>
      <c r="B11341">
        <v>1</v>
      </c>
      <c r="C11341" s="1">
        <v>43098</v>
      </c>
      <c r="D11341">
        <v>1228925</v>
      </c>
      <c r="E11341">
        <v>1644</v>
      </c>
      <c r="F11341">
        <v>1</v>
      </c>
      <c r="G11341">
        <v>75.244</v>
      </c>
      <c r="H11341" s="1">
        <v>43098</v>
      </c>
      <c r="I11341">
        <v>510</v>
      </c>
      <c r="J11341">
        <v>71.481800000000007</v>
      </c>
      <c r="K11341">
        <v>34.606000000000002</v>
      </c>
      <c r="L11341" t="s">
        <v>13</v>
      </c>
      <c r="M11341">
        <v>1</v>
      </c>
    </row>
    <row r="11342" spans="1:13" x14ac:dyDescent="0.25">
      <c r="A11342">
        <v>292001</v>
      </c>
      <c r="B11342">
        <v>2</v>
      </c>
      <c r="C11342" s="1">
        <v>43098</v>
      </c>
      <c r="D11342">
        <v>1228925</v>
      </c>
      <c r="E11342">
        <v>1642</v>
      </c>
      <c r="F11342">
        <v>7</v>
      </c>
      <c r="G11342">
        <v>75.244</v>
      </c>
      <c r="H11342" s="1">
        <v>43098</v>
      </c>
      <c r="I11342">
        <v>510</v>
      </c>
      <c r="J11342">
        <v>72.234200000000001</v>
      </c>
      <c r="K11342">
        <v>34.606000000000002</v>
      </c>
      <c r="L11342" t="s">
        <v>13</v>
      </c>
      <c r="M11342">
        <v>1</v>
      </c>
    </row>
    <row r="11343" spans="1:13" x14ac:dyDescent="0.25">
      <c r="A11343">
        <v>292002</v>
      </c>
      <c r="B11343">
        <v>0</v>
      </c>
      <c r="C11343" s="1">
        <v>43098</v>
      </c>
      <c r="D11343">
        <v>1209900</v>
      </c>
      <c r="E11343">
        <v>1431</v>
      </c>
      <c r="F11343">
        <v>5</v>
      </c>
      <c r="G11343">
        <v>358.4</v>
      </c>
      <c r="H11343" s="1">
        <v>43098</v>
      </c>
      <c r="I11343">
        <v>500</v>
      </c>
      <c r="J11343">
        <v>311.80799999999999</v>
      </c>
      <c r="K11343">
        <v>164.822</v>
      </c>
      <c r="L11343" t="s">
        <v>13</v>
      </c>
      <c r="M11343">
        <v>1</v>
      </c>
    </row>
    <row r="11344" spans="1:13" x14ac:dyDescent="0.25">
      <c r="A11344">
        <v>292003</v>
      </c>
      <c r="B11344">
        <v>0</v>
      </c>
      <c r="C11344" s="1">
        <v>43098</v>
      </c>
      <c r="D11344">
        <v>1543828</v>
      </c>
      <c r="E11344">
        <v>445</v>
      </c>
      <c r="F11344">
        <v>1</v>
      </c>
      <c r="G11344">
        <v>838.5</v>
      </c>
      <c r="H11344" s="1">
        <v>43100</v>
      </c>
      <c r="I11344">
        <v>999999</v>
      </c>
      <c r="J11344">
        <v>754.65</v>
      </c>
      <c r="K11344">
        <v>385.59</v>
      </c>
      <c r="L11344" t="s">
        <v>13</v>
      </c>
      <c r="M11344">
        <v>1</v>
      </c>
    </row>
    <row r="11345" spans="1:13" x14ac:dyDescent="0.25">
      <c r="A11345">
        <v>292004</v>
      </c>
      <c r="B11345">
        <v>0</v>
      </c>
      <c r="C11345" s="1">
        <v>43098</v>
      </c>
      <c r="D11345">
        <v>1129412</v>
      </c>
      <c r="E11345">
        <v>1589</v>
      </c>
      <c r="F11345">
        <v>1</v>
      </c>
      <c r="G11345">
        <v>12.987</v>
      </c>
      <c r="H11345" s="1">
        <v>43098</v>
      </c>
      <c r="I11345">
        <v>420</v>
      </c>
      <c r="J11345">
        <v>11.4285</v>
      </c>
      <c r="K11345">
        <v>6.617</v>
      </c>
      <c r="L11345" t="s">
        <v>16</v>
      </c>
      <c r="M11345">
        <v>0.73980000000000001</v>
      </c>
    </row>
    <row r="11346" spans="1:13" x14ac:dyDescent="0.25">
      <c r="A11346">
        <v>292004</v>
      </c>
      <c r="B11346">
        <v>1</v>
      </c>
      <c r="C11346" s="1">
        <v>43098</v>
      </c>
      <c r="D11346">
        <v>1129412</v>
      </c>
      <c r="E11346">
        <v>680</v>
      </c>
      <c r="F11346">
        <v>3</v>
      </c>
      <c r="G11346">
        <v>174</v>
      </c>
      <c r="H11346" s="1">
        <v>43098</v>
      </c>
      <c r="I11346">
        <v>420</v>
      </c>
      <c r="J11346">
        <v>174</v>
      </c>
      <c r="K11346">
        <v>80.010000000000005</v>
      </c>
      <c r="L11346" t="s">
        <v>16</v>
      </c>
      <c r="M11346">
        <v>0.73980000000000001</v>
      </c>
    </row>
    <row r="11347" spans="1:13" x14ac:dyDescent="0.25">
      <c r="A11347">
        <v>292004</v>
      </c>
      <c r="B11347">
        <v>2</v>
      </c>
      <c r="C11347" s="1">
        <v>43098</v>
      </c>
      <c r="D11347">
        <v>1129412</v>
      </c>
      <c r="E11347">
        <v>1704</v>
      </c>
      <c r="F11347">
        <v>6</v>
      </c>
      <c r="G11347">
        <v>6.2910000000000004</v>
      </c>
      <c r="H11347" s="1">
        <v>43098</v>
      </c>
      <c r="I11347">
        <v>420</v>
      </c>
      <c r="J11347">
        <v>6.2279999999999998</v>
      </c>
      <c r="K11347">
        <v>3.2040000000000002</v>
      </c>
      <c r="L11347" t="s">
        <v>16</v>
      </c>
      <c r="M11347">
        <v>0.73980000000000001</v>
      </c>
    </row>
    <row r="11348" spans="1:13" x14ac:dyDescent="0.25">
      <c r="A11348">
        <v>292004</v>
      </c>
      <c r="B11348">
        <v>3</v>
      </c>
      <c r="C11348" s="1">
        <v>43098</v>
      </c>
      <c r="D11348">
        <v>1129412</v>
      </c>
      <c r="E11348">
        <v>1536</v>
      </c>
      <c r="F11348">
        <v>5</v>
      </c>
      <c r="G11348">
        <v>417.2</v>
      </c>
      <c r="H11348" s="1">
        <v>43098</v>
      </c>
      <c r="I11348">
        <v>420</v>
      </c>
      <c r="J11348">
        <v>379.65199999999999</v>
      </c>
      <c r="K11348">
        <v>191.85599999999999</v>
      </c>
      <c r="L11348" t="s">
        <v>16</v>
      </c>
      <c r="M11348">
        <v>0.73980000000000001</v>
      </c>
    </row>
    <row r="11349" spans="1:13" x14ac:dyDescent="0.25">
      <c r="A11349">
        <v>292005</v>
      </c>
      <c r="B11349">
        <v>0</v>
      </c>
      <c r="C11349" s="1">
        <v>43098</v>
      </c>
      <c r="D11349">
        <v>1266796</v>
      </c>
      <c r="E11349">
        <v>2118</v>
      </c>
      <c r="F11349">
        <v>7</v>
      </c>
      <c r="G11349">
        <v>400.5</v>
      </c>
      <c r="H11349" s="1">
        <v>43102</v>
      </c>
      <c r="I11349">
        <v>999999</v>
      </c>
      <c r="J11349">
        <v>368.46</v>
      </c>
      <c r="K11349">
        <v>184.17599999999999</v>
      </c>
      <c r="L11349" t="s">
        <v>13</v>
      </c>
      <c r="M11349">
        <v>1</v>
      </c>
    </row>
    <row r="11350" spans="1:13" x14ac:dyDescent="0.25">
      <c r="A11350">
        <v>292005</v>
      </c>
      <c r="B11350">
        <v>1</v>
      </c>
      <c r="C11350" s="1">
        <v>43098</v>
      </c>
      <c r="D11350">
        <v>1266796</v>
      </c>
      <c r="E11350">
        <v>2508</v>
      </c>
      <c r="F11350">
        <v>6</v>
      </c>
      <c r="G11350">
        <v>6.6360000000000001</v>
      </c>
      <c r="H11350" s="1">
        <v>43102</v>
      </c>
      <c r="I11350">
        <v>999999</v>
      </c>
      <c r="J11350">
        <v>5.7732999999999999</v>
      </c>
      <c r="K11350">
        <v>3.3879999999999999</v>
      </c>
      <c r="L11350" t="s">
        <v>13</v>
      </c>
      <c r="M11350">
        <v>1</v>
      </c>
    </row>
    <row r="11351" spans="1:13" x14ac:dyDescent="0.25">
      <c r="A11351">
        <v>292006</v>
      </c>
      <c r="B11351">
        <v>0</v>
      </c>
      <c r="C11351" s="1">
        <v>43098</v>
      </c>
      <c r="D11351">
        <v>1256045</v>
      </c>
      <c r="E11351">
        <v>2144</v>
      </c>
      <c r="F11351">
        <v>1</v>
      </c>
      <c r="G11351">
        <v>134.1</v>
      </c>
      <c r="H11351" s="1">
        <v>43098</v>
      </c>
      <c r="I11351">
        <v>465</v>
      </c>
      <c r="J11351">
        <v>126.054</v>
      </c>
      <c r="K11351">
        <v>68.364000000000004</v>
      </c>
      <c r="L11351" t="s">
        <v>13</v>
      </c>
      <c r="M11351">
        <v>1</v>
      </c>
    </row>
    <row r="11352" spans="1:13" x14ac:dyDescent="0.25">
      <c r="A11352">
        <v>292006</v>
      </c>
      <c r="B11352">
        <v>1</v>
      </c>
      <c r="C11352" s="1">
        <v>43098</v>
      </c>
      <c r="D11352">
        <v>1256045</v>
      </c>
      <c r="E11352">
        <v>1352</v>
      </c>
      <c r="F11352">
        <v>2</v>
      </c>
      <c r="G11352">
        <v>32.186</v>
      </c>
      <c r="H11352" s="1">
        <v>43098</v>
      </c>
      <c r="I11352">
        <v>465</v>
      </c>
      <c r="J11352">
        <v>27.6799</v>
      </c>
      <c r="K11352">
        <v>14.798</v>
      </c>
      <c r="L11352" t="s">
        <v>13</v>
      </c>
      <c r="M11352">
        <v>1</v>
      </c>
    </row>
    <row r="11353" spans="1:13" x14ac:dyDescent="0.25">
      <c r="A11353">
        <v>292006</v>
      </c>
      <c r="B11353">
        <v>2</v>
      </c>
      <c r="C11353" s="1">
        <v>43098</v>
      </c>
      <c r="D11353">
        <v>1256045</v>
      </c>
      <c r="E11353">
        <v>2295</v>
      </c>
      <c r="F11353">
        <v>2</v>
      </c>
      <c r="G11353">
        <v>305.10000000000002</v>
      </c>
      <c r="H11353" s="1">
        <v>43098</v>
      </c>
      <c r="I11353">
        <v>465</v>
      </c>
      <c r="J11353">
        <v>305.10000000000002</v>
      </c>
      <c r="K11353">
        <v>140.30099999999999</v>
      </c>
      <c r="L11353" t="s">
        <v>13</v>
      </c>
      <c r="M11353">
        <v>1</v>
      </c>
    </row>
    <row r="11354" spans="1:13" x14ac:dyDescent="0.25">
      <c r="A11354">
        <v>292006</v>
      </c>
      <c r="B11354">
        <v>3</v>
      </c>
      <c r="C11354" s="1">
        <v>43098</v>
      </c>
      <c r="D11354">
        <v>1256045</v>
      </c>
      <c r="E11354">
        <v>1645</v>
      </c>
      <c r="F11354">
        <v>3</v>
      </c>
      <c r="G11354">
        <v>75.244</v>
      </c>
      <c r="H11354" s="1">
        <v>43098</v>
      </c>
      <c r="I11354">
        <v>465</v>
      </c>
      <c r="J11354">
        <v>75.244</v>
      </c>
      <c r="K11354">
        <v>34.606000000000002</v>
      </c>
      <c r="L11354" t="s">
        <v>13</v>
      </c>
      <c r="M11354">
        <v>1</v>
      </c>
    </row>
    <row r="11355" spans="1:13" x14ac:dyDescent="0.25">
      <c r="A11355">
        <v>292007</v>
      </c>
      <c r="B11355">
        <v>0</v>
      </c>
      <c r="C11355" s="1">
        <v>43098</v>
      </c>
      <c r="D11355">
        <v>696596</v>
      </c>
      <c r="E11355">
        <v>1568</v>
      </c>
      <c r="F11355">
        <v>4</v>
      </c>
      <c r="G11355">
        <v>392</v>
      </c>
      <c r="H11355" s="1">
        <v>43098</v>
      </c>
      <c r="I11355">
        <v>160</v>
      </c>
      <c r="J11355">
        <v>352.8</v>
      </c>
      <c r="K11355">
        <v>180.26400000000001</v>
      </c>
      <c r="L11355" t="s">
        <v>14</v>
      </c>
      <c r="M11355">
        <v>0.83379999999999999</v>
      </c>
    </row>
    <row r="11356" spans="1:13" x14ac:dyDescent="0.25">
      <c r="A11356">
        <v>292008</v>
      </c>
      <c r="B11356">
        <v>0</v>
      </c>
      <c r="C11356" s="1">
        <v>43098</v>
      </c>
      <c r="D11356">
        <v>1712155</v>
      </c>
      <c r="E11356">
        <v>14</v>
      </c>
      <c r="F11356">
        <v>3</v>
      </c>
      <c r="G11356">
        <v>69.912000000000006</v>
      </c>
      <c r="H11356" s="1">
        <v>43099</v>
      </c>
      <c r="I11356">
        <v>999999</v>
      </c>
      <c r="J11356">
        <v>62.9208</v>
      </c>
      <c r="K11356">
        <v>32.148000000000003</v>
      </c>
      <c r="L11356" t="s">
        <v>13</v>
      </c>
      <c r="M11356">
        <v>1</v>
      </c>
    </row>
    <row r="11357" spans="1:13" x14ac:dyDescent="0.25">
      <c r="A11357">
        <v>292009</v>
      </c>
      <c r="B11357">
        <v>0</v>
      </c>
      <c r="C11357" s="1">
        <v>43098</v>
      </c>
      <c r="D11357">
        <v>846903</v>
      </c>
      <c r="E11357">
        <v>2502</v>
      </c>
      <c r="F11357">
        <v>4</v>
      </c>
      <c r="G11357">
        <v>13.986000000000001</v>
      </c>
      <c r="H11357" s="1">
        <v>43098</v>
      </c>
      <c r="I11357">
        <v>320</v>
      </c>
      <c r="J11357">
        <v>13.986000000000001</v>
      </c>
      <c r="K11357">
        <v>7.1260000000000003</v>
      </c>
      <c r="L11357" t="s">
        <v>14</v>
      </c>
      <c r="M11357">
        <v>0.83379999999999999</v>
      </c>
    </row>
    <row r="11358" spans="1:13" x14ac:dyDescent="0.25">
      <c r="A11358">
        <v>292009</v>
      </c>
      <c r="B11358">
        <v>1</v>
      </c>
      <c r="C11358" s="1">
        <v>43098</v>
      </c>
      <c r="D11358">
        <v>846903</v>
      </c>
      <c r="E11358">
        <v>677</v>
      </c>
      <c r="F11358">
        <v>1</v>
      </c>
      <c r="G11358">
        <v>118.5</v>
      </c>
      <c r="H11358" s="1">
        <v>43098</v>
      </c>
      <c r="I11358">
        <v>320</v>
      </c>
      <c r="J11358">
        <v>118.5</v>
      </c>
      <c r="K11358">
        <v>60.42</v>
      </c>
      <c r="L11358" t="s">
        <v>14</v>
      </c>
      <c r="M11358">
        <v>0.83379999999999999</v>
      </c>
    </row>
    <row r="11359" spans="1:13" x14ac:dyDescent="0.25">
      <c r="A11359">
        <v>292010</v>
      </c>
      <c r="B11359">
        <v>0</v>
      </c>
      <c r="C11359" s="1">
        <v>43098</v>
      </c>
      <c r="D11359">
        <v>1909845</v>
      </c>
      <c r="E11359">
        <v>1596</v>
      </c>
      <c r="F11359">
        <v>4</v>
      </c>
      <c r="G11359">
        <v>16.457999999999998</v>
      </c>
      <c r="H11359" s="1">
        <v>43102</v>
      </c>
      <c r="I11359">
        <v>999999</v>
      </c>
      <c r="J11359">
        <v>14.647600000000001</v>
      </c>
      <c r="K11359">
        <v>7.5659999999999998</v>
      </c>
      <c r="L11359" t="s">
        <v>13</v>
      </c>
      <c r="M11359">
        <v>1</v>
      </c>
    </row>
    <row r="11360" spans="1:13" x14ac:dyDescent="0.25">
      <c r="A11360">
        <v>292011</v>
      </c>
      <c r="B11360">
        <v>0</v>
      </c>
      <c r="C11360" s="1">
        <v>43098</v>
      </c>
      <c r="D11360">
        <v>1887833</v>
      </c>
      <c r="E11360">
        <v>1506</v>
      </c>
      <c r="F11360">
        <v>1</v>
      </c>
      <c r="G11360">
        <v>403.2</v>
      </c>
      <c r="H11360" s="1">
        <v>43098</v>
      </c>
      <c r="I11360">
        <v>450</v>
      </c>
      <c r="J11360">
        <v>399.16800000000001</v>
      </c>
      <c r="K11360">
        <v>185.416</v>
      </c>
      <c r="L11360" t="s">
        <v>13</v>
      </c>
      <c r="M11360">
        <v>1</v>
      </c>
    </row>
    <row r="11361" spans="1:13" x14ac:dyDescent="0.25">
      <c r="A11361">
        <v>291309</v>
      </c>
      <c r="B11361">
        <v>1</v>
      </c>
      <c r="C11361" s="1">
        <v>43091</v>
      </c>
      <c r="D11361">
        <v>529815</v>
      </c>
      <c r="E11361">
        <v>1551</v>
      </c>
      <c r="F11361">
        <v>3</v>
      </c>
      <c r="G11361">
        <v>418.6</v>
      </c>
      <c r="H11361" s="1">
        <v>43091</v>
      </c>
      <c r="I11361">
        <v>220</v>
      </c>
      <c r="J11361">
        <v>414.41399999999999</v>
      </c>
      <c r="K11361">
        <v>192.5</v>
      </c>
      <c r="L11361" t="s">
        <v>14</v>
      </c>
      <c r="M11361">
        <v>0.84370000000000001</v>
      </c>
    </row>
    <row r="11362" spans="1:13" x14ac:dyDescent="0.25">
      <c r="A11362">
        <v>291309</v>
      </c>
      <c r="B11362">
        <v>2</v>
      </c>
      <c r="C11362" s="1">
        <v>43091</v>
      </c>
      <c r="D11362">
        <v>529815</v>
      </c>
      <c r="E11362">
        <v>961</v>
      </c>
      <c r="F11362">
        <v>3</v>
      </c>
      <c r="G11362">
        <v>181.5</v>
      </c>
      <c r="H11362" s="1">
        <v>43091</v>
      </c>
      <c r="I11362">
        <v>220</v>
      </c>
      <c r="J11362">
        <v>163.35</v>
      </c>
      <c r="K11362">
        <v>83.468000000000004</v>
      </c>
      <c r="L11362" t="s">
        <v>14</v>
      </c>
      <c r="M11362">
        <v>0.84370000000000001</v>
      </c>
    </row>
    <row r="11363" spans="1:13" x14ac:dyDescent="0.25">
      <c r="A11363">
        <v>291310</v>
      </c>
      <c r="B11363">
        <v>0</v>
      </c>
      <c r="C11363" s="1">
        <v>43091</v>
      </c>
      <c r="D11363">
        <v>2010262</v>
      </c>
      <c r="E11363">
        <v>2046</v>
      </c>
      <c r="F11363">
        <v>1</v>
      </c>
      <c r="G11363">
        <v>125.991</v>
      </c>
      <c r="H11363" s="1">
        <v>43094</v>
      </c>
      <c r="I11363">
        <v>999999</v>
      </c>
      <c r="J11363">
        <v>125.991</v>
      </c>
      <c r="K11363">
        <v>64.233000000000004</v>
      </c>
      <c r="L11363" t="s">
        <v>13</v>
      </c>
      <c r="M11363">
        <v>1</v>
      </c>
    </row>
    <row r="11364" spans="1:13" x14ac:dyDescent="0.25">
      <c r="A11364">
        <v>291311</v>
      </c>
      <c r="B11364">
        <v>0</v>
      </c>
      <c r="C11364" s="1">
        <v>43091</v>
      </c>
      <c r="D11364">
        <v>1535043</v>
      </c>
      <c r="E11364">
        <v>1609</v>
      </c>
      <c r="F11364">
        <v>8</v>
      </c>
      <c r="G11364">
        <v>337.98700000000002</v>
      </c>
      <c r="H11364" s="1">
        <v>43094</v>
      </c>
      <c r="I11364">
        <v>999999</v>
      </c>
      <c r="J11364">
        <v>337.98700000000002</v>
      </c>
      <c r="K11364">
        <v>111.982</v>
      </c>
      <c r="L11364" t="s">
        <v>13</v>
      </c>
      <c r="M11364">
        <v>1</v>
      </c>
    </row>
    <row r="11365" spans="1:13" x14ac:dyDescent="0.25">
      <c r="A11365">
        <v>291312</v>
      </c>
      <c r="B11365">
        <v>0</v>
      </c>
      <c r="C11365" s="1">
        <v>43091</v>
      </c>
      <c r="D11365">
        <v>355542</v>
      </c>
      <c r="E11365">
        <v>1591</v>
      </c>
      <c r="F11365">
        <v>3</v>
      </c>
      <c r="G11365">
        <v>16.457999999999998</v>
      </c>
      <c r="H11365" s="1">
        <v>43091</v>
      </c>
      <c r="I11365">
        <v>100</v>
      </c>
      <c r="J11365">
        <v>14.812200000000001</v>
      </c>
      <c r="K11365">
        <v>7.5659999999999998</v>
      </c>
      <c r="L11365" t="s">
        <v>15</v>
      </c>
      <c r="M11365">
        <v>1.2703</v>
      </c>
    </row>
    <row r="11366" spans="1:13" x14ac:dyDescent="0.25">
      <c r="A11366">
        <v>291312</v>
      </c>
      <c r="B11366">
        <v>1</v>
      </c>
      <c r="C11366" s="1">
        <v>43091</v>
      </c>
      <c r="D11366">
        <v>355542</v>
      </c>
      <c r="E11366">
        <v>1575</v>
      </c>
      <c r="F11366">
        <v>4</v>
      </c>
      <c r="G11366">
        <v>79.287000000000006</v>
      </c>
      <c r="H11366" s="1">
        <v>43091</v>
      </c>
      <c r="I11366">
        <v>100</v>
      </c>
      <c r="J11366">
        <v>79.287000000000006</v>
      </c>
      <c r="K11366">
        <v>36.465000000000003</v>
      </c>
      <c r="L11366" t="s">
        <v>15</v>
      </c>
      <c r="M11366">
        <v>1.2703</v>
      </c>
    </row>
    <row r="11367" spans="1:13" x14ac:dyDescent="0.25">
      <c r="A11367">
        <v>291312</v>
      </c>
      <c r="B11367">
        <v>2</v>
      </c>
      <c r="C11367" s="1">
        <v>43091</v>
      </c>
      <c r="D11367">
        <v>355542</v>
      </c>
      <c r="E11367">
        <v>1611</v>
      </c>
      <c r="F11367">
        <v>3</v>
      </c>
      <c r="G11367">
        <v>207.98699999999999</v>
      </c>
      <c r="H11367" s="1">
        <v>43091</v>
      </c>
      <c r="I11367">
        <v>100</v>
      </c>
      <c r="J11367">
        <v>189.2681</v>
      </c>
      <c r="K11367">
        <v>95.641000000000005</v>
      </c>
      <c r="L11367" t="s">
        <v>15</v>
      </c>
      <c r="M11367">
        <v>1.2703</v>
      </c>
    </row>
    <row r="11368" spans="1:13" x14ac:dyDescent="0.25">
      <c r="A11368">
        <v>291313</v>
      </c>
      <c r="B11368">
        <v>0</v>
      </c>
      <c r="C11368" s="1">
        <v>43091</v>
      </c>
      <c r="D11368">
        <v>1804169</v>
      </c>
      <c r="E11368">
        <v>964</v>
      </c>
      <c r="F11368">
        <v>1</v>
      </c>
      <c r="G11368">
        <v>319</v>
      </c>
      <c r="H11368" s="1">
        <v>43097</v>
      </c>
      <c r="I11368">
        <v>999999</v>
      </c>
      <c r="J11368">
        <v>319</v>
      </c>
      <c r="K11368">
        <v>105.688</v>
      </c>
      <c r="L11368" t="s">
        <v>13</v>
      </c>
      <c r="M11368">
        <v>1</v>
      </c>
    </row>
    <row r="11369" spans="1:13" x14ac:dyDescent="0.25">
      <c r="A11369">
        <v>291313</v>
      </c>
      <c r="B11369">
        <v>1</v>
      </c>
      <c r="C11369" s="1">
        <v>43091</v>
      </c>
      <c r="D11369">
        <v>1804169</v>
      </c>
      <c r="E11369">
        <v>1136</v>
      </c>
      <c r="F11369">
        <v>3</v>
      </c>
      <c r="G11369">
        <v>528.54999999999995</v>
      </c>
      <c r="H11369" s="1">
        <v>43097</v>
      </c>
      <c r="I11369">
        <v>999999</v>
      </c>
      <c r="J11369">
        <v>491.55149999999998</v>
      </c>
      <c r="K11369">
        <v>175.12</v>
      </c>
      <c r="L11369" t="s">
        <v>13</v>
      </c>
      <c r="M11369">
        <v>1</v>
      </c>
    </row>
    <row r="11370" spans="1:13" x14ac:dyDescent="0.25">
      <c r="A11370">
        <v>291313</v>
      </c>
      <c r="B11370">
        <v>2</v>
      </c>
      <c r="C11370" s="1">
        <v>43091</v>
      </c>
      <c r="D11370">
        <v>1804169</v>
      </c>
      <c r="E11370">
        <v>1903</v>
      </c>
      <c r="F11370">
        <v>2</v>
      </c>
      <c r="G11370">
        <v>2879.991</v>
      </c>
      <c r="H11370" s="1">
        <v>43097</v>
      </c>
      <c r="I11370">
        <v>999999</v>
      </c>
      <c r="J11370">
        <v>2505.5920999999998</v>
      </c>
      <c r="K11370">
        <v>954.19799999999998</v>
      </c>
      <c r="L11370" t="s">
        <v>13</v>
      </c>
      <c r="M11370">
        <v>1</v>
      </c>
    </row>
    <row r="11371" spans="1:13" x14ac:dyDescent="0.25">
      <c r="A11371">
        <v>291400</v>
      </c>
      <c r="B11371">
        <v>0</v>
      </c>
      <c r="C11371" s="1">
        <v>43092</v>
      </c>
      <c r="D11371">
        <v>1373725</v>
      </c>
      <c r="E11371">
        <v>959</v>
      </c>
      <c r="F11371">
        <v>2</v>
      </c>
      <c r="G11371">
        <v>220</v>
      </c>
      <c r="H11371" s="1">
        <v>43092</v>
      </c>
      <c r="I11371">
        <v>670</v>
      </c>
      <c r="J11371">
        <v>204.6</v>
      </c>
      <c r="K11371">
        <v>72.885999999999996</v>
      </c>
      <c r="L11371" t="s">
        <v>13</v>
      </c>
      <c r="M11371">
        <v>1</v>
      </c>
    </row>
    <row r="11372" spans="1:13" x14ac:dyDescent="0.25">
      <c r="A11372">
        <v>291401</v>
      </c>
      <c r="B11372">
        <v>0</v>
      </c>
      <c r="C11372" s="1">
        <v>43092</v>
      </c>
      <c r="D11372">
        <v>1740004</v>
      </c>
      <c r="E11372">
        <v>1554</v>
      </c>
      <c r="F11372">
        <v>3</v>
      </c>
      <c r="G11372">
        <v>417.2</v>
      </c>
      <c r="H11372" s="1">
        <v>43094</v>
      </c>
      <c r="I11372">
        <v>999999</v>
      </c>
      <c r="J11372">
        <v>358.79199999999997</v>
      </c>
      <c r="K11372">
        <v>191.85599999999999</v>
      </c>
      <c r="L11372" t="s">
        <v>13</v>
      </c>
      <c r="M11372">
        <v>1</v>
      </c>
    </row>
    <row r="11373" spans="1:13" x14ac:dyDescent="0.25">
      <c r="A11373">
        <v>291401</v>
      </c>
      <c r="B11373">
        <v>1</v>
      </c>
      <c r="C11373" s="1">
        <v>43092</v>
      </c>
      <c r="D11373">
        <v>1740004</v>
      </c>
      <c r="E11373">
        <v>179</v>
      </c>
      <c r="F11373">
        <v>1</v>
      </c>
      <c r="G11373">
        <v>113.05</v>
      </c>
      <c r="H11373" s="1">
        <v>43094</v>
      </c>
      <c r="I11373">
        <v>999999</v>
      </c>
      <c r="J11373">
        <v>113.05</v>
      </c>
      <c r="K11373">
        <v>51.984000000000002</v>
      </c>
      <c r="L11373" t="s">
        <v>13</v>
      </c>
      <c r="M11373">
        <v>1</v>
      </c>
    </row>
    <row r="11374" spans="1:13" x14ac:dyDescent="0.25">
      <c r="A11374">
        <v>291401</v>
      </c>
      <c r="B11374">
        <v>2</v>
      </c>
      <c r="C11374" s="1">
        <v>43092</v>
      </c>
      <c r="D11374">
        <v>1740004</v>
      </c>
      <c r="E11374">
        <v>1527</v>
      </c>
      <c r="F11374">
        <v>3</v>
      </c>
      <c r="G11374">
        <v>375.2</v>
      </c>
      <c r="H11374" s="1">
        <v>43094</v>
      </c>
      <c r="I11374">
        <v>999999</v>
      </c>
      <c r="J11374">
        <v>333.928</v>
      </c>
      <c r="K11374">
        <v>172.536</v>
      </c>
      <c r="L11374" t="s">
        <v>13</v>
      </c>
      <c r="M11374">
        <v>1</v>
      </c>
    </row>
    <row r="11375" spans="1:13" x14ac:dyDescent="0.25">
      <c r="A11375">
        <v>291401</v>
      </c>
      <c r="B11375">
        <v>3</v>
      </c>
      <c r="C11375" s="1">
        <v>43092</v>
      </c>
      <c r="D11375">
        <v>1740004</v>
      </c>
      <c r="E11375">
        <v>639</v>
      </c>
      <c r="F11375">
        <v>1</v>
      </c>
      <c r="G11375">
        <v>688.5</v>
      </c>
      <c r="H11375" s="1">
        <v>43094</v>
      </c>
      <c r="I11375">
        <v>999999</v>
      </c>
      <c r="J11375">
        <v>605.88</v>
      </c>
      <c r="K11375">
        <v>228.12</v>
      </c>
      <c r="L11375" t="s">
        <v>13</v>
      </c>
      <c r="M11375">
        <v>1</v>
      </c>
    </row>
    <row r="11376" spans="1:13" x14ac:dyDescent="0.25">
      <c r="A11376">
        <v>291401</v>
      </c>
      <c r="B11376">
        <v>4</v>
      </c>
      <c r="C11376" s="1">
        <v>43092</v>
      </c>
      <c r="D11376">
        <v>1740004</v>
      </c>
      <c r="E11376">
        <v>424</v>
      </c>
      <c r="F11376">
        <v>1</v>
      </c>
      <c r="G11376">
        <v>404.92500000000001</v>
      </c>
      <c r="H11376" s="1">
        <v>43094</v>
      </c>
      <c r="I11376">
        <v>999999</v>
      </c>
      <c r="J11376">
        <v>360.38319999999999</v>
      </c>
      <c r="K11376">
        <v>206.44499999999999</v>
      </c>
      <c r="L11376" t="s">
        <v>13</v>
      </c>
      <c r="M11376">
        <v>1</v>
      </c>
    </row>
    <row r="11377" spans="1:13" x14ac:dyDescent="0.25">
      <c r="A11377">
        <v>291402</v>
      </c>
      <c r="B11377">
        <v>0</v>
      </c>
      <c r="C11377" s="1">
        <v>43092</v>
      </c>
      <c r="D11377">
        <v>1529072</v>
      </c>
      <c r="E11377">
        <v>141</v>
      </c>
      <c r="F11377">
        <v>1</v>
      </c>
      <c r="G11377">
        <v>284.9905</v>
      </c>
      <c r="H11377" s="1">
        <v>43092</v>
      </c>
      <c r="I11377">
        <v>590</v>
      </c>
      <c r="J11377">
        <v>284.9905</v>
      </c>
      <c r="K11377">
        <v>145.29300000000001</v>
      </c>
      <c r="L11377" t="s">
        <v>13</v>
      </c>
      <c r="M11377">
        <v>1</v>
      </c>
    </row>
    <row r="11378" spans="1:13" x14ac:dyDescent="0.25">
      <c r="A11378">
        <v>291402</v>
      </c>
      <c r="B11378">
        <v>1</v>
      </c>
      <c r="C11378" s="1">
        <v>43092</v>
      </c>
      <c r="D11378">
        <v>1529072</v>
      </c>
      <c r="E11378">
        <v>937</v>
      </c>
      <c r="F11378">
        <v>3</v>
      </c>
      <c r="G11378">
        <v>118.5</v>
      </c>
      <c r="H11378" s="1">
        <v>43092</v>
      </c>
      <c r="I11378">
        <v>590</v>
      </c>
      <c r="J11378">
        <v>112.575</v>
      </c>
      <c r="K11378">
        <v>54.494999999999997</v>
      </c>
      <c r="L11378" t="s">
        <v>13</v>
      </c>
      <c r="M11378">
        <v>1</v>
      </c>
    </row>
    <row r="11379" spans="1:13" x14ac:dyDescent="0.25">
      <c r="A11379">
        <v>291402</v>
      </c>
      <c r="B11379">
        <v>2</v>
      </c>
      <c r="C11379" s="1">
        <v>43092</v>
      </c>
      <c r="D11379">
        <v>1529072</v>
      </c>
      <c r="E11379">
        <v>506</v>
      </c>
      <c r="F11379">
        <v>2</v>
      </c>
      <c r="G11379">
        <v>1018.5</v>
      </c>
      <c r="H11379" s="1">
        <v>43092</v>
      </c>
      <c r="I11379">
        <v>590</v>
      </c>
      <c r="J11379">
        <v>896.28</v>
      </c>
      <c r="K11379">
        <v>337.45499999999998</v>
      </c>
      <c r="L11379" t="s">
        <v>13</v>
      </c>
      <c r="M11379">
        <v>1</v>
      </c>
    </row>
    <row r="11380" spans="1:13" x14ac:dyDescent="0.25">
      <c r="A11380">
        <v>291403</v>
      </c>
      <c r="B11380">
        <v>0</v>
      </c>
      <c r="C11380" s="1">
        <v>43092</v>
      </c>
      <c r="D11380">
        <v>1572239</v>
      </c>
      <c r="E11380">
        <v>20</v>
      </c>
      <c r="F11380">
        <v>1</v>
      </c>
      <c r="G11380">
        <v>120.6</v>
      </c>
      <c r="H11380" s="1">
        <v>43092</v>
      </c>
      <c r="I11380">
        <v>610</v>
      </c>
      <c r="J11380">
        <v>108.54</v>
      </c>
      <c r="K11380">
        <v>55.457999999999998</v>
      </c>
      <c r="L11380" t="s">
        <v>13</v>
      </c>
      <c r="M11380">
        <v>1</v>
      </c>
    </row>
    <row r="11381" spans="1:13" x14ac:dyDescent="0.25">
      <c r="A11381">
        <v>291404</v>
      </c>
      <c r="B11381">
        <v>0</v>
      </c>
      <c r="C11381" s="1">
        <v>43092</v>
      </c>
      <c r="D11381">
        <v>5657</v>
      </c>
      <c r="E11381">
        <v>398</v>
      </c>
      <c r="F11381">
        <v>1</v>
      </c>
      <c r="G11381">
        <v>574.42499999999995</v>
      </c>
      <c r="H11381" s="1">
        <v>43095</v>
      </c>
      <c r="I11381">
        <v>999999</v>
      </c>
      <c r="J11381">
        <v>528.471</v>
      </c>
      <c r="K11381">
        <v>292.86</v>
      </c>
      <c r="L11381" t="s">
        <v>17</v>
      </c>
      <c r="M11381">
        <v>1.2957000000000001</v>
      </c>
    </row>
    <row r="11382" spans="1:13" x14ac:dyDescent="0.25">
      <c r="A11382">
        <v>291405</v>
      </c>
      <c r="B11382">
        <v>0</v>
      </c>
      <c r="C11382" s="1">
        <v>43092</v>
      </c>
      <c r="D11382">
        <v>260681</v>
      </c>
      <c r="E11382">
        <v>2155</v>
      </c>
      <c r="F11382">
        <v>2</v>
      </c>
      <c r="G11382">
        <v>146.69999999999999</v>
      </c>
      <c r="H11382" s="1">
        <v>43095</v>
      </c>
      <c r="I11382">
        <v>999999</v>
      </c>
      <c r="J11382">
        <v>127.629</v>
      </c>
      <c r="K11382">
        <v>74.790000000000006</v>
      </c>
      <c r="L11382" t="s">
        <v>15</v>
      </c>
      <c r="M11382">
        <v>1.2703</v>
      </c>
    </row>
    <row r="11383" spans="1:13" x14ac:dyDescent="0.25">
      <c r="A11383">
        <v>291405</v>
      </c>
      <c r="B11383">
        <v>1</v>
      </c>
      <c r="C11383" s="1">
        <v>43092</v>
      </c>
      <c r="D11383">
        <v>260681</v>
      </c>
      <c r="E11383">
        <v>44</v>
      </c>
      <c r="F11383">
        <v>4</v>
      </c>
      <c r="G11383">
        <v>208.8</v>
      </c>
      <c r="H11383" s="1">
        <v>43095</v>
      </c>
      <c r="I11383">
        <v>999999</v>
      </c>
      <c r="J11383">
        <v>185.83199999999999</v>
      </c>
      <c r="K11383">
        <v>96.021000000000001</v>
      </c>
      <c r="L11383" t="s">
        <v>15</v>
      </c>
      <c r="M11383">
        <v>1.2703</v>
      </c>
    </row>
    <row r="11384" spans="1:13" x14ac:dyDescent="0.25">
      <c r="A11384">
        <v>291405</v>
      </c>
      <c r="B11384">
        <v>3</v>
      </c>
      <c r="C11384" s="1">
        <v>43092</v>
      </c>
      <c r="D11384">
        <v>260681</v>
      </c>
      <c r="E11384">
        <v>456</v>
      </c>
      <c r="F11384">
        <v>3</v>
      </c>
      <c r="G11384">
        <v>838.5</v>
      </c>
      <c r="H11384" s="1">
        <v>43095</v>
      </c>
      <c r="I11384">
        <v>999999</v>
      </c>
      <c r="J11384">
        <v>838.5</v>
      </c>
      <c r="K11384">
        <v>385.59</v>
      </c>
      <c r="L11384" t="s">
        <v>15</v>
      </c>
      <c r="M11384">
        <v>1.2703</v>
      </c>
    </row>
    <row r="11385" spans="1:13" x14ac:dyDescent="0.25">
      <c r="A11385">
        <v>291405</v>
      </c>
      <c r="B11385">
        <v>4</v>
      </c>
      <c r="C11385" s="1">
        <v>43092</v>
      </c>
      <c r="D11385">
        <v>260681</v>
      </c>
      <c r="E11385">
        <v>1540</v>
      </c>
      <c r="F11385">
        <v>1</v>
      </c>
      <c r="G11385">
        <v>532</v>
      </c>
      <c r="H11385" s="1">
        <v>43095</v>
      </c>
      <c r="I11385">
        <v>999999</v>
      </c>
      <c r="J11385">
        <v>532</v>
      </c>
      <c r="K11385">
        <v>176.26</v>
      </c>
      <c r="L11385" t="s">
        <v>15</v>
      </c>
      <c r="M11385">
        <v>1.2703</v>
      </c>
    </row>
    <row r="11386" spans="1:13" x14ac:dyDescent="0.25">
      <c r="A11386">
        <v>291405</v>
      </c>
      <c r="B11386">
        <v>5</v>
      </c>
      <c r="C11386" s="1">
        <v>43092</v>
      </c>
      <c r="D11386">
        <v>260681</v>
      </c>
      <c r="E11386">
        <v>451</v>
      </c>
      <c r="F11386">
        <v>2</v>
      </c>
      <c r="G11386">
        <v>838.5</v>
      </c>
      <c r="H11386" s="1">
        <v>43095</v>
      </c>
      <c r="I11386">
        <v>999999</v>
      </c>
      <c r="J11386">
        <v>788.19</v>
      </c>
      <c r="K11386">
        <v>385.59</v>
      </c>
      <c r="L11386" t="s">
        <v>15</v>
      </c>
      <c r="M11386">
        <v>1.2703</v>
      </c>
    </row>
    <row r="11387" spans="1:13" x14ac:dyDescent="0.25">
      <c r="A11387">
        <v>291406</v>
      </c>
      <c r="B11387">
        <v>0</v>
      </c>
      <c r="C11387" s="1">
        <v>43092</v>
      </c>
      <c r="D11387">
        <v>1568989</v>
      </c>
      <c r="E11387">
        <v>680</v>
      </c>
      <c r="F11387">
        <v>10</v>
      </c>
      <c r="G11387">
        <v>174</v>
      </c>
      <c r="H11387" s="1">
        <v>43094</v>
      </c>
      <c r="I11387">
        <v>999999</v>
      </c>
      <c r="J11387">
        <v>174</v>
      </c>
      <c r="K11387">
        <v>80.010000000000005</v>
      </c>
      <c r="L11387" t="s">
        <v>13</v>
      </c>
      <c r="M11387">
        <v>1</v>
      </c>
    </row>
    <row r="11388" spans="1:13" x14ac:dyDescent="0.25">
      <c r="A11388">
        <v>291406</v>
      </c>
      <c r="B11388">
        <v>1</v>
      </c>
      <c r="C11388" s="1">
        <v>43092</v>
      </c>
      <c r="D11388">
        <v>1568989</v>
      </c>
      <c r="E11388">
        <v>1052</v>
      </c>
      <c r="F11388">
        <v>6</v>
      </c>
      <c r="G11388">
        <v>689.7</v>
      </c>
      <c r="H11388" s="1">
        <v>43094</v>
      </c>
      <c r="I11388">
        <v>999999</v>
      </c>
      <c r="J11388">
        <v>620.73</v>
      </c>
      <c r="K11388">
        <v>228.51400000000001</v>
      </c>
      <c r="L11388" t="s">
        <v>13</v>
      </c>
      <c r="M11388">
        <v>1</v>
      </c>
    </row>
    <row r="11389" spans="1:13" x14ac:dyDescent="0.25">
      <c r="A11389">
        <v>291406</v>
      </c>
      <c r="B11389">
        <v>2</v>
      </c>
      <c r="C11389" s="1">
        <v>43092</v>
      </c>
      <c r="D11389">
        <v>1568989</v>
      </c>
      <c r="E11389">
        <v>863</v>
      </c>
      <c r="F11389">
        <v>4</v>
      </c>
      <c r="G11389">
        <v>76.484999999999999</v>
      </c>
      <c r="H11389" s="1">
        <v>43094</v>
      </c>
      <c r="I11389">
        <v>999999</v>
      </c>
      <c r="J11389">
        <v>76.484999999999999</v>
      </c>
      <c r="K11389">
        <v>35.174999999999997</v>
      </c>
      <c r="L11389" t="s">
        <v>13</v>
      </c>
      <c r="M11389">
        <v>1</v>
      </c>
    </row>
    <row r="11390" spans="1:13" x14ac:dyDescent="0.25">
      <c r="A11390">
        <v>291406</v>
      </c>
      <c r="B11390">
        <v>3</v>
      </c>
      <c r="C11390" s="1">
        <v>43092</v>
      </c>
      <c r="D11390">
        <v>1568989</v>
      </c>
      <c r="E11390">
        <v>1606</v>
      </c>
      <c r="F11390">
        <v>2</v>
      </c>
      <c r="G11390">
        <v>207.98699999999999</v>
      </c>
      <c r="H11390" s="1">
        <v>43094</v>
      </c>
      <c r="I11390">
        <v>999999</v>
      </c>
      <c r="J11390">
        <v>195.5077</v>
      </c>
      <c r="K11390">
        <v>95.641000000000005</v>
      </c>
      <c r="L11390" t="s">
        <v>13</v>
      </c>
      <c r="M11390">
        <v>1</v>
      </c>
    </row>
    <row r="11391" spans="1:13" x14ac:dyDescent="0.25">
      <c r="A11391">
        <v>291407</v>
      </c>
      <c r="B11391">
        <v>0</v>
      </c>
      <c r="C11391" s="1">
        <v>43092</v>
      </c>
      <c r="D11391">
        <v>32279</v>
      </c>
      <c r="E11391">
        <v>1272</v>
      </c>
      <c r="F11391">
        <v>3</v>
      </c>
      <c r="G11391">
        <v>7.6449999999999996</v>
      </c>
      <c r="H11391" s="1">
        <v>43092</v>
      </c>
      <c r="I11391">
        <v>60</v>
      </c>
      <c r="J11391">
        <v>7.6449999999999996</v>
      </c>
      <c r="K11391">
        <v>3.8940000000000001</v>
      </c>
      <c r="L11391" t="s">
        <v>17</v>
      </c>
      <c r="M11391">
        <v>1.2957000000000001</v>
      </c>
    </row>
    <row r="11392" spans="1:13" x14ac:dyDescent="0.25">
      <c r="A11392">
        <v>291407</v>
      </c>
      <c r="B11392">
        <v>1</v>
      </c>
      <c r="C11392" s="1">
        <v>43092</v>
      </c>
      <c r="D11392">
        <v>32279</v>
      </c>
      <c r="E11392">
        <v>2498</v>
      </c>
      <c r="F11392">
        <v>3</v>
      </c>
      <c r="G11392">
        <v>33.207999999999998</v>
      </c>
      <c r="H11392" s="1">
        <v>43092</v>
      </c>
      <c r="I11392">
        <v>60</v>
      </c>
      <c r="J11392">
        <v>29.555099999999999</v>
      </c>
      <c r="K11392">
        <v>16.925999999999998</v>
      </c>
      <c r="L11392" t="s">
        <v>17</v>
      </c>
      <c r="M11392">
        <v>1.2957000000000001</v>
      </c>
    </row>
    <row r="11393" spans="1:13" x14ac:dyDescent="0.25">
      <c r="A11393">
        <v>291408</v>
      </c>
      <c r="B11393">
        <v>0</v>
      </c>
      <c r="C11393" s="1">
        <v>43092</v>
      </c>
      <c r="D11393">
        <v>1702898</v>
      </c>
      <c r="E11393">
        <v>1618</v>
      </c>
      <c r="F11393">
        <v>2</v>
      </c>
      <c r="G11393">
        <v>76.686999999999998</v>
      </c>
      <c r="H11393" s="1">
        <v>43092</v>
      </c>
      <c r="I11393">
        <v>610</v>
      </c>
      <c r="J11393">
        <v>67.484499999999997</v>
      </c>
      <c r="K11393">
        <v>35.268999999999998</v>
      </c>
      <c r="L11393" t="s">
        <v>13</v>
      </c>
      <c r="M11393">
        <v>1</v>
      </c>
    </row>
    <row r="11394" spans="1:13" x14ac:dyDescent="0.25">
      <c r="A11394">
        <v>291409</v>
      </c>
      <c r="B11394">
        <v>0</v>
      </c>
      <c r="C11394" s="1">
        <v>43092</v>
      </c>
      <c r="D11394">
        <v>2070557</v>
      </c>
      <c r="E11394">
        <v>1494</v>
      </c>
      <c r="F11394">
        <v>2</v>
      </c>
      <c r="G11394">
        <v>291.2</v>
      </c>
      <c r="H11394" s="1">
        <v>43092</v>
      </c>
      <c r="I11394">
        <v>500</v>
      </c>
      <c r="J11394">
        <v>291.2</v>
      </c>
      <c r="K11394">
        <v>133.91</v>
      </c>
      <c r="L11394" t="s">
        <v>13</v>
      </c>
      <c r="M11394">
        <v>1</v>
      </c>
    </row>
    <row r="11395" spans="1:13" x14ac:dyDescent="0.25">
      <c r="A11395">
        <v>291409</v>
      </c>
      <c r="B11395">
        <v>1</v>
      </c>
      <c r="C11395" s="1">
        <v>43092</v>
      </c>
      <c r="D11395">
        <v>2070557</v>
      </c>
      <c r="E11395">
        <v>643</v>
      </c>
      <c r="F11395">
        <v>2</v>
      </c>
      <c r="G11395">
        <v>253.5</v>
      </c>
      <c r="H11395" s="1">
        <v>43092</v>
      </c>
      <c r="I11395">
        <v>500</v>
      </c>
      <c r="J11395">
        <v>225.61500000000001</v>
      </c>
      <c r="K11395">
        <v>116.58</v>
      </c>
      <c r="L11395" t="s">
        <v>13</v>
      </c>
      <c r="M11395">
        <v>1</v>
      </c>
    </row>
    <row r="11396" spans="1:13" x14ac:dyDescent="0.25">
      <c r="A11396">
        <v>291409</v>
      </c>
      <c r="B11396">
        <v>2</v>
      </c>
      <c r="C11396" s="1">
        <v>43092</v>
      </c>
      <c r="D11396">
        <v>2070557</v>
      </c>
      <c r="E11396">
        <v>438</v>
      </c>
      <c r="F11396">
        <v>8</v>
      </c>
      <c r="G11396">
        <v>1378.5</v>
      </c>
      <c r="H11396" s="1">
        <v>43092</v>
      </c>
      <c r="I11396">
        <v>500</v>
      </c>
      <c r="J11396">
        <v>1378.5</v>
      </c>
      <c r="K11396">
        <v>456.72</v>
      </c>
      <c r="L11396" t="s">
        <v>13</v>
      </c>
      <c r="M11396">
        <v>1</v>
      </c>
    </row>
    <row r="11397" spans="1:13" x14ac:dyDescent="0.25">
      <c r="A11397">
        <v>291409</v>
      </c>
      <c r="B11397">
        <v>3</v>
      </c>
      <c r="C11397" s="1">
        <v>43092</v>
      </c>
      <c r="D11397">
        <v>2070557</v>
      </c>
      <c r="E11397">
        <v>2101</v>
      </c>
      <c r="F11397">
        <v>2</v>
      </c>
      <c r="G11397">
        <v>789.75</v>
      </c>
      <c r="H11397" s="1">
        <v>43092</v>
      </c>
      <c r="I11397">
        <v>500</v>
      </c>
      <c r="J11397">
        <v>789.75</v>
      </c>
      <c r="K11397">
        <v>363.17700000000002</v>
      </c>
      <c r="L11397" t="s">
        <v>13</v>
      </c>
      <c r="M11397">
        <v>1</v>
      </c>
    </row>
    <row r="11398" spans="1:13" x14ac:dyDescent="0.25">
      <c r="A11398">
        <v>291410</v>
      </c>
      <c r="B11398">
        <v>0</v>
      </c>
      <c r="C11398" s="1">
        <v>43092</v>
      </c>
      <c r="D11398">
        <v>1592825</v>
      </c>
      <c r="E11398">
        <v>1640</v>
      </c>
      <c r="F11398">
        <v>6</v>
      </c>
      <c r="G11398">
        <v>29.757000000000001</v>
      </c>
      <c r="H11398" s="1">
        <v>43096</v>
      </c>
      <c r="I11398">
        <v>999999</v>
      </c>
      <c r="J11398">
        <v>29.757000000000001</v>
      </c>
      <c r="K11398">
        <v>9.8539999999999992</v>
      </c>
      <c r="L11398" t="s">
        <v>13</v>
      </c>
      <c r="M11398">
        <v>1</v>
      </c>
    </row>
    <row r="11399" spans="1:13" x14ac:dyDescent="0.25">
      <c r="A11399">
        <v>291411</v>
      </c>
      <c r="B11399">
        <v>0</v>
      </c>
      <c r="C11399" s="1">
        <v>43092</v>
      </c>
      <c r="D11399">
        <v>1069281</v>
      </c>
      <c r="E11399">
        <v>1605</v>
      </c>
      <c r="F11399">
        <v>1</v>
      </c>
      <c r="G11399">
        <v>376.98700000000002</v>
      </c>
      <c r="H11399" s="1">
        <v>43095</v>
      </c>
      <c r="I11399">
        <v>999999</v>
      </c>
      <c r="J11399">
        <v>350.59789999999998</v>
      </c>
      <c r="K11399">
        <v>124.904</v>
      </c>
      <c r="L11399" t="s">
        <v>16</v>
      </c>
      <c r="M11399">
        <v>0.74719999999999998</v>
      </c>
    </row>
    <row r="11400" spans="1:13" x14ac:dyDescent="0.25">
      <c r="A11400">
        <v>291411</v>
      </c>
      <c r="B11400">
        <v>1</v>
      </c>
      <c r="C11400" s="1">
        <v>43092</v>
      </c>
      <c r="D11400">
        <v>1069281</v>
      </c>
      <c r="E11400">
        <v>1074</v>
      </c>
      <c r="F11400">
        <v>1</v>
      </c>
      <c r="G11400">
        <v>343.2</v>
      </c>
      <c r="H11400" s="1">
        <v>43095</v>
      </c>
      <c r="I11400">
        <v>999999</v>
      </c>
      <c r="J11400">
        <v>298.584</v>
      </c>
      <c r="K11400">
        <v>157.828</v>
      </c>
      <c r="L11400" t="s">
        <v>16</v>
      </c>
      <c r="M11400">
        <v>0.74719999999999998</v>
      </c>
    </row>
    <row r="11401" spans="1:13" x14ac:dyDescent="0.25">
      <c r="A11401">
        <v>291412</v>
      </c>
      <c r="B11401">
        <v>0</v>
      </c>
      <c r="C11401" s="1">
        <v>43092</v>
      </c>
      <c r="D11401">
        <v>1882317</v>
      </c>
      <c r="E11401">
        <v>350</v>
      </c>
      <c r="F11401">
        <v>4</v>
      </c>
      <c r="G11401">
        <v>598.5</v>
      </c>
      <c r="H11401" s="1">
        <v>43097</v>
      </c>
      <c r="I11401">
        <v>999999</v>
      </c>
      <c r="J11401">
        <v>538.65</v>
      </c>
      <c r="K11401">
        <v>305.13</v>
      </c>
      <c r="L11401" t="s">
        <v>13</v>
      </c>
      <c r="M11401">
        <v>1</v>
      </c>
    </row>
    <row r="11402" spans="1:13" x14ac:dyDescent="0.25">
      <c r="A11402">
        <v>291412</v>
      </c>
      <c r="B11402">
        <v>1</v>
      </c>
      <c r="C11402" s="1">
        <v>43092</v>
      </c>
      <c r="D11402">
        <v>1882317</v>
      </c>
      <c r="E11402">
        <v>1544</v>
      </c>
      <c r="F11402">
        <v>1</v>
      </c>
      <c r="G11402">
        <v>333.2</v>
      </c>
      <c r="H11402" s="1">
        <v>43097</v>
      </c>
      <c r="I11402">
        <v>999999</v>
      </c>
      <c r="J11402">
        <v>299.88</v>
      </c>
      <c r="K11402">
        <v>153.22999999999999</v>
      </c>
      <c r="L11402" t="s">
        <v>13</v>
      </c>
      <c r="M11402">
        <v>1</v>
      </c>
    </row>
    <row r="11403" spans="1:13" x14ac:dyDescent="0.25">
      <c r="A11403">
        <v>291412</v>
      </c>
      <c r="B11403">
        <v>2</v>
      </c>
      <c r="C11403" s="1">
        <v>43092</v>
      </c>
      <c r="D11403">
        <v>1882317</v>
      </c>
      <c r="E11403">
        <v>1500</v>
      </c>
      <c r="F11403">
        <v>8</v>
      </c>
      <c r="G11403">
        <v>180.6</v>
      </c>
      <c r="H11403" s="1">
        <v>43097</v>
      </c>
      <c r="I11403">
        <v>999999</v>
      </c>
      <c r="J11403">
        <v>180.6</v>
      </c>
      <c r="K11403">
        <v>92.078000000000003</v>
      </c>
      <c r="L11403" t="s">
        <v>13</v>
      </c>
      <c r="M11403">
        <v>1</v>
      </c>
    </row>
    <row r="11404" spans="1:13" x14ac:dyDescent="0.25">
      <c r="A11404">
        <v>291413</v>
      </c>
      <c r="B11404">
        <v>0</v>
      </c>
      <c r="C11404" s="1">
        <v>43092</v>
      </c>
      <c r="D11404">
        <v>527450</v>
      </c>
      <c r="E11404">
        <v>928</v>
      </c>
      <c r="F11404">
        <v>4</v>
      </c>
      <c r="G11404">
        <v>50.984999999999999</v>
      </c>
      <c r="H11404" s="1">
        <v>43097</v>
      </c>
      <c r="I11404">
        <v>999999</v>
      </c>
      <c r="J11404">
        <v>46.906199999999998</v>
      </c>
      <c r="K11404">
        <v>25.995000000000001</v>
      </c>
      <c r="L11404" t="s">
        <v>14</v>
      </c>
      <c r="M11404">
        <v>0.84370000000000001</v>
      </c>
    </row>
    <row r="11405" spans="1:13" x14ac:dyDescent="0.25">
      <c r="A11405">
        <v>291413</v>
      </c>
      <c r="B11405">
        <v>1</v>
      </c>
      <c r="C11405" s="1">
        <v>43092</v>
      </c>
      <c r="D11405">
        <v>527450</v>
      </c>
      <c r="E11405">
        <v>1720</v>
      </c>
      <c r="F11405">
        <v>2</v>
      </c>
      <c r="G11405">
        <v>63.116999999999997</v>
      </c>
      <c r="H11405" s="1">
        <v>43097</v>
      </c>
      <c r="I11405">
        <v>999999</v>
      </c>
      <c r="J11405">
        <v>63.116999999999997</v>
      </c>
      <c r="K11405">
        <v>29.024999999999999</v>
      </c>
      <c r="L11405" t="s">
        <v>14</v>
      </c>
      <c r="M11405">
        <v>0.84370000000000001</v>
      </c>
    </row>
    <row r="11406" spans="1:13" x14ac:dyDescent="0.25">
      <c r="A11406">
        <v>291414</v>
      </c>
      <c r="B11406">
        <v>0</v>
      </c>
      <c r="C11406" s="1">
        <v>43092</v>
      </c>
      <c r="D11406">
        <v>1559838</v>
      </c>
      <c r="E11406">
        <v>473</v>
      </c>
      <c r="F11406">
        <v>2</v>
      </c>
      <c r="G11406">
        <v>88.5</v>
      </c>
      <c r="H11406" s="1">
        <v>43093</v>
      </c>
      <c r="I11406">
        <v>999999</v>
      </c>
      <c r="J11406">
        <v>88.5</v>
      </c>
      <c r="K11406">
        <v>45.12</v>
      </c>
      <c r="L11406" t="s">
        <v>13</v>
      </c>
      <c r="M11406">
        <v>1</v>
      </c>
    </row>
    <row r="11407" spans="1:13" x14ac:dyDescent="0.25">
      <c r="A11407">
        <v>291414</v>
      </c>
      <c r="B11407">
        <v>1</v>
      </c>
      <c r="C11407" s="1">
        <v>43092</v>
      </c>
      <c r="D11407">
        <v>1559838</v>
      </c>
      <c r="E11407">
        <v>424</v>
      </c>
      <c r="F11407">
        <v>3</v>
      </c>
      <c r="G11407">
        <v>404.92500000000001</v>
      </c>
      <c r="H11407" s="1">
        <v>43093</v>
      </c>
      <c r="I11407">
        <v>999999</v>
      </c>
      <c r="J11407">
        <v>360.38319999999999</v>
      </c>
      <c r="K11407">
        <v>206.44499999999999</v>
      </c>
      <c r="L11407" t="s">
        <v>13</v>
      </c>
      <c r="M11407">
        <v>1</v>
      </c>
    </row>
    <row r="11408" spans="1:13" x14ac:dyDescent="0.25">
      <c r="A11408">
        <v>291415</v>
      </c>
      <c r="B11408">
        <v>0</v>
      </c>
      <c r="C11408" s="1">
        <v>43092</v>
      </c>
      <c r="D11408">
        <v>542148</v>
      </c>
      <c r="E11408">
        <v>2073</v>
      </c>
      <c r="F11408">
        <v>3</v>
      </c>
      <c r="G11408">
        <v>599.346</v>
      </c>
      <c r="H11408" s="1">
        <v>43092</v>
      </c>
      <c r="I11408">
        <v>270</v>
      </c>
      <c r="J11408">
        <v>599.346</v>
      </c>
      <c r="K11408">
        <v>198.57599999999999</v>
      </c>
      <c r="L11408" t="s">
        <v>14</v>
      </c>
      <c r="M11408">
        <v>0.84370000000000001</v>
      </c>
    </row>
    <row r="11409" spans="1:13" x14ac:dyDescent="0.25">
      <c r="A11409">
        <v>291415</v>
      </c>
      <c r="B11409">
        <v>1</v>
      </c>
      <c r="C11409" s="1">
        <v>43092</v>
      </c>
      <c r="D11409">
        <v>542148</v>
      </c>
      <c r="E11409">
        <v>1575</v>
      </c>
      <c r="F11409">
        <v>4</v>
      </c>
      <c r="G11409">
        <v>79.287000000000006</v>
      </c>
      <c r="H11409" s="1">
        <v>43092</v>
      </c>
      <c r="I11409">
        <v>270</v>
      </c>
      <c r="J11409">
        <v>79.287000000000006</v>
      </c>
      <c r="K11409">
        <v>36.465000000000003</v>
      </c>
      <c r="L11409" t="s">
        <v>14</v>
      </c>
      <c r="M11409">
        <v>0.84370000000000001</v>
      </c>
    </row>
    <row r="11410" spans="1:13" x14ac:dyDescent="0.25">
      <c r="A11410">
        <v>291415</v>
      </c>
      <c r="B11410">
        <v>2</v>
      </c>
      <c r="C11410" s="1">
        <v>43092</v>
      </c>
      <c r="D11410">
        <v>542148</v>
      </c>
      <c r="E11410">
        <v>2502</v>
      </c>
      <c r="F11410">
        <v>3</v>
      </c>
      <c r="G11410">
        <v>13.986000000000001</v>
      </c>
      <c r="H11410" s="1">
        <v>43092</v>
      </c>
      <c r="I11410">
        <v>270</v>
      </c>
      <c r="J11410">
        <v>13.986000000000001</v>
      </c>
      <c r="K11410">
        <v>7.1260000000000003</v>
      </c>
      <c r="L11410" t="s">
        <v>14</v>
      </c>
      <c r="M11410">
        <v>0.84370000000000001</v>
      </c>
    </row>
    <row r="11411" spans="1:13" x14ac:dyDescent="0.25">
      <c r="A11411">
        <v>291415</v>
      </c>
      <c r="B11411">
        <v>3</v>
      </c>
      <c r="C11411" s="1">
        <v>43092</v>
      </c>
      <c r="D11411">
        <v>542148</v>
      </c>
      <c r="E11411">
        <v>2376</v>
      </c>
      <c r="F11411">
        <v>3</v>
      </c>
      <c r="G11411">
        <v>572.39099999999996</v>
      </c>
      <c r="H11411" s="1">
        <v>43092</v>
      </c>
      <c r="I11411">
        <v>270</v>
      </c>
      <c r="J11411">
        <v>503.70400000000001</v>
      </c>
      <c r="K11411">
        <v>189.648</v>
      </c>
      <c r="L11411" t="s">
        <v>14</v>
      </c>
      <c r="M11411">
        <v>0.84370000000000001</v>
      </c>
    </row>
    <row r="11412" spans="1:13" x14ac:dyDescent="0.25">
      <c r="A11412">
        <v>291416</v>
      </c>
      <c r="B11412">
        <v>0</v>
      </c>
      <c r="C11412" s="1">
        <v>43092</v>
      </c>
      <c r="D11412">
        <v>532701</v>
      </c>
      <c r="E11412">
        <v>1620</v>
      </c>
      <c r="F11412">
        <v>4</v>
      </c>
      <c r="G11412">
        <v>79.287000000000006</v>
      </c>
      <c r="H11412" s="1">
        <v>43095</v>
      </c>
      <c r="I11412">
        <v>999999</v>
      </c>
      <c r="J11412">
        <v>70.565399999999997</v>
      </c>
      <c r="K11412">
        <v>36.465000000000003</v>
      </c>
      <c r="L11412" t="s">
        <v>14</v>
      </c>
      <c r="M11412">
        <v>0.84370000000000001</v>
      </c>
    </row>
    <row r="11413" spans="1:13" x14ac:dyDescent="0.25">
      <c r="A11413">
        <v>291416</v>
      </c>
      <c r="B11413">
        <v>1</v>
      </c>
      <c r="C11413" s="1">
        <v>43092</v>
      </c>
      <c r="D11413">
        <v>532701</v>
      </c>
      <c r="E11413">
        <v>2088</v>
      </c>
      <c r="F11413">
        <v>5</v>
      </c>
      <c r="G11413">
        <v>457.2</v>
      </c>
      <c r="H11413" s="1">
        <v>43095</v>
      </c>
      <c r="I11413">
        <v>999999</v>
      </c>
      <c r="J11413">
        <v>438.91199999999998</v>
      </c>
      <c r="K11413">
        <v>233.09100000000001</v>
      </c>
      <c r="L11413" t="s">
        <v>14</v>
      </c>
      <c r="M11413">
        <v>0.84370000000000001</v>
      </c>
    </row>
    <row r="11414" spans="1:13" x14ac:dyDescent="0.25">
      <c r="A11414">
        <v>291416</v>
      </c>
      <c r="B11414">
        <v>2</v>
      </c>
      <c r="C11414" s="1">
        <v>43092</v>
      </c>
      <c r="D11414">
        <v>532701</v>
      </c>
      <c r="E11414">
        <v>1598</v>
      </c>
      <c r="F11414">
        <v>1</v>
      </c>
      <c r="G11414">
        <v>75.244</v>
      </c>
      <c r="H11414" s="1">
        <v>43095</v>
      </c>
      <c r="I11414">
        <v>999999</v>
      </c>
      <c r="J11414">
        <v>68.471999999999994</v>
      </c>
      <c r="K11414">
        <v>34.606000000000002</v>
      </c>
      <c r="L11414" t="s">
        <v>14</v>
      </c>
      <c r="M11414">
        <v>0.84370000000000001</v>
      </c>
    </row>
    <row r="11415" spans="1:13" x14ac:dyDescent="0.25">
      <c r="A11415">
        <v>291417</v>
      </c>
      <c r="B11415">
        <v>0</v>
      </c>
      <c r="C11415" s="1">
        <v>43092</v>
      </c>
      <c r="D11415">
        <v>1766703</v>
      </c>
      <c r="E11415">
        <v>729</v>
      </c>
      <c r="F11415">
        <v>5</v>
      </c>
      <c r="G11415">
        <v>181.5</v>
      </c>
      <c r="H11415" s="1">
        <v>43095</v>
      </c>
      <c r="I11415">
        <v>999999</v>
      </c>
      <c r="J11415">
        <v>159.72</v>
      </c>
      <c r="K11415">
        <v>83.46</v>
      </c>
      <c r="L11415" t="s">
        <v>13</v>
      </c>
      <c r="M11415">
        <v>1</v>
      </c>
    </row>
    <row r="11416" spans="1:13" x14ac:dyDescent="0.25">
      <c r="A11416">
        <v>291418</v>
      </c>
      <c r="B11416">
        <v>0</v>
      </c>
      <c r="C11416" s="1">
        <v>43092</v>
      </c>
      <c r="D11416">
        <v>1133404</v>
      </c>
      <c r="E11416">
        <v>137</v>
      </c>
      <c r="F11416">
        <v>1</v>
      </c>
      <c r="G11416">
        <v>474.9905</v>
      </c>
      <c r="H11416" s="1">
        <v>43096</v>
      </c>
      <c r="I11416">
        <v>999999</v>
      </c>
      <c r="J11416">
        <v>474.9905</v>
      </c>
      <c r="K11416">
        <v>218.43350000000001</v>
      </c>
      <c r="L11416" t="s">
        <v>16</v>
      </c>
      <c r="M11416">
        <v>0.74719999999999998</v>
      </c>
    </row>
    <row r="11417" spans="1:13" x14ac:dyDescent="0.25">
      <c r="A11417">
        <v>291418</v>
      </c>
      <c r="B11417">
        <v>1</v>
      </c>
      <c r="C11417" s="1">
        <v>43092</v>
      </c>
      <c r="D11417">
        <v>1133404</v>
      </c>
      <c r="E11417">
        <v>459</v>
      </c>
      <c r="F11417">
        <v>9</v>
      </c>
      <c r="G11417">
        <v>404.85</v>
      </c>
      <c r="H11417" s="1">
        <v>43096</v>
      </c>
      <c r="I11417">
        <v>999999</v>
      </c>
      <c r="J11417">
        <v>372.46199999999999</v>
      </c>
      <c r="K11417">
        <v>206.4</v>
      </c>
      <c r="L11417" t="s">
        <v>16</v>
      </c>
      <c r="M11417">
        <v>0.74719999999999998</v>
      </c>
    </row>
    <row r="11418" spans="1:13" x14ac:dyDescent="0.25">
      <c r="A11418">
        <v>291419</v>
      </c>
      <c r="B11418">
        <v>0</v>
      </c>
      <c r="C11418" s="1">
        <v>43092</v>
      </c>
      <c r="D11418">
        <v>1990408</v>
      </c>
      <c r="E11418">
        <v>2035</v>
      </c>
      <c r="F11418">
        <v>3</v>
      </c>
      <c r="G11418">
        <v>89.991</v>
      </c>
      <c r="H11418" s="1">
        <v>43092</v>
      </c>
      <c r="I11418">
        <v>430</v>
      </c>
      <c r="J11418">
        <v>89.991</v>
      </c>
      <c r="K11418">
        <v>45.881999999999998</v>
      </c>
      <c r="L11418" t="s">
        <v>13</v>
      </c>
      <c r="M11418">
        <v>1</v>
      </c>
    </row>
    <row r="11419" spans="1:13" x14ac:dyDescent="0.25">
      <c r="A11419">
        <v>291419</v>
      </c>
      <c r="B11419">
        <v>1</v>
      </c>
      <c r="C11419" s="1">
        <v>43092</v>
      </c>
      <c r="D11419">
        <v>1990408</v>
      </c>
      <c r="E11419">
        <v>1499</v>
      </c>
      <c r="F11419">
        <v>4</v>
      </c>
      <c r="G11419">
        <v>434</v>
      </c>
      <c r="H11419" s="1">
        <v>43092</v>
      </c>
      <c r="I11419">
        <v>430</v>
      </c>
      <c r="J11419">
        <v>377.58</v>
      </c>
      <c r="K11419">
        <v>199.584</v>
      </c>
      <c r="L11419" t="s">
        <v>13</v>
      </c>
      <c r="M11419">
        <v>1</v>
      </c>
    </row>
    <row r="11420" spans="1:13" x14ac:dyDescent="0.25">
      <c r="A11420">
        <v>291419</v>
      </c>
      <c r="B11420">
        <v>2</v>
      </c>
      <c r="C11420" s="1">
        <v>43092</v>
      </c>
      <c r="D11420">
        <v>1990408</v>
      </c>
      <c r="E11420">
        <v>1656</v>
      </c>
      <c r="F11420">
        <v>1</v>
      </c>
      <c r="G11420">
        <v>207.98699999999999</v>
      </c>
      <c r="H11420" s="1">
        <v>43092</v>
      </c>
      <c r="I11420">
        <v>430</v>
      </c>
      <c r="J11420">
        <v>183.02850000000001</v>
      </c>
      <c r="K11420">
        <v>95.641000000000005</v>
      </c>
      <c r="L11420" t="s">
        <v>13</v>
      </c>
      <c r="M11420">
        <v>1</v>
      </c>
    </row>
    <row r="11421" spans="1:13" x14ac:dyDescent="0.25">
      <c r="A11421">
        <v>291420</v>
      </c>
      <c r="B11421">
        <v>0</v>
      </c>
      <c r="C11421" s="1">
        <v>43092</v>
      </c>
      <c r="D11421">
        <v>1721287</v>
      </c>
      <c r="E11421">
        <v>728</v>
      </c>
      <c r="F11421">
        <v>2</v>
      </c>
      <c r="G11421">
        <v>294</v>
      </c>
      <c r="H11421" s="1">
        <v>43094</v>
      </c>
      <c r="I11421">
        <v>999999</v>
      </c>
      <c r="J11421">
        <v>258.72000000000003</v>
      </c>
      <c r="K11421">
        <v>135.19499999999999</v>
      </c>
      <c r="L11421" t="s">
        <v>13</v>
      </c>
      <c r="M11421">
        <v>1</v>
      </c>
    </row>
    <row r="11422" spans="1:13" x14ac:dyDescent="0.25">
      <c r="A11422">
        <v>291420</v>
      </c>
      <c r="B11422">
        <v>1</v>
      </c>
      <c r="C11422" s="1">
        <v>43092</v>
      </c>
      <c r="D11422">
        <v>1721287</v>
      </c>
      <c r="E11422">
        <v>664</v>
      </c>
      <c r="F11422">
        <v>2</v>
      </c>
      <c r="G11422">
        <v>343.5</v>
      </c>
      <c r="H11422" s="1">
        <v>43094</v>
      </c>
      <c r="I11422">
        <v>999999</v>
      </c>
      <c r="J11422">
        <v>343.5</v>
      </c>
      <c r="K11422">
        <v>113.80500000000001</v>
      </c>
      <c r="L11422" t="s">
        <v>13</v>
      </c>
      <c r="M11422">
        <v>1</v>
      </c>
    </row>
    <row r="11423" spans="1:13" x14ac:dyDescent="0.25">
      <c r="A11423">
        <v>291420</v>
      </c>
      <c r="B11423">
        <v>2</v>
      </c>
      <c r="C11423" s="1">
        <v>43092</v>
      </c>
      <c r="D11423">
        <v>1721287</v>
      </c>
      <c r="E11423">
        <v>2148</v>
      </c>
      <c r="F11423">
        <v>1</v>
      </c>
      <c r="G11423">
        <v>400.5</v>
      </c>
      <c r="H11423" s="1">
        <v>43094</v>
      </c>
      <c r="I11423">
        <v>999999</v>
      </c>
      <c r="J11423">
        <v>344.43</v>
      </c>
      <c r="K11423">
        <v>184.17599999999999</v>
      </c>
      <c r="L11423" t="s">
        <v>13</v>
      </c>
      <c r="M11423">
        <v>1</v>
      </c>
    </row>
    <row r="11424" spans="1:13" x14ac:dyDescent="0.25">
      <c r="A11424">
        <v>291420</v>
      </c>
      <c r="B11424">
        <v>3</v>
      </c>
      <c r="C11424" s="1">
        <v>43092</v>
      </c>
      <c r="D11424">
        <v>1721287</v>
      </c>
      <c r="E11424">
        <v>419</v>
      </c>
      <c r="F11424">
        <v>2</v>
      </c>
      <c r="G11424">
        <v>553.5</v>
      </c>
      <c r="H11424" s="1">
        <v>43094</v>
      </c>
      <c r="I11424">
        <v>999999</v>
      </c>
      <c r="J11424">
        <v>553.5</v>
      </c>
      <c r="K11424">
        <v>282.19499999999999</v>
      </c>
      <c r="L11424" t="s">
        <v>13</v>
      </c>
      <c r="M11424">
        <v>1</v>
      </c>
    </row>
    <row r="11425" spans="1:13" x14ac:dyDescent="0.25">
      <c r="A11425">
        <v>291420</v>
      </c>
      <c r="B11425">
        <v>4</v>
      </c>
      <c r="C11425" s="1">
        <v>43092</v>
      </c>
      <c r="D11425">
        <v>1721287</v>
      </c>
      <c r="E11425">
        <v>450</v>
      </c>
      <c r="F11425">
        <v>1</v>
      </c>
      <c r="G11425">
        <v>1378.5</v>
      </c>
      <c r="H11425" s="1">
        <v>43094</v>
      </c>
      <c r="I11425">
        <v>999999</v>
      </c>
      <c r="J11425">
        <v>1378.5</v>
      </c>
      <c r="K11425">
        <v>456.72</v>
      </c>
      <c r="L11425" t="s">
        <v>13</v>
      </c>
      <c r="M11425">
        <v>1</v>
      </c>
    </row>
    <row r="11426" spans="1:13" x14ac:dyDescent="0.25">
      <c r="A11426">
        <v>291420</v>
      </c>
      <c r="B11426">
        <v>5</v>
      </c>
      <c r="C11426" s="1">
        <v>43092</v>
      </c>
      <c r="D11426">
        <v>1721287</v>
      </c>
      <c r="E11426">
        <v>1509</v>
      </c>
      <c r="F11426">
        <v>7</v>
      </c>
      <c r="G11426">
        <v>434</v>
      </c>
      <c r="H11426" s="1">
        <v>43094</v>
      </c>
      <c r="I11426">
        <v>999999</v>
      </c>
      <c r="J11426">
        <v>434</v>
      </c>
      <c r="K11426">
        <v>199.584</v>
      </c>
      <c r="L11426" t="s">
        <v>13</v>
      </c>
      <c r="M11426">
        <v>1</v>
      </c>
    </row>
    <row r="11427" spans="1:13" x14ac:dyDescent="0.25">
      <c r="A11427">
        <v>291421</v>
      </c>
      <c r="B11427">
        <v>0</v>
      </c>
      <c r="C11427" s="1">
        <v>43092</v>
      </c>
      <c r="D11427">
        <v>1699398</v>
      </c>
      <c r="E11427">
        <v>2489</v>
      </c>
      <c r="F11427">
        <v>3</v>
      </c>
      <c r="G11427">
        <v>20.986000000000001</v>
      </c>
      <c r="H11427" s="1">
        <v>43092</v>
      </c>
      <c r="I11427">
        <v>670</v>
      </c>
      <c r="J11427">
        <v>19.5169</v>
      </c>
      <c r="K11427">
        <v>10.696</v>
      </c>
      <c r="L11427" t="s">
        <v>13</v>
      </c>
      <c r="M11427">
        <v>1</v>
      </c>
    </row>
    <row r="11428" spans="1:13" x14ac:dyDescent="0.25">
      <c r="A11428">
        <v>291421</v>
      </c>
      <c r="B11428">
        <v>1</v>
      </c>
      <c r="C11428" s="1">
        <v>43092</v>
      </c>
      <c r="D11428">
        <v>1699398</v>
      </c>
      <c r="E11428">
        <v>1589</v>
      </c>
      <c r="F11428">
        <v>1</v>
      </c>
      <c r="G11428">
        <v>12.987</v>
      </c>
      <c r="H11428" s="1">
        <v>43092</v>
      </c>
      <c r="I11428">
        <v>670</v>
      </c>
      <c r="J11428">
        <v>12.987</v>
      </c>
      <c r="K11428">
        <v>6.617</v>
      </c>
      <c r="L11428" t="s">
        <v>13</v>
      </c>
      <c r="M11428">
        <v>1</v>
      </c>
    </row>
    <row r="11429" spans="1:13" x14ac:dyDescent="0.25">
      <c r="A11429">
        <v>291421</v>
      </c>
      <c r="B11429">
        <v>2</v>
      </c>
      <c r="C11429" s="1">
        <v>43092</v>
      </c>
      <c r="D11429">
        <v>1699398</v>
      </c>
      <c r="E11429">
        <v>1533</v>
      </c>
      <c r="F11429">
        <v>2</v>
      </c>
      <c r="G11429">
        <v>418.6</v>
      </c>
      <c r="H11429" s="1">
        <v>43092</v>
      </c>
      <c r="I11429">
        <v>670</v>
      </c>
      <c r="J11429">
        <v>380.92599999999999</v>
      </c>
      <c r="K11429">
        <v>192.5</v>
      </c>
      <c r="L11429" t="s">
        <v>13</v>
      </c>
      <c r="M11429">
        <v>1</v>
      </c>
    </row>
    <row r="11430" spans="1:13" x14ac:dyDescent="0.25">
      <c r="A11430">
        <v>291422</v>
      </c>
      <c r="B11430">
        <v>0</v>
      </c>
      <c r="C11430" s="1">
        <v>43092</v>
      </c>
      <c r="D11430">
        <v>1584109</v>
      </c>
      <c r="E11430">
        <v>84</v>
      </c>
      <c r="F11430">
        <v>2</v>
      </c>
      <c r="G11430">
        <v>89.991</v>
      </c>
      <c r="H11430" s="1">
        <v>43092</v>
      </c>
      <c r="I11430">
        <v>610</v>
      </c>
      <c r="J11430">
        <v>89.090999999999994</v>
      </c>
      <c r="K11430">
        <v>41.381999999999998</v>
      </c>
      <c r="L11430" t="s">
        <v>13</v>
      </c>
      <c r="M11430">
        <v>1</v>
      </c>
    </row>
    <row r="11431" spans="1:13" x14ac:dyDescent="0.25">
      <c r="A11431">
        <v>291423</v>
      </c>
      <c r="B11431">
        <v>0</v>
      </c>
      <c r="C11431" s="1">
        <v>43092</v>
      </c>
      <c r="D11431">
        <v>491747</v>
      </c>
      <c r="E11431">
        <v>405</v>
      </c>
      <c r="F11431">
        <v>3</v>
      </c>
      <c r="G11431">
        <v>1048.5</v>
      </c>
      <c r="H11431" s="1">
        <v>43092</v>
      </c>
      <c r="I11431">
        <v>190</v>
      </c>
      <c r="J11431">
        <v>922.68</v>
      </c>
      <c r="K11431">
        <v>482.16</v>
      </c>
      <c r="L11431" t="s">
        <v>14</v>
      </c>
      <c r="M11431">
        <v>0.84370000000000001</v>
      </c>
    </row>
    <row r="11432" spans="1:13" x14ac:dyDescent="0.25">
      <c r="A11432">
        <v>291423</v>
      </c>
      <c r="B11432">
        <v>1</v>
      </c>
      <c r="C11432" s="1">
        <v>43092</v>
      </c>
      <c r="D11432">
        <v>491747</v>
      </c>
      <c r="E11432">
        <v>1563</v>
      </c>
      <c r="F11432">
        <v>5</v>
      </c>
      <c r="G11432">
        <v>375.2</v>
      </c>
      <c r="H11432" s="1">
        <v>43092</v>
      </c>
      <c r="I11432">
        <v>190</v>
      </c>
      <c r="J11432">
        <v>375.2</v>
      </c>
      <c r="K11432">
        <v>172.536</v>
      </c>
      <c r="L11432" t="s">
        <v>14</v>
      </c>
      <c r="M11432">
        <v>0.84370000000000001</v>
      </c>
    </row>
    <row r="11433" spans="1:13" x14ac:dyDescent="0.25">
      <c r="A11433">
        <v>291423</v>
      </c>
      <c r="B11433">
        <v>2</v>
      </c>
      <c r="C11433" s="1">
        <v>43092</v>
      </c>
      <c r="D11433">
        <v>491747</v>
      </c>
      <c r="E11433">
        <v>689</v>
      </c>
      <c r="F11433">
        <v>2</v>
      </c>
      <c r="G11433">
        <v>238.5</v>
      </c>
      <c r="H11433" s="1">
        <v>43092</v>
      </c>
      <c r="I11433">
        <v>190</v>
      </c>
      <c r="J11433">
        <v>207.495</v>
      </c>
      <c r="K11433">
        <v>109.68</v>
      </c>
      <c r="L11433" t="s">
        <v>14</v>
      </c>
      <c r="M11433">
        <v>0.84370000000000001</v>
      </c>
    </row>
    <row r="11434" spans="1:13" x14ac:dyDescent="0.25">
      <c r="A11434">
        <v>291424</v>
      </c>
      <c r="B11434">
        <v>0</v>
      </c>
      <c r="C11434" s="1">
        <v>43092</v>
      </c>
      <c r="D11434">
        <v>1002542</v>
      </c>
      <c r="E11434">
        <v>418</v>
      </c>
      <c r="F11434">
        <v>2</v>
      </c>
      <c r="G11434">
        <v>404.92500000000001</v>
      </c>
      <c r="H11434" s="1">
        <v>43096</v>
      </c>
      <c r="I11434">
        <v>999999</v>
      </c>
      <c r="J11434">
        <v>352.28469999999999</v>
      </c>
      <c r="K11434">
        <v>206.44499999999999</v>
      </c>
      <c r="L11434" t="s">
        <v>16</v>
      </c>
      <c r="M11434">
        <v>0.74719999999999998</v>
      </c>
    </row>
    <row r="11435" spans="1:13" x14ac:dyDescent="0.25">
      <c r="A11435">
        <v>291424</v>
      </c>
      <c r="B11435">
        <v>1</v>
      </c>
      <c r="C11435" s="1">
        <v>43092</v>
      </c>
      <c r="D11435">
        <v>1002542</v>
      </c>
      <c r="E11435">
        <v>131</v>
      </c>
      <c r="F11435">
        <v>2</v>
      </c>
      <c r="G11435">
        <v>190</v>
      </c>
      <c r="H11435" s="1">
        <v>43096</v>
      </c>
      <c r="I11435">
        <v>999999</v>
      </c>
      <c r="J11435">
        <v>169.1</v>
      </c>
      <c r="K11435">
        <v>96.871499999999997</v>
      </c>
      <c r="L11435" t="s">
        <v>16</v>
      </c>
      <c r="M11435">
        <v>0.74719999999999998</v>
      </c>
    </row>
    <row r="11436" spans="1:13" x14ac:dyDescent="0.25">
      <c r="A11436">
        <v>291424</v>
      </c>
      <c r="B11436">
        <v>2</v>
      </c>
      <c r="C11436" s="1">
        <v>43092</v>
      </c>
      <c r="D11436">
        <v>1002542</v>
      </c>
      <c r="E11436">
        <v>417</v>
      </c>
      <c r="F11436">
        <v>3</v>
      </c>
      <c r="G11436">
        <v>898.5</v>
      </c>
      <c r="H11436" s="1">
        <v>43096</v>
      </c>
      <c r="I11436">
        <v>999999</v>
      </c>
      <c r="J11436">
        <v>790.68</v>
      </c>
      <c r="K11436">
        <v>413.19</v>
      </c>
      <c r="L11436" t="s">
        <v>16</v>
      </c>
      <c r="M11436">
        <v>0.74719999999999998</v>
      </c>
    </row>
    <row r="11437" spans="1:13" x14ac:dyDescent="0.25">
      <c r="A11437">
        <v>291424</v>
      </c>
      <c r="B11437">
        <v>3</v>
      </c>
      <c r="C11437" s="1">
        <v>43092</v>
      </c>
      <c r="D11437">
        <v>1002542</v>
      </c>
      <c r="E11437">
        <v>450</v>
      </c>
      <c r="F11437">
        <v>2</v>
      </c>
      <c r="G11437">
        <v>1378.5</v>
      </c>
      <c r="H11437" s="1">
        <v>43096</v>
      </c>
      <c r="I11437">
        <v>999999</v>
      </c>
      <c r="J11437">
        <v>1213.08</v>
      </c>
      <c r="K11437">
        <v>456.72</v>
      </c>
      <c r="L11437" t="s">
        <v>16</v>
      </c>
      <c r="M11437">
        <v>0.74719999999999998</v>
      </c>
    </row>
    <row r="11438" spans="1:13" x14ac:dyDescent="0.25">
      <c r="A11438">
        <v>291424</v>
      </c>
      <c r="B11438">
        <v>4</v>
      </c>
      <c r="C11438" s="1">
        <v>43092</v>
      </c>
      <c r="D11438">
        <v>1002542</v>
      </c>
      <c r="E11438">
        <v>1811</v>
      </c>
      <c r="F11438">
        <v>9</v>
      </c>
      <c r="G11438">
        <v>28.8</v>
      </c>
      <c r="H11438" s="1">
        <v>43096</v>
      </c>
      <c r="I11438">
        <v>999999</v>
      </c>
      <c r="J11438">
        <v>25.056000000000001</v>
      </c>
      <c r="K11438">
        <v>14.679</v>
      </c>
      <c r="L11438" t="s">
        <v>16</v>
      </c>
      <c r="M11438">
        <v>0.74719999999999998</v>
      </c>
    </row>
    <row r="11439" spans="1:13" x14ac:dyDescent="0.25">
      <c r="A11439">
        <v>291500</v>
      </c>
      <c r="B11439">
        <v>0</v>
      </c>
      <c r="C11439" s="1">
        <v>43093</v>
      </c>
      <c r="D11439">
        <v>1633471</v>
      </c>
      <c r="E11439">
        <v>1638</v>
      </c>
      <c r="F11439">
        <v>1</v>
      </c>
      <c r="G11439">
        <v>18.056999999999999</v>
      </c>
      <c r="H11439" s="1">
        <v>43096</v>
      </c>
      <c r="I11439">
        <v>999999</v>
      </c>
      <c r="J11439">
        <v>18.056999999999999</v>
      </c>
      <c r="K11439">
        <v>8.3070000000000004</v>
      </c>
      <c r="L11439" t="s">
        <v>13</v>
      </c>
      <c r="M11439">
        <v>1</v>
      </c>
    </row>
    <row r="11440" spans="1:13" x14ac:dyDescent="0.25">
      <c r="A11440">
        <v>291500</v>
      </c>
      <c r="B11440">
        <v>1</v>
      </c>
      <c r="C11440" s="1">
        <v>43093</v>
      </c>
      <c r="D11440">
        <v>1633471</v>
      </c>
      <c r="E11440">
        <v>1556</v>
      </c>
      <c r="F11440">
        <v>2</v>
      </c>
      <c r="G11440">
        <v>392</v>
      </c>
      <c r="H11440" s="1">
        <v>43096</v>
      </c>
      <c r="I11440">
        <v>999999</v>
      </c>
      <c r="J11440">
        <v>348.88</v>
      </c>
      <c r="K11440">
        <v>180.26400000000001</v>
      </c>
      <c r="L11440" t="s">
        <v>13</v>
      </c>
      <c r="M11440">
        <v>1</v>
      </c>
    </row>
    <row r="11441" spans="1:13" x14ac:dyDescent="0.25">
      <c r="A11441">
        <v>291500</v>
      </c>
      <c r="B11441">
        <v>2</v>
      </c>
      <c r="C11441" s="1">
        <v>43093</v>
      </c>
      <c r="D11441">
        <v>1633471</v>
      </c>
      <c r="E11441">
        <v>2110</v>
      </c>
      <c r="F11441">
        <v>6</v>
      </c>
      <c r="G11441">
        <v>1327.5</v>
      </c>
      <c r="H11441" s="1">
        <v>43096</v>
      </c>
      <c r="I11441">
        <v>999999</v>
      </c>
      <c r="J11441">
        <v>1194.75</v>
      </c>
      <c r="K11441">
        <v>439.83</v>
      </c>
      <c r="L11441" t="s">
        <v>13</v>
      </c>
      <c r="M11441">
        <v>1</v>
      </c>
    </row>
    <row r="11442" spans="1:13" x14ac:dyDescent="0.25">
      <c r="A11442">
        <v>291500</v>
      </c>
      <c r="B11442">
        <v>3</v>
      </c>
      <c r="C11442" s="1">
        <v>43093</v>
      </c>
      <c r="D11442">
        <v>1633471</v>
      </c>
      <c r="E11442">
        <v>1421</v>
      </c>
      <c r="F11442">
        <v>1</v>
      </c>
      <c r="G11442">
        <v>406</v>
      </c>
      <c r="H11442" s="1">
        <v>43096</v>
      </c>
      <c r="I11442">
        <v>999999</v>
      </c>
      <c r="J11442">
        <v>406</v>
      </c>
      <c r="K11442">
        <v>186.70400000000001</v>
      </c>
      <c r="L11442" t="s">
        <v>13</v>
      </c>
      <c r="M11442">
        <v>1</v>
      </c>
    </row>
    <row r="11443" spans="1:13" x14ac:dyDescent="0.25">
      <c r="A11443">
        <v>291500</v>
      </c>
      <c r="B11443">
        <v>4</v>
      </c>
      <c r="C11443" s="1">
        <v>43093</v>
      </c>
      <c r="D11443">
        <v>1633471</v>
      </c>
      <c r="E11443">
        <v>1595</v>
      </c>
      <c r="F11443">
        <v>1</v>
      </c>
      <c r="G11443">
        <v>29.757000000000001</v>
      </c>
      <c r="H11443" s="1">
        <v>43096</v>
      </c>
      <c r="I11443">
        <v>999999</v>
      </c>
      <c r="J11443">
        <v>29.459399999999999</v>
      </c>
      <c r="K11443">
        <v>9.8539999999999992</v>
      </c>
      <c r="L11443" t="s">
        <v>13</v>
      </c>
      <c r="M11443">
        <v>1</v>
      </c>
    </row>
    <row r="11444" spans="1:13" x14ac:dyDescent="0.25">
      <c r="A11444">
        <v>291501</v>
      </c>
      <c r="B11444">
        <v>0</v>
      </c>
      <c r="C11444" s="1">
        <v>43093</v>
      </c>
      <c r="D11444">
        <v>328556</v>
      </c>
      <c r="E11444">
        <v>1414</v>
      </c>
      <c r="F11444">
        <v>1</v>
      </c>
      <c r="G11444">
        <v>358.4</v>
      </c>
      <c r="H11444" s="1">
        <v>43093</v>
      </c>
      <c r="I11444">
        <v>100</v>
      </c>
      <c r="J11444">
        <v>358.4</v>
      </c>
      <c r="K11444">
        <v>164.822</v>
      </c>
      <c r="L11444" t="s">
        <v>15</v>
      </c>
      <c r="M11444">
        <v>1.2703</v>
      </c>
    </row>
    <row r="11445" spans="1:13" x14ac:dyDescent="0.25">
      <c r="A11445">
        <v>291600</v>
      </c>
      <c r="B11445">
        <v>0</v>
      </c>
      <c r="C11445" s="1">
        <v>43094</v>
      </c>
      <c r="D11445">
        <v>1768642</v>
      </c>
      <c r="E11445">
        <v>1821</v>
      </c>
      <c r="F11445">
        <v>1</v>
      </c>
      <c r="G11445">
        <v>28.8</v>
      </c>
      <c r="H11445" s="1">
        <v>43096</v>
      </c>
      <c r="I11445">
        <v>999999</v>
      </c>
      <c r="J11445">
        <v>26.495999999999999</v>
      </c>
      <c r="K11445">
        <v>14.679</v>
      </c>
      <c r="L11445" t="s">
        <v>13</v>
      </c>
      <c r="M11445">
        <v>1</v>
      </c>
    </row>
    <row r="11446" spans="1:13" x14ac:dyDescent="0.25">
      <c r="A11446">
        <v>291600</v>
      </c>
      <c r="B11446">
        <v>1</v>
      </c>
      <c r="C11446" s="1">
        <v>43094</v>
      </c>
      <c r="D11446">
        <v>1768642</v>
      </c>
      <c r="E11446">
        <v>435</v>
      </c>
      <c r="F11446">
        <v>6</v>
      </c>
      <c r="G11446">
        <v>404.92500000000001</v>
      </c>
      <c r="H11446" s="1">
        <v>43096</v>
      </c>
      <c r="I11446">
        <v>999999</v>
      </c>
      <c r="J11446">
        <v>396.82650000000001</v>
      </c>
      <c r="K11446">
        <v>206.44499999999999</v>
      </c>
      <c r="L11446" t="s">
        <v>13</v>
      </c>
      <c r="M11446">
        <v>1</v>
      </c>
    </row>
    <row r="11447" spans="1:13" x14ac:dyDescent="0.25">
      <c r="A11447">
        <v>291600</v>
      </c>
      <c r="B11447">
        <v>2</v>
      </c>
      <c r="C11447" s="1">
        <v>43094</v>
      </c>
      <c r="D11447">
        <v>1768642</v>
      </c>
      <c r="E11447">
        <v>149</v>
      </c>
      <c r="F11447">
        <v>5</v>
      </c>
      <c r="G11447">
        <v>1125.7215000000001</v>
      </c>
      <c r="H11447" s="1">
        <v>43096</v>
      </c>
      <c r="I11447">
        <v>999999</v>
      </c>
      <c r="J11447">
        <v>1013.1493</v>
      </c>
      <c r="K11447">
        <v>372.97</v>
      </c>
      <c r="L11447" t="s">
        <v>13</v>
      </c>
      <c r="M11447">
        <v>1</v>
      </c>
    </row>
    <row r="11448" spans="1:13" x14ac:dyDescent="0.25">
      <c r="A11448">
        <v>291600</v>
      </c>
      <c r="B11448">
        <v>3</v>
      </c>
      <c r="C11448" s="1">
        <v>43094</v>
      </c>
      <c r="D11448">
        <v>1768642</v>
      </c>
      <c r="E11448">
        <v>1028</v>
      </c>
      <c r="F11448">
        <v>3</v>
      </c>
      <c r="G11448">
        <v>141.9</v>
      </c>
      <c r="H11448" s="1">
        <v>43096</v>
      </c>
      <c r="I11448">
        <v>999999</v>
      </c>
      <c r="J11448">
        <v>127.71</v>
      </c>
      <c r="K11448">
        <v>65.251999999999995</v>
      </c>
      <c r="L11448" t="s">
        <v>13</v>
      </c>
      <c r="M11448">
        <v>1</v>
      </c>
    </row>
    <row r="11449" spans="1:13" x14ac:dyDescent="0.25">
      <c r="A11449">
        <v>291601</v>
      </c>
      <c r="B11449">
        <v>0</v>
      </c>
      <c r="C11449" s="1">
        <v>43094</v>
      </c>
      <c r="D11449">
        <v>119364</v>
      </c>
      <c r="E11449">
        <v>2434</v>
      </c>
      <c r="F11449">
        <v>1</v>
      </c>
      <c r="G11449">
        <v>26.181000000000001</v>
      </c>
      <c r="H11449" s="1">
        <v>43098</v>
      </c>
      <c r="I11449">
        <v>999999</v>
      </c>
      <c r="J11449">
        <v>26.181000000000001</v>
      </c>
      <c r="K11449">
        <v>13.347</v>
      </c>
      <c r="L11449" t="s">
        <v>17</v>
      </c>
      <c r="M11449">
        <v>1.2957000000000001</v>
      </c>
    </row>
    <row r="11450" spans="1:13" x14ac:dyDescent="0.25">
      <c r="A11450">
        <v>291601</v>
      </c>
      <c r="B11450">
        <v>1</v>
      </c>
      <c r="C11450" s="1">
        <v>43094</v>
      </c>
      <c r="D11450">
        <v>119364</v>
      </c>
      <c r="E11450">
        <v>213</v>
      </c>
      <c r="F11450">
        <v>2</v>
      </c>
      <c r="G11450">
        <v>284.90499999999997</v>
      </c>
      <c r="H11450" s="1">
        <v>43098</v>
      </c>
      <c r="I11450">
        <v>999999</v>
      </c>
      <c r="J11450">
        <v>267.8107</v>
      </c>
      <c r="K11450">
        <v>145.255</v>
      </c>
      <c r="L11450" t="s">
        <v>17</v>
      </c>
      <c r="M11450">
        <v>1.2957000000000001</v>
      </c>
    </row>
    <row r="11451" spans="1:13" x14ac:dyDescent="0.25">
      <c r="A11451">
        <v>291602</v>
      </c>
      <c r="B11451">
        <v>0</v>
      </c>
      <c r="C11451" s="1">
        <v>43094</v>
      </c>
      <c r="D11451">
        <v>1943829</v>
      </c>
      <c r="E11451">
        <v>1412</v>
      </c>
      <c r="F11451">
        <v>1</v>
      </c>
      <c r="G11451">
        <v>404.6</v>
      </c>
      <c r="H11451" s="1">
        <v>43096</v>
      </c>
      <c r="I11451">
        <v>999999</v>
      </c>
      <c r="J11451">
        <v>356.048</v>
      </c>
      <c r="K11451">
        <v>186.06</v>
      </c>
      <c r="L11451" t="s">
        <v>13</v>
      </c>
      <c r="M11451">
        <v>1</v>
      </c>
    </row>
    <row r="11452" spans="1:13" x14ac:dyDescent="0.25">
      <c r="A11452">
        <v>291602</v>
      </c>
      <c r="B11452">
        <v>1</v>
      </c>
      <c r="C11452" s="1">
        <v>43094</v>
      </c>
      <c r="D11452">
        <v>1943829</v>
      </c>
      <c r="E11452">
        <v>1524</v>
      </c>
      <c r="F11452">
        <v>3</v>
      </c>
      <c r="G11452">
        <v>462</v>
      </c>
      <c r="H11452" s="1">
        <v>43096</v>
      </c>
      <c r="I11452">
        <v>999999</v>
      </c>
      <c r="J11452">
        <v>457.38</v>
      </c>
      <c r="K11452">
        <v>212.464</v>
      </c>
      <c r="L11452" t="s">
        <v>13</v>
      </c>
      <c r="M11452">
        <v>1</v>
      </c>
    </row>
    <row r="11453" spans="1:13" x14ac:dyDescent="0.25">
      <c r="A11453">
        <v>291602</v>
      </c>
      <c r="B11453">
        <v>2</v>
      </c>
      <c r="C11453" s="1">
        <v>43094</v>
      </c>
      <c r="D11453">
        <v>1943829</v>
      </c>
      <c r="E11453">
        <v>150</v>
      </c>
      <c r="F11453">
        <v>1</v>
      </c>
      <c r="G11453">
        <v>1125.7215000000001</v>
      </c>
      <c r="H11453" s="1">
        <v>43096</v>
      </c>
      <c r="I11453">
        <v>999999</v>
      </c>
      <c r="J11453">
        <v>1125.7215000000001</v>
      </c>
      <c r="K11453">
        <v>372.97</v>
      </c>
      <c r="L11453" t="s">
        <v>13</v>
      </c>
      <c r="M11453">
        <v>1</v>
      </c>
    </row>
    <row r="11454" spans="1:13" x14ac:dyDescent="0.25">
      <c r="A11454">
        <v>291603</v>
      </c>
      <c r="B11454">
        <v>0</v>
      </c>
      <c r="C11454" s="1">
        <v>43094</v>
      </c>
      <c r="D11454">
        <v>1960347</v>
      </c>
      <c r="E11454">
        <v>1655</v>
      </c>
      <c r="F11454">
        <v>2</v>
      </c>
      <c r="G11454">
        <v>376.98700000000002</v>
      </c>
      <c r="H11454" s="1">
        <v>43094</v>
      </c>
      <c r="I11454">
        <v>630</v>
      </c>
      <c r="J11454">
        <v>331.74849999999998</v>
      </c>
      <c r="K11454">
        <v>124.904</v>
      </c>
      <c r="L11454" t="s">
        <v>13</v>
      </c>
      <c r="M11454">
        <v>1</v>
      </c>
    </row>
    <row r="11455" spans="1:13" x14ac:dyDescent="0.25">
      <c r="A11455">
        <v>291604</v>
      </c>
      <c r="B11455">
        <v>0</v>
      </c>
      <c r="C11455" s="1">
        <v>43094</v>
      </c>
      <c r="D11455">
        <v>205510</v>
      </c>
      <c r="E11455">
        <v>1519</v>
      </c>
      <c r="F11455">
        <v>2</v>
      </c>
      <c r="G11455">
        <v>434</v>
      </c>
      <c r="H11455" s="1">
        <v>43095</v>
      </c>
      <c r="I11455">
        <v>999999</v>
      </c>
      <c r="J11455">
        <v>412.3</v>
      </c>
      <c r="K11455">
        <v>199.584</v>
      </c>
      <c r="L11455" t="s">
        <v>15</v>
      </c>
      <c r="M11455">
        <v>1.2703</v>
      </c>
    </row>
    <row r="11456" spans="1:13" x14ac:dyDescent="0.25">
      <c r="A11456">
        <v>291604</v>
      </c>
      <c r="B11456">
        <v>1</v>
      </c>
      <c r="C11456" s="1">
        <v>43094</v>
      </c>
      <c r="D11456">
        <v>205510</v>
      </c>
      <c r="E11456">
        <v>446</v>
      </c>
      <c r="F11456">
        <v>3</v>
      </c>
      <c r="G11456">
        <v>329.92500000000001</v>
      </c>
      <c r="H11456" s="1">
        <v>43095</v>
      </c>
      <c r="I11456">
        <v>999999</v>
      </c>
      <c r="J11456">
        <v>300.23169999999999</v>
      </c>
      <c r="K11456">
        <v>168.21</v>
      </c>
      <c r="L11456" t="s">
        <v>15</v>
      </c>
      <c r="M11456">
        <v>1.2703</v>
      </c>
    </row>
    <row r="11457" spans="1:13" x14ac:dyDescent="0.25">
      <c r="A11457">
        <v>291604</v>
      </c>
      <c r="B11457">
        <v>2</v>
      </c>
      <c r="C11457" s="1">
        <v>43094</v>
      </c>
      <c r="D11457">
        <v>205510</v>
      </c>
      <c r="E11457">
        <v>1581</v>
      </c>
      <c r="F11457">
        <v>4</v>
      </c>
      <c r="G11457">
        <v>284.7</v>
      </c>
      <c r="H11457" s="1">
        <v>43095</v>
      </c>
      <c r="I11457">
        <v>999999</v>
      </c>
      <c r="J11457">
        <v>284.7</v>
      </c>
      <c r="K11457">
        <v>94.328000000000003</v>
      </c>
      <c r="L11457" t="s">
        <v>15</v>
      </c>
      <c r="M11457">
        <v>1.2703</v>
      </c>
    </row>
    <row r="11458" spans="1:13" x14ac:dyDescent="0.25">
      <c r="A11458">
        <v>291605</v>
      </c>
      <c r="B11458">
        <v>0</v>
      </c>
      <c r="C11458" s="1">
        <v>43094</v>
      </c>
      <c r="D11458">
        <v>1897907</v>
      </c>
      <c r="E11458">
        <v>471</v>
      </c>
      <c r="F11458">
        <v>3</v>
      </c>
      <c r="G11458">
        <v>148.5</v>
      </c>
      <c r="H11458" s="1">
        <v>43096</v>
      </c>
      <c r="I11458">
        <v>999999</v>
      </c>
      <c r="J11458">
        <v>148.5</v>
      </c>
      <c r="K11458">
        <v>75.704999999999998</v>
      </c>
      <c r="L11458" t="s">
        <v>13</v>
      </c>
      <c r="M11458">
        <v>1</v>
      </c>
    </row>
    <row r="11459" spans="1:13" x14ac:dyDescent="0.25">
      <c r="A11459">
        <v>291605</v>
      </c>
      <c r="B11459">
        <v>1</v>
      </c>
      <c r="C11459" s="1">
        <v>43094</v>
      </c>
      <c r="D11459">
        <v>1897907</v>
      </c>
      <c r="E11459">
        <v>502</v>
      </c>
      <c r="F11459">
        <v>3</v>
      </c>
      <c r="G11459">
        <v>135</v>
      </c>
      <c r="H11459" s="1">
        <v>43096</v>
      </c>
      <c r="I11459">
        <v>999999</v>
      </c>
      <c r="J11459">
        <v>117.45</v>
      </c>
      <c r="K11459">
        <v>44.73</v>
      </c>
      <c r="L11459" t="s">
        <v>13</v>
      </c>
      <c r="M11459">
        <v>1</v>
      </c>
    </row>
    <row r="11460" spans="1:13" x14ac:dyDescent="0.25">
      <c r="A11460">
        <v>291606</v>
      </c>
      <c r="B11460">
        <v>0</v>
      </c>
      <c r="C11460" s="1">
        <v>43094</v>
      </c>
      <c r="D11460">
        <v>1103236</v>
      </c>
      <c r="E11460">
        <v>2497</v>
      </c>
      <c r="F11460">
        <v>1</v>
      </c>
      <c r="G11460">
        <v>13.986000000000001</v>
      </c>
      <c r="H11460" s="1">
        <v>43099</v>
      </c>
      <c r="I11460">
        <v>999999</v>
      </c>
      <c r="J11460">
        <v>13.986000000000001</v>
      </c>
      <c r="K11460">
        <v>7.1260000000000003</v>
      </c>
      <c r="L11460" t="s">
        <v>16</v>
      </c>
      <c r="M11460">
        <v>0.74719999999999998</v>
      </c>
    </row>
    <row r="11461" spans="1:13" x14ac:dyDescent="0.25">
      <c r="A11461">
        <v>291606</v>
      </c>
      <c r="B11461">
        <v>1</v>
      </c>
      <c r="C11461" s="1">
        <v>43094</v>
      </c>
      <c r="D11461">
        <v>1103236</v>
      </c>
      <c r="E11461">
        <v>457</v>
      </c>
      <c r="F11461">
        <v>2</v>
      </c>
      <c r="G11461">
        <v>329.92500000000001</v>
      </c>
      <c r="H11461" s="1">
        <v>43099</v>
      </c>
      <c r="I11461">
        <v>999999</v>
      </c>
      <c r="J11461">
        <v>293.63319999999999</v>
      </c>
      <c r="K11461">
        <v>168.21</v>
      </c>
      <c r="L11461" t="s">
        <v>16</v>
      </c>
      <c r="M11461">
        <v>0.74719999999999998</v>
      </c>
    </row>
    <row r="11462" spans="1:13" x14ac:dyDescent="0.25">
      <c r="A11462">
        <v>291606</v>
      </c>
      <c r="B11462">
        <v>2</v>
      </c>
      <c r="C11462" s="1">
        <v>43094</v>
      </c>
      <c r="D11462">
        <v>1103236</v>
      </c>
      <c r="E11462">
        <v>1506</v>
      </c>
      <c r="F11462">
        <v>1</v>
      </c>
      <c r="G11462">
        <v>403.2</v>
      </c>
      <c r="H11462" s="1">
        <v>43099</v>
      </c>
      <c r="I11462">
        <v>999999</v>
      </c>
      <c r="J11462">
        <v>403.2</v>
      </c>
      <c r="K11462">
        <v>185.416</v>
      </c>
      <c r="L11462" t="s">
        <v>16</v>
      </c>
      <c r="M11462">
        <v>0.74719999999999998</v>
      </c>
    </row>
    <row r="11463" spans="1:13" x14ac:dyDescent="0.25">
      <c r="A11463">
        <v>291606</v>
      </c>
      <c r="B11463">
        <v>3</v>
      </c>
      <c r="C11463" s="1">
        <v>43094</v>
      </c>
      <c r="D11463">
        <v>1103236</v>
      </c>
      <c r="E11463">
        <v>1460</v>
      </c>
      <c r="F11463">
        <v>1</v>
      </c>
      <c r="G11463">
        <v>420</v>
      </c>
      <c r="H11463" s="1">
        <v>43099</v>
      </c>
      <c r="I11463">
        <v>999999</v>
      </c>
      <c r="J11463">
        <v>365.4</v>
      </c>
      <c r="K11463">
        <v>193.14400000000001</v>
      </c>
      <c r="L11463" t="s">
        <v>16</v>
      </c>
      <c r="M11463">
        <v>0.74719999999999998</v>
      </c>
    </row>
    <row r="11464" spans="1:13" x14ac:dyDescent="0.25">
      <c r="A11464">
        <v>291606</v>
      </c>
      <c r="B11464">
        <v>4</v>
      </c>
      <c r="C11464" s="1">
        <v>43094</v>
      </c>
      <c r="D11464">
        <v>1103236</v>
      </c>
      <c r="E11464">
        <v>1832</v>
      </c>
      <c r="F11464">
        <v>3</v>
      </c>
      <c r="G11464">
        <v>2386.8000000000002</v>
      </c>
      <c r="H11464" s="1">
        <v>43099</v>
      </c>
      <c r="I11464">
        <v>999999</v>
      </c>
      <c r="J11464">
        <v>2124.252</v>
      </c>
      <c r="K11464">
        <v>790.79399999999998</v>
      </c>
      <c r="L11464" t="s">
        <v>16</v>
      </c>
      <c r="M11464">
        <v>0.74719999999999998</v>
      </c>
    </row>
    <row r="11465" spans="1:13" x14ac:dyDescent="0.25">
      <c r="A11465">
        <v>291606</v>
      </c>
      <c r="B11465">
        <v>5</v>
      </c>
      <c r="C11465" s="1">
        <v>43094</v>
      </c>
      <c r="D11465">
        <v>1103236</v>
      </c>
      <c r="E11465">
        <v>1520</v>
      </c>
      <c r="F11465">
        <v>1</v>
      </c>
      <c r="G11465">
        <v>392</v>
      </c>
      <c r="H11465" s="1">
        <v>43099</v>
      </c>
      <c r="I11465">
        <v>999999</v>
      </c>
      <c r="J11465">
        <v>392</v>
      </c>
      <c r="K11465">
        <v>180.26400000000001</v>
      </c>
      <c r="L11465" t="s">
        <v>16</v>
      </c>
      <c r="M11465">
        <v>0.74719999999999998</v>
      </c>
    </row>
    <row r="11466" spans="1:13" x14ac:dyDescent="0.25">
      <c r="A11466">
        <v>291606</v>
      </c>
      <c r="B11466">
        <v>6</v>
      </c>
      <c r="C11466" s="1">
        <v>43094</v>
      </c>
      <c r="D11466">
        <v>1103236</v>
      </c>
      <c r="E11466">
        <v>1469</v>
      </c>
      <c r="F11466">
        <v>2</v>
      </c>
      <c r="G11466">
        <v>280</v>
      </c>
      <c r="H11466" s="1">
        <v>43099</v>
      </c>
      <c r="I11466">
        <v>999999</v>
      </c>
      <c r="J11466">
        <v>249.2</v>
      </c>
      <c r="K11466">
        <v>128.75800000000001</v>
      </c>
      <c r="L11466" t="s">
        <v>16</v>
      </c>
      <c r="M11466">
        <v>0.74719999999999998</v>
      </c>
    </row>
    <row r="11467" spans="1:13" x14ac:dyDescent="0.25">
      <c r="A11467">
        <v>291607</v>
      </c>
      <c r="B11467">
        <v>0</v>
      </c>
      <c r="C11467" s="1">
        <v>43094</v>
      </c>
      <c r="D11467">
        <v>647919</v>
      </c>
      <c r="E11467">
        <v>1028</v>
      </c>
      <c r="F11467">
        <v>1</v>
      </c>
      <c r="G11467">
        <v>141.9</v>
      </c>
      <c r="H11467" s="1">
        <v>43094</v>
      </c>
      <c r="I11467">
        <v>180</v>
      </c>
      <c r="J11467">
        <v>141.9</v>
      </c>
      <c r="K11467">
        <v>65.251999999999995</v>
      </c>
      <c r="L11467" t="s">
        <v>14</v>
      </c>
      <c r="M11467">
        <v>0.84370000000000001</v>
      </c>
    </row>
    <row r="11468" spans="1:13" x14ac:dyDescent="0.25">
      <c r="A11468">
        <v>291608</v>
      </c>
      <c r="B11468">
        <v>0</v>
      </c>
      <c r="C11468" s="1">
        <v>43094</v>
      </c>
      <c r="D11468">
        <v>1642607</v>
      </c>
      <c r="E11468">
        <v>1552</v>
      </c>
      <c r="F11468">
        <v>3</v>
      </c>
      <c r="G11468">
        <v>557.20000000000005</v>
      </c>
      <c r="H11468" s="1">
        <v>43097</v>
      </c>
      <c r="I11468">
        <v>999999</v>
      </c>
      <c r="J11468">
        <v>540.48400000000004</v>
      </c>
      <c r="K11468">
        <v>184.61799999999999</v>
      </c>
      <c r="L11468" t="s">
        <v>13</v>
      </c>
      <c r="M11468">
        <v>1</v>
      </c>
    </row>
    <row r="11469" spans="1:13" x14ac:dyDescent="0.25">
      <c r="A11469">
        <v>291609</v>
      </c>
      <c r="B11469">
        <v>0</v>
      </c>
      <c r="C11469" s="1">
        <v>43094</v>
      </c>
      <c r="D11469">
        <v>852476</v>
      </c>
      <c r="E11469">
        <v>1457</v>
      </c>
      <c r="F11469">
        <v>3</v>
      </c>
      <c r="G11469">
        <v>264.60000000000002</v>
      </c>
      <c r="H11469" s="1">
        <v>43097</v>
      </c>
      <c r="I11469">
        <v>999999</v>
      </c>
      <c r="J11469">
        <v>264.60000000000002</v>
      </c>
      <c r="K11469">
        <v>121.67400000000001</v>
      </c>
      <c r="L11469" t="s">
        <v>14</v>
      </c>
      <c r="M11469">
        <v>0.84370000000000001</v>
      </c>
    </row>
    <row r="11470" spans="1:13" x14ac:dyDescent="0.25">
      <c r="A11470">
        <v>291609</v>
      </c>
      <c r="B11470">
        <v>1</v>
      </c>
      <c r="C11470" s="1">
        <v>43094</v>
      </c>
      <c r="D11470">
        <v>852476</v>
      </c>
      <c r="E11470">
        <v>1635</v>
      </c>
      <c r="F11470">
        <v>2</v>
      </c>
      <c r="G11470">
        <v>29.757000000000001</v>
      </c>
      <c r="H11470" s="1">
        <v>43097</v>
      </c>
      <c r="I11470">
        <v>999999</v>
      </c>
      <c r="J11470">
        <v>26.1861</v>
      </c>
      <c r="K11470">
        <v>9.8539999999999992</v>
      </c>
      <c r="L11470" t="s">
        <v>14</v>
      </c>
      <c r="M11470">
        <v>0.84370000000000001</v>
      </c>
    </row>
    <row r="11471" spans="1:13" x14ac:dyDescent="0.25">
      <c r="A11471">
        <v>291609</v>
      </c>
      <c r="B11471">
        <v>2</v>
      </c>
      <c r="C11471" s="1">
        <v>43094</v>
      </c>
      <c r="D11471">
        <v>852476</v>
      </c>
      <c r="E11471">
        <v>443</v>
      </c>
      <c r="F11471">
        <v>6</v>
      </c>
      <c r="G11471">
        <v>523.5</v>
      </c>
      <c r="H11471" s="1">
        <v>43097</v>
      </c>
      <c r="I11471">
        <v>999999</v>
      </c>
      <c r="J11471">
        <v>455.44499999999999</v>
      </c>
      <c r="K11471">
        <v>240.73500000000001</v>
      </c>
      <c r="L11471" t="s">
        <v>14</v>
      </c>
      <c r="M11471">
        <v>0.84370000000000001</v>
      </c>
    </row>
    <row r="11472" spans="1:13" x14ac:dyDescent="0.25">
      <c r="A11472">
        <v>291610</v>
      </c>
      <c r="B11472">
        <v>0</v>
      </c>
      <c r="C11472" s="1">
        <v>43094</v>
      </c>
      <c r="D11472">
        <v>478611</v>
      </c>
      <c r="E11472">
        <v>1625</v>
      </c>
      <c r="F11472">
        <v>3</v>
      </c>
      <c r="G11472">
        <v>284.7</v>
      </c>
      <c r="H11472" s="1">
        <v>43094</v>
      </c>
      <c r="I11472">
        <v>220</v>
      </c>
      <c r="J11472">
        <v>264.77100000000002</v>
      </c>
      <c r="K11472">
        <v>94.328000000000003</v>
      </c>
      <c r="L11472" t="s">
        <v>14</v>
      </c>
      <c r="M11472">
        <v>0.84370000000000001</v>
      </c>
    </row>
    <row r="11473" spans="1:13" x14ac:dyDescent="0.25">
      <c r="A11473">
        <v>291610</v>
      </c>
      <c r="B11473">
        <v>1</v>
      </c>
      <c r="C11473" s="1">
        <v>43094</v>
      </c>
      <c r="D11473">
        <v>478611</v>
      </c>
      <c r="E11473">
        <v>1441</v>
      </c>
      <c r="F11473">
        <v>10</v>
      </c>
      <c r="G11473">
        <v>280</v>
      </c>
      <c r="H11473" s="1">
        <v>43094</v>
      </c>
      <c r="I11473">
        <v>220</v>
      </c>
      <c r="J11473">
        <v>243.6</v>
      </c>
      <c r="K11473">
        <v>128.75800000000001</v>
      </c>
      <c r="L11473" t="s">
        <v>14</v>
      </c>
      <c r="M11473">
        <v>0.84370000000000001</v>
      </c>
    </row>
    <row r="11474" spans="1:13" x14ac:dyDescent="0.25">
      <c r="A11474">
        <v>291610</v>
      </c>
      <c r="B11474">
        <v>2</v>
      </c>
      <c r="C11474" s="1">
        <v>43094</v>
      </c>
      <c r="D11474">
        <v>478611</v>
      </c>
      <c r="E11474">
        <v>175</v>
      </c>
      <c r="F11474">
        <v>1</v>
      </c>
      <c r="G11474">
        <v>111.05500000000001</v>
      </c>
      <c r="H11474" s="1">
        <v>43094</v>
      </c>
      <c r="I11474">
        <v>220</v>
      </c>
      <c r="J11474">
        <v>111.05500000000001</v>
      </c>
      <c r="K11474">
        <v>51.072000000000003</v>
      </c>
      <c r="L11474" t="s">
        <v>14</v>
      </c>
      <c r="M11474">
        <v>0.84370000000000001</v>
      </c>
    </row>
    <row r="11475" spans="1:13" x14ac:dyDescent="0.25">
      <c r="A11475">
        <v>291611</v>
      </c>
      <c r="B11475">
        <v>0</v>
      </c>
      <c r="C11475" s="1">
        <v>43094</v>
      </c>
      <c r="D11475">
        <v>1290859</v>
      </c>
      <c r="E11475">
        <v>1486</v>
      </c>
      <c r="F11475">
        <v>5</v>
      </c>
      <c r="G11475">
        <v>403.2</v>
      </c>
      <c r="H11475" s="1">
        <v>43094</v>
      </c>
      <c r="I11475">
        <v>560</v>
      </c>
      <c r="J11475">
        <v>362.88</v>
      </c>
      <c r="K11475">
        <v>185.416</v>
      </c>
      <c r="L11475" t="s">
        <v>13</v>
      </c>
      <c r="M11475">
        <v>1</v>
      </c>
    </row>
    <row r="11476" spans="1:13" x14ac:dyDescent="0.25">
      <c r="A11476">
        <v>291611</v>
      </c>
      <c r="B11476">
        <v>1</v>
      </c>
      <c r="C11476" s="1">
        <v>43094</v>
      </c>
      <c r="D11476">
        <v>1290859</v>
      </c>
      <c r="E11476">
        <v>1604</v>
      </c>
      <c r="F11476">
        <v>2</v>
      </c>
      <c r="G11476">
        <v>337.98700000000002</v>
      </c>
      <c r="H11476" s="1">
        <v>43094</v>
      </c>
      <c r="I11476">
        <v>560</v>
      </c>
      <c r="J11476">
        <v>304.18830000000003</v>
      </c>
      <c r="K11476">
        <v>111.982</v>
      </c>
      <c r="L11476" t="s">
        <v>13</v>
      </c>
      <c r="M11476">
        <v>1</v>
      </c>
    </row>
    <row r="11477" spans="1:13" x14ac:dyDescent="0.25">
      <c r="A11477">
        <v>291700</v>
      </c>
      <c r="B11477">
        <v>0</v>
      </c>
      <c r="C11477" s="1">
        <v>43095</v>
      </c>
      <c r="D11477">
        <v>1027019</v>
      </c>
      <c r="E11477">
        <v>1488</v>
      </c>
      <c r="F11477">
        <v>2</v>
      </c>
      <c r="G11477">
        <v>420</v>
      </c>
      <c r="H11477" s="1">
        <v>43095</v>
      </c>
      <c r="I11477">
        <v>420</v>
      </c>
      <c r="J11477">
        <v>365.4</v>
      </c>
      <c r="K11477">
        <v>193.14400000000001</v>
      </c>
      <c r="L11477" t="s">
        <v>16</v>
      </c>
      <c r="M11477">
        <v>0.74719999999999998</v>
      </c>
    </row>
    <row r="11478" spans="1:13" x14ac:dyDescent="0.25">
      <c r="A11478">
        <v>291700</v>
      </c>
      <c r="B11478">
        <v>1</v>
      </c>
      <c r="C11478" s="1">
        <v>43095</v>
      </c>
      <c r="D11478">
        <v>1027019</v>
      </c>
      <c r="E11478">
        <v>664</v>
      </c>
      <c r="F11478">
        <v>5</v>
      </c>
      <c r="G11478">
        <v>343.5</v>
      </c>
      <c r="H11478" s="1">
        <v>43095</v>
      </c>
      <c r="I11478">
        <v>420</v>
      </c>
      <c r="J11478">
        <v>309.14999999999998</v>
      </c>
      <c r="K11478">
        <v>113.80500000000001</v>
      </c>
      <c r="L11478" t="s">
        <v>16</v>
      </c>
      <c r="M11478">
        <v>0.74719999999999998</v>
      </c>
    </row>
    <row r="11479" spans="1:13" x14ac:dyDescent="0.25">
      <c r="A11479">
        <v>291700</v>
      </c>
      <c r="B11479">
        <v>2</v>
      </c>
      <c r="C11479" s="1">
        <v>43095</v>
      </c>
      <c r="D11479">
        <v>1027019</v>
      </c>
      <c r="E11479">
        <v>740</v>
      </c>
      <c r="F11479">
        <v>1</v>
      </c>
      <c r="G11479">
        <v>372</v>
      </c>
      <c r="H11479" s="1">
        <v>43095</v>
      </c>
      <c r="I11479">
        <v>420</v>
      </c>
      <c r="J11479">
        <v>327.36</v>
      </c>
      <c r="K11479">
        <v>123.255</v>
      </c>
      <c r="L11479" t="s">
        <v>16</v>
      </c>
      <c r="M11479">
        <v>0.74719999999999998</v>
      </c>
    </row>
    <row r="11480" spans="1:13" x14ac:dyDescent="0.25">
      <c r="A11480">
        <v>291700</v>
      </c>
      <c r="B11480">
        <v>3</v>
      </c>
      <c r="C11480" s="1">
        <v>43095</v>
      </c>
      <c r="D11480">
        <v>1027019</v>
      </c>
      <c r="E11480">
        <v>1922</v>
      </c>
      <c r="F11480">
        <v>1</v>
      </c>
      <c r="G11480">
        <v>809.1</v>
      </c>
      <c r="H11480" s="1">
        <v>43095</v>
      </c>
      <c r="I11480">
        <v>420</v>
      </c>
      <c r="J11480">
        <v>752.46299999999997</v>
      </c>
      <c r="K11480">
        <v>372.07799999999997</v>
      </c>
      <c r="L11480" t="s">
        <v>16</v>
      </c>
      <c r="M11480">
        <v>0.74719999999999998</v>
      </c>
    </row>
    <row r="11481" spans="1:13" x14ac:dyDescent="0.25">
      <c r="A11481">
        <v>291701</v>
      </c>
      <c r="B11481">
        <v>0</v>
      </c>
      <c r="C11481" s="1">
        <v>43095</v>
      </c>
      <c r="D11481">
        <v>285531</v>
      </c>
      <c r="E11481">
        <v>640</v>
      </c>
      <c r="F11481">
        <v>3</v>
      </c>
      <c r="G11481">
        <v>448.5</v>
      </c>
      <c r="H11481" s="1">
        <v>43098</v>
      </c>
      <c r="I11481">
        <v>999999</v>
      </c>
      <c r="J11481">
        <v>417.10500000000002</v>
      </c>
      <c r="K11481">
        <v>148.59</v>
      </c>
      <c r="L11481" t="s">
        <v>15</v>
      </c>
      <c r="M11481">
        <v>1.2703</v>
      </c>
    </row>
    <row r="11482" spans="1:13" x14ac:dyDescent="0.25">
      <c r="A11482">
        <v>291702</v>
      </c>
      <c r="B11482">
        <v>0</v>
      </c>
      <c r="C11482" s="1">
        <v>43095</v>
      </c>
      <c r="D11482">
        <v>1110260</v>
      </c>
      <c r="E11482">
        <v>443</v>
      </c>
      <c r="F11482">
        <v>6</v>
      </c>
      <c r="G11482">
        <v>523.5</v>
      </c>
      <c r="H11482" s="1">
        <v>43095</v>
      </c>
      <c r="I11482">
        <v>360</v>
      </c>
      <c r="J11482">
        <v>460.68</v>
      </c>
      <c r="K11482">
        <v>240.73500000000001</v>
      </c>
      <c r="L11482" t="s">
        <v>16</v>
      </c>
      <c r="M11482">
        <v>0.74719999999999998</v>
      </c>
    </row>
    <row r="11483" spans="1:13" x14ac:dyDescent="0.25">
      <c r="A11483">
        <v>291702</v>
      </c>
      <c r="B11483">
        <v>1</v>
      </c>
      <c r="C11483" s="1">
        <v>43095</v>
      </c>
      <c r="D11483">
        <v>1110260</v>
      </c>
      <c r="E11483">
        <v>1679</v>
      </c>
      <c r="F11483">
        <v>3</v>
      </c>
      <c r="G11483">
        <v>4.95</v>
      </c>
      <c r="H11483" s="1">
        <v>43095</v>
      </c>
      <c r="I11483">
        <v>360</v>
      </c>
      <c r="J11483">
        <v>4.3559999999999999</v>
      </c>
      <c r="K11483">
        <v>2.52</v>
      </c>
      <c r="L11483" t="s">
        <v>16</v>
      </c>
      <c r="M11483">
        <v>0.74719999999999998</v>
      </c>
    </row>
    <row r="11484" spans="1:13" x14ac:dyDescent="0.25">
      <c r="A11484">
        <v>291702</v>
      </c>
      <c r="B11484">
        <v>2</v>
      </c>
      <c r="C11484" s="1">
        <v>43095</v>
      </c>
      <c r="D11484">
        <v>1110260</v>
      </c>
      <c r="E11484">
        <v>1986</v>
      </c>
      <c r="F11484">
        <v>1</v>
      </c>
      <c r="G11484">
        <v>125.991</v>
      </c>
      <c r="H11484" s="1">
        <v>43095</v>
      </c>
      <c r="I11484">
        <v>360</v>
      </c>
      <c r="J11484">
        <v>123.47110000000001</v>
      </c>
      <c r="K11484">
        <v>64.233000000000004</v>
      </c>
      <c r="L11484" t="s">
        <v>16</v>
      </c>
      <c r="M11484">
        <v>0.74719999999999998</v>
      </c>
    </row>
    <row r="11485" spans="1:13" x14ac:dyDescent="0.25">
      <c r="A11485">
        <v>291702</v>
      </c>
      <c r="B11485">
        <v>3</v>
      </c>
      <c r="C11485" s="1">
        <v>43095</v>
      </c>
      <c r="D11485">
        <v>1110260</v>
      </c>
      <c r="E11485">
        <v>526</v>
      </c>
      <c r="F11485">
        <v>2</v>
      </c>
      <c r="G11485">
        <v>193.5</v>
      </c>
      <c r="H11485" s="1">
        <v>43095</v>
      </c>
      <c r="I11485">
        <v>360</v>
      </c>
      <c r="J11485">
        <v>170.28</v>
      </c>
      <c r="K11485">
        <v>98.655000000000001</v>
      </c>
      <c r="L11485" t="s">
        <v>16</v>
      </c>
      <c r="M11485">
        <v>0.74719999999999998</v>
      </c>
    </row>
    <row r="11486" spans="1:13" x14ac:dyDescent="0.25">
      <c r="A11486">
        <v>291702</v>
      </c>
      <c r="B11486">
        <v>4</v>
      </c>
      <c r="C11486" s="1">
        <v>43095</v>
      </c>
      <c r="D11486">
        <v>1110260</v>
      </c>
      <c r="E11486">
        <v>887</v>
      </c>
      <c r="F11486">
        <v>8</v>
      </c>
      <c r="G11486">
        <v>75</v>
      </c>
      <c r="H11486" s="1">
        <v>43095</v>
      </c>
      <c r="I11486">
        <v>360</v>
      </c>
      <c r="J11486">
        <v>75</v>
      </c>
      <c r="K11486">
        <v>38.234999999999999</v>
      </c>
      <c r="L11486" t="s">
        <v>16</v>
      </c>
      <c r="M11486">
        <v>0.74719999999999998</v>
      </c>
    </row>
    <row r="11487" spans="1:13" x14ac:dyDescent="0.25">
      <c r="A11487">
        <v>291703</v>
      </c>
      <c r="B11487">
        <v>0</v>
      </c>
      <c r="C11487" s="1">
        <v>43095</v>
      </c>
      <c r="D11487">
        <v>1928794</v>
      </c>
      <c r="E11487">
        <v>1322</v>
      </c>
      <c r="F11487">
        <v>2</v>
      </c>
      <c r="G11487">
        <v>46.186</v>
      </c>
      <c r="H11487" s="1">
        <v>43099</v>
      </c>
      <c r="I11487">
        <v>999999</v>
      </c>
      <c r="J11487">
        <v>46.186</v>
      </c>
      <c r="K11487">
        <v>21.238</v>
      </c>
      <c r="L11487" t="s">
        <v>13</v>
      </c>
      <c r="M11487">
        <v>1</v>
      </c>
    </row>
    <row r="11488" spans="1:13" x14ac:dyDescent="0.25">
      <c r="A11488">
        <v>291703</v>
      </c>
      <c r="B11488">
        <v>1</v>
      </c>
      <c r="C11488" s="1">
        <v>43095</v>
      </c>
      <c r="D11488">
        <v>1928794</v>
      </c>
      <c r="E11488">
        <v>1668</v>
      </c>
      <c r="F11488">
        <v>4</v>
      </c>
      <c r="G11488">
        <v>6.2910000000000004</v>
      </c>
      <c r="H11488" s="1">
        <v>43099</v>
      </c>
      <c r="I11488">
        <v>999999</v>
      </c>
      <c r="J11488">
        <v>6.2910000000000004</v>
      </c>
      <c r="K11488">
        <v>3.2040000000000002</v>
      </c>
      <c r="L11488" t="s">
        <v>13</v>
      </c>
      <c r="M11488">
        <v>1</v>
      </c>
    </row>
    <row r="11489" spans="1:13" x14ac:dyDescent="0.25">
      <c r="A11489">
        <v>291704</v>
      </c>
      <c r="B11489">
        <v>0</v>
      </c>
      <c r="C11489" s="1">
        <v>43095</v>
      </c>
      <c r="D11489">
        <v>871378</v>
      </c>
      <c r="E11489">
        <v>1414</v>
      </c>
      <c r="F11489">
        <v>1</v>
      </c>
      <c r="G11489">
        <v>358.4</v>
      </c>
      <c r="H11489" s="1">
        <v>43095</v>
      </c>
      <c r="I11489">
        <v>310</v>
      </c>
      <c r="J11489">
        <v>326.14400000000001</v>
      </c>
      <c r="K11489">
        <v>164.822</v>
      </c>
      <c r="L11489" t="s">
        <v>14</v>
      </c>
      <c r="M11489">
        <v>0.84370000000000001</v>
      </c>
    </row>
    <row r="11490" spans="1:13" x14ac:dyDescent="0.25">
      <c r="A11490">
        <v>291704</v>
      </c>
      <c r="B11490">
        <v>1</v>
      </c>
      <c r="C11490" s="1">
        <v>43095</v>
      </c>
      <c r="D11490">
        <v>871378</v>
      </c>
      <c r="E11490">
        <v>1784</v>
      </c>
      <c r="F11490">
        <v>4</v>
      </c>
      <c r="G11490">
        <v>38.700000000000003</v>
      </c>
      <c r="H11490" s="1">
        <v>43095</v>
      </c>
      <c r="I11490">
        <v>310</v>
      </c>
      <c r="J11490">
        <v>38.700000000000003</v>
      </c>
      <c r="K11490">
        <v>19.728000000000002</v>
      </c>
      <c r="L11490" t="s">
        <v>14</v>
      </c>
      <c r="M11490">
        <v>0.84370000000000001</v>
      </c>
    </row>
    <row r="11491" spans="1:13" x14ac:dyDescent="0.25">
      <c r="A11491">
        <v>291704</v>
      </c>
      <c r="B11491">
        <v>2</v>
      </c>
      <c r="C11491" s="1">
        <v>43095</v>
      </c>
      <c r="D11491">
        <v>871378</v>
      </c>
      <c r="E11491">
        <v>1356</v>
      </c>
      <c r="F11491">
        <v>7</v>
      </c>
      <c r="G11491">
        <v>50.386000000000003</v>
      </c>
      <c r="H11491" s="1">
        <v>43095</v>
      </c>
      <c r="I11491">
        <v>310</v>
      </c>
      <c r="J11491">
        <v>50.386000000000003</v>
      </c>
      <c r="K11491">
        <v>23.17</v>
      </c>
      <c r="L11491" t="s">
        <v>14</v>
      </c>
      <c r="M11491">
        <v>0.84370000000000001</v>
      </c>
    </row>
    <row r="11492" spans="1:13" x14ac:dyDescent="0.25">
      <c r="A11492">
        <v>291704</v>
      </c>
      <c r="B11492">
        <v>3</v>
      </c>
      <c r="C11492" s="1">
        <v>43095</v>
      </c>
      <c r="D11492">
        <v>871378</v>
      </c>
      <c r="E11492">
        <v>1690</v>
      </c>
      <c r="F11492">
        <v>2</v>
      </c>
      <c r="G11492">
        <v>15.291</v>
      </c>
      <c r="H11492" s="1">
        <v>43095</v>
      </c>
      <c r="I11492">
        <v>310</v>
      </c>
      <c r="J11492">
        <v>15.291</v>
      </c>
      <c r="K11492">
        <v>5.0670000000000002</v>
      </c>
      <c r="L11492" t="s">
        <v>14</v>
      </c>
      <c r="M11492">
        <v>0.84370000000000001</v>
      </c>
    </row>
    <row r="11493" spans="1:13" x14ac:dyDescent="0.25">
      <c r="A11493">
        <v>291705</v>
      </c>
      <c r="B11493">
        <v>0</v>
      </c>
      <c r="C11493" s="1">
        <v>43095</v>
      </c>
      <c r="D11493">
        <v>677451</v>
      </c>
      <c r="E11493">
        <v>1788</v>
      </c>
      <c r="F11493">
        <v>4</v>
      </c>
      <c r="G11493">
        <v>38.700000000000003</v>
      </c>
      <c r="H11493" s="1">
        <v>43097</v>
      </c>
      <c r="I11493">
        <v>999999</v>
      </c>
      <c r="J11493">
        <v>38.700000000000003</v>
      </c>
      <c r="K11493">
        <v>19.728000000000002</v>
      </c>
      <c r="L11493" t="s">
        <v>14</v>
      </c>
      <c r="M11493">
        <v>0.84370000000000001</v>
      </c>
    </row>
    <row r="11494" spans="1:13" x14ac:dyDescent="0.25">
      <c r="A11494">
        <v>291706</v>
      </c>
      <c r="B11494">
        <v>0</v>
      </c>
      <c r="C11494" s="1">
        <v>43095</v>
      </c>
      <c r="D11494">
        <v>355178</v>
      </c>
      <c r="E11494">
        <v>1438</v>
      </c>
      <c r="F11494">
        <v>2</v>
      </c>
      <c r="G11494">
        <v>406</v>
      </c>
      <c r="H11494" s="1">
        <v>43095</v>
      </c>
      <c r="I11494">
        <v>90</v>
      </c>
      <c r="J11494">
        <v>373.52</v>
      </c>
      <c r="K11494">
        <v>186.70400000000001</v>
      </c>
      <c r="L11494" t="s">
        <v>15</v>
      </c>
      <c r="M11494">
        <v>1.2703</v>
      </c>
    </row>
    <row r="11495" spans="1:13" x14ac:dyDescent="0.25">
      <c r="A11495">
        <v>291706</v>
      </c>
      <c r="B11495">
        <v>1</v>
      </c>
      <c r="C11495" s="1">
        <v>43095</v>
      </c>
      <c r="D11495">
        <v>355178</v>
      </c>
      <c r="E11495">
        <v>1566</v>
      </c>
      <c r="F11495">
        <v>4</v>
      </c>
      <c r="G11495">
        <v>372.4</v>
      </c>
      <c r="H11495" s="1">
        <v>43095</v>
      </c>
      <c r="I11495">
        <v>90</v>
      </c>
      <c r="J11495">
        <v>327.71199999999999</v>
      </c>
      <c r="K11495">
        <v>171.24799999999999</v>
      </c>
      <c r="L11495" t="s">
        <v>15</v>
      </c>
      <c r="M11495">
        <v>1.2703</v>
      </c>
    </row>
    <row r="11496" spans="1:13" x14ac:dyDescent="0.25">
      <c r="A11496">
        <v>291706</v>
      </c>
      <c r="B11496">
        <v>2</v>
      </c>
      <c r="C11496" s="1">
        <v>43095</v>
      </c>
      <c r="D11496">
        <v>355178</v>
      </c>
      <c r="E11496">
        <v>220</v>
      </c>
      <c r="F11496">
        <v>2</v>
      </c>
      <c r="G11496">
        <v>1053.55</v>
      </c>
      <c r="H11496" s="1">
        <v>43095</v>
      </c>
      <c r="I11496">
        <v>90</v>
      </c>
      <c r="J11496">
        <v>916.58849999999995</v>
      </c>
      <c r="K11496">
        <v>349.05849999999998</v>
      </c>
      <c r="L11496" t="s">
        <v>15</v>
      </c>
      <c r="M11496">
        <v>1.2703</v>
      </c>
    </row>
    <row r="11497" spans="1:13" x14ac:dyDescent="0.25">
      <c r="A11497">
        <v>291706</v>
      </c>
      <c r="B11497">
        <v>3</v>
      </c>
      <c r="C11497" s="1">
        <v>43095</v>
      </c>
      <c r="D11497">
        <v>355178</v>
      </c>
      <c r="E11497">
        <v>1521</v>
      </c>
      <c r="F11497">
        <v>4</v>
      </c>
      <c r="G11497">
        <v>434</v>
      </c>
      <c r="H11497" s="1">
        <v>43095</v>
      </c>
      <c r="I11497">
        <v>90</v>
      </c>
      <c r="J11497">
        <v>434</v>
      </c>
      <c r="K11497">
        <v>199.584</v>
      </c>
      <c r="L11497" t="s">
        <v>15</v>
      </c>
      <c r="M11497">
        <v>1.2703</v>
      </c>
    </row>
    <row r="11498" spans="1:13" x14ac:dyDescent="0.25">
      <c r="A11498">
        <v>291707</v>
      </c>
      <c r="B11498">
        <v>0</v>
      </c>
      <c r="C11498" s="1">
        <v>43095</v>
      </c>
      <c r="D11498">
        <v>820223</v>
      </c>
      <c r="E11498">
        <v>1649</v>
      </c>
      <c r="F11498">
        <v>2</v>
      </c>
      <c r="G11498">
        <v>337.98700000000002</v>
      </c>
      <c r="H11498" s="1">
        <v>43095</v>
      </c>
      <c r="I11498">
        <v>340</v>
      </c>
      <c r="J11498">
        <v>337.98700000000002</v>
      </c>
      <c r="K11498">
        <v>111.982</v>
      </c>
      <c r="L11498" t="s">
        <v>14</v>
      </c>
      <c r="M11498">
        <v>0.84370000000000001</v>
      </c>
    </row>
    <row r="11499" spans="1:13" x14ac:dyDescent="0.25">
      <c r="A11499">
        <v>291708</v>
      </c>
      <c r="B11499">
        <v>0</v>
      </c>
      <c r="C11499" s="1">
        <v>43095</v>
      </c>
      <c r="D11499">
        <v>2062570</v>
      </c>
      <c r="E11499">
        <v>685</v>
      </c>
      <c r="F11499">
        <v>2</v>
      </c>
      <c r="G11499">
        <v>237</v>
      </c>
      <c r="H11499" s="1">
        <v>43099</v>
      </c>
      <c r="I11499">
        <v>999999</v>
      </c>
      <c r="J11499">
        <v>222.78</v>
      </c>
      <c r="K11499">
        <v>108.99</v>
      </c>
      <c r="L11499" t="s">
        <v>13</v>
      </c>
      <c r="M11499">
        <v>1</v>
      </c>
    </row>
    <row r="11500" spans="1:13" x14ac:dyDescent="0.25">
      <c r="A11500">
        <v>291708</v>
      </c>
      <c r="B11500">
        <v>1</v>
      </c>
      <c r="C11500" s="1">
        <v>43095</v>
      </c>
      <c r="D11500">
        <v>2062570</v>
      </c>
      <c r="E11500">
        <v>135</v>
      </c>
      <c r="F11500">
        <v>2</v>
      </c>
      <c r="G11500">
        <v>332.45249999999999</v>
      </c>
      <c r="H11500" s="1">
        <v>43099</v>
      </c>
      <c r="I11500">
        <v>999999</v>
      </c>
      <c r="J11500">
        <v>309.18079999999998</v>
      </c>
      <c r="K11500">
        <v>152.8835</v>
      </c>
      <c r="L11500" t="s">
        <v>13</v>
      </c>
      <c r="M11500">
        <v>1</v>
      </c>
    </row>
    <row r="11501" spans="1:13" x14ac:dyDescent="0.25">
      <c r="A11501">
        <v>291708</v>
      </c>
      <c r="B11501">
        <v>2</v>
      </c>
      <c r="C11501" s="1">
        <v>43095</v>
      </c>
      <c r="D11501">
        <v>2062570</v>
      </c>
      <c r="E11501">
        <v>1680</v>
      </c>
      <c r="F11501">
        <v>2</v>
      </c>
      <c r="G11501">
        <v>6.2910000000000004</v>
      </c>
      <c r="H11501" s="1">
        <v>43099</v>
      </c>
      <c r="I11501">
        <v>999999</v>
      </c>
      <c r="J11501">
        <v>6.2279999999999998</v>
      </c>
      <c r="K11501">
        <v>3.2040000000000002</v>
      </c>
      <c r="L11501" t="s">
        <v>13</v>
      </c>
      <c r="M11501">
        <v>1</v>
      </c>
    </row>
    <row r="11502" spans="1:13" x14ac:dyDescent="0.25">
      <c r="A11502">
        <v>291708</v>
      </c>
      <c r="B11502">
        <v>3</v>
      </c>
      <c r="C11502" s="1">
        <v>43095</v>
      </c>
      <c r="D11502">
        <v>2062570</v>
      </c>
      <c r="E11502">
        <v>802</v>
      </c>
      <c r="F11502">
        <v>3</v>
      </c>
      <c r="G11502">
        <v>23.25</v>
      </c>
      <c r="H11502" s="1">
        <v>43099</v>
      </c>
      <c r="I11502">
        <v>999999</v>
      </c>
      <c r="J11502">
        <v>21.622499999999999</v>
      </c>
      <c r="K11502">
        <v>11.85</v>
      </c>
      <c r="L11502" t="s">
        <v>13</v>
      </c>
      <c r="M11502">
        <v>1</v>
      </c>
    </row>
    <row r="11503" spans="1:13" x14ac:dyDescent="0.25">
      <c r="A11503">
        <v>291002</v>
      </c>
      <c r="B11503">
        <v>0</v>
      </c>
      <c r="C11503" s="1">
        <v>43088</v>
      </c>
      <c r="D11503">
        <v>1390256</v>
      </c>
      <c r="E11503">
        <v>1359</v>
      </c>
      <c r="F11503">
        <v>4</v>
      </c>
      <c r="G11503">
        <v>60.186</v>
      </c>
      <c r="H11503" s="1">
        <v>43093</v>
      </c>
      <c r="I11503">
        <v>999999</v>
      </c>
      <c r="J11503">
        <v>60.186</v>
      </c>
      <c r="K11503">
        <v>19.936</v>
      </c>
      <c r="L11503" t="s">
        <v>13</v>
      </c>
      <c r="M11503">
        <v>1</v>
      </c>
    </row>
    <row r="11504" spans="1:13" x14ac:dyDescent="0.25">
      <c r="A11504">
        <v>291002</v>
      </c>
      <c r="B11504">
        <v>1</v>
      </c>
      <c r="C11504" s="1">
        <v>43088</v>
      </c>
      <c r="D11504">
        <v>1390256</v>
      </c>
      <c r="E11504">
        <v>1641</v>
      </c>
      <c r="F11504">
        <v>3</v>
      </c>
      <c r="G11504">
        <v>16.457999999999998</v>
      </c>
      <c r="H11504" s="1">
        <v>43093</v>
      </c>
      <c r="I11504">
        <v>999999</v>
      </c>
      <c r="J11504">
        <v>16.457999999999998</v>
      </c>
      <c r="K11504">
        <v>7.5659999999999998</v>
      </c>
      <c r="L11504" t="s">
        <v>13</v>
      </c>
      <c r="M11504">
        <v>1</v>
      </c>
    </row>
    <row r="11505" spans="1:13" x14ac:dyDescent="0.25">
      <c r="A11505">
        <v>291002</v>
      </c>
      <c r="B11505">
        <v>2</v>
      </c>
      <c r="C11505" s="1">
        <v>43088</v>
      </c>
      <c r="D11505">
        <v>1390256</v>
      </c>
      <c r="E11505">
        <v>1499</v>
      </c>
      <c r="F11505">
        <v>1</v>
      </c>
      <c r="G11505">
        <v>434</v>
      </c>
      <c r="H11505" s="1">
        <v>43093</v>
      </c>
      <c r="I11505">
        <v>999999</v>
      </c>
      <c r="J11505">
        <v>399.28</v>
      </c>
      <c r="K11505">
        <v>199.584</v>
      </c>
      <c r="L11505" t="s">
        <v>13</v>
      </c>
      <c r="M11505">
        <v>1</v>
      </c>
    </row>
    <row r="11506" spans="1:13" x14ac:dyDescent="0.25">
      <c r="A11506">
        <v>291002</v>
      </c>
      <c r="B11506">
        <v>3</v>
      </c>
      <c r="C11506" s="1">
        <v>43088</v>
      </c>
      <c r="D11506">
        <v>1390256</v>
      </c>
      <c r="E11506">
        <v>1272</v>
      </c>
      <c r="F11506">
        <v>3</v>
      </c>
      <c r="G11506">
        <v>7.6449999999999996</v>
      </c>
      <c r="H11506" s="1">
        <v>43093</v>
      </c>
      <c r="I11506">
        <v>999999</v>
      </c>
      <c r="J11506">
        <v>6.6510999999999996</v>
      </c>
      <c r="K11506">
        <v>3.8940000000000001</v>
      </c>
      <c r="L11506" t="s">
        <v>13</v>
      </c>
      <c r="M11506">
        <v>1</v>
      </c>
    </row>
    <row r="11507" spans="1:13" x14ac:dyDescent="0.25">
      <c r="A11507">
        <v>291002</v>
      </c>
      <c r="B11507">
        <v>4</v>
      </c>
      <c r="C11507" s="1">
        <v>43088</v>
      </c>
      <c r="D11507">
        <v>1390256</v>
      </c>
      <c r="E11507">
        <v>459</v>
      </c>
      <c r="F11507">
        <v>2</v>
      </c>
      <c r="G11507">
        <v>404.85</v>
      </c>
      <c r="H11507" s="1">
        <v>43093</v>
      </c>
      <c r="I11507">
        <v>999999</v>
      </c>
      <c r="J11507">
        <v>360.31650000000002</v>
      </c>
      <c r="K11507">
        <v>206.4</v>
      </c>
      <c r="L11507" t="s">
        <v>13</v>
      </c>
      <c r="M11507">
        <v>1</v>
      </c>
    </row>
    <row r="11508" spans="1:13" x14ac:dyDescent="0.25">
      <c r="A11508">
        <v>291002</v>
      </c>
      <c r="B11508">
        <v>5</v>
      </c>
      <c r="C11508" s="1">
        <v>43088</v>
      </c>
      <c r="D11508">
        <v>1390256</v>
      </c>
      <c r="E11508">
        <v>1573</v>
      </c>
      <c r="F11508">
        <v>1</v>
      </c>
      <c r="G11508">
        <v>76.686999999999998</v>
      </c>
      <c r="H11508" s="1">
        <v>43093</v>
      </c>
      <c r="I11508">
        <v>999999</v>
      </c>
      <c r="J11508">
        <v>76.686999999999998</v>
      </c>
      <c r="K11508">
        <v>35.268999999999998</v>
      </c>
      <c r="L11508" t="s">
        <v>13</v>
      </c>
      <c r="M11508">
        <v>1</v>
      </c>
    </row>
    <row r="11509" spans="1:13" x14ac:dyDescent="0.25">
      <c r="A11509">
        <v>291003</v>
      </c>
      <c r="B11509">
        <v>0</v>
      </c>
      <c r="C11509" s="1">
        <v>43088</v>
      </c>
      <c r="D11509">
        <v>1988235</v>
      </c>
      <c r="E11509">
        <v>588</v>
      </c>
      <c r="F11509">
        <v>3</v>
      </c>
      <c r="G11509">
        <v>3748.5</v>
      </c>
      <c r="H11509" s="1">
        <v>43088</v>
      </c>
      <c r="I11509">
        <v>605</v>
      </c>
      <c r="J11509">
        <v>3561.0749999999998</v>
      </c>
      <c r="K11509">
        <v>1241.9549999999999</v>
      </c>
      <c r="L11509" t="s">
        <v>13</v>
      </c>
      <c r="M11509">
        <v>1</v>
      </c>
    </row>
    <row r="11510" spans="1:13" x14ac:dyDescent="0.25">
      <c r="A11510">
        <v>291004</v>
      </c>
      <c r="B11510">
        <v>0</v>
      </c>
      <c r="C11510" s="1">
        <v>43088</v>
      </c>
      <c r="D11510">
        <v>1859950</v>
      </c>
      <c r="E11510">
        <v>451</v>
      </c>
      <c r="F11510">
        <v>2</v>
      </c>
      <c r="G11510">
        <v>838.5</v>
      </c>
      <c r="H11510" s="1">
        <v>43088</v>
      </c>
      <c r="I11510">
        <v>480</v>
      </c>
      <c r="J11510">
        <v>838.5</v>
      </c>
      <c r="K11510">
        <v>385.59</v>
      </c>
      <c r="L11510" t="s">
        <v>13</v>
      </c>
      <c r="M11510">
        <v>1</v>
      </c>
    </row>
    <row r="11511" spans="1:13" x14ac:dyDescent="0.25">
      <c r="A11511">
        <v>291004</v>
      </c>
      <c r="B11511">
        <v>1</v>
      </c>
      <c r="C11511" s="1">
        <v>43088</v>
      </c>
      <c r="D11511">
        <v>1859950</v>
      </c>
      <c r="E11511">
        <v>604</v>
      </c>
      <c r="F11511">
        <v>1</v>
      </c>
      <c r="G11511">
        <v>748.5</v>
      </c>
      <c r="H11511" s="1">
        <v>43088</v>
      </c>
      <c r="I11511">
        <v>480</v>
      </c>
      <c r="J11511">
        <v>748.5</v>
      </c>
      <c r="K11511">
        <v>381.6</v>
      </c>
      <c r="L11511" t="s">
        <v>13</v>
      </c>
      <c r="M11511">
        <v>1</v>
      </c>
    </row>
    <row r="11512" spans="1:13" x14ac:dyDescent="0.25">
      <c r="A11512">
        <v>291005</v>
      </c>
      <c r="B11512">
        <v>0</v>
      </c>
      <c r="C11512" s="1">
        <v>43088</v>
      </c>
      <c r="D11512">
        <v>1542495</v>
      </c>
      <c r="E11512">
        <v>1452</v>
      </c>
      <c r="F11512">
        <v>3</v>
      </c>
      <c r="G11512">
        <v>410.2</v>
      </c>
      <c r="H11512" s="1">
        <v>43094</v>
      </c>
      <c r="I11512">
        <v>999999</v>
      </c>
      <c r="J11512">
        <v>410.2</v>
      </c>
      <c r="K11512">
        <v>188.636</v>
      </c>
      <c r="L11512" t="s">
        <v>13</v>
      </c>
      <c r="M11512">
        <v>1</v>
      </c>
    </row>
    <row r="11513" spans="1:13" x14ac:dyDescent="0.25">
      <c r="A11513">
        <v>291006</v>
      </c>
      <c r="B11513">
        <v>0</v>
      </c>
      <c r="C11513" s="1">
        <v>43088</v>
      </c>
      <c r="D11513">
        <v>1248192</v>
      </c>
      <c r="E11513">
        <v>723</v>
      </c>
      <c r="F11513">
        <v>5</v>
      </c>
      <c r="G11513">
        <v>153</v>
      </c>
      <c r="H11513" s="1">
        <v>43088</v>
      </c>
      <c r="I11513">
        <v>650</v>
      </c>
      <c r="J11513">
        <v>153</v>
      </c>
      <c r="K11513">
        <v>78</v>
      </c>
      <c r="L11513" t="s">
        <v>13</v>
      </c>
      <c r="M11513">
        <v>1</v>
      </c>
    </row>
    <row r="11514" spans="1:13" x14ac:dyDescent="0.25">
      <c r="A11514">
        <v>291006</v>
      </c>
      <c r="B11514">
        <v>1</v>
      </c>
      <c r="C11514" s="1">
        <v>43088</v>
      </c>
      <c r="D11514">
        <v>1248192</v>
      </c>
      <c r="E11514">
        <v>2155</v>
      </c>
      <c r="F11514">
        <v>7</v>
      </c>
      <c r="G11514">
        <v>146.69999999999999</v>
      </c>
      <c r="H11514" s="1">
        <v>43088</v>
      </c>
      <c r="I11514">
        <v>650</v>
      </c>
      <c r="J11514">
        <v>146.69999999999999</v>
      </c>
      <c r="K11514">
        <v>74.790000000000006</v>
      </c>
      <c r="L11514" t="s">
        <v>13</v>
      </c>
      <c r="M11514">
        <v>1</v>
      </c>
    </row>
    <row r="11515" spans="1:13" x14ac:dyDescent="0.25">
      <c r="A11515">
        <v>291007</v>
      </c>
      <c r="B11515">
        <v>0</v>
      </c>
      <c r="C11515" s="1">
        <v>43088</v>
      </c>
      <c r="D11515">
        <v>478720</v>
      </c>
      <c r="E11515">
        <v>1413</v>
      </c>
      <c r="F11515">
        <v>3</v>
      </c>
      <c r="G11515">
        <v>418.6</v>
      </c>
      <c r="H11515" s="1">
        <v>43088</v>
      </c>
      <c r="I11515">
        <v>240</v>
      </c>
      <c r="J11515">
        <v>389.298</v>
      </c>
      <c r="K11515">
        <v>192.5</v>
      </c>
      <c r="L11515" t="s">
        <v>14</v>
      </c>
      <c r="M11515">
        <v>0.8458</v>
      </c>
    </row>
    <row r="11516" spans="1:13" x14ac:dyDescent="0.25">
      <c r="A11516">
        <v>291008</v>
      </c>
      <c r="B11516">
        <v>0</v>
      </c>
      <c r="C11516" s="1">
        <v>43088</v>
      </c>
      <c r="D11516">
        <v>743824</v>
      </c>
      <c r="E11516">
        <v>1879</v>
      </c>
      <c r="F11516">
        <v>1</v>
      </c>
      <c r="G11516">
        <v>1636.2</v>
      </c>
      <c r="H11516" s="1">
        <v>43088</v>
      </c>
      <c r="I11516">
        <v>290</v>
      </c>
      <c r="J11516">
        <v>1636.2</v>
      </c>
      <c r="K11516">
        <v>752.42700000000002</v>
      </c>
      <c r="L11516" t="s">
        <v>14</v>
      </c>
      <c r="M11516">
        <v>0.8458</v>
      </c>
    </row>
    <row r="11517" spans="1:13" x14ac:dyDescent="0.25">
      <c r="A11517">
        <v>291008</v>
      </c>
      <c r="B11517">
        <v>1</v>
      </c>
      <c r="C11517" s="1">
        <v>43088</v>
      </c>
      <c r="D11517">
        <v>743824</v>
      </c>
      <c r="E11517">
        <v>1434</v>
      </c>
      <c r="F11517">
        <v>2</v>
      </c>
      <c r="G11517">
        <v>375.2</v>
      </c>
      <c r="H11517" s="1">
        <v>43088</v>
      </c>
      <c r="I11517">
        <v>290</v>
      </c>
      <c r="J11517">
        <v>333.928</v>
      </c>
      <c r="K11517">
        <v>172.536</v>
      </c>
      <c r="L11517" t="s">
        <v>14</v>
      </c>
      <c r="M11517">
        <v>0.8458</v>
      </c>
    </row>
    <row r="11518" spans="1:13" x14ac:dyDescent="0.25">
      <c r="A11518">
        <v>291008</v>
      </c>
      <c r="B11518">
        <v>2</v>
      </c>
      <c r="C11518" s="1">
        <v>43088</v>
      </c>
      <c r="D11518">
        <v>743824</v>
      </c>
      <c r="E11518">
        <v>1387</v>
      </c>
      <c r="F11518">
        <v>1</v>
      </c>
      <c r="G11518">
        <v>40.585999999999999</v>
      </c>
      <c r="H11518" s="1">
        <v>43088</v>
      </c>
      <c r="I11518">
        <v>290</v>
      </c>
      <c r="J11518">
        <v>40.585999999999999</v>
      </c>
      <c r="K11518">
        <v>18.661999999999999</v>
      </c>
      <c r="L11518" t="s">
        <v>14</v>
      </c>
      <c r="M11518">
        <v>0.8458</v>
      </c>
    </row>
    <row r="11519" spans="1:13" x14ac:dyDescent="0.25">
      <c r="A11519">
        <v>291009</v>
      </c>
      <c r="B11519">
        <v>0</v>
      </c>
      <c r="C11519" s="1">
        <v>43088</v>
      </c>
      <c r="D11519">
        <v>1567710</v>
      </c>
      <c r="E11519">
        <v>1410</v>
      </c>
      <c r="F11519">
        <v>1</v>
      </c>
      <c r="G11519">
        <v>322</v>
      </c>
      <c r="H11519" s="1">
        <v>43088</v>
      </c>
      <c r="I11519">
        <v>550</v>
      </c>
      <c r="J11519">
        <v>280.14</v>
      </c>
      <c r="K11519">
        <v>148.078</v>
      </c>
      <c r="L11519" t="s">
        <v>13</v>
      </c>
      <c r="M11519">
        <v>1</v>
      </c>
    </row>
    <row r="11520" spans="1:13" x14ac:dyDescent="0.25">
      <c r="A11520">
        <v>291009</v>
      </c>
      <c r="B11520">
        <v>1</v>
      </c>
      <c r="C11520" s="1">
        <v>43088</v>
      </c>
      <c r="D11520">
        <v>1567710</v>
      </c>
      <c r="E11520">
        <v>1287</v>
      </c>
      <c r="F11520">
        <v>2</v>
      </c>
      <c r="G11520">
        <v>85.789000000000001</v>
      </c>
      <c r="H11520" s="1">
        <v>43088</v>
      </c>
      <c r="I11520">
        <v>550</v>
      </c>
      <c r="J11520">
        <v>85.789000000000001</v>
      </c>
      <c r="K11520">
        <v>43.735999999999997</v>
      </c>
      <c r="L11520" t="s">
        <v>13</v>
      </c>
      <c r="M11520">
        <v>1</v>
      </c>
    </row>
    <row r="11521" spans="1:13" x14ac:dyDescent="0.25">
      <c r="A11521">
        <v>291010</v>
      </c>
      <c r="B11521">
        <v>0</v>
      </c>
      <c r="C11521" s="1">
        <v>43088</v>
      </c>
      <c r="D11521">
        <v>494862</v>
      </c>
      <c r="E11521">
        <v>1794</v>
      </c>
      <c r="F11521">
        <v>7</v>
      </c>
      <c r="G11521">
        <v>38.700000000000003</v>
      </c>
      <c r="H11521" s="1">
        <v>43090</v>
      </c>
      <c r="I11521">
        <v>999999</v>
      </c>
      <c r="J11521">
        <v>38.700000000000003</v>
      </c>
      <c r="K11521">
        <v>19.728000000000002</v>
      </c>
      <c r="L11521" t="s">
        <v>14</v>
      </c>
      <c r="M11521">
        <v>0.8458</v>
      </c>
    </row>
    <row r="11522" spans="1:13" x14ac:dyDescent="0.25">
      <c r="A11522">
        <v>291010</v>
      </c>
      <c r="B11522">
        <v>1</v>
      </c>
      <c r="C11522" s="1">
        <v>43088</v>
      </c>
      <c r="D11522">
        <v>494862</v>
      </c>
      <c r="E11522">
        <v>52</v>
      </c>
      <c r="F11522">
        <v>2</v>
      </c>
      <c r="G11522">
        <v>179.95500000000001</v>
      </c>
      <c r="H11522" s="1">
        <v>43090</v>
      </c>
      <c r="I11522">
        <v>999999</v>
      </c>
      <c r="J11522">
        <v>179.95500000000001</v>
      </c>
      <c r="K11522">
        <v>82.754999999999995</v>
      </c>
      <c r="L11522" t="s">
        <v>14</v>
      </c>
      <c r="M11522">
        <v>0.8458</v>
      </c>
    </row>
    <row r="11523" spans="1:13" x14ac:dyDescent="0.25">
      <c r="A11523">
        <v>291010</v>
      </c>
      <c r="B11523">
        <v>2</v>
      </c>
      <c r="C11523" s="1">
        <v>43088</v>
      </c>
      <c r="D11523">
        <v>494862</v>
      </c>
      <c r="E11523">
        <v>1517</v>
      </c>
      <c r="F11523">
        <v>8</v>
      </c>
      <c r="G11523">
        <v>373.8</v>
      </c>
      <c r="H11523" s="1">
        <v>43090</v>
      </c>
      <c r="I11523">
        <v>999999</v>
      </c>
      <c r="J11523">
        <v>336.42</v>
      </c>
      <c r="K11523">
        <v>171.892</v>
      </c>
      <c r="L11523" t="s">
        <v>14</v>
      </c>
      <c r="M11523">
        <v>0.8458</v>
      </c>
    </row>
    <row r="11524" spans="1:13" x14ac:dyDescent="0.25">
      <c r="A11524">
        <v>291011</v>
      </c>
      <c r="B11524">
        <v>0</v>
      </c>
      <c r="C11524" s="1">
        <v>43088</v>
      </c>
      <c r="D11524">
        <v>581186</v>
      </c>
      <c r="E11524">
        <v>1824</v>
      </c>
      <c r="F11524">
        <v>2</v>
      </c>
      <c r="G11524">
        <v>28.8</v>
      </c>
      <c r="H11524" s="1">
        <v>43090</v>
      </c>
      <c r="I11524">
        <v>999999</v>
      </c>
      <c r="J11524">
        <v>28.8</v>
      </c>
      <c r="K11524">
        <v>14.679</v>
      </c>
      <c r="L11524" t="s">
        <v>14</v>
      </c>
      <c r="M11524">
        <v>0.8458</v>
      </c>
    </row>
    <row r="11525" spans="1:13" x14ac:dyDescent="0.25">
      <c r="A11525">
        <v>291100</v>
      </c>
      <c r="B11525">
        <v>0</v>
      </c>
      <c r="C11525" s="1">
        <v>43089</v>
      </c>
      <c r="D11525">
        <v>1814843</v>
      </c>
      <c r="E11525">
        <v>2513</v>
      </c>
      <c r="F11525">
        <v>1</v>
      </c>
      <c r="G11525">
        <v>181.98599999999999</v>
      </c>
      <c r="H11525" s="1">
        <v>43092</v>
      </c>
      <c r="I11525">
        <v>999999</v>
      </c>
      <c r="J11525">
        <v>156.50790000000001</v>
      </c>
      <c r="K11525">
        <v>60.298000000000002</v>
      </c>
      <c r="L11525" t="s">
        <v>13</v>
      </c>
      <c r="M11525">
        <v>1</v>
      </c>
    </row>
    <row r="11526" spans="1:13" x14ac:dyDescent="0.25">
      <c r="A11526">
        <v>291100</v>
      </c>
      <c r="B11526">
        <v>1</v>
      </c>
      <c r="C11526" s="1">
        <v>43089</v>
      </c>
      <c r="D11526">
        <v>1814843</v>
      </c>
      <c r="E11526">
        <v>1109</v>
      </c>
      <c r="F11526">
        <v>7</v>
      </c>
      <c r="G11526">
        <v>479.82</v>
      </c>
      <c r="H11526" s="1">
        <v>43092</v>
      </c>
      <c r="I11526">
        <v>999999</v>
      </c>
      <c r="J11526">
        <v>422.24160000000001</v>
      </c>
      <c r="K11526">
        <v>158.97200000000001</v>
      </c>
      <c r="L11526" t="s">
        <v>13</v>
      </c>
      <c r="M11526">
        <v>1</v>
      </c>
    </row>
    <row r="11527" spans="1:13" x14ac:dyDescent="0.25">
      <c r="A11527">
        <v>291100</v>
      </c>
      <c r="B11527">
        <v>2</v>
      </c>
      <c r="C11527" s="1">
        <v>43089</v>
      </c>
      <c r="D11527">
        <v>1814843</v>
      </c>
      <c r="E11527">
        <v>1532</v>
      </c>
      <c r="F11527">
        <v>1</v>
      </c>
      <c r="G11527">
        <v>392</v>
      </c>
      <c r="H11527" s="1">
        <v>43092</v>
      </c>
      <c r="I11527">
        <v>999999</v>
      </c>
      <c r="J11527">
        <v>392</v>
      </c>
      <c r="K11527">
        <v>180.26400000000001</v>
      </c>
      <c r="L11527" t="s">
        <v>13</v>
      </c>
      <c r="M11527">
        <v>1</v>
      </c>
    </row>
    <row r="11528" spans="1:13" x14ac:dyDescent="0.25">
      <c r="A11528">
        <v>291101</v>
      </c>
      <c r="B11528">
        <v>0</v>
      </c>
      <c r="C11528" s="1">
        <v>43089</v>
      </c>
      <c r="D11528">
        <v>879746</v>
      </c>
      <c r="E11528">
        <v>337</v>
      </c>
      <c r="F11528">
        <v>2</v>
      </c>
      <c r="G11528">
        <v>312.55</v>
      </c>
      <c r="H11528" s="1">
        <v>43091</v>
      </c>
      <c r="I11528">
        <v>999999</v>
      </c>
      <c r="J11528">
        <v>271.91849999999999</v>
      </c>
      <c r="K11528">
        <v>143.73500000000001</v>
      </c>
      <c r="L11528" t="s">
        <v>14</v>
      </c>
      <c r="M11528">
        <v>0.84419999999999995</v>
      </c>
    </row>
    <row r="11529" spans="1:13" x14ac:dyDescent="0.25">
      <c r="A11529">
        <v>291101</v>
      </c>
      <c r="B11529">
        <v>1</v>
      </c>
      <c r="C11529" s="1">
        <v>43089</v>
      </c>
      <c r="D11529">
        <v>879746</v>
      </c>
      <c r="E11529">
        <v>1252</v>
      </c>
      <c r="F11529">
        <v>1</v>
      </c>
      <c r="G11529">
        <v>65.989000000000004</v>
      </c>
      <c r="H11529" s="1">
        <v>43091</v>
      </c>
      <c r="I11529">
        <v>999999</v>
      </c>
      <c r="J11529">
        <v>65.989000000000004</v>
      </c>
      <c r="K11529">
        <v>33.637999999999998</v>
      </c>
      <c r="L11529" t="s">
        <v>14</v>
      </c>
      <c r="M11529">
        <v>0.84419999999999995</v>
      </c>
    </row>
    <row r="11530" spans="1:13" x14ac:dyDescent="0.25">
      <c r="A11530">
        <v>291101</v>
      </c>
      <c r="B11530">
        <v>2</v>
      </c>
      <c r="C11530" s="1">
        <v>43089</v>
      </c>
      <c r="D11530">
        <v>879746</v>
      </c>
      <c r="E11530">
        <v>78</v>
      </c>
      <c r="F11530">
        <v>9</v>
      </c>
      <c r="G11530">
        <v>36.494999999999997</v>
      </c>
      <c r="H11530" s="1">
        <v>43091</v>
      </c>
      <c r="I11530">
        <v>999999</v>
      </c>
      <c r="J11530">
        <v>32.480499999999999</v>
      </c>
      <c r="K11530">
        <v>16.785</v>
      </c>
      <c r="L11530" t="s">
        <v>14</v>
      </c>
      <c r="M11530">
        <v>0.84419999999999995</v>
      </c>
    </row>
    <row r="11531" spans="1:13" x14ac:dyDescent="0.25">
      <c r="A11531">
        <v>291101</v>
      </c>
      <c r="B11531">
        <v>3</v>
      </c>
      <c r="C11531" s="1">
        <v>43089</v>
      </c>
      <c r="D11531">
        <v>879746</v>
      </c>
      <c r="E11531">
        <v>1802</v>
      </c>
      <c r="F11531">
        <v>8</v>
      </c>
      <c r="G11531">
        <v>28.8</v>
      </c>
      <c r="H11531" s="1">
        <v>43091</v>
      </c>
      <c r="I11531">
        <v>999999</v>
      </c>
      <c r="J11531">
        <v>28.8</v>
      </c>
      <c r="K11531">
        <v>14.679</v>
      </c>
      <c r="L11531" t="s">
        <v>14</v>
      </c>
      <c r="M11531">
        <v>0.84419999999999995</v>
      </c>
    </row>
    <row r="11532" spans="1:13" x14ac:dyDescent="0.25">
      <c r="A11532">
        <v>291102</v>
      </c>
      <c r="B11532">
        <v>0</v>
      </c>
      <c r="C11532" s="1">
        <v>43089</v>
      </c>
      <c r="D11532">
        <v>598814</v>
      </c>
      <c r="E11532">
        <v>441</v>
      </c>
      <c r="F11532">
        <v>2</v>
      </c>
      <c r="G11532">
        <v>344.85</v>
      </c>
      <c r="H11532" s="1">
        <v>43089</v>
      </c>
      <c r="I11532">
        <v>190</v>
      </c>
      <c r="J11532">
        <v>344.85</v>
      </c>
      <c r="K11532">
        <v>175.815</v>
      </c>
      <c r="L11532" t="s">
        <v>14</v>
      </c>
      <c r="M11532">
        <v>0.84419999999999995</v>
      </c>
    </row>
    <row r="11533" spans="1:13" x14ac:dyDescent="0.25">
      <c r="A11533">
        <v>291102</v>
      </c>
      <c r="B11533">
        <v>1</v>
      </c>
      <c r="C11533" s="1">
        <v>43089</v>
      </c>
      <c r="D11533">
        <v>598814</v>
      </c>
      <c r="E11533">
        <v>1398</v>
      </c>
      <c r="F11533">
        <v>1</v>
      </c>
      <c r="G11533">
        <v>40.585999999999999</v>
      </c>
      <c r="H11533" s="1">
        <v>43089</v>
      </c>
      <c r="I11533">
        <v>190</v>
      </c>
      <c r="J11533">
        <v>36.5274</v>
      </c>
      <c r="K11533">
        <v>18.661999999999999</v>
      </c>
      <c r="L11533" t="s">
        <v>14</v>
      </c>
      <c r="M11533">
        <v>0.84419999999999995</v>
      </c>
    </row>
    <row r="11534" spans="1:13" x14ac:dyDescent="0.25">
      <c r="A11534">
        <v>291102</v>
      </c>
      <c r="B11534">
        <v>2</v>
      </c>
      <c r="C11534" s="1">
        <v>43089</v>
      </c>
      <c r="D11534">
        <v>598814</v>
      </c>
      <c r="E11534">
        <v>1468</v>
      </c>
      <c r="F11534">
        <v>8</v>
      </c>
      <c r="G11534">
        <v>264.60000000000002</v>
      </c>
      <c r="H11534" s="1">
        <v>43089</v>
      </c>
      <c r="I11534">
        <v>190</v>
      </c>
      <c r="J11534">
        <v>235.494</v>
      </c>
      <c r="K11534">
        <v>121.67400000000001</v>
      </c>
      <c r="L11534" t="s">
        <v>14</v>
      </c>
      <c r="M11534">
        <v>0.84419999999999995</v>
      </c>
    </row>
    <row r="11535" spans="1:13" x14ac:dyDescent="0.25">
      <c r="A11535">
        <v>291102</v>
      </c>
      <c r="B11535">
        <v>3</v>
      </c>
      <c r="C11535" s="1">
        <v>43089</v>
      </c>
      <c r="D11535">
        <v>598814</v>
      </c>
      <c r="E11535">
        <v>1103</v>
      </c>
      <c r="F11535">
        <v>4</v>
      </c>
      <c r="G11535">
        <v>393.8</v>
      </c>
      <c r="H11535" s="1">
        <v>43089</v>
      </c>
      <c r="I11535">
        <v>190</v>
      </c>
      <c r="J11535">
        <v>393.8</v>
      </c>
      <c r="K11535">
        <v>181.09299999999999</v>
      </c>
      <c r="L11535" t="s">
        <v>14</v>
      </c>
      <c r="M11535">
        <v>0.84419999999999995</v>
      </c>
    </row>
    <row r="11536" spans="1:13" x14ac:dyDescent="0.25">
      <c r="A11536">
        <v>291102</v>
      </c>
      <c r="B11536">
        <v>4</v>
      </c>
      <c r="C11536" s="1">
        <v>43089</v>
      </c>
      <c r="D11536">
        <v>598814</v>
      </c>
      <c r="E11536">
        <v>1517</v>
      </c>
      <c r="F11536">
        <v>1</v>
      </c>
      <c r="G11536">
        <v>373.8</v>
      </c>
      <c r="H11536" s="1">
        <v>43089</v>
      </c>
      <c r="I11536">
        <v>190</v>
      </c>
      <c r="J11536">
        <v>373.8</v>
      </c>
      <c r="K11536">
        <v>171.892</v>
      </c>
      <c r="L11536" t="s">
        <v>14</v>
      </c>
      <c r="M11536">
        <v>0.84419999999999995</v>
      </c>
    </row>
    <row r="11537" spans="1:13" x14ac:dyDescent="0.25">
      <c r="A11537">
        <v>291102</v>
      </c>
      <c r="B11537">
        <v>5</v>
      </c>
      <c r="C11537" s="1">
        <v>43089</v>
      </c>
      <c r="D11537">
        <v>598814</v>
      </c>
      <c r="E11537">
        <v>1639</v>
      </c>
      <c r="F11537">
        <v>2</v>
      </c>
      <c r="G11537">
        <v>12.987</v>
      </c>
      <c r="H11537" s="1">
        <v>43089</v>
      </c>
      <c r="I11537">
        <v>190</v>
      </c>
      <c r="J11537">
        <v>11.558400000000001</v>
      </c>
      <c r="K11537">
        <v>6.617</v>
      </c>
      <c r="L11537" t="s">
        <v>14</v>
      </c>
      <c r="M11537">
        <v>0.84419999999999995</v>
      </c>
    </row>
    <row r="11538" spans="1:13" x14ac:dyDescent="0.25">
      <c r="A11538">
        <v>291102</v>
      </c>
      <c r="B11538">
        <v>6</v>
      </c>
      <c r="C11538" s="1">
        <v>43089</v>
      </c>
      <c r="D11538">
        <v>598814</v>
      </c>
      <c r="E11538">
        <v>2158</v>
      </c>
      <c r="F11538">
        <v>4</v>
      </c>
      <c r="G11538">
        <v>1485</v>
      </c>
      <c r="H11538" s="1">
        <v>43089</v>
      </c>
      <c r="I11538">
        <v>190</v>
      </c>
      <c r="J11538">
        <v>1336.5</v>
      </c>
      <c r="K11538">
        <v>492.012</v>
      </c>
      <c r="L11538" t="s">
        <v>14</v>
      </c>
      <c r="M11538">
        <v>0.84419999999999995</v>
      </c>
    </row>
    <row r="11539" spans="1:13" x14ac:dyDescent="0.25">
      <c r="A11539">
        <v>291103</v>
      </c>
      <c r="B11539">
        <v>0</v>
      </c>
      <c r="C11539" s="1">
        <v>43089</v>
      </c>
      <c r="D11539">
        <v>1244359</v>
      </c>
      <c r="E11539">
        <v>587</v>
      </c>
      <c r="F11539">
        <v>5</v>
      </c>
      <c r="G11539">
        <v>3442.5</v>
      </c>
      <c r="H11539" s="1">
        <v>43091</v>
      </c>
      <c r="I11539">
        <v>999999</v>
      </c>
      <c r="J11539">
        <v>2960.55</v>
      </c>
      <c r="K11539">
        <v>1140.57</v>
      </c>
      <c r="L11539" t="s">
        <v>13</v>
      </c>
      <c r="M11539">
        <v>1</v>
      </c>
    </row>
    <row r="11540" spans="1:13" x14ac:dyDescent="0.25">
      <c r="A11540">
        <v>291103</v>
      </c>
      <c r="B11540">
        <v>1</v>
      </c>
      <c r="C11540" s="1">
        <v>43089</v>
      </c>
      <c r="D11540">
        <v>1244359</v>
      </c>
      <c r="E11540">
        <v>1791</v>
      </c>
      <c r="F11540">
        <v>3</v>
      </c>
      <c r="G11540">
        <v>38.700000000000003</v>
      </c>
      <c r="H11540" s="1">
        <v>43091</v>
      </c>
      <c r="I11540">
        <v>999999</v>
      </c>
      <c r="J11540">
        <v>35.603999999999999</v>
      </c>
      <c r="K11540">
        <v>19.728000000000002</v>
      </c>
      <c r="L11540" t="s">
        <v>13</v>
      </c>
      <c r="M11540">
        <v>1</v>
      </c>
    </row>
    <row r="11541" spans="1:13" x14ac:dyDescent="0.25">
      <c r="A11541">
        <v>291103</v>
      </c>
      <c r="B11541">
        <v>2</v>
      </c>
      <c r="C11541" s="1">
        <v>43089</v>
      </c>
      <c r="D11541">
        <v>1244359</v>
      </c>
      <c r="E11541">
        <v>443</v>
      </c>
      <c r="F11541">
        <v>4</v>
      </c>
      <c r="G11541">
        <v>523.5</v>
      </c>
      <c r="H11541" s="1">
        <v>43091</v>
      </c>
      <c r="I11541">
        <v>999999</v>
      </c>
      <c r="J11541">
        <v>523.5</v>
      </c>
      <c r="K11541">
        <v>240.73500000000001</v>
      </c>
      <c r="L11541" t="s">
        <v>13</v>
      </c>
      <c r="M11541">
        <v>1</v>
      </c>
    </row>
    <row r="11542" spans="1:13" x14ac:dyDescent="0.25">
      <c r="A11542">
        <v>291104</v>
      </c>
      <c r="B11542">
        <v>0</v>
      </c>
      <c r="C11542" s="1">
        <v>43089</v>
      </c>
      <c r="D11542">
        <v>1676683</v>
      </c>
      <c r="E11542">
        <v>1650</v>
      </c>
      <c r="F11542">
        <v>1</v>
      </c>
      <c r="G11542">
        <v>376.98700000000002</v>
      </c>
      <c r="H11542" s="1">
        <v>43089</v>
      </c>
      <c r="I11542">
        <v>585</v>
      </c>
      <c r="J11542">
        <v>376.98700000000002</v>
      </c>
      <c r="K11542">
        <v>124.904</v>
      </c>
      <c r="L11542" t="s">
        <v>13</v>
      </c>
      <c r="M11542">
        <v>1</v>
      </c>
    </row>
    <row r="11543" spans="1:13" x14ac:dyDescent="0.25">
      <c r="A11543">
        <v>291105</v>
      </c>
      <c r="B11543">
        <v>0</v>
      </c>
      <c r="C11543" s="1">
        <v>43089</v>
      </c>
      <c r="D11543">
        <v>1941507</v>
      </c>
      <c r="E11543">
        <v>964</v>
      </c>
      <c r="F11543">
        <v>3</v>
      </c>
      <c r="G11543">
        <v>319</v>
      </c>
      <c r="H11543" s="1">
        <v>43090</v>
      </c>
      <c r="I11543">
        <v>999999</v>
      </c>
      <c r="J11543">
        <v>280.72000000000003</v>
      </c>
      <c r="K11543">
        <v>105.688</v>
      </c>
      <c r="L11543" t="s">
        <v>13</v>
      </c>
      <c r="M11543">
        <v>1</v>
      </c>
    </row>
    <row r="11544" spans="1:13" x14ac:dyDescent="0.25">
      <c r="A11544">
        <v>291105</v>
      </c>
      <c r="B11544">
        <v>1</v>
      </c>
      <c r="C11544" s="1">
        <v>43089</v>
      </c>
      <c r="D11544">
        <v>1941507</v>
      </c>
      <c r="E11544">
        <v>2497</v>
      </c>
      <c r="F11544">
        <v>3</v>
      </c>
      <c r="G11544">
        <v>13.986000000000001</v>
      </c>
      <c r="H11544" s="1">
        <v>43090</v>
      </c>
      <c r="I11544">
        <v>999999</v>
      </c>
      <c r="J11544">
        <v>13.986000000000001</v>
      </c>
      <c r="K11544">
        <v>7.1260000000000003</v>
      </c>
      <c r="L11544" t="s">
        <v>13</v>
      </c>
      <c r="M11544">
        <v>1</v>
      </c>
    </row>
    <row r="11545" spans="1:13" x14ac:dyDescent="0.25">
      <c r="A11545">
        <v>291105</v>
      </c>
      <c r="B11545">
        <v>2</v>
      </c>
      <c r="C11545" s="1">
        <v>43089</v>
      </c>
      <c r="D11545">
        <v>1941507</v>
      </c>
      <c r="E11545">
        <v>1679</v>
      </c>
      <c r="F11545">
        <v>2</v>
      </c>
      <c r="G11545">
        <v>4.95</v>
      </c>
      <c r="H11545" s="1">
        <v>43090</v>
      </c>
      <c r="I11545">
        <v>999999</v>
      </c>
      <c r="J11545">
        <v>4.95</v>
      </c>
      <c r="K11545">
        <v>2.52</v>
      </c>
      <c r="L11545" t="s">
        <v>13</v>
      </c>
      <c r="M11545">
        <v>1</v>
      </c>
    </row>
    <row r="11546" spans="1:13" x14ac:dyDescent="0.25">
      <c r="A11546">
        <v>291105</v>
      </c>
      <c r="B11546">
        <v>3</v>
      </c>
      <c r="C11546" s="1">
        <v>43089</v>
      </c>
      <c r="D11546">
        <v>1941507</v>
      </c>
      <c r="E11546">
        <v>447</v>
      </c>
      <c r="F11546">
        <v>1</v>
      </c>
      <c r="G11546">
        <v>344.85</v>
      </c>
      <c r="H11546" s="1">
        <v>43090</v>
      </c>
      <c r="I11546">
        <v>999999</v>
      </c>
      <c r="J11546">
        <v>310.36500000000001</v>
      </c>
      <c r="K11546">
        <v>175.815</v>
      </c>
      <c r="L11546" t="s">
        <v>13</v>
      </c>
      <c r="M11546">
        <v>1</v>
      </c>
    </row>
    <row r="11547" spans="1:13" x14ac:dyDescent="0.25">
      <c r="A11547">
        <v>291106</v>
      </c>
      <c r="B11547">
        <v>0</v>
      </c>
      <c r="C11547" s="1">
        <v>43089</v>
      </c>
      <c r="D11547">
        <v>1200545</v>
      </c>
      <c r="E11547">
        <v>88</v>
      </c>
      <c r="F11547">
        <v>2</v>
      </c>
      <c r="G11547">
        <v>134.99100000000001</v>
      </c>
      <c r="H11547" s="1">
        <v>43094</v>
      </c>
      <c r="I11547">
        <v>999999</v>
      </c>
      <c r="J11547">
        <v>121.4919</v>
      </c>
      <c r="K11547">
        <v>44.720999999999997</v>
      </c>
      <c r="L11547" t="s">
        <v>13</v>
      </c>
      <c r="M11547">
        <v>1</v>
      </c>
    </row>
    <row r="11548" spans="1:13" x14ac:dyDescent="0.25">
      <c r="A11548">
        <v>291106</v>
      </c>
      <c r="B11548">
        <v>1</v>
      </c>
      <c r="C11548" s="1">
        <v>43089</v>
      </c>
      <c r="D11548">
        <v>1200545</v>
      </c>
      <c r="E11548">
        <v>1601</v>
      </c>
      <c r="F11548">
        <v>7</v>
      </c>
      <c r="G11548">
        <v>207.98699999999999</v>
      </c>
      <c r="H11548" s="1">
        <v>43094</v>
      </c>
      <c r="I11548">
        <v>999999</v>
      </c>
      <c r="J11548">
        <v>178.86879999999999</v>
      </c>
      <c r="K11548">
        <v>95.641000000000005</v>
      </c>
      <c r="L11548" t="s">
        <v>13</v>
      </c>
      <c r="M11548">
        <v>1</v>
      </c>
    </row>
    <row r="11549" spans="1:13" x14ac:dyDescent="0.25">
      <c r="A11549">
        <v>291106</v>
      </c>
      <c r="B11549">
        <v>2</v>
      </c>
      <c r="C11549" s="1">
        <v>43089</v>
      </c>
      <c r="D11549">
        <v>1200545</v>
      </c>
      <c r="E11549">
        <v>301</v>
      </c>
      <c r="F11549">
        <v>1</v>
      </c>
      <c r="G11549">
        <v>303.05</v>
      </c>
      <c r="H11549" s="1">
        <v>43094</v>
      </c>
      <c r="I11549">
        <v>999999</v>
      </c>
      <c r="J11549">
        <v>263.65350000000001</v>
      </c>
      <c r="K11549">
        <v>154.50800000000001</v>
      </c>
      <c r="L11549" t="s">
        <v>13</v>
      </c>
      <c r="M11549">
        <v>1</v>
      </c>
    </row>
    <row r="11550" spans="1:13" x14ac:dyDescent="0.25">
      <c r="A11550">
        <v>291106</v>
      </c>
      <c r="B11550">
        <v>3</v>
      </c>
      <c r="C11550" s="1">
        <v>43089</v>
      </c>
      <c r="D11550">
        <v>1200545</v>
      </c>
      <c r="E11550">
        <v>1442</v>
      </c>
      <c r="F11550">
        <v>3</v>
      </c>
      <c r="G11550">
        <v>740.6</v>
      </c>
      <c r="H11550" s="1">
        <v>43094</v>
      </c>
      <c r="I11550">
        <v>999999</v>
      </c>
      <c r="J11550">
        <v>636.91600000000005</v>
      </c>
      <c r="K11550">
        <v>245.37799999999999</v>
      </c>
      <c r="L11550" t="s">
        <v>13</v>
      </c>
      <c r="M11550">
        <v>1</v>
      </c>
    </row>
    <row r="11551" spans="1:13" x14ac:dyDescent="0.25">
      <c r="A11551">
        <v>291107</v>
      </c>
      <c r="B11551">
        <v>0</v>
      </c>
      <c r="C11551" s="1">
        <v>43089</v>
      </c>
      <c r="D11551">
        <v>854241</v>
      </c>
      <c r="E11551">
        <v>1422</v>
      </c>
      <c r="F11551">
        <v>2</v>
      </c>
      <c r="G11551">
        <v>421.4</v>
      </c>
      <c r="H11551" s="1">
        <v>43089</v>
      </c>
      <c r="I11551">
        <v>320</v>
      </c>
      <c r="J11551">
        <v>379.26</v>
      </c>
      <c r="K11551">
        <v>193.78800000000001</v>
      </c>
      <c r="L11551" t="s">
        <v>14</v>
      </c>
      <c r="M11551">
        <v>0.84419999999999995</v>
      </c>
    </row>
    <row r="11552" spans="1:13" x14ac:dyDescent="0.25">
      <c r="A11552">
        <v>291107</v>
      </c>
      <c r="B11552">
        <v>1</v>
      </c>
      <c r="C11552" s="1">
        <v>43089</v>
      </c>
      <c r="D11552">
        <v>854241</v>
      </c>
      <c r="E11552">
        <v>1625</v>
      </c>
      <c r="F11552">
        <v>4</v>
      </c>
      <c r="G11552">
        <v>284.7</v>
      </c>
      <c r="H11552" s="1">
        <v>43089</v>
      </c>
      <c r="I11552">
        <v>320</v>
      </c>
      <c r="J11552">
        <v>284.7</v>
      </c>
      <c r="K11552">
        <v>94.328000000000003</v>
      </c>
      <c r="L11552" t="s">
        <v>14</v>
      </c>
      <c r="M11552">
        <v>0.84419999999999995</v>
      </c>
    </row>
    <row r="11553" spans="1:13" x14ac:dyDescent="0.25">
      <c r="A11553">
        <v>291108</v>
      </c>
      <c r="B11553">
        <v>0</v>
      </c>
      <c r="C11553" s="1">
        <v>43089</v>
      </c>
      <c r="D11553">
        <v>807716</v>
      </c>
      <c r="E11553">
        <v>171</v>
      </c>
      <c r="F11553">
        <v>3</v>
      </c>
      <c r="G11553">
        <v>94.05</v>
      </c>
      <c r="H11553" s="1">
        <v>43091</v>
      </c>
      <c r="I11553">
        <v>999999</v>
      </c>
      <c r="J11553">
        <v>83.704499999999996</v>
      </c>
      <c r="K11553">
        <v>43.253500000000003</v>
      </c>
      <c r="L11553" t="s">
        <v>14</v>
      </c>
      <c r="M11553">
        <v>0.84419999999999995</v>
      </c>
    </row>
    <row r="11554" spans="1:13" x14ac:dyDescent="0.25">
      <c r="A11554">
        <v>291108</v>
      </c>
      <c r="B11554">
        <v>2</v>
      </c>
      <c r="C11554" s="1">
        <v>43089</v>
      </c>
      <c r="D11554">
        <v>807716</v>
      </c>
      <c r="E11554">
        <v>351</v>
      </c>
      <c r="F11554">
        <v>1</v>
      </c>
      <c r="G11554">
        <v>504</v>
      </c>
      <c r="H11554" s="1">
        <v>43091</v>
      </c>
      <c r="I11554">
        <v>999999</v>
      </c>
      <c r="J11554">
        <v>504</v>
      </c>
      <c r="K11554">
        <v>256.95</v>
      </c>
      <c r="L11554" t="s">
        <v>14</v>
      </c>
      <c r="M11554">
        <v>0.84419999999999995</v>
      </c>
    </row>
    <row r="11555" spans="1:13" x14ac:dyDescent="0.25">
      <c r="A11555">
        <v>291109</v>
      </c>
      <c r="B11555">
        <v>0</v>
      </c>
      <c r="C11555" s="1">
        <v>43089</v>
      </c>
      <c r="D11555">
        <v>1563976</v>
      </c>
      <c r="E11555">
        <v>1431</v>
      </c>
      <c r="F11555">
        <v>1</v>
      </c>
      <c r="G11555">
        <v>358.4</v>
      </c>
      <c r="H11555" s="1">
        <v>43090</v>
      </c>
      <c r="I11555">
        <v>999999</v>
      </c>
      <c r="J11555">
        <v>336.89600000000002</v>
      </c>
      <c r="K11555">
        <v>164.822</v>
      </c>
      <c r="L11555" t="s">
        <v>13</v>
      </c>
      <c r="M11555">
        <v>1</v>
      </c>
    </row>
    <row r="11556" spans="1:13" x14ac:dyDescent="0.25">
      <c r="A11556">
        <v>291109</v>
      </c>
      <c r="B11556">
        <v>1</v>
      </c>
      <c r="C11556" s="1">
        <v>43089</v>
      </c>
      <c r="D11556">
        <v>1563976</v>
      </c>
      <c r="E11556">
        <v>418</v>
      </c>
      <c r="F11556">
        <v>7</v>
      </c>
      <c r="G11556">
        <v>404.92500000000001</v>
      </c>
      <c r="H11556" s="1">
        <v>43090</v>
      </c>
      <c r="I11556">
        <v>999999</v>
      </c>
      <c r="J11556">
        <v>356.334</v>
      </c>
      <c r="K11556">
        <v>206.44499999999999</v>
      </c>
      <c r="L11556" t="s">
        <v>13</v>
      </c>
      <c r="M11556">
        <v>1</v>
      </c>
    </row>
    <row r="11557" spans="1:13" x14ac:dyDescent="0.25">
      <c r="A11557">
        <v>291109</v>
      </c>
      <c r="B11557">
        <v>2</v>
      </c>
      <c r="C11557" s="1">
        <v>43089</v>
      </c>
      <c r="D11557">
        <v>1563976</v>
      </c>
      <c r="E11557">
        <v>2097</v>
      </c>
      <c r="F11557">
        <v>4</v>
      </c>
      <c r="G11557">
        <v>711.9</v>
      </c>
      <c r="H11557" s="1">
        <v>43090</v>
      </c>
      <c r="I11557">
        <v>999999</v>
      </c>
      <c r="J11557">
        <v>619.35299999999995</v>
      </c>
      <c r="K11557">
        <v>327.375</v>
      </c>
      <c r="L11557" t="s">
        <v>13</v>
      </c>
      <c r="M11557">
        <v>1</v>
      </c>
    </row>
    <row r="11558" spans="1:13" x14ac:dyDescent="0.25">
      <c r="A11558">
        <v>291110</v>
      </c>
      <c r="B11558">
        <v>0</v>
      </c>
      <c r="C11558" s="1">
        <v>43089</v>
      </c>
      <c r="D11558">
        <v>967885</v>
      </c>
      <c r="E11558">
        <v>1658</v>
      </c>
      <c r="F11558">
        <v>2</v>
      </c>
      <c r="G11558">
        <v>142.98699999999999</v>
      </c>
      <c r="H11558" s="1">
        <v>43089</v>
      </c>
      <c r="I11558">
        <v>390</v>
      </c>
      <c r="J11558">
        <v>128.6883</v>
      </c>
      <c r="K11558">
        <v>72.903999999999996</v>
      </c>
      <c r="L11558" t="s">
        <v>16</v>
      </c>
      <c r="M11558">
        <v>0.74560000000000004</v>
      </c>
    </row>
    <row r="11559" spans="1:13" x14ac:dyDescent="0.25">
      <c r="A11559">
        <v>291110</v>
      </c>
      <c r="B11559">
        <v>1</v>
      </c>
      <c r="C11559" s="1">
        <v>43089</v>
      </c>
      <c r="D11559">
        <v>967885</v>
      </c>
      <c r="E11559">
        <v>1434</v>
      </c>
      <c r="F11559">
        <v>4</v>
      </c>
      <c r="G11559">
        <v>375.2</v>
      </c>
      <c r="H11559" s="1">
        <v>43089</v>
      </c>
      <c r="I11559">
        <v>390</v>
      </c>
      <c r="J11559">
        <v>337.68</v>
      </c>
      <c r="K11559">
        <v>172.536</v>
      </c>
      <c r="L11559" t="s">
        <v>16</v>
      </c>
      <c r="M11559">
        <v>0.74560000000000004</v>
      </c>
    </row>
    <row r="11560" spans="1:13" x14ac:dyDescent="0.25">
      <c r="A11560">
        <v>291110</v>
      </c>
      <c r="B11560">
        <v>2</v>
      </c>
      <c r="C11560" s="1">
        <v>43089</v>
      </c>
      <c r="D11560">
        <v>967885</v>
      </c>
      <c r="E11560">
        <v>463</v>
      </c>
      <c r="F11560">
        <v>3</v>
      </c>
      <c r="G11560">
        <v>928.5</v>
      </c>
      <c r="H11560" s="1">
        <v>43089</v>
      </c>
      <c r="I11560">
        <v>390</v>
      </c>
      <c r="J11560">
        <v>928.5</v>
      </c>
      <c r="K11560">
        <v>307.63499999999999</v>
      </c>
      <c r="L11560" t="s">
        <v>16</v>
      </c>
      <c r="M11560">
        <v>0.74560000000000004</v>
      </c>
    </row>
    <row r="11561" spans="1:13" x14ac:dyDescent="0.25">
      <c r="A11561">
        <v>291110</v>
      </c>
      <c r="B11561">
        <v>3</v>
      </c>
      <c r="C11561" s="1">
        <v>43089</v>
      </c>
      <c r="D11561">
        <v>967885</v>
      </c>
      <c r="E11561">
        <v>24</v>
      </c>
      <c r="F11561">
        <v>4</v>
      </c>
      <c r="G11561">
        <v>179.91</v>
      </c>
      <c r="H11561" s="1">
        <v>43089</v>
      </c>
      <c r="I11561">
        <v>390</v>
      </c>
      <c r="J11561">
        <v>161.91900000000001</v>
      </c>
      <c r="K11561">
        <v>82.736999999999995</v>
      </c>
      <c r="L11561" t="s">
        <v>16</v>
      </c>
      <c r="M11561">
        <v>0.74560000000000004</v>
      </c>
    </row>
    <row r="11562" spans="1:13" x14ac:dyDescent="0.25">
      <c r="A11562">
        <v>291110</v>
      </c>
      <c r="B11562">
        <v>5</v>
      </c>
      <c r="C11562" s="1">
        <v>43089</v>
      </c>
      <c r="D11562">
        <v>967885</v>
      </c>
      <c r="E11562">
        <v>1434</v>
      </c>
      <c r="F11562">
        <v>1</v>
      </c>
      <c r="G11562">
        <v>375.2</v>
      </c>
      <c r="H11562" s="1">
        <v>43089</v>
      </c>
      <c r="I11562">
        <v>390</v>
      </c>
      <c r="J11562">
        <v>341.43200000000002</v>
      </c>
      <c r="K11562">
        <v>172.536</v>
      </c>
      <c r="L11562" t="s">
        <v>16</v>
      </c>
      <c r="M11562">
        <v>0.74560000000000004</v>
      </c>
    </row>
    <row r="11563" spans="1:13" x14ac:dyDescent="0.25">
      <c r="A11563">
        <v>291111</v>
      </c>
      <c r="B11563">
        <v>0</v>
      </c>
      <c r="C11563" s="1">
        <v>43089</v>
      </c>
      <c r="D11563">
        <v>1620615</v>
      </c>
      <c r="E11563">
        <v>99</v>
      </c>
      <c r="F11563">
        <v>6</v>
      </c>
      <c r="G11563">
        <v>108</v>
      </c>
      <c r="H11563" s="1">
        <v>43091</v>
      </c>
      <c r="I11563">
        <v>999999</v>
      </c>
      <c r="J11563">
        <v>101.52</v>
      </c>
      <c r="K11563">
        <v>49.661999999999999</v>
      </c>
      <c r="L11563" t="s">
        <v>13</v>
      </c>
      <c r="M11563">
        <v>1</v>
      </c>
    </row>
    <row r="11564" spans="1:13" x14ac:dyDescent="0.25">
      <c r="A11564">
        <v>291112</v>
      </c>
      <c r="B11564">
        <v>0</v>
      </c>
      <c r="C11564" s="1">
        <v>43089</v>
      </c>
      <c r="D11564">
        <v>607909</v>
      </c>
      <c r="E11564">
        <v>1769</v>
      </c>
      <c r="F11564">
        <v>1</v>
      </c>
      <c r="G11564">
        <v>30.6</v>
      </c>
      <c r="H11564" s="1">
        <v>43089</v>
      </c>
      <c r="I11564">
        <v>150</v>
      </c>
      <c r="J11564">
        <v>30.6</v>
      </c>
      <c r="K11564">
        <v>14.076000000000001</v>
      </c>
      <c r="L11564" t="s">
        <v>14</v>
      </c>
      <c r="M11564">
        <v>0.84419999999999995</v>
      </c>
    </row>
    <row r="11565" spans="1:13" x14ac:dyDescent="0.25">
      <c r="A11565">
        <v>291112</v>
      </c>
      <c r="B11565">
        <v>1</v>
      </c>
      <c r="C11565" s="1">
        <v>43089</v>
      </c>
      <c r="D11565">
        <v>607909</v>
      </c>
      <c r="E11565">
        <v>1601</v>
      </c>
      <c r="F11565">
        <v>1</v>
      </c>
      <c r="G11565">
        <v>207.98699999999999</v>
      </c>
      <c r="H11565" s="1">
        <v>43089</v>
      </c>
      <c r="I11565">
        <v>150</v>
      </c>
      <c r="J11565">
        <v>178.86879999999999</v>
      </c>
      <c r="K11565">
        <v>95.641000000000005</v>
      </c>
      <c r="L11565" t="s">
        <v>14</v>
      </c>
      <c r="M11565">
        <v>0.84419999999999995</v>
      </c>
    </row>
    <row r="11566" spans="1:13" x14ac:dyDescent="0.25">
      <c r="A11566">
        <v>291112</v>
      </c>
      <c r="B11566">
        <v>2</v>
      </c>
      <c r="C11566" s="1">
        <v>43089</v>
      </c>
      <c r="D11566">
        <v>607909</v>
      </c>
      <c r="E11566">
        <v>1560</v>
      </c>
      <c r="F11566">
        <v>1</v>
      </c>
      <c r="G11566">
        <v>462</v>
      </c>
      <c r="H11566" s="1">
        <v>43089</v>
      </c>
      <c r="I11566">
        <v>150</v>
      </c>
      <c r="J11566">
        <v>429.66</v>
      </c>
      <c r="K11566">
        <v>212.464</v>
      </c>
      <c r="L11566" t="s">
        <v>14</v>
      </c>
      <c r="M11566">
        <v>0.84419999999999995</v>
      </c>
    </row>
    <row r="11567" spans="1:13" x14ac:dyDescent="0.25">
      <c r="A11567">
        <v>291113</v>
      </c>
      <c r="B11567">
        <v>0</v>
      </c>
      <c r="C11567" s="1">
        <v>43089</v>
      </c>
      <c r="D11567">
        <v>1576421</v>
      </c>
      <c r="E11567">
        <v>2341</v>
      </c>
      <c r="F11567">
        <v>1</v>
      </c>
      <c r="G11567">
        <v>26.991</v>
      </c>
      <c r="H11567" s="1">
        <v>43090</v>
      </c>
      <c r="I11567">
        <v>999999</v>
      </c>
      <c r="J11567">
        <v>24.021899999999999</v>
      </c>
      <c r="K11567">
        <v>13.760999999999999</v>
      </c>
      <c r="L11567" t="s">
        <v>13</v>
      </c>
      <c r="M11567">
        <v>1</v>
      </c>
    </row>
    <row r="11568" spans="1:13" x14ac:dyDescent="0.25">
      <c r="A11568">
        <v>291113</v>
      </c>
      <c r="B11568">
        <v>1</v>
      </c>
      <c r="C11568" s="1">
        <v>43089</v>
      </c>
      <c r="D11568">
        <v>1576421</v>
      </c>
      <c r="E11568">
        <v>2458</v>
      </c>
      <c r="F11568">
        <v>1</v>
      </c>
      <c r="G11568">
        <v>17.991</v>
      </c>
      <c r="H11568" s="1">
        <v>43090</v>
      </c>
      <c r="I11568">
        <v>999999</v>
      </c>
      <c r="J11568">
        <v>17.991</v>
      </c>
      <c r="K11568">
        <v>9.1709999999999994</v>
      </c>
      <c r="L11568" t="s">
        <v>13</v>
      </c>
      <c r="M11568">
        <v>1</v>
      </c>
    </row>
    <row r="11569" spans="1:13" x14ac:dyDescent="0.25">
      <c r="A11569">
        <v>291113</v>
      </c>
      <c r="B11569">
        <v>2</v>
      </c>
      <c r="C11569" s="1">
        <v>43089</v>
      </c>
      <c r="D11569">
        <v>1576421</v>
      </c>
      <c r="E11569">
        <v>422</v>
      </c>
      <c r="F11569">
        <v>3</v>
      </c>
      <c r="G11569">
        <v>1453.5</v>
      </c>
      <c r="H11569" s="1">
        <v>43090</v>
      </c>
      <c r="I11569">
        <v>999999</v>
      </c>
      <c r="J11569">
        <v>1453.5</v>
      </c>
      <c r="K11569">
        <v>481.57499999999999</v>
      </c>
      <c r="L11569" t="s">
        <v>13</v>
      </c>
      <c r="M11569">
        <v>1</v>
      </c>
    </row>
    <row r="11570" spans="1:13" x14ac:dyDescent="0.25">
      <c r="A11570">
        <v>291113</v>
      </c>
      <c r="B11570">
        <v>3</v>
      </c>
      <c r="C11570" s="1">
        <v>43089</v>
      </c>
      <c r="D11570">
        <v>1576421</v>
      </c>
      <c r="E11570">
        <v>455</v>
      </c>
      <c r="F11570">
        <v>3</v>
      </c>
      <c r="G11570">
        <v>1378.5</v>
      </c>
      <c r="H11570" s="1">
        <v>43090</v>
      </c>
      <c r="I11570">
        <v>999999</v>
      </c>
      <c r="J11570">
        <v>1378.5</v>
      </c>
      <c r="K11570">
        <v>456.72</v>
      </c>
      <c r="L11570" t="s">
        <v>13</v>
      </c>
      <c r="M11570">
        <v>1</v>
      </c>
    </row>
    <row r="11571" spans="1:13" x14ac:dyDescent="0.25">
      <c r="A11571">
        <v>291113</v>
      </c>
      <c r="B11571">
        <v>4</v>
      </c>
      <c r="C11571" s="1">
        <v>43089</v>
      </c>
      <c r="D11571">
        <v>1576421</v>
      </c>
      <c r="E11571">
        <v>455</v>
      </c>
      <c r="F11571">
        <v>3</v>
      </c>
      <c r="G11571">
        <v>1378.5</v>
      </c>
      <c r="H11571" s="1">
        <v>43090</v>
      </c>
      <c r="I11571">
        <v>999999</v>
      </c>
      <c r="J11571">
        <v>1323.36</v>
      </c>
      <c r="K11571">
        <v>456.72</v>
      </c>
      <c r="L11571" t="s">
        <v>13</v>
      </c>
      <c r="M11571">
        <v>1</v>
      </c>
    </row>
    <row r="11572" spans="1:13" x14ac:dyDescent="0.25">
      <c r="A11572">
        <v>291113</v>
      </c>
      <c r="B11572">
        <v>5</v>
      </c>
      <c r="C11572" s="1">
        <v>43089</v>
      </c>
      <c r="D11572">
        <v>1576421</v>
      </c>
      <c r="E11572">
        <v>1600</v>
      </c>
      <c r="F11572">
        <v>2</v>
      </c>
      <c r="G11572">
        <v>75.244</v>
      </c>
      <c r="H11572" s="1">
        <v>43090</v>
      </c>
      <c r="I11572">
        <v>999999</v>
      </c>
      <c r="J11572">
        <v>74.491500000000002</v>
      </c>
      <c r="K11572">
        <v>34.606000000000002</v>
      </c>
      <c r="L11572" t="s">
        <v>13</v>
      </c>
      <c r="M11572">
        <v>1</v>
      </c>
    </row>
    <row r="11573" spans="1:13" x14ac:dyDescent="0.25">
      <c r="A11573">
        <v>291114</v>
      </c>
      <c r="B11573">
        <v>0</v>
      </c>
      <c r="C11573" s="1">
        <v>43089</v>
      </c>
      <c r="D11573">
        <v>1525609</v>
      </c>
      <c r="E11573">
        <v>55</v>
      </c>
      <c r="F11573">
        <v>4</v>
      </c>
      <c r="G11573">
        <v>266.39999999999998</v>
      </c>
      <c r="H11573" s="1">
        <v>43091</v>
      </c>
      <c r="I11573">
        <v>999999</v>
      </c>
      <c r="J11573">
        <v>237.096</v>
      </c>
      <c r="K11573">
        <v>88.263000000000005</v>
      </c>
      <c r="L11573" t="s">
        <v>13</v>
      </c>
      <c r="M11573">
        <v>1</v>
      </c>
    </row>
    <row r="11574" spans="1:13" x14ac:dyDescent="0.25">
      <c r="A11574">
        <v>291114</v>
      </c>
      <c r="B11574">
        <v>1</v>
      </c>
      <c r="C11574" s="1">
        <v>43089</v>
      </c>
      <c r="D11574">
        <v>1525609</v>
      </c>
      <c r="E11574">
        <v>863</v>
      </c>
      <c r="F11574">
        <v>1</v>
      </c>
      <c r="G11574">
        <v>76.484999999999999</v>
      </c>
      <c r="H11574" s="1">
        <v>43091</v>
      </c>
      <c r="I11574">
        <v>999999</v>
      </c>
      <c r="J11574">
        <v>68.071600000000004</v>
      </c>
      <c r="K11574">
        <v>35.174999999999997</v>
      </c>
      <c r="L11574" t="s">
        <v>13</v>
      </c>
      <c r="M11574">
        <v>1</v>
      </c>
    </row>
    <row r="11575" spans="1:13" x14ac:dyDescent="0.25">
      <c r="A11575">
        <v>291115</v>
      </c>
      <c r="B11575">
        <v>0</v>
      </c>
      <c r="C11575" s="1">
        <v>43089</v>
      </c>
      <c r="D11575">
        <v>1144303</v>
      </c>
      <c r="E11575">
        <v>1536</v>
      </c>
      <c r="F11575">
        <v>7</v>
      </c>
      <c r="G11575">
        <v>417.2</v>
      </c>
      <c r="H11575" s="1">
        <v>43089</v>
      </c>
      <c r="I11575">
        <v>380</v>
      </c>
      <c r="J11575">
        <v>417.2</v>
      </c>
      <c r="K11575">
        <v>191.85599999999999</v>
      </c>
      <c r="L11575" t="s">
        <v>16</v>
      </c>
      <c r="M11575">
        <v>0.74560000000000004</v>
      </c>
    </row>
    <row r="11576" spans="1:13" x14ac:dyDescent="0.25">
      <c r="A11576">
        <v>291116</v>
      </c>
      <c r="B11576">
        <v>0</v>
      </c>
      <c r="C11576" s="1">
        <v>43089</v>
      </c>
      <c r="D11576">
        <v>455195</v>
      </c>
      <c r="E11576">
        <v>174</v>
      </c>
      <c r="F11576">
        <v>1</v>
      </c>
      <c r="G11576">
        <v>123.405</v>
      </c>
      <c r="H11576" s="1">
        <v>43092</v>
      </c>
      <c r="I11576">
        <v>999999</v>
      </c>
      <c r="J11576">
        <v>111.0645</v>
      </c>
      <c r="K11576">
        <v>40.887999999999998</v>
      </c>
      <c r="L11576" t="s">
        <v>14</v>
      </c>
      <c r="M11576">
        <v>0.84419999999999995</v>
      </c>
    </row>
    <row r="11577" spans="1:13" x14ac:dyDescent="0.25">
      <c r="A11577">
        <v>291116</v>
      </c>
      <c r="B11577">
        <v>1</v>
      </c>
      <c r="C11577" s="1">
        <v>43089</v>
      </c>
      <c r="D11577">
        <v>455195</v>
      </c>
      <c r="E11577">
        <v>1690</v>
      </c>
      <c r="F11577">
        <v>3</v>
      </c>
      <c r="G11577">
        <v>15.291</v>
      </c>
      <c r="H11577" s="1">
        <v>43092</v>
      </c>
      <c r="I11577">
        <v>999999</v>
      </c>
      <c r="J11577">
        <v>15.291</v>
      </c>
      <c r="K11577">
        <v>5.0670000000000002</v>
      </c>
      <c r="L11577" t="s">
        <v>14</v>
      </c>
      <c r="M11577">
        <v>0.84419999999999995</v>
      </c>
    </row>
    <row r="11578" spans="1:13" x14ac:dyDescent="0.25">
      <c r="A11578">
        <v>291116</v>
      </c>
      <c r="B11578">
        <v>2</v>
      </c>
      <c r="C11578" s="1">
        <v>43089</v>
      </c>
      <c r="D11578">
        <v>455195</v>
      </c>
      <c r="E11578">
        <v>131</v>
      </c>
      <c r="F11578">
        <v>5</v>
      </c>
      <c r="G11578">
        <v>190</v>
      </c>
      <c r="H11578" s="1">
        <v>43092</v>
      </c>
      <c r="I11578">
        <v>999999</v>
      </c>
      <c r="J11578">
        <v>174.8</v>
      </c>
      <c r="K11578">
        <v>96.871499999999997</v>
      </c>
      <c r="L11578" t="s">
        <v>14</v>
      </c>
      <c r="M11578">
        <v>0.84419999999999995</v>
      </c>
    </row>
    <row r="11579" spans="1:13" x14ac:dyDescent="0.25">
      <c r="A11579">
        <v>291200</v>
      </c>
      <c r="B11579">
        <v>0</v>
      </c>
      <c r="C11579" s="1">
        <v>43090</v>
      </c>
      <c r="D11579">
        <v>1819576</v>
      </c>
      <c r="E11579">
        <v>968</v>
      </c>
      <c r="F11579">
        <v>1</v>
      </c>
      <c r="G11579">
        <v>205.59</v>
      </c>
      <c r="H11579" s="1">
        <v>43090</v>
      </c>
      <c r="I11579">
        <v>605</v>
      </c>
      <c r="J11579">
        <v>205.59</v>
      </c>
      <c r="K11579">
        <v>94.545000000000002</v>
      </c>
      <c r="L11579" t="s">
        <v>13</v>
      </c>
      <c r="M11579">
        <v>1</v>
      </c>
    </row>
    <row r="11580" spans="1:13" x14ac:dyDescent="0.25">
      <c r="A11580">
        <v>291200</v>
      </c>
      <c r="B11580">
        <v>1</v>
      </c>
      <c r="C11580" s="1">
        <v>43090</v>
      </c>
      <c r="D11580">
        <v>1819576</v>
      </c>
      <c r="E11580">
        <v>1614</v>
      </c>
      <c r="F11580">
        <v>2</v>
      </c>
      <c r="G11580">
        <v>337.98700000000002</v>
      </c>
      <c r="H11580" s="1">
        <v>43090</v>
      </c>
      <c r="I11580">
        <v>605</v>
      </c>
      <c r="J11580">
        <v>300.80840000000001</v>
      </c>
      <c r="K11580">
        <v>111.982</v>
      </c>
      <c r="L11580" t="s">
        <v>13</v>
      </c>
      <c r="M11580">
        <v>1</v>
      </c>
    </row>
    <row r="11581" spans="1:13" x14ac:dyDescent="0.25">
      <c r="A11581">
        <v>291200</v>
      </c>
      <c r="B11581">
        <v>2</v>
      </c>
      <c r="C11581" s="1">
        <v>43090</v>
      </c>
      <c r="D11581">
        <v>1819576</v>
      </c>
      <c r="E11581">
        <v>129</v>
      </c>
      <c r="F11581">
        <v>1</v>
      </c>
      <c r="G11581">
        <v>190</v>
      </c>
      <c r="H11581" s="1">
        <v>43090</v>
      </c>
      <c r="I11581">
        <v>605</v>
      </c>
      <c r="J11581">
        <v>190</v>
      </c>
      <c r="K11581">
        <v>96.871499999999997</v>
      </c>
      <c r="L11581" t="s">
        <v>13</v>
      </c>
      <c r="M11581">
        <v>1</v>
      </c>
    </row>
    <row r="11582" spans="1:13" x14ac:dyDescent="0.25">
      <c r="A11582">
        <v>291200</v>
      </c>
      <c r="B11582">
        <v>3</v>
      </c>
      <c r="C11582" s="1">
        <v>43090</v>
      </c>
      <c r="D11582">
        <v>1819576</v>
      </c>
      <c r="E11582">
        <v>1813</v>
      </c>
      <c r="F11582">
        <v>8</v>
      </c>
      <c r="G11582">
        <v>28.8</v>
      </c>
      <c r="H11582" s="1">
        <v>43090</v>
      </c>
      <c r="I11582">
        <v>605</v>
      </c>
      <c r="J11582">
        <v>28.8</v>
      </c>
      <c r="K11582">
        <v>14.679</v>
      </c>
      <c r="L11582" t="s">
        <v>13</v>
      </c>
      <c r="M11582">
        <v>1</v>
      </c>
    </row>
    <row r="11583" spans="1:13" x14ac:dyDescent="0.25">
      <c r="A11583">
        <v>291200</v>
      </c>
      <c r="B11583">
        <v>4</v>
      </c>
      <c r="C11583" s="1">
        <v>43090</v>
      </c>
      <c r="D11583">
        <v>1819576</v>
      </c>
      <c r="E11583">
        <v>459</v>
      </c>
      <c r="F11583">
        <v>1</v>
      </c>
      <c r="G11583">
        <v>404.85</v>
      </c>
      <c r="H11583" s="1">
        <v>43090</v>
      </c>
      <c r="I11583">
        <v>605</v>
      </c>
      <c r="J11583">
        <v>376.51049999999998</v>
      </c>
      <c r="K11583">
        <v>206.4</v>
      </c>
      <c r="L11583" t="s">
        <v>13</v>
      </c>
      <c r="M11583">
        <v>1</v>
      </c>
    </row>
    <row r="11584" spans="1:13" x14ac:dyDescent="0.25">
      <c r="A11584">
        <v>291200</v>
      </c>
      <c r="B11584">
        <v>5</v>
      </c>
      <c r="C11584" s="1">
        <v>43090</v>
      </c>
      <c r="D11584">
        <v>1819576</v>
      </c>
      <c r="E11584">
        <v>1688</v>
      </c>
      <c r="F11584">
        <v>8</v>
      </c>
      <c r="G11584">
        <v>7.992</v>
      </c>
      <c r="H11584" s="1">
        <v>43090</v>
      </c>
      <c r="I11584">
        <v>605</v>
      </c>
      <c r="J11584">
        <v>7.1128</v>
      </c>
      <c r="K11584">
        <v>3.6720000000000002</v>
      </c>
      <c r="L11584" t="s">
        <v>13</v>
      </c>
      <c r="M11584">
        <v>1</v>
      </c>
    </row>
    <row r="11585" spans="1:13" x14ac:dyDescent="0.25">
      <c r="A11585">
        <v>291201</v>
      </c>
      <c r="B11585">
        <v>0</v>
      </c>
      <c r="C11585" s="1">
        <v>43090</v>
      </c>
      <c r="D11585">
        <v>544315</v>
      </c>
      <c r="E11585">
        <v>1573</v>
      </c>
      <c r="F11585">
        <v>5</v>
      </c>
      <c r="G11585">
        <v>76.686999999999998</v>
      </c>
      <c r="H11585" s="1">
        <v>43094</v>
      </c>
      <c r="I11585">
        <v>999999</v>
      </c>
      <c r="J11585">
        <v>76.686999999999998</v>
      </c>
      <c r="K11585">
        <v>35.268999999999998</v>
      </c>
      <c r="L11585" t="s">
        <v>14</v>
      </c>
      <c r="M11585">
        <v>0.84319999999999995</v>
      </c>
    </row>
    <row r="11586" spans="1:13" x14ac:dyDescent="0.25">
      <c r="A11586">
        <v>291202</v>
      </c>
      <c r="B11586">
        <v>0</v>
      </c>
      <c r="C11586" s="1">
        <v>43090</v>
      </c>
      <c r="D11586">
        <v>201489</v>
      </c>
      <c r="E11586">
        <v>89</v>
      </c>
      <c r="F11586">
        <v>4</v>
      </c>
      <c r="G11586">
        <v>134.99100000000001</v>
      </c>
      <c r="H11586" s="1">
        <v>43090</v>
      </c>
      <c r="I11586">
        <v>90</v>
      </c>
      <c r="J11586">
        <v>120.14190000000001</v>
      </c>
      <c r="K11586">
        <v>44.720999999999997</v>
      </c>
      <c r="L11586" t="s">
        <v>15</v>
      </c>
      <c r="M11586">
        <v>1.2804</v>
      </c>
    </row>
    <row r="11587" spans="1:13" x14ac:dyDescent="0.25">
      <c r="A11587">
        <v>291202</v>
      </c>
      <c r="B11587">
        <v>1</v>
      </c>
      <c r="C11587" s="1">
        <v>43090</v>
      </c>
      <c r="D11587">
        <v>201489</v>
      </c>
      <c r="E11587">
        <v>886</v>
      </c>
      <c r="F11587">
        <v>5</v>
      </c>
      <c r="G11587">
        <v>225</v>
      </c>
      <c r="H11587" s="1">
        <v>43090</v>
      </c>
      <c r="I11587">
        <v>90</v>
      </c>
      <c r="J11587">
        <v>225</v>
      </c>
      <c r="K11587">
        <v>74.55</v>
      </c>
      <c r="L11587" t="s">
        <v>15</v>
      </c>
      <c r="M11587">
        <v>1.2804</v>
      </c>
    </row>
    <row r="11588" spans="1:13" x14ac:dyDescent="0.25">
      <c r="A11588">
        <v>291202</v>
      </c>
      <c r="B11588">
        <v>2</v>
      </c>
      <c r="C11588" s="1">
        <v>43090</v>
      </c>
      <c r="D11588">
        <v>201489</v>
      </c>
      <c r="E11588">
        <v>1634</v>
      </c>
      <c r="F11588">
        <v>1</v>
      </c>
      <c r="G11588">
        <v>12.987</v>
      </c>
      <c r="H11588" s="1">
        <v>43090</v>
      </c>
      <c r="I11588">
        <v>90</v>
      </c>
      <c r="J11588">
        <v>11.558400000000001</v>
      </c>
      <c r="K11588">
        <v>6.617</v>
      </c>
      <c r="L11588" t="s">
        <v>15</v>
      </c>
      <c r="M11588">
        <v>1.2804</v>
      </c>
    </row>
    <row r="11589" spans="1:13" x14ac:dyDescent="0.25">
      <c r="A11589">
        <v>291202</v>
      </c>
      <c r="B11589">
        <v>3</v>
      </c>
      <c r="C11589" s="1">
        <v>43090</v>
      </c>
      <c r="D11589">
        <v>201489</v>
      </c>
      <c r="E11589">
        <v>2162</v>
      </c>
      <c r="F11589">
        <v>2</v>
      </c>
      <c r="G11589">
        <v>134.1</v>
      </c>
      <c r="H11589" s="1">
        <v>43090</v>
      </c>
      <c r="I11589">
        <v>90</v>
      </c>
      <c r="J11589">
        <v>134.1</v>
      </c>
      <c r="K11589">
        <v>68.364000000000004</v>
      </c>
      <c r="L11589" t="s">
        <v>15</v>
      </c>
      <c r="M11589">
        <v>1.2804</v>
      </c>
    </row>
    <row r="11590" spans="1:13" x14ac:dyDescent="0.25">
      <c r="A11590">
        <v>291203</v>
      </c>
      <c r="B11590">
        <v>0</v>
      </c>
      <c r="C11590" s="1">
        <v>43090</v>
      </c>
      <c r="D11590">
        <v>1895317</v>
      </c>
      <c r="E11590">
        <v>458</v>
      </c>
      <c r="F11590">
        <v>1</v>
      </c>
      <c r="G11590">
        <v>344.85</v>
      </c>
      <c r="H11590" s="1">
        <v>43092</v>
      </c>
      <c r="I11590">
        <v>999999</v>
      </c>
      <c r="J11590">
        <v>303.46800000000002</v>
      </c>
      <c r="K11590">
        <v>175.815</v>
      </c>
      <c r="L11590" t="s">
        <v>13</v>
      </c>
      <c r="M11590">
        <v>1</v>
      </c>
    </row>
    <row r="11591" spans="1:13" x14ac:dyDescent="0.25">
      <c r="A11591">
        <v>291203</v>
      </c>
      <c r="B11591">
        <v>1</v>
      </c>
      <c r="C11591" s="1">
        <v>43090</v>
      </c>
      <c r="D11591">
        <v>1895317</v>
      </c>
      <c r="E11591">
        <v>625</v>
      </c>
      <c r="F11591">
        <v>5</v>
      </c>
      <c r="G11591">
        <v>1498.5</v>
      </c>
      <c r="H11591" s="1">
        <v>43092</v>
      </c>
      <c r="I11591">
        <v>999999</v>
      </c>
      <c r="J11591">
        <v>1453.5450000000001</v>
      </c>
      <c r="K11591">
        <v>689.1</v>
      </c>
      <c r="L11591" t="s">
        <v>13</v>
      </c>
      <c r="M11591">
        <v>1</v>
      </c>
    </row>
    <row r="11592" spans="1:13" x14ac:dyDescent="0.25">
      <c r="A11592">
        <v>291203</v>
      </c>
      <c r="B11592">
        <v>2</v>
      </c>
      <c r="C11592" s="1">
        <v>43090</v>
      </c>
      <c r="D11592">
        <v>1895317</v>
      </c>
      <c r="E11592">
        <v>1442</v>
      </c>
      <c r="F11592">
        <v>2</v>
      </c>
      <c r="G11592">
        <v>740.6</v>
      </c>
      <c r="H11592" s="1">
        <v>43092</v>
      </c>
      <c r="I11592">
        <v>999999</v>
      </c>
      <c r="J11592">
        <v>688.75800000000004</v>
      </c>
      <c r="K11592">
        <v>245.37799999999999</v>
      </c>
      <c r="L11592" t="s">
        <v>13</v>
      </c>
      <c r="M11592">
        <v>1</v>
      </c>
    </row>
    <row r="11593" spans="1:13" x14ac:dyDescent="0.25">
      <c r="A11593">
        <v>291204</v>
      </c>
      <c r="B11593">
        <v>0</v>
      </c>
      <c r="C11593" s="1">
        <v>43090</v>
      </c>
      <c r="D11593">
        <v>1127978</v>
      </c>
      <c r="E11593">
        <v>2163</v>
      </c>
      <c r="F11593">
        <v>2</v>
      </c>
      <c r="G11593">
        <v>116.91</v>
      </c>
      <c r="H11593" s="1">
        <v>43090</v>
      </c>
      <c r="I11593">
        <v>420</v>
      </c>
      <c r="J11593">
        <v>104.04989999999999</v>
      </c>
      <c r="K11593">
        <v>59.606999999999999</v>
      </c>
      <c r="L11593" t="s">
        <v>16</v>
      </c>
      <c r="M11593">
        <v>0.74850000000000005</v>
      </c>
    </row>
    <row r="11594" spans="1:13" x14ac:dyDescent="0.25">
      <c r="A11594">
        <v>291204</v>
      </c>
      <c r="B11594">
        <v>1</v>
      </c>
      <c r="C11594" s="1">
        <v>43090</v>
      </c>
      <c r="D11594">
        <v>1127978</v>
      </c>
      <c r="E11594">
        <v>343</v>
      </c>
      <c r="F11594">
        <v>1</v>
      </c>
      <c r="G11594">
        <v>1648.5</v>
      </c>
      <c r="H11594" s="1">
        <v>43090</v>
      </c>
      <c r="I11594">
        <v>420</v>
      </c>
      <c r="J11594">
        <v>1516.62</v>
      </c>
      <c r="K11594">
        <v>546.17999999999995</v>
      </c>
      <c r="L11594" t="s">
        <v>16</v>
      </c>
      <c r="M11594">
        <v>0.74850000000000005</v>
      </c>
    </row>
    <row r="11595" spans="1:13" x14ac:dyDescent="0.25">
      <c r="A11595">
        <v>291205</v>
      </c>
      <c r="B11595">
        <v>0</v>
      </c>
      <c r="C11595" s="1">
        <v>43090</v>
      </c>
      <c r="D11595">
        <v>1313322</v>
      </c>
      <c r="E11595">
        <v>1143</v>
      </c>
      <c r="F11595">
        <v>2</v>
      </c>
      <c r="G11595">
        <v>360.8</v>
      </c>
      <c r="H11595" s="1">
        <v>43090</v>
      </c>
      <c r="I11595">
        <v>610</v>
      </c>
      <c r="J11595">
        <v>313.89600000000002</v>
      </c>
      <c r="K11595">
        <v>165.92400000000001</v>
      </c>
      <c r="L11595" t="s">
        <v>13</v>
      </c>
      <c r="M11595">
        <v>1</v>
      </c>
    </row>
    <row r="11596" spans="1:13" x14ac:dyDescent="0.25">
      <c r="A11596">
        <v>291206</v>
      </c>
      <c r="B11596">
        <v>0</v>
      </c>
      <c r="C11596" s="1">
        <v>43090</v>
      </c>
      <c r="D11596">
        <v>1833695</v>
      </c>
      <c r="E11596">
        <v>1617</v>
      </c>
      <c r="F11596">
        <v>6</v>
      </c>
      <c r="G11596">
        <v>75.387</v>
      </c>
      <c r="H11596" s="1">
        <v>43092</v>
      </c>
      <c r="I11596">
        <v>999999</v>
      </c>
      <c r="J11596">
        <v>67.094399999999993</v>
      </c>
      <c r="K11596">
        <v>34.670999999999999</v>
      </c>
      <c r="L11596" t="s">
        <v>13</v>
      </c>
      <c r="M11596">
        <v>1</v>
      </c>
    </row>
    <row r="11597" spans="1:13" x14ac:dyDescent="0.25">
      <c r="A11597">
        <v>291207</v>
      </c>
      <c r="B11597">
        <v>0</v>
      </c>
      <c r="C11597" s="1">
        <v>43090</v>
      </c>
      <c r="D11597">
        <v>413445</v>
      </c>
      <c r="E11597">
        <v>651</v>
      </c>
      <c r="F11597">
        <v>3</v>
      </c>
      <c r="G11597">
        <v>174</v>
      </c>
      <c r="H11597" s="1">
        <v>43094</v>
      </c>
      <c r="I11597">
        <v>999999</v>
      </c>
      <c r="J11597">
        <v>174</v>
      </c>
      <c r="K11597">
        <v>80.010000000000005</v>
      </c>
      <c r="L11597" t="s">
        <v>14</v>
      </c>
      <c r="M11597">
        <v>0.84319999999999995</v>
      </c>
    </row>
    <row r="11598" spans="1:13" x14ac:dyDescent="0.25">
      <c r="A11598">
        <v>291208</v>
      </c>
      <c r="B11598">
        <v>0</v>
      </c>
      <c r="C11598" s="1">
        <v>43090</v>
      </c>
      <c r="D11598">
        <v>263858</v>
      </c>
      <c r="E11598">
        <v>1697</v>
      </c>
      <c r="F11598">
        <v>2</v>
      </c>
      <c r="G11598">
        <v>4.851</v>
      </c>
      <c r="H11598" s="1">
        <v>43090</v>
      </c>
      <c r="I11598">
        <v>72</v>
      </c>
      <c r="J11598">
        <v>4.7538999999999998</v>
      </c>
      <c r="K11598">
        <v>2.4750000000000001</v>
      </c>
      <c r="L11598" t="s">
        <v>15</v>
      </c>
      <c r="M11598">
        <v>1.2804</v>
      </c>
    </row>
    <row r="11599" spans="1:13" x14ac:dyDescent="0.25">
      <c r="A11599">
        <v>291208</v>
      </c>
      <c r="B11599">
        <v>1</v>
      </c>
      <c r="C11599" s="1">
        <v>43090</v>
      </c>
      <c r="D11599">
        <v>263858</v>
      </c>
      <c r="E11599">
        <v>407</v>
      </c>
      <c r="F11599">
        <v>1</v>
      </c>
      <c r="G11599">
        <v>898.5</v>
      </c>
      <c r="H11599" s="1">
        <v>43090</v>
      </c>
      <c r="I11599">
        <v>72</v>
      </c>
      <c r="J11599">
        <v>808.65</v>
      </c>
      <c r="K11599">
        <v>413.19</v>
      </c>
      <c r="L11599" t="s">
        <v>15</v>
      </c>
      <c r="M11599">
        <v>1.2804</v>
      </c>
    </row>
    <row r="11600" spans="1:13" x14ac:dyDescent="0.25">
      <c r="A11600">
        <v>291209</v>
      </c>
      <c r="B11600">
        <v>0</v>
      </c>
      <c r="C11600" s="1">
        <v>43090</v>
      </c>
      <c r="D11600">
        <v>254517</v>
      </c>
      <c r="E11600">
        <v>1318</v>
      </c>
      <c r="F11600">
        <v>3</v>
      </c>
      <c r="G11600">
        <v>23.786000000000001</v>
      </c>
      <c r="H11600" s="1">
        <v>43090</v>
      </c>
      <c r="I11600">
        <v>72</v>
      </c>
      <c r="J11600">
        <v>21.645199999999999</v>
      </c>
      <c r="K11600">
        <v>12.124000000000001</v>
      </c>
      <c r="L11600" t="s">
        <v>15</v>
      </c>
      <c r="M11600">
        <v>1.2804</v>
      </c>
    </row>
    <row r="11601" spans="1:13" x14ac:dyDescent="0.25">
      <c r="A11601">
        <v>291209</v>
      </c>
      <c r="B11601">
        <v>1</v>
      </c>
      <c r="C11601" s="1">
        <v>43090</v>
      </c>
      <c r="D11601">
        <v>254517</v>
      </c>
      <c r="E11601">
        <v>448</v>
      </c>
      <c r="F11601">
        <v>2</v>
      </c>
      <c r="G11601">
        <v>404.85</v>
      </c>
      <c r="H11601" s="1">
        <v>43090</v>
      </c>
      <c r="I11601">
        <v>72</v>
      </c>
      <c r="J11601">
        <v>356.26799999999997</v>
      </c>
      <c r="K11601">
        <v>206.4</v>
      </c>
      <c r="L11601" t="s">
        <v>15</v>
      </c>
      <c r="M11601">
        <v>1.2804</v>
      </c>
    </row>
    <row r="11602" spans="1:13" x14ac:dyDescent="0.25">
      <c r="A11602">
        <v>291209</v>
      </c>
      <c r="B11602">
        <v>2</v>
      </c>
      <c r="C11602" s="1">
        <v>43090</v>
      </c>
      <c r="D11602">
        <v>254517</v>
      </c>
      <c r="E11602">
        <v>25</v>
      </c>
      <c r="F11602">
        <v>7</v>
      </c>
      <c r="G11602">
        <v>179.91</v>
      </c>
      <c r="H11602" s="1">
        <v>43090</v>
      </c>
      <c r="I11602">
        <v>72</v>
      </c>
      <c r="J11602">
        <v>179.91</v>
      </c>
      <c r="K11602">
        <v>82.736999999999995</v>
      </c>
      <c r="L11602" t="s">
        <v>15</v>
      </c>
      <c r="M11602">
        <v>1.2804</v>
      </c>
    </row>
    <row r="11603" spans="1:13" x14ac:dyDescent="0.25">
      <c r="A11603">
        <v>291210</v>
      </c>
      <c r="B11603">
        <v>0</v>
      </c>
      <c r="C11603" s="1">
        <v>43090</v>
      </c>
      <c r="D11603">
        <v>1152164</v>
      </c>
      <c r="E11603">
        <v>1533</v>
      </c>
      <c r="F11603">
        <v>2</v>
      </c>
      <c r="G11603">
        <v>418.6</v>
      </c>
      <c r="H11603" s="1">
        <v>43090</v>
      </c>
      <c r="I11603">
        <v>370</v>
      </c>
      <c r="J11603">
        <v>376.74</v>
      </c>
      <c r="K11603">
        <v>192.5</v>
      </c>
      <c r="L11603" t="s">
        <v>16</v>
      </c>
      <c r="M11603">
        <v>0.74850000000000005</v>
      </c>
    </row>
    <row r="11604" spans="1:13" x14ac:dyDescent="0.25">
      <c r="A11604">
        <v>291210</v>
      </c>
      <c r="B11604">
        <v>1</v>
      </c>
      <c r="C11604" s="1">
        <v>43090</v>
      </c>
      <c r="D11604">
        <v>1152164</v>
      </c>
      <c r="E11604">
        <v>1584</v>
      </c>
      <c r="F11604">
        <v>10</v>
      </c>
      <c r="G11604">
        <v>12.987</v>
      </c>
      <c r="H11604" s="1">
        <v>43090</v>
      </c>
      <c r="I11604">
        <v>370</v>
      </c>
      <c r="J11604">
        <v>12.857100000000001</v>
      </c>
      <c r="K11604">
        <v>6.617</v>
      </c>
      <c r="L11604" t="s">
        <v>16</v>
      </c>
      <c r="M11604">
        <v>0.74850000000000005</v>
      </c>
    </row>
    <row r="11605" spans="1:13" x14ac:dyDescent="0.25">
      <c r="A11605">
        <v>291211</v>
      </c>
      <c r="B11605">
        <v>0</v>
      </c>
      <c r="C11605" s="1">
        <v>43090</v>
      </c>
      <c r="D11605">
        <v>369870</v>
      </c>
      <c r="E11605">
        <v>70</v>
      </c>
      <c r="F11605">
        <v>8</v>
      </c>
      <c r="G11605">
        <v>43.155000000000001</v>
      </c>
      <c r="H11605" s="1">
        <v>43092</v>
      </c>
      <c r="I11605">
        <v>999999</v>
      </c>
      <c r="J11605">
        <v>43.155000000000001</v>
      </c>
      <c r="K11605">
        <v>19.844999999999999</v>
      </c>
      <c r="L11605" t="s">
        <v>15</v>
      </c>
      <c r="M11605">
        <v>1.2804</v>
      </c>
    </row>
    <row r="11606" spans="1:13" x14ac:dyDescent="0.25">
      <c r="A11606">
        <v>291212</v>
      </c>
      <c r="B11606">
        <v>0</v>
      </c>
      <c r="C11606" s="1">
        <v>43090</v>
      </c>
      <c r="D11606">
        <v>1979837</v>
      </c>
      <c r="E11606">
        <v>1383</v>
      </c>
      <c r="F11606">
        <v>3</v>
      </c>
      <c r="G11606">
        <v>18.186</v>
      </c>
      <c r="H11606" s="1">
        <v>43090</v>
      </c>
      <c r="I11606">
        <v>590</v>
      </c>
      <c r="J11606">
        <v>16.185500000000001</v>
      </c>
      <c r="K11606">
        <v>9.2680000000000007</v>
      </c>
      <c r="L11606" t="s">
        <v>13</v>
      </c>
      <c r="M11606">
        <v>1</v>
      </c>
    </row>
    <row r="11607" spans="1:13" x14ac:dyDescent="0.25">
      <c r="A11607">
        <v>291212</v>
      </c>
      <c r="B11607">
        <v>1</v>
      </c>
      <c r="C11607" s="1">
        <v>43090</v>
      </c>
      <c r="D11607">
        <v>1979837</v>
      </c>
      <c r="E11607">
        <v>1743</v>
      </c>
      <c r="F11607">
        <v>2</v>
      </c>
      <c r="G11607">
        <v>25.2</v>
      </c>
      <c r="H11607" s="1">
        <v>43090</v>
      </c>
      <c r="I11607">
        <v>590</v>
      </c>
      <c r="J11607">
        <v>21.923999999999999</v>
      </c>
      <c r="K11607">
        <v>12.852</v>
      </c>
      <c r="L11607" t="s">
        <v>13</v>
      </c>
      <c r="M11607">
        <v>1</v>
      </c>
    </row>
    <row r="11608" spans="1:13" x14ac:dyDescent="0.25">
      <c r="A11608">
        <v>291212</v>
      </c>
      <c r="B11608">
        <v>2</v>
      </c>
      <c r="C11608" s="1">
        <v>43090</v>
      </c>
      <c r="D11608">
        <v>1979837</v>
      </c>
      <c r="E11608">
        <v>1643</v>
      </c>
      <c r="F11608">
        <v>2</v>
      </c>
      <c r="G11608">
        <v>75.244</v>
      </c>
      <c r="H11608" s="1">
        <v>43090</v>
      </c>
      <c r="I11608">
        <v>590</v>
      </c>
      <c r="J11608">
        <v>66.214699999999993</v>
      </c>
      <c r="K11608">
        <v>34.606000000000002</v>
      </c>
      <c r="L11608" t="s">
        <v>13</v>
      </c>
      <c r="M11608">
        <v>1</v>
      </c>
    </row>
    <row r="11609" spans="1:13" x14ac:dyDescent="0.25">
      <c r="A11609">
        <v>291212</v>
      </c>
      <c r="B11609">
        <v>3</v>
      </c>
      <c r="C11609" s="1">
        <v>43090</v>
      </c>
      <c r="D11609">
        <v>1979837</v>
      </c>
      <c r="E11609">
        <v>1696</v>
      </c>
      <c r="F11609">
        <v>2</v>
      </c>
      <c r="G11609">
        <v>15.291</v>
      </c>
      <c r="H11609" s="1">
        <v>43090</v>
      </c>
      <c r="I11609">
        <v>590</v>
      </c>
      <c r="J11609">
        <v>13.1502</v>
      </c>
      <c r="K11609">
        <v>5.0670000000000002</v>
      </c>
      <c r="L11609" t="s">
        <v>13</v>
      </c>
      <c r="M11609">
        <v>1</v>
      </c>
    </row>
    <row r="11610" spans="1:13" x14ac:dyDescent="0.25">
      <c r="A11610">
        <v>291212</v>
      </c>
      <c r="B11610">
        <v>4</v>
      </c>
      <c r="C11610" s="1">
        <v>43090</v>
      </c>
      <c r="D11610">
        <v>1979837</v>
      </c>
      <c r="E11610">
        <v>1611</v>
      </c>
      <c r="F11610">
        <v>3</v>
      </c>
      <c r="G11610">
        <v>207.98699999999999</v>
      </c>
      <c r="H11610" s="1">
        <v>43090</v>
      </c>
      <c r="I11610">
        <v>590</v>
      </c>
      <c r="J11610">
        <v>191.34800000000001</v>
      </c>
      <c r="K11610">
        <v>95.641000000000005</v>
      </c>
      <c r="L11610" t="s">
        <v>13</v>
      </c>
      <c r="M11610">
        <v>1</v>
      </c>
    </row>
    <row r="11611" spans="1:13" x14ac:dyDescent="0.25">
      <c r="A11611">
        <v>291212</v>
      </c>
      <c r="B11611">
        <v>5</v>
      </c>
      <c r="C11611" s="1">
        <v>43090</v>
      </c>
      <c r="D11611">
        <v>1979837</v>
      </c>
      <c r="E11611">
        <v>2486</v>
      </c>
      <c r="F11611">
        <v>1</v>
      </c>
      <c r="G11611">
        <v>360</v>
      </c>
      <c r="H11611" s="1">
        <v>43090</v>
      </c>
      <c r="I11611">
        <v>590</v>
      </c>
      <c r="J11611">
        <v>316.8</v>
      </c>
      <c r="K11611">
        <v>165.55500000000001</v>
      </c>
      <c r="L11611" t="s">
        <v>13</v>
      </c>
      <c r="M11611">
        <v>1</v>
      </c>
    </row>
    <row r="11612" spans="1:13" x14ac:dyDescent="0.25">
      <c r="A11612">
        <v>291213</v>
      </c>
      <c r="B11612">
        <v>0</v>
      </c>
      <c r="C11612" s="1">
        <v>43090</v>
      </c>
      <c r="D11612">
        <v>1271603</v>
      </c>
      <c r="E11612">
        <v>488</v>
      </c>
      <c r="F11612">
        <v>4</v>
      </c>
      <c r="G11612">
        <v>73.5</v>
      </c>
      <c r="H11612" s="1">
        <v>43090</v>
      </c>
      <c r="I11612">
        <v>480</v>
      </c>
      <c r="J11612">
        <v>73.5</v>
      </c>
      <c r="K11612">
        <v>37.47</v>
      </c>
      <c r="L11612" t="s">
        <v>13</v>
      </c>
      <c r="M11612">
        <v>1</v>
      </c>
    </row>
    <row r="11613" spans="1:13" x14ac:dyDescent="0.25">
      <c r="A11613">
        <v>291213</v>
      </c>
      <c r="B11613">
        <v>1</v>
      </c>
      <c r="C11613" s="1">
        <v>43090</v>
      </c>
      <c r="D11613">
        <v>1271603</v>
      </c>
      <c r="E11613">
        <v>464</v>
      </c>
      <c r="F11613">
        <v>5</v>
      </c>
      <c r="G11613">
        <v>1018.5</v>
      </c>
      <c r="H11613" s="1">
        <v>43090</v>
      </c>
      <c r="I11613">
        <v>480</v>
      </c>
      <c r="J11613">
        <v>916.65</v>
      </c>
      <c r="K11613">
        <v>337.45499999999998</v>
      </c>
      <c r="L11613" t="s">
        <v>13</v>
      </c>
      <c r="M11613">
        <v>1</v>
      </c>
    </row>
    <row r="11614" spans="1:13" x14ac:dyDescent="0.25">
      <c r="A11614">
        <v>291214</v>
      </c>
      <c r="B11614">
        <v>0</v>
      </c>
      <c r="C11614" s="1">
        <v>43090</v>
      </c>
      <c r="D11614">
        <v>1582937</v>
      </c>
      <c r="E11614">
        <v>1410</v>
      </c>
      <c r="F11614">
        <v>3</v>
      </c>
      <c r="G11614">
        <v>322</v>
      </c>
      <c r="H11614" s="1">
        <v>43095</v>
      </c>
      <c r="I11614">
        <v>999999</v>
      </c>
      <c r="J11614">
        <v>322</v>
      </c>
      <c r="K11614">
        <v>148.078</v>
      </c>
      <c r="L11614" t="s">
        <v>13</v>
      </c>
      <c r="M11614">
        <v>1</v>
      </c>
    </row>
    <row r="11615" spans="1:13" x14ac:dyDescent="0.25">
      <c r="A11615">
        <v>291214</v>
      </c>
      <c r="B11615">
        <v>1</v>
      </c>
      <c r="C11615" s="1">
        <v>43090</v>
      </c>
      <c r="D11615">
        <v>1582937</v>
      </c>
      <c r="E11615">
        <v>1379</v>
      </c>
      <c r="F11615">
        <v>7</v>
      </c>
      <c r="G11615">
        <v>32.200000000000003</v>
      </c>
      <c r="H11615" s="1">
        <v>43095</v>
      </c>
      <c r="I11615">
        <v>999999</v>
      </c>
      <c r="J11615">
        <v>28.335999999999999</v>
      </c>
      <c r="K11615">
        <v>14.811999999999999</v>
      </c>
      <c r="L11615" t="s">
        <v>13</v>
      </c>
      <c r="M11615">
        <v>1</v>
      </c>
    </row>
    <row r="11616" spans="1:13" x14ac:dyDescent="0.25">
      <c r="A11616">
        <v>291214</v>
      </c>
      <c r="B11616">
        <v>2</v>
      </c>
      <c r="C11616" s="1">
        <v>43090</v>
      </c>
      <c r="D11616">
        <v>1582937</v>
      </c>
      <c r="E11616">
        <v>1418</v>
      </c>
      <c r="F11616">
        <v>2</v>
      </c>
      <c r="G11616">
        <v>410.2</v>
      </c>
      <c r="H11616" s="1">
        <v>43095</v>
      </c>
      <c r="I11616">
        <v>999999</v>
      </c>
      <c r="J11616">
        <v>410.2</v>
      </c>
      <c r="K11616">
        <v>188.636</v>
      </c>
      <c r="L11616" t="s">
        <v>13</v>
      </c>
      <c r="M11616">
        <v>1</v>
      </c>
    </row>
    <row r="11617" spans="1:13" x14ac:dyDescent="0.25">
      <c r="A11617">
        <v>291215</v>
      </c>
      <c r="B11617">
        <v>0</v>
      </c>
      <c r="C11617" s="1">
        <v>43090</v>
      </c>
      <c r="D11617">
        <v>812352</v>
      </c>
      <c r="E11617">
        <v>2499</v>
      </c>
      <c r="F11617">
        <v>1</v>
      </c>
      <c r="G11617">
        <v>33.207999999999998</v>
      </c>
      <c r="H11617" s="1">
        <v>43092</v>
      </c>
      <c r="I11617">
        <v>999999</v>
      </c>
      <c r="J11617">
        <v>33.207999999999998</v>
      </c>
      <c r="K11617">
        <v>16.925999999999998</v>
      </c>
      <c r="L11617" t="s">
        <v>14</v>
      </c>
      <c r="M11617">
        <v>0.84319999999999995</v>
      </c>
    </row>
    <row r="11618" spans="1:13" x14ac:dyDescent="0.25">
      <c r="A11618">
        <v>291215</v>
      </c>
      <c r="B11618">
        <v>1</v>
      </c>
      <c r="C11618" s="1">
        <v>43090</v>
      </c>
      <c r="D11618">
        <v>812352</v>
      </c>
      <c r="E11618">
        <v>442</v>
      </c>
      <c r="F11618">
        <v>5</v>
      </c>
      <c r="G11618">
        <v>404.85</v>
      </c>
      <c r="H11618" s="1">
        <v>43092</v>
      </c>
      <c r="I11618">
        <v>999999</v>
      </c>
      <c r="J11618">
        <v>352.21949999999998</v>
      </c>
      <c r="K11618">
        <v>206.4</v>
      </c>
      <c r="L11618" t="s">
        <v>14</v>
      </c>
      <c r="M11618">
        <v>0.84319999999999995</v>
      </c>
    </row>
    <row r="11619" spans="1:13" x14ac:dyDescent="0.25">
      <c r="A11619">
        <v>291216</v>
      </c>
      <c r="B11619">
        <v>0</v>
      </c>
      <c r="C11619" s="1">
        <v>43090</v>
      </c>
      <c r="D11619">
        <v>1737669</v>
      </c>
      <c r="E11619">
        <v>1407</v>
      </c>
      <c r="F11619">
        <v>5</v>
      </c>
      <c r="G11619">
        <v>22.4</v>
      </c>
      <c r="H11619" s="1">
        <v>43094</v>
      </c>
      <c r="I11619">
        <v>999999</v>
      </c>
      <c r="J11619">
        <v>22.4</v>
      </c>
      <c r="K11619">
        <v>11.423999999999999</v>
      </c>
      <c r="L11619" t="s">
        <v>13</v>
      </c>
      <c r="M11619">
        <v>1</v>
      </c>
    </row>
    <row r="11620" spans="1:13" x14ac:dyDescent="0.25">
      <c r="A11620">
        <v>291217</v>
      </c>
      <c r="B11620">
        <v>0</v>
      </c>
      <c r="C11620" s="1">
        <v>43090</v>
      </c>
      <c r="D11620">
        <v>1374314</v>
      </c>
      <c r="E11620">
        <v>2033</v>
      </c>
      <c r="F11620">
        <v>1</v>
      </c>
      <c r="G11620">
        <v>161.99100000000001</v>
      </c>
      <c r="H11620" s="1">
        <v>43092</v>
      </c>
      <c r="I11620">
        <v>999999</v>
      </c>
      <c r="J11620">
        <v>161.99100000000001</v>
      </c>
      <c r="K11620">
        <v>74.492999999999995</v>
      </c>
      <c r="L11620" t="s">
        <v>13</v>
      </c>
      <c r="M11620">
        <v>1</v>
      </c>
    </row>
    <row r="11621" spans="1:13" x14ac:dyDescent="0.25">
      <c r="A11621">
        <v>291218</v>
      </c>
      <c r="B11621">
        <v>0</v>
      </c>
      <c r="C11621" s="1">
        <v>43090</v>
      </c>
      <c r="D11621">
        <v>1285493</v>
      </c>
      <c r="E11621">
        <v>180</v>
      </c>
      <c r="F11621">
        <v>3</v>
      </c>
      <c r="G11621">
        <v>65.55</v>
      </c>
      <c r="H11621" s="1">
        <v>43090</v>
      </c>
      <c r="I11621">
        <v>500</v>
      </c>
      <c r="J11621">
        <v>65.55</v>
      </c>
      <c r="K11621">
        <v>33.420999999999999</v>
      </c>
      <c r="L11621" t="s">
        <v>13</v>
      </c>
      <c r="M11621">
        <v>1</v>
      </c>
    </row>
    <row r="11622" spans="1:13" x14ac:dyDescent="0.25">
      <c r="A11622">
        <v>291300</v>
      </c>
      <c r="B11622">
        <v>0</v>
      </c>
      <c r="C11622" s="1">
        <v>43091</v>
      </c>
      <c r="D11622">
        <v>404431</v>
      </c>
      <c r="E11622">
        <v>1772</v>
      </c>
      <c r="F11622">
        <v>1</v>
      </c>
      <c r="G11622">
        <v>30.6</v>
      </c>
      <c r="H11622" s="1">
        <v>43094</v>
      </c>
      <c r="I11622">
        <v>999999</v>
      </c>
      <c r="J11622">
        <v>27.54</v>
      </c>
      <c r="K11622">
        <v>15.597</v>
      </c>
      <c r="L11622" t="s">
        <v>14</v>
      </c>
      <c r="M11622">
        <v>0.84370000000000001</v>
      </c>
    </row>
    <row r="11623" spans="1:13" x14ac:dyDescent="0.25">
      <c r="A11623">
        <v>291301</v>
      </c>
      <c r="B11623">
        <v>0</v>
      </c>
      <c r="C11623" s="1">
        <v>43091</v>
      </c>
      <c r="D11623">
        <v>1834179</v>
      </c>
      <c r="E11623">
        <v>84</v>
      </c>
      <c r="F11623">
        <v>2</v>
      </c>
      <c r="G11623">
        <v>89.991</v>
      </c>
      <c r="H11623" s="1">
        <v>43094</v>
      </c>
      <c r="I11623">
        <v>999999</v>
      </c>
      <c r="J11623">
        <v>80.091899999999995</v>
      </c>
      <c r="K11623">
        <v>41.381999999999998</v>
      </c>
      <c r="L11623" t="s">
        <v>13</v>
      </c>
      <c r="M11623">
        <v>1</v>
      </c>
    </row>
    <row r="11624" spans="1:13" x14ac:dyDescent="0.25">
      <c r="A11624">
        <v>291301</v>
      </c>
      <c r="B11624">
        <v>1</v>
      </c>
      <c r="C11624" s="1">
        <v>43091</v>
      </c>
      <c r="D11624">
        <v>1834179</v>
      </c>
      <c r="E11624">
        <v>1486</v>
      </c>
      <c r="F11624">
        <v>6</v>
      </c>
      <c r="G11624">
        <v>403.2</v>
      </c>
      <c r="H11624" s="1">
        <v>43094</v>
      </c>
      <c r="I11624">
        <v>999999</v>
      </c>
      <c r="J11624">
        <v>370.94400000000002</v>
      </c>
      <c r="K11624">
        <v>185.416</v>
      </c>
      <c r="L11624" t="s">
        <v>13</v>
      </c>
      <c r="M11624">
        <v>1</v>
      </c>
    </row>
    <row r="11625" spans="1:13" x14ac:dyDescent="0.25">
      <c r="A11625">
        <v>291302</v>
      </c>
      <c r="B11625">
        <v>0</v>
      </c>
      <c r="C11625" s="1">
        <v>43091</v>
      </c>
      <c r="D11625">
        <v>548897</v>
      </c>
      <c r="E11625">
        <v>2492</v>
      </c>
      <c r="F11625">
        <v>6</v>
      </c>
      <c r="G11625">
        <v>34.985999999999997</v>
      </c>
      <c r="H11625" s="1">
        <v>43091</v>
      </c>
      <c r="I11625">
        <v>230</v>
      </c>
      <c r="J11625">
        <v>30.087900000000001</v>
      </c>
      <c r="K11625">
        <v>17.835999999999999</v>
      </c>
      <c r="L11625" t="s">
        <v>14</v>
      </c>
      <c r="M11625">
        <v>0.84370000000000001</v>
      </c>
    </row>
    <row r="11626" spans="1:13" x14ac:dyDescent="0.25">
      <c r="A11626">
        <v>291302</v>
      </c>
      <c r="B11626">
        <v>1</v>
      </c>
      <c r="C11626" s="1">
        <v>43091</v>
      </c>
      <c r="D11626">
        <v>548897</v>
      </c>
      <c r="E11626">
        <v>448</v>
      </c>
      <c r="F11626">
        <v>3</v>
      </c>
      <c r="G11626">
        <v>404.85</v>
      </c>
      <c r="H11626" s="1">
        <v>43091</v>
      </c>
      <c r="I11626">
        <v>230</v>
      </c>
      <c r="J11626">
        <v>404.85</v>
      </c>
      <c r="K11626">
        <v>206.4</v>
      </c>
      <c r="L11626" t="s">
        <v>14</v>
      </c>
      <c r="M11626">
        <v>0.84370000000000001</v>
      </c>
    </row>
    <row r="11627" spans="1:13" x14ac:dyDescent="0.25">
      <c r="A11627">
        <v>291302</v>
      </c>
      <c r="B11627">
        <v>2</v>
      </c>
      <c r="C11627" s="1">
        <v>43091</v>
      </c>
      <c r="D11627">
        <v>548897</v>
      </c>
      <c r="E11627">
        <v>1328</v>
      </c>
      <c r="F11627">
        <v>3</v>
      </c>
      <c r="G11627">
        <v>69.986000000000004</v>
      </c>
      <c r="H11627" s="1">
        <v>43091</v>
      </c>
      <c r="I11627">
        <v>230</v>
      </c>
      <c r="J11627">
        <v>65.786799999999999</v>
      </c>
      <c r="K11627">
        <v>23.184000000000001</v>
      </c>
      <c r="L11627" t="s">
        <v>14</v>
      </c>
      <c r="M11627">
        <v>0.84370000000000001</v>
      </c>
    </row>
    <row r="11628" spans="1:13" x14ac:dyDescent="0.25">
      <c r="A11628">
        <v>291302</v>
      </c>
      <c r="B11628">
        <v>3</v>
      </c>
      <c r="C11628" s="1">
        <v>43091</v>
      </c>
      <c r="D11628">
        <v>548897</v>
      </c>
      <c r="E11628">
        <v>428</v>
      </c>
      <c r="F11628">
        <v>3</v>
      </c>
      <c r="G11628">
        <v>1453.5</v>
      </c>
      <c r="H11628" s="1">
        <v>43091</v>
      </c>
      <c r="I11628">
        <v>230</v>
      </c>
      <c r="J11628">
        <v>1453.5</v>
      </c>
      <c r="K11628">
        <v>481.57499999999999</v>
      </c>
      <c r="L11628" t="s">
        <v>14</v>
      </c>
      <c r="M11628">
        <v>0.84370000000000001</v>
      </c>
    </row>
    <row r="11629" spans="1:13" x14ac:dyDescent="0.25">
      <c r="A11629">
        <v>291302</v>
      </c>
      <c r="B11629">
        <v>4</v>
      </c>
      <c r="C11629" s="1">
        <v>43091</v>
      </c>
      <c r="D11629">
        <v>548897</v>
      </c>
      <c r="E11629">
        <v>1597</v>
      </c>
      <c r="F11629">
        <v>2</v>
      </c>
      <c r="G11629">
        <v>75.244</v>
      </c>
      <c r="H11629" s="1">
        <v>43091</v>
      </c>
      <c r="I11629">
        <v>230</v>
      </c>
      <c r="J11629">
        <v>75.244</v>
      </c>
      <c r="K11629">
        <v>34.606000000000002</v>
      </c>
      <c r="L11629" t="s">
        <v>14</v>
      </c>
      <c r="M11629">
        <v>0.84370000000000001</v>
      </c>
    </row>
    <row r="11630" spans="1:13" x14ac:dyDescent="0.25">
      <c r="A11630">
        <v>291302</v>
      </c>
      <c r="B11630">
        <v>5</v>
      </c>
      <c r="C11630" s="1">
        <v>43091</v>
      </c>
      <c r="D11630">
        <v>548897</v>
      </c>
      <c r="E11630">
        <v>2488</v>
      </c>
      <c r="F11630">
        <v>2</v>
      </c>
      <c r="G11630">
        <v>20.986000000000001</v>
      </c>
      <c r="H11630" s="1">
        <v>43091</v>
      </c>
      <c r="I11630">
        <v>230</v>
      </c>
      <c r="J11630">
        <v>20.986000000000001</v>
      </c>
      <c r="K11630">
        <v>10.696</v>
      </c>
      <c r="L11630" t="s">
        <v>14</v>
      </c>
      <c r="M11630">
        <v>0.84370000000000001</v>
      </c>
    </row>
    <row r="11631" spans="1:13" x14ac:dyDescent="0.25">
      <c r="A11631">
        <v>291302</v>
      </c>
      <c r="B11631">
        <v>6</v>
      </c>
      <c r="C11631" s="1">
        <v>43091</v>
      </c>
      <c r="D11631">
        <v>548897</v>
      </c>
      <c r="E11631">
        <v>168</v>
      </c>
      <c r="F11631">
        <v>3</v>
      </c>
      <c r="G11631">
        <v>122.55</v>
      </c>
      <c r="H11631" s="1">
        <v>43091</v>
      </c>
      <c r="I11631">
        <v>230</v>
      </c>
      <c r="J11631">
        <v>109.06950000000001</v>
      </c>
      <c r="K11631">
        <v>56.353999999999999</v>
      </c>
      <c r="L11631" t="s">
        <v>14</v>
      </c>
      <c r="M11631">
        <v>0.84370000000000001</v>
      </c>
    </row>
    <row r="11632" spans="1:13" x14ac:dyDescent="0.25">
      <c r="A11632">
        <v>291303</v>
      </c>
      <c r="B11632">
        <v>0</v>
      </c>
      <c r="C11632" s="1">
        <v>43091</v>
      </c>
      <c r="D11632">
        <v>558277</v>
      </c>
      <c r="E11632">
        <v>629</v>
      </c>
      <c r="F11632">
        <v>1</v>
      </c>
      <c r="G11632">
        <v>448.5</v>
      </c>
      <c r="H11632" s="1">
        <v>43091</v>
      </c>
      <c r="I11632">
        <v>200</v>
      </c>
      <c r="J11632">
        <v>399.16500000000002</v>
      </c>
      <c r="K11632">
        <v>148.59</v>
      </c>
      <c r="L11632" t="s">
        <v>14</v>
      </c>
      <c r="M11632">
        <v>0.84370000000000001</v>
      </c>
    </row>
    <row r="11633" spans="1:13" x14ac:dyDescent="0.25">
      <c r="A11633">
        <v>291304</v>
      </c>
      <c r="B11633">
        <v>0</v>
      </c>
      <c r="C11633" s="1">
        <v>43091</v>
      </c>
      <c r="D11633">
        <v>1526098</v>
      </c>
      <c r="E11633">
        <v>270</v>
      </c>
      <c r="F11633">
        <v>3</v>
      </c>
      <c r="G11633">
        <v>407.55</v>
      </c>
      <c r="H11633" s="1">
        <v>43094</v>
      </c>
      <c r="I11633">
        <v>999999</v>
      </c>
      <c r="J11633">
        <v>407.55</v>
      </c>
      <c r="K11633">
        <v>187.416</v>
      </c>
      <c r="L11633" t="s">
        <v>13</v>
      </c>
      <c r="M11633">
        <v>1</v>
      </c>
    </row>
    <row r="11634" spans="1:13" x14ac:dyDescent="0.25">
      <c r="A11634">
        <v>291304</v>
      </c>
      <c r="B11634">
        <v>1</v>
      </c>
      <c r="C11634" s="1">
        <v>43091</v>
      </c>
      <c r="D11634">
        <v>1526098</v>
      </c>
      <c r="E11634">
        <v>432</v>
      </c>
      <c r="F11634">
        <v>1</v>
      </c>
      <c r="G11634">
        <v>749.85</v>
      </c>
      <c r="H11634" s="1">
        <v>43094</v>
      </c>
      <c r="I11634">
        <v>999999</v>
      </c>
      <c r="J11634">
        <v>749.85</v>
      </c>
      <c r="K11634">
        <v>382.29</v>
      </c>
      <c r="L11634" t="s">
        <v>13</v>
      </c>
      <c r="M11634">
        <v>1</v>
      </c>
    </row>
    <row r="11635" spans="1:13" x14ac:dyDescent="0.25">
      <c r="A11635">
        <v>291305</v>
      </c>
      <c r="B11635">
        <v>0</v>
      </c>
      <c r="C11635" s="1">
        <v>43091</v>
      </c>
      <c r="D11635">
        <v>1837001</v>
      </c>
      <c r="E11635">
        <v>1611</v>
      </c>
      <c r="F11635">
        <v>2</v>
      </c>
      <c r="G11635">
        <v>207.98699999999999</v>
      </c>
      <c r="H11635" s="1">
        <v>43094</v>
      </c>
      <c r="I11635">
        <v>999999</v>
      </c>
      <c r="J11635">
        <v>189.2681</v>
      </c>
      <c r="K11635">
        <v>95.641000000000005</v>
      </c>
      <c r="L11635" t="s">
        <v>13</v>
      </c>
      <c r="M11635">
        <v>1</v>
      </c>
    </row>
    <row r="11636" spans="1:13" x14ac:dyDescent="0.25">
      <c r="A11636">
        <v>291305</v>
      </c>
      <c r="B11636">
        <v>1</v>
      </c>
      <c r="C11636" s="1">
        <v>43091</v>
      </c>
      <c r="D11636">
        <v>1837001</v>
      </c>
      <c r="E11636">
        <v>1580</v>
      </c>
      <c r="F11636">
        <v>1</v>
      </c>
      <c r="G11636">
        <v>284.7</v>
      </c>
      <c r="H11636" s="1">
        <v>43094</v>
      </c>
      <c r="I11636">
        <v>999999</v>
      </c>
      <c r="J11636">
        <v>284.7</v>
      </c>
      <c r="K11636">
        <v>94.328000000000003</v>
      </c>
      <c r="L11636" t="s">
        <v>13</v>
      </c>
      <c r="M11636">
        <v>1</v>
      </c>
    </row>
    <row r="11637" spans="1:13" x14ac:dyDescent="0.25">
      <c r="A11637">
        <v>291306</v>
      </c>
      <c r="B11637">
        <v>0</v>
      </c>
      <c r="C11637" s="1">
        <v>43091</v>
      </c>
      <c r="D11637">
        <v>1868534</v>
      </c>
      <c r="E11637">
        <v>1527</v>
      </c>
      <c r="F11637">
        <v>4</v>
      </c>
      <c r="G11637">
        <v>375.2</v>
      </c>
      <c r="H11637" s="1">
        <v>43093</v>
      </c>
      <c r="I11637">
        <v>999999</v>
      </c>
      <c r="J11637">
        <v>333.928</v>
      </c>
      <c r="K11637">
        <v>172.536</v>
      </c>
      <c r="L11637" t="s">
        <v>13</v>
      </c>
      <c r="M11637">
        <v>1</v>
      </c>
    </row>
    <row r="11638" spans="1:13" x14ac:dyDescent="0.25">
      <c r="A11638">
        <v>291306</v>
      </c>
      <c r="B11638">
        <v>1</v>
      </c>
      <c r="C11638" s="1">
        <v>43091</v>
      </c>
      <c r="D11638">
        <v>1868534</v>
      </c>
      <c r="E11638">
        <v>1476</v>
      </c>
      <c r="F11638">
        <v>3</v>
      </c>
      <c r="G11638">
        <v>403.2</v>
      </c>
      <c r="H11638" s="1">
        <v>43093</v>
      </c>
      <c r="I11638">
        <v>999999</v>
      </c>
      <c r="J11638">
        <v>374.976</v>
      </c>
      <c r="K11638">
        <v>185.416</v>
      </c>
      <c r="L11638" t="s">
        <v>13</v>
      </c>
      <c r="M11638">
        <v>1</v>
      </c>
    </row>
    <row r="11639" spans="1:13" x14ac:dyDescent="0.25">
      <c r="A11639">
        <v>291306</v>
      </c>
      <c r="B11639">
        <v>2</v>
      </c>
      <c r="C11639" s="1">
        <v>43091</v>
      </c>
      <c r="D11639">
        <v>1868534</v>
      </c>
      <c r="E11639">
        <v>409</v>
      </c>
      <c r="F11639">
        <v>3</v>
      </c>
      <c r="G11639">
        <v>489</v>
      </c>
      <c r="H11639" s="1">
        <v>43093</v>
      </c>
      <c r="I11639">
        <v>999999</v>
      </c>
      <c r="J11639">
        <v>489</v>
      </c>
      <c r="K11639">
        <v>249.3</v>
      </c>
      <c r="L11639" t="s">
        <v>13</v>
      </c>
      <c r="M11639">
        <v>1</v>
      </c>
    </row>
    <row r="11640" spans="1:13" x14ac:dyDescent="0.25">
      <c r="A11640">
        <v>291307</v>
      </c>
      <c r="B11640">
        <v>0</v>
      </c>
      <c r="C11640" s="1">
        <v>43091</v>
      </c>
      <c r="D11640">
        <v>562005</v>
      </c>
      <c r="E11640">
        <v>2034</v>
      </c>
      <c r="F11640">
        <v>1</v>
      </c>
      <c r="G11640">
        <v>125.991</v>
      </c>
      <c r="H11640" s="1">
        <v>43091</v>
      </c>
      <c r="I11640">
        <v>200</v>
      </c>
      <c r="J11640">
        <v>125.991</v>
      </c>
      <c r="K11640">
        <v>64.233000000000004</v>
      </c>
      <c r="L11640" t="s">
        <v>14</v>
      </c>
      <c r="M11640">
        <v>0.84370000000000001</v>
      </c>
    </row>
    <row r="11641" spans="1:13" x14ac:dyDescent="0.25">
      <c r="A11641">
        <v>291307</v>
      </c>
      <c r="B11641">
        <v>1</v>
      </c>
      <c r="C11641" s="1">
        <v>43091</v>
      </c>
      <c r="D11641">
        <v>562005</v>
      </c>
      <c r="E11641">
        <v>148</v>
      </c>
      <c r="F11641">
        <v>6</v>
      </c>
      <c r="G11641">
        <v>2754.9904999999999</v>
      </c>
      <c r="H11641" s="1">
        <v>43091</v>
      </c>
      <c r="I11641">
        <v>200</v>
      </c>
      <c r="J11641">
        <v>2617.2408999999998</v>
      </c>
      <c r="K11641">
        <v>912.779</v>
      </c>
      <c r="L11641" t="s">
        <v>14</v>
      </c>
      <c r="M11641">
        <v>0.84370000000000001</v>
      </c>
    </row>
    <row r="11642" spans="1:13" x14ac:dyDescent="0.25">
      <c r="A11642">
        <v>291308</v>
      </c>
      <c r="B11642">
        <v>0</v>
      </c>
      <c r="C11642" s="1">
        <v>43091</v>
      </c>
      <c r="D11642">
        <v>1584096</v>
      </c>
      <c r="E11642">
        <v>1601</v>
      </c>
      <c r="F11642">
        <v>4</v>
      </c>
      <c r="G11642">
        <v>207.98699999999999</v>
      </c>
      <c r="H11642" s="1">
        <v>43091</v>
      </c>
      <c r="I11642">
        <v>530</v>
      </c>
      <c r="J11642">
        <v>203.8272</v>
      </c>
      <c r="K11642">
        <v>95.641000000000005</v>
      </c>
      <c r="L11642" t="s">
        <v>13</v>
      </c>
      <c r="M11642">
        <v>1</v>
      </c>
    </row>
    <row r="11643" spans="1:13" x14ac:dyDescent="0.25">
      <c r="A11643">
        <v>291308</v>
      </c>
      <c r="B11643">
        <v>1</v>
      </c>
      <c r="C11643" s="1">
        <v>43091</v>
      </c>
      <c r="D11643">
        <v>1584096</v>
      </c>
      <c r="E11643">
        <v>2478</v>
      </c>
      <c r="F11643">
        <v>1</v>
      </c>
      <c r="G11643">
        <v>189</v>
      </c>
      <c r="H11643" s="1">
        <v>43091</v>
      </c>
      <c r="I11643">
        <v>530</v>
      </c>
      <c r="J11643">
        <v>189</v>
      </c>
      <c r="K11643">
        <v>86.912999999999997</v>
      </c>
      <c r="L11643" t="s">
        <v>13</v>
      </c>
      <c r="M11643">
        <v>1</v>
      </c>
    </row>
    <row r="11644" spans="1:13" x14ac:dyDescent="0.25">
      <c r="A11644">
        <v>291309</v>
      </c>
      <c r="B11644">
        <v>0</v>
      </c>
      <c r="C11644" s="1">
        <v>43091</v>
      </c>
      <c r="D11644">
        <v>529815</v>
      </c>
      <c r="E11644">
        <v>59</v>
      </c>
      <c r="F11644">
        <v>1</v>
      </c>
      <c r="G11644">
        <v>140.4</v>
      </c>
      <c r="H11644" s="1">
        <v>43091</v>
      </c>
      <c r="I11644">
        <v>220</v>
      </c>
      <c r="J11644">
        <v>140.4</v>
      </c>
      <c r="K11644">
        <v>71.576999999999998</v>
      </c>
      <c r="L11644" t="s">
        <v>14</v>
      </c>
      <c r="M11644">
        <v>0.84370000000000001</v>
      </c>
    </row>
    <row r="11645" spans="1:13" x14ac:dyDescent="0.25">
      <c r="A11645">
        <v>290305</v>
      </c>
      <c r="B11645">
        <v>0</v>
      </c>
      <c r="C11645" s="1">
        <v>43081</v>
      </c>
      <c r="D11645">
        <v>1743479</v>
      </c>
      <c r="E11645">
        <v>1651</v>
      </c>
      <c r="F11645">
        <v>4</v>
      </c>
      <c r="G11645">
        <v>207.98699999999999</v>
      </c>
      <c r="H11645" s="1">
        <v>43081</v>
      </c>
      <c r="I11645">
        <v>510</v>
      </c>
      <c r="J11645">
        <v>207.98699999999999</v>
      </c>
      <c r="K11645">
        <v>95.641000000000005</v>
      </c>
      <c r="L11645" t="s">
        <v>13</v>
      </c>
      <c r="M11645">
        <v>1</v>
      </c>
    </row>
    <row r="11646" spans="1:13" x14ac:dyDescent="0.25">
      <c r="A11646">
        <v>290400</v>
      </c>
      <c r="B11646">
        <v>0</v>
      </c>
      <c r="C11646" s="1">
        <v>43082</v>
      </c>
      <c r="D11646">
        <v>1410879</v>
      </c>
      <c r="E11646">
        <v>1577</v>
      </c>
      <c r="F11646">
        <v>3</v>
      </c>
      <c r="G11646">
        <v>284.7</v>
      </c>
      <c r="H11646" s="1">
        <v>43082</v>
      </c>
      <c r="I11646">
        <v>480</v>
      </c>
      <c r="J11646">
        <v>284.7</v>
      </c>
      <c r="K11646">
        <v>94.328000000000003</v>
      </c>
      <c r="L11646" t="s">
        <v>13</v>
      </c>
      <c r="M11646">
        <v>1</v>
      </c>
    </row>
    <row r="11647" spans="1:13" x14ac:dyDescent="0.25">
      <c r="A11647">
        <v>290400</v>
      </c>
      <c r="B11647">
        <v>1</v>
      </c>
      <c r="C11647" s="1">
        <v>43082</v>
      </c>
      <c r="D11647">
        <v>1410879</v>
      </c>
      <c r="E11647">
        <v>175</v>
      </c>
      <c r="F11647">
        <v>2</v>
      </c>
      <c r="G11647">
        <v>111.05500000000001</v>
      </c>
      <c r="H11647" s="1">
        <v>43082</v>
      </c>
      <c r="I11647">
        <v>480</v>
      </c>
      <c r="J11647">
        <v>97.728399999999993</v>
      </c>
      <c r="K11647">
        <v>51.072000000000003</v>
      </c>
      <c r="L11647" t="s">
        <v>13</v>
      </c>
      <c r="M11647">
        <v>1</v>
      </c>
    </row>
    <row r="11648" spans="1:13" x14ac:dyDescent="0.25">
      <c r="A11648">
        <v>290400</v>
      </c>
      <c r="B11648">
        <v>2</v>
      </c>
      <c r="C11648" s="1">
        <v>43082</v>
      </c>
      <c r="D11648">
        <v>1410879</v>
      </c>
      <c r="E11648">
        <v>1867</v>
      </c>
      <c r="F11648">
        <v>5</v>
      </c>
      <c r="G11648">
        <v>2386.8000000000002</v>
      </c>
      <c r="H11648" s="1">
        <v>43082</v>
      </c>
      <c r="I11648">
        <v>480</v>
      </c>
      <c r="J11648">
        <v>2386.8000000000002</v>
      </c>
      <c r="K11648">
        <v>790.79399999999998</v>
      </c>
      <c r="L11648" t="s">
        <v>13</v>
      </c>
      <c r="M11648">
        <v>1</v>
      </c>
    </row>
    <row r="11649" spans="1:13" x14ac:dyDescent="0.25">
      <c r="A11649">
        <v>290401</v>
      </c>
      <c r="B11649">
        <v>0</v>
      </c>
      <c r="C11649" s="1">
        <v>43082</v>
      </c>
      <c r="D11649">
        <v>2049386</v>
      </c>
      <c r="E11649">
        <v>1744</v>
      </c>
      <c r="F11649">
        <v>2</v>
      </c>
      <c r="G11649">
        <v>25.2</v>
      </c>
      <c r="H11649" s="1">
        <v>43082</v>
      </c>
      <c r="I11649">
        <v>550</v>
      </c>
      <c r="J11649">
        <v>22.68</v>
      </c>
      <c r="K11649">
        <v>12.852</v>
      </c>
      <c r="L11649" t="s">
        <v>13</v>
      </c>
      <c r="M11649">
        <v>1</v>
      </c>
    </row>
    <row r="11650" spans="1:13" x14ac:dyDescent="0.25">
      <c r="A11650">
        <v>290401</v>
      </c>
      <c r="B11650">
        <v>1</v>
      </c>
      <c r="C11650" s="1">
        <v>43082</v>
      </c>
      <c r="D11650">
        <v>2049386</v>
      </c>
      <c r="E11650">
        <v>837</v>
      </c>
      <c r="F11650">
        <v>8</v>
      </c>
      <c r="G11650">
        <v>17.850000000000001</v>
      </c>
      <c r="H11650" s="1">
        <v>43082</v>
      </c>
      <c r="I11650">
        <v>550</v>
      </c>
      <c r="J11650">
        <v>15.708</v>
      </c>
      <c r="K11650">
        <v>9.1050000000000004</v>
      </c>
      <c r="L11650" t="s">
        <v>13</v>
      </c>
      <c r="M11650">
        <v>1</v>
      </c>
    </row>
    <row r="11651" spans="1:13" x14ac:dyDescent="0.25">
      <c r="A11651">
        <v>290402</v>
      </c>
      <c r="B11651">
        <v>0</v>
      </c>
      <c r="C11651" s="1">
        <v>43082</v>
      </c>
      <c r="D11651">
        <v>557439</v>
      </c>
      <c r="E11651">
        <v>1388</v>
      </c>
      <c r="F11651">
        <v>4</v>
      </c>
      <c r="G11651">
        <v>46.186</v>
      </c>
      <c r="H11651" s="1">
        <v>43088</v>
      </c>
      <c r="I11651">
        <v>999999</v>
      </c>
      <c r="J11651">
        <v>41.105499999999999</v>
      </c>
      <c r="K11651">
        <v>21.238</v>
      </c>
      <c r="L11651" t="s">
        <v>14</v>
      </c>
      <c r="M11651">
        <v>0.85209999999999997</v>
      </c>
    </row>
    <row r="11652" spans="1:13" x14ac:dyDescent="0.25">
      <c r="A11652">
        <v>290402</v>
      </c>
      <c r="B11652">
        <v>1</v>
      </c>
      <c r="C11652" s="1">
        <v>43082</v>
      </c>
      <c r="D11652">
        <v>557439</v>
      </c>
      <c r="E11652">
        <v>423</v>
      </c>
      <c r="F11652">
        <v>2</v>
      </c>
      <c r="G11652">
        <v>898.5</v>
      </c>
      <c r="H11652" s="1">
        <v>43088</v>
      </c>
      <c r="I11652">
        <v>999999</v>
      </c>
      <c r="J11652">
        <v>889.51499999999999</v>
      </c>
      <c r="K11652">
        <v>413.19</v>
      </c>
      <c r="L11652" t="s">
        <v>14</v>
      </c>
      <c r="M11652">
        <v>0.85209999999999997</v>
      </c>
    </row>
    <row r="11653" spans="1:13" x14ac:dyDescent="0.25">
      <c r="A11653">
        <v>290403</v>
      </c>
      <c r="B11653">
        <v>0</v>
      </c>
      <c r="C11653" s="1">
        <v>43082</v>
      </c>
      <c r="D11653">
        <v>1789986</v>
      </c>
      <c r="E11653">
        <v>127</v>
      </c>
      <c r="F11653">
        <v>2</v>
      </c>
      <c r="G11653">
        <v>136.22999999999999</v>
      </c>
      <c r="H11653" s="1">
        <v>43083</v>
      </c>
      <c r="I11653">
        <v>999999</v>
      </c>
      <c r="J11653">
        <v>117.15779999999999</v>
      </c>
      <c r="K11653">
        <v>69.454499999999996</v>
      </c>
      <c r="L11653" t="s">
        <v>13</v>
      </c>
      <c r="M11653">
        <v>1</v>
      </c>
    </row>
    <row r="11654" spans="1:13" x14ac:dyDescent="0.25">
      <c r="A11654">
        <v>290403</v>
      </c>
      <c r="B11654">
        <v>1</v>
      </c>
      <c r="C11654" s="1">
        <v>43082</v>
      </c>
      <c r="D11654">
        <v>1789986</v>
      </c>
      <c r="E11654">
        <v>1343</v>
      </c>
      <c r="F11654">
        <v>5</v>
      </c>
      <c r="G11654">
        <v>43.4</v>
      </c>
      <c r="H11654" s="1">
        <v>43083</v>
      </c>
      <c r="I11654">
        <v>999999</v>
      </c>
      <c r="J11654">
        <v>38.192</v>
      </c>
      <c r="K11654">
        <v>14.378</v>
      </c>
      <c r="L11654" t="s">
        <v>13</v>
      </c>
      <c r="M11654">
        <v>1</v>
      </c>
    </row>
    <row r="11655" spans="1:13" x14ac:dyDescent="0.25">
      <c r="A11655">
        <v>290404</v>
      </c>
      <c r="B11655">
        <v>0</v>
      </c>
      <c r="C11655" s="1">
        <v>43082</v>
      </c>
      <c r="D11655">
        <v>470018</v>
      </c>
      <c r="E11655">
        <v>1298</v>
      </c>
      <c r="F11655">
        <v>5</v>
      </c>
      <c r="G11655">
        <v>27.5</v>
      </c>
      <c r="H11655" s="1">
        <v>43082</v>
      </c>
      <c r="I11655">
        <v>270</v>
      </c>
      <c r="J11655">
        <v>25.3</v>
      </c>
      <c r="K11655">
        <v>12.65</v>
      </c>
      <c r="L11655" t="s">
        <v>14</v>
      </c>
      <c r="M11655">
        <v>0.85209999999999997</v>
      </c>
    </row>
    <row r="11656" spans="1:13" x14ac:dyDescent="0.25">
      <c r="A11656">
        <v>290404</v>
      </c>
      <c r="B11656">
        <v>1</v>
      </c>
      <c r="C11656" s="1">
        <v>43082</v>
      </c>
      <c r="D11656">
        <v>470018</v>
      </c>
      <c r="E11656">
        <v>2491</v>
      </c>
      <c r="F11656">
        <v>5</v>
      </c>
      <c r="G11656">
        <v>34.985999999999997</v>
      </c>
      <c r="H11656" s="1">
        <v>43082</v>
      </c>
      <c r="I11656">
        <v>270</v>
      </c>
      <c r="J11656">
        <v>34.985999999999997</v>
      </c>
      <c r="K11656">
        <v>17.835999999999999</v>
      </c>
      <c r="L11656" t="s">
        <v>14</v>
      </c>
      <c r="M11656">
        <v>0.85209999999999997</v>
      </c>
    </row>
    <row r="11657" spans="1:13" x14ac:dyDescent="0.25">
      <c r="A11657">
        <v>290404</v>
      </c>
      <c r="B11657">
        <v>2</v>
      </c>
      <c r="C11657" s="1">
        <v>43082</v>
      </c>
      <c r="D11657">
        <v>470018</v>
      </c>
      <c r="E11657">
        <v>1571</v>
      </c>
      <c r="F11657">
        <v>1</v>
      </c>
      <c r="G11657">
        <v>74.087000000000003</v>
      </c>
      <c r="H11657" s="1">
        <v>43082</v>
      </c>
      <c r="I11657">
        <v>270</v>
      </c>
      <c r="J11657">
        <v>65.1965</v>
      </c>
      <c r="K11657">
        <v>34.073</v>
      </c>
      <c r="L11657" t="s">
        <v>14</v>
      </c>
      <c r="M11657">
        <v>0.85209999999999997</v>
      </c>
    </row>
    <row r="11658" spans="1:13" x14ac:dyDescent="0.25">
      <c r="A11658">
        <v>290405</v>
      </c>
      <c r="B11658">
        <v>0</v>
      </c>
      <c r="C11658" s="1">
        <v>43082</v>
      </c>
      <c r="D11658">
        <v>1320411</v>
      </c>
      <c r="E11658">
        <v>2111</v>
      </c>
      <c r="F11658">
        <v>8</v>
      </c>
      <c r="G11658">
        <v>789.75</v>
      </c>
      <c r="H11658" s="1">
        <v>43086</v>
      </c>
      <c r="I11658">
        <v>999999</v>
      </c>
      <c r="J11658">
        <v>789.75</v>
      </c>
      <c r="K11658">
        <v>363.17700000000002</v>
      </c>
      <c r="L11658" t="s">
        <v>13</v>
      </c>
      <c r="M11658">
        <v>1</v>
      </c>
    </row>
    <row r="11659" spans="1:13" x14ac:dyDescent="0.25">
      <c r="A11659">
        <v>290405</v>
      </c>
      <c r="B11659">
        <v>1</v>
      </c>
      <c r="C11659" s="1">
        <v>43082</v>
      </c>
      <c r="D11659">
        <v>1320411</v>
      </c>
      <c r="E11659">
        <v>203</v>
      </c>
      <c r="F11659">
        <v>1</v>
      </c>
      <c r="G11659">
        <v>759.05</v>
      </c>
      <c r="H11659" s="1">
        <v>43086</v>
      </c>
      <c r="I11659">
        <v>999999</v>
      </c>
      <c r="J11659">
        <v>759.05</v>
      </c>
      <c r="K11659">
        <v>251.48400000000001</v>
      </c>
      <c r="L11659" t="s">
        <v>13</v>
      </c>
      <c r="M11659">
        <v>1</v>
      </c>
    </row>
    <row r="11660" spans="1:13" x14ac:dyDescent="0.25">
      <c r="A11660">
        <v>290405</v>
      </c>
      <c r="B11660">
        <v>2</v>
      </c>
      <c r="C11660" s="1">
        <v>43082</v>
      </c>
      <c r="D11660">
        <v>1320411</v>
      </c>
      <c r="E11660">
        <v>914</v>
      </c>
      <c r="F11660">
        <v>2</v>
      </c>
      <c r="G11660">
        <v>143.85</v>
      </c>
      <c r="H11660" s="1">
        <v>43086</v>
      </c>
      <c r="I11660">
        <v>999999</v>
      </c>
      <c r="J11660">
        <v>126.58799999999999</v>
      </c>
      <c r="K11660">
        <v>66.150000000000006</v>
      </c>
      <c r="L11660" t="s">
        <v>13</v>
      </c>
      <c r="M11660">
        <v>1</v>
      </c>
    </row>
    <row r="11661" spans="1:13" x14ac:dyDescent="0.25">
      <c r="A11661">
        <v>290405</v>
      </c>
      <c r="B11661">
        <v>3</v>
      </c>
      <c r="C11661" s="1">
        <v>43082</v>
      </c>
      <c r="D11661">
        <v>1320411</v>
      </c>
      <c r="E11661">
        <v>421</v>
      </c>
      <c r="F11661">
        <v>3</v>
      </c>
      <c r="G11661">
        <v>703.5</v>
      </c>
      <c r="H11661" s="1">
        <v>43086</v>
      </c>
      <c r="I11661">
        <v>999999</v>
      </c>
      <c r="J11661">
        <v>633.15</v>
      </c>
      <c r="K11661">
        <v>323.52</v>
      </c>
      <c r="L11661" t="s">
        <v>13</v>
      </c>
      <c r="M11661">
        <v>1</v>
      </c>
    </row>
    <row r="11662" spans="1:13" x14ac:dyDescent="0.25">
      <c r="A11662">
        <v>290406</v>
      </c>
      <c r="B11662">
        <v>0</v>
      </c>
      <c r="C11662" s="1">
        <v>43082</v>
      </c>
      <c r="D11662">
        <v>1800014</v>
      </c>
      <c r="E11662">
        <v>1638</v>
      </c>
      <c r="F11662">
        <v>1</v>
      </c>
      <c r="G11662">
        <v>18.056999999999999</v>
      </c>
      <c r="H11662" s="1">
        <v>43083</v>
      </c>
      <c r="I11662">
        <v>999999</v>
      </c>
      <c r="J11662">
        <v>18.056999999999999</v>
      </c>
      <c r="K11662">
        <v>8.3070000000000004</v>
      </c>
      <c r="L11662" t="s">
        <v>13</v>
      </c>
      <c r="M11662">
        <v>1</v>
      </c>
    </row>
    <row r="11663" spans="1:13" x14ac:dyDescent="0.25">
      <c r="A11663">
        <v>290407</v>
      </c>
      <c r="B11663">
        <v>0</v>
      </c>
      <c r="C11663" s="1">
        <v>43082</v>
      </c>
      <c r="D11663">
        <v>928518</v>
      </c>
      <c r="E11663">
        <v>1607</v>
      </c>
      <c r="F11663">
        <v>6</v>
      </c>
      <c r="G11663">
        <v>233.98699999999999</v>
      </c>
      <c r="H11663" s="1">
        <v>43084</v>
      </c>
      <c r="I11663">
        <v>999999</v>
      </c>
      <c r="J11663">
        <v>201.22880000000001</v>
      </c>
      <c r="K11663">
        <v>107.601</v>
      </c>
      <c r="L11663" t="s">
        <v>16</v>
      </c>
      <c r="M11663">
        <v>0.749</v>
      </c>
    </row>
    <row r="11664" spans="1:13" x14ac:dyDescent="0.25">
      <c r="A11664">
        <v>290407</v>
      </c>
      <c r="B11664">
        <v>1</v>
      </c>
      <c r="C11664" s="1">
        <v>43082</v>
      </c>
      <c r="D11664">
        <v>928518</v>
      </c>
      <c r="E11664">
        <v>1436</v>
      </c>
      <c r="F11664">
        <v>5</v>
      </c>
      <c r="G11664">
        <v>361.2</v>
      </c>
      <c r="H11664" s="1">
        <v>43084</v>
      </c>
      <c r="I11664">
        <v>999999</v>
      </c>
      <c r="J11664">
        <v>361.2</v>
      </c>
      <c r="K11664">
        <v>166.11</v>
      </c>
      <c r="L11664" t="s">
        <v>16</v>
      </c>
      <c r="M11664">
        <v>0.749</v>
      </c>
    </row>
    <row r="11665" spans="1:13" x14ac:dyDescent="0.25">
      <c r="A11665">
        <v>290407</v>
      </c>
      <c r="B11665">
        <v>2</v>
      </c>
      <c r="C11665" s="1">
        <v>43082</v>
      </c>
      <c r="D11665">
        <v>928518</v>
      </c>
      <c r="E11665">
        <v>117</v>
      </c>
      <c r="F11665">
        <v>7</v>
      </c>
      <c r="G11665">
        <v>161.4905</v>
      </c>
      <c r="H11665" s="1">
        <v>43084</v>
      </c>
      <c r="I11665">
        <v>999999</v>
      </c>
      <c r="J11665">
        <v>151.80099999999999</v>
      </c>
      <c r="K11665">
        <v>82.336500000000001</v>
      </c>
      <c r="L11665" t="s">
        <v>16</v>
      </c>
      <c r="M11665">
        <v>0.749</v>
      </c>
    </row>
    <row r="11666" spans="1:13" x14ac:dyDescent="0.25">
      <c r="A11666">
        <v>290407</v>
      </c>
      <c r="B11666">
        <v>3</v>
      </c>
      <c r="C11666" s="1">
        <v>43082</v>
      </c>
      <c r="D11666">
        <v>928518</v>
      </c>
      <c r="E11666">
        <v>1675</v>
      </c>
      <c r="F11666">
        <v>8</v>
      </c>
      <c r="G11666">
        <v>6.2009999999999996</v>
      </c>
      <c r="H11666" s="1">
        <v>43084</v>
      </c>
      <c r="I11666">
        <v>999999</v>
      </c>
      <c r="J11666">
        <v>6.2009999999999996</v>
      </c>
      <c r="K11666">
        <v>2.8530000000000002</v>
      </c>
      <c r="L11666" t="s">
        <v>16</v>
      </c>
      <c r="M11666">
        <v>0.749</v>
      </c>
    </row>
    <row r="11667" spans="1:13" x14ac:dyDescent="0.25">
      <c r="A11667">
        <v>290408</v>
      </c>
      <c r="B11667">
        <v>0</v>
      </c>
      <c r="C11667" s="1">
        <v>43082</v>
      </c>
      <c r="D11667">
        <v>1433027</v>
      </c>
      <c r="E11667">
        <v>1284</v>
      </c>
      <c r="F11667">
        <v>5</v>
      </c>
      <c r="G11667">
        <v>27.489000000000001</v>
      </c>
      <c r="H11667" s="1">
        <v>43082</v>
      </c>
      <c r="I11667">
        <v>430</v>
      </c>
      <c r="J11667">
        <v>27.489000000000001</v>
      </c>
      <c r="K11667">
        <v>14.013999999999999</v>
      </c>
      <c r="L11667" t="s">
        <v>13</v>
      </c>
      <c r="M11667">
        <v>1</v>
      </c>
    </row>
    <row r="11668" spans="1:13" x14ac:dyDescent="0.25">
      <c r="A11668">
        <v>290500</v>
      </c>
      <c r="B11668">
        <v>0</v>
      </c>
      <c r="C11668" s="1">
        <v>43083</v>
      </c>
      <c r="D11668">
        <v>1916463</v>
      </c>
      <c r="E11668">
        <v>648</v>
      </c>
      <c r="F11668">
        <v>10</v>
      </c>
      <c r="G11668">
        <v>118.5</v>
      </c>
      <c r="H11668" s="1">
        <v>43085</v>
      </c>
      <c r="I11668">
        <v>999999</v>
      </c>
      <c r="J11668">
        <v>111.39</v>
      </c>
      <c r="K11668">
        <v>60.42</v>
      </c>
      <c r="L11668" t="s">
        <v>13</v>
      </c>
      <c r="M11668">
        <v>1</v>
      </c>
    </row>
    <row r="11669" spans="1:13" x14ac:dyDescent="0.25">
      <c r="A11669">
        <v>290500</v>
      </c>
      <c r="B11669">
        <v>1</v>
      </c>
      <c r="C11669" s="1">
        <v>43083</v>
      </c>
      <c r="D11669">
        <v>1916463</v>
      </c>
      <c r="E11669">
        <v>115</v>
      </c>
      <c r="F11669">
        <v>2</v>
      </c>
      <c r="G11669">
        <v>224.99100000000001</v>
      </c>
      <c r="H11669" s="1">
        <v>43085</v>
      </c>
      <c r="I11669">
        <v>999999</v>
      </c>
      <c r="J11669">
        <v>213.7414</v>
      </c>
      <c r="K11669">
        <v>74.546999999999997</v>
      </c>
      <c r="L11669" t="s">
        <v>13</v>
      </c>
      <c r="M11669">
        <v>1</v>
      </c>
    </row>
    <row r="11670" spans="1:13" x14ac:dyDescent="0.25">
      <c r="A11670">
        <v>290501</v>
      </c>
      <c r="B11670">
        <v>0</v>
      </c>
      <c r="C11670" s="1">
        <v>43083</v>
      </c>
      <c r="D11670">
        <v>1481436</v>
      </c>
      <c r="E11670">
        <v>1487</v>
      </c>
      <c r="F11670">
        <v>2</v>
      </c>
      <c r="G11670">
        <v>373.8</v>
      </c>
      <c r="H11670" s="1">
        <v>43086</v>
      </c>
      <c r="I11670">
        <v>999999</v>
      </c>
      <c r="J11670">
        <v>325.20600000000002</v>
      </c>
      <c r="K11670">
        <v>171.892</v>
      </c>
      <c r="L11670" t="s">
        <v>13</v>
      </c>
      <c r="M11670">
        <v>1</v>
      </c>
    </row>
    <row r="11671" spans="1:13" x14ac:dyDescent="0.25">
      <c r="A11671">
        <v>290501</v>
      </c>
      <c r="B11671">
        <v>1</v>
      </c>
      <c r="C11671" s="1">
        <v>43083</v>
      </c>
      <c r="D11671">
        <v>1481436</v>
      </c>
      <c r="E11671">
        <v>93</v>
      </c>
      <c r="F11671">
        <v>2</v>
      </c>
      <c r="G11671">
        <v>60.66</v>
      </c>
      <c r="H11671" s="1">
        <v>43086</v>
      </c>
      <c r="I11671">
        <v>999999</v>
      </c>
      <c r="J11671">
        <v>60.66</v>
      </c>
      <c r="K11671">
        <v>30.923999999999999</v>
      </c>
      <c r="L11671" t="s">
        <v>13</v>
      </c>
      <c r="M11671">
        <v>1</v>
      </c>
    </row>
    <row r="11672" spans="1:13" x14ac:dyDescent="0.25">
      <c r="A11672">
        <v>290502</v>
      </c>
      <c r="B11672">
        <v>0</v>
      </c>
      <c r="C11672" s="1">
        <v>43083</v>
      </c>
      <c r="D11672">
        <v>205433</v>
      </c>
      <c r="E11672">
        <v>1353</v>
      </c>
      <c r="F11672">
        <v>1</v>
      </c>
      <c r="G11672">
        <v>37.786000000000001</v>
      </c>
      <c r="H11672" s="1">
        <v>43086</v>
      </c>
      <c r="I11672">
        <v>999999</v>
      </c>
      <c r="J11672">
        <v>37.786000000000001</v>
      </c>
      <c r="K11672">
        <v>17.373999999999999</v>
      </c>
      <c r="L11672" t="s">
        <v>15</v>
      </c>
      <c r="M11672">
        <v>1.2828999999999999</v>
      </c>
    </row>
    <row r="11673" spans="1:13" x14ac:dyDescent="0.25">
      <c r="A11673">
        <v>290502</v>
      </c>
      <c r="B11673">
        <v>1</v>
      </c>
      <c r="C11673" s="1">
        <v>43083</v>
      </c>
      <c r="D11673">
        <v>205433</v>
      </c>
      <c r="E11673">
        <v>1703</v>
      </c>
      <c r="F11673">
        <v>6</v>
      </c>
      <c r="G11673">
        <v>4.851</v>
      </c>
      <c r="H11673" s="1">
        <v>43086</v>
      </c>
      <c r="I11673">
        <v>999999</v>
      </c>
      <c r="J11673">
        <v>4.6569000000000003</v>
      </c>
      <c r="K11673">
        <v>2.4750000000000001</v>
      </c>
      <c r="L11673" t="s">
        <v>15</v>
      </c>
      <c r="M11673">
        <v>1.2828999999999999</v>
      </c>
    </row>
    <row r="11674" spans="1:13" x14ac:dyDescent="0.25">
      <c r="A11674">
        <v>290502</v>
      </c>
      <c r="B11674">
        <v>2</v>
      </c>
      <c r="C11674" s="1">
        <v>43083</v>
      </c>
      <c r="D11674">
        <v>205433</v>
      </c>
      <c r="E11674">
        <v>443</v>
      </c>
      <c r="F11674">
        <v>5</v>
      </c>
      <c r="G11674">
        <v>523.5</v>
      </c>
      <c r="H11674" s="1">
        <v>43086</v>
      </c>
      <c r="I11674">
        <v>999999</v>
      </c>
      <c r="J11674">
        <v>455.44499999999999</v>
      </c>
      <c r="K11674">
        <v>240.73500000000001</v>
      </c>
      <c r="L11674" t="s">
        <v>15</v>
      </c>
      <c r="M11674">
        <v>1.2828999999999999</v>
      </c>
    </row>
    <row r="11675" spans="1:13" x14ac:dyDescent="0.25">
      <c r="A11675">
        <v>290502</v>
      </c>
      <c r="B11675">
        <v>3</v>
      </c>
      <c r="C11675" s="1">
        <v>43083</v>
      </c>
      <c r="D11675">
        <v>205433</v>
      </c>
      <c r="E11675">
        <v>1572</v>
      </c>
      <c r="F11675">
        <v>3</v>
      </c>
      <c r="G11675">
        <v>75.387</v>
      </c>
      <c r="H11675" s="1">
        <v>43086</v>
      </c>
      <c r="I11675">
        <v>999999</v>
      </c>
      <c r="J11675">
        <v>75.387</v>
      </c>
      <c r="K11675">
        <v>34.670999999999999</v>
      </c>
      <c r="L11675" t="s">
        <v>15</v>
      </c>
      <c r="M11675">
        <v>1.2828999999999999</v>
      </c>
    </row>
    <row r="11676" spans="1:13" x14ac:dyDescent="0.25">
      <c r="A11676">
        <v>290502</v>
      </c>
      <c r="B11676">
        <v>4</v>
      </c>
      <c r="C11676" s="1">
        <v>43083</v>
      </c>
      <c r="D11676">
        <v>205433</v>
      </c>
      <c r="E11676">
        <v>178</v>
      </c>
      <c r="F11676">
        <v>2</v>
      </c>
      <c r="G11676">
        <v>62.7</v>
      </c>
      <c r="H11676" s="1">
        <v>43086</v>
      </c>
      <c r="I11676">
        <v>999999</v>
      </c>
      <c r="J11676">
        <v>55.802999999999997</v>
      </c>
      <c r="K11676">
        <v>31.967500000000001</v>
      </c>
      <c r="L11676" t="s">
        <v>15</v>
      </c>
      <c r="M11676">
        <v>1.2828999999999999</v>
      </c>
    </row>
    <row r="11677" spans="1:13" x14ac:dyDescent="0.25">
      <c r="A11677">
        <v>290502</v>
      </c>
      <c r="B11677">
        <v>5</v>
      </c>
      <c r="C11677" s="1">
        <v>43083</v>
      </c>
      <c r="D11677">
        <v>205433</v>
      </c>
      <c r="E11677">
        <v>1412</v>
      </c>
      <c r="F11677">
        <v>4</v>
      </c>
      <c r="G11677">
        <v>404.6</v>
      </c>
      <c r="H11677" s="1">
        <v>43086</v>
      </c>
      <c r="I11677">
        <v>999999</v>
      </c>
      <c r="J11677">
        <v>404.6</v>
      </c>
      <c r="K11677">
        <v>186.06</v>
      </c>
      <c r="L11677" t="s">
        <v>15</v>
      </c>
      <c r="M11677">
        <v>1.2828999999999999</v>
      </c>
    </row>
    <row r="11678" spans="1:13" x14ac:dyDescent="0.25">
      <c r="A11678">
        <v>290502</v>
      </c>
      <c r="B11678">
        <v>6</v>
      </c>
      <c r="C11678" s="1">
        <v>43083</v>
      </c>
      <c r="D11678">
        <v>205433</v>
      </c>
      <c r="E11678">
        <v>1366</v>
      </c>
      <c r="F11678">
        <v>1</v>
      </c>
      <c r="G11678">
        <v>46.186</v>
      </c>
      <c r="H11678" s="1">
        <v>43086</v>
      </c>
      <c r="I11678">
        <v>999999</v>
      </c>
      <c r="J11678">
        <v>46.186</v>
      </c>
      <c r="K11678">
        <v>21.238</v>
      </c>
      <c r="L11678" t="s">
        <v>15</v>
      </c>
      <c r="M11678">
        <v>1.2828999999999999</v>
      </c>
    </row>
    <row r="11679" spans="1:13" x14ac:dyDescent="0.25">
      <c r="A11679">
        <v>290503</v>
      </c>
      <c r="B11679">
        <v>0</v>
      </c>
      <c r="C11679" s="1">
        <v>43083</v>
      </c>
      <c r="D11679">
        <v>807910</v>
      </c>
      <c r="E11679">
        <v>1967</v>
      </c>
      <c r="F11679">
        <v>1</v>
      </c>
      <c r="G11679">
        <v>251.99100000000001</v>
      </c>
      <c r="H11679" s="1">
        <v>43084</v>
      </c>
      <c r="I11679">
        <v>999999</v>
      </c>
      <c r="J11679">
        <v>221.75200000000001</v>
      </c>
      <c r="K11679">
        <v>128.47499999999999</v>
      </c>
      <c r="L11679" t="s">
        <v>14</v>
      </c>
      <c r="M11679">
        <v>0.84419999999999995</v>
      </c>
    </row>
    <row r="11680" spans="1:13" x14ac:dyDescent="0.25">
      <c r="A11680">
        <v>290504</v>
      </c>
      <c r="B11680">
        <v>0</v>
      </c>
      <c r="C11680" s="1">
        <v>43083</v>
      </c>
      <c r="D11680">
        <v>424750</v>
      </c>
      <c r="E11680">
        <v>1617</v>
      </c>
      <c r="F11680">
        <v>2</v>
      </c>
      <c r="G11680">
        <v>75.387</v>
      </c>
      <c r="H11680" s="1">
        <v>43085</v>
      </c>
      <c r="I11680">
        <v>999999</v>
      </c>
      <c r="J11680">
        <v>68.602099999999993</v>
      </c>
      <c r="K11680">
        <v>34.670999999999999</v>
      </c>
      <c r="L11680" t="s">
        <v>14</v>
      </c>
      <c r="M11680">
        <v>0.84419999999999995</v>
      </c>
    </row>
    <row r="11681" spans="1:13" x14ac:dyDescent="0.25">
      <c r="A11681">
        <v>290505</v>
      </c>
      <c r="B11681">
        <v>0</v>
      </c>
      <c r="C11681" s="1">
        <v>43083</v>
      </c>
      <c r="D11681">
        <v>1485548</v>
      </c>
      <c r="E11681">
        <v>2100</v>
      </c>
      <c r="F11681">
        <v>1</v>
      </c>
      <c r="G11681">
        <v>1327.5</v>
      </c>
      <c r="H11681" s="1">
        <v>43083</v>
      </c>
      <c r="I11681">
        <v>510</v>
      </c>
      <c r="J11681">
        <v>1327.5</v>
      </c>
      <c r="K11681">
        <v>439.83</v>
      </c>
      <c r="L11681" t="s">
        <v>13</v>
      </c>
      <c r="M11681">
        <v>1</v>
      </c>
    </row>
    <row r="11682" spans="1:13" x14ac:dyDescent="0.25">
      <c r="A11682">
        <v>290505</v>
      </c>
      <c r="B11682">
        <v>1</v>
      </c>
      <c r="C11682" s="1">
        <v>43083</v>
      </c>
      <c r="D11682">
        <v>1485548</v>
      </c>
      <c r="E11682">
        <v>87</v>
      </c>
      <c r="F11682">
        <v>7</v>
      </c>
      <c r="G11682">
        <v>89.991</v>
      </c>
      <c r="H11682" s="1">
        <v>43083</v>
      </c>
      <c r="I11682">
        <v>510</v>
      </c>
      <c r="J11682">
        <v>83.691599999999994</v>
      </c>
      <c r="K11682">
        <v>41.381999999999998</v>
      </c>
      <c r="L11682" t="s">
        <v>13</v>
      </c>
      <c r="M11682">
        <v>1</v>
      </c>
    </row>
    <row r="11683" spans="1:13" x14ac:dyDescent="0.25">
      <c r="A11683">
        <v>290506</v>
      </c>
      <c r="B11683">
        <v>0</v>
      </c>
      <c r="C11683" s="1">
        <v>43083</v>
      </c>
      <c r="D11683">
        <v>1328958</v>
      </c>
      <c r="E11683">
        <v>1479</v>
      </c>
      <c r="F11683">
        <v>5</v>
      </c>
      <c r="G11683">
        <v>434</v>
      </c>
      <c r="H11683" s="1">
        <v>43083</v>
      </c>
      <c r="I11683">
        <v>430</v>
      </c>
      <c r="J11683">
        <v>403.62</v>
      </c>
      <c r="K11683">
        <v>199.584</v>
      </c>
      <c r="L11683" t="s">
        <v>13</v>
      </c>
      <c r="M11683">
        <v>1</v>
      </c>
    </row>
    <row r="11684" spans="1:13" x14ac:dyDescent="0.25">
      <c r="A11684">
        <v>290506</v>
      </c>
      <c r="B11684">
        <v>1</v>
      </c>
      <c r="C11684" s="1">
        <v>43083</v>
      </c>
      <c r="D11684">
        <v>1328958</v>
      </c>
      <c r="E11684">
        <v>2498</v>
      </c>
      <c r="F11684">
        <v>7</v>
      </c>
      <c r="G11684">
        <v>33.207999999999998</v>
      </c>
      <c r="H11684" s="1">
        <v>43083</v>
      </c>
      <c r="I11684">
        <v>430</v>
      </c>
      <c r="J11684">
        <v>30.551300000000001</v>
      </c>
      <c r="K11684">
        <v>16.925999999999998</v>
      </c>
      <c r="L11684" t="s">
        <v>13</v>
      </c>
      <c r="M11684">
        <v>1</v>
      </c>
    </row>
    <row r="11685" spans="1:13" x14ac:dyDescent="0.25">
      <c r="A11685">
        <v>290506</v>
      </c>
      <c r="B11685">
        <v>2</v>
      </c>
      <c r="C11685" s="1">
        <v>43083</v>
      </c>
      <c r="D11685">
        <v>1328958</v>
      </c>
      <c r="E11685">
        <v>665</v>
      </c>
      <c r="F11685">
        <v>7</v>
      </c>
      <c r="G11685">
        <v>153</v>
      </c>
      <c r="H11685" s="1">
        <v>43083</v>
      </c>
      <c r="I11685">
        <v>430</v>
      </c>
      <c r="J11685">
        <v>133.11000000000001</v>
      </c>
      <c r="K11685">
        <v>78</v>
      </c>
      <c r="L11685" t="s">
        <v>13</v>
      </c>
      <c r="M11685">
        <v>1</v>
      </c>
    </row>
    <row r="11686" spans="1:13" x14ac:dyDescent="0.25">
      <c r="A11686">
        <v>290506</v>
      </c>
      <c r="B11686">
        <v>3</v>
      </c>
      <c r="C11686" s="1">
        <v>43083</v>
      </c>
      <c r="D11686">
        <v>1328958</v>
      </c>
      <c r="E11686">
        <v>1414</v>
      </c>
      <c r="F11686">
        <v>1</v>
      </c>
      <c r="G11686">
        <v>358.4</v>
      </c>
      <c r="H11686" s="1">
        <v>43083</v>
      </c>
      <c r="I11686">
        <v>430</v>
      </c>
      <c r="J11686">
        <v>318.976</v>
      </c>
      <c r="K11686">
        <v>164.822</v>
      </c>
      <c r="L11686" t="s">
        <v>13</v>
      </c>
      <c r="M11686">
        <v>1</v>
      </c>
    </row>
    <row r="11687" spans="1:13" x14ac:dyDescent="0.25">
      <c r="A11687">
        <v>290507</v>
      </c>
      <c r="B11687">
        <v>0</v>
      </c>
      <c r="C11687" s="1">
        <v>43083</v>
      </c>
      <c r="D11687">
        <v>1563162</v>
      </c>
      <c r="E11687">
        <v>860</v>
      </c>
      <c r="F11687">
        <v>7</v>
      </c>
      <c r="G11687">
        <v>44.924999999999997</v>
      </c>
      <c r="H11687" s="1">
        <v>43085</v>
      </c>
      <c r="I11687">
        <v>999999</v>
      </c>
      <c r="J11687">
        <v>41.331000000000003</v>
      </c>
      <c r="K11687">
        <v>20.655000000000001</v>
      </c>
      <c r="L11687" t="s">
        <v>13</v>
      </c>
      <c r="M11687">
        <v>1</v>
      </c>
    </row>
    <row r="11688" spans="1:13" x14ac:dyDescent="0.25">
      <c r="A11688">
        <v>290507</v>
      </c>
      <c r="B11688">
        <v>1</v>
      </c>
      <c r="C11688" s="1">
        <v>43083</v>
      </c>
      <c r="D11688">
        <v>1563162</v>
      </c>
      <c r="E11688">
        <v>2496</v>
      </c>
      <c r="F11688">
        <v>4</v>
      </c>
      <c r="G11688">
        <v>13.986000000000001</v>
      </c>
      <c r="H11688" s="1">
        <v>43085</v>
      </c>
      <c r="I11688">
        <v>999999</v>
      </c>
      <c r="J11688">
        <v>13.986000000000001</v>
      </c>
      <c r="K11688">
        <v>7.1260000000000003</v>
      </c>
      <c r="L11688" t="s">
        <v>13</v>
      </c>
      <c r="M11688">
        <v>1</v>
      </c>
    </row>
    <row r="11689" spans="1:13" x14ac:dyDescent="0.25">
      <c r="A11689">
        <v>290507</v>
      </c>
      <c r="B11689">
        <v>2</v>
      </c>
      <c r="C11689" s="1">
        <v>43083</v>
      </c>
      <c r="D11689">
        <v>1563162</v>
      </c>
      <c r="E11689">
        <v>1640</v>
      </c>
      <c r="F11689">
        <v>3</v>
      </c>
      <c r="G11689">
        <v>29.757000000000001</v>
      </c>
      <c r="H11689" s="1">
        <v>43085</v>
      </c>
      <c r="I11689">
        <v>999999</v>
      </c>
      <c r="J11689">
        <v>26.1861</v>
      </c>
      <c r="K11689">
        <v>9.8539999999999992</v>
      </c>
      <c r="L11689" t="s">
        <v>13</v>
      </c>
      <c r="M11689">
        <v>1</v>
      </c>
    </row>
    <row r="11690" spans="1:13" x14ac:dyDescent="0.25">
      <c r="A11690">
        <v>290507</v>
      </c>
      <c r="B11690">
        <v>3</v>
      </c>
      <c r="C11690" s="1">
        <v>43083</v>
      </c>
      <c r="D11690">
        <v>1563162</v>
      </c>
      <c r="E11690">
        <v>1681</v>
      </c>
      <c r="F11690">
        <v>3</v>
      </c>
      <c r="G11690">
        <v>6.2009999999999996</v>
      </c>
      <c r="H11690" s="1">
        <v>43085</v>
      </c>
      <c r="I11690">
        <v>999999</v>
      </c>
      <c r="J11690">
        <v>5.5808999999999997</v>
      </c>
      <c r="K11690">
        <v>2.8530000000000002</v>
      </c>
      <c r="L11690" t="s">
        <v>13</v>
      </c>
      <c r="M11690">
        <v>1</v>
      </c>
    </row>
    <row r="11691" spans="1:13" x14ac:dyDescent="0.25">
      <c r="A11691">
        <v>290508</v>
      </c>
      <c r="B11691">
        <v>0</v>
      </c>
      <c r="C11691" s="1">
        <v>43083</v>
      </c>
      <c r="D11691">
        <v>863114</v>
      </c>
      <c r="E11691">
        <v>652</v>
      </c>
      <c r="F11691">
        <v>9</v>
      </c>
      <c r="G11691">
        <v>181.5</v>
      </c>
      <c r="H11691" s="1">
        <v>43086</v>
      </c>
      <c r="I11691">
        <v>999999</v>
      </c>
      <c r="J11691">
        <v>181.5</v>
      </c>
      <c r="K11691">
        <v>83.46</v>
      </c>
      <c r="L11691" t="s">
        <v>14</v>
      </c>
      <c r="M11691">
        <v>0.84419999999999995</v>
      </c>
    </row>
    <row r="11692" spans="1:13" x14ac:dyDescent="0.25">
      <c r="A11692">
        <v>290508</v>
      </c>
      <c r="B11692">
        <v>1</v>
      </c>
      <c r="C11692" s="1">
        <v>43083</v>
      </c>
      <c r="D11692">
        <v>863114</v>
      </c>
      <c r="E11692">
        <v>85</v>
      </c>
      <c r="F11692">
        <v>2</v>
      </c>
      <c r="G11692">
        <v>89.991</v>
      </c>
      <c r="H11692" s="1">
        <v>43086</v>
      </c>
      <c r="I11692">
        <v>999999</v>
      </c>
      <c r="J11692">
        <v>81.891800000000003</v>
      </c>
      <c r="K11692">
        <v>41.381999999999998</v>
      </c>
      <c r="L11692" t="s">
        <v>14</v>
      </c>
      <c r="M11692">
        <v>0.84419999999999995</v>
      </c>
    </row>
    <row r="11693" spans="1:13" x14ac:dyDescent="0.25">
      <c r="A11693">
        <v>290508</v>
      </c>
      <c r="B11693">
        <v>2</v>
      </c>
      <c r="C11693" s="1">
        <v>43083</v>
      </c>
      <c r="D11693">
        <v>863114</v>
      </c>
      <c r="E11693">
        <v>1448</v>
      </c>
      <c r="F11693">
        <v>1</v>
      </c>
      <c r="G11693">
        <v>358.4</v>
      </c>
      <c r="H11693" s="1">
        <v>43086</v>
      </c>
      <c r="I11693">
        <v>999999</v>
      </c>
      <c r="J11693">
        <v>333.31200000000001</v>
      </c>
      <c r="K11693">
        <v>164.822</v>
      </c>
      <c r="L11693" t="s">
        <v>14</v>
      </c>
      <c r="M11693">
        <v>0.84419999999999995</v>
      </c>
    </row>
    <row r="11694" spans="1:13" x14ac:dyDescent="0.25">
      <c r="A11694">
        <v>290509</v>
      </c>
      <c r="B11694">
        <v>0</v>
      </c>
      <c r="C11694" s="1">
        <v>43083</v>
      </c>
      <c r="D11694">
        <v>1894771</v>
      </c>
      <c r="E11694">
        <v>473</v>
      </c>
      <c r="F11694">
        <v>2</v>
      </c>
      <c r="G11694">
        <v>88.5</v>
      </c>
      <c r="H11694" s="1">
        <v>43083</v>
      </c>
      <c r="I11694">
        <v>470</v>
      </c>
      <c r="J11694">
        <v>88.5</v>
      </c>
      <c r="K11694">
        <v>45.12</v>
      </c>
      <c r="L11694" t="s">
        <v>13</v>
      </c>
      <c r="M11694">
        <v>1</v>
      </c>
    </row>
    <row r="11695" spans="1:13" x14ac:dyDescent="0.25">
      <c r="A11695">
        <v>290510</v>
      </c>
      <c r="B11695">
        <v>0</v>
      </c>
      <c r="C11695" s="1">
        <v>43083</v>
      </c>
      <c r="D11695">
        <v>1885351</v>
      </c>
      <c r="E11695">
        <v>409</v>
      </c>
      <c r="F11695">
        <v>1</v>
      </c>
      <c r="G11695">
        <v>489</v>
      </c>
      <c r="H11695" s="1">
        <v>43083</v>
      </c>
      <c r="I11695">
        <v>480</v>
      </c>
      <c r="J11695">
        <v>440.1</v>
      </c>
      <c r="K11695">
        <v>249.3</v>
      </c>
      <c r="L11695" t="s">
        <v>13</v>
      </c>
      <c r="M11695">
        <v>1</v>
      </c>
    </row>
    <row r="11696" spans="1:13" x14ac:dyDescent="0.25">
      <c r="A11696">
        <v>290510</v>
      </c>
      <c r="B11696">
        <v>1</v>
      </c>
      <c r="C11696" s="1">
        <v>43083</v>
      </c>
      <c r="D11696">
        <v>1885351</v>
      </c>
      <c r="E11696">
        <v>742</v>
      </c>
      <c r="F11696">
        <v>2</v>
      </c>
      <c r="G11696">
        <v>153</v>
      </c>
      <c r="H11696" s="1">
        <v>43083</v>
      </c>
      <c r="I11696">
        <v>480</v>
      </c>
      <c r="J11696">
        <v>153</v>
      </c>
      <c r="K11696">
        <v>78</v>
      </c>
      <c r="L11696" t="s">
        <v>13</v>
      </c>
      <c r="M11696">
        <v>1</v>
      </c>
    </row>
    <row r="11697" spans="1:13" x14ac:dyDescent="0.25">
      <c r="A11697">
        <v>290600</v>
      </c>
      <c r="B11697">
        <v>0</v>
      </c>
      <c r="C11697" s="1">
        <v>43084</v>
      </c>
      <c r="D11697">
        <v>1736578</v>
      </c>
      <c r="E11697">
        <v>1684</v>
      </c>
      <c r="F11697">
        <v>1</v>
      </c>
      <c r="G11697">
        <v>15.201000000000001</v>
      </c>
      <c r="H11697" s="1">
        <v>43087</v>
      </c>
      <c r="I11697">
        <v>999999</v>
      </c>
      <c r="J11697">
        <v>13.9849</v>
      </c>
      <c r="K11697">
        <v>5.04</v>
      </c>
      <c r="L11697" t="s">
        <v>13</v>
      </c>
      <c r="M11697">
        <v>1</v>
      </c>
    </row>
    <row r="11698" spans="1:13" x14ac:dyDescent="0.25">
      <c r="A11698">
        <v>290600</v>
      </c>
      <c r="B11698">
        <v>1</v>
      </c>
      <c r="C11698" s="1">
        <v>43084</v>
      </c>
      <c r="D11698">
        <v>1736578</v>
      </c>
      <c r="E11698">
        <v>1651</v>
      </c>
      <c r="F11698">
        <v>4</v>
      </c>
      <c r="G11698">
        <v>207.98699999999999</v>
      </c>
      <c r="H11698" s="1">
        <v>43087</v>
      </c>
      <c r="I11698">
        <v>999999</v>
      </c>
      <c r="J11698">
        <v>180.9486</v>
      </c>
      <c r="K11698">
        <v>95.641000000000005</v>
      </c>
      <c r="L11698" t="s">
        <v>13</v>
      </c>
      <c r="M11698">
        <v>1</v>
      </c>
    </row>
    <row r="11699" spans="1:13" x14ac:dyDescent="0.25">
      <c r="A11699">
        <v>290600</v>
      </c>
      <c r="B11699">
        <v>2</v>
      </c>
      <c r="C11699" s="1">
        <v>43084</v>
      </c>
      <c r="D11699">
        <v>1736578</v>
      </c>
      <c r="E11699">
        <v>1414</v>
      </c>
      <c r="F11699">
        <v>1</v>
      </c>
      <c r="G11699">
        <v>358.4</v>
      </c>
      <c r="H11699" s="1">
        <v>43087</v>
      </c>
      <c r="I11699">
        <v>999999</v>
      </c>
      <c r="J11699">
        <v>358.4</v>
      </c>
      <c r="K11699">
        <v>164.822</v>
      </c>
      <c r="L11699" t="s">
        <v>13</v>
      </c>
      <c r="M11699">
        <v>1</v>
      </c>
    </row>
    <row r="11700" spans="1:13" x14ac:dyDescent="0.25">
      <c r="A11700">
        <v>290600</v>
      </c>
      <c r="B11700">
        <v>3</v>
      </c>
      <c r="C11700" s="1">
        <v>43084</v>
      </c>
      <c r="D11700">
        <v>1736578</v>
      </c>
      <c r="E11700">
        <v>2094</v>
      </c>
      <c r="F11700">
        <v>2</v>
      </c>
      <c r="G11700">
        <v>231.75</v>
      </c>
      <c r="H11700" s="1">
        <v>43087</v>
      </c>
      <c r="I11700">
        <v>999999</v>
      </c>
      <c r="J11700">
        <v>231.75</v>
      </c>
      <c r="K11700">
        <v>118.152</v>
      </c>
      <c r="L11700" t="s">
        <v>13</v>
      </c>
      <c r="M11700">
        <v>1</v>
      </c>
    </row>
    <row r="11701" spans="1:13" x14ac:dyDescent="0.25">
      <c r="A11701">
        <v>290601</v>
      </c>
      <c r="B11701">
        <v>0</v>
      </c>
      <c r="C11701" s="1">
        <v>43084</v>
      </c>
      <c r="D11701">
        <v>1807324</v>
      </c>
      <c r="E11701">
        <v>1413</v>
      </c>
      <c r="F11701">
        <v>2</v>
      </c>
      <c r="G11701">
        <v>418.6</v>
      </c>
      <c r="H11701" s="1">
        <v>43085</v>
      </c>
      <c r="I11701">
        <v>999999</v>
      </c>
      <c r="J11701">
        <v>385.11200000000002</v>
      </c>
      <c r="K11701">
        <v>192.5</v>
      </c>
      <c r="L11701" t="s">
        <v>13</v>
      </c>
      <c r="M11701">
        <v>1</v>
      </c>
    </row>
    <row r="11702" spans="1:13" x14ac:dyDescent="0.25">
      <c r="A11702">
        <v>290602</v>
      </c>
      <c r="B11702">
        <v>0</v>
      </c>
      <c r="C11702" s="1">
        <v>43084</v>
      </c>
      <c r="D11702">
        <v>1156849</v>
      </c>
      <c r="E11702">
        <v>147</v>
      </c>
      <c r="F11702">
        <v>5</v>
      </c>
      <c r="G11702">
        <v>2754.9904999999999</v>
      </c>
      <c r="H11702" s="1">
        <v>43084</v>
      </c>
      <c r="I11702">
        <v>380</v>
      </c>
      <c r="J11702">
        <v>2754.9904999999999</v>
      </c>
      <c r="K11702">
        <v>912.779</v>
      </c>
      <c r="L11702" t="s">
        <v>16</v>
      </c>
      <c r="M11702">
        <v>0.74750000000000005</v>
      </c>
    </row>
    <row r="11703" spans="1:13" x14ac:dyDescent="0.25">
      <c r="A11703">
        <v>290602</v>
      </c>
      <c r="B11703">
        <v>1</v>
      </c>
      <c r="C11703" s="1">
        <v>43084</v>
      </c>
      <c r="D11703">
        <v>1156849</v>
      </c>
      <c r="E11703">
        <v>148</v>
      </c>
      <c r="F11703">
        <v>5</v>
      </c>
      <c r="G11703">
        <v>2754.9904999999999</v>
      </c>
      <c r="H11703" s="1">
        <v>43084</v>
      </c>
      <c r="I11703">
        <v>380</v>
      </c>
      <c r="J11703">
        <v>2424.3915999999999</v>
      </c>
      <c r="K11703">
        <v>912.779</v>
      </c>
      <c r="L11703" t="s">
        <v>16</v>
      </c>
      <c r="M11703">
        <v>0.74750000000000005</v>
      </c>
    </row>
    <row r="11704" spans="1:13" x14ac:dyDescent="0.25">
      <c r="A11704">
        <v>290602</v>
      </c>
      <c r="B11704">
        <v>2</v>
      </c>
      <c r="C11704" s="1">
        <v>43084</v>
      </c>
      <c r="D11704">
        <v>1156849</v>
      </c>
      <c r="E11704">
        <v>1428</v>
      </c>
      <c r="F11704">
        <v>2</v>
      </c>
      <c r="G11704">
        <v>375.2</v>
      </c>
      <c r="H11704" s="1">
        <v>43084</v>
      </c>
      <c r="I11704">
        <v>380</v>
      </c>
      <c r="J11704">
        <v>330.17599999999999</v>
      </c>
      <c r="K11704">
        <v>172.536</v>
      </c>
      <c r="L11704" t="s">
        <v>16</v>
      </c>
      <c r="M11704">
        <v>0.74750000000000005</v>
      </c>
    </row>
    <row r="11705" spans="1:13" x14ac:dyDescent="0.25">
      <c r="A11705">
        <v>290603</v>
      </c>
      <c r="B11705">
        <v>0</v>
      </c>
      <c r="C11705" s="1">
        <v>43084</v>
      </c>
      <c r="D11705">
        <v>1933519</v>
      </c>
      <c r="E11705">
        <v>579</v>
      </c>
      <c r="F11705">
        <v>5</v>
      </c>
      <c r="G11705">
        <v>343.5</v>
      </c>
      <c r="H11705" s="1">
        <v>43084</v>
      </c>
      <c r="I11705">
        <v>570</v>
      </c>
      <c r="J11705">
        <v>333.19499999999999</v>
      </c>
      <c r="K11705">
        <v>175.125</v>
      </c>
      <c r="L11705" t="s">
        <v>13</v>
      </c>
      <c r="M11705">
        <v>1</v>
      </c>
    </row>
    <row r="11706" spans="1:13" x14ac:dyDescent="0.25">
      <c r="A11706">
        <v>290604</v>
      </c>
      <c r="B11706">
        <v>0</v>
      </c>
      <c r="C11706" s="1">
        <v>43084</v>
      </c>
      <c r="D11706">
        <v>94055</v>
      </c>
      <c r="E11706">
        <v>2494</v>
      </c>
      <c r="F11706">
        <v>1</v>
      </c>
      <c r="G11706">
        <v>4.1159999999999997</v>
      </c>
      <c r="H11706" s="1">
        <v>43090</v>
      </c>
      <c r="I11706">
        <v>999999</v>
      </c>
      <c r="J11706">
        <v>3.7867000000000002</v>
      </c>
      <c r="K11706">
        <v>2.1</v>
      </c>
      <c r="L11706" t="s">
        <v>17</v>
      </c>
      <c r="M11706">
        <v>1.3028999999999999</v>
      </c>
    </row>
    <row r="11707" spans="1:13" x14ac:dyDescent="0.25">
      <c r="A11707">
        <v>290605</v>
      </c>
      <c r="B11707">
        <v>0</v>
      </c>
      <c r="C11707" s="1">
        <v>43084</v>
      </c>
      <c r="D11707">
        <v>123210</v>
      </c>
      <c r="E11707">
        <v>1437</v>
      </c>
      <c r="F11707">
        <v>1</v>
      </c>
      <c r="G11707">
        <v>278.60000000000002</v>
      </c>
      <c r="H11707" s="1">
        <v>43084</v>
      </c>
      <c r="I11707">
        <v>50</v>
      </c>
      <c r="J11707">
        <v>278.60000000000002</v>
      </c>
      <c r="K11707">
        <v>128.114</v>
      </c>
      <c r="L11707" t="s">
        <v>17</v>
      </c>
      <c r="M11707">
        <v>1.3028999999999999</v>
      </c>
    </row>
    <row r="11708" spans="1:13" x14ac:dyDescent="0.25">
      <c r="A11708">
        <v>290606</v>
      </c>
      <c r="B11708">
        <v>0</v>
      </c>
      <c r="C11708" s="1">
        <v>43084</v>
      </c>
      <c r="D11708">
        <v>217285</v>
      </c>
      <c r="E11708">
        <v>1557</v>
      </c>
      <c r="F11708">
        <v>2</v>
      </c>
      <c r="G11708">
        <v>434</v>
      </c>
      <c r="H11708" s="1">
        <v>43084</v>
      </c>
      <c r="I11708">
        <v>80</v>
      </c>
      <c r="J11708">
        <v>377.58</v>
      </c>
      <c r="K11708">
        <v>199.584</v>
      </c>
      <c r="L11708" t="s">
        <v>15</v>
      </c>
      <c r="M11708">
        <v>1.2765</v>
      </c>
    </row>
    <row r="11709" spans="1:13" x14ac:dyDescent="0.25">
      <c r="A11709">
        <v>290606</v>
      </c>
      <c r="B11709">
        <v>1</v>
      </c>
      <c r="C11709" s="1">
        <v>43084</v>
      </c>
      <c r="D11709">
        <v>217285</v>
      </c>
      <c r="E11709">
        <v>1784</v>
      </c>
      <c r="F11709">
        <v>7</v>
      </c>
      <c r="G11709">
        <v>38.700000000000003</v>
      </c>
      <c r="H11709" s="1">
        <v>43084</v>
      </c>
      <c r="I11709">
        <v>80</v>
      </c>
      <c r="J11709">
        <v>33.668999999999997</v>
      </c>
      <c r="K11709">
        <v>19.728000000000002</v>
      </c>
      <c r="L11709" t="s">
        <v>15</v>
      </c>
      <c r="M11709">
        <v>1.2765</v>
      </c>
    </row>
    <row r="11710" spans="1:13" x14ac:dyDescent="0.25">
      <c r="A11710">
        <v>290607</v>
      </c>
      <c r="B11710">
        <v>0</v>
      </c>
      <c r="C11710" s="1">
        <v>43084</v>
      </c>
      <c r="D11710">
        <v>513174</v>
      </c>
      <c r="E11710">
        <v>1509</v>
      </c>
      <c r="F11710">
        <v>1</v>
      </c>
      <c r="G11710">
        <v>434</v>
      </c>
      <c r="H11710" s="1">
        <v>43084</v>
      </c>
      <c r="I11710">
        <v>230</v>
      </c>
      <c r="J11710">
        <v>429.66</v>
      </c>
      <c r="K11710">
        <v>199.584</v>
      </c>
      <c r="L11710" t="s">
        <v>14</v>
      </c>
      <c r="M11710">
        <v>0.84699999999999998</v>
      </c>
    </row>
    <row r="11711" spans="1:13" x14ac:dyDescent="0.25">
      <c r="A11711">
        <v>290607</v>
      </c>
      <c r="B11711">
        <v>1</v>
      </c>
      <c r="C11711" s="1">
        <v>43084</v>
      </c>
      <c r="D11711">
        <v>513174</v>
      </c>
      <c r="E11711">
        <v>1254</v>
      </c>
      <c r="F11711">
        <v>1</v>
      </c>
      <c r="G11711">
        <v>21.989000000000001</v>
      </c>
      <c r="H11711" s="1">
        <v>43084</v>
      </c>
      <c r="I11711">
        <v>230</v>
      </c>
      <c r="J11711">
        <v>21.989000000000001</v>
      </c>
      <c r="K11711">
        <v>11.209</v>
      </c>
      <c r="L11711" t="s">
        <v>14</v>
      </c>
      <c r="M11711">
        <v>0.84699999999999998</v>
      </c>
    </row>
    <row r="11712" spans="1:13" x14ac:dyDescent="0.25">
      <c r="A11712">
        <v>290607</v>
      </c>
      <c r="B11712">
        <v>2</v>
      </c>
      <c r="C11712" s="1">
        <v>43084</v>
      </c>
      <c r="D11712">
        <v>513174</v>
      </c>
      <c r="E11712">
        <v>1457</v>
      </c>
      <c r="F11712">
        <v>5</v>
      </c>
      <c r="G11712">
        <v>264.60000000000002</v>
      </c>
      <c r="H11712" s="1">
        <v>43084</v>
      </c>
      <c r="I11712">
        <v>230</v>
      </c>
      <c r="J11712">
        <v>235.494</v>
      </c>
      <c r="K11712">
        <v>121.67400000000001</v>
      </c>
      <c r="L11712" t="s">
        <v>14</v>
      </c>
      <c r="M11712">
        <v>0.84699999999999998</v>
      </c>
    </row>
    <row r="11713" spans="1:13" x14ac:dyDescent="0.25">
      <c r="A11713">
        <v>290608</v>
      </c>
      <c r="B11713">
        <v>0</v>
      </c>
      <c r="C11713" s="1">
        <v>43084</v>
      </c>
      <c r="D11713">
        <v>1413180</v>
      </c>
      <c r="E11713">
        <v>1456</v>
      </c>
      <c r="F11713">
        <v>1</v>
      </c>
      <c r="G11713">
        <v>421.4</v>
      </c>
      <c r="H11713" s="1">
        <v>43084</v>
      </c>
      <c r="I11713">
        <v>650</v>
      </c>
      <c r="J11713">
        <v>383.47399999999999</v>
      </c>
      <c r="K11713">
        <v>193.78800000000001</v>
      </c>
      <c r="L11713" t="s">
        <v>13</v>
      </c>
      <c r="M11713">
        <v>1</v>
      </c>
    </row>
    <row r="11714" spans="1:13" x14ac:dyDescent="0.25">
      <c r="A11714">
        <v>290608</v>
      </c>
      <c r="B11714">
        <v>1</v>
      </c>
      <c r="C11714" s="1">
        <v>43084</v>
      </c>
      <c r="D11714">
        <v>1413180</v>
      </c>
      <c r="E11714">
        <v>162</v>
      </c>
      <c r="F11714">
        <v>3</v>
      </c>
      <c r="G11714">
        <v>1512.59</v>
      </c>
      <c r="H11714" s="1">
        <v>43084</v>
      </c>
      <c r="I11714">
        <v>650</v>
      </c>
      <c r="J11714">
        <v>1512.59</v>
      </c>
      <c r="K11714">
        <v>501.15350000000001</v>
      </c>
      <c r="L11714" t="s">
        <v>13</v>
      </c>
      <c r="M11714">
        <v>1</v>
      </c>
    </row>
    <row r="11715" spans="1:13" x14ac:dyDescent="0.25">
      <c r="A11715">
        <v>290700</v>
      </c>
      <c r="B11715">
        <v>0</v>
      </c>
      <c r="C11715" s="1">
        <v>43085</v>
      </c>
      <c r="D11715">
        <v>173629</v>
      </c>
      <c r="E11715">
        <v>1375</v>
      </c>
      <c r="F11715">
        <v>3</v>
      </c>
      <c r="G11715">
        <v>58.8</v>
      </c>
      <c r="H11715" s="1">
        <v>43085</v>
      </c>
      <c r="I11715">
        <v>10</v>
      </c>
      <c r="J11715">
        <v>54.095999999999997</v>
      </c>
      <c r="K11715">
        <v>19.488</v>
      </c>
      <c r="L11715" t="s">
        <v>17</v>
      </c>
      <c r="M11715">
        <v>1.3028999999999999</v>
      </c>
    </row>
    <row r="11716" spans="1:13" x14ac:dyDescent="0.25">
      <c r="A11716">
        <v>290700</v>
      </c>
      <c r="B11716">
        <v>1</v>
      </c>
      <c r="C11716" s="1">
        <v>43085</v>
      </c>
      <c r="D11716">
        <v>173629</v>
      </c>
      <c r="E11716">
        <v>1330</v>
      </c>
      <c r="F11716">
        <v>1</v>
      </c>
      <c r="G11716">
        <v>32.186</v>
      </c>
      <c r="H11716" s="1">
        <v>43085</v>
      </c>
      <c r="I11716">
        <v>10</v>
      </c>
      <c r="J11716">
        <v>29.6111</v>
      </c>
      <c r="K11716">
        <v>14.798</v>
      </c>
      <c r="L11716" t="s">
        <v>17</v>
      </c>
      <c r="M11716">
        <v>1.3028999999999999</v>
      </c>
    </row>
    <row r="11717" spans="1:13" x14ac:dyDescent="0.25">
      <c r="A11717">
        <v>290700</v>
      </c>
      <c r="B11717">
        <v>2</v>
      </c>
      <c r="C11717" s="1">
        <v>43085</v>
      </c>
      <c r="D11717">
        <v>173629</v>
      </c>
      <c r="E11717">
        <v>330</v>
      </c>
      <c r="F11717">
        <v>2</v>
      </c>
      <c r="G11717">
        <v>293.55</v>
      </c>
      <c r="H11717" s="1">
        <v>43085</v>
      </c>
      <c r="I11717">
        <v>10</v>
      </c>
      <c r="J11717">
        <v>275.93700000000001</v>
      </c>
      <c r="K11717">
        <v>149.66300000000001</v>
      </c>
      <c r="L11717" t="s">
        <v>17</v>
      </c>
      <c r="M11717">
        <v>1.3028999999999999</v>
      </c>
    </row>
    <row r="11718" spans="1:13" x14ac:dyDescent="0.25">
      <c r="A11718">
        <v>290701</v>
      </c>
      <c r="B11718">
        <v>0</v>
      </c>
      <c r="C11718" s="1">
        <v>43085</v>
      </c>
      <c r="D11718">
        <v>421207</v>
      </c>
      <c r="E11718">
        <v>263</v>
      </c>
      <c r="F11718">
        <v>2</v>
      </c>
      <c r="G11718">
        <v>502.55</v>
      </c>
      <c r="H11718" s="1">
        <v>43088</v>
      </c>
      <c r="I11718">
        <v>999999</v>
      </c>
      <c r="J11718">
        <v>467.37150000000003</v>
      </c>
      <c r="K11718">
        <v>231.10650000000001</v>
      </c>
      <c r="L11718" t="s">
        <v>14</v>
      </c>
      <c r="M11718">
        <v>0.84699999999999998</v>
      </c>
    </row>
    <row r="11719" spans="1:13" x14ac:dyDescent="0.25">
      <c r="A11719">
        <v>290701</v>
      </c>
      <c r="B11719">
        <v>1</v>
      </c>
      <c r="C11719" s="1">
        <v>43085</v>
      </c>
      <c r="D11719">
        <v>421207</v>
      </c>
      <c r="E11719">
        <v>1467</v>
      </c>
      <c r="F11719">
        <v>1</v>
      </c>
      <c r="G11719">
        <v>421.4</v>
      </c>
      <c r="H11719" s="1">
        <v>43088</v>
      </c>
      <c r="I11719">
        <v>999999</v>
      </c>
      <c r="J11719">
        <v>370.83199999999999</v>
      </c>
      <c r="K11719">
        <v>193.78800000000001</v>
      </c>
      <c r="L11719" t="s">
        <v>14</v>
      </c>
      <c r="M11719">
        <v>0.84699999999999998</v>
      </c>
    </row>
    <row r="11720" spans="1:13" x14ac:dyDescent="0.25">
      <c r="A11720">
        <v>290701</v>
      </c>
      <c r="B11720">
        <v>2</v>
      </c>
      <c r="C11720" s="1">
        <v>43085</v>
      </c>
      <c r="D11720">
        <v>421207</v>
      </c>
      <c r="E11720">
        <v>995</v>
      </c>
      <c r="F11720">
        <v>1</v>
      </c>
      <c r="G11720">
        <v>207.35</v>
      </c>
      <c r="H11720" s="1">
        <v>43088</v>
      </c>
      <c r="I11720">
        <v>999999</v>
      </c>
      <c r="J11720">
        <v>207.35</v>
      </c>
      <c r="K11720">
        <v>95.347999999999999</v>
      </c>
      <c r="L11720" t="s">
        <v>14</v>
      </c>
      <c r="M11720">
        <v>0.84699999999999998</v>
      </c>
    </row>
    <row r="11721" spans="1:13" x14ac:dyDescent="0.25">
      <c r="A11721">
        <v>290701</v>
      </c>
      <c r="B11721">
        <v>3</v>
      </c>
      <c r="C11721" s="1">
        <v>43085</v>
      </c>
      <c r="D11721">
        <v>421207</v>
      </c>
      <c r="E11721">
        <v>1580</v>
      </c>
      <c r="F11721">
        <v>2</v>
      </c>
      <c r="G11721">
        <v>284.7</v>
      </c>
      <c r="H11721" s="1">
        <v>43088</v>
      </c>
      <c r="I11721">
        <v>999999</v>
      </c>
      <c r="J11721">
        <v>284.7</v>
      </c>
      <c r="K11721">
        <v>94.328000000000003</v>
      </c>
      <c r="L11721" t="s">
        <v>14</v>
      </c>
      <c r="M11721">
        <v>0.84699999999999998</v>
      </c>
    </row>
    <row r="11722" spans="1:13" x14ac:dyDescent="0.25">
      <c r="A11722">
        <v>290702</v>
      </c>
      <c r="B11722">
        <v>0</v>
      </c>
      <c r="C11722" s="1">
        <v>43085</v>
      </c>
      <c r="D11722">
        <v>1547274</v>
      </c>
      <c r="E11722">
        <v>427</v>
      </c>
      <c r="F11722">
        <v>4</v>
      </c>
      <c r="G11722">
        <v>703.5</v>
      </c>
      <c r="H11722" s="1">
        <v>43089</v>
      </c>
      <c r="I11722">
        <v>999999</v>
      </c>
      <c r="J11722">
        <v>626.11500000000001</v>
      </c>
      <c r="K11722">
        <v>323.52</v>
      </c>
      <c r="L11722" t="s">
        <v>13</v>
      </c>
      <c r="M11722">
        <v>1</v>
      </c>
    </row>
    <row r="11723" spans="1:13" x14ac:dyDescent="0.25">
      <c r="A11723">
        <v>290703</v>
      </c>
      <c r="B11723">
        <v>0</v>
      </c>
      <c r="C11723" s="1">
        <v>43085</v>
      </c>
      <c r="D11723">
        <v>1474363</v>
      </c>
      <c r="E11723">
        <v>1381</v>
      </c>
      <c r="F11723">
        <v>2</v>
      </c>
      <c r="G11723">
        <v>32.186</v>
      </c>
      <c r="H11723" s="1">
        <v>43088</v>
      </c>
      <c r="I11723">
        <v>999999</v>
      </c>
      <c r="J11723">
        <v>28.001799999999999</v>
      </c>
      <c r="K11723">
        <v>14.798</v>
      </c>
      <c r="L11723" t="s">
        <v>13</v>
      </c>
      <c r="M11723">
        <v>1</v>
      </c>
    </row>
    <row r="11724" spans="1:13" x14ac:dyDescent="0.25">
      <c r="A11724">
        <v>290704</v>
      </c>
      <c r="B11724">
        <v>0</v>
      </c>
      <c r="C11724" s="1">
        <v>43085</v>
      </c>
      <c r="D11724">
        <v>1249931</v>
      </c>
      <c r="E11724">
        <v>191</v>
      </c>
      <c r="F11724">
        <v>1</v>
      </c>
      <c r="G11724">
        <v>62.7</v>
      </c>
      <c r="H11724" s="1">
        <v>43085</v>
      </c>
      <c r="I11724">
        <v>530</v>
      </c>
      <c r="J11724">
        <v>53.921999999999997</v>
      </c>
      <c r="K11724">
        <v>31.967500000000001</v>
      </c>
      <c r="L11724" t="s">
        <v>13</v>
      </c>
      <c r="M11724">
        <v>1</v>
      </c>
    </row>
    <row r="11725" spans="1:13" x14ac:dyDescent="0.25">
      <c r="A11725">
        <v>290705</v>
      </c>
      <c r="B11725">
        <v>0</v>
      </c>
      <c r="C11725" s="1">
        <v>43085</v>
      </c>
      <c r="D11725">
        <v>1327262</v>
      </c>
      <c r="E11725">
        <v>1605</v>
      </c>
      <c r="F11725">
        <v>3</v>
      </c>
      <c r="G11725">
        <v>376.98700000000002</v>
      </c>
      <c r="H11725" s="1">
        <v>43085</v>
      </c>
      <c r="I11725">
        <v>560</v>
      </c>
      <c r="J11725">
        <v>373.21710000000002</v>
      </c>
      <c r="K11725">
        <v>124.904</v>
      </c>
      <c r="L11725" t="s">
        <v>13</v>
      </c>
      <c r="M11725">
        <v>1</v>
      </c>
    </row>
    <row r="11726" spans="1:13" x14ac:dyDescent="0.25">
      <c r="A11726">
        <v>290705</v>
      </c>
      <c r="B11726">
        <v>1</v>
      </c>
      <c r="C11726" s="1">
        <v>43085</v>
      </c>
      <c r="D11726">
        <v>1327262</v>
      </c>
      <c r="E11726">
        <v>164</v>
      </c>
      <c r="F11726">
        <v>1</v>
      </c>
      <c r="G11726">
        <v>1512.59</v>
      </c>
      <c r="H11726" s="1">
        <v>43085</v>
      </c>
      <c r="I11726">
        <v>560</v>
      </c>
      <c r="J11726">
        <v>1497.4640999999999</v>
      </c>
      <c r="K11726">
        <v>501.15350000000001</v>
      </c>
      <c r="L11726" t="s">
        <v>13</v>
      </c>
      <c r="M11726">
        <v>1</v>
      </c>
    </row>
    <row r="11727" spans="1:13" x14ac:dyDescent="0.25">
      <c r="A11727">
        <v>290706</v>
      </c>
      <c r="B11727">
        <v>0</v>
      </c>
      <c r="C11727" s="1">
        <v>43085</v>
      </c>
      <c r="D11727">
        <v>1601867</v>
      </c>
      <c r="E11727">
        <v>202</v>
      </c>
      <c r="F11727">
        <v>4</v>
      </c>
      <c r="G11727">
        <v>654.54999999999995</v>
      </c>
      <c r="H11727" s="1">
        <v>43088</v>
      </c>
      <c r="I11727">
        <v>999999</v>
      </c>
      <c r="J11727">
        <v>654.54999999999995</v>
      </c>
      <c r="K11727">
        <v>301.00749999999999</v>
      </c>
      <c r="L11727" t="s">
        <v>13</v>
      </c>
      <c r="M11727">
        <v>1</v>
      </c>
    </row>
    <row r="11728" spans="1:13" x14ac:dyDescent="0.25">
      <c r="A11728">
        <v>290706</v>
      </c>
      <c r="B11728">
        <v>1</v>
      </c>
      <c r="C11728" s="1">
        <v>43085</v>
      </c>
      <c r="D11728">
        <v>1601867</v>
      </c>
      <c r="E11728">
        <v>1157</v>
      </c>
      <c r="F11728">
        <v>2</v>
      </c>
      <c r="G11728">
        <v>1738</v>
      </c>
      <c r="H11728" s="1">
        <v>43088</v>
      </c>
      <c r="I11728">
        <v>999999</v>
      </c>
      <c r="J11728">
        <v>1494.68</v>
      </c>
      <c r="K11728">
        <v>575.83900000000006</v>
      </c>
      <c r="L11728" t="s">
        <v>13</v>
      </c>
      <c r="M11728">
        <v>1</v>
      </c>
    </row>
    <row r="11729" spans="1:13" x14ac:dyDescent="0.25">
      <c r="A11729">
        <v>290706</v>
      </c>
      <c r="B11729">
        <v>2</v>
      </c>
      <c r="C11729" s="1">
        <v>43085</v>
      </c>
      <c r="D11729">
        <v>1601867</v>
      </c>
      <c r="E11729">
        <v>1419</v>
      </c>
      <c r="F11729">
        <v>4</v>
      </c>
      <c r="G11729">
        <v>361.2</v>
      </c>
      <c r="H11729" s="1">
        <v>43088</v>
      </c>
      <c r="I11729">
        <v>999999</v>
      </c>
      <c r="J11729">
        <v>350.36399999999998</v>
      </c>
      <c r="K11729">
        <v>166.11</v>
      </c>
      <c r="L11729" t="s">
        <v>13</v>
      </c>
      <c r="M11729">
        <v>1</v>
      </c>
    </row>
    <row r="11730" spans="1:13" x14ac:dyDescent="0.25">
      <c r="A11730">
        <v>290707</v>
      </c>
      <c r="B11730">
        <v>0</v>
      </c>
      <c r="C11730" s="1">
        <v>43085</v>
      </c>
      <c r="D11730">
        <v>1558353</v>
      </c>
      <c r="E11730">
        <v>352</v>
      </c>
      <c r="F11730">
        <v>6</v>
      </c>
      <c r="G11730">
        <v>480</v>
      </c>
      <c r="H11730" s="1">
        <v>43085</v>
      </c>
      <c r="I11730">
        <v>530</v>
      </c>
      <c r="J11730">
        <v>480</v>
      </c>
      <c r="K11730">
        <v>244.72499999999999</v>
      </c>
      <c r="L11730" t="s">
        <v>13</v>
      </c>
      <c r="M11730">
        <v>1</v>
      </c>
    </row>
    <row r="11731" spans="1:13" x14ac:dyDescent="0.25">
      <c r="A11731">
        <v>290708</v>
      </c>
      <c r="B11731">
        <v>0</v>
      </c>
      <c r="C11731" s="1">
        <v>43085</v>
      </c>
      <c r="D11731">
        <v>1018098</v>
      </c>
      <c r="E11731">
        <v>1454</v>
      </c>
      <c r="F11731">
        <v>2</v>
      </c>
      <c r="G11731">
        <v>278.60000000000002</v>
      </c>
      <c r="H11731" s="1">
        <v>43088</v>
      </c>
      <c r="I11731">
        <v>999999</v>
      </c>
      <c r="J11731">
        <v>247.95400000000001</v>
      </c>
      <c r="K11731">
        <v>128.114</v>
      </c>
      <c r="L11731" t="s">
        <v>16</v>
      </c>
      <c r="M11731">
        <v>0.74750000000000005</v>
      </c>
    </row>
    <row r="11732" spans="1:13" x14ac:dyDescent="0.25">
      <c r="A11732">
        <v>290709</v>
      </c>
      <c r="B11732">
        <v>0</v>
      </c>
      <c r="C11732" s="1">
        <v>43085</v>
      </c>
      <c r="D11732">
        <v>489997</v>
      </c>
      <c r="E11732">
        <v>428</v>
      </c>
      <c r="F11732">
        <v>4</v>
      </c>
      <c r="G11732">
        <v>1453.5</v>
      </c>
      <c r="H11732" s="1">
        <v>43085</v>
      </c>
      <c r="I11732">
        <v>220</v>
      </c>
      <c r="J11732">
        <v>1279.08</v>
      </c>
      <c r="K11732">
        <v>481.57499999999999</v>
      </c>
      <c r="L11732" t="s">
        <v>14</v>
      </c>
      <c r="M11732">
        <v>0.84699999999999998</v>
      </c>
    </row>
    <row r="11733" spans="1:13" x14ac:dyDescent="0.25">
      <c r="A11733">
        <v>290709</v>
      </c>
      <c r="B11733">
        <v>1</v>
      </c>
      <c r="C11733" s="1">
        <v>43085</v>
      </c>
      <c r="D11733">
        <v>489997</v>
      </c>
      <c r="E11733">
        <v>1303</v>
      </c>
      <c r="F11733">
        <v>3</v>
      </c>
      <c r="G11733">
        <v>104.5</v>
      </c>
      <c r="H11733" s="1">
        <v>43085</v>
      </c>
      <c r="I11733">
        <v>220</v>
      </c>
      <c r="J11733">
        <v>93.004999999999995</v>
      </c>
      <c r="K11733">
        <v>48.058999999999997</v>
      </c>
      <c r="L11733" t="s">
        <v>14</v>
      </c>
      <c r="M11733">
        <v>0.84699999999999998</v>
      </c>
    </row>
    <row r="11734" spans="1:13" x14ac:dyDescent="0.25">
      <c r="A11734">
        <v>290709</v>
      </c>
      <c r="B11734">
        <v>2</v>
      </c>
      <c r="C11734" s="1">
        <v>43085</v>
      </c>
      <c r="D11734">
        <v>489997</v>
      </c>
      <c r="E11734">
        <v>2513</v>
      </c>
      <c r="F11734">
        <v>1</v>
      </c>
      <c r="G11734">
        <v>181.98599999999999</v>
      </c>
      <c r="H11734" s="1">
        <v>43085</v>
      </c>
      <c r="I11734">
        <v>220</v>
      </c>
      <c r="J11734">
        <v>158.3278</v>
      </c>
      <c r="K11734">
        <v>60.298000000000002</v>
      </c>
      <c r="L11734" t="s">
        <v>14</v>
      </c>
      <c r="M11734">
        <v>0.84699999999999998</v>
      </c>
    </row>
    <row r="11735" spans="1:13" x14ac:dyDescent="0.25">
      <c r="A11735">
        <v>290709</v>
      </c>
      <c r="B11735">
        <v>3</v>
      </c>
      <c r="C11735" s="1">
        <v>43085</v>
      </c>
      <c r="D11735">
        <v>489997</v>
      </c>
      <c r="E11735">
        <v>447</v>
      </c>
      <c r="F11735">
        <v>1</v>
      </c>
      <c r="G11735">
        <v>344.85</v>
      </c>
      <c r="H11735" s="1">
        <v>43085</v>
      </c>
      <c r="I11735">
        <v>220</v>
      </c>
      <c r="J11735">
        <v>331.05599999999998</v>
      </c>
      <c r="K11735">
        <v>175.815</v>
      </c>
      <c r="L11735" t="s">
        <v>14</v>
      </c>
      <c r="M11735">
        <v>0.84699999999999998</v>
      </c>
    </row>
    <row r="11736" spans="1:13" x14ac:dyDescent="0.25">
      <c r="A11736">
        <v>290709</v>
      </c>
      <c r="B11736">
        <v>4</v>
      </c>
      <c r="C11736" s="1">
        <v>43085</v>
      </c>
      <c r="D11736">
        <v>489997</v>
      </c>
      <c r="E11736">
        <v>890</v>
      </c>
      <c r="F11736">
        <v>3</v>
      </c>
      <c r="G11736">
        <v>75</v>
      </c>
      <c r="H11736" s="1">
        <v>43085</v>
      </c>
      <c r="I11736">
        <v>220</v>
      </c>
      <c r="J11736">
        <v>75</v>
      </c>
      <c r="K11736">
        <v>38.234999999999999</v>
      </c>
      <c r="L11736" t="s">
        <v>14</v>
      </c>
      <c r="M11736">
        <v>0.84699999999999998</v>
      </c>
    </row>
    <row r="11737" spans="1:13" x14ac:dyDescent="0.25">
      <c r="A11737">
        <v>290709</v>
      </c>
      <c r="B11737">
        <v>5</v>
      </c>
      <c r="C11737" s="1">
        <v>43085</v>
      </c>
      <c r="D11737">
        <v>489997</v>
      </c>
      <c r="E11737">
        <v>2168</v>
      </c>
      <c r="F11737">
        <v>3</v>
      </c>
      <c r="G11737">
        <v>134.1</v>
      </c>
      <c r="H11737" s="1">
        <v>43085</v>
      </c>
      <c r="I11737">
        <v>220</v>
      </c>
      <c r="J11737">
        <v>118.008</v>
      </c>
      <c r="K11737">
        <v>68.364000000000004</v>
      </c>
      <c r="L11737" t="s">
        <v>14</v>
      </c>
      <c r="M11737">
        <v>0.84699999999999998</v>
      </c>
    </row>
    <row r="11738" spans="1:13" x14ac:dyDescent="0.25">
      <c r="A11738">
        <v>290710</v>
      </c>
      <c r="B11738">
        <v>0</v>
      </c>
      <c r="C11738" s="1">
        <v>43085</v>
      </c>
      <c r="D11738">
        <v>1881009</v>
      </c>
      <c r="E11738">
        <v>1425</v>
      </c>
      <c r="F11738">
        <v>1</v>
      </c>
      <c r="G11738">
        <v>740.6</v>
      </c>
      <c r="H11738" s="1">
        <v>43088</v>
      </c>
      <c r="I11738">
        <v>999999</v>
      </c>
      <c r="J11738">
        <v>666.54</v>
      </c>
      <c r="K11738">
        <v>245.37799999999999</v>
      </c>
      <c r="L11738" t="s">
        <v>13</v>
      </c>
      <c r="M11738">
        <v>1</v>
      </c>
    </row>
    <row r="11739" spans="1:13" x14ac:dyDescent="0.25">
      <c r="A11739">
        <v>290711</v>
      </c>
      <c r="B11739">
        <v>0</v>
      </c>
      <c r="C11739" s="1">
        <v>43085</v>
      </c>
      <c r="D11739">
        <v>235062</v>
      </c>
      <c r="E11739">
        <v>1458</v>
      </c>
      <c r="F11739">
        <v>3</v>
      </c>
      <c r="G11739">
        <v>280</v>
      </c>
      <c r="H11739" s="1">
        <v>43088</v>
      </c>
      <c r="I11739">
        <v>999999</v>
      </c>
      <c r="J11739">
        <v>280</v>
      </c>
      <c r="K11739">
        <v>128.75800000000001</v>
      </c>
      <c r="L11739" t="s">
        <v>15</v>
      </c>
      <c r="M11739">
        <v>1.2765</v>
      </c>
    </row>
    <row r="11740" spans="1:13" x14ac:dyDescent="0.25">
      <c r="A11740">
        <v>290712</v>
      </c>
      <c r="B11740">
        <v>0</v>
      </c>
      <c r="C11740" s="1">
        <v>43085</v>
      </c>
      <c r="D11740">
        <v>1398635</v>
      </c>
      <c r="E11740">
        <v>1981</v>
      </c>
      <c r="F11740">
        <v>7</v>
      </c>
      <c r="G11740">
        <v>809.1</v>
      </c>
      <c r="H11740" s="1">
        <v>43088</v>
      </c>
      <c r="I11740">
        <v>999999</v>
      </c>
      <c r="J11740">
        <v>809.1</v>
      </c>
      <c r="K11740">
        <v>372.07799999999997</v>
      </c>
      <c r="L11740" t="s">
        <v>13</v>
      </c>
      <c r="M11740">
        <v>1</v>
      </c>
    </row>
    <row r="11741" spans="1:13" x14ac:dyDescent="0.25">
      <c r="A11741">
        <v>290712</v>
      </c>
      <c r="B11741">
        <v>1</v>
      </c>
      <c r="C11741" s="1">
        <v>43085</v>
      </c>
      <c r="D11741">
        <v>1398635</v>
      </c>
      <c r="E11741">
        <v>1127</v>
      </c>
      <c r="F11741">
        <v>6</v>
      </c>
      <c r="G11741">
        <v>360.8</v>
      </c>
      <c r="H11741" s="1">
        <v>43088</v>
      </c>
      <c r="I11741">
        <v>999999</v>
      </c>
      <c r="J11741">
        <v>313.89600000000002</v>
      </c>
      <c r="K11741">
        <v>165.92400000000001</v>
      </c>
      <c r="L11741" t="s">
        <v>13</v>
      </c>
      <c r="M11741">
        <v>1</v>
      </c>
    </row>
    <row r="11742" spans="1:13" x14ac:dyDescent="0.25">
      <c r="A11742">
        <v>290712</v>
      </c>
      <c r="B11742">
        <v>2</v>
      </c>
      <c r="C11742" s="1">
        <v>43085</v>
      </c>
      <c r="D11742">
        <v>1398635</v>
      </c>
      <c r="E11742">
        <v>430</v>
      </c>
      <c r="F11742">
        <v>2</v>
      </c>
      <c r="G11742">
        <v>404.92500000000001</v>
      </c>
      <c r="H11742" s="1">
        <v>43088</v>
      </c>
      <c r="I11742">
        <v>999999</v>
      </c>
      <c r="J11742">
        <v>380.62950000000001</v>
      </c>
      <c r="K11742">
        <v>206.44499999999999</v>
      </c>
      <c r="L11742" t="s">
        <v>13</v>
      </c>
      <c r="M11742">
        <v>1</v>
      </c>
    </row>
    <row r="11743" spans="1:13" x14ac:dyDescent="0.25">
      <c r="A11743">
        <v>290713</v>
      </c>
      <c r="B11743">
        <v>0</v>
      </c>
      <c r="C11743" s="1">
        <v>43085</v>
      </c>
      <c r="D11743">
        <v>447025</v>
      </c>
      <c r="E11743">
        <v>361</v>
      </c>
      <c r="F11743">
        <v>3</v>
      </c>
      <c r="G11743">
        <v>583.5</v>
      </c>
      <c r="H11743" s="1">
        <v>43087</v>
      </c>
      <c r="I11743">
        <v>999999</v>
      </c>
      <c r="J11743">
        <v>542.65499999999997</v>
      </c>
      <c r="K11743">
        <v>297.48</v>
      </c>
      <c r="L11743" t="s">
        <v>14</v>
      </c>
      <c r="M11743">
        <v>0.84699999999999998</v>
      </c>
    </row>
    <row r="11744" spans="1:13" x14ac:dyDescent="0.25">
      <c r="A11744">
        <v>290713</v>
      </c>
      <c r="B11744">
        <v>1</v>
      </c>
      <c r="C11744" s="1">
        <v>43085</v>
      </c>
      <c r="D11744">
        <v>447025</v>
      </c>
      <c r="E11744">
        <v>469</v>
      </c>
      <c r="F11744">
        <v>1</v>
      </c>
      <c r="G11744">
        <v>148.5</v>
      </c>
      <c r="H11744" s="1">
        <v>43087</v>
      </c>
      <c r="I11744">
        <v>999999</v>
      </c>
      <c r="J11744">
        <v>148.5</v>
      </c>
      <c r="K11744">
        <v>75.704999999999998</v>
      </c>
      <c r="L11744" t="s">
        <v>14</v>
      </c>
      <c r="M11744">
        <v>0.84699999999999998</v>
      </c>
    </row>
    <row r="11745" spans="1:13" x14ac:dyDescent="0.25">
      <c r="A11745">
        <v>290713</v>
      </c>
      <c r="B11745">
        <v>2</v>
      </c>
      <c r="C11745" s="1">
        <v>43085</v>
      </c>
      <c r="D11745">
        <v>447025</v>
      </c>
      <c r="E11745">
        <v>2493</v>
      </c>
      <c r="F11745">
        <v>7</v>
      </c>
      <c r="G11745">
        <v>34.985999999999997</v>
      </c>
      <c r="H11745" s="1">
        <v>43087</v>
      </c>
      <c r="I11745">
        <v>999999</v>
      </c>
      <c r="J11745">
        <v>34.636099999999999</v>
      </c>
      <c r="K11745">
        <v>17.835999999999999</v>
      </c>
      <c r="L11745" t="s">
        <v>14</v>
      </c>
      <c r="M11745">
        <v>0.84699999999999998</v>
      </c>
    </row>
    <row r="11746" spans="1:13" x14ac:dyDescent="0.25">
      <c r="A11746">
        <v>290713</v>
      </c>
      <c r="B11746">
        <v>3</v>
      </c>
      <c r="C11746" s="1">
        <v>43085</v>
      </c>
      <c r="D11746">
        <v>447025</v>
      </c>
      <c r="E11746">
        <v>122</v>
      </c>
      <c r="F11746">
        <v>1</v>
      </c>
      <c r="G11746">
        <v>265.9905</v>
      </c>
      <c r="H11746" s="1">
        <v>43087</v>
      </c>
      <c r="I11746">
        <v>999999</v>
      </c>
      <c r="J11746">
        <v>265.9905</v>
      </c>
      <c r="K11746">
        <v>122.322</v>
      </c>
      <c r="L11746" t="s">
        <v>14</v>
      </c>
      <c r="M11746">
        <v>0.84699999999999998</v>
      </c>
    </row>
    <row r="11747" spans="1:13" x14ac:dyDescent="0.25">
      <c r="A11747">
        <v>290714</v>
      </c>
      <c r="B11747">
        <v>0</v>
      </c>
      <c r="C11747" s="1">
        <v>43085</v>
      </c>
      <c r="D11747">
        <v>1987812</v>
      </c>
      <c r="E11747">
        <v>381</v>
      </c>
      <c r="F11747">
        <v>3</v>
      </c>
      <c r="G11747">
        <v>1048.5</v>
      </c>
      <c r="H11747" s="1">
        <v>43085</v>
      </c>
      <c r="I11747">
        <v>440</v>
      </c>
      <c r="J11747">
        <v>1048.5</v>
      </c>
      <c r="K11747">
        <v>482.16</v>
      </c>
      <c r="L11747" t="s">
        <v>13</v>
      </c>
      <c r="M11747">
        <v>1</v>
      </c>
    </row>
    <row r="11748" spans="1:13" x14ac:dyDescent="0.25">
      <c r="A11748">
        <v>290715</v>
      </c>
      <c r="B11748">
        <v>0</v>
      </c>
      <c r="C11748" s="1">
        <v>43085</v>
      </c>
      <c r="D11748">
        <v>48822</v>
      </c>
      <c r="E11748">
        <v>603</v>
      </c>
      <c r="F11748">
        <v>1</v>
      </c>
      <c r="G11748">
        <v>343.5</v>
      </c>
      <c r="H11748" s="1">
        <v>43089</v>
      </c>
      <c r="I11748">
        <v>999999</v>
      </c>
      <c r="J11748">
        <v>316.02</v>
      </c>
      <c r="K11748">
        <v>175.125</v>
      </c>
      <c r="L11748" t="s">
        <v>17</v>
      </c>
      <c r="M11748">
        <v>1.3028999999999999</v>
      </c>
    </row>
    <row r="11749" spans="1:13" x14ac:dyDescent="0.25">
      <c r="A11749">
        <v>290715</v>
      </c>
      <c r="B11749">
        <v>1</v>
      </c>
      <c r="C11749" s="1">
        <v>43085</v>
      </c>
      <c r="D11749">
        <v>48822</v>
      </c>
      <c r="E11749">
        <v>1686</v>
      </c>
      <c r="F11749">
        <v>1</v>
      </c>
      <c r="G11749">
        <v>6.2910000000000004</v>
      </c>
      <c r="H11749" s="1">
        <v>43089</v>
      </c>
      <c r="I11749">
        <v>999999</v>
      </c>
      <c r="J11749">
        <v>6.2910000000000004</v>
      </c>
      <c r="K11749">
        <v>3.2040000000000002</v>
      </c>
      <c r="L11749" t="s">
        <v>17</v>
      </c>
      <c r="M11749">
        <v>1.3028999999999999</v>
      </c>
    </row>
    <row r="11750" spans="1:13" x14ac:dyDescent="0.25">
      <c r="A11750">
        <v>290715</v>
      </c>
      <c r="B11750">
        <v>2</v>
      </c>
      <c r="C11750" s="1">
        <v>43085</v>
      </c>
      <c r="D11750">
        <v>48822</v>
      </c>
      <c r="E11750">
        <v>1822</v>
      </c>
      <c r="F11750">
        <v>2</v>
      </c>
      <c r="G11750">
        <v>28.8</v>
      </c>
      <c r="H11750" s="1">
        <v>43089</v>
      </c>
      <c r="I11750">
        <v>999999</v>
      </c>
      <c r="J11750">
        <v>25.632000000000001</v>
      </c>
      <c r="K11750">
        <v>14.679</v>
      </c>
      <c r="L11750" t="s">
        <v>17</v>
      </c>
      <c r="M11750">
        <v>1.3028999999999999</v>
      </c>
    </row>
    <row r="11751" spans="1:13" x14ac:dyDescent="0.25">
      <c r="A11751">
        <v>290715</v>
      </c>
      <c r="B11751">
        <v>3</v>
      </c>
      <c r="C11751" s="1">
        <v>43085</v>
      </c>
      <c r="D11751">
        <v>48822</v>
      </c>
      <c r="E11751">
        <v>1410</v>
      </c>
      <c r="F11751">
        <v>5</v>
      </c>
      <c r="G11751">
        <v>322</v>
      </c>
      <c r="H11751" s="1">
        <v>43089</v>
      </c>
      <c r="I11751">
        <v>999999</v>
      </c>
      <c r="J11751">
        <v>322</v>
      </c>
      <c r="K11751">
        <v>148.078</v>
      </c>
      <c r="L11751" t="s">
        <v>17</v>
      </c>
      <c r="M11751">
        <v>1.3028999999999999</v>
      </c>
    </row>
    <row r="11752" spans="1:13" x14ac:dyDescent="0.25">
      <c r="A11752">
        <v>290715</v>
      </c>
      <c r="B11752">
        <v>4</v>
      </c>
      <c r="C11752" s="1">
        <v>43085</v>
      </c>
      <c r="D11752">
        <v>48822</v>
      </c>
      <c r="E11752">
        <v>503</v>
      </c>
      <c r="F11752">
        <v>4</v>
      </c>
      <c r="G11752">
        <v>1228.5</v>
      </c>
      <c r="H11752" s="1">
        <v>43089</v>
      </c>
      <c r="I11752">
        <v>999999</v>
      </c>
      <c r="J11752">
        <v>1105.6500000000001</v>
      </c>
      <c r="K11752">
        <v>407.02499999999998</v>
      </c>
      <c r="L11752" t="s">
        <v>17</v>
      </c>
      <c r="M11752">
        <v>1.3028999999999999</v>
      </c>
    </row>
    <row r="11753" spans="1:13" x14ac:dyDescent="0.25">
      <c r="A11753">
        <v>290716</v>
      </c>
      <c r="B11753">
        <v>0</v>
      </c>
      <c r="C11753" s="1">
        <v>43085</v>
      </c>
      <c r="D11753">
        <v>1965868</v>
      </c>
      <c r="E11753">
        <v>361</v>
      </c>
      <c r="F11753">
        <v>6</v>
      </c>
      <c r="G11753">
        <v>583.5</v>
      </c>
      <c r="H11753" s="1">
        <v>43088</v>
      </c>
      <c r="I11753">
        <v>999999</v>
      </c>
      <c r="J11753">
        <v>548.49</v>
      </c>
      <c r="K11753">
        <v>297.48</v>
      </c>
      <c r="L11753" t="s">
        <v>13</v>
      </c>
      <c r="M11753">
        <v>1</v>
      </c>
    </row>
    <row r="11754" spans="1:13" x14ac:dyDescent="0.25">
      <c r="A11754">
        <v>290716</v>
      </c>
      <c r="B11754">
        <v>1</v>
      </c>
      <c r="C11754" s="1">
        <v>43085</v>
      </c>
      <c r="D11754">
        <v>1965868</v>
      </c>
      <c r="E11754">
        <v>1469</v>
      </c>
      <c r="F11754">
        <v>3</v>
      </c>
      <c r="G11754">
        <v>280</v>
      </c>
      <c r="H11754" s="1">
        <v>43088</v>
      </c>
      <c r="I11754">
        <v>999999</v>
      </c>
      <c r="J11754">
        <v>246.4</v>
      </c>
      <c r="K11754">
        <v>128.75800000000001</v>
      </c>
      <c r="L11754" t="s">
        <v>13</v>
      </c>
      <c r="M11754">
        <v>1</v>
      </c>
    </row>
    <row r="11755" spans="1:13" x14ac:dyDescent="0.25">
      <c r="A11755">
        <v>290716</v>
      </c>
      <c r="B11755">
        <v>2</v>
      </c>
      <c r="C11755" s="1">
        <v>43085</v>
      </c>
      <c r="D11755">
        <v>1965868</v>
      </c>
      <c r="E11755">
        <v>442</v>
      </c>
      <c r="F11755">
        <v>1</v>
      </c>
      <c r="G11755">
        <v>404.85</v>
      </c>
      <c r="H11755" s="1">
        <v>43088</v>
      </c>
      <c r="I11755">
        <v>999999</v>
      </c>
      <c r="J11755">
        <v>364.36500000000001</v>
      </c>
      <c r="K11755">
        <v>206.4</v>
      </c>
      <c r="L11755" t="s">
        <v>13</v>
      </c>
      <c r="M11755">
        <v>1</v>
      </c>
    </row>
    <row r="11756" spans="1:13" x14ac:dyDescent="0.25">
      <c r="A11756">
        <v>290716</v>
      </c>
      <c r="B11756">
        <v>3</v>
      </c>
      <c r="C11756" s="1">
        <v>43085</v>
      </c>
      <c r="D11756">
        <v>1965868</v>
      </c>
      <c r="E11756">
        <v>1607</v>
      </c>
      <c r="F11756">
        <v>3</v>
      </c>
      <c r="G11756">
        <v>233.98699999999999</v>
      </c>
      <c r="H11756" s="1">
        <v>43088</v>
      </c>
      <c r="I11756">
        <v>999999</v>
      </c>
      <c r="J11756">
        <v>205.9085</v>
      </c>
      <c r="K11756">
        <v>107.601</v>
      </c>
      <c r="L11756" t="s">
        <v>13</v>
      </c>
      <c r="M11756">
        <v>1</v>
      </c>
    </row>
    <row r="11757" spans="1:13" x14ac:dyDescent="0.25">
      <c r="A11757">
        <v>290716</v>
      </c>
      <c r="B11757">
        <v>4</v>
      </c>
      <c r="C11757" s="1">
        <v>43085</v>
      </c>
      <c r="D11757">
        <v>1965868</v>
      </c>
      <c r="E11757">
        <v>1538</v>
      </c>
      <c r="F11757">
        <v>1</v>
      </c>
      <c r="G11757">
        <v>392</v>
      </c>
      <c r="H11757" s="1">
        <v>43088</v>
      </c>
      <c r="I11757">
        <v>999999</v>
      </c>
      <c r="J11757">
        <v>341.04</v>
      </c>
      <c r="K11757">
        <v>180.26400000000001</v>
      </c>
      <c r="L11757" t="s">
        <v>13</v>
      </c>
      <c r="M11757">
        <v>1</v>
      </c>
    </row>
    <row r="11758" spans="1:13" x14ac:dyDescent="0.25">
      <c r="A11758">
        <v>290716</v>
      </c>
      <c r="B11758">
        <v>5</v>
      </c>
      <c r="C11758" s="1">
        <v>43085</v>
      </c>
      <c r="D11758">
        <v>1965868</v>
      </c>
      <c r="E11758">
        <v>1617</v>
      </c>
      <c r="F11758">
        <v>2</v>
      </c>
      <c r="G11758">
        <v>75.387</v>
      </c>
      <c r="H11758" s="1">
        <v>43088</v>
      </c>
      <c r="I11758">
        <v>999999</v>
      </c>
      <c r="J11758">
        <v>68.602099999999993</v>
      </c>
      <c r="K11758">
        <v>34.670999999999999</v>
      </c>
      <c r="L11758" t="s">
        <v>13</v>
      </c>
      <c r="M11758">
        <v>1</v>
      </c>
    </row>
    <row r="11759" spans="1:13" x14ac:dyDescent="0.25">
      <c r="A11759">
        <v>290716</v>
      </c>
      <c r="B11759">
        <v>6</v>
      </c>
      <c r="C11759" s="1">
        <v>43085</v>
      </c>
      <c r="D11759">
        <v>1965868</v>
      </c>
      <c r="E11759">
        <v>2488</v>
      </c>
      <c r="F11759">
        <v>5</v>
      </c>
      <c r="G11759">
        <v>20.986000000000001</v>
      </c>
      <c r="H11759" s="1">
        <v>43088</v>
      </c>
      <c r="I11759">
        <v>999999</v>
      </c>
      <c r="J11759">
        <v>18.677499999999998</v>
      </c>
      <c r="K11759">
        <v>10.696</v>
      </c>
      <c r="L11759" t="s">
        <v>13</v>
      </c>
      <c r="M11759">
        <v>1</v>
      </c>
    </row>
    <row r="11760" spans="1:13" x14ac:dyDescent="0.25">
      <c r="A11760">
        <v>290800</v>
      </c>
      <c r="B11760">
        <v>0</v>
      </c>
      <c r="C11760" s="1">
        <v>43086</v>
      </c>
      <c r="D11760">
        <v>1272195</v>
      </c>
      <c r="E11760">
        <v>1587</v>
      </c>
      <c r="F11760">
        <v>3</v>
      </c>
      <c r="G11760">
        <v>23.387</v>
      </c>
      <c r="H11760" s="1">
        <v>43086</v>
      </c>
      <c r="I11760">
        <v>590</v>
      </c>
      <c r="J11760">
        <v>23.387</v>
      </c>
      <c r="K11760">
        <v>10.750999999999999</v>
      </c>
      <c r="L11760" t="s">
        <v>13</v>
      </c>
      <c r="M11760">
        <v>1</v>
      </c>
    </row>
    <row r="11761" spans="1:13" x14ac:dyDescent="0.25">
      <c r="A11761">
        <v>290900</v>
      </c>
      <c r="B11761">
        <v>0</v>
      </c>
      <c r="C11761" s="1">
        <v>43087</v>
      </c>
      <c r="D11761">
        <v>793123</v>
      </c>
      <c r="E11761">
        <v>2097</v>
      </c>
      <c r="F11761">
        <v>1</v>
      </c>
      <c r="G11761">
        <v>711.9</v>
      </c>
      <c r="H11761" s="1">
        <v>43087</v>
      </c>
      <c r="I11761">
        <v>300</v>
      </c>
      <c r="J11761">
        <v>619.35299999999995</v>
      </c>
      <c r="K11761">
        <v>327.375</v>
      </c>
      <c r="L11761" t="s">
        <v>14</v>
      </c>
      <c r="M11761">
        <v>0.8478</v>
      </c>
    </row>
    <row r="11762" spans="1:13" x14ac:dyDescent="0.25">
      <c r="A11762">
        <v>290900</v>
      </c>
      <c r="B11762">
        <v>1</v>
      </c>
      <c r="C11762" s="1">
        <v>43087</v>
      </c>
      <c r="D11762">
        <v>793123</v>
      </c>
      <c r="E11762">
        <v>336</v>
      </c>
      <c r="F11762">
        <v>3</v>
      </c>
      <c r="G11762">
        <v>664.05</v>
      </c>
      <c r="H11762" s="1">
        <v>43087</v>
      </c>
      <c r="I11762">
        <v>300</v>
      </c>
      <c r="J11762">
        <v>664.05</v>
      </c>
      <c r="K11762">
        <v>305.36799999999999</v>
      </c>
      <c r="L11762" t="s">
        <v>14</v>
      </c>
      <c r="M11762">
        <v>0.8478</v>
      </c>
    </row>
    <row r="11763" spans="1:13" x14ac:dyDescent="0.25">
      <c r="A11763">
        <v>290901</v>
      </c>
      <c r="B11763">
        <v>0</v>
      </c>
      <c r="C11763" s="1">
        <v>43087</v>
      </c>
      <c r="D11763">
        <v>373676</v>
      </c>
      <c r="E11763">
        <v>1674</v>
      </c>
      <c r="F11763">
        <v>3</v>
      </c>
      <c r="G11763">
        <v>6.2910000000000004</v>
      </c>
      <c r="H11763" s="1">
        <v>43087</v>
      </c>
      <c r="I11763">
        <v>80</v>
      </c>
      <c r="J11763">
        <v>5.6619000000000002</v>
      </c>
      <c r="K11763">
        <v>3.2040000000000002</v>
      </c>
      <c r="L11763" t="s">
        <v>15</v>
      </c>
      <c r="M11763">
        <v>1.2874000000000001</v>
      </c>
    </row>
    <row r="11764" spans="1:13" x14ac:dyDescent="0.25">
      <c r="A11764">
        <v>290902</v>
      </c>
      <c r="B11764">
        <v>0</v>
      </c>
      <c r="C11764" s="1">
        <v>43087</v>
      </c>
      <c r="D11764">
        <v>2093197</v>
      </c>
      <c r="E11764">
        <v>926</v>
      </c>
      <c r="F11764">
        <v>3</v>
      </c>
      <c r="G11764">
        <v>2.9849999999999999</v>
      </c>
      <c r="H11764" s="1">
        <v>43087</v>
      </c>
      <c r="I11764">
        <v>530</v>
      </c>
      <c r="J11764">
        <v>2.9849999999999999</v>
      </c>
      <c r="K11764">
        <v>1.5149999999999999</v>
      </c>
      <c r="L11764" t="s">
        <v>13</v>
      </c>
      <c r="M11764">
        <v>1</v>
      </c>
    </row>
    <row r="11765" spans="1:13" x14ac:dyDescent="0.25">
      <c r="A11765">
        <v>290903</v>
      </c>
      <c r="B11765">
        <v>0</v>
      </c>
      <c r="C11765" s="1">
        <v>43087</v>
      </c>
      <c r="D11765">
        <v>1818498</v>
      </c>
      <c r="E11765">
        <v>580</v>
      </c>
      <c r="F11765">
        <v>3</v>
      </c>
      <c r="G11765">
        <v>748.5</v>
      </c>
      <c r="H11765" s="1">
        <v>43090</v>
      </c>
      <c r="I11765">
        <v>999999</v>
      </c>
      <c r="J11765">
        <v>673.65</v>
      </c>
      <c r="K11765">
        <v>381.6</v>
      </c>
      <c r="L11765" t="s">
        <v>13</v>
      </c>
      <c r="M11765">
        <v>1</v>
      </c>
    </row>
    <row r="11766" spans="1:13" x14ac:dyDescent="0.25">
      <c r="A11766">
        <v>290904</v>
      </c>
      <c r="B11766">
        <v>0</v>
      </c>
      <c r="C11766" s="1">
        <v>43087</v>
      </c>
      <c r="D11766">
        <v>574770</v>
      </c>
      <c r="E11766">
        <v>1683</v>
      </c>
      <c r="F11766">
        <v>1</v>
      </c>
      <c r="G11766">
        <v>4.4909999999999997</v>
      </c>
      <c r="H11766" s="1">
        <v>43089</v>
      </c>
      <c r="I11766">
        <v>999999</v>
      </c>
      <c r="J11766">
        <v>4.3562000000000003</v>
      </c>
      <c r="K11766">
        <v>2.286</v>
      </c>
      <c r="L11766" t="s">
        <v>14</v>
      </c>
      <c r="M11766">
        <v>0.8478</v>
      </c>
    </row>
    <row r="11767" spans="1:13" x14ac:dyDescent="0.25">
      <c r="A11767">
        <v>290904</v>
      </c>
      <c r="B11767">
        <v>1</v>
      </c>
      <c r="C11767" s="1">
        <v>43087</v>
      </c>
      <c r="D11767">
        <v>574770</v>
      </c>
      <c r="E11767">
        <v>2101</v>
      </c>
      <c r="F11767">
        <v>6</v>
      </c>
      <c r="G11767">
        <v>789.75</v>
      </c>
      <c r="H11767" s="1">
        <v>43089</v>
      </c>
      <c r="I11767">
        <v>999999</v>
      </c>
      <c r="J11767">
        <v>710.77499999999998</v>
      </c>
      <c r="K11767">
        <v>363.17700000000002</v>
      </c>
      <c r="L11767" t="s">
        <v>14</v>
      </c>
      <c r="M11767">
        <v>0.8478</v>
      </c>
    </row>
    <row r="11768" spans="1:13" x14ac:dyDescent="0.25">
      <c r="A11768">
        <v>290904</v>
      </c>
      <c r="B11768">
        <v>2</v>
      </c>
      <c r="C11768" s="1">
        <v>43087</v>
      </c>
      <c r="D11768">
        <v>574770</v>
      </c>
      <c r="E11768">
        <v>1442</v>
      </c>
      <c r="F11768">
        <v>2</v>
      </c>
      <c r="G11768">
        <v>740.6</v>
      </c>
      <c r="H11768" s="1">
        <v>43089</v>
      </c>
      <c r="I11768">
        <v>999999</v>
      </c>
      <c r="J11768">
        <v>666.54</v>
      </c>
      <c r="K11768">
        <v>245.37799999999999</v>
      </c>
      <c r="L11768" t="s">
        <v>14</v>
      </c>
      <c r="M11768">
        <v>0.8478</v>
      </c>
    </row>
    <row r="11769" spans="1:13" x14ac:dyDescent="0.25">
      <c r="A11769">
        <v>290905</v>
      </c>
      <c r="B11769">
        <v>0</v>
      </c>
      <c r="C11769" s="1">
        <v>43087</v>
      </c>
      <c r="D11769">
        <v>573350</v>
      </c>
      <c r="E11769">
        <v>1427</v>
      </c>
      <c r="F11769">
        <v>1</v>
      </c>
      <c r="G11769">
        <v>322</v>
      </c>
      <c r="H11769" s="1">
        <v>43091</v>
      </c>
      <c r="I11769">
        <v>999999</v>
      </c>
      <c r="J11769">
        <v>322</v>
      </c>
      <c r="K11769">
        <v>148.078</v>
      </c>
      <c r="L11769" t="s">
        <v>14</v>
      </c>
      <c r="M11769">
        <v>0.8478</v>
      </c>
    </row>
    <row r="11770" spans="1:13" x14ac:dyDescent="0.25">
      <c r="A11770">
        <v>290905</v>
      </c>
      <c r="B11770">
        <v>1</v>
      </c>
      <c r="C11770" s="1">
        <v>43087</v>
      </c>
      <c r="D11770">
        <v>573350</v>
      </c>
      <c r="E11770">
        <v>1529</v>
      </c>
      <c r="F11770">
        <v>3</v>
      </c>
      <c r="G11770">
        <v>357</v>
      </c>
      <c r="H11770" s="1">
        <v>43091</v>
      </c>
      <c r="I11770">
        <v>999999</v>
      </c>
      <c r="J11770">
        <v>314.16000000000003</v>
      </c>
      <c r="K11770">
        <v>164.178</v>
      </c>
      <c r="L11770" t="s">
        <v>14</v>
      </c>
      <c r="M11770">
        <v>0.8478</v>
      </c>
    </row>
    <row r="11771" spans="1:13" x14ac:dyDescent="0.25">
      <c r="A11771">
        <v>290905</v>
      </c>
      <c r="B11771">
        <v>2</v>
      </c>
      <c r="C11771" s="1">
        <v>43087</v>
      </c>
      <c r="D11771">
        <v>573350</v>
      </c>
      <c r="E11771">
        <v>1063</v>
      </c>
      <c r="F11771">
        <v>1</v>
      </c>
      <c r="G11771">
        <v>371.8</v>
      </c>
      <c r="H11771" s="1">
        <v>43091</v>
      </c>
      <c r="I11771">
        <v>999999</v>
      </c>
      <c r="J11771">
        <v>349.49200000000002</v>
      </c>
      <c r="K11771">
        <v>170.97300000000001</v>
      </c>
      <c r="L11771" t="s">
        <v>14</v>
      </c>
      <c r="M11771">
        <v>0.8478</v>
      </c>
    </row>
    <row r="11772" spans="1:13" x14ac:dyDescent="0.25">
      <c r="A11772">
        <v>290905</v>
      </c>
      <c r="B11772">
        <v>3</v>
      </c>
      <c r="C11772" s="1">
        <v>43087</v>
      </c>
      <c r="D11772">
        <v>573350</v>
      </c>
      <c r="E11772">
        <v>437</v>
      </c>
      <c r="F11772">
        <v>2</v>
      </c>
      <c r="G11772">
        <v>749.85</v>
      </c>
      <c r="H11772" s="1">
        <v>43091</v>
      </c>
      <c r="I11772">
        <v>999999</v>
      </c>
      <c r="J11772">
        <v>667.36649999999997</v>
      </c>
      <c r="K11772">
        <v>382.29</v>
      </c>
      <c r="L11772" t="s">
        <v>14</v>
      </c>
      <c r="M11772">
        <v>0.8478</v>
      </c>
    </row>
    <row r="11773" spans="1:13" x14ac:dyDescent="0.25">
      <c r="A11773">
        <v>290905</v>
      </c>
      <c r="B11773">
        <v>4</v>
      </c>
      <c r="C11773" s="1">
        <v>43087</v>
      </c>
      <c r="D11773">
        <v>573350</v>
      </c>
      <c r="E11773">
        <v>116</v>
      </c>
      <c r="F11773">
        <v>1</v>
      </c>
      <c r="G11773">
        <v>161.4905</v>
      </c>
      <c r="H11773" s="1">
        <v>43091</v>
      </c>
      <c r="I11773">
        <v>999999</v>
      </c>
      <c r="J11773">
        <v>145.34139999999999</v>
      </c>
      <c r="K11773">
        <v>82.336500000000001</v>
      </c>
      <c r="L11773" t="s">
        <v>14</v>
      </c>
      <c r="M11773">
        <v>0.8478</v>
      </c>
    </row>
    <row r="11774" spans="1:13" x14ac:dyDescent="0.25">
      <c r="A11774">
        <v>290905</v>
      </c>
      <c r="B11774">
        <v>5</v>
      </c>
      <c r="C11774" s="1">
        <v>43087</v>
      </c>
      <c r="D11774">
        <v>573350</v>
      </c>
      <c r="E11774">
        <v>361</v>
      </c>
      <c r="F11774">
        <v>3</v>
      </c>
      <c r="G11774">
        <v>583.5</v>
      </c>
      <c r="H11774" s="1">
        <v>43091</v>
      </c>
      <c r="I11774">
        <v>999999</v>
      </c>
      <c r="J11774">
        <v>513.48</v>
      </c>
      <c r="K11774">
        <v>297.48</v>
      </c>
      <c r="L11774" t="s">
        <v>14</v>
      </c>
      <c r="M11774">
        <v>0.8478</v>
      </c>
    </row>
    <row r="11775" spans="1:13" x14ac:dyDescent="0.25">
      <c r="A11775">
        <v>290905</v>
      </c>
      <c r="B11775">
        <v>6</v>
      </c>
      <c r="C11775" s="1">
        <v>43087</v>
      </c>
      <c r="D11775">
        <v>573350</v>
      </c>
      <c r="E11775">
        <v>453</v>
      </c>
      <c r="F11775">
        <v>2</v>
      </c>
      <c r="G11775">
        <v>344.85</v>
      </c>
      <c r="H11775" s="1">
        <v>43091</v>
      </c>
      <c r="I11775">
        <v>999999</v>
      </c>
      <c r="J11775">
        <v>344.85</v>
      </c>
      <c r="K11775">
        <v>175.815</v>
      </c>
      <c r="L11775" t="s">
        <v>14</v>
      </c>
      <c r="M11775">
        <v>0.8478</v>
      </c>
    </row>
    <row r="11776" spans="1:13" x14ac:dyDescent="0.25">
      <c r="A11776">
        <v>290906</v>
      </c>
      <c r="B11776">
        <v>0</v>
      </c>
      <c r="C11776" s="1">
        <v>43087</v>
      </c>
      <c r="D11776">
        <v>1838155</v>
      </c>
      <c r="E11776">
        <v>2106</v>
      </c>
      <c r="F11776">
        <v>4</v>
      </c>
      <c r="G11776">
        <v>789.75</v>
      </c>
      <c r="H11776" s="1">
        <v>43087</v>
      </c>
      <c r="I11776">
        <v>440</v>
      </c>
      <c r="J11776">
        <v>789.75</v>
      </c>
      <c r="K11776">
        <v>363.17700000000002</v>
      </c>
      <c r="L11776" t="s">
        <v>13</v>
      </c>
      <c r="M11776">
        <v>1</v>
      </c>
    </row>
    <row r="11777" spans="1:13" x14ac:dyDescent="0.25">
      <c r="A11777">
        <v>290907</v>
      </c>
      <c r="B11777">
        <v>0</v>
      </c>
      <c r="C11777" s="1">
        <v>43087</v>
      </c>
      <c r="D11777">
        <v>227898</v>
      </c>
      <c r="E11777">
        <v>1573</v>
      </c>
      <c r="F11777">
        <v>3</v>
      </c>
      <c r="G11777">
        <v>76.686999999999998</v>
      </c>
      <c r="H11777" s="1">
        <v>43088</v>
      </c>
      <c r="I11777">
        <v>999999</v>
      </c>
      <c r="J11777">
        <v>75.920100000000005</v>
      </c>
      <c r="K11777">
        <v>35.268999999999998</v>
      </c>
      <c r="L11777" t="s">
        <v>15</v>
      </c>
      <c r="M11777">
        <v>1.2874000000000001</v>
      </c>
    </row>
    <row r="11778" spans="1:13" x14ac:dyDescent="0.25">
      <c r="A11778">
        <v>290907</v>
      </c>
      <c r="B11778">
        <v>1</v>
      </c>
      <c r="C11778" s="1">
        <v>43087</v>
      </c>
      <c r="D11778">
        <v>227898</v>
      </c>
      <c r="E11778">
        <v>46</v>
      </c>
      <c r="F11778">
        <v>4</v>
      </c>
      <c r="G11778">
        <v>134.95500000000001</v>
      </c>
      <c r="H11778" s="1">
        <v>43088</v>
      </c>
      <c r="I11778">
        <v>999999</v>
      </c>
      <c r="J11778">
        <v>134.95500000000001</v>
      </c>
      <c r="K11778">
        <v>68.805000000000007</v>
      </c>
      <c r="L11778" t="s">
        <v>15</v>
      </c>
      <c r="M11778">
        <v>1.2874000000000001</v>
      </c>
    </row>
    <row r="11779" spans="1:13" x14ac:dyDescent="0.25">
      <c r="A11779">
        <v>290907</v>
      </c>
      <c r="B11779">
        <v>2</v>
      </c>
      <c r="C11779" s="1">
        <v>43087</v>
      </c>
      <c r="D11779">
        <v>227898</v>
      </c>
      <c r="E11779">
        <v>249</v>
      </c>
      <c r="F11779">
        <v>1</v>
      </c>
      <c r="G11779">
        <v>189.05</v>
      </c>
      <c r="H11779" s="1">
        <v>43088</v>
      </c>
      <c r="I11779">
        <v>999999</v>
      </c>
      <c r="J11779">
        <v>170.14500000000001</v>
      </c>
      <c r="K11779">
        <v>96.387</v>
      </c>
      <c r="L11779" t="s">
        <v>15</v>
      </c>
      <c r="M11779">
        <v>1.2874000000000001</v>
      </c>
    </row>
    <row r="11780" spans="1:13" x14ac:dyDescent="0.25">
      <c r="A11780">
        <v>290907</v>
      </c>
      <c r="B11780">
        <v>3</v>
      </c>
      <c r="C11780" s="1">
        <v>43087</v>
      </c>
      <c r="D11780">
        <v>227898</v>
      </c>
      <c r="E11780">
        <v>1515</v>
      </c>
      <c r="F11780">
        <v>2</v>
      </c>
      <c r="G11780">
        <v>322</v>
      </c>
      <c r="H11780" s="1">
        <v>43088</v>
      </c>
      <c r="I11780">
        <v>999999</v>
      </c>
      <c r="J11780">
        <v>280.14</v>
      </c>
      <c r="K11780">
        <v>148.078</v>
      </c>
      <c r="L11780" t="s">
        <v>15</v>
      </c>
      <c r="M11780">
        <v>1.2874000000000001</v>
      </c>
    </row>
    <row r="11781" spans="1:13" x14ac:dyDescent="0.25">
      <c r="A11781">
        <v>290907</v>
      </c>
      <c r="B11781">
        <v>4</v>
      </c>
      <c r="C11781" s="1">
        <v>43087</v>
      </c>
      <c r="D11781">
        <v>227898</v>
      </c>
      <c r="E11781">
        <v>2045</v>
      </c>
      <c r="F11781">
        <v>6</v>
      </c>
      <c r="G11781">
        <v>161.99100000000001</v>
      </c>
      <c r="H11781" s="1">
        <v>43088</v>
      </c>
      <c r="I11781">
        <v>999999</v>
      </c>
      <c r="J11781">
        <v>144.17189999999999</v>
      </c>
      <c r="K11781">
        <v>74.492999999999995</v>
      </c>
      <c r="L11781" t="s">
        <v>15</v>
      </c>
      <c r="M11781">
        <v>1.2874000000000001</v>
      </c>
    </row>
    <row r="11782" spans="1:13" x14ac:dyDescent="0.25">
      <c r="A11782">
        <v>290908</v>
      </c>
      <c r="B11782">
        <v>0</v>
      </c>
      <c r="C11782" s="1">
        <v>43087</v>
      </c>
      <c r="D11782">
        <v>1413595</v>
      </c>
      <c r="E11782">
        <v>577</v>
      </c>
      <c r="F11782">
        <v>7</v>
      </c>
      <c r="G11782">
        <v>1048.5</v>
      </c>
      <c r="H11782" s="1">
        <v>43087</v>
      </c>
      <c r="I11782">
        <v>660</v>
      </c>
      <c r="J11782">
        <v>1048.5</v>
      </c>
      <c r="K11782">
        <v>482.16</v>
      </c>
      <c r="L11782" t="s">
        <v>13</v>
      </c>
      <c r="M11782">
        <v>1</v>
      </c>
    </row>
    <row r="11783" spans="1:13" x14ac:dyDescent="0.25">
      <c r="A11783">
        <v>291000</v>
      </c>
      <c r="B11783">
        <v>0</v>
      </c>
      <c r="C11783" s="1">
        <v>43088</v>
      </c>
      <c r="D11783">
        <v>1294233</v>
      </c>
      <c r="E11783">
        <v>1383</v>
      </c>
      <c r="F11783">
        <v>1</v>
      </c>
      <c r="G11783">
        <v>18.186</v>
      </c>
      <c r="H11783" s="1">
        <v>43088</v>
      </c>
      <c r="I11783">
        <v>500</v>
      </c>
      <c r="J11783">
        <v>16.549199999999999</v>
      </c>
      <c r="K11783">
        <v>9.2680000000000007</v>
      </c>
      <c r="L11783" t="s">
        <v>13</v>
      </c>
      <c r="M11783">
        <v>1</v>
      </c>
    </row>
    <row r="11784" spans="1:13" x14ac:dyDescent="0.25">
      <c r="A11784">
        <v>291000</v>
      </c>
      <c r="B11784">
        <v>1</v>
      </c>
      <c r="C11784" s="1">
        <v>43088</v>
      </c>
      <c r="D11784">
        <v>1294233</v>
      </c>
      <c r="E11784">
        <v>1613</v>
      </c>
      <c r="F11784">
        <v>3</v>
      </c>
      <c r="G11784">
        <v>142.98699999999999</v>
      </c>
      <c r="H11784" s="1">
        <v>43088</v>
      </c>
      <c r="I11784">
        <v>500</v>
      </c>
      <c r="J11784">
        <v>142.98699999999999</v>
      </c>
      <c r="K11784">
        <v>72.903999999999996</v>
      </c>
      <c r="L11784" t="s">
        <v>13</v>
      </c>
      <c r="M11784">
        <v>1</v>
      </c>
    </row>
    <row r="11785" spans="1:13" x14ac:dyDescent="0.25">
      <c r="A11785">
        <v>291001</v>
      </c>
      <c r="B11785">
        <v>0</v>
      </c>
      <c r="C11785" s="1">
        <v>43088</v>
      </c>
      <c r="D11785">
        <v>1770393</v>
      </c>
      <c r="E11785">
        <v>267</v>
      </c>
      <c r="F11785">
        <v>7</v>
      </c>
      <c r="G11785">
        <v>312.55</v>
      </c>
      <c r="H11785" s="1">
        <v>43091</v>
      </c>
      <c r="I11785">
        <v>999999</v>
      </c>
      <c r="J11785">
        <v>278.16950000000003</v>
      </c>
      <c r="K11785">
        <v>159.34350000000001</v>
      </c>
      <c r="L11785" t="s">
        <v>13</v>
      </c>
      <c r="M11785">
        <v>1</v>
      </c>
    </row>
    <row r="11786" spans="1:13" x14ac:dyDescent="0.25">
      <c r="A11786">
        <v>291001</v>
      </c>
      <c r="B11786">
        <v>1</v>
      </c>
      <c r="C11786" s="1">
        <v>43088</v>
      </c>
      <c r="D11786">
        <v>1770393</v>
      </c>
      <c r="E11786">
        <v>2007</v>
      </c>
      <c r="F11786">
        <v>1</v>
      </c>
      <c r="G11786">
        <v>599.346</v>
      </c>
      <c r="H11786" s="1">
        <v>43091</v>
      </c>
      <c r="I11786">
        <v>999999</v>
      </c>
      <c r="J11786">
        <v>599.346</v>
      </c>
      <c r="K11786">
        <v>198.57599999999999</v>
      </c>
      <c r="L11786" t="s">
        <v>13</v>
      </c>
      <c r="M11786">
        <v>1</v>
      </c>
    </row>
    <row r="11787" spans="1:13" x14ac:dyDescent="0.25">
      <c r="A11787">
        <v>289203</v>
      </c>
      <c r="B11787">
        <v>1</v>
      </c>
      <c r="C11787" s="1">
        <v>43070</v>
      </c>
      <c r="D11787">
        <v>960809</v>
      </c>
      <c r="E11787">
        <v>1814</v>
      </c>
      <c r="F11787">
        <v>2</v>
      </c>
      <c r="G11787">
        <v>28.8</v>
      </c>
      <c r="H11787" s="1">
        <v>43070</v>
      </c>
      <c r="I11787">
        <v>390</v>
      </c>
      <c r="J11787">
        <v>28.8</v>
      </c>
      <c r="K11787">
        <v>14.679</v>
      </c>
      <c r="L11787" t="s">
        <v>16</v>
      </c>
      <c r="M11787">
        <v>0.74139999999999995</v>
      </c>
    </row>
    <row r="11788" spans="1:13" x14ac:dyDescent="0.25">
      <c r="A11788">
        <v>289204</v>
      </c>
      <c r="B11788">
        <v>0</v>
      </c>
      <c r="C11788" s="1">
        <v>43070</v>
      </c>
      <c r="D11788">
        <v>1473159</v>
      </c>
      <c r="E11788">
        <v>584</v>
      </c>
      <c r="F11788">
        <v>2</v>
      </c>
      <c r="G11788">
        <v>285</v>
      </c>
      <c r="H11788" s="1">
        <v>43070</v>
      </c>
      <c r="I11788">
        <v>440</v>
      </c>
      <c r="J11788">
        <v>262.2</v>
      </c>
      <c r="K11788">
        <v>94.424999999999997</v>
      </c>
      <c r="L11788" t="s">
        <v>13</v>
      </c>
      <c r="M11788">
        <v>1</v>
      </c>
    </row>
    <row r="11789" spans="1:13" x14ac:dyDescent="0.25">
      <c r="A11789">
        <v>289204</v>
      </c>
      <c r="B11789">
        <v>1</v>
      </c>
      <c r="C11789" s="1">
        <v>43070</v>
      </c>
      <c r="D11789">
        <v>1473159</v>
      </c>
      <c r="E11789">
        <v>6</v>
      </c>
      <c r="F11789">
        <v>3</v>
      </c>
      <c r="G11789">
        <v>19.413</v>
      </c>
      <c r="H11789" s="1">
        <v>43070</v>
      </c>
      <c r="I11789">
        <v>440</v>
      </c>
      <c r="J11789">
        <v>17.8599</v>
      </c>
      <c r="K11789">
        <v>9.9</v>
      </c>
      <c r="L11789" t="s">
        <v>13</v>
      </c>
      <c r="M11789">
        <v>1</v>
      </c>
    </row>
    <row r="11790" spans="1:13" x14ac:dyDescent="0.25">
      <c r="A11790">
        <v>289205</v>
      </c>
      <c r="B11790">
        <v>0</v>
      </c>
      <c r="C11790" s="1">
        <v>43070</v>
      </c>
      <c r="D11790">
        <v>1307861</v>
      </c>
      <c r="E11790">
        <v>2502</v>
      </c>
      <c r="F11790">
        <v>2</v>
      </c>
      <c r="G11790">
        <v>13.986000000000001</v>
      </c>
      <c r="H11790" s="1">
        <v>43070</v>
      </c>
      <c r="I11790">
        <v>450</v>
      </c>
      <c r="J11790">
        <v>12.1678</v>
      </c>
      <c r="K11790">
        <v>7.1260000000000003</v>
      </c>
      <c r="L11790" t="s">
        <v>13</v>
      </c>
      <c r="M11790">
        <v>1</v>
      </c>
    </row>
    <row r="11791" spans="1:13" x14ac:dyDescent="0.25">
      <c r="A11791">
        <v>289300</v>
      </c>
      <c r="B11791">
        <v>0</v>
      </c>
      <c r="C11791" s="1">
        <v>43071</v>
      </c>
      <c r="D11791">
        <v>1599967</v>
      </c>
      <c r="E11791">
        <v>2488</v>
      </c>
      <c r="F11791">
        <v>6</v>
      </c>
      <c r="G11791">
        <v>20.986000000000001</v>
      </c>
      <c r="H11791" s="1">
        <v>43075</v>
      </c>
      <c r="I11791">
        <v>999999</v>
      </c>
      <c r="J11791">
        <v>18.467600000000001</v>
      </c>
      <c r="K11791">
        <v>10.696</v>
      </c>
      <c r="L11791" t="s">
        <v>13</v>
      </c>
      <c r="M11791">
        <v>1</v>
      </c>
    </row>
    <row r="11792" spans="1:13" x14ac:dyDescent="0.25">
      <c r="A11792">
        <v>289301</v>
      </c>
      <c r="B11792">
        <v>0</v>
      </c>
      <c r="C11792" s="1">
        <v>43071</v>
      </c>
      <c r="D11792">
        <v>199559</v>
      </c>
      <c r="E11792">
        <v>1648</v>
      </c>
      <c r="F11792">
        <v>1</v>
      </c>
      <c r="G11792">
        <v>142.98699999999999</v>
      </c>
      <c r="H11792" s="1">
        <v>43074</v>
      </c>
      <c r="I11792">
        <v>999999</v>
      </c>
      <c r="J11792">
        <v>122.9688</v>
      </c>
      <c r="K11792">
        <v>72.903999999999996</v>
      </c>
      <c r="L11792" t="s">
        <v>17</v>
      </c>
      <c r="M11792">
        <v>1.3204</v>
      </c>
    </row>
    <row r="11793" spans="1:13" x14ac:dyDescent="0.25">
      <c r="A11793">
        <v>289301</v>
      </c>
      <c r="B11793">
        <v>1</v>
      </c>
      <c r="C11793" s="1">
        <v>43071</v>
      </c>
      <c r="D11793">
        <v>199559</v>
      </c>
      <c r="E11793">
        <v>1673</v>
      </c>
      <c r="F11793">
        <v>1</v>
      </c>
      <c r="G11793">
        <v>4.95</v>
      </c>
      <c r="H11793" s="1">
        <v>43074</v>
      </c>
      <c r="I11793">
        <v>999999</v>
      </c>
      <c r="J11793">
        <v>4.3064999999999998</v>
      </c>
      <c r="K11793">
        <v>2.52</v>
      </c>
      <c r="L11793" t="s">
        <v>17</v>
      </c>
      <c r="M11793">
        <v>1.3204</v>
      </c>
    </row>
    <row r="11794" spans="1:13" x14ac:dyDescent="0.25">
      <c r="A11794">
        <v>289301</v>
      </c>
      <c r="B11794">
        <v>2</v>
      </c>
      <c r="C11794" s="1">
        <v>43071</v>
      </c>
      <c r="D11794">
        <v>199559</v>
      </c>
      <c r="E11794">
        <v>1606</v>
      </c>
      <c r="F11794">
        <v>2</v>
      </c>
      <c r="G11794">
        <v>207.98699999999999</v>
      </c>
      <c r="H11794" s="1">
        <v>43074</v>
      </c>
      <c r="I11794">
        <v>999999</v>
      </c>
      <c r="J11794">
        <v>185.10839999999999</v>
      </c>
      <c r="K11794">
        <v>95.641000000000005</v>
      </c>
      <c r="L11794" t="s">
        <v>17</v>
      </c>
      <c r="M11794">
        <v>1.3204</v>
      </c>
    </row>
    <row r="11795" spans="1:13" x14ac:dyDescent="0.25">
      <c r="A11795">
        <v>289301</v>
      </c>
      <c r="B11795">
        <v>3</v>
      </c>
      <c r="C11795" s="1">
        <v>43071</v>
      </c>
      <c r="D11795">
        <v>199559</v>
      </c>
      <c r="E11795">
        <v>257</v>
      </c>
      <c r="F11795">
        <v>3</v>
      </c>
      <c r="G11795">
        <v>407.55</v>
      </c>
      <c r="H11795" s="1">
        <v>43074</v>
      </c>
      <c r="I11795">
        <v>999999</v>
      </c>
      <c r="J11795">
        <v>350.49299999999999</v>
      </c>
      <c r="K11795">
        <v>187.416</v>
      </c>
      <c r="L11795" t="s">
        <v>17</v>
      </c>
      <c r="M11795">
        <v>1.3204</v>
      </c>
    </row>
    <row r="11796" spans="1:13" x14ac:dyDescent="0.25">
      <c r="A11796">
        <v>289302</v>
      </c>
      <c r="B11796">
        <v>0</v>
      </c>
      <c r="C11796" s="1">
        <v>43071</v>
      </c>
      <c r="D11796">
        <v>278651</v>
      </c>
      <c r="E11796">
        <v>1242</v>
      </c>
      <c r="F11796">
        <v>1</v>
      </c>
      <c r="G11796">
        <v>921.8</v>
      </c>
      <c r="H11796" s="1">
        <v>43073</v>
      </c>
      <c r="I11796">
        <v>999999</v>
      </c>
      <c r="J11796">
        <v>921.8</v>
      </c>
      <c r="K11796">
        <v>423.90699999999998</v>
      </c>
      <c r="L11796" t="s">
        <v>15</v>
      </c>
      <c r="M11796">
        <v>1.2874000000000001</v>
      </c>
    </row>
    <row r="11797" spans="1:13" x14ac:dyDescent="0.25">
      <c r="A11797">
        <v>289302</v>
      </c>
      <c r="B11797">
        <v>1</v>
      </c>
      <c r="C11797" s="1">
        <v>43071</v>
      </c>
      <c r="D11797">
        <v>278651</v>
      </c>
      <c r="E11797">
        <v>551</v>
      </c>
      <c r="F11797">
        <v>6</v>
      </c>
      <c r="G11797">
        <v>3442.5</v>
      </c>
      <c r="H11797" s="1">
        <v>43073</v>
      </c>
      <c r="I11797">
        <v>999999</v>
      </c>
      <c r="J11797">
        <v>3029.4</v>
      </c>
      <c r="K11797">
        <v>1140.57</v>
      </c>
      <c r="L11797" t="s">
        <v>15</v>
      </c>
      <c r="M11797">
        <v>1.2874000000000001</v>
      </c>
    </row>
    <row r="11798" spans="1:13" x14ac:dyDescent="0.25">
      <c r="A11798">
        <v>289302</v>
      </c>
      <c r="B11798">
        <v>2</v>
      </c>
      <c r="C11798" s="1">
        <v>43071</v>
      </c>
      <c r="D11798">
        <v>278651</v>
      </c>
      <c r="E11798">
        <v>1507</v>
      </c>
      <c r="F11798">
        <v>1</v>
      </c>
      <c r="G11798">
        <v>373.8</v>
      </c>
      <c r="H11798" s="1">
        <v>43073</v>
      </c>
      <c r="I11798">
        <v>999999</v>
      </c>
      <c r="J11798">
        <v>325.20600000000002</v>
      </c>
      <c r="K11798">
        <v>171.892</v>
      </c>
      <c r="L11798" t="s">
        <v>15</v>
      </c>
      <c r="M11798">
        <v>1.2874000000000001</v>
      </c>
    </row>
    <row r="11799" spans="1:13" x14ac:dyDescent="0.25">
      <c r="A11799">
        <v>289302</v>
      </c>
      <c r="B11799">
        <v>3</v>
      </c>
      <c r="C11799" s="1">
        <v>43071</v>
      </c>
      <c r="D11799">
        <v>278651</v>
      </c>
      <c r="E11799">
        <v>1613</v>
      </c>
      <c r="F11799">
        <v>1</v>
      </c>
      <c r="G11799">
        <v>142.98699999999999</v>
      </c>
      <c r="H11799" s="1">
        <v>43073</v>
      </c>
      <c r="I11799">
        <v>999999</v>
      </c>
      <c r="J11799">
        <v>135.83760000000001</v>
      </c>
      <c r="K11799">
        <v>72.903999999999996</v>
      </c>
      <c r="L11799" t="s">
        <v>15</v>
      </c>
      <c r="M11799">
        <v>1.2874000000000001</v>
      </c>
    </row>
    <row r="11800" spans="1:13" x14ac:dyDescent="0.25">
      <c r="A11800">
        <v>289303</v>
      </c>
      <c r="B11800">
        <v>0</v>
      </c>
      <c r="C11800" s="1">
        <v>43071</v>
      </c>
      <c r="D11800">
        <v>532908</v>
      </c>
      <c r="E11800">
        <v>1651</v>
      </c>
      <c r="F11800">
        <v>1</v>
      </c>
      <c r="G11800">
        <v>207.98699999999999</v>
      </c>
      <c r="H11800" s="1">
        <v>43073</v>
      </c>
      <c r="I11800">
        <v>999999</v>
      </c>
      <c r="J11800">
        <v>187.1883</v>
      </c>
      <c r="K11800">
        <v>95.641000000000005</v>
      </c>
      <c r="L11800" t="s">
        <v>14</v>
      </c>
      <c r="M11800">
        <v>0.84140000000000004</v>
      </c>
    </row>
    <row r="11801" spans="1:13" x14ac:dyDescent="0.25">
      <c r="A11801">
        <v>289303</v>
      </c>
      <c r="B11801">
        <v>1</v>
      </c>
      <c r="C11801" s="1">
        <v>43071</v>
      </c>
      <c r="D11801">
        <v>532908</v>
      </c>
      <c r="E11801">
        <v>1510</v>
      </c>
      <c r="F11801">
        <v>3</v>
      </c>
      <c r="G11801">
        <v>180.6</v>
      </c>
      <c r="H11801" s="1">
        <v>43073</v>
      </c>
      <c r="I11801">
        <v>999999</v>
      </c>
      <c r="J11801">
        <v>180.6</v>
      </c>
      <c r="K11801">
        <v>92.078000000000003</v>
      </c>
      <c r="L11801" t="s">
        <v>14</v>
      </c>
      <c r="M11801">
        <v>0.84140000000000004</v>
      </c>
    </row>
    <row r="11802" spans="1:13" x14ac:dyDescent="0.25">
      <c r="A11802">
        <v>289303</v>
      </c>
      <c r="B11802">
        <v>2</v>
      </c>
      <c r="C11802" s="1">
        <v>43071</v>
      </c>
      <c r="D11802">
        <v>532908</v>
      </c>
      <c r="E11802">
        <v>1438</v>
      </c>
      <c r="F11802">
        <v>3</v>
      </c>
      <c r="G11802">
        <v>406</v>
      </c>
      <c r="H11802" s="1">
        <v>43073</v>
      </c>
      <c r="I11802">
        <v>999999</v>
      </c>
      <c r="J11802">
        <v>406</v>
      </c>
      <c r="K11802">
        <v>186.70400000000001</v>
      </c>
      <c r="L11802" t="s">
        <v>14</v>
      </c>
      <c r="M11802">
        <v>0.84140000000000004</v>
      </c>
    </row>
    <row r="11803" spans="1:13" x14ac:dyDescent="0.25">
      <c r="A11803">
        <v>289304</v>
      </c>
      <c r="B11803">
        <v>0</v>
      </c>
      <c r="C11803" s="1">
        <v>43071</v>
      </c>
      <c r="D11803">
        <v>44232</v>
      </c>
      <c r="E11803">
        <v>1619</v>
      </c>
      <c r="F11803">
        <v>1</v>
      </c>
      <c r="G11803">
        <v>77.986999999999995</v>
      </c>
      <c r="H11803" s="1">
        <v>43071</v>
      </c>
      <c r="I11803">
        <v>50</v>
      </c>
      <c r="J11803">
        <v>77.986999999999995</v>
      </c>
      <c r="K11803">
        <v>35.866999999999997</v>
      </c>
      <c r="L11803" t="s">
        <v>17</v>
      </c>
      <c r="M11803">
        <v>1.3204</v>
      </c>
    </row>
    <row r="11804" spans="1:13" x14ac:dyDescent="0.25">
      <c r="A11804">
        <v>289304</v>
      </c>
      <c r="B11804">
        <v>1</v>
      </c>
      <c r="C11804" s="1">
        <v>43071</v>
      </c>
      <c r="D11804">
        <v>44232</v>
      </c>
      <c r="E11804">
        <v>2500</v>
      </c>
      <c r="F11804">
        <v>2</v>
      </c>
      <c r="G11804">
        <v>33.207999999999998</v>
      </c>
      <c r="H11804" s="1">
        <v>43071</v>
      </c>
      <c r="I11804">
        <v>50</v>
      </c>
      <c r="J11804">
        <v>33.207999999999998</v>
      </c>
      <c r="K11804">
        <v>16.925999999999998</v>
      </c>
      <c r="L11804" t="s">
        <v>17</v>
      </c>
      <c r="M11804">
        <v>1.3204</v>
      </c>
    </row>
    <row r="11805" spans="1:13" x14ac:dyDescent="0.25">
      <c r="A11805">
        <v>289304</v>
      </c>
      <c r="B11805">
        <v>2</v>
      </c>
      <c r="C11805" s="1">
        <v>43071</v>
      </c>
      <c r="D11805">
        <v>44232</v>
      </c>
      <c r="E11805">
        <v>994</v>
      </c>
      <c r="F11805">
        <v>1</v>
      </c>
      <c r="G11805">
        <v>202.95</v>
      </c>
      <c r="H11805" s="1">
        <v>43071</v>
      </c>
      <c r="I11805">
        <v>50</v>
      </c>
      <c r="J11805">
        <v>180.62549999999999</v>
      </c>
      <c r="K11805">
        <v>93.323999999999998</v>
      </c>
      <c r="L11805" t="s">
        <v>17</v>
      </c>
      <c r="M11805">
        <v>1.3204</v>
      </c>
    </row>
    <row r="11806" spans="1:13" x14ac:dyDescent="0.25">
      <c r="A11806">
        <v>289304</v>
      </c>
      <c r="B11806">
        <v>3</v>
      </c>
      <c r="C11806" s="1">
        <v>43071</v>
      </c>
      <c r="D11806">
        <v>44232</v>
      </c>
      <c r="E11806">
        <v>166</v>
      </c>
      <c r="F11806">
        <v>6</v>
      </c>
      <c r="G11806">
        <v>113.05</v>
      </c>
      <c r="H11806" s="1">
        <v>43071</v>
      </c>
      <c r="I11806">
        <v>50</v>
      </c>
      <c r="J11806">
        <v>99.483999999999995</v>
      </c>
      <c r="K11806">
        <v>51.984000000000002</v>
      </c>
      <c r="L11806" t="s">
        <v>17</v>
      </c>
      <c r="M11806">
        <v>1.3204</v>
      </c>
    </row>
    <row r="11807" spans="1:13" x14ac:dyDescent="0.25">
      <c r="A11807">
        <v>289305</v>
      </c>
      <c r="B11807">
        <v>0</v>
      </c>
      <c r="C11807" s="1">
        <v>43071</v>
      </c>
      <c r="D11807">
        <v>436885</v>
      </c>
      <c r="E11807">
        <v>1590</v>
      </c>
      <c r="F11807">
        <v>3</v>
      </c>
      <c r="G11807">
        <v>29.757000000000001</v>
      </c>
      <c r="H11807" s="1">
        <v>43071</v>
      </c>
      <c r="I11807">
        <v>200</v>
      </c>
      <c r="J11807">
        <v>27.673999999999999</v>
      </c>
      <c r="K11807">
        <v>9.8539999999999992</v>
      </c>
      <c r="L11807" t="s">
        <v>14</v>
      </c>
      <c r="M11807">
        <v>0.84140000000000004</v>
      </c>
    </row>
    <row r="11808" spans="1:13" x14ac:dyDescent="0.25">
      <c r="A11808">
        <v>289305</v>
      </c>
      <c r="B11808">
        <v>1</v>
      </c>
      <c r="C11808" s="1">
        <v>43071</v>
      </c>
      <c r="D11808">
        <v>436885</v>
      </c>
      <c r="E11808">
        <v>292</v>
      </c>
      <c r="F11808">
        <v>3</v>
      </c>
      <c r="G11808">
        <v>475</v>
      </c>
      <c r="H11808" s="1">
        <v>43071</v>
      </c>
      <c r="I11808">
        <v>200</v>
      </c>
      <c r="J11808">
        <v>475</v>
      </c>
      <c r="K11808">
        <v>218.43350000000001</v>
      </c>
      <c r="L11808" t="s">
        <v>14</v>
      </c>
      <c r="M11808">
        <v>0.84140000000000004</v>
      </c>
    </row>
    <row r="11809" spans="1:13" x14ac:dyDescent="0.25">
      <c r="A11809">
        <v>289305</v>
      </c>
      <c r="B11809">
        <v>2</v>
      </c>
      <c r="C11809" s="1">
        <v>43071</v>
      </c>
      <c r="D11809">
        <v>436885</v>
      </c>
      <c r="E11809">
        <v>1781</v>
      </c>
      <c r="F11809">
        <v>10</v>
      </c>
      <c r="G11809">
        <v>38.700000000000003</v>
      </c>
      <c r="H11809" s="1">
        <v>43071</v>
      </c>
      <c r="I11809">
        <v>200</v>
      </c>
      <c r="J11809">
        <v>38.700000000000003</v>
      </c>
      <c r="K11809">
        <v>19.728000000000002</v>
      </c>
      <c r="L11809" t="s">
        <v>14</v>
      </c>
      <c r="M11809">
        <v>0.84140000000000004</v>
      </c>
    </row>
    <row r="11810" spans="1:13" x14ac:dyDescent="0.25">
      <c r="A11810">
        <v>289305</v>
      </c>
      <c r="B11810">
        <v>3</v>
      </c>
      <c r="C11810" s="1">
        <v>43071</v>
      </c>
      <c r="D11810">
        <v>436885</v>
      </c>
      <c r="E11810">
        <v>1841</v>
      </c>
      <c r="F11810">
        <v>10</v>
      </c>
      <c r="G11810">
        <v>899.1</v>
      </c>
      <c r="H11810" s="1">
        <v>43071</v>
      </c>
      <c r="I11810">
        <v>200</v>
      </c>
      <c r="J11810">
        <v>899.1</v>
      </c>
      <c r="K11810">
        <v>458.38799999999998</v>
      </c>
      <c r="L11810" t="s">
        <v>14</v>
      </c>
      <c r="M11810">
        <v>0.84140000000000004</v>
      </c>
    </row>
    <row r="11811" spans="1:13" x14ac:dyDescent="0.25">
      <c r="A11811">
        <v>289306</v>
      </c>
      <c r="B11811">
        <v>0</v>
      </c>
      <c r="C11811" s="1">
        <v>43071</v>
      </c>
      <c r="D11811">
        <v>1616131</v>
      </c>
      <c r="E11811">
        <v>476</v>
      </c>
      <c r="F11811">
        <v>8</v>
      </c>
      <c r="G11811">
        <v>1303.5</v>
      </c>
      <c r="H11811" s="1">
        <v>43071</v>
      </c>
      <c r="I11811">
        <v>510</v>
      </c>
      <c r="J11811">
        <v>1186.1849999999999</v>
      </c>
      <c r="K11811">
        <v>431.88</v>
      </c>
      <c r="L11811" t="s">
        <v>13</v>
      </c>
      <c r="M11811">
        <v>1</v>
      </c>
    </row>
    <row r="11812" spans="1:13" x14ac:dyDescent="0.25">
      <c r="A11812">
        <v>289307</v>
      </c>
      <c r="B11812">
        <v>0</v>
      </c>
      <c r="C11812" s="1">
        <v>43071</v>
      </c>
      <c r="D11812">
        <v>1834499</v>
      </c>
      <c r="E11812">
        <v>480</v>
      </c>
      <c r="F11812">
        <v>1</v>
      </c>
      <c r="G11812">
        <v>418.5</v>
      </c>
      <c r="H11812" s="1">
        <v>43071</v>
      </c>
      <c r="I11812">
        <v>550</v>
      </c>
      <c r="J11812">
        <v>376.65</v>
      </c>
      <c r="K11812">
        <v>192.45</v>
      </c>
      <c r="L11812" t="s">
        <v>13</v>
      </c>
      <c r="M11812">
        <v>1</v>
      </c>
    </row>
    <row r="11813" spans="1:13" x14ac:dyDescent="0.25">
      <c r="A11813">
        <v>289308</v>
      </c>
      <c r="B11813">
        <v>0</v>
      </c>
      <c r="C11813" s="1">
        <v>43071</v>
      </c>
      <c r="D11813">
        <v>1534733</v>
      </c>
      <c r="E11813">
        <v>2078</v>
      </c>
      <c r="F11813">
        <v>3</v>
      </c>
      <c r="G11813">
        <v>85.491</v>
      </c>
      <c r="H11813" s="1">
        <v>43071</v>
      </c>
      <c r="I11813">
        <v>605</v>
      </c>
      <c r="J11813">
        <v>83.781099999999995</v>
      </c>
      <c r="K11813">
        <v>43.587000000000003</v>
      </c>
      <c r="L11813" t="s">
        <v>13</v>
      </c>
      <c r="M11813">
        <v>1</v>
      </c>
    </row>
    <row r="11814" spans="1:13" x14ac:dyDescent="0.25">
      <c r="A11814">
        <v>289309</v>
      </c>
      <c r="B11814">
        <v>0</v>
      </c>
      <c r="C11814" s="1">
        <v>43071</v>
      </c>
      <c r="D11814">
        <v>711827</v>
      </c>
      <c r="E11814">
        <v>2492</v>
      </c>
      <c r="F11814">
        <v>1</v>
      </c>
      <c r="G11814">
        <v>34.985999999999997</v>
      </c>
      <c r="H11814" s="1">
        <v>43071</v>
      </c>
      <c r="I11814">
        <v>290</v>
      </c>
      <c r="J11814">
        <v>34.985999999999997</v>
      </c>
      <c r="K11814">
        <v>17.835999999999999</v>
      </c>
      <c r="L11814" t="s">
        <v>14</v>
      </c>
      <c r="M11814">
        <v>0.84140000000000004</v>
      </c>
    </row>
    <row r="11815" spans="1:13" x14ac:dyDescent="0.25">
      <c r="A11815">
        <v>289309</v>
      </c>
      <c r="B11815">
        <v>1</v>
      </c>
      <c r="C11815" s="1">
        <v>43071</v>
      </c>
      <c r="D11815">
        <v>711827</v>
      </c>
      <c r="E11815">
        <v>2492</v>
      </c>
      <c r="F11815">
        <v>7</v>
      </c>
      <c r="G11815">
        <v>34.985999999999997</v>
      </c>
      <c r="H11815" s="1">
        <v>43071</v>
      </c>
      <c r="I11815">
        <v>290</v>
      </c>
      <c r="J11815">
        <v>30.437799999999999</v>
      </c>
      <c r="K11815">
        <v>17.835999999999999</v>
      </c>
      <c r="L11815" t="s">
        <v>14</v>
      </c>
      <c r="M11815">
        <v>0.84140000000000004</v>
      </c>
    </row>
    <row r="11816" spans="1:13" x14ac:dyDescent="0.25">
      <c r="A11816">
        <v>289310</v>
      </c>
      <c r="B11816">
        <v>0</v>
      </c>
      <c r="C11816" s="1">
        <v>43071</v>
      </c>
      <c r="D11816">
        <v>1527949</v>
      </c>
      <c r="E11816">
        <v>377</v>
      </c>
      <c r="F11816">
        <v>2</v>
      </c>
      <c r="G11816">
        <v>898.5</v>
      </c>
      <c r="H11816" s="1">
        <v>43071</v>
      </c>
      <c r="I11816">
        <v>450</v>
      </c>
      <c r="J11816">
        <v>898.5</v>
      </c>
      <c r="K11816">
        <v>413.19</v>
      </c>
      <c r="L11816" t="s">
        <v>13</v>
      </c>
      <c r="M11816">
        <v>1</v>
      </c>
    </row>
    <row r="11817" spans="1:13" x14ac:dyDescent="0.25">
      <c r="A11817">
        <v>289310</v>
      </c>
      <c r="B11817">
        <v>1</v>
      </c>
      <c r="C11817" s="1">
        <v>43071</v>
      </c>
      <c r="D11817">
        <v>1527949</v>
      </c>
      <c r="E11817">
        <v>823</v>
      </c>
      <c r="F11817">
        <v>6</v>
      </c>
      <c r="G11817">
        <v>41.85</v>
      </c>
      <c r="H11817" s="1">
        <v>43071</v>
      </c>
      <c r="I11817">
        <v>450</v>
      </c>
      <c r="J11817">
        <v>41.85</v>
      </c>
      <c r="K11817">
        <v>19.245000000000001</v>
      </c>
      <c r="L11817" t="s">
        <v>13</v>
      </c>
      <c r="M11817">
        <v>1</v>
      </c>
    </row>
    <row r="11818" spans="1:13" x14ac:dyDescent="0.25">
      <c r="A11818">
        <v>289500</v>
      </c>
      <c r="B11818">
        <v>0</v>
      </c>
      <c r="C11818" s="1">
        <v>43073</v>
      </c>
      <c r="D11818">
        <v>1966591</v>
      </c>
      <c r="E11818">
        <v>1469</v>
      </c>
      <c r="F11818">
        <v>2</v>
      </c>
      <c r="G11818">
        <v>280</v>
      </c>
      <c r="H11818" s="1">
        <v>43073</v>
      </c>
      <c r="I11818">
        <v>500</v>
      </c>
      <c r="J11818">
        <v>280</v>
      </c>
      <c r="K11818">
        <v>128.75800000000001</v>
      </c>
      <c r="L11818" t="s">
        <v>13</v>
      </c>
      <c r="M11818">
        <v>1</v>
      </c>
    </row>
    <row r="11819" spans="1:13" x14ac:dyDescent="0.25">
      <c r="A11819">
        <v>289500</v>
      </c>
      <c r="B11819">
        <v>1</v>
      </c>
      <c r="C11819" s="1">
        <v>43073</v>
      </c>
      <c r="D11819">
        <v>1966591</v>
      </c>
      <c r="E11819">
        <v>1319</v>
      </c>
      <c r="F11819">
        <v>6</v>
      </c>
      <c r="G11819">
        <v>32.186</v>
      </c>
      <c r="H11819" s="1">
        <v>43073</v>
      </c>
      <c r="I11819">
        <v>500</v>
      </c>
      <c r="J11819">
        <v>32.186</v>
      </c>
      <c r="K11819">
        <v>14.798</v>
      </c>
      <c r="L11819" t="s">
        <v>13</v>
      </c>
      <c r="M11819">
        <v>1</v>
      </c>
    </row>
    <row r="11820" spans="1:13" x14ac:dyDescent="0.25">
      <c r="A11820">
        <v>289500</v>
      </c>
      <c r="B11820">
        <v>2</v>
      </c>
      <c r="C11820" s="1">
        <v>43073</v>
      </c>
      <c r="D11820">
        <v>1966591</v>
      </c>
      <c r="E11820">
        <v>1463</v>
      </c>
      <c r="F11820">
        <v>2</v>
      </c>
      <c r="G11820">
        <v>410.2</v>
      </c>
      <c r="H11820" s="1">
        <v>43073</v>
      </c>
      <c r="I11820">
        <v>500</v>
      </c>
      <c r="J11820">
        <v>410.2</v>
      </c>
      <c r="K11820">
        <v>188.636</v>
      </c>
      <c r="L11820" t="s">
        <v>13</v>
      </c>
      <c r="M11820">
        <v>1</v>
      </c>
    </row>
    <row r="11821" spans="1:13" x14ac:dyDescent="0.25">
      <c r="A11821">
        <v>289501</v>
      </c>
      <c r="B11821">
        <v>0</v>
      </c>
      <c r="C11821" s="1">
        <v>43073</v>
      </c>
      <c r="D11821">
        <v>323147</v>
      </c>
      <c r="E11821">
        <v>142</v>
      </c>
      <c r="F11821">
        <v>1</v>
      </c>
      <c r="G11821">
        <v>284.9905</v>
      </c>
      <c r="H11821" s="1">
        <v>43078</v>
      </c>
      <c r="I11821">
        <v>999999</v>
      </c>
      <c r="J11821">
        <v>279.29059999999998</v>
      </c>
      <c r="K11821">
        <v>145.29300000000001</v>
      </c>
      <c r="L11821" t="s">
        <v>15</v>
      </c>
      <c r="M11821">
        <v>1.2670999999999999</v>
      </c>
    </row>
    <row r="11822" spans="1:13" x14ac:dyDescent="0.25">
      <c r="A11822">
        <v>289502</v>
      </c>
      <c r="B11822">
        <v>0</v>
      </c>
      <c r="C11822" s="1">
        <v>43073</v>
      </c>
      <c r="D11822">
        <v>1758974</v>
      </c>
      <c r="E11822">
        <v>513</v>
      </c>
      <c r="F11822">
        <v>2</v>
      </c>
      <c r="G11822">
        <v>148.5</v>
      </c>
      <c r="H11822" s="1">
        <v>43079</v>
      </c>
      <c r="I11822">
        <v>999999</v>
      </c>
      <c r="J11822">
        <v>148.5</v>
      </c>
      <c r="K11822">
        <v>75.704999999999998</v>
      </c>
      <c r="L11822" t="s">
        <v>13</v>
      </c>
      <c r="M11822">
        <v>1</v>
      </c>
    </row>
    <row r="11823" spans="1:13" x14ac:dyDescent="0.25">
      <c r="A11823">
        <v>289503</v>
      </c>
      <c r="B11823">
        <v>0</v>
      </c>
      <c r="C11823" s="1">
        <v>43073</v>
      </c>
      <c r="D11823">
        <v>979626</v>
      </c>
      <c r="E11823">
        <v>1669</v>
      </c>
      <c r="F11823">
        <v>1</v>
      </c>
      <c r="G11823">
        <v>6.2009999999999996</v>
      </c>
      <c r="H11823" s="1">
        <v>43077</v>
      </c>
      <c r="I11823">
        <v>999999</v>
      </c>
      <c r="J11823">
        <v>5.4568000000000003</v>
      </c>
      <c r="K11823">
        <v>2.8530000000000002</v>
      </c>
      <c r="L11823" t="s">
        <v>16</v>
      </c>
      <c r="M11823">
        <v>0.73939999999999995</v>
      </c>
    </row>
    <row r="11824" spans="1:13" x14ac:dyDescent="0.25">
      <c r="A11824">
        <v>289600</v>
      </c>
      <c r="B11824">
        <v>0</v>
      </c>
      <c r="C11824" s="1">
        <v>43074</v>
      </c>
      <c r="D11824">
        <v>1934197</v>
      </c>
      <c r="E11824">
        <v>781</v>
      </c>
      <c r="F11824">
        <v>4</v>
      </c>
      <c r="G11824">
        <v>24.75</v>
      </c>
      <c r="H11824" s="1">
        <v>43078</v>
      </c>
      <c r="I11824">
        <v>999999</v>
      </c>
      <c r="J11824">
        <v>24.75</v>
      </c>
      <c r="K11824">
        <v>11.385</v>
      </c>
      <c r="L11824" t="s">
        <v>13</v>
      </c>
      <c r="M11824">
        <v>1</v>
      </c>
    </row>
    <row r="11825" spans="1:13" x14ac:dyDescent="0.25">
      <c r="A11825">
        <v>289600</v>
      </c>
      <c r="B11825">
        <v>1</v>
      </c>
      <c r="C11825" s="1">
        <v>43074</v>
      </c>
      <c r="D11825">
        <v>1934197</v>
      </c>
      <c r="E11825">
        <v>419</v>
      </c>
      <c r="F11825">
        <v>7</v>
      </c>
      <c r="G11825">
        <v>553.5</v>
      </c>
      <c r="H11825" s="1">
        <v>43078</v>
      </c>
      <c r="I11825">
        <v>999999</v>
      </c>
      <c r="J11825">
        <v>553.5</v>
      </c>
      <c r="K11825">
        <v>282.19499999999999</v>
      </c>
      <c r="L11825" t="s">
        <v>13</v>
      </c>
      <c r="M11825">
        <v>1</v>
      </c>
    </row>
    <row r="11826" spans="1:13" x14ac:dyDescent="0.25">
      <c r="A11826">
        <v>289600</v>
      </c>
      <c r="B11826">
        <v>2</v>
      </c>
      <c r="C11826" s="1">
        <v>43074</v>
      </c>
      <c r="D11826">
        <v>1934197</v>
      </c>
      <c r="E11826">
        <v>814</v>
      </c>
      <c r="F11826">
        <v>4</v>
      </c>
      <c r="G11826">
        <v>24.75</v>
      </c>
      <c r="H11826" s="1">
        <v>43078</v>
      </c>
      <c r="I11826">
        <v>999999</v>
      </c>
      <c r="J11826">
        <v>22.274999999999999</v>
      </c>
      <c r="K11826">
        <v>11.385</v>
      </c>
      <c r="L11826" t="s">
        <v>13</v>
      </c>
      <c r="M11826">
        <v>1</v>
      </c>
    </row>
    <row r="11827" spans="1:13" x14ac:dyDescent="0.25">
      <c r="A11827">
        <v>289600</v>
      </c>
      <c r="B11827">
        <v>3</v>
      </c>
      <c r="C11827" s="1">
        <v>43074</v>
      </c>
      <c r="D11827">
        <v>1934197</v>
      </c>
      <c r="E11827">
        <v>2491</v>
      </c>
      <c r="F11827">
        <v>2</v>
      </c>
      <c r="G11827">
        <v>34.985999999999997</v>
      </c>
      <c r="H11827" s="1">
        <v>43078</v>
      </c>
      <c r="I11827">
        <v>999999</v>
      </c>
      <c r="J11827">
        <v>34.985999999999997</v>
      </c>
      <c r="K11827">
        <v>17.835999999999999</v>
      </c>
      <c r="L11827" t="s">
        <v>13</v>
      </c>
      <c r="M11827">
        <v>1</v>
      </c>
    </row>
    <row r="11828" spans="1:13" x14ac:dyDescent="0.25">
      <c r="A11828">
        <v>289600</v>
      </c>
      <c r="B11828">
        <v>4</v>
      </c>
      <c r="C11828" s="1">
        <v>43074</v>
      </c>
      <c r="D11828">
        <v>1934197</v>
      </c>
      <c r="E11828">
        <v>619</v>
      </c>
      <c r="F11828">
        <v>7</v>
      </c>
      <c r="G11828">
        <v>376.5</v>
      </c>
      <c r="H11828" s="1">
        <v>43078</v>
      </c>
      <c r="I11828">
        <v>999999</v>
      </c>
      <c r="J11828">
        <v>372.73500000000001</v>
      </c>
      <c r="K11828">
        <v>173.14500000000001</v>
      </c>
      <c r="L11828" t="s">
        <v>13</v>
      </c>
      <c r="M11828">
        <v>1</v>
      </c>
    </row>
    <row r="11829" spans="1:13" x14ac:dyDescent="0.25">
      <c r="A11829">
        <v>289600</v>
      </c>
      <c r="B11829">
        <v>5</v>
      </c>
      <c r="C11829" s="1">
        <v>43074</v>
      </c>
      <c r="D11829">
        <v>1934197</v>
      </c>
      <c r="E11829">
        <v>1292</v>
      </c>
      <c r="F11829">
        <v>1</v>
      </c>
      <c r="G11829">
        <v>403.20499999999998</v>
      </c>
      <c r="H11829" s="1">
        <v>43078</v>
      </c>
      <c r="I11829">
        <v>999999</v>
      </c>
      <c r="J11829">
        <v>354.82040000000001</v>
      </c>
      <c r="K11829">
        <v>133.595</v>
      </c>
      <c r="L11829" t="s">
        <v>13</v>
      </c>
      <c r="M11829">
        <v>1</v>
      </c>
    </row>
    <row r="11830" spans="1:13" x14ac:dyDescent="0.25">
      <c r="A11830">
        <v>289601</v>
      </c>
      <c r="B11830">
        <v>0</v>
      </c>
      <c r="C11830" s="1">
        <v>43074</v>
      </c>
      <c r="D11830">
        <v>1495797</v>
      </c>
      <c r="E11830">
        <v>1993</v>
      </c>
      <c r="F11830">
        <v>6</v>
      </c>
      <c r="G11830">
        <v>89.991</v>
      </c>
      <c r="H11830" s="1">
        <v>43074</v>
      </c>
      <c r="I11830">
        <v>470</v>
      </c>
      <c r="J11830">
        <v>89.991</v>
      </c>
      <c r="K11830">
        <v>45.881999999999998</v>
      </c>
      <c r="L11830" t="s">
        <v>13</v>
      </c>
      <c r="M11830">
        <v>1</v>
      </c>
    </row>
    <row r="11831" spans="1:13" x14ac:dyDescent="0.25">
      <c r="A11831">
        <v>289601</v>
      </c>
      <c r="B11831">
        <v>1</v>
      </c>
      <c r="C11831" s="1">
        <v>43074</v>
      </c>
      <c r="D11831">
        <v>1495797</v>
      </c>
      <c r="E11831">
        <v>460</v>
      </c>
      <c r="F11831">
        <v>3</v>
      </c>
      <c r="G11831">
        <v>449.85</v>
      </c>
      <c r="H11831" s="1">
        <v>43074</v>
      </c>
      <c r="I11831">
        <v>470</v>
      </c>
      <c r="J11831">
        <v>395.86799999999999</v>
      </c>
      <c r="K11831">
        <v>229.35</v>
      </c>
      <c r="L11831" t="s">
        <v>13</v>
      </c>
      <c r="M11831">
        <v>1</v>
      </c>
    </row>
    <row r="11832" spans="1:13" x14ac:dyDescent="0.25">
      <c r="A11832">
        <v>289601</v>
      </c>
      <c r="B11832">
        <v>2</v>
      </c>
      <c r="C11832" s="1">
        <v>43074</v>
      </c>
      <c r="D11832">
        <v>1495797</v>
      </c>
      <c r="E11832">
        <v>668</v>
      </c>
      <c r="F11832">
        <v>4</v>
      </c>
      <c r="G11832">
        <v>220.5</v>
      </c>
      <c r="H11832" s="1">
        <v>43074</v>
      </c>
      <c r="I11832">
        <v>470</v>
      </c>
      <c r="J11832">
        <v>202.86</v>
      </c>
      <c r="K11832">
        <v>101.4</v>
      </c>
      <c r="L11832" t="s">
        <v>13</v>
      </c>
      <c r="M11832">
        <v>1</v>
      </c>
    </row>
    <row r="11833" spans="1:13" x14ac:dyDescent="0.25">
      <c r="A11833">
        <v>289601</v>
      </c>
      <c r="B11833">
        <v>3</v>
      </c>
      <c r="C11833" s="1">
        <v>43074</v>
      </c>
      <c r="D11833">
        <v>1495797</v>
      </c>
      <c r="E11833">
        <v>1670</v>
      </c>
      <c r="F11833">
        <v>4</v>
      </c>
      <c r="G11833">
        <v>8.0909999999999993</v>
      </c>
      <c r="H11833" s="1">
        <v>43074</v>
      </c>
      <c r="I11833">
        <v>470</v>
      </c>
      <c r="J11833">
        <v>7.2819000000000003</v>
      </c>
      <c r="K11833">
        <v>3.7170000000000001</v>
      </c>
      <c r="L11833" t="s">
        <v>13</v>
      </c>
      <c r="M11833">
        <v>1</v>
      </c>
    </row>
    <row r="11834" spans="1:13" x14ac:dyDescent="0.25">
      <c r="A11834">
        <v>289602</v>
      </c>
      <c r="B11834">
        <v>0</v>
      </c>
      <c r="C11834" s="1">
        <v>43074</v>
      </c>
      <c r="D11834">
        <v>627366</v>
      </c>
      <c r="E11834">
        <v>1666</v>
      </c>
      <c r="F11834">
        <v>2</v>
      </c>
      <c r="G11834">
        <v>15.201000000000001</v>
      </c>
      <c r="H11834" s="1">
        <v>43078</v>
      </c>
      <c r="I11834">
        <v>999999</v>
      </c>
      <c r="J11834">
        <v>13.5288</v>
      </c>
      <c r="K11834">
        <v>5.04</v>
      </c>
      <c r="L11834" t="s">
        <v>14</v>
      </c>
      <c r="M11834">
        <v>0.84409999999999996</v>
      </c>
    </row>
    <row r="11835" spans="1:13" x14ac:dyDescent="0.25">
      <c r="A11835">
        <v>289602</v>
      </c>
      <c r="B11835">
        <v>1</v>
      </c>
      <c r="C11835" s="1">
        <v>43074</v>
      </c>
      <c r="D11835">
        <v>627366</v>
      </c>
      <c r="E11835">
        <v>1471</v>
      </c>
      <c r="F11835">
        <v>3</v>
      </c>
      <c r="G11835">
        <v>320.60000000000002</v>
      </c>
      <c r="H11835" s="1">
        <v>43078</v>
      </c>
      <c r="I11835">
        <v>999999</v>
      </c>
      <c r="J11835">
        <v>320.60000000000002</v>
      </c>
      <c r="K11835">
        <v>147.434</v>
      </c>
      <c r="L11835" t="s">
        <v>14</v>
      </c>
      <c r="M11835">
        <v>0.84409999999999996</v>
      </c>
    </row>
    <row r="11836" spans="1:13" x14ac:dyDescent="0.25">
      <c r="A11836">
        <v>289604</v>
      </c>
      <c r="B11836">
        <v>0</v>
      </c>
      <c r="C11836" s="1">
        <v>43074</v>
      </c>
      <c r="D11836">
        <v>1090721</v>
      </c>
      <c r="E11836">
        <v>1672</v>
      </c>
      <c r="F11836">
        <v>4</v>
      </c>
      <c r="G11836">
        <v>15.201000000000001</v>
      </c>
      <c r="H11836" s="1">
        <v>43074</v>
      </c>
      <c r="I11836">
        <v>420</v>
      </c>
      <c r="J11836">
        <v>13.8329</v>
      </c>
      <c r="K11836">
        <v>5.04</v>
      </c>
      <c r="L11836" t="s">
        <v>16</v>
      </c>
      <c r="M11836">
        <v>0.74429999999999996</v>
      </c>
    </row>
    <row r="11837" spans="1:13" x14ac:dyDescent="0.25">
      <c r="A11837">
        <v>289604</v>
      </c>
      <c r="B11837">
        <v>1</v>
      </c>
      <c r="C11837" s="1">
        <v>43074</v>
      </c>
      <c r="D11837">
        <v>1090721</v>
      </c>
      <c r="E11837">
        <v>1640</v>
      </c>
      <c r="F11837">
        <v>5</v>
      </c>
      <c r="G11837">
        <v>29.757000000000001</v>
      </c>
      <c r="H11837" s="1">
        <v>43074</v>
      </c>
      <c r="I11837">
        <v>420</v>
      </c>
      <c r="J11837">
        <v>25.888500000000001</v>
      </c>
      <c r="K11837">
        <v>9.8539999999999992</v>
      </c>
      <c r="L11837" t="s">
        <v>16</v>
      </c>
      <c r="M11837">
        <v>0.74429999999999996</v>
      </c>
    </row>
    <row r="11838" spans="1:13" x14ac:dyDescent="0.25">
      <c r="A11838">
        <v>289605</v>
      </c>
      <c r="B11838">
        <v>0</v>
      </c>
      <c r="C11838" s="1">
        <v>43074</v>
      </c>
      <c r="D11838">
        <v>1162368</v>
      </c>
      <c r="E11838">
        <v>2118</v>
      </c>
      <c r="F11838">
        <v>2</v>
      </c>
      <c r="G11838">
        <v>400.5</v>
      </c>
      <c r="H11838" s="1">
        <v>43074</v>
      </c>
      <c r="I11838">
        <v>370</v>
      </c>
      <c r="J11838">
        <v>376.47</v>
      </c>
      <c r="K11838">
        <v>184.17599999999999</v>
      </c>
      <c r="L11838" t="s">
        <v>16</v>
      </c>
      <c r="M11838">
        <v>0.74429999999999996</v>
      </c>
    </row>
    <row r="11839" spans="1:13" x14ac:dyDescent="0.25">
      <c r="A11839">
        <v>289605</v>
      </c>
      <c r="B11839">
        <v>1</v>
      </c>
      <c r="C11839" s="1">
        <v>43074</v>
      </c>
      <c r="D11839">
        <v>1162368</v>
      </c>
      <c r="E11839">
        <v>308</v>
      </c>
      <c r="F11839">
        <v>3</v>
      </c>
      <c r="G11839">
        <v>475</v>
      </c>
      <c r="H11839" s="1">
        <v>43074</v>
      </c>
      <c r="I11839">
        <v>370</v>
      </c>
      <c r="J11839">
        <v>413.25</v>
      </c>
      <c r="K11839">
        <v>218.43350000000001</v>
      </c>
      <c r="L11839" t="s">
        <v>16</v>
      </c>
      <c r="M11839">
        <v>0.74429999999999996</v>
      </c>
    </row>
    <row r="11840" spans="1:13" x14ac:dyDescent="0.25">
      <c r="A11840">
        <v>289700</v>
      </c>
      <c r="B11840">
        <v>0</v>
      </c>
      <c r="C11840" s="1">
        <v>43075</v>
      </c>
      <c r="D11840">
        <v>1866388</v>
      </c>
      <c r="E11840">
        <v>1648</v>
      </c>
      <c r="F11840">
        <v>1</v>
      </c>
      <c r="G11840">
        <v>142.98699999999999</v>
      </c>
      <c r="H11840" s="1">
        <v>43079</v>
      </c>
      <c r="I11840">
        <v>999999</v>
      </c>
      <c r="J11840">
        <v>122.9688</v>
      </c>
      <c r="K11840">
        <v>72.903999999999996</v>
      </c>
      <c r="L11840" t="s">
        <v>13</v>
      </c>
      <c r="M11840">
        <v>1</v>
      </c>
    </row>
    <row r="11841" spans="1:13" x14ac:dyDescent="0.25">
      <c r="A11841">
        <v>289700</v>
      </c>
      <c r="B11841">
        <v>1</v>
      </c>
      <c r="C11841" s="1">
        <v>43075</v>
      </c>
      <c r="D11841">
        <v>1866388</v>
      </c>
      <c r="E11841">
        <v>1420</v>
      </c>
      <c r="F11841">
        <v>8</v>
      </c>
      <c r="G11841">
        <v>278.60000000000002</v>
      </c>
      <c r="H11841" s="1">
        <v>43079</v>
      </c>
      <c r="I11841">
        <v>999999</v>
      </c>
      <c r="J11841">
        <v>245.16800000000001</v>
      </c>
      <c r="K11841">
        <v>128.114</v>
      </c>
      <c r="L11841" t="s">
        <v>13</v>
      </c>
      <c r="M11841">
        <v>1</v>
      </c>
    </row>
    <row r="11842" spans="1:13" x14ac:dyDescent="0.25">
      <c r="A11842">
        <v>289700</v>
      </c>
      <c r="B11842">
        <v>2</v>
      </c>
      <c r="C11842" s="1">
        <v>43075</v>
      </c>
      <c r="D11842">
        <v>1866388</v>
      </c>
      <c r="E11842">
        <v>2012</v>
      </c>
      <c r="F11842">
        <v>5</v>
      </c>
      <c r="G11842">
        <v>85.491</v>
      </c>
      <c r="H11842" s="1">
        <v>43079</v>
      </c>
      <c r="I11842">
        <v>999999</v>
      </c>
      <c r="J11842">
        <v>81.216399999999993</v>
      </c>
      <c r="K11842">
        <v>43.587000000000003</v>
      </c>
      <c r="L11842" t="s">
        <v>13</v>
      </c>
      <c r="M11842">
        <v>1</v>
      </c>
    </row>
    <row r="11843" spans="1:13" x14ac:dyDescent="0.25">
      <c r="A11843">
        <v>289701</v>
      </c>
      <c r="B11843">
        <v>0</v>
      </c>
      <c r="C11843" s="1">
        <v>43075</v>
      </c>
      <c r="D11843">
        <v>1603938</v>
      </c>
      <c r="E11843">
        <v>1270</v>
      </c>
      <c r="F11843">
        <v>2</v>
      </c>
      <c r="G11843">
        <v>7.6449999999999996</v>
      </c>
      <c r="H11843" s="1">
        <v>43075</v>
      </c>
      <c r="I11843">
        <v>630</v>
      </c>
      <c r="J11843">
        <v>6.6510999999999996</v>
      </c>
      <c r="K11843">
        <v>3.8940000000000001</v>
      </c>
      <c r="L11843" t="s">
        <v>13</v>
      </c>
      <c r="M11843">
        <v>1</v>
      </c>
    </row>
    <row r="11844" spans="1:13" x14ac:dyDescent="0.25">
      <c r="A11844">
        <v>289702</v>
      </c>
      <c r="B11844">
        <v>0</v>
      </c>
      <c r="C11844" s="1">
        <v>43075</v>
      </c>
      <c r="D11844">
        <v>1745407</v>
      </c>
      <c r="E11844">
        <v>1683</v>
      </c>
      <c r="F11844">
        <v>9</v>
      </c>
      <c r="G11844">
        <v>4.4909999999999997</v>
      </c>
      <c r="H11844" s="1">
        <v>43079</v>
      </c>
      <c r="I11844">
        <v>999999</v>
      </c>
      <c r="J11844">
        <v>4.4909999999999997</v>
      </c>
      <c r="K11844">
        <v>2.286</v>
      </c>
      <c r="L11844" t="s">
        <v>13</v>
      </c>
      <c r="M11844">
        <v>1</v>
      </c>
    </row>
    <row r="11845" spans="1:13" x14ac:dyDescent="0.25">
      <c r="A11845">
        <v>289703</v>
      </c>
      <c r="B11845">
        <v>0</v>
      </c>
      <c r="C11845" s="1">
        <v>43075</v>
      </c>
      <c r="D11845">
        <v>785600</v>
      </c>
      <c r="E11845">
        <v>69</v>
      </c>
      <c r="F11845">
        <v>2</v>
      </c>
      <c r="G11845">
        <v>23.120999999999999</v>
      </c>
      <c r="H11845" s="1">
        <v>43077</v>
      </c>
      <c r="I11845">
        <v>999999</v>
      </c>
      <c r="J11845">
        <v>23.120999999999999</v>
      </c>
      <c r="K11845">
        <v>11.79</v>
      </c>
      <c r="L11845" t="s">
        <v>14</v>
      </c>
      <c r="M11845">
        <v>0.84619999999999995</v>
      </c>
    </row>
    <row r="11846" spans="1:13" x14ac:dyDescent="0.25">
      <c r="A11846">
        <v>289703</v>
      </c>
      <c r="B11846">
        <v>1</v>
      </c>
      <c r="C11846" s="1">
        <v>43075</v>
      </c>
      <c r="D11846">
        <v>785600</v>
      </c>
      <c r="E11846">
        <v>630</v>
      </c>
      <c r="F11846">
        <v>4</v>
      </c>
      <c r="G11846">
        <v>376.5</v>
      </c>
      <c r="H11846" s="1">
        <v>43077</v>
      </c>
      <c r="I11846">
        <v>999999</v>
      </c>
      <c r="J11846">
        <v>350.14499999999998</v>
      </c>
      <c r="K11846">
        <v>173.14500000000001</v>
      </c>
      <c r="L11846" t="s">
        <v>14</v>
      </c>
      <c r="M11846">
        <v>0.84619999999999995</v>
      </c>
    </row>
    <row r="11847" spans="1:13" x14ac:dyDescent="0.25">
      <c r="A11847">
        <v>289703</v>
      </c>
      <c r="B11847">
        <v>2</v>
      </c>
      <c r="C11847" s="1">
        <v>43075</v>
      </c>
      <c r="D11847">
        <v>785600</v>
      </c>
      <c r="E11847">
        <v>1632</v>
      </c>
      <c r="F11847">
        <v>7</v>
      </c>
      <c r="G11847">
        <v>23.387</v>
      </c>
      <c r="H11847" s="1">
        <v>43077</v>
      </c>
      <c r="I11847">
        <v>999999</v>
      </c>
      <c r="J11847">
        <v>23.387</v>
      </c>
      <c r="K11847">
        <v>10.750999999999999</v>
      </c>
      <c r="L11847" t="s">
        <v>14</v>
      </c>
      <c r="M11847">
        <v>0.84619999999999995</v>
      </c>
    </row>
    <row r="11848" spans="1:13" x14ac:dyDescent="0.25">
      <c r="A11848">
        <v>289704</v>
      </c>
      <c r="B11848">
        <v>0</v>
      </c>
      <c r="C11848" s="1">
        <v>43075</v>
      </c>
      <c r="D11848">
        <v>534713</v>
      </c>
      <c r="E11848">
        <v>1680</v>
      </c>
      <c r="F11848">
        <v>8</v>
      </c>
      <c r="G11848">
        <v>6.2910000000000004</v>
      </c>
      <c r="H11848" s="1">
        <v>43078</v>
      </c>
      <c r="I11848">
        <v>999999</v>
      </c>
      <c r="J11848">
        <v>5.6619000000000002</v>
      </c>
      <c r="K11848">
        <v>3.2040000000000002</v>
      </c>
      <c r="L11848" t="s">
        <v>14</v>
      </c>
      <c r="M11848">
        <v>0.84619999999999995</v>
      </c>
    </row>
    <row r="11849" spans="1:13" x14ac:dyDescent="0.25">
      <c r="A11849">
        <v>289704</v>
      </c>
      <c r="B11849">
        <v>1</v>
      </c>
      <c r="C11849" s="1">
        <v>43075</v>
      </c>
      <c r="D11849">
        <v>534713</v>
      </c>
      <c r="E11849">
        <v>1332</v>
      </c>
      <c r="F11849">
        <v>2</v>
      </c>
      <c r="G11849">
        <v>40.585999999999999</v>
      </c>
      <c r="H11849" s="1">
        <v>43078</v>
      </c>
      <c r="I11849">
        <v>999999</v>
      </c>
      <c r="J11849">
        <v>40.585999999999999</v>
      </c>
      <c r="K11849">
        <v>18.661999999999999</v>
      </c>
      <c r="L11849" t="s">
        <v>14</v>
      </c>
      <c r="M11849">
        <v>0.84619999999999995</v>
      </c>
    </row>
    <row r="11850" spans="1:13" x14ac:dyDescent="0.25">
      <c r="A11850">
        <v>289704</v>
      </c>
      <c r="B11850">
        <v>2</v>
      </c>
      <c r="C11850" s="1">
        <v>43075</v>
      </c>
      <c r="D11850">
        <v>534713</v>
      </c>
      <c r="E11850">
        <v>2469</v>
      </c>
      <c r="F11850">
        <v>3</v>
      </c>
      <c r="G11850">
        <v>27.890999999999998</v>
      </c>
      <c r="H11850" s="1">
        <v>43078</v>
      </c>
      <c r="I11850">
        <v>999999</v>
      </c>
      <c r="J11850">
        <v>26.775300000000001</v>
      </c>
      <c r="K11850">
        <v>14.22</v>
      </c>
      <c r="L11850" t="s">
        <v>14</v>
      </c>
      <c r="M11850">
        <v>0.84619999999999995</v>
      </c>
    </row>
    <row r="11851" spans="1:13" x14ac:dyDescent="0.25">
      <c r="A11851">
        <v>289704</v>
      </c>
      <c r="B11851">
        <v>3</v>
      </c>
      <c r="C11851" s="1">
        <v>43075</v>
      </c>
      <c r="D11851">
        <v>534713</v>
      </c>
      <c r="E11851">
        <v>450</v>
      </c>
      <c r="F11851">
        <v>2</v>
      </c>
      <c r="G11851">
        <v>1378.5</v>
      </c>
      <c r="H11851" s="1">
        <v>43078</v>
      </c>
      <c r="I11851">
        <v>999999</v>
      </c>
      <c r="J11851">
        <v>1240.6500000000001</v>
      </c>
      <c r="K11851">
        <v>456.72</v>
      </c>
      <c r="L11851" t="s">
        <v>14</v>
      </c>
      <c r="M11851">
        <v>0.84619999999999995</v>
      </c>
    </row>
    <row r="11852" spans="1:13" x14ac:dyDescent="0.25">
      <c r="A11852">
        <v>289704</v>
      </c>
      <c r="B11852">
        <v>4</v>
      </c>
      <c r="C11852" s="1">
        <v>43075</v>
      </c>
      <c r="D11852">
        <v>534713</v>
      </c>
      <c r="E11852">
        <v>112</v>
      </c>
      <c r="F11852">
        <v>2</v>
      </c>
      <c r="G11852">
        <v>224.99100000000001</v>
      </c>
      <c r="H11852" s="1">
        <v>43078</v>
      </c>
      <c r="I11852">
        <v>999999</v>
      </c>
      <c r="J11852">
        <v>224.99100000000001</v>
      </c>
      <c r="K11852">
        <v>74.546999999999997</v>
      </c>
      <c r="L11852" t="s">
        <v>14</v>
      </c>
      <c r="M11852">
        <v>0.84619999999999995</v>
      </c>
    </row>
    <row r="11853" spans="1:13" x14ac:dyDescent="0.25">
      <c r="A11853">
        <v>289704</v>
      </c>
      <c r="B11853">
        <v>6</v>
      </c>
      <c r="C11853" s="1">
        <v>43075</v>
      </c>
      <c r="D11853">
        <v>534713</v>
      </c>
      <c r="E11853">
        <v>584</v>
      </c>
      <c r="F11853">
        <v>3</v>
      </c>
      <c r="G11853">
        <v>285</v>
      </c>
      <c r="H11853" s="1">
        <v>43078</v>
      </c>
      <c r="I11853">
        <v>999999</v>
      </c>
      <c r="J11853">
        <v>285</v>
      </c>
      <c r="K11853">
        <v>94.424999999999997</v>
      </c>
      <c r="L11853" t="s">
        <v>14</v>
      </c>
      <c r="M11853">
        <v>0.84619999999999995</v>
      </c>
    </row>
    <row r="11854" spans="1:13" x14ac:dyDescent="0.25">
      <c r="A11854">
        <v>289705</v>
      </c>
      <c r="B11854">
        <v>0</v>
      </c>
      <c r="C11854" s="1">
        <v>43075</v>
      </c>
      <c r="D11854">
        <v>2030032</v>
      </c>
      <c r="E11854">
        <v>1419</v>
      </c>
      <c r="F11854">
        <v>4</v>
      </c>
      <c r="G11854">
        <v>361.2</v>
      </c>
      <c r="H11854" s="1">
        <v>43075</v>
      </c>
      <c r="I11854">
        <v>510</v>
      </c>
      <c r="J11854">
        <v>328.69200000000001</v>
      </c>
      <c r="K11854">
        <v>166.11</v>
      </c>
      <c r="L11854" t="s">
        <v>13</v>
      </c>
      <c r="M11854">
        <v>1</v>
      </c>
    </row>
    <row r="11855" spans="1:13" x14ac:dyDescent="0.25">
      <c r="A11855">
        <v>289706</v>
      </c>
      <c r="B11855">
        <v>0</v>
      </c>
      <c r="C11855" s="1">
        <v>43075</v>
      </c>
      <c r="D11855">
        <v>1759172</v>
      </c>
      <c r="E11855">
        <v>839</v>
      </c>
      <c r="F11855">
        <v>3</v>
      </c>
      <c r="G11855">
        <v>38.85</v>
      </c>
      <c r="H11855" s="1">
        <v>43078</v>
      </c>
      <c r="I11855">
        <v>999999</v>
      </c>
      <c r="J11855">
        <v>38.85</v>
      </c>
      <c r="K11855">
        <v>17.864999999999998</v>
      </c>
      <c r="L11855" t="s">
        <v>13</v>
      </c>
      <c r="M11855">
        <v>1</v>
      </c>
    </row>
    <row r="11856" spans="1:13" x14ac:dyDescent="0.25">
      <c r="A11856">
        <v>289707</v>
      </c>
      <c r="B11856">
        <v>0</v>
      </c>
      <c r="C11856" s="1">
        <v>43075</v>
      </c>
      <c r="D11856">
        <v>1293562</v>
      </c>
      <c r="E11856">
        <v>1611</v>
      </c>
      <c r="F11856">
        <v>4</v>
      </c>
      <c r="G11856">
        <v>207.98699999999999</v>
      </c>
      <c r="H11856" s="1">
        <v>43075</v>
      </c>
      <c r="I11856">
        <v>570</v>
      </c>
      <c r="J11856">
        <v>189.2681</v>
      </c>
      <c r="K11856">
        <v>95.641000000000005</v>
      </c>
      <c r="L11856" t="s">
        <v>13</v>
      </c>
      <c r="M11856">
        <v>1</v>
      </c>
    </row>
    <row r="11857" spans="1:13" x14ac:dyDescent="0.25">
      <c r="A11857">
        <v>289800</v>
      </c>
      <c r="B11857">
        <v>0</v>
      </c>
      <c r="C11857" s="1">
        <v>43076</v>
      </c>
      <c r="D11857">
        <v>1576343</v>
      </c>
      <c r="E11857">
        <v>1455</v>
      </c>
      <c r="F11857">
        <v>1</v>
      </c>
      <c r="G11857">
        <v>406</v>
      </c>
      <c r="H11857" s="1">
        <v>43076</v>
      </c>
      <c r="I11857">
        <v>570</v>
      </c>
      <c r="J11857">
        <v>401.94</v>
      </c>
      <c r="K11857">
        <v>186.70400000000001</v>
      </c>
      <c r="L11857" t="s">
        <v>13</v>
      </c>
      <c r="M11857">
        <v>1</v>
      </c>
    </row>
    <row r="11858" spans="1:13" x14ac:dyDescent="0.25">
      <c r="A11858">
        <v>289800</v>
      </c>
      <c r="B11858">
        <v>1</v>
      </c>
      <c r="C11858" s="1">
        <v>43076</v>
      </c>
      <c r="D11858">
        <v>1576343</v>
      </c>
      <c r="E11858">
        <v>1587</v>
      </c>
      <c r="F11858">
        <v>3</v>
      </c>
      <c r="G11858">
        <v>23.387</v>
      </c>
      <c r="H11858" s="1">
        <v>43076</v>
      </c>
      <c r="I11858">
        <v>570</v>
      </c>
      <c r="J11858">
        <v>21.2821</v>
      </c>
      <c r="K11858">
        <v>10.750999999999999</v>
      </c>
      <c r="L11858" t="s">
        <v>13</v>
      </c>
      <c r="M11858">
        <v>1</v>
      </c>
    </row>
    <row r="11859" spans="1:13" x14ac:dyDescent="0.25">
      <c r="A11859">
        <v>289800</v>
      </c>
      <c r="B11859">
        <v>2</v>
      </c>
      <c r="C11859" s="1">
        <v>43076</v>
      </c>
      <c r="D11859">
        <v>1576343</v>
      </c>
      <c r="E11859">
        <v>420</v>
      </c>
      <c r="F11859">
        <v>2</v>
      </c>
      <c r="G11859">
        <v>749.85</v>
      </c>
      <c r="H11859" s="1">
        <v>43076</v>
      </c>
      <c r="I11859">
        <v>570</v>
      </c>
      <c r="J11859">
        <v>749.85</v>
      </c>
      <c r="K11859">
        <v>382.29</v>
      </c>
      <c r="L11859" t="s">
        <v>13</v>
      </c>
      <c r="M11859">
        <v>1</v>
      </c>
    </row>
    <row r="11860" spans="1:13" x14ac:dyDescent="0.25">
      <c r="A11860">
        <v>289801</v>
      </c>
      <c r="B11860">
        <v>0</v>
      </c>
      <c r="C11860" s="1">
        <v>43076</v>
      </c>
      <c r="D11860">
        <v>715274</v>
      </c>
      <c r="E11860">
        <v>1466</v>
      </c>
      <c r="F11860">
        <v>5</v>
      </c>
      <c r="G11860">
        <v>406</v>
      </c>
      <c r="H11860" s="1">
        <v>43079</v>
      </c>
      <c r="I11860">
        <v>999999</v>
      </c>
      <c r="J11860">
        <v>406</v>
      </c>
      <c r="K11860">
        <v>186.70400000000001</v>
      </c>
      <c r="L11860" t="s">
        <v>14</v>
      </c>
      <c r="M11860">
        <v>0.84850000000000003</v>
      </c>
    </row>
    <row r="11861" spans="1:13" x14ac:dyDescent="0.25">
      <c r="A11861">
        <v>289802</v>
      </c>
      <c r="B11861">
        <v>0</v>
      </c>
      <c r="C11861" s="1">
        <v>43076</v>
      </c>
      <c r="D11861">
        <v>1287277</v>
      </c>
      <c r="E11861">
        <v>1427</v>
      </c>
      <c r="F11861">
        <v>5</v>
      </c>
      <c r="G11861">
        <v>322</v>
      </c>
      <c r="H11861" s="1">
        <v>43076</v>
      </c>
      <c r="I11861">
        <v>500</v>
      </c>
      <c r="J11861">
        <v>322</v>
      </c>
      <c r="K11861">
        <v>148.078</v>
      </c>
      <c r="L11861" t="s">
        <v>13</v>
      </c>
      <c r="M11861">
        <v>1</v>
      </c>
    </row>
    <row r="11862" spans="1:13" x14ac:dyDescent="0.25">
      <c r="A11862">
        <v>289803</v>
      </c>
      <c r="B11862">
        <v>0</v>
      </c>
      <c r="C11862" s="1">
        <v>43076</v>
      </c>
      <c r="D11862">
        <v>1449521</v>
      </c>
      <c r="E11862">
        <v>467</v>
      </c>
      <c r="F11862">
        <v>3</v>
      </c>
      <c r="G11862">
        <v>208.5</v>
      </c>
      <c r="H11862" s="1">
        <v>43076</v>
      </c>
      <c r="I11862">
        <v>670</v>
      </c>
      <c r="J11862">
        <v>187.65</v>
      </c>
      <c r="K11862">
        <v>95.88</v>
      </c>
      <c r="L11862" t="s">
        <v>13</v>
      </c>
      <c r="M11862">
        <v>1</v>
      </c>
    </row>
    <row r="11863" spans="1:13" x14ac:dyDescent="0.25">
      <c r="A11863">
        <v>289803</v>
      </c>
      <c r="B11863">
        <v>1</v>
      </c>
      <c r="C11863" s="1">
        <v>43076</v>
      </c>
      <c r="D11863">
        <v>1449521</v>
      </c>
      <c r="E11863">
        <v>1688</v>
      </c>
      <c r="F11863">
        <v>4</v>
      </c>
      <c r="G11863">
        <v>7.992</v>
      </c>
      <c r="H11863" s="1">
        <v>43076</v>
      </c>
      <c r="I11863">
        <v>670</v>
      </c>
      <c r="J11863">
        <v>6.9530000000000003</v>
      </c>
      <c r="K11863">
        <v>3.6720000000000002</v>
      </c>
      <c r="L11863" t="s">
        <v>13</v>
      </c>
      <c r="M11863">
        <v>1</v>
      </c>
    </row>
    <row r="11864" spans="1:13" x14ac:dyDescent="0.25">
      <c r="A11864">
        <v>289804</v>
      </c>
      <c r="B11864">
        <v>0</v>
      </c>
      <c r="C11864" s="1">
        <v>43076</v>
      </c>
      <c r="D11864">
        <v>1735641</v>
      </c>
      <c r="E11864">
        <v>402</v>
      </c>
      <c r="F11864">
        <v>5</v>
      </c>
      <c r="G11864">
        <v>1948.5</v>
      </c>
      <c r="H11864" s="1">
        <v>43080</v>
      </c>
      <c r="I11864">
        <v>999999</v>
      </c>
      <c r="J11864">
        <v>1734.165</v>
      </c>
      <c r="K11864">
        <v>645.57000000000005</v>
      </c>
      <c r="L11864" t="s">
        <v>13</v>
      </c>
      <c r="M11864">
        <v>1</v>
      </c>
    </row>
    <row r="11865" spans="1:13" x14ac:dyDescent="0.25">
      <c r="A11865">
        <v>289804</v>
      </c>
      <c r="B11865">
        <v>1</v>
      </c>
      <c r="C11865" s="1">
        <v>43076</v>
      </c>
      <c r="D11865">
        <v>1735641</v>
      </c>
      <c r="E11865">
        <v>1443</v>
      </c>
      <c r="F11865">
        <v>1</v>
      </c>
      <c r="G11865">
        <v>824.6</v>
      </c>
      <c r="H11865" s="1">
        <v>43080</v>
      </c>
      <c r="I11865">
        <v>999999</v>
      </c>
      <c r="J11865">
        <v>791.61599999999999</v>
      </c>
      <c r="K11865">
        <v>273.20999999999998</v>
      </c>
      <c r="L11865" t="s">
        <v>13</v>
      </c>
      <c r="M11865">
        <v>1</v>
      </c>
    </row>
    <row r="11866" spans="1:13" x14ac:dyDescent="0.25">
      <c r="A11866">
        <v>289804</v>
      </c>
      <c r="B11866">
        <v>2</v>
      </c>
      <c r="C11866" s="1">
        <v>43076</v>
      </c>
      <c r="D11866">
        <v>1735641</v>
      </c>
      <c r="E11866">
        <v>1643</v>
      </c>
      <c r="F11866">
        <v>1</v>
      </c>
      <c r="G11866">
        <v>75.244</v>
      </c>
      <c r="H11866" s="1">
        <v>43080</v>
      </c>
      <c r="I11866">
        <v>999999</v>
      </c>
      <c r="J11866">
        <v>73.739099999999993</v>
      </c>
      <c r="K11866">
        <v>34.606000000000002</v>
      </c>
      <c r="L11866" t="s">
        <v>13</v>
      </c>
      <c r="M11866">
        <v>1</v>
      </c>
    </row>
    <row r="11867" spans="1:13" x14ac:dyDescent="0.25">
      <c r="A11867">
        <v>289804</v>
      </c>
      <c r="B11867">
        <v>3</v>
      </c>
      <c r="C11867" s="1">
        <v>43076</v>
      </c>
      <c r="D11867">
        <v>1735641</v>
      </c>
      <c r="E11867">
        <v>448</v>
      </c>
      <c r="F11867">
        <v>3</v>
      </c>
      <c r="G11867">
        <v>404.85</v>
      </c>
      <c r="H11867" s="1">
        <v>43080</v>
      </c>
      <c r="I11867">
        <v>999999</v>
      </c>
      <c r="J11867">
        <v>404.85</v>
      </c>
      <c r="K11867">
        <v>206.4</v>
      </c>
      <c r="L11867" t="s">
        <v>13</v>
      </c>
      <c r="M11867">
        <v>1</v>
      </c>
    </row>
    <row r="11868" spans="1:13" x14ac:dyDescent="0.25">
      <c r="A11868">
        <v>289805</v>
      </c>
      <c r="B11868">
        <v>0</v>
      </c>
      <c r="C11868" s="1">
        <v>43076</v>
      </c>
      <c r="D11868">
        <v>1866936</v>
      </c>
      <c r="E11868">
        <v>1696</v>
      </c>
      <c r="F11868">
        <v>1</v>
      </c>
      <c r="G11868">
        <v>15.291</v>
      </c>
      <c r="H11868" s="1">
        <v>43078</v>
      </c>
      <c r="I11868">
        <v>999999</v>
      </c>
      <c r="J11868">
        <v>15.291</v>
      </c>
      <c r="K11868">
        <v>5.0670000000000002</v>
      </c>
      <c r="L11868" t="s">
        <v>13</v>
      </c>
      <c r="M11868">
        <v>1</v>
      </c>
    </row>
    <row r="11869" spans="1:13" x14ac:dyDescent="0.25">
      <c r="A11869">
        <v>289805</v>
      </c>
      <c r="B11869">
        <v>1</v>
      </c>
      <c r="C11869" s="1">
        <v>43076</v>
      </c>
      <c r="D11869">
        <v>1866936</v>
      </c>
      <c r="E11869">
        <v>517</v>
      </c>
      <c r="F11869">
        <v>2</v>
      </c>
      <c r="G11869">
        <v>1228.5</v>
      </c>
      <c r="H11869" s="1">
        <v>43078</v>
      </c>
      <c r="I11869">
        <v>999999</v>
      </c>
      <c r="J11869">
        <v>1191.645</v>
      </c>
      <c r="K11869">
        <v>407.02499999999998</v>
      </c>
      <c r="L11869" t="s">
        <v>13</v>
      </c>
      <c r="M11869">
        <v>1</v>
      </c>
    </row>
    <row r="11870" spans="1:13" x14ac:dyDescent="0.25">
      <c r="A11870">
        <v>289806</v>
      </c>
      <c r="B11870">
        <v>0</v>
      </c>
      <c r="C11870" s="1">
        <v>43076</v>
      </c>
      <c r="D11870">
        <v>621507</v>
      </c>
      <c r="E11870">
        <v>446</v>
      </c>
      <c r="F11870">
        <v>5</v>
      </c>
      <c r="G11870">
        <v>329.92500000000001</v>
      </c>
      <c r="H11870" s="1">
        <v>43076</v>
      </c>
      <c r="I11870">
        <v>170</v>
      </c>
      <c r="J11870">
        <v>290.334</v>
      </c>
      <c r="K11870">
        <v>168.21</v>
      </c>
      <c r="L11870" t="s">
        <v>14</v>
      </c>
      <c r="M11870">
        <v>0.84850000000000003</v>
      </c>
    </row>
    <row r="11871" spans="1:13" x14ac:dyDescent="0.25">
      <c r="A11871">
        <v>289806</v>
      </c>
      <c r="B11871">
        <v>1</v>
      </c>
      <c r="C11871" s="1">
        <v>43076</v>
      </c>
      <c r="D11871">
        <v>621507</v>
      </c>
      <c r="E11871">
        <v>1666</v>
      </c>
      <c r="F11871">
        <v>1</v>
      </c>
      <c r="G11871">
        <v>15.201000000000001</v>
      </c>
      <c r="H11871" s="1">
        <v>43076</v>
      </c>
      <c r="I11871">
        <v>170</v>
      </c>
      <c r="J11871">
        <v>15.201000000000001</v>
      </c>
      <c r="K11871">
        <v>5.04</v>
      </c>
      <c r="L11871" t="s">
        <v>14</v>
      </c>
      <c r="M11871">
        <v>0.84850000000000003</v>
      </c>
    </row>
    <row r="11872" spans="1:13" x14ac:dyDescent="0.25">
      <c r="A11872">
        <v>289807</v>
      </c>
      <c r="B11872">
        <v>0</v>
      </c>
      <c r="C11872" s="1">
        <v>43076</v>
      </c>
      <c r="D11872">
        <v>1127511</v>
      </c>
      <c r="E11872">
        <v>1143</v>
      </c>
      <c r="F11872">
        <v>2</v>
      </c>
      <c r="G11872">
        <v>360.8</v>
      </c>
      <c r="H11872" s="1">
        <v>43076</v>
      </c>
      <c r="I11872">
        <v>370</v>
      </c>
      <c r="J11872">
        <v>360.8</v>
      </c>
      <c r="K11872">
        <v>165.92400000000001</v>
      </c>
      <c r="L11872" t="s">
        <v>16</v>
      </c>
      <c r="M11872">
        <v>0.74719999999999998</v>
      </c>
    </row>
    <row r="11873" spans="1:13" x14ac:dyDescent="0.25">
      <c r="A11873">
        <v>289807</v>
      </c>
      <c r="B11873">
        <v>1</v>
      </c>
      <c r="C11873" s="1">
        <v>43076</v>
      </c>
      <c r="D11873">
        <v>1127511</v>
      </c>
      <c r="E11873">
        <v>417</v>
      </c>
      <c r="F11873">
        <v>1</v>
      </c>
      <c r="G11873">
        <v>898.5</v>
      </c>
      <c r="H11873" s="1">
        <v>43076</v>
      </c>
      <c r="I11873">
        <v>370</v>
      </c>
      <c r="J11873">
        <v>853.57500000000005</v>
      </c>
      <c r="K11873">
        <v>413.19</v>
      </c>
      <c r="L11873" t="s">
        <v>16</v>
      </c>
      <c r="M11873">
        <v>0.74719999999999998</v>
      </c>
    </row>
    <row r="11874" spans="1:13" x14ac:dyDescent="0.25">
      <c r="A11874">
        <v>289808</v>
      </c>
      <c r="B11874">
        <v>0</v>
      </c>
      <c r="C11874" s="1">
        <v>43076</v>
      </c>
      <c r="D11874">
        <v>1668774</v>
      </c>
      <c r="E11874">
        <v>1082</v>
      </c>
      <c r="F11874">
        <v>2</v>
      </c>
      <c r="G11874">
        <v>334.4</v>
      </c>
      <c r="H11874" s="1">
        <v>43076</v>
      </c>
      <c r="I11874">
        <v>590</v>
      </c>
      <c r="J11874">
        <v>297.61599999999999</v>
      </c>
      <c r="K11874">
        <v>153.78</v>
      </c>
      <c r="L11874" t="s">
        <v>13</v>
      </c>
      <c r="M11874">
        <v>1</v>
      </c>
    </row>
    <row r="11875" spans="1:13" x14ac:dyDescent="0.25">
      <c r="A11875">
        <v>289900</v>
      </c>
      <c r="B11875">
        <v>0</v>
      </c>
      <c r="C11875" s="1">
        <v>43077</v>
      </c>
      <c r="D11875">
        <v>1805753</v>
      </c>
      <c r="E11875">
        <v>788</v>
      </c>
      <c r="F11875">
        <v>2</v>
      </c>
      <c r="G11875">
        <v>17.25</v>
      </c>
      <c r="H11875" s="1">
        <v>43080</v>
      </c>
      <c r="I11875">
        <v>999999</v>
      </c>
      <c r="J11875">
        <v>15.525</v>
      </c>
      <c r="K11875">
        <v>7.9349999999999996</v>
      </c>
      <c r="L11875" t="s">
        <v>13</v>
      </c>
      <c r="M11875">
        <v>1</v>
      </c>
    </row>
    <row r="11876" spans="1:13" x14ac:dyDescent="0.25">
      <c r="A11876">
        <v>289901</v>
      </c>
      <c r="B11876">
        <v>0</v>
      </c>
      <c r="C11876" s="1">
        <v>43077</v>
      </c>
      <c r="D11876">
        <v>421673</v>
      </c>
      <c r="E11876">
        <v>1079</v>
      </c>
      <c r="F11876">
        <v>2</v>
      </c>
      <c r="G11876">
        <v>393.8</v>
      </c>
      <c r="H11876" s="1">
        <v>43077</v>
      </c>
      <c r="I11876">
        <v>200</v>
      </c>
      <c r="J11876">
        <v>354.42</v>
      </c>
      <c r="K11876">
        <v>181.09299999999999</v>
      </c>
      <c r="L11876" t="s">
        <v>14</v>
      </c>
      <c r="M11876">
        <v>0.85160000000000002</v>
      </c>
    </row>
    <row r="11877" spans="1:13" x14ac:dyDescent="0.25">
      <c r="A11877">
        <v>289901</v>
      </c>
      <c r="B11877">
        <v>1</v>
      </c>
      <c r="C11877" s="1">
        <v>43077</v>
      </c>
      <c r="D11877">
        <v>421673</v>
      </c>
      <c r="E11877">
        <v>1607</v>
      </c>
      <c r="F11877">
        <v>3</v>
      </c>
      <c r="G11877">
        <v>233.98699999999999</v>
      </c>
      <c r="H11877" s="1">
        <v>43077</v>
      </c>
      <c r="I11877">
        <v>200</v>
      </c>
      <c r="J11877">
        <v>210.5883</v>
      </c>
      <c r="K11877">
        <v>107.601</v>
      </c>
      <c r="L11877" t="s">
        <v>14</v>
      </c>
      <c r="M11877">
        <v>0.85160000000000002</v>
      </c>
    </row>
    <row r="11878" spans="1:13" x14ac:dyDescent="0.25">
      <c r="A11878">
        <v>289901</v>
      </c>
      <c r="B11878">
        <v>2</v>
      </c>
      <c r="C11878" s="1">
        <v>43077</v>
      </c>
      <c r="D11878">
        <v>421673</v>
      </c>
      <c r="E11878">
        <v>154</v>
      </c>
      <c r="F11878">
        <v>4</v>
      </c>
      <c r="G11878">
        <v>446.47149999999999</v>
      </c>
      <c r="H11878" s="1">
        <v>43077</v>
      </c>
      <c r="I11878">
        <v>200</v>
      </c>
      <c r="J11878">
        <v>446.47149999999999</v>
      </c>
      <c r="K11878">
        <v>205.31399999999999</v>
      </c>
      <c r="L11878" t="s">
        <v>14</v>
      </c>
      <c r="M11878">
        <v>0.85160000000000002</v>
      </c>
    </row>
    <row r="11879" spans="1:13" x14ac:dyDescent="0.25">
      <c r="A11879">
        <v>289902</v>
      </c>
      <c r="B11879">
        <v>0</v>
      </c>
      <c r="C11879" s="1">
        <v>43077</v>
      </c>
      <c r="D11879">
        <v>57452</v>
      </c>
      <c r="E11879">
        <v>169</v>
      </c>
      <c r="F11879">
        <v>5</v>
      </c>
      <c r="G11879">
        <v>113.05</v>
      </c>
      <c r="H11879" s="1">
        <v>43081</v>
      </c>
      <c r="I11879">
        <v>999999</v>
      </c>
      <c r="J11879">
        <v>109.6585</v>
      </c>
      <c r="K11879">
        <v>51.984000000000002</v>
      </c>
      <c r="L11879" t="s">
        <v>17</v>
      </c>
      <c r="M11879">
        <v>1.3303</v>
      </c>
    </row>
    <row r="11880" spans="1:13" x14ac:dyDescent="0.25">
      <c r="A11880">
        <v>289903</v>
      </c>
      <c r="B11880">
        <v>0</v>
      </c>
      <c r="C11880" s="1">
        <v>43077</v>
      </c>
      <c r="D11880">
        <v>704291</v>
      </c>
      <c r="E11880">
        <v>423</v>
      </c>
      <c r="F11880">
        <v>1</v>
      </c>
      <c r="G11880">
        <v>898.5</v>
      </c>
      <c r="H11880" s="1">
        <v>43078</v>
      </c>
      <c r="I11880">
        <v>999999</v>
      </c>
      <c r="J11880">
        <v>826.62</v>
      </c>
      <c r="K11880">
        <v>413.19</v>
      </c>
      <c r="L11880" t="s">
        <v>14</v>
      </c>
      <c r="M11880">
        <v>0.85160000000000002</v>
      </c>
    </row>
    <row r="11881" spans="1:13" x14ac:dyDescent="0.25">
      <c r="A11881">
        <v>289903</v>
      </c>
      <c r="B11881">
        <v>1</v>
      </c>
      <c r="C11881" s="1">
        <v>43077</v>
      </c>
      <c r="D11881">
        <v>704291</v>
      </c>
      <c r="E11881">
        <v>1617</v>
      </c>
      <c r="F11881">
        <v>2</v>
      </c>
      <c r="G11881">
        <v>75.387</v>
      </c>
      <c r="H11881" s="1">
        <v>43078</v>
      </c>
      <c r="I11881">
        <v>999999</v>
      </c>
      <c r="J11881">
        <v>66.340500000000006</v>
      </c>
      <c r="K11881">
        <v>34.670999999999999</v>
      </c>
      <c r="L11881" t="s">
        <v>14</v>
      </c>
      <c r="M11881">
        <v>0.85160000000000002</v>
      </c>
    </row>
    <row r="11882" spans="1:13" x14ac:dyDescent="0.25">
      <c r="A11882">
        <v>289903</v>
      </c>
      <c r="B11882">
        <v>2</v>
      </c>
      <c r="C11882" s="1">
        <v>43077</v>
      </c>
      <c r="D11882">
        <v>704291</v>
      </c>
      <c r="E11882">
        <v>1746</v>
      </c>
      <c r="F11882">
        <v>2</v>
      </c>
      <c r="G11882">
        <v>98.1</v>
      </c>
      <c r="H11882" s="1">
        <v>43078</v>
      </c>
      <c r="I11882">
        <v>999999</v>
      </c>
      <c r="J11882">
        <v>98.1</v>
      </c>
      <c r="K11882">
        <v>32.499000000000002</v>
      </c>
      <c r="L11882" t="s">
        <v>14</v>
      </c>
      <c r="M11882">
        <v>0.85160000000000002</v>
      </c>
    </row>
    <row r="11883" spans="1:13" x14ac:dyDescent="0.25">
      <c r="A11883">
        <v>289903</v>
      </c>
      <c r="B11883">
        <v>3</v>
      </c>
      <c r="C11883" s="1">
        <v>43077</v>
      </c>
      <c r="D11883">
        <v>704291</v>
      </c>
      <c r="E11883">
        <v>1411</v>
      </c>
      <c r="F11883">
        <v>1</v>
      </c>
      <c r="G11883">
        <v>375.2</v>
      </c>
      <c r="H11883" s="1">
        <v>43078</v>
      </c>
      <c r="I11883">
        <v>999999</v>
      </c>
      <c r="J11883">
        <v>322.67200000000003</v>
      </c>
      <c r="K11883">
        <v>172.536</v>
      </c>
      <c r="L11883" t="s">
        <v>14</v>
      </c>
      <c r="M11883">
        <v>0.85160000000000002</v>
      </c>
    </row>
    <row r="11884" spans="1:13" x14ac:dyDescent="0.25">
      <c r="A11884">
        <v>289904</v>
      </c>
      <c r="B11884">
        <v>0</v>
      </c>
      <c r="C11884" s="1">
        <v>43077</v>
      </c>
      <c r="D11884">
        <v>493380</v>
      </c>
      <c r="E11884">
        <v>177</v>
      </c>
      <c r="F11884">
        <v>3</v>
      </c>
      <c r="G11884">
        <v>54.055</v>
      </c>
      <c r="H11884" s="1">
        <v>43077</v>
      </c>
      <c r="I11884">
        <v>230</v>
      </c>
      <c r="J11884">
        <v>48.108899999999998</v>
      </c>
      <c r="K11884">
        <v>27.5595</v>
      </c>
      <c r="L11884" t="s">
        <v>14</v>
      </c>
      <c r="M11884">
        <v>0.85160000000000002</v>
      </c>
    </row>
    <row r="11885" spans="1:13" x14ac:dyDescent="0.25">
      <c r="A11885">
        <v>289904</v>
      </c>
      <c r="B11885">
        <v>2</v>
      </c>
      <c r="C11885" s="1">
        <v>43077</v>
      </c>
      <c r="D11885">
        <v>493380</v>
      </c>
      <c r="E11885">
        <v>1626</v>
      </c>
      <c r="F11885">
        <v>2</v>
      </c>
      <c r="G11885">
        <v>284.7</v>
      </c>
      <c r="H11885" s="1">
        <v>43077</v>
      </c>
      <c r="I11885">
        <v>230</v>
      </c>
      <c r="J11885">
        <v>284.7</v>
      </c>
      <c r="K11885">
        <v>94.328000000000003</v>
      </c>
      <c r="L11885" t="s">
        <v>14</v>
      </c>
      <c r="M11885">
        <v>0.85160000000000002</v>
      </c>
    </row>
    <row r="11886" spans="1:13" x14ac:dyDescent="0.25">
      <c r="A11886">
        <v>289904</v>
      </c>
      <c r="B11886">
        <v>3</v>
      </c>
      <c r="C11886" s="1">
        <v>43077</v>
      </c>
      <c r="D11886">
        <v>493380</v>
      </c>
      <c r="E11886">
        <v>1555</v>
      </c>
      <c r="F11886">
        <v>1</v>
      </c>
      <c r="G11886">
        <v>515.20000000000005</v>
      </c>
      <c r="H11886" s="1">
        <v>43077</v>
      </c>
      <c r="I11886">
        <v>230</v>
      </c>
      <c r="J11886">
        <v>515.20000000000005</v>
      </c>
      <c r="K11886">
        <v>170.702</v>
      </c>
      <c r="L11886" t="s">
        <v>14</v>
      </c>
      <c r="M11886">
        <v>0.85160000000000002</v>
      </c>
    </row>
    <row r="11887" spans="1:13" x14ac:dyDescent="0.25">
      <c r="A11887">
        <v>289905</v>
      </c>
      <c r="B11887">
        <v>0</v>
      </c>
      <c r="C11887" s="1">
        <v>43077</v>
      </c>
      <c r="D11887">
        <v>855235</v>
      </c>
      <c r="E11887">
        <v>1600</v>
      </c>
      <c r="F11887">
        <v>1</v>
      </c>
      <c r="G11887">
        <v>75.244</v>
      </c>
      <c r="H11887" s="1">
        <v>43079</v>
      </c>
      <c r="I11887">
        <v>999999</v>
      </c>
      <c r="J11887">
        <v>65.462199999999996</v>
      </c>
      <c r="K11887">
        <v>34.606000000000002</v>
      </c>
      <c r="L11887" t="s">
        <v>14</v>
      </c>
      <c r="M11887">
        <v>0.85160000000000002</v>
      </c>
    </row>
    <row r="11888" spans="1:13" x14ac:dyDescent="0.25">
      <c r="A11888">
        <v>290000</v>
      </c>
      <c r="B11888">
        <v>0</v>
      </c>
      <c r="C11888" s="1">
        <v>43078</v>
      </c>
      <c r="D11888">
        <v>1994982</v>
      </c>
      <c r="E11888">
        <v>416</v>
      </c>
      <c r="F11888">
        <v>5</v>
      </c>
      <c r="G11888">
        <v>1453.5</v>
      </c>
      <c r="H11888" s="1">
        <v>43078</v>
      </c>
      <c r="I11888">
        <v>440</v>
      </c>
      <c r="J11888">
        <v>1293.615</v>
      </c>
      <c r="K11888">
        <v>481.57499999999999</v>
      </c>
      <c r="L11888" t="s">
        <v>13</v>
      </c>
      <c r="M11888">
        <v>1</v>
      </c>
    </row>
    <row r="11889" spans="1:13" x14ac:dyDescent="0.25">
      <c r="A11889">
        <v>290000</v>
      </c>
      <c r="B11889">
        <v>1</v>
      </c>
      <c r="C11889" s="1">
        <v>43078</v>
      </c>
      <c r="D11889">
        <v>1994982</v>
      </c>
      <c r="E11889">
        <v>1120</v>
      </c>
      <c r="F11889">
        <v>3</v>
      </c>
      <c r="G11889">
        <v>722.7</v>
      </c>
      <c r="H11889" s="1">
        <v>43078</v>
      </c>
      <c r="I11889">
        <v>440</v>
      </c>
      <c r="J11889">
        <v>621.52200000000005</v>
      </c>
      <c r="K11889">
        <v>239.44800000000001</v>
      </c>
      <c r="L11889" t="s">
        <v>13</v>
      </c>
      <c r="M11889">
        <v>1</v>
      </c>
    </row>
    <row r="11890" spans="1:13" x14ac:dyDescent="0.25">
      <c r="A11890">
        <v>290000</v>
      </c>
      <c r="B11890">
        <v>2</v>
      </c>
      <c r="C11890" s="1">
        <v>43078</v>
      </c>
      <c r="D11890">
        <v>1994982</v>
      </c>
      <c r="E11890">
        <v>2436</v>
      </c>
      <c r="F11890">
        <v>2</v>
      </c>
      <c r="G11890">
        <v>40.491</v>
      </c>
      <c r="H11890" s="1">
        <v>43078</v>
      </c>
      <c r="I11890">
        <v>440</v>
      </c>
      <c r="J11890">
        <v>35.2271</v>
      </c>
      <c r="K11890">
        <v>20.646000000000001</v>
      </c>
      <c r="L11890" t="s">
        <v>13</v>
      </c>
      <c r="M11890">
        <v>1</v>
      </c>
    </row>
    <row r="11891" spans="1:13" x14ac:dyDescent="0.25">
      <c r="A11891">
        <v>290001</v>
      </c>
      <c r="B11891">
        <v>0</v>
      </c>
      <c r="C11891" s="1">
        <v>43078</v>
      </c>
      <c r="D11891">
        <v>813075</v>
      </c>
      <c r="E11891">
        <v>1689</v>
      </c>
      <c r="F11891">
        <v>1</v>
      </c>
      <c r="G11891">
        <v>4.4820000000000002</v>
      </c>
      <c r="H11891" s="1">
        <v>43079</v>
      </c>
      <c r="I11891">
        <v>999999</v>
      </c>
      <c r="J11891">
        <v>3.9889000000000001</v>
      </c>
      <c r="K11891">
        <v>2.286</v>
      </c>
      <c r="L11891" t="s">
        <v>14</v>
      </c>
      <c r="M11891">
        <v>0.85160000000000002</v>
      </c>
    </row>
    <row r="11892" spans="1:13" x14ac:dyDescent="0.25">
      <c r="A11892">
        <v>290001</v>
      </c>
      <c r="B11892">
        <v>1</v>
      </c>
      <c r="C11892" s="1">
        <v>43078</v>
      </c>
      <c r="D11892">
        <v>813075</v>
      </c>
      <c r="E11892">
        <v>1572</v>
      </c>
      <c r="F11892">
        <v>4</v>
      </c>
      <c r="G11892">
        <v>75.387</v>
      </c>
      <c r="H11892" s="1">
        <v>43079</v>
      </c>
      <c r="I11892">
        <v>999999</v>
      </c>
      <c r="J11892">
        <v>67.848299999999995</v>
      </c>
      <c r="K11892">
        <v>34.670999999999999</v>
      </c>
      <c r="L11892" t="s">
        <v>14</v>
      </c>
      <c r="M11892">
        <v>0.85160000000000002</v>
      </c>
    </row>
    <row r="11893" spans="1:13" x14ac:dyDescent="0.25">
      <c r="A11893">
        <v>290002</v>
      </c>
      <c r="B11893">
        <v>0</v>
      </c>
      <c r="C11893" s="1">
        <v>43078</v>
      </c>
      <c r="D11893">
        <v>1252721</v>
      </c>
      <c r="E11893">
        <v>2049</v>
      </c>
      <c r="F11893">
        <v>3</v>
      </c>
      <c r="G11893">
        <v>599.346</v>
      </c>
      <c r="H11893" s="1">
        <v>43082</v>
      </c>
      <c r="I11893">
        <v>999999</v>
      </c>
      <c r="J11893">
        <v>515.4375</v>
      </c>
      <c r="K11893">
        <v>198.57599999999999</v>
      </c>
      <c r="L11893" t="s">
        <v>13</v>
      </c>
      <c r="M11893">
        <v>1</v>
      </c>
    </row>
    <row r="11894" spans="1:13" x14ac:dyDescent="0.25">
      <c r="A11894">
        <v>290003</v>
      </c>
      <c r="B11894">
        <v>0</v>
      </c>
      <c r="C11894" s="1">
        <v>43078</v>
      </c>
      <c r="D11894">
        <v>1202707</v>
      </c>
      <c r="E11894">
        <v>1574</v>
      </c>
      <c r="F11894">
        <v>1</v>
      </c>
      <c r="G11894">
        <v>77.986999999999995</v>
      </c>
      <c r="H11894" s="1">
        <v>43078</v>
      </c>
      <c r="I11894">
        <v>560</v>
      </c>
      <c r="J11894">
        <v>69.4084</v>
      </c>
      <c r="K11894">
        <v>35.866999999999997</v>
      </c>
      <c r="L11894" t="s">
        <v>13</v>
      </c>
      <c r="M11894">
        <v>1</v>
      </c>
    </row>
    <row r="11895" spans="1:13" x14ac:dyDescent="0.25">
      <c r="A11895">
        <v>290004</v>
      </c>
      <c r="B11895">
        <v>0</v>
      </c>
      <c r="C11895" s="1">
        <v>43078</v>
      </c>
      <c r="D11895">
        <v>1165310</v>
      </c>
      <c r="E11895">
        <v>2498</v>
      </c>
      <c r="F11895">
        <v>1</v>
      </c>
      <c r="G11895">
        <v>33.207999999999998</v>
      </c>
      <c r="H11895" s="1">
        <v>43078</v>
      </c>
      <c r="I11895">
        <v>360</v>
      </c>
      <c r="J11895">
        <v>31.215499999999999</v>
      </c>
      <c r="K11895">
        <v>16.925999999999998</v>
      </c>
      <c r="L11895" t="s">
        <v>16</v>
      </c>
      <c r="M11895">
        <v>0.74539999999999995</v>
      </c>
    </row>
    <row r="11896" spans="1:13" x14ac:dyDescent="0.25">
      <c r="A11896">
        <v>290005</v>
      </c>
      <c r="B11896">
        <v>0</v>
      </c>
      <c r="C11896" s="1">
        <v>43078</v>
      </c>
      <c r="D11896">
        <v>1988432</v>
      </c>
      <c r="E11896">
        <v>1249</v>
      </c>
      <c r="F11896">
        <v>1</v>
      </c>
      <c r="G11896">
        <v>54.988999999999997</v>
      </c>
      <c r="H11896" s="1">
        <v>43084</v>
      </c>
      <c r="I11896">
        <v>999999</v>
      </c>
      <c r="J11896">
        <v>54.988999999999997</v>
      </c>
      <c r="K11896">
        <v>28.039000000000001</v>
      </c>
      <c r="L11896" t="s">
        <v>13</v>
      </c>
      <c r="M11896">
        <v>1</v>
      </c>
    </row>
    <row r="11897" spans="1:13" x14ac:dyDescent="0.25">
      <c r="A11897">
        <v>290005</v>
      </c>
      <c r="B11897">
        <v>1</v>
      </c>
      <c r="C11897" s="1">
        <v>43078</v>
      </c>
      <c r="D11897">
        <v>1988432</v>
      </c>
      <c r="E11897">
        <v>1665</v>
      </c>
      <c r="F11897">
        <v>4</v>
      </c>
      <c r="G11897">
        <v>4.4909999999999997</v>
      </c>
      <c r="H11897" s="1">
        <v>43084</v>
      </c>
      <c r="I11897">
        <v>999999</v>
      </c>
      <c r="J11897">
        <v>4.3562000000000003</v>
      </c>
      <c r="K11897">
        <v>2.286</v>
      </c>
      <c r="L11897" t="s">
        <v>13</v>
      </c>
      <c r="M11897">
        <v>1</v>
      </c>
    </row>
    <row r="11898" spans="1:13" x14ac:dyDescent="0.25">
      <c r="A11898">
        <v>290005</v>
      </c>
      <c r="B11898">
        <v>2</v>
      </c>
      <c r="C11898" s="1">
        <v>43078</v>
      </c>
      <c r="D11898">
        <v>1988432</v>
      </c>
      <c r="E11898">
        <v>156</v>
      </c>
      <c r="F11898">
        <v>1</v>
      </c>
      <c r="G11898">
        <v>446.47149999999999</v>
      </c>
      <c r="H11898" s="1">
        <v>43084</v>
      </c>
      <c r="I11898">
        <v>999999</v>
      </c>
      <c r="J11898">
        <v>383.96539999999999</v>
      </c>
      <c r="K11898">
        <v>205.31399999999999</v>
      </c>
      <c r="L11898" t="s">
        <v>13</v>
      </c>
      <c r="M11898">
        <v>1</v>
      </c>
    </row>
    <row r="11899" spans="1:13" x14ac:dyDescent="0.25">
      <c r="A11899">
        <v>290005</v>
      </c>
      <c r="B11899">
        <v>3</v>
      </c>
      <c r="C11899" s="1">
        <v>43078</v>
      </c>
      <c r="D11899">
        <v>1988432</v>
      </c>
      <c r="E11899">
        <v>341</v>
      </c>
      <c r="F11899">
        <v>2</v>
      </c>
      <c r="G11899">
        <v>1450.5</v>
      </c>
      <c r="H11899" s="1">
        <v>43084</v>
      </c>
      <c r="I11899">
        <v>999999</v>
      </c>
      <c r="J11899">
        <v>1290.9449999999999</v>
      </c>
      <c r="K11899">
        <v>667.03499999999997</v>
      </c>
      <c r="L11899" t="s">
        <v>13</v>
      </c>
      <c r="M11899">
        <v>1</v>
      </c>
    </row>
    <row r="11900" spans="1:13" x14ac:dyDescent="0.25">
      <c r="A11900">
        <v>290006</v>
      </c>
      <c r="B11900">
        <v>0</v>
      </c>
      <c r="C11900" s="1">
        <v>43078</v>
      </c>
      <c r="D11900">
        <v>1402789</v>
      </c>
      <c r="E11900">
        <v>61</v>
      </c>
      <c r="F11900">
        <v>2</v>
      </c>
      <c r="G11900">
        <v>162.9</v>
      </c>
      <c r="H11900" s="1">
        <v>43078</v>
      </c>
      <c r="I11900">
        <v>430</v>
      </c>
      <c r="J11900">
        <v>162.9</v>
      </c>
      <c r="K11900">
        <v>74.915999999999997</v>
      </c>
      <c r="L11900" t="s">
        <v>13</v>
      </c>
      <c r="M11900">
        <v>1</v>
      </c>
    </row>
    <row r="11901" spans="1:13" x14ac:dyDescent="0.25">
      <c r="A11901">
        <v>290006</v>
      </c>
      <c r="B11901">
        <v>1</v>
      </c>
      <c r="C11901" s="1">
        <v>43078</v>
      </c>
      <c r="D11901">
        <v>1402789</v>
      </c>
      <c r="E11901">
        <v>2491</v>
      </c>
      <c r="F11901">
        <v>4</v>
      </c>
      <c r="G11901">
        <v>34.985999999999997</v>
      </c>
      <c r="H11901" s="1">
        <v>43078</v>
      </c>
      <c r="I11901">
        <v>430</v>
      </c>
      <c r="J11901">
        <v>30.787600000000001</v>
      </c>
      <c r="K11901">
        <v>17.835999999999999</v>
      </c>
      <c r="L11901" t="s">
        <v>13</v>
      </c>
      <c r="M11901">
        <v>1</v>
      </c>
    </row>
    <row r="11902" spans="1:13" x14ac:dyDescent="0.25">
      <c r="A11902">
        <v>290006</v>
      </c>
      <c r="B11902">
        <v>2</v>
      </c>
      <c r="C11902" s="1">
        <v>43078</v>
      </c>
      <c r="D11902">
        <v>1402789</v>
      </c>
      <c r="E11902">
        <v>39</v>
      </c>
      <c r="F11902">
        <v>2</v>
      </c>
      <c r="G11902">
        <v>269.30700000000002</v>
      </c>
      <c r="H11902" s="1">
        <v>43078</v>
      </c>
      <c r="I11902">
        <v>430</v>
      </c>
      <c r="J11902">
        <v>266.6139</v>
      </c>
      <c r="K11902">
        <v>89.225999999999999</v>
      </c>
      <c r="L11902" t="s">
        <v>13</v>
      </c>
      <c r="M11902">
        <v>1</v>
      </c>
    </row>
    <row r="11903" spans="1:13" x14ac:dyDescent="0.25">
      <c r="A11903">
        <v>290006</v>
      </c>
      <c r="B11903">
        <v>4</v>
      </c>
      <c r="C11903" s="1">
        <v>43078</v>
      </c>
      <c r="D11903">
        <v>1402789</v>
      </c>
      <c r="E11903">
        <v>440</v>
      </c>
      <c r="F11903">
        <v>5</v>
      </c>
      <c r="G11903">
        <v>329.92500000000001</v>
      </c>
      <c r="H11903" s="1">
        <v>43078</v>
      </c>
      <c r="I11903">
        <v>430</v>
      </c>
      <c r="J11903">
        <v>306.83019999999999</v>
      </c>
      <c r="K11903">
        <v>168.21</v>
      </c>
      <c r="L11903" t="s">
        <v>13</v>
      </c>
      <c r="M11903">
        <v>1</v>
      </c>
    </row>
    <row r="11904" spans="1:13" x14ac:dyDescent="0.25">
      <c r="A11904">
        <v>290006</v>
      </c>
      <c r="B11904">
        <v>5</v>
      </c>
      <c r="C11904" s="1">
        <v>43078</v>
      </c>
      <c r="D11904">
        <v>1402789</v>
      </c>
      <c r="E11904">
        <v>2512</v>
      </c>
      <c r="F11904">
        <v>1</v>
      </c>
      <c r="G11904">
        <v>181.98599999999999</v>
      </c>
      <c r="H11904" s="1">
        <v>43078</v>
      </c>
      <c r="I11904">
        <v>430</v>
      </c>
      <c r="J11904">
        <v>167.4271</v>
      </c>
      <c r="K11904">
        <v>60.298000000000002</v>
      </c>
      <c r="L11904" t="s">
        <v>13</v>
      </c>
      <c r="M11904">
        <v>1</v>
      </c>
    </row>
    <row r="11905" spans="1:13" x14ac:dyDescent="0.25">
      <c r="A11905">
        <v>290006</v>
      </c>
      <c r="B11905">
        <v>6</v>
      </c>
      <c r="C11905" s="1">
        <v>43078</v>
      </c>
      <c r="D11905">
        <v>1402789</v>
      </c>
      <c r="E11905">
        <v>320</v>
      </c>
      <c r="F11905">
        <v>1</v>
      </c>
      <c r="G11905">
        <v>664.05</v>
      </c>
      <c r="H11905" s="1">
        <v>43078</v>
      </c>
      <c r="I11905">
        <v>430</v>
      </c>
      <c r="J11905">
        <v>664.05</v>
      </c>
      <c r="K11905">
        <v>305.36799999999999</v>
      </c>
      <c r="L11905" t="s">
        <v>13</v>
      </c>
      <c r="M11905">
        <v>1</v>
      </c>
    </row>
    <row r="11906" spans="1:13" x14ac:dyDescent="0.25">
      <c r="A11906">
        <v>290007</v>
      </c>
      <c r="B11906">
        <v>0</v>
      </c>
      <c r="C11906" s="1">
        <v>43078</v>
      </c>
      <c r="D11906">
        <v>965679</v>
      </c>
      <c r="E11906">
        <v>1417</v>
      </c>
      <c r="F11906">
        <v>1</v>
      </c>
      <c r="G11906">
        <v>375.2</v>
      </c>
      <c r="H11906" s="1">
        <v>43078</v>
      </c>
      <c r="I11906">
        <v>360</v>
      </c>
      <c r="J11906">
        <v>322.67200000000003</v>
      </c>
      <c r="K11906">
        <v>172.536</v>
      </c>
      <c r="L11906" t="s">
        <v>16</v>
      </c>
      <c r="M11906">
        <v>0.74539999999999995</v>
      </c>
    </row>
    <row r="11907" spans="1:13" x14ac:dyDescent="0.25">
      <c r="A11907">
        <v>290008</v>
      </c>
      <c r="B11907">
        <v>0</v>
      </c>
      <c r="C11907" s="1">
        <v>43078</v>
      </c>
      <c r="D11907">
        <v>557165</v>
      </c>
      <c r="E11907">
        <v>2159</v>
      </c>
      <c r="F11907">
        <v>2</v>
      </c>
      <c r="G11907">
        <v>671.39099999999996</v>
      </c>
      <c r="H11907" s="1">
        <v>43078</v>
      </c>
      <c r="I11907">
        <v>190</v>
      </c>
      <c r="J11907">
        <v>610.96579999999994</v>
      </c>
      <c r="K11907">
        <v>308.745</v>
      </c>
      <c r="L11907" t="s">
        <v>14</v>
      </c>
      <c r="M11907">
        <v>0.85160000000000002</v>
      </c>
    </row>
    <row r="11908" spans="1:13" x14ac:dyDescent="0.25">
      <c r="A11908">
        <v>290008</v>
      </c>
      <c r="B11908">
        <v>1</v>
      </c>
      <c r="C11908" s="1">
        <v>43078</v>
      </c>
      <c r="D11908">
        <v>557165</v>
      </c>
      <c r="E11908">
        <v>555</v>
      </c>
      <c r="F11908">
        <v>1</v>
      </c>
      <c r="G11908">
        <v>343.5</v>
      </c>
      <c r="H11908" s="1">
        <v>43078</v>
      </c>
      <c r="I11908">
        <v>190</v>
      </c>
      <c r="J11908">
        <v>298.84500000000003</v>
      </c>
      <c r="K11908">
        <v>175.125</v>
      </c>
      <c r="L11908" t="s">
        <v>14</v>
      </c>
      <c r="M11908">
        <v>0.85160000000000002</v>
      </c>
    </row>
    <row r="11909" spans="1:13" x14ac:dyDescent="0.25">
      <c r="A11909">
        <v>290008</v>
      </c>
      <c r="B11909">
        <v>2</v>
      </c>
      <c r="C11909" s="1">
        <v>43078</v>
      </c>
      <c r="D11909">
        <v>557165</v>
      </c>
      <c r="E11909">
        <v>1657</v>
      </c>
      <c r="F11909">
        <v>2</v>
      </c>
      <c r="G11909">
        <v>233.98699999999999</v>
      </c>
      <c r="H11909" s="1">
        <v>43078</v>
      </c>
      <c r="I11909">
        <v>190</v>
      </c>
      <c r="J11909">
        <v>233.98699999999999</v>
      </c>
      <c r="K11909">
        <v>107.601</v>
      </c>
      <c r="L11909" t="s">
        <v>14</v>
      </c>
      <c r="M11909">
        <v>0.85160000000000002</v>
      </c>
    </row>
    <row r="11910" spans="1:13" x14ac:dyDescent="0.25">
      <c r="A11910">
        <v>290008</v>
      </c>
      <c r="B11910">
        <v>3</v>
      </c>
      <c r="C11910" s="1">
        <v>43078</v>
      </c>
      <c r="D11910">
        <v>557165</v>
      </c>
      <c r="E11910">
        <v>2497</v>
      </c>
      <c r="F11910">
        <v>7</v>
      </c>
      <c r="G11910">
        <v>13.986000000000001</v>
      </c>
      <c r="H11910" s="1">
        <v>43078</v>
      </c>
      <c r="I11910">
        <v>190</v>
      </c>
      <c r="J11910">
        <v>13.986000000000001</v>
      </c>
      <c r="K11910">
        <v>7.1260000000000003</v>
      </c>
      <c r="L11910" t="s">
        <v>14</v>
      </c>
      <c r="M11910">
        <v>0.85160000000000002</v>
      </c>
    </row>
    <row r="11911" spans="1:13" x14ac:dyDescent="0.25">
      <c r="A11911">
        <v>290009</v>
      </c>
      <c r="B11911">
        <v>0</v>
      </c>
      <c r="C11911" s="1">
        <v>43078</v>
      </c>
      <c r="D11911">
        <v>517556</v>
      </c>
      <c r="E11911">
        <v>1540</v>
      </c>
      <c r="F11911">
        <v>3</v>
      </c>
      <c r="G11911">
        <v>532</v>
      </c>
      <c r="H11911" s="1">
        <v>43081</v>
      </c>
      <c r="I11911">
        <v>999999</v>
      </c>
      <c r="J11911">
        <v>473.48</v>
      </c>
      <c r="K11911">
        <v>176.26</v>
      </c>
      <c r="L11911" t="s">
        <v>14</v>
      </c>
      <c r="M11911">
        <v>0.85160000000000002</v>
      </c>
    </row>
    <row r="11912" spans="1:13" x14ac:dyDescent="0.25">
      <c r="A11912">
        <v>290009</v>
      </c>
      <c r="B11912">
        <v>1</v>
      </c>
      <c r="C11912" s="1">
        <v>43078</v>
      </c>
      <c r="D11912">
        <v>517556</v>
      </c>
      <c r="E11912">
        <v>80</v>
      </c>
      <c r="F11912">
        <v>3</v>
      </c>
      <c r="G11912">
        <v>36.494999999999997</v>
      </c>
      <c r="H11912" s="1">
        <v>43081</v>
      </c>
      <c r="I11912">
        <v>999999</v>
      </c>
      <c r="J11912">
        <v>31.750599999999999</v>
      </c>
      <c r="K11912">
        <v>16.785</v>
      </c>
      <c r="L11912" t="s">
        <v>14</v>
      </c>
      <c r="M11912">
        <v>0.85160000000000002</v>
      </c>
    </row>
    <row r="11913" spans="1:13" x14ac:dyDescent="0.25">
      <c r="A11913">
        <v>290009</v>
      </c>
      <c r="B11913">
        <v>2</v>
      </c>
      <c r="C11913" s="1">
        <v>43078</v>
      </c>
      <c r="D11913">
        <v>517556</v>
      </c>
      <c r="E11913">
        <v>2090</v>
      </c>
      <c r="F11913">
        <v>8</v>
      </c>
      <c r="G11913">
        <v>1327.5</v>
      </c>
      <c r="H11913" s="1">
        <v>43081</v>
      </c>
      <c r="I11913">
        <v>999999</v>
      </c>
      <c r="J11913">
        <v>1327.5</v>
      </c>
      <c r="K11913">
        <v>439.83</v>
      </c>
      <c r="L11913" t="s">
        <v>14</v>
      </c>
      <c r="M11913">
        <v>0.85160000000000002</v>
      </c>
    </row>
    <row r="11914" spans="1:13" x14ac:dyDescent="0.25">
      <c r="A11914">
        <v>290010</v>
      </c>
      <c r="B11914">
        <v>0</v>
      </c>
      <c r="C11914" s="1">
        <v>43078</v>
      </c>
      <c r="D11914">
        <v>1483842</v>
      </c>
      <c r="E11914">
        <v>157</v>
      </c>
      <c r="F11914">
        <v>4</v>
      </c>
      <c r="G11914">
        <v>1044.9905000000001</v>
      </c>
      <c r="H11914" s="1">
        <v>43080</v>
      </c>
      <c r="I11914">
        <v>999999</v>
      </c>
      <c r="J11914">
        <v>909.14170000000001</v>
      </c>
      <c r="K11914">
        <v>480.5575</v>
      </c>
      <c r="L11914" t="s">
        <v>13</v>
      </c>
      <c r="M11914">
        <v>1</v>
      </c>
    </row>
    <row r="11915" spans="1:13" x14ac:dyDescent="0.25">
      <c r="A11915">
        <v>290200</v>
      </c>
      <c r="B11915">
        <v>0</v>
      </c>
      <c r="C11915" s="1">
        <v>43080</v>
      </c>
      <c r="D11915">
        <v>26544</v>
      </c>
      <c r="E11915">
        <v>324</v>
      </c>
      <c r="F11915">
        <v>1</v>
      </c>
      <c r="G11915">
        <v>475</v>
      </c>
      <c r="H11915" s="1">
        <v>43080</v>
      </c>
      <c r="I11915">
        <v>10</v>
      </c>
      <c r="J11915">
        <v>413.25</v>
      </c>
      <c r="K11915">
        <v>218.43350000000001</v>
      </c>
      <c r="L11915" t="s">
        <v>17</v>
      </c>
      <c r="M11915">
        <v>1.3288</v>
      </c>
    </row>
    <row r="11916" spans="1:13" x14ac:dyDescent="0.25">
      <c r="A11916">
        <v>290201</v>
      </c>
      <c r="B11916">
        <v>0</v>
      </c>
      <c r="C11916" s="1">
        <v>43080</v>
      </c>
      <c r="D11916">
        <v>1378356</v>
      </c>
      <c r="E11916">
        <v>1519</v>
      </c>
      <c r="F11916">
        <v>4</v>
      </c>
      <c r="G11916">
        <v>434</v>
      </c>
      <c r="H11916" s="1">
        <v>43080</v>
      </c>
      <c r="I11916">
        <v>550</v>
      </c>
      <c r="J11916">
        <v>434</v>
      </c>
      <c r="K11916">
        <v>199.584</v>
      </c>
      <c r="L11916" t="s">
        <v>13</v>
      </c>
      <c r="M11916">
        <v>1</v>
      </c>
    </row>
    <row r="11917" spans="1:13" x14ac:dyDescent="0.25">
      <c r="A11917">
        <v>290201</v>
      </c>
      <c r="B11917">
        <v>1</v>
      </c>
      <c r="C11917" s="1">
        <v>43080</v>
      </c>
      <c r="D11917">
        <v>1378356</v>
      </c>
      <c r="E11917">
        <v>582</v>
      </c>
      <c r="F11917">
        <v>5</v>
      </c>
      <c r="G11917">
        <v>448.5</v>
      </c>
      <c r="H11917" s="1">
        <v>43080</v>
      </c>
      <c r="I11917">
        <v>550</v>
      </c>
      <c r="J11917">
        <v>394.68</v>
      </c>
      <c r="K11917">
        <v>206.25</v>
      </c>
      <c r="L11917" t="s">
        <v>13</v>
      </c>
      <c r="M11917">
        <v>1</v>
      </c>
    </row>
    <row r="11918" spans="1:13" x14ac:dyDescent="0.25">
      <c r="A11918">
        <v>290202</v>
      </c>
      <c r="B11918">
        <v>0</v>
      </c>
      <c r="C11918" s="1">
        <v>43080</v>
      </c>
      <c r="D11918">
        <v>1505243</v>
      </c>
      <c r="E11918">
        <v>1480</v>
      </c>
      <c r="F11918">
        <v>1</v>
      </c>
      <c r="G11918">
        <v>180.6</v>
      </c>
      <c r="H11918" s="1">
        <v>43082</v>
      </c>
      <c r="I11918">
        <v>999999</v>
      </c>
      <c r="J11918">
        <v>178.79400000000001</v>
      </c>
      <c r="K11918">
        <v>92.078000000000003</v>
      </c>
      <c r="L11918" t="s">
        <v>13</v>
      </c>
      <c r="M11918">
        <v>1</v>
      </c>
    </row>
    <row r="11919" spans="1:13" x14ac:dyDescent="0.25">
      <c r="A11919">
        <v>290202</v>
      </c>
      <c r="B11919">
        <v>1</v>
      </c>
      <c r="C11919" s="1">
        <v>43080</v>
      </c>
      <c r="D11919">
        <v>1505243</v>
      </c>
      <c r="E11919">
        <v>798</v>
      </c>
      <c r="F11919">
        <v>2</v>
      </c>
      <c r="G11919">
        <v>35.85</v>
      </c>
      <c r="H11919" s="1">
        <v>43082</v>
      </c>
      <c r="I11919">
        <v>999999</v>
      </c>
      <c r="J11919">
        <v>35.85</v>
      </c>
      <c r="K11919">
        <v>16.484999999999999</v>
      </c>
      <c r="L11919" t="s">
        <v>13</v>
      </c>
      <c r="M11919">
        <v>1</v>
      </c>
    </row>
    <row r="11920" spans="1:13" x14ac:dyDescent="0.25">
      <c r="A11920">
        <v>290203</v>
      </c>
      <c r="B11920">
        <v>0</v>
      </c>
      <c r="C11920" s="1">
        <v>43080</v>
      </c>
      <c r="D11920">
        <v>448232</v>
      </c>
      <c r="E11920">
        <v>1612</v>
      </c>
      <c r="F11920">
        <v>2</v>
      </c>
      <c r="G11920">
        <v>233.98699999999999</v>
      </c>
      <c r="H11920" s="1">
        <v>43082</v>
      </c>
      <c r="I11920">
        <v>999999</v>
      </c>
      <c r="J11920">
        <v>233.98699999999999</v>
      </c>
      <c r="K11920">
        <v>107.601</v>
      </c>
      <c r="L11920" t="s">
        <v>14</v>
      </c>
      <c r="M11920">
        <v>0.84770000000000001</v>
      </c>
    </row>
    <row r="11921" spans="1:13" x14ac:dyDescent="0.25">
      <c r="A11921">
        <v>290300</v>
      </c>
      <c r="B11921">
        <v>0</v>
      </c>
      <c r="C11921" s="1">
        <v>43081</v>
      </c>
      <c r="D11921">
        <v>1982025</v>
      </c>
      <c r="E11921">
        <v>1674</v>
      </c>
      <c r="F11921">
        <v>5</v>
      </c>
      <c r="G11921">
        <v>6.2910000000000004</v>
      </c>
      <c r="H11921" s="1">
        <v>43081</v>
      </c>
      <c r="I11921">
        <v>465</v>
      </c>
      <c r="J11921">
        <v>6.2910000000000004</v>
      </c>
      <c r="K11921">
        <v>3.2040000000000002</v>
      </c>
      <c r="L11921" t="s">
        <v>13</v>
      </c>
      <c r="M11921">
        <v>1</v>
      </c>
    </row>
    <row r="11922" spans="1:13" x14ac:dyDescent="0.25">
      <c r="A11922">
        <v>290301</v>
      </c>
      <c r="B11922">
        <v>0</v>
      </c>
      <c r="C11922" s="1">
        <v>43081</v>
      </c>
      <c r="D11922">
        <v>1917795</v>
      </c>
      <c r="E11922">
        <v>1639</v>
      </c>
      <c r="F11922">
        <v>1</v>
      </c>
      <c r="G11922">
        <v>12.987</v>
      </c>
      <c r="H11922" s="1">
        <v>43081</v>
      </c>
      <c r="I11922">
        <v>500</v>
      </c>
      <c r="J11922">
        <v>12.0779</v>
      </c>
      <c r="K11922">
        <v>6.617</v>
      </c>
      <c r="L11922" t="s">
        <v>13</v>
      </c>
      <c r="M11922">
        <v>1</v>
      </c>
    </row>
    <row r="11923" spans="1:13" x14ac:dyDescent="0.25">
      <c r="A11923">
        <v>290302</v>
      </c>
      <c r="B11923">
        <v>0</v>
      </c>
      <c r="C11923" s="1">
        <v>43081</v>
      </c>
      <c r="D11923">
        <v>1713485</v>
      </c>
      <c r="E11923">
        <v>387</v>
      </c>
      <c r="F11923">
        <v>1</v>
      </c>
      <c r="G11923">
        <v>1048.5</v>
      </c>
      <c r="H11923" s="1">
        <v>43081</v>
      </c>
      <c r="I11923">
        <v>480</v>
      </c>
      <c r="J11923">
        <v>985.59</v>
      </c>
      <c r="K11923">
        <v>482.16</v>
      </c>
      <c r="L11923" t="s">
        <v>13</v>
      </c>
      <c r="M11923">
        <v>1</v>
      </c>
    </row>
    <row r="11924" spans="1:13" x14ac:dyDescent="0.25">
      <c r="A11924">
        <v>290302</v>
      </c>
      <c r="B11924">
        <v>1</v>
      </c>
      <c r="C11924" s="1">
        <v>43081</v>
      </c>
      <c r="D11924">
        <v>1713485</v>
      </c>
      <c r="E11924">
        <v>1682</v>
      </c>
      <c r="F11924">
        <v>1</v>
      </c>
      <c r="G11924">
        <v>8.0909999999999993</v>
      </c>
      <c r="H11924" s="1">
        <v>43081</v>
      </c>
      <c r="I11924">
        <v>480</v>
      </c>
      <c r="J11924">
        <v>8.0909999999999993</v>
      </c>
      <c r="K11924">
        <v>3.7170000000000001</v>
      </c>
      <c r="L11924" t="s">
        <v>13</v>
      </c>
      <c r="M11924">
        <v>1</v>
      </c>
    </row>
    <row r="11925" spans="1:13" x14ac:dyDescent="0.25">
      <c r="A11925">
        <v>290303</v>
      </c>
      <c r="B11925">
        <v>0</v>
      </c>
      <c r="C11925" s="1">
        <v>43081</v>
      </c>
      <c r="D11925">
        <v>376862</v>
      </c>
      <c r="E11925">
        <v>918</v>
      </c>
      <c r="F11925">
        <v>2</v>
      </c>
      <c r="G11925">
        <v>268.5</v>
      </c>
      <c r="H11925" s="1">
        <v>43087</v>
      </c>
      <c r="I11925">
        <v>999999</v>
      </c>
      <c r="J11925">
        <v>268.5</v>
      </c>
      <c r="K11925">
        <v>88.965000000000003</v>
      </c>
      <c r="L11925" t="s">
        <v>15</v>
      </c>
      <c r="M11925">
        <v>1.2831999999999999</v>
      </c>
    </row>
    <row r="11926" spans="1:13" x14ac:dyDescent="0.25">
      <c r="A11926">
        <v>290304</v>
      </c>
      <c r="B11926">
        <v>0</v>
      </c>
      <c r="C11926" s="1">
        <v>43081</v>
      </c>
      <c r="D11926">
        <v>833726</v>
      </c>
      <c r="E11926">
        <v>126</v>
      </c>
      <c r="F11926">
        <v>1</v>
      </c>
      <c r="G11926">
        <v>136.22999999999999</v>
      </c>
      <c r="H11926" s="1">
        <v>43082</v>
      </c>
      <c r="I11926">
        <v>999999</v>
      </c>
      <c r="J11926">
        <v>136.22999999999999</v>
      </c>
      <c r="K11926">
        <v>69.454499999999996</v>
      </c>
      <c r="L11926" t="s">
        <v>14</v>
      </c>
      <c r="M11926">
        <v>0.84989999999999999</v>
      </c>
    </row>
    <row r="11927" spans="1:13" x14ac:dyDescent="0.25">
      <c r="A11927">
        <v>290304</v>
      </c>
      <c r="B11927">
        <v>1</v>
      </c>
      <c r="C11927" s="1">
        <v>43081</v>
      </c>
      <c r="D11927">
        <v>833726</v>
      </c>
      <c r="E11927">
        <v>416</v>
      </c>
      <c r="F11927">
        <v>10</v>
      </c>
      <c r="G11927">
        <v>1453.5</v>
      </c>
      <c r="H11927" s="1">
        <v>43082</v>
      </c>
      <c r="I11927">
        <v>999999</v>
      </c>
      <c r="J11927">
        <v>1453.5</v>
      </c>
      <c r="K11927">
        <v>481.57499999999999</v>
      </c>
      <c r="L11927" t="s">
        <v>14</v>
      </c>
      <c r="M11927">
        <v>0.84989999999999999</v>
      </c>
    </row>
    <row r="11928" spans="1:13" x14ac:dyDescent="0.25">
      <c r="A11928">
        <v>290304</v>
      </c>
      <c r="B11928">
        <v>2</v>
      </c>
      <c r="C11928" s="1">
        <v>43081</v>
      </c>
      <c r="D11928">
        <v>833726</v>
      </c>
      <c r="E11928">
        <v>2366</v>
      </c>
      <c r="F11928">
        <v>4</v>
      </c>
      <c r="G11928">
        <v>269.99099999999999</v>
      </c>
      <c r="H11928" s="1">
        <v>43082</v>
      </c>
      <c r="I11928">
        <v>999999</v>
      </c>
      <c r="J11928">
        <v>234.8921</v>
      </c>
      <c r="K11928">
        <v>137.64599999999999</v>
      </c>
      <c r="L11928" t="s">
        <v>14</v>
      </c>
      <c r="M11928">
        <v>0.84989999999999999</v>
      </c>
    </row>
    <row r="11929" spans="1:13" x14ac:dyDescent="0.25">
      <c r="A11929">
        <v>288100</v>
      </c>
      <c r="B11929">
        <v>0</v>
      </c>
      <c r="C11929" s="1">
        <v>43059</v>
      </c>
      <c r="D11929">
        <v>1187591</v>
      </c>
      <c r="E11929">
        <v>1452</v>
      </c>
      <c r="F11929">
        <v>5</v>
      </c>
      <c r="G11929">
        <v>410.2</v>
      </c>
      <c r="H11929" s="1">
        <v>43059</v>
      </c>
      <c r="I11929">
        <v>410</v>
      </c>
      <c r="J11929">
        <v>406.09800000000001</v>
      </c>
      <c r="K11929">
        <v>188.636</v>
      </c>
      <c r="L11929" t="s">
        <v>16</v>
      </c>
      <c r="M11929">
        <v>0.75490000000000002</v>
      </c>
    </row>
    <row r="11930" spans="1:13" x14ac:dyDescent="0.25">
      <c r="A11930">
        <v>288101</v>
      </c>
      <c r="B11930">
        <v>0</v>
      </c>
      <c r="C11930" s="1">
        <v>43059</v>
      </c>
      <c r="D11930">
        <v>833699</v>
      </c>
      <c r="E11930">
        <v>351</v>
      </c>
      <c r="F11930">
        <v>3</v>
      </c>
      <c r="G11930">
        <v>504</v>
      </c>
      <c r="H11930" s="1">
        <v>43064</v>
      </c>
      <c r="I11930">
        <v>999999</v>
      </c>
      <c r="J11930">
        <v>463.68</v>
      </c>
      <c r="K11930">
        <v>256.95</v>
      </c>
      <c r="L11930" t="s">
        <v>14</v>
      </c>
      <c r="M11930">
        <v>0.8488</v>
      </c>
    </row>
    <row r="11931" spans="1:13" x14ac:dyDescent="0.25">
      <c r="A11931">
        <v>288101</v>
      </c>
      <c r="B11931">
        <v>1</v>
      </c>
      <c r="C11931" s="1">
        <v>43059</v>
      </c>
      <c r="D11931">
        <v>833699</v>
      </c>
      <c r="E11931">
        <v>50</v>
      </c>
      <c r="F11931">
        <v>2</v>
      </c>
      <c r="G11931">
        <v>179.95500000000001</v>
      </c>
      <c r="H11931" s="1">
        <v>43064</v>
      </c>
      <c r="I11931">
        <v>999999</v>
      </c>
      <c r="J11931">
        <v>156.5608</v>
      </c>
      <c r="K11931">
        <v>82.754999999999995</v>
      </c>
      <c r="L11931" t="s">
        <v>14</v>
      </c>
      <c r="M11931">
        <v>0.8488</v>
      </c>
    </row>
    <row r="11932" spans="1:13" x14ac:dyDescent="0.25">
      <c r="A11932">
        <v>288102</v>
      </c>
      <c r="B11932">
        <v>0</v>
      </c>
      <c r="C11932" s="1">
        <v>43059</v>
      </c>
      <c r="D11932">
        <v>257033</v>
      </c>
      <c r="E11932">
        <v>1658</v>
      </c>
      <c r="F11932">
        <v>2</v>
      </c>
      <c r="G11932">
        <v>142.98699999999999</v>
      </c>
      <c r="H11932" s="1">
        <v>43059</v>
      </c>
      <c r="I11932">
        <v>80</v>
      </c>
      <c r="J11932">
        <v>130.1181</v>
      </c>
      <c r="K11932">
        <v>72.903999999999996</v>
      </c>
      <c r="L11932" t="s">
        <v>15</v>
      </c>
      <c r="M11932">
        <v>1.2787999999999999</v>
      </c>
    </row>
    <row r="11933" spans="1:13" x14ac:dyDescent="0.25">
      <c r="A11933">
        <v>288102</v>
      </c>
      <c r="B11933">
        <v>1</v>
      </c>
      <c r="C11933" s="1">
        <v>43059</v>
      </c>
      <c r="D11933">
        <v>257033</v>
      </c>
      <c r="E11933">
        <v>1588</v>
      </c>
      <c r="F11933">
        <v>5</v>
      </c>
      <c r="G11933">
        <v>18.056999999999999</v>
      </c>
      <c r="H11933" s="1">
        <v>43059</v>
      </c>
      <c r="I11933">
        <v>80</v>
      </c>
      <c r="J11933">
        <v>18.056999999999999</v>
      </c>
      <c r="K11933">
        <v>8.3070000000000004</v>
      </c>
      <c r="L11933" t="s">
        <v>15</v>
      </c>
      <c r="M11933">
        <v>1.2787999999999999</v>
      </c>
    </row>
    <row r="11934" spans="1:13" x14ac:dyDescent="0.25">
      <c r="A11934">
        <v>288102</v>
      </c>
      <c r="B11934">
        <v>2</v>
      </c>
      <c r="C11934" s="1">
        <v>43059</v>
      </c>
      <c r="D11934">
        <v>257033</v>
      </c>
      <c r="E11934">
        <v>1535</v>
      </c>
      <c r="F11934">
        <v>3</v>
      </c>
      <c r="G11934">
        <v>375.2</v>
      </c>
      <c r="H11934" s="1">
        <v>43059</v>
      </c>
      <c r="I11934">
        <v>80</v>
      </c>
      <c r="J11934">
        <v>371.44799999999998</v>
      </c>
      <c r="K11934">
        <v>172.536</v>
      </c>
      <c r="L11934" t="s">
        <v>15</v>
      </c>
      <c r="M11934">
        <v>1.2787999999999999</v>
      </c>
    </row>
    <row r="11935" spans="1:13" x14ac:dyDescent="0.25">
      <c r="A11935">
        <v>288103</v>
      </c>
      <c r="B11935">
        <v>0</v>
      </c>
      <c r="C11935" s="1">
        <v>43059</v>
      </c>
      <c r="D11935">
        <v>1493666</v>
      </c>
      <c r="E11935">
        <v>417</v>
      </c>
      <c r="F11935">
        <v>2</v>
      </c>
      <c r="G11935">
        <v>898.5</v>
      </c>
      <c r="H11935" s="1">
        <v>43062</v>
      </c>
      <c r="I11935">
        <v>999999</v>
      </c>
      <c r="J11935">
        <v>790.68</v>
      </c>
      <c r="K11935">
        <v>413.19</v>
      </c>
      <c r="L11935" t="s">
        <v>13</v>
      </c>
      <c r="M11935">
        <v>1</v>
      </c>
    </row>
    <row r="11936" spans="1:13" x14ac:dyDescent="0.25">
      <c r="A11936">
        <v>288200</v>
      </c>
      <c r="B11936">
        <v>0</v>
      </c>
      <c r="C11936" s="1">
        <v>43060</v>
      </c>
      <c r="D11936">
        <v>882712</v>
      </c>
      <c r="E11936">
        <v>2511</v>
      </c>
      <c r="F11936">
        <v>1</v>
      </c>
      <c r="G11936">
        <v>5.6840000000000002</v>
      </c>
      <c r="H11936" s="1">
        <v>43063</v>
      </c>
      <c r="I11936">
        <v>999999</v>
      </c>
      <c r="J11936">
        <v>4.8882000000000003</v>
      </c>
      <c r="K11936">
        <v>2.8980000000000001</v>
      </c>
      <c r="L11936" t="s">
        <v>14</v>
      </c>
      <c r="M11936">
        <v>0.85340000000000005</v>
      </c>
    </row>
    <row r="11937" spans="1:13" x14ac:dyDescent="0.25">
      <c r="A11937">
        <v>288201</v>
      </c>
      <c r="B11937">
        <v>0</v>
      </c>
      <c r="C11937" s="1">
        <v>43060</v>
      </c>
      <c r="D11937">
        <v>1041259</v>
      </c>
      <c r="E11937">
        <v>1624</v>
      </c>
      <c r="F11937">
        <v>1</v>
      </c>
      <c r="G11937">
        <v>284.7</v>
      </c>
      <c r="H11937" s="1">
        <v>43064</v>
      </c>
      <c r="I11937">
        <v>999999</v>
      </c>
      <c r="J11937">
        <v>284.7</v>
      </c>
      <c r="K11937">
        <v>94.328000000000003</v>
      </c>
      <c r="L11937" t="s">
        <v>16</v>
      </c>
      <c r="M11937">
        <v>0.75519999999999998</v>
      </c>
    </row>
    <row r="11938" spans="1:13" x14ac:dyDescent="0.25">
      <c r="A11938">
        <v>288202</v>
      </c>
      <c r="B11938">
        <v>0</v>
      </c>
      <c r="C11938" s="1">
        <v>43060</v>
      </c>
      <c r="D11938">
        <v>1582099</v>
      </c>
      <c r="E11938">
        <v>105</v>
      </c>
      <c r="F11938">
        <v>1</v>
      </c>
      <c r="G11938">
        <v>103.5</v>
      </c>
      <c r="H11938" s="1">
        <v>43061</v>
      </c>
      <c r="I11938">
        <v>999999</v>
      </c>
      <c r="J11938">
        <v>91.08</v>
      </c>
      <c r="K11938">
        <v>47.591999999999999</v>
      </c>
      <c r="L11938" t="s">
        <v>13</v>
      </c>
      <c r="M11938">
        <v>1</v>
      </c>
    </row>
    <row r="11939" spans="1:13" x14ac:dyDescent="0.25">
      <c r="A11939">
        <v>288202</v>
      </c>
      <c r="B11939">
        <v>1</v>
      </c>
      <c r="C11939" s="1">
        <v>43060</v>
      </c>
      <c r="D11939">
        <v>1582099</v>
      </c>
      <c r="E11939">
        <v>449</v>
      </c>
      <c r="F11939">
        <v>1</v>
      </c>
      <c r="G11939">
        <v>523.5</v>
      </c>
      <c r="H11939" s="1">
        <v>43061</v>
      </c>
      <c r="I11939">
        <v>999999</v>
      </c>
      <c r="J11939">
        <v>476.38499999999999</v>
      </c>
      <c r="K11939">
        <v>240.73500000000001</v>
      </c>
      <c r="L11939" t="s">
        <v>13</v>
      </c>
      <c r="M11939">
        <v>1</v>
      </c>
    </row>
    <row r="11940" spans="1:13" x14ac:dyDescent="0.25">
      <c r="A11940">
        <v>288202</v>
      </c>
      <c r="B11940">
        <v>2</v>
      </c>
      <c r="C11940" s="1">
        <v>43060</v>
      </c>
      <c r="D11940">
        <v>1582099</v>
      </c>
      <c r="E11940">
        <v>380</v>
      </c>
      <c r="F11940">
        <v>5</v>
      </c>
      <c r="G11940">
        <v>1948.5</v>
      </c>
      <c r="H11940" s="1">
        <v>43061</v>
      </c>
      <c r="I11940">
        <v>999999</v>
      </c>
      <c r="J11940">
        <v>1714.68</v>
      </c>
      <c r="K11940">
        <v>645.57000000000005</v>
      </c>
      <c r="L11940" t="s">
        <v>13</v>
      </c>
      <c r="M11940">
        <v>1</v>
      </c>
    </row>
    <row r="11941" spans="1:13" x14ac:dyDescent="0.25">
      <c r="A11941">
        <v>288202</v>
      </c>
      <c r="B11941">
        <v>3</v>
      </c>
      <c r="C11941" s="1">
        <v>43060</v>
      </c>
      <c r="D11941">
        <v>1582099</v>
      </c>
      <c r="E11941">
        <v>495</v>
      </c>
      <c r="F11941">
        <v>3</v>
      </c>
      <c r="G11941">
        <v>208.5</v>
      </c>
      <c r="H11941" s="1">
        <v>43061</v>
      </c>
      <c r="I11941">
        <v>999999</v>
      </c>
      <c r="J11941">
        <v>208.5</v>
      </c>
      <c r="K11941">
        <v>106.30500000000001</v>
      </c>
      <c r="L11941" t="s">
        <v>13</v>
      </c>
      <c r="M11941">
        <v>1</v>
      </c>
    </row>
    <row r="11942" spans="1:13" x14ac:dyDescent="0.25">
      <c r="A11942">
        <v>288203</v>
      </c>
      <c r="B11942">
        <v>0</v>
      </c>
      <c r="C11942" s="1">
        <v>43060</v>
      </c>
      <c r="D11942">
        <v>2063705</v>
      </c>
      <c r="E11942">
        <v>674</v>
      </c>
      <c r="F11942">
        <v>4</v>
      </c>
      <c r="G11942">
        <v>313.5</v>
      </c>
      <c r="H11942" s="1">
        <v>43060</v>
      </c>
      <c r="I11942">
        <v>470</v>
      </c>
      <c r="J11942">
        <v>313.5</v>
      </c>
      <c r="K11942">
        <v>103.875</v>
      </c>
      <c r="L11942" t="s">
        <v>13</v>
      </c>
      <c r="M11942">
        <v>1</v>
      </c>
    </row>
    <row r="11943" spans="1:13" x14ac:dyDescent="0.25">
      <c r="A11943">
        <v>288203</v>
      </c>
      <c r="B11943">
        <v>1</v>
      </c>
      <c r="C11943" s="1">
        <v>43060</v>
      </c>
      <c r="D11943">
        <v>2063705</v>
      </c>
      <c r="E11943">
        <v>1138</v>
      </c>
      <c r="F11943">
        <v>6</v>
      </c>
      <c r="G11943">
        <v>431.09</v>
      </c>
      <c r="H11943" s="1">
        <v>43060</v>
      </c>
      <c r="I11943">
        <v>470</v>
      </c>
      <c r="J11943">
        <v>396.6028</v>
      </c>
      <c r="K11943">
        <v>198.24199999999999</v>
      </c>
      <c r="L11943" t="s">
        <v>13</v>
      </c>
      <c r="M11943">
        <v>1</v>
      </c>
    </row>
    <row r="11944" spans="1:13" x14ac:dyDescent="0.25">
      <c r="A11944">
        <v>288203</v>
      </c>
      <c r="B11944">
        <v>2</v>
      </c>
      <c r="C11944" s="1">
        <v>43060</v>
      </c>
      <c r="D11944">
        <v>2063705</v>
      </c>
      <c r="E11944">
        <v>2515</v>
      </c>
      <c r="F11944">
        <v>2</v>
      </c>
      <c r="G11944">
        <v>4.6900000000000004</v>
      </c>
      <c r="H11944" s="1">
        <v>43060</v>
      </c>
      <c r="I11944">
        <v>470</v>
      </c>
      <c r="J11944">
        <v>4.6900000000000004</v>
      </c>
      <c r="K11944">
        <v>2.3940000000000001</v>
      </c>
      <c r="L11944" t="s">
        <v>13</v>
      </c>
      <c r="M11944">
        <v>1</v>
      </c>
    </row>
    <row r="11945" spans="1:13" x14ac:dyDescent="0.25">
      <c r="A11945">
        <v>288204</v>
      </c>
      <c r="B11945">
        <v>0</v>
      </c>
      <c r="C11945" s="1">
        <v>43060</v>
      </c>
      <c r="D11945">
        <v>614523</v>
      </c>
      <c r="E11945">
        <v>590</v>
      </c>
      <c r="F11945">
        <v>3</v>
      </c>
      <c r="G11945">
        <v>1498.5</v>
      </c>
      <c r="H11945" s="1">
        <v>43060</v>
      </c>
      <c r="I11945">
        <v>160</v>
      </c>
      <c r="J11945">
        <v>1498.5</v>
      </c>
      <c r="K11945">
        <v>689.1</v>
      </c>
      <c r="L11945" t="s">
        <v>14</v>
      </c>
      <c r="M11945">
        <v>0.85340000000000005</v>
      </c>
    </row>
    <row r="11946" spans="1:13" x14ac:dyDescent="0.25">
      <c r="A11946">
        <v>288204</v>
      </c>
      <c r="B11946">
        <v>1</v>
      </c>
      <c r="C11946" s="1">
        <v>43060</v>
      </c>
      <c r="D11946">
        <v>614523</v>
      </c>
      <c r="E11946">
        <v>1604</v>
      </c>
      <c r="F11946">
        <v>2</v>
      </c>
      <c r="G11946">
        <v>337.98700000000002</v>
      </c>
      <c r="H11946" s="1">
        <v>43060</v>
      </c>
      <c r="I11946">
        <v>160</v>
      </c>
      <c r="J11946">
        <v>297.42849999999999</v>
      </c>
      <c r="K11946">
        <v>111.982</v>
      </c>
      <c r="L11946" t="s">
        <v>14</v>
      </c>
      <c r="M11946">
        <v>0.85340000000000005</v>
      </c>
    </row>
    <row r="11947" spans="1:13" x14ac:dyDescent="0.25">
      <c r="A11947">
        <v>288204</v>
      </c>
      <c r="B11947">
        <v>2</v>
      </c>
      <c r="C11947" s="1">
        <v>43060</v>
      </c>
      <c r="D11947">
        <v>614523</v>
      </c>
      <c r="E11947">
        <v>1557</v>
      </c>
      <c r="F11947">
        <v>10</v>
      </c>
      <c r="G11947">
        <v>434</v>
      </c>
      <c r="H11947" s="1">
        <v>43060</v>
      </c>
      <c r="I11947">
        <v>160</v>
      </c>
      <c r="J11947">
        <v>434</v>
      </c>
      <c r="K11947">
        <v>199.584</v>
      </c>
      <c r="L11947" t="s">
        <v>14</v>
      </c>
      <c r="M11947">
        <v>0.85340000000000005</v>
      </c>
    </row>
    <row r="11948" spans="1:13" x14ac:dyDescent="0.25">
      <c r="A11948">
        <v>288300</v>
      </c>
      <c r="B11948">
        <v>0</v>
      </c>
      <c r="C11948" s="1">
        <v>43061</v>
      </c>
      <c r="D11948">
        <v>404732</v>
      </c>
      <c r="E11948">
        <v>1571</v>
      </c>
      <c r="F11948">
        <v>7</v>
      </c>
      <c r="G11948">
        <v>74.087000000000003</v>
      </c>
      <c r="H11948" s="1">
        <v>43065</v>
      </c>
      <c r="I11948">
        <v>999999</v>
      </c>
      <c r="J11948">
        <v>74.087000000000003</v>
      </c>
      <c r="K11948">
        <v>34.073</v>
      </c>
      <c r="L11948" t="s">
        <v>14</v>
      </c>
      <c r="M11948">
        <v>0.85109999999999997</v>
      </c>
    </row>
    <row r="11949" spans="1:13" x14ac:dyDescent="0.25">
      <c r="A11949">
        <v>288300</v>
      </c>
      <c r="B11949">
        <v>1</v>
      </c>
      <c r="C11949" s="1">
        <v>43061</v>
      </c>
      <c r="D11949">
        <v>404732</v>
      </c>
      <c r="E11949">
        <v>31</v>
      </c>
      <c r="F11949">
        <v>1</v>
      </c>
      <c r="G11949">
        <v>229.5</v>
      </c>
      <c r="H11949" s="1">
        <v>43065</v>
      </c>
      <c r="I11949">
        <v>999999</v>
      </c>
      <c r="J11949">
        <v>229.5</v>
      </c>
      <c r="K11949">
        <v>76.040999999999997</v>
      </c>
      <c r="L11949" t="s">
        <v>14</v>
      </c>
      <c r="M11949">
        <v>0.85109999999999997</v>
      </c>
    </row>
    <row r="11950" spans="1:13" x14ac:dyDescent="0.25">
      <c r="A11950">
        <v>288301</v>
      </c>
      <c r="B11950">
        <v>0</v>
      </c>
      <c r="C11950" s="1">
        <v>43061</v>
      </c>
      <c r="D11950">
        <v>1203730</v>
      </c>
      <c r="E11950">
        <v>115</v>
      </c>
      <c r="F11950">
        <v>2</v>
      </c>
      <c r="G11950">
        <v>224.99100000000001</v>
      </c>
      <c r="H11950" s="1">
        <v>43063</v>
      </c>
      <c r="I11950">
        <v>999999</v>
      </c>
      <c r="J11950">
        <v>224.99100000000001</v>
      </c>
      <c r="K11950">
        <v>74.546999999999997</v>
      </c>
      <c r="L11950" t="s">
        <v>13</v>
      </c>
      <c r="M11950">
        <v>1</v>
      </c>
    </row>
    <row r="11951" spans="1:13" x14ac:dyDescent="0.25">
      <c r="A11951">
        <v>288302</v>
      </c>
      <c r="B11951">
        <v>0</v>
      </c>
      <c r="C11951" s="1">
        <v>43061</v>
      </c>
      <c r="D11951">
        <v>1884026</v>
      </c>
      <c r="E11951">
        <v>1507</v>
      </c>
      <c r="F11951">
        <v>3</v>
      </c>
      <c r="G11951">
        <v>373.8</v>
      </c>
      <c r="H11951" s="1">
        <v>43061</v>
      </c>
      <c r="I11951">
        <v>480</v>
      </c>
      <c r="J11951">
        <v>355.11</v>
      </c>
      <c r="K11951">
        <v>171.892</v>
      </c>
      <c r="L11951" t="s">
        <v>13</v>
      </c>
      <c r="M11951">
        <v>1</v>
      </c>
    </row>
    <row r="11952" spans="1:13" x14ac:dyDescent="0.25">
      <c r="A11952">
        <v>288303</v>
      </c>
      <c r="B11952">
        <v>0</v>
      </c>
      <c r="C11952" s="1">
        <v>43061</v>
      </c>
      <c r="D11952">
        <v>1749596</v>
      </c>
      <c r="E11952">
        <v>2110</v>
      </c>
      <c r="F11952">
        <v>1</v>
      </c>
      <c r="G11952">
        <v>1327.5</v>
      </c>
      <c r="H11952" s="1">
        <v>43064</v>
      </c>
      <c r="I11952">
        <v>999999</v>
      </c>
      <c r="J11952">
        <v>1327.5</v>
      </c>
      <c r="K11952">
        <v>439.83</v>
      </c>
      <c r="L11952" t="s">
        <v>13</v>
      </c>
      <c r="M11952">
        <v>1</v>
      </c>
    </row>
    <row r="11953" spans="1:13" x14ac:dyDescent="0.25">
      <c r="A11953">
        <v>288304</v>
      </c>
      <c r="B11953">
        <v>0</v>
      </c>
      <c r="C11953" s="1">
        <v>43061</v>
      </c>
      <c r="D11953">
        <v>501217</v>
      </c>
      <c r="E11953">
        <v>1606</v>
      </c>
      <c r="F11953">
        <v>2</v>
      </c>
      <c r="G11953">
        <v>207.98699999999999</v>
      </c>
      <c r="H11953" s="1">
        <v>43061</v>
      </c>
      <c r="I11953">
        <v>255</v>
      </c>
      <c r="J11953">
        <v>183.02850000000001</v>
      </c>
      <c r="K11953">
        <v>95.641000000000005</v>
      </c>
      <c r="L11953" t="s">
        <v>14</v>
      </c>
      <c r="M11953">
        <v>0.85109999999999997</v>
      </c>
    </row>
    <row r="11954" spans="1:13" x14ac:dyDescent="0.25">
      <c r="A11954">
        <v>288305</v>
      </c>
      <c r="B11954">
        <v>0</v>
      </c>
      <c r="C11954" s="1">
        <v>43061</v>
      </c>
      <c r="D11954">
        <v>1339584</v>
      </c>
      <c r="E11954">
        <v>1598</v>
      </c>
      <c r="F11954">
        <v>1</v>
      </c>
      <c r="G11954">
        <v>75.244</v>
      </c>
      <c r="H11954" s="1">
        <v>43065</v>
      </c>
      <c r="I11954">
        <v>999999</v>
      </c>
      <c r="J11954">
        <v>75.244</v>
      </c>
      <c r="K11954">
        <v>34.606000000000002</v>
      </c>
      <c r="L11954" t="s">
        <v>13</v>
      </c>
      <c r="M11954">
        <v>1</v>
      </c>
    </row>
    <row r="11955" spans="1:13" x14ac:dyDescent="0.25">
      <c r="A11955">
        <v>288306</v>
      </c>
      <c r="B11955">
        <v>0</v>
      </c>
      <c r="C11955" s="1">
        <v>43061</v>
      </c>
      <c r="D11955">
        <v>1803646</v>
      </c>
      <c r="E11955">
        <v>2494</v>
      </c>
      <c r="F11955">
        <v>1</v>
      </c>
      <c r="G11955">
        <v>4.1159999999999997</v>
      </c>
      <c r="H11955" s="1">
        <v>43065</v>
      </c>
      <c r="I11955">
        <v>999999</v>
      </c>
      <c r="J11955">
        <v>3.7044000000000001</v>
      </c>
      <c r="K11955">
        <v>2.1</v>
      </c>
      <c r="L11955" t="s">
        <v>13</v>
      </c>
      <c r="M11955">
        <v>1</v>
      </c>
    </row>
    <row r="11956" spans="1:13" x14ac:dyDescent="0.25">
      <c r="A11956">
        <v>288306</v>
      </c>
      <c r="B11956">
        <v>1</v>
      </c>
      <c r="C11956" s="1">
        <v>43061</v>
      </c>
      <c r="D11956">
        <v>1803646</v>
      </c>
      <c r="E11956">
        <v>1632</v>
      </c>
      <c r="F11956">
        <v>2</v>
      </c>
      <c r="G11956">
        <v>23.387</v>
      </c>
      <c r="H11956" s="1">
        <v>43065</v>
      </c>
      <c r="I11956">
        <v>999999</v>
      </c>
      <c r="J11956">
        <v>23.387</v>
      </c>
      <c r="K11956">
        <v>10.750999999999999</v>
      </c>
      <c r="L11956" t="s">
        <v>13</v>
      </c>
      <c r="M11956">
        <v>1</v>
      </c>
    </row>
    <row r="11957" spans="1:13" x14ac:dyDescent="0.25">
      <c r="A11957">
        <v>288306</v>
      </c>
      <c r="B11957">
        <v>2</v>
      </c>
      <c r="C11957" s="1">
        <v>43061</v>
      </c>
      <c r="D11957">
        <v>1803646</v>
      </c>
      <c r="E11957">
        <v>471</v>
      </c>
      <c r="F11957">
        <v>2</v>
      </c>
      <c r="G11957">
        <v>148.5</v>
      </c>
      <c r="H11957" s="1">
        <v>43065</v>
      </c>
      <c r="I11957">
        <v>999999</v>
      </c>
      <c r="J11957">
        <v>127.71</v>
      </c>
      <c r="K11957">
        <v>75.704999999999998</v>
      </c>
      <c r="L11957" t="s">
        <v>13</v>
      </c>
      <c r="M11957">
        <v>1</v>
      </c>
    </row>
    <row r="11958" spans="1:13" x14ac:dyDescent="0.25">
      <c r="A11958">
        <v>288306</v>
      </c>
      <c r="B11958">
        <v>3</v>
      </c>
      <c r="C11958" s="1">
        <v>43061</v>
      </c>
      <c r="D11958">
        <v>1803646</v>
      </c>
      <c r="E11958">
        <v>1630</v>
      </c>
      <c r="F11958">
        <v>2</v>
      </c>
      <c r="G11958">
        <v>29.757000000000001</v>
      </c>
      <c r="H11958" s="1">
        <v>43065</v>
      </c>
      <c r="I11958">
        <v>999999</v>
      </c>
      <c r="J11958">
        <v>25.888500000000001</v>
      </c>
      <c r="K11958">
        <v>9.8539999999999992</v>
      </c>
      <c r="L11958" t="s">
        <v>13</v>
      </c>
      <c r="M11958">
        <v>1</v>
      </c>
    </row>
    <row r="11959" spans="1:13" x14ac:dyDescent="0.25">
      <c r="A11959">
        <v>288306</v>
      </c>
      <c r="B11959">
        <v>4</v>
      </c>
      <c r="C11959" s="1">
        <v>43061</v>
      </c>
      <c r="D11959">
        <v>1803646</v>
      </c>
      <c r="E11959">
        <v>1564</v>
      </c>
      <c r="F11959">
        <v>2</v>
      </c>
      <c r="G11959">
        <v>422.8</v>
      </c>
      <c r="H11959" s="1">
        <v>43065</v>
      </c>
      <c r="I11959">
        <v>999999</v>
      </c>
      <c r="J11959">
        <v>422.8</v>
      </c>
      <c r="K11959">
        <v>140.084</v>
      </c>
      <c r="L11959" t="s">
        <v>13</v>
      </c>
      <c r="M11959">
        <v>1</v>
      </c>
    </row>
    <row r="11960" spans="1:13" x14ac:dyDescent="0.25">
      <c r="A11960">
        <v>288306</v>
      </c>
      <c r="B11960">
        <v>5</v>
      </c>
      <c r="C11960" s="1">
        <v>43061</v>
      </c>
      <c r="D11960">
        <v>1803646</v>
      </c>
      <c r="E11960">
        <v>452</v>
      </c>
      <c r="F11960">
        <v>2</v>
      </c>
      <c r="G11960">
        <v>329.92500000000001</v>
      </c>
      <c r="H11960" s="1">
        <v>43065</v>
      </c>
      <c r="I11960">
        <v>999999</v>
      </c>
      <c r="J11960">
        <v>290.334</v>
      </c>
      <c r="K11960">
        <v>168.21</v>
      </c>
      <c r="L11960" t="s">
        <v>13</v>
      </c>
      <c r="M11960">
        <v>1</v>
      </c>
    </row>
    <row r="11961" spans="1:13" x14ac:dyDescent="0.25">
      <c r="A11961">
        <v>288306</v>
      </c>
      <c r="B11961">
        <v>6</v>
      </c>
      <c r="C11961" s="1">
        <v>43061</v>
      </c>
      <c r="D11961">
        <v>1803646</v>
      </c>
      <c r="E11961">
        <v>647</v>
      </c>
      <c r="F11961">
        <v>5</v>
      </c>
      <c r="G11961">
        <v>130.5</v>
      </c>
      <c r="H11961" s="1">
        <v>43065</v>
      </c>
      <c r="I11961">
        <v>999999</v>
      </c>
      <c r="J11961">
        <v>130.5</v>
      </c>
      <c r="K11961">
        <v>66.540000000000006</v>
      </c>
      <c r="L11961" t="s">
        <v>13</v>
      </c>
      <c r="M11961">
        <v>1</v>
      </c>
    </row>
    <row r="11962" spans="1:13" x14ac:dyDescent="0.25">
      <c r="A11962">
        <v>288400</v>
      </c>
      <c r="B11962">
        <v>0</v>
      </c>
      <c r="C11962" s="1">
        <v>43062</v>
      </c>
      <c r="D11962">
        <v>1948710</v>
      </c>
      <c r="E11962">
        <v>101</v>
      </c>
      <c r="F11962">
        <v>2</v>
      </c>
      <c r="G11962">
        <v>108</v>
      </c>
      <c r="H11962" s="1">
        <v>43062</v>
      </c>
      <c r="I11962">
        <v>660</v>
      </c>
      <c r="J11962">
        <v>108</v>
      </c>
      <c r="K11962">
        <v>49.661999999999999</v>
      </c>
      <c r="L11962" t="s">
        <v>13</v>
      </c>
      <c r="M11962">
        <v>1</v>
      </c>
    </row>
    <row r="11963" spans="1:13" x14ac:dyDescent="0.25">
      <c r="A11963">
        <v>288400</v>
      </c>
      <c r="B11963">
        <v>1</v>
      </c>
      <c r="C11963" s="1">
        <v>43062</v>
      </c>
      <c r="D11963">
        <v>1948710</v>
      </c>
      <c r="E11963">
        <v>1688</v>
      </c>
      <c r="F11963">
        <v>2</v>
      </c>
      <c r="G11963">
        <v>7.992</v>
      </c>
      <c r="H11963" s="1">
        <v>43062</v>
      </c>
      <c r="I11963">
        <v>660</v>
      </c>
      <c r="J11963">
        <v>7.992</v>
      </c>
      <c r="K11963">
        <v>3.6720000000000002</v>
      </c>
      <c r="L11963" t="s">
        <v>13</v>
      </c>
      <c r="M11963">
        <v>1</v>
      </c>
    </row>
    <row r="11964" spans="1:13" x14ac:dyDescent="0.25">
      <c r="A11964">
        <v>288401</v>
      </c>
      <c r="B11964">
        <v>0</v>
      </c>
      <c r="C11964" s="1">
        <v>43062</v>
      </c>
      <c r="D11964">
        <v>125242</v>
      </c>
      <c r="E11964">
        <v>1599</v>
      </c>
      <c r="F11964">
        <v>3</v>
      </c>
      <c r="G11964">
        <v>75.244</v>
      </c>
      <c r="H11964" s="1">
        <v>43066</v>
      </c>
      <c r="I11964">
        <v>999999</v>
      </c>
      <c r="J11964">
        <v>75.244</v>
      </c>
      <c r="K11964">
        <v>34.606000000000002</v>
      </c>
      <c r="L11964" t="s">
        <v>17</v>
      </c>
      <c r="M11964">
        <v>1.3109</v>
      </c>
    </row>
    <row r="11965" spans="1:13" x14ac:dyDescent="0.25">
      <c r="A11965">
        <v>288401</v>
      </c>
      <c r="B11965">
        <v>1</v>
      </c>
      <c r="C11965" s="1">
        <v>43062</v>
      </c>
      <c r="D11965">
        <v>125242</v>
      </c>
      <c r="E11965">
        <v>432</v>
      </c>
      <c r="F11965">
        <v>10</v>
      </c>
      <c r="G11965">
        <v>749.85</v>
      </c>
      <c r="H11965" s="1">
        <v>43066</v>
      </c>
      <c r="I11965">
        <v>999999</v>
      </c>
      <c r="J11965">
        <v>682.36350000000004</v>
      </c>
      <c r="K11965">
        <v>382.29</v>
      </c>
      <c r="L11965" t="s">
        <v>17</v>
      </c>
      <c r="M11965">
        <v>1.3109</v>
      </c>
    </row>
    <row r="11966" spans="1:13" x14ac:dyDescent="0.25">
      <c r="A11966">
        <v>288402</v>
      </c>
      <c r="B11966">
        <v>0</v>
      </c>
      <c r="C11966" s="1">
        <v>43062</v>
      </c>
      <c r="D11966">
        <v>1369970</v>
      </c>
      <c r="E11966">
        <v>1811</v>
      </c>
      <c r="F11966">
        <v>1</v>
      </c>
      <c r="G11966">
        <v>28.8</v>
      </c>
      <c r="H11966" s="1">
        <v>43062</v>
      </c>
      <c r="I11966">
        <v>660</v>
      </c>
      <c r="J11966">
        <v>25.056000000000001</v>
      </c>
      <c r="K11966">
        <v>14.679</v>
      </c>
      <c r="L11966" t="s">
        <v>13</v>
      </c>
      <c r="M11966">
        <v>1</v>
      </c>
    </row>
    <row r="11967" spans="1:13" x14ac:dyDescent="0.25">
      <c r="A11967">
        <v>288402</v>
      </c>
      <c r="B11967">
        <v>1</v>
      </c>
      <c r="C11967" s="1">
        <v>43062</v>
      </c>
      <c r="D11967">
        <v>1369970</v>
      </c>
      <c r="E11967">
        <v>1508</v>
      </c>
      <c r="F11967">
        <v>7</v>
      </c>
      <c r="G11967">
        <v>420</v>
      </c>
      <c r="H11967" s="1">
        <v>43062</v>
      </c>
      <c r="I11967">
        <v>660</v>
      </c>
      <c r="J11967">
        <v>390.6</v>
      </c>
      <c r="K11967">
        <v>193.14400000000001</v>
      </c>
      <c r="L11967" t="s">
        <v>13</v>
      </c>
      <c r="M11967">
        <v>1</v>
      </c>
    </row>
    <row r="11968" spans="1:13" x14ac:dyDescent="0.25">
      <c r="A11968">
        <v>288403</v>
      </c>
      <c r="B11968">
        <v>0</v>
      </c>
      <c r="C11968" s="1">
        <v>43062</v>
      </c>
      <c r="D11968">
        <v>1704877</v>
      </c>
      <c r="E11968">
        <v>2507</v>
      </c>
      <c r="F11968">
        <v>1</v>
      </c>
      <c r="G11968">
        <v>6.6360000000000001</v>
      </c>
      <c r="H11968" s="1">
        <v>43065</v>
      </c>
      <c r="I11968">
        <v>999999</v>
      </c>
      <c r="J11968">
        <v>6.6360000000000001</v>
      </c>
      <c r="K11968">
        <v>3.3879999999999999</v>
      </c>
      <c r="L11968" t="s">
        <v>13</v>
      </c>
      <c r="M11968">
        <v>1</v>
      </c>
    </row>
    <row r="11969" spans="1:13" x14ac:dyDescent="0.25">
      <c r="A11969">
        <v>288403</v>
      </c>
      <c r="B11969">
        <v>1</v>
      </c>
      <c r="C11969" s="1">
        <v>43062</v>
      </c>
      <c r="D11969">
        <v>1704877</v>
      </c>
      <c r="E11969">
        <v>2085</v>
      </c>
      <c r="F11969">
        <v>1</v>
      </c>
      <c r="G11969">
        <v>1327.5</v>
      </c>
      <c r="H11969" s="1">
        <v>43065</v>
      </c>
      <c r="I11969">
        <v>999999</v>
      </c>
      <c r="J11969">
        <v>1327.5</v>
      </c>
      <c r="K11969">
        <v>439.83</v>
      </c>
      <c r="L11969" t="s">
        <v>13</v>
      </c>
      <c r="M11969">
        <v>1</v>
      </c>
    </row>
    <row r="11970" spans="1:13" x14ac:dyDescent="0.25">
      <c r="A11970">
        <v>288404</v>
      </c>
      <c r="B11970">
        <v>0</v>
      </c>
      <c r="C11970" s="1">
        <v>43062</v>
      </c>
      <c r="D11970">
        <v>1778557</v>
      </c>
      <c r="E11970">
        <v>1607</v>
      </c>
      <c r="F11970">
        <v>1</v>
      </c>
      <c r="G11970">
        <v>233.98699999999999</v>
      </c>
      <c r="H11970" s="1">
        <v>43063</v>
      </c>
      <c r="I11970">
        <v>999999</v>
      </c>
      <c r="J11970">
        <v>231.64709999999999</v>
      </c>
      <c r="K11970">
        <v>107.601</v>
      </c>
      <c r="L11970" t="s">
        <v>13</v>
      </c>
      <c r="M11970">
        <v>1</v>
      </c>
    </row>
    <row r="11971" spans="1:13" x14ac:dyDescent="0.25">
      <c r="A11971">
        <v>288405</v>
      </c>
      <c r="B11971">
        <v>0</v>
      </c>
      <c r="C11971" s="1">
        <v>43062</v>
      </c>
      <c r="D11971">
        <v>1628782</v>
      </c>
      <c r="E11971">
        <v>482</v>
      </c>
      <c r="F11971">
        <v>2</v>
      </c>
      <c r="G11971">
        <v>268.5</v>
      </c>
      <c r="H11971" s="1">
        <v>43067</v>
      </c>
      <c r="I11971">
        <v>999999</v>
      </c>
      <c r="J11971">
        <v>268.5</v>
      </c>
      <c r="K11971">
        <v>123.48</v>
      </c>
      <c r="L11971" t="s">
        <v>13</v>
      </c>
      <c r="M11971">
        <v>1</v>
      </c>
    </row>
    <row r="11972" spans="1:13" x14ac:dyDescent="0.25">
      <c r="A11972">
        <v>288406</v>
      </c>
      <c r="B11972">
        <v>0</v>
      </c>
      <c r="C11972" s="1">
        <v>43062</v>
      </c>
      <c r="D11972">
        <v>1009516</v>
      </c>
      <c r="E11972">
        <v>2030</v>
      </c>
      <c r="F11972">
        <v>1</v>
      </c>
      <c r="G11972">
        <v>85.491</v>
      </c>
      <c r="H11972" s="1">
        <v>43067</v>
      </c>
      <c r="I11972">
        <v>999999</v>
      </c>
      <c r="J11972">
        <v>85.491</v>
      </c>
      <c r="K11972">
        <v>43.587000000000003</v>
      </c>
      <c r="L11972" t="s">
        <v>16</v>
      </c>
      <c r="M11972">
        <v>0.75119999999999998</v>
      </c>
    </row>
    <row r="11973" spans="1:13" x14ac:dyDescent="0.25">
      <c r="A11973">
        <v>288406</v>
      </c>
      <c r="B11973">
        <v>1</v>
      </c>
      <c r="C11973" s="1">
        <v>43062</v>
      </c>
      <c r="D11973">
        <v>1009516</v>
      </c>
      <c r="E11973">
        <v>1322</v>
      </c>
      <c r="F11973">
        <v>1</v>
      </c>
      <c r="G11973">
        <v>46.186</v>
      </c>
      <c r="H11973" s="1">
        <v>43067</v>
      </c>
      <c r="I11973">
        <v>999999</v>
      </c>
      <c r="J11973">
        <v>40.181800000000003</v>
      </c>
      <c r="K11973">
        <v>21.238</v>
      </c>
      <c r="L11973" t="s">
        <v>16</v>
      </c>
      <c r="M11973">
        <v>0.75119999999999998</v>
      </c>
    </row>
    <row r="11974" spans="1:13" x14ac:dyDescent="0.25">
      <c r="A11974">
        <v>288407</v>
      </c>
      <c r="B11974">
        <v>0</v>
      </c>
      <c r="C11974" s="1">
        <v>43062</v>
      </c>
      <c r="D11974">
        <v>1750290</v>
      </c>
      <c r="E11974">
        <v>2189</v>
      </c>
      <c r="F11974">
        <v>3</v>
      </c>
      <c r="G11974">
        <v>146.69999999999999</v>
      </c>
      <c r="H11974" s="1">
        <v>43062</v>
      </c>
      <c r="I11974">
        <v>605</v>
      </c>
      <c r="J11974">
        <v>127.629</v>
      </c>
      <c r="K11974">
        <v>74.790000000000006</v>
      </c>
      <c r="L11974" t="s">
        <v>13</v>
      </c>
      <c r="M11974">
        <v>1</v>
      </c>
    </row>
    <row r="11975" spans="1:13" x14ac:dyDescent="0.25">
      <c r="A11975">
        <v>288407</v>
      </c>
      <c r="B11975">
        <v>1</v>
      </c>
      <c r="C11975" s="1">
        <v>43062</v>
      </c>
      <c r="D11975">
        <v>1750290</v>
      </c>
      <c r="E11975">
        <v>421</v>
      </c>
      <c r="F11975">
        <v>2</v>
      </c>
      <c r="G11975">
        <v>703.5</v>
      </c>
      <c r="H11975" s="1">
        <v>43062</v>
      </c>
      <c r="I11975">
        <v>605</v>
      </c>
      <c r="J11975">
        <v>703.5</v>
      </c>
      <c r="K11975">
        <v>323.52</v>
      </c>
      <c r="L11975" t="s">
        <v>13</v>
      </c>
      <c r="M11975">
        <v>1</v>
      </c>
    </row>
    <row r="11976" spans="1:13" x14ac:dyDescent="0.25">
      <c r="A11976">
        <v>288407</v>
      </c>
      <c r="B11976">
        <v>2</v>
      </c>
      <c r="C11976" s="1">
        <v>43062</v>
      </c>
      <c r="D11976">
        <v>1750290</v>
      </c>
      <c r="E11976">
        <v>494</v>
      </c>
      <c r="F11976">
        <v>2</v>
      </c>
      <c r="G11976">
        <v>418.5</v>
      </c>
      <c r="H11976" s="1">
        <v>43062</v>
      </c>
      <c r="I11976">
        <v>605</v>
      </c>
      <c r="J11976">
        <v>418.5</v>
      </c>
      <c r="K11976">
        <v>192.45</v>
      </c>
      <c r="L11976" t="s">
        <v>13</v>
      </c>
      <c r="M11976">
        <v>1</v>
      </c>
    </row>
    <row r="11977" spans="1:13" x14ac:dyDescent="0.25">
      <c r="A11977">
        <v>288500</v>
      </c>
      <c r="B11977">
        <v>0</v>
      </c>
      <c r="C11977" s="1">
        <v>43063</v>
      </c>
      <c r="D11977">
        <v>411778</v>
      </c>
      <c r="E11977">
        <v>374</v>
      </c>
      <c r="F11977">
        <v>1</v>
      </c>
      <c r="G11977">
        <v>1948.5</v>
      </c>
      <c r="H11977" s="1">
        <v>43063</v>
      </c>
      <c r="I11977">
        <v>270</v>
      </c>
      <c r="J11977">
        <v>1870.56</v>
      </c>
      <c r="K11977">
        <v>645.57000000000005</v>
      </c>
      <c r="L11977" t="s">
        <v>14</v>
      </c>
      <c r="M11977">
        <v>0.84199999999999997</v>
      </c>
    </row>
    <row r="11978" spans="1:13" x14ac:dyDescent="0.25">
      <c r="A11978">
        <v>288500</v>
      </c>
      <c r="B11978">
        <v>1</v>
      </c>
      <c r="C11978" s="1">
        <v>43063</v>
      </c>
      <c r="D11978">
        <v>411778</v>
      </c>
      <c r="E11978">
        <v>1643</v>
      </c>
      <c r="F11978">
        <v>2</v>
      </c>
      <c r="G11978">
        <v>75.244</v>
      </c>
      <c r="H11978" s="1">
        <v>43063</v>
      </c>
      <c r="I11978">
        <v>270</v>
      </c>
      <c r="J11978">
        <v>75.244</v>
      </c>
      <c r="K11978">
        <v>34.606000000000002</v>
      </c>
      <c r="L11978" t="s">
        <v>14</v>
      </c>
      <c r="M11978">
        <v>0.84199999999999997</v>
      </c>
    </row>
    <row r="11979" spans="1:13" x14ac:dyDescent="0.25">
      <c r="A11979">
        <v>288501</v>
      </c>
      <c r="B11979">
        <v>0</v>
      </c>
      <c r="C11979" s="1">
        <v>43063</v>
      </c>
      <c r="D11979">
        <v>1774530</v>
      </c>
      <c r="E11979">
        <v>1524</v>
      </c>
      <c r="F11979">
        <v>3</v>
      </c>
      <c r="G11979">
        <v>462</v>
      </c>
      <c r="H11979" s="1">
        <v>43068</v>
      </c>
      <c r="I11979">
        <v>999999</v>
      </c>
      <c r="J11979">
        <v>411.18</v>
      </c>
      <c r="K11979">
        <v>212.464</v>
      </c>
      <c r="L11979" t="s">
        <v>13</v>
      </c>
      <c r="M11979">
        <v>1</v>
      </c>
    </row>
    <row r="11980" spans="1:13" x14ac:dyDescent="0.25">
      <c r="A11980">
        <v>288501</v>
      </c>
      <c r="B11980">
        <v>1</v>
      </c>
      <c r="C11980" s="1">
        <v>43063</v>
      </c>
      <c r="D11980">
        <v>1774530</v>
      </c>
      <c r="E11980">
        <v>1602</v>
      </c>
      <c r="F11980">
        <v>1</v>
      </c>
      <c r="G11980">
        <v>233.98699999999999</v>
      </c>
      <c r="H11980" s="1">
        <v>43068</v>
      </c>
      <c r="I11980">
        <v>999999</v>
      </c>
      <c r="J11980">
        <v>217.6079</v>
      </c>
      <c r="K11980">
        <v>107.601</v>
      </c>
      <c r="L11980" t="s">
        <v>13</v>
      </c>
      <c r="M11980">
        <v>1</v>
      </c>
    </row>
    <row r="11981" spans="1:13" x14ac:dyDescent="0.25">
      <c r="A11981">
        <v>288501</v>
      </c>
      <c r="B11981">
        <v>2</v>
      </c>
      <c r="C11981" s="1">
        <v>43063</v>
      </c>
      <c r="D11981">
        <v>1774530</v>
      </c>
      <c r="E11981">
        <v>1432</v>
      </c>
      <c r="F11981">
        <v>1</v>
      </c>
      <c r="G11981">
        <v>420</v>
      </c>
      <c r="H11981" s="1">
        <v>43068</v>
      </c>
      <c r="I11981">
        <v>999999</v>
      </c>
      <c r="J11981">
        <v>373.8</v>
      </c>
      <c r="K11981">
        <v>193.14400000000001</v>
      </c>
      <c r="L11981" t="s">
        <v>13</v>
      </c>
      <c r="M11981">
        <v>1</v>
      </c>
    </row>
    <row r="11982" spans="1:13" x14ac:dyDescent="0.25">
      <c r="A11982">
        <v>288502</v>
      </c>
      <c r="B11982">
        <v>0</v>
      </c>
      <c r="C11982" s="1">
        <v>43063</v>
      </c>
      <c r="D11982">
        <v>1265357</v>
      </c>
      <c r="E11982">
        <v>1628</v>
      </c>
      <c r="F11982">
        <v>2</v>
      </c>
      <c r="G11982">
        <v>18.056999999999999</v>
      </c>
      <c r="H11982" s="1">
        <v>43065</v>
      </c>
      <c r="I11982">
        <v>999999</v>
      </c>
      <c r="J11982">
        <v>18.056999999999999</v>
      </c>
      <c r="K11982">
        <v>8.3070000000000004</v>
      </c>
      <c r="L11982" t="s">
        <v>13</v>
      </c>
      <c r="M11982">
        <v>1</v>
      </c>
    </row>
    <row r="11983" spans="1:13" x14ac:dyDescent="0.25">
      <c r="A11983">
        <v>288502</v>
      </c>
      <c r="B11983">
        <v>1</v>
      </c>
      <c r="C11983" s="1">
        <v>43063</v>
      </c>
      <c r="D11983">
        <v>1265357</v>
      </c>
      <c r="E11983">
        <v>1799</v>
      </c>
      <c r="F11983">
        <v>1</v>
      </c>
      <c r="G11983">
        <v>23.4</v>
      </c>
      <c r="H11983" s="1">
        <v>43065</v>
      </c>
      <c r="I11983">
        <v>999999</v>
      </c>
      <c r="J11983">
        <v>20.123999999999999</v>
      </c>
      <c r="K11983">
        <v>11.933999999999999</v>
      </c>
      <c r="L11983" t="s">
        <v>13</v>
      </c>
      <c r="M11983">
        <v>1</v>
      </c>
    </row>
    <row r="11984" spans="1:13" x14ac:dyDescent="0.25">
      <c r="A11984">
        <v>288502</v>
      </c>
      <c r="B11984">
        <v>2</v>
      </c>
      <c r="C11984" s="1">
        <v>43063</v>
      </c>
      <c r="D11984">
        <v>1265357</v>
      </c>
      <c r="E11984">
        <v>182</v>
      </c>
      <c r="F11984">
        <v>2</v>
      </c>
      <c r="G11984">
        <v>113.05</v>
      </c>
      <c r="H11984" s="1">
        <v>43065</v>
      </c>
      <c r="I11984">
        <v>999999</v>
      </c>
      <c r="J11984">
        <v>99.483999999999995</v>
      </c>
      <c r="K11984">
        <v>51.984000000000002</v>
      </c>
      <c r="L11984" t="s">
        <v>13</v>
      </c>
      <c r="M11984">
        <v>1</v>
      </c>
    </row>
    <row r="11985" spans="1:13" x14ac:dyDescent="0.25">
      <c r="A11985">
        <v>288503</v>
      </c>
      <c r="B11985">
        <v>0</v>
      </c>
      <c r="C11985" s="1">
        <v>43063</v>
      </c>
      <c r="D11985">
        <v>1469362</v>
      </c>
      <c r="E11985">
        <v>1408</v>
      </c>
      <c r="F11985">
        <v>7</v>
      </c>
      <c r="G11985">
        <v>740.6</v>
      </c>
      <c r="H11985" s="1">
        <v>43066</v>
      </c>
      <c r="I11985">
        <v>999999</v>
      </c>
      <c r="J11985">
        <v>659.13400000000001</v>
      </c>
      <c r="K11985">
        <v>245.37799999999999</v>
      </c>
      <c r="L11985" t="s">
        <v>13</v>
      </c>
      <c r="M11985">
        <v>1</v>
      </c>
    </row>
    <row r="11986" spans="1:13" x14ac:dyDescent="0.25">
      <c r="A11986">
        <v>288503</v>
      </c>
      <c r="B11986">
        <v>1</v>
      </c>
      <c r="C11986" s="1">
        <v>43063</v>
      </c>
      <c r="D11986">
        <v>1469362</v>
      </c>
      <c r="E11986">
        <v>1441</v>
      </c>
      <c r="F11986">
        <v>6</v>
      </c>
      <c r="G11986">
        <v>280</v>
      </c>
      <c r="H11986" s="1">
        <v>43066</v>
      </c>
      <c r="I11986">
        <v>999999</v>
      </c>
      <c r="J11986">
        <v>240.8</v>
      </c>
      <c r="K11986">
        <v>128.75800000000001</v>
      </c>
      <c r="L11986" t="s">
        <v>13</v>
      </c>
      <c r="M11986">
        <v>1</v>
      </c>
    </row>
    <row r="11987" spans="1:13" x14ac:dyDescent="0.25">
      <c r="A11987">
        <v>288504</v>
      </c>
      <c r="B11987">
        <v>0</v>
      </c>
      <c r="C11987" s="1">
        <v>43063</v>
      </c>
      <c r="D11987">
        <v>318510</v>
      </c>
      <c r="E11987">
        <v>1429</v>
      </c>
      <c r="F11987">
        <v>2</v>
      </c>
      <c r="G11987">
        <v>404.6</v>
      </c>
      <c r="H11987" s="1">
        <v>43063</v>
      </c>
      <c r="I11987">
        <v>100</v>
      </c>
      <c r="J11987">
        <v>356.048</v>
      </c>
      <c r="K11987">
        <v>186.06</v>
      </c>
      <c r="L11987" t="s">
        <v>15</v>
      </c>
      <c r="M11987">
        <v>1.2707999999999999</v>
      </c>
    </row>
    <row r="11988" spans="1:13" x14ac:dyDescent="0.25">
      <c r="A11988">
        <v>288504</v>
      </c>
      <c r="B11988">
        <v>1</v>
      </c>
      <c r="C11988" s="1">
        <v>43063</v>
      </c>
      <c r="D11988">
        <v>318510</v>
      </c>
      <c r="E11988">
        <v>1951</v>
      </c>
      <c r="F11988">
        <v>3</v>
      </c>
      <c r="G11988">
        <v>2879.991</v>
      </c>
      <c r="H11988" s="1">
        <v>43063</v>
      </c>
      <c r="I11988">
        <v>100</v>
      </c>
      <c r="J11988">
        <v>2879.991</v>
      </c>
      <c r="K11988">
        <v>954.19799999999998</v>
      </c>
      <c r="L11988" t="s">
        <v>15</v>
      </c>
      <c r="M11988">
        <v>1.2707999999999999</v>
      </c>
    </row>
    <row r="11989" spans="1:13" x14ac:dyDescent="0.25">
      <c r="A11989">
        <v>288600</v>
      </c>
      <c r="B11989">
        <v>0</v>
      </c>
      <c r="C11989" s="1">
        <v>43064</v>
      </c>
      <c r="D11989">
        <v>1904330</v>
      </c>
      <c r="E11989">
        <v>2504</v>
      </c>
      <c r="F11989">
        <v>1</v>
      </c>
      <c r="G11989">
        <v>13.986000000000001</v>
      </c>
      <c r="H11989" s="1">
        <v>43067</v>
      </c>
      <c r="I11989">
        <v>999999</v>
      </c>
      <c r="J11989">
        <v>12.7272</v>
      </c>
      <c r="K11989">
        <v>7.1260000000000003</v>
      </c>
      <c r="L11989" t="s">
        <v>13</v>
      </c>
      <c r="M11989">
        <v>1</v>
      </c>
    </row>
    <row r="11990" spans="1:13" x14ac:dyDescent="0.25">
      <c r="A11990">
        <v>288601</v>
      </c>
      <c r="B11990">
        <v>0</v>
      </c>
      <c r="C11990" s="1">
        <v>43064</v>
      </c>
      <c r="D11990">
        <v>1400926</v>
      </c>
      <c r="E11990">
        <v>1408</v>
      </c>
      <c r="F11990">
        <v>5</v>
      </c>
      <c r="G11990">
        <v>740.6</v>
      </c>
      <c r="H11990" s="1">
        <v>43069</v>
      </c>
      <c r="I11990">
        <v>999999</v>
      </c>
      <c r="J11990">
        <v>659.13400000000001</v>
      </c>
      <c r="K11990">
        <v>245.37799999999999</v>
      </c>
      <c r="L11990" t="s">
        <v>13</v>
      </c>
      <c r="M11990">
        <v>1</v>
      </c>
    </row>
    <row r="11991" spans="1:13" x14ac:dyDescent="0.25">
      <c r="A11991">
        <v>288602</v>
      </c>
      <c r="B11991">
        <v>0</v>
      </c>
      <c r="C11991" s="1">
        <v>43064</v>
      </c>
      <c r="D11991">
        <v>957061</v>
      </c>
      <c r="E11991">
        <v>1460</v>
      </c>
      <c r="F11991">
        <v>1</v>
      </c>
      <c r="G11991">
        <v>420</v>
      </c>
      <c r="H11991" s="1">
        <v>43067</v>
      </c>
      <c r="I11991">
        <v>999999</v>
      </c>
      <c r="J11991">
        <v>365.4</v>
      </c>
      <c r="K11991">
        <v>193.14400000000001</v>
      </c>
      <c r="L11991" t="s">
        <v>16</v>
      </c>
      <c r="M11991">
        <v>0.75039999999999996</v>
      </c>
    </row>
    <row r="11992" spans="1:13" x14ac:dyDescent="0.25">
      <c r="A11992">
        <v>288603</v>
      </c>
      <c r="B11992">
        <v>0</v>
      </c>
      <c r="C11992" s="1">
        <v>43064</v>
      </c>
      <c r="D11992">
        <v>1585210</v>
      </c>
      <c r="E11992">
        <v>1268</v>
      </c>
      <c r="F11992">
        <v>1</v>
      </c>
      <c r="G11992">
        <v>54.956000000000003</v>
      </c>
      <c r="H11992" s="1">
        <v>43067</v>
      </c>
      <c r="I11992">
        <v>999999</v>
      </c>
      <c r="J11992">
        <v>47.262099999999997</v>
      </c>
      <c r="K11992">
        <v>28.016999999999999</v>
      </c>
      <c r="L11992" t="s">
        <v>13</v>
      </c>
      <c r="M11992">
        <v>1</v>
      </c>
    </row>
    <row r="11993" spans="1:13" x14ac:dyDescent="0.25">
      <c r="A11993">
        <v>288604</v>
      </c>
      <c r="B11993">
        <v>0</v>
      </c>
      <c r="C11993" s="1">
        <v>43064</v>
      </c>
      <c r="D11993">
        <v>1492163</v>
      </c>
      <c r="E11993">
        <v>2113</v>
      </c>
      <c r="F11993">
        <v>2</v>
      </c>
      <c r="G11993">
        <v>457.2</v>
      </c>
      <c r="H11993" s="1">
        <v>43064</v>
      </c>
      <c r="I11993">
        <v>510</v>
      </c>
      <c r="J11993">
        <v>420.62400000000002</v>
      </c>
      <c r="K11993">
        <v>233.09100000000001</v>
      </c>
      <c r="L11993" t="s">
        <v>13</v>
      </c>
      <c r="M11993">
        <v>1</v>
      </c>
    </row>
    <row r="11994" spans="1:13" x14ac:dyDescent="0.25">
      <c r="A11994">
        <v>288605</v>
      </c>
      <c r="B11994">
        <v>0</v>
      </c>
      <c r="C11994" s="1">
        <v>43064</v>
      </c>
      <c r="D11994">
        <v>100604</v>
      </c>
      <c r="E11994">
        <v>451</v>
      </c>
      <c r="F11994">
        <v>4</v>
      </c>
      <c r="G11994">
        <v>838.5</v>
      </c>
      <c r="H11994" s="1">
        <v>43064</v>
      </c>
      <c r="I11994">
        <v>50</v>
      </c>
      <c r="J11994">
        <v>838.5</v>
      </c>
      <c r="K11994">
        <v>385.59</v>
      </c>
      <c r="L11994" t="s">
        <v>17</v>
      </c>
      <c r="M11994">
        <v>1.3122</v>
      </c>
    </row>
    <row r="11995" spans="1:13" x14ac:dyDescent="0.25">
      <c r="A11995">
        <v>288605</v>
      </c>
      <c r="B11995">
        <v>1</v>
      </c>
      <c r="C11995" s="1">
        <v>43064</v>
      </c>
      <c r="D11995">
        <v>100604</v>
      </c>
      <c r="E11995">
        <v>456</v>
      </c>
      <c r="F11995">
        <v>1</v>
      </c>
      <c r="G11995">
        <v>838.5</v>
      </c>
      <c r="H11995" s="1">
        <v>43064</v>
      </c>
      <c r="I11995">
        <v>50</v>
      </c>
      <c r="J11995">
        <v>838.5</v>
      </c>
      <c r="K11995">
        <v>385.59</v>
      </c>
      <c r="L11995" t="s">
        <v>17</v>
      </c>
      <c r="M11995">
        <v>1.3122</v>
      </c>
    </row>
    <row r="11996" spans="1:13" x14ac:dyDescent="0.25">
      <c r="A11996">
        <v>288605</v>
      </c>
      <c r="B11996">
        <v>2</v>
      </c>
      <c r="C11996" s="1">
        <v>43064</v>
      </c>
      <c r="D11996">
        <v>100604</v>
      </c>
      <c r="E11996">
        <v>142</v>
      </c>
      <c r="F11996">
        <v>2</v>
      </c>
      <c r="G11996">
        <v>284.9905</v>
      </c>
      <c r="H11996" s="1">
        <v>43064</v>
      </c>
      <c r="I11996">
        <v>50</v>
      </c>
      <c r="J11996">
        <v>245.09180000000001</v>
      </c>
      <c r="K11996">
        <v>145.29300000000001</v>
      </c>
      <c r="L11996" t="s">
        <v>17</v>
      </c>
      <c r="M11996">
        <v>1.3122</v>
      </c>
    </row>
    <row r="11997" spans="1:13" x14ac:dyDescent="0.25">
      <c r="A11997">
        <v>288605</v>
      </c>
      <c r="B11997">
        <v>3</v>
      </c>
      <c r="C11997" s="1">
        <v>43064</v>
      </c>
      <c r="D11997">
        <v>100604</v>
      </c>
      <c r="E11997">
        <v>1669</v>
      </c>
      <c r="F11997">
        <v>7</v>
      </c>
      <c r="G11997">
        <v>6.2009999999999996</v>
      </c>
      <c r="H11997" s="1">
        <v>43064</v>
      </c>
      <c r="I11997">
        <v>50</v>
      </c>
      <c r="J11997">
        <v>6.2009999999999996</v>
      </c>
      <c r="K11997">
        <v>2.8530000000000002</v>
      </c>
      <c r="L11997" t="s">
        <v>17</v>
      </c>
      <c r="M11997">
        <v>1.3122</v>
      </c>
    </row>
    <row r="11998" spans="1:13" x14ac:dyDescent="0.25">
      <c r="A11998">
        <v>288606</v>
      </c>
      <c r="B11998">
        <v>0</v>
      </c>
      <c r="C11998" s="1">
        <v>43064</v>
      </c>
      <c r="D11998">
        <v>17766</v>
      </c>
      <c r="E11998">
        <v>121</v>
      </c>
      <c r="F11998">
        <v>3</v>
      </c>
      <c r="G11998">
        <v>113.9905</v>
      </c>
      <c r="H11998" s="1">
        <v>43067</v>
      </c>
      <c r="I11998">
        <v>999999</v>
      </c>
      <c r="J11998">
        <v>103.7313</v>
      </c>
      <c r="K11998">
        <v>58.111499999999999</v>
      </c>
      <c r="L11998" t="s">
        <v>17</v>
      </c>
      <c r="M11998">
        <v>1.3122</v>
      </c>
    </row>
    <row r="11999" spans="1:13" x14ac:dyDescent="0.25">
      <c r="A11999">
        <v>288606</v>
      </c>
      <c r="B11999">
        <v>1</v>
      </c>
      <c r="C11999" s="1">
        <v>43064</v>
      </c>
      <c r="D11999">
        <v>17766</v>
      </c>
      <c r="E11999">
        <v>1554</v>
      </c>
      <c r="F11999">
        <v>2</v>
      </c>
      <c r="G11999">
        <v>417.2</v>
      </c>
      <c r="H11999" s="1">
        <v>43067</v>
      </c>
      <c r="I11999">
        <v>999999</v>
      </c>
      <c r="J11999">
        <v>417.2</v>
      </c>
      <c r="K11999">
        <v>191.85599999999999</v>
      </c>
      <c r="L11999" t="s">
        <v>17</v>
      </c>
      <c r="M11999">
        <v>1.3122</v>
      </c>
    </row>
    <row r="12000" spans="1:13" x14ac:dyDescent="0.25">
      <c r="A12000">
        <v>288607</v>
      </c>
      <c r="B12000">
        <v>0</v>
      </c>
      <c r="C12000" s="1">
        <v>43064</v>
      </c>
      <c r="D12000">
        <v>1703810</v>
      </c>
      <c r="E12000">
        <v>1775</v>
      </c>
      <c r="F12000">
        <v>3</v>
      </c>
      <c r="G12000">
        <v>38.700000000000003</v>
      </c>
      <c r="H12000" s="1">
        <v>43064</v>
      </c>
      <c r="I12000">
        <v>650</v>
      </c>
      <c r="J12000">
        <v>34.055999999999997</v>
      </c>
      <c r="K12000">
        <v>19.728000000000002</v>
      </c>
      <c r="L12000" t="s">
        <v>13</v>
      </c>
      <c r="M12000">
        <v>1</v>
      </c>
    </row>
    <row r="12001" spans="1:13" x14ac:dyDescent="0.25">
      <c r="A12001">
        <v>288608</v>
      </c>
      <c r="B12001">
        <v>0</v>
      </c>
      <c r="C12001" s="1">
        <v>43064</v>
      </c>
      <c r="D12001">
        <v>656974</v>
      </c>
      <c r="E12001">
        <v>2405</v>
      </c>
      <c r="F12001">
        <v>7</v>
      </c>
      <c r="G12001">
        <v>413.99099999999999</v>
      </c>
      <c r="H12001" s="1">
        <v>43067</v>
      </c>
      <c r="I12001">
        <v>999999</v>
      </c>
      <c r="J12001">
        <v>356.03219999999999</v>
      </c>
      <c r="K12001">
        <v>190.37700000000001</v>
      </c>
      <c r="L12001" t="s">
        <v>14</v>
      </c>
      <c r="M12001">
        <v>0.84199999999999997</v>
      </c>
    </row>
    <row r="12002" spans="1:13" x14ac:dyDescent="0.25">
      <c r="A12002">
        <v>288608</v>
      </c>
      <c r="B12002">
        <v>1</v>
      </c>
      <c r="C12002" s="1">
        <v>43064</v>
      </c>
      <c r="D12002">
        <v>656974</v>
      </c>
      <c r="E12002">
        <v>2065</v>
      </c>
      <c r="F12002">
        <v>4</v>
      </c>
      <c r="G12002">
        <v>89.991</v>
      </c>
      <c r="H12002" s="1">
        <v>43067</v>
      </c>
      <c r="I12002">
        <v>999999</v>
      </c>
      <c r="J12002">
        <v>82.791700000000006</v>
      </c>
      <c r="K12002">
        <v>45.881999999999998</v>
      </c>
      <c r="L12002" t="s">
        <v>14</v>
      </c>
      <c r="M12002">
        <v>0.84199999999999997</v>
      </c>
    </row>
    <row r="12003" spans="1:13" x14ac:dyDescent="0.25">
      <c r="A12003">
        <v>288609</v>
      </c>
      <c r="B12003">
        <v>0</v>
      </c>
      <c r="C12003" s="1">
        <v>43064</v>
      </c>
      <c r="D12003">
        <v>1277985</v>
      </c>
      <c r="E12003">
        <v>86</v>
      </c>
      <c r="F12003">
        <v>5</v>
      </c>
      <c r="G12003">
        <v>89.991</v>
      </c>
      <c r="H12003" s="1">
        <v>43069</v>
      </c>
      <c r="I12003">
        <v>999999</v>
      </c>
      <c r="J12003">
        <v>89.090999999999994</v>
      </c>
      <c r="K12003">
        <v>41.381999999999998</v>
      </c>
      <c r="L12003" t="s">
        <v>13</v>
      </c>
      <c r="M12003">
        <v>1</v>
      </c>
    </row>
    <row r="12004" spans="1:13" x14ac:dyDescent="0.25">
      <c r="A12004">
        <v>288609</v>
      </c>
      <c r="B12004">
        <v>1</v>
      </c>
      <c r="C12004" s="1">
        <v>43064</v>
      </c>
      <c r="D12004">
        <v>1277985</v>
      </c>
      <c r="E12004">
        <v>1590</v>
      </c>
      <c r="F12004">
        <v>1</v>
      </c>
      <c r="G12004">
        <v>29.757000000000001</v>
      </c>
      <c r="H12004" s="1">
        <v>43069</v>
      </c>
      <c r="I12004">
        <v>999999</v>
      </c>
      <c r="J12004">
        <v>26.781300000000002</v>
      </c>
      <c r="K12004">
        <v>9.8539999999999992</v>
      </c>
      <c r="L12004" t="s">
        <v>13</v>
      </c>
      <c r="M12004">
        <v>1</v>
      </c>
    </row>
    <row r="12005" spans="1:13" x14ac:dyDescent="0.25">
      <c r="A12005">
        <v>288609</v>
      </c>
      <c r="B12005">
        <v>2</v>
      </c>
      <c r="C12005" s="1">
        <v>43064</v>
      </c>
      <c r="D12005">
        <v>1277985</v>
      </c>
      <c r="E12005">
        <v>187</v>
      </c>
      <c r="F12005">
        <v>3</v>
      </c>
      <c r="G12005">
        <v>123.405</v>
      </c>
      <c r="H12005" s="1">
        <v>43069</v>
      </c>
      <c r="I12005">
        <v>999999</v>
      </c>
      <c r="J12005">
        <v>111.0645</v>
      </c>
      <c r="K12005">
        <v>40.887999999999998</v>
      </c>
      <c r="L12005" t="s">
        <v>13</v>
      </c>
      <c r="M12005">
        <v>1</v>
      </c>
    </row>
    <row r="12006" spans="1:13" x14ac:dyDescent="0.25">
      <c r="A12006">
        <v>288609</v>
      </c>
      <c r="B12006">
        <v>3</v>
      </c>
      <c r="C12006" s="1">
        <v>43064</v>
      </c>
      <c r="D12006">
        <v>1277985</v>
      </c>
      <c r="E12006">
        <v>1136</v>
      </c>
      <c r="F12006">
        <v>5</v>
      </c>
      <c r="G12006">
        <v>528.54999999999995</v>
      </c>
      <c r="H12006" s="1">
        <v>43069</v>
      </c>
      <c r="I12006">
        <v>999999</v>
      </c>
      <c r="J12006">
        <v>512.69349999999997</v>
      </c>
      <c r="K12006">
        <v>175.12</v>
      </c>
      <c r="L12006" t="s">
        <v>13</v>
      </c>
      <c r="M12006">
        <v>1</v>
      </c>
    </row>
    <row r="12007" spans="1:13" x14ac:dyDescent="0.25">
      <c r="A12007">
        <v>288800</v>
      </c>
      <c r="B12007">
        <v>0</v>
      </c>
      <c r="C12007" s="1">
        <v>43066</v>
      </c>
      <c r="D12007">
        <v>1856080</v>
      </c>
      <c r="E12007">
        <v>1681</v>
      </c>
      <c r="F12007">
        <v>1</v>
      </c>
      <c r="G12007">
        <v>6.2009999999999996</v>
      </c>
      <c r="H12007" s="1">
        <v>43070</v>
      </c>
      <c r="I12007">
        <v>999999</v>
      </c>
      <c r="J12007">
        <v>5.7049000000000003</v>
      </c>
      <c r="K12007">
        <v>2.8530000000000002</v>
      </c>
      <c r="L12007" t="s">
        <v>13</v>
      </c>
      <c r="M12007">
        <v>1</v>
      </c>
    </row>
    <row r="12008" spans="1:13" x14ac:dyDescent="0.25">
      <c r="A12008">
        <v>288800</v>
      </c>
      <c r="B12008">
        <v>1</v>
      </c>
      <c r="C12008" s="1">
        <v>43066</v>
      </c>
      <c r="D12008">
        <v>1856080</v>
      </c>
      <c r="E12008">
        <v>1574</v>
      </c>
      <c r="F12008">
        <v>3</v>
      </c>
      <c r="G12008">
        <v>77.986999999999995</v>
      </c>
      <c r="H12008" s="1">
        <v>43070</v>
      </c>
      <c r="I12008">
        <v>999999</v>
      </c>
      <c r="J12008">
        <v>73.307699999999997</v>
      </c>
      <c r="K12008">
        <v>35.866999999999997</v>
      </c>
      <c r="L12008" t="s">
        <v>13</v>
      </c>
      <c r="M12008">
        <v>1</v>
      </c>
    </row>
    <row r="12009" spans="1:13" x14ac:dyDescent="0.25">
      <c r="A12009">
        <v>288800</v>
      </c>
      <c r="B12009">
        <v>2</v>
      </c>
      <c r="C12009" s="1">
        <v>43066</v>
      </c>
      <c r="D12009">
        <v>1856080</v>
      </c>
      <c r="E12009">
        <v>1347</v>
      </c>
      <c r="F12009">
        <v>1</v>
      </c>
      <c r="G12009">
        <v>29.4</v>
      </c>
      <c r="H12009" s="1">
        <v>43070</v>
      </c>
      <c r="I12009">
        <v>999999</v>
      </c>
      <c r="J12009">
        <v>25.577999999999999</v>
      </c>
      <c r="K12009">
        <v>13.523999999999999</v>
      </c>
      <c r="L12009" t="s">
        <v>13</v>
      </c>
      <c r="M12009">
        <v>1</v>
      </c>
    </row>
    <row r="12010" spans="1:13" x14ac:dyDescent="0.25">
      <c r="A12010">
        <v>288800</v>
      </c>
      <c r="B12010">
        <v>3</v>
      </c>
      <c r="C12010" s="1">
        <v>43066</v>
      </c>
      <c r="D12010">
        <v>1856080</v>
      </c>
      <c r="E12010">
        <v>1467</v>
      </c>
      <c r="F12010">
        <v>3</v>
      </c>
      <c r="G12010">
        <v>421.4</v>
      </c>
      <c r="H12010" s="1">
        <v>43070</v>
      </c>
      <c r="I12010">
        <v>999999</v>
      </c>
      <c r="J12010">
        <v>375.04599999999999</v>
      </c>
      <c r="K12010">
        <v>193.78800000000001</v>
      </c>
      <c r="L12010" t="s">
        <v>13</v>
      </c>
      <c r="M12010">
        <v>1</v>
      </c>
    </row>
    <row r="12011" spans="1:13" x14ac:dyDescent="0.25">
      <c r="A12011">
        <v>288800</v>
      </c>
      <c r="B12011">
        <v>4</v>
      </c>
      <c r="C12011" s="1">
        <v>43066</v>
      </c>
      <c r="D12011">
        <v>1856080</v>
      </c>
      <c r="E12011">
        <v>109</v>
      </c>
      <c r="F12011">
        <v>9</v>
      </c>
      <c r="G12011">
        <v>119.691</v>
      </c>
      <c r="H12011" s="1">
        <v>43070</v>
      </c>
      <c r="I12011">
        <v>999999</v>
      </c>
      <c r="J12011">
        <v>119.691</v>
      </c>
      <c r="K12011">
        <v>55.043999999999997</v>
      </c>
      <c r="L12011" t="s">
        <v>13</v>
      </c>
      <c r="M12011">
        <v>1</v>
      </c>
    </row>
    <row r="12012" spans="1:13" x14ac:dyDescent="0.25">
      <c r="A12012">
        <v>288800</v>
      </c>
      <c r="B12012">
        <v>5</v>
      </c>
      <c r="C12012" s="1">
        <v>43066</v>
      </c>
      <c r="D12012">
        <v>1856080</v>
      </c>
      <c r="E12012">
        <v>1610</v>
      </c>
      <c r="F12012">
        <v>5</v>
      </c>
      <c r="G12012">
        <v>376.98700000000002</v>
      </c>
      <c r="H12012" s="1">
        <v>43070</v>
      </c>
      <c r="I12012">
        <v>999999</v>
      </c>
      <c r="J12012">
        <v>376.98700000000002</v>
      </c>
      <c r="K12012">
        <v>124.904</v>
      </c>
      <c r="L12012" t="s">
        <v>13</v>
      </c>
      <c r="M12012">
        <v>1</v>
      </c>
    </row>
    <row r="12013" spans="1:13" x14ac:dyDescent="0.25">
      <c r="A12013">
        <v>288800</v>
      </c>
      <c r="B12013">
        <v>6</v>
      </c>
      <c r="C12013" s="1">
        <v>43066</v>
      </c>
      <c r="D12013">
        <v>1856080</v>
      </c>
      <c r="E12013">
        <v>707</v>
      </c>
      <c r="F12013">
        <v>2</v>
      </c>
      <c r="G12013">
        <v>136.5</v>
      </c>
      <c r="H12013" s="1">
        <v>43070</v>
      </c>
      <c r="I12013">
        <v>999999</v>
      </c>
      <c r="J12013">
        <v>136.5</v>
      </c>
      <c r="K12013">
        <v>69.584999999999994</v>
      </c>
      <c r="L12013" t="s">
        <v>13</v>
      </c>
      <c r="M12013">
        <v>1</v>
      </c>
    </row>
    <row r="12014" spans="1:13" x14ac:dyDescent="0.25">
      <c r="A12014">
        <v>288801</v>
      </c>
      <c r="B12014">
        <v>0</v>
      </c>
      <c r="C12014" s="1">
        <v>43066</v>
      </c>
      <c r="D12014">
        <v>948846</v>
      </c>
      <c r="E12014">
        <v>448</v>
      </c>
      <c r="F12014">
        <v>1</v>
      </c>
      <c r="G12014">
        <v>404.85</v>
      </c>
      <c r="H12014" s="1">
        <v>43070</v>
      </c>
      <c r="I12014">
        <v>999999</v>
      </c>
      <c r="J12014">
        <v>404.85</v>
      </c>
      <c r="K12014">
        <v>206.4</v>
      </c>
      <c r="L12014" t="s">
        <v>16</v>
      </c>
      <c r="M12014">
        <v>0.74780000000000002</v>
      </c>
    </row>
    <row r="12015" spans="1:13" x14ac:dyDescent="0.25">
      <c r="A12015">
        <v>288801</v>
      </c>
      <c r="B12015">
        <v>1</v>
      </c>
      <c r="C12015" s="1">
        <v>43066</v>
      </c>
      <c r="D12015">
        <v>948846</v>
      </c>
      <c r="E12015">
        <v>158</v>
      </c>
      <c r="F12015">
        <v>3</v>
      </c>
      <c r="G12015">
        <v>1044.9905000000001</v>
      </c>
      <c r="H12015" s="1">
        <v>43070</v>
      </c>
      <c r="I12015">
        <v>999999</v>
      </c>
      <c r="J12015">
        <v>909.14170000000001</v>
      </c>
      <c r="K12015">
        <v>480.5575</v>
      </c>
      <c r="L12015" t="s">
        <v>16</v>
      </c>
      <c r="M12015">
        <v>0.74780000000000002</v>
      </c>
    </row>
    <row r="12016" spans="1:13" x14ac:dyDescent="0.25">
      <c r="A12016">
        <v>288802</v>
      </c>
      <c r="B12016">
        <v>0</v>
      </c>
      <c r="C12016" s="1">
        <v>43066</v>
      </c>
      <c r="D12016">
        <v>1354790</v>
      </c>
      <c r="E12016">
        <v>1591</v>
      </c>
      <c r="F12016">
        <v>3</v>
      </c>
      <c r="G12016">
        <v>16.457999999999998</v>
      </c>
      <c r="H12016" s="1">
        <v>43068</v>
      </c>
      <c r="I12016">
        <v>999999</v>
      </c>
      <c r="J12016">
        <v>16.457999999999998</v>
      </c>
      <c r="K12016">
        <v>7.5659999999999998</v>
      </c>
      <c r="L12016" t="s">
        <v>13</v>
      </c>
      <c r="M12016">
        <v>1</v>
      </c>
    </row>
    <row r="12017" spans="1:13" x14ac:dyDescent="0.25">
      <c r="A12017">
        <v>288802</v>
      </c>
      <c r="B12017">
        <v>1</v>
      </c>
      <c r="C12017" s="1">
        <v>43066</v>
      </c>
      <c r="D12017">
        <v>1354790</v>
      </c>
      <c r="E12017">
        <v>1553</v>
      </c>
      <c r="F12017">
        <v>3</v>
      </c>
      <c r="G12017">
        <v>375.2</v>
      </c>
      <c r="H12017" s="1">
        <v>43068</v>
      </c>
      <c r="I12017">
        <v>999999</v>
      </c>
      <c r="J12017">
        <v>375.2</v>
      </c>
      <c r="K12017">
        <v>172.536</v>
      </c>
      <c r="L12017" t="s">
        <v>13</v>
      </c>
      <c r="M12017">
        <v>1</v>
      </c>
    </row>
    <row r="12018" spans="1:13" x14ac:dyDescent="0.25">
      <c r="A12018">
        <v>288802</v>
      </c>
      <c r="B12018">
        <v>2</v>
      </c>
      <c r="C12018" s="1">
        <v>43066</v>
      </c>
      <c r="D12018">
        <v>1354790</v>
      </c>
      <c r="E12018">
        <v>2496</v>
      </c>
      <c r="F12018">
        <v>1</v>
      </c>
      <c r="G12018">
        <v>13.986000000000001</v>
      </c>
      <c r="H12018" s="1">
        <v>43068</v>
      </c>
      <c r="I12018">
        <v>999999</v>
      </c>
      <c r="J12018">
        <v>12.4475</v>
      </c>
      <c r="K12018">
        <v>7.1260000000000003</v>
      </c>
      <c r="L12018" t="s">
        <v>13</v>
      </c>
      <c r="M12018">
        <v>1</v>
      </c>
    </row>
    <row r="12019" spans="1:13" x14ac:dyDescent="0.25">
      <c r="A12019">
        <v>288802</v>
      </c>
      <c r="B12019">
        <v>3</v>
      </c>
      <c r="C12019" s="1">
        <v>43066</v>
      </c>
      <c r="D12019">
        <v>1354790</v>
      </c>
      <c r="E12019">
        <v>1053</v>
      </c>
      <c r="F12019">
        <v>3</v>
      </c>
      <c r="G12019">
        <v>646.79999999999995</v>
      </c>
      <c r="H12019" s="1">
        <v>43068</v>
      </c>
      <c r="I12019">
        <v>999999</v>
      </c>
      <c r="J12019">
        <v>569.18399999999997</v>
      </c>
      <c r="K12019">
        <v>214.30199999999999</v>
      </c>
      <c r="L12019" t="s">
        <v>13</v>
      </c>
      <c r="M12019">
        <v>1</v>
      </c>
    </row>
    <row r="12020" spans="1:13" x14ac:dyDescent="0.25">
      <c r="A12020">
        <v>288803</v>
      </c>
      <c r="B12020">
        <v>0</v>
      </c>
      <c r="C12020" s="1">
        <v>43066</v>
      </c>
      <c r="D12020">
        <v>683003</v>
      </c>
      <c r="E12020">
        <v>1511</v>
      </c>
      <c r="F12020">
        <v>4</v>
      </c>
      <c r="G12020">
        <v>320.60000000000002</v>
      </c>
      <c r="H12020" s="1">
        <v>43066</v>
      </c>
      <c r="I12020">
        <v>160</v>
      </c>
      <c r="J12020">
        <v>294.952</v>
      </c>
      <c r="K12020">
        <v>147.434</v>
      </c>
      <c r="L12020" t="s">
        <v>14</v>
      </c>
      <c r="M12020">
        <v>0.8367</v>
      </c>
    </row>
    <row r="12021" spans="1:13" x14ac:dyDescent="0.25">
      <c r="A12021">
        <v>288900</v>
      </c>
      <c r="B12021">
        <v>0</v>
      </c>
      <c r="C12021" s="1">
        <v>43067</v>
      </c>
      <c r="D12021">
        <v>1328539</v>
      </c>
      <c r="E12021">
        <v>1472</v>
      </c>
      <c r="F12021">
        <v>1</v>
      </c>
      <c r="G12021">
        <v>334.6</v>
      </c>
      <c r="H12021" s="1">
        <v>43067</v>
      </c>
      <c r="I12021">
        <v>670</v>
      </c>
      <c r="J12021">
        <v>301.14</v>
      </c>
      <c r="K12021">
        <v>153.874</v>
      </c>
      <c r="L12021" t="s">
        <v>13</v>
      </c>
      <c r="M12021">
        <v>1</v>
      </c>
    </row>
    <row r="12022" spans="1:13" x14ac:dyDescent="0.25">
      <c r="A12022">
        <v>288900</v>
      </c>
      <c r="B12022">
        <v>1</v>
      </c>
      <c r="C12022" s="1">
        <v>43067</v>
      </c>
      <c r="D12022">
        <v>1328539</v>
      </c>
      <c r="E12022">
        <v>1469</v>
      </c>
      <c r="F12022">
        <v>1</v>
      </c>
      <c r="G12022">
        <v>280</v>
      </c>
      <c r="H12022" s="1">
        <v>43067</v>
      </c>
      <c r="I12022">
        <v>670</v>
      </c>
      <c r="J12022">
        <v>249.2</v>
      </c>
      <c r="K12022">
        <v>128.75800000000001</v>
      </c>
      <c r="L12022" t="s">
        <v>13</v>
      </c>
      <c r="M12022">
        <v>1</v>
      </c>
    </row>
    <row r="12023" spans="1:13" x14ac:dyDescent="0.25">
      <c r="A12023">
        <v>288900</v>
      </c>
      <c r="B12023">
        <v>2</v>
      </c>
      <c r="C12023" s="1">
        <v>43067</v>
      </c>
      <c r="D12023">
        <v>1328539</v>
      </c>
      <c r="E12023">
        <v>67</v>
      </c>
      <c r="F12023">
        <v>4</v>
      </c>
      <c r="G12023">
        <v>23.120999999999999</v>
      </c>
      <c r="H12023" s="1">
        <v>43067</v>
      </c>
      <c r="I12023">
        <v>670</v>
      </c>
      <c r="J12023">
        <v>23.120999999999999</v>
      </c>
      <c r="K12023">
        <v>11.79</v>
      </c>
      <c r="L12023" t="s">
        <v>13</v>
      </c>
      <c r="M12023">
        <v>1</v>
      </c>
    </row>
    <row r="12024" spans="1:13" x14ac:dyDescent="0.25">
      <c r="A12024">
        <v>288900</v>
      </c>
      <c r="B12024">
        <v>3</v>
      </c>
      <c r="C12024" s="1">
        <v>43067</v>
      </c>
      <c r="D12024">
        <v>1328539</v>
      </c>
      <c r="E12024">
        <v>1704</v>
      </c>
      <c r="F12024">
        <v>1</v>
      </c>
      <c r="G12024">
        <v>6.2910000000000004</v>
      </c>
      <c r="H12024" s="1">
        <v>43067</v>
      </c>
      <c r="I12024">
        <v>670</v>
      </c>
      <c r="J12024">
        <v>6.2910000000000004</v>
      </c>
      <c r="K12024">
        <v>3.2040000000000002</v>
      </c>
      <c r="L12024" t="s">
        <v>13</v>
      </c>
      <c r="M12024">
        <v>1</v>
      </c>
    </row>
    <row r="12025" spans="1:13" x14ac:dyDescent="0.25">
      <c r="A12025">
        <v>288900</v>
      </c>
      <c r="B12025">
        <v>4</v>
      </c>
      <c r="C12025" s="1">
        <v>43067</v>
      </c>
      <c r="D12025">
        <v>1328539</v>
      </c>
      <c r="E12025">
        <v>344</v>
      </c>
      <c r="F12025">
        <v>2</v>
      </c>
      <c r="G12025">
        <v>549</v>
      </c>
      <c r="H12025" s="1">
        <v>43067</v>
      </c>
      <c r="I12025">
        <v>670</v>
      </c>
      <c r="J12025">
        <v>488.61</v>
      </c>
      <c r="K12025">
        <v>279.89999999999998</v>
      </c>
      <c r="L12025" t="s">
        <v>13</v>
      </c>
      <c r="M12025">
        <v>1</v>
      </c>
    </row>
    <row r="12026" spans="1:13" x14ac:dyDescent="0.25">
      <c r="A12026">
        <v>288900</v>
      </c>
      <c r="B12026">
        <v>5</v>
      </c>
      <c r="C12026" s="1">
        <v>43067</v>
      </c>
      <c r="D12026">
        <v>1328539</v>
      </c>
      <c r="E12026">
        <v>1074</v>
      </c>
      <c r="F12026">
        <v>4</v>
      </c>
      <c r="G12026">
        <v>343.2</v>
      </c>
      <c r="H12026" s="1">
        <v>43067</v>
      </c>
      <c r="I12026">
        <v>670</v>
      </c>
      <c r="J12026">
        <v>343.2</v>
      </c>
      <c r="K12026">
        <v>157.828</v>
      </c>
      <c r="L12026" t="s">
        <v>13</v>
      </c>
      <c r="M12026">
        <v>1</v>
      </c>
    </row>
    <row r="12027" spans="1:13" x14ac:dyDescent="0.25">
      <c r="A12027">
        <v>288901</v>
      </c>
      <c r="B12027">
        <v>0</v>
      </c>
      <c r="C12027" s="1">
        <v>43067</v>
      </c>
      <c r="D12027">
        <v>1449410</v>
      </c>
      <c r="E12027">
        <v>545</v>
      </c>
      <c r="F12027">
        <v>1</v>
      </c>
      <c r="G12027">
        <v>688.5</v>
      </c>
      <c r="H12027" s="1">
        <v>43067</v>
      </c>
      <c r="I12027">
        <v>440</v>
      </c>
      <c r="J12027">
        <v>654.07500000000005</v>
      </c>
      <c r="K12027">
        <v>228.12</v>
      </c>
      <c r="L12027" t="s">
        <v>13</v>
      </c>
      <c r="M12027">
        <v>1</v>
      </c>
    </row>
    <row r="12028" spans="1:13" x14ac:dyDescent="0.25">
      <c r="A12028">
        <v>288901</v>
      </c>
      <c r="B12028">
        <v>1</v>
      </c>
      <c r="C12028" s="1">
        <v>43067</v>
      </c>
      <c r="D12028">
        <v>1449410</v>
      </c>
      <c r="E12028">
        <v>95</v>
      </c>
      <c r="F12028">
        <v>2</v>
      </c>
      <c r="G12028">
        <v>60.66</v>
      </c>
      <c r="H12028" s="1">
        <v>43067</v>
      </c>
      <c r="I12028">
        <v>440</v>
      </c>
      <c r="J12028">
        <v>53.987400000000001</v>
      </c>
      <c r="K12028">
        <v>30.923999999999999</v>
      </c>
      <c r="L12028" t="s">
        <v>13</v>
      </c>
      <c r="M12028">
        <v>1</v>
      </c>
    </row>
    <row r="12029" spans="1:13" x14ac:dyDescent="0.25">
      <c r="A12029">
        <v>288901</v>
      </c>
      <c r="B12029">
        <v>2</v>
      </c>
      <c r="C12029" s="1">
        <v>43067</v>
      </c>
      <c r="D12029">
        <v>1449410</v>
      </c>
      <c r="E12029">
        <v>420</v>
      </c>
      <c r="F12029">
        <v>6</v>
      </c>
      <c r="G12029">
        <v>749.85</v>
      </c>
      <c r="H12029" s="1">
        <v>43067</v>
      </c>
      <c r="I12029">
        <v>440</v>
      </c>
      <c r="J12029">
        <v>749.85</v>
      </c>
      <c r="K12029">
        <v>382.29</v>
      </c>
      <c r="L12029" t="s">
        <v>13</v>
      </c>
      <c r="M12029">
        <v>1</v>
      </c>
    </row>
    <row r="12030" spans="1:13" x14ac:dyDescent="0.25">
      <c r="A12030">
        <v>288902</v>
      </c>
      <c r="B12030">
        <v>0</v>
      </c>
      <c r="C12030" s="1">
        <v>43067</v>
      </c>
      <c r="D12030">
        <v>1935534</v>
      </c>
      <c r="E12030">
        <v>1446</v>
      </c>
      <c r="F12030">
        <v>2</v>
      </c>
      <c r="G12030">
        <v>404.6</v>
      </c>
      <c r="H12030" s="1">
        <v>43071</v>
      </c>
      <c r="I12030">
        <v>999999</v>
      </c>
      <c r="J12030">
        <v>404.6</v>
      </c>
      <c r="K12030">
        <v>186.06</v>
      </c>
      <c r="L12030" t="s">
        <v>13</v>
      </c>
      <c r="M12030">
        <v>1</v>
      </c>
    </row>
    <row r="12031" spans="1:13" x14ac:dyDescent="0.25">
      <c r="A12031">
        <v>288902</v>
      </c>
      <c r="B12031">
        <v>1</v>
      </c>
      <c r="C12031" s="1">
        <v>43067</v>
      </c>
      <c r="D12031">
        <v>1935534</v>
      </c>
      <c r="E12031">
        <v>1573</v>
      </c>
      <c r="F12031">
        <v>3</v>
      </c>
      <c r="G12031">
        <v>76.686999999999998</v>
      </c>
      <c r="H12031" s="1">
        <v>43071</v>
      </c>
      <c r="I12031">
        <v>999999</v>
      </c>
      <c r="J12031">
        <v>76.686999999999998</v>
      </c>
      <c r="K12031">
        <v>35.268999999999998</v>
      </c>
      <c r="L12031" t="s">
        <v>13</v>
      </c>
      <c r="M12031">
        <v>1</v>
      </c>
    </row>
    <row r="12032" spans="1:13" x14ac:dyDescent="0.25">
      <c r="A12032">
        <v>288902</v>
      </c>
      <c r="B12032">
        <v>2</v>
      </c>
      <c r="C12032" s="1">
        <v>43067</v>
      </c>
      <c r="D12032">
        <v>1935534</v>
      </c>
      <c r="E12032">
        <v>1314</v>
      </c>
      <c r="F12032">
        <v>4</v>
      </c>
      <c r="G12032">
        <v>225.5</v>
      </c>
      <c r="H12032" s="1">
        <v>43071</v>
      </c>
      <c r="I12032">
        <v>999999</v>
      </c>
      <c r="J12032">
        <v>225.5</v>
      </c>
      <c r="K12032">
        <v>103.697</v>
      </c>
      <c r="L12032" t="s">
        <v>13</v>
      </c>
      <c r="M12032">
        <v>1</v>
      </c>
    </row>
    <row r="12033" spans="1:13" x14ac:dyDescent="0.25">
      <c r="A12033">
        <v>288903</v>
      </c>
      <c r="B12033">
        <v>0</v>
      </c>
      <c r="C12033" s="1">
        <v>43067</v>
      </c>
      <c r="D12033">
        <v>1686731</v>
      </c>
      <c r="E12033">
        <v>76</v>
      </c>
      <c r="F12033">
        <v>3</v>
      </c>
      <c r="G12033">
        <v>34.155000000000001</v>
      </c>
      <c r="H12033" s="1">
        <v>43067</v>
      </c>
      <c r="I12033">
        <v>605</v>
      </c>
      <c r="J12033">
        <v>30.3979</v>
      </c>
      <c r="K12033">
        <v>15.705</v>
      </c>
      <c r="L12033" t="s">
        <v>13</v>
      </c>
      <c r="M12033">
        <v>1</v>
      </c>
    </row>
    <row r="12034" spans="1:13" x14ac:dyDescent="0.25">
      <c r="A12034">
        <v>288904</v>
      </c>
      <c r="B12034">
        <v>0</v>
      </c>
      <c r="C12034" s="1">
        <v>43067</v>
      </c>
      <c r="D12034">
        <v>1250181</v>
      </c>
      <c r="E12034">
        <v>696</v>
      </c>
      <c r="F12034">
        <v>2</v>
      </c>
      <c r="G12034">
        <v>285</v>
      </c>
      <c r="H12034" s="1">
        <v>43067</v>
      </c>
      <c r="I12034">
        <v>610</v>
      </c>
      <c r="J12034">
        <v>285</v>
      </c>
      <c r="K12034">
        <v>131.05500000000001</v>
      </c>
      <c r="L12034" t="s">
        <v>13</v>
      </c>
      <c r="M12034">
        <v>1</v>
      </c>
    </row>
    <row r="12035" spans="1:13" x14ac:dyDescent="0.25">
      <c r="A12035">
        <v>288904</v>
      </c>
      <c r="B12035">
        <v>1</v>
      </c>
      <c r="C12035" s="1">
        <v>43067</v>
      </c>
      <c r="D12035">
        <v>1250181</v>
      </c>
      <c r="E12035">
        <v>1924</v>
      </c>
      <c r="F12035">
        <v>2</v>
      </c>
      <c r="G12035">
        <v>269.99099999999999</v>
      </c>
      <c r="H12035" s="1">
        <v>43067</v>
      </c>
      <c r="I12035">
        <v>610</v>
      </c>
      <c r="J12035">
        <v>240.2919</v>
      </c>
      <c r="K12035">
        <v>137.64599999999999</v>
      </c>
      <c r="L12035" t="s">
        <v>13</v>
      </c>
      <c r="M12035">
        <v>1</v>
      </c>
    </row>
    <row r="12036" spans="1:13" x14ac:dyDescent="0.25">
      <c r="A12036">
        <v>288904</v>
      </c>
      <c r="B12036">
        <v>2</v>
      </c>
      <c r="C12036" s="1">
        <v>43067</v>
      </c>
      <c r="D12036">
        <v>1250181</v>
      </c>
      <c r="E12036">
        <v>127</v>
      </c>
      <c r="F12036">
        <v>10</v>
      </c>
      <c r="G12036">
        <v>136.22999999999999</v>
      </c>
      <c r="H12036" s="1">
        <v>43067</v>
      </c>
      <c r="I12036">
        <v>610</v>
      </c>
      <c r="J12036">
        <v>136.22999999999999</v>
      </c>
      <c r="K12036">
        <v>69.454499999999996</v>
      </c>
      <c r="L12036" t="s">
        <v>13</v>
      </c>
      <c r="M12036">
        <v>1</v>
      </c>
    </row>
    <row r="12037" spans="1:13" x14ac:dyDescent="0.25">
      <c r="A12037">
        <v>288904</v>
      </c>
      <c r="B12037">
        <v>3</v>
      </c>
      <c r="C12037" s="1">
        <v>43067</v>
      </c>
      <c r="D12037">
        <v>1250181</v>
      </c>
      <c r="E12037">
        <v>1087</v>
      </c>
      <c r="F12037">
        <v>6</v>
      </c>
      <c r="G12037">
        <v>393.8</v>
      </c>
      <c r="H12037" s="1">
        <v>43067</v>
      </c>
      <c r="I12037">
        <v>610</v>
      </c>
      <c r="J12037">
        <v>346.54399999999998</v>
      </c>
      <c r="K12037">
        <v>181.09299999999999</v>
      </c>
      <c r="L12037" t="s">
        <v>13</v>
      </c>
      <c r="M12037">
        <v>1</v>
      </c>
    </row>
    <row r="12038" spans="1:13" x14ac:dyDescent="0.25">
      <c r="A12038">
        <v>288905</v>
      </c>
      <c r="B12038">
        <v>0</v>
      </c>
      <c r="C12038" s="1">
        <v>43067</v>
      </c>
      <c r="D12038">
        <v>1902300</v>
      </c>
      <c r="E12038">
        <v>1302</v>
      </c>
      <c r="F12038">
        <v>10</v>
      </c>
      <c r="G12038">
        <v>104.5</v>
      </c>
      <c r="H12038" s="1">
        <v>43072</v>
      </c>
      <c r="I12038">
        <v>999999</v>
      </c>
      <c r="J12038">
        <v>93.004999999999995</v>
      </c>
      <c r="K12038">
        <v>48.058999999999997</v>
      </c>
      <c r="L12038" t="s">
        <v>13</v>
      </c>
      <c r="M12038">
        <v>1</v>
      </c>
    </row>
    <row r="12039" spans="1:13" x14ac:dyDescent="0.25">
      <c r="A12039">
        <v>288905</v>
      </c>
      <c r="B12039">
        <v>1</v>
      </c>
      <c r="C12039" s="1">
        <v>43067</v>
      </c>
      <c r="D12039">
        <v>1902300</v>
      </c>
      <c r="E12039">
        <v>182</v>
      </c>
      <c r="F12039">
        <v>1</v>
      </c>
      <c r="G12039">
        <v>113.05</v>
      </c>
      <c r="H12039" s="1">
        <v>43072</v>
      </c>
      <c r="I12039">
        <v>999999</v>
      </c>
      <c r="J12039">
        <v>98.353499999999997</v>
      </c>
      <c r="K12039">
        <v>51.984000000000002</v>
      </c>
      <c r="L12039" t="s">
        <v>13</v>
      </c>
      <c r="M12039">
        <v>1</v>
      </c>
    </row>
    <row r="12040" spans="1:13" x14ac:dyDescent="0.25">
      <c r="A12040">
        <v>289000</v>
      </c>
      <c r="B12040">
        <v>0</v>
      </c>
      <c r="C12040" s="1">
        <v>43068</v>
      </c>
      <c r="D12040">
        <v>479941</v>
      </c>
      <c r="E12040">
        <v>1353</v>
      </c>
      <c r="F12040">
        <v>3</v>
      </c>
      <c r="G12040">
        <v>37.786000000000001</v>
      </c>
      <c r="H12040" s="1">
        <v>43068</v>
      </c>
      <c r="I12040">
        <v>220</v>
      </c>
      <c r="J12040">
        <v>37.786000000000001</v>
      </c>
      <c r="K12040">
        <v>17.373999999999999</v>
      </c>
      <c r="L12040" t="s">
        <v>14</v>
      </c>
      <c r="M12040">
        <v>0.84550000000000003</v>
      </c>
    </row>
    <row r="12041" spans="1:13" x14ac:dyDescent="0.25">
      <c r="A12041">
        <v>289000</v>
      </c>
      <c r="B12041">
        <v>1</v>
      </c>
      <c r="C12041" s="1">
        <v>43068</v>
      </c>
      <c r="D12041">
        <v>479941</v>
      </c>
      <c r="E12041">
        <v>1579</v>
      </c>
      <c r="F12041">
        <v>4</v>
      </c>
      <c r="G12041">
        <v>284.7</v>
      </c>
      <c r="H12041" s="1">
        <v>43068</v>
      </c>
      <c r="I12041">
        <v>220</v>
      </c>
      <c r="J12041">
        <v>247.68899999999999</v>
      </c>
      <c r="K12041">
        <v>94.328000000000003</v>
      </c>
      <c r="L12041" t="s">
        <v>14</v>
      </c>
      <c r="M12041">
        <v>0.84550000000000003</v>
      </c>
    </row>
    <row r="12042" spans="1:13" x14ac:dyDescent="0.25">
      <c r="A12042">
        <v>289001</v>
      </c>
      <c r="B12042">
        <v>0</v>
      </c>
      <c r="C12042" s="1">
        <v>43068</v>
      </c>
      <c r="D12042">
        <v>1842547</v>
      </c>
      <c r="E12042">
        <v>1672</v>
      </c>
      <c r="F12042">
        <v>1</v>
      </c>
      <c r="G12042">
        <v>15.201000000000001</v>
      </c>
      <c r="H12042" s="1">
        <v>43069</v>
      </c>
      <c r="I12042">
        <v>999999</v>
      </c>
      <c r="J12042">
        <v>15.201000000000001</v>
      </c>
      <c r="K12042">
        <v>5.04</v>
      </c>
      <c r="L12042" t="s">
        <v>13</v>
      </c>
      <c r="M12042">
        <v>1</v>
      </c>
    </row>
    <row r="12043" spans="1:13" x14ac:dyDescent="0.25">
      <c r="A12043">
        <v>289002</v>
      </c>
      <c r="B12043">
        <v>0</v>
      </c>
      <c r="C12043" s="1">
        <v>43068</v>
      </c>
      <c r="D12043">
        <v>420140</v>
      </c>
      <c r="E12043">
        <v>2094</v>
      </c>
      <c r="F12043">
        <v>6</v>
      </c>
      <c r="G12043">
        <v>231.75</v>
      </c>
      <c r="H12043" s="1">
        <v>43070</v>
      </c>
      <c r="I12043">
        <v>999999</v>
      </c>
      <c r="J12043">
        <v>231.75</v>
      </c>
      <c r="K12043">
        <v>118.152</v>
      </c>
      <c r="L12043" t="s">
        <v>14</v>
      </c>
      <c r="M12043">
        <v>0.84550000000000003</v>
      </c>
    </row>
    <row r="12044" spans="1:13" x14ac:dyDescent="0.25">
      <c r="A12044">
        <v>289002</v>
      </c>
      <c r="B12044">
        <v>1</v>
      </c>
      <c r="C12044" s="1">
        <v>43068</v>
      </c>
      <c r="D12044">
        <v>420140</v>
      </c>
      <c r="E12044">
        <v>427</v>
      </c>
      <c r="F12044">
        <v>2</v>
      </c>
      <c r="G12044">
        <v>703.5</v>
      </c>
      <c r="H12044" s="1">
        <v>43070</v>
      </c>
      <c r="I12044">
        <v>999999</v>
      </c>
      <c r="J12044">
        <v>626.11500000000001</v>
      </c>
      <c r="K12044">
        <v>323.52</v>
      </c>
      <c r="L12044" t="s">
        <v>14</v>
      </c>
      <c r="M12044">
        <v>0.84550000000000003</v>
      </c>
    </row>
    <row r="12045" spans="1:13" x14ac:dyDescent="0.25">
      <c r="A12045">
        <v>289003</v>
      </c>
      <c r="B12045">
        <v>0</v>
      </c>
      <c r="C12045" s="1">
        <v>43068</v>
      </c>
      <c r="D12045">
        <v>426450</v>
      </c>
      <c r="E12045">
        <v>1446</v>
      </c>
      <c r="F12045">
        <v>3</v>
      </c>
      <c r="G12045">
        <v>404.6</v>
      </c>
      <c r="H12045" s="1">
        <v>43072</v>
      </c>
      <c r="I12045">
        <v>999999</v>
      </c>
      <c r="J12045">
        <v>404.6</v>
      </c>
      <c r="K12045">
        <v>186.06</v>
      </c>
      <c r="L12045" t="s">
        <v>14</v>
      </c>
      <c r="M12045">
        <v>0.84550000000000003</v>
      </c>
    </row>
    <row r="12046" spans="1:13" x14ac:dyDescent="0.25">
      <c r="A12046">
        <v>289004</v>
      </c>
      <c r="B12046">
        <v>0</v>
      </c>
      <c r="C12046" s="1">
        <v>43068</v>
      </c>
      <c r="D12046">
        <v>880582</v>
      </c>
      <c r="E12046">
        <v>589</v>
      </c>
      <c r="F12046">
        <v>4</v>
      </c>
      <c r="G12046">
        <v>1048.5</v>
      </c>
      <c r="H12046" s="1">
        <v>43068</v>
      </c>
      <c r="I12046">
        <v>310</v>
      </c>
      <c r="J12046">
        <v>954.13499999999999</v>
      </c>
      <c r="K12046">
        <v>482.16</v>
      </c>
      <c r="L12046" t="s">
        <v>14</v>
      </c>
      <c r="M12046">
        <v>0.84550000000000003</v>
      </c>
    </row>
    <row r="12047" spans="1:13" x14ac:dyDescent="0.25">
      <c r="A12047">
        <v>289004</v>
      </c>
      <c r="B12047">
        <v>1</v>
      </c>
      <c r="C12047" s="1">
        <v>43068</v>
      </c>
      <c r="D12047">
        <v>880582</v>
      </c>
      <c r="E12047">
        <v>1635</v>
      </c>
      <c r="F12047">
        <v>1</v>
      </c>
      <c r="G12047">
        <v>29.757000000000001</v>
      </c>
      <c r="H12047" s="1">
        <v>43068</v>
      </c>
      <c r="I12047">
        <v>310</v>
      </c>
      <c r="J12047">
        <v>29.757000000000001</v>
      </c>
      <c r="K12047">
        <v>9.8539999999999992</v>
      </c>
      <c r="L12047" t="s">
        <v>14</v>
      </c>
      <c r="M12047">
        <v>0.84550000000000003</v>
      </c>
    </row>
    <row r="12048" spans="1:13" x14ac:dyDescent="0.25">
      <c r="A12048">
        <v>289005</v>
      </c>
      <c r="B12048">
        <v>0</v>
      </c>
      <c r="C12048" s="1">
        <v>43068</v>
      </c>
      <c r="D12048">
        <v>1860213</v>
      </c>
      <c r="E12048">
        <v>440</v>
      </c>
      <c r="F12048">
        <v>3</v>
      </c>
      <c r="G12048">
        <v>329.92500000000001</v>
      </c>
      <c r="H12048" s="1">
        <v>43069</v>
      </c>
      <c r="I12048">
        <v>999999</v>
      </c>
      <c r="J12048">
        <v>329.92500000000001</v>
      </c>
      <c r="K12048">
        <v>168.21</v>
      </c>
      <c r="L12048" t="s">
        <v>13</v>
      </c>
      <c r="M12048">
        <v>1</v>
      </c>
    </row>
    <row r="12049" spans="1:13" x14ac:dyDescent="0.25">
      <c r="A12049">
        <v>289006</v>
      </c>
      <c r="B12049">
        <v>0</v>
      </c>
      <c r="C12049" s="1">
        <v>43068</v>
      </c>
      <c r="D12049">
        <v>239424</v>
      </c>
      <c r="E12049">
        <v>682</v>
      </c>
      <c r="F12049">
        <v>2</v>
      </c>
      <c r="G12049">
        <v>204</v>
      </c>
      <c r="H12049" s="1">
        <v>43068</v>
      </c>
      <c r="I12049">
        <v>100</v>
      </c>
      <c r="J12049">
        <v>204</v>
      </c>
      <c r="K12049">
        <v>93.81</v>
      </c>
      <c r="L12049" t="s">
        <v>15</v>
      </c>
      <c r="M12049">
        <v>1.2831999999999999</v>
      </c>
    </row>
    <row r="12050" spans="1:13" x14ac:dyDescent="0.25">
      <c r="A12050">
        <v>289007</v>
      </c>
      <c r="B12050">
        <v>0</v>
      </c>
      <c r="C12050" s="1">
        <v>43068</v>
      </c>
      <c r="D12050">
        <v>1525509</v>
      </c>
      <c r="E12050">
        <v>1774</v>
      </c>
      <c r="F12050">
        <v>1</v>
      </c>
      <c r="G12050">
        <v>38.700000000000003</v>
      </c>
      <c r="H12050" s="1">
        <v>43070</v>
      </c>
      <c r="I12050">
        <v>999999</v>
      </c>
      <c r="J12050">
        <v>35.603999999999999</v>
      </c>
      <c r="K12050">
        <v>19.728000000000002</v>
      </c>
      <c r="L12050" t="s">
        <v>13</v>
      </c>
      <c r="M12050">
        <v>1</v>
      </c>
    </row>
    <row r="12051" spans="1:13" x14ac:dyDescent="0.25">
      <c r="A12051">
        <v>289100</v>
      </c>
      <c r="B12051">
        <v>0</v>
      </c>
      <c r="C12051" s="1">
        <v>43069</v>
      </c>
      <c r="D12051">
        <v>1893158</v>
      </c>
      <c r="E12051">
        <v>1568</v>
      </c>
      <c r="F12051">
        <v>6</v>
      </c>
      <c r="G12051">
        <v>392</v>
      </c>
      <c r="H12051" s="1">
        <v>43069</v>
      </c>
      <c r="I12051">
        <v>450</v>
      </c>
      <c r="J12051">
        <v>337.12</v>
      </c>
      <c r="K12051">
        <v>180.26400000000001</v>
      </c>
      <c r="L12051" t="s">
        <v>13</v>
      </c>
      <c r="M12051">
        <v>1</v>
      </c>
    </row>
    <row r="12052" spans="1:13" x14ac:dyDescent="0.25">
      <c r="A12052">
        <v>289100</v>
      </c>
      <c r="B12052">
        <v>1</v>
      </c>
      <c r="C12052" s="1">
        <v>43069</v>
      </c>
      <c r="D12052">
        <v>1893158</v>
      </c>
      <c r="E12052">
        <v>469</v>
      </c>
      <c r="F12052">
        <v>3</v>
      </c>
      <c r="G12052">
        <v>148.5</v>
      </c>
      <c r="H12052" s="1">
        <v>43069</v>
      </c>
      <c r="I12052">
        <v>450</v>
      </c>
      <c r="J12052">
        <v>148.5</v>
      </c>
      <c r="K12052">
        <v>75.704999999999998</v>
      </c>
      <c r="L12052" t="s">
        <v>13</v>
      </c>
      <c r="M12052">
        <v>1</v>
      </c>
    </row>
    <row r="12053" spans="1:13" x14ac:dyDescent="0.25">
      <c r="A12053">
        <v>289101</v>
      </c>
      <c r="B12053">
        <v>0</v>
      </c>
      <c r="C12053" s="1">
        <v>43069</v>
      </c>
      <c r="D12053">
        <v>493717</v>
      </c>
      <c r="E12053">
        <v>2431</v>
      </c>
      <c r="F12053">
        <v>1</v>
      </c>
      <c r="G12053">
        <v>26.181000000000001</v>
      </c>
      <c r="H12053" s="1">
        <v>43069</v>
      </c>
      <c r="I12053">
        <v>270</v>
      </c>
      <c r="J12053">
        <v>22.7774</v>
      </c>
      <c r="K12053">
        <v>13.347</v>
      </c>
      <c r="L12053" t="s">
        <v>14</v>
      </c>
      <c r="M12053">
        <v>0.84399999999999997</v>
      </c>
    </row>
    <row r="12054" spans="1:13" x14ac:dyDescent="0.25">
      <c r="A12054">
        <v>289102</v>
      </c>
      <c r="B12054">
        <v>0</v>
      </c>
      <c r="C12054" s="1">
        <v>43069</v>
      </c>
      <c r="D12054">
        <v>355612</v>
      </c>
      <c r="E12054">
        <v>1552</v>
      </c>
      <c r="F12054">
        <v>2</v>
      </c>
      <c r="G12054">
        <v>557.20000000000005</v>
      </c>
      <c r="H12054" s="1">
        <v>43074</v>
      </c>
      <c r="I12054">
        <v>999999</v>
      </c>
      <c r="J12054">
        <v>557.20000000000005</v>
      </c>
      <c r="K12054">
        <v>184.61799999999999</v>
      </c>
      <c r="L12054" t="s">
        <v>15</v>
      </c>
      <c r="M12054">
        <v>1.2885</v>
      </c>
    </row>
    <row r="12055" spans="1:13" x14ac:dyDescent="0.25">
      <c r="A12055">
        <v>289102</v>
      </c>
      <c r="B12055">
        <v>1</v>
      </c>
      <c r="C12055" s="1">
        <v>43069</v>
      </c>
      <c r="D12055">
        <v>355612</v>
      </c>
      <c r="E12055">
        <v>1554</v>
      </c>
      <c r="F12055">
        <v>2</v>
      </c>
      <c r="G12055">
        <v>417.2</v>
      </c>
      <c r="H12055" s="1">
        <v>43074</v>
      </c>
      <c r="I12055">
        <v>999999</v>
      </c>
      <c r="J12055">
        <v>375.48</v>
      </c>
      <c r="K12055">
        <v>191.85599999999999</v>
      </c>
      <c r="L12055" t="s">
        <v>15</v>
      </c>
      <c r="M12055">
        <v>1.2885</v>
      </c>
    </row>
    <row r="12056" spans="1:13" x14ac:dyDescent="0.25">
      <c r="A12056">
        <v>289102</v>
      </c>
      <c r="B12056">
        <v>2</v>
      </c>
      <c r="C12056" s="1">
        <v>43069</v>
      </c>
      <c r="D12056">
        <v>355612</v>
      </c>
      <c r="E12056">
        <v>486</v>
      </c>
      <c r="F12056">
        <v>1</v>
      </c>
      <c r="G12056">
        <v>103.5</v>
      </c>
      <c r="H12056" s="1">
        <v>43074</v>
      </c>
      <c r="I12056">
        <v>999999</v>
      </c>
      <c r="J12056">
        <v>103.5</v>
      </c>
      <c r="K12056">
        <v>52.77</v>
      </c>
      <c r="L12056" t="s">
        <v>15</v>
      </c>
      <c r="M12056">
        <v>1.2885</v>
      </c>
    </row>
    <row r="12057" spans="1:13" x14ac:dyDescent="0.25">
      <c r="A12057">
        <v>289102</v>
      </c>
      <c r="B12057">
        <v>3</v>
      </c>
      <c r="C12057" s="1">
        <v>43069</v>
      </c>
      <c r="D12057">
        <v>355612</v>
      </c>
      <c r="E12057">
        <v>505</v>
      </c>
      <c r="F12057">
        <v>4</v>
      </c>
      <c r="G12057">
        <v>928.5</v>
      </c>
      <c r="H12057" s="1">
        <v>43074</v>
      </c>
      <c r="I12057">
        <v>999999</v>
      </c>
      <c r="J12057">
        <v>826.36500000000001</v>
      </c>
      <c r="K12057">
        <v>307.63499999999999</v>
      </c>
      <c r="L12057" t="s">
        <v>15</v>
      </c>
      <c r="M12057">
        <v>1.2885</v>
      </c>
    </row>
    <row r="12058" spans="1:13" x14ac:dyDescent="0.25">
      <c r="A12058">
        <v>289103</v>
      </c>
      <c r="B12058">
        <v>0</v>
      </c>
      <c r="C12058" s="1">
        <v>43069</v>
      </c>
      <c r="D12058">
        <v>437475</v>
      </c>
      <c r="E12058">
        <v>708</v>
      </c>
      <c r="F12058">
        <v>2</v>
      </c>
      <c r="G12058">
        <v>117</v>
      </c>
      <c r="H12058" s="1">
        <v>43071</v>
      </c>
      <c r="I12058">
        <v>999999</v>
      </c>
      <c r="J12058">
        <v>108.81</v>
      </c>
      <c r="K12058">
        <v>59.655000000000001</v>
      </c>
      <c r="L12058" t="s">
        <v>14</v>
      </c>
      <c r="M12058">
        <v>0.84399999999999997</v>
      </c>
    </row>
    <row r="12059" spans="1:13" x14ac:dyDescent="0.25">
      <c r="A12059">
        <v>289104</v>
      </c>
      <c r="B12059">
        <v>0</v>
      </c>
      <c r="C12059" s="1">
        <v>43069</v>
      </c>
      <c r="D12059">
        <v>1493002</v>
      </c>
      <c r="E12059">
        <v>850</v>
      </c>
      <c r="F12059">
        <v>5</v>
      </c>
      <c r="G12059">
        <v>346.35</v>
      </c>
      <c r="H12059" s="1">
        <v>43072</v>
      </c>
      <c r="I12059">
        <v>999999</v>
      </c>
      <c r="J12059">
        <v>332.49599999999998</v>
      </c>
      <c r="K12059">
        <v>114.75</v>
      </c>
      <c r="L12059" t="s">
        <v>13</v>
      </c>
      <c r="M12059">
        <v>1</v>
      </c>
    </row>
    <row r="12060" spans="1:13" x14ac:dyDescent="0.25">
      <c r="A12060">
        <v>289105</v>
      </c>
      <c r="B12060">
        <v>0</v>
      </c>
      <c r="C12060" s="1">
        <v>43069</v>
      </c>
      <c r="D12060">
        <v>1552518</v>
      </c>
      <c r="E12060">
        <v>140</v>
      </c>
      <c r="F12060">
        <v>4</v>
      </c>
      <c r="G12060">
        <v>474.9905</v>
      </c>
      <c r="H12060" s="1">
        <v>43069</v>
      </c>
      <c r="I12060">
        <v>440</v>
      </c>
      <c r="J12060">
        <v>422.74149999999997</v>
      </c>
      <c r="K12060">
        <v>218.43350000000001</v>
      </c>
      <c r="L12060" t="s">
        <v>13</v>
      </c>
      <c r="M12060">
        <v>1</v>
      </c>
    </row>
    <row r="12061" spans="1:13" x14ac:dyDescent="0.25">
      <c r="A12061">
        <v>289106</v>
      </c>
      <c r="B12061">
        <v>0</v>
      </c>
      <c r="C12061" s="1">
        <v>43069</v>
      </c>
      <c r="D12061">
        <v>1400739</v>
      </c>
      <c r="E12061">
        <v>2499</v>
      </c>
      <c r="F12061">
        <v>9</v>
      </c>
      <c r="G12061">
        <v>33.207999999999998</v>
      </c>
      <c r="H12061" s="1">
        <v>43075</v>
      </c>
      <c r="I12061">
        <v>999999</v>
      </c>
      <c r="J12061">
        <v>33.207999999999998</v>
      </c>
      <c r="K12061">
        <v>16.925999999999998</v>
      </c>
      <c r="L12061" t="s">
        <v>13</v>
      </c>
      <c r="M12061">
        <v>1</v>
      </c>
    </row>
    <row r="12062" spans="1:13" x14ac:dyDescent="0.25">
      <c r="A12062">
        <v>289107</v>
      </c>
      <c r="B12062">
        <v>0</v>
      </c>
      <c r="C12062" s="1">
        <v>43069</v>
      </c>
      <c r="D12062">
        <v>877042</v>
      </c>
      <c r="E12062">
        <v>1742</v>
      </c>
      <c r="F12062">
        <v>4</v>
      </c>
      <c r="G12062">
        <v>25.2</v>
      </c>
      <c r="H12062" s="1">
        <v>43069</v>
      </c>
      <c r="I12062">
        <v>320</v>
      </c>
      <c r="J12062">
        <v>21.672000000000001</v>
      </c>
      <c r="K12062">
        <v>12.852</v>
      </c>
      <c r="L12062" t="s">
        <v>14</v>
      </c>
      <c r="M12062">
        <v>0.84399999999999997</v>
      </c>
    </row>
    <row r="12063" spans="1:13" x14ac:dyDescent="0.25">
      <c r="A12063">
        <v>289107</v>
      </c>
      <c r="B12063">
        <v>1</v>
      </c>
      <c r="C12063" s="1">
        <v>43069</v>
      </c>
      <c r="D12063">
        <v>877042</v>
      </c>
      <c r="E12063">
        <v>1439</v>
      </c>
      <c r="F12063">
        <v>1</v>
      </c>
      <c r="G12063">
        <v>421.4</v>
      </c>
      <c r="H12063" s="1">
        <v>43069</v>
      </c>
      <c r="I12063">
        <v>320</v>
      </c>
      <c r="J12063">
        <v>375.04599999999999</v>
      </c>
      <c r="K12063">
        <v>193.78800000000001</v>
      </c>
      <c r="L12063" t="s">
        <v>14</v>
      </c>
      <c r="M12063">
        <v>0.84399999999999997</v>
      </c>
    </row>
    <row r="12064" spans="1:13" x14ac:dyDescent="0.25">
      <c r="A12064">
        <v>289107</v>
      </c>
      <c r="B12064">
        <v>2</v>
      </c>
      <c r="C12064" s="1">
        <v>43069</v>
      </c>
      <c r="D12064">
        <v>877042</v>
      </c>
      <c r="E12064">
        <v>1544</v>
      </c>
      <c r="F12064">
        <v>10</v>
      </c>
      <c r="G12064">
        <v>333.2</v>
      </c>
      <c r="H12064" s="1">
        <v>43069</v>
      </c>
      <c r="I12064">
        <v>320</v>
      </c>
      <c r="J12064">
        <v>303.21199999999999</v>
      </c>
      <c r="K12064">
        <v>153.22999999999999</v>
      </c>
      <c r="L12064" t="s">
        <v>14</v>
      </c>
      <c r="M12064">
        <v>0.84399999999999997</v>
      </c>
    </row>
    <row r="12065" spans="1:13" x14ac:dyDescent="0.25">
      <c r="A12065">
        <v>289107</v>
      </c>
      <c r="B12065">
        <v>3</v>
      </c>
      <c r="C12065" s="1">
        <v>43069</v>
      </c>
      <c r="D12065">
        <v>877042</v>
      </c>
      <c r="E12065">
        <v>1628</v>
      </c>
      <c r="F12065">
        <v>2</v>
      </c>
      <c r="G12065">
        <v>18.056999999999999</v>
      </c>
      <c r="H12065" s="1">
        <v>43069</v>
      </c>
      <c r="I12065">
        <v>320</v>
      </c>
      <c r="J12065">
        <v>16.612400000000001</v>
      </c>
      <c r="K12065">
        <v>8.3070000000000004</v>
      </c>
      <c r="L12065" t="s">
        <v>14</v>
      </c>
      <c r="M12065">
        <v>0.84399999999999997</v>
      </c>
    </row>
    <row r="12066" spans="1:13" x14ac:dyDescent="0.25">
      <c r="A12066">
        <v>289200</v>
      </c>
      <c r="B12066">
        <v>0</v>
      </c>
      <c r="C12066" s="1">
        <v>43070</v>
      </c>
      <c r="D12066">
        <v>1886668</v>
      </c>
      <c r="E12066">
        <v>1597</v>
      </c>
      <c r="F12066">
        <v>2</v>
      </c>
      <c r="G12066">
        <v>75.244</v>
      </c>
      <c r="H12066" s="1">
        <v>43072</v>
      </c>
      <c r="I12066">
        <v>999999</v>
      </c>
      <c r="J12066">
        <v>75.244</v>
      </c>
      <c r="K12066">
        <v>34.606000000000002</v>
      </c>
      <c r="L12066" t="s">
        <v>13</v>
      </c>
      <c r="M12066">
        <v>1</v>
      </c>
    </row>
    <row r="12067" spans="1:13" x14ac:dyDescent="0.25">
      <c r="A12067">
        <v>289201</v>
      </c>
      <c r="B12067">
        <v>0</v>
      </c>
      <c r="C12067" s="1">
        <v>43070</v>
      </c>
      <c r="D12067">
        <v>372075</v>
      </c>
      <c r="E12067">
        <v>1489</v>
      </c>
      <c r="F12067">
        <v>7</v>
      </c>
      <c r="G12067">
        <v>434</v>
      </c>
      <c r="H12067" s="1">
        <v>43070</v>
      </c>
      <c r="I12067">
        <v>100</v>
      </c>
      <c r="J12067">
        <v>434</v>
      </c>
      <c r="K12067">
        <v>199.584</v>
      </c>
      <c r="L12067" t="s">
        <v>15</v>
      </c>
      <c r="M12067">
        <v>1.2874000000000001</v>
      </c>
    </row>
    <row r="12068" spans="1:13" x14ac:dyDescent="0.25">
      <c r="A12068">
        <v>289201</v>
      </c>
      <c r="B12068">
        <v>1</v>
      </c>
      <c r="C12068" s="1">
        <v>43070</v>
      </c>
      <c r="D12068">
        <v>372075</v>
      </c>
      <c r="E12068">
        <v>148</v>
      </c>
      <c r="F12068">
        <v>9</v>
      </c>
      <c r="G12068">
        <v>2754.9904999999999</v>
      </c>
      <c r="H12068" s="1">
        <v>43070</v>
      </c>
      <c r="I12068">
        <v>100</v>
      </c>
      <c r="J12068">
        <v>2507.0412999999999</v>
      </c>
      <c r="K12068">
        <v>912.779</v>
      </c>
      <c r="L12068" t="s">
        <v>15</v>
      </c>
      <c r="M12068">
        <v>1.2874000000000001</v>
      </c>
    </row>
    <row r="12069" spans="1:13" x14ac:dyDescent="0.25">
      <c r="A12069">
        <v>289202</v>
      </c>
      <c r="B12069">
        <v>0</v>
      </c>
      <c r="C12069" s="1">
        <v>43070</v>
      </c>
      <c r="D12069">
        <v>1626817</v>
      </c>
      <c r="E12069">
        <v>416</v>
      </c>
      <c r="F12069">
        <v>3</v>
      </c>
      <c r="G12069">
        <v>1453.5</v>
      </c>
      <c r="H12069" s="1">
        <v>43073</v>
      </c>
      <c r="I12069">
        <v>999999</v>
      </c>
      <c r="J12069">
        <v>1453.5</v>
      </c>
      <c r="K12069">
        <v>481.57499999999999</v>
      </c>
      <c r="L12069" t="s">
        <v>13</v>
      </c>
      <c r="M12069">
        <v>1</v>
      </c>
    </row>
    <row r="12070" spans="1:13" x14ac:dyDescent="0.25">
      <c r="A12070">
        <v>289203</v>
      </c>
      <c r="B12070">
        <v>0</v>
      </c>
      <c r="C12070" s="1">
        <v>43070</v>
      </c>
      <c r="D12070">
        <v>960809</v>
      </c>
      <c r="E12070">
        <v>1416</v>
      </c>
      <c r="F12070">
        <v>6</v>
      </c>
      <c r="G12070">
        <v>431.2</v>
      </c>
      <c r="H12070" s="1">
        <v>43070</v>
      </c>
      <c r="I12070">
        <v>390</v>
      </c>
      <c r="J12070">
        <v>431.2</v>
      </c>
      <c r="K12070">
        <v>198.29599999999999</v>
      </c>
      <c r="L12070" t="s">
        <v>16</v>
      </c>
      <c r="M12070">
        <v>0.74139999999999995</v>
      </c>
    </row>
    <row r="12071" spans="1:13" x14ac:dyDescent="0.25">
      <c r="A12071">
        <v>287001</v>
      </c>
      <c r="B12071">
        <v>0</v>
      </c>
      <c r="C12071" s="1">
        <v>43048</v>
      </c>
      <c r="D12071">
        <v>2086426</v>
      </c>
      <c r="E12071">
        <v>1685</v>
      </c>
      <c r="F12071">
        <v>1</v>
      </c>
      <c r="G12071">
        <v>4.851</v>
      </c>
      <c r="H12071" s="1">
        <v>43048</v>
      </c>
      <c r="I12071">
        <v>650</v>
      </c>
      <c r="J12071">
        <v>4.2202999999999999</v>
      </c>
      <c r="K12071">
        <v>2.4750000000000001</v>
      </c>
      <c r="L12071" t="s">
        <v>13</v>
      </c>
      <c r="M12071">
        <v>1</v>
      </c>
    </row>
    <row r="12072" spans="1:13" x14ac:dyDescent="0.25">
      <c r="A12072">
        <v>287001</v>
      </c>
      <c r="B12072">
        <v>1</v>
      </c>
      <c r="C12072" s="1">
        <v>43048</v>
      </c>
      <c r="D12072">
        <v>2086426</v>
      </c>
      <c r="E12072">
        <v>455</v>
      </c>
      <c r="F12072">
        <v>1</v>
      </c>
      <c r="G12072">
        <v>1378.5</v>
      </c>
      <c r="H12072" s="1">
        <v>43048</v>
      </c>
      <c r="I12072">
        <v>650</v>
      </c>
      <c r="J12072">
        <v>1199.2950000000001</v>
      </c>
      <c r="K12072">
        <v>456.72</v>
      </c>
      <c r="L12072" t="s">
        <v>13</v>
      </c>
      <c r="M12072">
        <v>1</v>
      </c>
    </row>
    <row r="12073" spans="1:13" x14ac:dyDescent="0.25">
      <c r="A12073">
        <v>287002</v>
      </c>
      <c r="B12073">
        <v>0</v>
      </c>
      <c r="C12073" s="1">
        <v>43048</v>
      </c>
      <c r="D12073">
        <v>1292574</v>
      </c>
      <c r="E12073">
        <v>1546</v>
      </c>
      <c r="F12073">
        <v>3</v>
      </c>
      <c r="G12073">
        <v>422.8</v>
      </c>
      <c r="H12073" s="1">
        <v>43049</v>
      </c>
      <c r="I12073">
        <v>999999</v>
      </c>
      <c r="J12073">
        <v>376.29199999999997</v>
      </c>
      <c r="K12073">
        <v>140.084</v>
      </c>
      <c r="L12073" t="s">
        <v>13</v>
      </c>
      <c r="M12073">
        <v>1</v>
      </c>
    </row>
    <row r="12074" spans="1:13" x14ac:dyDescent="0.25">
      <c r="A12074">
        <v>287002</v>
      </c>
      <c r="B12074">
        <v>1</v>
      </c>
      <c r="C12074" s="1">
        <v>43048</v>
      </c>
      <c r="D12074">
        <v>1292574</v>
      </c>
      <c r="E12074">
        <v>457</v>
      </c>
      <c r="F12074">
        <v>1</v>
      </c>
      <c r="G12074">
        <v>329.92500000000001</v>
      </c>
      <c r="H12074" s="1">
        <v>43049</v>
      </c>
      <c r="I12074">
        <v>999999</v>
      </c>
      <c r="J12074">
        <v>287.03469999999999</v>
      </c>
      <c r="K12074">
        <v>168.21</v>
      </c>
      <c r="L12074" t="s">
        <v>13</v>
      </c>
      <c r="M12074">
        <v>1</v>
      </c>
    </row>
    <row r="12075" spans="1:13" x14ac:dyDescent="0.25">
      <c r="A12075">
        <v>287002</v>
      </c>
      <c r="B12075">
        <v>2</v>
      </c>
      <c r="C12075" s="1">
        <v>43048</v>
      </c>
      <c r="D12075">
        <v>1292574</v>
      </c>
      <c r="E12075">
        <v>1583</v>
      </c>
      <c r="F12075">
        <v>1</v>
      </c>
      <c r="G12075">
        <v>18.056999999999999</v>
      </c>
      <c r="H12075" s="1">
        <v>43049</v>
      </c>
      <c r="I12075">
        <v>999999</v>
      </c>
      <c r="J12075">
        <v>16.612400000000001</v>
      </c>
      <c r="K12075">
        <v>8.3070000000000004</v>
      </c>
      <c r="L12075" t="s">
        <v>13</v>
      </c>
      <c r="M12075">
        <v>1</v>
      </c>
    </row>
    <row r="12076" spans="1:13" x14ac:dyDescent="0.25">
      <c r="A12076">
        <v>287002</v>
      </c>
      <c r="B12076">
        <v>3</v>
      </c>
      <c r="C12076" s="1">
        <v>43048</v>
      </c>
      <c r="D12076">
        <v>1292574</v>
      </c>
      <c r="E12076">
        <v>327</v>
      </c>
      <c r="F12076">
        <v>4</v>
      </c>
      <c r="G12076">
        <v>265.05</v>
      </c>
      <c r="H12076" s="1">
        <v>43049</v>
      </c>
      <c r="I12076">
        <v>999999</v>
      </c>
      <c r="J12076">
        <v>265.05</v>
      </c>
      <c r="K12076">
        <v>135.12799999999999</v>
      </c>
      <c r="L12076" t="s">
        <v>13</v>
      </c>
      <c r="M12076">
        <v>1</v>
      </c>
    </row>
    <row r="12077" spans="1:13" x14ac:dyDescent="0.25">
      <c r="A12077">
        <v>287002</v>
      </c>
      <c r="B12077">
        <v>4</v>
      </c>
      <c r="C12077" s="1">
        <v>43048</v>
      </c>
      <c r="D12077">
        <v>1292574</v>
      </c>
      <c r="E12077">
        <v>1540</v>
      </c>
      <c r="F12077">
        <v>1</v>
      </c>
      <c r="G12077">
        <v>532</v>
      </c>
      <c r="H12077" s="1">
        <v>43049</v>
      </c>
      <c r="I12077">
        <v>999999</v>
      </c>
      <c r="J12077">
        <v>500.08</v>
      </c>
      <c r="K12077">
        <v>176.26</v>
      </c>
      <c r="L12077" t="s">
        <v>13</v>
      </c>
      <c r="M12077">
        <v>1</v>
      </c>
    </row>
    <row r="12078" spans="1:13" x14ac:dyDescent="0.25">
      <c r="A12078">
        <v>287003</v>
      </c>
      <c r="B12078">
        <v>0</v>
      </c>
      <c r="C12078" s="1">
        <v>43048</v>
      </c>
      <c r="D12078">
        <v>211241</v>
      </c>
      <c r="E12078">
        <v>722</v>
      </c>
      <c r="F12078">
        <v>3</v>
      </c>
      <c r="G12078">
        <v>343.5</v>
      </c>
      <c r="H12078" s="1">
        <v>43050</v>
      </c>
      <c r="I12078">
        <v>999999</v>
      </c>
      <c r="J12078">
        <v>309.14999999999998</v>
      </c>
      <c r="K12078">
        <v>113.80500000000001</v>
      </c>
      <c r="L12078" t="s">
        <v>15</v>
      </c>
      <c r="M12078">
        <v>1.2707999999999999</v>
      </c>
    </row>
    <row r="12079" spans="1:13" x14ac:dyDescent="0.25">
      <c r="A12079">
        <v>287004</v>
      </c>
      <c r="B12079">
        <v>0</v>
      </c>
      <c r="C12079" s="1">
        <v>43048</v>
      </c>
      <c r="D12079">
        <v>679405</v>
      </c>
      <c r="E12079">
        <v>199</v>
      </c>
      <c r="F12079">
        <v>2</v>
      </c>
      <c r="G12079">
        <v>540.54999999999995</v>
      </c>
      <c r="H12079" s="1">
        <v>43050</v>
      </c>
      <c r="I12079">
        <v>999999</v>
      </c>
      <c r="J12079">
        <v>475.68400000000003</v>
      </c>
      <c r="K12079">
        <v>248.577</v>
      </c>
      <c r="L12079" t="s">
        <v>14</v>
      </c>
      <c r="M12079">
        <v>0.85980000000000001</v>
      </c>
    </row>
    <row r="12080" spans="1:13" x14ac:dyDescent="0.25">
      <c r="A12080">
        <v>287004</v>
      </c>
      <c r="B12080">
        <v>1</v>
      </c>
      <c r="C12080" s="1">
        <v>43048</v>
      </c>
      <c r="D12080">
        <v>679405</v>
      </c>
      <c r="E12080">
        <v>1340</v>
      </c>
      <c r="F12080">
        <v>1</v>
      </c>
      <c r="G12080">
        <v>19.866</v>
      </c>
      <c r="H12080" s="1">
        <v>43050</v>
      </c>
      <c r="I12080">
        <v>999999</v>
      </c>
      <c r="J12080">
        <v>17.680700000000002</v>
      </c>
      <c r="K12080">
        <v>10.122</v>
      </c>
      <c r="L12080" t="s">
        <v>14</v>
      </c>
      <c r="M12080">
        <v>0.85980000000000001</v>
      </c>
    </row>
    <row r="12081" spans="1:13" x14ac:dyDescent="0.25">
      <c r="A12081">
        <v>287004</v>
      </c>
      <c r="B12081">
        <v>2</v>
      </c>
      <c r="C12081" s="1">
        <v>43048</v>
      </c>
      <c r="D12081">
        <v>679405</v>
      </c>
      <c r="E12081">
        <v>119</v>
      </c>
      <c r="F12081">
        <v>2</v>
      </c>
      <c r="G12081">
        <v>113.9905</v>
      </c>
      <c r="H12081" s="1">
        <v>43050</v>
      </c>
      <c r="I12081">
        <v>999999</v>
      </c>
      <c r="J12081">
        <v>113.9905</v>
      </c>
      <c r="K12081">
        <v>58.111499999999999</v>
      </c>
      <c r="L12081" t="s">
        <v>14</v>
      </c>
      <c r="M12081">
        <v>0.85980000000000001</v>
      </c>
    </row>
    <row r="12082" spans="1:13" x14ac:dyDescent="0.25">
      <c r="A12082">
        <v>287005</v>
      </c>
      <c r="B12082">
        <v>0</v>
      </c>
      <c r="C12082" s="1">
        <v>43048</v>
      </c>
      <c r="D12082">
        <v>600223</v>
      </c>
      <c r="E12082">
        <v>82</v>
      </c>
      <c r="F12082">
        <v>4</v>
      </c>
      <c r="G12082">
        <v>36.494999999999997</v>
      </c>
      <c r="H12082" s="1">
        <v>43048</v>
      </c>
      <c r="I12082">
        <v>140</v>
      </c>
      <c r="J12082">
        <v>36.494999999999997</v>
      </c>
      <c r="K12082">
        <v>16.785</v>
      </c>
      <c r="L12082" t="s">
        <v>14</v>
      </c>
      <c r="M12082">
        <v>0.85980000000000001</v>
      </c>
    </row>
    <row r="12083" spans="1:13" x14ac:dyDescent="0.25">
      <c r="A12083">
        <v>287005</v>
      </c>
      <c r="B12083">
        <v>1</v>
      </c>
      <c r="C12083" s="1">
        <v>43048</v>
      </c>
      <c r="D12083">
        <v>600223</v>
      </c>
      <c r="E12083">
        <v>459</v>
      </c>
      <c r="F12083">
        <v>3</v>
      </c>
      <c r="G12083">
        <v>404.85</v>
      </c>
      <c r="H12083" s="1">
        <v>43048</v>
      </c>
      <c r="I12083">
        <v>140</v>
      </c>
      <c r="J12083">
        <v>364.36500000000001</v>
      </c>
      <c r="K12083">
        <v>206.4</v>
      </c>
      <c r="L12083" t="s">
        <v>14</v>
      </c>
      <c r="M12083">
        <v>0.85980000000000001</v>
      </c>
    </row>
    <row r="12084" spans="1:13" x14ac:dyDescent="0.25">
      <c r="A12084">
        <v>287006</v>
      </c>
      <c r="B12084">
        <v>0</v>
      </c>
      <c r="C12084" s="1">
        <v>43048</v>
      </c>
      <c r="D12084">
        <v>1744651</v>
      </c>
      <c r="E12084">
        <v>186</v>
      </c>
      <c r="F12084">
        <v>2</v>
      </c>
      <c r="G12084">
        <v>85.405000000000001</v>
      </c>
      <c r="H12084" s="1">
        <v>43050</v>
      </c>
      <c r="I12084">
        <v>999999</v>
      </c>
      <c r="J12084">
        <v>76.864500000000007</v>
      </c>
      <c r="K12084">
        <v>43.538499999999999</v>
      </c>
      <c r="L12084" t="s">
        <v>13</v>
      </c>
      <c r="M12084">
        <v>1</v>
      </c>
    </row>
    <row r="12085" spans="1:13" x14ac:dyDescent="0.25">
      <c r="A12085">
        <v>287007</v>
      </c>
      <c r="B12085">
        <v>0</v>
      </c>
      <c r="C12085" s="1">
        <v>43048</v>
      </c>
      <c r="D12085">
        <v>1944255</v>
      </c>
      <c r="E12085">
        <v>1638</v>
      </c>
      <c r="F12085">
        <v>1</v>
      </c>
      <c r="G12085">
        <v>18.056999999999999</v>
      </c>
      <c r="H12085" s="1">
        <v>43048</v>
      </c>
      <c r="I12085">
        <v>510</v>
      </c>
      <c r="J12085">
        <v>15.7095</v>
      </c>
      <c r="K12085">
        <v>8.3070000000000004</v>
      </c>
      <c r="L12085" t="s">
        <v>13</v>
      </c>
      <c r="M12085">
        <v>1</v>
      </c>
    </row>
    <row r="12086" spans="1:13" x14ac:dyDescent="0.25">
      <c r="A12086">
        <v>287007</v>
      </c>
      <c r="B12086">
        <v>1</v>
      </c>
      <c r="C12086" s="1">
        <v>43048</v>
      </c>
      <c r="D12086">
        <v>1944255</v>
      </c>
      <c r="E12086">
        <v>260</v>
      </c>
      <c r="F12086">
        <v>2</v>
      </c>
      <c r="G12086">
        <v>322.05</v>
      </c>
      <c r="H12086" s="1">
        <v>43048</v>
      </c>
      <c r="I12086">
        <v>510</v>
      </c>
      <c r="J12086">
        <v>296.286</v>
      </c>
      <c r="K12086">
        <v>148.09549999999999</v>
      </c>
      <c r="L12086" t="s">
        <v>13</v>
      </c>
      <c r="M12086">
        <v>1</v>
      </c>
    </row>
    <row r="12087" spans="1:13" x14ac:dyDescent="0.25">
      <c r="A12087">
        <v>287007</v>
      </c>
      <c r="B12087">
        <v>2</v>
      </c>
      <c r="C12087" s="1">
        <v>43048</v>
      </c>
      <c r="D12087">
        <v>1944255</v>
      </c>
      <c r="E12087">
        <v>295</v>
      </c>
      <c r="F12087">
        <v>1</v>
      </c>
      <c r="G12087">
        <v>265.05</v>
      </c>
      <c r="H12087" s="1">
        <v>43048</v>
      </c>
      <c r="I12087">
        <v>510</v>
      </c>
      <c r="J12087">
        <v>265.05</v>
      </c>
      <c r="K12087">
        <v>135.12799999999999</v>
      </c>
      <c r="L12087" t="s">
        <v>13</v>
      </c>
      <c r="M12087">
        <v>1</v>
      </c>
    </row>
    <row r="12088" spans="1:13" x14ac:dyDescent="0.25">
      <c r="A12088">
        <v>287007</v>
      </c>
      <c r="B12088">
        <v>3</v>
      </c>
      <c r="C12088" s="1">
        <v>43048</v>
      </c>
      <c r="D12088">
        <v>1944255</v>
      </c>
      <c r="E12088">
        <v>439</v>
      </c>
      <c r="F12088">
        <v>4</v>
      </c>
      <c r="G12088">
        <v>838.5</v>
      </c>
      <c r="H12088" s="1">
        <v>43048</v>
      </c>
      <c r="I12088">
        <v>510</v>
      </c>
      <c r="J12088">
        <v>763.03499999999997</v>
      </c>
      <c r="K12088">
        <v>385.59</v>
      </c>
      <c r="L12088" t="s">
        <v>13</v>
      </c>
      <c r="M12088">
        <v>1</v>
      </c>
    </row>
    <row r="12089" spans="1:13" x14ac:dyDescent="0.25">
      <c r="A12089">
        <v>287100</v>
      </c>
      <c r="B12089">
        <v>0</v>
      </c>
      <c r="C12089" s="1">
        <v>43049</v>
      </c>
      <c r="D12089">
        <v>2090291</v>
      </c>
      <c r="E12089">
        <v>1388</v>
      </c>
      <c r="F12089">
        <v>1</v>
      </c>
      <c r="G12089">
        <v>46.186</v>
      </c>
      <c r="H12089" s="1">
        <v>43051</v>
      </c>
      <c r="I12089">
        <v>999999</v>
      </c>
      <c r="J12089">
        <v>46.186</v>
      </c>
      <c r="K12089">
        <v>21.238</v>
      </c>
      <c r="L12089" t="s">
        <v>13</v>
      </c>
      <c r="M12089">
        <v>1</v>
      </c>
    </row>
    <row r="12090" spans="1:13" x14ac:dyDescent="0.25">
      <c r="A12090">
        <v>287101</v>
      </c>
      <c r="B12090">
        <v>0</v>
      </c>
      <c r="C12090" s="1">
        <v>43049</v>
      </c>
      <c r="D12090">
        <v>2052708</v>
      </c>
      <c r="E12090">
        <v>1618</v>
      </c>
      <c r="F12090">
        <v>8</v>
      </c>
      <c r="G12090">
        <v>76.686999999999998</v>
      </c>
      <c r="H12090" s="1">
        <v>43052</v>
      </c>
      <c r="I12090">
        <v>999999</v>
      </c>
      <c r="J12090">
        <v>76.686999999999998</v>
      </c>
      <c r="K12090">
        <v>35.268999999999998</v>
      </c>
      <c r="L12090" t="s">
        <v>13</v>
      </c>
      <c r="M12090">
        <v>1</v>
      </c>
    </row>
    <row r="12091" spans="1:13" x14ac:dyDescent="0.25">
      <c r="A12091">
        <v>287101</v>
      </c>
      <c r="B12091">
        <v>1</v>
      </c>
      <c r="C12091" s="1">
        <v>43049</v>
      </c>
      <c r="D12091">
        <v>2052708</v>
      </c>
      <c r="E12091">
        <v>1655</v>
      </c>
      <c r="F12091">
        <v>2</v>
      </c>
      <c r="G12091">
        <v>376.98700000000002</v>
      </c>
      <c r="H12091" s="1">
        <v>43052</v>
      </c>
      <c r="I12091">
        <v>999999</v>
      </c>
      <c r="J12091">
        <v>331.74849999999998</v>
      </c>
      <c r="K12091">
        <v>124.904</v>
      </c>
      <c r="L12091" t="s">
        <v>13</v>
      </c>
      <c r="M12091">
        <v>1</v>
      </c>
    </row>
    <row r="12092" spans="1:13" x14ac:dyDescent="0.25">
      <c r="A12092">
        <v>287101</v>
      </c>
      <c r="B12092">
        <v>2</v>
      </c>
      <c r="C12092" s="1">
        <v>43049</v>
      </c>
      <c r="D12092">
        <v>2052708</v>
      </c>
      <c r="E12092">
        <v>1490</v>
      </c>
      <c r="F12092">
        <v>4</v>
      </c>
      <c r="G12092">
        <v>180.6</v>
      </c>
      <c r="H12092" s="1">
        <v>43052</v>
      </c>
      <c r="I12092">
        <v>999999</v>
      </c>
      <c r="J12092">
        <v>162.54</v>
      </c>
      <c r="K12092">
        <v>92.078000000000003</v>
      </c>
      <c r="L12092" t="s">
        <v>13</v>
      </c>
      <c r="M12092">
        <v>1</v>
      </c>
    </row>
    <row r="12093" spans="1:13" x14ac:dyDescent="0.25">
      <c r="A12093">
        <v>287101</v>
      </c>
      <c r="B12093">
        <v>3</v>
      </c>
      <c r="C12093" s="1">
        <v>43049</v>
      </c>
      <c r="D12093">
        <v>2052708</v>
      </c>
      <c r="E12093">
        <v>126</v>
      </c>
      <c r="F12093">
        <v>5</v>
      </c>
      <c r="G12093">
        <v>136.22999999999999</v>
      </c>
      <c r="H12093" s="1">
        <v>43052</v>
      </c>
      <c r="I12093">
        <v>999999</v>
      </c>
      <c r="J12093">
        <v>136.22999999999999</v>
      </c>
      <c r="K12093">
        <v>69.454499999999996</v>
      </c>
      <c r="L12093" t="s">
        <v>13</v>
      </c>
      <c r="M12093">
        <v>1</v>
      </c>
    </row>
    <row r="12094" spans="1:13" x14ac:dyDescent="0.25">
      <c r="A12094">
        <v>287101</v>
      </c>
      <c r="B12094">
        <v>4</v>
      </c>
      <c r="C12094" s="1">
        <v>43049</v>
      </c>
      <c r="D12094">
        <v>2052708</v>
      </c>
      <c r="E12094">
        <v>1615</v>
      </c>
      <c r="F12094">
        <v>1</v>
      </c>
      <c r="G12094">
        <v>376.98700000000002</v>
      </c>
      <c r="H12094" s="1">
        <v>43052</v>
      </c>
      <c r="I12094">
        <v>999999</v>
      </c>
      <c r="J12094">
        <v>335.51839999999999</v>
      </c>
      <c r="K12094">
        <v>124.904</v>
      </c>
      <c r="L12094" t="s">
        <v>13</v>
      </c>
      <c r="M12094">
        <v>1</v>
      </c>
    </row>
    <row r="12095" spans="1:13" x14ac:dyDescent="0.25">
      <c r="A12095">
        <v>287101</v>
      </c>
      <c r="B12095">
        <v>5</v>
      </c>
      <c r="C12095" s="1">
        <v>43049</v>
      </c>
      <c r="D12095">
        <v>2052708</v>
      </c>
      <c r="E12095">
        <v>144</v>
      </c>
      <c r="F12095">
        <v>7</v>
      </c>
      <c r="G12095">
        <v>284.9905</v>
      </c>
      <c r="H12095" s="1">
        <v>43052</v>
      </c>
      <c r="I12095">
        <v>999999</v>
      </c>
      <c r="J12095">
        <v>276.44069999999999</v>
      </c>
      <c r="K12095">
        <v>145.29300000000001</v>
      </c>
      <c r="L12095" t="s">
        <v>13</v>
      </c>
      <c r="M12095">
        <v>1</v>
      </c>
    </row>
    <row r="12096" spans="1:13" x14ac:dyDescent="0.25">
      <c r="A12096">
        <v>287101</v>
      </c>
      <c r="B12096">
        <v>6</v>
      </c>
      <c r="C12096" s="1">
        <v>43049</v>
      </c>
      <c r="D12096">
        <v>2052708</v>
      </c>
      <c r="E12096">
        <v>574</v>
      </c>
      <c r="F12096">
        <v>3</v>
      </c>
      <c r="G12096">
        <v>163.5</v>
      </c>
      <c r="H12096" s="1">
        <v>43052</v>
      </c>
      <c r="I12096">
        <v>999999</v>
      </c>
      <c r="J12096">
        <v>163.5</v>
      </c>
      <c r="K12096">
        <v>83.355000000000004</v>
      </c>
      <c r="L12096" t="s">
        <v>13</v>
      </c>
      <c r="M12096">
        <v>1</v>
      </c>
    </row>
    <row r="12097" spans="1:13" x14ac:dyDescent="0.25">
      <c r="A12097">
        <v>287102</v>
      </c>
      <c r="B12097">
        <v>0</v>
      </c>
      <c r="C12097" s="1">
        <v>43049</v>
      </c>
      <c r="D12097">
        <v>649310</v>
      </c>
      <c r="E12097">
        <v>424</v>
      </c>
      <c r="F12097">
        <v>7</v>
      </c>
      <c r="G12097">
        <v>404.92500000000001</v>
      </c>
      <c r="H12097" s="1">
        <v>43049</v>
      </c>
      <c r="I12097">
        <v>150</v>
      </c>
      <c r="J12097">
        <v>396.82650000000001</v>
      </c>
      <c r="K12097">
        <v>206.44499999999999</v>
      </c>
      <c r="L12097" t="s">
        <v>14</v>
      </c>
      <c r="M12097">
        <v>0.85809999999999997</v>
      </c>
    </row>
    <row r="12098" spans="1:13" x14ac:dyDescent="0.25">
      <c r="A12098">
        <v>287102</v>
      </c>
      <c r="B12098">
        <v>1</v>
      </c>
      <c r="C12098" s="1">
        <v>43049</v>
      </c>
      <c r="D12098">
        <v>649310</v>
      </c>
      <c r="E12098">
        <v>119</v>
      </c>
      <c r="F12098">
        <v>6</v>
      </c>
      <c r="G12098">
        <v>113.9905</v>
      </c>
      <c r="H12098" s="1">
        <v>43049</v>
      </c>
      <c r="I12098">
        <v>150</v>
      </c>
      <c r="J12098">
        <v>113.9905</v>
      </c>
      <c r="K12098">
        <v>58.111499999999999</v>
      </c>
      <c r="L12098" t="s">
        <v>14</v>
      </c>
      <c r="M12098">
        <v>0.85809999999999997</v>
      </c>
    </row>
    <row r="12099" spans="1:13" x14ac:dyDescent="0.25">
      <c r="A12099">
        <v>287102</v>
      </c>
      <c r="B12099">
        <v>2</v>
      </c>
      <c r="C12099" s="1">
        <v>43049</v>
      </c>
      <c r="D12099">
        <v>649310</v>
      </c>
      <c r="E12099">
        <v>295</v>
      </c>
      <c r="F12099">
        <v>2</v>
      </c>
      <c r="G12099">
        <v>265.05</v>
      </c>
      <c r="H12099" s="1">
        <v>43049</v>
      </c>
      <c r="I12099">
        <v>150</v>
      </c>
      <c r="J12099">
        <v>230.59350000000001</v>
      </c>
      <c r="K12099">
        <v>135.12799999999999</v>
      </c>
      <c r="L12099" t="s">
        <v>14</v>
      </c>
      <c r="M12099">
        <v>0.85809999999999997</v>
      </c>
    </row>
    <row r="12100" spans="1:13" x14ac:dyDescent="0.25">
      <c r="A12100">
        <v>287103</v>
      </c>
      <c r="B12100">
        <v>0</v>
      </c>
      <c r="C12100" s="1">
        <v>43049</v>
      </c>
      <c r="D12100">
        <v>541312</v>
      </c>
      <c r="E12100">
        <v>1342</v>
      </c>
      <c r="F12100">
        <v>3</v>
      </c>
      <c r="G12100">
        <v>58.8</v>
      </c>
      <c r="H12100" s="1">
        <v>43049</v>
      </c>
      <c r="I12100">
        <v>200</v>
      </c>
      <c r="J12100">
        <v>55.86</v>
      </c>
      <c r="K12100">
        <v>19.488</v>
      </c>
      <c r="L12100" t="s">
        <v>14</v>
      </c>
      <c r="M12100">
        <v>0.85809999999999997</v>
      </c>
    </row>
    <row r="12101" spans="1:13" x14ac:dyDescent="0.25">
      <c r="A12101">
        <v>287104</v>
      </c>
      <c r="B12101">
        <v>0</v>
      </c>
      <c r="C12101" s="1">
        <v>43049</v>
      </c>
      <c r="D12101">
        <v>1864974</v>
      </c>
      <c r="E12101">
        <v>432</v>
      </c>
      <c r="F12101">
        <v>9</v>
      </c>
      <c r="G12101">
        <v>749.85</v>
      </c>
      <c r="H12101" s="1">
        <v>43052</v>
      </c>
      <c r="I12101">
        <v>999999</v>
      </c>
      <c r="J12101">
        <v>659.86800000000005</v>
      </c>
      <c r="K12101">
        <v>382.29</v>
      </c>
      <c r="L12101" t="s">
        <v>13</v>
      </c>
      <c r="M12101">
        <v>1</v>
      </c>
    </row>
    <row r="12102" spans="1:13" x14ac:dyDescent="0.25">
      <c r="A12102">
        <v>287200</v>
      </c>
      <c r="B12102">
        <v>0</v>
      </c>
      <c r="C12102" s="1">
        <v>43050</v>
      </c>
      <c r="D12102">
        <v>489948</v>
      </c>
      <c r="E12102">
        <v>2506</v>
      </c>
      <c r="F12102">
        <v>1</v>
      </c>
      <c r="G12102">
        <v>6.6360000000000001</v>
      </c>
      <c r="H12102" s="1">
        <v>43052</v>
      </c>
      <c r="I12102">
        <v>999999</v>
      </c>
      <c r="J12102">
        <v>6.6360000000000001</v>
      </c>
      <c r="K12102">
        <v>3.3879999999999999</v>
      </c>
      <c r="L12102" t="s">
        <v>14</v>
      </c>
      <c r="M12102">
        <v>0.85809999999999997</v>
      </c>
    </row>
    <row r="12103" spans="1:13" x14ac:dyDescent="0.25">
      <c r="A12103">
        <v>287201</v>
      </c>
      <c r="B12103">
        <v>0</v>
      </c>
      <c r="C12103" s="1">
        <v>43050</v>
      </c>
      <c r="D12103">
        <v>313594</v>
      </c>
      <c r="E12103">
        <v>669</v>
      </c>
      <c r="F12103">
        <v>1</v>
      </c>
      <c r="G12103">
        <v>282</v>
      </c>
      <c r="H12103" s="1">
        <v>43050</v>
      </c>
      <c r="I12103">
        <v>100</v>
      </c>
      <c r="J12103">
        <v>256.62</v>
      </c>
      <c r="K12103">
        <v>129.67500000000001</v>
      </c>
      <c r="L12103" t="s">
        <v>15</v>
      </c>
      <c r="M12103">
        <v>1.2669999999999999</v>
      </c>
    </row>
    <row r="12104" spans="1:13" x14ac:dyDescent="0.25">
      <c r="A12104">
        <v>287202</v>
      </c>
      <c r="B12104">
        <v>0</v>
      </c>
      <c r="C12104" s="1">
        <v>43050</v>
      </c>
      <c r="D12104">
        <v>1330358</v>
      </c>
      <c r="E12104">
        <v>672</v>
      </c>
      <c r="F12104">
        <v>3</v>
      </c>
      <c r="G12104">
        <v>253.5</v>
      </c>
      <c r="H12104" s="1">
        <v>43050</v>
      </c>
      <c r="I12104">
        <v>570</v>
      </c>
      <c r="J12104">
        <v>230.685</v>
      </c>
      <c r="K12104">
        <v>116.58</v>
      </c>
      <c r="L12104" t="s">
        <v>13</v>
      </c>
      <c r="M12104">
        <v>1</v>
      </c>
    </row>
    <row r="12105" spans="1:13" x14ac:dyDescent="0.25">
      <c r="A12105">
        <v>287202</v>
      </c>
      <c r="B12105">
        <v>1</v>
      </c>
      <c r="C12105" s="1">
        <v>43050</v>
      </c>
      <c r="D12105">
        <v>1330358</v>
      </c>
      <c r="E12105">
        <v>243</v>
      </c>
      <c r="F12105">
        <v>2</v>
      </c>
      <c r="G12105">
        <v>388.55</v>
      </c>
      <c r="H12105" s="1">
        <v>43050</v>
      </c>
      <c r="I12105">
        <v>570</v>
      </c>
      <c r="J12105">
        <v>388.55</v>
      </c>
      <c r="K12105">
        <v>198.09399999999999</v>
      </c>
      <c r="L12105" t="s">
        <v>13</v>
      </c>
      <c r="M12105">
        <v>1</v>
      </c>
    </row>
    <row r="12106" spans="1:13" x14ac:dyDescent="0.25">
      <c r="A12106">
        <v>287202</v>
      </c>
      <c r="B12106">
        <v>2</v>
      </c>
      <c r="C12106" s="1">
        <v>43050</v>
      </c>
      <c r="D12106">
        <v>1330358</v>
      </c>
      <c r="E12106">
        <v>1702</v>
      </c>
      <c r="F12106">
        <v>4</v>
      </c>
      <c r="G12106">
        <v>15.291</v>
      </c>
      <c r="H12106" s="1">
        <v>43050</v>
      </c>
      <c r="I12106">
        <v>570</v>
      </c>
      <c r="J12106">
        <v>15.291</v>
      </c>
      <c r="K12106">
        <v>5.0670000000000002</v>
      </c>
      <c r="L12106" t="s">
        <v>13</v>
      </c>
      <c r="M12106">
        <v>1</v>
      </c>
    </row>
    <row r="12107" spans="1:13" x14ac:dyDescent="0.25">
      <c r="A12107">
        <v>287203</v>
      </c>
      <c r="B12107">
        <v>0</v>
      </c>
      <c r="C12107" s="1">
        <v>43050</v>
      </c>
      <c r="D12107">
        <v>382460</v>
      </c>
      <c r="E12107">
        <v>1689</v>
      </c>
      <c r="F12107">
        <v>1</v>
      </c>
      <c r="G12107">
        <v>4.4820000000000002</v>
      </c>
      <c r="H12107" s="1">
        <v>43050</v>
      </c>
      <c r="I12107">
        <v>100</v>
      </c>
      <c r="J12107">
        <v>4.4820000000000002</v>
      </c>
      <c r="K12107">
        <v>2.286</v>
      </c>
      <c r="L12107" t="s">
        <v>15</v>
      </c>
      <c r="M12107">
        <v>1.2669999999999999</v>
      </c>
    </row>
    <row r="12108" spans="1:13" x14ac:dyDescent="0.25">
      <c r="A12108">
        <v>287203</v>
      </c>
      <c r="B12108">
        <v>1</v>
      </c>
      <c r="C12108" s="1">
        <v>43050</v>
      </c>
      <c r="D12108">
        <v>382460</v>
      </c>
      <c r="E12108">
        <v>1565</v>
      </c>
      <c r="F12108">
        <v>1</v>
      </c>
      <c r="G12108">
        <v>357</v>
      </c>
      <c r="H12108" s="1">
        <v>43050</v>
      </c>
      <c r="I12108">
        <v>100</v>
      </c>
      <c r="J12108">
        <v>317.73</v>
      </c>
      <c r="K12108">
        <v>164.178</v>
      </c>
      <c r="L12108" t="s">
        <v>15</v>
      </c>
      <c r="M12108">
        <v>1.2669999999999999</v>
      </c>
    </row>
    <row r="12109" spans="1:13" x14ac:dyDescent="0.25">
      <c r="A12109">
        <v>287203</v>
      </c>
      <c r="B12109">
        <v>2</v>
      </c>
      <c r="C12109" s="1">
        <v>43050</v>
      </c>
      <c r="D12109">
        <v>382460</v>
      </c>
      <c r="E12109">
        <v>564</v>
      </c>
      <c r="F12109">
        <v>5</v>
      </c>
      <c r="G12109">
        <v>3748.5</v>
      </c>
      <c r="H12109" s="1">
        <v>43050</v>
      </c>
      <c r="I12109">
        <v>100</v>
      </c>
      <c r="J12109">
        <v>3298.68</v>
      </c>
      <c r="K12109">
        <v>1241.9549999999999</v>
      </c>
      <c r="L12109" t="s">
        <v>15</v>
      </c>
      <c r="M12109">
        <v>1.2669999999999999</v>
      </c>
    </row>
    <row r="12110" spans="1:13" x14ac:dyDescent="0.25">
      <c r="A12110">
        <v>287203</v>
      </c>
      <c r="B12110">
        <v>3</v>
      </c>
      <c r="C12110" s="1">
        <v>43050</v>
      </c>
      <c r="D12110">
        <v>382460</v>
      </c>
      <c r="E12110">
        <v>1486</v>
      </c>
      <c r="F12110">
        <v>1</v>
      </c>
      <c r="G12110">
        <v>403.2</v>
      </c>
      <c r="H12110" s="1">
        <v>43050</v>
      </c>
      <c r="I12110">
        <v>100</v>
      </c>
      <c r="J12110">
        <v>370.94400000000002</v>
      </c>
      <c r="K12110">
        <v>185.416</v>
      </c>
      <c r="L12110" t="s">
        <v>15</v>
      </c>
      <c r="M12110">
        <v>1.2669999999999999</v>
      </c>
    </row>
    <row r="12111" spans="1:13" x14ac:dyDescent="0.25">
      <c r="A12111">
        <v>287204</v>
      </c>
      <c r="B12111">
        <v>0</v>
      </c>
      <c r="C12111" s="1">
        <v>43050</v>
      </c>
      <c r="D12111">
        <v>1795527</v>
      </c>
      <c r="E12111">
        <v>1543</v>
      </c>
      <c r="F12111">
        <v>5</v>
      </c>
      <c r="G12111">
        <v>562.79999999999995</v>
      </c>
      <c r="H12111" s="1">
        <v>43053</v>
      </c>
      <c r="I12111">
        <v>999999</v>
      </c>
      <c r="J12111">
        <v>500.892</v>
      </c>
      <c r="K12111">
        <v>186.46600000000001</v>
      </c>
      <c r="L12111" t="s">
        <v>13</v>
      </c>
      <c r="M12111">
        <v>1</v>
      </c>
    </row>
    <row r="12112" spans="1:13" x14ac:dyDescent="0.25">
      <c r="A12112">
        <v>287204</v>
      </c>
      <c r="B12112">
        <v>1</v>
      </c>
      <c r="C12112" s="1">
        <v>43050</v>
      </c>
      <c r="D12112">
        <v>1795527</v>
      </c>
      <c r="E12112">
        <v>1528</v>
      </c>
      <c r="F12112">
        <v>4</v>
      </c>
      <c r="G12112">
        <v>422.8</v>
      </c>
      <c r="H12112" s="1">
        <v>43053</v>
      </c>
      <c r="I12112">
        <v>999999</v>
      </c>
      <c r="J12112">
        <v>384.74799999999999</v>
      </c>
      <c r="K12112">
        <v>140.084</v>
      </c>
      <c r="L12112" t="s">
        <v>13</v>
      </c>
      <c r="M12112">
        <v>1</v>
      </c>
    </row>
    <row r="12113" spans="1:13" x14ac:dyDescent="0.25">
      <c r="A12113">
        <v>287205</v>
      </c>
      <c r="B12113">
        <v>0</v>
      </c>
      <c r="C12113" s="1">
        <v>43050</v>
      </c>
      <c r="D12113">
        <v>374075</v>
      </c>
      <c r="E12113">
        <v>1820</v>
      </c>
      <c r="F12113">
        <v>1</v>
      </c>
      <c r="G12113">
        <v>28.8</v>
      </c>
      <c r="H12113" s="1">
        <v>43052</v>
      </c>
      <c r="I12113">
        <v>999999</v>
      </c>
      <c r="J12113">
        <v>26.207999999999998</v>
      </c>
      <c r="K12113">
        <v>14.679</v>
      </c>
      <c r="L12113" t="s">
        <v>15</v>
      </c>
      <c r="M12113">
        <v>1.2669999999999999</v>
      </c>
    </row>
    <row r="12114" spans="1:13" x14ac:dyDescent="0.25">
      <c r="A12114">
        <v>287206</v>
      </c>
      <c r="B12114">
        <v>0</v>
      </c>
      <c r="C12114" s="1">
        <v>43050</v>
      </c>
      <c r="D12114">
        <v>1591998</v>
      </c>
      <c r="E12114">
        <v>572</v>
      </c>
      <c r="F12114">
        <v>6</v>
      </c>
      <c r="G12114">
        <v>285</v>
      </c>
      <c r="H12114" s="1">
        <v>43050</v>
      </c>
      <c r="I12114">
        <v>630</v>
      </c>
      <c r="J12114">
        <v>279.3</v>
      </c>
      <c r="K12114">
        <v>131.05500000000001</v>
      </c>
      <c r="L12114" t="s">
        <v>13</v>
      </c>
      <c r="M12114">
        <v>1</v>
      </c>
    </row>
    <row r="12115" spans="1:13" x14ac:dyDescent="0.25">
      <c r="A12115">
        <v>287206</v>
      </c>
      <c r="B12115">
        <v>1</v>
      </c>
      <c r="C12115" s="1">
        <v>43050</v>
      </c>
      <c r="D12115">
        <v>1591998</v>
      </c>
      <c r="E12115">
        <v>2035</v>
      </c>
      <c r="F12115">
        <v>1</v>
      </c>
      <c r="G12115">
        <v>89.991</v>
      </c>
      <c r="H12115" s="1">
        <v>43050</v>
      </c>
      <c r="I12115">
        <v>630</v>
      </c>
      <c r="J12115">
        <v>89.991</v>
      </c>
      <c r="K12115">
        <v>45.881999999999998</v>
      </c>
      <c r="L12115" t="s">
        <v>13</v>
      </c>
      <c r="M12115">
        <v>1</v>
      </c>
    </row>
    <row r="12116" spans="1:13" x14ac:dyDescent="0.25">
      <c r="A12116">
        <v>287206</v>
      </c>
      <c r="B12116">
        <v>2</v>
      </c>
      <c r="C12116" s="1">
        <v>43050</v>
      </c>
      <c r="D12116">
        <v>1591998</v>
      </c>
      <c r="E12116">
        <v>118</v>
      </c>
      <c r="F12116">
        <v>1</v>
      </c>
      <c r="G12116">
        <v>161.4905</v>
      </c>
      <c r="H12116" s="1">
        <v>43050</v>
      </c>
      <c r="I12116">
        <v>630</v>
      </c>
      <c r="J12116">
        <v>161.4905</v>
      </c>
      <c r="K12116">
        <v>82.336500000000001</v>
      </c>
      <c r="L12116" t="s">
        <v>13</v>
      </c>
      <c r="M12116">
        <v>1</v>
      </c>
    </row>
    <row r="12117" spans="1:13" x14ac:dyDescent="0.25">
      <c r="A12117">
        <v>287206</v>
      </c>
      <c r="B12117">
        <v>3</v>
      </c>
      <c r="C12117" s="1">
        <v>43050</v>
      </c>
      <c r="D12117">
        <v>1591998</v>
      </c>
      <c r="E12117">
        <v>1472</v>
      </c>
      <c r="F12117">
        <v>2</v>
      </c>
      <c r="G12117">
        <v>334.6</v>
      </c>
      <c r="H12117" s="1">
        <v>43050</v>
      </c>
      <c r="I12117">
        <v>630</v>
      </c>
      <c r="J12117">
        <v>331.25400000000002</v>
      </c>
      <c r="K12117">
        <v>153.874</v>
      </c>
      <c r="L12117" t="s">
        <v>13</v>
      </c>
      <c r="M12117">
        <v>1</v>
      </c>
    </row>
    <row r="12118" spans="1:13" x14ac:dyDescent="0.25">
      <c r="A12118">
        <v>287206</v>
      </c>
      <c r="B12118">
        <v>4</v>
      </c>
      <c r="C12118" s="1">
        <v>43050</v>
      </c>
      <c r="D12118">
        <v>1591998</v>
      </c>
      <c r="E12118">
        <v>712</v>
      </c>
      <c r="F12118">
        <v>1</v>
      </c>
      <c r="G12118">
        <v>193.5</v>
      </c>
      <c r="H12118" s="1">
        <v>43050</v>
      </c>
      <c r="I12118">
        <v>630</v>
      </c>
      <c r="J12118">
        <v>172.215</v>
      </c>
      <c r="K12118">
        <v>88.98</v>
      </c>
      <c r="L12118" t="s">
        <v>13</v>
      </c>
      <c r="M12118">
        <v>1</v>
      </c>
    </row>
    <row r="12119" spans="1:13" x14ac:dyDescent="0.25">
      <c r="A12119">
        <v>287207</v>
      </c>
      <c r="B12119">
        <v>0</v>
      </c>
      <c r="C12119" s="1">
        <v>43050</v>
      </c>
      <c r="D12119">
        <v>651518</v>
      </c>
      <c r="E12119">
        <v>1805</v>
      </c>
      <c r="F12119">
        <v>2</v>
      </c>
      <c r="G12119">
        <v>28.8</v>
      </c>
      <c r="H12119" s="1">
        <v>43051</v>
      </c>
      <c r="I12119">
        <v>999999</v>
      </c>
      <c r="J12119">
        <v>28.8</v>
      </c>
      <c r="K12119">
        <v>14.679</v>
      </c>
      <c r="L12119" t="s">
        <v>14</v>
      </c>
      <c r="M12119">
        <v>0.85809999999999997</v>
      </c>
    </row>
    <row r="12120" spans="1:13" x14ac:dyDescent="0.25">
      <c r="A12120">
        <v>287207</v>
      </c>
      <c r="B12120">
        <v>1</v>
      </c>
      <c r="C12120" s="1">
        <v>43050</v>
      </c>
      <c r="D12120">
        <v>651518</v>
      </c>
      <c r="E12120">
        <v>514</v>
      </c>
      <c r="F12120">
        <v>1</v>
      </c>
      <c r="G12120">
        <v>103.5</v>
      </c>
      <c r="H12120" s="1">
        <v>43051</v>
      </c>
      <c r="I12120">
        <v>999999</v>
      </c>
      <c r="J12120">
        <v>103.5</v>
      </c>
      <c r="K12120">
        <v>34.29</v>
      </c>
      <c r="L12120" t="s">
        <v>14</v>
      </c>
      <c r="M12120">
        <v>0.85809999999999997</v>
      </c>
    </row>
    <row r="12121" spans="1:13" x14ac:dyDescent="0.25">
      <c r="A12121">
        <v>287207</v>
      </c>
      <c r="B12121">
        <v>2</v>
      </c>
      <c r="C12121" s="1">
        <v>43050</v>
      </c>
      <c r="D12121">
        <v>651518</v>
      </c>
      <c r="E12121">
        <v>1465</v>
      </c>
      <c r="F12121">
        <v>2</v>
      </c>
      <c r="G12121">
        <v>278.60000000000002</v>
      </c>
      <c r="H12121" s="1">
        <v>43051</v>
      </c>
      <c r="I12121">
        <v>999999</v>
      </c>
      <c r="J12121">
        <v>278.60000000000002</v>
      </c>
      <c r="K12121">
        <v>128.114</v>
      </c>
      <c r="L12121" t="s">
        <v>14</v>
      </c>
      <c r="M12121">
        <v>0.85809999999999997</v>
      </c>
    </row>
    <row r="12122" spans="1:13" x14ac:dyDescent="0.25">
      <c r="A12122">
        <v>287208</v>
      </c>
      <c r="B12122">
        <v>0</v>
      </c>
      <c r="C12122" s="1">
        <v>43050</v>
      </c>
      <c r="D12122">
        <v>71634</v>
      </c>
      <c r="E12122">
        <v>1597</v>
      </c>
      <c r="F12122">
        <v>8</v>
      </c>
      <c r="G12122">
        <v>75.244</v>
      </c>
      <c r="H12122" s="1">
        <v>43052</v>
      </c>
      <c r="I12122">
        <v>999999</v>
      </c>
      <c r="J12122">
        <v>75.244</v>
      </c>
      <c r="K12122">
        <v>34.606000000000002</v>
      </c>
      <c r="L12122" t="s">
        <v>17</v>
      </c>
      <c r="M12122">
        <v>1.304</v>
      </c>
    </row>
    <row r="12123" spans="1:13" x14ac:dyDescent="0.25">
      <c r="A12123">
        <v>287209</v>
      </c>
      <c r="B12123">
        <v>0</v>
      </c>
      <c r="C12123" s="1">
        <v>43050</v>
      </c>
      <c r="D12123">
        <v>1219045</v>
      </c>
      <c r="E12123">
        <v>1094</v>
      </c>
      <c r="F12123">
        <v>1</v>
      </c>
      <c r="G12123">
        <v>365.2</v>
      </c>
      <c r="H12123" s="1">
        <v>43050</v>
      </c>
      <c r="I12123">
        <v>560</v>
      </c>
      <c r="J12123">
        <v>325.02800000000002</v>
      </c>
      <c r="K12123">
        <v>167.94800000000001</v>
      </c>
      <c r="L12123" t="s">
        <v>13</v>
      </c>
      <c r="M12123">
        <v>1</v>
      </c>
    </row>
    <row r="12124" spans="1:13" x14ac:dyDescent="0.25">
      <c r="A12124">
        <v>287209</v>
      </c>
      <c r="B12124">
        <v>1</v>
      </c>
      <c r="C12124" s="1">
        <v>43050</v>
      </c>
      <c r="D12124">
        <v>1219045</v>
      </c>
      <c r="E12124">
        <v>484</v>
      </c>
      <c r="F12124">
        <v>2</v>
      </c>
      <c r="G12124">
        <v>193.5</v>
      </c>
      <c r="H12124" s="1">
        <v>43050</v>
      </c>
      <c r="I12124">
        <v>560</v>
      </c>
      <c r="J12124">
        <v>193.5</v>
      </c>
      <c r="K12124">
        <v>98.655000000000001</v>
      </c>
      <c r="L12124" t="s">
        <v>13</v>
      </c>
      <c r="M12124">
        <v>1</v>
      </c>
    </row>
    <row r="12125" spans="1:13" x14ac:dyDescent="0.25">
      <c r="A12125">
        <v>287209</v>
      </c>
      <c r="B12125">
        <v>2</v>
      </c>
      <c r="C12125" s="1">
        <v>43050</v>
      </c>
      <c r="D12125">
        <v>1219045</v>
      </c>
      <c r="E12125">
        <v>94</v>
      </c>
      <c r="F12125">
        <v>5</v>
      </c>
      <c r="G12125">
        <v>60.66</v>
      </c>
      <c r="H12125" s="1">
        <v>43050</v>
      </c>
      <c r="I12125">
        <v>560</v>
      </c>
      <c r="J12125">
        <v>53.987400000000001</v>
      </c>
      <c r="K12125">
        <v>30.923999999999999</v>
      </c>
      <c r="L12125" t="s">
        <v>13</v>
      </c>
      <c r="M12125">
        <v>1</v>
      </c>
    </row>
    <row r="12126" spans="1:13" x14ac:dyDescent="0.25">
      <c r="A12126">
        <v>287209</v>
      </c>
      <c r="B12126">
        <v>3</v>
      </c>
      <c r="C12126" s="1">
        <v>43050</v>
      </c>
      <c r="D12126">
        <v>1219045</v>
      </c>
      <c r="E12126">
        <v>1641</v>
      </c>
      <c r="F12126">
        <v>1</v>
      </c>
      <c r="G12126">
        <v>16.457999999999998</v>
      </c>
      <c r="H12126" s="1">
        <v>43050</v>
      </c>
      <c r="I12126">
        <v>560</v>
      </c>
      <c r="J12126">
        <v>16.457999999999998</v>
      </c>
      <c r="K12126">
        <v>7.5659999999999998</v>
      </c>
      <c r="L12126" t="s">
        <v>13</v>
      </c>
      <c r="M12126">
        <v>1</v>
      </c>
    </row>
    <row r="12127" spans="1:13" x14ac:dyDescent="0.25">
      <c r="A12127">
        <v>287209</v>
      </c>
      <c r="B12127">
        <v>4</v>
      </c>
      <c r="C12127" s="1">
        <v>43050</v>
      </c>
      <c r="D12127">
        <v>1219045</v>
      </c>
      <c r="E12127">
        <v>1610</v>
      </c>
      <c r="F12127">
        <v>1</v>
      </c>
      <c r="G12127">
        <v>376.98700000000002</v>
      </c>
      <c r="H12127" s="1">
        <v>43050</v>
      </c>
      <c r="I12127">
        <v>560</v>
      </c>
      <c r="J12127">
        <v>376.98700000000002</v>
      </c>
      <c r="K12127">
        <v>124.904</v>
      </c>
      <c r="L12127" t="s">
        <v>13</v>
      </c>
      <c r="M12127">
        <v>1</v>
      </c>
    </row>
    <row r="12128" spans="1:13" x14ac:dyDescent="0.25">
      <c r="A12128">
        <v>287400</v>
      </c>
      <c r="B12128">
        <v>0</v>
      </c>
      <c r="C12128" s="1">
        <v>43052</v>
      </c>
      <c r="D12128">
        <v>1484774</v>
      </c>
      <c r="E12128">
        <v>888</v>
      </c>
      <c r="F12128">
        <v>3</v>
      </c>
      <c r="G12128">
        <v>75</v>
      </c>
      <c r="H12128" s="1">
        <v>43052</v>
      </c>
      <c r="I12128">
        <v>560</v>
      </c>
      <c r="J12128">
        <v>75</v>
      </c>
      <c r="K12128">
        <v>38.234999999999999</v>
      </c>
      <c r="L12128" t="s">
        <v>13</v>
      </c>
      <c r="M12128">
        <v>1</v>
      </c>
    </row>
    <row r="12129" spans="1:13" x14ac:dyDescent="0.25">
      <c r="A12129">
        <v>287401</v>
      </c>
      <c r="B12129">
        <v>0</v>
      </c>
      <c r="C12129" s="1">
        <v>43052</v>
      </c>
      <c r="D12129">
        <v>403309</v>
      </c>
      <c r="E12129">
        <v>447</v>
      </c>
      <c r="F12129">
        <v>2</v>
      </c>
      <c r="G12129">
        <v>344.85</v>
      </c>
      <c r="H12129" s="1">
        <v>43055</v>
      </c>
      <c r="I12129">
        <v>999999</v>
      </c>
      <c r="J12129">
        <v>317.262</v>
      </c>
      <c r="K12129">
        <v>175.815</v>
      </c>
      <c r="L12129" t="s">
        <v>14</v>
      </c>
      <c r="M12129">
        <v>0.8579</v>
      </c>
    </row>
    <row r="12130" spans="1:13" x14ac:dyDescent="0.25">
      <c r="A12130">
        <v>287401</v>
      </c>
      <c r="B12130">
        <v>1</v>
      </c>
      <c r="C12130" s="1">
        <v>43052</v>
      </c>
      <c r="D12130">
        <v>403309</v>
      </c>
      <c r="E12130">
        <v>446</v>
      </c>
      <c r="F12130">
        <v>1</v>
      </c>
      <c r="G12130">
        <v>329.92500000000001</v>
      </c>
      <c r="H12130" s="1">
        <v>43055</v>
      </c>
      <c r="I12130">
        <v>999999</v>
      </c>
      <c r="J12130">
        <v>329.92500000000001</v>
      </c>
      <c r="K12130">
        <v>168.21</v>
      </c>
      <c r="L12130" t="s">
        <v>14</v>
      </c>
      <c r="M12130">
        <v>0.8579</v>
      </c>
    </row>
    <row r="12131" spans="1:13" x14ac:dyDescent="0.25">
      <c r="A12131">
        <v>287401</v>
      </c>
      <c r="B12131">
        <v>2</v>
      </c>
      <c r="C12131" s="1">
        <v>43052</v>
      </c>
      <c r="D12131">
        <v>403309</v>
      </c>
      <c r="E12131">
        <v>1951</v>
      </c>
      <c r="F12131">
        <v>1</v>
      </c>
      <c r="G12131">
        <v>2879.991</v>
      </c>
      <c r="H12131" s="1">
        <v>43055</v>
      </c>
      <c r="I12131">
        <v>999999</v>
      </c>
      <c r="J12131">
        <v>2879.991</v>
      </c>
      <c r="K12131">
        <v>954.19799999999998</v>
      </c>
      <c r="L12131" t="s">
        <v>14</v>
      </c>
      <c r="M12131">
        <v>0.8579</v>
      </c>
    </row>
    <row r="12132" spans="1:13" x14ac:dyDescent="0.25">
      <c r="A12132">
        <v>287402</v>
      </c>
      <c r="B12132">
        <v>0</v>
      </c>
      <c r="C12132" s="1">
        <v>43052</v>
      </c>
      <c r="D12132">
        <v>1299889</v>
      </c>
      <c r="E12132">
        <v>1563</v>
      </c>
      <c r="F12132">
        <v>1</v>
      </c>
      <c r="G12132">
        <v>375.2</v>
      </c>
      <c r="H12132" s="1">
        <v>43054</v>
      </c>
      <c r="I12132">
        <v>999999</v>
      </c>
      <c r="J12132">
        <v>341.43200000000002</v>
      </c>
      <c r="K12132">
        <v>172.536</v>
      </c>
      <c r="L12132" t="s">
        <v>13</v>
      </c>
      <c r="M12132">
        <v>1</v>
      </c>
    </row>
    <row r="12133" spans="1:13" x14ac:dyDescent="0.25">
      <c r="A12133">
        <v>287402</v>
      </c>
      <c r="B12133">
        <v>1</v>
      </c>
      <c r="C12133" s="1">
        <v>43052</v>
      </c>
      <c r="D12133">
        <v>1299889</v>
      </c>
      <c r="E12133">
        <v>276</v>
      </c>
      <c r="F12133">
        <v>3</v>
      </c>
      <c r="G12133">
        <v>502.55</v>
      </c>
      <c r="H12133" s="1">
        <v>43054</v>
      </c>
      <c r="I12133">
        <v>999999</v>
      </c>
      <c r="J12133">
        <v>432.19299999999998</v>
      </c>
      <c r="K12133">
        <v>231.10650000000001</v>
      </c>
      <c r="L12133" t="s">
        <v>13</v>
      </c>
      <c r="M12133">
        <v>1</v>
      </c>
    </row>
    <row r="12134" spans="1:13" x14ac:dyDescent="0.25">
      <c r="A12134">
        <v>287403</v>
      </c>
      <c r="B12134">
        <v>0</v>
      </c>
      <c r="C12134" s="1">
        <v>43052</v>
      </c>
      <c r="D12134">
        <v>884337</v>
      </c>
      <c r="E12134">
        <v>1029</v>
      </c>
      <c r="F12134">
        <v>3</v>
      </c>
      <c r="G12134">
        <v>220</v>
      </c>
      <c r="H12134" s="1">
        <v>43055</v>
      </c>
      <c r="I12134">
        <v>999999</v>
      </c>
      <c r="J12134">
        <v>200.2</v>
      </c>
      <c r="K12134">
        <v>72.885999999999996</v>
      </c>
      <c r="L12134" t="s">
        <v>14</v>
      </c>
      <c r="M12134">
        <v>0.8579</v>
      </c>
    </row>
    <row r="12135" spans="1:13" x14ac:dyDescent="0.25">
      <c r="A12135">
        <v>287403</v>
      </c>
      <c r="B12135">
        <v>1</v>
      </c>
      <c r="C12135" s="1">
        <v>43052</v>
      </c>
      <c r="D12135">
        <v>884337</v>
      </c>
      <c r="E12135">
        <v>1643</v>
      </c>
      <c r="F12135">
        <v>3</v>
      </c>
      <c r="G12135">
        <v>75.244</v>
      </c>
      <c r="H12135" s="1">
        <v>43055</v>
      </c>
      <c r="I12135">
        <v>999999</v>
      </c>
      <c r="J12135">
        <v>75.244</v>
      </c>
      <c r="K12135">
        <v>34.606000000000002</v>
      </c>
      <c r="L12135" t="s">
        <v>14</v>
      </c>
      <c r="M12135">
        <v>0.8579</v>
      </c>
    </row>
    <row r="12136" spans="1:13" x14ac:dyDescent="0.25">
      <c r="A12136">
        <v>287403</v>
      </c>
      <c r="B12136">
        <v>2</v>
      </c>
      <c r="C12136" s="1">
        <v>43052</v>
      </c>
      <c r="D12136">
        <v>884337</v>
      </c>
      <c r="E12136">
        <v>1554</v>
      </c>
      <c r="F12136">
        <v>2</v>
      </c>
      <c r="G12136">
        <v>417.2</v>
      </c>
      <c r="H12136" s="1">
        <v>43055</v>
      </c>
      <c r="I12136">
        <v>999999</v>
      </c>
      <c r="J12136">
        <v>375.48</v>
      </c>
      <c r="K12136">
        <v>191.85599999999999</v>
      </c>
      <c r="L12136" t="s">
        <v>14</v>
      </c>
      <c r="M12136">
        <v>0.8579</v>
      </c>
    </row>
    <row r="12137" spans="1:13" x14ac:dyDescent="0.25">
      <c r="A12137">
        <v>287500</v>
      </c>
      <c r="B12137">
        <v>0</v>
      </c>
      <c r="C12137" s="1">
        <v>43053</v>
      </c>
      <c r="D12137">
        <v>1049708</v>
      </c>
      <c r="E12137">
        <v>1915</v>
      </c>
      <c r="F12137">
        <v>1</v>
      </c>
      <c r="G12137">
        <v>2879.991</v>
      </c>
      <c r="H12137" s="1">
        <v>43056</v>
      </c>
      <c r="I12137">
        <v>999999</v>
      </c>
      <c r="J12137">
        <v>2851.1909999999998</v>
      </c>
      <c r="K12137">
        <v>954.19799999999998</v>
      </c>
      <c r="L12137" t="s">
        <v>16</v>
      </c>
      <c r="M12137">
        <v>0.76280000000000003</v>
      </c>
    </row>
    <row r="12138" spans="1:13" x14ac:dyDescent="0.25">
      <c r="A12138">
        <v>287500</v>
      </c>
      <c r="B12138">
        <v>1</v>
      </c>
      <c r="C12138" s="1">
        <v>43053</v>
      </c>
      <c r="D12138">
        <v>1049708</v>
      </c>
      <c r="E12138">
        <v>346</v>
      </c>
      <c r="F12138">
        <v>3</v>
      </c>
      <c r="G12138">
        <v>988.5</v>
      </c>
      <c r="H12138" s="1">
        <v>43056</v>
      </c>
      <c r="I12138">
        <v>999999</v>
      </c>
      <c r="J12138">
        <v>889.65</v>
      </c>
      <c r="K12138">
        <v>454.57499999999999</v>
      </c>
      <c r="L12138" t="s">
        <v>16</v>
      </c>
      <c r="M12138">
        <v>0.76280000000000003</v>
      </c>
    </row>
    <row r="12139" spans="1:13" x14ac:dyDescent="0.25">
      <c r="A12139">
        <v>287501</v>
      </c>
      <c r="B12139">
        <v>0</v>
      </c>
      <c r="C12139" s="1">
        <v>43053</v>
      </c>
      <c r="D12139">
        <v>1055656</v>
      </c>
      <c r="E12139">
        <v>1583</v>
      </c>
      <c r="F12139">
        <v>3</v>
      </c>
      <c r="G12139">
        <v>18.056999999999999</v>
      </c>
      <c r="H12139" s="1">
        <v>43053</v>
      </c>
      <c r="I12139">
        <v>380</v>
      </c>
      <c r="J12139">
        <v>16.070699999999999</v>
      </c>
      <c r="K12139">
        <v>8.3070000000000004</v>
      </c>
      <c r="L12139" t="s">
        <v>16</v>
      </c>
      <c r="M12139">
        <v>0.76280000000000003</v>
      </c>
    </row>
    <row r="12140" spans="1:13" x14ac:dyDescent="0.25">
      <c r="A12140">
        <v>287501</v>
      </c>
      <c r="B12140">
        <v>1</v>
      </c>
      <c r="C12140" s="1">
        <v>43053</v>
      </c>
      <c r="D12140">
        <v>1055656</v>
      </c>
      <c r="E12140">
        <v>413</v>
      </c>
      <c r="F12140">
        <v>1</v>
      </c>
      <c r="G12140">
        <v>898.5</v>
      </c>
      <c r="H12140" s="1">
        <v>43053</v>
      </c>
      <c r="I12140">
        <v>380</v>
      </c>
      <c r="J12140">
        <v>844.59</v>
      </c>
      <c r="K12140">
        <v>413.19</v>
      </c>
      <c r="L12140" t="s">
        <v>16</v>
      </c>
      <c r="M12140">
        <v>0.76280000000000003</v>
      </c>
    </row>
    <row r="12141" spans="1:13" x14ac:dyDescent="0.25">
      <c r="A12141">
        <v>287502</v>
      </c>
      <c r="B12141">
        <v>0</v>
      </c>
      <c r="C12141" s="1">
        <v>43053</v>
      </c>
      <c r="D12141">
        <v>341186</v>
      </c>
      <c r="E12141">
        <v>144</v>
      </c>
      <c r="F12141">
        <v>2</v>
      </c>
      <c r="G12141">
        <v>284.9905</v>
      </c>
      <c r="H12141" s="1">
        <v>43053</v>
      </c>
      <c r="I12141">
        <v>72</v>
      </c>
      <c r="J12141">
        <v>284.9905</v>
      </c>
      <c r="K12141">
        <v>145.29300000000001</v>
      </c>
      <c r="L12141" t="s">
        <v>15</v>
      </c>
      <c r="M12141">
        <v>1.2714000000000001</v>
      </c>
    </row>
    <row r="12142" spans="1:13" x14ac:dyDescent="0.25">
      <c r="A12142">
        <v>287502</v>
      </c>
      <c r="B12142">
        <v>1</v>
      </c>
      <c r="C12142" s="1">
        <v>43053</v>
      </c>
      <c r="D12142">
        <v>341186</v>
      </c>
      <c r="E12142">
        <v>1426</v>
      </c>
      <c r="F12142">
        <v>1</v>
      </c>
      <c r="G12142">
        <v>824.6</v>
      </c>
      <c r="H12142" s="1">
        <v>43053</v>
      </c>
      <c r="I12142">
        <v>72</v>
      </c>
      <c r="J12142">
        <v>733.89400000000001</v>
      </c>
      <c r="K12142">
        <v>273.20999999999998</v>
      </c>
      <c r="L12142" t="s">
        <v>15</v>
      </c>
      <c r="M12142">
        <v>1.2714000000000001</v>
      </c>
    </row>
    <row r="12143" spans="1:13" x14ac:dyDescent="0.25">
      <c r="A12143">
        <v>287502</v>
      </c>
      <c r="B12143">
        <v>2</v>
      </c>
      <c r="C12143" s="1">
        <v>43053</v>
      </c>
      <c r="D12143">
        <v>341186</v>
      </c>
      <c r="E12143">
        <v>453</v>
      </c>
      <c r="F12143">
        <v>2</v>
      </c>
      <c r="G12143">
        <v>344.85</v>
      </c>
      <c r="H12143" s="1">
        <v>43053</v>
      </c>
      <c r="I12143">
        <v>72</v>
      </c>
      <c r="J12143">
        <v>317.262</v>
      </c>
      <c r="K12143">
        <v>175.815</v>
      </c>
      <c r="L12143" t="s">
        <v>15</v>
      </c>
      <c r="M12143">
        <v>1.2714000000000001</v>
      </c>
    </row>
    <row r="12144" spans="1:13" x14ac:dyDescent="0.25">
      <c r="A12144">
        <v>287503</v>
      </c>
      <c r="B12144">
        <v>0</v>
      </c>
      <c r="C12144" s="1">
        <v>43053</v>
      </c>
      <c r="D12144">
        <v>145431</v>
      </c>
      <c r="E12144">
        <v>1654</v>
      </c>
      <c r="F12144">
        <v>1</v>
      </c>
      <c r="G12144">
        <v>337.98700000000002</v>
      </c>
      <c r="H12144" s="1">
        <v>43053</v>
      </c>
      <c r="I12144">
        <v>50</v>
      </c>
      <c r="J12144">
        <v>337.98700000000002</v>
      </c>
      <c r="K12144">
        <v>111.982</v>
      </c>
      <c r="L12144" t="s">
        <v>17</v>
      </c>
      <c r="M12144">
        <v>1.3079000000000001</v>
      </c>
    </row>
    <row r="12145" spans="1:13" x14ac:dyDescent="0.25">
      <c r="A12145">
        <v>287503</v>
      </c>
      <c r="B12145">
        <v>1</v>
      </c>
      <c r="C12145" s="1">
        <v>43053</v>
      </c>
      <c r="D12145">
        <v>145431</v>
      </c>
      <c r="E12145">
        <v>318</v>
      </c>
      <c r="F12145">
        <v>1</v>
      </c>
      <c r="G12145">
        <v>949.05</v>
      </c>
      <c r="H12145" s="1">
        <v>43053</v>
      </c>
      <c r="I12145">
        <v>50</v>
      </c>
      <c r="J12145">
        <v>835.16399999999999</v>
      </c>
      <c r="K12145">
        <v>314.44049999999999</v>
      </c>
      <c r="L12145" t="s">
        <v>17</v>
      </c>
      <c r="M12145">
        <v>1.3079000000000001</v>
      </c>
    </row>
    <row r="12146" spans="1:13" x14ac:dyDescent="0.25">
      <c r="A12146">
        <v>287503</v>
      </c>
      <c r="B12146">
        <v>2</v>
      </c>
      <c r="C12146" s="1">
        <v>43053</v>
      </c>
      <c r="D12146">
        <v>145431</v>
      </c>
      <c r="E12146">
        <v>1602</v>
      </c>
      <c r="F12146">
        <v>3</v>
      </c>
      <c r="G12146">
        <v>233.98699999999999</v>
      </c>
      <c r="H12146" s="1">
        <v>43053</v>
      </c>
      <c r="I12146">
        <v>50</v>
      </c>
      <c r="J12146">
        <v>217.6079</v>
      </c>
      <c r="K12146">
        <v>107.601</v>
      </c>
      <c r="L12146" t="s">
        <v>17</v>
      </c>
      <c r="M12146">
        <v>1.3079000000000001</v>
      </c>
    </row>
    <row r="12147" spans="1:13" x14ac:dyDescent="0.25">
      <c r="A12147">
        <v>287503</v>
      </c>
      <c r="B12147">
        <v>3</v>
      </c>
      <c r="C12147" s="1">
        <v>43053</v>
      </c>
      <c r="D12147">
        <v>145431</v>
      </c>
      <c r="E12147">
        <v>1368</v>
      </c>
      <c r="F12147">
        <v>5</v>
      </c>
      <c r="G12147">
        <v>56.265999999999998</v>
      </c>
      <c r="H12147" s="1">
        <v>43053</v>
      </c>
      <c r="I12147">
        <v>50</v>
      </c>
      <c r="J12147">
        <v>49.514000000000003</v>
      </c>
      <c r="K12147">
        <v>25.872</v>
      </c>
      <c r="L12147" t="s">
        <v>17</v>
      </c>
      <c r="M12147">
        <v>1.3079000000000001</v>
      </c>
    </row>
    <row r="12148" spans="1:13" x14ac:dyDescent="0.25">
      <c r="A12148">
        <v>287504</v>
      </c>
      <c r="B12148">
        <v>0</v>
      </c>
      <c r="C12148" s="1">
        <v>43053</v>
      </c>
      <c r="D12148">
        <v>1779707</v>
      </c>
      <c r="E12148">
        <v>1340</v>
      </c>
      <c r="F12148">
        <v>1</v>
      </c>
      <c r="G12148">
        <v>19.866</v>
      </c>
      <c r="H12148" s="1">
        <v>43055</v>
      </c>
      <c r="I12148">
        <v>999999</v>
      </c>
      <c r="J12148">
        <v>17.2834</v>
      </c>
      <c r="K12148">
        <v>10.122</v>
      </c>
      <c r="L12148" t="s">
        <v>13</v>
      </c>
      <c r="M12148">
        <v>1</v>
      </c>
    </row>
    <row r="12149" spans="1:13" x14ac:dyDescent="0.25">
      <c r="A12149">
        <v>287504</v>
      </c>
      <c r="B12149">
        <v>1</v>
      </c>
      <c r="C12149" s="1">
        <v>43053</v>
      </c>
      <c r="D12149">
        <v>1779707</v>
      </c>
      <c r="E12149">
        <v>1441</v>
      </c>
      <c r="F12149">
        <v>3</v>
      </c>
      <c r="G12149">
        <v>280</v>
      </c>
      <c r="H12149" s="1">
        <v>43055</v>
      </c>
      <c r="I12149">
        <v>999999</v>
      </c>
      <c r="J12149">
        <v>280</v>
      </c>
      <c r="K12149">
        <v>128.75800000000001</v>
      </c>
      <c r="L12149" t="s">
        <v>13</v>
      </c>
      <c r="M12149">
        <v>1</v>
      </c>
    </row>
    <row r="12150" spans="1:13" x14ac:dyDescent="0.25">
      <c r="A12150">
        <v>287504</v>
      </c>
      <c r="B12150">
        <v>2</v>
      </c>
      <c r="C12150" s="1">
        <v>43053</v>
      </c>
      <c r="D12150">
        <v>1779707</v>
      </c>
      <c r="E12150">
        <v>835</v>
      </c>
      <c r="F12150">
        <v>4</v>
      </c>
      <c r="G12150">
        <v>79.349999999999994</v>
      </c>
      <c r="H12150" s="1">
        <v>43055</v>
      </c>
      <c r="I12150">
        <v>999999</v>
      </c>
      <c r="J12150">
        <v>79.349999999999994</v>
      </c>
      <c r="K12150">
        <v>40.454999999999998</v>
      </c>
      <c r="L12150" t="s">
        <v>13</v>
      </c>
      <c r="M12150">
        <v>1</v>
      </c>
    </row>
    <row r="12151" spans="1:13" x14ac:dyDescent="0.25">
      <c r="A12151">
        <v>287504</v>
      </c>
      <c r="B12151">
        <v>3</v>
      </c>
      <c r="C12151" s="1">
        <v>43053</v>
      </c>
      <c r="D12151">
        <v>1779707</v>
      </c>
      <c r="E12151">
        <v>150</v>
      </c>
      <c r="F12151">
        <v>6</v>
      </c>
      <c r="G12151">
        <v>1125.7215000000001</v>
      </c>
      <c r="H12151" s="1">
        <v>43055</v>
      </c>
      <c r="I12151">
        <v>999999</v>
      </c>
      <c r="J12151">
        <v>968.12040000000002</v>
      </c>
      <c r="K12151">
        <v>372.97</v>
      </c>
      <c r="L12151" t="s">
        <v>13</v>
      </c>
      <c r="M12151">
        <v>1</v>
      </c>
    </row>
    <row r="12152" spans="1:13" x14ac:dyDescent="0.25">
      <c r="A12152">
        <v>287600</v>
      </c>
      <c r="B12152">
        <v>0</v>
      </c>
      <c r="C12152" s="1">
        <v>43054</v>
      </c>
      <c r="D12152">
        <v>315461</v>
      </c>
      <c r="E12152">
        <v>1879</v>
      </c>
      <c r="F12152">
        <v>9</v>
      </c>
      <c r="G12152">
        <v>1636.2</v>
      </c>
      <c r="H12152" s="1">
        <v>43060</v>
      </c>
      <c r="I12152">
        <v>999999</v>
      </c>
      <c r="J12152">
        <v>1505.3040000000001</v>
      </c>
      <c r="K12152">
        <v>752.42700000000002</v>
      </c>
      <c r="L12152" t="s">
        <v>15</v>
      </c>
      <c r="M12152">
        <v>1.2756000000000001</v>
      </c>
    </row>
    <row r="12153" spans="1:13" x14ac:dyDescent="0.25">
      <c r="A12153">
        <v>287601</v>
      </c>
      <c r="B12153">
        <v>0</v>
      </c>
      <c r="C12153" s="1">
        <v>43054</v>
      </c>
      <c r="D12153">
        <v>1659181</v>
      </c>
      <c r="E12153">
        <v>1627</v>
      </c>
      <c r="F12153">
        <v>2</v>
      </c>
      <c r="G12153">
        <v>23.387</v>
      </c>
      <c r="H12153" s="1">
        <v>43055</v>
      </c>
      <c r="I12153">
        <v>999999</v>
      </c>
      <c r="J12153">
        <v>23.387</v>
      </c>
      <c r="K12153">
        <v>10.750999999999999</v>
      </c>
      <c r="L12153" t="s">
        <v>13</v>
      </c>
      <c r="M12153">
        <v>1</v>
      </c>
    </row>
    <row r="12154" spans="1:13" x14ac:dyDescent="0.25">
      <c r="A12154">
        <v>287601</v>
      </c>
      <c r="B12154">
        <v>1</v>
      </c>
      <c r="C12154" s="1">
        <v>43054</v>
      </c>
      <c r="D12154">
        <v>1659181</v>
      </c>
      <c r="E12154">
        <v>1654</v>
      </c>
      <c r="F12154">
        <v>1</v>
      </c>
      <c r="G12154">
        <v>337.98700000000002</v>
      </c>
      <c r="H12154" s="1">
        <v>43055</v>
      </c>
      <c r="I12154">
        <v>999999</v>
      </c>
      <c r="J12154">
        <v>337.98700000000002</v>
      </c>
      <c r="K12154">
        <v>111.982</v>
      </c>
      <c r="L12154" t="s">
        <v>13</v>
      </c>
      <c r="M12154">
        <v>1</v>
      </c>
    </row>
    <row r="12155" spans="1:13" x14ac:dyDescent="0.25">
      <c r="A12155">
        <v>287601</v>
      </c>
      <c r="B12155">
        <v>2</v>
      </c>
      <c r="C12155" s="1">
        <v>43054</v>
      </c>
      <c r="D12155">
        <v>1659181</v>
      </c>
      <c r="E12155">
        <v>2501</v>
      </c>
      <c r="F12155">
        <v>7</v>
      </c>
      <c r="G12155">
        <v>33.207999999999998</v>
      </c>
      <c r="H12155" s="1">
        <v>43055</v>
      </c>
      <c r="I12155">
        <v>999999</v>
      </c>
      <c r="J12155">
        <v>33.207999999999998</v>
      </c>
      <c r="K12155">
        <v>16.925999999999998</v>
      </c>
      <c r="L12155" t="s">
        <v>13</v>
      </c>
      <c r="M12155">
        <v>1</v>
      </c>
    </row>
    <row r="12156" spans="1:13" x14ac:dyDescent="0.25">
      <c r="A12156">
        <v>287601</v>
      </c>
      <c r="B12156">
        <v>3</v>
      </c>
      <c r="C12156" s="1">
        <v>43054</v>
      </c>
      <c r="D12156">
        <v>1659181</v>
      </c>
      <c r="E12156">
        <v>1646</v>
      </c>
      <c r="F12156">
        <v>2</v>
      </c>
      <c r="G12156">
        <v>207.98699999999999</v>
      </c>
      <c r="H12156" s="1">
        <v>43055</v>
      </c>
      <c r="I12156">
        <v>999999</v>
      </c>
      <c r="J12156">
        <v>185.10839999999999</v>
      </c>
      <c r="K12156">
        <v>95.641000000000005</v>
      </c>
      <c r="L12156" t="s">
        <v>13</v>
      </c>
      <c r="M12156">
        <v>1</v>
      </c>
    </row>
    <row r="12157" spans="1:13" x14ac:dyDescent="0.25">
      <c r="A12157">
        <v>287602</v>
      </c>
      <c r="B12157">
        <v>0</v>
      </c>
      <c r="C12157" s="1">
        <v>43054</v>
      </c>
      <c r="D12157">
        <v>574759</v>
      </c>
      <c r="E12157">
        <v>1962</v>
      </c>
      <c r="F12157">
        <v>1</v>
      </c>
      <c r="G12157">
        <v>116.991</v>
      </c>
      <c r="H12157" s="1">
        <v>43057</v>
      </c>
      <c r="I12157">
        <v>999999</v>
      </c>
      <c r="J12157">
        <v>101.7821</v>
      </c>
      <c r="K12157">
        <v>59.643000000000001</v>
      </c>
      <c r="L12157" t="s">
        <v>14</v>
      </c>
      <c r="M12157">
        <v>0.84460000000000002</v>
      </c>
    </row>
    <row r="12158" spans="1:13" x14ac:dyDescent="0.25">
      <c r="A12158">
        <v>287602</v>
      </c>
      <c r="B12158">
        <v>1</v>
      </c>
      <c r="C12158" s="1">
        <v>43054</v>
      </c>
      <c r="D12158">
        <v>574759</v>
      </c>
      <c r="E12158">
        <v>1575</v>
      </c>
      <c r="F12158">
        <v>1</v>
      </c>
      <c r="G12158">
        <v>79.287000000000006</v>
      </c>
      <c r="H12158" s="1">
        <v>43057</v>
      </c>
      <c r="I12158">
        <v>999999</v>
      </c>
      <c r="J12158">
        <v>79.287000000000006</v>
      </c>
      <c r="K12158">
        <v>36.465000000000003</v>
      </c>
      <c r="L12158" t="s">
        <v>14</v>
      </c>
      <c r="M12158">
        <v>0.84460000000000002</v>
      </c>
    </row>
    <row r="12159" spans="1:13" x14ac:dyDescent="0.25">
      <c r="A12159">
        <v>287603</v>
      </c>
      <c r="B12159">
        <v>0</v>
      </c>
      <c r="C12159" s="1">
        <v>43054</v>
      </c>
      <c r="D12159">
        <v>2092988</v>
      </c>
      <c r="E12159">
        <v>2023</v>
      </c>
      <c r="F12159">
        <v>1</v>
      </c>
      <c r="G12159">
        <v>89.991</v>
      </c>
      <c r="H12159" s="1">
        <v>43057</v>
      </c>
      <c r="I12159">
        <v>999999</v>
      </c>
      <c r="J12159">
        <v>89.991</v>
      </c>
      <c r="K12159">
        <v>45.881999999999998</v>
      </c>
      <c r="L12159" t="s">
        <v>13</v>
      </c>
      <c r="M12159">
        <v>1</v>
      </c>
    </row>
    <row r="12160" spans="1:13" x14ac:dyDescent="0.25">
      <c r="A12160">
        <v>287604</v>
      </c>
      <c r="B12160">
        <v>0</v>
      </c>
      <c r="C12160" s="1">
        <v>43054</v>
      </c>
      <c r="D12160">
        <v>1137907</v>
      </c>
      <c r="E12160">
        <v>1431</v>
      </c>
      <c r="F12160">
        <v>3</v>
      </c>
      <c r="G12160">
        <v>358.4</v>
      </c>
      <c r="H12160" s="1">
        <v>43054</v>
      </c>
      <c r="I12160">
        <v>420</v>
      </c>
      <c r="J12160">
        <v>315.392</v>
      </c>
      <c r="K12160">
        <v>164.822</v>
      </c>
      <c r="L12160" t="s">
        <v>16</v>
      </c>
      <c r="M12160">
        <v>0.75939999999999996</v>
      </c>
    </row>
    <row r="12161" spans="1:13" x14ac:dyDescent="0.25">
      <c r="A12161">
        <v>287604</v>
      </c>
      <c r="B12161">
        <v>1</v>
      </c>
      <c r="C12161" s="1">
        <v>43054</v>
      </c>
      <c r="D12161">
        <v>1137907</v>
      </c>
      <c r="E12161">
        <v>452</v>
      </c>
      <c r="F12161">
        <v>1</v>
      </c>
      <c r="G12161">
        <v>329.92500000000001</v>
      </c>
      <c r="H12161" s="1">
        <v>43054</v>
      </c>
      <c r="I12161">
        <v>420</v>
      </c>
      <c r="J12161">
        <v>287.03469999999999</v>
      </c>
      <c r="K12161">
        <v>168.21</v>
      </c>
      <c r="L12161" t="s">
        <v>16</v>
      </c>
      <c r="M12161">
        <v>0.75939999999999996</v>
      </c>
    </row>
    <row r="12162" spans="1:13" x14ac:dyDescent="0.25">
      <c r="A12162">
        <v>287604</v>
      </c>
      <c r="B12162">
        <v>2</v>
      </c>
      <c r="C12162" s="1">
        <v>43054</v>
      </c>
      <c r="D12162">
        <v>1137907</v>
      </c>
      <c r="E12162">
        <v>441</v>
      </c>
      <c r="F12162">
        <v>1</v>
      </c>
      <c r="G12162">
        <v>344.85</v>
      </c>
      <c r="H12162" s="1">
        <v>43054</v>
      </c>
      <c r="I12162">
        <v>420</v>
      </c>
      <c r="J12162">
        <v>296.57100000000003</v>
      </c>
      <c r="K12162">
        <v>175.815</v>
      </c>
      <c r="L12162" t="s">
        <v>16</v>
      </c>
      <c r="M12162">
        <v>0.75939999999999996</v>
      </c>
    </row>
    <row r="12163" spans="1:13" x14ac:dyDescent="0.25">
      <c r="A12163">
        <v>287605</v>
      </c>
      <c r="B12163">
        <v>0</v>
      </c>
      <c r="C12163" s="1">
        <v>43054</v>
      </c>
      <c r="D12163">
        <v>1615784</v>
      </c>
      <c r="E12163">
        <v>1329</v>
      </c>
      <c r="F12163">
        <v>3</v>
      </c>
      <c r="G12163">
        <v>23.786000000000001</v>
      </c>
      <c r="H12163" s="1">
        <v>43054</v>
      </c>
      <c r="I12163">
        <v>570</v>
      </c>
      <c r="J12163">
        <v>20.9316</v>
      </c>
      <c r="K12163">
        <v>10.933999999999999</v>
      </c>
      <c r="L12163" t="s">
        <v>13</v>
      </c>
      <c r="M12163">
        <v>1</v>
      </c>
    </row>
    <row r="12164" spans="1:13" x14ac:dyDescent="0.25">
      <c r="A12164">
        <v>287605</v>
      </c>
      <c r="B12164">
        <v>1</v>
      </c>
      <c r="C12164" s="1">
        <v>43054</v>
      </c>
      <c r="D12164">
        <v>1615784</v>
      </c>
      <c r="E12164">
        <v>1618</v>
      </c>
      <c r="F12164">
        <v>2</v>
      </c>
      <c r="G12164">
        <v>76.686999999999998</v>
      </c>
      <c r="H12164" s="1">
        <v>43054</v>
      </c>
      <c r="I12164">
        <v>570</v>
      </c>
      <c r="J12164">
        <v>76.686999999999998</v>
      </c>
      <c r="K12164">
        <v>35.268999999999998</v>
      </c>
      <c r="L12164" t="s">
        <v>13</v>
      </c>
      <c r="M12164">
        <v>1</v>
      </c>
    </row>
    <row r="12165" spans="1:13" x14ac:dyDescent="0.25">
      <c r="A12165">
        <v>287606</v>
      </c>
      <c r="B12165">
        <v>0</v>
      </c>
      <c r="C12165" s="1">
        <v>43054</v>
      </c>
      <c r="D12165">
        <v>466699</v>
      </c>
      <c r="E12165">
        <v>1431</v>
      </c>
      <c r="F12165">
        <v>1</v>
      </c>
      <c r="G12165">
        <v>358.4</v>
      </c>
      <c r="H12165" s="1">
        <v>43056</v>
      </c>
      <c r="I12165">
        <v>999999</v>
      </c>
      <c r="J12165">
        <v>358.4</v>
      </c>
      <c r="K12165">
        <v>164.822</v>
      </c>
      <c r="L12165" t="s">
        <v>14</v>
      </c>
      <c r="M12165">
        <v>0.84460000000000002</v>
      </c>
    </row>
    <row r="12166" spans="1:13" x14ac:dyDescent="0.25">
      <c r="A12166">
        <v>287700</v>
      </c>
      <c r="B12166">
        <v>0</v>
      </c>
      <c r="C12166" s="1">
        <v>43055</v>
      </c>
      <c r="D12166">
        <v>1757948</v>
      </c>
      <c r="E12166">
        <v>1640</v>
      </c>
      <c r="F12166">
        <v>1</v>
      </c>
      <c r="G12166">
        <v>29.757000000000001</v>
      </c>
      <c r="H12166" s="1">
        <v>43055</v>
      </c>
      <c r="I12166">
        <v>570</v>
      </c>
      <c r="J12166">
        <v>27.3764</v>
      </c>
      <c r="K12166">
        <v>9.8539999999999992</v>
      </c>
      <c r="L12166" t="s">
        <v>13</v>
      </c>
      <c r="M12166">
        <v>1</v>
      </c>
    </row>
    <row r="12167" spans="1:13" x14ac:dyDescent="0.25">
      <c r="A12167">
        <v>287700</v>
      </c>
      <c r="B12167">
        <v>1</v>
      </c>
      <c r="C12167" s="1">
        <v>43055</v>
      </c>
      <c r="D12167">
        <v>1757948</v>
      </c>
      <c r="E12167">
        <v>1611</v>
      </c>
      <c r="F12167">
        <v>1</v>
      </c>
      <c r="G12167">
        <v>207.98699999999999</v>
      </c>
      <c r="H12167" s="1">
        <v>43055</v>
      </c>
      <c r="I12167">
        <v>570</v>
      </c>
      <c r="J12167">
        <v>207.98699999999999</v>
      </c>
      <c r="K12167">
        <v>95.641000000000005</v>
      </c>
      <c r="L12167" t="s">
        <v>13</v>
      </c>
      <c r="M12167">
        <v>1</v>
      </c>
    </row>
    <row r="12168" spans="1:13" x14ac:dyDescent="0.25">
      <c r="A12168">
        <v>287701</v>
      </c>
      <c r="B12168">
        <v>0</v>
      </c>
      <c r="C12168" s="1">
        <v>43055</v>
      </c>
      <c r="D12168">
        <v>687767</v>
      </c>
      <c r="E12168">
        <v>671</v>
      </c>
      <c r="F12168">
        <v>4</v>
      </c>
      <c r="G12168">
        <v>238.5</v>
      </c>
      <c r="H12168" s="1">
        <v>43056</v>
      </c>
      <c r="I12168">
        <v>999999</v>
      </c>
      <c r="J12168">
        <v>214.65</v>
      </c>
      <c r="K12168">
        <v>109.68</v>
      </c>
      <c r="L12168" t="s">
        <v>14</v>
      </c>
      <c r="M12168">
        <v>0.84950000000000003</v>
      </c>
    </row>
    <row r="12169" spans="1:13" x14ac:dyDescent="0.25">
      <c r="A12169">
        <v>287702</v>
      </c>
      <c r="B12169">
        <v>0</v>
      </c>
      <c r="C12169" s="1">
        <v>43055</v>
      </c>
      <c r="D12169">
        <v>1426855</v>
      </c>
      <c r="E12169">
        <v>720</v>
      </c>
      <c r="F12169">
        <v>1</v>
      </c>
      <c r="G12169">
        <v>354</v>
      </c>
      <c r="H12169" s="1">
        <v>43055</v>
      </c>
      <c r="I12169">
        <v>480</v>
      </c>
      <c r="J12169">
        <v>307.98</v>
      </c>
      <c r="K12169">
        <v>117.285</v>
      </c>
      <c r="L12169" t="s">
        <v>13</v>
      </c>
      <c r="M12169">
        <v>1</v>
      </c>
    </row>
    <row r="12170" spans="1:13" x14ac:dyDescent="0.25">
      <c r="A12170">
        <v>287703</v>
      </c>
      <c r="B12170">
        <v>0</v>
      </c>
      <c r="C12170" s="1">
        <v>43055</v>
      </c>
      <c r="D12170">
        <v>1963814</v>
      </c>
      <c r="E12170">
        <v>1565</v>
      </c>
      <c r="F12170">
        <v>3</v>
      </c>
      <c r="G12170">
        <v>357</v>
      </c>
      <c r="H12170" s="1">
        <v>43055</v>
      </c>
      <c r="I12170">
        <v>530</v>
      </c>
      <c r="J12170">
        <v>353.43</v>
      </c>
      <c r="K12170">
        <v>164.178</v>
      </c>
      <c r="L12170" t="s">
        <v>13</v>
      </c>
      <c r="M12170">
        <v>1</v>
      </c>
    </row>
    <row r="12171" spans="1:13" x14ac:dyDescent="0.25">
      <c r="A12171">
        <v>287704</v>
      </c>
      <c r="B12171">
        <v>0</v>
      </c>
      <c r="C12171" s="1">
        <v>43055</v>
      </c>
      <c r="D12171">
        <v>869997</v>
      </c>
      <c r="E12171">
        <v>1482</v>
      </c>
      <c r="F12171">
        <v>3</v>
      </c>
      <c r="G12171">
        <v>334.6</v>
      </c>
      <c r="H12171" s="1">
        <v>43055</v>
      </c>
      <c r="I12171">
        <v>320</v>
      </c>
      <c r="J12171">
        <v>334.6</v>
      </c>
      <c r="K12171">
        <v>153.874</v>
      </c>
      <c r="L12171" t="s">
        <v>14</v>
      </c>
      <c r="M12171">
        <v>0.84950000000000003</v>
      </c>
    </row>
    <row r="12172" spans="1:13" x14ac:dyDescent="0.25">
      <c r="A12172">
        <v>287705</v>
      </c>
      <c r="B12172">
        <v>0</v>
      </c>
      <c r="C12172" s="1">
        <v>43055</v>
      </c>
      <c r="D12172">
        <v>339412</v>
      </c>
      <c r="E12172">
        <v>1605</v>
      </c>
      <c r="F12172">
        <v>2</v>
      </c>
      <c r="G12172">
        <v>376.98700000000002</v>
      </c>
      <c r="H12172" s="1">
        <v>43055</v>
      </c>
      <c r="I12172">
        <v>80</v>
      </c>
      <c r="J12172">
        <v>331.74849999999998</v>
      </c>
      <c r="K12172">
        <v>124.904</v>
      </c>
      <c r="L12172" t="s">
        <v>15</v>
      </c>
      <c r="M12172">
        <v>1.2764</v>
      </c>
    </row>
    <row r="12173" spans="1:13" x14ac:dyDescent="0.25">
      <c r="A12173">
        <v>287705</v>
      </c>
      <c r="B12173">
        <v>1</v>
      </c>
      <c r="C12173" s="1">
        <v>43055</v>
      </c>
      <c r="D12173">
        <v>339412</v>
      </c>
      <c r="E12173">
        <v>212</v>
      </c>
      <c r="F12173">
        <v>10</v>
      </c>
      <c r="G12173">
        <v>256.40499999999997</v>
      </c>
      <c r="H12173" s="1">
        <v>43055</v>
      </c>
      <c r="I12173">
        <v>80</v>
      </c>
      <c r="J12173">
        <v>256.40499999999997</v>
      </c>
      <c r="K12173">
        <v>130.72</v>
      </c>
      <c r="L12173" t="s">
        <v>15</v>
      </c>
      <c r="M12173">
        <v>1.2764</v>
      </c>
    </row>
    <row r="12174" spans="1:13" x14ac:dyDescent="0.25">
      <c r="A12174">
        <v>287706</v>
      </c>
      <c r="B12174">
        <v>0</v>
      </c>
      <c r="C12174" s="1">
        <v>43055</v>
      </c>
      <c r="D12174">
        <v>2015478</v>
      </c>
      <c r="E12174">
        <v>1530</v>
      </c>
      <c r="F12174">
        <v>1</v>
      </c>
      <c r="G12174">
        <v>372.4</v>
      </c>
      <c r="H12174" s="1">
        <v>43055</v>
      </c>
      <c r="I12174">
        <v>500</v>
      </c>
      <c r="J12174">
        <v>372.4</v>
      </c>
      <c r="K12174">
        <v>171.24799999999999</v>
      </c>
      <c r="L12174" t="s">
        <v>13</v>
      </c>
      <c r="M12174">
        <v>1</v>
      </c>
    </row>
    <row r="12175" spans="1:13" x14ac:dyDescent="0.25">
      <c r="A12175">
        <v>287707</v>
      </c>
      <c r="B12175">
        <v>0</v>
      </c>
      <c r="C12175" s="1">
        <v>43055</v>
      </c>
      <c r="D12175">
        <v>517972</v>
      </c>
      <c r="E12175">
        <v>444</v>
      </c>
      <c r="F12175">
        <v>1</v>
      </c>
      <c r="G12175">
        <v>1378.5</v>
      </c>
      <c r="H12175" s="1">
        <v>43055</v>
      </c>
      <c r="I12175">
        <v>200</v>
      </c>
      <c r="J12175">
        <v>1240.6500000000001</v>
      </c>
      <c r="K12175">
        <v>456.72</v>
      </c>
      <c r="L12175" t="s">
        <v>14</v>
      </c>
      <c r="M12175">
        <v>0.84950000000000003</v>
      </c>
    </row>
    <row r="12176" spans="1:13" x14ac:dyDescent="0.25">
      <c r="A12176">
        <v>287707</v>
      </c>
      <c r="B12176">
        <v>1</v>
      </c>
      <c r="C12176" s="1">
        <v>43055</v>
      </c>
      <c r="D12176">
        <v>517972</v>
      </c>
      <c r="E12176">
        <v>1662</v>
      </c>
      <c r="F12176">
        <v>3</v>
      </c>
      <c r="G12176">
        <v>6.2910000000000004</v>
      </c>
      <c r="H12176" s="1">
        <v>43055</v>
      </c>
      <c r="I12176">
        <v>200</v>
      </c>
      <c r="J12176">
        <v>5.5989000000000004</v>
      </c>
      <c r="K12176">
        <v>3.2040000000000002</v>
      </c>
      <c r="L12176" t="s">
        <v>14</v>
      </c>
      <c r="M12176">
        <v>0.84950000000000003</v>
      </c>
    </row>
    <row r="12177" spans="1:13" x14ac:dyDescent="0.25">
      <c r="A12177">
        <v>287707</v>
      </c>
      <c r="B12177">
        <v>2</v>
      </c>
      <c r="C12177" s="1">
        <v>43055</v>
      </c>
      <c r="D12177">
        <v>517972</v>
      </c>
      <c r="E12177">
        <v>324</v>
      </c>
      <c r="F12177">
        <v>1</v>
      </c>
      <c r="G12177">
        <v>475</v>
      </c>
      <c r="H12177" s="1">
        <v>43055</v>
      </c>
      <c r="I12177">
        <v>200</v>
      </c>
      <c r="J12177">
        <v>475</v>
      </c>
      <c r="K12177">
        <v>218.43350000000001</v>
      </c>
      <c r="L12177" t="s">
        <v>14</v>
      </c>
      <c r="M12177">
        <v>0.84950000000000003</v>
      </c>
    </row>
    <row r="12178" spans="1:13" x14ac:dyDescent="0.25">
      <c r="A12178">
        <v>287800</v>
      </c>
      <c r="B12178">
        <v>0</v>
      </c>
      <c r="C12178" s="1">
        <v>43056</v>
      </c>
      <c r="D12178">
        <v>2084221</v>
      </c>
      <c r="E12178">
        <v>501</v>
      </c>
      <c r="F12178">
        <v>1</v>
      </c>
      <c r="G12178">
        <v>88.5</v>
      </c>
      <c r="H12178" s="1">
        <v>43056</v>
      </c>
      <c r="I12178">
        <v>550</v>
      </c>
      <c r="J12178">
        <v>88.5</v>
      </c>
      <c r="K12178">
        <v>45.12</v>
      </c>
      <c r="L12178" t="s">
        <v>13</v>
      </c>
      <c r="M12178">
        <v>1</v>
      </c>
    </row>
    <row r="12179" spans="1:13" x14ac:dyDescent="0.25">
      <c r="A12179">
        <v>287800</v>
      </c>
      <c r="B12179">
        <v>1</v>
      </c>
      <c r="C12179" s="1">
        <v>43056</v>
      </c>
      <c r="D12179">
        <v>2084221</v>
      </c>
      <c r="E12179">
        <v>175</v>
      </c>
      <c r="F12179">
        <v>1</v>
      </c>
      <c r="G12179">
        <v>111.05500000000001</v>
      </c>
      <c r="H12179" s="1">
        <v>43056</v>
      </c>
      <c r="I12179">
        <v>550</v>
      </c>
      <c r="J12179">
        <v>111.05500000000001</v>
      </c>
      <c r="K12179">
        <v>51.072000000000003</v>
      </c>
      <c r="L12179" t="s">
        <v>13</v>
      </c>
      <c r="M12179">
        <v>1</v>
      </c>
    </row>
    <row r="12180" spans="1:13" x14ac:dyDescent="0.25">
      <c r="A12180">
        <v>287800</v>
      </c>
      <c r="B12180">
        <v>2</v>
      </c>
      <c r="C12180" s="1">
        <v>43056</v>
      </c>
      <c r="D12180">
        <v>2084221</v>
      </c>
      <c r="E12180">
        <v>814</v>
      </c>
      <c r="F12180">
        <v>1</v>
      </c>
      <c r="G12180">
        <v>24.75</v>
      </c>
      <c r="H12180" s="1">
        <v>43056</v>
      </c>
      <c r="I12180">
        <v>550</v>
      </c>
      <c r="J12180">
        <v>24.75</v>
      </c>
      <c r="K12180">
        <v>11.385</v>
      </c>
      <c r="L12180" t="s">
        <v>13</v>
      </c>
      <c r="M12180">
        <v>1</v>
      </c>
    </row>
    <row r="12181" spans="1:13" x14ac:dyDescent="0.25">
      <c r="A12181">
        <v>287801</v>
      </c>
      <c r="B12181">
        <v>0</v>
      </c>
      <c r="C12181" s="1">
        <v>43056</v>
      </c>
      <c r="D12181">
        <v>2061004</v>
      </c>
      <c r="E12181">
        <v>360</v>
      </c>
      <c r="F12181">
        <v>1</v>
      </c>
      <c r="G12181">
        <v>570</v>
      </c>
      <c r="H12181" s="1">
        <v>43062</v>
      </c>
      <c r="I12181">
        <v>999999</v>
      </c>
      <c r="J12181">
        <v>570</v>
      </c>
      <c r="K12181">
        <v>290.61</v>
      </c>
      <c r="L12181" t="s">
        <v>13</v>
      </c>
      <c r="M12181">
        <v>1</v>
      </c>
    </row>
    <row r="12182" spans="1:13" x14ac:dyDescent="0.25">
      <c r="A12182">
        <v>287802</v>
      </c>
      <c r="B12182">
        <v>0</v>
      </c>
      <c r="C12182" s="1">
        <v>43056</v>
      </c>
      <c r="D12182">
        <v>1727530</v>
      </c>
      <c r="E12182">
        <v>1654</v>
      </c>
      <c r="F12182">
        <v>2</v>
      </c>
      <c r="G12182">
        <v>337.98700000000002</v>
      </c>
      <c r="H12182" s="1">
        <v>43056</v>
      </c>
      <c r="I12182">
        <v>650</v>
      </c>
      <c r="J12182">
        <v>304.18830000000003</v>
      </c>
      <c r="K12182">
        <v>111.982</v>
      </c>
      <c r="L12182" t="s">
        <v>13</v>
      </c>
      <c r="M12182">
        <v>1</v>
      </c>
    </row>
    <row r="12183" spans="1:13" x14ac:dyDescent="0.25">
      <c r="A12183">
        <v>287803</v>
      </c>
      <c r="B12183">
        <v>0</v>
      </c>
      <c r="C12183" s="1">
        <v>43056</v>
      </c>
      <c r="D12183">
        <v>895006</v>
      </c>
      <c r="E12183">
        <v>1630</v>
      </c>
      <c r="F12183">
        <v>2</v>
      </c>
      <c r="G12183">
        <v>29.757000000000001</v>
      </c>
      <c r="H12183" s="1">
        <v>43056</v>
      </c>
      <c r="I12183">
        <v>340</v>
      </c>
      <c r="J12183">
        <v>25.888500000000001</v>
      </c>
      <c r="K12183">
        <v>9.8539999999999992</v>
      </c>
      <c r="L12183" t="s">
        <v>14</v>
      </c>
      <c r="M12183">
        <v>0.8478</v>
      </c>
    </row>
    <row r="12184" spans="1:13" x14ac:dyDescent="0.25">
      <c r="A12184">
        <v>287803</v>
      </c>
      <c r="B12184">
        <v>1</v>
      </c>
      <c r="C12184" s="1">
        <v>43056</v>
      </c>
      <c r="D12184">
        <v>895006</v>
      </c>
      <c r="E12184">
        <v>451</v>
      </c>
      <c r="F12184">
        <v>3</v>
      </c>
      <c r="G12184">
        <v>838.5</v>
      </c>
      <c r="H12184" s="1">
        <v>43056</v>
      </c>
      <c r="I12184">
        <v>340</v>
      </c>
      <c r="J12184">
        <v>838.5</v>
      </c>
      <c r="K12184">
        <v>385.59</v>
      </c>
      <c r="L12184" t="s">
        <v>14</v>
      </c>
      <c r="M12184">
        <v>0.8478</v>
      </c>
    </row>
    <row r="12185" spans="1:13" x14ac:dyDescent="0.25">
      <c r="A12185">
        <v>287803</v>
      </c>
      <c r="B12185">
        <v>2</v>
      </c>
      <c r="C12185" s="1">
        <v>43056</v>
      </c>
      <c r="D12185">
        <v>895006</v>
      </c>
      <c r="E12185">
        <v>85</v>
      </c>
      <c r="F12185">
        <v>1</v>
      </c>
      <c r="G12185">
        <v>89.991</v>
      </c>
      <c r="H12185" s="1">
        <v>43056</v>
      </c>
      <c r="I12185">
        <v>340</v>
      </c>
      <c r="J12185">
        <v>77.392200000000003</v>
      </c>
      <c r="K12185">
        <v>41.381999999999998</v>
      </c>
      <c r="L12185" t="s">
        <v>14</v>
      </c>
      <c r="M12185">
        <v>0.8478</v>
      </c>
    </row>
    <row r="12186" spans="1:13" x14ac:dyDescent="0.25">
      <c r="A12186">
        <v>287803</v>
      </c>
      <c r="B12186">
        <v>3</v>
      </c>
      <c r="C12186" s="1">
        <v>43056</v>
      </c>
      <c r="D12186">
        <v>895006</v>
      </c>
      <c r="E12186">
        <v>2135</v>
      </c>
      <c r="F12186">
        <v>9</v>
      </c>
      <c r="G12186">
        <v>671.39099999999996</v>
      </c>
      <c r="H12186" s="1">
        <v>43056</v>
      </c>
      <c r="I12186">
        <v>340</v>
      </c>
      <c r="J12186">
        <v>617.67970000000003</v>
      </c>
      <c r="K12186">
        <v>308.745</v>
      </c>
      <c r="L12186" t="s">
        <v>14</v>
      </c>
      <c r="M12186">
        <v>0.8478</v>
      </c>
    </row>
    <row r="12187" spans="1:13" x14ac:dyDescent="0.25">
      <c r="A12187">
        <v>287804</v>
      </c>
      <c r="B12187">
        <v>0</v>
      </c>
      <c r="C12187" s="1">
        <v>43056</v>
      </c>
      <c r="D12187">
        <v>306297</v>
      </c>
      <c r="E12187">
        <v>420</v>
      </c>
      <c r="F12187">
        <v>3</v>
      </c>
      <c r="G12187">
        <v>749.85</v>
      </c>
      <c r="H12187" s="1">
        <v>43058</v>
      </c>
      <c r="I12187">
        <v>999999</v>
      </c>
      <c r="J12187">
        <v>749.85</v>
      </c>
      <c r="K12187">
        <v>382.29</v>
      </c>
      <c r="L12187" t="s">
        <v>15</v>
      </c>
      <c r="M12187">
        <v>1.2762</v>
      </c>
    </row>
    <row r="12188" spans="1:13" x14ac:dyDescent="0.25">
      <c r="A12188">
        <v>287900</v>
      </c>
      <c r="B12188">
        <v>0</v>
      </c>
      <c r="C12188" s="1">
        <v>43057</v>
      </c>
      <c r="D12188">
        <v>1354362</v>
      </c>
      <c r="E12188">
        <v>1611</v>
      </c>
      <c r="F12188">
        <v>1</v>
      </c>
      <c r="G12188">
        <v>207.98699999999999</v>
      </c>
      <c r="H12188" s="1">
        <v>43060</v>
      </c>
      <c r="I12188">
        <v>999999</v>
      </c>
      <c r="J12188">
        <v>191.34800000000001</v>
      </c>
      <c r="K12188">
        <v>95.641000000000005</v>
      </c>
      <c r="L12188" t="s">
        <v>13</v>
      </c>
      <c r="M12188">
        <v>1</v>
      </c>
    </row>
    <row r="12189" spans="1:13" x14ac:dyDescent="0.25">
      <c r="A12189">
        <v>287900</v>
      </c>
      <c r="B12189">
        <v>1</v>
      </c>
      <c r="C12189" s="1">
        <v>43057</v>
      </c>
      <c r="D12189">
        <v>1354362</v>
      </c>
      <c r="E12189">
        <v>2144</v>
      </c>
      <c r="F12189">
        <v>2</v>
      </c>
      <c r="G12189">
        <v>134.1</v>
      </c>
      <c r="H12189" s="1">
        <v>43060</v>
      </c>
      <c r="I12189">
        <v>999999</v>
      </c>
      <c r="J12189">
        <v>134.1</v>
      </c>
      <c r="K12189">
        <v>68.364000000000004</v>
      </c>
      <c r="L12189" t="s">
        <v>13</v>
      </c>
      <c r="M12189">
        <v>1</v>
      </c>
    </row>
    <row r="12190" spans="1:13" x14ac:dyDescent="0.25">
      <c r="A12190">
        <v>287900</v>
      </c>
      <c r="B12190">
        <v>2</v>
      </c>
      <c r="C12190" s="1">
        <v>43057</v>
      </c>
      <c r="D12190">
        <v>1354362</v>
      </c>
      <c r="E12190">
        <v>2433</v>
      </c>
      <c r="F12190">
        <v>2</v>
      </c>
      <c r="G12190">
        <v>26.181000000000001</v>
      </c>
      <c r="H12190" s="1">
        <v>43060</v>
      </c>
      <c r="I12190">
        <v>999999</v>
      </c>
      <c r="J12190">
        <v>26.181000000000001</v>
      </c>
      <c r="K12190">
        <v>13.347</v>
      </c>
      <c r="L12190" t="s">
        <v>13</v>
      </c>
      <c r="M12190">
        <v>1</v>
      </c>
    </row>
    <row r="12191" spans="1:13" x14ac:dyDescent="0.25">
      <c r="A12191">
        <v>287901</v>
      </c>
      <c r="B12191">
        <v>0</v>
      </c>
      <c r="C12191" s="1">
        <v>43057</v>
      </c>
      <c r="D12191">
        <v>1316604</v>
      </c>
      <c r="E12191">
        <v>365</v>
      </c>
      <c r="F12191">
        <v>3</v>
      </c>
      <c r="G12191">
        <v>898.5</v>
      </c>
      <c r="H12191" s="1">
        <v>43057</v>
      </c>
      <c r="I12191">
        <v>440</v>
      </c>
      <c r="J12191">
        <v>898.5</v>
      </c>
      <c r="K12191">
        <v>413.19</v>
      </c>
      <c r="L12191" t="s">
        <v>13</v>
      </c>
      <c r="M12191">
        <v>1</v>
      </c>
    </row>
    <row r="12192" spans="1:13" x14ac:dyDescent="0.25">
      <c r="A12192">
        <v>287901</v>
      </c>
      <c r="B12192">
        <v>1</v>
      </c>
      <c r="C12192" s="1">
        <v>43057</v>
      </c>
      <c r="D12192">
        <v>1316604</v>
      </c>
      <c r="E12192">
        <v>1462</v>
      </c>
      <c r="F12192">
        <v>2</v>
      </c>
      <c r="G12192">
        <v>375.2</v>
      </c>
      <c r="H12192" s="1">
        <v>43057</v>
      </c>
      <c r="I12192">
        <v>440</v>
      </c>
      <c r="J12192">
        <v>326.42399999999998</v>
      </c>
      <c r="K12192">
        <v>172.536</v>
      </c>
      <c r="L12192" t="s">
        <v>13</v>
      </c>
      <c r="M12192">
        <v>1</v>
      </c>
    </row>
    <row r="12193" spans="1:13" x14ac:dyDescent="0.25">
      <c r="A12193">
        <v>287901</v>
      </c>
      <c r="B12193">
        <v>2</v>
      </c>
      <c r="C12193" s="1">
        <v>43057</v>
      </c>
      <c r="D12193">
        <v>1316604</v>
      </c>
      <c r="E12193">
        <v>2513</v>
      </c>
      <c r="F12193">
        <v>3</v>
      </c>
      <c r="G12193">
        <v>181.98599999999999</v>
      </c>
      <c r="H12193" s="1">
        <v>43057</v>
      </c>
      <c r="I12193">
        <v>440</v>
      </c>
      <c r="J12193">
        <v>156.50790000000001</v>
      </c>
      <c r="K12193">
        <v>60.298000000000002</v>
      </c>
      <c r="L12193" t="s">
        <v>13</v>
      </c>
      <c r="M12193">
        <v>1</v>
      </c>
    </row>
    <row r="12194" spans="1:13" x14ac:dyDescent="0.25">
      <c r="A12194">
        <v>287902</v>
      </c>
      <c r="B12194">
        <v>0</v>
      </c>
      <c r="C12194" s="1">
        <v>43057</v>
      </c>
      <c r="D12194">
        <v>1710751</v>
      </c>
      <c r="E12194">
        <v>2382</v>
      </c>
      <c r="F12194">
        <v>2</v>
      </c>
      <c r="G12194">
        <v>98.991</v>
      </c>
      <c r="H12194" s="1">
        <v>43057</v>
      </c>
      <c r="I12194">
        <v>540</v>
      </c>
      <c r="J12194">
        <v>98.991</v>
      </c>
      <c r="K12194">
        <v>50.472000000000001</v>
      </c>
      <c r="L12194" t="s">
        <v>13</v>
      </c>
      <c r="M12194">
        <v>1</v>
      </c>
    </row>
    <row r="12195" spans="1:13" x14ac:dyDescent="0.25">
      <c r="A12195">
        <v>287902</v>
      </c>
      <c r="B12195">
        <v>1</v>
      </c>
      <c r="C12195" s="1">
        <v>43057</v>
      </c>
      <c r="D12195">
        <v>1710751</v>
      </c>
      <c r="E12195">
        <v>2002</v>
      </c>
      <c r="F12195">
        <v>1</v>
      </c>
      <c r="G12195">
        <v>179.99100000000001</v>
      </c>
      <c r="H12195" s="1">
        <v>43057</v>
      </c>
      <c r="I12195">
        <v>540</v>
      </c>
      <c r="J12195">
        <v>161.99189999999999</v>
      </c>
      <c r="K12195">
        <v>82.772999999999996</v>
      </c>
      <c r="L12195" t="s">
        <v>13</v>
      </c>
      <c r="M12195">
        <v>1</v>
      </c>
    </row>
    <row r="12196" spans="1:13" x14ac:dyDescent="0.25">
      <c r="A12196">
        <v>287902</v>
      </c>
      <c r="B12196">
        <v>2</v>
      </c>
      <c r="C12196" s="1">
        <v>43057</v>
      </c>
      <c r="D12196">
        <v>1710751</v>
      </c>
      <c r="E12196">
        <v>754</v>
      </c>
      <c r="F12196">
        <v>2</v>
      </c>
      <c r="G12196">
        <v>44.85</v>
      </c>
      <c r="H12196" s="1">
        <v>43057</v>
      </c>
      <c r="I12196">
        <v>540</v>
      </c>
      <c r="J12196">
        <v>44.85</v>
      </c>
      <c r="K12196">
        <v>22.86</v>
      </c>
      <c r="L12196" t="s">
        <v>13</v>
      </c>
      <c r="M12196">
        <v>1</v>
      </c>
    </row>
    <row r="12197" spans="1:13" x14ac:dyDescent="0.25">
      <c r="A12197">
        <v>287903</v>
      </c>
      <c r="B12197">
        <v>0</v>
      </c>
      <c r="C12197" s="1">
        <v>43057</v>
      </c>
      <c r="D12197">
        <v>1416867</v>
      </c>
      <c r="E12197">
        <v>131</v>
      </c>
      <c r="F12197">
        <v>1</v>
      </c>
      <c r="G12197">
        <v>190</v>
      </c>
      <c r="H12197" s="1">
        <v>43057</v>
      </c>
      <c r="I12197">
        <v>585</v>
      </c>
      <c r="J12197">
        <v>182.4</v>
      </c>
      <c r="K12197">
        <v>96.871499999999997</v>
      </c>
      <c r="L12197" t="s">
        <v>13</v>
      </c>
      <c r="M12197">
        <v>1</v>
      </c>
    </row>
    <row r="12198" spans="1:13" x14ac:dyDescent="0.25">
      <c r="A12198">
        <v>287903</v>
      </c>
      <c r="B12198">
        <v>1</v>
      </c>
      <c r="C12198" s="1">
        <v>43057</v>
      </c>
      <c r="D12198">
        <v>1416867</v>
      </c>
      <c r="E12198">
        <v>1415</v>
      </c>
      <c r="F12198">
        <v>6</v>
      </c>
      <c r="G12198">
        <v>420</v>
      </c>
      <c r="H12198" s="1">
        <v>43057</v>
      </c>
      <c r="I12198">
        <v>585</v>
      </c>
      <c r="J12198">
        <v>373.8</v>
      </c>
      <c r="K12198">
        <v>193.14400000000001</v>
      </c>
      <c r="L12198" t="s">
        <v>13</v>
      </c>
      <c r="M12198">
        <v>1</v>
      </c>
    </row>
    <row r="12199" spans="1:13" x14ac:dyDescent="0.25">
      <c r="A12199">
        <v>287904</v>
      </c>
      <c r="B12199">
        <v>0</v>
      </c>
      <c r="C12199" s="1">
        <v>43057</v>
      </c>
      <c r="D12199">
        <v>1588310</v>
      </c>
      <c r="E12199">
        <v>891</v>
      </c>
      <c r="F12199">
        <v>5</v>
      </c>
      <c r="G12199">
        <v>89.984999999999999</v>
      </c>
      <c r="H12199" s="1">
        <v>43057</v>
      </c>
      <c r="I12199">
        <v>650</v>
      </c>
      <c r="J12199">
        <v>80.086600000000004</v>
      </c>
      <c r="K12199">
        <v>45.87</v>
      </c>
      <c r="L12199" t="s">
        <v>13</v>
      </c>
      <c r="M12199">
        <v>1</v>
      </c>
    </row>
    <row r="12200" spans="1:13" x14ac:dyDescent="0.25">
      <c r="A12200">
        <v>287904</v>
      </c>
      <c r="B12200">
        <v>1</v>
      </c>
      <c r="C12200" s="1">
        <v>43057</v>
      </c>
      <c r="D12200">
        <v>1588310</v>
      </c>
      <c r="E12200">
        <v>435</v>
      </c>
      <c r="F12200">
        <v>7</v>
      </c>
      <c r="G12200">
        <v>404.92500000000001</v>
      </c>
      <c r="H12200" s="1">
        <v>43057</v>
      </c>
      <c r="I12200">
        <v>650</v>
      </c>
      <c r="J12200">
        <v>356.334</v>
      </c>
      <c r="K12200">
        <v>206.44499999999999</v>
      </c>
      <c r="L12200" t="s">
        <v>13</v>
      </c>
      <c r="M12200">
        <v>1</v>
      </c>
    </row>
    <row r="12201" spans="1:13" x14ac:dyDescent="0.25">
      <c r="A12201">
        <v>287904</v>
      </c>
      <c r="B12201">
        <v>2</v>
      </c>
      <c r="C12201" s="1">
        <v>43057</v>
      </c>
      <c r="D12201">
        <v>1588310</v>
      </c>
      <c r="E12201">
        <v>933</v>
      </c>
      <c r="F12201">
        <v>9</v>
      </c>
      <c r="G12201">
        <v>82.5</v>
      </c>
      <c r="H12201" s="1">
        <v>43057</v>
      </c>
      <c r="I12201">
        <v>650</v>
      </c>
      <c r="J12201">
        <v>72.599999999999994</v>
      </c>
      <c r="K12201">
        <v>42.06</v>
      </c>
      <c r="L12201" t="s">
        <v>13</v>
      </c>
      <c r="M12201">
        <v>1</v>
      </c>
    </row>
    <row r="12202" spans="1:13" x14ac:dyDescent="0.25">
      <c r="A12202">
        <v>287905</v>
      </c>
      <c r="B12202">
        <v>0</v>
      </c>
      <c r="C12202" s="1">
        <v>43057</v>
      </c>
      <c r="D12202">
        <v>392407</v>
      </c>
      <c r="E12202">
        <v>566</v>
      </c>
      <c r="F12202">
        <v>10</v>
      </c>
      <c r="G12202">
        <v>1498.5</v>
      </c>
      <c r="H12202" s="1">
        <v>43057</v>
      </c>
      <c r="I12202">
        <v>90</v>
      </c>
      <c r="J12202">
        <v>1498.5</v>
      </c>
      <c r="K12202">
        <v>689.1</v>
      </c>
      <c r="L12202" t="s">
        <v>15</v>
      </c>
      <c r="M12202">
        <v>1.2762</v>
      </c>
    </row>
    <row r="12203" spans="1:13" x14ac:dyDescent="0.25">
      <c r="A12203">
        <v>287906</v>
      </c>
      <c r="B12203">
        <v>0</v>
      </c>
      <c r="C12203" s="1">
        <v>43057</v>
      </c>
      <c r="D12203">
        <v>1575490</v>
      </c>
      <c r="E12203">
        <v>441</v>
      </c>
      <c r="F12203">
        <v>3</v>
      </c>
      <c r="G12203">
        <v>344.85</v>
      </c>
      <c r="H12203" s="1">
        <v>43057</v>
      </c>
      <c r="I12203">
        <v>470</v>
      </c>
      <c r="J12203">
        <v>310.36500000000001</v>
      </c>
      <c r="K12203">
        <v>175.815</v>
      </c>
      <c r="L12203" t="s">
        <v>13</v>
      </c>
      <c r="M12203">
        <v>1</v>
      </c>
    </row>
    <row r="12204" spans="1:13" x14ac:dyDescent="0.25">
      <c r="A12204">
        <v>287906</v>
      </c>
      <c r="B12204">
        <v>1</v>
      </c>
      <c r="C12204" s="1">
        <v>43057</v>
      </c>
      <c r="D12204">
        <v>1575490</v>
      </c>
      <c r="E12204">
        <v>1565</v>
      </c>
      <c r="F12204">
        <v>6</v>
      </c>
      <c r="G12204">
        <v>357</v>
      </c>
      <c r="H12204" s="1">
        <v>43057</v>
      </c>
      <c r="I12204">
        <v>470</v>
      </c>
      <c r="J12204">
        <v>357</v>
      </c>
      <c r="K12204">
        <v>164.178</v>
      </c>
      <c r="L12204" t="s">
        <v>13</v>
      </c>
      <c r="M12204">
        <v>1</v>
      </c>
    </row>
    <row r="12205" spans="1:13" x14ac:dyDescent="0.25">
      <c r="A12205">
        <v>287906</v>
      </c>
      <c r="B12205">
        <v>2</v>
      </c>
      <c r="C12205" s="1">
        <v>43057</v>
      </c>
      <c r="D12205">
        <v>1575490</v>
      </c>
      <c r="E12205">
        <v>1087</v>
      </c>
      <c r="F12205">
        <v>1</v>
      </c>
      <c r="G12205">
        <v>393.8</v>
      </c>
      <c r="H12205" s="1">
        <v>43057</v>
      </c>
      <c r="I12205">
        <v>470</v>
      </c>
      <c r="J12205">
        <v>342.60599999999999</v>
      </c>
      <c r="K12205">
        <v>181.09299999999999</v>
      </c>
      <c r="L12205" t="s">
        <v>13</v>
      </c>
      <c r="M12205">
        <v>1</v>
      </c>
    </row>
    <row r="12206" spans="1:13" x14ac:dyDescent="0.25">
      <c r="A12206">
        <v>287906</v>
      </c>
      <c r="B12206">
        <v>3</v>
      </c>
      <c r="C12206" s="1">
        <v>43057</v>
      </c>
      <c r="D12206">
        <v>1575490</v>
      </c>
      <c r="E12206">
        <v>137</v>
      </c>
      <c r="F12206">
        <v>3</v>
      </c>
      <c r="G12206">
        <v>474.9905</v>
      </c>
      <c r="H12206" s="1">
        <v>43057</v>
      </c>
      <c r="I12206">
        <v>470</v>
      </c>
      <c r="J12206">
        <v>413.24169999999998</v>
      </c>
      <c r="K12206">
        <v>218.43350000000001</v>
      </c>
      <c r="L12206" t="s">
        <v>13</v>
      </c>
      <c r="M12206">
        <v>1</v>
      </c>
    </row>
    <row r="12207" spans="1:13" x14ac:dyDescent="0.25">
      <c r="A12207">
        <v>287907</v>
      </c>
      <c r="B12207">
        <v>0</v>
      </c>
      <c r="C12207" s="1">
        <v>43057</v>
      </c>
      <c r="D12207">
        <v>1911104</v>
      </c>
      <c r="E12207">
        <v>2104</v>
      </c>
      <c r="F12207">
        <v>1</v>
      </c>
      <c r="G12207">
        <v>231.75</v>
      </c>
      <c r="H12207" s="1">
        <v>43059</v>
      </c>
      <c r="I12207">
        <v>999999</v>
      </c>
      <c r="J12207">
        <v>231.75</v>
      </c>
      <c r="K12207">
        <v>118.152</v>
      </c>
      <c r="L12207" t="s">
        <v>13</v>
      </c>
      <c r="M12207">
        <v>1</v>
      </c>
    </row>
    <row r="12208" spans="1:13" x14ac:dyDescent="0.25">
      <c r="A12208">
        <v>287907</v>
      </c>
      <c r="B12208">
        <v>1</v>
      </c>
      <c r="C12208" s="1">
        <v>43057</v>
      </c>
      <c r="D12208">
        <v>1911104</v>
      </c>
      <c r="E12208">
        <v>1067</v>
      </c>
      <c r="F12208">
        <v>1</v>
      </c>
      <c r="G12208">
        <v>371.8</v>
      </c>
      <c r="H12208" s="1">
        <v>43059</v>
      </c>
      <c r="I12208">
        <v>999999</v>
      </c>
      <c r="J12208">
        <v>368.08199999999999</v>
      </c>
      <c r="K12208">
        <v>170.97300000000001</v>
      </c>
      <c r="L12208" t="s">
        <v>13</v>
      </c>
      <c r="M12208">
        <v>1</v>
      </c>
    </row>
    <row r="12209" spans="1:13" x14ac:dyDescent="0.25">
      <c r="A12209">
        <v>287908</v>
      </c>
      <c r="B12209">
        <v>0</v>
      </c>
      <c r="C12209" s="1">
        <v>43057</v>
      </c>
      <c r="D12209">
        <v>1883983</v>
      </c>
      <c r="E12209">
        <v>1560</v>
      </c>
      <c r="F12209">
        <v>2</v>
      </c>
      <c r="G12209">
        <v>462</v>
      </c>
      <c r="H12209" s="1">
        <v>43057</v>
      </c>
      <c r="I12209">
        <v>650</v>
      </c>
      <c r="J12209">
        <v>397.32</v>
      </c>
      <c r="K12209">
        <v>212.464</v>
      </c>
      <c r="L12209" t="s">
        <v>13</v>
      </c>
      <c r="M12209">
        <v>1</v>
      </c>
    </row>
    <row r="12210" spans="1:13" x14ac:dyDescent="0.25">
      <c r="A12210">
        <v>287909</v>
      </c>
      <c r="B12210">
        <v>0</v>
      </c>
      <c r="C12210" s="1">
        <v>43057</v>
      </c>
      <c r="D12210">
        <v>25862</v>
      </c>
      <c r="E12210">
        <v>1576</v>
      </c>
      <c r="F12210">
        <v>6</v>
      </c>
      <c r="G12210">
        <v>16.887</v>
      </c>
      <c r="H12210" s="1">
        <v>43057</v>
      </c>
      <c r="I12210">
        <v>40</v>
      </c>
      <c r="J12210">
        <v>16.887</v>
      </c>
      <c r="K12210">
        <v>8.6059999999999999</v>
      </c>
      <c r="L12210" t="s">
        <v>17</v>
      </c>
      <c r="M12210">
        <v>1.3252999999999999</v>
      </c>
    </row>
    <row r="12211" spans="1:13" x14ac:dyDescent="0.25">
      <c r="A12211">
        <v>287909</v>
      </c>
      <c r="B12211">
        <v>1</v>
      </c>
      <c r="C12211" s="1">
        <v>43057</v>
      </c>
      <c r="D12211">
        <v>25862</v>
      </c>
      <c r="E12211">
        <v>1641</v>
      </c>
      <c r="F12211">
        <v>3</v>
      </c>
      <c r="G12211">
        <v>16.457999999999998</v>
      </c>
      <c r="H12211" s="1">
        <v>43057</v>
      </c>
      <c r="I12211">
        <v>40</v>
      </c>
      <c r="J12211">
        <v>14.1538</v>
      </c>
      <c r="K12211">
        <v>7.5659999999999998</v>
      </c>
      <c r="L12211" t="s">
        <v>17</v>
      </c>
      <c r="M12211">
        <v>1.3252999999999999</v>
      </c>
    </row>
    <row r="12212" spans="1:13" x14ac:dyDescent="0.25">
      <c r="A12212">
        <v>287909</v>
      </c>
      <c r="B12212">
        <v>2</v>
      </c>
      <c r="C12212" s="1">
        <v>43057</v>
      </c>
      <c r="D12212">
        <v>25862</v>
      </c>
      <c r="E12212">
        <v>1684</v>
      </c>
      <c r="F12212">
        <v>2</v>
      </c>
      <c r="G12212">
        <v>15.201000000000001</v>
      </c>
      <c r="H12212" s="1">
        <v>43057</v>
      </c>
      <c r="I12212">
        <v>40</v>
      </c>
      <c r="J12212">
        <v>13.5288</v>
      </c>
      <c r="K12212">
        <v>5.04</v>
      </c>
      <c r="L12212" t="s">
        <v>17</v>
      </c>
      <c r="M12212">
        <v>1.3252999999999999</v>
      </c>
    </row>
    <row r="12213" spans="1:13" x14ac:dyDescent="0.25">
      <c r="A12213">
        <v>285807</v>
      </c>
      <c r="B12213">
        <v>2</v>
      </c>
      <c r="C12213" s="1">
        <v>43036</v>
      </c>
      <c r="D12213">
        <v>1792323</v>
      </c>
      <c r="E12213">
        <v>1457</v>
      </c>
      <c r="F12213">
        <v>2</v>
      </c>
      <c r="G12213">
        <v>264.60000000000002</v>
      </c>
      <c r="H12213" s="1">
        <v>43036</v>
      </c>
      <c r="I12213">
        <v>610</v>
      </c>
      <c r="J12213">
        <v>259.30799999999999</v>
      </c>
      <c r="K12213">
        <v>121.67400000000001</v>
      </c>
      <c r="L12213" t="s">
        <v>13</v>
      </c>
      <c r="M12213">
        <v>1</v>
      </c>
    </row>
    <row r="12214" spans="1:13" x14ac:dyDescent="0.25">
      <c r="A12214">
        <v>285808</v>
      </c>
      <c r="B12214">
        <v>0</v>
      </c>
      <c r="C12214" s="1">
        <v>43036</v>
      </c>
      <c r="D12214">
        <v>1681837</v>
      </c>
      <c r="E12214">
        <v>532</v>
      </c>
      <c r="F12214">
        <v>9</v>
      </c>
      <c r="G12214">
        <v>388.5</v>
      </c>
      <c r="H12214" s="1">
        <v>43036</v>
      </c>
      <c r="I12214">
        <v>550</v>
      </c>
      <c r="J12214">
        <v>353.53500000000003</v>
      </c>
      <c r="K12214">
        <v>178.66499999999999</v>
      </c>
      <c r="L12214" t="s">
        <v>13</v>
      </c>
      <c r="M12214">
        <v>1</v>
      </c>
    </row>
    <row r="12215" spans="1:13" x14ac:dyDescent="0.25">
      <c r="A12215">
        <v>285808</v>
      </c>
      <c r="B12215">
        <v>1</v>
      </c>
      <c r="C12215" s="1">
        <v>43036</v>
      </c>
      <c r="D12215">
        <v>1681837</v>
      </c>
      <c r="E12215">
        <v>1630</v>
      </c>
      <c r="F12215">
        <v>1</v>
      </c>
      <c r="G12215">
        <v>29.757000000000001</v>
      </c>
      <c r="H12215" s="1">
        <v>43036</v>
      </c>
      <c r="I12215">
        <v>550</v>
      </c>
      <c r="J12215">
        <v>26.781300000000002</v>
      </c>
      <c r="K12215">
        <v>9.8539999999999992</v>
      </c>
      <c r="L12215" t="s">
        <v>13</v>
      </c>
      <c r="M12215">
        <v>1</v>
      </c>
    </row>
    <row r="12216" spans="1:13" x14ac:dyDescent="0.25">
      <c r="A12216">
        <v>285808</v>
      </c>
      <c r="B12216">
        <v>2</v>
      </c>
      <c r="C12216" s="1">
        <v>43036</v>
      </c>
      <c r="D12216">
        <v>1681837</v>
      </c>
      <c r="E12216">
        <v>73</v>
      </c>
      <c r="F12216">
        <v>1</v>
      </c>
      <c r="G12216">
        <v>43.155000000000001</v>
      </c>
      <c r="H12216" s="1">
        <v>43036</v>
      </c>
      <c r="I12216">
        <v>550</v>
      </c>
      <c r="J12216">
        <v>37.544800000000002</v>
      </c>
      <c r="K12216">
        <v>19.844999999999999</v>
      </c>
      <c r="L12216" t="s">
        <v>13</v>
      </c>
      <c r="M12216">
        <v>1</v>
      </c>
    </row>
    <row r="12217" spans="1:13" x14ac:dyDescent="0.25">
      <c r="A12217">
        <v>285808</v>
      </c>
      <c r="B12217">
        <v>3</v>
      </c>
      <c r="C12217" s="1">
        <v>43036</v>
      </c>
      <c r="D12217">
        <v>1681837</v>
      </c>
      <c r="E12217">
        <v>431</v>
      </c>
      <c r="F12217">
        <v>8</v>
      </c>
      <c r="G12217">
        <v>553.5</v>
      </c>
      <c r="H12217" s="1">
        <v>43036</v>
      </c>
      <c r="I12217">
        <v>550</v>
      </c>
      <c r="J12217">
        <v>553.5</v>
      </c>
      <c r="K12217">
        <v>282.19499999999999</v>
      </c>
      <c r="L12217" t="s">
        <v>13</v>
      </c>
      <c r="M12217">
        <v>1</v>
      </c>
    </row>
    <row r="12218" spans="1:13" x14ac:dyDescent="0.25">
      <c r="A12218">
        <v>285808</v>
      </c>
      <c r="B12218">
        <v>4</v>
      </c>
      <c r="C12218" s="1">
        <v>43036</v>
      </c>
      <c r="D12218">
        <v>1681837</v>
      </c>
      <c r="E12218">
        <v>1709</v>
      </c>
      <c r="F12218">
        <v>3</v>
      </c>
      <c r="G12218">
        <v>63.116999999999997</v>
      </c>
      <c r="H12218" s="1">
        <v>43036</v>
      </c>
      <c r="I12218">
        <v>550</v>
      </c>
      <c r="J12218">
        <v>54.2806</v>
      </c>
      <c r="K12218">
        <v>29.024999999999999</v>
      </c>
      <c r="L12218" t="s">
        <v>13</v>
      </c>
      <c r="M12218">
        <v>1</v>
      </c>
    </row>
    <row r="12219" spans="1:13" x14ac:dyDescent="0.25">
      <c r="A12219">
        <v>285808</v>
      </c>
      <c r="B12219">
        <v>5</v>
      </c>
      <c r="C12219" s="1">
        <v>43036</v>
      </c>
      <c r="D12219">
        <v>1681837</v>
      </c>
      <c r="E12219">
        <v>914</v>
      </c>
      <c r="F12219">
        <v>2</v>
      </c>
      <c r="G12219">
        <v>143.85</v>
      </c>
      <c r="H12219" s="1">
        <v>43036</v>
      </c>
      <c r="I12219">
        <v>550</v>
      </c>
      <c r="J12219">
        <v>142.41149999999999</v>
      </c>
      <c r="K12219">
        <v>66.150000000000006</v>
      </c>
      <c r="L12219" t="s">
        <v>13</v>
      </c>
      <c r="M12219">
        <v>1</v>
      </c>
    </row>
    <row r="12220" spans="1:13" x14ac:dyDescent="0.25">
      <c r="A12220">
        <v>285809</v>
      </c>
      <c r="B12220">
        <v>0</v>
      </c>
      <c r="C12220" s="1">
        <v>43036</v>
      </c>
      <c r="D12220">
        <v>1902988</v>
      </c>
      <c r="E12220">
        <v>1519</v>
      </c>
      <c r="F12220">
        <v>3</v>
      </c>
      <c r="G12220">
        <v>434</v>
      </c>
      <c r="H12220" s="1">
        <v>43040</v>
      </c>
      <c r="I12220">
        <v>999999</v>
      </c>
      <c r="J12220">
        <v>390.6</v>
      </c>
      <c r="K12220">
        <v>199.584</v>
      </c>
      <c r="L12220" t="s">
        <v>13</v>
      </c>
      <c r="M12220">
        <v>1</v>
      </c>
    </row>
    <row r="12221" spans="1:13" x14ac:dyDescent="0.25">
      <c r="A12221">
        <v>286000</v>
      </c>
      <c r="B12221">
        <v>0</v>
      </c>
      <c r="C12221" s="1">
        <v>43038</v>
      </c>
      <c r="D12221">
        <v>1273131</v>
      </c>
      <c r="E12221">
        <v>1544</v>
      </c>
      <c r="F12221">
        <v>8</v>
      </c>
      <c r="G12221">
        <v>333.2</v>
      </c>
      <c r="H12221" s="1">
        <v>43038</v>
      </c>
      <c r="I12221">
        <v>585</v>
      </c>
      <c r="J12221">
        <v>289.88400000000001</v>
      </c>
      <c r="K12221">
        <v>153.22999999999999</v>
      </c>
      <c r="L12221" t="s">
        <v>13</v>
      </c>
      <c r="M12221">
        <v>1</v>
      </c>
    </row>
    <row r="12222" spans="1:13" x14ac:dyDescent="0.25">
      <c r="A12222">
        <v>286000</v>
      </c>
      <c r="B12222">
        <v>1</v>
      </c>
      <c r="C12222" s="1">
        <v>43038</v>
      </c>
      <c r="D12222">
        <v>1273131</v>
      </c>
      <c r="E12222">
        <v>574</v>
      </c>
      <c r="F12222">
        <v>2</v>
      </c>
      <c r="G12222">
        <v>163.5</v>
      </c>
      <c r="H12222" s="1">
        <v>43038</v>
      </c>
      <c r="I12222">
        <v>585</v>
      </c>
      <c r="J12222">
        <v>143.88</v>
      </c>
      <c r="K12222">
        <v>83.355000000000004</v>
      </c>
      <c r="L12222" t="s">
        <v>13</v>
      </c>
      <c r="M12222">
        <v>1</v>
      </c>
    </row>
    <row r="12223" spans="1:13" x14ac:dyDescent="0.25">
      <c r="A12223">
        <v>286000</v>
      </c>
      <c r="B12223">
        <v>2</v>
      </c>
      <c r="C12223" s="1">
        <v>43038</v>
      </c>
      <c r="D12223">
        <v>1273131</v>
      </c>
      <c r="E12223">
        <v>1426</v>
      </c>
      <c r="F12223">
        <v>6</v>
      </c>
      <c r="G12223">
        <v>824.6</v>
      </c>
      <c r="H12223" s="1">
        <v>43038</v>
      </c>
      <c r="I12223">
        <v>585</v>
      </c>
      <c r="J12223">
        <v>824.6</v>
      </c>
      <c r="K12223">
        <v>273.20999999999998</v>
      </c>
      <c r="L12223" t="s">
        <v>13</v>
      </c>
      <c r="M12223">
        <v>1</v>
      </c>
    </row>
    <row r="12224" spans="1:13" x14ac:dyDescent="0.25">
      <c r="A12224">
        <v>286000</v>
      </c>
      <c r="B12224">
        <v>3</v>
      </c>
      <c r="C12224" s="1">
        <v>43038</v>
      </c>
      <c r="D12224">
        <v>1273131</v>
      </c>
      <c r="E12224">
        <v>1923</v>
      </c>
      <c r="F12224">
        <v>10</v>
      </c>
      <c r="G12224">
        <v>443.7</v>
      </c>
      <c r="H12224" s="1">
        <v>43038</v>
      </c>
      <c r="I12224">
        <v>585</v>
      </c>
      <c r="J12224">
        <v>394.89299999999997</v>
      </c>
      <c r="K12224">
        <v>204.03899999999999</v>
      </c>
      <c r="L12224" t="s">
        <v>13</v>
      </c>
      <c r="M12224">
        <v>1</v>
      </c>
    </row>
    <row r="12225" spans="1:13" x14ac:dyDescent="0.25">
      <c r="A12225">
        <v>286001</v>
      </c>
      <c r="B12225">
        <v>0</v>
      </c>
      <c r="C12225" s="1">
        <v>43038</v>
      </c>
      <c r="D12225">
        <v>550727</v>
      </c>
      <c r="E12225">
        <v>451</v>
      </c>
      <c r="F12225">
        <v>2</v>
      </c>
      <c r="G12225">
        <v>838.5</v>
      </c>
      <c r="H12225" s="1">
        <v>43039</v>
      </c>
      <c r="I12225">
        <v>999999</v>
      </c>
      <c r="J12225">
        <v>746.26499999999999</v>
      </c>
      <c r="K12225">
        <v>385.59</v>
      </c>
      <c r="L12225" t="s">
        <v>14</v>
      </c>
      <c r="M12225">
        <v>0.86119999999999997</v>
      </c>
    </row>
    <row r="12226" spans="1:13" x14ac:dyDescent="0.25">
      <c r="A12226">
        <v>286002</v>
      </c>
      <c r="B12226">
        <v>0</v>
      </c>
      <c r="C12226" s="1">
        <v>43038</v>
      </c>
      <c r="D12226">
        <v>1523193</v>
      </c>
      <c r="E12226">
        <v>1566</v>
      </c>
      <c r="F12226">
        <v>5</v>
      </c>
      <c r="G12226">
        <v>372.4</v>
      </c>
      <c r="H12226" s="1">
        <v>43038</v>
      </c>
      <c r="I12226">
        <v>510</v>
      </c>
      <c r="J12226">
        <v>327.71199999999999</v>
      </c>
      <c r="K12226">
        <v>171.24799999999999</v>
      </c>
      <c r="L12226" t="s">
        <v>13</v>
      </c>
      <c r="M12226">
        <v>1</v>
      </c>
    </row>
    <row r="12227" spans="1:13" x14ac:dyDescent="0.25">
      <c r="A12227">
        <v>286003</v>
      </c>
      <c r="B12227">
        <v>0</v>
      </c>
      <c r="C12227" s="1">
        <v>43038</v>
      </c>
      <c r="D12227">
        <v>1995252</v>
      </c>
      <c r="E12227">
        <v>1079</v>
      </c>
      <c r="F12227">
        <v>5</v>
      </c>
      <c r="G12227">
        <v>393.8</v>
      </c>
      <c r="H12227" s="1">
        <v>43038</v>
      </c>
      <c r="I12227">
        <v>510</v>
      </c>
      <c r="J12227">
        <v>393.8</v>
      </c>
      <c r="K12227">
        <v>181.09299999999999</v>
      </c>
      <c r="L12227" t="s">
        <v>13</v>
      </c>
      <c r="M12227">
        <v>1</v>
      </c>
    </row>
    <row r="12228" spans="1:13" x14ac:dyDescent="0.25">
      <c r="A12228">
        <v>286003</v>
      </c>
      <c r="B12228">
        <v>1</v>
      </c>
      <c r="C12228" s="1">
        <v>43038</v>
      </c>
      <c r="D12228">
        <v>1995252</v>
      </c>
      <c r="E12228">
        <v>1518</v>
      </c>
      <c r="F12228">
        <v>1</v>
      </c>
      <c r="G12228">
        <v>420</v>
      </c>
      <c r="H12228" s="1">
        <v>43038</v>
      </c>
      <c r="I12228">
        <v>510</v>
      </c>
      <c r="J12228">
        <v>369.6</v>
      </c>
      <c r="K12228">
        <v>193.14400000000001</v>
      </c>
      <c r="L12228" t="s">
        <v>13</v>
      </c>
      <c r="M12228">
        <v>1</v>
      </c>
    </row>
    <row r="12229" spans="1:13" x14ac:dyDescent="0.25">
      <c r="A12229">
        <v>286003</v>
      </c>
      <c r="B12229">
        <v>2</v>
      </c>
      <c r="C12229" s="1">
        <v>43038</v>
      </c>
      <c r="D12229">
        <v>1995252</v>
      </c>
      <c r="E12229">
        <v>1491</v>
      </c>
      <c r="F12229">
        <v>2</v>
      </c>
      <c r="G12229">
        <v>320.60000000000002</v>
      </c>
      <c r="H12229" s="1">
        <v>43038</v>
      </c>
      <c r="I12229">
        <v>510</v>
      </c>
      <c r="J12229">
        <v>291.74599999999998</v>
      </c>
      <c r="K12229">
        <v>147.434</v>
      </c>
      <c r="L12229" t="s">
        <v>13</v>
      </c>
      <c r="M12229">
        <v>1</v>
      </c>
    </row>
    <row r="12230" spans="1:13" x14ac:dyDescent="0.25">
      <c r="A12230">
        <v>286100</v>
      </c>
      <c r="B12230">
        <v>0</v>
      </c>
      <c r="C12230" s="1">
        <v>43039</v>
      </c>
      <c r="D12230">
        <v>1296882</v>
      </c>
      <c r="E12230">
        <v>1442</v>
      </c>
      <c r="F12230">
        <v>1</v>
      </c>
      <c r="G12230">
        <v>740.6</v>
      </c>
      <c r="H12230" s="1">
        <v>43039</v>
      </c>
      <c r="I12230">
        <v>560</v>
      </c>
      <c r="J12230">
        <v>636.91600000000005</v>
      </c>
      <c r="K12230">
        <v>245.37799999999999</v>
      </c>
      <c r="L12230" t="s">
        <v>13</v>
      </c>
      <c r="M12230">
        <v>1</v>
      </c>
    </row>
    <row r="12231" spans="1:13" x14ac:dyDescent="0.25">
      <c r="A12231">
        <v>286100</v>
      </c>
      <c r="B12231">
        <v>1</v>
      </c>
      <c r="C12231" s="1">
        <v>43039</v>
      </c>
      <c r="D12231">
        <v>1296882</v>
      </c>
      <c r="E12231">
        <v>747</v>
      </c>
      <c r="F12231">
        <v>1</v>
      </c>
      <c r="G12231">
        <v>19.425000000000001</v>
      </c>
      <c r="H12231" s="1">
        <v>43039</v>
      </c>
      <c r="I12231">
        <v>560</v>
      </c>
      <c r="J12231">
        <v>17.2882</v>
      </c>
      <c r="K12231">
        <v>9.9</v>
      </c>
      <c r="L12231" t="s">
        <v>13</v>
      </c>
      <c r="M12231">
        <v>1</v>
      </c>
    </row>
    <row r="12232" spans="1:13" x14ac:dyDescent="0.25">
      <c r="A12232">
        <v>286100</v>
      </c>
      <c r="B12232">
        <v>2</v>
      </c>
      <c r="C12232" s="1">
        <v>43039</v>
      </c>
      <c r="D12232">
        <v>1296882</v>
      </c>
      <c r="E12232">
        <v>149</v>
      </c>
      <c r="F12232">
        <v>2</v>
      </c>
      <c r="G12232">
        <v>1125.7215000000001</v>
      </c>
      <c r="H12232" s="1">
        <v>43039</v>
      </c>
      <c r="I12232">
        <v>560</v>
      </c>
      <c r="J12232">
        <v>1125.7215000000001</v>
      </c>
      <c r="K12232">
        <v>372.97</v>
      </c>
      <c r="L12232" t="s">
        <v>13</v>
      </c>
      <c r="M12232">
        <v>1</v>
      </c>
    </row>
    <row r="12233" spans="1:13" x14ac:dyDescent="0.25">
      <c r="A12233">
        <v>286101</v>
      </c>
      <c r="B12233">
        <v>0</v>
      </c>
      <c r="C12233" s="1">
        <v>43039</v>
      </c>
      <c r="D12233">
        <v>1461133</v>
      </c>
      <c r="E12233">
        <v>1730</v>
      </c>
      <c r="F12233">
        <v>4</v>
      </c>
      <c r="G12233">
        <v>69.912000000000006</v>
      </c>
      <c r="H12233" s="1">
        <v>43039</v>
      </c>
      <c r="I12233">
        <v>590</v>
      </c>
      <c r="J12233">
        <v>66.416399999999996</v>
      </c>
      <c r="K12233">
        <v>32.148000000000003</v>
      </c>
      <c r="L12233" t="s">
        <v>13</v>
      </c>
      <c r="M12233">
        <v>1</v>
      </c>
    </row>
    <row r="12234" spans="1:13" x14ac:dyDescent="0.25">
      <c r="A12234">
        <v>286101</v>
      </c>
      <c r="B12234">
        <v>1</v>
      </c>
      <c r="C12234" s="1">
        <v>43039</v>
      </c>
      <c r="D12234">
        <v>1461133</v>
      </c>
      <c r="E12234">
        <v>445</v>
      </c>
      <c r="F12234">
        <v>1</v>
      </c>
      <c r="G12234">
        <v>838.5</v>
      </c>
      <c r="H12234" s="1">
        <v>43039</v>
      </c>
      <c r="I12234">
        <v>590</v>
      </c>
      <c r="J12234">
        <v>729.495</v>
      </c>
      <c r="K12234">
        <v>385.59</v>
      </c>
      <c r="L12234" t="s">
        <v>13</v>
      </c>
      <c r="M12234">
        <v>1</v>
      </c>
    </row>
    <row r="12235" spans="1:13" x14ac:dyDescent="0.25">
      <c r="A12235">
        <v>286102</v>
      </c>
      <c r="B12235">
        <v>0</v>
      </c>
      <c r="C12235" s="1">
        <v>43039</v>
      </c>
      <c r="D12235">
        <v>208195</v>
      </c>
      <c r="E12235">
        <v>594</v>
      </c>
      <c r="F12235">
        <v>3</v>
      </c>
      <c r="G12235">
        <v>448.5</v>
      </c>
      <c r="H12235" s="1">
        <v>43039</v>
      </c>
      <c r="I12235">
        <v>72</v>
      </c>
      <c r="J12235">
        <v>385.71</v>
      </c>
      <c r="K12235">
        <v>206.25</v>
      </c>
      <c r="L12235" t="s">
        <v>15</v>
      </c>
      <c r="M12235">
        <v>1.2891999999999999</v>
      </c>
    </row>
    <row r="12236" spans="1:13" x14ac:dyDescent="0.25">
      <c r="A12236">
        <v>286103</v>
      </c>
      <c r="B12236">
        <v>0</v>
      </c>
      <c r="C12236" s="1">
        <v>43039</v>
      </c>
      <c r="D12236">
        <v>221537</v>
      </c>
      <c r="E12236">
        <v>2359</v>
      </c>
      <c r="F12236">
        <v>2</v>
      </c>
      <c r="G12236">
        <v>269.99099999999999</v>
      </c>
      <c r="H12236" s="1">
        <v>43041</v>
      </c>
      <c r="I12236">
        <v>999999</v>
      </c>
      <c r="J12236">
        <v>237.59200000000001</v>
      </c>
      <c r="K12236">
        <v>137.64599999999999</v>
      </c>
      <c r="L12236" t="s">
        <v>15</v>
      </c>
      <c r="M12236">
        <v>1.2891999999999999</v>
      </c>
    </row>
    <row r="12237" spans="1:13" x14ac:dyDescent="0.25">
      <c r="A12237">
        <v>286103</v>
      </c>
      <c r="B12237">
        <v>1</v>
      </c>
      <c r="C12237" s="1">
        <v>43039</v>
      </c>
      <c r="D12237">
        <v>221537</v>
      </c>
      <c r="E12237">
        <v>430</v>
      </c>
      <c r="F12237">
        <v>2</v>
      </c>
      <c r="G12237">
        <v>404.92500000000001</v>
      </c>
      <c r="H12237" s="1">
        <v>43041</v>
      </c>
      <c r="I12237">
        <v>999999</v>
      </c>
      <c r="J12237">
        <v>404.92500000000001</v>
      </c>
      <c r="K12237">
        <v>206.44499999999999</v>
      </c>
      <c r="L12237" t="s">
        <v>15</v>
      </c>
      <c r="M12237">
        <v>1.2891999999999999</v>
      </c>
    </row>
    <row r="12238" spans="1:13" x14ac:dyDescent="0.25">
      <c r="A12238">
        <v>286103</v>
      </c>
      <c r="B12238">
        <v>2</v>
      </c>
      <c r="C12238" s="1">
        <v>43039</v>
      </c>
      <c r="D12238">
        <v>221537</v>
      </c>
      <c r="E12238">
        <v>1607</v>
      </c>
      <c r="F12238">
        <v>2</v>
      </c>
      <c r="G12238">
        <v>233.98699999999999</v>
      </c>
      <c r="H12238" s="1">
        <v>43041</v>
      </c>
      <c r="I12238">
        <v>999999</v>
      </c>
      <c r="J12238">
        <v>233.98699999999999</v>
      </c>
      <c r="K12238">
        <v>107.601</v>
      </c>
      <c r="L12238" t="s">
        <v>15</v>
      </c>
      <c r="M12238">
        <v>1.2891999999999999</v>
      </c>
    </row>
    <row r="12239" spans="1:13" x14ac:dyDescent="0.25">
      <c r="A12239">
        <v>286103</v>
      </c>
      <c r="B12239">
        <v>3</v>
      </c>
      <c r="C12239" s="1">
        <v>43039</v>
      </c>
      <c r="D12239">
        <v>221537</v>
      </c>
      <c r="E12239">
        <v>1353</v>
      </c>
      <c r="F12239">
        <v>3</v>
      </c>
      <c r="G12239">
        <v>37.786000000000001</v>
      </c>
      <c r="H12239" s="1">
        <v>43041</v>
      </c>
      <c r="I12239">
        <v>999999</v>
      </c>
      <c r="J12239">
        <v>32.873800000000003</v>
      </c>
      <c r="K12239">
        <v>17.373999999999999</v>
      </c>
      <c r="L12239" t="s">
        <v>15</v>
      </c>
      <c r="M12239">
        <v>1.2891999999999999</v>
      </c>
    </row>
    <row r="12240" spans="1:13" x14ac:dyDescent="0.25">
      <c r="A12240">
        <v>286104</v>
      </c>
      <c r="B12240">
        <v>0</v>
      </c>
      <c r="C12240" s="1">
        <v>43039</v>
      </c>
      <c r="D12240">
        <v>1799982</v>
      </c>
      <c r="E12240">
        <v>1804</v>
      </c>
      <c r="F12240">
        <v>3</v>
      </c>
      <c r="G12240">
        <v>28.8</v>
      </c>
      <c r="H12240" s="1">
        <v>43039</v>
      </c>
      <c r="I12240">
        <v>560</v>
      </c>
      <c r="J12240">
        <v>28.8</v>
      </c>
      <c r="K12240">
        <v>14.679</v>
      </c>
      <c r="L12240" t="s">
        <v>13</v>
      </c>
      <c r="M12240">
        <v>1</v>
      </c>
    </row>
    <row r="12241" spans="1:13" x14ac:dyDescent="0.25">
      <c r="A12241">
        <v>286200</v>
      </c>
      <c r="B12241">
        <v>0</v>
      </c>
      <c r="C12241" s="1">
        <v>43040</v>
      </c>
      <c r="D12241">
        <v>1888477</v>
      </c>
      <c r="E12241">
        <v>645</v>
      </c>
      <c r="F12241">
        <v>4</v>
      </c>
      <c r="G12241">
        <v>313.5</v>
      </c>
      <c r="H12241" s="1">
        <v>43040</v>
      </c>
      <c r="I12241">
        <v>590</v>
      </c>
      <c r="J12241">
        <v>275.88</v>
      </c>
      <c r="K12241">
        <v>103.875</v>
      </c>
      <c r="L12241" t="s">
        <v>13</v>
      </c>
      <c r="M12241">
        <v>1</v>
      </c>
    </row>
    <row r="12242" spans="1:13" x14ac:dyDescent="0.25">
      <c r="A12242">
        <v>286200</v>
      </c>
      <c r="B12242">
        <v>1</v>
      </c>
      <c r="C12242" s="1">
        <v>43040</v>
      </c>
      <c r="D12242">
        <v>1888477</v>
      </c>
      <c r="E12242">
        <v>145</v>
      </c>
      <c r="F12242">
        <v>1</v>
      </c>
      <c r="G12242">
        <v>2754.9904999999999</v>
      </c>
      <c r="H12242" s="1">
        <v>43040</v>
      </c>
      <c r="I12242">
        <v>590</v>
      </c>
      <c r="J12242">
        <v>2479.4913999999999</v>
      </c>
      <c r="K12242">
        <v>912.779</v>
      </c>
      <c r="L12242" t="s">
        <v>13</v>
      </c>
      <c r="M12242">
        <v>1</v>
      </c>
    </row>
    <row r="12243" spans="1:13" x14ac:dyDescent="0.25">
      <c r="A12243">
        <v>286201</v>
      </c>
      <c r="B12243">
        <v>0</v>
      </c>
      <c r="C12243" s="1">
        <v>43040</v>
      </c>
      <c r="D12243">
        <v>612869</v>
      </c>
      <c r="E12243">
        <v>1433</v>
      </c>
      <c r="F12243">
        <v>4</v>
      </c>
      <c r="G12243">
        <v>431.2</v>
      </c>
      <c r="H12243" s="1">
        <v>43040</v>
      </c>
      <c r="I12243">
        <v>130</v>
      </c>
      <c r="J12243">
        <v>370.83199999999999</v>
      </c>
      <c r="K12243">
        <v>198.29599999999999</v>
      </c>
      <c r="L12243" t="s">
        <v>14</v>
      </c>
      <c r="M12243">
        <v>0.86119999999999997</v>
      </c>
    </row>
    <row r="12244" spans="1:13" x14ac:dyDescent="0.25">
      <c r="A12244">
        <v>286202</v>
      </c>
      <c r="B12244">
        <v>0</v>
      </c>
      <c r="C12244" s="1">
        <v>43040</v>
      </c>
      <c r="D12244">
        <v>1571269</v>
      </c>
      <c r="E12244">
        <v>1543</v>
      </c>
      <c r="F12244">
        <v>4</v>
      </c>
      <c r="G12244">
        <v>562.79999999999995</v>
      </c>
      <c r="H12244" s="1">
        <v>43040</v>
      </c>
      <c r="I12244">
        <v>605</v>
      </c>
      <c r="J12244">
        <v>500.892</v>
      </c>
      <c r="K12244">
        <v>186.46600000000001</v>
      </c>
      <c r="L12244" t="s">
        <v>13</v>
      </c>
      <c r="M12244">
        <v>1</v>
      </c>
    </row>
    <row r="12245" spans="1:13" x14ac:dyDescent="0.25">
      <c r="A12245">
        <v>286203</v>
      </c>
      <c r="B12245">
        <v>0</v>
      </c>
      <c r="C12245" s="1">
        <v>43040</v>
      </c>
      <c r="D12245">
        <v>1971189</v>
      </c>
      <c r="E12245">
        <v>2510</v>
      </c>
      <c r="F12245">
        <v>1</v>
      </c>
      <c r="G12245">
        <v>5.6840000000000002</v>
      </c>
      <c r="H12245" s="1">
        <v>43044</v>
      </c>
      <c r="I12245">
        <v>999999</v>
      </c>
      <c r="J12245">
        <v>5.2291999999999996</v>
      </c>
      <c r="K12245">
        <v>2.8980000000000001</v>
      </c>
      <c r="L12245" t="s">
        <v>13</v>
      </c>
      <c r="M12245">
        <v>1</v>
      </c>
    </row>
    <row r="12246" spans="1:13" x14ac:dyDescent="0.25">
      <c r="A12246">
        <v>286204</v>
      </c>
      <c r="B12246">
        <v>0</v>
      </c>
      <c r="C12246" s="1">
        <v>43040</v>
      </c>
      <c r="D12246">
        <v>1473409</v>
      </c>
      <c r="E12246">
        <v>128</v>
      </c>
      <c r="F12246">
        <v>1</v>
      </c>
      <c r="G12246">
        <v>136.22999999999999</v>
      </c>
      <c r="H12246" s="1">
        <v>43045</v>
      </c>
      <c r="I12246">
        <v>999999</v>
      </c>
      <c r="J12246">
        <v>121.24469999999999</v>
      </c>
      <c r="K12246">
        <v>69.454499999999996</v>
      </c>
      <c r="L12246" t="s">
        <v>13</v>
      </c>
      <c r="M12246">
        <v>1</v>
      </c>
    </row>
    <row r="12247" spans="1:13" x14ac:dyDescent="0.25">
      <c r="A12247">
        <v>286204</v>
      </c>
      <c r="B12247">
        <v>1</v>
      </c>
      <c r="C12247" s="1">
        <v>43040</v>
      </c>
      <c r="D12247">
        <v>1473409</v>
      </c>
      <c r="E12247">
        <v>1760</v>
      </c>
      <c r="F12247">
        <v>6</v>
      </c>
      <c r="G12247">
        <v>85.32</v>
      </c>
      <c r="H12247" s="1">
        <v>43045</v>
      </c>
      <c r="I12247">
        <v>999999</v>
      </c>
      <c r="J12247">
        <v>74.228399999999993</v>
      </c>
      <c r="K12247">
        <v>39.24</v>
      </c>
      <c r="L12247" t="s">
        <v>13</v>
      </c>
      <c r="M12247">
        <v>1</v>
      </c>
    </row>
    <row r="12248" spans="1:13" x14ac:dyDescent="0.25">
      <c r="A12248">
        <v>286205</v>
      </c>
      <c r="B12248">
        <v>0</v>
      </c>
      <c r="C12248" s="1">
        <v>43040</v>
      </c>
      <c r="D12248">
        <v>1304306</v>
      </c>
      <c r="E12248">
        <v>846</v>
      </c>
      <c r="F12248">
        <v>1</v>
      </c>
      <c r="G12248">
        <v>23.4</v>
      </c>
      <c r="H12248" s="1">
        <v>43040</v>
      </c>
      <c r="I12248">
        <v>510</v>
      </c>
      <c r="J12248">
        <v>21.06</v>
      </c>
      <c r="K12248">
        <v>11.925000000000001</v>
      </c>
      <c r="L12248" t="s">
        <v>13</v>
      </c>
      <c r="M12248">
        <v>1</v>
      </c>
    </row>
    <row r="12249" spans="1:13" x14ac:dyDescent="0.25">
      <c r="A12249">
        <v>286205</v>
      </c>
      <c r="B12249">
        <v>1</v>
      </c>
      <c r="C12249" s="1">
        <v>43040</v>
      </c>
      <c r="D12249">
        <v>1304306</v>
      </c>
      <c r="E12249">
        <v>2188</v>
      </c>
      <c r="F12249">
        <v>4</v>
      </c>
      <c r="G12249">
        <v>400.5</v>
      </c>
      <c r="H12249" s="1">
        <v>43040</v>
      </c>
      <c r="I12249">
        <v>510</v>
      </c>
      <c r="J12249">
        <v>360.45</v>
      </c>
      <c r="K12249">
        <v>184.17599999999999</v>
      </c>
      <c r="L12249" t="s">
        <v>13</v>
      </c>
      <c r="M12249">
        <v>1</v>
      </c>
    </row>
    <row r="12250" spans="1:13" x14ac:dyDescent="0.25">
      <c r="A12250">
        <v>286206</v>
      </c>
      <c r="B12250">
        <v>0</v>
      </c>
      <c r="C12250" s="1">
        <v>43040</v>
      </c>
      <c r="D12250">
        <v>2056384</v>
      </c>
      <c r="E12250">
        <v>1570</v>
      </c>
      <c r="F12250">
        <v>6</v>
      </c>
      <c r="G12250">
        <v>557.20000000000005</v>
      </c>
      <c r="H12250" s="1">
        <v>43042</v>
      </c>
      <c r="I12250">
        <v>999999</v>
      </c>
      <c r="J12250">
        <v>490.33600000000001</v>
      </c>
      <c r="K12250">
        <v>184.61799999999999</v>
      </c>
      <c r="L12250" t="s">
        <v>13</v>
      </c>
      <c r="M12250">
        <v>1</v>
      </c>
    </row>
    <row r="12251" spans="1:13" x14ac:dyDescent="0.25">
      <c r="A12251">
        <v>286206</v>
      </c>
      <c r="B12251">
        <v>1</v>
      </c>
      <c r="C12251" s="1">
        <v>43040</v>
      </c>
      <c r="D12251">
        <v>2056384</v>
      </c>
      <c r="E12251">
        <v>1365</v>
      </c>
      <c r="F12251">
        <v>7</v>
      </c>
      <c r="G12251">
        <v>40.585999999999999</v>
      </c>
      <c r="H12251" s="1">
        <v>43042</v>
      </c>
      <c r="I12251">
        <v>999999</v>
      </c>
      <c r="J12251">
        <v>40.585999999999999</v>
      </c>
      <c r="K12251">
        <v>18.661999999999999</v>
      </c>
      <c r="L12251" t="s">
        <v>13</v>
      </c>
      <c r="M12251">
        <v>1</v>
      </c>
    </row>
    <row r="12252" spans="1:13" x14ac:dyDescent="0.25">
      <c r="A12252">
        <v>286300</v>
      </c>
      <c r="B12252">
        <v>0</v>
      </c>
      <c r="C12252" s="1">
        <v>43041</v>
      </c>
      <c r="D12252">
        <v>1532393</v>
      </c>
      <c r="E12252">
        <v>1427</v>
      </c>
      <c r="F12252">
        <v>7</v>
      </c>
      <c r="G12252">
        <v>322</v>
      </c>
      <c r="H12252" s="1">
        <v>43041</v>
      </c>
      <c r="I12252">
        <v>470</v>
      </c>
      <c r="J12252">
        <v>283.36</v>
      </c>
      <c r="K12252">
        <v>148.078</v>
      </c>
      <c r="L12252" t="s">
        <v>13</v>
      </c>
      <c r="M12252">
        <v>1</v>
      </c>
    </row>
    <row r="12253" spans="1:13" x14ac:dyDescent="0.25">
      <c r="A12253">
        <v>286300</v>
      </c>
      <c r="B12253">
        <v>1</v>
      </c>
      <c r="C12253" s="1">
        <v>43041</v>
      </c>
      <c r="D12253">
        <v>1532393</v>
      </c>
      <c r="E12253">
        <v>1602</v>
      </c>
      <c r="F12253">
        <v>1</v>
      </c>
      <c r="G12253">
        <v>233.98699999999999</v>
      </c>
      <c r="H12253" s="1">
        <v>43041</v>
      </c>
      <c r="I12253">
        <v>470</v>
      </c>
      <c r="J12253">
        <v>224.6275</v>
      </c>
      <c r="K12253">
        <v>107.601</v>
      </c>
      <c r="L12253" t="s">
        <v>13</v>
      </c>
      <c r="M12253">
        <v>1</v>
      </c>
    </row>
    <row r="12254" spans="1:13" x14ac:dyDescent="0.25">
      <c r="A12254">
        <v>286300</v>
      </c>
      <c r="B12254">
        <v>2</v>
      </c>
      <c r="C12254" s="1">
        <v>43041</v>
      </c>
      <c r="D12254">
        <v>1532393</v>
      </c>
      <c r="E12254">
        <v>1513</v>
      </c>
      <c r="F12254">
        <v>1</v>
      </c>
      <c r="G12254">
        <v>376.6</v>
      </c>
      <c r="H12254" s="1">
        <v>43041</v>
      </c>
      <c r="I12254">
        <v>470</v>
      </c>
      <c r="J12254">
        <v>376.6</v>
      </c>
      <c r="K12254">
        <v>173.18</v>
      </c>
      <c r="L12254" t="s">
        <v>13</v>
      </c>
      <c r="M12254">
        <v>1</v>
      </c>
    </row>
    <row r="12255" spans="1:13" x14ac:dyDescent="0.25">
      <c r="A12255">
        <v>286300</v>
      </c>
      <c r="B12255">
        <v>3</v>
      </c>
      <c r="C12255" s="1">
        <v>43041</v>
      </c>
      <c r="D12255">
        <v>1532393</v>
      </c>
      <c r="E12255">
        <v>1173</v>
      </c>
      <c r="F12255">
        <v>6</v>
      </c>
      <c r="G12255">
        <v>475.2</v>
      </c>
      <c r="H12255" s="1">
        <v>43041</v>
      </c>
      <c r="I12255">
        <v>470</v>
      </c>
      <c r="J12255">
        <v>432.43200000000002</v>
      </c>
      <c r="K12255">
        <v>242.27500000000001</v>
      </c>
      <c r="L12255" t="s">
        <v>13</v>
      </c>
      <c r="M12255">
        <v>1</v>
      </c>
    </row>
    <row r="12256" spans="1:13" x14ac:dyDescent="0.25">
      <c r="A12256">
        <v>286300</v>
      </c>
      <c r="B12256">
        <v>4</v>
      </c>
      <c r="C12256" s="1">
        <v>43041</v>
      </c>
      <c r="D12256">
        <v>1532393</v>
      </c>
      <c r="E12256">
        <v>1636</v>
      </c>
      <c r="F12256">
        <v>9</v>
      </c>
      <c r="G12256">
        <v>16.457999999999998</v>
      </c>
      <c r="H12256" s="1">
        <v>43041</v>
      </c>
      <c r="I12256">
        <v>470</v>
      </c>
      <c r="J12256">
        <v>16.457999999999998</v>
      </c>
      <c r="K12256">
        <v>7.5659999999999998</v>
      </c>
      <c r="L12256" t="s">
        <v>13</v>
      </c>
      <c r="M12256">
        <v>1</v>
      </c>
    </row>
    <row r="12257" spans="1:13" x14ac:dyDescent="0.25">
      <c r="A12257">
        <v>286300</v>
      </c>
      <c r="B12257">
        <v>5</v>
      </c>
      <c r="C12257" s="1">
        <v>43041</v>
      </c>
      <c r="D12257">
        <v>1532393</v>
      </c>
      <c r="E12257">
        <v>508</v>
      </c>
      <c r="F12257">
        <v>3</v>
      </c>
      <c r="G12257">
        <v>418.5</v>
      </c>
      <c r="H12257" s="1">
        <v>43041</v>
      </c>
      <c r="I12257">
        <v>470</v>
      </c>
      <c r="J12257">
        <v>418.5</v>
      </c>
      <c r="K12257">
        <v>192.45</v>
      </c>
      <c r="L12257" t="s">
        <v>13</v>
      </c>
      <c r="M12257">
        <v>1</v>
      </c>
    </row>
    <row r="12258" spans="1:13" x14ac:dyDescent="0.25">
      <c r="A12258">
        <v>286300</v>
      </c>
      <c r="B12258">
        <v>6</v>
      </c>
      <c r="C12258" s="1">
        <v>43041</v>
      </c>
      <c r="D12258">
        <v>1532393</v>
      </c>
      <c r="E12258">
        <v>1689</v>
      </c>
      <c r="F12258">
        <v>2</v>
      </c>
      <c r="G12258">
        <v>4.4820000000000002</v>
      </c>
      <c r="H12258" s="1">
        <v>43041</v>
      </c>
      <c r="I12258">
        <v>470</v>
      </c>
      <c r="J12258">
        <v>4.4820000000000002</v>
      </c>
      <c r="K12258">
        <v>2.286</v>
      </c>
      <c r="L12258" t="s">
        <v>13</v>
      </c>
      <c r="M12258">
        <v>1</v>
      </c>
    </row>
    <row r="12259" spans="1:13" x14ac:dyDescent="0.25">
      <c r="A12259">
        <v>286301</v>
      </c>
      <c r="B12259">
        <v>0</v>
      </c>
      <c r="C12259" s="1">
        <v>43041</v>
      </c>
      <c r="D12259">
        <v>1420133</v>
      </c>
      <c r="E12259">
        <v>122</v>
      </c>
      <c r="F12259">
        <v>2</v>
      </c>
      <c r="G12259">
        <v>265.9905</v>
      </c>
      <c r="H12259" s="1">
        <v>43045</v>
      </c>
      <c r="I12259">
        <v>999999</v>
      </c>
      <c r="J12259">
        <v>244.71119999999999</v>
      </c>
      <c r="K12259">
        <v>122.322</v>
      </c>
      <c r="L12259" t="s">
        <v>13</v>
      </c>
      <c r="M12259">
        <v>1</v>
      </c>
    </row>
    <row r="12260" spans="1:13" x14ac:dyDescent="0.25">
      <c r="A12260">
        <v>286302</v>
      </c>
      <c r="B12260">
        <v>0</v>
      </c>
      <c r="C12260" s="1">
        <v>43041</v>
      </c>
      <c r="D12260">
        <v>435674</v>
      </c>
      <c r="E12260">
        <v>1009</v>
      </c>
      <c r="F12260">
        <v>5</v>
      </c>
      <c r="G12260">
        <v>207.35</v>
      </c>
      <c r="H12260" s="1">
        <v>43045</v>
      </c>
      <c r="I12260">
        <v>999999</v>
      </c>
      <c r="J12260">
        <v>180.39449999999999</v>
      </c>
      <c r="K12260">
        <v>95.347999999999999</v>
      </c>
      <c r="L12260" t="s">
        <v>14</v>
      </c>
      <c r="M12260">
        <v>0.85870000000000002</v>
      </c>
    </row>
    <row r="12261" spans="1:13" x14ac:dyDescent="0.25">
      <c r="A12261">
        <v>286302</v>
      </c>
      <c r="B12261">
        <v>1</v>
      </c>
      <c r="C12261" s="1">
        <v>43041</v>
      </c>
      <c r="D12261">
        <v>435674</v>
      </c>
      <c r="E12261">
        <v>163</v>
      </c>
      <c r="F12261">
        <v>10</v>
      </c>
      <c r="G12261">
        <v>1512.59</v>
      </c>
      <c r="H12261" s="1">
        <v>43045</v>
      </c>
      <c r="I12261">
        <v>999999</v>
      </c>
      <c r="J12261">
        <v>1512.59</v>
      </c>
      <c r="K12261">
        <v>501.15350000000001</v>
      </c>
      <c r="L12261" t="s">
        <v>14</v>
      </c>
      <c r="M12261">
        <v>0.85870000000000002</v>
      </c>
    </row>
    <row r="12262" spans="1:13" x14ac:dyDescent="0.25">
      <c r="A12262">
        <v>286302</v>
      </c>
      <c r="B12262">
        <v>2</v>
      </c>
      <c r="C12262" s="1">
        <v>43041</v>
      </c>
      <c r="D12262">
        <v>435674</v>
      </c>
      <c r="E12262">
        <v>633</v>
      </c>
      <c r="F12262">
        <v>1</v>
      </c>
      <c r="G12262">
        <v>3442.5</v>
      </c>
      <c r="H12262" s="1">
        <v>43045</v>
      </c>
      <c r="I12262">
        <v>999999</v>
      </c>
      <c r="J12262">
        <v>3029.4</v>
      </c>
      <c r="K12262">
        <v>1140.57</v>
      </c>
      <c r="L12262" t="s">
        <v>14</v>
      </c>
      <c r="M12262">
        <v>0.85870000000000002</v>
      </c>
    </row>
    <row r="12263" spans="1:13" x14ac:dyDescent="0.25">
      <c r="A12263">
        <v>286303</v>
      </c>
      <c r="B12263">
        <v>0</v>
      </c>
      <c r="C12263" s="1">
        <v>43041</v>
      </c>
      <c r="D12263">
        <v>1364027</v>
      </c>
      <c r="E12263">
        <v>1422</v>
      </c>
      <c r="F12263">
        <v>1</v>
      </c>
      <c r="G12263">
        <v>421.4</v>
      </c>
      <c r="H12263" s="1">
        <v>43041</v>
      </c>
      <c r="I12263">
        <v>550</v>
      </c>
      <c r="J12263">
        <v>421.4</v>
      </c>
      <c r="K12263">
        <v>193.78800000000001</v>
      </c>
      <c r="L12263" t="s">
        <v>13</v>
      </c>
      <c r="M12263">
        <v>1</v>
      </c>
    </row>
    <row r="12264" spans="1:13" x14ac:dyDescent="0.25">
      <c r="A12264">
        <v>286304</v>
      </c>
      <c r="B12264">
        <v>0</v>
      </c>
      <c r="C12264" s="1">
        <v>43041</v>
      </c>
      <c r="D12264">
        <v>1556251</v>
      </c>
      <c r="E12264">
        <v>152</v>
      </c>
      <c r="F12264">
        <v>5</v>
      </c>
      <c r="G12264">
        <v>1125.7215000000001</v>
      </c>
      <c r="H12264" s="1">
        <v>43045</v>
      </c>
      <c r="I12264">
        <v>999999</v>
      </c>
      <c r="J12264">
        <v>1125.7215000000001</v>
      </c>
      <c r="K12264">
        <v>372.97</v>
      </c>
      <c r="L12264" t="s">
        <v>13</v>
      </c>
      <c r="M12264">
        <v>1</v>
      </c>
    </row>
    <row r="12265" spans="1:13" x14ac:dyDescent="0.25">
      <c r="A12265">
        <v>286304</v>
      </c>
      <c r="B12265">
        <v>1</v>
      </c>
      <c r="C12265" s="1">
        <v>43041</v>
      </c>
      <c r="D12265">
        <v>1556251</v>
      </c>
      <c r="E12265">
        <v>139</v>
      </c>
      <c r="F12265">
        <v>1</v>
      </c>
      <c r="G12265">
        <v>474.9905</v>
      </c>
      <c r="H12265" s="1">
        <v>43045</v>
      </c>
      <c r="I12265">
        <v>999999</v>
      </c>
      <c r="J12265">
        <v>474.9905</v>
      </c>
      <c r="K12265">
        <v>218.43350000000001</v>
      </c>
      <c r="L12265" t="s">
        <v>13</v>
      </c>
      <c r="M12265">
        <v>1</v>
      </c>
    </row>
    <row r="12266" spans="1:13" x14ac:dyDescent="0.25">
      <c r="A12266">
        <v>286305</v>
      </c>
      <c r="B12266">
        <v>0</v>
      </c>
      <c r="C12266" s="1">
        <v>43041</v>
      </c>
      <c r="D12266">
        <v>2041197</v>
      </c>
      <c r="E12266">
        <v>1624</v>
      </c>
      <c r="F12266">
        <v>2</v>
      </c>
      <c r="G12266">
        <v>284.7</v>
      </c>
      <c r="H12266" s="1">
        <v>43045</v>
      </c>
      <c r="I12266">
        <v>999999</v>
      </c>
      <c r="J12266">
        <v>253.38300000000001</v>
      </c>
      <c r="K12266">
        <v>94.328000000000003</v>
      </c>
      <c r="L12266" t="s">
        <v>13</v>
      </c>
      <c r="M12266">
        <v>1</v>
      </c>
    </row>
    <row r="12267" spans="1:13" x14ac:dyDescent="0.25">
      <c r="A12267">
        <v>286305</v>
      </c>
      <c r="B12267">
        <v>1</v>
      </c>
      <c r="C12267" s="1">
        <v>43041</v>
      </c>
      <c r="D12267">
        <v>2041197</v>
      </c>
      <c r="E12267">
        <v>1515</v>
      </c>
      <c r="F12267">
        <v>9</v>
      </c>
      <c r="G12267">
        <v>322</v>
      </c>
      <c r="H12267" s="1">
        <v>43045</v>
      </c>
      <c r="I12267">
        <v>999999</v>
      </c>
      <c r="J12267">
        <v>322</v>
      </c>
      <c r="K12267">
        <v>148.078</v>
      </c>
      <c r="L12267" t="s">
        <v>13</v>
      </c>
      <c r="M12267">
        <v>1</v>
      </c>
    </row>
    <row r="12268" spans="1:13" x14ac:dyDescent="0.25">
      <c r="A12268">
        <v>286305</v>
      </c>
      <c r="B12268">
        <v>2</v>
      </c>
      <c r="C12268" s="1">
        <v>43041</v>
      </c>
      <c r="D12268">
        <v>2041197</v>
      </c>
      <c r="E12268">
        <v>1417</v>
      </c>
      <c r="F12268">
        <v>1</v>
      </c>
      <c r="G12268">
        <v>375.2</v>
      </c>
      <c r="H12268" s="1">
        <v>43045</v>
      </c>
      <c r="I12268">
        <v>999999</v>
      </c>
      <c r="J12268">
        <v>330.17599999999999</v>
      </c>
      <c r="K12268">
        <v>172.536</v>
      </c>
      <c r="L12268" t="s">
        <v>13</v>
      </c>
      <c r="M12268">
        <v>1</v>
      </c>
    </row>
    <row r="12269" spans="1:13" x14ac:dyDescent="0.25">
      <c r="A12269">
        <v>286306</v>
      </c>
      <c r="B12269">
        <v>0</v>
      </c>
      <c r="C12269" s="1">
        <v>43041</v>
      </c>
      <c r="D12269">
        <v>1786310</v>
      </c>
      <c r="E12269">
        <v>426</v>
      </c>
      <c r="F12269">
        <v>1</v>
      </c>
      <c r="G12269">
        <v>749.85</v>
      </c>
      <c r="H12269" s="1">
        <v>43044</v>
      </c>
      <c r="I12269">
        <v>999999</v>
      </c>
      <c r="J12269">
        <v>749.85</v>
      </c>
      <c r="K12269">
        <v>382.29</v>
      </c>
      <c r="L12269" t="s">
        <v>13</v>
      </c>
      <c r="M12269">
        <v>1</v>
      </c>
    </row>
    <row r="12270" spans="1:13" x14ac:dyDescent="0.25">
      <c r="A12270">
        <v>286307</v>
      </c>
      <c r="B12270">
        <v>0</v>
      </c>
      <c r="C12270" s="1">
        <v>43041</v>
      </c>
      <c r="D12270">
        <v>493557</v>
      </c>
      <c r="E12270">
        <v>1251</v>
      </c>
      <c r="F12270">
        <v>3</v>
      </c>
      <c r="G12270">
        <v>65.989000000000004</v>
      </c>
      <c r="H12270" s="1">
        <v>43045</v>
      </c>
      <c r="I12270">
        <v>999999</v>
      </c>
      <c r="J12270">
        <v>61.369700000000002</v>
      </c>
      <c r="K12270">
        <v>33.637999999999998</v>
      </c>
      <c r="L12270" t="s">
        <v>14</v>
      </c>
      <c r="M12270">
        <v>0.85870000000000002</v>
      </c>
    </row>
    <row r="12271" spans="1:13" x14ac:dyDescent="0.25">
      <c r="A12271">
        <v>286307</v>
      </c>
      <c r="B12271">
        <v>1</v>
      </c>
      <c r="C12271" s="1">
        <v>43041</v>
      </c>
      <c r="D12271">
        <v>493557</v>
      </c>
      <c r="E12271">
        <v>52</v>
      </c>
      <c r="F12271">
        <v>4</v>
      </c>
      <c r="G12271">
        <v>179.95500000000001</v>
      </c>
      <c r="H12271" s="1">
        <v>43045</v>
      </c>
      <c r="I12271">
        <v>999999</v>
      </c>
      <c r="J12271">
        <v>161.95949999999999</v>
      </c>
      <c r="K12271">
        <v>82.754999999999995</v>
      </c>
      <c r="L12271" t="s">
        <v>14</v>
      </c>
      <c r="M12271">
        <v>0.85870000000000002</v>
      </c>
    </row>
    <row r="12272" spans="1:13" x14ac:dyDescent="0.25">
      <c r="A12272">
        <v>286400</v>
      </c>
      <c r="B12272">
        <v>0</v>
      </c>
      <c r="C12272" s="1">
        <v>43042</v>
      </c>
      <c r="D12272">
        <v>1940397</v>
      </c>
      <c r="E12272">
        <v>146</v>
      </c>
      <c r="F12272">
        <v>1</v>
      </c>
      <c r="G12272">
        <v>2754.9904999999999</v>
      </c>
      <c r="H12272" s="1">
        <v>43042</v>
      </c>
      <c r="I12272">
        <v>605</v>
      </c>
      <c r="J12272">
        <v>2754.9904999999999</v>
      </c>
      <c r="K12272">
        <v>912.779</v>
      </c>
      <c r="L12272" t="s">
        <v>13</v>
      </c>
      <c r="M12272">
        <v>1</v>
      </c>
    </row>
    <row r="12273" spans="1:13" x14ac:dyDescent="0.25">
      <c r="A12273">
        <v>286400</v>
      </c>
      <c r="B12273">
        <v>1</v>
      </c>
      <c r="C12273" s="1">
        <v>43042</v>
      </c>
      <c r="D12273">
        <v>1940397</v>
      </c>
      <c r="E12273">
        <v>1630</v>
      </c>
      <c r="F12273">
        <v>2</v>
      </c>
      <c r="G12273">
        <v>29.757000000000001</v>
      </c>
      <c r="H12273" s="1">
        <v>43042</v>
      </c>
      <c r="I12273">
        <v>605</v>
      </c>
      <c r="J12273">
        <v>26.1861</v>
      </c>
      <c r="K12273">
        <v>9.8539999999999992</v>
      </c>
      <c r="L12273" t="s">
        <v>13</v>
      </c>
      <c r="M12273">
        <v>1</v>
      </c>
    </row>
    <row r="12274" spans="1:13" x14ac:dyDescent="0.25">
      <c r="A12274">
        <v>286401</v>
      </c>
      <c r="B12274">
        <v>0</v>
      </c>
      <c r="C12274" s="1">
        <v>43042</v>
      </c>
      <c r="D12274">
        <v>1389954</v>
      </c>
      <c r="E12274">
        <v>1596</v>
      </c>
      <c r="F12274">
        <v>3</v>
      </c>
      <c r="G12274">
        <v>16.457999999999998</v>
      </c>
      <c r="H12274" s="1">
        <v>43042</v>
      </c>
      <c r="I12274">
        <v>550</v>
      </c>
      <c r="J12274">
        <v>15.7996</v>
      </c>
      <c r="K12274">
        <v>7.5659999999999998</v>
      </c>
      <c r="L12274" t="s">
        <v>13</v>
      </c>
      <c r="M12274">
        <v>1</v>
      </c>
    </row>
    <row r="12275" spans="1:13" x14ac:dyDescent="0.25">
      <c r="A12275">
        <v>286401</v>
      </c>
      <c r="B12275">
        <v>1</v>
      </c>
      <c r="C12275" s="1">
        <v>43042</v>
      </c>
      <c r="D12275">
        <v>1389954</v>
      </c>
      <c r="E12275">
        <v>405</v>
      </c>
      <c r="F12275">
        <v>9</v>
      </c>
      <c r="G12275">
        <v>1048.5</v>
      </c>
      <c r="H12275" s="1">
        <v>43042</v>
      </c>
      <c r="I12275">
        <v>550</v>
      </c>
      <c r="J12275">
        <v>996.07500000000005</v>
      </c>
      <c r="K12275">
        <v>482.16</v>
      </c>
      <c r="L12275" t="s">
        <v>13</v>
      </c>
      <c r="M12275">
        <v>1</v>
      </c>
    </row>
    <row r="12276" spans="1:13" x14ac:dyDescent="0.25">
      <c r="A12276">
        <v>286402</v>
      </c>
      <c r="B12276">
        <v>0</v>
      </c>
      <c r="C12276" s="1">
        <v>43042</v>
      </c>
      <c r="D12276">
        <v>406489</v>
      </c>
      <c r="E12276">
        <v>2083</v>
      </c>
      <c r="F12276">
        <v>6</v>
      </c>
      <c r="G12276">
        <v>89.991</v>
      </c>
      <c r="H12276" s="1">
        <v>43042</v>
      </c>
      <c r="I12276">
        <v>190</v>
      </c>
      <c r="J12276">
        <v>78.292100000000005</v>
      </c>
      <c r="K12276">
        <v>45.881999999999998</v>
      </c>
      <c r="L12276" t="s">
        <v>14</v>
      </c>
      <c r="M12276">
        <v>0.8579</v>
      </c>
    </row>
    <row r="12277" spans="1:13" x14ac:dyDescent="0.25">
      <c r="A12277">
        <v>286403</v>
      </c>
      <c r="B12277">
        <v>0</v>
      </c>
      <c r="C12277" s="1">
        <v>43042</v>
      </c>
      <c r="D12277">
        <v>734132</v>
      </c>
      <c r="E12277">
        <v>1756</v>
      </c>
      <c r="F12277">
        <v>1</v>
      </c>
      <c r="G12277">
        <v>58.41</v>
      </c>
      <c r="H12277" s="1">
        <v>43045</v>
      </c>
      <c r="I12277">
        <v>999999</v>
      </c>
      <c r="J12277">
        <v>51.400799999999997</v>
      </c>
      <c r="K12277">
        <v>29.780999999999999</v>
      </c>
      <c r="L12277" t="s">
        <v>14</v>
      </c>
      <c r="M12277">
        <v>0.8579</v>
      </c>
    </row>
    <row r="12278" spans="1:13" x14ac:dyDescent="0.25">
      <c r="A12278">
        <v>286403</v>
      </c>
      <c r="B12278">
        <v>1</v>
      </c>
      <c r="C12278" s="1">
        <v>43042</v>
      </c>
      <c r="D12278">
        <v>734132</v>
      </c>
      <c r="E12278">
        <v>740</v>
      </c>
      <c r="F12278">
        <v>1</v>
      </c>
      <c r="G12278">
        <v>372</v>
      </c>
      <c r="H12278" s="1">
        <v>43045</v>
      </c>
      <c r="I12278">
        <v>999999</v>
      </c>
      <c r="J12278">
        <v>323.64</v>
      </c>
      <c r="K12278">
        <v>123.255</v>
      </c>
      <c r="L12278" t="s">
        <v>14</v>
      </c>
      <c r="M12278">
        <v>0.8579</v>
      </c>
    </row>
    <row r="12279" spans="1:13" x14ac:dyDescent="0.25">
      <c r="A12279">
        <v>286403</v>
      </c>
      <c r="B12279">
        <v>2</v>
      </c>
      <c r="C12279" s="1">
        <v>43042</v>
      </c>
      <c r="D12279">
        <v>734132</v>
      </c>
      <c r="E12279">
        <v>1453</v>
      </c>
      <c r="F12279">
        <v>2</v>
      </c>
      <c r="G12279">
        <v>361.2</v>
      </c>
      <c r="H12279" s="1">
        <v>43045</v>
      </c>
      <c r="I12279">
        <v>999999</v>
      </c>
      <c r="J12279">
        <v>317.85599999999999</v>
      </c>
      <c r="K12279">
        <v>166.11</v>
      </c>
      <c r="L12279" t="s">
        <v>14</v>
      </c>
      <c r="M12279">
        <v>0.8579</v>
      </c>
    </row>
    <row r="12280" spans="1:13" x14ac:dyDescent="0.25">
      <c r="A12280">
        <v>286403</v>
      </c>
      <c r="B12280">
        <v>3</v>
      </c>
      <c r="C12280" s="1">
        <v>43042</v>
      </c>
      <c r="D12280">
        <v>734132</v>
      </c>
      <c r="E12280">
        <v>150</v>
      </c>
      <c r="F12280">
        <v>9</v>
      </c>
      <c r="G12280">
        <v>1125.7215000000001</v>
      </c>
      <c r="H12280" s="1">
        <v>43045</v>
      </c>
      <c r="I12280">
        <v>999999</v>
      </c>
      <c r="J12280">
        <v>1024.4065000000001</v>
      </c>
      <c r="K12280">
        <v>372.97</v>
      </c>
      <c r="L12280" t="s">
        <v>14</v>
      </c>
      <c r="M12280">
        <v>0.8579</v>
      </c>
    </row>
    <row r="12281" spans="1:13" x14ac:dyDescent="0.25">
      <c r="A12281">
        <v>286404</v>
      </c>
      <c r="B12281">
        <v>0</v>
      </c>
      <c r="C12281" s="1">
        <v>43042</v>
      </c>
      <c r="D12281">
        <v>2013850</v>
      </c>
      <c r="E12281">
        <v>1644</v>
      </c>
      <c r="F12281">
        <v>9</v>
      </c>
      <c r="G12281">
        <v>75.244</v>
      </c>
      <c r="H12281" s="1">
        <v>43042</v>
      </c>
      <c r="I12281">
        <v>610</v>
      </c>
      <c r="J12281">
        <v>69.224400000000003</v>
      </c>
      <c r="K12281">
        <v>34.606000000000002</v>
      </c>
      <c r="L12281" t="s">
        <v>13</v>
      </c>
      <c r="M12281">
        <v>1</v>
      </c>
    </row>
    <row r="12282" spans="1:13" x14ac:dyDescent="0.25">
      <c r="A12282">
        <v>286404</v>
      </c>
      <c r="B12282">
        <v>1</v>
      </c>
      <c r="C12282" s="1">
        <v>43042</v>
      </c>
      <c r="D12282">
        <v>2013850</v>
      </c>
      <c r="E12282">
        <v>2351</v>
      </c>
      <c r="F12282">
        <v>3</v>
      </c>
      <c r="G12282">
        <v>359.99099999999999</v>
      </c>
      <c r="H12282" s="1">
        <v>43042</v>
      </c>
      <c r="I12282">
        <v>610</v>
      </c>
      <c r="J12282">
        <v>334.79160000000002</v>
      </c>
      <c r="K12282">
        <v>165.54599999999999</v>
      </c>
      <c r="L12282" t="s">
        <v>13</v>
      </c>
      <c r="M12282">
        <v>1</v>
      </c>
    </row>
    <row r="12283" spans="1:13" x14ac:dyDescent="0.25">
      <c r="A12283">
        <v>286500</v>
      </c>
      <c r="B12283">
        <v>0</v>
      </c>
      <c r="C12283" s="1">
        <v>43043</v>
      </c>
      <c r="D12283">
        <v>373822</v>
      </c>
      <c r="E12283">
        <v>438</v>
      </c>
      <c r="F12283">
        <v>1</v>
      </c>
      <c r="G12283">
        <v>1378.5</v>
      </c>
      <c r="H12283" s="1">
        <v>43043</v>
      </c>
      <c r="I12283">
        <v>72</v>
      </c>
      <c r="J12283">
        <v>1226.865</v>
      </c>
      <c r="K12283">
        <v>456.72</v>
      </c>
      <c r="L12283" t="s">
        <v>15</v>
      </c>
      <c r="M12283">
        <v>1.2722</v>
      </c>
    </row>
    <row r="12284" spans="1:13" x14ac:dyDescent="0.25">
      <c r="A12284">
        <v>286500</v>
      </c>
      <c r="B12284">
        <v>1</v>
      </c>
      <c r="C12284" s="1">
        <v>43043</v>
      </c>
      <c r="D12284">
        <v>373822</v>
      </c>
      <c r="E12284">
        <v>1599</v>
      </c>
      <c r="F12284">
        <v>1</v>
      </c>
      <c r="G12284">
        <v>75.244</v>
      </c>
      <c r="H12284" s="1">
        <v>43043</v>
      </c>
      <c r="I12284">
        <v>72</v>
      </c>
      <c r="J12284">
        <v>75.244</v>
      </c>
      <c r="K12284">
        <v>34.606000000000002</v>
      </c>
      <c r="L12284" t="s">
        <v>15</v>
      </c>
      <c r="M12284">
        <v>1.2722</v>
      </c>
    </row>
    <row r="12285" spans="1:13" x14ac:dyDescent="0.25">
      <c r="A12285">
        <v>286500</v>
      </c>
      <c r="B12285">
        <v>2</v>
      </c>
      <c r="C12285" s="1">
        <v>43043</v>
      </c>
      <c r="D12285">
        <v>373822</v>
      </c>
      <c r="E12285">
        <v>1100</v>
      </c>
      <c r="F12285">
        <v>2</v>
      </c>
      <c r="G12285">
        <v>695.2</v>
      </c>
      <c r="H12285" s="1">
        <v>43043</v>
      </c>
      <c r="I12285">
        <v>72</v>
      </c>
      <c r="J12285">
        <v>695.2</v>
      </c>
      <c r="K12285">
        <v>230.32900000000001</v>
      </c>
      <c r="L12285" t="s">
        <v>15</v>
      </c>
      <c r="M12285">
        <v>1.2722</v>
      </c>
    </row>
    <row r="12286" spans="1:13" x14ac:dyDescent="0.25">
      <c r="A12286">
        <v>286500</v>
      </c>
      <c r="B12286">
        <v>3</v>
      </c>
      <c r="C12286" s="1">
        <v>43043</v>
      </c>
      <c r="D12286">
        <v>373822</v>
      </c>
      <c r="E12286">
        <v>1696</v>
      </c>
      <c r="F12286">
        <v>1</v>
      </c>
      <c r="G12286">
        <v>15.291</v>
      </c>
      <c r="H12286" s="1">
        <v>43043</v>
      </c>
      <c r="I12286">
        <v>72</v>
      </c>
      <c r="J12286">
        <v>15.291</v>
      </c>
      <c r="K12286">
        <v>5.0670000000000002</v>
      </c>
      <c r="L12286" t="s">
        <v>15</v>
      </c>
      <c r="M12286">
        <v>1.2722</v>
      </c>
    </row>
    <row r="12287" spans="1:13" x14ac:dyDescent="0.25">
      <c r="A12287">
        <v>286501</v>
      </c>
      <c r="B12287">
        <v>0</v>
      </c>
      <c r="C12287" s="1">
        <v>43043</v>
      </c>
      <c r="D12287">
        <v>954346</v>
      </c>
      <c r="E12287">
        <v>671</v>
      </c>
      <c r="F12287">
        <v>3</v>
      </c>
      <c r="G12287">
        <v>238.5</v>
      </c>
      <c r="H12287" s="1">
        <v>43043</v>
      </c>
      <c r="I12287">
        <v>400</v>
      </c>
      <c r="J12287">
        <v>207.495</v>
      </c>
      <c r="K12287">
        <v>109.68</v>
      </c>
      <c r="L12287" t="s">
        <v>16</v>
      </c>
      <c r="M12287">
        <v>0.76280000000000003</v>
      </c>
    </row>
    <row r="12288" spans="1:13" x14ac:dyDescent="0.25">
      <c r="A12288">
        <v>286501</v>
      </c>
      <c r="B12288">
        <v>1</v>
      </c>
      <c r="C12288" s="1">
        <v>43043</v>
      </c>
      <c r="D12288">
        <v>954346</v>
      </c>
      <c r="E12288">
        <v>460</v>
      </c>
      <c r="F12288">
        <v>1</v>
      </c>
      <c r="G12288">
        <v>449.85</v>
      </c>
      <c r="H12288" s="1">
        <v>43043</v>
      </c>
      <c r="I12288">
        <v>400</v>
      </c>
      <c r="J12288">
        <v>391.36950000000002</v>
      </c>
      <c r="K12288">
        <v>229.35</v>
      </c>
      <c r="L12288" t="s">
        <v>16</v>
      </c>
      <c r="M12288">
        <v>0.76280000000000003</v>
      </c>
    </row>
    <row r="12289" spans="1:13" x14ac:dyDescent="0.25">
      <c r="A12289">
        <v>286501</v>
      </c>
      <c r="B12289">
        <v>2</v>
      </c>
      <c r="C12289" s="1">
        <v>43043</v>
      </c>
      <c r="D12289">
        <v>954346</v>
      </c>
      <c r="E12289">
        <v>447</v>
      </c>
      <c r="F12289">
        <v>1</v>
      </c>
      <c r="G12289">
        <v>344.85</v>
      </c>
      <c r="H12289" s="1">
        <v>43043</v>
      </c>
      <c r="I12289">
        <v>400</v>
      </c>
      <c r="J12289">
        <v>344.85</v>
      </c>
      <c r="K12289">
        <v>175.815</v>
      </c>
      <c r="L12289" t="s">
        <v>16</v>
      </c>
      <c r="M12289">
        <v>0.76280000000000003</v>
      </c>
    </row>
    <row r="12290" spans="1:13" x14ac:dyDescent="0.25">
      <c r="A12290">
        <v>286502</v>
      </c>
      <c r="B12290">
        <v>0</v>
      </c>
      <c r="C12290" s="1">
        <v>43043</v>
      </c>
      <c r="D12290">
        <v>1147924</v>
      </c>
      <c r="E12290">
        <v>1863</v>
      </c>
      <c r="F12290">
        <v>5</v>
      </c>
      <c r="G12290">
        <v>1790.91</v>
      </c>
      <c r="H12290" s="1">
        <v>43043</v>
      </c>
      <c r="I12290">
        <v>400</v>
      </c>
      <c r="J12290">
        <v>1790.91</v>
      </c>
      <c r="K12290">
        <v>823.572</v>
      </c>
      <c r="L12290" t="s">
        <v>16</v>
      </c>
      <c r="M12290">
        <v>0.76280000000000003</v>
      </c>
    </row>
    <row r="12291" spans="1:13" x14ac:dyDescent="0.25">
      <c r="A12291">
        <v>286502</v>
      </c>
      <c r="B12291">
        <v>1</v>
      </c>
      <c r="C12291" s="1">
        <v>43043</v>
      </c>
      <c r="D12291">
        <v>1147924</v>
      </c>
      <c r="E12291">
        <v>386</v>
      </c>
      <c r="F12291">
        <v>7</v>
      </c>
      <c r="G12291">
        <v>1948.5</v>
      </c>
      <c r="H12291" s="1">
        <v>43043</v>
      </c>
      <c r="I12291">
        <v>400</v>
      </c>
      <c r="J12291">
        <v>1753.65</v>
      </c>
      <c r="K12291">
        <v>645.57000000000005</v>
      </c>
      <c r="L12291" t="s">
        <v>16</v>
      </c>
      <c r="M12291">
        <v>0.76280000000000003</v>
      </c>
    </row>
    <row r="12292" spans="1:13" x14ac:dyDescent="0.25">
      <c r="A12292">
        <v>286502</v>
      </c>
      <c r="B12292">
        <v>2</v>
      </c>
      <c r="C12292" s="1">
        <v>43043</v>
      </c>
      <c r="D12292">
        <v>1147924</v>
      </c>
      <c r="E12292">
        <v>67</v>
      </c>
      <c r="F12292">
        <v>2</v>
      </c>
      <c r="G12292">
        <v>23.120999999999999</v>
      </c>
      <c r="H12292" s="1">
        <v>43043</v>
      </c>
      <c r="I12292">
        <v>400</v>
      </c>
      <c r="J12292">
        <v>20.5776</v>
      </c>
      <c r="K12292">
        <v>11.79</v>
      </c>
      <c r="L12292" t="s">
        <v>16</v>
      </c>
      <c r="M12292">
        <v>0.76280000000000003</v>
      </c>
    </row>
    <row r="12293" spans="1:13" x14ac:dyDescent="0.25">
      <c r="A12293">
        <v>286502</v>
      </c>
      <c r="B12293">
        <v>4</v>
      </c>
      <c r="C12293" s="1">
        <v>43043</v>
      </c>
      <c r="D12293">
        <v>1147924</v>
      </c>
      <c r="E12293">
        <v>478</v>
      </c>
      <c r="F12293">
        <v>1</v>
      </c>
      <c r="G12293">
        <v>1018.5</v>
      </c>
      <c r="H12293" s="1">
        <v>43043</v>
      </c>
      <c r="I12293">
        <v>400</v>
      </c>
      <c r="J12293">
        <v>1018.5</v>
      </c>
      <c r="K12293">
        <v>337.45499999999998</v>
      </c>
      <c r="L12293" t="s">
        <v>16</v>
      </c>
      <c r="M12293">
        <v>0.76280000000000003</v>
      </c>
    </row>
    <row r="12294" spans="1:13" x14ac:dyDescent="0.25">
      <c r="A12294">
        <v>286502</v>
      </c>
      <c r="B12294">
        <v>5</v>
      </c>
      <c r="C12294" s="1">
        <v>43043</v>
      </c>
      <c r="D12294">
        <v>1147924</v>
      </c>
      <c r="E12294">
        <v>1977</v>
      </c>
      <c r="F12294">
        <v>6</v>
      </c>
      <c r="G12294">
        <v>443.7</v>
      </c>
      <c r="H12294" s="1">
        <v>43043</v>
      </c>
      <c r="I12294">
        <v>400</v>
      </c>
      <c r="J12294">
        <v>403.767</v>
      </c>
      <c r="K12294">
        <v>204.03899999999999</v>
      </c>
      <c r="L12294" t="s">
        <v>16</v>
      </c>
      <c r="M12294">
        <v>0.76280000000000003</v>
      </c>
    </row>
    <row r="12295" spans="1:13" x14ac:dyDescent="0.25">
      <c r="A12295">
        <v>286502</v>
      </c>
      <c r="B12295">
        <v>6</v>
      </c>
      <c r="C12295" s="1">
        <v>43043</v>
      </c>
      <c r="D12295">
        <v>1147924</v>
      </c>
      <c r="E12295">
        <v>80</v>
      </c>
      <c r="F12295">
        <v>1</v>
      </c>
      <c r="G12295">
        <v>36.494999999999997</v>
      </c>
      <c r="H12295" s="1">
        <v>43043</v>
      </c>
      <c r="I12295">
        <v>400</v>
      </c>
      <c r="J12295">
        <v>32.480499999999999</v>
      </c>
      <c r="K12295">
        <v>16.785</v>
      </c>
      <c r="L12295" t="s">
        <v>16</v>
      </c>
      <c r="M12295">
        <v>0.76280000000000003</v>
      </c>
    </row>
    <row r="12296" spans="1:13" x14ac:dyDescent="0.25">
      <c r="A12296">
        <v>286503</v>
      </c>
      <c r="B12296">
        <v>0</v>
      </c>
      <c r="C12296" s="1">
        <v>43043</v>
      </c>
      <c r="D12296">
        <v>1597478</v>
      </c>
      <c r="E12296">
        <v>453</v>
      </c>
      <c r="F12296">
        <v>4</v>
      </c>
      <c r="G12296">
        <v>344.85</v>
      </c>
      <c r="H12296" s="1">
        <v>43046</v>
      </c>
      <c r="I12296">
        <v>999999</v>
      </c>
      <c r="J12296">
        <v>303.46800000000002</v>
      </c>
      <c r="K12296">
        <v>175.815</v>
      </c>
      <c r="L12296" t="s">
        <v>13</v>
      </c>
      <c r="M12296">
        <v>1</v>
      </c>
    </row>
    <row r="12297" spans="1:13" x14ac:dyDescent="0.25">
      <c r="A12297">
        <v>286504</v>
      </c>
      <c r="B12297">
        <v>0</v>
      </c>
      <c r="C12297" s="1">
        <v>43043</v>
      </c>
      <c r="D12297">
        <v>1639898</v>
      </c>
      <c r="E12297">
        <v>1430</v>
      </c>
      <c r="F12297">
        <v>1</v>
      </c>
      <c r="G12297">
        <v>418.6</v>
      </c>
      <c r="H12297" s="1">
        <v>43048</v>
      </c>
      <c r="I12297">
        <v>999999</v>
      </c>
      <c r="J12297">
        <v>418.6</v>
      </c>
      <c r="K12297">
        <v>192.5</v>
      </c>
      <c r="L12297" t="s">
        <v>13</v>
      </c>
      <c r="M12297">
        <v>1</v>
      </c>
    </row>
    <row r="12298" spans="1:13" x14ac:dyDescent="0.25">
      <c r="A12298">
        <v>286504</v>
      </c>
      <c r="B12298">
        <v>1</v>
      </c>
      <c r="C12298" s="1">
        <v>43043</v>
      </c>
      <c r="D12298">
        <v>1639898</v>
      </c>
      <c r="E12298">
        <v>2509</v>
      </c>
      <c r="F12298">
        <v>2</v>
      </c>
      <c r="G12298">
        <v>5.6840000000000002</v>
      </c>
      <c r="H12298" s="1">
        <v>43048</v>
      </c>
      <c r="I12298">
        <v>999999</v>
      </c>
      <c r="J12298">
        <v>5.6840000000000002</v>
      </c>
      <c r="K12298">
        <v>2.8980000000000001</v>
      </c>
      <c r="L12298" t="s">
        <v>13</v>
      </c>
      <c r="M12298">
        <v>1</v>
      </c>
    </row>
    <row r="12299" spans="1:13" x14ac:dyDescent="0.25">
      <c r="A12299">
        <v>286505</v>
      </c>
      <c r="B12299">
        <v>0</v>
      </c>
      <c r="C12299" s="1">
        <v>43043</v>
      </c>
      <c r="D12299">
        <v>1635097</v>
      </c>
      <c r="E12299">
        <v>328</v>
      </c>
      <c r="F12299">
        <v>1</v>
      </c>
      <c r="G12299">
        <v>246.05</v>
      </c>
      <c r="H12299" s="1">
        <v>43046</v>
      </c>
      <c r="I12299">
        <v>999999</v>
      </c>
      <c r="J12299">
        <v>243.58949999999999</v>
      </c>
      <c r="K12299">
        <v>125.44750000000001</v>
      </c>
      <c r="L12299" t="s">
        <v>13</v>
      </c>
      <c r="M12299">
        <v>1</v>
      </c>
    </row>
    <row r="12300" spans="1:13" x14ac:dyDescent="0.25">
      <c r="A12300">
        <v>286506</v>
      </c>
      <c r="B12300">
        <v>0</v>
      </c>
      <c r="C12300" s="1">
        <v>43043</v>
      </c>
      <c r="D12300">
        <v>1879060</v>
      </c>
      <c r="E12300">
        <v>459</v>
      </c>
      <c r="F12300">
        <v>2</v>
      </c>
      <c r="G12300">
        <v>404.85</v>
      </c>
      <c r="H12300" s="1">
        <v>43043</v>
      </c>
      <c r="I12300">
        <v>540</v>
      </c>
      <c r="J12300">
        <v>404.85</v>
      </c>
      <c r="K12300">
        <v>206.4</v>
      </c>
      <c r="L12300" t="s">
        <v>13</v>
      </c>
      <c r="M12300">
        <v>1</v>
      </c>
    </row>
    <row r="12301" spans="1:13" x14ac:dyDescent="0.25">
      <c r="A12301">
        <v>286506</v>
      </c>
      <c r="B12301">
        <v>1</v>
      </c>
      <c r="C12301" s="1">
        <v>43043</v>
      </c>
      <c r="D12301">
        <v>1879060</v>
      </c>
      <c r="E12301">
        <v>1705</v>
      </c>
      <c r="F12301">
        <v>2</v>
      </c>
      <c r="G12301">
        <v>6.1920000000000002</v>
      </c>
      <c r="H12301" s="1">
        <v>43043</v>
      </c>
      <c r="I12301">
        <v>540</v>
      </c>
      <c r="J12301">
        <v>6.1920000000000002</v>
      </c>
      <c r="K12301">
        <v>2.8439999999999999</v>
      </c>
      <c r="L12301" t="s">
        <v>13</v>
      </c>
      <c r="M12301">
        <v>1</v>
      </c>
    </row>
    <row r="12302" spans="1:13" x14ac:dyDescent="0.25">
      <c r="A12302">
        <v>286507</v>
      </c>
      <c r="B12302">
        <v>0</v>
      </c>
      <c r="C12302" s="1">
        <v>43043</v>
      </c>
      <c r="D12302">
        <v>1773717</v>
      </c>
      <c r="E12302">
        <v>1807</v>
      </c>
      <c r="F12302">
        <v>1</v>
      </c>
      <c r="G12302">
        <v>28.8</v>
      </c>
      <c r="H12302" s="1">
        <v>43043</v>
      </c>
      <c r="I12302">
        <v>590</v>
      </c>
      <c r="J12302">
        <v>27.36</v>
      </c>
      <c r="K12302">
        <v>14.679</v>
      </c>
      <c r="L12302" t="s">
        <v>13</v>
      </c>
      <c r="M12302">
        <v>1</v>
      </c>
    </row>
    <row r="12303" spans="1:13" x14ac:dyDescent="0.25">
      <c r="A12303">
        <v>286507</v>
      </c>
      <c r="B12303">
        <v>1</v>
      </c>
      <c r="C12303" s="1">
        <v>43043</v>
      </c>
      <c r="D12303">
        <v>1773717</v>
      </c>
      <c r="E12303">
        <v>918</v>
      </c>
      <c r="F12303">
        <v>3</v>
      </c>
      <c r="G12303">
        <v>268.5</v>
      </c>
      <c r="H12303" s="1">
        <v>43043</v>
      </c>
      <c r="I12303">
        <v>590</v>
      </c>
      <c r="J12303">
        <v>249.70500000000001</v>
      </c>
      <c r="K12303">
        <v>88.965000000000003</v>
      </c>
      <c r="L12303" t="s">
        <v>13</v>
      </c>
      <c r="M12303">
        <v>1</v>
      </c>
    </row>
    <row r="12304" spans="1:13" x14ac:dyDescent="0.25">
      <c r="A12304">
        <v>286508</v>
      </c>
      <c r="B12304">
        <v>0</v>
      </c>
      <c r="C12304" s="1">
        <v>43043</v>
      </c>
      <c r="D12304">
        <v>548782</v>
      </c>
      <c r="E12304">
        <v>925</v>
      </c>
      <c r="F12304">
        <v>4</v>
      </c>
      <c r="G12304">
        <v>2.9849999999999999</v>
      </c>
      <c r="H12304" s="1">
        <v>43043</v>
      </c>
      <c r="I12304">
        <v>230</v>
      </c>
      <c r="J12304">
        <v>2.9849999999999999</v>
      </c>
      <c r="K12304">
        <v>1.5149999999999999</v>
      </c>
      <c r="L12304" t="s">
        <v>14</v>
      </c>
      <c r="M12304">
        <v>0.8579</v>
      </c>
    </row>
    <row r="12305" spans="1:13" x14ac:dyDescent="0.25">
      <c r="A12305">
        <v>286508</v>
      </c>
      <c r="B12305">
        <v>1</v>
      </c>
      <c r="C12305" s="1">
        <v>43043</v>
      </c>
      <c r="D12305">
        <v>548782</v>
      </c>
      <c r="E12305">
        <v>2496</v>
      </c>
      <c r="F12305">
        <v>10</v>
      </c>
      <c r="G12305">
        <v>13.986000000000001</v>
      </c>
      <c r="H12305" s="1">
        <v>43043</v>
      </c>
      <c r="I12305">
        <v>230</v>
      </c>
      <c r="J12305">
        <v>13.986000000000001</v>
      </c>
      <c r="K12305">
        <v>7.1260000000000003</v>
      </c>
      <c r="L12305" t="s">
        <v>14</v>
      </c>
      <c r="M12305">
        <v>0.8579</v>
      </c>
    </row>
    <row r="12306" spans="1:13" x14ac:dyDescent="0.25">
      <c r="A12306">
        <v>286509</v>
      </c>
      <c r="B12306">
        <v>0</v>
      </c>
      <c r="C12306" s="1">
        <v>43043</v>
      </c>
      <c r="D12306">
        <v>1671344</v>
      </c>
      <c r="E12306">
        <v>1773</v>
      </c>
      <c r="F12306">
        <v>3</v>
      </c>
      <c r="G12306">
        <v>38.700000000000003</v>
      </c>
      <c r="H12306" s="1">
        <v>43043</v>
      </c>
      <c r="I12306">
        <v>610</v>
      </c>
      <c r="J12306">
        <v>37.152000000000001</v>
      </c>
      <c r="K12306">
        <v>19.728000000000002</v>
      </c>
      <c r="L12306" t="s">
        <v>13</v>
      </c>
      <c r="M12306">
        <v>1</v>
      </c>
    </row>
    <row r="12307" spans="1:13" x14ac:dyDescent="0.25">
      <c r="A12307">
        <v>286509</v>
      </c>
      <c r="B12307">
        <v>1</v>
      </c>
      <c r="C12307" s="1">
        <v>43043</v>
      </c>
      <c r="D12307">
        <v>1671344</v>
      </c>
      <c r="E12307">
        <v>351</v>
      </c>
      <c r="F12307">
        <v>2</v>
      </c>
      <c r="G12307">
        <v>504</v>
      </c>
      <c r="H12307" s="1">
        <v>43043</v>
      </c>
      <c r="I12307">
        <v>610</v>
      </c>
      <c r="J12307">
        <v>504</v>
      </c>
      <c r="K12307">
        <v>256.95</v>
      </c>
      <c r="L12307" t="s">
        <v>13</v>
      </c>
      <c r="M12307">
        <v>1</v>
      </c>
    </row>
    <row r="12308" spans="1:13" x14ac:dyDescent="0.25">
      <c r="A12308">
        <v>286509</v>
      </c>
      <c r="B12308">
        <v>2</v>
      </c>
      <c r="C12308" s="1">
        <v>43043</v>
      </c>
      <c r="D12308">
        <v>1671344</v>
      </c>
      <c r="E12308">
        <v>1530</v>
      </c>
      <c r="F12308">
        <v>1</v>
      </c>
      <c r="G12308">
        <v>372.4</v>
      </c>
      <c r="H12308" s="1">
        <v>43043</v>
      </c>
      <c r="I12308">
        <v>610</v>
      </c>
      <c r="J12308">
        <v>372.4</v>
      </c>
      <c r="K12308">
        <v>171.24799999999999</v>
      </c>
      <c r="L12308" t="s">
        <v>13</v>
      </c>
      <c r="M12308">
        <v>1</v>
      </c>
    </row>
    <row r="12309" spans="1:13" x14ac:dyDescent="0.25">
      <c r="A12309">
        <v>286509</v>
      </c>
      <c r="B12309">
        <v>3</v>
      </c>
      <c r="C12309" s="1">
        <v>43043</v>
      </c>
      <c r="D12309">
        <v>1671344</v>
      </c>
      <c r="E12309">
        <v>723</v>
      </c>
      <c r="F12309">
        <v>2</v>
      </c>
      <c r="G12309">
        <v>153</v>
      </c>
      <c r="H12309" s="1">
        <v>43043</v>
      </c>
      <c r="I12309">
        <v>610</v>
      </c>
      <c r="J12309">
        <v>146.88</v>
      </c>
      <c r="K12309">
        <v>78</v>
      </c>
      <c r="L12309" t="s">
        <v>13</v>
      </c>
      <c r="M12309">
        <v>1</v>
      </c>
    </row>
    <row r="12310" spans="1:13" x14ac:dyDescent="0.25">
      <c r="A12310">
        <v>286509</v>
      </c>
      <c r="B12310">
        <v>4</v>
      </c>
      <c r="C12310" s="1">
        <v>43043</v>
      </c>
      <c r="D12310">
        <v>1671344</v>
      </c>
      <c r="E12310">
        <v>1619</v>
      </c>
      <c r="F12310">
        <v>2</v>
      </c>
      <c r="G12310">
        <v>77.986999999999995</v>
      </c>
      <c r="H12310" s="1">
        <v>43043</v>
      </c>
      <c r="I12310">
        <v>610</v>
      </c>
      <c r="J12310">
        <v>68.628500000000003</v>
      </c>
      <c r="K12310">
        <v>35.866999999999997</v>
      </c>
      <c r="L12310" t="s">
        <v>13</v>
      </c>
      <c r="M12310">
        <v>1</v>
      </c>
    </row>
    <row r="12311" spans="1:13" x14ac:dyDescent="0.25">
      <c r="A12311">
        <v>286509</v>
      </c>
      <c r="B12311">
        <v>5</v>
      </c>
      <c r="C12311" s="1">
        <v>43043</v>
      </c>
      <c r="D12311">
        <v>1671344</v>
      </c>
      <c r="E12311">
        <v>1606</v>
      </c>
      <c r="F12311">
        <v>1</v>
      </c>
      <c r="G12311">
        <v>207.98699999999999</v>
      </c>
      <c r="H12311" s="1">
        <v>43043</v>
      </c>
      <c r="I12311">
        <v>610</v>
      </c>
      <c r="J12311">
        <v>207.98699999999999</v>
      </c>
      <c r="K12311">
        <v>95.641000000000005</v>
      </c>
      <c r="L12311" t="s">
        <v>13</v>
      </c>
      <c r="M12311">
        <v>1</v>
      </c>
    </row>
    <row r="12312" spans="1:13" x14ac:dyDescent="0.25">
      <c r="A12312">
        <v>286509</v>
      </c>
      <c r="B12312">
        <v>6</v>
      </c>
      <c r="C12312" s="1">
        <v>43043</v>
      </c>
      <c r="D12312">
        <v>1671344</v>
      </c>
      <c r="E12312">
        <v>446</v>
      </c>
      <c r="F12312">
        <v>6</v>
      </c>
      <c r="G12312">
        <v>329.92500000000001</v>
      </c>
      <c r="H12312" s="1">
        <v>43043</v>
      </c>
      <c r="I12312">
        <v>610</v>
      </c>
      <c r="J12312">
        <v>290.334</v>
      </c>
      <c r="K12312">
        <v>168.21</v>
      </c>
      <c r="L12312" t="s">
        <v>13</v>
      </c>
      <c r="M12312">
        <v>1</v>
      </c>
    </row>
    <row r="12313" spans="1:13" x14ac:dyDescent="0.25">
      <c r="A12313">
        <v>286700</v>
      </c>
      <c r="B12313">
        <v>0</v>
      </c>
      <c r="C12313" s="1">
        <v>43045</v>
      </c>
      <c r="D12313">
        <v>295835</v>
      </c>
      <c r="E12313">
        <v>1238</v>
      </c>
      <c r="F12313">
        <v>4</v>
      </c>
      <c r="G12313">
        <v>184.8</v>
      </c>
      <c r="H12313" s="1">
        <v>43049</v>
      </c>
      <c r="I12313">
        <v>999999</v>
      </c>
      <c r="J12313">
        <v>164.47200000000001</v>
      </c>
      <c r="K12313">
        <v>94.215000000000003</v>
      </c>
      <c r="L12313" t="s">
        <v>15</v>
      </c>
      <c r="M12313">
        <v>1.2758</v>
      </c>
    </row>
    <row r="12314" spans="1:13" x14ac:dyDescent="0.25">
      <c r="A12314">
        <v>286700</v>
      </c>
      <c r="B12314">
        <v>1</v>
      </c>
      <c r="C12314" s="1">
        <v>43045</v>
      </c>
      <c r="D12314">
        <v>295835</v>
      </c>
      <c r="E12314">
        <v>1509</v>
      </c>
      <c r="F12314">
        <v>2</v>
      </c>
      <c r="G12314">
        <v>434</v>
      </c>
      <c r="H12314" s="1">
        <v>43049</v>
      </c>
      <c r="I12314">
        <v>999999</v>
      </c>
      <c r="J12314">
        <v>434</v>
      </c>
      <c r="K12314">
        <v>199.584</v>
      </c>
      <c r="L12314" t="s">
        <v>15</v>
      </c>
      <c r="M12314">
        <v>1.2758</v>
      </c>
    </row>
    <row r="12315" spans="1:13" x14ac:dyDescent="0.25">
      <c r="A12315">
        <v>286701</v>
      </c>
      <c r="B12315">
        <v>0</v>
      </c>
      <c r="C12315" s="1">
        <v>43045</v>
      </c>
      <c r="D12315">
        <v>136631</v>
      </c>
      <c r="E12315">
        <v>678</v>
      </c>
      <c r="F12315">
        <v>6</v>
      </c>
      <c r="G12315">
        <v>136.5</v>
      </c>
      <c r="H12315" s="1">
        <v>43047</v>
      </c>
      <c r="I12315">
        <v>999999</v>
      </c>
      <c r="J12315">
        <v>121.485</v>
      </c>
      <c r="K12315">
        <v>69.584999999999994</v>
      </c>
      <c r="L12315" t="s">
        <v>17</v>
      </c>
      <c r="M12315">
        <v>1.3046</v>
      </c>
    </row>
    <row r="12316" spans="1:13" x14ac:dyDescent="0.25">
      <c r="A12316">
        <v>286701</v>
      </c>
      <c r="B12316">
        <v>1</v>
      </c>
      <c r="C12316" s="1">
        <v>43045</v>
      </c>
      <c r="D12316">
        <v>136631</v>
      </c>
      <c r="E12316">
        <v>1688</v>
      </c>
      <c r="F12316">
        <v>1</v>
      </c>
      <c r="G12316">
        <v>7.992</v>
      </c>
      <c r="H12316" s="1">
        <v>43047</v>
      </c>
      <c r="I12316">
        <v>999999</v>
      </c>
      <c r="J12316">
        <v>7.1928000000000001</v>
      </c>
      <c r="K12316">
        <v>3.6720000000000002</v>
      </c>
      <c r="L12316" t="s">
        <v>17</v>
      </c>
      <c r="M12316">
        <v>1.3046</v>
      </c>
    </row>
    <row r="12317" spans="1:13" x14ac:dyDescent="0.25">
      <c r="A12317">
        <v>286701</v>
      </c>
      <c r="B12317">
        <v>2</v>
      </c>
      <c r="C12317" s="1">
        <v>43045</v>
      </c>
      <c r="D12317">
        <v>136631</v>
      </c>
      <c r="E12317">
        <v>1641</v>
      </c>
      <c r="F12317">
        <v>5</v>
      </c>
      <c r="G12317">
        <v>16.457999999999998</v>
      </c>
      <c r="H12317" s="1">
        <v>43047</v>
      </c>
      <c r="I12317">
        <v>999999</v>
      </c>
      <c r="J12317">
        <v>14.812200000000001</v>
      </c>
      <c r="K12317">
        <v>7.5659999999999998</v>
      </c>
      <c r="L12317" t="s">
        <v>17</v>
      </c>
      <c r="M12317">
        <v>1.3046</v>
      </c>
    </row>
    <row r="12318" spans="1:13" x14ac:dyDescent="0.25">
      <c r="A12318">
        <v>286701</v>
      </c>
      <c r="B12318">
        <v>3</v>
      </c>
      <c r="C12318" s="1">
        <v>43045</v>
      </c>
      <c r="D12318">
        <v>136631</v>
      </c>
      <c r="E12318">
        <v>456</v>
      </c>
      <c r="F12318">
        <v>3</v>
      </c>
      <c r="G12318">
        <v>838.5</v>
      </c>
      <c r="H12318" s="1">
        <v>43047</v>
      </c>
      <c r="I12318">
        <v>999999</v>
      </c>
      <c r="J12318">
        <v>788.19</v>
      </c>
      <c r="K12318">
        <v>385.59</v>
      </c>
      <c r="L12318" t="s">
        <v>17</v>
      </c>
      <c r="M12318">
        <v>1.3046</v>
      </c>
    </row>
    <row r="12319" spans="1:13" x14ac:dyDescent="0.25">
      <c r="A12319">
        <v>286701</v>
      </c>
      <c r="B12319">
        <v>4</v>
      </c>
      <c r="C12319" s="1">
        <v>43045</v>
      </c>
      <c r="D12319">
        <v>136631</v>
      </c>
      <c r="E12319">
        <v>1627</v>
      </c>
      <c r="F12319">
        <v>3</v>
      </c>
      <c r="G12319">
        <v>23.387</v>
      </c>
      <c r="H12319" s="1">
        <v>43047</v>
      </c>
      <c r="I12319">
        <v>999999</v>
      </c>
      <c r="J12319">
        <v>23.387</v>
      </c>
      <c r="K12319">
        <v>10.750999999999999</v>
      </c>
      <c r="L12319" t="s">
        <v>17</v>
      </c>
      <c r="M12319">
        <v>1.3046</v>
      </c>
    </row>
    <row r="12320" spans="1:13" x14ac:dyDescent="0.25">
      <c r="A12320">
        <v>286702</v>
      </c>
      <c r="B12320">
        <v>0</v>
      </c>
      <c r="C12320" s="1">
        <v>43045</v>
      </c>
      <c r="D12320">
        <v>1272664</v>
      </c>
      <c r="E12320">
        <v>35</v>
      </c>
      <c r="F12320">
        <v>3</v>
      </c>
      <c r="G12320">
        <v>86.355000000000004</v>
      </c>
      <c r="H12320" s="1">
        <v>43049</v>
      </c>
      <c r="I12320">
        <v>999999</v>
      </c>
      <c r="J12320">
        <v>75.128799999999998</v>
      </c>
      <c r="K12320">
        <v>44.027999999999999</v>
      </c>
      <c r="L12320" t="s">
        <v>13</v>
      </c>
      <c r="M12320">
        <v>1</v>
      </c>
    </row>
    <row r="12321" spans="1:13" x14ac:dyDescent="0.25">
      <c r="A12321">
        <v>286702</v>
      </c>
      <c r="B12321">
        <v>2</v>
      </c>
      <c r="C12321" s="1">
        <v>43045</v>
      </c>
      <c r="D12321">
        <v>1272664</v>
      </c>
      <c r="E12321">
        <v>2066</v>
      </c>
      <c r="F12321">
        <v>4</v>
      </c>
      <c r="G12321">
        <v>85.491</v>
      </c>
      <c r="H12321" s="1">
        <v>43049</v>
      </c>
      <c r="I12321">
        <v>999999</v>
      </c>
      <c r="J12321">
        <v>77.796800000000005</v>
      </c>
      <c r="K12321">
        <v>43.587000000000003</v>
      </c>
      <c r="L12321" t="s">
        <v>13</v>
      </c>
      <c r="M12321">
        <v>1</v>
      </c>
    </row>
    <row r="12322" spans="1:13" x14ac:dyDescent="0.25">
      <c r="A12322">
        <v>286702</v>
      </c>
      <c r="B12322">
        <v>3</v>
      </c>
      <c r="C12322" s="1">
        <v>43045</v>
      </c>
      <c r="D12322">
        <v>1272664</v>
      </c>
      <c r="E12322">
        <v>1612</v>
      </c>
      <c r="F12322">
        <v>8</v>
      </c>
      <c r="G12322">
        <v>233.98699999999999</v>
      </c>
      <c r="H12322" s="1">
        <v>43049</v>
      </c>
      <c r="I12322">
        <v>999999</v>
      </c>
      <c r="J12322">
        <v>212.9281</v>
      </c>
      <c r="K12322">
        <v>107.601</v>
      </c>
      <c r="L12322" t="s">
        <v>13</v>
      </c>
      <c r="M12322">
        <v>1</v>
      </c>
    </row>
    <row r="12323" spans="1:13" x14ac:dyDescent="0.25">
      <c r="A12323">
        <v>286703</v>
      </c>
      <c r="B12323">
        <v>0</v>
      </c>
      <c r="C12323" s="1">
        <v>43045</v>
      </c>
      <c r="D12323">
        <v>841991</v>
      </c>
      <c r="E12323">
        <v>1745</v>
      </c>
      <c r="F12323">
        <v>1</v>
      </c>
      <c r="G12323">
        <v>98.1</v>
      </c>
      <c r="H12323" s="1">
        <v>43045</v>
      </c>
      <c r="I12323">
        <v>330</v>
      </c>
      <c r="J12323">
        <v>98.1</v>
      </c>
      <c r="K12323">
        <v>32.499000000000002</v>
      </c>
      <c r="L12323" t="s">
        <v>14</v>
      </c>
      <c r="M12323">
        <v>0.86280000000000001</v>
      </c>
    </row>
    <row r="12324" spans="1:13" x14ac:dyDescent="0.25">
      <c r="A12324">
        <v>286703</v>
      </c>
      <c r="B12324">
        <v>1</v>
      </c>
      <c r="C12324" s="1">
        <v>43045</v>
      </c>
      <c r="D12324">
        <v>841991</v>
      </c>
      <c r="E12324">
        <v>679</v>
      </c>
      <c r="F12324">
        <v>9</v>
      </c>
      <c r="G12324">
        <v>117</v>
      </c>
      <c r="H12324" s="1">
        <v>43045</v>
      </c>
      <c r="I12324">
        <v>330</v>
      </c>
      <c r="J12324">
        <v>104.13</v>
      </c>
      <c r="K12324">
        <v>59.655000000000001</v>
      </c>
      <c r="L12324" t="s">
        <v>14</v>
      </c>
      <c r="M12324">
        <v>0.86280000000000001</v>
      </c>
    </row>
    <row r="12325" spans="1:13" x14ac:dyDescent="0.25">
      <c r="A12325">
        <v>286800</v>
      </c>
      <c r="B12325">
        <v>0</v>
      </c>
      <c r="C12325" s="1">
        <v>43046</v>
      </c>
      <c r="D12325">
        <v>1338994</v>
      </c>
      <c r="E12325">
        <v>176</v>
      </c>
      <c r="F12325">
        <v>2</v>
      </c>
      <c r="G12325">
        <v>120.55500000000001</v>
      </c>
      <c r="H12325" s="1">
        <v>43046</v>
      </c>
      <c r="I12325">
        <v>570</v>
      </c>
      <c r="J12325">
        <v>108.4995</v>
      </c>
      <c r="K12325">
        <v>55.442</v>
      </c>
      <c r="L12325" t="s">
        <v>13</v>
      </c>
      <c r="M12325">
        <v>1</v>
      </c>
    </row>
    <row r="12326" spans="1:13" x14ac:dyDescent="0.25">
      <c r="A12326">
        <v>286800</v>
      </c>
      <c r="B12326">
        <v>1</v>
      </c>
      <c r="C12326" s="1">
        <v>43046</v>
      </c>
      <c r="D12326">
        <v>1338994</v>
      </c>
      <c r="E12326">
        <v>694</v>
      </c>
      <c r="F12326">
        <v>2</v>
      </c>
      <c r="G12326">
        <v>153</v>
      </c>
      <c r="H12326" s="1">
        <v>43046</v>
      </c>
      <c r="I12326">
        <v>570</v>
      </c>
      <c r="J12326">
        <v>153</v>
      </c>
      <c r="K12326">
        <v>78</v>
      </c>
      <c r="L12326" t="s">
        <v>13</v>
      </c>
      <c r="M12326">
        <v>1</v>
      </c>
    </row>
    <row r="12327" spans="1:13" x14ac:dyDescent="0.25">
      <c r="A12327">
        <v>286801</v>
      </c>
      <c r="B12327">
        <v>0</v>
      </c>
      <c r="C12327" s="1">
        <v>43046</v>
      </c>
      <c r="D12327">
        <v>1139016</v>
      </c>
      <c r="E12327">
        <v>1616</v>
      </c>
      <c r="F12327">
        <v>1</v>
      </c>
      <c r="G12327">
        <v>74.087000000000003</v>
      </c>
      <c r="H12327" s="1">
        <v>43046</v>
      </c>
      <c r="I12327">
        <v>360</v>
      </c>
      <c r="J12327">
        <v>66.678299999999993</v>
      </c>
      <c r="K12327">
        <v>34.073</v>
      </c>
      <c r="L12327" t="s">
        <v>16</v>
      </c>
      <c r="M12327">
        <v>0.76139999999999997</v>
      </c>
    </row>
    <row r="12328" spans="1:13" x14ac:dyDescent="0.25">
      <c r="A12328">
        <v>286802</v>
      </c>
      <c r="B12328">
        <v>0</v>
      </c>
      <c r="C12328" s="1">
        <v>43046</v>
      </c>
      <c r="D12328">
        <v>1168183</v>
      </c>
      <c r="E12328">
        <v>1273</v>
      </c>
      <c r="F12328">
        <v>3</v>
      </c>
      <c r="G12328">
        <v>7.6449999999999996</v>
      </c>
      <c r="H12328" s="1">
        <v>43048</v>
      </c>
      <c r="I12328">
        <v>999999</v>
      </c>
      <c r="J12328">
        <v>7.6449999999999996</v>
      </c>
      <c r="K12328">
        <v>3.8940000000000001</v>
      </c>
      <c r="L12328" t="s">
        <v>16</v>
      </c>
      <c r="M12328">
        <v>0.76139999999999997</v>
      </c>
    </row>
    <row r="12329" spans="1:13" x14ac:dyDescent="0.25">
      <c r="A12329">
        <v>286803</v>
      </c>
      <c r="B12329">
        <v>0</v>
      </c>
      <c r="C12329" s="1">
        <v>43046</v>
      </c>
      <c r="D12329">
        <v>1879138</v>
      </c>
      <c r="E12329">
        <v>439</v>
      </c>
      <c r="F12329">
        <v>1</v>
      </c>
      <c r="G12329">
        <v>838.5</v>
      </c>
      <c r="H12329" s="1">
        <v>43046</v>
      </c>
      <c r="I12329">
        <v>550</v>
      </c>
      <c r="J12329">
        <v>746.26499999999999</v>
      </c>
      <c r="K12329">
        <v>385.59</v>
      </c>
      <c r="L12329" t="s">
        <v>13</v>
      </c>
      <c r="M12329">
        <v>1</v>
      </c>
    </row>
    <row r="12330" spans="1:13" x14ac:dyDescent="0.25">
      <c r="A12330">
        <v>286804</v>
      </c>
      <c r="B12330">
        <v>0</v>
      </c>
      <c r="C12330" s="1">
        <v>43046</v>
      </c>
      <c r="D12330">
        <v>1816240</v>
      </c>
      <c r="E12330">
        <v>1585</v>
      </c>
      <c r="F12330">
        <v>1</v>
      </c>
      <c r="G12330">
        <v>29.757000000000001</v>
      </c>
      <c r="H12330" s="1">
        <v>43046</v>
      </c>
      <c r="I12330">
        <v>560</v>
      </c>
      <c r="J12330">
        <v>29.757000000000001</v>
      </c>
      <c r="K12330">
        <v>9.8539999999999992</v>
      </c>
      <c r="L12330" t="s">
        <v>13</v>
      </c>
      <c r="M12330">
        <v>1</v>
      </c>
    </row>
    <row r="12331" spans="1:13" x14ac:dyDescent="0.25">
      <c r="A12331">
        <v>286804</v>
      </c>
      <c r="B12331">
        <v>1</v>
      </c>
      <c r="C12331" s="1">
        <v>43046</v>
      </c>
      <c r="D12331">
        <v>1816240</v>
      </c>
      <c r="E12331">
        <v>1318</v>
      </c>
      <c r="F12331">
        <v>8</v>
      </c>
      <c r="G12331">
        <v>23.786000000000001</v>
      </c>
      <c r="H12331" s="1">
        <v>43046</v>
      </c>
      <c r="I12331">
        <v>560</v>
      </c>
      <c r="J12331">
        <v>23.786000000000001</v>
      </c>
      <c r="K12331">
        <v>12.124000000000001</v>
      </c>
      <c r="L12331" t="s">
        <v>13</v>
      </c>
      <c r="M12331">
        <v>1</v>
      </c>
    </row>
    <row r="12332" spans="1:13" x14ac:dyDescent="0.25">
      <c r="A12332">
        <v>286804</v>
      </c>
      <c r="B12332">
        <v>2</v>
      </c>
      <c r="C12332" s="1">
        <v>43046</v>
      </c>
      <c r="D12332">
        <v>1816240</v>
      </c>
      <c r="E12332">
        <v>110</v>
      </c>
      <c r="F12332">
        <v>2</v>
      </c>
      <c r="G12332">
        <v>119.691</v>
      </c>
      <c r="H12332" s="1">
        <v>43046</v>
      </c>
      <c r="I12332">
        <v>560</v>
      </c>
      <c r="J12332">
        <v>106.5249</v>
      </c>
      <c r="K12332">
        <v>55.043999999999997</v>
      </c>
      <c r="L12332" t="s">
        <v>13</v>
      </c>
      <c r="M12332">
        <v>1</v>
      </c>
    </row>
    <row r="12333" spans="1:13" x14ac:dyDescent="0.25">
      <c r="A12333">
        <v>286804</v>
      </c>
      <c r="B12333">
        <v>3</v>
      </c>
      <c r="C12333" s="1">
        <v>43046</v>
      </c>
      <c r="D12333">
        <v>1816240</v>
      </c>
      <c r="E12333">
        <v>686</v>
      </c>
      <c r="F12333">
        <v>4</v>
      </c>
      <c r="G12333">
        <v>223.5</v>
      </c>
      <c r="H12333" s="1">
        <v>43046</v>
      </c>
      <c r="I12333">
        <v>560</v>
      </c>
      <c r="J12333">
        <v>192.21</v>
      </c>
      <c r="K12333">
        <v>102.78</v>
      </c>
      <c r="L12333" t="s">
        <v>13</v>
      </c>
      <c r="M12333">
        <v>1</v>
      </c>
    </row>
    <row r="12334" spans="1:13" x14ac:dyDescent="0.25">
      <c r="A12334">
        <v>286900</v>
      </c>
      <c r="B12334">
        <v>0</v>
      </c>
      <c r="C12334" s="1">
        <v>43047</v>
      </c>
      <c r="D12334">
        <v>1090634</v>
      </c>
      <c r="E12334">
        <v>1942</v>
      </c>
      <c r="F12334">
        <v>4</v>
      </c>
      <c r="G12334">
        <v>269.99099999999999</v>
      </c>
      <c r="H12334" s="1">
        <v>43047</v>
      </c>
      <c r="I12334">
        <v>410</v>
      </c>
      <c r="J12334">
        <v>251.0916</v>
      </c>
      <c r="K12334">
        <v>137.64599999999999</v>
      </c>
      <c r="L12334" t="s">
        <v>16</v>
      </c>
      <c r="M12334">
        <v>0.76280000000000003</v>
      </c>
    </row>
    <row r="12335" spans="1:13" x14ac:dyDescent="0.25">
      <c r="A12335">
        <v>286900</v>
      </c>
      <c r="B12335">
        <v>1</v>
      </c>
      <c r="C12335" s="1">
        <v>43047</v>
      </c>
      <c r="D12335">
        <v>1090634</v>
      </c>
      <c r="E12335">
        <v>1520</v>
      </c>
      <c r="F12335">
        <v>2</v>
      </c>
      <c r="G12335">
        <v>392</v>
      </c>
      <c r="H12335" s="1">
        <v>43047</v>
      </c>
      <c r="I12335">
        <v>410</v>
      </c>
      <c r="J12335">
        <v>344.96</v>
      </c>
      <c r="K12335">
        <v>180.26400000000001</v>
      </c>
      <c r="L12335" t="s">
        <v>16</v>
      </c>
      <c r="M12335">
        <v>0.76280000000000003</v>
      </c>
    </row>
    <row r="12336" spans="1:13" x14ac:dyDescent="0.25">
      <c r="A12336">
        <v>286901</v>
      </c>
      <c r="B12336">
        <v>0</v>
      </c>
      <c r="C12336" s="1">
        <v>43047</v>
      </c>
      <c r="D12336">
        <v>1750061</v>
      </c>
      <c r="E12336">
        <v>2104</v>
      </c>
      <c r="F12336">
        <v>3</v>
      </c>
      <c r="G12336">
        <v>231.75</v>
      </c>
      <c r="H12336" s="1">
        <v>43047</v>
      </c>
      <c r="I12336">
        <v>590</v>
      </c>
      <c r="J12336">
        <v>231.75</v>
      </c>
      <c r="K12336">
        <v>118.152</v>
      </c>
      <c r="L12336" t="s">
        <v>13</v>
      </c>
      <c r="M12336">
        <v>1</v>
      </c>
    </row>
    <row r="12337" spans="1:13" x14ac:dyDescent="0.25">
      <c r="A12337">
        <v>286901</v>
      </c>
      <c r="B12337">
        <v>1</v>
      </c>
      <c r="C12337" s="1">
        <v>43047</v>
      </c>
      <c r="D12337">
        <v>1750061</v>
      </c>
      <c r="E12337">
        <v>137</v>
      </c>
      <c r="F12337">
        <v>1</v>
      </c>
      <c r="G12337">
        <v>474.9905</v>
      </c>
      <c r="H12337" s="1">
        <v>43047</v>
      </c>
      <c r="I12337">
        <v>590</v>
      </c>
      <c r="J12337">
        <v>413.24169999999998</v>
      </c>
      <c r="K12337">
        <v>218.43350000000001</v>
      </c>
      <c r="L12337" t="s">
        <v>13</v>
      </c>
      <c r="M12337">
        <v>1</v>
      </c>
    </row>
    <row r="12338" spans="1:13" x14ac:dyDescent="0.25">
      <c r="A12338">
        <v>286901</v>
      </c>
      <c r="B12338">
        <v>2</v>
      </c>
      <c r="C12338" s="1">
        <v>43047</v>
      </c>
      <c r="D12338">
        <v>1750061</v>
      </c>
      <c r="E12338">
        <v>1526</v>
      </c>
      <c r="F12338">
        <v>5</v>
      </c>
      <c r="G12338">
        <v>333.2</v>
      </c>
      <c r="H12338" s="1">
        <v>43047</v>
      </c>
      <c r="I12338">
        <v>590</v>
      </c>
      <c r="J12338">
        <v>313.20800000000003</v>
      </c>
      <c r="K12338">
        <v>153.22999999999999</v>
      </c>
      <c r="L12338" t="s">
        <v>13</v>
      </c>
      <c r="M12338">
        <v>1</v>
      </c>
    </row>
    <row r="12339" spans="1:13" x14ac:dyDescent="0.25">
      <c r="A12339">
        <v>286901</v>
      </c>
      <c r="B12339">
        <v>3</v>
      </c>
      <c r="C12339" s="1">
        <v>43047</v>
      </c>
      <c r="D12339">
        <v>1750061</v>
      </c>
      <c r="E12339">
        <v>1936</v>
      </c>
      <c r="F12339">
        <v>8</v>
      </c>
      <c r="G12339">
        <v>269.99099999999999</v>
      </c>
      <c r="H12339" s="1">
        <v>43047</v>
      </c>
      <c r="I12339">
        <v>590</v>
      </c>
      <c r="J12339">
        <v>237.59200000000001</v>
      </c>
      <c r="K12339">
        <v>137.64599999999999</v>
      </c>
      <c r="L12339" t="s">
        <v>13</v>
      </c>
      <c r="M12339">
        <v>1</v>
      </c>
    </row>
    <row r="12340" spans="1:13" x14ac:dyDescent="0.25">
      <c r="A12340">
        <v>286901</v>
      </c>
      <c r="B12340">
        <v>4</v>
      </c>
      <c r="C12340" s="1">
        <v>43047</v>
      </c>
      <c r="D12340">
        <v>1750061</v>
      </c>
      <c r="E12340">
        <v>1593</v>
      </c>
      <c r="F12340">
        <v>1</v>
      </c>
      <c r="G12340">
        <v>18.056999999999999</v>
      </c>
      <c r="H12340" s="1">
        <v>43047</v>
      </c>
      <c r="I12340">
        <v>590</v>
      </c>
      <c r="J12340">
        <v>15.8901</v>
      </c>
      <c r="K12340">
        <v>8.3070000000000004</v>
      </c>
      <c r="L12340" t="s">
        <v>13</v>
      </c>
      <c r="M12340">
        <v>1</v>
      </c>
    </row>
    <row r="12341" spans="1:13" x14ac:dyDescent="0.25">
      <c r="A12341">
        <v>286902</v>
      </c>
      <c r="B12341">
        <v>0</v>
      </c>
      <c r="C12341" s="1">
        <v>43047</v>
      </c>
      <c r="D12341">
        <v>274418</v>
      </c>
      <c r="E12341">
        <v>136</v>
      </c>
      <c r="F12341">
        <v>1</v>
      </c>
      <c r="G12341">
        <v>332.45249999999999</v>
      </c>
      <c r="H12341" s="1">
        <v>43047</v>
      </c>
      <c r="I12341">
        <v>90</v>
      </c>
      <c r="J12341">
        <v>332.45249999999999</v>
      </c>
      <c r="K12341">
        <v>152.8835</v>
      </c>
      <c r="L12341" t="s">
        <v>15</v>
      </c>
      <c r="M12341">
        <v>1.2728999999999999</v>
      </c>
    </row>
    <row r="12342" spans="1:13" x14ac:dyDescent="0.25">
      <c r="A12342">
        <v>286902</v>
      </c>
      <c r="B12342">
        <v>1</v>
      </c>
      <c r="C12342" s="1">
        <v>43047</v>
      </c>
      <c r="D12342">
        <v>274418</v>
      </c>
      <c r="E12342">
        <v>1622</v>
      </c>
      <c r="F12342">
        <v>1</v>
      </c>
      <c r="G12342">
        <v>284.7</v>
      </c>
      <c r="H12342" s="1">
        <v>43047</v>
      </c>
      <c r="I12342">
        <v>90</v>
      </c>
      <c r="J12342">
        <v>250.536</v>
      </c>
      <c r="K12342">
        <v>94.328000000000003</v>
      </c>
      <c r="L12342" t="s">
        <v>15</v>
      </c>
      <c r="M12342">
        <v>1.2728999999999999</v>
      </c>
    </row>
    <row r="12343" spans="1:13" x14ac:dyDescent="0.25">
      <c r="A12343">
        <v>286903</v>
      </c>
      <c r="B12343">
        <v>0</v>
      </c>
      <c r="C12343" s="1">
        <v>43047</v>
      </c>
      <c r="D12343">
        <v>1667772</v>
      </c>
      <c r="E12343">
        <v>1396</v>
      </c>
      <c r="F12343">
        <v>2</v>
      </c>
      <c r="G12343">
        <v>32.186</v>
      </c>
      <c r="H12343" s="1">
        <v>43051</v>
      </c>
      <c r="I12343">
        <v>999999</v>
      </c>
      <c r="J12343">
        <v>28.645499999999998</v>
      </c>
      <c r="K12343">
        <v>14.798</v>
      </c>
      <c r="L12343" t="s">
        <v>13</v>
      </c>
      <c r="M12343">
        <v>1</v>
      </c>
    </row>
    <row r="12344" spans="1:13" x14ac:dyDescent="0.25">
      <c r="A12344">
        <v>286903</v>
      </c>
      <c r="B12344">
        <v>1</v>
      </c>
      <c r="C12344" s="1">
        <v>43047</v>
      </c>
      <c r="D12344">
        <v>1667772</v>
      </c>
      <c r="E12344">
        <v>522</v>
      </c>
      <c r="F12344">
        <v>5</v>
      </c>
      <c r="G12344">
        <v>418.5</v>
      </c>
      <c r="H12344" s="1">
        <v>43051</v>
      </c>
      <c r="I12344">
        <v>999999</v>
      </c>
      <c r="J12344">
        <v>368.28</v>
      </c>
      <c r="K12344">
        <v>192.45</v>
      </c>
      <c r="L12344" t="s">
        <v>13</v>
      </c>
      <c r="M12344">
        <v>1</v>
      </c>
    </row>
    <row r="12345" spans="1:13" x14ac:dyDescent="0.25">
      <c r="A12345">
        <v>286903</v>
      </c>
      <c r="B12345">
        <v>2</v>
      </c>
      <c r="C12345" s="1">
        <v>43047</v>
      </c>
      <c r="D12345">
        <v>1667772</v>
      </c>
      <c r="E12345">
        <v>2498</v>
      </c>
      <c r="F12345">
        <v>2</v>
      </c>
      <c r="G12345">
        <v>33.207999999999998</v>
      </c>
      <c r="H12345" s="1">
        <v>43051</v>
      </c>
      <c r="I12345">
        <v>999999</v>
      </c>
      <c r="J12345">
        <v>28.890899999999998</v>
      </c>
      <c r="K12345">
        <v>16.925999999999998</v>
      </c>
      <c r="L12345" t="s">
        <v>13</v>
      </c>
      <c r="M12345">
        <v>1</v>
      </c>
    </row>
    <row r="12346" spans="1:13" x14ac:dyDescent="0.25">
      <c r="A12346">
        <v>286904</v>
      </c>
      <c r="B12346">
        <v>0</v>
      </c>
      <c r="C12346" s="1">
        <v>43047</v>
      </c>
      <c r="D12346">
        <v>357592</v>
      </c>
      <c r="E12346">
        <v>1359</v>
      </c>
      <c r="F12346">
        <v>3</v>
      </c>
      <c r="G12346">
        <v>60.186</v>
      </c>
      <c r="H12346" s="1">
        <v>43048</v>
      </c>
      <c r="I12346">
        <v>999999</v>
      </c>
      <c r="J12346">
        <v>54.167400000000001</v>
      </c>
      <c r="K12346">
        <v>19.936</v>
      </c>
      <c r="L12346" t="s">
        <v>15</v>
      </c>
      <c r="M12346">
        <v>1.2728999999999999</v>
      </c>
    </row>
    <row r="12347" spans="1:13" x14ac:dyDescent="0.25">
      <c r="A12347">
        <v>286904</v>
      </c>
      <c r="B12347">
        <v>1</v>
      </c>
      <c r="C12347" s="1">
        <v>43047</v>
      </c>
      <c r="D12347">
        <v>357592</v>
      </c>
      <c r="E12347">
        <v>1846</v>
      </c>
      <c r="F12347">
        <v>2</v>
      </c>
      <c r="G12347">
        <v>899.1</v>
      </c>
      <c r="H12347" s="1">
        <v>43048</v>
      </c>
      <c r="I12347">
        <v>999999</v>
      </c>
      <c r="J12347">
        <v>899.1</v>
      </c>
      <c r="K12347">
        <v>458.38799999999998</v>
      </c>
      <c r="L12347" t="s">
        <v>15</v>
      </c>
      <c r="M12347">
        <v>1.2728999999999999</v>
      </c>
    </row>
    <row r="12348" spans="1:13" x14ac:dyDescent="0.25">
      <c r="A12348">
        <v>286904</v>
      </c>
      <c r="B12348">
        <v>2</v>
      </c>
      <c r="C12348" s="1">
        <v>43047</v>
      </c>
      <c r="D12348">
        <v>357592</v>
      </c>
      <c r="E12348">
        <v>864</v>
      </c>
      <c r="F12348">
        <v>6</v>
      </c>
      <c r="G12348">
        <v>76.484999999999999</v>
      </c>
      <c r="H12348" s="1">
        <v>43048</v>
      </c>
      <c r="I12348">
        <v>999999</v>
      </c>
      <c r="J12348">
        <v>76.484999999999999</v>
      </c>
      <c r="K12348">
        <v>35.174999999999997</v>
      </c>
      <c r="L12348" t="s">
        <v>15</v>
      </c>
      <c r="M12348">
        <v>1.2728999999999999</v>
      </c>
    </row>
    <row r="12349" spans="1:13" x14ac:dyDescent="0.25">
      <c r="A12349">
        <v>286904</v>
      </c>
      <c r="B12349">
        <v>3</v>
      </c>
      <c r="C12349" s="1">
        <v>43047</v>
      </c>
      <c r="D12349">
        <v>357592</v>
      </c>
      <c r="E12349">
        <v>2086</v>
      </c>
      <c r="F12349">
        <v>9</v>
      </c>
      <c r="G12349">
        <v>789.75</v>
      </c>
      <c r="H12349" s="1">
        <v>43048</v>
      </c>
      <c r="I12349">
        <v>999999</v>
      </c>
      <c r="J12349">
        <v>789.75</v>
      </c>
      <c r="K12349">
        <v>363.17700000000002</v>
      </c>
      <c r="L12349" t="s">
        <v>15</v>
      </c>
      <c r="M12349">
        <v>1.2728999999999999</v>
      </c>
    </row>
    <row r="12350" spans="1:13" x14ac:dyDescent="0.25">
      <c r="A12350">
        <v>286905</v>
      </c>
      <c r="B12350">
        <v>0</v>
      </c>
      <c r="C12350" s="1">
        <v>43047</v>
      </c>
      <c r="D12350">
        <v>692775</v>
      </c>
      <c r="E12350">
        <v>1328</v>
      </c>
      <c r="F12350">
        <v>4</v>
      </c>
      <c r="G12350">
        <v>69.986000000000004</v>
      </c>
      <c r="H12350" s="1">
        <v>43047</v>
      </c>
      <c r="I12350">
        <v>120</v>
      </c>
      <c r="J12350">
        <v>62.987400000000001</v>
      </c>
      <c r="K12350">
        <v>23.184000000000001</v>
      </c>
      <c r="L12350" t="s">
        <v>14</v>
      </c>
      <c r="M12350">
        <v>0.86280000000000001</v>
      </c>
    </row>
    <row r="12351" spans="1:13" x14ac:dyDescent="0.25">
      <c r="A12351">
        <v>286906</v>
      </c>
      <c r="B12351">
        <v>0</v>
      </c>
      <c r="C12351" s="1">
        <v>43047</v>
      </c>
      <c r="D12351">
        <v>459047</v>
      </c>
      <c r="E12351">
        <v>1769</v>
      </c>
      <c r="F12351">
        <v>2</v>
      </c>
      <c r="G12351">
        <v>30.6</v>
      </c>
      <c r="H12351" s="1">
        <v>43048</v>
      </c>
      <c r="I12351">
        <v>999999</v>
      </c>
      <c r="J12351">
        <v>27.54</v>
      </c>
      <c r="K12351">
        <v>14.076000000000001</v>
      </c>
      <c r="L12351" t="s">
        <v>14</v>
      </c>
      <c r="M12351">
        <v>0.86280000000000001</v>
      </c>
    </row>
    <row r="12352" spans="1:13" x14ac:dyDescent="0.25">
      <c r="A12352">
        <v>286906</v>
      </c>
      <c r="B12352">
        <v>1</v>
      </c>
      <c r="C12352" s="1">
        <v>43047</v>
      </c>
      <c r="D12352">
        <v>459047</v>
      </c>
      <c r="E12352">
        <v>1461</v>
      </c>
      <c r="F12352">
        <v>1</v>
      </c>
      <c r="G12352">
        <v>431.2</v>
      </c>
      <c r="H12352" s="1">
        <v>43048</v>
      </c>
      <c r="I12352">
        <v>999999</v>
      </c>
      <c r="J12352">
        <v>431.2</v>
      </c>
      <c r="K12352">
        <v>198.29599999999999</v>
      </c>
      <c r="L12352" t="s">
        <v>14</v>
      </c>
      <c r="M12352">
        <v>0.86280000000000001</v>
      </c>
    </row>
    <row r="12353" spans="1:13" x14ac:dyDescent="0.25">
      <c r="A12353">
        <v>286906</v>
      </c>
      <c r="B12353">
        <v>2</v>
      </c>
      <c r="C12353" s="1">
        <v>43047</v>
      </c>
      <c r="D12353">
        <v>459047</v>
      </c>
      <c r="E12353">
        <v>1909</v>
      </c>
      <c r="F12353">
        <v>3</v>
      </c>
      <c r="G12353">
        <v>2879.991</v>
      </c>
      <c r="H12353" s="1">
        <v>43048</v>
      </c>
      <c r="I12353">
        <v>999999</v>
      </c>
      <c r="J12353">
        <v>2563.1918999999998</v>
      </c>
      <c r="K12353">
        <v>954.19799999999998</v>
      </c>
      <c r="L12353" t="s">
        <v>14</v>
      </c>
      <c r="M12353">
        <v>0.86280000000000001</v>
      </c>
    </row>
    <row r="12354" spans="1:13" x14ac:dyDescent="0.25">
      <c r="A12354">
        <v>287000</v>
      </c>
      <c r="B12354">
        <v>0</v>
      </c>
      <c r="C12354" s="1">
        <v>43048</v>
      </c>
      <c r="D12354">
        <v>38171</v>
      </c>
      <c r="E12354">
        <v>1437</v>
      </c>
      <c r="F12354">
        <v>1</v>
      </c>
      <c r="G12354">
        <v>278.60000000000002</v>
      </c>
      <c r="H12354" s="1">
        <v>43048</v>
      </c>
      <c r="I12354">
        <v>60</v>
      </c>
      <c r="J12354">
        <v>264.67</v>
      </c>
      <c r="K12354">
        <v>128.114</v>
      </c>
      <c r="L12354" t="s">
        <v>17</v>
      </c>
      <c r="M12354">
        <v>1.3021</v>
      </c>
    </row>
    <row r="12355" spans="1:13" x14ac:dyDescent="0.25">
      <c r="A12355">
        <v>284702</v>
      </c>
      <c r="B12355">
        <v>0</v>
      </c>
      <c r="C12355" s="1">
        <v>43025</v>
      </c>
      <c r="D12355">
        <v>1556340</v>
      </c>
      <c r="E12355">
        <v>159</v>
      </c>
      <c r="F12355">
        <v>2</v>
      </c>
      <c r="G12355">
        <v>1044.9905000000001</v>
      </c>
      <c r="H12355" s="1">
        <v>43028</v>
      </c>
      <c r="I12355">
        <v>999999</v>
      </c>
      <c r="J12355">
        <v>961.39120000000003</v>
      </c>
      <c r="K12355">
        <v>480.5575</v>
      </c>
      <c r="L12355" t="s">
        <v>13</v>
      </c>
      <c r="M12355">
        <v>1</v>
      </c>
    </row>
    <row r="12356" spans="1:13" x14ac:dyDescent="0.25">
      <c r="A12356">
        <v>284702</v>
      </c>
      <c r="B12356">
        <v>1</v>
      </c>
      <c r="C12356" s="1">
        <v>43025</v>
      </c>
      <c r="D12356">
        <v>1556340</v>
      </c>
      <c r="E12356">
        <v>346</v>
      </c>
      <c r="F12356">
        <v>3</v>
      </c>
      <c r="G12356">
        <v>988.5</v>
      </c>
      <c r="H12356" s="1">
        <v>43028</v>
      </c>
      <c r="I12356">
        <v>999999</v>
      </c>
      <c r="J12356">
        <v>988.5</v>
      </c>
      <c r="K12356">
        <v>454.57499999999999</v>
      </c>
      <c r="L12356" t="s">
        <v>13</v>
      </c>
      <c r="M12356">
        <v>1</v>
      </c>
    </row>
    <row r="12357" spans="1:13" x14ac:dyDescent="0.25">
      <c r="A12357">
        <v>284703</v>
      </c>
      <c r="B12357">
        <v>0</v>
      </c>
      <c r="C12357" s="1">
        <v>43025</v>
      </c>
      <c r="D12357">
        <v>17477</v>
      </c>
      <c r="E12357">
        <v>109</v>
      </c>
      <c r="F12357">
        <v>2</v>
      </c>
      <c r="G12357">
        <v>119.691</v>
      </c>
      <c r="H12357" s="1">
        <v>43027</v>
      </c>
      <c r="I12357">
        <v>999999</v>
      </c>
      <c r="J12357">
        <v>105.328</v>
      </c>
      <c r="K12357">
        <v>55.043999999999997</v>
      </c>
      <c r="L12357" t="s">
        <v>17</v>
      </c>
      <c r="M12357">
        <v>1.2750999999999999</v>
      </c>
    </row>
    <row r="12358" spans="1:13" x14ac:dyDescent="0.25">
      <c r="A12358">
        <v>284703</v>
      </c>
      <c r="B12358">
        <v>1</v>
      </c>
      <c r="C12358" s="1">
        <v>43025</v>
      </c>
      <c r="D12358">
        <v>17477</v>
      </c>
      <c r="E12358">
        <v>1382</v>
      </c>
      <c r="F12358">
        <v>3</v>
      </c>
      <c r="G12358">
        <v>13.986000000000001</v>
      </c>
      <c r="H12358" s="1">
        <v>43027</v>
      </c>
      <c r="I12358">
        <v>999999</v>
      </c>
      <c r="J12358">
        <v>12.587400000000001</v>
      </c>
      <c r="K12358">
        <v>7.1260000000000003</v>
      </c>
      <c r="L12358" t="s">
        <v>17</v>
      </c>
      <c r="M12358">
        <v>1.2750999999999999</v>
      </c>
    </row>
    <row r="12359" spans="1:13" x14ac:dyDescent="0.25">
      <c r="A12359">
        <v>284703</v>
      </c>
      <c r="B12359">
        <v>2</v>
      </c>
      <c r="C12359" s="1">
        <v>43025</v>
      </c>
      <c r="D12359">
        <v>17477</v>
      </c>
      <c r="E12359">
        <v>1636</v>
      </c>
      <c r="F12359">
        <v>1</v>
      </c>
      <c r="G12359">
        <v>16.457999999999998</v>
      </c>
      <c r="H12359" s="1">
        <v>43027</v>
      </c>
      <c r="I12359">
        <v>999999</v>
      </c>
      <c r="J12359">
        <v>14.812200000000001</v>
      </c>
      <c r="K12359">
        <v>7.5659999999999998</v>
      </c>
      <c r="L12359" t="s">
        <v>17</v>
      </c>
      <c r="M12359">
        <v>1.2750999999999999</v>
      </c>
    </row>
    <row r="12360" spans="1:13" x14ac:dyDescent="0.25">
      <c r="A12360">
        <v>284704</v>
      </c>
      <c r="B12360">
        <v>0</v>
      </c>
      <c r="C12360" s="1">
        <v>43025</v>
      </c>
      <c r="D12360">
        <v>1802945</v>
      </c>
      <c r="E12360">
        <v>151</v>
      </c>
      <c r="F12360">
        <v>1</v>
      </c>
      <c r="G12360">
        <v>1125.7215000000001</v>
      </c>
      <c r="H12360" s="1">
        <v>43027</v>
      </c>
      <c r="I12360">
        <v>999999</v>
      </c>
      <c r="J12360">
        <v>1069.4354000000001</v>
      </c>
      <c r="K12360">
        <v>372.97</v>
      </c>
      <c r="L12360" t="s">
        <v>13</v>
      </c>
      <c r="M12360">
        <v>1</v>
      </c>
    </row>
    <row r="12361" spans="1:13" x14ac:dyDescent="0.25">
      <c r="A12361">
        <v>284800</v>
      </c>
      <c r="B12361">
        <v>0</v>
      </c>
      <c r="C12361" s="1">
        <v>43026</v>
      </c>
      <c r="D12361">
        <v>1140924</v>
      </c>
      <c r="E12361">
        <v>1416</v>
      </c>
      <c r="F12361">
        <v>1</v>
      </c>
      <c r="G12361">
        <v>431.2</v>
      </c>
      <c r="H12361" s="1">
        <v>43026</v>
      </c>
      <c r="I12361">
        <v>420</v>
      </c>
      <c r="J12361">
        <v>370.83199999999999</v>
      </c>
      <c r="K12361">
        <v>198.29599999999999</v>
      </c>
      <c r="L12361" t="s">
        <v>16</v>
      </c>
      <c r="M12361">
        <v>0.75990000000000002</v>
      </c>
    </row>
    <row r="12362" spans="1:13" x14ac:dyDescent="0.25">
      <c r="A12362">
        <v>284800</v>
      </c>
      <c r="B12362">
        <v>1</v>
      </c>
      <c r="C12362" s="1">
        <v>43026</v>
      </c>
      <c r="D12362">
        <v>1140924</v>
      </c>
      <c r="E12362">
        <v>452</v>
      </c>
      <c r="F12362">
        <v>3</v>
      </c>
      <c r="G12362">
        <v>329.92500000000001</v>
      </c>
      <c r="H12362" s="1">
        <v>43026</v>
      </c>
      <c r="I12362">
        <v>420</v>
      </c>
      <c r="J12362">
        <v>323.32650000000001</v>
      </c>
      <c r="K12362">
        <v>168.21</v>
      </c>
      <c r="L12362" t="s">
        <v>16</v>
      </c>
      <c r="M12362">
        <v>0.75990000000000002</v>
      </c>
    </row>
    <row r="12363" spans="1:13" x14ac:dyDescent="0.25">
      <c r="A12363">
        <v>284800</v>
      </c>
      <c r="B12363">
        <v>2</v>
      </c>
      <c r="C12363" s="1">
        <v>43026</v>
      </c>
      <c r="D12363">
        <v>1140924</v>
      </c>
      <c r="E12363">
        <v>1599</v>
      </c>
      <c r="F12363">
        <v>3</v>
      </c>
      <c r="G12363">
        <v>75.244</v>
      </c>
      <c r="H12363" s="1">
        <v>43026</v>
      </c>
      <c r="I12363">
        <v>420</v>
      </c>
      <c r="J12363">
        <v>75.244</v>
      </c>
      <c r="K12363">
        <v>34.606000000000002</v>
      </c>
      <c r="L12363" t="s">
        <v>16</v>
      </c>
      <c r="M12363">
        <v>0.75990000000000002</v>
      </c>
    </row>
    <row r="12364" spans="1:13" x14ac:dyDescent="0.25">
      <c r="A12364">
        <v>284800</v>
      </c>
      <c r="B12364">
        <v>3</v>
      </c>
      <c r="C12364" s="1">
        <v>43026</v>
      </c>
      <c r="D12364">
        <v>1140924</v>
      </c>
      <c r="E12364">
        <v>126</v>
      </c>
      <c r="F12364">
        <v>4</v>
      </c>
      <c r="G12364">
        <v>136.22999999999999</v>
      </c>
      <c r="H12364" s="1">
        <v>43026</v>
      </c>
      <c r="I12364">
        <v>420</v>
      </c>
      <c r="J12364">
        <v>136.22999999999999</v>
      </c>
      <c r="K12364">
        <v>69.454499999999996</v>
      </c>
      <c r="L12364" t="s">
        <v>16</v>
      </c>
      <c r="M12364">
        <v>0.75990000000000002</v>
      </c>
    </row>
    <row r="12365" spans="1:13" x14ac:dyDescent="0.25">
      <c r="A12365">
        <v>284801</v>
      </c>
      <c r="B12365">
        <v>0</v>
      </c>
      <c r="C12365" s="1">
        <v>43026</v>
      </c>
      <c r="D12365">
        <v>1627317</v>
      </c>
      <c r="E12365">
        <v>579</v>
      </c>
      <c r="F12365">
        <v>2</v>
      </c>
      <c r="G12365">
        <v>343.5</v>
      </c>
      <c r="H12365" s="1">
        <v>43026</v>
      </c>
      <c r="I12365">
        <v>650</v>
      </c>
      <c r="J12365">
        <v>343.5</v>
      </c>
      <c r="K12365">
        <v>175.125</v>
      </c>
      <c r="L12365" t="s">
        <v>13</v>
      </c>
      <c r="M12365">
        <v>1</v>
      </c>
    </row>
    <row r="12366" spans="1:13" x14ac:dyDescent="0.25">
      <c r="A12366">
        <v>284802</v>
      </c>
      <c r="B12366">
        <v>0</v>
      </c>
      <c r="C12366" s="1">
        <v>43026</v>
      </c>
      <c r="D12366">
        <v>148115</v>
      </c>
      <c r="E12366">
        <v>1608</v>
      </c>
      <c r="F12366">
        <v>1</v>
      </c>
      <c r="G12366">
        <v>142.98699999999999</v>
      </c>
      <c r="H12366" s="1">
        <v>43026</v>
      </c>
      <c r="I12366">
        <v>40</v>
      </c>
      <c r="J12366">
        <v>142.98699999999999</v>
      </c>
      <c r="K12366">
        <v>72.903999999999996</v>
      </c>
      <c r="L12366" t="s">
        <v>17</v>
      </c>
      <c r="M12366">
        <v>1.2775000000000001</v>
      </c>
    </row>
    <row r="12367" spans="1:13" x14ac:dyDescent="0.25">
      <c r="A12367">
        <v>284802</v>
      </c>
      <c r="B12367">
        <v>1</v>
      </c>
      <c r="C12367" s="1">
        <v>43026</v>
      </c>
      <c r="D12367">
        <v>148115</v>
      </c>
      <c r="E12367">
        <v>1193</v>
      </c>
      <c r="F12367">
        <v>10</v>
      </c>
      <c r="G12367">
        <v>622.6</v>
      </c>
      <c r="H12367" s="1">
        <v>43026</v>
      </c>
      <c r="I12367">
        <v>40</v>
      </c>
      <c r="J12367">
        <v>541.66200000000003</v>
      </c>
      <c r="K12367">
        <v>286.30799999999999</v>
      </c>
      <c r="L12367" t="s">
        <v>17</v>
      </c>
      <c r="M12367">
        <v>1.2775000000000001</v>
      </c>
    </row>
    <row r="12368" spans="1:13" x14ac:dyDescent="0.25">
      <c r="A12368">
        <v>284803</v>
      </c>
      <c r="B12368">
        <v>0</v>
      </c>
      <c r="C12368" s="1">
        <v>43026</v>
      </c>
      <c r="D12368">
        <v>1399584</v>
      </c>
      <c r="E12368">
        <v>1596</v>
      </c>
      <c r="F12368">
        <v>2</v>
      </c>
      <c r="G12368">
        <v>16.457999999999998</v>
      </c>
      <c r="H12368" s="1">
        <v>43026</v>
      </c>
      <c r="I12368">
        <v>630</v>
      </c>
      <c r="J12368">
        <v>14.647600000000001</v>
      </c>
      <c r="K12368">
        <v>7.5659999999999998</v>
      </c>
      <c r="L12368" t="s">
        <v>13</v>
      </c>
      <c r="M12368">
        <v>1</v>
      </c>
    </row>
    <row r="12369" spans="1:13" x14ac:dyDescent="0.25">
      <c r="A12369">
        <v>284803</v>
      </c>
      <c r="B12369">
        <v>1</v>
      </c>
      <c r="C12369" s="1">
        <v>43026</v>
      </c>
      <c r="D12369">
        <v>1399584</v>
      </c>
      <c r="E12369">
        <v>336</v>
      </c>
      <c r="F12369">
        <v>3</v>
      </c>
      <c r="G12369">
        <v>664.05</v>
      </c>
      <c r="H12369" s="1">
        <v>43026</v>
      </c>
      <c r="I12369">
        <v>630</v>
      </c>
      <c r="J12369">
        <v>650.76900000000001</v>
      </c>
      <c r="K12369">
        <v>305.36799999999999</v>
      </c>
      <c r="L12369" t="s">
        <v>13</v>
      </c>
      <c r="M12369">
        <v>1</v>
      </c>
    </row>
    <row r="12370" spans="1:13" x14ac:dyDescent="0.25">
      <c r="A12370">
        <v>284804</v>
      </c>
      <c r="B12370">
        <v>0</v>
      </c>
      <c r="C12370" s="1">
        <v>43026</v>
      </c>
      <c r="D12370">
        <v>414863</v>
      </c>
      <c r="E12370">
        <v>1586</v>
      </c>
      <c r="F12370">
        <v>2</v>
      </c>
      <c r="G12370">
        <v>16.457999999999998</v>
      </c>
      <c r="H12370" s="1">
        <v>43026</v>
      </c>
      <c r="I12370">
        <v>240</v>
      </c>
      <c r="J12370">
        <v>16.457999999999998</v>
      </c>
      <c r="K12370">
        <v>7.5659999999999998</v>
      </c>
      <c r="L12370" t="s">
        <v>14</v>
      </c>
      <c r="M12370">
        <v>0.85109999999999997</v>
      </c>
    </row>
    <row r="12371" spans="1:13" x14ac:dyDescent="0.25">
      <c r="A12371">
        <v>284804</v>
      </c>
      <c r="B12371">
        <v>1</v>
      </c>
      <c r="C12371" s="1">
        <v>43026</v>
      </c>
      <c r="D12371">
        <v>414863</v>
      </c>
      <c r="E12371">
        <v>1602</v>
      </c>
      <c r="F12371">
        <v>6</v>
      </c>
      <c r="G12371">
        <v>233.98699999999999</v>
      </c>
      <c r="H12371" s="1">
        <v>43026</v>
      </c>
      <c r="I12371">
        <v>240</v>
      </c>
      <c r="J12371">
        <v>233.98699999999999</v>
      </c>
      <c r="K12371">
        <v>107.601</v>
      </c>
      <c r="L12371" t="s">
        <v>14</v>
      </c>
      <c r="M12371">
        <v>0.85109999999999997</v>
      </c>
    </row>
    <row r="12372" spans="1:13" x14ac:dyDescent="0.25">
      <c r="A12372">
        <v>284804</v>
      </c>
      <c r="B12372">
        <v>2</v>
      </c>
      <c r="C12372" s="1">
        <v>43026</v>
      </c>
      <c r="D12372">
        <v>414863</v>
      </c>
      <c r="E12372">
        <v>450</v>
      </c>
      <c r="F12372">
        <v>1</v>
      </c>
      <c r="G12372">
        <v>1378.5</v>
      </c>
      <c r="H12372" s="1">
        <v>43026</v>
      </c>
      <c r="I12372">
        <v>240</v>
      </c>
      <c r="J12372">
        <v>1378.5</v>
      </c>
      <c r="K12372">
        <v>456.72</v>
      </c>
      <c r="L12372" t="s">
        <v>14</v>
      </c>
      <c r="M12372">
        <v>0.85109999999999997</v>
      </c>
    </row>
    <row r="12373" spans="1:13" x14ac:dyDescent="0.25">
      <c r="A12373">
        <v>284804</v>
      </c>
      <c r="B12373">
        <v>3</v>
      </c>
      <c r="C12373" s="1">
        <v>43026</v>
      </c>
      <c r="D12373">
        <v>414863</v>
      </c>
      <c r="E12373">
        <v>1610</v>
      </c>
      <c r="F12373">
        <v>1</v>
      </c>
      <c r="G12373">
        <v>376.98700000000002</v>
      </c>
      <c r="H12373" s="1">
        <v>43026</v>
      </c>
      <c r="I12373">
        <v>240</v>
      </c>
      <c r="J12373">
        <v>376.98700000000002</v>
      </c>
      <c r="K12373">
        <v>124.904</v>
      </c>
      <c r="L12373" t="s">
        <v>14</v>
      </c>
      <c r="M12373">
        <v>0.85109999999999997</v>
      </c>
    </row>
    <row r="12374" spans="1:13" x14ac:dyDescent="0.25">
      <c r="A12374">
        <v>284804</v>
      </c>
      <c r="B12374">
        <v>4</v>
      </c>
      <c r="C12374" s="1">
        <v>43026</v>
      </c>
      <c r="D12374">
        <v>414863</v>
      </c>
      <c r="E12374">
        <v>2103</v>
      </c>
      <c r="F12374">
        <v>1</v>
      </c>
      <c r="G12374">
        <v>457.2</v>
      </c>
      <c r="H12374" s="1">
        <v>43026</v>
      </c>
      <c r="I12374">
        <v>240</v>
      </c>
      <c r="J12374">
        <v>434.34</v>
      </c>
      <c r="K12374">
        <v>233.09100000000001</v>
      </c>
      <c r="L12374" t="s">
        <v>14</v>
      </c>
      <c r="M12374">
        <v>0.85109999999999997</v>
      </c>
    </row>
    <row r="12375" spans="1:13" x14ac:dyDescent="0.25">
      <c r="A12375">
        <v>284804</v>
      </c>
      <c r="B12375">
        <v>5</v>
      </c>
      <c r="C12375" s="1">
        <v>43026</v>
      </c>
      <c r="D12375">
        <v>414863</v>
      </c>
      <c r="E12375">
        <v>1610</v>
      </c>
      <c r="F12375">
        <v>1</v>
      </c>
      <c r="G12375">
        <v>376.98700000000002</v>
      </c>
      <c r="H12375" s="1">
        <v>43026</v>
      </c>
      <c r="I12375">
        <v>240</v>
      </c>
      <c r="J12375">
        <v>376.98700000000002</v>
      </c>
      <c r="K12375">
        <v>124.904</v>
      </c>
      <c r="L12375" t="s">
        <v>14</v>
      </c>
      <c r="M12375">
        <v>0.85109999999999997</v>
      </c>
    </row>
    <row r="12376" spans="1:13" x14ac:dyDescent="0.25">
      <c r="A12376">
        <v>284805</v>
      </c>
      <c r="B12376">
        <v>0</v>
      </c>
      <c r="C12376" s="1">
        <v>43026</v>
      </c>
      <c r="D12376">
        <v>1207572</v>
      </c>
      <c r="E12376">
        <v>434</v>
      </c>
      <c r="F12376">
        <v>8</v>
      </c>
      <c r="G12376">
        <v>898.5</v>
      </c>
      <c r="H12376" s="1">
        <v>43029</v>
      </c>
      <c r="I12376">
        <v>999999</v>
      </c>
      <c r="J12376">
        <v>781.69500000000005</v>
      </c>
      <c r="K12376">
        <v>413.19</v>
      </c>
      <c r="L12376" t="s">
        <v>13</v>
      </c>
      <c r="M12376">
        <v>1</v>
      </c>
    </row>
    <row r="12377" spans="1:13" x14ac:dyDescent="0.25">
      <c r="A12377">
        <v>284806</v>
      </c>
      <c r="B12377">
        <v>0</v>
      </c>
      <c r="C12377" s="1">
        <v>43026</v>
      </c>
      <c r="D12377">
        <v>1518931</v>
      </c>
      <c r="E12377">
        <v>432</v>
      </c>
      <c r="F12377">
        <v>2</v>
      </c>
      <c r="G12377">
        <v>749.85</v>
      </c>
      <c r="H12377" s="1">
        <v>43028</v>
      </c>
      <c r="I12377">
        <v>999999</v>
      </c>
      <c r="J12377">
        <v>659.86800000000005</v>
      </c>
      <c r="K12377">
        <v>382.29</v>
      </c>
      <c r="L12377" t="s">
        <v>13</v>
      </c>
      <c r="M12377">
        <v>1</v>
      </c>
    </row>
    <row r="12378" spans="1:13" x14ac:dyDescent="0.25">
      <c r="A12378">
        <v>284806</v>
      </c>
      <c r="B12378">
        <v>1</v>
      </c>
      <c r="C12378" s="1">
        <v>43026</v>
      </c>
      <c r="D12378">
        <v>1518931</v>
      </c>
      <c r="E12378">
        <v>1</v>
      </c>
      <c r="F12378">
        <v>7</v>
      </c>
      <c r="G12378">
        <v>11.691000000000001</v>
      </c>
      <c r="H12378" s="1">
        <v>43028</v>
      </c>
      <c r="I12378">
        <v>999999</v>
      </c>
      <c r="J12378">
        <v>10.288</v>
      </c>
      <c r="K12378">
        <v>5.9580000000000002</v>
      </c>
      <c r="L12378" t="s">
        <v>13</v>
      </c>
      <c r="M12378">
        <v>1</v>
      </c>
    </row>
    <row r="12379" spans="1:13" x14ac:dyDescent="0.25">
      <c r="A12379">
        <v>284806</v>
      </c>
      <c r="B12379">
        <v>3</v>
      </c>
      <c r="C12379" s="1">
        <v>43026</v>
      </c>
      <c r="D12379">
        <v>1518931</v>
      </c>
      <c r="E12379">
        <v>1563</v>
      </c>
      <c r="F12379">
        <v>5</v>
      </c>
      <c r="G12379">
        <v>375.2</v>
      </c>
      <c r="H12379" s="1">
        <v>43028</v>
      </c>
      <c r="I12379">
        <v>999999</v>
      </c>
      <c r="J12379">
        <v>375.2</v>
      </c>
      <c r="K12379">
        <v>172.536</v>
      </c>
      <c r="L12379" t="s">
        <v>13</v>
      </c>
      <c r="M12379">
        <v>1</v>
      </c>
    </row>
    <row r="12380" spans="1:13" x14ac:dyDescent="0.25">
      <c r="A12380">
        <v>284900</v>
      </c>
      <c r="B12380">
        <v>0</v>
      </c>
      <c r="C12380" s="1">
        <v>43027</v>
      </c>
      <c r="D12380">
        <v>1364728</v>
      </c>
      <c r="E12380">
        <v>1462</v>
      </c>
      <c r="F12380">
        <v>4</v>
      </c>
      <c r="G12380">
        <v>375.2</v>
      </c>
      <c r="H12380" s="1">
        <v>43029</v>
      </c>
      <c r="I12380">
        <v>999999</v>
      </c>
      <c r="J12380">
        <v>348.93599999999998</v>
      </c>
      <c r="K12380">
        <v>172.536</v>
      </c>
      <c r="L12380" t="s">
        <v>13</v>
      </c>
      <c r="M12380">
        <v>1</v>
      </c>
    </row>
    <row r="12381" spans="1:13" x14ac:dyDescent="0.25">
      <c r="A12381">
        <v>284900</v>
      </c>
      <c r="B12381">
        <v>1</v>
      </c>
      <c r="C12381" s="1">
        <v>43027</v>
      </c>
      <c r="D12381">
        <v>1364728</v>
      </c>
      <c r="E12381">
        <v>1662</v>
      </c>
      <c r="F12381">
        <v>1</v>
      </c>
      <c r="G12381">
        <v>6.2910000000000004</v>
      </c>
      <c r="H12381" s="1">
        <v>43029</v>
      </c>
      <c r="I12381">
        <v>999999</v>
      </c>
      <c r="J12381">
        <v>6.2910000000000004</v>
      </c>
      <c r="K12381">
        <v>3.2040000000000002</v>
      </c>
      <c r="L12381" t="s">
        <v>13</v>
      </c>
      <c r="M12381">
        <v>1</v>
      </c>
    </row>
    <row r="12382" spans="1:13" x14ac:dyDescent="0.25">
      <c r="A12382">
        <v>284900</v>
      </c>
      <c r="B12382">
        <v>2</v>
      </c>
      <c r="C12382" s="1">
        <v>43027</v>
      </c>
      <c r="D12382">
        <v>1364728</v>
      </c>
      <c r="E12382">
        <v>449</v>
      </c>
      <c r="F12382">
        <v>2</v>
      </c>
      <c r="G12382">
        <v>523.5</v>
      </c>
      <c r="H12382" s="1">
        <v>43029</v>
      </c>
      <c r="I12382">
        <v>999999</v>
      </c>
      <c r="J12382">
        <v>523.5</v>
      </c>
      <c r="K12382">
        <v>240.73500000000001</v>
      </c>
      <c r="L12382" t="s">
        <v>13</v>
      </c>
      <c r="M12382">
        <v>1</v>
      </c>
    </row>
    <row r="12383" spans="1:13" x14ac:dyDescent="0.25">
      <c r="A12383">
        <v>284901</v>
      </c>
      <c r="B12383">
        <v>0</v>
      </c>
      <c r="C12383" s="1">
        <v>43027</v>
      </c>
      <c r="D12383">
        <v>971950</v>
      </c>
      <c r="E12383">
        <v>1251</v>
      </c>
      <c r="F12383">
        <v>1</v>
      </c>
      <c r="G12383">
        <v>65.989000000000004</v>
      </c>
      <c r="H12383" s="1">
        <v>43030</v>
      </c>
      <c r="I12383">
        <v>999999</v>
      </c>
      <c r="J12383">
        <v>61.369700000000002</v>
      </c>
      <c r="K12383">
        <v>33.637999999999998</v>
      </c>
      <c r="L12383" t="s">
        <v>16</v>
      </c>
      <c r="M12383">
        <v>0.75900000000000001</v>
      </c>
    </row>
    <row r="12384" spans="1:13" x14ac:dyDescent="0.25">
      <c r="A12384">
        <v>284902</v>
      </c>
      <c r="B12384">
        <v>0</v>
      </c>
      <c r="C12384" s="1">
        <v>43027</v>
      </c>
      <c r="D12384">
        <v>118682</v>
      </c>
      <c r="E12384">
        <v>12</v>
      </c>
      <c r="F12384">
        <v>1</v>
      </c>
      <c r="G12384">
        <v>69.912000000000006</v>
      </c>
      <c r="H12384" s="1">
        <v>43030</v>
      </c>
      <c r="I12384">
        <v>999999</v>
      </c>
      <c r="J12384">
        <v>60.823399999999999</v>
      </c>
      <c r="K12384">
        <v>32.148000000000003</v>
      </c>
      <c r="L12384" t="s">
        <v>17</v>
      </c>
      <c r="M12384">
        <v>1.2703</v>
      </c>
    </row>
    <row r="12385" spans="1:13" x14ac:dyDescent="0.25">
      <c r="A12385">
        <v>284903</v>
      </c>
      <c r="B12385">
        <v>0</v>
      </c>
      <c r="C12385" s="1">
        <v>43027</v>
      </c>
      <c r="D12385">
        <v>1287270</v>
      </c>
      <c r="E12385">
        <v>579</v>
      </c>
      <c r="F12385">
        <v>2</v>
      </c>
      <c r="G12385">
        <v>343.5</v>
      </c>
      <c r="H12385" s="1">
        <v>43027</v>
      </c>
      <c r="I12385">
        <v>550</v>
      </c>
      <c r="J12385">
        <v>309.14999999999998</v>
      </c>
      <c r="K12385">
        <v>175.125</v>
      </c>
      <c r="L12385" t="s">
        <v>13</v>
      </c>
      <c r="M12385">
        <v>1</v>
      </c>
    </row>
    <row r="12386" spans="1:13" x14ac:dyDescent="0.25">
      <c r="A12386">
        <v>284903</v>
      </c>
      <c r="B12386">
        <v>1</v>
      </c>
      <c r="C12386" s="1">
        <v>43027</v>
      </c>
      <c r="D12386">
        <v>1287270</v>
      </c>
      <c r="E12386">
        <v>1696</v>
      </c>
      <c r="F12386">
        <v>2</v>
      </c>
      <c r="G12386">
        <v>15.291</v>
      </c>
      <c r="H12386" s="1">
        <v>43027</v>
      </c>
      <c r="I12386">
        <v>550</v>
      </c>
      <c r="J12386">
        <v>15.291</v>
      </c>
      <c r="K12386">
        <v>5.0670000000000002</v>
      </c>
      <c r="L12386" t="s">
        <v>13</v>
      </c>
      <c r="M12386">
        <v>1</v>
      </c>
    </row>
    <row r="12387" spans="1:13" x14ac:dyDescent="0.25">
      <c r="A12387">
        <v>284903</v>
      </c>
      <c r="B12387">
        <v>2</v>
      </c>
      <c r="C12387" s="1">
        <v>43027</v>
      </c>
      <c r="D12387">
        <v>1287270</v>
      </c>
      <c r="E12387">
        <v>1568</v>
      </c>
      <c r="F12387">
        <v>3</v>
      </c>
      <c r="G12387">
        <v>392</v>
      </c>
      <c r="H12387" s="1">
        <v>43027</v>
      </c>
      <c r="I12387">
        <v>550</v>
      </c>
      <c r="J12387">
        <v>376.32</v>
      </c>
      <c r="K12387">
        <v>180.26400000000001</v>
      </c>
      <c r="L12387" t="s">
        <v>13</v>
      </c>
      <c r="M12387">
        <v>1</v>
      </c>
    </row>
    <row r="12388" spans="1:13" x14ac:dyDescent="0.25">
      <c r="A12388">
        <v>284903</v>
      </c>
      <c r="B12388">
        <v>3</v>
      </c>
      <c r="C12388" s="1">
        <v>43027</v>
      </c>
      <c r="D12388">
        <v>1287270</v>
      </c>
      <c r="E12388">
        <v>1670</v>
      </c>
      <c r="F12388">
        <v>4</v>
      </c>
      <c r="G12388">
        <v>8.0909999999999993</v>
      </c>
      <c r="H12388" s="1">
        <v>43027</v>
      </c>
      <c r="I12388">
        <v>550</v>
      </c>
      <c r="J12388">
        <v>8.0909999999999993</v>
      </c>
      <c r="K12388">
        <v>3.7170000000000001</v>
      </c>
      <c r="L12388" t="s">
        <v>13</v>
      </c>
      <c r="M12388">
        <v>1</v>
      </c>
    </row>
    <row r="12389" spans="1:13" x14ac:dyDescent="0.25">
      <c r="A12389">
        <v>284904</v>
      </c>
      <c r="B12389">
        <v>0</v>
      </c>
      <c r="C12389" s="1">
        <v>43027</v>
      </c>
      <c r="D12389">
        <v>479797</v>
      </c>
      <c r="E12389">
        <v>465</v>
      </c>
      <c r="F12389">
        <v>2</v>
      </c>
      <c r="G12389">
        <v>388.5</v>
      </c>
      <c r="H12389" s="1">
        <v>43030</v>
      </c>
      <c r="I12389">
        <v>999999</v>
      </c>
      <c r="J12389">
        <v>349.65</v>
      </c>
      <c r="K12389">
        <v>178.66499999999999</v>
      </c>
      <c r="L12389" t="s">
        <v>14</v>
      </c>
      <c r="M12389">
        <v>0.84499999999999997</v>
      </c>
    </row>
    <row r="12390" spans="1:13" x14ac:dyDescent="0.25">
      <c r="A12390">
        <v>284904</v>
      </c>
      <c r="B12390">
        <v>1</v>
      </c>
      <c r="C12390" s="1">
        <v>43027</v>
      </c>
      <c r="D12390">
        <v>479797</v>
      </c>
      <c r="E12390">
        <v>418</v>
      </c>
      <c r="F12390">
        <v>2</v>
      </c>
      <c r="G12390">
        <v>404.92500000000001</v>
      </c>
      <c r="H12390" s="1">
        <v>43030</v>
      </c>
      <c r="I12390">
        <v>999999</v>
      </c>
      <c r="J12390">
        <v>352.28469999999999</v>
      </c>
      <c r="K12390">
        <v>206.44499999999999</v>
      </c>
      <c r="L12390" t="s">
        <v>14</v>
      </c>
      <c r="M12390">
        <v>0.84499999999999997</v>
      </c>
    </row>
    <row r="12391" spans="1:13" x14ac:dyDescent="0.25">
      <c r="A12391">
        <v>284904</v>
      </c>
      <c r="B12391">
        <v>2</v>
      </c>
      <c r="C12391" s="1">
        <v>43027</v>
      </c>
      <c r="D12391">
        <v>479797</v>
      </c>
      <c r="E12391">
        <v>1640</v>
      </c>
      <c r="F12391">
        <v>2</v>
      </c>
      <c r="G12391">
        <v>29.757000000000001</v>
      </c>
      <c r="H12391" s="1">
        <v>43030</v>
      </c>
      <c r="I12391">
        <v>999999</v>
      </c>
      <c r="J12391">
        <v>26.1861</v>
      </c>
      <c r="K12391">
        <v>9.8539999999999992</v>
      </c>
      <c r="L12391" t="s">
        <v>14</v>
      </c>
      <c r="M12391">
        <v>0.84499999999999997</v>
      </c>
    </row>
    <row r="12392" spans="1:13" x14ac:dyDescent="0.25">
      <c r="A12392">
        <v>284904</v>
      </c>
      <c r="B12392">
        <v>3</v>
      </c>
      <c r="C12392" s="1">
        <v>43027</v>
      </c>
      <c r="D12392">
        <v>479797</v>
      </c>
      <c r="E12392">
        <v>1396</v>
      </c>
      <c r="F12392">
        <v>6</v>
      </c>
      <c r="G12392">
        <v>32.186</v>
      </c>
      <c r="H12392" s="1">
        <v>43030</v>
      </c>
      <c r="I12392">
        <v>999999</v>
      </c>
      <c r="J12392">
        <v>27.6799</v>
      </c>
      <c r="K12392">
        <v>14.798</v>
      </c>
      <c r="L12392" t="s">
        <v>14</v>
      </c>
      <c r="M12392">
        <v>0.84499999999999997</v>
      </c>
    </row>
    <row r="12393" spans="1:13" x14ac:dyDescent="0.25">
      <c r="A12393">
        <v>284905</v>
      </c>
      <c r="B12393">
        <v>0</v>
      </c>
      <c r="C12393" s="1">
        <v>43027</v>
      </c>
      <c r="D12393">
        <v>452766</v>
      </c>
      <c r="E12393">
        <v>1634</v>
      </c>
      <c r="F12393">
        <v>3</v>
      </c>
      <c r="G12393">
        <v>12.987</v>
      </c>
      <c r="H12393" s="1">
        <v>43027</v>
      </c>
      <c r="I12393">
        <v>240</v>
      </c>
      <c r="J12393">
        <v>11.6883</v>
      </c>
      <c r="K12393">
        <v>6.617</v>
      </c>
      <c r="L12393" t="s">
        <v>14</v>
      </c>
      <c r="M12393">
        <v>0.84499999999999997</v>
      </c>
    </row>
    <row r="12394" spans="1:13" x14ac:dyDescent="0.25">
      <c r="A12394">
        <v>284905</v>
      </c>
      <c r="B12394">
        <v>1</v>
      </c>
      <c r="C12394" s="1">
        <v>43027</v>
      </c>
      <c r="D12394">
        <v>452766</v>
      </c>
      <c r="E12394">
        <v>1750</v>
      </c>
      <c r="F12394">
        <v>2</v>
      </c>
      <c r="G12394">
        <v>98.1</v>
      </c>
      <c r="H12394" s="1">
        <v>43027</v>
      </c>
      <c r="I12394">
        <v>240</v>
      </c>
      <c r="J12394">
        <v>85.346999999999994</v>
      </c>
      <c r="K12394">
        <v>32.499000000000002</v>
      </c>
      <c r="L12394" t="s">
        <v>14</v>
      </c>
      <c r="M12394">
        <v>0.84499999999999997</v>
      </c>
    </row>
    <row r="12395" spans="1:13" x14ac:dyDescent="0.25">
      <c r="A12395">
        <v>284906</v>
      </c>
      <c r="B12395">
        <v>0</v>
      </c>
      <c r="C12395" s="1">
        <v>43027</v>
      </c>
      <c r="D12395">
        <v>851023</v>
      </c>
      <c r="E12395">
        <v>1625</v>
      </c>
      <c r="F12395">
        <v>2</v>
      </c>
      <c r="G12395">
        <v>284.7</v>
      </c>
      <c r="H12395" s="1">
        <v>43029</v>
      </c>
      <c r="I12395">
        <v>999999</v>
      </c>
      <c r="J12395">
        <v>244.84200000000001</v>
      </c>
      <c r="K12395">
        <v>94.328000000000003</v>
      </c>
      <c r="L12395" t="s">
        <v>14</v>
      </c>
      <c r="M12395">
        <v>0.84499999999999997</v>
      </c>
    </row>
    <row r="12396" spans="1:13" x14ac:dyDescent="0.25">
      <c r="A12396">
        <v>285000</v>
      </c>
      <c r="B12396">
        <v>0</v>
      </c>
      <c r="C12396" s="1">
        <v>43028</v>
      </c>
      <c r="D12396">
        <v>1473970</v>
      </c>
      <c r="E12396">
        <v>417</v>
      </c>
      <c r="F12396">
        <v>8</v>
      </c>
      <c r="G12396">
        <v>898.5</v>
      </c>
      <c r="H12396" s="1">
        <v>43028</v>
      </c>
      <c r="I12396">
        <v>585</v>
      </c>
      <c r="J12396">
        <v>898.5</v>
      </c>
      <c r="K12396">
        <v>413.19</v>
      </c>
      <c r="L12396" t="s">
        <v>13</v>
      </c>
      <c r="M12396">
        <v>1</v>
      </c>
    </row>
    <row r="12397" spans="1:13" x14ac:dyDescent="0.25">
      <c r="A12397">
        <v>285000</v>
      </c>
      <c r="B12397">
        <v>1</v>
      </c>
      <c r="C12397" s="1">
        <v>43028</v>
      </c>
      <c r="D12397">
        <v>1473970</v>
      </c>
      <c r="E12397">
        <v>1079</v>
      </c>
      <c r="F12397">
        <v>5</v>
      </c>
      <c r="G12397">
        <v>393.8</v>
      </c>
      <c r="H12397" s="1">
        <v>43028</v>
      </c>
      <c r="I12397">
        <v>585</v>
      </c>
      <c r="J12397">
        <v>393.8</v>
      </c>
      <c r="K12397">
        <v>181.09299999999999</v>
      </c>
      <c r="L12397" t="s">
        <v>13</v>
      </c>
      <c r="M12397">
        <v>1</v>
      </c>
    </row>
    <row r="12398" spans="1:13" x14ac:dyDescent="0.25">
      <c r="A12398">
        <v>285001</v>
      </c>
      <c r="B12398">
        <v>0</v>
      </c>
      <c r="C12398" s="1">
        <v>43028</v>
      </c>
      <c r="D12398">
        <v>345457</v>
      </c>
      <c r="E12398">
        <v>147</v>
      </c>
      <c r="F12398">
        <v>2</v>
      </c>
      <c r="G12398">
        <v>2754.9904999999999</v>
      </c>
      <c r="H12398" s="1">
        <v>43033</v>
      </c>
      <c r="I12398">
        <v>999999</v>
      </c>
      <c r="J12398">
        <v>2424.3915999999999</v>
      </c>
      <c r="K12398">
        <v>912.779</v>
      </c>
      <c r="L12398" t="s">
        <v>15</v>
      </c>
      <c r="M12398">
        <v>1.2494000000000001</v>
      </c>
    </row>
    <row r="12399" spans="1:13" x14ac:dyDescent="0.25">
      <c r="A12399">
        <v>285001</v>
      </c>
      <c r="B12399">
        <v>1</v>
      </c>
      <c r="C12399" s="1">
        <v>43028</v>
      </c>
      <c r="D12399">
        <v>345457</v>
      </c>
      <c r="E12399">
        <v>500</v>
      </c>
      <c r="F12399">
        <v>3</v>
      </c>
      <c r="G12399">
        <v>103.5</v>
      </c>
      <c r="H12399" s="1">
        <v>43033</v>
      </c>
      <c r="I12399">
        <v>999999</v>
      </c>
      <c r="J12399">
        <v>92.114999999999995</v>
      </c>
      <c r="K12399">
        <v>34.29</v>
      </c>
      <c r="L12399" t="s">
        <v>15</v>
      </c>
      <c r="M12399">
        <v>1.2494000000000001</v>
      </c>
    </row>
    <row r="12400" spans="1:13" x14ac:dyDescent="0.25">
      <c r="A12400">
        <v>285001</v>
      </c>
      <c r="B12400">
        <v>2</v>
      </c>
      <c r="C12400" s="1">
        <v>43028</v>
      </c>
      <c r="D12400">
        <v>345457</v>
      </c>
      <c r="E12400">
        <v>1358</v>
      </c>
      <c r="F12400">
        <v>5</v>
      </c>
      <c r="G12400">
        <v>55.985999999999997</v>
      </c>
      <c r="H12400" s="1">
        <v>43033</v>
      </c>
      <c r="I12400">
        <v>999999</v>
      </c>
      <c r="J12400">
        <v>55.985999999999997</v>
      </c>
      <c r="K12400">
        <v>25.745999999999999</v>
      </c>
      <c r="L12400" t="s">
        <v>15</v>
      </c>
      <c r="M12400">
        <v>1.2494000000000001</v>
      </c>
    </row>
    <row r="12401" spans="1:13" x14ac:dyDescent="0.25">
      <c r="A12401">
        <v>285002</v>
      </c>
      <c r="B12401">
        <v>0</v>
      </c>
      <c r="C12401" s="1">
        <v>43028</v>
      </c>
      <c r="D12401">
        <v>44366</v>
      </c>
      <c r="E12401">
        <v>438</v>
      </c>
      <c r="F12401">
        <v>9</v>
      </c>
      <c r="G12401">
        <v>1378.5</v>
      </c>
      <c r="H12401" s="1">
        <v>43031</v>
      </c>
      <c r="I12401">
        <v>999999</v>
      </c>
      <c r="J12401">
        <v>1378.5</v>
      </c>
      <c r="K12401">
        <v>456.72</v>
      </c>
      <c r="L12401" t="s">
        <v>17</v>
      </c>
      <c r="M12401">
        <v>1.2739</v>
      </c>
    </row>
    <row r="12402" spans="1:13" x14ac:dyDescent="0.25">
      <c r="A12402">
        <v>285002</v>
      </c>
      <c r="B12402">
        <v>1</v>
      </c>
      <c r="C12402" s="1">
        <v>43028</v>
      </c>
      <c r="D12402">
        <v>44366</v>
      </c>
      <c r="E12402">
        <v>1589</v>
      </c>
      <c r="F12402">
        <v>1</v>
      </c>
      <c r="G12402">
        <v>12.987</v>
      </c>
      <c r="H12402" s="1">
        <v>43031</v>
      </c>
      <c r="I12402">
        <v>999999</v>
      </c>
      <c r="J12402">
        <v>12.987</v>
      </c>
      <c r="K12402">
        <v>6.617</v>
      </c>
      <c r="L12402" t="s">
        <v>17</v>
      </c>
      <c r="M12402">
        <v>1.2739</v>
      </c>
    </row>
    <row r="12403" spans="1:13" x14ac:dyDescent="0.25">
      <c r="A12403">
        <v>285003</v>
      </c>
      <c r="B12403">
        <v>0</v>
      </c>
      <c r="C12403" s="1">
        <v>43028</v>
      </c>
      <c r="D12403">
        <v>1766407</v>
      </c>
      <c r="E12403">
        <v>2391</v>
      </c>
      <c r="F12403">
        <v>1</v>
      </c>
      <c r="G12403">
        <v>413.99099999999999</v>
      </c>
      <c r="H12403" s="1">
        <v>43030</v>
      </c>
      <c r="I12403">
        <v>999999</v>
      </c>
      <c r="J12403">
        <v>385.01159999999999</v>
      </c>
      <c r="K12403">
        <v>190.37700000000001</v>
      </c>
      <c r="L12403" t="s">
        <v>13</v>
      </c>
      <c r="M12403">
        <v>1</v>
      </c>
    </row>
    <row r="12404" spans="1:13" x14ac:dyDescent="0.25">
      <c r="A12404">
        <v>285003</v>
      </c>
      <c r="B12404">
        <v>1</v>
      </c>
      <c r="C12404" s="1">
        <v>43028</v>
      </c>
      <c r="D12404">
        <v>1766407</v>
      </c>
      <c r="E12404">
        <v>2103</v>
      </c>
      <c r="F12404">
        <v>3</v>
      </c>
      <c r="G12404">
        <v>457.2</v>
      </c>
      <c r="H12404" s="1">
        <v>43030</v>
      </c>
      <c r="I12404">
        <v>999999</v>
      </c>
      <c r="J12404">
        <v>457.2</v>
      </c>
      <c r="K12404">
        <v>233.09100000000001</v>
      </c>
      <c r="L12404" t="s">
        <v>13</v>
      </c>
      <c r="M12404">
        <v>1</v>
      </c>
    </row>
    <row r="12405" spans="1:13" x14ac:dyDescent="0.25">
      <c r="A12405">
        <v>285003</v>
      </c>
      <c r="B12405">
        <v>2</v>
      </c>
      <c r="C12405" s="1">
        <v>43028</v>
      </c>
      <c r="D12405">
        <v>1766407</v>
      </c>
      <c r="E12405">
        <v>1398</v>
      </c>
      <c r="F12405">
        <v>7</v>
      </c>
      <c r="G12405">
        <v>40.585999999999999</v>
      </c>
      <c r="H12405" s="1">
        <v>43030</v>
      </c>
      <c r="I12405">
        <v>999999</v>
      </c>
      <c r="J12405">
        <v>35.309800000000003</v>
      </c>
      <c r="K12405">
        <v>18.661999999999999</v>
      </c>
      <c r="L12405" t="s">
        <v>13</v>
      </c>
      <c r="M12405">
        <v>1</v>
      </c>
    </row>
    <row r="12406" spans="1:13" x14ac:dyDescent="0.25">
      <c r="A12406">
        <v>285003</v>
      </c>
      <c r="B12406">
        <v>3</v>
      </c>
      <c r="C12406" s="1">
        <v>43028</v>
      </c>
      <c r="D12406">
        <v>1766407</v>
      </c>
      <c r="E12406">
        <v>1513</v>
      </c>
      <c r="F12406">
        <v>9</v>
      </c>
      <c r="G12406">
        <v>376.6</v>
      </c>
      <c r="H12406" s="1">
        <v>43030</v>
      </c>
      <c r="I12406">
        <v>999999</v>
      </c>
      <c r="J12406">
        <v>376.6</v>
      </c>
      <c r="K12406">
        <v>173.18</v>
      </c>
      <c r="L12406" t="s">
        <v>13</v>
      </c>
      <c r="M12406">
        <v>1</v>
      </c>
    </row>
    <row r="12407" spans="1:13" x14ac:dyDescent="0.25">
      <c r="A12407">
        <v>285003</v>
      </c>
      <c r="B12407">
        <v>4</v>
      </c>
      <c r="C12407" s="1">
        <v>43028</v>
      </c>
      <c r="D12407">
        <v>1766407</v>
      </c>
      <c r="E12407">
        <v>457</v>
      </c>
      <c r="F12407">
        <v>2</v>
      </c>
      <c r="G12407">
        <v>329.92500000000001</v>
      </c>
      <c r="H12407" s="1">
        <v>43030</v>
      </c>
      <c r="I12407">
        <v>999999</v>
      </c>
      <c r="J12407">
        <v>306.83019999999999</v>
      </c>
      <c r="K12407">
        <v>168.21</v>
      </c>
      <c r="L12407" t="s">
        <v>13</v>
      </c>
      <c r="M12407">
        <v>1</v>
      </c>
    </row>
    <row r="12408" spans="1:13" x14ac:dyDescent="0.25">
      <c r="A12408">
        <v>285004</v>
      </c>
      <c r="B12408">
        <v>0</v>
      </c>
      <c r="C12408" s="1">
        <v>43028</v>
      </c>
      <c r="D12408">
        <v>1298461</v>
      </c>
      <c r="E12408">
        <v>1661</v>
      </c>
      <c r="F12408">
        <v>1</v>
      </c>
      <c r="G12408">
        <v>4.95</v>
      </c>
      <c r="H12408" s="1">
        <v>43028</v>
      </c>
      <c r="I12408">
        <v>650</v>
      </c>
      <c r="J12408">
        <v>4.3064999999999998</v>
      </c>
      <c r="K12408">
        <v>2.52</v>
      </c>
      <c r="L12408" t="s">
        <v>13</v>
      </c>
      <c r="M12408">
        <v>1</v>
      </c>
    </row>
    <row r="12409" spans="1:13" x14ac:dyDescent="0.25">
      <c r="A12409">
        <v>285004</v>
      </c>
      <c r="B12409">
        <v>1</v>
      </c>
      <c r="C12409" s="1">
        <v>43028</v>
      </c>
      <c r="D12409">
        <v>1298461</v>
      </c>
      <c r="E12409">
        <v>447</v>
      </c>
      <c r="F12409">
        <v>2</v>
      </c>
      <c r="G12409">
        <v>344.85</v>
      </c>
      <c r="H12409" s="1">
        <v>43028</v>
      </c>
      <c r="I12409">
        <v>650</v>
      </c>
      <c r="J12409">
        <v>303.46800000000002</v>
      </c>
      <c r="K12409">
        <v>175.815</v>
      </c>
      <c r="L12409" t="s">
        <v>13</v>
      </c>
      <c r="M12409">
        <v>1</v>
      </c>
    </row>
    <row r="12410" spans="1:13" x14ac:dyDescent="0.25">
      <c r="A12410">
        <v>285004</v>
      </c>
      <c r="B12410">
        <v>2</v>
      </c>
      <c r="C12410" s="1">
        <v>43028</v>
      </c>
      <c r="D12410">
        <v>1298461</v>
      </c>
      <c r="E12410">
        <v>482</v>
      </c>
      <c r="F12410">
        <v>2</v>
      </c>
      <c r="G12410">
        <v>268.5</v>
      </c>
      <c r="H12410" s="1">
        <v>43028</v>
      </c>
      <c r="I12410">
        <v>650</v>
      </c>
      <c r="J12410">
        <v>268.5</v>
      </c>
      <c r="K12410">
        <v>123.48</v>
      </c>
      <c r="L12410" t="s">
        <v>13</v>
      </c>
      <c r="M12410">
        <v>1</v>
      </c>
    </row>
    <row r="12411" spans="1:13" x14ac:dyDescent="0.25">
      <c r="A12411">
        <v>285004</v>
      </c>
      <c r="B12411">
        <v>3</v>
      </c>
      <c r="C12411" s="1">
        <v>43028</v>
      </c>
      <c r="D12411">
        <v>1298461</v>
      </c>
      <c r="E12411">
        <v>452</v>
      </c>
      <c r="F12411">
        <v>4</v>
      </c>
      <c r="G12411">
        <v>329.92500000000001</v>
      </c>
      <c r="H12411" s="1">
        <v>43028</v>
      </c>
      <c r="I12411">
        <v>650</v>
      </c>
      <c r="J12411">
        <v>323.32650000000001</v>
      </c>
      <c r="K12411">
        <v>168.21</v>
      </c>
      <c r="L12411" t="s">
        <v>13</v>
      </c>
      <c r="M12411">
        <v>1</v>
      </c>
    </row>
    <row r="12412" spans="1:13" x14ac:dyDescent="0.25">
      <c r="A12412">
        <v>285100</v>
      </c>
      <c r="B12412">
        <v>0</v>
      </c>
      <c r="C12412" s="1">
        <v>43029</v>
      </c>
      <c r="D12412">
        <v>1887114</v>
      </c>
      <c r="E12412">
        <v>136</v>
      </c>
      <c r="F12412">
        <v>2</v>
      </c>
      <c r="G12412">
        <v>332.45249999999999</v>
      </c>
      <c r="H12412" s="1">
        <v>43033</v>
      </c>
      <c r="I12412">
        <v>999999</v>
      </c>
      <c r="J12412">
        <v>332.45249999999999</v>
      </c>
      <c r="K12412">
        <v>152.8835</v>
      </c>
      <c r="L12412" t="s">
        <v>13</v>
      </c>
      <c r="M12412">
        <v>1</v>
      </c>
    </row>
    <row r="12413" spans="1:13" x14ac:dyDescent="0.25">
      <c r="A12413">
        <v>285101</v>
      </c>
      <c r="B12413">
        <v>0</v>
      </c>
      <c r="C12413" s="1">
        <v>43029</v>
      </c>
      <c r="D12413">
        <v>1916778</v>
      </c>
      <c r="E12413">
        <v>1570</v>
      </c>
      <c r="F12413">
        <v>2</v>
      </c>
      <c r="G12413">
        <v>557.20000000000005</v>
      </c>
      <c r="H12413" s="1">
        <v>43033</v>
      </c>
      <c r="I12413">
        <v>999999</v>
      </c>
      <c r="J12413">
        <v>507.05200000000002</v>
      </c>
      <c r="K12413">
        <v>184.61799999999999</v>
      </c>
      <c r="L12413" t="s">
        <v>13</v>
      </c>
      <c r="M12413">
        <v>1</v>
      </c>
    </row>
    <row r="12414" spans="1:13" x14ac:dyDescent="0.25">
      <c r="A12414">
        <v>285101</v>
      </c>
      <c r="B12414">
        <v>1</v>
      </c>
      <c r="C12414" s="1">
        <v>43029</v>
      </c>
      <c r="D12414">
        <v>1916778</v>
      </c>
      <c r="E12414">
        <v>1766</v>
      </c>
      <c r="F12414">
        <v>4</v>
      </c>
      <c r="G12414">
        <v>48.6</v>
      </c>
      <c r="H12414" s="1">
        <v>43033</v>
      </c>
      <c r="I12414">
        <v>999999</v>
      </c>
      <c r="J12414">
        <v>44.712000000000003</v>
      </c>
      <c r="K12414">
        <v>22.347000000000001</v>
      </c>
      <c r="L12414" t="s">
        <v>13</v>
      </c>
      <c r="M12414">
        <v>1</v>
      </c>
    </row>
    <row r="12415" spans="1:13" x14ac:dyDescent="0.25">
      <c r="A12415">
        <v>285101</v>
      </c>
      <c r="B12415">
        <v>2</v>
      </c>
      <c r="C12415" s="1">
        <v>43029</v>
      </c>
      <c r="D12415">
        <v>1916778</v>
      </c>
      <c r="E12415">
        <v>1494</v>
      </c>
      <c r="F12415">
        <v>2</v>
      </c>
      <c r="G12415">
        <v>291.2</v>
      </c>
      <c r="H12415" s="1">
        <v>43033</v>
      </c>
      <c r="I12415">
        <v>999999</v>
      </c>
      <c r="J12415">
        <v>291.2</v>
      </c>
      <c r="K12415">
        <v>133.91</v>
      </c>
      <c r="L12415" t="s">
        <v>13</v>
      </c>
      <c r="M12415">
        <v>1</v>
      </c>
    </row>
    <row r="12416" spans="1:13" x14ac:dyDescent="0.25">
      <c r="A12416">
        <v>285101</v>
      </c>
      <c r="B12416">
        <v>3</v>
      </c>
      <c r="C12416" s="1">
        <v>43029</v>
      </c>
      <c r="D12416">
        <v>1916778</v>
      </c>
      <c r="E12416">
        <v>2333</v>
      </c>
      <c r="F12416">
        <v>1</v>
      </c>
      <c r="G12416">
        <v>26.991</v>
      </c>
      <c r="H12416" s="1">
        <v>43033</v>
      </c>
      <c r="I12416">
        <v>999999</v>
      </c>
      <c r="J12416">
        <v>23.482099999999999</v>
      </c>
      <c r="K12416">
        <v>13.760999999999999</v>
      </c>
      <c r="L12416" t="s">
        <v>13</v>
      </c>
      <c r="M12416">
        <v>1</v>
      </c>
    </row>
    <row r="12417" spans="1:13" x14ac:dyDescent="0.25">
      <c r="A12417">
        <v>285102</v>
      </c>
      <c r="B12417">
        <v>0</v>
      </c>
      <c r="C12417" s="1">
        <v>43029</v>
      </c>
      <c r="D12417">
        <v>345750</v>
      </c>
      <c r="E12417">
        <v>1582</v>
      </c>
      <c r="F12417">
        <v>1</v>
      </c>
      <c r="G12417">
        <v>23.387</v>
      </c>
      <c r="H12417" s="1">
        <v>43029</v>
      </c>
      <c r="I12417">
        <v>80</v>
      </c>
      <c r="J12417">
        <v>21.515999999999998</v>
      </c>
      <c r="K12417">
        <v>10.750999999999999</v>
      </c>
      <c r="L12417" t="s">
        <v>15</v>
      </c>
      <c r="M12417">
        <v>1.2494000000000001</v>
      </c>
    </row>
    <row r="12418" spans="1:13" x14ac:dyDescent="0.25">
      <c r="A12418">
        <v>285104</v>
      </c>
      <c r="B12418">
        <v>0</v>
      </c>
      <c r="C12418" s="1">
        <v>43029</v>
      </c>
      <c r="D12418">
        <v>1501773</v>
      </c>
      <c r="E12418">
        <v>1400</v>
      </c>
      <c r="F12418">
        <v>3</v>
      </c>
      <c r="G12418">
        <v>50.386000000000003</v>
      </c>
      <c r="H12418" s="1">
        <v>43029</v>
      </c>
      <c r="I12418">
        <v>540</v>
      </c>
      <c r="J12418">
        <v>43.835799999999999</v>
      </c>
      <c r="K12418">
        <v>23.17</v>
      </c>
      <c r="L12418" t="s">
        <v>13</v>
      </c>
      <c r="M12418">
        <v>1</v>
      </c>
    </row>
    <row r="12419" spans="1:13" x14ac:dyDescent="0.25">
      <c r="A12419">
        <v>285105</v>
      </c>
      <c r="B12419">
        <v>0</v>
      </c>
      <c r="C12419" s="1">
        <v>43029</v>
      </c>
      <c r="D12419">
        <v>453842</v>
      </c>
      <c r="E12419">
        <v>1615</v>
      </c>
      <c r="F12419">
        <v>3</v>
      </c>
      <c r="G12419">
        <v>376.98700000000002</v>
      </c>
      <c r="H12419" s="1">
        <v>43029</v>
      </c>
      <c r="I12419">
        <v>220</v>
      </c>
      <c r="J12419">
        <v>331.74849999999998</v>
      </c>
      <c r="K12419">
        <v>124.904</v>
      </c>
      <c r="L12419" t="s">
        <v>14</v>
      </c>
      <c r="M12419">
        <v>0.84619999999999995</v>
      </c>
    </row>
    <row r="12420" spans="1:13" x14ac:dyDescent="0.25">
      <c r="A12420">
        <v>285105</v>
      </c>
      <c r="B12420">
        <v>1</v>
      </c>
      <c r="C12420" s="1">
        <v>43029</v>
      </c>
      <c r="D12420">
        <v>453842</v>
      </c>
      <c r="E12420">
        <v>2516</v>
      </c>
      <c r="F12420">
        <v>1</v>
      </c>
      <c r="G12420">
        <v>4.6900000000000004</v>
      </c>
      <c r="H12420" s="1">
        <v>43029</v>
      </c>
      <c r="I12420">
        <v>220</v>
      </c>
      <c r="J12420">
        <v>4.6900000000000004</v>
      </c>
      <c r="K12420">
        <v>2.3940000000000001</v>
      </c>
      <c r="L12420" t="s">
        <v>14</v>
      </c>
      <c r="M12420">
        <v>0.84619999999999995</v>
      </c>
    </row>
    <row r="12421" spans="1:13" x14ac:dyDescent="0.25">
      <c r="A12421">
        <v>285106</v>
      </c>
      <c r="B12421">
        <v>0</v>
      </c>
      <c r="C12421" s="1">
        <v>43029</v>
      </c>
      <c r="D12421">
        <v>301428</v>
      </c>
      <c r="E12421">
        <v>1225</v>
      </c>
      <c r="F12421">
        <v>3</v>
      </c>
      <c r="G12421">
        <v>1100</v>
      </c>
      <c r="H12421" s="1">
        <v>43032</v>
      </c>
      <c r="I12421">
        <v>999999</v>
      </c>
      <c r="J12421">
        <v>979</v>
      </c>
      <c r="K12421">
        <v>364.452</v>
      </c>
      <c r="L12421" t="s">
        <v>15</v>
      </c>
      <c r="M12421">
        <v>1.2494000000000001</v>
      </c>
    </row>
    <row r="12422" spans="1:13" x14ac:dyDescent="0.25">
      <c r="A12422">
        <v>285107</v>
      </c>
      <c r="B12422">
        <v>0</v>
      </c>
      <c r="C12422" s="1">
        <v>43029</v>
      </c>
      <c r="D12422">
        <v>1564526</v>
      </c>
      <c r="E12422">
        <v>2091</v>
      </c>
      <c r="F12422">
        <v>6</v>
      </c>
      <c r="G12422">
        <v>789.75</v>
      </c>
      <c r="H12422" s="1">
        <v>43029</v>
      </c>
      <c r="I12422">
        <v>630</v>
      </c>
      <c r="J12422">
        <v>710.77499999999998</v>
      </c>
      <c r="K12422">
        <v>363.17700000000002</v>
      </c>
      <c r="L12422" t="s">
        <v>13</v>
      </c>
      <c r="M12422">
        <v>1</v>
      </c>
    </row>
    <row r="12423" spans="1:13" x14ac:dyDescent="0.25">
      <c r="A12423">
        <v>285107</v>
      </c>
      <c r="B12423">
        <v>1</v>
      </c>
      <c r="C12423" s="1">
        <v>43029</v>
      </c>
      <c r="D12423">
        <v>1564526</v>
      </c>
      <c r="E12423">
        <v>1620</v>
      </c>
      <c r="F12423">
        <v>6</v>
      </c>
      <c r="G12423">
        <v>79.287000000000006</v>
      </c>
      <c r="H12423" s="1">
        <v>43029</v>
      </c>
      <c r="I12423">
        <v>630</v>
      </c>
      <c r="J12423">
        <v>79.287000000000006</v>
      </c>
      <c r="K12423">
        <v>36.465000000000003</v>
      </c>
      <c r="L12423" t="s">
        <v>13</v>
      </c>
      <c r="M12423">
        <v>1</v>
      </c>
    </row>
    <row r="12424" spans="1:13" x14ac:dyDescent="0.25">
      <c r="A12424">
        <v>285108</v>
      </c>
      <c r="B12424">
        <v>0</v>
      </c>
      <c r="C12424" s="1">
        <v>43029</v>
      </c>
      <c r="D12424">
        <v>894046</v>
      </c>
      <c r="E12424">
        <v>190</v>
      </c>
      <c r="F12424">
        <v>8</v>
      </c>
      <c r="G12424">
        <v>54.055</v>
      </c>
      <c r="H12424" s="1">
        <v>43029</v>
      </c>
      <c r="I12424">
        <v>340</v>
      </c>
      <c r="J12424">
        <v>47.027799999999999</v>
      </c>
      <c r="K12424">
        <v>27.5595</v>
      </c>
      <c r="L12424" t="s">
        <v>14</v>
      </c>
      <c r="M12424">
        <v>0.84619999999999995</v>
      </c>
    </row>
    <row r="12425" spans="1:13" x14ac:dyDescent="0.25">
      <c r="A12425">
        <v>285300</v>
      </c>
      <c r="B12425">
        <v>0</v>
      </c>
      <c r="C12425" s="1">
        <v>43031</v>
      </c>
      <c r="D12425">
        <v>1850134</v>
      </c>
      <c r="E12425">
        <v>1468</v>
      </c>
      <c r="F12425">
        <v>2</v>
      </c>
      <c r="G12425">
        <v>264.60000000000002</v>
      </c>
      <c r="H12425" s="1">
        <v>43031</v>
      </c>
      <c r="I12425">
        <v>470</v>
      </c>
      <c r="J12425">
        <v>264.60000000000002</v>
      </c>
      <c r="K12425">
        <v>121.67400000000001</v>
      </c>
      <c r="L12425" t="s">
        <v>13</v>
      </c>
      <c r="M12425">
        <v>1</v>
      </c>
    </row>
    <row r="12426" spans="1:13" x14ac:dyDescent="0.25">
      <c r="A12426">
        <v>285300</v>
      </c>
      <c r="B12426">
        <v>1</v>
      </c>
      <c r="C12426" s="1">
        <v>43031</v>
      </c>
      <c r="D12426">
        <v>1850134</v>
      </c>
      <c r="E12426">
        <v>1493</v>
      </c>
      <c r="F12426">
        <v>4</v>
      </c>
      <c r="G12426">
        <v>376.6</v>
      </c>
      <c r="H12426" s="1">
        <v>43031</v>
      </c>
      <c r="I12426">
        <v>470</v>
      </c>
      <c r="J12426">
        <v>376.6</v>
      </c>
      <c r="K12426">
        <v>173.18</v>
      </c>
      <c r="L12426" t="s">
        <v>13</v>
      </c>
      <c r="M12426">
        <v>1</v>
      </c>
    </row>
    <row r="12427" spans="1:13" x14ac:dyDescent="0.25">
      <c r="A12427">
        <v>285301</v>
      </c>
      <c r="B12427">
        <v>0</v>
      </c>
      <c r="C12427" s="1">
        <v>43031</v>
      </c>
      <c r="D12427">
        <v>427351</v>
      </c>
      <c r="E12427">
        <v>1817</v>
      </c>
      <c r="F12427">
        <v>1</v>
      </c>
      <c r="G12427">
        <v>28.8</v>
      </c>
      <c r="H12427" s="1">
        <v>43031</v>
      </c>
      <c r="I12427">
        <v>255</v>
      </c>
      <c r="J12427">
        <v>24.768000000000001</v>
      </c>
      <c r="K12427">
        <v>14.679</v>
      </c>
      <c r="L12427" t="s">
        <v>14</v>
      </c>
      <c r="M12427">
        <v>0.8518</v>
      </c>
    </row>
    <row r="12428" spans="1:13" x14ac:dyDescent="0.25">
      <c r="A12428">
        <v>285302</v>
      </c>
      <c r="B12428">
        <v>0</v>
      </c>
      <c r="C12428" s="1">
        <v>43031</v>
      </c>
      <c r="D12428">
        <v>2079663</v>
      </c>
      <c r="E12428">
        <v>1533</v>
      </c>
      <c r="F12428">
        <v>1</v>
      </c>
      <c r="G12428">
        <v>418.6</v>
      </c>
      <c r="H12428" s="1">
        <v>43034</v>
      </c>
      <c r="I12428">
        <v>999999</v>
      </c>
      <c r="J12428">
        <v>418.6</v>
      </c>
      <c r="K12428">
        <v>192.5</v>
      </c>
      <c r="L12428" t="s">
        <v>13</v>
      </c>
      <c r="M12428">
        <v>1</v>
      </c>
    </row>
    <row r="12429" spans="1:13" x14ac:dyDescent="0.25">
      <c r="A12429">
        <v>285302</v>
      </c>
      <c r="B12429">
        <v>1</v>
      </c>
      <c r="C12429" s="1">
        <v>43031</v>
      </c>
      <c r="D12429">
        <v>2079663</v>
      </c>
      <c r="E12429">
        <v>688</v>
      </c>
      <c r="F12429">
        <v>6</v>
      </c>
      <c r="G12429">
        <v>177</v>
      </c>
      <c r="H12429" s="1">
        <v>43034</v>
      </c>
      <c r="I12429">
        <v>999999</v>
      </c>
      <c r="J12429">
        <v>152.22</v>
      </c>
      <c r="K12429">
        <v>81.39</v>
      </c>
      <c r="L12429" t="s">
        <v>13</v>
      </c>
      <c r="M12429">
        <v>1</v>
      </c>
    </row>
    <row r="12430" spans="1:13" x14ac:dyDescent="0.25">
      <c r="A12430">
        <v>285303</v>
      </c>
      <c r="B12430">
        <v>0</v>
      </c>
      <c r="C12430" s="1">
        <v>43031</v>
      </c>
      <c r="D12430">
        <v>1625653</v>
      </c>
      <c r="E12430">
        <v>130</v>
      </c>
      <c r="F12430">
        <v>1</v>
      </c>
      <c r="G12430">
        <v>190</v>
      </c>
      <c r="H12430" s="1">
        <v>43036</v>
      </c>
      <c r="I12430">
        <v>999999</v>
      </c>
      <c r="J12430">
        <v>190</v>
      </c>
      <c r="K12430">
        <v>96.871499999999997</v>
      </c>
      <c r="L12430" t="s">
        <v>13</v>
      </c>
      <c r="M12430">
        <v>1</v>
      </c>
    </row>
    <row r="12431" spans="1:13" x14ac:dyDescent="0.25">
      <c r="A12431">
        <v>285400</v>
      </c>
      <c r="B12431">
        <v>0</v>
      </c>
      <c r="C12431" s="1">
        <v>43032</v>
      </c>
      <c r="D12431">
        <v>1713950</v>
      </c>
      <c r="E12431">
        <v>1293</v>
      </c>
      <c r="F12431">
        <v>3</v>
      </c>
      <c r="G12431">
        <v>654.5</v>
      </c>
      <c r="H12431" s="1">
        <v>43034</v>
      </c>
      <c r="I12431">
        <v>999999</v>
      </c>
      <c r="J12431">
        <v>569.41499999999996</v>
      </c>
      <c r="K12431">
        <v>216.85400000000001</v>
      </c>
      <c r="L12431" t="s">
        <v>13</v>
      </c>
      <c r="M12431">
        <v>1</v>
      </c>
    </row>
    <row r="12432" spans="1:13" x14ac:dyDescent="0.25">
      <c r="A12432">
        <v>285401</v>
      </c>
      <c r="B12432">
        <v>0</v>
      </c>
      <c r="C12432" s="1">
        <v>43032</v>
      </c>
      <c r="D12432">
        <v>1529988</v>
      </c>
      <c r="E12432">
        <v>1460</v>
      </c>
      <c r="F12432">
        <v>8</v>
      </c>
      <c r="G12432">
        <v>420</v>
      </c>
      <c r="H12432" s="1">
        <v>43037</v>
      </c>
      <c r="I12432">
        <v>999999</v>
      </c>
      <c r="J12432">
        <v>420</v>
      </c>
      <c r="K12432">
        <v>193.14400000000001</v>
      </c>
      <c r="L12432" t="s">
        <v>13</v>
      </c>
      <c r="M12432">
        <v>1</v>
      </c>
    </row>
    <row r="12433" spans="1:13" x14ac:dyDescent="0.25">
      <c r="A12433">
        <v>285401</v>
      </c>
      <c r="B12433">
        <v>1</v>
      </c>
      <c r="C12433" s="1">
        <v>43032</v>
      </c>
      <c r="D12433">
        <v>1529988</v>
      </c>
      <c r="E12433">
        <v>1783</v>
      </c>
      <c r="F12433">
        <v>1</v>
      </c>
      <c r="G12433">
        <v>38.700000000000003</v>
      </c>
      <c r="H12433" s="1">
        <v>43037</v>
      </c>
      <c r="I12433">
        <v>999999</v>
      </c>
      <c r="J12433">
        <v>36.765000000000001</v>
      </c>
      <c r="K12433">
        <v>19.728000000000002</v>
      </c>
      <c r="L12433" t="s">
        <v>13</v>
      </c>
      <c r="M12433">
        <v>1</v>
      </c>
    </row>
    <row r="12434" spans="1:13" x14ac:dyDescent="0.25">
      <c r="A12434">
        <v>285401</v>
      </c>
      <c r="B12434">
        <v>2</v>
      </c>
      <c r="C12434" s="1">
        <v>43032</v>
      </c>
      <c r="D12434">
        <v>1529988</v>
      </c>
      <c r="E12434">
        <v>540</v>
      </c>
      <c r="F12434">
        <v>1</v>
      </c>
      <c r="G12434">
        <v>3748.5</v>
      </c>
      <c r="H12434" s="1">
        <v>43037</v>
      </c>
      <c r="I12434">
        <v>999999</v>
      </c>
      <c r="J12434">
        <v>3711.0149999999999</v>
      </c>
      <c r="K12434">
        <v>1241.9549999999999</v>
      </c>
      <c r="L12434" t="s">
        <v>13</v>
      </c>
      <c r="M12434">
        <v>1</v>
      </c>
    </row>
    <row r="12435" spans="1:13" x14ac:dyDescent="0.25">
      <c r="A12435">
        <v>285402</v>
      </c>
      <c r="B12435">
        <v>0</v>
      </c>
      <c r="C12435" s="1">
        <v>43032</v>
      </c>
      <c r="D12435">
        <v>1271169</v>
      </c>
      <c r="E12435">
        <v>37</v>
      </c>
      <c r="F12435">
        <v>1</v>
      </c>
      <c r="G12435">
        <v>269.30700000000002</v>
      </c>
      <c r="H12435" s="1">
        <v>43032</v>
      </c>
      <c r="I12435">
        <v>440</v>
      </c>
      <c r="J12435">
        <v>269.30700000000002</v>
      </c>
      <c r="K12435">
        <v>89.225999999999999</v>
      </c>
      <c r="L12435" t="s">
        <v>13</v>
      </c>
      <c r="M12435">
        <v>1</v>
      </c>
    </row>
    <row r="12436" spans="1:13" x14ac:dyDescent="0.25">
      <c r="A12436">
        <v>285402</v>
      </c>
      <c r="B12436">
        <v>2</v>
      </c>
      <c r="C12436" s="1">
        <v>43032</v>
      </c>
      <c r="D12436">
        <v>1271169</v>
      </c>
      <c r="E12436">
        <v>429</v>
      </c>
      <c r="F12436">
        <v>3</v>
      </c>
      <c r="G12436">
        <v>899.85</v>
      </c>
      <c r="H12436" s="1">
        <v>43032</v>
      </c>
      <c r="I12436">
        <v>440</v>
      </c>
      <c r="J12436">
        <v>800.86649999999997</v>
      </c>
      <c r="K12436">
        <v>413.80500000000001</v>
      </c>
      <c r="L12436" t="s">
        <v>13</v>
      </c>
      <c r="M12436">
        <v>1</v>
      </c>
    </row>
    <row r="12437" spans="1:13" x14ac:dyDescent="0.25">
      <c r="A12437">
        <v>285402</v>
      </c>
      <c r="B12437">
        <v>3</v>
      </c>
      <c r="C12437" s="1">
        <v>43032</v>
      </c>
      <c r="D12437">
        <v>1271169</v>
      </c>
      <c r="E12437">
        <v>1334</v>
      </c>
      <c r="F12437">
        <v>2</v>
      </c>
      <c r="G12437">
        <v>50.386000000000003</v>
      </c>
      <c r="H12437" s="1">
        <v>43032</v>
      </c>
      <c r="I12437">
        <v>440</v>
      </c>
      <c r="J12437">
        <v>44.843499999999999</v>
      </c>
      <c r="K12437">
        <v>23.17</v>
      </c>
      <c r="L12437" t="s">
        <v>13</v>
      </c>
      <c r="M12437">
        <v>1</v>
      </c>
    </row>
    <row r="12438" spans="1:13" x14ac:dyDescent="0.25">
      <c r="A12438">
        <v>285402</v>
      </c>
      <c r="B12438">
        <v>4</v>
      </c>
      <c r="C12438" s="1">
        <v>43032</v>
      </c>
      <c r="D12438">
        <v>1271169</v>
      </c>
      <c r="E12438">
        <v>54</v>
      </c>
      <c r="F12438">
        <v>1</v>
      </c>
      <c r="G12438">
        <v>266.39999999999998</v>
      </c>
      <c r="H12438" s="1">
        <v>43032</v>
      </c>
      <c r="I12438">
        <v>440</v>
      </c>
      <c r="J12438">
        <v>237.096</v>
      </c>
      <c r="K12438">
        <v>88.263000000000005</v>
      </c>
      <c r="L12438" t="s">
        <v>13</v>
      </c>
      <c r="M12438">
        <v>1</v>
      </c>
    </row>
    <row r="12439" spans="1:13" x14ac:dyDescent="0.25">
      <c r="A12439">
        <v>285402</v>
      </c>
      <c r="B12439">
        <v>5</v>
      </c>
      <c r="C12439" s="1">
        <v>43032</v>
      </c>
      <c r="D12439">
        <v>1271169</v>
      </c>
      <c r="E12439">
        <v>696</v>
      </c>
      <c r="F12439">
        <v>2</v>
      </c>
      <c r="G12439">
        <v>285</v>
      </c>
      <c r="H12439" s="1">
        <v>43032</v>
      </c>
      <c r="I12439">
        <v>440</v>
      </c>
      <c r="J12439">
        <v>253.65</v>
      </c>
      <c r="K12439">
        <v>131.05500000000001</v>
      </c>
      <c r="L12439" t="s">
        <v>13</v>
      </c>
      <c r="M12439">
        <v>1</v>
      </c>
    </row>
    <row r="12440" spans="1:13" x14ac:dyDescent="0.25">
      <c r="A12440">
        <v>285403</v>
      </c>
      <c r="B12440">
        <v>0</v>
      </c>
      <c r="C12440" s="1">
        <v>43032</v>
      </c>
      <c r="D12440">
        <v>919570</v>
      </c>
      <c r="E12440">
        <v>411</v>
      </c>
      <c r="F12440">
        <v>5</v>
      </c>
      <c r="G12440">
        <v>1048.5</v>
      </c>
      <c r="H12440" s="1">
        <v>43032</v>
      </c>
      <c r="I12440">
        <v>410</v>
      </c>
      <c r="J12440">
        <v>1048.5</v>
      </c>
      <c r="K12440">
        <v>482.16</v>
      </c>
      <c r="L12440" t="s">
        <v>16</v>
      </c>
      <c r="M12440">
        <v>0.75929999999999997</v>
      </c>
    </row>
    <row r="12441" spans="1:13" x14ac:dyDescent="0.25">
      <c r="A12441">
        <v>285403</v>
      </c>
      <c r="B12441">
        <v>1</v>
      </c>
      <c r="C12441" s="1">
        <v>43032</v>
      </c>
      <c r="D12441">
        <v>919570</v>
      </c>
      <c r="E12441">
        <v>1776</v>
      </c>
      <c r="F12441">
        <v>1</v>
      </c>
      <c r="G12441">
        <v>38.700000000000003</v>
      </c>
      <c r="H12441" s="1">
        <v>43032</v>
      </c>
      <c r="I12441">
        <v>410</v>
      </c>
      <c r="J12441">
        <v>34.83</v>
      </c>
      <c r="K12441">
        <v>19.728000000000002</v>
      </c>
      <c r="L12441" t="s">
        <v>16</v>
      </c>
      <c r="M12441">
        <v>0.75929999999999997</v>
      </c>
    </row>
    <row r="12442" spans="1:13" x14ac:dyDescent="0.25">
      <c r="A12442">
        <v>285403</v>
      </c>
      <c r="B12442">
        <v>2</v>
      </c>
      <c r="C12442" s="1">
        <v>43032</v>
      </c>
      <c r="D12442">
        <v>919570</v>
      </c>
      <c r="E12442">
        <v>1683</v>
      </c>
      <c r="F12442">
        <v>3</v>
      </c>
      <c r="G12442">
        <v>4.4909999999999997</v>
      </c>
      <c r="H12442" s="1">
        <v>43032</v>
      </c>
      <c r="I12442">
        <v>410</v>
      </c>
      <c r="J12442">
        <v>3.9969000000000001</v>
      </c>
      <c r="K12442">
        <v>2.286</v>
      </c>
      <c r="L12442" t="s">
        <v>16</v>
      </c>
      <c r="M12442">
        <v>0.75929999999999997</v>
      </c>
    </row>
    <row r="12443" spans="1:13" x14ac:dyDescent="0.25">
      <c r="A12443">
        <v>285403</v>
      </c>
      <c r="B12443">
        <v>3</v>
      </c>
      <c r="C12443" s="1">
        <v>43032</v>
      </c>
      <c r="D12443">
        <v>919570</v>
      </c>
      <c r="E12443">
        <v>1002</v>
      </c>
      <c r="F12443">
        <v>1</v>
      </c>
      <c r="G12443">
        <v>162.80000000000001</v>
      </c>
      <c r="H12443" s="1">
        <v>43032</v>
      </c>
      <c r="I12443">
        <v>410</v>
      </c>
      <c r="J12443">
        <v>144.892</v>
      </c>
      <c r="K12443">
        <v>74.866</v>
      </c>
      <c r="L12443" t="s">
        <v>16</v>
      </c>
      <c r="M12443">
        <v>0.75929999999999997</v>
      </c>
    </row>
    <row r="12444" spans="1:13" x14ac:dyDescent="0.25">
      <c r="A12444">
        <v>285404</v>
      </c>
      <c r="B12444">
        <v>0</v>
      </c>
      <c r="C12444" s="1">
        <v>43032</v>
      </c>
      <c r="D12444">
        <v>1530535</v>
      </c>
      <c r="E12444">
        <v>2507</v>
      </c>
      <c r="F12444">
        <v>1</v>
      </c>
      <c r="G12444">
        <v>6.6360000000000001</v>
      </c>
      <c r="H12444" s="1">
        <v>43039</v>
      </c>
      <c r="I12444">
        <v>999999</v>
      </c>
      <c r="J12444">
        <v>6.6360000000000001</v>
      </c>
      <c r="K12444">
        <v>3.3879999999999999</v>
      </c>
      <c r="L12444" t="s">
        <v>13</v>
      </c>
      <c r="M12444">
        <v>1</v>
      </c>
    </row>
    <row r="12445" spans="1:13" x14ac:dyDescent="0.25">
      <c r="A12445">
        <v>285500</v>
      </c>
      <c r="B12445">
        <v>0</v>
      </c>
      <c r="C12445" s="1">
        <v>43033</v>
      </c>
      <c r="D12445">
        <v>1230055</v>
      </c>
      <c r="E12445">
        <v>1411</v>
      </c>
      <c r="F12445">
        <v>5</v>
      </c>
      <c r="G12445">
        <v>375.2</v>
      </c>
      <c r="H12445" s="1">
        <v>43034</v>
      </c>
      <c r="I12445">
        <v>999999</v>
      </c>
      <c r="J12445">
        <v>322.67200000000003</v>
      </c>
      <c r="K12445">
        <v>172.536</v>
      </c>
      <c r="L12445" t="s">
        <v>13</v>
      </c>
      <c r="M12445">
        <v>1</v>
      </c>
    </row>
    <row r="12446" spans="1:13" x14ac:dyDescent="0.25">
      <c r="A12446">
        <v>285501</v>
      </c>
      <c r="B12446">
        <v>0</v>
      </c>
      <c r="C12446" s="1">
        <v>43033</v>
      </c>
      <c r="D12446">
        <v>584695</v>
      </c>
      <c r="E12446">
        <v>350</v>
      </c>
      <c r="F12446">
        <v>2</v>
      </c>
      <c r="G12446">
        <v>598.5</v>
      </c>
      <c r="H12446" s="1">
        <v>43033</v>
      </c>
      <c r="I12446">
        <v>220</v>
      </c>
      <c r="J12446">
        <v>598.5</v>
      </c>
      <c r="K12446">
        <v>305.13</v>
      </c>
      <c r="L12446" t="s">
        <v>14</v>
      </c>
      <c r="M12446">
        <v>0.84850000000000003</v>
      </c>
    </row>
    <row r="12447" spans="1:13" x14ac:dyDescent="0.25">
      <c r="A12447">
        <v>285502</v>
      </c>
      <c r="B12447">
        <v>0</v>
      </c>
      <c r="C12447" s="1">
        <v>43033</v>
      </c>
      <c r="D12447">
        <v>366870</v>
      </c>
      <c r="E12447">
        <v>1654</v>
      </c>
      <c r="F12447">
        <v>4</v>
      </c>
      <c r="G12447">
        <v>337.98700000000002</v>
      </c>
      <c r="H12447" s="1">
        <v>43033</v>
      </c>
      <c r="I12447">
        <v>80</v>
      </c>
      <c r="J12447">
        <v>334.6071</v>
      </c>
      <c r="K12447">
        <v>111.982</v>
      </c>
      <c r="L12447" t="s">
        <v>15</v>
      </c>
      <c r="M12447">
        <v>1.2697000000000001</v>
      </c>
    </row>
    <row r="12448" spans="1:13" x14ac:dyDescent="0.25">
      <c r="A12448">
        <v>285503</v>
      </c>
      <c r="B12448">
        <v>0</v>
      </c>
      <c r="C12448" s="1">
        <v>43033</v>
      </c>
      <c r="D12448">
        <v>1501387</v>
      </c>
      <c r="E12448">
        <v>176</v>
      </c>
      <c r="F12448">
        <v>1</v>
      </c>
      <c r="G12448">
        <v>120.55500000000001</v>
      </c>
      <c r="H12448" s="1">
        <v>43044</v>
      </c>
      <c r="I12448">
        <v>999999</v>
      </c>
      <c r="J12448">
        <v>120.55500000000001</v>
      </c>
      <c r="K12448">
        <v>55.442</v>
      </c>
      <c r="L12448" t="s">
        <v>13</v>
      </c>
      <c r="M12448">
        <v>1</v>
      </c>
    </row>
    <row r="12449" spans="1:13" x14ac:dyDescent="0.25">
      <c r="A12449">
        <v>285503</v>
      </c>
      <c r="B12449">
        <v>1</v>
      </c>
      <c r="C12449" s="1">
        <v>43033</v>
      </c>
      <c r="D12449">
        <v>1501387</v>
      </c>
      <c r="E12449">
        <v>1583</v>
      </c>
      <c r="F12449">
        <v>1</v>
      </c>
      <c r="G12449">
        <v>18.056999999999999</v>
      </c>
      <c r="H12449" s="1">
        <v>43044</v>
      </c>
      <c r="I12449">
        <v>999999</v>
      </c>
      <c r="J12449">
        <v>15.8901</v>
      </c>
      <c r="K12449">
        <v>8.3070000000000004</v>
      </c>
      <c r="L12449" t="s">
        <v>13</v>
      </c>
      <c r="M12449">
        <v>1</v>
      </c>
    </row>
    <row r="12450" spans="1:13" x14ac:dyDescent="0.25">
      <c r="A12450">
        <v>285503</v>
      </c>
      <c r="B12450">
        <v>2</v>
      </c>
      <c r="C12450" s="1">
        <v>43033</v>
      </c>
      <c r="D12450">
        <v>1501387</v>
      </c>
      <c r="E12450">
        <v>1141</v>
      </c>
      <c r="F12450">
        <v>2</v>
      </c>
      <c r="G12450">
        <v>479.82</v>
      </c>
      <c r="H12450" s="1">
        <v>43044</v>
      </c>
      <c r="I12450">
        <v>999999</v>
      </c>
      <c r="J12450">
        <v>417.4434</v>
      </c>
      <c r="K12450">
        <v>158.97200000000001</v>
      </c>
      <c r="L12450" t="s">
        <v>13</v>
      </c>
      <c r="M12450">
        <v>1</v>
      </c>
    </row>
    <row r="12451" spans="1:13" x14ac:dyDescent="0.25">
      <c r="A12451">
        <v>285503</v>
      </c>
      <c r="B12451">
        <v>3</v>
      </c>
      <c r="C12451" s="1">
        <v>43033</v>
      </c>
      <c r="D12451">
        <v>1501387</v>
      </c>
      <c r="E12451">
        <v>630</v>
      </c>
      <c r="F12451">
        <v>6</v>
      </c>
      <c r="G12451">
        <v>376.5</v>
      </c>
      <c r="H12451" s="1">
        <v>43044</v>
      </c>
      <c r="I12451">
        <v>999999</v>
      </c>
      <c r="J12451">
        <v>335.08499999999998</v>
      </c>
      <c r="K12451">
        <v>173.14500000000001</v>
      </c>
      <c r="L12451" t="s">
        <v>13</v>
      </c>
      <c r="M12451">
        <v>1</v>
      </c>
    </row>
    <row r="12452" spans="1:13" x14ac:dyDescent="0.25">
      <c r="A12452">
        <v>285504</v>
      </c>
      <c r="B12452">
        <v>0</v>
      </c>
      <c r="C12452" s="1">
        <v>43033</v>
      </c>
      <c r="D12452">
        <v>1535837</v>
      </c>
      <c r="E12452">
        <v>1582</v>
      </c>
      <c r="F12452">
        <v>7</v>
      </c>
      <c r="G12452">
        <v>23.387</v>
      </c>
      <c r="H12452" s="1">
        <v>43033</v>
      </c>
      <c r="I12452">
        <v>470</v>
      </c>
      <c r="J12452">
        <v>21.983699999999999</v>
      </c>
      <c r="K12452">
        <v>10.750999999999999</v>
      </c>
      <c r="L12452" t="s">
        <v>13</v>
      </c>
      <c r="M12452">
        <v>1</v>
      </c>
    </row>
    <row r="12453" spans="1:13" x14ac:dyDescent="0.25">
      <c r="A12453">
        <v>285504</v>
      </c>
      <c r="B12453">
        <v>1</v>
      </c>
      <c r="C12453" s="1">
        <v>43033</v>
      </c>
      <c r="D12453">
        <v>1535837</v>
      </c>
      <c r="E12453">
        <v>93</v>
      </c>
      <c r="F12453">
        <v>1</v>
      </c>
      <c r="G12453">
        <v>60.66</v>
      </c>
      <c r="H12453" s="1">
        <v>43033</v>
      </c>
      <c r="I12453">
        <v>470</v>
      </c>
      <c r="J12453">
        <v>55.807200000000002</v>
      </c>
      <c r="K12453">
        <v>30.923999999999999</v>
      </c>
      <c r="L12453" t="s">
        <v>13</v>
      </c>
      <c r="M12453">
        <v>1</v>
      </c>
    </row>
    <row r="12454" spans="1:13" x14ac:dyDescent="0.25">
      <c r="A12454">
        <v>285505</v>
      </c>
      <c r="B12454">
        <v>0</v>
      </c>
      <c r="C12454" s="1">
        <v>43033</v>
      </c>
      <c r="D12454">
        <v>99641</v>
      </c>
      <c r="E12454">
        <v>460</v>
      </c>
      <c r="F12454">
        <v>2</v>
      </c>
      <c r="G12454">
        <v>449.85</v>
      </c>
      <c r="H12454" s="1">
        <v>43033</v>
      </c>
      <c r="I12454">
        <v>35</v>
      </c>
      <c r="J12454">
        <v>449.85</v>
      </c>
      <c r="K12454">
        <v>229.35</v>
      </c>
      <c r="L12454" t="s">
        <v>17</v>
      </c>
      <c r="M12454">
        <v>1.2967</v>
      </c>
    </row>
    <row r="12455" spans="1:13" x14ac:dyDescent="0.25">
      <c r="A12455">
        <v>285506</v>
      </c>
      <c r="B12455">
        <v>0</v>
      </c>
      <c r="C12455" s="1">
        <v>43033</v>
      </c>
      <c r="D12455">
        <v>11377</v>
      </c>
      <c r="E12455">
        <v>1892</v>
      </c>
      <c r="F12455">
        <v>6</v>
      </c>
      <c r="G12455">
        <v>2386.8000000000002</v>
      </c>
      <c r="H12455" s="1">
        <v>43034</v>
      </c>
      <c r="I12455">
        <v>999999</v>
      </c>
      <c r="J12455">
        <v>2052.6480000000001</v>
      </c>
      <c r="K12455">
        <v>790.79399999999998</v>
      </c>
      <c r="L12455" t="s">
        <v>17</v>
      </c>
      <c r="M12455">
        <v>1.2967</v>
      </c>
    </row>
    <row r="12456" spans="1:13" x14ac:dyDescent="0.25">
      <c r="A12456">
        <v>285506</v>
      </c>
      <c r="B12456">
        <v>1</v>
      </c>
      <c r="C12456" s="1">
        <v>43033</v>
      </c>
      <c r="D12456">
        <v>11377</v>
      </c>
      <c r="E12456">
        <v>1</v>
      </c>
      <c r="F12456">
        <v>1</v>
      </c>
      <c r="G12456">
        <v>11.691000000000001</v>
      </c>
      <c r="H12456" s="1">
        <v>43034</v>
      </c>
      <c r="I12456">
        <v>999999</v>
      </c>
      <c r="J12456">
        <v>11.691000000000001</v>
      </c>
      <c r="K12456">
        <v>5.9580000000000002</v>
      </c>
      <c r="L12456" t="s">
        <v>17</v>
      </c>
      <c r="M12456">
        <v>1.2967</v>
      </c>
    </row>
    <row r="12457" spans="1:13" x14ac:dyDescent="0.25">
      <c r="A12457">
        <v>285600</v>
      </c>
      <c r="B12457">
        <v>0</v>
      </c>
      <c r="C12457" s="1">
        <v>43034</v>
      </c>
      <c r="D12457">
        <v>834218</v>
      </c>
      <c r="E12457">
        <v>159</v>
      </c>
      <c r="F12457">
        <v>6</v>
      </c>
      <c r="G12457">
        <v>1044.9905000000001</v>
      </c>
      <c r="H12457" s="1">
        <v>43034</v>
      </c>
      <c r="I12457">
        <v>310</v>
      </c>
      <c r="J12457">
        <v>1044.9905000000001</v>
      </c>
      <c r="K12457">
        <v>480.5575</v>
      </c>
      <c r="L12457" t="s">
        <v>14</v>
      </c>
      <c r="M12457">
        <v>0.8508</v>
      </c>
    </row>
    <row r="12458" spans="1:13" x14ac:dyDescent="0.25">
      <c r="A12458">
        <v>285601</v>
      </c>
      <c r="B12458">
        <v>0</v>
      </c>
      <c r="C12458" s="1">
        <v>43034</v>
      </c>
      <c r="D12458">
        <v>1696290</v>
      </c>
      <c r="E12458">
        <v>1610</v>
      </c>
      <c r="F12458">
        <v>1</v>
      </c>
      <c r="G12458">
        <v>376.98700000000002</v>
      </c>
      <c r="H12458" s="1">
        <v>43038</v>
      </c>
      <c r="I12458">
        <v>999999</v>
      </c>
      <c r="J12458">
        <v>376.98700000000002</v>
      </c>
      <c r="K12458">
        <v>124.904</v>
      </c>
      <c r="L12458" t="s">
        <v>13</v>
      </c>
      <c r="M12458">
        <v>1</v>
      </c>
    </row>
    <row r="12459" spans="1:13" x14ac:dyDescent="0.25">
      <c r="A12459">
        <v>285601</v>
      </c>
      <c r="B12459">
        <v>1</v>
      </c>
      <c r="C12459" s="1">
        <v>43034</v>
      </c>
      <c r="D12459">
        <v>1696290</v>
      </c>
      <c r="E12459">
        <v>1599</v>
      </c>
      <c r="F12459">
        <v>3</v>
      </c>
      <c r="G12459">
        <v>75.244</v>
      </c>
      <c r="H12459" s="1">
        <v>43038</v>
      </c>
      <c r="I12459">
        <v>999999</v>
      </c>
      <c r="J12459">
        <v>67.7196</v>
      </c>
      <c r="K12459">
        <v>34.606000000000002</v>
      </c>
      <c r="L12459" t="s">
        <v>13</v>
      </c>
      <c r="M12459">
        <v>1</v>
      </c>
    </row>
    <row r="12460" spans="1:13" x14ac:dyDescent="0.25">
      <c r="A12460">
        <v>285601</v>
      </c>
      <c r="B12460">
        <v>2</v>
      </c>
      <c r="C12460" s="1">
        <v>43034</v>
      </c>
      <c r="D12460">
        <v>1696290</v>
      </c>
      <c r="E12460">
        <v>530</v>
      </c>
      <c r="F12460">
        <v>3</v>
      </c>
      <c r="G12460">
        <v>928.5</v>
      </c>
      <c r="H12460" s="1">
        <v>43038</v>
      </c>
      <c r="I12460">
        <v>999999</v>
      </c>
      <c r="J12460">
        <v>928.5</v>
      </c>
      <c r="K12460">
        <v>307.63499999999999</v>
      </c>
      <c r="L12460" t="s">
        <v>13</v>
      </c>
      <c r="M12460">
        <v>1</v>
      </c>
    </row>
    <row r="12461" spans="1:13" x14ac:dyDescent="0.25">
      <c r="A12461">
        <v>285601</v>
      </c>
      <c r="B12461">
        <v>3</v>
      </c>
      <c r="C12461" s="1">
        <v>43034</v>
      </c>
      <c r="D12461">
        <v>1696290</v>
      </c>
      <c r="E12461">
        <v>1577</v>
      </c>
      <c r="F12461">
        <v>7</v>
      </c>
      <c r="G12461">
        <v>284.7</v>
      </c>
      <c r="H12461" s="1">
        <v>43038</v>
      </c>
      <c r="I12461">
        <v>999999</v>
      </c>
      <c r="J12461">
        <v>267.61799999999999</v>
      </c>
      <c r="K12461">
        <v>94.328000000000003</v>
      </c>
      <c r="L12461" t="s">
        <v>13</v>
      </c>
      <c r="M12461">
        <v>1</v>
      </c>
    </row>
    <row r="12462" spans="1:13" x14ac:dyDescent="0.25">
      <c r="A12462">
        <v>285601</v>
      </c>
      <c r="B12462">
        <v>4</v>
      </c>
      <c r="C12462" s="1">
        <v>43034</v>
      </c>
      <c r="D12462">
        <v>1696290</v>
      </c>
      <c r="E12462">
        <v>544</v>
      </c>
      <c r="F12462">
        <v>1</v>
      </c>
      <c r="G12462">
        <v>748.5</v>
      </c>
      <c r="H12462" s="1">
        <v>43038</v>
      </c>
      <c r="I12462">
        <v>999999</v>
      </c>
      <c r="J12462">
        <v>673.65</v>
      </c>
      <c r="K12462">
        <v>381.6</v>
      </c>
      <c r="L12462" t="s">
        <v>13</v>
      </c>
      <c r="M12462">
        <v>1</v>
      </c>
    </row>
    <row r="12463" spans="1:13" x14ac:dyDescent="0.25">
      <c r="A12463">
        <v>285602</v>
      </c>
      <c r="B12463">
        <v>0</v>
      </c>
      <c r="C12463" s="1">
        <v>43034</v>
      </c>
      <c r="D12463">
        <v>673722</v>
      </c>
      <c r="E12463">
        <v>1093</v>
      </c>
      <c r="F12463">
        <v>6</v>
      </c>
      <c r="G12463">
        <v>624.79999999999995</v>
      </c>
      <c r="H12463" s="1">
        <v>43034</v>
      </c>
      <c r="I12463">
        <v>150</v>
      </c>
      <c r="J12463">
        <v>549.82399999999996</v>
      </c>
      <c r="K12463">
        <v>207.00899999999999</v>
      </c>
      <c r="L12463" t="s">
        <v>14</v>
      </c>
      <c r="M12463">
        <v>0.8508</v>
      </c>
    </row>
    <row r="12464" spans="1:13" x14ac:dyDescent="0.25">
      <c r="A12464">
        <v>285603</v>
      </c>
      <c r="B12464">
        <v>0</v>
      </c>
      <c r="C12464" s="1">
        <v>43034</v>
      </c>
      <c r="D12464">
        <v>1959272</v>
      </c>
      <c r="E12464">
        <v>1414</v>
      </c>
      <c r="F12464">
        <v>2</v>
      </c>
      <c r="G12464">
        <v>358.4</v>
      </c>
      <c r="H12464" s="1">
        <v>43038</v>
      </c>
      <c r="I12464">
        <v>999999</v>
      </c>
      <c r="J12464">
        <v>358.4</v>
      </c>
      <c r="K12464">
        <v>164.822</v>
      </c>
      <c r="L12464" t="s">
        <v>13</v>
      </c>
      <c r="M12464">
        <v>1</v>
      </c>
    </row>
    <row r="12465" spans="1:13" x14ac:dyDescent="0.25">
      <c r="A12465">
        <v>285603</v>
      </c>
      <c r="B12465">
        <v>1</v>
      </c>
      <c r="C12465" s="1">
        <v>43034</v>
      </c>
      <c r="D12465">
        <v>1959272</v>
      </c>
      <c r="E12465">
        <v>1436</v>
      </c>
      <c r="F12465">
        <v>3</v>
      </c>
      <c r="G12465">
        <v>361.2</v>
      </c>
      <c r="H12465" s="1">
        <v>43038</v>
      </c>
      <c r="I12465">
        <v>999999</v>
      </c>
      <c r="J12465">
        <v>317.85599999999999</v>
      </c>
      <c r="K12465">
        <v>166.11</v>
      </c>
      <c r="L12465" t="s">
        <v>13</v>
      </c>
      <c r="M12465">
        <v>1</v>
      </c>
    </row>
    <row r="12466" spans="1:13" x14ac:dyDescent="0.25">
      <c r="A12466">
        <v>285604</v>
      </c>
      <c r="B12466">
        <v>0</v>
      </c>
      <c r="C12466" s="1">
        <v>43034</v>
      </c>
      <c r="D12466">
        <v>1952795</v>
      </c>
      <c r="E12466">
        <v>2516</v>
      </c>
      <c r="F12466">
        <v>2</v>
      </c>
      <c r="G12466">
        <v>4.6900000000000004</v>
      </c>
      <c r="H12466" s="1">
        <v>43034</v>
      </c>
      <c r="I12466">
        <v>585</v>
      </c>
      <c r="J12466">
        <v>4.2210000000000001</v>
      </c>
      <c r="K12466">
        <v>2.3940000000000001</v>
      </c>
      <c r="L12466" t="s">
        <v>13</v>
      </c>
      <c r="M12466">
        <v>1</v>
      </c>
    </row>
    <row r="12467" spans="1:13" x14ac:dyDescent="0.25">
      <c r="A12467">
        <v>285605</v>
      </c>
      <c r="B12467">
        <v>0</v>
      </c>
      <c r="C12467" s="1">
        <v>43034</v>
      </c>
      <c r="D12467">
        <v>965500</v>
      </c>
      <c r="E12467">
        <v>157</v>
      </c>
      <c r="F12467">
        <v>2</v>
      </c>
      <c r="G12467">
        <v>1044.9905000000001</v>
      </c>
      <c r="H12467" s="1">
        <v>43034</v>
      </c>
      <c r="I12467">
        <v>400</v>
      </c>
      <c r="J12467">
        <v>1044.9905000000001</v>
      </c>
      <c r="K12467">
        <v>480.5575</v>
      </c>
      <c r="L12467" t="s">
        <v>16</v>
      </c>
      <c r="M12467">
        <v>0.75729999999999997</v>
      </c>
    </row>
    <row r="12468" spans="1:13" x14ac:dyDescent="0.25">
      <c r="A12468">
        <v>285606</v>
      </c>
      <c r="B12468">
        <v>0</v>
      </c>
      <c r="C12468" s="1">
        <v>43034</v>
      </c>
      <c r="D12468">
        <v>2001373</v>
      </c>
      <c r="E12468">
        <v>212</v>
      </c>
      <c r="F12468">
        <v>6</v>
      </c>
      <c r="G12468">
        <v>256.40499999999997</v>
      </c>
      <c r="H12468" s="1">
        <v>43036</v>
      </c>
      <c r="I12468">
        <v>999999</v>
      </c>
      <c r="J12468">
        <v>228.2004</v>
      </c>
      <c r="K12468">
        <v>130.72</v>
      </c>
      <c r="L12468" t="s">
        <v>13</v>
      </c>
      <c r="M12468">
        <v>1</v>
      </c>
    </row>
    <row r="12469" spans="1:13" x14ac:dyDescent="0.25">
      <c r="A12469">
        <v>285607</v>
      </c>
      <c r="B12469">
        <v>0</v>
      </c>
      <c r="C12469" s="1">
        <v>43034</v>
      </c>
      <c r="D12469">
        <v>535463</v>
      </c>
      <c r="E12469">
        <v>1543</v>
      </c>
      <c r="F12469">
        <v>4</v>
      </c>
      <c r="G12469">
        <v>562.79999999999995</v>
      </c>
      <c r="H12469" s="1">
        <v>43034</v>
      </c>
      <c r="I12469">
        <v>255</v>
      </c>
      <c r="J12469">
        <v>495.26400000000001</v>
      </c>
      <c r="K12469">
        <v>186.46600000000001</v>
      </c>
      <c r="L12469" t="s">
        <v>14</v>
      </c>
      <c r="M12469">
        <v>0.8508</v>
      </c>
    </row>
    <row r="12470" spans="1:13" x14ac:dyDescent="0.25">
      <c r="A12470">
        <v>285607</v>
      </c>
      <c r="B12470">
        <v>1</v>
      </c>
      <c r="C12470" s="1">
        <v>43034</v>
      </c>
      <c r="D12470">
        <v>535463</v>
      </c>
      <c r="E12470">
        <v>1267</v>
      </c>
      <c r="F12470">
        <v>1</v>
      </c>
      <c r="G12470">
        <v>54.956000000000003</v>
      </c>
      <c r="H12470" s="1">
        <v>43034</v>
      </c>
      <c r="I12470">
        <v>255</v>
      </c>
      <c r="J12470">
        <v>49.4604</v>
      </c>
      <c r="K12470">
        <v>28.016999999999999</v>
      </c>
      <c r="L12470" t="s">
        <v>14</v>
      </c>
      <c r="M12470">
        <v>0.8508</v>
      </c>
    </row>
    <row r="12471" spans="1:13" x14ac:dyDescent="0.25">
      <c r="A12471">
        <v>285700</v>
      </c>
      <c r="B12471">
        <v>0</v>
      </c>
      <c r="C12471" s="1">
        <v>43035</v>
      </c>
      <c r="D12471">
        <v>264430</v>
      </c>
      <c r="E12471">
        <v>190</v>
      </c>
      <c r="F12471">
        <v>1</v>
      </c>
      <c r="G12471">
        <v>54.055</v>
      </c>
      <c r="H12471" s="1">
        <v>43035</v>
      </c>
      <c r="I12471">
        <v>100</v>
      </c>
      <c r="J12471">
        <v>49.730600000000003</v>
      </c>
      <c r="K12471">
        <v>27.5595</v>
      </c>
      <c r="L12471" t="s">
        <v>15</v>
      </c>
      <c r="M12471">
        <v>1.2891999999999999</v>
      </c>
    </row>
    <row r="12472" spans="1:13" x14ac:dyDescent="0.25">
      <c r="A12472">
        <v>285700</v>
      </c>
      <c r="B12472">
        <v>1</v>
      </c>
      <c r="C12472" s="1">
        <v>43035</v>
      </c>
      <c r="D12472">
        <v>264430</v>
      </c>
      <c r="E12472">
        <v>238</v>
      </c>
      <c r="F12472">
        <v>2</v>
      </c>
      <c r="G12472">
        <v>540.54999999999995</v>
      </c>
      <c r="H12472" s="1">
        <v>43035</v>
      </c>
      <c r="I12472">
        <v>100</v>
      </c>
      <c r="J12472">
        <v>481.08949999999999</v>
      </c>
      <c r="K12472">
        <v>248.577</v>
      </c>
      <c r="L12472" t="s">
        <v>15</v>
      </c>
      <c r="M12472">
        <v>1.2891999999999999</v>
      </c>
    </row>
    <row r="12473" spans="1:13" x14ac:dyDescent="0.25">
      <c r="A12473">
        <v>285700</v>
      </c>
      <c r="B12473">
        <v>2</v>
      </c>
      <c r="C12473" s="1">
        <v>43035</v>
      </c>
      <c r="D12473">
        <v>264430</v>
      </c>
      <c r="E12473">
        <v>1319</v>
      </c>
      <c r="F12473">
        <v>4</v>
      </c>
      <c r="G12473">
        <v>32.186</v>
      </c>
      <c r="H12473" s="1">
        <v>43035</v>
      </c>
      <c r="I12473">
        <v>100</v>
      </c>
      <c r="J12473">
        <v>32.186</v>
      </c>
      <c r="K12473">
        <v>14.798</v>
      </c>
      <c r="L12473" t="s">
        <v>15</v>
      </c>
      <c r="M12473">
        <v>1.2891999999999999</v>
      </c>
    </row>
    <row r="12474" spans="1:13" x14ac:dyDescent="0.25">
      <c r="A12474">
        <v>285700</v>
      </c>
      <c r="B12474">
        <v>3</v>
      </c>
      <c r="C12474" s="1">
        <v>43035</v>
      </c>
      <c r="D12474">
        <v>264430</v>
      </c>
      <c r="E12474">
        <v>327</v>
      </c>
      <c r="F12474">
        <v>1</v>
      </c>
      <c r="G12474">
        <v>265.05</v>
      </c>
      <c r="H12474" s="1">
        <v>43035</v>
      </c>
      <c r="I12474">
        <v>100</v>
      </c>
      <c r="J12474">
        <v>265.05</v>
      </c>
      <c r="K12474">
        <v>135.12799999999999</v>
      </c>
      <c r="L12474" t="s">
        <v>15</v>
      </c>
      <c r="M12474">
        <v>1.2891999999999999</v>
      </c>
    </row>
    <row r="12475" spans="1:13" x14ac:dyDescent="0.25">
      <c r="A12475">
        <v>285701</v>
      </c>
      <c r="B12475">
        <v>0</v>
      </c>
      <c r="C12475" s="1">
        <v>43035</v>
      </c>
      <c r="D12475">
        <v>1250509</v>
      </c>
      <c r="E12475">
        <v>346</v>
      </c>
      <c r="F12475">
        <v>2</v>
      </c>
      <c r="G12475">
        <v>988.5</v>
      </c>
      <c r="H12475" s="1">
        <v>43035</v>
      </c>
      <c r="I12475">
        <v>540</v>
      </c>
      <c r="J12475">
        <v>988.5</v>
      </c>
      <c r="K12475">
        <v>454.57499999999999</v>
      </c>
      <c r="L12475" t="s">
        <v>13</v>
      </c>
      <c r="M12475">
        <v>1</v>
      </c>
    </row>
    <row r="12476" spans="1:13" x14ac:dyDescent="0.25">
      <c r="A12476">
        <v>285701</v>
      </c>
      <c r="B12476">
        <v>1</v>
      </c>
      <c r="C12476" s="1">
        <v>43035</v>
      </c>
      <c r="D12476">
        <v>1250509</v>
      </c>
      <c r="E12476">
        <v>618</v>
      </c>
      <c r="F12476">
        <v>4</v>
      </c>
      <c r="G12476">
        <v>448.5</v>
      </c>
      <c r="H12476" s="1">
        <v>43035</v>
      </c>
      <c r="I12476">
        <v>540</v>
      </c>
      <c r="J12476">
        <v>448.5</v>
      </c>
      <c r="K12476">
        <v>148.59</v>
      </c>
      <c r="L12476" t="s">
        <v>13</v>
      </c>
      <c r="M12476">
        <v>1</v>
      </c>
    </row>
    <row r="12477" spans="1:13" x14ac:dyDescent="0.25">
      <c r="A12477">
        <v>285702</v>
      </c>
      <c r="B12477">
        <v>0</v>
      </c>
      <c r="C12477" s="1">
        <v>43035</v>
      </c>
      <c r="D12477">
        <v>1207190</v>
      </c>
      <c r="E12477">
        <v>1624</v>
      </c>
      <c r="F12477">
        <v>5</v>
      </c>
      <c r="G12477">
        <v>284.7</v>
      </c>
      <c r="H12477" s="1">
        <v>43037</v>
      </c>
      <c r="I12477">
        <v>999999</v>
      </c>
      <c r="J12477">
        <v>284.7</v>
      </c>
      <c r="K12477">
        <v>94.328000000000003</v>
      </c>
      <c r="L12477" t="s">
        <v>13</v>
      </c>
      <c r="M12477">
        <v>1</v>
      </c>
    </row>
    <row r="12478" spans="1:13" x14ac:dyDescent="0.25">
      <c r="A12478">
        <v>285703</v>
      </c>
      <c r="B12478">
        <v>0</v>
      </c>
      <c r="C12478" s="1">
        <v>43035</v>
      </c>
      <c r="D12478">
        <v>2027468</v>
      </c>
      <c r="E12478">
        <v>425</v>
      </c>
      <c r="F12478">
        <v>3</v>
      </c>
      <c r="G12478">
        <v>553.5</v>
      </c>
      <c r="H12478" s="1">
        <v>43038</v>
      </c>
      <c r="I12478">
        <v>999999</v>
      </c>
      <c r="J12478">
        <v>509.22</v>
      </c>
      <c r="K12478">
        <v>282.19499999999999</v>
      </c>
      <c r="L12478" t="s">
        <v>13</v>
      </c>
      <c r="M12478">
        <v>1</v>
      </c>
    </row>
    <row r="12479" spans="1:13" x14ac:dyDescent="0.25">
      <c r="A12479">
        <v>285704</v>
      </c>
      <c r="B12479">
        <v>0</v>
      </c>
      <c r="C12479" s="1">
        <v>43035</v>
      </c>
      <c r="D12479">
        <v>431929</v>
      </c>
      <c r="E12479">
        <v>1596</v>
      </c>
      <c r="F12479">
        <v>6</v>
      </c>
      <c r="G12479">
        <v>16.457999999999998</v>
      </c>
      <c r="H12479" s="1">
        <v>43041</v>
      </c>
      <c r="I12479">
        <v>999999</v>
      </c>
      <c r="J12479">
        <v>15.141299999999999</v>
      </c>
      <c r="K12479">
        <v>7.5659999999999998</v>
      </c>
      <c r="L12479" t="s">
        <v>14</v>
      </c>
      <c r="M12479">
        <v>0.86170000000000002</v>
      </c>
    </row>
    <row r="12480" spans="1:13" x14ac:dyDescent="0.25">
      <c r="A12480">
        <v>285704</v>
      </c>
      <c r="B12480">
        <v>1</v>
      </c>
      <c r="C12480" s="1">
        <v>43035</v>
      </c>
      <c r="D12480">
        <v>431929</v>
      </c>
      <c r="E12480">
        <v>457</v>
      </c>
      <c r="F12480">
        <v>3</v>
      </c>
      <c r="G12480">
        <v>329.92500000000001</v>
      </c>
      <c r="H12480" s="1">
        <v>43041</v>
      </c>
      <c r="I12480">
        <v>999999</v>
      </c>
      <c r="J12480">
        <v>329.92500000000001</v>
      </c>
      <c r="K12480">
        <v>168.21</v>
      </c>
      <c r="L12480" t="s">
        <v>14</v>
      </c>
      <c r="M12480">
        <v>0.86170000000000002</v>
      </c>
    </row>
    <row r="12481" spans="1:13" x14ac:dyDescent="0.25">
      <c r="A12481">
        <v>285704</v>
      </c>
      <c r="B12481">
        <v>2</v>
      </c>
      <c r="C12481" s="1">
        <v>43035</v>
      </c>
      <c r="D12481">
        <v>431929</v>
      </c>
      <c r="E12481">
        <v>1461</v>
      </c>
      <c r="F12481">
        <v>4</v>
      </c>
      <c r="G12481">
        <v>431.2</v>
      </c>
      <c r="H12481" s="1">
        <v>43041</v>
      </c>
      <c r="I12481">
        <v>999999</v>
      </c>
      <c r="J12481">
        <v>401.01600000000002</v>
      </c>
      <c r="K12481">
        <v>198.29599999999999</v>
      </c>
      <c r="L12481" t="s">
        <v>14</v>
      </c>
      <c r="M12481">
        <v>0.86170000000000002</v>
      </c>
    </row>
    <row r="12482" spans="1:13" x14ac:dyDescent="0.25">
      <c r="A12482">
        <v>285800</v>
      </c>
      <c r="B12482">
        <v>0</v>
      </c>
      <c r="C12482" s="1">
        <v>43036</v>
      </c>
      <c r="D12482">
        <v>1588479</v>
      </c>
      <c r="E12482">
        <v>1718</v>
      </c>
      <c r="F12482">
        <v>6</v>
      </c>
      <c r="G12482">
        <v>63.116999999999997</v>
      </c>
      <c r="H12482" s="1">
        <v>43036</v>
      </c>
      <c r="I12482">
        <v>590</v>
      </c>
      <c r="J12482">
        <v>63.116999999999997</v>
      </c>
      <c r="K12482">
        <v>29.024999999999999</v>
      </c>
      <c r="L12482" t="s">
        <v>13</v>
      </c>
      <c r="M12482">
        <v>1</v>
      </c>
    </row>
    <row r="12483" spans="1:13" x14ac:dyDescent="0.25">
      <c r="A12483">
        <v>285801</v>
      </c>
      <c r="B12483">
        <v>0</v>
      </c>
      <c r="C12483" s="1">
        <v>43036</v>
      </c>
      <c r="D12483">
        <v>406180</v>
      </c>
      <c r="E12483">
        <v>115</v>
      </c>
      <c r="F12483">
        <v>3</v>
      </c>
      <c r="G12483">
        <v>224.99100000000001</v>
      </c>
      <c r="H12483" s="1">
        <v>43038</v>
      </c>
      <c r="I12483">
        <v>999999</v>
      </c>
      <c r="J12483">
        <v>202.49189999999999</v>
      </c>
      <c r="K12483">
        <v>74.546999999999997</v>
      </c>
      <c r="L12483" t="s">
        <v>14</v>
      </c>
      <c r="M12483">
        <v>0.86170000000000002</v>
      </c>
    </row>
    <row r="12484" spans="1:13" x14ac:dyDescent="0.25">
      <c r="A12484">
        <v>285801</v>
      </c>
      <c r="B12484">
        <v>1</v>
      </c>
      <c r="C12484" s="1">
        <v>43036</v>
      </c>
      <c r="D12484">
        <v>406180</v>
      </c>
      <c r="E12484">
        <v>164</v>
      </c>
      <c r="F12484">
        <v>2</v>
      </c>
      <c r="G12484">
        <v>1512.59</v>
      </c>
      <c r="H12484" s="1">
        <v>43038</v>
      </c>
      <c r="I12484">
        <v>999999</v>
      </c>
      <c r="J12484">
        <v>1376.4568999999999</v>
      </c>
      <c r="K12484">
        <v>501.15350000000001</v>
      </c>
      <c r="L12484" t="s">
        <v>14</v>
      </c>
      <c r="M12484">
        <v>0.86170000000000002</v>
      </c>
    </row>
    <row r="12485" spans="1:13" x14ac:dyDescent="0.25">
      <c r="A12485">
        <v>285801</v>
      </c>
      <c r="B12485">
        <v>2</v>
      </c>
      <c r="C12485" s="1">
        <v>43036</v>
      </c>
      <c r="D12485">
        <v>406180</v>
      </c>
      <c r="E12485">
        <v>1458</v>
      </c>
      <c r="F12485">
        <v>1</v>
      </c>
      <c r="G12485">
        <v>280</v>
      </c>
      <c r="H12485" s="1">
        <v>43038</v>
      </c>
      <c r="I12485">
        <v>999999</v>
      </c>
      <c r="J12485">
        <v>280</v>
      </c>
      <c r="K12485">
        <v>128.75800000000001</v>
      </c>
      <c r="L12485" t="s">
        <v>14</v>
      </c>
      <c r="M12485">
        <v>0.86170000000000002</v>
      </c>
    </row>
    <row r="12486" spans="1:13" x14ac:dyDescent="0.25">
      <c r="A12486">
        <v>285802</v>
      </c>
      <c r="B12486">
        <v>0</v>
      </c>
      <c r="C12486" s="1">
        <v>43036</v>
      </c>
      <c r="D12486">
        <v>336151</v>
      </c>
      <c r="E12486">
        <v>1455</v>
      </c>
      <c r="F12486">
        <v>3</v>
      </c>
      <c r="G12486">
        <v>406</v>
      </c>
      <c r="H12486" s="1">
        <v>43037</v>
      </c>
      <c r="I12486">
        <v>999999</v>
      </c>
      <c r="J12486">
        <v>406</v>
      </c>
      <c r="K12486">
        <v>186.70400000000001</v>
      </c>
      <c r="L12486" t="s">
        <v>15</v>
      </c>
      <c r="M12486">
        <v>1.2891999999999999</v>
      </c>
    </row>
    <row r="12487" spans="1:13" x14ac:dyDescent="0.25">
      <c r="A12487">
        <v>285803</v>
      </c>
      <c r="B12487">
        <v>0</v>
      </c>
      <c r="C12487" s="1">
        <v>43036</v>
      </c>
      <c r="D12487">
        <v>1480424</v>
      </c>
      <c r="E12487">
        <v>1508</v>
      </c>
      <c r="F12487">
        <v>4</v>
      </c>
      <c r="G12487">
        <v>420</v>
      </c>
      <c r="H12487" s="1">
        <v>43038</v>
      </c>
      <c r="I12487">
        <v>999999</v>
      </c>
      <c r="J12487">
        <v>369.6</v>
      </c>
      <c r="K12487">
        <v>193.14400000000001</v>
      </c>
      <c r="L12487" t="s">
        <v>13</v>
      </c>
      <c r="M12487">
        <v>1</v>
      </c>
    </row>
    <row r="12488" spans="1:13" x14ac:dyDescent="0.25">
      <c r="A12488">
        <v>285804</v>
      </c>
      <c r="B12488">
        <v>0</v>
      </c>
      <c r="C12488" s="1">
        <v>43036</v>
      </c>
      <c r="D12488">
        <v>249901</v>
      </c>
      <c r="E12488">
        <v>425</v>
      </c>
      <c r="F12488">
        <v>6</v>
      </c>
      <c r="G12488">
        <v>553.5</v>
      </c>
      <c r="H12488" s="1">
        <v>43036</v>
      </c>
      <c r="I12488">
        <v>100</v>
      </c>
      <c r="J12488">
        <v>553.5</v>
      </c>
      <c r="K12488">
        <v>282.19499999999999</v>
      </c>
      <c r="L12488" t="s">
        <v>15</v>
      </c>
      <c r="M12488">
        <v>1.2891999999999999</v>
      </c>
    </row>
    <row r="12489" spans="1:13" x14ac:dyDescent="0.25">
      <c r="A12489">
        <v>285804</v>
      </c>
      <c r="B12489">
        <v>1</v>
      </c>
      <c r="C12489" s="1">
        <v>43036</v>
      </c>
      <c r="D12489">
        <v>249901</v>
      </c>
      <c r="E12489">
        <v>419</v>
      </c>
      <c r="F12489">
        <v>2</v>
      </c>
      <c r="G12489">
        <v>553.5</v>
      </c>
      <c r="H12489" s="1">
        <v>43036</v>
      </c>
      <c r="I12489">
        <v>100</v>
      </c>
      <c r="J12489">
        <v>492.61500000000001</v>
      </c>
      <c r="K12489">
        <v>282.19499999999999</v>
      </c>
      <c r="L12489" t="s">
        <v>15</v>
      </c>
      <c r="M12489">
        <v>1.2891999999999999</v>
      </c>
    </row>
    <row r="12490" spans="1:13" x14ac:dyDescent="0.25">
      <c r="A12490">
        <v>285805</v>
      </c>
      <c r="B12490">
        <v>0</v>
      </c>
      <c r="C12490" s="1">
        <v>43036</v>
      </c>
      <c r="D12490">
        <v>1536754</v>
      </c>
      <c r="E12490">
        <v>1490</v>
      </c>
      <c r="F12490">
        <v>6</v>
      </c>
      <c r="G12490">
        <v>180.6</v>
      </c>
      <c r="H12490" s="1">
        <v>43037</v>
      </c>
      <c r="I12490">
        <v>999999</v>
      </c>
      <c r="J12490">
        <v>178.79400000000001</v>
      </c>
      <c r="K12490">
        <v>92.078000000000003</v>
      </c>
      <c r="L12490" t="s">
        <v>13</v>
      </c>
      <c r="M12490">
        <v>1</v>
      </c>
    </row>
    <row r="12491" spans="1:13" x14ac:dyDescent="0.25">
      <c r="A12491">
        <v>285805</v>
      </c>
      <c r="B12491">
        <v>1</v>
      </c>
      <c r="C12491" s="1">
        <v>43036</v>
      </c>
      <c r="D12491">
        <v>1536754</v>
      </c>
      <c r="E12491">
        <v>1582</v>
      </c>
      <c r="F12491">
        <v>2</v>
      </c>
      <c r="G12491">
        <v>23.387</v>
      </c>
      <c r="H12491" s="1">
        <v>43037</v>
      </c>
      <c r="I12491">
        <v>999999</v>
      </c>
      <c r="J12491">
        <v>21.048300000000001</v>
      </c>
      <c r="K12491">
        <v>10.750999999999999</v>
      </c>
      <c r="L12491" t="s">
        <v>13</v>
      </c>
      <c r="M12491">
        <v>1</v>
      </c>
    </row>
    <row r="12492" spans="1:13" x14ac:dyDescent="0.25">
      <c r="A12492">
        <v>285806</v>
      </c>
      <c r="B12492">
        <v>0</v>
      </c>
      <c r="C12492" s="1">
        <v>43036</v>
      </c>
      <c r="D12492">
        <v>1139729</v>
      </c>
      <c r="E12492">
        <v>171</v>
      </c>
      <c r="F12492">
        <v>1</v>
      </c>
      <c r="G12492">
        <v>94.05</v>
      </c>
      <c r="H12492" s="1">
        <v>43037</v>
      </c>
      <c r="I12492">
        <v>999999</v>
      </c>
      <c r="J12492">
        <v>94.05</v>
      </c>
      <c r="K12492">
        <v>43.253500000000003</v>
      </c>
      <c r="L12492" t="s">
        <v>16</v>
      </c>
      <c r="M12492">
        <v>0.76370000000000005</v>
      </c>
    </row>
    <row r="12493" spans="1:13" x14ac:dyDescent="0.25">
      <c r="A12493">
        <v>285806</v>
      </c>
      <c r="B12493">
        <v>1</v>
      </c>
      <c r="C12493" s="1">
        <v>43036</v>
      </c>
      <c r="D12493">
        <v>1139729</v>
      </c>
      <c r="E12493">
        <v>1583</v>
      </c>
      <c r="F12493">
        <v>6</v>
      </c>
      <c r="G12493">
        <v>18.056999999999999</v>
      </c>
      <c r="H12493" s="1">
        <v>43037</v>
      </c>
      <c r="I12493">
        <v>999999</v>
      </c>
      <c r="J12493">
        <v>18.056999999999999</v>
      </c>
      <c r="K12493">
        <v>8.3070000000000004</v>
      </c>
      <c r="L12493" t="s">
        <v>16</v>
      </c>
      <c r="M12493">
        <v>0.76370000000000005</v>
      </c>
    </row>
    <row r="12494" spans="1:13" x14ac:dyDescent="0.25">
      <c r="A12494">
        <v>285806</v>
      </c>
      <c r="B12494">
        <v>2</v>
      </c>
      <c r="C12494" s="1">
        <v>43036</v>
      </c>
      <c r="D12494">
        <v>1139729</v>
      </c>
      <c r="E12494">
        <v>324</v>
      </c>
      <c r="F12494">
        <v>7</v>
      </c>
      <c r="G12494">
        <v>475</v>
      </c>
      <c r="H12494" s="1">
        <v>43037</v>
      </c>
      <c r="I12494">
        <v>999999</v>
      </c>
      <c r="J12494">
        <v>422.75</v>
      </c>
      <c r="K12494">
        <v>218.43350000000001</v>
      </c>
      <c r="L12494" t="s">
        <v>16</v>
      </c>
      <c r="M12494">
        <v>0.76370000000000005</v>
      </c>
    </row>
    <row r="12495" spans="1:13" x14ac:dyDescent="0.25">
      <c r="A12495">
        <v>285807</v>
      </c>
      <c r="B12495">
        <v>0</v>
      </c>
      <c r="C12495" s="1">
        <v>43036</v>
      </c>
      <c r="D12495">
        <v>1792323</v>
      </c>
      <c r="E12495">
        <v>1931</v>
      </c>
      <c r="F12495">
        <v>3</v>
      </c>
      <c r="G12495">
        <v>251.99100000000001</v>
      </c>
      <c r="H12495" s="1">
        <v>43036</v>
      </c>
      <c r="I12495">
        <v>610</v>
      </c>
      <c r="J12495">
        <v>251.99100000000001</v>
      </c>
      <c r="K12495">
        <v>128.47499999999999</v>
      </c>
      <c r="L12495" t="s">
        <v>13</v>
      </c>
      <c r="M12495">
        <v>1</v>
      </c>
    </row>
    <row r="12496" spans="1:13" x14ac:dyDescent="0.25">
      <c r="A12496">
        <v>285807</v>
      </c>
      <c r="B12496">
        <v>1</v>
      </c>
      <c r="C12496" s="1">
        <v>43036</v>
      </c>
      <c r="D12496">
        <v>1792323</v>
      </c>
      <c r="E12496">
        <v>111</v>
      </c>
      <c r="F12496">
        <v>1</v>
      </c>
      <c r="G12496">
        <v>224.99100000000001</v>
      </c>
      <c r="H12496" s="1">
        <v>43036</v>
      </c>
      <c r="I12496">
        <v>610</v>
      </c>
      <c r="J12496">
        <v>204.74180000000001</v>
      </c>
      <c r="K12496">
        <v>74.546999999999997</v>
      </c>
      <c r="L12496" t="s">
        <v>13</v>
      </c>
      <c r="M12496">
        <v>1</v>
      </c>
    </row>
    <row r="12497" spans="1:13" x14ac:dyDescent="0.25">
      <c r="A12497">
        <v>283505</v>
      </c>
      <c r="B12497">
        <v>0</v>
      </c>
      <c r="C12497" s="1">
        <v>43013</v>
      </c>
      <c r="D12497">
        <v>1963814</v>
      </c>
      <c r="E12497">
        <v>2106</v>
      </c>
      <c r="F12497">
        <v>1</v>
      </c>
      <c r="G12497">
        <v>789.75</v>
      </c>
      <c r="H12497" s="1">
        <v>43015</v>
      </c>
      <c r="I12497">
        <v>999999</v>
      </c>
      <c r="J12497">
        <v>789.75</v>
      </c>
      <c r="K12497">
        <v>363.17700000000002</v>
      </c>
      <c r="L12497" t="s">
        <v>13</v>
      </c>
      <c r="M12497">
        <v>1</v>
      </c>
    </row>
    <row r="12498" spans="1:13" x14ac:dyDescent="0.25">
      <c r="A12498">
        <v>283505</v>
      </c>
      <c r="B12498">
        <v>1</v>
      </c>
      <c r="C12498" s="1">
        <v>43013</v>
      </c>
      <c r="D12498">
        <v>1963814</v>
      </c>
      <c r="E12498">
        <v>1929</v>
      </c>
      <c r="F12498">
        <v>5</v>
      </c>
      <c r="G12498">
        <v>443.7</v>
      </c>
      <c r="H12498" s="1">
        <v>43015</v>
      </c>
      <c r="I12498">
        <v>999999</v>
      </c>
      <c r="J12498">
        <v>443.7</v>
      </c>
      <c r="K12498">
        <v>204.03899999999999</v>
      </c>
      <c r="L12498" t="s">
        <v>13</v>
      </c>
      <c r="M12498">
        <v>1</v>
      </c>
    </row>
    <row r="12499" spans="1:13" x14ac:dyDescent="0.25">
      <c r="A12499">
        <v>283506</v>
      </c>
      <c r="B12499">
        <v>0</v>
      </c>
      <c r="C12499" s="1">
        <v>43013</v>
      </c>
      <c r="D12499">
        <v>1118249</v>
      </c>
      <c r="E12499">
        <v>1885</v>
      </c>
      <c r="F12499">
        <v>1</v>
      </c>
      <c r="G12499">
        <v>1439.1</v>
      </c>
      <c r="H12499" s="1">
        <v>43013</v>
      </c>
      <c r="I12499">
        <v>400</v>
      </c>
      <c r="J12499">
        <v>1439.1</v>
      </c>
      <c r="K12499">
        <v>733.69799999999998</v>
      </c>
      <c r="L12499" t="s">
        <v>16</v>
      </c>
      <c r="M12499">
        <v>0.75929999999999997</v>
      </c>
    </row>
    <row r="12500" spans="1:13" x14ac:dyDescent="0.25">
      <c r="A12500">
        <v>283506</v>
      </c>
      <c r="B12500">
        <v>1</v>
      </c>
      <c r="C12500" s="1">
        <v>43013</v>
      </c>
      <c r="D12500">
        <v>1118249</v>
      </c>
      <c r="E12500">
        <v>424</v>
      </c>
      <c r="F12500">
        <v>1</v>
      </c>
      <c r="G12500">
        <v>404.92500000000001</v>
      </c>
      <c r="H12500" s="1">
        <v>43013</v>
      </c>
      <c r="I12500">
        <v>400</v>
      </c>
      <c r="J12500">
        <v>356.334</v>
      </c>
      <c r="K12500">
        <v>206.44499999999999</v>
      </c>
      <c r="L12500" t="s">
        <v>16</v>
      </c>
      <c r="M12500">
        <v>0.75929999999999997</v>
      </c>
    </row>
    <row r="12501" spans="1:13" x14ac:dyDescent="0.25">
      <c r="A12501">
        <v>283506</v>
      </c>
      <c r="B12501">
        <v>2</v>
      </c>
      <c r="C12501" s="1">
        <v>43013</v>
      </c>
      <c r="D12501">
        <v>1118249</v>
      </c>
      <c r="E12501">
        <v>434</v>
      </c>
      <c r="F12501">
        <v>7</v>
      </c>
      <c r="G12501">
        <v>898.5</v>
      </c>
      <c r="H12501" s="1">
        <v>43013</v>
      </c>
      <c r="I12501">
        <v>400</v>
      </c>
      <c r="J12501">
        <v>898.5</v>
      </c>
      <c r="K12501">
        <v>413.19</v>
      </c>
      <c r="L12501" t="s">
        <v>16</v>
      </c>
      <c r="M12501">
        <v>0.75929999999999997</v>
      </c>
    </row>
    <row r="12502" spans="1:13" x14ac:dyDescent="0.25">
      <c r="A12502">
        <v>283600</v>
      </c>
      <c r="B12502">
        <v>0</v>
      </c>
      <c r="C12502" s="1">
        <v>43014</v>
      </c>
      <c r="D12502">
        <v>1917052</v>
      </c>
      <c r="E12502">
        <v>1657</v>
      </c>
      <c r="F12502">
        <v>1</v>
      </c>
      <c r="G12502">
        <v>233.98699999999999</v>
      </c>
      <c r="H12502" s="1">
        <v>43017</v>
      </c>
      <c r="I12502">
        <v>999999</v>
      </c>
      <c r="J12502">
        <v>210.5883</v>
      </c>
      <c r="K12502">
        <v>107.601</v>
      </c>
      <c r="L12502" t="s">
        <v>13</v>
      </c>
      <c r="M12502">
        <v>1</v>
      </c>
    </row>
    <row r="12503" spans="1:13" x14ac:dyDescent="0.25">
      <c r="A12503">
        <v>283600</v>
      </c>
      <c r="B12503">
        <v>1</v>
      </c>
      <c r="C12503" s="1">
        <v>43014</v>
      </c>
      <c r="D12503">
        <v>1917052</v>
      </c>
      <c r="E12503">
        <v>173</v>
      </c>
      <c r="F12503">
        <v>2</v>
      </c>
      <c r="G12503">
        <v>85.405000000000001</v>
      </c>
      <c r="H12503" s="1">
        <v>43017</v>
      </c>
      <c r="I12503">
        <v>999999</v>
      </c>
      <c r="J12503">
        <v>73.448300000000003</v>
      </c>
      <c r="K12503">
        <v>43.538499999999999</v>
      </c>
      <c r="L12503" t="s">
        <v>13</v>
      </c>
      <c r="M12503">
        <v>1</v>
      </c>
    </row>
    <row r="12504" spans="1:13" x14ac:dyDescent="0.25">
      <c r="A12504">
        <v>283600</v>
      </c>
      <c r="B12504">
        <v>2</v>
      </c>
      <c r="C12504" s="1">
        <v>43014</v>
      </c>
      <c r="D12504">
        <v>1917052</v>
      </c>
      <c r="E12504">
        <v>1100</v>
      </c>
      <c r="F12504">
        <v>2</v>
      </c>
      <c r="G12504">
        <v>695.2</v>
      </c>
      <c r="H12504" s="1">
        <v>43017</v>
      </c>
      <c r="I12504">
        <v>999999</v>
      </c>
      <c r="J12504">
        <v>618.72799999999995</v>
      </c>
      <c r="K12504">
        <v>230.32900000000001</v>
      </c>
      <c r="L12504" t="s">
        <v>13</v>
      </c>
      <c r="M12504">
        <v>1</v>
      </c>
    </row>
    <row r="12505" spans="1:13" x14ac:dyDescent="0.25">
      <c r="A12505">
        <v>283600</v>
      </c>
      <c r="B12505">
        <v>3</v>
      </c>
      <c r="C12505" s="1">
        <v>43014</v>
      </c>
      <c r="D12505">
        <v>1917052</v>
      </c>
      <c r="E12505">
        <v>2089</v>
      </c>
      <c r="F12505">
        <v>3</v>
      </c>
      <c r="G12505">
        <v>231.75</v>
      </c>
      <c r="H12505" s="1">
        <v>43017</v>
      </c>
      <c r="I12505">
        <v>999999</v>
      </c>
      <c r="J12505">
        <v>206.25749999999999</v>
      </c>
      <c r="K12505">
        <v>118.152</v>
      </c>
      <c r="L12505" t="s">
        <v>13</v>
      </c>
      <c r="M12505">
        <v>1</v>
      </c>
    </row>
    <row r="12506" spans="1:13" x14ac:dyDescent="0.25">
      <c r="A12506">
        <v>283600</v>
      </c>
      <c r="B12506">
        <v>4</v>
      </c>
      <c r="C12506" s="1">
        <v>43014</v>
      </c>
      <c r="D12506">
        <v>1917052</v>
      </c>
      <c r="E12506">
        <v>2515</v>
      </c>
      <c r="F12506">
        <v>1</v>
      </c>
      <c r="G12506">
        <v>4.6900000000000004</v>
      </c>
      <c r="H12506" s="1">
        <v>43017</v>
      </c>
      <c r="I12506">
        <v>999999</v>
      </c>
      <c r="J12506">
        <v>4.6900000000000004</v>
      </c>
      <c r="K12506">
        <v>2.3940000000000001</v>
      </c>
      <c r="L12506" t="s">
        <v>13</v>
      </c>
      <c r="M12506">
        <v>1</v>
      </c>
    </row>
    <row r="12507" spans="1:13" x14ac:dyDescent="0.25">
      <c r="A12507">
        <v>283600</v>
      </c>
      <c r="B12507">
        <v>5</v>
      </c>
      <c r="C12507" s="1">
        <v>43014</v>
      </c>
      <c r="D12507">
        <v>1917052</v>
      </c>
      <c r="E12507">
        <v>459</v>
      </c>
      <c r="F12507">
        <v>7</v>
      </c>
      <c r="G12507">
        <v>404.85</v>
      </c>
      <c r="H12507" s="1">
        <v>43017</v>
      </c>
      <c r="I12507">
        <v>999999</v>
      </c>
      <c r="J12507">
        <v>404.85</v>
      </c>
      <c r="K12507">
        <v>206.4</v>
      </c>
      <c r="L12507" t="s">
        <v>13</v>
      </c>
      <c r="M12507">
        <v>1</v>
      </c>
    </row>
    <row r="12508" spans="1:13" x14ac:dyDescent="0.25">
      <c r="A12508">
        <v>283601</v>
      </c>
      <c r="B12508">
        <v>0</v>
      </c>
      <c r="C12508" s="1">
        <v>43014</v>
      </c>
      <c r="D12508">
        <v>1490896</v>
      </c>
      <c r="E12508">
        <v>2087</v>
      </c>
      <c r="F12508">
        <v>1</v>
      </c>
      <c r="G12508">
        <v>711.9</v>
      </c>
      <c r="H12508" s="1">
        <v>43014</v>
      </c>
      <c r="I12508">
        <v>480</v>
      </c>
      <c r="J12508">
        <v>711.9</v>
      </c>
      <c r="K12508">
        <v>327.375</v>
      </c>
      <c r="L12508" t="s">
        <v>13</v>
      </c>
      <c r="M12508">
        <v>1</v>
      </c>
    </row>
    <row r="12509" spans="1:13" x14ac:dyDescent="0.25">
      <c r="A12509">
        <v>283601</v>
      </c>
      <c r="B12509">
        <v>1</v>
      </c>
      <c r="C12509" s="1">
        <v>43014</v>
      </c>
      <c r="D12509">
        <v>1490896</v>
      </c>
      <c r="E12509">
        <v>1443</v>
      </c>
      <c r="F12509">
        <v>3</v>
      </c>
      <c r="G12509">
        <v>824.6</v>
      </c>
      <c r="H12509" s="1">
        <v>43014</v>
      </c>
      <c r="I12509">
        <v>480</v>
      </c>
      <c r="J12509">
        <v>824.6</v>
      </c>
      <c r="K12509">
        <v>273.20999999999998</v>
      </c>
      <c r="L12509" t="s">
        <v>13</v>
      </c>
      <c r="M12509">
        <v>1</v>
      </c>
    </row>
    <row r="12510" spans="1:13" x14ac:dyDescent="0.25">
      <c r="A12510">
        <v>283602</v>
      </c>
      <c r="B12510">
        <v>0</v>
      </c>
      <c r="C12510" s="1">
        <v>43014</v>
      </c>
      <c r="D12510">
        <v>1674311</v>
      </c>
      <c r="E12510">
        <v>1449</v>
      </c>
      <c r="F12510">
        <v>6</v>
      </c>
      <c r="G12510">
        <v>420</v>
      </c>
      <c r="H12510" s="1">
        <v>43015</v>
      </c>
      <c r="I12510">
        <v>999999</v>
      </c>
      <c r="J12510">
        <v>420</v>
      </c>
      <c r="K12510">
        <v>193.14400000000001</v>
      </c>
      <c r="L12510" t="s">
        <v>13</v>
      </c>
      <c r="M12510">
        <v>1</v>
      </c>
    </row>
    <row r="12511" spans="1:13" x14ac:dyDescent="0.25">
      <c r="A12511">
        <v>283603</v>
      </c>
      <c r="B12511">
        <v>0</v>
      </c>
      <c r="C12511" s="1">
        <v>43014</v>
      </c>
      <c r="D12511">
        <v>1024072</v>
      </c>
      <c r="E12511">
        <v>1564</v>
      </c>
      <c r="F12511">
        <v>2</v>
      </c>
      <c r="G12511">
        <v>422.8</v>
      </c>
      <c r="H12511" s="1">
        <v>43014</v>
      </c>
      <c r="I12511">
        <v>380</v>
      </c>
      <c r="J12511">
        <v>422.8</v>
      </c>
      <c r="K12511">
        <v>140.084</v>
      </c>
      <c r="L12511" t="s">
        <v>16</v>
      </c>
      <c r="M12511">
        <v>0.76480000000000004</v>
      </c>
    </row>
    <row r="12512" spans="1:13" x14ac:dyDescent="0.25">
      <c r="A12512">
        <v>283603</v>
      </c>
      <c r="B12512">
        <v>1</v>
      </c>
      <c r="C12512" s="1">
        <v>43014</v>
      </c>
      <c r="D12512">
        <v>1024072</v>
      </c>
      <c r="E12512">
        <v>46</v>
      </c>
      <c r="F12512">
        <v>8</v>
      </c>
      <c r="G12512">
        <v>134.95500000000001</v>
      </c>
      <c r="H12512" s="1">
        <v>43014</v>
      </c>
      <c r="I12512">
        <v>380</v>
      </c>
      <c r="J12512">
        <v>134.95500000000001</v>
      </c>
      <c r="K12512">
        <v>68.805000000000007</v>
      </c>
      <c r="L12512" t="s">
        <v>16</v>
      </c>
      <c r="M12512">
        <v>0.76480000000000004</v>
      </c>
    </row>
    <row r="12513" spans="1:13" x14ac:dyDescent="0.25">
      <c r="A12513">
        <v>283604</v>
      </c>
      <c r="B12513">
        <v>0</v>
      </c>
      <c r="C12513" s="1">
        <v>43014</v>
      </c>
      <c r="D12513">
        <v>1358365</v>
      </c>
      <c r="E12513">
        <v>445</v>
      </c>
      <c r="F12513">
        <v>9</v>
      </c>
      <c r="G12513">
        <v>838.5</v>
      </c>
      <c r="H12513" s="1">
        <v>43019</v>
      </c>
      <c r="I12513">
        <v>999999</v>
      </c>
      <c r="J12513">
        <v>754.65</v>
      </c>
      <c r="K12513">
        <v>385.59</v>
      </c>
      <c r="L12513" t="s">
        <v>13</v>
      </c>
      <c r="M12513">
        <v>1</v>
      </c>
    </row>
    <row r="12514" spans="1:13" x14ac:dyDescent="0.25">
      <c r="A12514">
        <v>283700</v>
      </c>
      <c r="B12514">
        <v>0</v>
      </c>
      <c r="C12514" s="1">
        <v>43015</v>
      </c>
      <c r="D12514">
        <v>1197951</v>
      </c>
      <c r="E12514">
        <v>1451</v>
      </c>
      <c r="F12514">
        <v>1</v>
      </c>
      <c r="G12514">
        <v>375.2</v>
      </c>
      <c r="H12514" s="1">
        <v>43015</v>
      </c>
      <c r="I12514">
        <v>390</v>
      </c>
      <c r="J12514">
        <v>333.928</v>
      </c>
      <c r="K12514">
        <v>172.536</v>
      </c>
      <c r="L12514" t="s">
        <v>16</v>
      </c>
      <c r="M12514">
        <v>0.76480000000000004</v>
      </c>
    </row>
    <row r="12515" spans="1:13" x14ac:dyDescent="0.25">
      <c r="A12515">
        <v>283700</v>
      </c>
      <c r="B12515">
        <v>1</v>
      </c>
      <c r="C12515" s="1">
        <v>43015</v>
      </c>
      <c r="D12515">
        <v>1197951</v>
      </c>
      <c r="E12515">
        <v>1441</v>
      </c>
      <c r="F12515">
        <v>2</v>
      </c>
      <c r="G12515">
        <v>280</v>
      </c>
      <c r="H12515" s="1">
        <v>43015</v>
      </c>
      <c r="I12515">
        <v>390</v>
      </c>
      <c r="J12515">
        <v>252</v>
      </c>
      <c r="K12515">
        <v>128.75800000000001</v>
      </c>
      <c r="L12515" t="s">
        <v>16</v>
      </c>
      <c r="M12515">
        <v>0.76480000000000004</v>
      </c>
    </row>
    <row r="12516" spans="1:13" x14ac:dyDescent="0.25">
      <c r="A12516">
        <v>283700</v>
      </c>
      <c r="B12516">
        <v>2</v>
      </c>
      <c r="C12516" s="1">
        <v>43015</v>
      </c>
      <c r="D12516">
        <v>1197951</v>
      </c>
      <c r="E12516">
        <v>1928</v>
      </c>
      <c r="F12516">
        <v>3</v>
      </c>
      <c r="G12516">
        <v>809.1</v>
      </c>
      <c r="H12516" s="1">
        <v>43015</v>
      </c>
      <c r="I12516">
        <v>390</v>
      </c>
      <c r="J12516">
        <v>728.19</v>
      </c>
      <c r="K12516">
        <v>372.07799999999997</v>
      </c>
      <c r="L12516" t="s">
        <v>16</v>
      </c>
      <c r="M12516">
        <v>0.76480000000000004</v>
      </c>
    </row>
    <row r="12517" spans="1:13" x14ac:dyDescent="0.25">
      <c r="A12517">
        <v>283700</v>
      </c>
      <c r="B12517">
        <v>3</v>
      </c>
      <c r="C12517" s="1">
        <v>43015</v>
      </c>
      <c r="D12517">
        <v>1197951</v>
      </c>
      <c r="E12517">
        <v>610</v>
      </c>
      <c r="F12517">
        <v>2</v>
      </c>
      <c r="G12517">
        <v>163.5</v>
      </c>
      <c r="H12517" s="1">
        <v>43015</v>
      </c>
      <c r="I12517">
        <v>390</v>
      </c>
      <c r="J12517">
        <v>148.785</v>
      </c>
      <c r="K12517">
        <v>83.355000000000004</v>
      </c>
      <c r="L12517" t="s">
        <v>16</v>
      </c>
      <c r="M12517">
        <v>0.76480000000000004</v>
      </c>
    </row>
    <row r="12518" spans="1:13" x14ac:dyDescent="0.25">
      <c r="A12518">
        <v>283701</v>
      </c>
      <c r="B12518">
        <v>0</v>
      </c>
      <c r="C12518" s="1">
        <v>43015</v>
      </c>
      <c r="D12518">
        <v>288057</v>
      </c>
      <c r="E12518">
        <v>2272</v>
      </c>
      <c r="F12518">
        <v>2</v>
      </c>
      <c r="G12518">
        <v>241.65</v>
      </c>
      <c r="H12518" s="1">
        <v>43019</v>
      </c>
      <c r="I12518">
        <v>999999</v>
      </c>
      <c r="J12518">
        <v>210.2355</v>
      </c>
      <c r="K12518">
        <v>111.123</v>
      </c>
      <c r="L12518" t="s">
        <v>15</v>
      </c>
      <c r="M12518">
        <v>1.2575000000000001</v>
      </c>
    </row>
    <row r="12519" spans="1:13" x14ac:dyDescent="0.25">
      <c r="A12519">
        <v>283702</v>
      </c>
      <c r="B12519">
        <v>0</v>
      </c>
      <c r="C12519" s="1">
        <v>43015</v>
      </c>
      <c r="D12519">
        <v>1931322</v>
      </c>
      <c r="E12519">
        <v>1414</v>
      </c>
      <c r="F12519">
        <v>3</v>
      </c>
      <c r="G12519">
        <v>358.4</v>
      </c>
      <c r="H12519" s="1">
        <v>43017</v>
      </c>
      <c r="I12519">
        <v>999999</v>
      </c>
      <c r="J12519">
        <v>322.56</v>
      </c>
      <c r="K12519">
        <v>164.822</v>
      </c>
      <c r="L12519" t="s">
        <v>13</v>
      </c>
      <c r="M12519">
        <v>1</v>
      </c>
    </row>
    <row r="12520" spans="1:13" x14ac:dyDescent="0.25">
      <c r="A12520">
        <v>283703</v>
      </c>
      <c r="B12520">
        <v>0</v>
      </c>
      <c r="C12520" s="1">
        <v>43015</v>
      </c>
      <c r="D12520">
        <v>376037</v>
      </c>
      <c r="E12520">
        <v>424</v>
      </c>
      <c r="F12520">
        <v>4</v>
      </c>
      <c r="G12520">
        <v>404.92500000000001</v>
      </c>
      <c r="H12520" s="1">
        <v>43019</v>
      </c>
      <c r="I12520">
        <v>999999</v>
      </c>
      <c r="J12520">
        <v>404.92500000000001</v>
      </c>
      <c r="K12520">
        <v>206.44499999999999</v>
      </c>
      <c r="L12520" t="s">
        <v>15</v>
      </c>
      <c r="M12520">
        <v>1.2575000000000001</v>
      </c>
    </row>
    <row r="12521" spans="1:13" x14ac:dyDescent="0.25">
      <c r="A12521">
        <v>283703</v>
      </c>
      <c r="B12521">
        <v>1</v>
      </c>
      <c r="C12521" s="1">
        <v>43015</v>
      </c>
      <c r="D12521">
        <v>376037</v>
      </c>
      <c r="E12521">
        <v>1853</v>
      </c>
      <c r="F12521">
        <v>3</v>
      </c>
      <c r="G12521">
        <v>1790.91</v>
      </c>
      <c r="H12521" s="1">
        <v>43019</v>
      </c>
      <c r="I12521">
        <v>999999</v>
      </c>
      <c r="J12521">
        <v>1790.91</v>
      </c>
      <c r="K12521">
        <v>823.572</v>
      </c>
      <c r="L12521" t="s">
        <v>15</v>
      </c>
      <c r="M12521">
        <v>1.2575000000000001</v>
      </c>
    </row>
    <row r="12522" spans="1:13" x14ac:dyDescent="0.25">
      <c r="A12522">
        <v>283703</v>
      </c>
      <c r="B12522">
        <v>2</v>
      </c>
      <c r="C12522" s="1">
        <v>43015</v>
      </c>
      <c r="D12522">
        <v>376037</v>
      </c>
      <c r="E12522">
        <v>1625</v>
      </c>
      <c r="F12522">
        <v>1</v>
      </c>
      <c r="G12522">
        <v>284.7</v>
      </c>
      <c r="H12522" s="1">
        <v>43019</v>
      </c>
      <c r="I12522">
        <v>999999</v>
      </c>
      <c r="J12522">
        <v>264.77100000000002</v>
      </c>
      <c r="K12522">
        <v>94.328000000000003</v>
      </c>
      <c r="L12522" t="s">
        <v>15</v>
      </c>
      <c r="M12522">
        <v>1.2575000000000001</v>
      </c>
    </row>
    <row r="12523" spans="1:13" x14ac:dyDescent="0.25">
      <c r="A12523">
        <v>283704</v>
      </c>
      <c r="B12523">
        <v>0</v>
      </c>
      <c r="C12523" s="1">
        <v>43015</v>
      </c>
      <c r="D12523">
        <v>2031123</v>
      </c>
      <c r="E12523">
        <v>442</v>
      </c>
      <c r="F12523">
        <v>1</v>
      </c>
      <c r="G12523">
        <v>404.85</v>
      </c>
      <c r="H12523" s="1">
        <v>43015</v>
      </c>
      <c r="I12523">
        <v>605</v>
      </c>
      <c r="J12523">
        <v>400.80149999999998</v>
      </c>
      <c r="K12523">
        <v>206.4</v>
      </c>
      <c r="L12523" t="s">
        <v>13</v>
      </c>
      <c r="M12523">
        <v>1</v>
      </c>
    </row>
    <row r="12524" spans="1:13" x14ac:dyDescent="0.25">
      <c r="A12524">
        <v>283704</v>
      </c>
      <c r="B12524">
        <v>1</v>
      </c>
      <c r="C12524" s="1">
        <v>43015</v>
      </c>
      <c r="D12524">
        <v>2031123</v>
      </c>
      <c r="E12524">
        <v>1710</v>
      </c>
      <c r="F12524">
        <v>3</v>
      </c>
      <c r="G12524">
        <v>63.116999999999997</v>
      </c>
      <c r="H12524" s="1">
        <v>43015</v>
      </c>
      <c r="I12524">
        <v>605</v>
      </c>
      <c r="J12524">
        <v>63.116999999999997</v>
      </c>
      <c r="K12524">
        <v>29.024999999999999</v>
      </c>
      <c r="L12524" t="s">
        <v>13</v>
      </c>
      <c r="M12524">
        <v>1</v>
      </c>
    </row>
    <row r="12525" spans="1:13" x14ac:dyDescent="0.25">
      <c r="A12525">
        <v>283705</v>
      </c>
      <c r="B12525">
        <v>0</v>
      </c>
      <c r="C12525" s="1">
        <v>43015</v>
      </c>
      <c r="D12525">
        <v>976182</v>
      </c>
      <c r="E12525">
        <v>1605</v>
      </c>
      <c r="F12525">
        <v>7</v>
      </c>
      <c r="G12525">
        <v>376.98700000000002</v>
      </c>
      <c r="H12525" s="1">
        <v>43015</v>
      </c>
      <c r="I12525">
        <v>360</v>
      </c>
      <c r="J12525">
        <v>331.74849999999998</v>
      </c>
      <c r="K12525">
        <v>124.904</v>
      </c>
      <c r="L12525" t="s">
        <v>16</v>
      </c>
      <c r="M12525">
        <v>0.76480000000000004</v>
      </c>
    </row>
    <row r="12526" spans="1:13" x14ac:dyDescent="0.25">
      <c r="A12526">
        <v>283706</v>
      </c>
      <c r="B12526">
        <v>0</v>
      </c>
      <c r="C12526" s="1">
        <v>43015</v>
      </c>
      <c r="D12526">
        <v>1823678</v>
      </c>
      <c r="E12526">
        <v>534</v>
      </c>
      <c r="F12526">
        <v>2</v>
      </c>
      <c r="G12526">
        <v>208.5</v>
      </c>
      <c r="H12526" s="1">
        <v>43015</v>
      </c>
      <c r="I12526">
        <v>570</v>
      </c>
      <c r="J12526">
        <v>208.5</v>
      </c>
      <c r="K12526">
        <v>106.30500000000001</v>
      </c>
      <c r="L12526" t="s">
        <v>13</v>
      </c>
      <c r="M12526">
        <v>1</v>
      </c>
    </row>
    <row r="12527" spans="1:13" x14ac:dyDescent="0.25">
      <c r="A12527">
        <v>283707</v>
      </c>
      <c r="B12527">
        <v>0</v>
      </c>
      <c r="C12527" s="1">
        <v>43015</v>
      </c>
      <c r="D12527">
        <v>1250509</v>
      </c>
      <c r="E12527">
        <v>1636</v>
      </c>
      <c r="F12527">
        <v>1</v>
      </c>
      <c r="G12527">
        <v>16.457999999999998</v>
      </c>
      <c r="H12527" s="1">
        <v>43015</v>
      </c>
      <c r="I12527">
        <v>585</v>
      </c>
      <c r="J12527">
        <v>14.1538</v>
      </c>
      <c r="K12527">
        <v>7.5659999999999998</v>
      </c>
      <c r="L12527" t="s">
        <v>13</v>
      </c>
      <c r="M12527">
        <v>1</v>
      </c>
    </row>
    <row r="12528" spans="1:13" x14ac:dyDescent="0.25">
      <c r="A12528">
        <v>283707</v>
      </c>
      <c r="B12528">
        <v>1</v>
      </c>
      <c r="C12528" s="1">
        <v>43015</v>
      </c>
      <c r="D12528">
        <v>1250509</v>
      </c>
      <c r="E12528">
        <v>1453</v>
      </c>
      <c r="F12528">
        <v>5</v>
      </c>
      <c r="G12528">
        <v>361.2</v>
      </c>
      <c r="H12528" s="1">
        <v>43015</v>
      </c>
      <c r="I12528">
        <v>585</v>
      </c>
      <c r="J12528">
        <v>357.58800000000002</v>
      </c>
      <c r="K12528">
        <v>166.11</v>
      </c>
      <c r="L12528" t="s">
        <v>13</v>
      </c>
      <c r="M12528">
        <v>1</v>
      </c>
    </row>
    <row r="12529" spans="1:13" x14ac:dyDescent="0.25">
      <c r="A12529">
        <v>283707</v>
      </c>
      <c r="B12529">
        <v>2</v>
      </c>
      <c r="C12529" s="1">
        <v>43015</v>
      </c>
      <c r="D12529">
        <v>1250509</v>
      </c>
      <c r="E12529">
        <v>134</v>
      </c>
      <c r="F12529">
        <v>6</v>
      </c>
      <c r="G12529">
        <v>332.45249999999999</v>
      </c>
      <c r="H12529" s="1">
        <v>43015</v>
      </c>
      <c r="I12529">
        <v>585</v>
      </c>
      <c r="J12529">
        <v>285.90910000000002</v>
      </c>
      <c r="K12529">
        <v>152.8835</v>
      </c>
      <c r="L12529" t="s">
        <v>13</v>
      </c>
      <c r="M12529">
        <v>1</v>
      </c>
    </row>
    <row r="12530" spans="1:13" x14ac:dyDescent="0.25">
      <c r="A12530">
        <v>283707</v>
      </c>
      <c r="B12530">
        <v>3</v>
      </c>
      <c r="C12530" s="1">
        <v>43015</v>
      </c>
      <c r="D12530">
        <v>1250509</v>
      </c>
      <c r="E12530">
        <v>1503</v>
      </c>
      <c r="F12530">
        <v>3</v>
      </c>
      <c r="G12530">
        <v>376.6</v>
      </c>
      <c r="H12530" s="1">
        <v>43015</v>
      </c>
      <c r="I12530">
        <v>585</v>
      </c>
      <c r="J12530">
        <v>376.6</v>
      </c>
      <c r="K12530">
        <v>173.18</v>
      </c>
      <c r="L12530" t="s">
        <v>13</v>
      </c>
      <c r="M12530">
        <v>1</v>
      </c>
    </row>
    <row r="12531" spans="1:13" x14ac:dyDescent="0.25">
      <c r="A12531">
        <v>283707</v>
      </c>
      <c r="B12531">
        <v>4</v>
      </c>
      <c r="C12531" s="1">
        <v>43015</v>
      </c>
      <c r="D12531">
        <v>1250509</v>
      </c>
      <c r="E12531">
        <v>2139</v>
      </c>
      <c r="F12531">
        <v>3</v>
      </c>
      <c r="G12531">
        <v>116.91</v>
      </c>
      <c r="H12531" s="1">
        <v>43015</v>
      </c>
      <c r="I12531">
        <v>585</v>
      </c>
      <c r="J12531">
        <v>108.72629999999999</v>
      </c>
      <c r="K12531">
        <v>59.606999999999999</v>
      </c>
      <c r="L12531" t="s">
        <v>13</v>
      </c>
      <c r="M12531">
        <v>1</v>
      </c>
    </row>
    <row r="12532" spans="1:13" x14ac:dyDescent="0.25">
      <c r="A12532">
        <v>283708</v>
      </c>
      <c r="B12532">
        <v>0</v>
      </c>
      <c r="C12532" s="1">
        <v>43015</v>
      </c>
      <c r="D12532">
        <v>1449685</v>
      </c>
      <c r="E12532">
        <v>1630</v>
      </c>
      <c r="F12532">
        <v>3</v>
      </c>
      <c r="G12532">
        <v>29.757000000000001</v>
      </c>
      <c r="H12532" s="1">
        <v>43015</v>
      </c>
      <c r="I12532">
        <v>670</v>
      </c>
      <c r="J12532">
        <v>28.269100000000002</v>
      </c>
      <c r="K12532">
        <v>9.8539999999999992</v>
      </c>
      <c r="L12532" t="s">
        <v>13</v>
      </c>
      <c r="M12532">
        <v>1</v>
      </c>
    </row>
    <row r="12533" spans="1:13" x14ac:dyDescent="0.25">
      <c r="A12533">
        <v>283900</v>
      </c>
      <c r="B12533">
        <v>0</v>
      </c>
      <c r="C12533" s="1">
        <v>43017</v>
      </c>
      <c r="D12533">
        <v>1628856</v>
      </c>
      <c r="E12533">
        <v>441</v>
      </c>
      <c r="F12533">
        <v>2</v>
      </c>
      <c r="G12533">
        <v>344.85</v>
      </c>
      <c r="H12533" s="1">
        <v>43017</v>
      </c>
      <c r="I12533">
        <v>610</v>
      </c>
      <c r="J12533">
        <v>344.85</v>
      </c>
      <c r="K12533">
        <v>175.815</v>
      </c>
      <c r="L12533" t="s">
        <v>13</v>
      </c>
      <c r="M12533">
        <v>1</v>
      </c>
    </row>
    <row r="12534" spans="1:13" x14ac:dyDescent="0.25">
      <c r="A12534">
        <v>283900</v>
      </c>
      <c r="B12534">
        <v>1</v>
      </c>
      <c r="C12534" s="1">
        <v>43017</v>
      </c>
      <c r="D12534">
        <v>1628856</v>
      </c>
      <c r="E12534">
        <v>1686</v>
      </c>
      <c r="F12534">
        <v>5</v>
      </c>
      <c r="G12534">
        <v>6.2910000000000004</v>
      </c>
      <c r="H12534" s="1">
        <v>43017</v>
      </c>
      <c r="I12534">
        <v>610</v>
      </c>
      <c r="J12534">
        <v>5.9763999999999999</v>
      </c>
      <c r="K12534">
        <v>3.2040000000000002</v>
      </c>
      <c r="L12534" t="s">
        <v>13</v>
      </c>
      <c r="M12534">
        <v>1</v>
      </c>
    </row>
    <row r="12535" spans="1:13" x14ac:dyDescent="0.25">
      <c r="A12535">
        <v>283900</v>
      </c>
      <c r="B12535">
        <v>2</v>
      </c>
      <c r="C12535" s="1">
        <v>43017</v>
      </c>
      <c r="D12535">
        <v>1628856</v>
      </c>
      <c r="E12535">
        <v>2506</v>
      </c>
      <c r="F12535">
        <v>1</v>
      </c>
      <c r="G12535">
        <v>6.6360000000000001</v>
      </c>
      <c r="H12535" s="1">
        <v>43017</v>
      </c>
      <c r="I12535">
        <v>610</v>
      </c>
      <c r="J12535">
        <v>5.9059999999999997</v>
      </c>
      <c r="K12535">
        <v>3.3879999999999999</v>
      </c>
      <c r="L12535" t="s">
        <v>13</v>
      </c>
      <c r="M12535">
        <v>1</v>
      </c>
    </row>
    <row r="12536" spans="1:13" x14ac:dyDescent="0.25">
      <c r="A12536">
        <v>283901</v>
      </c>
      <c r="B12536">
        <v>0</v>
      </c>
      <c r="C12536" s="1">
        <v>43017</v>
      </c>
      <c r="D12536">
        <v>495476</v>
      </c>
      <c r="E12536">
        <v>1440</v>
      </c>
      <c r="F12536">
        <v>4</v>
      </c>
      <c r="G12536">
        <v>264.60000000000002</v>
      </c>
      <c r="H12536" s="1">
        <v>43020</v>
      </c>
      <c r="I12536">
        <v>999999</v>
      </c>
      <c r="J12536">
        <v>264.60000000000002</v>
      </c>
      <c r="K12536">
        <v>121.67400000000001</v>
      </c>
      <c r="L12536" t="s">
        <v>14</v>
      </c>
      <c r="M12536">
        <v>0.85140000000000005</v>
      </c>
    </row>
    <row r="12537" spans="1:13" x14ac:dyDescent="0.25">
      <c r="A12537">
        <v>283901</v>
      </c>
      <c r="B12537">
        <v>1</v>
      </c>
      <c r="C12537" s="1">
        <v>43017</v>
      </c>
      <c r="D12537">
        <v>495476</v>
      </c>
      <c r="E12537">
        <v>727</v>
      </c>
      <c r="F12537">
        <v>6</v>
      </c>
      <c r="G12537">
        <v>282</v>
      </c>
      <c r="H12537" s="1">
        <v>43020</v>
      </c>
      <c r="I12537">
        <v>999999</v>
      </c>
      <c r="J12537">
        <v>245.34</v>
      </c>
      <c r="K12537">
        <v>129.67500000000001</v>
      </c>
      <c r="L12537" t="s">
        <v>14</v>
      </c>
      <c r="M12537">
        <v>0.85140000000000005</v>
      </c>
    </row>
    <row r="12538" spans="1:13" x14ac:dyDescent="0.25">
      <c r="A12538">
        <v>283902</v>
      </c>
      <c r="B12538">
        <v>0</v>
      </c>
      <c r="C12538" s="1">
        <v>43017</v>
      </c>
      <c r="D12538">
        <v>429686</v>
      </c>
      <c r="E12538">
        <v>1629</v>
      </c>
      <c r="F12538">
        <v>5</v>
      </c>
      <c r="G12538">
        <v>12.987</v>
      </c>
      <c r="H12538" s="1">
        <v>43017</v>
      </c>
      <c r="I12538">
        <v>190</v>
      </c>
      <c r="J12538">
        <v>12.987</v>
      </c>
      <c r="K12538">
        <v>6.617</v>
      </c>
      <c r="L12538" t="s">
        <v>14</v>
      </c>
      <c r="M12538">
        <v>0.85140000000000005</v>
      </c>
    </row>
    <row r="12539" spans="1:13" x14ac:dyDescent="0.25">
      <c r="A12539">
        <v>283902</v>
      </c>
      <c r="B12539">
        <v>1</v>
      </c>
      <c r="C12539" s="1">
        <v>43017</v>
      </c>
      <c r="D12539">
        <v>429686</v>
      </c>
      <c r="E12539">
        <v>1555</v>
      </c>
      <c r="F12539">
        <v>1</v>
      </c>
      <c r="G12539">
        <v>515.20000000000005</v>
      </c>
      <c r="H12539" s="1">
        <v>43017</v>
      </c>
      <c r="I12539">
        <v>190</v>
      </c>
      <c r="J12539">
        <v>453.37599999999998</v>
      </c>
      <c r="K12539">
        <v>170.702</v>
      </c>
      <c r="L12539" t="s">
        <v>14</v>
      </c>
      <c r="M12539">
        <v>0.85140000000000005</v>
      </c>
    </row>
    <row r="12540" spans="1:13" x14ac:dyDescent="0.25">
      <c r="A12540">
        <v>283902</v>
      </c>
      <c r="B12540">
        <v>2</v>
      </c>
      <c r="C12540" s="1">
        <v>43017</v>
      </c>
      <c r="D12540">
        <v>429686</v>
      </c>
      <c r="E12540">
        <v>1551</v>
      </c>
      <c r="F12540">
        <v>3</v>
      </c>
      <c r="G12540">
        <v>418.6</v>
      </c>
      <c r="H12540" s="1">
        <v>43017</v>
      </c>
      <c r="I12540">
        <v>190</v>
      </c>
      <c r="J12540">
        <v>359.99599999999998</v>
      </c>
      <c r="K12540">
        <v>192.5</v>
      </c>
      <c r="L12540" t="s">
        <v>14</v>
      </c>
      <c r="M12540">
        <v>0.85140000000000005</v>
      </c>
    </row>
    <row r="12541" spans="1:13" x14ac:dyDescent="0.25">
      <c r="A12541">
        <v>284000</v>
      </c>
      <c r="B12541">
        <v>0</v>
      </c>
      <c r="C12541" s="1">
        <v>43018</v>
      </c>
      <c r="D12541">
        <v>1744139</v>
      </c>
      <c r="E12541">
        <v>1985</v>
      </c>
      <c r="F12541">
        <v>3</v>
      </c>
      <c r="G12541">
        <v>161.99100000000001</v>
      </c>
      <c r="H12541" s="1">
        <v>43018</v>
      </c>
      <c r="I12541">
        <v>605</v>
      </c>
      <c r="J12541">
        <v>140.93209999999999</v>
      </c>
      <c r="K12541">
        <v>74.492999999999995</v>
      </c>
      <c r="L12541" t="s">
        <v>13</v>
      </c>
      <c r="M12541">
        <v>1</v>
      </c>
    </row>
    <row r="12542" spans="1:13" x14ac:dyDescent="0.25">
      <c r="A12542">
        <v>284000</v>
      </c>
      <c r="B12542">
        <v>1</v>
      </c>
      <c r="C12542" s="1">
        <v>43018</v>
      </c>
      <c r="D12542">
        <v>1744139</v>
      </c>
      <c r="E12542">
        <v>162</v>
      </c>
      <c r="F12542">
        <v>3</v>
      </c>
      <c r="G12542">
        <v>1512.59</v>
      </c>
      <c r="H12542" s="1">
        <v>43018</v>
      </c>
      <c r="I12542">
        <v>605</v>
      </c>
      <c r="J12542">
        <v>1512.59</v>
      </c>
      <c r="K12542">
        <v>501.15350000000001</v>
      </c>
      <c r="L12542" t="s">
        <v>13</v>
      </c>
      <c r="M12542">
        <v>1</v>
      </c>
    </row>
    <row r="12543" spans="1:13" x14ac:dyDescent="0.25">
      <c r="A12543">
        <v>284000</v>
      </c>
      <c r="B12543">
        <v>2</v>
      </c>
      <c r="C12543" s="1">
        <v>43018</v>
      </c>
      <c r="D12543">
        <v>1744139</v>
      </c>
      <c r="E12543">
        <v>205</v>
      </c>
      <c r="F12543">
        <v>1</v>
      </c>
      <c r="G12543">
        <v>569.04999999999995</v>
      </c>
      <c r="H12543" s="1">
        <v>43018</v>
      </c>
      <c r="I12543">
        <v>605</v>
      </c>
      <c r="J12543">
        <v>523.52599999999995</v>
      </c>
      <c r="K12543">
        <v>261.68700000000001</v>
      </c>
      <c r="L12543" t="s">
        <v>13</v>
      </c>
      <c r="M12543">
        <v>1</v>
      </c>
    </row>
    <row r="12544" spans="1:13" x14ac:dyDescent="0.25">
      <c r="A12544">
        <v>284001</v>
      </c>
      <c r="B12544">
        <v>0</v>
      </c>
      <c r="C12544" s="1">
        <v>43018</v>
      </c>
      <c r="D12544">
        <v>2044819</v>
      </c>
      <c r="E12544">
        <v>470</v>
      </c>
      <c r="F12544">
        <v>1</v>
      </c>
      <c r="G12544">
        <v>193.5</v>
      </c>
      <c r="H12544" s="1">
        <v>43018</v>
      </c>
      <c r="I12544">
        <v>440</v>
      </c>
      <c r="J12544">
        <v>193.5</v>
      </c>
      <c r="K12544">
        <v>98.655000000000001</v>
      </c>
      <c r="L12544" t="s">
        <v>13</v>
      </c>
      <c r="M12544">
        <v>1</v>
      </c>
    </row>
    <row r="12545" spans="1:13" x14ac:dyDescent="0.25">
      <c r="A12545">
        <v>284001</v>
      </c>
      <c r="B12545">
        <v>1</v>
      </c>
      <c r="C12545" s="1">
        <v>43018</v>
      </c>
      <c r="D12545">
        <v>2044819</v>
      </c>
      <c r="E12545">
        <v>127</v>
      </c>
      <c r="F12545">
        <v>2</v>
      </c>
      <c r="G12545">
        <v>136.22999999999999</v>
      </c>
      <c r="H12545" s="1">
        <v>43018</v>
      </c>
      <c r="I12545">
        <v>440</v>
      </c>
      <c r="J12545">
        <v>136.22999999999999</v>
      </c>
      <c r="K12545">
        <v>69.454499999999996</v>
      </c>
      <c r="L12545" t="s">
        <v>13</v>
      </c>
      <c r="M12545">
        <v>1</v>
      </c>
    </row>
    <row r="12546" spans="1:13" x14ac:dyDescent="0.25">
      <c r="A12546">
        <v>284001</v>
      </c>
      <c r="B12546">
        <v>2</v>
      </c>
      <c r="C12546" s="1">
        <v>43018</v>
      </c>
      <c r="D12546">
        <v>2044819</v>
      </c>
      <c r="E12546">
        <v>331</v>
      </c>
      <c r="F12546">
        <v>5</v>
      </c>
      <c r="G12546">
        <v>189.05</v>
      </c>
      <c r="H12546" s="1">
        <v>43018</v>
      </c>
      <c r="I12546">
        <v>440</v>
      </c>
      <c r="J12546">
        <v>187.15950000000001</v>
      </c>
      <c r="K12546">
        <v>96.387</v>
      </c>
      <c r="L12546" t="s">
        <v>13</v>
      </c>
      <c r="M12546">
        <v>1</v>
      </c>
    </row>
    <row r="12547" spans="1:13" x14ac:dyDescent="0.25">
      <c r="A12547">
        <v>284002</v>
      </c>
      <c r="B12547">
        <v>0</v>
      </c>
      <c r="C12547" s="1">
        <v>43018</v>
      </c>
      <c r="D12547">
        <v>1846728</v>
      </c>
      <c r="E12547">
        <v>1576</v>
      </c>
      <c r="F12547">
        <v>2</v>
      </c>
      <c r="G12547">
        <v>16.887</v>
      </c>
      <c r="H12547" s="1">
        <v>43019</v>
      </c>
      <c r="I12547">
        <v>999999</v>
      </c>
      <c r="J12547">
        <v>14.691599999999999</v>
      </c>
      <c r="K12547">
        <v>8.6059999999999999</v>
      </c>
      <c r="L12547" t="s">
        <v>13</v>
      </c>
      <c r="M12547">
        <v>1</v>
      </c>
    </row>
    <row r="12548" spans="1:13" x14ac:dyDescent="0.25">
      <c r="A12548">
        <v>284003</v>
      </c>
      <c r="B12548">
        <v>0</v>
      </c>
      <c r="C12548" s="1">
        <v>43018</v>
      </c>
      <c r="D12548">
        <v>2018814</v>
      </c>
      <c r="E12548">
        <v>322</v>
      </c>
      <c r="F12548">
        <v>7</v>
      </c>
      <c r="G12548">
        <v>350.55</v>
      </c>
      <c r="H12548" s="1">
        <v>43018</v>
      </c>
      <c r="I12548">
        <v>430</v>
      </c>
      <c r="J12548">
        <v>319.00049999999999</v>
      </c>
      <c r="K12548">
        <v>161.2055</v>
      </c>
      <c r="L12548" t="s">
        <v>13</v>
      </c>
      <c r="M12548">
        <v>1</v>
      </c>
    </row>
    <row r="12549" spans="1:13" x14ac:dyDescent="0.25">
      <c r="A12549">
        <v>284004</v>
      </c>
      <c r="B12549">
        <v>0</v>
      </c>
      <c r="C12549" s="1">
        <v>43018</v>
      </c>
      <c r="D12549">
        <v>1559835</v>
      </c>
      <c r="E12549">
        <v>1422</v>
      </c>
      <c r="F12549">
        <v>1</v>
      </c>
      <c r="G12549">
        <v>421.4</v>
      </c>
      <c r="H12549" s="1">
        <v>43018</v>
      </c>
      <c r="I12549">
        <v>670</v>
      </c>
      <c r="J12549">
        <v>375.04599999999999</v>
      </c>
      <c r="K12549">
        <v>193.78800000000001</v>
      </c>
      <c r="L12549" t="s">
        <v>13</v>
      </c>
      <c r="M12549">
        <v>1</v>
      </c>
    </row>
    <row r="12550" spans="1:13" x14ac:dyDescent="0.25">
      <c r="A12550">
        <v>284004</v>
      </c>
      <c r="B12550">
        <v>1</v>
      </c>
      <c r="C12550" s="1">
        <v>43018</v>
      </c>
      <c r="D12550">
        <v>1559835</v>
      </c>
      <c r="E12550">
        <v>314</v>
      </c>
      <c r="F12550">
        <v>6</v>
      </c>
      <c r="G12550">
        <v>293.55</v>
      </c>
      <c r="H12550" s="1">
        <v>43018</v>
      </c>
      <c r="I12550">
        <v>670</v>
      </c>
      <c r="J12550">
        <v>264.19499999999999</v>
      </c>
      <c r="K12550">
        <v>149.66300000000001</v>
      </c>
      <c r="L12550" t="s">
        <v>13</v>
      </c>
      <c r="M12550">
        <v>1</v>
      </c>
    </row>
    <row r="12551" spans="1:13" x14ac:dyDescent="0.25">
      <c r="A12551">
        <v>284004</v>
      </c>
      <c r="B12551">
        <v>3</v>
      </c>
      <c r="C12551" s="1">
        <v>43018</v>
      </c>
      <c r="D12551">
        <v>1559835</v>
      </c>
      <c r="E12551">
        <v>1318</v>
      </c>
      <c r="F12551">
        <v>4</v>
      </c>
      <c r="G12551">
        <v>23.786000000000001</v>
      </c>
      <c r="H12551" s="1">
        <v>43018</v>
      </c>
      <c r="I12551">
        <v>670</v>
      </c>
      <c r="J12551">
        <v>23.786000000000001</v>
      </c>
      <c r="K12551">
        <v>12.124000000000001</v>
      </c>
      <c r="L12551" t="s">
        <v>13</v>
      </c>
      <c r="M12551">
        <v>1</v>
      </c>
    </row>
    <row r="12552" spans="1:13" x14ac:dyDescent="0.25">
      <c r="A12552">
        <v>284004</v>
      </c>
      <c r="B12552">
        <v>4</v>
      </c>
      <c r="C12552" s="1">
        <v>43018</v>
      </c>
      <c r="D12552">
        <v>1559835</v>
      </c>
      <c r="E12552">
        <v>393</v>
      </c>
      <c r="F12552">
        <v>7</v>
      </c>
      <c r="G12552">
        <v>898.5</v>
      </c>
      <c r="H12552" s="1">
        <v>43018</v>
      </c>
      <c r="I12552">
        <v>670</v>
      </c>
      <c r="J12552">
        <v>781.69500000000005</v>
      </c>
      <c r="K12552">
        <v>413.19</v>
      </c>
      <c r="L12552" t="s">
        <v>13</v>
      </c>
      <c r="M12552">
        <v>1</v>
      </c>
    </row>
    <row r="12553" spans="1:13" x14ac:dyDescent="0.25">
      <c r="A12553">
        <v>284004</v>
      </c>
      <c r="B12553">
        <v>5</v>
      </c>
      <c r="C12553" s="1">
        <v>43018</v>
      </c>
      <c r="D12553">
        <v>1559835</v>
      </c>
      <c r="E12553">
        <v>2515</v>
      </c>
      <c r="F12553">
        <v>1</v>
      </c>
      <c r="G12553">
        <v>4.6900000000000004</v>
      </c>
      <c r="H12553" s="1">
        <v>43018</v>
      </c>
      <c r="I12553">
        <v>670</v>
      </c>
      <c r="J12553">
        <v>4.0803000000000003</v>
      </c>
      <c r="K12553">
        <v>2.3940000000000001</v>
      </c>
      <c r="L12553" t="s">
        <v>13</v>
      </c>
      <c r="M12553">
        <v>1</v>
      </c>
    </row>
    <row r="12554" spans="1:13" x14ac:dyDescent="0.25">
      <c r="A12554">
        <v>284004</v>
      </c>
      <c r="B12554">
        <v>6</v>
      </c>
      <c r="C12554" s="1">
        <v>43018</v>
      </c>
      <c r="D12554">
        <v>1559835</v>
      </c>
      <c r="E12554">
        <v>1468</v>
      </c>
      <c r="F12554">
        <v>3</v>
      </c>
      <c r="G12554">
        <v>264.60000000000002</v>
      </c>
      <c r="H12554" s="1">
        <v>43018</v>
      </c>
      <c r="I12554">
        <v>670</v>
      </c>
      <c r="J12554">
        <v>238.14</v>
      </c>
      <c r="K12554">
        <v>121.67400000000001</v>
      </c>
      <c r="L12554" t="s">
        <v>13</v>
      </c>
      <c r="M12554">
        <v>1</v>
      </c>
    </row>
    <row r="12555" spans="1:13" x14ac:dyDescent="0.25">
      <c r="A12555">
        <v>284100</v>
      </c>
      <c r="B12555">
        <v>0</v>
      </c>
      <c r="C12555" s="1">
        <v>43019</v>
      </c>
      <c r="D12555">
        <v>1863793</v>
      </c>
      <c r="E12555">
        <v>452</v>
      </c>
      <c r="F12555">
        <v>3</v>
      </c>
      <c r="G12555">
        <v>329.92500000000001</v>
      </c>
      <c r="H12555" s="1">
        <v>43021</v>
      </c>
      <c r="I12555">
        <v>999999</v>
      </c>
      <c r="J12555">
        <v>313.42869999999999</v>
      </c>
      <c r="K12555">
        <v>168.21</v>
      </c>
      <c r="L12555" t="s">
        <v>13</v>
      </c>
      <c r="M12555">
        <v>1</v>
      </c>
    </row>
    <row r="12556" spans="1:13" x14ac:dyDescent="0.25">
      <c r="A12556">
        <v>284100</v>
      </c>
      <c r="B12556">
        <v>1</v>
      </c>
      <c r="C12556" s="1">
        <v>43019</v>
      </c>
      <c r="D12556">
        <v>1863793</v>
      </c>
      <c r="E12556">
        <v>1655</v>
      </c>
      <c r="F12556">
        <v>8</v>
      </c>
      <c r="G12556">
        <v>376.98700000000002</v>
      </c>
      <c r="H12556" s="1">
        <v>43021</v>
      </c>
      <c r="I12556">
        <v>999999</v>
      </c>
      <c r="J12556">
        <v>327.97859999999997</v>
      </c>
      <c r="K12556">
        <v>124.904</v>
      </c>
      <c r="L12556" t="s">
        <v>13</v>
      </c>
      <c r="M12556">
        <v>1</v>
      </c>
    </row>
    <row r="12557" spans="1:13" x14ac:dyDescent="0.25">
      <c r="A12557">
        <v>284101</v>
      </c>
      <c r="B12557">
        <v>0</v>
      </c>
      <c r="C12557" s="1">
        <v>43019</v>
      </c>
      <c r="D12557">
        <v>1563163</v>
      </c>
      <c r="E12557">
        <v>1710</v>
      </c>
      <c r="F12557">
        <v>4</v>
      </c>
      <c r="G12557">
        <v>63.116999999999997</v>
      </c>
      <c r="H12557" s="1">
        <v>43019</v>
      </c>
      <c r="I12557">
        <v>540</v>
      </c>
      <c r="J12557">
        <v>57.436399999999999</v>
      </c>
      <c r="K12557">
        <v>29.024999999999999</v>
      </c>
      <c r="L12557" t="s">
        <v>13</v>
      </c>
      <c r="M12557">
        <v>1</v>
      </c>
    </row>
    <row r="12558" spans="1:13" x14ac:dyDescent="0.25">
      <c r="A12558">
        <v>284102</v>
      </c>
      <c r="B12558">
        <v>0</v>
      </c>
      <c r="C12558" s="1">
        <v>43019</v>
      </c>
      <c r="D12558">
        <v>1070297</v>
      </c>
      <c r="E12558">
        <v>1417</v>
      </c>
      <c r="F12558">
        <v>1</v>
      </c>
      <c r="G12558">
        <v>375.2</v>
      </c>
      <c r="H12558" s="1">
        <v>43019</v>
      </c>
      <c r="I12558">
        <v>410</v>
      </c>
      <c r="J12558">
        <v>333.928</v>
      </c>
      <c r="K12558">
        <v>172.536</v>
      </c>
      <c r="L12558" t="s">
        <v>16</v>
      </c>
      <c r="M12558">
        <v>0.75829999999999997</v>
      </c>
    </row>
    <row r="12559" spans="1:13" x14ac:dyDescent="0.25">
      <c r="A12559">
        <v>284102</v>
      </c>
      <c r="B12559">
        <v>1</v>
      </c>
      <c r="C12559" s="1">
        <v>43019</v>
      </c>
      <c r="D12559">
        <v>1070297</v>
      </c>
      <c r="E12559">
        <v>2147</v>
      </c>
      <c r="F12559">
        <v>3</v>
      </c>
      <c r="G12559">
        <v>671.39099999999996</v>
      </c>
      <c r="H12559" s="1">
        <v>43019</v>
      </c>
      <c r="I12559">
        <v>410</v>
      </c>
      <c r="J12559">
        <v>671.39099999999996</v>
      </c>
      <c r="K12559">
        <v>308.745</v>
      </c>
      <c r="L12559" t="s">
        <v>16</v>
      </c>
      <c r="M12559">
        <v>0.75829999999999997</v>
      </c>
    </row>
    <row r="12560" spans="1:13" x14ac:dyDescent="0.25">
      <c r="A12560">
        <v>284102</v>
      </c>
      <c r="B12560">
        <v>2</v>
      </c>
      <c r="C12560" s="1">
        <v>43019</v>
      </c>
      <c r="D12560">
        <v>1070297</v>
      </c>
      <c r="E12560">
        <v>430</v>
      </c>
      <c r="F12560">
        <v>2</v>
      </c>
      <c r="G12560">
        <v>404.92500000000001</v>
      </c>
      <c r="H12560" s="1">
        <v>43019</v>
      </c>
      <c r="I12560">
        <v>410</v>
      </c>
      <c r="J12560">
        <v>348.2355</v>
      </c>
      <c r="K12560">
        <v>206.44499999999999</v>
      </c>
      <c r="L12560" t="s">
        <v>16</v>
      </c>
      <c r="M12560">
        <v>0.75829999999999997</v>
      </c>
    </row>
    <row r="12561" spans="1:13" x14ac:dyDescent="0.25">
      <c r="A12561">
        <v>284102</v>
      </c>
      <c r="B12561">
        <v>3</v>
      </c>
      <c r="C12561" s="1">
        <v>43019</v>
      </c>
      <c r="D12561">
        <v>1070297</v>
      </c>
      <c r="E12561">
        <v>1460</v>
      </c>
      <c r="F12561">
        <v>5</v>
      </c>
      <c r="G12561">
        <v>420</v>
      </c>
      <c r="H12561" s="1">
        <v>43019</v>
      </c>
      <c r="I12561">
        <v>410</v>
      </c>
      <c r="J12561">
        <v>373.8</v>
      </c>
      <c r="K12561">
        <v>193.14400000000001</v>
      </c>
      <c r="L12561" t="s">
        <v>16</v>
      </c>
      <c r="M12561">
        <v>0.75829999999999997</v>
      </c>
    </row>
    <row r="12562" spans="1:13" x14ac:dyDescent="0.25">
      <c r="A12562">
        <v>284103</v>
      </c>
      <c r="B12562">
        <v>0</v>
      </c>
      <c r="C12562" s="1">
        <v>43019</v>
      </c>
      <c r="D12562">
        <v>1305766</v>
      </c>
      <c r="E12562">
        <v>204</v>
      </c>
      <c r="F12562">
        <v>4</v>
      </c>
      <c r="G12562">
        <v>1053.55</v>
      </c>
      <c r="H12562" s="1">
        <v>43022</v>
      </c>
      <c r="I12562">
        <v>999999</v>
      </c>
      <c r="J12562">
        <v>937.65949999999998</v>
      </c>
      <c r="K12562">
        <v>349.05849999999998</v>
      </c>
      <c r="L12562" t="s">
        <v>13</v>
      </c>
      <c r="M12562">
        <v>1</v>
      </c>
    </row>
    <row r="12563" spans="1:13" x14ac:dyDescent="0.25">
      <c r="A12563">
        <v>284104</v>
      </c>
      <c r="B12563">
        <v>0</v>
      </c>
      <c r="C12563" s="1">
        <v>43019</v>
      </c>
      <c r="D12563">
        <v>1693975</v>
      </c>
      <c r="E12563">
        <v>1424</v>
      </c>
      <c r="F12563">
        <v>2</v>
      </c>
      <c r="G12563">
        <v>280</v>
      </c>
      <c r="H12563" s="1">
        <v>43022</v>
      </c>
      <c r="I12563">
        <v>999999</v>
      </c>
      <c r="J12563">
        <v>249.2</v>
      </c>
      <c r="K12563">
        <v>128.75800000000001</v>
      </c>
      <c r="L12563" t="s">
        <v>13</v>
      </c>
      <c r="M12563">
        <v>1</v>
      </c>
    </row>
    <row r="12564" spans="1:13" x14ac:dyDescent="0.25">
      <c r="A12564">
        <v>284104</v>
      </c>
      <c r="B12564">
        <v>1</v>
      </c>
      <c r="C12564" s="1">
        <v>43019</v>
      </c>
      <c r="D12564">
        <v>1693975</v>
      </c>
      <c r="E12564">
        <v>472</v>
      </c>
      <c r="F12564">
        <v>7</v>
      </c>
      <c r="G12564">
        <v>103.5</v>
      </c>
      <c r="H12564" s="1">
        <v>43022</v>
      </c>
      <c r="I12564">
        <v>999999</v>
      </c>
      <c r="J12564">
        <v>103.5</v>
      </c>
      <c r="K12564">
        <v>52.77</v>
      </c>
      <c r="L12564" t="s">
        <v>13</v>
      </c>
      <c r="M12564">
        <v>1</v>
      </c>
    </row>
    <row r="12565" spans="1:13" x14ac:dyDescent="0.25">
      <c r="A12565">
        <v>284104</v>
      </c>
      <c r="B12565">
        <v>2</v>
      </c>
      <c r="C12565" s="1">
        <v>43019</v>
      </c>
      <c r="D12565">
        <v>1693975</v>
      </c>
      <c r="E12565">
        <v>2514</v>
      </c>
      <c r="F12565">
        <v>7</v>
      </c>
      <c r="G12565">
        <v>181.98599999999999</v>
      </c>
      <c r="H12565" s="1">
        <v>43022</v>
      </c>
      <c r="I12565">
        <v>999999</v>
      </c>
      <c r="J12565">
        <v>158.3278</v>
      </c>
      <c r="K12565">
        <v>60.298000000000002</v>
      </c>
      <c r="L12565" t="s">
        <v>13</v>
      </c>
      <c r="M12565">
        <v>1</v>
      </c>
    </row>
    <row r="12566" spans="1:13" x14ac:dyDescent="0.25">
      <c r="A12566">
        <v>284105</v>
      </c>
      <c r="B12566">
        <v>0</v>
      </c>
      <c r="C12566" s="1">
        <v>43019</v>
      </c>
      <c r="D12566">
        <v>606046</v>
      </c>
      <c r="E12566">
        <v>246</v>
      </c>
      <c r="F12566">
        <v>2</v>
      </c>
      <c r="G12566">
        <v>312.55</v>
      </c>
      <c r="H12566" s="1">
        <v>43022</v>
      </c>
      <c r="I12566">
        <v>999999</v>
      </c>
      <c r="J12566">
        <v>312.55</v>
      </c>
      <c r="K12566">
        <v>159.34350000000001</v>
      </c>
      <c r="L12566" t="s">
        <v>14</v>
      </c>
      <c r="M12566">
        <v>0.84530000000000005</v>
      </c>
    </row>
    <row r="12567" spans="1:13" x14ac:dyDescent="0.25">
      <c r="A12567">
        <v>284105</v>
      </c>
      <c r="B12567">
        <v>1</v>
      </c>
      <c r="C12567" s="1">
        <v>43019</v>
      </c>
      <c r="D12567">
        <v>606046</v>
      </c>
      <c r="E12567">
        <v>2098</v>
      </c>
      <c r="F12567">
        <v>1</v>
      </c>
      <c r="G12567">
        <v>457.2</v>
      </c>
      <c r="H12567" s="1">
        <v>43022</v>
      </c>
      <c r="I12567">
        <v>999999</v>
      </c>
      <c r="J12567">
        <v>416.05200000000002</v>
      </c>
      <c r="K12567">
        <v>233.09100000000001</v>
      </c>
      <c r="L12567" t="s">
        <v>14</v>
      </c>
      <c r="M12567">
        <v>0.84530000000000005</v>
      </c>
    </row>
    <row r="12568" spans="1:13" x14ac:dyDescent="0.25">
      <c r="A12568">
        <v>284106</v>
      </c>
      <c r="B12568">
        <v>0</v>
      </c>
      <c r="C12568" s="1">
        <v>43019</v>
      </c>
      <c r="D12568">
        <v>51574</v>
      </c>
      <c r="E12568">
        <v>420</v>
      </c>
      <c r="F12568">
        <v>1</v>
      </c>
      <c r="G12568">
        <v>749.85</v>
      </c>
      <c r="H12568" s="1">
        <v>43019</v>
      </c>
      <c r="I12568">
        <v>35</v>
      </c>
      <c r="J12568">
        <v>682.36350000000004</v>
      </c>
      <c r="K12568">
        <v>382.29</v>
      </c>
      <c r="L12568" t="s">
        <v>17</v>
      </c>
      <c r="M12568">
        <v>1.2837000000000001</v>
      </c>
    </row>
    <row r="12569" spans="1:13" x14ac:dyDescent="0.25">
      <c r="A12569">
        <v>284106</v>
      </c>
      <c r="B12569">
        <v>1</v>
      </c>
      <c r="C12569" s="1">
        <v>43019</v>
      </c>
      <c r="D12569">
        <v>51574</v>
      </c>
      <c r="E12569">
        <v>1814</v>
      </c>
      <c r="F12569">
        <v>1</v>
      </c>
      <c r="G12569">
        <v>28.8</v>
      </c>
      <c r="H12569" s="1">
        <v>43019</v>
      </c>
      <c r="I12569">
        <v>35</v>
      </c>
      <c r="J12569">
        <v>25.632000000000001</v>
      </c>
      <c r="K12569">
        <v>14.679</v>
      </c>
      <c r="L12569" t="s">
        <v>17</v>
      </c>
      <c r="M12569">
        <v>1.2837000000000001</v>
      </c>
    </row>
    <row r="12570" spans="1:13" x14ac:dyDescent="0.25">
      <c r="A12570">
        <v>284106</v>
      </c>
      <c r="B12570">
        <v>2</v>
      </c>
      <c r="C12570" s="1">
        <v>43019</v>
      </c>
      <c r="D12570">
        <v>51574</v>
      </c>
      <c r="E12570">
        <v>536</v>
      </c>
      <c r="F12570">
        <v>8</v>
      </c>
      <c r="G12570">
        <v>148.5</v>
      </c>
      <c r="H12570" s="1">
        <v>43019</v>
      </c>
      <c r="I12570">
        <v>35</v>
      </c>
      <c r="J12570">
        <v>148.5</v>
      </c>
      <c r="K12570">
        <v>75.704999999999998</v>
      </c>
      <c r="L12570" t="s">
        <v>17</v>
      </c>
      <c r="M12570">
        <v>1.2837000000000001</v>
      </c>
    </row>
    <row r="12571" spans="1:13" x14ac:dyDescent="0.25">
      <c r="A12571">
        <v>284200</v>
      </c>
      <c r="B12571">
        <v>0</v>
      </c>
      <c r="C12571" s="1">
        <v>43020</v>
      </c>
      <c r="D12571">
        <v>2080280</v>
      </c>
      <c r="E12571">
        <v>701</v>
      </c>
      <c r="F12571">
        <v>2</v>
      </c>
      <c r="G12571">
        <v>253.5</v>
      </c>
      <c r="H12571" s="1">
        <v>43023</v>
      </c>
      <c r="I12571">
        <v>999999</v>
      </c>
      <c r="J12571">
        <v>225.61500000000001</v>
      </c>
      <c r="K12571">
        <v>116.58</v>
      </c>
      <c r="L12571" t="s">
        <v>13</v>
      </c>
      <c r="M12571">
        <v>1</v>
      </c>
    </row>
    <row r="12572" spans="1:13" x14ac:dyDescent="0.25">
      <c r="A12572">
        <v>284201</v>
      </c>
      <c r="B12572">
        <v>0</v>
      </c>
      <c r="C12572" s="1">
        <v>43020</v>
      </c>
      <c r="D12572">
        <v>1346138</v>
      </c>
      <c r="E12572">
        <v>1475</v>
      </c>
      <c r="F12572">
        <v>3</v>
      </c>
      <c r="G12572">
        <v>322</v>
      </c>
      <c r="H12572" s="1">
        <v>43024</v>
      </c>
      <c r="I12572">
        <v>999999</v>
      </c>
      <c r="J12572">
        <v>322</v>
      </c>
      <c r="K12572">
        <v>148.078</v>
      </c>
      <c r="L12572" t="s">
        <v>13</v>
      </c>
      <c r="M12572">
        <v>1</v>
      </c>
    </row>
    <row r="12573" spans="1:13" x14ac:dyDescent="0.25">
      <c r="A12573">
        <v>284201</v>
      </c>
      <c r="B12573">
        <v>1</v>
      </c>
      <c r="C12573" s="1">
        <v>43020</v>
      </c>
      <c r="D12573">
        <v>1346138</v>
      </c>
      <c r="E12573">
        <v>2517</v>
      </c>
      <c r="F12573">
        <v>2</v>
      </c>
      <c r="G12573">
        <v>4.6900000000000004</v>
      </c>
      <c r="H12573" s="1">
        <v>43024</v>
      </c>
      <c r="I12573">
        <v>999999</v>
      </c>
      <c r="J12573">
        <v>4.6900000000000004</v>
      </c>
      <c r="K12573">
        <v>2.3940000000000001</v>
      </c>
      <c r="L12573" t="s">
        <v>13</v>
      </c>
      <c r="M12573">
        <v>1</v>
      </c>
    </row>
    <row r="12574" spans="1:13" x14ac:dyDescent="0.25">
      <c r="A12574">
        <v>284202</v>
      </c>
      <c r="B12574">
        <v>0</v>
      </c>
      <c r="C12574" s="1">
        <v>43020</v>
      </c>
      <c r="D12574">
        <v>1262978</v>
      </c>
      <c r="E12574">
        <v>1662</v>
      </c>
      <c r="F12574">
        <v>1</v>
      </c>
      <c r="G12574">
        <v>6.2910000000000004</v>
      </c>
      <c r="H12574" s="1">
        <v>43020</v>
      </c>
      <c r="I12574">
        <v>660</v>
      </c>
      <c r="J12574">
        <v>5.5989000000000004</v>
      </c>
      <c r="K12574">
        <v>3.2040000000000002</v>
      </c>
      <c r="L12574" t="s">
        <v>13</v>
      </c>
      <c r="M12574">
        <v>1</v>
      </c>
    </row>
    <row r="12575" spans="1:13" x14ac:dyDescent="0.25">
      <c r="A12575">
        <v>284202</v>
      </c>
      <c r="B12575">
        <v>1</v>
      </c>
      <c r="C12575" s="1">
        <v>43020</v>
      </c>
      <c r="D12575">
        <v>1262978</v>
      </c>
      <c r="E12575">
        <v>1495</v>
      </c>
      <c r="F12575">
        <v>1</v>
      </c>
      <c r="G12575">
        <v>322</v>
      </c>
      <c r="H12575" s="1">
        <v>43020</v>
      </c>
      <c r="I12575">
        <v>660</v>
      </c>
      <c r="J12575">
        <v>322</v>
      </c>
      <c r="K12575">
        <v>148.078</v>
      </c>
      <c r="L12575" t="s">
        <v>13</v>
      </c>
      <c r="M12575">
        <v>1</v>
      </c>
    </row>
    <row r="12576" spans="1:13" x14ac:dyDescent="0.25">
      <c r="A12576">
        <v>284203</v>
      </c>
      <c r="B12576">
        <v>0</v>
      </c>
      <c r="C12576" s="1">
        <v>43020</v>
      </c>
      <c r="D12576">
        <v>1941987</v>
      </c>
      <c r="E12576">
        <v>1576</v>
      </c>
      <c r="F12576">
        <v>4</v>
      </c>
      <c r="G12576">
        <v>16.887</v>
      </c>
      <c r="H12576" s="1">
        <v>43020</v>
      </c>
      <c r="I12576">
        <v>510</v>
      </c>
      <c r="J12576">
        <v>15.1983</v>
      </c>
      <c r="K12576">
        <v>8.6059999999999999</v>
      </c>
      <c r="L12576" t="s">
        <v>13</v>
      </c>
      <c r="M12576">
        <v>1</v>
      </c>
    </row>
    <row r="12577" spans="1:13" x14ac:dyDescent="0.25">
      <c r="A12577">
        <v>284203</v>
      </c>
      <c r="B12577">
        <v>1</v>
      </c>
      <c r="C12577" s="1">
        <v>43020</v>
      </c>
      <c r="D12577">
        <v>1941987</v>
      </c>
      <c r="E12577">
        <v>1617</v>
      </c>
      <c r="F12577">
        <v>1</v>
      </c>
      <c r="G12577">
        <v>75.387</v>
      </c>
      <c r="H12577" s="1">
        <v>43020</v>
      </c>
      <c r="I12577">
        <v>510</v>
      </c>
      <c r="J12577">
        <v>75.387</v>
      </c>
      <c r="K12577">
        <v>34.670999999999999</v>
      </c>
      <c r="L12577" t="s">
        <v>13</v>
      </c>
      <c r="M12577">
        <v>1</v>
      </c>
    </row>
    <row r="12578" spans="1:13" x14ac:dyDescent="0.25">
      <c r="A12578">
        <v>284203</v>
      </c>
      <c r="B12578">
        <v>2</v>
      </c>
      <c r="C12578" s="1">
        <v>43020</v>
      </c>
      <c r="D12578">
        <v>1941987</v>
      </c>
      <c r="E12578">
        <v>423</v>
      </c>
      <c r="F12578">
        <v>1</v>
      </c>
      <c r="G12578">
        <v>898.5</v>
      </c>
      <c r="H12578" s="1">
        <v>43020</v>
      </c>
      <c r="I12578">
        <v>510</v>
      </c>
      <c r="J12578">
        <v>898.5</v>
      </c>
      <c r="K12578">
        <v>413.19</v>
      </c>
      <c r="L12578" t="s">
        <v>13</v>
      </c>
      <c r="M12578">
        <v>1</v>
      </c>
    </row>
    <row r="12579" spans="1:13" x14ac:dyDescent="0.25">
      <c r="A12579">
        <v>284204</v>
      </c>
      <c r="B12579">
        <v>0</v>
      </c>
      <c r="C12579" s="1">
        <v>43020</v>
      </c>
      <c r="D12579">
        <v>1269198</v>
      </c>
      <c r="E12579">
        <v>113</v>
      </c>
      <c r="F12579">
        <v>4</v>
      </c>
      <c r="G12579">
        <v>224.99100000000001</v>
      </c>
      <c r="H12579" s="1">
        <v>43020</v>
      </c>
      <c r="I12579">
        <v>650</v>
      </c>
      <c r="J12579">
        <v>197.99199999999999</v>
      </c>
      <c r="K12579">
        <v>74.546999999999997</v>
      </c>
      <c r="L12579" t="s">
        <v>13</v>
      </c>
      <c r="M12579">
        <v>1</v>
      </c>
    </row>
    <row r="12580" spans="1:13" x14ac:dyDescent="0.25">
      <c r="A12580">
        <v>284204</v>
      </c>
      <c r="B12580">
        <v>1</v>
      </c>
      <c r="C12580" s="1">
        <v>43020</v>
      </c>
      <c r="D12580">
        <v>1269198</v>
      </c>
      <c r="E12580">
        <v>79</v>
      </c>
      <c r="F12580">
        <v>2</v>
      </c>
      <c r="G12580">
        <v>36.494999999999997</v>
      </c>
      <c r="H12580" s="1">
        <v>43020</v>
      </c>
      <c r="I12580">
        <v>650</v>
      </c>
      <c r="J12580">
        <v>36.494999999999997</v>
      </c>
      <c r="K12580">
        <v>16.785</v>
      </c>
      <c r="L12580" t="s">
        <v>13</v>
      </c>
      <c r="M12580">
        <v>1</v>
      </c>
    </row>
    <row r="12581" spans="1:13" x14ac:dyDescent="0.25">
      <c r="A12581">
        <v>284204</v>
      </c>
      <c r="B12581">
        <v>2</v>
      </c>
      <c r="C12581" s="1">
        <v>43020</v>
      </c>
      <c r="D12581">
        <v>1269198</v>
      </c>
      <c r="E12581">
        <v>1601</v>
      </c>
      <c r="F12581">
        <v>2</v>
      </c>
      <c r="G12581">
        <v>207.98699999999999</v>
      </c>
      <c r="H12581" s="1">
        <v>43020</v>
      </c>
      <c r="I12581">
        <v>650</v>
      </c>
      <c r="J12581">
        <v>207.98699999999999</v>
      </c>
      <c r="K12581">
        <v>95.641000000000005</v>
      </c>
      <c r="L12581" t="s">
        <v>13</v>
      </c>
      <c r="M12581">
        <v>1</v>
      </c>
    </row>
    <row r="12582" spans="1:13" x14ac:dyDescent="0.25">
      <c r="A12582">
        <v>284205</v>
      </c>
      <c r="B12582">
        <v>0</v>
      </c>
      <c r="C12582" s="1">
        <v>43020</v>
      </c>
      <c r="D12582">
        <v>1960347</v>
      </c>
      <c r="E12582">
        <v>1578</v>
      </c>
      <c r="F12582">
        <v>1</v>
      </c>
      <c r="G12582">
        <v>284.7</v>
      </c>
      <c r="H12582" s="1">
        <v>43020</v>
      </c>
      <c r="I12582">
        <v>630</v>
      </c>
      <c r="J12582">
        <v>284.7</v>
      </c>
      <c r="K12582">
        <v>94.328000000000003</v>
      </c>
      <c r="L12582" t="s">
        <v>13</v>
      </c>
      <c r="M12582">
        <v>1</v>
      </c>
    </row>
    <row r="12583" spans="1:13" x14ac:dyDescent="0.25">
      <c r="A12583">
        <v>284206</v>
      </c>
      <c r="B12583">
        <v>0</v>
      </c>
      <c r="C12583" s="1">
        <v>43020</v>
      </c>
      <c r="D12583">
        <v>307977</v>
      </c>
      <c r="E12583">
        <v>1037</v>
      </c>
      <c r="F12583">
        <v>7</v>
      </c>
      <c r="G12583">
        <v>207.35</v>
      </c>
      <c r="H12583" s="1">
        <v>43022</v>
      </c>
      <c r="I12583">
        <v>999999</v>
      </c>
      <c r="J12583">
        <v>207.35</v>
      </c>
      <c r="K12583">
        <v>95.347999999999999</v>
      </c>
      <c r="L12583" t="s">
        <v>15</v>
      </c>
      <c r="M12583">
        <v>1.2470000000000001</v>
      </c>
    </row>
    <row r="12584" spans="1:13" x14ac:dyDescent="0.25">
      <c r="A12584">
        <v>284206</v>
      </c>
      <c r="B12584">
        <v>1</v>
      </c>
      <c r="C12584" s="1">
        <v>43020</v>
      </c>
      <c r="D12584">
        <v>307977</v>
      </c>
      <c r="E12584">
        <v>1647</v>
      </c>
      <c r="F12584">
        <v>8</v>
      </c>
      <c r="G12584">
        <v>233.98699999999999</v>
      </c>
      <c r="H12584" s="1">
        <v>43022</v>
      </c>
      <c r="I12584">
        <v>999999</v>
      </c>
      <c r="J12584">
        <v>203.5686</v>
      </c>
      <c r="K12584">
        <v>107.601</v>
      </c>
      <c r="L12584" t="s">
        <v>15</v>
      </c>
      <c r="M12584">
        <v>1.2470000000000001</v>
      </c>
    </row>
    <row r="12585" spans="1:13" x14ac:dyDescent="0.25">
      <c r="A12585">
        <v>284300</v>
      </c>
      <c r="B12585">
        <v>0</v>
      </c>
      <c r="C12585" s="1">
        <v>43021</v>
      </c>
      <c r="D12585">
        <v>244401</v>
      </c>
      <c r="E12585">
        <v>1944</v>
      </c>
      <c r="F12585">
        <v>2</v>
      </c>
      <c r="G12585">
        <v>116.991</v>
      </c>
      <c r="H12585" s="1">
        <v>43024</v>
      </c>
      <c r="I12585">
        <v>999999</v>
      </c>
      <c r="J12585">
        <v>116.991</v>
      </c>
      <c r="K12585">
        <v>59.643000000000001</v>
      </c>
      <c r="L12585" t="s">
        <v>15</v>
      </c>
      <c r="M12585">
        <v>1.2499</v>
      </c>
    </row>
    <row r="12586" spans="1:13" x14ac:dyDescent="0.25">
      <c r="A12586">
        <v>284300</v>
      </c>
      <c r="B12586">
        <v>1</v>
      </c>
      <c r="C12586" s="1">
        <v>43021</v>
      </c>
      <c r="D12586">
        <v>244401</v>
      </c>
      <c r="E12586">
        <v>1461</v>
      </c>
      <c r="F12586">
        <v>1</v>
      </c>
      <c r="G12586">
        <v>431.2</v>
      </c>
      <c r="H12586" s="1">
        <v>43024</v>
      </c>
      <c r="I12586">
        <v>999999</v>
      </c>
      <c r="J12586">
        <v>431.2</v>
      </c>
      <c r="K12586">
        <v>198.29599999999999</v>
      </c>
      <c r="L12586" t="s">
        <v>15</v>
      </c>
      <c r="M12586">
        <v>1.2499</v>
      </c>
    </row>
    <row r="12587" spans="1:13" x14ac:dyDescent="0.25">
      <c r="A12587">
        <v>284301</v>
      </c>
      <c r="B12587">
        <v>0</v>
      </c>
      <c r="C12587" s="1">
        <v>43021</v>
      </c>
      <c r="D12587">
        <v>1340138</v>
      </c>
      <c r="E12587">
        <v>303</v>
      </c>
      <c r="F12587">
        <v>4</v>
      </c>
      <c r="G12587">
        <v>825.55</v>
      </c>
      <c r="H12587" s="1">
        <v>43024</v>
      </c>
      <c r="I12587">
        <v>999999</v>
      </c>
      <c r="J12587">
        <v>825.55</v>
      </c>
      <c r="K12587">
        <v>273.524</v>
      </c>
      <c r="L12587" t="s">
        <v>13</v>
      </c>
      <c r="M12587">
        <v>1</v>
      </c>
    </row>
    <row r="12588" spans="1:13" x14ac:dyDescent="0.25">
      <c r="A12588">
        <v>284302</v>
      </c>
      <c r="B12588">
        <v>0</v>
      </c>
      <c r="C12588" s="1">
        <v>43021</v>
      </c>
      <c r="D12588">
        <v>1553356</v>
      </c>
      <c r="E12588">
        <v>1415</v>
      </c>
      <c r="F12588">
        <v>4</v>
      </c>
      <c r="G12588">
        <v>420</v>
      </c>
      <c r="H12588" s="1">
        <v>43026</v>
      </c>
      <c r="I12588">
        <v>999999</v>
      </c>
      <c r="J12588">
        <v>382.2</v>
      </c>
      <c r="K12588">
        <v>193.14400000000001</v>
      </c>
      <c r="L12588" t="s">
        <v>13</v>
      </c>
      <c r="M12588">
        <v>1</v>
      </c>
    </row>
    <row r="12589" spans="1:13" x14ac:dyDescent="0.25">
      <c r="A12589">
        <v>284302</v>
      </c>
      <c r="B12589">
        <v>1</v>
      </c>
      <c r="C12589" s="1">
        <v>43021</v>
      </c>
      <c r="D12589">
        <v>1553356</v>
      </c>
      <c r="E12589">
        <v>513</v>
      </c>
      <c r="F12589">
        <v>5</v>
      </c>
      <c r="G12589">
        <v>148.5</v>
      </c>
      <c r="H12589" s="1">
        <v>43026</v>
      </c>
      <c r="I12589">
        <v>999999</v>
      </c>
      <c r="J12589">
        <v>132.16499999999999</v>
      </c>
      <c r="K12589">
        <v>75.704999999999998</v>
      </c>
      <c r="L12589" t="s">
        <v>13</v>
      </c>
      <c r="M12589">
        <v>1</v>
      </c>
    </row>
    <row r="12590" spans="1:13" x14ac:dyDescent="0.25">
      <c r="A12590">
        <v>284302</v>
      </c>
      <c r="B12590">
        <v>2</v>
      </c>
      <c r="C12590" s="1">
        <v>43021</v>
      </c>
      <c r="D12590">
        <v>1553356</v>
      </c>
      <c r="E12590">
        <v>1417</v>
      </c>
      <c r="F12590">
        <v>9</v>
      </c>
      <c r="G12590">
        <v>375.2</v>
      </c>
      <c r="H12590" s="1">
        <v>43026</v>
      </c>
      <c r="I12590">
        <v>999999</v>
      </c>
      <c r="J12590">
        <v>341.43200000000002</v>
      </c>
      <c r="K12590">
        <v>172.536</v>
      </c>
      <c r="L12590" t="s">
        <v>13</v>
      </c>
      <c r="M12590">
        <v>1</v>
      </c>
    </row>
    <row r="12591" spans="1:13" x14ac:dyDescent="0.25">
      <c r="A12591">
        <v>284302</v>
      </c>
      <c r="B12591">
        <v>3</v>
      </c>
      <c r="C12591" s="1">
        <v>43021</v>
      </c>
      <c r="D12591">
        <v>1553356</v>
      </c>
      <c r="E12591">
        <v>112</v>
      </c>
      <c r="F12591">
        <v>3</v>
      </c>
      <c r="G12591">
        <v>224.99100000000001</v>
      </c>
      <c r="H12591" s="1">
        <v>43026</v>
      </c>
      <c r="I12591">
        <v>999999</v>
      </c>
      <c r="J12591">
        <v>211.4915</v>
      </c>
      <c r="K12591">
        <v>74.546999999999997</v>
      </c>
      <c r="L12591" t="s">
        <v>13</v>
      </c>
      <c r="M12591">
        <v>1</v>
      </c>
    </row>
    <row r="12592" spans="1:13" x14ac:dyDescent="0.25">
      <c r="A12592">
        <v>284303</v>
      </c>
      <c r="B12592">
        <v>0</v>
      </c>
      <c r="C12592" s="1">
        <v>43021</v>
      </c>
      <c r="D12592">
        <v>1216098</v>
      </c>
      <c r="E12592">
        <v>1450</v>
      </c>
      <c r="F12592">
        <v>3</v>
      </c>
      <c r="G12592">
        <v>431.2</v>
      </c>
      <c r="H12592" s="1">
        <v>43021</v>
      </c>
      <c r="I12592">
        <v>470</v>
      </c>
      <c r="J12592">
        <v>431.2</v>
      </c>
      <c r="K12592">
        <v>198.29599999999999</v>
      </c>
      <c r="L12592" t="s">
        <v>13</v>
      </c>
      <c r="M12592">
        <v>1</v>
      </c>
    </row>
    <row r="12593" spans="1:13" x14ac:dyDescent="0.25">
      <c r="A12593">
        <v>284304</v>
      </c>
      <c r="B12593">
        <v>0</v>
      </c>
      <c r="C12593" s="1">
        <v>43021</v>
      </c>
      <c r="D12593">
        <v>1709082</v>
      </c>
      <c r="E12593">
        <v>504</v>
      </c>
      <c r="F12593">
        <v>1</v>
      </c>
      <c r="G12593">
        <v>1303.5</v>
      </c>
      <c r="H12593" s="1">
        <v>43025</v>
      </c>
      <c r="I12593">
        <v>999999</v>
      </c>
      <c r="J12593">
        <v>1238.325</v>
      </c>
      <c r="K12593">
        <v>431.88</v>
      </c>
      <c r="L12593" t="s">
        <v>13</v>
      </c>
      <c r="M12593">
        <v>1</v>
      </c>
    </row>
    <row r="12594" spans="1:13" x14ac:dyDescent="0.25">
      <c r="A12594">
        <v>284304</v>
      </c>
      <c r="B12594">
        <v>1</v>
      </c>
      <c r="C12594" s="1">
        <v>43021</v>
      </c>
      <c r="D12594">
        <v>1709082</v>
      </c>
      <c r="E12594">
        <v>337</v>
      </c>
      <c r="F12594">
        <v>7</v>
      </c>
      <c r="G12594">
        <v>312.55</v>
      </c>
      <c r="H12594" s="1">
        <v>43025</v>
      </c>
      <c r="I12594">
        <v>999999</v>
      </c>
      <c r="J12594">
        <v>281.29500000000002</v>
      </c>
      <c r="K12594">
        <v>143.73500000000001</v>
      </c>
      <c r="L12594" t="s">
        <v>13</v>
      </c>
      <c r="M12594">
        <v>1</v>
      </c>
    </row>
    <row r="12595" spans="1:13" x14ac:dyDescent="0.25">
      <c r="A12595">
        <v>284304</v>
      </c>
      <c r="B12595">
        <v>2</v>
      </c>
      <c r="C12595" s="1">
        <v>43021</v>
      </c>
      <c r="D12595">
        <v>1709082</v>
      </c>
      <c r="E12595">
        <v>921</v>
      </c>
      <c r="F12595">
        <v>9</v>
      </c>
      <c r="G12595">
        <v>1.425</v>
      </c>
      <c r="H12595" s="1">
        <v>43025</v>
      </c>
      <c r="I12595">
        <v>999999</v>
      </c>
      <c r="J12595">
        <v>1.2255</v>
      </c>
      <c r="K12595">
        <v>0.72</v>
      </c>
      <c r="L12595" t="s">
        <v>13</v>
      </c>
      <c r="M12595">
        <v>1</v>
      </c>
    </row>
    <row r="12596" spans="1:13" x14ac:dyDescent="0.25">
      <c r="A12596">
        <v>284400</v>
      </c>
      <c r="B12596">
        <v>0</v>
      </c>
      <c r="C12596" s="1">
        <v>43022</v>
      </c>
      <c r="D12596">
        <v>1679901</v>
      </c>
      <c r="E12596">
        <v>1670</v>
      </c>
      <c r="F12596">
        <v>1</v>
      </c>
      <c r="G12596">
        <v>8.0909999999999993</v>
      </c>
      <c r="H12596" s="1">
        <v>43024</v>
      </c>
      <c r="I12596">
        <v>999999</v>
      </c>
      <c r="J12596">
        <v>7.2008999999999999</v>
      </c>
      <c r="K12596">
        <v>3.7170000000000001</v>
      </c>
      <c r="L12596" t="s">
        <v>13</v>
      </c>
      <c r="M12596">
        <v>1</v>
      </c>
    </row>
    <row r="12597" spans="1:13" x14ac:dyDescent="0.25">
      <c r="A12597">
        <v>284401</v>
      </c>
      <c r="B12597">
        <v>0</v>
      </c>
      <c r="C12597" s="1">
        <v>43022</v>
      </c>
      <c r="D12597">
        <v>2051575</v>
      </c>
      <c r="E12597">
        <v>802</v>
      </c>
      <c r="F12597">
        <v>1</v>
      </c>
      <c r="G12597">
        <v>23.25</v>
      </c>
      <c r="H12597" s="1">
        <v>43025</v>
      </c>
      <c r="I12597">
        <v>999999</v>
      </c>
      <c r="J12597">
        <v>20.692499999999999</v>
      </c>
      <c r="K12597">
        <v>11.85</v>
      </c>
      <c r="L12597" t="s">
        <v>13</v>
      </c>
      <c r="M12597">
        <v>1</v>
      </c>
    </row>
    <row r="12598" spans="1:13" x14ac:dyDescent="0.25">
      <c r="A12598">
        <v>284401</v>
      </c>
      <c r="B12598">
        <v>1</v>
      </c>
      <c r="C12598" s="1">
        <v>43022</v>
      </c>
      <c r="D12598">
        <v>2051575</v>
      </c>
      <c r="E12598">
        <v>352</v>
      </c>
      <c r="F12598">
        <v>6</v>
      </c>
      <c r="G12598">
        <v>480</v>
      </c>
      <c r="H12598" s="1">
        <v>43025</v>
      </c>
      <c r="I12598">
        <v>999999</v>
      </c>
      <c r="J12598">
        <v>436.8</v>
      </c>
      <c r="K12598">
        <v>244.72499999999999</v>
      </c>
      <c r="L12598" t="s">
        <v>13</v>
      </c>
      <c r="M12598">
        <v>1</v>
      </c>
    </row>
    <row r="12599" spans="1:13" x14ac:dyDescent="0.25">
      <c r="A12599">
        <v>284401</v>
      </c>
      <c r="B12599">
        <v>2</v>
      </c>
      <c r="C12599" s="1">
        <v>43022</v>
      </c>
      <c r="D12599">
        <v>2051575</v>
      </c>
      <c r="E12599">
        <v>1229</v>
      </c>
      <c r="F12599">
        <v>2</v>
      </c>
      <c r="G12599">
        <v>1716</v>
      </c>
      <c r="H12599" s="1">
        <v>43025</v>
      </c>
      <c r="I12599">
        <v>999999</v>
      </c>
      <c r="J12599">
        <v>1716</v>
      </c>
      <c r="K12599">
        <v>568.54600000000005</v>
      </c>
      <c r="L12599" t="s">
        <v>13</v>
      </c>
      <c r="M12599">
        <v>1</v>
      </c>
    </row>
    <row r="12600" spans="1:13" x14ac:dyDescent="0.25">
      <c r="A12600">
        <v>284402</v>
      </c>
      <c r="B12600">
        <v>0</v>
      </c>
      <c r="C12600" s="1">
        <v>43022</v>
      </c>
      <c r="D12600">
        <v>2063886</v>
      </c>
      <c r="E12600">
        <v>1493</v>
      </c>
      <c r="F12600">
        <v>6</v>
      </c>
      <c r="G12600">
        <v>376.6</v>
      </c>
      <c r="H12600" s="1">
        <v>43022</v>
      </c>
      <c r="I12600">
        <v>630</v>
      </c>
      <c r="J12600">
        <v>376.6</v>
      </c>
      <c r="K12600">
        <v>173.18</v>
      </c>
      <c r="L12600" t="s">
        <v>13</v>
      </c>
      <c r="M12600">
        <v>1</v>
      </c>
    </row>
    <row r="12601" spans="1:13" x14ac:dyDescent="0.25">
      <c r="A12601">
        <v>284402</v>
      </c>
      <c r="B12601">
        <v>1</v>
      </c>
      <c r="C12601" s="1">
        <v>43022</v>
      </c>
      <c r="D12601">
        <v>2063886</v>
      </c>
      <c r="E12601">
        <v>178</v>
      </c>
      <c r="F12601">
        <v>1</v>
      </c>
      <c r="G12601">
        <v>62.7</v>
      </c>
      <c r="H12601" s="1">
        <v>43022</v>
      </c>
      <c r="I12601">
        <v>630</v>
      </c>
      <c r="J12601">
        <v>54.548999999999999</v>
      </c>
      <c r="K12601">
        <v>31.967500000000001</v>
      </c>
      <c r="L12601" t="s">
        <v>13</v>
      </c>
      <c r="M12601">
        <v>1</v>
      </c>
    </row>
    <row r="12602" spans="1:13" x14ac:dyDescent="0.25">
      <c r="A12602">
        <v>284402</v>
      </c>
      <c r="B12602">
        <v>2</v>
      </c>
      <c r="C12602" s="1">
        <v>43022</v>
      </c>
      <c r="D12602">
        <v>2063886</v>
      </c>
      <c r="E12602">
        <v>1068</v>
      </c>
      <c r="F12602">
        <v>2</v>
      </c>
      <c r="G12602">
        <v>469.7</v>
      </c>
      <c r="H12602" s="1">
        <v>43022</v>
      </c>
      <c r="I12602">
        <v>630</v>
      </c>
      <c r="J12602">
        <v>469.7</v>
      </c>
      <c r="K12602">
        <v>155.61699999999999</v>
      </c>
      <c r="L12602" t="s">
        <v>13</v>
      </c>
      <c r="M12602">
        <v>1</v>
      </c>
    </row>
    <row r="12603" spans="1:13" x14ac:dyDescent="0.25">
      <c r="A12603">
        <v>284402</v>
      </c>
      <c r="B12603">
        <v>3</v>
      </c>
      <c r="C12603" s="1">
        <v>43022</v>
      </c>
      <c r="D12603">
        <v>2063886</v>
      </c>
      <c r="E12603">
        <v>121</v>
      </c>
      <c r="F12603">
        <v>3</v>
      </c>
      <c r="G12603">
        <v>113.9905</v>
      </c>
      <c r="H12603" s="1">
        <v>43022</v>
      </c>
      <c r="I12603">
        <v>630</v>
      </c>
      <c r="J12603">
        <v>99.171700000000001</v>
      </c>
      <c r="K12603">
        <v>58.111499999999999</v>
      </c>
      <c r="L12603" t="s">
        <v>13</v>
      </c>
      <c r="M12603">
        <v>1</v>
      </c>
    </row>
    <row r="12604" spans="1:13" x14ac:dyDescent="0.25">
      <c r="A12604">
        <v>284402</v>
      </c>
      <c r="B12604">
        <v>4</v>
      </c>
      <c r="C12604" s="1">
        <v>43022</v>
      </c>
      <c r="D12604">
        <v>2063886</v>
      </c>
      <c r="E12604">
        <v>1655</v>
      </c>
      <c r="F12604">
        <v>3</v>
      </c>
      <c r="G12604">
        <v>376.98700000000002</v>
      </c>
      <c r="H12604" s="1">
        <v>43022</v>
      </c>
      <c r="I12604">
        <v>630</v>
      </c>
      <c r="J12604">
        <v>376.98700000000002</v>
      </c>
      <c r="K12604">
        <v>124.904</v>
      </c>
      <c r="L12604" t="s">
        <v>13</v>
      </c>
      <c r="M12604">
        <v>1</v>
      </c>
    </row>
    <row r="12605" spans="1:13" x14ac:dyDescent="0.25">
      <c r="A12605">
        <v>284402</v>
      </c>
      <c r="B12605">
        <v>5</v>
      </c>
      <c r="C12605" s="1">
        <v>43022</v>
      </c>
      <c r="D12605">
        <v>2063886</v>
      </c>
      <c r="E12605">
        <v>892</v>
      </c>
      <c r="F12605">
        <v>4</v>
      </c>
      <c r="G12605">
        <v>89.984999999999999</v>
      </c>
      <c r="H12605" s="1">
        <v>43022</v>
      </c>
      <c r="I12605">
        <v>630</v>
      </c>
      <c r="J12605">
        <v>78.286900000000003</v>
      </c>
      <c r="K12605">
        <v>45.87</v>
      </c>
      <c r="L12605" t="s">
        <v>13</v>
      </c>
      <c r="M12605">
        <v>1</v>
      </c>
    </row>
    <row r="12606" spans="1:13" x14ac:dyDescent="0.25">
      <c r="A12606">
        <v>284403</v>
      </c>
      <c r="B12606">
        <v>0</v>
      </c>
      <c r="C12606" s="1">
        <v>43022</v>
      </c>
      <c r="D12606">
        <v>857031</v>
      </c>
      <c r="E12606">
        <v>1738</v>
      </c>
      <c r="F12606">
        <v>2</v>
      </c>
      <c r="G12606">
        <v>25.2</v>
      </c>
      <c r="H12606" s="1">
        <v>43022</v>
      </c>
      <c r="I12606">
        <v>320</v>
      </c>
      <c r="J12606">
        <v>25.2</v>
      </c>
      <c r="K12606">
        <v>12.852</v>
      </c>
      <c r="L12606" t="s">
        <v>14</v>
      </c>
      <c r="M12606">
        <v>0.84670000000000001</v>
      </c>
    </row>
    <row r="12607" spans="1:13" x14ac:dyDescent="0.25">
      <c r="A12607">
        <v>284403</v>
      </c>
      <c r="B12607">
        <v>1</v>
      </c>
      <c r="C12607" s="1">
        <v>43022</v>
      </c>
      <c r="D12607">
        <v>857031</v>
      </c>
      <c r="E12607">
        <v>1765</v>
      </c>
      <c r="F12607">
        <v>6</v>
      </c>
      <c r="G12607">
        <v>538.91999999999996</v>
      </c>
      <c r="H12607" s="1">
        <v>43022</v>
      </c>
      <c r="I12607">
        <v>320</v>
      </c>
      <c r="J12607">
        <v>468.86040000000003</v>
      </c>
      <c r="K12607">
        <v>178.55099999999999</v>
      </c>
      <c r="L12607" t="s">
        <v>14</v>
      </c>
      <c r="M12607">
        <v>0.84670000000000001</v>
      </c>
    </row>
    <row r="12608" spans="1:13" x14ac:dyDescent="0.25">
      <c r="A12608">
        <v>284404</v>
      </c>
      <c r="B12608">
        <v>0</v>
      </c>
      <c r="C12608" s="1">
        <v>43022</v>
      </c>
      <c r="D12608">
        <v>1766200</v>
      </c>
      <c r="E12608">
        <v>2017</v>
      </c>
      <c r="F12608">
        <v>2</v>
      </c>
      <c r="G12608">
        <v>89.991</v>
      </c>
      <c r="H12608" s="1">
        <v>43024</v>
      </c>
      <c r="I12608">
        <v>999999</v>
      </c>
      <c r="J12608">
        <v>89.991</v>
      </c>
      <c r="K12608">
        <v>45.881999999999998</v>
      </c>
      <c r="L12608" t="s">
        <v>13</v>
      </c>
      <c r="M12608">
        <v>1</v>
      </c>
    </row>
    <row r="12609" spans="1:13" x14ac:dyDescent="0.25">
      <c r="A12609">
        <v>284405</v>
      </c>
      <c r="B12609">
        <v>0</v>
      </c>
      <c r="C12609" s="1">
        <v>43022</v>
      </c>
      <c r="D12609">
        <v>1434062</v>
      </c>
      <c r="E12609">
        <v>448</v>
      </c>
      <c r="F12609">
        <v>7</v>
      </c>
      <c r="G12609">
        <v>404.85</v>
      </c>
      <c r="H12609" s="1">
        <v>43024</v>
      </c>
      <c r="I12609">
        <v>999999</v>
      </c>
      <c r="J12609">
        <v>356.26799999999997</v>
      </c>
      <c r="K12609">
        <v>206.4</v>
      </c>
      <c r="L12609" t="s">
        <v>13</v>
      </c>
      <c r="M12609">
        <v>1</v>
      </c>
    </row>
    <row r="12610" spans="1:13" x14ac:dyDescent="0.25">
      <c r="A12610">
        <v>284405</v>
      </c>
      <c r="B12610">
        <v>1</v>
      </c>
      <c r="C12610" s="1">
        <v>43022</v>
      </c>
      <c r="D12610">
        <v>1434062</v>
      </c>
      <c r="E12610">
        <v>1648</v>
      </c>
      <c r="F12610">
        <v>1</v>
      </c>
      <c r="G12610">
        <v>142.98699999999999</v>
      </c>
      <c r="H12610" s="1">
        <v>43024</v>
      </c>
      <c r="I12610">
        <v>999999</v>
      </c>
      <c r="J12610">
        <v>127.25839999999999</v>
      </c>
      <c r="K12610">
        <v>72.903999999999996</v>
      </c>
      <c r="L12610" t="s">
        <v>13</v>
      </c>
      <c r="M12610">
        <v>1</v>
      </c>
    </row>
    <row r="12611" spans="1:13" x14ac:dyDescent="0.25">
      <c r="A12611">
        <v>284405</v>
      </c>
      <c r="B12611">
        <v>2</v>
      </c>
      <c r="C12611" s="1">
        <v>43022</v>
      </c>
      <c r="D12611">
        <v>1434062</v>
      </c>
      <c r="E12611">
        <v>585</v>
      </c>
      <c r="F12611">
        <v>5</v>
      </c>
      <c r="G12611">
        <v>208.5</v>
      </c>
      <c r="H12611" s="1">
        <v>43024</v>
      </c>
      <c r="I12611">
        <v>999999</v>
      </c>
      <c r="J12611">
        <v>198.07499999999999</v>
      </c>
      <c r="K12611">
        <v>106.30500000000001</v>
      </c>
      <c r="L12611" t="s">
        <v>13</v>
      </c>
      <c r="M12611">
        <v>1</v>
      </c>
    </row>
    <row r="12612" spans="1:13" x14ac:dyDescent="0.25">
      <c r="A12612">
        <v>284405</v>
      </c>
      <c r="B12612">
        <v>3</v>
      </c>
      <c r="C12612" s="1">
        <v>43022</v>
      </c>
      <c r="D12612">
        <v>1434062</v>
      </c>
      <c r="E12612">
        <v>428</v>
      </c>
      <c r="F12612">
        <v>4</v>
      </c>
      <c r="G12612">
        <v>1453.5</v>
      </c>
      <c r="H12612" s="1">
        <v>43024</v>
      </c>
      <c r="I12612">
        <v>999999</v>
      </c>
      <c r="J12612">
        <v>1453.5</v>
      </c>
      <c r="K12612">
        <v>481.57499999999999</v>
      </c>
      <c r="L12612" t="s">
        <v>13</v>
      </c>
      <c r="M12612">
        <v>1</v>
      </c>
    </row>
    <row r="12613" spans="1:13" x14ac:dyDescent="0.25">
      <c r="A12613">
        <v>284405</v>
      </c>
      <c r="B12613">
        <v>4</v>
      </c>
      <c r="C12613" s="1">
        <v>43022</v>
      </c>
      <c r="D12613">
        <v>1434062</v>
      </c>
      <c r="E12613">
        <v>455</v>
      </c>
      <c r="F12613">
        <v>2</v>
      </c>
      <c r="G12613">
        <v>1378.5</v>
      </c>
      <c r="H12613" s="1">
        <v>43024</v>
      </c>
      <c r="I12613">
        <v>999999</v>
      </c>
      <c r="J12613">
        <v>1378.5</v>
      </c>
      <c r="K12613">
        <v>456.72</v>
      </c>
      <c r="L12613" t="s">
        <v>13</v>
      </c>
      <c r="M12613">
        <v>1</v>
      </c>
    </row>
    <row r="12614" spans="1:13" x14ac:dyDescent="0.25">
      <c r="A12614">
        <v>284405</v>
      </c>
      <c r="B12614">
        <v>5</v>
      </c>
      <c r="C12614" s="1">
        <v>43022</v>
      </c>
      <c r="D12614">
        <v>1434062</v>
      </c>
      <c r="E12614">
        <v>428</v>
      </c>
      <c r="F12614">
        <v>3</v>
      </c>
      <c r="G12614">
        <v>1453.5</v>
      </c>
      <c r="H12614" s="1">
        <v>43024</v>
      </c>
      <c r="I12614">
        <v>999999</v>
      </c>
      <c r="J12614">
        <v>1293.615</v>
      </c>
      <c r="K12614">
        <v>481.57499999999999</v>
      </c>
      <c r="L12614" t="s">
        <v>13</v>
      </c>
      <c r="M12614">
        <v>1</v>
      </c>
    </row>
    <row r="12615" spans="1:13" x14ac:dyDescent="0.25">
      <c r="A12615">
        <v>284406</v>
      </c>
      <c r="B12615">
        <v>0</v>
      </c>
      <c r="C12615" s="1">
        <v>43022</v>
      </c>
      <c r="D12615">
        <v>1983033</v>
      </c>
      <c r="E12615">
        <v>1066</v>
      </c>
      <c r="F12615">
        <v>1</v>
      </c>
      <c r="G12615">
        <v>343.2</v>
      </c>
      <c r="H12615" s="1">
        <v>43025</v>
      </c>
      <c r="I12615">
        <v>999999</v>
      </c>
      <c r="J12615">
        <v>343.2</v>
      </c>
      <c r="K12615">
        <v>157.828</v>
      </c>
      <c r="L12615" t="s">
        <v>13</v>
      </c>
      <c r="M12615">
        <v>1</v>
      </c>
    </row>
    <row r="12616" spans="1:13" x14ac:dyDescent="0.25">
      <c r="A12616">
        <v>284406</v>
      </c>
      <c r="B12616">
        <v>1</v>
      </c>
      <c r="C12616" s="1">
        <v>43022</v>
      </c>
      <c r="D12616">
        <v>1983033</v>
      </c>
      <c r="E12616">
        <v>391</v>
      </c>
      <c r="F12616">
        <v>6</v>
      </c>
      <c r="G12616">
        <v>1048.5</v>
      </c>
      <c r="H12616" s="1">
        <v>43025</v>
      </c>
      <c r="I12616">
        <v>999999</v>
      </c>
      <c r="J12616">
        <v>1006.56</v>
      </c>
      <c r="K12616">
        <v>482.16</v>
      </c>
      <c r="L12616" t="s">
        <v>13</v>
      </c>
      <c r="M12616">
        <v>1</v>
      </c>
    </row>
    <row r="12617" spans="1:13" x14ac:dyDescent="0.25">
      <c r="A12617">
        <v>284407</v>
      </c>
      <c r="B12617">
        <v>0</v>
      </c>
      <c r="C12617" s="1">
        <v>43022</v>
      </c>
      <c r="D12617">
        <v>1703884</v>
      </c>
      <c r="E12617">
        <v>1366</v>
      </c>
      <c r="F12617">
        <v>2</v>
      </c>
      <c r="G12617">
        <v>46.186</v>
      </c>
      <c r="H12617" s="1">
        <v>43022</v>
      </c>
      <c r="I12617">
        <v>610</v>
      </c>
      <c r="J12617">
        <v>40.643599999999999</v>
      </c>
      <c r="K12617">
        <v>21.238</v>
      </c>
      <c r="L12617" t="s">
        <v>13</v>
      </c>
      <c r="M12617">
        <v>1</v>
      </c>
    </row>
    <row r="12618" spans="1:13" x14ac:dyDescent="0.25">
      <c r="A12618">
        <v>284407</v>
      </c>
      <c r="B12618">
        <v>1</v>
      </c>
      <c r="C12618" s="1">
        <v>43022</v>
      </c>
      <c r="D12618">
        <v>1703884</v>
      </c>
      <c r="E12618">
        <v>1585</v>
      </c>
      <c r="F12618">
        <v>1</v>
      </c>
      <c r="G12618">
        <v>29.757000000000001</v>
      </c>
      <c r="H12618" s="1">
        <v>43022</v>
      </c>
      <c r="I12618">
        <v>610</v>
      </c>
      <c r="J12618">
        <v>27.971499999999999</v>
      </c>
      <c r="K12618">
        <v>9.8539999999999992</v>
      </c>
      <c r="L12618" t="s">
        <v>13</v>
      </c>
      <c r="M12618">
        <v>1</v>
      </c>
    </row>
    <row r="12619" spans="1:13" x14ac:dyDescent="0.25">
      <c r="A12619">
        <v>284407</v>
      </c>
      <c r="B12619">
        <v>2</v>
      </c>
      <c r="C12619" s="1">
        <v>43022</v>
      </c>
      <c r="D12619">
        <v>1703884</v>
      </c>
      <c r="E12619">
        <v>1700</v>
      </c>
      <c r="F12619">
        <v>7</v>
      </c>
      <c r="G12619">
        <v>7.992</v>
      </c>
      <c r="H12619" s="1">
        <v>43022</v>
      </c>
      <c r="I12619">
        <v>610</v>
      </c>
      <c r="J12619">
        <v>7.992</v>
      </c>
      <c r="K12619">
        <v>3.6720000000000002</v>
      </c>
      <c r="L12619" t="s">
        <v>13</v>
      </c>
      <c r="M12619">
        <v>1</v>
      </c>
    </row>
    <row r="12620" spans="1:13" x14ac:dyDescent="0.25">
      <c r="A12620">
        <v>284408</v>
      </c>
      <c r="B12620">
        <v>0</v>
      </c>
      <c r="C12620" s="1">
        <v>43022</v>
      </c>
      <c r="D12620">
        <v>1545511</v>
      </c>
      <c r="E12620">
        <v>79</v>
      </c>
      <c r="F12620">
        <v>2</v>
      </c>
      <c r="G12620">
        <v>36.494999999999997</v>
      </c>
      <c r="H12620" s="1">
        <v>43024</v>
      </c>
      <c r="I12620">
        <v>999999</v>
      </c>
      <c r="J12620">
        <v>36.494999999999997</v>
      </c>
      <c r="K12620">
        <v>16.785</v>
      </c>
      <c r="L12620" t="s">
        <v>13</v>
      </c>
      <c r="M12620">
        <v>1</v>
      </c>
    </row>
    <row r="12621" spans="1:13" x14ac:dyDescent="0.25">
      <c r="A12621">
        <v>284408</v>
      </c>
      <c r="B12621">
        <v>1</v>
      </c>
      <c r="C12621" s="1">
        <v>43022</v>
      </c>
      <c r="D12621">
        <v>1545511</v>
      </c>
      <c r="E12621">
        <v>30</v>
      </c>
      <c r="F12621">
        <v>7</v>
      </c>
      <c r="G12621">
        <v>229.5</v>
      </c>
      <c r="H12621" s="1">
        <v>43024</v>
      </c>
      <c r="I12621">
        <v>999999</v>
      </c>
      <c r="J12621">
        <v>229.5</v>
      </c>
      <c r="K12621">
        <v>76.040999999999997</v>
      </c>
      <c r="L12621" t="s">
        <v>13</v>
      </c>
      <c r="M12621">
        <v>1</v>
      </c>
    </row>
    <row r="12622" spans="1:13" x14ac:dyDescent="0.25">
      <c r="A12622">
        <v>284408</v>
      </c>
      <c r="B12622">
        <v>3</v>
      </c>
      <c r="C12622" s="1">
        <v>43022</v>
      </c>
      <c r="D12622">
        <v>1545511</v>
      </c>
      <c r="E12622">
        <v>197</v>
      </c>
      <c r="F12622">
        <v>1</v>
      </c>
      <c r="G12622">
        <v>284.90499999999997</v>
      </c>
      <c r="H12622" s="1">
        <v>43024</v>
      </c>
      <c r="I12622">
        <v>999999</v>
      </c>
      <c r="J12622">
        <v>284.90499999999997</v>
      </c>
      <c r="K12622">
        <v>145.255</v>
      </c>
      <c r="L12622" t="s">
        <v>13</v>
      </c>
      <c r="M12622">
        <v>1</v>
      </c>
    </row>
    <row r="12623" spans="1:13" x14ac:dyDescent="0.25">
      <c r="A12623">
        <v>284408</v>
      </c>
      <c r="B12623">
        <v>4</v>
      </c>
      <c r="C12623" s="1">
        <v>43022</v>
      </c>
      <c r="D12623">
        <v>1545511</v>
      </c>
      <c r="E12623">
        <v>189</v>
      </c>
      <c r="F12623">
        <v>4</v>
      </c>
      <c r="G12623">
        <v>120.55500000000001</v>
      </c>
      <c r="H12623" s="1">
        <v>43024</v>
      </c>
      <c r="I12623">
        <v>999999</v>
      </c>
      <c r="J12623">
        <v>106.08839999999999</v>
      </c>
      <c r="K12623">
        <v>55.442</v>
      </c>
      <c r="L12623" t="s">
        <v>13</v>
      </c>
      <c r="M12623">
        <v>1</v>
      </c>
    </row>
    <row r="12624" spans="1:13" x14ac:dyDescent="0.25">
      <c r="A12624">
        <v>284408</v>
      </c>
      <c r="B12624">
        <v>5</v>
      </c>
      <c r="C12624" s="1">
        <v>43022</v>
      </c>
      <c r="D12624">
        <v>1545511</v>
      </c>
      <c r="E12624">
        <v>447</v>
      </c>
      <c r="F12624">
        <v>1</v>
      </c>
      <c r="G12624">
        <v>344.85</v>
      </c>
      <c r="H12624" s="1">
        <v>43024</v>
      </c>
      <c r="I12624">
        <v>999999</v>
      </c>
      <c r="J12624">
        <v>303.46800000000002</v>
      </c>
      <c r="K12624">
        <v>175.815</v>
      </c>
      <c r="L12624" t="s">
        <v>13</v>
      </c>
      <c r="M12624">
        <v>1</v>
      </c>
    </row>
    <row r="12625" spans="1:13" x14ac:dyDescent="0.25">
      <c r="A12625">
        <v>284408</v>
      </c>
      <c r="B12625">
        <v>6</v>
      </c>
      <c r="C12625" s="1">
        <v>43022</v>
      </c>
      <c r="D12625">
        <v>1545511</v>
      </c>
      <c r="E12625">
        <v>1636</v>
      </c>
      <c r="F12625">
        <v>1</v>
      </c>
      <c r="G12625">
        <v>16.457999999999998</v>
      </c>
      <c r="H12625" s="1">
        <v>43024</v>
      </c>
      <c r="I12625">
        <v>999999</v>
      </c>
      <c r="J12625">
        <v>14.1538</v>
      </c>
      <c r="K12625">
        <v>7.5659999999999998</v>
      </c>
      <c r="L12625" t="s">
        <v>13</v>
      </c>
      <c r="M12625">
        <v>1</v>
      </c>
    </row>
    <row r="12626" spans="1:13" x14ac:dyDescent="0.25">
      <c r="A12626">
        <v>284600</v>
      </c>
      <c r="B12626">
        <v>0</v>
      </c>
      <c r="C12626" s="1">
        <v>43024</v>
      </c>
      <c r="D12626">
        <v>2007618</v>
      </c>
      <c r="E12626">
        <v>652</v>
      </c>
      <c r="F12626">
        <v>3</v>
      </c>
      <c r="G12626">
        <v>181.5</v>
      </c>
      <c r="H12626" s="1">
        <v>43024</v>
      </c>
      <c r="I12626">
        <v>605</v>
      </c>
      <c r="J12626">
        <v>181.5</v>
      </c>
      <c r="K12626">
        <v>83.46</v>
      </c>
      <c r="L12626" t="s">
        <v>13</v>
      </c>
      <c r="M12626">
        <v>1</v>
      </c>
    </row>
    <row r="12627" spans="1:13" x14ac:dyDescent="0.25">
      <c r="A12627">
        <v>284600</v>
      </c>
      <c r="B12627">
        <v>1</v>
      </c>
      <c r="C12627" s="1">
        <v>43024</v>
      </c>
      <c r="D12627">
        <v>2007618</v>
      </c>
      <c r="E12627">
        <v>1368</v>
      </c>
      <c r="F12627">
        <v>1</v>
      </c>
      <c r="G12627">
        <v>56.265999999999998</v>
      </c>
      <c r="H12627" s="1">
        <v>43024</v>
      </c>
      <c r="I12627">
        <v>605</v>
      </c>
      <c r="J12627">
        <v>48.3887</v>
      </c>
      <c r="K12627">
        <v>25.872</v>
      </c>
      <c r="L12627" t="s">
        <v>13</v>
      </c>
      <c r="M12627">
        <v>1</v>
      </c>
    </row>
    <row r="12628" spans="1:13" x14ac:dyDescent="0.25">
      <c r="A12628">
        <v>284601</v>
      </c>
      <c r="B12628">
        <v>0</v>
      </c>
      <c r="C12628" s="1">
        <v>43024</v>
      </c>
      <c r="D12628">
        <v>754627</v>
      </c>
      <c r="E12628">
        <v>1616</v>
      </c>
      <c r="F12628">
        <v>2</v>
      </c>
      <c r="G12628">
        <v>74.087000000000003</v>
      </c>
      <c r="H12628" s="1">
        <v>43024</v>
      </c>
      <c r="I12628">
        <v>300</v>
      </c>
      <c r="J12628">
        <v>74.087000000000003</v>
      </c>
      <c r="K12628">
        <v>34.073</v>
      </c>
      <c r="L12628" t="s">
        <v>14</v>
      </c>
      <c r="M12628">
        <v>0.84719999999999995</v>
      </c>
    </row>
    <row r="12629" spans="1:13" x14ac:dyDescent="0.25">
      <c r="A12629">
        <v>284601</v>
      </c>
      <c r="B12629">
        <v>1</v>
      </c>
      <c r="C12629" s="1">
        <v>43024</v>
      </c>
      <c r="D12629">
        <v>754627</v>
      </c>
      <c r="E12629">
        <v>1640</v>
      </c>
      <c r="F12629">
        <v>2</v>
      </c>
      <c r="G12629">
        <v>29.757000000000001</v>
      </c>
      <c r="H12629" s="1">
        <v>43024</v>
      </c>
      <c r="I12629">
        <v>300</v>
      </c>
      <c r="J12629">
        <v>26.483699999999999</v>
      </c>
      <c r="K12629">
        <v>9.8539999999999992</v>
      </c>
      <c r="L12629" t="s">
        <v>14</v>
      </c>
      <c r="M12629">
        <v>0.84719999999999995</v>
      </c>
    </row>
    <row r="12630" spans="1:13" x14ac:dyDescent="0.25">
      <c r="A12630">
        <v>284602</v>
      </c>
      <c r="B12630">
        <v>0</v>
      </c>
      <c r="C12630" s="1">
        <v>43024</v>
      </c>
      <c r="D12630">
        <v>1591375</v>
      </c>
      <c r="E12630">
        <v>1456</v>
      </c>
      <c r="F12630">
        <v>1</v>
      </c>
      <c r="G12630">
        <v>421.4</v>
      </c>
      <c r="H12630" s="1">
        <v>43027</v>
      </c>
      <c r="I12630">
        <v>999999</v>
      </c>
      <c r="J12630">
        <v>421.4</v>
      </c>
      <c r="K12630">
        <v>193.78800000000001</v>
      </c>
      <c r="L12630" t="s">
        <v>13</v>
      </c>
      <c r="M12630">
        <v>1</v>
      </c>
    </row>
    <row r="12631" spans="1:13" x14ac:dyDescent="0.25">
      <c r="A12631">
        <v>284602</v>
      </c>
      <c r="B12631">
        <v>1</v>
      </c>
      <c r="C12631" s="1">
        <v>43024</v>
      </c>
      <c r="D12631">
        <v>1591375</v>
      </c>
      <c r="E12631">
        <v>615</v>
      </c>
      <c r="F12631">
        <v>3</v>
      </c>
      <c r="G12631">
        <v>343.5</v>
      </c>
      <c r="H12631" s="1">
        <v>43027</v>
      </c>
      <c r="I12631">
        <v>999999</v>
      </c>
      <c r="J12631">
        <v>343.5</v>
      </c>
      <c r="K12631">
        <v>175.125</v>
      </c>
      <c r="L12631" t="s">
        <v>13</v>
      </c>
      <c r="M12631">
        <v>1</v>
      </c>
    </row>
    <row r="12632" spans="1:13" x14ac:dyDescent="0.25">
      <c r="A12632">
        <v>284602</v>
      </c>
      <c r="B12632">
        <v>2</v>
      </c>
      <c r="C12632" s="1">
        <v>43024</v>
      </c>
      <c r="D12632">
        <v>1591375</v>
      </c>
      <c r="E12632">
        <v>1647</v>
      </c>
      <c r="F12632">
        <v>1</v>
      </c>
      <c r="G12632">
        <v>233.98699999999999</v>
      </c>
      <c r="H12632" s="1">
        <v>43027</v>
      </c>
      <c r="I12632">
        <v>999999</v>
      </c>
      <c r="J12632">
        <v>233.98699999999999</v>
      </c>
      <c r="K12632">
        <v>107.601</v>
      </c>
      <c r="L12632" t="s">
        <v>13</v>
      </c>
      <c r="M12632">
        <v>1</v>
      </c>
    </row>
    <row r="12633" spans="1:13" x14ac:dyDescent="0.25">
      <c r="A12633">
        <v>284602</v>
      </c>
      <c r="B12633">
        <v>3</v>
      </c>
      <c r="C12633" s="1">
        <v>43024</v>
      </c>
      <c r="D12633">
        <v>1591375</v>
      </c>
      <c r="E12633">
        <v>1431</v>
      </c>
      <c r="F12633">
        <v>5</v>
      </c>
      <c r="G12633">
        <v>358.4</v>
      </c>
      <c r="H12633" s="1">
        <v>43027</v>
      </c>
      <c r="I12633">
        <v>999999</v>
      </c>
      <c r="J12633">
        <v>340.48</v>
      </c>
      <c r="K12633">
        <v>164.822</v>
      </c>
      <c r="L12633" t="s">
        <v>13</v>
      </c>
      <c r="M12633">
        <v>1</v>
      </c>
    </row>
    <row r="12634" spans="1:13" x14ac:dyDescent="0.25">
      <c r="A12634">
        <v>284603</v>
      </c>
      <c r="B12634">
        <v>0</v>
      </c>
      <c r="C12634" s="1">
        <v>43024</v>
      </c>
      <c r="D12634">
        <v>183169</v>
      </c>
      <c r="E12634">
        <v>1335</v>
      </c>
      <c r="F12634">
        <v>3</v>
      </c>
      <c r="G12634">
        <v>56.265999999999998</v>
      </c>
      <c r="H12634" s="1">
        <v>43024</v>
      </c>
      <c r="I12634">
        <v>50</v>
      </c>
      <c r="J12634">
        <v>56.265999999999998</v>
      </c>
      <c r="K12634">
        <v>25.872</v>
      </c>
      <c r="L12634" t="s">
        <v>17</v>
      </c>
      <c r="M12634">
        <v>1.2705</v>
      </c>
    </row>
    <row r="12635" spans="1:13" x14ac:dyDescent="0.25">
      <c r="A12635">
        <v>284603</v>
      </c>
      <c r="B12635">
        <v>1</v>
      </c>
      <c r="C12635" s="1">
        <v>43024</v>
      </c>
      <c r="D12635">
        <v>183169</v>
      </c>
      <c r="E12635">
        <v>507</v>
      </c>
      <c r="F12635">
        <v>4</v>
      </c>
      <c r="G12635">
        <v>388.5</v>
      </c>
      <c r="H12635" s="1">
        <v>43024</v>
      </c>
      <c r="I12635">
        <v>50</v>
      </c>
      <c r="J12635">
        <v>357.42</v>
      </c>
      <c r="K12635">
        <v>178.66499999999999</v>
      </c>
      <c r="L12635" t="s">
        <v>17</v>
      </c>
      <c r="M12635">
        <v>1.2705</v>
      </c>
    </row>
    <row r="12636" spans="1:13" x14ac:dyDescent="0.25">
      <c r="A12636">
        <v>284603</v>
      </c>
      <c r="B12636">
        <v>2</v>
      </c>
      <c r="C12636" s="1">
        <v>43024</v>
      </c>
      <c r="D12636">
        <v>183169</v>
      </c>
      <c r="E12636">
        <v>1646</v>
      </c>
      <c r="F12636">
        <v>1</v>
      </c>
      <c r="G12636">
        <v>207.98699999999999</v>
      </c>
      <c r="H12636" s="1">
        <v>43024</v>
      </c>
      <c r="I12636">
        <v>50</v>
      </c>
      <c r="J12636">
        <v>187.1883</v>
      </c>
      <c r="K12636">
        <v>95.641000000000005</v>
      </c>
      <c r="L12636" t="s">
        <v>17</v>
      </c>
      <c r="M12636">
        <v>1.2705</v>
      </c>
    </row>
    <row r="12637" spans="1:13" x14ac:dyDescent="0.25">
      <c r="A12637">
        <v>284700</v>
      </c>
      <c r="B12637">
        <v>0</v>
      </c>
      <c r="C12637" s="1">
        <v>43025</v>
      </c>
      <c r="D12637">
        <v>2046690</v>
      </c>
      <c r="E12637">
        <v>1643</v>
      </c>
      <c r="F12637">
        <v>4</v>
      </c>
      <c r="G12637">
        <v>75.244</v>
      </c>
      <c r="H12637" s="1">
        <v>43030</v>
      </c>
      <c r="I12637">
        <v>999999</v>
      </c>
      <c r="J12637">
        <v>75.244</v>
      </c>
      <c r="K12637">
        <v>34.606000000000002</v>
      </c>
      <c r="L12637" t="s">
        <v>13</v>
      </c>
      <c r="M12637">
        <v>1</v>
      </c>
    </row>
    <row r="12638" spans="1:13" x14ac:dyDescent="0.25">
      <c r="A12638">
        <v>284701</v>
      </c>
      <c r="B12638">
        <v>0</v>
      </c>
      <c r="C12638" s="1">
        <v>43025</v>
      </c>
      <c r="D12638">
        <v>482245</v>
      </c>
      <c r="E12638">
        <v>427</v>
      </c>
      <c r="F12638">
        <v>2</v>
      </c>
      <c r="G12638">
        <v>703.5</v>
      </c>
      <c r="H12638" s="1">
        <v>43027</v>
      </c>
      <c r="I12638">
        <v>999999</v>
      </c>
      <c r="J12638">
        <v>619.08000000000004</v>
      </c>
      <c r="K12638">
        <v>323.52</v>
      </c>
      <c r="L12638" t="s">
        <v>14</v>
      </c>
      <c r="M12638">
        <v>0.85040000000000004</v>
      </c>
    </row>
    <row r="12639" spans="1:13" x14ac:dyDescent="0.25">
      <c r="A12639">
        <v>282306</v>
      </c>
      <c r="B12639">
        <v>0</v>
      </c>
      <c r="C12639" s="1">
        <v>43001</v>
      </c>
      <c r="D12639">
        <v>211976</v>
      </c>
      <c r="E12639">
        <v>436</v>
      </c>
      <c r="F12639">
        <v>1</v>
      </c>
      <c r="G12639">
        <v>553.5</v>
      </c>
      <c r="H12639" s="1">
        <v>43003</v>
      </c>
      <c r="I12639">
        <v>999999</v>
      </c>
      <c r="J12639">
        <v>492.61500000000001</v>
      </c>
      <c r="K12639">
        <v>282.19499999999999</v>
      </c>
      <c r="L12639" t="s">
        <v>15</v>
      </c>
      <c r="M12639">
        <v>1.2269000000000001</v>
      </c>
    </row>
    <row r="12640" spans="1:13" x14ac:dyDescent="0.25">
      <c r="A12640">
        <v>282306</v>
      </c>
      <c r="B12640">
        <v>1</v>
      </c>
      <c r="C12640" s="1">
        <v>43001</v>
      </c>
      <c r="D12640">
        <v>211976</v>
      </c>
      <c r="E12640">
        <v>868</v>
      </c>
      <c r="F12640">
        <v>6</v>
      </c>
      <c r="G12640">
        <v>104.985</v>
      </c>
      <c r="H12640" s="1">
        <v>43003</v>
      </c>
      <c r="I12640">
        <v>999999</v>
      </c>
      <c r="J12640">
        <v>91.3369</v>
      </c>
      <c r="K12640">
        <v>48.284999999999997</v>
      </c>
      <c r="L12640" t="s">
        <v>15</v>
      </c>
      <c r="M12640">
        <v>1.2269000000000001</v>
      </c>
    </row>
    <row r="12641" spans="1:13" x14ac:dyDescent="0.25">
      <c r="A12641">
        <v>282306</v>
      </c>
      <c r="B12641">
        <v>2</v>
      </c>
      <c r="C12641" s="1">
        <v>43001</v>
      </c>
      <c r="D12641">
        <v>211976</v>
      </c>
      <c r="E12641">
        <v>425</v>
      </c>
      <c r="F12641">
        <v>1</v>
      </c>
      <c r="G12641">
        <v>553.5</v>
      </c>
      <c r="H12641" s="1">
        <v>43003</v>
      </c>
      <c r="I12641">
        <v>999999</v>
      </c>
      <c r="J12641">
        <v>487.08</v>
      </c>
      <c r="K12641">
        <v>282.19499999999999</v>
      </c>
      <c r="L12641" t="s">
        <v>15</v>
      </c>
      <c r="M12641">
        <v>1.2269000000000001</v>
      </c>
    </row>
    <row r="12642" spans="1:13" x14ac:dyDescent="0.25">
      <c r="A12642">
        <v>282307</v>
      </c>
      <c r="B12642">
        <v>0</v>
      </c>
      <c r="C12642" s="1">
        <v>43001</v>
      </c>
      <c r="D12642">
        <v>50243</v>
      </c>
      <c r="E12642">
        <v>123</v>
      </c>
      <c r="F12642">
        <v>2</v>
      </c>
      <c r="G12642">
        <v>265.9905</v>
      </c>
      <c r="H12642" s="1">
        <v>43001</v>
      </c>
      <c r="I12642">
        <v>50</v>
      </c>
      <c r="J12642">
        <v>231.4117</v>
      </c>
      <c r="K12642">
        <v>122.322</v>
      </c>
      <c r="L12642" t="s">
        <v>17</v>
      </c>
      <c r="M12642">
        <v>1.2549999999999999</v>
      </c>
    </row>
    <row r="12643" spans="1:13" x14ac:dyDescent="0.25">
      <c r="A12643">
        <v>282307</v>
      </c>
      <c r="B12643">
        <v>1</v>
      </c>
      <c r="C12643" s="1">
        <v>43001</v>
      </c>
      <c r="D12643">
        <v>50243</v>
      </c>
      <c r="E12643">
        <v>1620</v>
      </c>
      <c r="F12643">
        <v>5</v>
      </c>
      <c r="G12643">
        <v>79.287000000000006</v>
      </c>
      <c r="H12643" s="1">
        <v>43001</v>
      </c>
      <c r="I12643">
        <v>50</v>
      </c>
      <c r="J12643">
        <v>79.287000000000006</v>
      </c>
      <c r="K12643">
        <v>36.465000000000003</v>
      </c>
      <c r="L12643" t="s">
        <v>17</v>
      </c>
      <c r="M12643">
        <v>1.2549999999999999</v>
      </c>
    </row>
    <row r="12644" spans="1:13" x14ac:dyDescent="0.25">
      <c r="A12644">
        <v>282308</v>
      </c>
      <c r="B12644">
        <v>0</v>
      </c>
      <c r="C12644" s="1">
        <v>43001</v>
      </c>
      <c r="D12644">
        <v>1665827</v>
      </c>
      <c r="E12644">
        <v>444</v>
      </c>
      <c r="F12644">
        <v>4</v>
      </c>
      <c r="G12644">
        <v>1378.5</v>
      </c>
      <c r="H12644" s="1">
        <v>43001</v>
      </c>
      <c r="I12644">
        <v>465</v>
      </c>
      <c r="J12644">
        <v>1295.79</v>
      </c>
      <c r="K12644">
        <v>456.72</v>
      </c>
      <c r="L12644" t="s">
        <v>13</v>
      </c>
      <c r="M12644">
        <v>1</v>
      </c>
    </row>
    <row r="12645" spans="1:13" x14ac:dyDescent="0.25">
      <c r="A12645">
        <v>282308</v>
      </c>
      <c r="B12645">
        <v>1</v>
      </c>
      <c r="C12645" s="1">
        <v>43001</v>
      </c>
      <c r="D12645">
        <v>1665827</v>
      </c>
      <c r="E12645">
        <v>1460</v>
      </c>
      <c r="F12645">
        <v>4</v>
      </c>
      <c r="G12645">
        <v>420</v>
      </c>
      <c r="H12645" s="1">
        <v>43001</v>
      </c>
      <c r="I12645">
        <v>465</v>
      </c>
      <c r="J12645">
        <v>386.4</v>
      </c>
      <c r="K12645">
        <v>193.14400000000001</v>
      </c>
      <c r="L12645" t="s">
        <v>13</v>
      </c>
      <c r="M12645">
        <v>1</v>
      </c>
    </row>
    <row r="12646" spans="1:13" x14ac:dyDescent="0.25">
      <c r="A12646">
        <v>282500</v>
      </c>
      <c r="B12646">
        <v>0</v>
      </c>
      <c r="C12646" s="1">
        <v>43003</v>
      </c>
      <c r="D12646">
        <v>45620</v>
      </c>
      <c r="E12646">
        <v>673</v>
      </c>
      <c r="F12646">
        <v>6</v>
      </c>
      <c r="G12646">
        <v>118.5</v>
      </c>
      <c r="H12646" s="1">
        <v>43003</v>
      </c>
      <c r="I12646">
        <v>40</v>
      </c>
      <c r="J12646">
        <v>104.28</v>
      </c>
      <c r="K12646">
        <v>60.42</v>
      </c>
      <c r="L12646" t="s">
        <v>17</v>
      </c>
      <c r="M12646">
        <v>1.2569999999999999</v>
      </c>
    </row>
    <row r="12647" spans="1:13" x14ac:dyDescent="0.25">
      <c r="A12647">
        <v>282500</v>
      </c>
      <c r="B12647">
        <v>1</v>
      </c>
      <c r="C12647" s="1">
        <v>43003</v>
      </c>
      <c r="D12647">
        <v>45620</v>
      </c>
      <c r="E12647">
        <v>1578</v>
      </c>
      <c r="F12647">
        <v>1</v>
      </c>
      <c r="G12647">
        <v>284.7</v>
      </c>
      <c r="H12647" s="1">
        <v>43003</v>
      </c>
      <c r="I12647">
        <v>40</v>
      </c>
      <c r="J12647">
        <v>250.536</v>
      </c>
      <c r="K12647">
        <v>94.328000000000003</v>
      </c>
      <c r="L12647" t="s">
        <v>17</v>
      </c>
      <c r="M12647">
        <v>1.2569999999999999</v>
      </c>
    </row>
    <row r="12648" spans="1:13" x14ac:dyDescent="0.25">
      <c r="A12648">
        <v>282501</v>
      </c>
      <c r="B12648">
        <v>0</v>
      </c>
      <c r="C12648" s="1">
        <v>43003</v>
      </c>
      <c r="D12648">
        <v>1395988</v>
      </c>
      <c r="E12648">
        <v>112</v>
      </c>
      <c r="F12648">
        <v>7</v>
      </c>
      <c r="G12648">
        <v>224.99100000000001</v>
      </c>
      <c r="H12648" s="1">
        <v>43005</v>
      </c>
      <c r="I12648">
        <v>999999</v>
      </c>
      <c r="J12648">
        <v>224.99100000000001</v>
      </c>
      <c r="K12648">
        <v>74.546999999999997</v>
      </c>
      <c r="L12648" t="s">
        <v>13</v>
      </c>
      <c r="M12648">
        <v>1</v>
      </c>
    </row>
    <row r="12649" spans="1:13" x14ac:dyDescent="0.25">
      <c r="A12649">
        <v>282501</v>
      </c>
      <c r="B12649">
        <v>2</v>
      </c>
      <c r="C12649" s="1">
        <v>43003</v>
      </c>
      <c r="D12649">
        <v>1395988</v>
      </c>
      <c r="E12649">
        <v>1649</v>
      </c>
      <c r="F12649">
        <v>4</v>
      </c>
      <c r="G12649">
        <v>337.98700000000002</v>
      </c>
      <c r="H12649" s="1">
        <v>43005</v>
      </c>
      <c r="I12649">
        <v>999999</v>
      </c>
      <c r="J12649">
        <v>300.80840000000001</v>
      </c>
      <c r="K12649">
        <v>111.982</v>
      </c>
      <c r="L12649" t="s">
        <v>13</v>
      </c>
      <c r="M12649">
        <v>1</v>
      </c>
    </row>
    <row r="12650" spans="1:13" x14ac:dyDescent="0.25">
      <c r="A12650">
        <v>282502</v>
      </c>
      <c r="B12650">
        <v>0</v>
      </c>
      <c r="C12650" s="1">
        <v>43003</v>
      </c>
      <c r="D12650">
        <v>1418149</v>
      </c>
      <c r="E12650">
        <v>1709</v>
      </c>
      <c r="F12650">
        <v>3</v>
      </c>
      <c r="G12650">
        <v>63.116999999999997</v>
      </c>
      <c r="H12650" s="1">
        <v>43003</v>
      </c>
      <c r="I12650">
        <v>510</v>
      </c>
      <c r="J12650">
        <v>62.485799999999998</v>
      </c>
      <c r="K12650">
        <v>29.024999999999999</v>
      </c>
      <c r="L12650" t="s">
        <v>13</v>
      </c>
      <c r="M12650">
        <v>1</v>
      </c>
    </row>
    <row r="12651" spans="1:13" x14ac:dyDescent="0.25">
      <c r="A12651">
        <v>282600</v>
      </c>
      <c r="B12651">
        <v>0</v>
      </c>
      <c r="C12651" s="1">
        <v>43004</v>
      </c>
      <c r="D12651">
        <v>1535726</v>
      </c>
      <c r="E12651">
        <v>433</v>
      </c>
      <c r="F12651">
        <v>3</v>
      </c>
      <c r="G12651">
        <v>1453.5</v>
      </c>
      <c r="H12651" s="1">
        <v>43006</v>
      </c>
      <c r="I12651">
        <v>999999</v>
      </c>
      <c r="J12651">
        <v>1380.825</v>
      </c>
      <c r="K12651">
        <v>481.57499999999999</v>
      </c>
      <c r="L12651" t="s">
        <v>13</v>
      </c>
      <c r="M12651">
        <v>1</v>
      </c>
    </row>
    <row r="12652" spans="1:13" x14ac:dyDescent="0.25">
      <c r="A12652">
        <v>282600</v>
      </c>
      <c r="B12652">
        <v>1</v>
      </c>
      <c r="C12652" s="1">
        <v>43004</v>
      </c>
      <c r="D12652">
        <v>1535726</v>
      </c>
      <c r="E12652">
        <v>67</v>
      </c>
      <c r="F12652">
        <v>2</v>
      </c>
      <c r="G12652">
        <v>23.120999999999999</v>
      </c>
      <c r="H12652" s="1">
        <v>43006</v>
      </c>
      <c r="I12652">
        <v>999999</v>
      </c>
      <c r="J12652">
        <v>22.889700000000001</v>
      </c>
      <c r="K12652">
        <v>11.79</v>
      </c>
      <c r="L12652" t="s">
        <v>13</v>
      </c>
      <c r="M12652">
        <v>1</v>
      </c>
    </row>
    <row r="12653" spans="1:13" x14ac:dyDescent="0.25">
      <c r="A12653">
        <v>282601</v>
      </c>
      <c r="B12653">
        <v>0</v>
      </c>
      <c r="C12653" s="1">
        <v>43004</v>
      </c>
      <c r="D12653">
        <v>2042861</v>
      </c>
      <c r="E12653">
        <v>2018</v>
      </c>
      <c r="F12653">
        <v>4</v>
      </c>
      <c r="G12653">
        <v>85.491</v>
      </c>
      <c r="H12653" s="1">
        <v>43004</v>
      </c>
      <c r="I12653">
        <v>550</v>
      </c>
      <c r="J12653">
        <v>85.491</v>
      </c>
      <c r="K12653">
        <v>43.587000000000003</v>
      </c>
      <c r="L12653" t="s">
        <v>13</v>
      </c>
      <c r="M12653">
        <v>1</v>
      </c>
    </row>
    <row r="12654" spans="1:13" x14ac:dyDescent="0.25">
      <c r="A12654">
        <v>282602</v>
      </c>
      <c r="B12654">
        <v>0</v>
      </c>
      <c r="C12654" s="1">
        <v>43004</v>
      </c>
      <c r="D12654">
        <v>1482263</v>
      </c>
      <c r="E12654">
        <v>429</v>
      </c>
      <c r="F12654">
        <v>2</v>
      </c>
      <c r="G12654">
        <v>899.85</v>
      </c>
      <c r="H12654" s="1">
        <v>43004</v>
      </c>
      <c r="I12654">
        <v>450</v>
      </c>
      <c r="J12654">
        <v>827.86199999999997</v>
      </c>
      <c r="K12654">
        <v>413.80500000000001</v>
      </c>
      <c r="L12654" t="s">
        <v>13</v>
      </c>
      <c r="M12654">
        <v>1</v>
      </c>
    </row>
    <row r="12655" spans="1:13" x14ac:dyDescent="0.25">
      <c r="A12655">
        <v>282602</v>
      </c>
      <c r="B12655">
        <v>1</v>
      </c>
      <c r="C12655" s="1">
        <v>43004</v>
      </c>
      <c r="D12655">
        <v>1482263</v>
      </c>
      <c r="E12655">
        <v>1434</v>
      </c>
      <c r="F12655">
        <v>1</v>
      </c>
      <c r="G12655">
        <v>375.2</v>
      </c>
      <c r="H12655" s="1">
        <v>43004</v>
      </c>
      <c r="I12655">
        <v>450</v>
      </c>
      <c r="J12655">
        <v>341.43200000000002</v>
      </c>
      <c r="K12655">
        <v>172.536</v>
      </c>
      <c r="L12655" t="s">
        <v>13</v>
      </c>
      <c r="M12655">
        <v>1</v>
      </c>
    </row>
    <row r="12656" spans="1:13" x14ac:dyDescent="0.25">
      <c r="A12656">
        <v>282602</v>
      </c>
      <c r="B12656">
        <v>2</v>
      </c>
      <c r="C12656" s="1">
        <v>43004</v>
      </c>
      <c r="D12656">
        <v>1482263</v>
      </c>
      <c r="E12656">
        <v>13</v>
      </c>
      <c r="F12656">
        <v>7</v>
      </c>
      <c r="G12656">
        <v>69.912000000000006</v>
      </c>
      <c r="H12656" s="1">
        <v>43004</v>
      </c>
      <c r="I12656">
        <v>450</v>
      </c>
      <c r="J12656">
        <v>69.912000000000006</v>
      </c>
      <c r="K12656">
        <v>32.148000000000003</v>
      </c>
      <c r="L12656" t="s">
        <v>13</v>
      </c>
      <c r="M12656">
        <v>1</v>
      </c>
    </row>
    <row r="12657" spans="1:13" x14ac:dyDescent="0.25">
      <c r="A12657">
        <v>282603</v>
      </c>
      <c r="B12657">
        <v>0</v>
      </c>
      <c r="C12657" s="1">
        <v>43004</v>
      </c>
      <c r="D12657">
        <v>1523876</v>
      </c>
      <c r="E12657">
        <v>1498</v>
      </c>
      <c r="F12657">
        <v>7</v>
      </c>
      <c r="G12657">
        <v>420</v>
      </c>
      <c r="H12657" s="1">
        <v>43004</v>
      </c>
      <c r="I12657">
        <v>650</v>
      </c>
      <c r="J12657">
        <v>399</v>
      </c>
      <c r="K12657">
        <v>193.14400000000001</v>
      </c>
      <c r="L12657" t="s">
        <v>13</v>
      </c>
      <c r="M12657">
        <v>1</v>
      </c>
    </row>
    <row r="12658" spans="1:13" x14ac:dyDescent="0.25">
      <c r="A12658">
        <v>282604</v>
      </c>
      <c r="B12658">
        <v>0</v>
      </c>
      <c r="C12658" s="1">
        <v>43004</v>
      </c>
      <c r="D12658">
        <v>1444814</v>
      </c>
      <c r="E12658">
        <v>1573</v>
      </c>
      <c r="F12658">
        <v>1</v>
      </c>
      <c r="G12658">
        <v>76.686999999999998</v>
      </c>
      <c r="H12658" s="1">
        <v>43011</v>
      </c>
      <c r="I12658">
        <v>999999</v>
      </c>
      <c r="J12658">
        <v>76.686999999999998</v>
      </c>
      <c r="K12658">
        <v>35.268999999999998</v>
      </c>
      <c r="L12658" t="s">
        <v>13</v>
      </c>
      <c r="M12658">
        <v>1</v>
      </c>
    </row>
    <row r="12659" spans="1:13" x14ac:dyDescent="0.25">
      <c r="A12659">
        <v>282604</v>
      </c>
      <c r="B12659">
        <v>1</v>
      </c>
      <c r="C12659" s="1">
        <v>43004</v>
      </c>
      <c r="D12659">
        <v>1444814</v>
      </c>
      <c r="E12659">
        <v>1348</v>
      </c>
      <c r="F12659">
        <v>1</v>
      </c>
      <c r="G12659">
        <v>32.186</v>
      </c>
      <c r="H12659" s="1">
        <v>43011</v>
      </c>
      <c r="I12659">
        <v>999999</v>
      </c>
      <c r="J12659">
        <v>32.186</v>
      </c>
      <c r="K12659">
        <v>14.798</v>
      </c>
      <c r="L12659" t="s">
        <v>13</v>
      </c>
      <c r="M12659">
        <v>1</v>
      </c>
    </row>
    <row r="12660" spans="1:13" x14ac:dyDescent="0.25">
      <c r="A12660">
        <v>282604</v>
      </c>
      <c r="B12660">
        <v>2</v>
      </c>
      <c r="C12660" s="1">
        <v>43004</v>
      </c>
      <c r="D12660">
        <v>1444814</v>
      </c>
      <c r="E12660">
        <v>1336</v>
      </c>
      <c r="F12660">
        <v>3</v>
      </c>
      <c r="G12660">
        <v>61.334000000000003</v>
      </c>
      <c r="H12660" s="1">
        <v>43011</v>
      </c>
      <c r="I12660">
        <v>999999</v>
      </c>
      <c r="J12660">
        <v>61.334000000000003</v>
      </c>
      <c r="K12660">
        <v>28.21</v>
      </c>
      <c r="L12660" t="s">
        <v>13</v>
      </c>
      <c r="M12660">
        <v>1</v>
      </c>
    </row>
    <row r="12661" spans="1:13" x14ac:dyDescent="0.25">
      <c r="A12661">
        <v>282700</v>
      </c>
      <c r="B12661">
        <v>0</v>
      </c>
      <c r="C12661" s="1">
        <v>43005</v>
      </c>
      <c r="D12661">
        <v>1470648</v>
      </c>
      <c r="E12661">
        <v>427</v>
      </c>
      <c r="F12661">
        <v>3</v>
      </c>
      <c r="G12661">
        <v>703.5</v>
      </c>
      <c r="H12661" s="1">
        <v>43005</v>
      </c>
      <c r="I12661">
        <v>585</v>
      </c>
      <c r="J12661">
        <v>605.01</v>
      </c>
      <c r="K12661">
        <v>323.52</v>
      </c>
      <c r="L12661" t="s">
        <v>13</v>
      </c>
      <c r="M12661">
        <v>1</v>
      </c>
    </row>
    <row r="12662" spans="1:13" x14ac:dyDescent="0.25">
      <c r="A12662">
        <v>282700</v>
      </c>
      <c r="B12662">
        <v>1</v>
      </c>
      <c r="C12662" s="1">
        <v>43005</v>
      </c>
      <c r="D12662">
        <v>1470648</v>
      </c>
      <c r="E12662">
        <v>1684</v>
      </c>
      <c r="F12662">
        <v>6</v>
      </c>
      <c r="G12662">
        <v>15.201000000000001</v>
      </c>
      <c r="H12662" s="1">
        <v>43005</v>
      </c>
      <c r="I12662">
        <v>585</v>
      </c>
      <c r="J12662">
        <v>13.5288</v>
      </c>
      <c r="K12662">
        <v>5.04</v>
      </c>
      <c r="L12662" t="s">
        <v>13</v>
      </c>
      <c r="M12662">
        <v>1</v>
      </c>
    </row>
    <row r="12663" spans="1:13" x14ac:dyDescent="0.25">
      <c r="A12663">
        <v>282700</v>
      </c>
      <c r="B12663">
        <v>2</v>
      </c>
      <c r="C12663" s="1">
        <v>43005</v>
      </c>
      <c r="D12663">
        <v>1470648</v>
      </c>
      <c r="E12663">
        <v>336</v>
      </c>
      <c r="F12663">
        <v>2</v>
      </c>
      <c r="G12663">
        <v>664.05</v>
      </c>
      <c r="H12663" s="1">
        <v>43005</v>
      </c>
      <c r="I12663">
        <v>585</v>
      </c>
      <c r="J12663">
        <v>617.56650000000002</v>
      </c>
      <c r="K12663">
        <v>305.36799999999999</v>
      </c>
      <c r="L12663" t="s">
        <v>13</v>
      </c>
      <c r="M12663">
        <v>1</v>
      </c>
    </row>
    <row r="12664" spans="1:13" x14ac:dyDescent="0.25">
      <c r="A12664">
        <v>282701</v>
      </c>
      <c r="B12664">
        <v>0</v>
      </c>
      <c r="C12664" s="1">
        <v>43005</v>
      </c>
      <c r="D12664">
        <v>1508116</v>
      </c>
      <c r="E12664">
        <v>1424</v>
      </c>
      <c r="F12664">
        <v>2</v>
      </c>
      <c r="G12664">
        <v>280</v>
      </c>
      <c r="H12664" s="1">
        <v>43007</v>
      </c>
      <c r="I12664">
        <v>999999</v>
      </c>
      <c r="J12664">
        <v>280</v>
      </c>
      <c r="K12664">
        <v>128.75800000000001</v>
      </c>
      <c r="L12664" t="s">
        <v>13</v>
      </c>
      <c r="M12664">
        <v>1</v>
      </c>
    </row>
    <row r="12665" spans="1:13" x14ac:dyDescent="0.25">
      <c r="A12665">
        <v>282701</v>
      </c>
      <c r="B12665">
        <v>1</v>
      </c>
      <c r="C12665" s="1">
        <v>43005</v>
      </c>
      <c r="D12665">
        <v>1508116</v>
      </c>
      <c r="E12665">
        <v>1617</v>
      </c>
      <c r="F12665">
        <v>2</v>
      </c>
      <c r="G12665">
        <v>75.387</v>
      </c>
      <c r="H12665" s="1">
        <v>43007</v>
      </c>
      <c r="I12665">
        <v>999999</v>
      </c>
      <c r="J12665">
        <v>75.387</v>
      </c>
      <c r="K12665">
        <v>34.670999999999999</v>
      </c>
      <c r="L12665" t="s">
        <v>13</v>
      </c>
      <c r="M12665">
        <v>1</v>
      </c>
    </row>
    <row r="12666" spans="1:13" x14ac:dyDescent="0.25">
      <c r="A12666">
        <v>282701</v>
      </c>
      <c r="B12666">
        <v>2</v>
      </c>
      <c r="C12666" s="1">
        <v>43005</v>
      </c>
      <c r="D12666">
        <v>1508116</v>
      </c>
      <c r="E12666">
        <v>152</v>
      </c>
      <c r="F12666">
        <v>6</v>
      </c>
      <c r="G12666">
        <v>1125.7215000000001</v>
      </c>
      <c r="H12666" s="1">
        <v>43007</v>
      </c>
      <c r="I12666">
        <v>999999</v>
      </c>
      <c r="J12666">
        <v>1103.2070000000001</v>
      </c>
      <c r="K12666">
        <v>372.97</v>
      </c>
      <c r="L12666" t="s">
        <v>13</v>
      </c>
      <c r="M12666">
        <v>1</v>
      </c>
    </row>
    <row r="12667" spans="1:13" x14ac:dyDescent="0.25">
      <c r="A12667">
        <v>282701</v>
      </c>
      <c r="B12667">
        <v>3</v>
      </c>
      <c r="C12667" s="1">
        <v>43005</v>
      </c>
      <c r="D12667">
        <v>1508116</v>
      </c>
      <c r="E12667">
        <v>1478</v>
      </c>
      <c r="F12667">
        <v>3</v>
      </c>
      <c r="G12667">
        <v>420</v>
      </c>
      <c r="H12667" s="1">
        <v>43007</v>
      </c>
      <c r="I12667">
        <v>999999</v>
      </c>
      <c r="J12667">
        <v>420</v>
      </c>
      <c r="K12667">
        <v>193.14400000000001</v>
      </c>
      <c r="L12667" t="s">
        <v>13</v>
      </c>
      <c r="M12667">
        <v>1</v>
      </c>
    </row>
    <row r="12668" spans="1:13" x14ac:dyDescent="0.25">
      <c r="A12668">
        <v>282702</v>
      </c>
      <c r="B12668">
        <v>0</v>
      </c>
      <c r="C12668" s="1">
        <v>43005</v>
      </c>
      <c r="D12668">
        <v>292897</v>
      </c>
      <c r="E12668">
        <v>738</v>
      </c>
      <c r="F12668">
        <v>2</v>
      </c>
      <c r="G12668">
        <v>342</v>
      </c>
      <c r="H12668" s="1">
        <v>43008</v>
      </c>
      <c r="I12668">
        <v>999999</v>
      </c>
      <c r="J12668">
        <v>342</v>
      </c>
      <c r="K12668">
        <v>113.31</v>
      </c>
      <c r="L12668" t="s">
        <v>15</v>
      </c>
      <c r="M12668">
        <v>1.2396</v>
      </c>
    </row>
    <row r="12669" spans="1:13" x14ac:dyDescent="0.25">
      <c r="A12669">
        <v>282702</v>
      </c>
      <c r="B12669">
        <v>1</v>
      </c>
      <c r="C12669" s="1">
        <v>43005</v>
      </c>
      <c r="D12669">
        <v>292897</v>
      </c>
      <c r="E12669">
        <v>1672</v>
      </c>
      <c r="F12669">
        <v>4</v>
      </c>
      <c r="G12669">
        <v>15.201000000000001</v>
      </c>
      <c r="H12669" s="1">
        <v>43008</v>
      </c>
      <c r="I12669">
        <v>999999</v>
      </c>
      <c r="J12669">
        <v>15.201000000000001</v>
      </c>
      <c r="K12669">
        <v>5.04</v>
      </c>
      <c r="L12669" t="s">
        <v>15</v>
      </c>
      <c r="M12669">
        <v>1.2396</v>
      </c>
    </row>
    <row r="12670" spans="1:13" x14ac:dyDescent="0.25">
      <c r="A12670">
        <v>282702</v>
      </c>
      <c r="B12670">
        <v>2</v>
      </c>
      <c r="C12670" s="1">
        <v>43005</v>
      </c>
      <c r="D12670">
        <v>292897</v>
      </c>
      <c r="E12670">
        <v>939</v>
      </c>
      <c r="F12670">
        <v>1</v>
      </c>
      <c r="G12670">
        <v>148.5</v>
      </c>
      <c r="H12670" s="1">
        <v>43008</v>
      </c>
      <c r="I12670">
        <v>999999</v>
      </c>
      <c r="J12670">
        <v>133.65</v>
      </c>
      <c r="K12670">
        <v>75.704999999999998</v>
      </c>
      <c r="L12670" t="s">
        <v>15</v>
      </c>
      <c r="M12670">
        <v>1.2396</v>
      </c>
    </row>
    <row r="12671" spans="1:13" x14ac:dyDescent="0.25">
      <c r="A12671">
        <v>282702</v>
      </c>
      <c r="B12671">
        <v>3</v>
      </c>
      <c r="C12671" s="1">
        <v>43005</v>
      </c>
      <c r="D12671">
        <v>292897</v>
      </c>
      <c r="E12671">
        <v>1331</v>
      </c>
      <c r="F12671">
        <v>4</v>
      </c>
      <c r="G12671">
        <v>37.786000000000001</v>
      </c>
      <c r="H12671" s="1">
        <v>43008</v>
      </c>
      <c r="I12671">
        <v>999999</v>
      </c>
      <c r="J12671">
        <v>37.786000000000001</v>
      </c>
      <c r="K12671">
        <v>17.373999999999999</v>
      </c>
      <c r="L12671" t="s">
        <v>15</v>
      </c>
      <c r="M12671">
        <v>1.2396</v>
      </c>
    </row>
    <row r="12672" spans="1:13" x14ac:dyDescent="0.25">
      <c r="A12672">
        <v>282703</v>
      </c>
      <c r="B12672">
        <v>0</v>
      </c>
      <c r="C12672" s="1">
        <v>43005</v>
      </c>
      <c r="D12672">
        <v>264385</v>
      </c>
      <c r="E12672">
        <v>1156</v>
      </c>
      <c r="F12672">
        <v>3</v>
      </c>
      <c r="G12672">
        <v>1760</v>
      </c>
      <c r="H12672" s="1">
        <v>43005</v>
      </c>
      <c r="I12672">
        <v>90</v>
      </c>
      <c r="J12672">
        <v>1619.2</v>
      </c>
      <c r="K12672">
        <v>583.12099999999998</v>
      </c>
      <c r="L12672" t="s">
        <v>15</v>
      </c>
      <c r="M12672">
        <v>1.2396</v>
      </c>
    </row>
    <row r="12673" spans="1:13" x14ac:dyDescent="0.25">
      <c r="A12673">
        <v>282703</v>
      </c>
      <c r="B12673">
        <v>1</v>
      </c>
      <c r="C12673" s="1">
        <v>43005</v>
      </c>
      <c r="D12673">
        <v>264385</v>
      </c>
      <c r="E12673">
        <v>1324</v>
      </c>
      <c r="F12673">
        <v>1</v>
      </c>
      <c r="G12673">
        <v>54.585999999999999</v>
      </c>
      <c r="H12673" s="1">
        <v>43005</v>
      </c>
      <c r="I12673">
        <v>90</v>
      </c>
      <c r="J12673">
        <v>51.3108</v>
      </c>
      <c r="K12673">
        <v>25.102</v>
      </c>
      <c r="L12673" t="s">
        <v>15</v>
      </c>
      <c r="M12673">
        <v>1.2396</v>
      </c>
    </row>
    <row r="12674" spans="1:13" x14ac:dyDescent="0.25">
      <c r="A12674">
        <v>282703</v>
      </c>
      <c r="B12674">
        <v>2</v>
      </c>
      <c r="C12674" s="1">
        <v>43005</v>
      </c>
      <c r="D12674">
        <v>264385</v>
      </c>
      <c r="E12674">
        <v>470</v>
      </c>
      <c r="F12674">
        <v>1</v>
      </c>
      <c r="G12674">
        <v>193.5</v>
      </c>
      <c r="H12674" s="1">
        <v>43005</v>
      </c>
      <c r="I12674">
        <v>90</v>
      </c>
      <c r="J12674">
        <v>193.5</v>
      </c>
      <c r="K12674">
        <v>98.655000000000001</v>
      </c>
      <c r="L12674" t="s">
        <v>15</v>
      </c>
      <c r="M12674">
        <v>1.2396</v>
      </c>
    </row>
    <row r="12675" spans="1:13" x14ac:dyDescent="0.25">
      <c r="A12675">
        <v>282703</v>
      </c>
      <c r="B12675">
        <v>3</v>
      </c>
      <c r="C12675" s="1">
        <v>43005</v>
      </c>
      <c r="D12675">
        <v>264385</v>
      </c>
      <c r="E12675">
        <v>382</v>
      </c>
      <c r="F12675">
        <v>7</v>
      </c>
      <c r="G12675">
        <v>574.42499999999995</v>
      </c>
      <c r="H12675" s="1">
        <v>43005</v>
      </c>
      <c r="I12675">
        <v>90</v>
      </c>
      <c r="J12675">
        <v>511.23820000000001</v>
      </c>
      <c r="K12675">
        <v>292.86</v>
      </c>
      <c r="L12675" t="s">
        <v>15</v>
      </c>
      <c r="M12675">
        <v>1.2396</v>
      </c>
    </row>
    <row r="12676" spans="1:13" x14ac:dyDescent="0.25">
      <c r="A12676">
        <v>282704</v>
      </c>
      <c r="B12676">
        <v>0</v>
      </c>
      <c r="C12676" s="1">
        <v>43005</v>
      </c>
      <c r="D12676">
        <v>149257</v>
      </c>
      <c r="E12676">
        <v>1605</v>
      </c>
      <c r="F12676">
        <v>1</v>
      </c>
      <c r="G12676">
        <v>376.98700000000002</v>
      </c>
      <c r="H12676" s="1">
        <v>43005</v>
      </c>
      <c r="I12676">
        <v>50</v>
      </c>
      <c r="J12676">
        <v>376.98700000000002</v>
      </c>
      <c r="K12676">
        <v>124.904</v>
      </c>
      <c r="L12676" t="s">
        <v>17</v>
      </c>
      <c r="M12676">
        <v>1.2737000000000001</v>
      </c>
    </row>
    <row r="12677" spans="1:13" x14ac:dyDescent="0.25">
      <c r="A12677">
        <v>282704</v>
      </c>
      <c r="B12677">
        <v>1</v>
      </c>
      <c r="C12677" s="1">
        <v>43005</v>
      </c>
      <c r="D12677">
        <v>149257</v>
      </c>
      <c r="E12677">
        <v>1598</v>
      </c>
      <c r="F12677">
        <v>5</v>
      </c>
      <c r="G12677">
        <v>75.244</v>
      </c>
      <c r="H12677" s="1">
        <v>43005</v>
      </c>
      <c r="I12677">
        <v>50</v>
      </c>
      <c r="J12677">
        <v>64.709800000000001</v>
      </c>
      <c r="K12677">
        <v>34.606000000000002</v>
      </c>
      <c r="L12677" t="s">
        <v>17</v>
      </c>
      <c r="M12677">
        <v>1.2737000000000001</v>
      </c>
    </row>
    <row r="12678" spans="1:13" x14ac:dyDescent="0.25">
      <c r="A12678">
        <v>282704</v>
      </c>
      <c r="B12678">
        <v>2</v>
      </c>
      <c r="C12678" s="1">
        <v>43005</v>
      </c>
      <c r="D12678">
        <v>149257</v>
      </c>
      <c r="E12678">
        <v>1937</v>
      </c>
      <c r="F12678">
        <v>1</v>
      </c>
      <c r="G12678">
        <v>251.99100000000001</v>
      </c>
      <c r="H12678" s="1">
        <v>43005</v>
      </c>
      <c r="I12678">
        <v>50</v>
      </c>
      <c r="J12678">
        <v>221.75200000000001</v>
      </c>
      <c r="K12678">
        <v>128.47499999999999</v>
      </c>
      <c r="L12678" t="s">
        <v>17</v>
      </c>
      <c r="M12678">
        <v>1.2737000000000001</v>
      </c>
    </row>
    <row r="12679" spans="1:13" x14ac:dyDescent="0.25">
      <c r="A12679">
        <v>282705</v>
      </c>
      <c r="B12679">
        <v>0</v>
      </c>
      <c r="C12679" s="1">
        <v>43005</v>
      </c>
      <c r="D12679">
        <v>1327548</v>
      </c>
      <c r="E12679">
        <v>1408</v>
      </c>
      <c r="F12679">
        <v>1</v>
      </c>
      <c r="G12679">
        <v>740.6</v>
      </c>
      <c r="H12679" s="1">
        <v>43007</v>
      </c>
      <c r="I12679">
        <v>999999</v>
      </c>
      <c r="J12679">
        <v>681.35199999999998</v>
      </c>
      <c r="K12679">
        <v>245.37799999999999</v>
      </c>
      <c r="L12679" t="s">
        <v>13</v>
      </c>
      <c r="M12679">
        <v>1</v>
      </c>
    </row>
    <row r="12680" spans="1:13" x14ac:dyDescent="0.25">
      <c r="A12680">
        <v>282705</v>
      </c>
      <c r="B12680">
        <v>1</v>
      </c>
      <c r="C12680" s="1">
        <v>43005</v>
      </c>
      <c r="D12680">
        <v>1327548</v>
      </c>
      <c r="E12680">
        <v>1532</v>
      </c>
      <c r="F12680">
        <v>1</v>
      </c>
      <c r="G12680">
        <v>392</v>
      </c>
      <c r="H12680" s="1">
        <v>43007</v>
      </c>
      <c r="I12680">
        <v>999999</v>
      </c>
      <c r="J12680">
        <v>352.8</v>
      </c>
      <c r="K12680">
        <v>180.26400000000001</v>
      </c>
      <c r="L12680" t="s">
        <v>13</v>
      </c>
      <c r="M12680">
        <v>1</v>
      </c>
    </row>
    <row r="12681" spans="1:13" x14ac:dyDescent="0.25">
      <c r="A12681">
        <v>282800</v>
      </c>
      <c r="B12681">
        <v>0</v>
      </c>
      <c r="C12681" s="1">
        <v>43006</v>
      </c>
      <c r="D12681">
        <v>910060</v>
      </c>
      <c r="E12681">
        <v>1303</v>
      </c>
      <c r="F12681">
        <v>2</v>
      </c>
      <c r="G12681">
        <v>104.5</v>
      </c>
      <c r="H12681" s="1">
        <v>43007</v>
      </c>
      <c r="I12681">
        <v>999999</v>
      </c>
      <c r="J12681">
        <v>104.5</v>
      </c>
      <c r="K12681">
        <v>48.058999999999997</v>
      </c>
      <c r="L12681" t="s">
        <v>16</v>
      </c>
      <c r="M12681">
        <v>0.74409999999999998</v>
      </c>
    </row>
    <row r="12682" spans="1:13" x14ac:dyDescent="0.25">
      <c r="A12682">
        <v>282801</v>
      </c>
      <c r="B12682">
        <v>0</v>
      </c>
      <c r="C12682" s="1">
        <v>43006</v>
      </c>
      <c r="D12682">
        <v>1648901</v>
      </c>
      <c r="E12682">
        <v>1378</v>
      </c>
      <c r="F12682">
        <v>1</v>
      </c>
      <c r="G12682">
        <v>30.8</v>
      </c>
      <c r="H12682" s="1">
        <v>43008</v>
      </c>
      <c r="I12682">
        <v>999999</v>
      </c>
      <c r="J12682">
        <v>28.335999999999999</v>
      </c>
      <c r="K12682">
        <v>14.167999999999999</v>
      </c>
      <c r="L12682" t="s">
        <v>13</v>
      </c>
      <c r="M12682">
        <v>1</v>
      </c>
    </row>
    <row r="12683" spans="1:13" x14ac:dyDescent="0.25">
      <c r="A12683">
        <v>282802</v>
      </c>
      <c r="B12683">
        <v>0</v>
      </c>
      <c r="C12683" s="1">
        <v>43006</v>
      </c>
      <c r="D12683">
        <v>583886</v>
      </c>
      <c r="E12683">
        <v>1631</v>
      </c>
      <c r="F12683">
        <v>8</v>
      </c>
      <c r="G12683">
        <v>16.457999999999998</v>
      </c>
      <c r="H12683" s="1">
        <v>43009</v>
      </c>
      <c r="I12683">
        <v>999999</v>
      </c>
      <c r="J12683">
        <v>14.1538</v>
      </c>
      <c r="K12683">
        <v>7.5659999999999998</v>
      </c>
      <c r="L12683" t="s">
        <v>14</v>
      </c>
      <c r="M12683">
        <v>0.84899999999999998</v>
      </c>
    </row>
    <row r="12684" spans="1:13" x14ac:dyDescent="0.25">
      <c r="A12684">
        <v>282802</v>
      </c>
      <c r="B12684">
        <v>1</v>
      </c>
      <c r="C12684" s="1">
        <v>43006</v>
      </c>
      <c r="D12684">
        <v>583886</v>
      </c>
      <c r="E12684">
        <v>924</v>
      </c>
      <c r="F12684">
        <v>1</v>
      </c>
      <c r="G12684">
        <v>2.9849999999999999</v>
      </c>
      <c r="H12684" s="1">
        <v>43009</v>
      </c>
      <c r="I12684">
        <v>999999</v>
      </c>
      <c r="J12684">
        <v>2.6865000000000001</v>
      </c>
      <c r="K12684">
        <v>1.5149999999999999</v>
      </c>
      <c r="L12684" t="s">
        <v>14</v>
      </c>
      <c r="M12684">
        <v>0.84899999999999998</v>
      </c>
    </row>
    <row r="12685" spans="1:13" x14ac:dyDescent="0.25">
      <c r="A12685">
        <v>282802</v>
      </c>
      <c r="B12685">
        <v>2</v>
      </c>
      <c r="C12685" s="1">
        <v>43006</v>
      </c>
      <c r="D12685">
        <v>583886</v>
      </c>
      <c r="E12685">
        <v>372</v>
      </c>
      <c r="F12685">
        <v>1</v>
      </c>
      <c r="G12685">
        <v>1137</v>
      </c>
      <c r="H12685" s="1">
        <v>43009</v>
      </c>
      <c r="I12685">
        <v>999999</v>
      </c>
      <c r="J12685">
        <v>1137</v>
      </c>
      <c r="K12685">
        <v>522.87</v>
      </c>
      <c r="L12685" t="s">
        <v>14</v>
      </c>
      <c r="M12685">
        <v>0.84899999999999998</v>
      </c>
    </row>
    <row r="12686" spans="1:13" x14ac:dyDescent="0.25">
      <c r="A12686">
        <v>282802</v>
      </c>
      <c r="B12686">
        <v>3</v>
      </c>
      <c r="C12686" s="1">
        <v>43006</v>
      </c>
      <c r="D12686">
        <v>583886</v>
      </c>
      <c r="E12686">
        <v>67</v>
      </c>
      <c r="F12686">
        <v>1</v>
      </c>
      <c r="G12686">
        <v>23.120999999999999</v>
      </c>
      <c r="H12686" s="1">
        <v>43009</v>
      </c>
      <c r="I12686">
        <v>999999</v>
      </c>
      <c r="J12686">
        <v>21.040099999999999</v>
      </c>
      <c r="K12686">
        <v>11.79</v>
      </c>
      <c r="L12686" t="s">
        <v>14</v>
      </c>
      <c r="M12686">
        <v>0.84899999999999998</v>
      </c>
    </row>
    <row r="12687" spans="1:13" x14ac:dyDescent="0.25">
      <c r="A12687">
        <v>282802</v>
      </c>
      <c r="B12687">
        <v>4</v>
      </c>
      <c r="C12687" s="1">
        <v>43006</v>
      </c>
      <c r="D12687">
        <v>583886</v>
      </c>
      <c r="E12687">
        <v>1482</v>
      </c>
      <c r="F12687">
        <v>1</v>
      </c>
      <c r="G12687">
        <v>334.6</v>
      </c>
      <c r="H12687" s="1">
        <v>43009</v>
      </c>
      <c r="I12687">
        <v>999999</v>
      </c>
      <c r="J12687">
        <v>334.6</v>
      </c>
      <c r="K12687">
        <v>153.874</v>
      </c>
      <c r="L12687" t="s">
        <v>14</v>
      </c>
      <c r="M12687">
        <v>0.84899999999999998</v>
      </c>
    </row>
    <row r="12688" spans="1:13" x14ac:dyDescent="0.25">
      <c r="A12688">
        <v>282803</v>
      </c>
      <c r="B12688">
        <v>0</v>
      </c>
      <c r="C12688" s="1">
        <v>43006</v>
      </c>
      <c r="D12688">
        <v>1627075</v>
      </c>
      <c r="E12688">
        <v>1609</v>
      </c>
      <c r="F12688">
        <v>4</v>
      </c>
      <c r="G12688">
        <v>337.98700000000002</v>
      </c>
      <c r="H12688" s="1">
        <v>43009</v>
      </c>
      <c r="I12688">
        <v>999999</v>
      </c>
      <c r="J12688">
        <v>294.04860000000002</v>
      </c>
      <c r="K12688">
        <v>111.982</v>
      </c>
      <c r="L12688" t="s">
        <v>13</v>
      </c>
      <c r="M12688">
        <v>1</v>
      </c>
    </row>
    <row r="12689" spans="1:13" x14ac:dyDescent="0.25">
      <c r="A12689">
        <v>282803</v>
      </c>
      <c r="B12689">
        <v>1</v>
      </c>
      <c r="C12689" s="1">
        <v>43006</v>
      </c>
      <c r="D12689">
        <v>1627075</v>
      </c>
      <c r="E12689">
        <v>368</v>
      </c>
      <c r="F12689">
        <v>5</v>
      </c>
      <c r="G12689">
        <v>1948.5</v>
      </c>
      <c r="H12689" s="1">
        <v>43009</v>
      </c>
      <c r="I12689">
        <v>999999</v>
      </c>
      <c r="J12689">
        <v>1831.59</v>
      </c>
      <c r="K12689">
        <v>645.57000000000005</v>
      </c>
      <c r="L12689" t="s">
        <v>13</v>
      </c>
      <c r="M12689">
        <v>1</v>
      </c>
    </row>
    <row r="12690" spans="1:13" x14ac:dyDescent="0.25">
      <c r="A12690">
        <v>282804</v>
      </c>
      <c r="B12690">
        <v>0</v>
      </c>
      <c r="C12690" s="1">
        <v>43006</v>
      </c>
      <c r="D12690">
        <v>94455</v>
      </c>
      <c r="E12690">
        <v>1532</v>
      </c>
      <c r="F12690">
        <v>1</v>
      </c>
      <c r="G12690">
        <v>392</v>
      </c>
      <c r="H12690" s="1">
        <v>43008</v>
      </c>
      <c r="I12690">
        <v>999999</v>
      </c>
      <c r="J12690">
        <v>356.72</v>
      </c>
      <c r="K12690">
        <v>180.26400000000001</v>
      </c>
      <c r="L12690" t="s">
        <v>17</v>
      </c>
      <c r="M12690">
        <v>1.2781</v>
      </c>
    </row>
    <row r="12691" spans="1:13" x14ac:dyDescent="0.25">
      <c r="A12691">
        <v>282805</v>
      </c>
      <c r="B12691">
        <v>0</v>
      </c>
      <c r="C12691" s="1">
        <v>43006</v>
      </c>
      <c r="D12691">
        <v>1728749</v>
      </c>
      <c r="E12691">
        <v>550</v>
      </c>
      <c r="F12691">
        <v>4</v>
      </c>
      <c r="G12691">
        <v>163.5</v>
      </c>
      <c r="H12691" s="1">
        <v>43008</v>
      </c>
      <c r="I12691">
        <v>999999</v>
      </c>
      <c r="J12691">
        <v>163.5</v>
      </c>
      <c r="K12691">
        <v>83.355000000000004</v>
      </c>
      <c r="L12691" t="s">
        <v>13</v>
      </c>
      <c r="M12691">
        <v>1</v>
      </c>
    </row>
    <row r="12692" spans="1:13" x14ac:dyDescent="0.25">
      <c r="A12692">
        <v>282805</v>
      </c>
      <c r="B12692">
        <v>1</v>
      </c>
      <c r="C12692" s="1">
        <v>43006</v>
      </c>
      <c r="D12692">
        <v>1728749</v>
      </c>
      <c r="E12692">
        <v>1623</v>
      </c>
      <c r="F12692">
        <v>1</v>
      </c>
      <c r="G12692">
        <v>284.7</v>
      </c>
      <c r="H12692" s="1">
        <v>43008</v>
      </c>
      <c r="I12692">
        <v>999999</v>
      </c>
      <c r="J12692">
        <v>284.7</v>
      </c>
      <c r="K12692">
        <v>94.328000000000003</v>
      </c>
      <c r="L12692" t="s">
        <v>13</v>
      </c>
      <c r="M12692">
        <v>1</v>
      </c>
    </row>
    <row r="12693" spans="1:13" x14ac:dyDescent="0.25">
      <c r="A12693">
        <v>282805</v>
      </c>
      <c r="B12693">
        <v>2</v>
      </c>
      <c r="C12693" s="1">
        <v>43006</v>
      </c>
      <c r="D12693">
        <v>1728749</v>
      </c>
      <c r="E12693">
        <v>175</v>
      </c>
      <c r="F12693">
        <v>1</v>
      </c>
      <c r="G12693">
        <v>111.05500000000001</v>
      </c>
      <c r="H12693" s="1">
        <v>43008</v>
      </c>
      <c r="I12693">
        <v>999999</v>
      </c>
      <c r="J12693">
        <v>111.05500000000001</v>
      </c>
      <c r="K12693">
        <v>51.072000000000003</v>
      </c>
      <c r="L12693" t="s">
        <v>13</v>
      </c>
      <c r="M12693">
        <v>1</v>
      </c>
    </row>
    <row r="12694" spans="1:13" x14ac:dyDescent="0.25">
      <c r="A12694">
        <v>282806</v>
      </c>
      <c r="B12694">
        <v>0</v>
      </c>
      <c r="C12694" s="1">
        <v>43006</v>
      </c>
      <c r="D12694">
        <v>417606</v>
      </c>
      <c r="E12694">
        <v>1165</v>
      </c>
      <c r="F12694">
        <v>10</v>
      </c>
      <c r="G12694">
        <v>187</v>
      </c>
      <c r="H12694" s="1">
        <v>43008</v>
      </c>
      <c r="I12694">
        <v>999999</v>
      </c>
      <c r="J12694">
        <v>175.78</v>
      </c>
      <c r="K12694">
        <v>95.337000000000003</v>
      </c>
      <c r="L12694" t="s">
        <v>14</v>
      </c>
      <c r="M12694">
        <v>0.84899999999999998</v>
      </c>
    </row>
    <row r="12695" spans="1:13" x14ac:dyDescent="0.25">
      <c r="A12695">
        <v>282900</v>
      </c>
      <c r="B12695">
        <v>0</v>
      </c>
      <c r="C12695" s="1">
        <v>43007</v>
      </c>
      <c r="D12695">
        <v>416463</v>
      </c>
      <c r="E12695">
        <v>64</v>
      </c>
      <c r="F12695">
        <v>2</v>
      </c>
      <c r="G12695">
        <v>162.9</v>
      </c>
      <c r="H12695" s="1">
        <v>43011</v>
      </c>
      <c r="I12695">
        <v>999999</v>
      </c>
      <c r="J12695">
        <v>143.352</v>
      </c>
      <c r="K12695">
        <v>74.915999999999997</v>
      </c>
      <c r="L12695" t="s">
        <v>14</v>
      </c>
      <c r="M12695">
        <v>0.84699999999999998</v>
      </c>
    </row>
    <row r="12696" spans="1:13" x14ac:dyDescent="0.25">
      <c r="A12696">
        <v>282901</v>
      </c>
      <c r="B12696">
        <v>0</v>
      </c>
      <c r="C12696" s="1">
        <v>43007</v>
      </c>
      <c r="D12696">
        <v>1681885</v>
      </c>
      <c r="E12696">
        <v>1623</v>
      </c>
      <c r="F12696">
        <v>3</v>
      </c>
      <c r="G12696">
        <v>284.7</v>
      </c>
      <c r="H12696" s="1">
        <v>43012</v>
      </c>
      <c r="I12696">
        <v>999999</v>
      </c>
      <c r="J12696">
        <v>267.61799999999999</v>
      </c>
      <c r="K12696">
        <v>94.328000000000003</v>
      </c>
      <c r="L12696" t="s">
        <v>13</v>
      </c>
      <c r="M12696">
        <v>1</v>
      </c>
    </row>
    <row r="12697" spans="1:13" x14ac:dyDescent="0.25">
      <c r="A12697">
        <v>282901</v>
      </c>
      <c r="B12697">
        <v>1</v>
      </c>
      <c r="C12697" s="1">
        <v>43007</v>
      </c>
      <c r="D12697">
        <v>1681885</v>
      </c>
      <c r="E12697">
        <v>2386</v>
      </c>
      <c r="F12697">
        <v>5</v>
      </c>
      <c r="G12697">
        <v>359.99099999999999</v>
      </c>
      <c r="H12697" s="1">
        <v>43012</v>
      </c>
      <c r="I12697">
        <v>999999</v>
      </c>
      <c r="J12697">
        <v>320.39190000000002</v>
      </c>
      <c r="K12697">
        <v>165.54599999999999</v>
      </c>
      <c r="L12697" t="s">
        <v>13</v>
      </c>
      <c r="M12697">
        <v>1</v>
      </c>
    </row>
    <row r="12698" spans="1:13" x14ac:dyDescent="0.25">
      <c r="A12698">
        <v>282901</v>
      </c>
      <c r="B12698">
        <v>2</v>
      </c>
      <c r="C12698" s="1">
        <v>43007</v>
      </c>
      <c r="D12698">
        <v>1681885</v>
      </c>
      <c r="E12698">
        <v>819</v>
      </c>
      <c r="F12698">
        <v>3</v>
      </c>
      <c r="G12698">
        <v>44.85</v>
      </c>
      <c r="H12698" s="1">
        <v>43012</v>
      </c>
      <c r="I12698">
        <v>999999</v>
      </c>
      <c r="J12698">
        <v>40.365000000000002</v>
      </c>
      <c r="K12698">
        <v>22.86</v>
      </c>
      <c r="L12698" t="s">
        <v>13</v>
      </c>
      <c r="M12698">
        <v>1</v>
      </c>
    </row>
    <row r="12699" spans="1:13" x14ac:dyDescent="0.25">
      <c r="A12699">
        <v>282901</v>
      </c>
      <c r="B12699">
        <v>3</v>
      </c>
      <c r="C12699" s="1">
        <v>43007</v>
      </c>
      <c r="D12699">
        <v>1681885</v>
      </c>
      <c r="E12699">
        <v>1600</v>
      </c>
      <c r="F12699">
        <v>7</v>
      </c>
      <c r="G12699">
        <v>75.244</v>
      </c>
      <c r="H12699" s="1">
        <v>43012</v>
      </c>
      <c r="I12699">
        <v>999999</v>
      </c>
      <c r="J12699">
        <v>75.244</v>
      </c>
      <c r="K12699">
        <v>34.606000000000002</v>
      </c>
      <c r="L12699" t="s">
        <v>13</v>
      </c>
      <c r="M12699">
        <v>1</v>
      </c>
    </row>
    <row r="12700" spans="1:13" x14ac:dyDescent="0.25">
      <c r="A12700">
        <v>282901</v>
      </c>
      <c r="B12700">
        <v>4</v>
      </c>
      <c r="C12700" s="1">
        <v>43007</v>
      </c>
      <c r="D12700">
        <v>1681885</v>
      </c>
      <c r="E12700">
        <v>606</v>
      </c>
      <c r="F12700">
        <v>6</v>
      </c>
      <c r="G12700">
        <v>448.5</v>
      </c>
      <c r="H12700" s="1">
        <v>43012</v>
      </c>
      <c r="I12700">
        <v>999999</v>
      </c>
      <c r="J12700">
        <v>426.07499999999999</v>
      </c>
      <c r="K12700">
        <v>206.25</v>
      </c>
      <c r="L12700" t="s">
        <v>13</v>
      </c>
      <c r="M12700">
        <v>1</v>
      </c>
    </row>
    <row r="12701" spans="1:13" x14ac:dyDescent="0.25">
      <c r="A12701">
        <v>282901</v>
      </c>
      <c r="B12701">
        <v>5</v>
      </c>
      <c r="C12701" s="1">
        <v>43007</v>
      </c>
      <c r="D12701">
        <v>1681885</v>
      </c>
      <c r="E12701">
        <v>493</v>
      </c>
      <c r="F12701">
        <v>2</v>
      </c>
      <c r="G12701">
        <v>388.5</v>
      </c>
      <c r="H12701" s="1">
        <v>43012</v>
      </c>
      <c r="I12701">
        <v>999999</v>
      </c>
      <c r="J12701">
        <v>365.19</v>
      </c>
      <c r="K12701">
        <v>178.66499999999999</v>
      </c>
      <c r="L12701" t="s">
        <v>13</v>
      </c>
      <c r="M12701">
        <v>1</v>
      </c>
    </row>
    <row r="12702" spans="1:13" x14ac:dyDescent="0.25">
      <c r="A12702">
        <v>282901</v>
      </c>
      <c r="B12702">
        <v>6</v>
      </c>
      <c r="C12702" s="1">
        <v>43007</v>
      </c>
      <c r="D12702">
        <v>1681885</v>
      </c>
      <c r="E12702">
        <v>108</v>
      </c>
      <c r="F12702">
        <v>3</v>
      </c>
      <c r="G12702">
        <v>119.691</v>
      </c>
      <c r="H12702" s="1">
        <v>43012</v>
      </c>
      <c r="I12702">
        <v>999999</v>
      </c>
      <c r="J12702">
        <v>114.9033</v>
      </c>
      <c r="K12702">
        <v>55.043999999999997</v>
      </c>
      <c r="L12702" t="s">
        <v>13</v>
      </c>
      <c r="M12702">
        <v>1</v>
      </c>
    </row>
    <row r="12703" spans="1:13" x14ac:dyDescent="0.25">
      <c r="A12703">
        <v>282902</v>
      </c>
      <c r="B12703">
        <v>0</v>
      </c>
      <c r="C12703" s="1">
        <v>43007</v>
      </c>
      <c r="D12703">
        <v>337654</v>
      </c>
      <c r="E12703">
        <v>1370</v>
      </c>
      <c r="F12703">
        <v>1</v>
      </c>
      <c r="G12703">
        <v>66.415999999999997</v>
      </c>
      <c r="H12703" s="1">
        <v>43007</v>
      </c>
      <c r="I12703">
        <v>100</v>
      </c>
      <c r="J12703">
        <v>57.7819</v>
      </c>
      <c r="K12703">
        <v>30.547999999999998</v>
      </c>
      <c r="L12703" t="s">
        <v>15</v>
      </c>
      <c r="M12703">
        <v>1.244</v>
      </c>
    </row>
    <row r="12704" spans="1:13" x14ac:dyDescent="0.25">
      <c r="A12704">
        <v>282902</v>
      </c>
      <c r="B12704">
        <v>1</v>
      </c>
      <c r="C12704" s="1">
        <v>43007</v>
      </c>
      <c r="D12704">
        <v>337654</v>
      </c>
      <c r="E12704">
        <v>1686</v>
      </c>
      <c r="F12704">
        <v>1</v>
      </c>
      <c r="G12704">
        <v>6.2910000000000004</v>
      </c>
      <c r="H12704" s="1">
        <v>43007</v>
      </c>
      <c r="I12704">
        <v>100</v>
      </c>
      <c r="J12704">
        <v>5.5989000000000004</v>
      </c>
      <c r="K12704">
        <v>3.2040000000000002</v>
      </c>
      <c r="L12704" t="s">
        <v>15</v>
      </c>
      <c r="M12704">
        <v>1.244</v>
      </c>
    </row>
    <row r="12705" spans="1:13" x14ac:dyDescent="0.25">
      <c r="A12705">
        <v>282902</v>
      </c>
      <c r="B12705">
        <v>2</v>
      </c>
      <c r="C12705" s="1">
        <v>43007</v>
      </c>
      <c r="D12705">
        <v>337654</v>
      </c>
      <c r="E12705">
        <v>2510</v>
      </c>
      <c r="F12705">
        <v>1</v>
      </c>
      <c r="G12705">
        <v>5.6840000000000002</v>
      </c>
      <c r="H12705" s="1">
        <v>43007</v>
      </c>
      <c r="I12705">
        <v>100</v>
      </c>
      <c r="J12705">
        <v>5.6840000000000002</v>
      </c>
      <c r="K12705">
        <v>2.8980000000000001</v>
      </c>
      <c r="L12705" t="s">
        <v>15</v>
      </c>
      <c r="M12705">
        <v>1.244</v>
      </c>
    </row>
    <row r="12706" spans="1:13" x14ac:dyDescent="0.25">
      <c r="A12706">
        <v>282903</v>
      </c>
      <c r="B12706">
        <v>0</v>
      </c>
      <c r="C12706" s="1">
        <v>43007</v>
      </c>
      <c r="D12706">
        <v>829929</v>
      </c>
      <c r="E12706">
        <v>71</v>
      </c>
      <c r="F12706">
        <v>2</v>
      </c>
      <c r="G12706">
        <v>43.155000000000001</v>
      </c>
      <c r="H12706" s="1">
        <v>43007</v>
      </c>
      <c r="I12706">
        <v>330</v>
      </c>
      <c r="J12706">
        <v>38.839500000000001</v>
      </c>
      <c r="K12706">
        <v>19.844999999999999</v>
      </c>
      <c r="L12706" t="s">
        <v>14</v>
      </c>
      <c r="M12706">
        <v>0.84699999999999998</v>
      </c>
    </row>
    <row r="12707" spans="1:13" x14ac:dyDescent="0.25">
      <c r="A12707">
        <v>282903</v>
      </c>
      <c r="B12707">
        <v>1</v>
      </c>
      <c r="C12707" s="1">
        <v>43007</v>
      </c>
      <c r="D12707">
        <v>829929</v>
      </c>
      <c r="E12707">
        <v>1577</v>
      </c>
      <c r="F12707">
        <v>3</v>
      </c>
      <c r="G12707">
        <v>284.7</v>
      </c>
      <c r="H12707" s="1">
        <v>43007</v>
      </c>
      <c r="I12707">
        <v>330</v>
      </c>
      <c r="J12707">
        <v>259.077</v>
      </c>
      <c r="K12707">
        <v>94.328000000000003</v>
      </c>
      <c r="L12707" t="s">
        <v>14</v>
      </c>
      <c r="M12707">
        <v>0.84699999999999998</v>
      </c>
    </row>
    <row r="12708" spans="1:13" x14ac:dyDescent="0.25">
      <c r="A12708">
        <v>282903</v>
      </c>
      <c r="B12708">
        <v>2</v>
      </c>
      <c r="C12708" s="1">
        <v>43007</v>
      </c>
      <c r="D12708">
        <v>829929</v>
      </c>
      <c r="E12708">
        <v>1449</v>
      </c>
      <c r="F12708">
        <v>1</v>
      </c>
      <c r="G12708">
        <v>420</v>
      </c>
      <c r="H12708" s="1">
        <v>43007</v>
      </c>
      <c r="I12708">
        <v>330</v>
      </c>
      <c r="J12708">
        <v>365.4</v>
      </c>
      <c r="K12708">
        <v>193.14400000000001</v>
      </c>
      <c r="L12708" t="s">
        <v>14</v>
      </c>
      <c r="M12708">
        <v>0.84699999999999998</v>
      </c>
    </row>
    <row r="12709" spans="1:13" x14ac:dyDescent="0.25">
      <c r="A12709">
        <v>282904</v>
      </c>
      <c r="B12709">
        <v>0</v>
      </c>
      <c r="C12709" s="1">
        <v>43007</v>
      </c>
      <c r="D12709">
        <v>1958664</v>
      </c>
      <c r="E12709">
        <v>1419</v>
      </c>
      <c r="F12709">
        <v>1</v>
      </c>
      <c r="G12709">
        <v>361.2</v>
      </c>
      <c r="H12709" s="1">
        <v>43007</v>
      </c>
      <c r="I12709">
        <v>450</v>
      </c>
      <c r="J12709">
        <v>335.916</v>
      </c>
      <c r="K12709">
        <v>166.11</v>
      </c>
      <c r="L12709" t="s">
        <v>13</v>
      </c>
      <c r="M12709">
        <v>1</v>
      </c>
    </row>
    <row r="12710" spans="1:13" x14ac:dyDescent="0.25">
      <c r="A12710">
        <v>282904</v>
      </c>
      <c r="B12710">
        <v>1</v>
      </c>
      <c r="C12710" s="1">
        <v>43007</v>
      </c>
      <c r="D12710">
        <v>1958664</v>
      </c>
      <c r="E12710">
        <v>1527</v>
      </c>
      <c r="F12710">
        <v>6</v>
      </c>
      <c r="G12710">
        <v>375.2</v>
      </c>
      <c r="H12710" s="1">
        <v>43007</v>
      </c>
      <c r="I12710">
        <v>450</v>
      </c>
      <c r="J12710">
        <v>375.2</v>
      </c>
      <c r="K12710">
        <v>172.536</v>
      </c>
      <c r="L12710" t="s">
        <v>13</v>
      </c>
      <c r="M12710">
        <v>1</v>
      </c>
    </row>
    <row r="12711" spans="1:13" x14ac:dyDescent="0.25">
      <c r="A12711">
        <v>282904</v>
      </c>
      <c r="B12711">
        <v>2</v>
      </c>
      <c r="C12711" s="1">
        <v>43007</v>
      </c>
      <c r="D12711">
        <v>1958664</v>
      </c>
      <c r="E12711">
        <v>83</v>
      </c>
      <c r="F12711">
        <v>2</v>
      </c>
      <c r="G12711">
        <v>89.991</v>
      </c>
      <c r="H12711" s="1">
        <v>43007</v>
      </c>
      <c r="I12711">
        <v>450</v>
      </c>
      <c r="J12711">
        <v>80.991900000000001</v>
      </c>
      <c r="K12711">
        <v>41.381999999999998</v>
      </c>
      <c r="L12711" t="s">
        <v>13</v>
      </c>
      <c r="M12711">
        <v>1</v>
      </c>
    </row>
    <row r="12712" spans="1:13" x14ac:dyDescent="0.25">
      <c r="A12712">
        <v>282904</v>
      </c>
      <c r="B12712">
        <v>3</v>
      </c>
      <c r="C12712" s="1">
        <v>43007</v>
      </c>
      <c r="D12712">
        <v>1958664</v>
      </c>
      <c r="E12712">
        <v>160</v>
      </c>
      <c r="F12712">
        <v>1</v>
      </c>
      <c r="G12712">
        <v>1044.9905000000001</v>
      </c>
      <c r="H12712" s="1">
        <v>43007</v>
      </c>
      <c r="I12712">
        <v>450</v>
      </c>
      <c r="J12712">
        <v>1044.9905000000001</v>
      </c>
      <c r="K12712">
        <v>480.5575</v>
      </c>
      <c r="L12712" t="s">
        <v>13</v>
      </c>
      <c r="M12712">
        <v>1</v>
      </c>
    </row>
    <row r="12713" spans="1:13" x14ac:dyDescent="0.25">
      <c r="A12713">
        <v>283000</v>
      </c>
      <c r="B12713">
        <v>0</v>
      </c>
      <c r="C12713" s="1">
        <v>43008</v>
      </c>
      <c r="D12713">
        <v>1733759</v>
      </c>
      <c r="E12713">
        <v>1592</v>
      </c>
      <c r="F12713">
        <v>3</v>
      </c>
      <c r="G12713">
        <v>23.387</v>
      </c>
      <c r="H12713" s="1">
        <v>43008</v>
      </c>
      <c r="I12713">
        <v>465</v>
      </c>
      <c r="J12713">
        <v>23.387</v>
      </c>
      <c r="K12713">
        <v>10.750999999999999</v>
      </c>
      <c r="L12713" t="s">
        <v>13</v>
      </c>
      <c r="M12713">
        <v>1</v>
      </c>
    </row>
    <row r="12714" spans="1:13" x14ac:dyDescent="0.25">
      <c r="A12714">
        <v>283001</v>
      </c>
      <c r="B12714">
        <v>0</v>
      </c>
      <c r="C12714" s="1">
        <v>43008</v>
      </c>
      <c r="D12714">
        <v>831130</v>
      </c>
      <c r="E12714">
        <v>165</v>
      </c>
      <c r="F12714">
        <v>4</v>
      </c>
      <c r="G12714">
        <v>725.33450000000005</v>
      </c>
      <c r="H12714" s="1">
        <v>43008</v>
      </c>
      <c r="I12714">
        <v>320</v>
      </c>
      <c r="J12714">
        <v>645.54769999999996</v>
      </c>
      <c r="K12714">
        <v>369.79700000000003</v>
      </c>
      <c r="L12714" t="s">
        <v>14</v>
      </c>
      <c r="M12714">
        <v>0.84699999999999998</v>
      </c>
    </row>
    <row r="12715" spans="1:13" x14ac:dyDescent="0.25">
      <c r="A12715">
        <v>283001</v>
      </c>
      <c r="B12715">
        <v>1</v>
      </c>
      <c r="C12715" s="1">
        <v>43008</v>
      </c>
      <c r="D12715">
        <v>831130</v>
      </c>
      <c r="E12715">
        <v>878</v>
      </c>
      <c r="F12715">
        <v>2</v>
      </c>
      <c r="G12715">
        <v>194.92500000000001</v>
      </c>
      <c r="H12715" s="1">
        <v>43008</v>
      </c>
      <c r="I12715">
        <v>320</v>
      </c>
      <c r="J12715">
        <v>175.4325</v>
      </c>
      <c r="K12715">
        <v>64.59</v>
      </c>
      <c r="L12715" t="s">
        <v>14</v>
      </c>
      <c r="M12715">
        <v>0.84699999999999998</v>
      </c>
    </row>
    <row r="12716" spans="1:13" x14ac:dyDescent="0.25">
      <c r="A12716">
        <v>283001</v>
      </c>
      <c r="B12716">
        <v>2</v>
      </c>
      <c r="C12716" s="1">
        <v>43008</v>
      </c>
      <c r="D12716">
        <v>831130</v>
      </c>
      <c r="E12716">
        <v>433</v>
      </c>
      <c r="F12716">
        <v>1</v>
      </c>
      <c r="G12716">
        <v>1453.5</v>
      </c>
      <c r="H12716" s="1">
        <v>43008</v>
      </c>
      <c r="I12716">
        <v>320</v>
      </c>
      <c r="J12716">
        <v>1322.6849999999999</v>
      </c>
      <c r="K12716">
        <v>481.57499999999999</v>
      </c>
      <c r="L12716" t="s">
        <v>14</v>
      </c>
      <c r="M12716">
        <v>0.84699999999999998</v>
      </c>
    </row>
    <row r="12717" spans="1:13" x14ac:dyDescent="0.25">
      <c r="A12717">
        <v>283001</v>
      </c>
      <c r="B12717">
        <v>3</v>
      </c>
      <c r="C12717" s="1">
        <v>43008</v>
      </c>
      <c r="D12717">
        <v>831130</v>
      </c>
      <c r="E12717">
        <v>1500</v>
      </c>
      <c r="F12717">
        <v>3</v>
      </c>
      <c r="G12717">
        <v>180.6</v>
      </c>
      <c r="H12717" s="1">
        <v>43008</v>
      </c>
      <c r="I12717">
        <v>320</v>
      </c>
      <c r="J12717">
        <v>164.346</v>
      </c>
      <c r="K12717">
        <v>92.078000000000003</v>
      </c>
      <c r="L12717" t="s">
        <v>14</v>
      </c>
      <c r="M12717">
        <v>0.84699999999999998</v>
      </c>
    </row>
    <row r="12718" spans="1:13" x14ac:dyDescent="0.25">
      <c r="A12718">
        <v>283001</v>
      </c>
      <c r="B12718">
        <v>4</v>
      </c>
      <c r="C12718" s="1">
        <v>43008</v>
      </c>
      <c r="D12718">
        <v>831130</v>
      </c>
      <c r="E12718">
        <v>382</v>
      </c>
      <c r="F12718">
        <v>9</v>
      </c>
      <c r="G12718">
        <v>574.42499999999995</v>
      </c>
      <c r="H12718" s="1">
        <v>43008</v>
      </c>
      <c r="I12718">
        <v>320</v>
      </c>
      <c r="J12718">
        <v>516.98249999999996</v>
      </c>
      <c r="K12718">
        <v>292.86</v>
      </c>
      <c r="L12718" t="s">
        <v>14</v>
      </c>
      <c r="M12718">
        <v>0.84699999999999998</v>
      </c>
    </row>
    <row r="12719" spans="1:13" x14ac:dyDescent="0.25">
      <c r="A12719">
        <v>283001</v>
      </c>
      <c r="B12719">
        <v>5</v>
      </c>
      <c r="C12719" s="1">
        <v>43008</v>
      </c>
      <c r="D12719">
        <v>831130</v>
      </c>
      <c r="E12719">
        <v>1433</v>
      </c>
      <c r="F12719">
        <v>2</v>
      </c>
      <c r="G12719">
        <v>431.2</v>
      </c>
      <c r="H12719" s="1">
        <v>43008</v>
      </c>
      <c r="I12719">
        <v>320</v>
      </c>
      <c r="J12719">
        <v>431.2</v>
      </c>
      <c r="K12719">
        <v>198.29599999999999</v>
      </c>
      <c r="L12719" t="s">
        <v>14</v>
      </c>
      <c r="M12719">
        <v>0.84699999999999998</v>
      </c>
    </row>
    <row r="12720" spans="1:13" x14ac:dyDescent="0.25">
      <c r="A12720">
        <v>283002</v>
      </c>
      <c r="B12720">
        <v>0</v>
      </c>
      <c r="C12720" s="1">
        <v>43008</v>
      </c>
      <c r="D12720">
        <v>1636421</v>
      </c>
      <c r="E12720">
        <v>426</v>
      </c>
      <c r="F12720">
        <v>2</v>
      </c>
      <c r="G12720">
        <v>749.85</v>
      </c>
      <c r="H12720" s="1">
        <v>43008</v>
      </c>
      <c r="I12720">
        <v>570</v>
      </c>
      <c r="J12720">
        <v>689.86199999999997</v>
      </c>
      <c r="K12720">
        <v>382.29</v>
      </c>
      <c r="L12720" t="s">
        <v>13</v>
      </c>
      <c r="M12720">
        <v>1</v>
      </c>
    </row>
    <row r="12721" spans="1:13" x14ac:dyDescent="0.25">
      <c r="A12721">
        <v>283002</v>
      </c>
      <c r="B12721">
        <v>1</v>
      </c>
      <c r="C12721" s="1">
        <v>43008</v>
      </c>
      <c r="D12721">
        <v>1636421</v>
      </c>
      <c r="E12721">
        <v>990</v>
      </c>
      <c r="F12721">
        <v>2</v>
      </c>
      <c r="G12721">
        <v>206.8</v>
      </c>
      <c r="H12721" s="1">
        <v>43008</v>
      </c>
      <c r="I12721">
        <v>570</v>
      </c>
      <c r="J12721">
        <v>206.8</v>
      </c>
      <c r="K12721">
        <v>95.094999999999999</v>
      </c>
      <c r="L12721" t="s">
        <v>13</v>
      </c>
      <c r="M12721">
        <v>1</v>
      </c>
    </row>
    <row r="12722" spans="1:13" x14ac:dyDescent="0.25">
      <c r="A12722">
        <v>283002</v>
      </c>
      <c r="B12722">
        <v>2</v>
      </c>
      <c r="C12722" s="1">
        <v>43008</v>
      </c>
      <c r="D12722">
        <v>1636421</v>
      </c>
      <c r="E12722">
        <v>1547</v>
      </c>
      <c r="F12722">
        <v>1</v>
      </c>
      <c r="G12722">
        <v>357</v>
      </c>
      <c r="H12722" s="1">
        <v>43008</v>
      </c>
      <c r="I12722">
        <v>570</v>
      </c>
      <c r="J12722">
        <v>310.58999999999997</v>
      </c>
      <c r="K12722">
        <v>164.178</v>
      </c>
      <c r="L12722" t="s">
        <v>13</v>
      </c>
      <c r="M12722">
        <v>1</v>
      </c>
    </row>
    <row r="12723" spans="1:13" x14ac:dyDescent="0.25">
      <c r="A12723">
        <v>283003</v>
      </c>
      <c r="B12723">
        <v>0</v>
      </c>
      <c r="C12723" s="1">
        <v>43008</v>
      </c>
      <c r="D12723">
        <v>1649428</v>
      </c>
      <c r="E12723">
        <v>1518</v>
      </c>
      <c r="F12723">
        <v>1</v>
      </c>
      <c r="G12723">
        <v>420</v>
      </c>
      <c r="H12723" s="1">
        <v>43011</v>
      </c>
      <c r="I12723">
        <v>999999</v>
      </c>
      <c r="J12723">
        <v>411.6</v>
      </c>
      <c r="K12723">
        <v>193.14400000000001</v>
      </c>
      <c r="L12723" t="s">
        <v>13</v>
      </c>
      <c r="M12723">
        <v>1</v>
      </c>
    </row>
    <row r="12724" spans="1:13" x14ac:dyDescent="0.25">
      <c r="A12724">
        <v>283004</v>
      </c>
      <c r="B12724">
        <v>0</v>
      </c>
      <c r="C12724" s="1">
        <v>43008</v>
      </c>
      <c r="D12724">
        <v>1955526</v>
      </c>
      <c r="E12724">
        <v>1576</v>
      </c>
      <c r="F12724">
        <v>1</v>
      </c>
      <c r="G12724">
        <v>16.887</v>
      </c>
      <c r="H12724" s="1">
        <v>43008</v>
      </c>
      <c r="I12724">
        <v>465</v>
      </c>
      <c r="J12724">
        <v>16.887</v>
      </c>
      <c r="K12724">
        <v>8.6059999999999999</v>
      </c>
      <c r="L12724" t="s">
        <v>13</v>
      </c>
      <c r="M12724">
        <v>1</v>
      </c>
    </row>
    <row r="12725" spans="1:13" x14ac:dyDescent="0.25">
      <c r="A12725">
        <v>283004</v>
      </c>
      <c r="B12725">
        <v>1</v>
      </c>
      <c r="C12725" s="1">
        <v>43008</v>
      </c>
      <c r="D12725">
        <v>1955526</v>
      </c>
      <c r="E12725">
        <v>1580</v>
      </c>
      <c r="F12725">
        <v>3</v>
      </c>
      <c r="G12725">
        <v>284.7</v>
      </c>
      <c r="H12725" s="1">
        <v>43008</v>
      </c>
      <c r="I12725">
        <v>465</v>
      </c>
      <c r="J12725">
        <v>259.077</v>
      </c>
      <c r="K12725">
        <v>94.328000000000003</v>
      </c>
      <c r="L12725" t="s">
        <v>13</v>
      </c>
      <c r="M12725">
        <v>1</v>
      </c>
    </row>
    <row r="12726" spans="1:13" x14ac:dyDescent="0.25">
      <c r="A12726">
        <v>283004</v>
      </c>
      <c r="B12726">
        <v>2</v>
      </c>
      <c r="C12726" s="1">
        <v>43008</v>
      </c>
      <c r="D12726">
        <v>1955526</v>
      </c>
      <c r="E12726">
        <v>322</v>
      </c>
      <c r="F12726">
        <v>2</v>
      </c>
      <c r="G12726">
        <v>350.55</v>
      </c>
      <c r="H12726" s="1">
        <v>43008</v>
      </c>
      <c r="I12726">
        <v>465</v>
      </c>
      <c r="J12726">
        <v>350.55</v>
      </c>
      <c r="K12726">
        <v>161.2055</v>
      </c>
      <c r="L12726" t="s">
        <v>13</v>
      </c>
      <c r="M12726">
        <v>1</v>
      </c>
    </row>
    <row r="12727" spans="1:13" x14ac:dyDescent="0.25">
      <c r="A12727">
        <v>283004</v>
      </c>
      <c r="B12727">
        <v>3</v>
      </c>
      <c r="C12727" s="1">
        <v>43008</v>
      </c>
      <c r="D12727">
        <v>1955526</v>
      </c>
      <c r="E12727">
        <v>230</v>
      </c>
      <c r="F12727">
        <v>1</v>
      </c>
      <c r="G12727">
        <v>569.04999999999995</v>
      </c>
      <c r="H12727" s="1">
        <v>43008</v>
      </c>
      <c r="I12727">
        <v>465</v>
      </c>
      <c r="J12727">
        <v>495.07350000000002</v>
      </c>
      <c r="K12727">
        <v>261.68700000000001</v>
      </c>
      <c r="L12727" t="s">
        <v>13</v>
      </c>
      <c r="M12727">
        <v>1</v>
      </c>
    </row>
    <row r="12728" spans="1:13" x14ac:dyDescent="0.25">
      <c r="A12728">
        <v>283005</v>
      </c>
      <c r="B12728">
        <v>0</v>
      </c>
      <c r="C12728" s="1">
        <v>43008</v>
      </c>
      <c r="D12728">
        <v>963812</v>
      </c>
      <c r="E12728">
        <v>1459</v>
      </c>
      <c r="F12728">
        <v>2</v>
      </c>
      <c r="G12728">
        <v>358.4</v>
      </c>
      <c r="H12728" s="1">
        <v>43009</v>
      </c>
      <c r="I12728">
        <v>999999</v>
      </c>
      <c r="J12728">
        <v>326.14400000000001</v>
      </c>
      <c r="K12728">
        <v>164.822</v>
      </c>
      <c r="L12728" t="s">
        <v>16</v>
      </c>
      <c r="M12728">
        <v>0.74690000000000001</v>
      </c>
    </row>
    <row r="12729" spans="1:13" x14ac:dyDescent="0.25">
      <c r="A12729">
        <v>283005</v>
      </c>
      <c r="B12729">
        <v>1</v>
      </c>
      <c r="C12729" s="1">
        <v>43008</v>
      </c>
      <c r="D12729">
        <v>963812</v>
      </c>
      <c r="E12729">
        <v>852</v>
      </c>
      <c r="F12729">
        <v>5</v>
      </c>
      <c r="G12729">
        <v>346.35</v>
      </c>
      <c r="H12729" s="1">
        <v>43009</v>
      </c>
      <c r="I12729">
        <v>999999</v>
      </c>
      <c r="J12729">
        <v>304.78800000000001</v>
      </c>
      <c r="K12729">
        <v>114.75</v>
      </c>
      <c r="L12729" t="s">
        <v>16</v>
      </c>
      <c r="M12729">
        <v>0.74690000000000001</v>
      </c>
    </row>
    <row r="12730" spans="1:13" x14ac:dyDescent="0.25">
      <c r="A12730">
        <v>283006</v>
      </c>
      <c r="B12730">
        <v>0</v>
      </c>
      <c r="C12730" s="1">
        <v>43008</v>
      </c>
      <c r="D12730">
        <v>1412880</v>
      </c>
      <c r="E12730">
        <v>2496</v>
      </c>
      <c r="F12730">
        <v>3</v>
      </c>
      <c r="G12730">
        <v>13.986000000000001</v>
      </c>
      <c r="H12730" s="1">
        <v>43012</v>
      </c>
      <c r="I12730">
        <v>999999</v>
      </c>
      <c r="J12730">
        <v>12.867100000000001</v>
      </c>
      <c r="K12730">
        <v>7.1260000000000003</v>
      </c>
      <c r="L12730" t="s">
        <v>13</v>
      </c>
      <c r="M12730">
        <v>1</v>
      </c>
    </row>
    <row r="12731" spans="1:13" x14ac:dyDescent="0.25">
      <c r="A12731">
        <v>283006</v>
      </c>
      <c r="B12731">
        <v>1</v>
      </c>
      <c r="C12731" s="1">
        <v>43008</v>
      </c>
      <c r="D12731">
        <v>1412880</v>
      </c>
      <c r="E12731">
        <v>2492</v>
      </c>
      <c r="F12731">
        <v>7</v>
      </c>
      <c r="G12731">
        <v>34.985999999999997</v>
      </c>
      <c r="H12731" s="1">
        <v>43012</v>
      </c>
      <c r="I12731">
        <v>999999</v>
      </c>
      <c r="J12731">
        <v>33.236699999999999</v>
      </c>
      <c r="K12731">
        <v>17.835999999999999</v>
      </c>
      <c r="L12731" t="s">
        <v>13</v>
      </c>
      <c r="M12731">
        <v>1</v>
      </c>
    </row>
    <row r="12732" spans="1:13" x14ac:dyDescent="0.25">
      <c r="A12732">
        <v>283006</v>
      </c>
      <c r="B12732">
        <v>2</v>
      </c>
      <c r="C12732" s="1">
        <v>43008</v>
      </c>
      <c r="D12732">
        <v>1412880</v>
      </c>
      <c r="E12732">
        <v>1539</v>
      </c>
      <c r="F12732">
        <v>8</v>
      </c>
      <c r="G12732">
        <v>434</v>
      </c>
      <c r="H12732" s="1">
        <v>43012</v>
      </c>
      <c r="I12732">
        <v>999999</v>
      </c>
      <c r="J12732">
        <v>434</v>
      </c>
      <c r="K12732">
        <v>199.584</v>
      </c>
      <c r="L12732" t="s">
        <v>13</v>
      </c>
      <c r="M12732">
        <v>1</v>
      </c>
    </row>
    <row r="12733" spans="1:13" x14ac:dyDescent="0.25">
      <c r="A12733">
        <v>283006</v>
      </c>
      <c r="B12733">
        <v>3</v>
      </c>
      <c r="C12733" s="1">
        <v>43008</v>
      </c>
      <c r="D12733">
        <v>1412880</v>
      </c>
      <c r="E12733">
        <v>725</v>
      </c>
      <c r="F12733">
        <v>1</v>
      </c>
      <c r="G12733">
        <v>285</v>
      </c>
      <c r="H12733" s="1">
        <v>43012</v>
      </c>
      <c r="I12733">
        <v>999999</v>
      </c>
      <c r="J12733">
        <v>282.14999999999998</v>
      </c>
      <c r="K12733">
        <v>131.05500000000001</v>
      </c>
      <c r="L12733" t="s">
        <v>13</v>
      </c>
      <c r="M12733">
        <v>1</v>
      </c>
    </row>
    <row r="12734" spans="1:13" x14ac:dyDescent="0.25">
      <c r="A12734">
        <v>283006</v>
      </c>
      <c r="B12734">
        <v>4</v>
      </c>
      <c r="C12734" s="1">
        <v>43008</v>
      </c>
      <c r="D12734">
        <v>1412880</v>
      </c>
      <c r="E12734">
        <v>1642</v>
      </c>
      <c r="F12734">
        <v>2</v>
      </c>
      <c r="G12734">
        <v>75.244</v>
      </c>
      <c r="H12734" s="1">
        <v>43012</v>
      </c>
      <c r="I12734">
        <v>999999</v>
      </c>
      <c r="J12734">
        <v>66.967100000000002</v>
      </c>
      <c r="K12734">
        <v>34.606000000000002</v>
      </c>
      <c r="L12734" t="s">
        <v>13</v>
      </c>
      <c r="M12734">
        <v>1</v>
      </c>
    </row>
    <row r="12735" spans="1:13" x14ac:dyDescent="0.25">
      <c r="A12735">
        <v>283006</v>
      </c>
      <c r="B12735">
        <v>5</v>
      </c>
      <c r="C12735" s="1">
        <v>43008</v>
      </c>
      <c r="D12735">
        <v>1412880</v>
      </c>
      <c r="E12735">
        <v>783</v>
      </c>
      <c r="F12735">
        <v>1</v>
      </c>
      <c r="G12735">
        <v>20.25</v>
      </c>
      <c r="H12735" s="1">
        <v>43012</v>
      </c>
      <c r="I12735">
        <v>999999</v>
      </c>
      <c r="J12735">
        <v>20.25</v>
      </c>
      <c r="K12735">
        <v>10.32</v>
      </c>
      <c r="L12735" t="s">
        <v>13</v>
      </c>
      <c r="M12735">
        <v>1</v>
      </c>
    </row>
    <row r="12736" spans="1:13" x14ac:dyDescent="0.25">
      <c r="A12736">
        <v>283006</v>
      </c>
      <c r="B12736">
        <v>6</v>
      </c>
      <c r="C12736" s="1">
        <v>43008</v>
      </c>
      <c r="D12736">
        <v>1412880</v>
      </c>
      <c r="E12736">
        <v>2500</v>
      </c>
      <c r="F12736">
        <v>3</v>
      </c>
      <c r="G12736">
        <v>33.207999999999998</v>
      </c>
      <c r="H12736" s="1">
        <v>43012</v>
      </c>
      <c r="I12736">
        <v>999999</v>
      </c>
      <c r="J12736">
        <v>33.207999999999998</v>
      </c>
      <c r="K12736">
        <v>16.925999999999998</v>
      </c>
      <c r="L12736" t="s">
        <v>13</v>
      </c>
      <c r="M12736">
        <v>1</v>
      </c>
    </row>
    <row r="12737" spans="1:13" x14ac:dyDescent="0.25">
      <c r="A12737">
        <v>283007</v>
      </c>
      <c r="B12737">
        <v>0</v>
      </c>
      <c r="C12737" s="1">
        <v>43008</v>
      </c>
      <c r="D12737">
        <v>880449</v>
      </c>
      <c r="E12737">
        <v>344</v>
      </c>
      <c r="F12737">
        <v>10</v>
      </c>
      <c r="G12737">
        <v>549</v>
      </c>
      <c r="H12737" s="1">
        <v>43008</v>
      </c>
      <c r="I12737">
        <v>330</v>
      </c>
      <c r="J12737">
        <v>549</v>
      </c>
      <c r="K12737">
        <v>279.89999999999998</v>
      </c>
      <c r="L12737" t="s">
        <v>14</v>
      </c>
      <c r="M12737">
        <v>0.84699999999999998</v>
      </c>
    </row>
    <row r="12738" spans="1:13" x14ac:dyDescent="0.25">
      <c r="A12738">
        <v>283007</v>
      </c>
      <c r="B12738">
        <v>1</v>
      </c>
      <c r="C12738" s="1">
        <v>43008</v>
      </c>
      <c r="D12738">
        <v>880449</v>
      </c>
      <c r="E12738">
        <v>2489</v>
      </c>
      <c r="F12738">
        <v>4</v>
      </c>
      <c r="G12738">
        <v>20.986000000000001</v>
      </c>
      <c r="H12738" s="1">
        <v>43008</v>
      </c>
      <c r="I12738">
        <v>330</v>
      </c>
      <c r="J12738">
        <v>18.467600000000001</v>
      </c>
      <c r="K12738">
        <v>10.696</v>
      </c>
      <c r="L12738" t="s">
        <v>14</v>
      </c>
      <c r="M12738">
        <v>0.84699999999999998</v>
      </c>
    </row>
    <row r="12739" spans="1:13" x14ac:dyDescent="0.25">
      <c r="A12739">
        <v>283007</v>
      </c>
      <c r="B12739">
        <v>2</v>
      </c>
      <c r="C12739" s="1">
        <v>43008</v>
      </c>
      <c r="D12739">
        <v>880449</v>
      </c>
      <c r="E12739">
        <v>1617</v>
      </c>
      <c r="F12739">
        <v>2</v>
      </c>
      <c r="G12739">
        <v>75.387</v>
      </c>
      <c r="H12739" s="1">
        <v>43008</v>
      </c>
      <c r="I12739">
        <v>330</v>
      </c>
      <c r="J12739">
        <v>75.387</v>
      </c>
      <c r="K12739">
        <v>34.670999999999999</v>
      </c>
      <c r="L12739" t="s">
        <v>14</v>
      </c>
      <c r="M12739">
        <v>0.84699999999999998</v>
      </c>
    </row>
    <row r="12740" spans="1:13" x14ac:dyDescent="0.25">
      <c r="A12740">
        <v>283008</v>
      </c>
      <c r="B12740">
        <v>0</v>
      </c>
      <c r="C12740" s="1">
        <v>43008</v>
      </c>
      <c r="D12740">
        <v>1772930</v>
      </c>
      <c r="E12740">
        <v>2106</v>
      </c>
      <c r="F12740">
        <v>8</v>
      </c>
      <c r="G12740">
        <v>789.75</v>
      </c>
      <c r="H12740" s="1">
        <v>43008</v>
      </c>
      <c r="I12740">
        <v>670</v>
      </c>
      <c r="J12740">
        <v>789.75</v>
      </c>
      <c r="K12740">
        <v>363.17700000000002</v>
      </c>
      <c r="L12740" t="s">
        <v>13</v>
      </c>
      <c r="M12740">
        <v>1</v>
      </c>
    </row>
    <row r="12741" spans="1:13" x14ac:dyDescent="0.25">
      <c r="A12741">
        <v>283008</v>
      </c>
      <c r="B12741">
        <v>1</v>
      </c>
      <c r="C12741" s="1">
        <v>43008</v>
      </c>
      <c r="D12741">
        <v>1772930</v>
      </c>
      <c r="E12741">
        <v>2156</v>
      </c>
      <c r="F12741">
        <v>4</v>
      </c>
      <c r="G12741">
        <v>134.1</v>
      </c>
      <c r="H12741" s="1">
        <v>43008</v>
      </c>
      <c r="I12741">
        <v>670</v>
      </c>
      <c r="J12741">
        <v>134.1</v>
      </c>
      <c r="K12741">
        <v>68.364000000000004</v>
      </c>
      <c r="L12741" t="s">
        <v>13</v>
      </c>
      <c r="M12741">
        <v>1</v>
      </c>
    </row>
    <row r="12742" spans="1:13" x14ac:dyDescent="0.25">
      <c r="A12742">
        <v>283008</v>
      </c>
      <c r="B12742">
        <v>2</v>
      </c>
      <c r="C12742" s="1">
        <v>43008</v>
      </c>
      <c r="D12742">
        <v>1772930</v>
      </c>
      <c r="E12742">
        <v>1632</v>
      </c>
      <c r="F12742">
        <v>2</v>
      </c>
      <c r="G12742">
        <v>23.387</v>
      </c>
      <c r="H12742" s="1">
        <v>43008</v>
      </c>
      <c r="I12742">
        <v>670</v>
      </c>
      <c r="J12742">
        <v>20.814399999999999</v>
      </c>
      <c r="K12742">
        <v>10.750999999999999</v>
      </c>
      <c r="L12742" t="s">
        <v>13</v>
      </c>
      <c r="M12742">
        <v>1</v>
      </c>
    </row>
    <row r="12743" spans="1:13" x14ac:dyDescent="0.25">
      <c r="A12743">
        <v>283200</v>
      </c>
      <c r="B12743">
        <v>0</v>
      </c>
      <c r="C12743" s="1">
        <v>43010</v>
      </c>
      <c r="D12743">
        <v>823264</v>
      </c>
      <c r="E12743">
        <v>1580</v>
      </c>
      <c r="F12743">
        <v>1</v>
      </c>
      <c r="G12743">
        <v>284.7</v>
      </c>
      <c r="H12743" s="1">
        <v>43010</v>
      </c>
      <c r="I12743">
        <v>340</v>
      </c>
      <c r="J12743">
        <v>264.77100000000002</v>
      </c>
      <c r="K12743">
        <v>94.328000000000003</v>
      </c>
      <c r="L12743" t="s">
        <v>14</v>
      </c>
      <c r="M12743">
        <v>0.85150000000000003</v>
      </c>
    </row>
    <row r="12744" spans="1:13" x14ac:dyDescent="0.25">
      <c r="A12744">
        <v>283201</v>
      </c>
      <c r="B12744">
        <v>0</v>
      </c>
      <c r="C12744" s="1">
        <v>43010</v>
      </c>
      <c r="D12744">
        <v>1564727</v>
      </c>
      <c r="E12744">
        <v>416</v>
      </c>
      <c r="F12744">
        <v>4</v>
      </c>
      <c r="G12744">
        <v>1453.5</v>
      </c>
      <c r="H12744" s="1">
        <v>43011</v>
      </c>
      <c r="I12744">
        <v>999999</v>
      </c>
      <c r="J12744">
        <v>1279.08</v>
      </c>
      <c r="K12744">
        <v>481.57499999999999</v>
      </c>
      <c r="L12744" t="s">
        <v>13</v>
      </c>
      <c r="M12744">
        <v>1</v>
      </c>
    </row>
    <row r="12745" spans="1:13" x14ac:dyDescent="0.25">
      <c r="A12745">
        <v>283202</v>
      </c>
      <c r="B12745">
        <v>0</v>
      </c>
      <c r="C12745" s="1">
        <v>43010</v>
      </c>
      <c r="D12745">
        <v>1556280</v>
      </c>
      <c r="E12745">
        <v>1348</v>
      </c>
      <c r="F12745">
        <v>2</v>
      </c>
      <c r="G12745">
        <v>32.186</v>
      </c>
      <c r="H12745" s="1">
        <v>43010</v>
      </c>
      <c r="I12745">
        <v>670</v>
      </c>
      <c r="J12745">
        <v>29.289200000000001</v>
      </c>
      <c r="K12745">
        <v>14.798</v>
      </c>
      <c r="L12745" t="s">
        <v>13</v>
      </c>
      <c r="M12745">
        <v>1</v>
      </c>
    </row>
    <row r="12746" spans="1:13" x14ac:dyDescent="0.25">
      <c r="A12746">
        <v>283202</v>
      </c>
      <c r="B12746">
        <v>1</v>
      </c>
      <c r="C12746" s="1">
        <v>43010</v>
      </c>
      <c r="D12746">
        <v>1556280</v>
      </c>
      <c r="E12746">
        <v>736</v>
      </c>
      <c r="F12746">
        <v>3</v>
      </c>
      <c r="G12746">
        <v>177</v>
      </c>
      <c r="H12746" s="1">
        <v>43010</v>
      </c>
      <c r="I12746">
        <v>670</v>
      </c>
      <c r="J12746">
        <v>157.53</v>
      </c>
      <c r="K12746">
        <v>81.39</v>
      </c>
      <c r="L12746" t="s">
        <v>13</v>
      </c>
      <c r="M12746">
        <v>1</v>
      </c>
    </row>
    <row r="12747" spans="1:13" x14ac:dyDescent="0.25">
      <c r="A12747">
        <v>283202</v>
      </c>
      <c r="B12747">
        <v>2</v>
      </c>
      <c r="C12747" s="1">
        <v>43010</v>
      </c>
      <c r="D12747">
        <v>1556280</v>
      </c>
      <c r="E12747">
        <v>435</v>
      </c>
      <c r="F12747">
        <v>2</v>
      </c>
      <c r="G12747">
        <v>404.92500000000001</v>
      </c>
      <c r="H12747" s="1">
        <v>43010</v>
      </c>
      <c r="I12747">
        <v>670</v>
      </c>
      <c r="J12747">
        <v>404.92500000000001</v>
      </c>
      <c r="K12747">
        <v>206.44499999999999</v>
      </c>
      <c r="L12747" t="s">
        <v>13</v>
      </c>
      <c r="M12747">
        <v>1</v>
      </c>
    </row>
    <row r="12748" spans="1:13" x14ac:dyDescent="0.25">
      <c r="A12748">
        <v>283300</v>
      </c>
      <c r="B12748">
        <v>0</v>
      </c>
      <c r="C12748" s="1">
        <v>43011</v>
      </c>
      <c r="D12748">
        <v>463320</v>
      </c>
      <c r="E12748">
        <v>430</v>
      </c>
      <c r="F12748">
        <v>2</v>
      </c>
      <c r="G12748">
        <v>404.92500000000001</v>
      </c>
      <c r="H12748" s="1">
        <v>43011</v>
      </c>
      <c r="I12748">
        <v>200</v>
      </c>
      <c r="J12748">
        <v>352.28469999999999</v>
      </c>
      <c r="K12748">
        <v>206.44499999999999</v>
      </c>
      <c r="L12748" t="s">
        <v>14</v>
      </c>
      <c r="M12748">
        <v>0.8508</v>
      </c>
    </row>
    <row r="12749" spans="1:13" x14ac:dyDescent="0.25">
      <c r="A12749">
        <v>283300</v>
      </c>
      <c r="B12749">
        <v>1</v>
      </c>
      <c r="C12749" s="1">
        <v>43011</v>
      </c>
      <c r="D12749">
        <v>463320</v>
      </c>
      <c r="E12749">
        <v>1627</v>
      </c>
      <c r="F12749">
        <v>2</v>
      </c>
      <c r="G12749">
        <v>23.387</v>
      </c>
      <c r="H12749" s="1">
        <v>43011</v>
      </c>
      <c r="I12749">
        <v>200</v>
      </c>
      <c r="J12749">
        <v>20.346599999999999</v>
      </c>
      <c r="K12749">
        <v>10.750999999999999</v>
      </c>
      <c r="L12749" t="s">
        <v>14</v>
      </c>
      <c r="M12749">
        <v>0.8508</v>
      </c>
    </row>
    <row r="12750" spans="1:13" x14ac:dyDescent="0.25">
      <c r="A12750">
        <v>283300</v>
      </c>
      <c r="B12750">
        <v>2</v>
      </c>
      <c r="C12750" s="1">
        <v>43011</v>
      </c>
      <c r="D12750">
        <v>463320</v>
      </c>
      <c r="E12750">
        <v>753</v>
      </c>
      <c r="F12750">
        <v>8</v>
      </c>
      <c r="G12750">
        <v>17.25</v>
      </c>
      <c r="H12750" s="1">
        <v>43011</v>
      </c>
      <c r="I12750">
        <v>200</v>
      </c>
      <c r="J12750">
        <v>15.18</v>
      </c>
      <c r="K12750">
        <v>7.9349999999999996</v>
      </c>
      <c r="L12750" t="s">
        <v>14</v>
      </c>
      <c r="M12750">
        <v>0.8508</v>
      </c>
    </row>
    <row r="12751" spans="1:13" x14ac:dyDescent="0.25">
      <c r="A12751">
        <v>283301</v>
      </c>
      <c r="B12751">
        <v>0</v>
      </c>
      <c r="C12751" s="1">
        <v>43011</v>
      </c>
      <c r="D12751">
        <v>1441972</v>
      </c>
      <c r="E12751">
        <v>1703</v>
      </c>
      <c r="F12751">
        <v>3</v>
      </c>
      <c r="G12751">
        <v>4.851</v>
      </c>
      <c r="H12751" s="1">
        <v>43011</v>
      </c>
      <c r="I12751">
        <v>560</v>
      </c>
      <c r="J12751">
        <v>4.851</v>
      </c>
      <c r="K12751">
        <v>2.4750000000000001</v>
      </c>
      <c r="L12751" t="s">
        <v>13</v>
      </c>
      <c r="M12751">
        <v>1</v>
      </c>
    </row>
    <row r="12752" spans="1:13" x14ac:dyDescent="0.25">
      <c r="A12752">
        <v>283301</v>
      </c>
      <c r="B12752">
        <v>1</v>
      </c>
      <c r="C12752" s="1">
        <v>43011</v>
      </c>
      <c r="D12752">
        <v>1441972</v>
      </c>
      <c r="E12752">
        <v>1516</v>
      </c>
      <c r="F12752">
        <v>5</v>
      </c>
      <c r="G12752">
        <v>403.2</v>
      </c>
      <c r="H12752" s="1">
        <v>43011</v>
      </c>
      <c r="I12752">
        <v>560</v>
      </c>
      <c r="J12752">
        <v>354.81599999999997</v>
      </c>
      <c r="K12752">
        <v>185.416</v>
      </c>
      <c r="L12752" t="s">
        <v>13</v>
      </c>
      <c r="M12752">
        <v>1</v>
      </c>
    </row>
    <row r="12753" spans="1:13" x14ac:dyDescent="0.25">
      <c r="A12753">
        <v>283302</v>
      </c>
      <c r="B12753">
        <v>0</v>
      </c>
      <c r="C12753" s="1">
        <v>43011</v>
      </c>
      <c r="D12753">
        <v>1464281</v>
      </c>
      <c r="E12753">
        <v>418</v>
      </c>
      <c r="F12753">
        <v>7</v>
      </c>
      <c r="G12753">
        <v>404.92500000000001</v>
      </c>
      <c r="H12753" s="1">
        <v>43013</v>
      </c>
      <c r="I12753">
        <v>999999</v>
      </c>
      <c r="J12753">
        <v>388.72800000000001</v>
      </c>
      <c r="K12753">
        <v>206.44499999999999</v>
      </c>
      <c r="L12753" t="s">
        <v>13</v>
      </c>
      <c r="M12753">
        <v>1</v>
      </c>
    </row>
    <row r="12754" spans="1:13" x14ac:dyDescent="0.25">
      <c r="A12754">
        <v>283303</v>
      </c>
      <c r="B12754">
        <v>0</v>
      </c>
      <c r="C12754" s="1">
        <v>43011</v>
      </c>
      <c r="D12754">
        <v>441779</v>
      </c>
      <c r="E12754">
        <v>1424</v>
      </c>
      <c r="F12754">
        <v>1</v>
      </c>
      <c r="G12754">
        <v>280</v>
      </c>
      <c r="H12754" s="1">
        <v>43011</v>
      </c>
      <c r="I12754">
        <v>200</v>
      </c>
      <c r="J12754">
        <v>260.39999999999998</v>
      </c>
      <c r="K12754">
        <v>128.75800000000001</v>
      </c>
      <c r="L12754" t="s">
        <v>14</v>
      </c>
      <c r="M12754">
        <v>0.8508</v>
      </c>
    </row>
    <row r="12755" spans="1:13" x14ac:dyDescent="0.25">
      <c r="A12755">
        <v>283303</v>
      </c>
      <c r="B12755">
        <v>1</v>
      </c>
      <c r="C12755" s="1">
        <v>43011</v>
      </c>
      <c r="D12755">
        <v>441779</v>
      </c>
      <c r="E12755">
        <v>2229</v>
      </c>
      <c r="F12755">
        <v>2</v>
      </c>
      <c r="G12755">
        <v>26.991</v>
      </c>
      <c r="H12755" s="1">
        <v>43011</v>
      </c>
      <c r="I12755">
        <v>200</v>
      </c>
      <c r="J12755">
        <v>24.021899999999999</v>
      </c>
      <c r="K12755">
        <v>13.760999999999999</v>
      </c>
      <c r="L12755" t="s">
        <v>14</v>
      </c>
      <c r="M12755">
        <v>0.8508</v>
      </c>
    </row>
    <row r="12756" spans="1:13" x14ac:dyDescent="0.25">
      <c r="A12756">
        <v>283303</v>
      </c>
      <c r="B12756">
        <v>2</v>
      </c>
      <c r="C12756" s="1">
        <v>43011</v>
      </c>
      <c r="D12756">
        <v>441779</v>
      </c>
      <c r="E12756">
        <v>1495</v>
      </c>
      <c r="F12756">
        <v>1</v>
      </c>
      <c r="G12756">
        <v>322</v>
      </c>
      <c r="H12756" s="1">
        <v>43011</v>
      </c>
      <c r="I12756">
        <v>200</v>
      </c>
      <c r="J12756">
        <v>299.45999999999998</v>
      </c>
      <c r="K12756">
        <v>148.078</v>
      </c>
      <c r="L12756" t="s">
        <v>14</v>
      </c>
      <c r="M12756">
        <v>0.8508</v>
      </c>
    </row>
    <row r="12757" spans="1:13" x14ac:dyDescent="0.25">
      <c r="A12757">
        <v>283304</v>
      </c>
      <c r="B12757">
        <v>0</v>
      </c>
      <c r="C12757" s="1">
        <v>43011</v>
      </c>
      <c r="D12757">
        <v>1290364</v>
      </c>
      <c r="E12757">
        <v>2087</v>
      </c>
      <c r="F12757">
        <v>1</v>
      </c>
      <c r="G12757">
        <v>711.9</v>
      </c>
      <c r="H12757" s="1">
        <v>43012</v>
      </c>
      <c r="I12757">
        <v>999999</v>
      </c>
      <c r="J12757">
        <v>654.94799999999998</v>
      </c>
      <c r="K12757">
        <v>327.375</v>
      </c>
      <c r="L12757" t="s">
        <v>13</v>
      </c>
      <c r="M12757">
        <v>1</v>
      </c>
    </row>
    <row r="12758" spans="1:13" x14ac:dyDescent="0.25">
      <c r="A12758">
        <v>283304</v>
      </c>
      <c r="B12758">
        <v>1</v>
      </c>
      <c r="C12758" s="1">
        <v>43011</v>
      </c>
      <c r="D12758">
        <v>1290364</v>
      </c>
      <c r="E12758">
        <v>1645</v>
      </c>
      <c r="F12758">
        <v>4</v>
      </c>
      <c r="G12758">
        <v>75.244</v>
      </c>
      <c r="H12758" s="1">
        <v>43012</v>
      </c>
      <c r="I12758">
        <v>999999</v>
      </c>
      <c r="J12758">
        <v>75.244</v>
      </c>
      <c r="K12758">
        <v>34.606000000000002</v>
      </c>
      <c r="L12758" t="s">
        <v>13</v>
      </c>
      <c r="M12758">
        <v>1</v>
      </c>
    </row>
    <row r="12759" spans="1:13" x14ac:dyDescent="0.25">
      <c r="A12759">
        <v>283304</v>
      </c>
      <c r="B12759">
        <v>2</v>
      </c>
      <c r="C12759" s="1">
        <v>43011</v>
      </c>
      <c r="D12759">
        <v>1290364</v>
      </c>
      <c r="E12759">
        <v>1563</v>
      </c>
      <c r="F12759">
        <v>3</v>
      </c>
      <c r="G12759">
        <v>375.2</v>
      </c>
      <c r="H12759" s="1">
        <v>43012</v>
      </c>
      <c r="I12759">
        <v>999999</v>
      </c>
      <c r="J12759">
        <v>352.68799999999999</v>
      </c>
      <c r="K12759">
        <v>172.536</v>
      </c>
      <c r="L12759" t="s">
        <v>13</v>
      </c>
      <c r="M12759">
        <v>1</v>
      </c>
    </row>
    <row r="12760" spans="1:13" x14ac:dyDescent="0.25">
      <c r="A12760">
        <v>283304</v>
      </c>
      <c r="B12760">
        <v>3</v>
      </c>
      <c r="C12760" s="1">
        <v>43011</v>
      </c>
      <c r="D12760">
        <v>1290364</v>
      </c>
      <c r="E12760">
        <v>1576</v>
      </c>
      <c r="F12760">
        <v>1</v>
      </c>
      <c r="G12760">
        <v>16.887</v>
      </c>
      <c r="H12760" s="1">
        <v>43012</v>
      </c>
      <c r="I12760">
        <v>999999</v>
      </c>
      <c r="J12760">
        <v>16.887</v>
      </c>
      <c r="K12760">
        <v>8.6059999999999999</v>
      </c>
      <c r="L12760" t="s">
        <v>13</v>
      </c>
      <c r="M12760">
        <v>1</v>
      </c>
    </row>
    <row r="12761" spans="1:13" x14ac:dyDescent="0.25">
      <c r="A12761">
        <v>283400</v>
      </c>
      <c r="B12761">
        <v>0</v>
      </c>
      <c r="C12761" s="1">
        <v>43012</v>
      </c>
      <c r="D12761">
        <v>1727052</v>
      </c>
      <c r="E12761">
        <v>1647</v>
      </c>
      <c r="F12761">
        <v>5</v>
      </c>
      <c r="G12761">
        <v>233.98699999999999</v>
      </c>
      <c r="H12761" s="1">
        <v>43016</v>
      </c>
      <c r="I12761">
        <v>999999</v>
      </c>
      <c r="J12761">
        <v>210.5883</v>
      </c>
      <c r="K12761">
        <v>107.601</v>
      </c>
      <c r="L12761" t="s">
        <v>13</v>
      </c>
      <c r="M12761">
        <v>1</v>
      </c>
    </row>
    <row r="12762" spans="1:13" x14ac:dyDescent="0.25">
      <c r="A12762">
        <v>283401</v>
      </c>
      <c r="B12762">
        <v>0</v>
      </c>
      <c r="C12762" s="1">
        <v>43012</v>
      </c>
      <c r="D12762">
        <v>138552</v>
      </c>
      <c r="E12762">
        <v>1609</v>
      </c>
      <c r="F12762">
        <v>2</v>
      </c>
      <c r="G12762">
        <v>337.98700000000002</v>
      </c>
      <c r="H12762" s="1">
        <v>43017</v>
      </c>
      <c r="I12762">
        <v>999999</v>
      </c>
      <c r="J12762">
        <v>337.98700000000002</v>
      </c>
      <c r="K12762">
        <v>111.982</v>
      </c>
      <c r="L12762" t="s">
        <v>17</v>
      </c>
      <c r="M12762">
        <v>1.2714000000000001</v>
      </c>
    </row>
    <row r="12763" spans="1:13" x14ac:dyDescent="0.25">
      <c r="A12763">
        <v>283402</v>
      </c>
      <c r="B12763">
        <v>0</v>
      </c>
      <c r="C12763" s="1">
        <v>43012</v>
      </c>
      <c r="D12763">
        <v>1283681</v>
      </c>
      <c r="E12763">
        <v>2517</v>
      </c>
      <c r="F12763">
        <v>3</v>
      </c>
      <c r="G12763">
        <v>4.6900000000000004</v>
      </c>
      <c r="H12763" s="1">
        <v>43012</v>
      </c>
      <c r="I12763">
        <v>530</v>
      </c>
      <c r="J12763">
        <v>4.6900000000000004</v>
      </c>
      <c r="K12763">
        <v>2.3940000000000001</v>
      </c>
      <c r="L12763" t="s">
        <v>13</v>
      </c>
      <c r="M12763">
        <v>1</v>
      </c>
    </row>
    <row r="12764" spans="1:13" x14ac:dyDescent="0.25">
      <c r="A12764">
        <v>283402</v>
      </c>
      <c r="B12764">
        <v>1</v>
      </c>
      <c r="C12764" s="1">
        <v>43012</v>
      </c>
      <c r="D12764">
        <v>1283681</v>
      </c>
      <c r="E12764">
        <v>1452</v>
      </c>
      <c r="F12764">
        <v>1</v>
      </c>
      <c r="G12764">
        <v>410.2</v>
      </c>
      <c r="H12764" s="1">
        <v>43012</v>
      </c>
      <c r="I12764">
        <v>530</v>
      </c>
      <c r="J12764">
        <v>365.07799999999997</v>
      </c>
      <c r="K12764">
        <v>188.636</v>
      </c>
      <c r="L12764" t="s">
        <v>13</v>
      </c>
      <c r="M12764">
        <v>1</v>
      </c>
    </row>
    <row r="12765" spans="1:13" x14ac:dyDescent="0.25">
      <c r="A12765">
        <v>283402</v>
      </c>
      <c r="B12765">
        <v>2</v>
      </c>
      <c r="C12765" s="1">
        <v>43012</v>
      </c>
      <c r="D12765">
        <v>1283681</v>
      </c>
      <c r="E12765">
        <v>1429</v>
      </c>
      <c r="F12765">
        <v>1</v>
      </c>
      <c r="G12765">
        <v>404.6</v>
      </c>
      <c r="H12765" s="1">
        <v>43012</v>
      </c>
      <c r="I12765">
        <v>530</v>
      </c>
      <c r="J12765">
        <v>372.23200000000003</v>
      </c>
      <c r="K12765">
        <v>186.06</v>
      </c>
      <c r="L12765" t="s">
        <v>13</v>
      </c>
      <c r="M12765">
        <v>1</v>
      </c>
    </row>
    <row r="12766" spans="1:13" x14ac:dyDescent="0.25">
      <c r="A12766">
        <v>283403</v>
      </c>
      <c r="B12766">
        <v>0</v>
      </c>
      <c r="C12766" s="1">
        <v>43012</v>
      </c>
      <c r="D12766">
        <v>670260</v>
      </c>
      <c r="E12766">
        <v>1492</v>
      </c>
      <c r="F12766">
        <v>7</v>
      </c>
      <c r="G12766">
        <v>334.6</v>
      </c>
      <c r="H12766" s="1">
        <v>43015</v>
      </c>
      <c r="I12766">
        <v>999999</v>
      </c>
      <c r="J12766">
        <v>297.79399999999998</v>
      </c>
      <c r="K12766">
        <v>153.874</v>
      </c>
      <c r="L12766" t="s">
        <v>14</v>
      </c>
      <c r="M12766">
        <v>0.84840000000000004</v>
      </c>
    </row>
    <row r="12767" spans="1:13" x14ac:dyDescent="0.25">
      <c r="A12767">
        <v>283404</v>
      </c>
      <c r="B12767">
        <v>0</v>
      </c>
      <c r="C12767" s="1">
        <v>43012</v>
      </c>
      <c r="D12767">
        <v>1535952</v>
      </c>
      <c r="E12767">
        <v>2504</v>
      </c>
      <c r="F12767">
        <v>5</v>
      </c>
      <c r="G12767">
        <v>13.986000000000001</v>
      </c>
      <c r="H12767" s="1">
        <v>43015</v>
      </c>
      <c r="I12767">
        <v>999999</v>
      </c>
      <c r="J12767">
        <v>13.0069</v>
      </c>
      <c r="K12767">
        <v>7.1260000000000003</v>
      </c>
      <c r="L12767" t="s">
        <v>13</v>
      </c>
      <c r="M12767">
        <v>1</v>
      </c>
    </row>
    <row r="12768" spans="1:13" x14ac:dyDescent="0.25">
      <c r="A12768">
        <v>283404</v>
      </c>
      <c r="B12768">
        <v>1</v>
      </c>
      <c r="C12768" s="1">
        <v>43012</v>
      </c>
      <c r="D12768">
        <v>1535952</v>
      </c>
      <c r="E12768">
        <v>452</v>
      </c>
      <c r="F12768">
        <v>1</v>
      </c>
      <c r="G12768">
        <v>329.92500000000001</v>
      </c>
      <c r="H12768" s="1">
        <v>43015</v>
      </c>
      <c r="I12768">
        <v>999999</v>
      </c>
      <c r="J12768">
        <v>283.7355</v>
      </c>
      <c r="K12768">
        <v>168.21</v>
      </c>
      <c r="L12768" t="s">
        <v>13</v>
      </c>
      <c r="M12768">
        <v>1</v>
      </c>
    </row>
    <row r="12769" spans="1:13" x14ac:dyDescent="0.25">
      <c r="A12769">
        <v>283404</v>
      </c>
      <c r="B12769">
        <v>2</v>
      </c>
      <c r="C12769" s="1">
        <v>43012</v>
      </c>
      <c r="D12769">
        <v>1535952</v>
      </c>
      <c r="E12769">
        <v>126</v>
      </c>
      <c r="F12769">
        <v>3</v>
      </c>
      <c r="G12769">
        <v>136.22999999999999</v>
      </c>
      <c r="H12769" s="1">
        <v>43015</v>
      </c>
      <c r="I12769">
        <v>999999</v>
      </c>
      <c r="J12769">
        <v>119.8824</v>
      </c>
      <c r="K12769">
        <v>69.454499999999996</v>
      </c>
      <c r="L12769" t="s">
        <v>13</v>
      </c>
      <c r="M12769">
        <v>1</v>
      </c>
    </row>
    <row r="12770" spans="1:13" x14ac:dyDescent="0.25">
      <c r="A12770">
        <v>283405</v>
      </c>
      <c r="B12770">
        <v>0</v>
      </c>
      <c r="C12770" s="1">
        <v>43012</v>
      </c>
      <c r="D12770">
        <v>519871</v>
      </c>
      <c r="E12770">
        <v>2515</v>
      </c>
      <c r="F12770">
        <v>3</v>
      </c>
      <c r="G12770">
        <v>4.6900000000000004</v>
      </c>
      <c r="H12770" s="1">
        <v>43012</v>
      </c>
      <c r="I12770">
        <v>255</v>
      </c>
      <c r="J12770">
        <v>4.3148</v>
      </c>
      <c r="K12770">
        <v>2.3940000000000001</v>
      </c>
      <c r="L12770" t="s">
        <v>14</v>
      </c>
      <c r="M12770">
        <v>0.84840000000000004</v>
      </c>
    </row>
    <row r="12771" spans="1:13" x14ac:dyDescent="0.25">
      <c r="A12771">
        <v>283500</v>
      </c>
      <c r="B12771">
        <v>0</v>
      </c>
      <c r="C12771" s="1">
        <v>43013</v>
      </c>
      <c r="D12771">
        <v>564782</v>
      </c>
      <c r="E12771">
        <v>433</v>
      </c>
      <c r="F12771">
        <v>1</v>
      </c>
      <c r="G12771">
        <v>1453.5</v>
      </c>
      <c r="H12771" s="1">
        <v>43013</v>
      </c>
      <c r="I12771">
        <v>240</v>
      </c>
      <c r="J12771">
        <v>1453.5</v>
      </c>
      <c r="K12771">
        <v>481.57499999999999</v>
      </c>
      <c r="L12771" t="s">
        <v>14</v>
      </c>
      <c r="M12771">
        <v>0.85160000000000002</v>
      </c>
    </row>
    <row r="12772" spans="1:13" x14ac:dyDescent="0.25">
      <c r="A12772">
        <v>283500</v>
      </c>
      <c r="B12772">
        <v>1</v>
      </c>
      <c r="C12772" s="1">
        <v>43013</v>
      </c>
      <c r="D12772">
        <v>564782</v>
      </c>
      <c r="E12772">
        <v>132</v>
      </c>
      <c r="F12772">
        <v>3</v>
      </c>
      <c r="G12772">
        <v>190</v>
      </c>
      <c r="H12772" s="1">
        <v>43013</v>
      </c>
      <c r="I12772">
        <v>240</v>
      </c>
      <c r="J12772">
        <v>167.2</v>
      </c>
      <c r="K12772">
        <v>96.871499999999997</v>
      </c>
      <c r="L12772" t="s">
        <v>14</v>
      </c>
      <c r="M12772">
        <v>0.85160000000000002</v>
      </c>
    </row>
    <row r="12773" spans="1:13" x14ac:dyDescent="0.25">
      <c r="A12773">
        <v>283500</v>
      </c>
      <c r="B12773">
        <v>2</v>
      </c>
      <c r="C12773" s="1">
        <v>43013</v>
      </c>
      <c r="D12773">
        <v>564782</v>
      </c>
      <c r="E12773">
        <v>699</v>
      </c>
      <c r="F12773">
        <v>3</v>
      </c>
      <c r="G12773">
        <v>294</v>
      </c>
      <c r="H12773" s="1">
        <v>43013</v>
      </c>
      <c r="I12773">
        <v>240</v>
      </c>
      <c r="J12773">
        <v>258.72000000000003</v>
      </c>
      <c r="K12773">
        <v>135.19499999999999</v>
      </c>
      <c r="L12773" t="s">
        <v>14</v>
      </c>
      <c r="M12773">
        <v>0.85160000000000002</v>
      </c>
    </row>
    <row r="12774" spans="1:13" x14ac:dyDescent="0.25">
      <c r="A12774">
        <v>283500</v>
      </c>
      <c r="B12774">
        <v>3</v>
      </c>
      <c r="C12774" s="1">
        <v>43013</v>
      </c>
      <c r="D12774">
        <v>564782</v>
      </c>
      <c r="E12774">
        <v>1410</v>
      </c>
      <c r="F12774">
        <v>4</v>
      </c>
      <c r="G12774">
        <v>322</v>
      </c>
      <c r="H12774" s="1">
        <v>43013</v>
      </c>
      <c r="I12774">
        <v>240</v>
      </c>
      <c r="J12774">
        <v>283.36</v>
      </c>
      <c r="K12774">
        <v>148.078</v>
      </c>
      <c r="L12774" t="s">
        <v>14</v>
      </c>
      <c r="M12774">
        <v>0.85160000000000002</v>
      </c>
    </row>
    <row r="12775" spans="1:13" x14ac:dyDescent="0.25">
      <c r="A12775">
        <v>283501</v>
      </c>
      <c r="B12775">
        <v>0</v>
      </c>
      <c r="C12775" s="1">
        <v>43013</v>
      </c>
      <c r="D12775">
        <v>1959184</v>
      </c>
      <c r="E12775">
        <v>1428</v>
      </c>
      <c r="F12775">
        <v>1</v>
      </c>
      <c r="G12775">
        <v>375.2</v>
      </c>
      <c r="H12775" s="1">
        <v>43019</v>
      </c>
      <c r="I12775">
        <v>999999</v>
      </c>
      <c r="J12775">
        <v>363.94400000000002</v>
      </c>
      <c r="K12775">
        <v>172.536</v>
      </c>
      <c r="L12775" t="s">
        <v>13</v>
      </c>
      <c r="M12775">
        <v>1</v>
      </c>
    </row>
    <row r="12776" spans="1:13" x14ac:dyDescent="0.25">
      <c r="A12776">
        <v>283502</v>
      </c>
      <c r="B12776">
        <v>0</v>
      </c>
      <c r="C12776" s="1">
        <v>43013</v>
      </c>
      <c r="D12776">
        <v>582346</v>
      </c>
      <c r="E12776">
        <v>1788</v>
      </c>
      <c r="F12776">
        <v>1</v>
      </c>
      <c r="G12776">
        <v>38.700000000000003</v>
      </c>
      <c r="H12776" s="1">
        <v>43014</v>
      </c>
      <c r="I12776">
        <v>999999</v>
      </c>
      <c r="J12776">
        <v>33.668999999999997</v>
      </c>
      <c r="K12776">
        <v>19.728000000000002</v>
      </c>
      <c r="L12776" t="s">
        <v>14</v>
      </c>
      <c r="M12776">
        <v>0.85160000000000002</v>
      </c>
    </row>
    <row r="12777" spans="1:13" x14ac:dyDescent="0.25">
      <c r="A12777">
        <v>283502</v>
      </c>
      <c r="B12777">
        <v>1</v>
      </c>
      <c r="C12777" s="1">
        <v>43013</v>
      </c>
      <c r="D12777">
        <v>582346</v>
      </c>
      <c r="E12777">
        <v>99</v>
      </c>
      <c r="F12777">
        <v>7</v>
      </c>
      <c r="G12777">
        <v>108</v>
      </c>
      <c r="H12777" s="1">
        <v>43014</v>
      </c>
      <c r="I12777">
        <v>999999</v>
      </c>
      <c r="J12777">
        <v>97.2</v>
      </c>
      <c r="K12777">
        <v>49.661999999999999</v>
      </c>
      <c r="L12777" t="s">
        <v>14</v>
      </c>
      <c r="M12777">
        <v>0.85160000000000002</v>
      </c>
    </row>
    <row r="12778" spans="1:13" x14ac:dyDescent="0.25">
      <c r="A12778">
        <v>283503</v>
      </c>
      <c r="B12778">
        <v>0</v>
      </c>
      <c r="C12778" s="1">
        <v>43013</v>
      </c>
      <c r="D12778">
        <v>1805212</v>
      </c>
      <c r="E12778">
        <v>429</v>
      </c>
      <c r="F12778">
        <v>9</v>
      </c>
      <c r="G12778">
        <v>899.85</v>
      </c>
      <c r="H12778" s="1">
        <v>43013</v>
      </c>
      <c r="I12778">
        <v>605</v>
      </c>
      <c r="J12778">
        <v>809.86500000000001</v>
      </c>
      <c r="K12778">
        <v>413.80500000000001</v>
      </c>
      <c r="L12778" t="s">
        <v>13</v>
      </c>
      <c r="M12778">
        <v>1</v>
      </c>
    </row>
    <row r="12779" spans="1:13" x14ac:dyDescent="0.25">
      <c r="A12779">
        <v>283504</v>
      </c>
      <c r="B12779">
        <v>0</v>
      </c>
      <c r="C12779" s="1">
        <v>43013</v>
      </c>
      <c r="D12779">
        <v>1000437</v>
      </c>
      <c r="E12779">
        <v>1009</v>
      </c>
      <c r="F12779">
        <v>1</v>
      </c>
      <c r="G12779">
        <v>207.35</v>
      </c>
      <c r="H12779" s="1">
        <v>43013</v>
      </c>
      <c r="I12779">
        <v>370</v>
      </c>
      <c r="J12779">
        <v>184.54150000000001</v>
      </c>
      <c r="K12779">
        <v>95.347999999999999</v>
      </c>
      <c r="L12779" t="s">
        <v>16</v>
      </c>
      <c r="M12779">
        <v>0.75929999999999997</v>
      </c>
    </row>
    <row r="12780" spans="1:13" x14ac:dyDescent="0.25">
      <c r="A12780">
        <v>283504</v>
      </c>
      <c r="B12780">
        <v>1</v>
      </c>
      <c r="C12780" s="1">
        <v>43013</v>
      </c>
      <c r="D12780">
        <v>1000437</v>
      </c>
      <c r="E12780">
        <v>1594</v>
      </c>
      <c r="F12780">
        <v>8</v>
      </c>
      <c r="G12780">
        <v>12.987</v>
      </c>
      <c r="H12780" s="1">
        <v>43013</v>
      </c>
      <c r="I12780">
        <v>370</v>
      </c>
      <c r="J12780">
        <v>11.558400000000001</v>
      </c>
      <c r="K12780">
        <v>6.617</v>
      </c>
      <c r="L12780" t="s">
        <v>16</v>
      </c>
      <c r="M12780">
        <v>0.75929999999999997</v>
      </c>
    </row>
    <row r="12781" spans="1:13" x14ac:dyDescent="0.25">
      <c r="A12781">
        <v>280902</v>
      </c>
      <c r="B12781">
        <v>0</v>
      </c>
      <c r="C12781" s="1">
        <v>42987</v>
      </c>
      <c r="D12781">
        <v>1276455</v>
      </c>
      <c r="E12781">
        <v>439</v>
      </c>
      <c r="F12781">
        <v>2</v>
      </c>
      <c r="G12781">
        <v>838.5</v>
      </c>
      <c r="H12781" s="1">
        <v>42987</v>
      </c>
      <c r="I12781">
        <v>450</v>
      </c>
      <c r="J12781">
        <v>779.80499999999995</v>
      </c>
      <c r="K12781">
        <v>385.59</v>
      </c>
      <c r="L12781" t="s">
        <v>13</v>
      </c>
      <c r="M12781">
        <v>1</v>
      </c>
    </row>
    <row r="12782" spans="1:13" x14ac:dyDescent="0.25">
      <c r="A12782">
        <v>280903</v>
      </c>
      <c r="B12782">
        <v>0</v>
      </c>
      <c r="C12782" s="1">
        <v>42987</v>
      </c>
      <c r="D12782">
        <v>1278529</v>
      </c>
      <c r="E12782">
        <v>2378</v>
      </c>
      <c r="F12782">
        <v>1</v>
      </c>
      <c r="G12782">
        <v>386.99099999999999</v>
      </c>
      <c r="H12782" s="1">
        <v>42987</v>
      </c>
      <c r="I12782">
        <v>440</v>
      </c>
      <c r="J12782">
        <v>379.25110000000001</v>
      </c>
      <c r="K12782">
        <v>177.96600000000001</v>
      </c>
      <c r="L12782" t="s">
        <v>13</v>
      </c>
      <c r="M12782">
        <v>1</v>
      </c>
    </row>
    <row r="12783" spans="1:13" x14ac:dyDescent="0.25">
      <c r="A12783">
        <v>280904</v>
      </c>
      <c r="B12783">
        <v>0</v>
      </c>
      <c r="C12783" s="1">
        <v>42987</v>
      </c>
      <c r="D12783">
        <v>1570973</v>
      </c>
      <c r="E12783">
        <v>1339</v>
      </c>
      <c r="F12783">
        <v>2</v>
      </c>
      <c r="G12783">
        <v>50.386000000000003</v>
      </c>
      <c r="H12783" s="1">
        <v>42987</v>
      </c>
      <c r="I12783">
        <v>560</v>
      </c>
      <c r="J12783">
        <v>50.386000000000003</v>
      </c>
      <c r="K12783">
        <v>23.17</v>
      </c>
      <c r="L12783" t="s">
        <v>13</v>
      </c>
      <c r="M12783">
        <v>1</v>
      </c>
    </row>
    <row r="12784" spans="1:13" x14ac:dyDescent="0.25">
      <c r="A12784">
        <v>280905</v>
      </c>
      <c r="B12784">
        <v>0</v>
      </c>
      <c r="C12784" s="1">
        <v>42987</v>
      </c>
      <c r="D12784">
        <v>823632</v>
      </c>
      <c r="E12784">
        <v>1667</v>
      </c>
      <c r="F12784">
        <v>2</v>
      </c>
      <c r="G12784">
        <v>4.95</v>
      </c>
      <c r="H12784" s="1">
        <v>42988</v>
      </c>
      <c r="I12784">
        <v>999999</v>
      </c>
      <c r="J12784">
        <v>4.3559999999999999</v>
      </c>
      <c r="K12784">
        <v>2.52</v>
      </c>
      <c r="L12784" t="s">
        <v>14</v>
      </c>
      <c r="M12784">
        <v>0.82920000000000005</v>
      </c>
    </row>
    <row r="12785" spans="1:13" x14ac:dyDescent="0.25">
      <c r="A12785">
        <v>280905</v>
      </c>
      <c r="B12785">
        <v>1</v>
      </c>
      <c r="C12785" s="1">
        <v>42987</v>
      </c>
      <c r="D12785">
        <v>823632</v>
      </c>
      <c r="E12785">
        <v>707</v>
      </c>
      <c r="F12785">
        <v>3</v>
      </c>
      <c r="G12785">
        <v>136.5</v>
      </c>
      <c r="H12785" s="1">
        <v>42988</v>
      </c>
      <c r="I12785">
        <v>999999</v>
      </c>
      <c r="J12785">
        <v>118.755</v>
      </c>
      <c r="K12785">
        <v>69.584999999999994</v>
      </c>
      <c r="L12785" t="s">
        <v>14</v>
      </c>
      <c r="M12785">
        <v>0.82920000000000005</v>
      </c>
    </row>
    <row r="12786" spans="1:13" x14ac:dyDescent="0.25">
      <c r="A12786">
        <v>280906</v>
      </c>
      <c r="B12786">
        <v>0</v>
      </c>
      <c r="C12786" s="1">
        <v>42987</v>
      </c>
      <c r="D12786">
        <v>801402</v>
      </c>
      <c r="E12786">
        <v>514</v>
      </c>
      <c r="F12786">
        <v>1</v>
      </c>
      <c r="G12786">
        <v>103.5</v>
      </c>
      <c r="H12786" s="1">
        <v>42987</v>
      </c>
      <c r="I12786">
        <v>310</v>
      </c>
      <c r="J12786">
        <v>90.045000000000002</v>
      </c>
      <c r="K12786">
        <v>34.29</v>
      </c>
      <c r="L12786" t="s">
        <v>14</v>
      </c>
      <c r="M12786">
        <v>0.82920000000000005</v>
      </c>
    </row>
    <row r="12787" spans="1:13" x14ac:dyDescent="0.25">
      <c r="A12787">
        <v>280906</v>
      </c>
      <c r="B12787">
        <v>1</v>
      </c>
      <c r="C12787" s="1">
        <v>42987</v>
      </c>
      <c r="D12787">
        <v>801402</v>
      </c>
      <c r="E12787">
        <v>1600</v>
      </c>
      <c r="F12787">
        <v>2</v>
      </c>
      <c r="G12787">
        <v>75.244</v>
      </c>
      <c r="H12787" s="1">
        <v>42987</v>
      </c>
      <c r="I12787">
        <v>310</v>
      </c>
      <c r="J12787">
        <v>75.244</v>
      </c>
      <c r="K12787">
        <v>34.606000000000002</v>
      </c>
      <c r="L12787" t="s">
        <v>14</v>
      </c>
      <c r="M12787">
        <v>0.82920000000000005</v>
      </c>
    </row>
    <row r="12788" spans="1:13" x14ac:dyDescent="0.25">
      <c r="A12788">
        <v>280906</v>
      </c>
      <c r="B12788">
        <v>2</v>
      </c>
      <c r="C12788" s="1">
        <v>42987</v>
      </c>
      <c r="D12788">
        <v>801402</v>
      </c>
      <c r="E12788">
        <v>2155</v>
      </c>
      <c r="F12788">
        <v>1</v>
      </c>
      <c r="G12788">
        <v>146.69999999999999</v>
      </c>
      <c r="H12788" s="1">
        <v>42987</v>
      </c>
      <c r="I12788">
        <v>310</v>
      </c>
      <c r="J12788">
        <v>132.03</v>
      </c>
      <c r="K12788">
        <v>74.790000000000006</v>
      </c>
      <c r="L12788" t="s">
        <v>14</v>
      </c>
      <c r="M12788">
        <v>0.82920000000000005</v>
      </c>
    </row>
    <row r="12789" spans="1:13" x14ac:dyDescent="0.25">
      <c r="A12789">
        <v>280906</v>
      </c>
      <c r="B12789">
        <v>3</v>
      </c>
      <c r="C12789" s="1">
        <v>42987</v>
      </c>
      <c r="D12789">
        <v>801402</v>
      </c>
      <c r="E12789">
        <v>1618</v>
      </c>
      <c r="F12789">
        <v>2</v>
      </c>
      <c r="G12789">
        <v>76.686999999999998</v>
      </c>
      <c r="H12789" s="1">
        <v>42987</v>
      </c>
      <c r="I12789">
        <v>310</v>
      </c>
      <c r="J12789">
        <v>65.950800000000001</v>
      </c>
      <c r="K12789">
        <v>35.268999999999998</v>
      </c>
      <c r="L12789" t="s">
        <v>14</v>
      </c>
      <c r="M12789">
        <v>0.82920000000000005</v>
      </c>
    </row>
    <row r="12790" spans="1:13" x14ac:dyDescent="0.25">
      <c r="A12790">
        <v>280906</v>
      </c>
      <c r="B12790">
        <v>4</v>
      </c>
      <c r="C12790" s="1">
        <v>42987</v>
      </c>
      <c r="D12790">
        <v>801402</v>
      </c>
      <c r="E12790">
        <v>2492</v>
      </c>
      <c r="F12790">
        <v>3</v>
      </c>
      <c r="G12790">
        <v>34.985999999999997</v>
      </c>
      <c r="H12790" s="1">
        <v>42987</v>
      </c>
      <c r="I12790">
        <v>310</v>
      </c>
      <c r="J12790">
        <v>32.536900000000003</v>
      </c>
      <c r="K12790">
        <v>17.835999999999999</v>
      </c>
      <c r="L12790" t="s">
        <v>14</v>
      </c>
      <c r="M12790">
        <v>0.82920000000000005</v>
      </c>
    </row>
    <row r="12791" spans="1:13" x14ac:dyDescent="0.25">
      <c r="A12791">
        <v>280906</v>
      </c>
      <c r="B12791">
        <v>5</v>
      </c>
      <c r="C12791" s="1">
        <v>42987</v>
      </c>
      <c r="D12791">
        <v>801402</v>
      </c>
      <c r="E12791">
        <v>1590</v>
      </c>
      <c r="F12791">
        <v>2</v>
      </c>
      <c r="G12791">
        <v>29.757000000000001</v>
      </c>
      <c r="H12791" s="1">
        <v>42987</v>
      </c>
      <c r="I12791">
        <v>310</v>
      </c>
      <c r="J12791">
        <v>26.781300000000002</v>
      </c>
      <c r="K12791">
        <v>9.8539999999999992</v>
      </c>
      <c r="L12791" t="s">
        <v>14</v>
      </c>
      <c r="M12791">
        <v>0.82920000000000005</v>
      </c>
    </row>
    <row r="12792" spans="1:13" x14ac:dyDescent="0.25">
      <c r="A12792">
        <v>280906</v>
      </c>
      <c r="B12792">
        <v>6</v>
      </c>
      <c r="C12792" s="1">
        <v>42987</v>
      </c>
      <c r="D12792">
        <v>801402</v>
      </c>
      <c r="E12792">
        <v>1054</v>
      </c>
      <c r="F12792">
        <v>1</v>
      </c>
      <c r="G12792">
        <v>343.2</v>
      </c>
      <c r="H12792" s="1">
        <v>42987</v>
      </c>
      <c r="I12792">
        <v>310</v>
      </c>
      <c r="J12792">
        <v>343.2</v>
      </c>
      <c r="K12792">
        <v>157.828</v>
      </c>
      <c r="L12792" t="s">
        <v>14</v>
      </c>
      <c r="M12792">
        <v>0.82920000000000005</v>
      </c>
    </row>
    <row r="12793" spans="1:13" x14ac:dyDescent="0.25">
      <c r="A12793">
        <v>280907</v>
      </c>
      <c r="B12793">
        <v>0</v>
      </c>
      <c r="C12793" s="1">
        <v>42987</v>
      </c>
      <c r="D12793">
        <v>2014362</v>
      </c>
      <c r="E12793">
        <v>347</v>
      </c>
      <c r="F12793">
        <v>2</v>
      </c>
      <c r="G12793">
        <v>879</v>
      </c>
      <c r="H12793" s="1">
        <v>42990</v>
      </c>
      <c r="I12793">
        <v>999999</v>
      </c>
      <c r="J12793">
        <v>879</v>
      </c>
      <c r="K12793">
        <v>404.22</v>
      </c>
      <c r="L12793" t="s">
        <v>13</v>
      </c>
      <c r="M12793">
        <v>1</v>
      </c>
    </row>
    <row r="12794" spans="1:13" x14ac:dyDescent="0.25">
      <c r="A12794">
        <v>280907</v>
      </c>
      <c r="B12794">
        <v>1</v>
      </c>
      <c r="C12794" s="1">
        <v>42987</v>
      </c>
      <c r="D12794">
        <v>2014362</v>
      </c>
      <c r="E12794">
        <v>120</v>
      </c>
      <c r="F12794">
        <v>3</v>
      </c>
      <c r="G12794">
        <v>113.9905</v>
      </c>
      <c r="H12794" s="1">
        <v>42990</v>
      </c>
      <c r="I12794">
        <v>999999</v>
      </c>
      <c r="J12794">
        <v>113.9905</v>
      </c>
      <c r="K12794">
        <v>58.111499999999999</v>
      </c>
      <c r="L12794" t="s">
        <v>13</v>
      </c>
      <c r="M12794">
        <v>1</v>
      </c>
    </row>
    <row r="12795" spans="1:13" x14ac:dyDescent="0.25">
      <c r="A12795">
        <v>280907</v>
      </c>
      <c r="B12795">
        <v>2</v>
      </c>
      <c r="C12795" s="1">
        <v>42987</v>
      </c>
      <c r="D12795">
        <v>2014362</v>
      </c>
      <c r="E12795">
        <v>2024</v>
      </c>
      <c r="F12795">
        <v>1</v>
      </c>
      <c r="G12795">
        <v>85.491</v>
      </c>
      <c r="H12795" s="1">
        <v>42990</v>
      </c>
      <c r="I12795">
        <v>999999</v>
      </c>
      <c r="J12795">
        <v>76.0869</v>
      </c>
      <c r="K12795">
        <v>43.587000000000003</v>
      </c>
      <c r="L12795" t="s">
        <v>13</v>
      </c>
      <c r="M12795">
        <v>1</v>
      </c>
    </row>
    <row r="12796" spans="1:13" x14ac:dyDescent="0.25">
      <c r="A12796">
        <v>281100</v>
      </c>
      <c r="B12796">
        <v>0</v>
      </c>
      <c r="C12796" s="1">
        <v>42989</v>
      </c>
      <c r="D12796">
        <v>1281861</v>
      </c>
      <c r="E12796">
        <v>1795</v>
      </c>
      <c r="F12796">
        <v>3</v>
      </c>
      <c r="G12796">
        <v>38.700000000000003</v>
      </c>
      <c r="H12796" s="1">
        <v>42989</v>
      </c>
      <c r="I12796">
        <v>630</v>
      </c>
      <c r="J12796">
        <v>38.700000000000003</v>
      </c>
      <c r="K12796">
        <v>19.728000000000002</v>
      </c>
      <c r="L12796" t="s">
        <v>13</v>
      </c>
      <c r="M12796">
        <v>1</v>
      </c>
    </row>
    <row r="12797" spans="1:13" x14ac:dyDescent="0.25">
      <c r="A12797">
        <v>281100</v>
      </c>
      <c r="B12797">
        <v>1</v>
      </c>
      <c r="C12797" s="1">
        <v>42989</v>
      </c>
      <c r="D12797">
        <v>1281861</v>
      </c>
      <c r="E12797">
        <v>1543</v>
      </c>
      <c r="F12797">
        <v>1</v>
      </c>
      <c r="G12797">
        <v>562.79999999999995</v>
      </c>
      <c r="H12797" s="1">
        <v>42989</v>
      </c>
      <c r="I12797">
        <v>630</v>
      </c>
      <c r="J12797">
        <v>489.63600000000002</v>
      </c>
      <c r="K12797">
        <v>186.46600000000001</v>
      </c>
      <c r="L12797" t="s">
        <v>13</v>
      </c>
      <c r="M12797">
        <v>1</v>
      </c>
    </row>
    <row r="12798" spans="1:13" x14ac:dyDescent="0.25">
      <c r="A12798">
        <v>281101</v>
      </c>
      <c r="B12798">
        <v>0</v>
      </c>
      <c r="C12798" s="1">
        <v>42989</v>
      </c>
      <c r="D12798">
        <v>696675</v>
      </c>
      <c r="E12798">
        <v>2489</v>
      </c>
      <c r="F12798">
        <v>1</v>
      </c>
      <c r="G12798">
        <v>20.986000000000001</v>
      </c>
      <c r="H12798" s="1">
        <v>42991</v>
      </c>
      <c r="I12798">
        <v>999999</v>
      </c>
      <c r="J12798">
        <v>19.5169</v>
      </c>
      <c r="K12798">
        <v>10.696</v>
      </c>
      <c r="L12798" t="s">
        <v>14</v>
      </c>
      <c r="M12798">
        <v>0.83350000000000002</v>
      </c>
    </row>
    <row r="12799" spans="1:13" x14ac:dyDescent="0.25">
      <c r="A12799">
        <v>281101</v>
      </c>
      <c r="B12799">
        <v>1</v>
      </c>
      <c r="C12799" s="1">
        <v>42989</v>
      </c>
      <c r="D12799">
        <v>696675</v>
      </c>
      <c r="E12799">
        <v>1343</v>
      </c>
      <c r="F12799">
        <v>2</v>
      </c>
      <c r="G12799">
        <v>43.4</v>
      </c>
      <c r="H12799" s="1">
        <v>42991</v>
      </c>
      <c r="I12799">
        <v>999999</v>
      </c>
      <c r="J12799">
        <v>43.4</v>
      </c>
      <c r="K12799">
        <v>14.378</v>
      </c>
      <c r="L12799" t="s">
        <v>14</v>
      </c>
      <c r="M12799">
        <v>0.83350000000000002</v>
      </c>
    </row>
    <row r="12800" spans="1:13" x14ac:dyDescent="0.25">
      <c r="A12800">
        <v>281102</v>
      </c>
      <c r="B12800">
        <v>0</v>
      </c>
      <c r="C12800" s="1">
        <v>42989</v>
      </c>
      <c r="D12800">
        <v>410091</v>
      </c>
      <c r="E12800">
        <v>367</v>
      </c>
      <c r="F12800">
        <v>1</v>
      </c>
      <c r="G12800">
        <v>489</v>
      </c>
      <c r="H12800" s="1">
        <v>42994</v>
      </c>
      <c r="I12800">
        <v>999999</v>
      </c>
      <c r="J12800">
        <v>489</v>
      </c>
      <c r="K12800">
        <v>249.3</v>
      </c>
      <c r="L12800" t="s">
        <v>14</v>
      </c>
      <c r="M12800">
        <v>0.83350000000000002</v>
      </c>
    </row>
    <row r="12801" spans="1:13" x14ac:dyDescent="0.25">
      <c r="A12801">
        <v>281200</v>
      </c>
      <c r="B12801">
        <v>0</v>
      </c>
      <c r="C12801" s="1">
        <v>42990</v>
      </c>
      <c r="D12801">
        <v>1079115</v>
      </c>
      <c r="E12801">
        <v>1528</v>
      </c>
      <c r="F12801">
        <v>2</v>
      </c>
      <c r="G12801">
        <v>422.8</v>
      </c>
      <c r="H12801" s="1">
        <v>42990</v>
      </c>
      <c r="I12801">
        <v>390</v>
      </c>
      <c r="J12801">
        <v>372.06400000000002</v>
      </c>
      <c r="K12801">
        <v>140.084</v>
      </c>
      <c r="L12801" t="s">
        <v>16</v>
      </c>
      <c r="M12801">
        <v>0.75319999999999998</v>
      </c>
    </row>
    <row r="12802" spans="1:13" x14ac:dyDescent="0.25">
      <c r="A12802">
        <v>281200</v>
      </c>
      <c r="B12802">
        <v>1</v>
      </c>
      <c r="C12802" s="1">
        <v>42990</v>
      </c>
      <c r="D12802">
        <v>1079115</v>
      </c>
      <c r="E12802">
        <v>661</v>
      </c>
      <c r="F12802">
        <v>3</v>
      </c>
      <c r="G12802">
        <v>342</v>
      </c>
      <c r="H12802" s="1">
        <v>42990</v>
      </c>
      <c r="I12802">
        <v>390</v>
      </c>
      <c r="J12802">
        <v>342</v>
      </c>
      <c r="K12802">
        <v>113.31</v>
      </c>
      <c r="L12802" t="s">
        <v>16</v>
      </c>
      <c r="M12802">
        <v>0.75319999999999998</v>
      </c>
    </row>
    <row r="12803" spans="1:13" x14ac:dyDescent="0.25">
      <c r="A12803">
        <v>281200</v>
      </c>
      <c r="B12803">
        <v>2</v>
      </c>
      <c r="C12803" s="1">
        <v>42990</v>
      </c>
      <c r="D12803">
        <v>1079115</v>
      </c>
      <c r="E12803">
        <v>1637</v>
      </c>
      <c r="F12803">
        <v>1</v>
      </c>
      <c r="G12803">
        <v>23.387</v>
      </c>
      <c r="H12803" s="1">
        <v>42990</v>
      </c>
      <c r="I12803">
        <v>390</v>
      </c>
      <c r="J12803">
        <v>21.048300000000001</v>
      </c>
      <c r="K12803">
        <v>10.750999999999999</v>
      </c>
      <c r="L12803" t="s">
        <v>16</v>
      </c>
      <c r="M12803">
        <v>0.75319999999999998</v>
      </c>
    </row>
    <row r="12804" spans="1:13" x14ac:dyDescent="0.25">
      <c r="A12804">
        <v>281201</v>
      </c>
      <c r="B12804">
        <v>0</v>
      </c>
      <c r="C12804" s="1">
        <v>42990</v>
      </c>
      <c r="D12804">
        <v>1937236</v>
      </c>
      <c r="E12804">
        <v>703</v>
      </c>
      <c r="F12804">
        <v>1</v>
      </c>
      <c r="G12804">
        <v>313.5</v>
      </c>
      <c r="H12804" s="1">
        <v>42990</v>
      </c>
      <c r="I12804">
        <v>430</v>
      </c>
      <c r="J12804">
        <v>279.01499999999999</v>
      </c>
      <c r="K12804">
        <v>103.875</v>
      </c>
      <c r="L12804" t="s">
        <v>13</v>
      </c>
      <c r="M12804">
        <v>1</v>
      </c>
    </row>
    <row r="12805" spans="1:13" x14ac:dyDescent="0.25">
      <c r="A12805">
        <v>281201</v>
      </c>
      <c r="B12805">
        <v>1</v>
      </c>
      <c r="C12805" s="1">
        <v>42990</v>
      </c>
      <c r="D12805">
        <v>1937236</v>
      </c>
      <c r="E12805">
        <v>1632</v>
      </c>
      <c r="F12805">
        <v>2</v>
      </c>
      <c r="G12805">
        <v>23.387</v>
      </c>
      <c r="H12805" s="1">
        <v>42990</v>
      </c>
      <c r="I12805">
        <v>430</v>
      </c>
      <c r="J12805">
        <v>21.983699999999999</v>
      </c>
      <c r="K12805">
        <v>10.750999999999999</v>
      </c>
      <c r="L12805" t="s">
        <v>13</v>
      </c>
      <c r="M12805">
        <v>1</v>
      </c>
    </row>
    <row r="12806" spans="1:13" x14ac:dyDescent="0.25">
      <c r="A12806">
        <v>281201</v>
      </c>
      <c r="B12806">
        <v>2</v>
      </c>
      <c r="C12806" s="1">
        <v>42990</v>
      </c>
      <c r="D12806">
        <v>1937236</v>
      </c>
      <c r="E12806">
        <v>441</v>
      </c>
      <c r="F12806">
        <v>2</v>
      </c>
      <c r="G12806">
        <v>344.85</v>
      </c>
      <c r="H12806" s="1">
        <v>42990</v>
      </c>
      <c r="I12806">
        <v>430</v>
      </c>
      <c r="J12806">
        <v>303.46800000000002</v>
      </c>
      <c r="K12806">
        <v>175.815</v>
      </c>
      <c r="L12806" t="s">
        <v>13</v>
      </c>
      <c r="M12806">
        <v>1</v>
      </c>
    </row>
    <row r="12807" spans="1:13" x14ac:dyDescent="0.25">
      <c r="A12807">
        <v>281201</v>
      </c>
      <c r="B12807">
        <v>3</v>
      </c>
      <c r="C12807" s="1">
        <v>42990</v>
      </c>
      <c r="D12807">
        <v>1937236</v>
      </c>
      <c r="E12807">
        <v>160</v>
      </c>
      <c r="F12807">
        <v>1</v>
      </c>
      <c r="G12807">
        <v>1044.9905000000001</v>
      </c>
      <c r="H12807" s="1">
        <v>42990</v>
      </c>
      <c r="I12807">
        <v>430</v>
      </c>
      <c r="J12807">
        <v>950.94129999999996</v>
      </c>
      <c r="K12807">
        <v>480.5575</v>
      </c>
      <c r="L12807" t="s">
        <v>13</v>
      </c>
      <c r="M12807">
        <v>1</v>
      </c>
    </row>
    <row r="12808" spans="1:13" x14ac:dyDescent="0.25">
      <c r="A12808">
        <v>281201</v>
      </c>
      <c r="B12808">
        <v>4</v>
      </c>
      <c r="C12808" s="1">
        <v>42990</v>
      </c>
      <c r="D12808">
        <v>1937236</v>
      </c>
      <c r="E12808">
        <v>111</v>
      </c>
      <c r="F12808">
        <v>7</v>
      </c>
      <c r="G12808">
        <v>224.99100000000001</v>
      </c>
      <c r="H12808" s="1">
        <v>42990</v>
      </c>
      <c r="I12808">
        <v>430</v>
      </c>
      <c r="J12808">
        <v>197.99199999999999</v>
      </c>
      <c r="K12808">
        <v>74.546999999999997</v>
      </c>
      <c r="L12808" t="s">
        <v>13</v>
      </c>
      <c r="M12808">
        <v>1</v>
      </c>
    </row>
    <row r="12809" spans="1:13" x14ac:dyDescent="0.25">
      <c r="A12809">
        <v>281201</v>
      </c>
      <c r="B12809">
        <v>5</v>
      </c>
      <c r="C12809" s="1">
        <v>42990</v>
      </c>
      <c r="D12809">
        <v>1937236</v>
      </c>
      <c r="E12809">
        <v>1435</v>
      </c>
      <c r="F12809">
        <v>1</v>
      </c>
      <c r="G12809">
        <v>410.2</v>
      </c>
      <c r="H12809" s="1">
        <v>42990</v>
      </c>
      <c r="I12809">
        <v>430</v>
      </c>
      <c r="J12809">
        <v>410.2</v>
      </c>
      <c r="K12809">
        <v>188.636</v>
      </c>
      <c r="L12809" t="s">
        <v>13</v>
      </c>
      <c r="M12809">
        <v>1</v>
      </c>
    </row>
    <row r="12810" spans="1:13" x14ac:dyDescent="0.25">
      <c r="A12810">
        <v>281202</v>
      </c>
      <c r="B12810">
        <v>0</v>
      </c>
      <c r="C12810" s="1">
        <v>42990</v>
      </c>
      <c r="D12810">
        <v>1482590</v>
      </c>
      <c r="E12810">
        <v>170</v>
      </c>
      <c r="F12810">
        <v>3</v>
      </c>
      <c r="G12810">
        <v>103.55</v>
      </c>
      <c r="H12810" s="1">
        <v>42994</v>
      </c>
      <c r="I12810">
        <v>999999</v>
      </c>
      <c r="J12810">
        <v>103.55</v>
      </c>
      <c r="K12810">
        <v>47.6235</v>
      </c>
      <c r="L12810" t="s">
        <v>13</v>
      </c>
      <c r="M12810">
        <v>1</v>
      </c>
    </row>
    <row r="12811" spans="1:13" x14ac:dyDescent="0.25">
      <c r="A12811">
        <v>281202</v>
      </c>
      <c r="B12811">
        <v>1</v>
      </c>
      <c r="C12811" s="1">
        <v>42990</v>
      </c>
      <c r="D12811">
        <v>1482590</v>
      </c>
      <c r="E12811">
        <v>726</v>
      </c>
      <c r="F12811">
        <v>8</v>
      </c>
      <c r="G12811">
        <v>220.5</v>
      </c>
      <c r="H12811" s="1">
        <v>42994</v>
      </c>
      <c r="I12811">
        <v>999999</v>
      </c>
      <c r="J12811">
        <v>220.5</v>
      </c>
      <c r="K12811">
        <v>101.4</v>
      </c>
      <c r="L12811" t="s">
        <v>13</v>
      </c>
      <c r="M12811">
        <v>1</v>
      </c>
    </row>
    <row r="12812" spans="1:13" x14ac:dyDescent="0.25">
      <c r="A12812">
        <v>281202</v>
      </c>
      <c r="B12812">
        <v>2</v>
      </c>
      <c r="C12812" s="1">
        <v>42990</v>
      </c>
      <c r="D12812">
        <v>1482590</v>
      </c>
      <c r="E12812">
        <v>137</v>
      </c>
      <c r="F12812">
        <v>7</v>
      </c>
      <c r="G12812">
        <v>474.9905</v>
      </c>
      <c r="H12812" s="1">
        <v>42994</v>
      </c>
      <c r="I12812">
        <v>999999</v>
      </c>
      <c r="J12812">
        <v>427.4914</v>
      </c>
      <c r="K12812">
        <v>218.43350000000001</v>
      </c>
      <c r="L12812" t="s">
        <v>13</v>
      </c>
      <c r="M12812">
        <v>1</v>
      </c>
    </row>
    <row r="12813" spans="1:13" x14ac:dyDescent="0.25">
      <c r="A12813">
        <v>281203</v>
      </c>
      <c r="B12813">
        <v>0</v>
      </c>
      <c r="C12813" s="1">
        <v>42990</v>
      </c>
      <c r="D12813">
        <v>2077178</v>
      </c>
      <c r="E12813">
        <v>433</v>
      </c>
      <c r="F12813">
        <v>3</v>
      </c>
      <c r="G12813">
        <v>1453.5</v>
      </c>
      <c r="H12813" s="1">
        <v>42990</v>
      </c>
      <c r="I12813">
        <v>590</v>
      </c>
      <c r="J12813">
        <v>1293.615</v>
      </c>
      <c r="K12813">
        <v>481.57499999999999</v>
      </c>
      <c r="L12813" t="s">
        <v>13</v>
      </c>
      <c r="M12813">
        <v>1</v>
      </c>
    </row>
    <row r="12814" spans="1:13" x14ac:dyDescent="0.25">
      <c r="A12814">
        <v>281203</v>
      </c>
      <c r="B12814">
        <v>1</v>
      </c>
      <c r="C12814" s="1">
        <v>42990</v>
      </c>
      <c r="D12814">
        <v>2077178</v>
      </c>
      <c r="E12814">
        <v>2514</v>
      </c>
      <c r="F12814">
        <v>9</v>
      </c>
      <c r="G12814">
        <v>181.98599999999999</v>
      </c>
      <c r="H12814" s="1">
        <v>42990</v>
      </c>
      <c r="I12814">
        <v>590</v>
      </c>
      <c r="J12814">
        <v>181.98599999999999</v>
      </c>
      <c r="K12814">
        <v>60.298000000000002</v>
      </c>
      <c r="L12814" t="s">
        <v>13</v>
      </c>
      <c r="M12814">
        <v>1</v>
      </c>
    </row>
    <row r="12815" spans="1:13" x14ac:dyDescent="0.25">
      <c r="A12815">
        <v>281203</v>
      </c>
      <c r="B12815">
        <v>2</v>
      </c>
      <c r="C12815" s="1">
        <v>42990</v>
      </c>
      <c r="D12815">
        <v>2077178</v>
      </c>
      <c r="E12815">
        <v>1534</v>
      </c>
      <c r="F12815">
        <v>3</v>
      </c>
      <c r="G12815">
        <v>557.20000000000005</v>
      </c>
      <c r="H12815" s="1">
        <v>42990</v>
      </c>
      <c r="I12815">
        <v>590</v>
      </c>
      <c r="J12815">
        <v>518.19600000000003</v>
      </c>
      <c r="K12815">
        <v>184.61799999999999</v>
      </c>
      <c r="L12815" t="s">
        <v>13</v>
      </c>
      <c r="M12815">
        <v>1</v>
      </c>
    </row>
    <row r="12816" spans="1:13" x14ac:dyDescent="0.25">
      <c r="A12816">
        <v>281300</v>
      </c>
      <c r="B12816">
        <v>0</v>
      </c>
      <c r="C12816" s="1">
        <v>42991</v>
      </c>
      <c r="D12816">
        <v>2055843</v>
      </c>
      <c r="E12816">
        <v>420</v>
      </c>
      <c r="F12816">
        <v>4</v>
      </c>
      <c r="G12816">
        <v>749.85</v>
      </c>
      <c r="H12816" s="1">
        <v>42991</v>
      </c>
      <c r="I12816">
        <v>585</v>
      </c>
      <c r="J12816">
        <v>659.86800000000005</v>
      </c>
      <c r="K12816">
        <v>382.29</v>
      </c>
      <c r="L12816" t="s">
        <v>13</v>
      </c>
      <c r="M12816">
        <v>1</v>
      </c>
    </row>
    <row r="12817" spans="1:13" x14ac:dyDescent="0.25">
      <c r="A12817">
        <v>281300</v>
      </c>
      <c r="B12817">
        <v>1</v>
      </c>
      <c r="C12817" s="1">
        <v>42991</v>
      </c>
      <c r="D12817">
        <v>2055843</v>
      </c>
      <c r="E12817">
        <v>48</v>
      </c>
      <c r="F12817">
        <v>8</v>
      </c>
      <c r="G12817">
        <v>134.95500000000001</v>
      </c>
      <c r="H12817" s="1">
        <v>42991</v>
      </c>
      <c r="I12817">
        <v>585</v>
      </c>
      <c r="J12817">
        <v>116.0613</v>
      </c>
      <c r="K12817">
        <v>68.805000000000007</v>
      </c>
      <c r="L12817" t="s">
        <v>13</v>
      </c>
      <c r="M12817">
        <v>1</v>
      </c>
    </row>
    <row r="12818" spans="1:13" x14ac:dyDescent="0.25">
      <c r="A12818">
        <v>281300</v>
      </c>
      <c r="B12818">
        <v>2</v>
      </c>
      <c r="C12818" s="1">
        <v>42991</v>
      </c>
      <c r="D12818">
        <v>2055843</v>
      </c>
      <c r="E12818">
        <v>418</v>
      </c>
      <c r="F12818">
        <v>1</v>
      </c>
      <c r="G12818">
        <v>404.92500000000001</v>
      </c>
      <c r="H12818" s="1">
        <v>42991</v>
      </c>
      <c r="I12818">
        <v>585</v>
      </c>
      <c r="J12818">
        <v>364.4325</v>
      </c>
      <c r="K12818">
        <v>206.44499999999999</v>
      </c>
      <c r="L12818" t="s">
        <v>13</v>
      </c>
      <c r="M12818">
        <v>1</v>
      </c>
    </row>
    <row r="12819" spans="1:13" x14ac:dyDescent="0.25">
      <c r="A12819">
        <v>281300</v>
      </c>
      <c r="B12819">
        <v>3</v>
      </c>
      <c r="C12819" s="1">
        <v>42991</v>
      </c>
      <c r="D12819">
        <v>2055843</v>
      </c>
      <c r="E12819">
        <v>456</v>
      </c>
      <c r="F12819">
        <v>7</v>
      </c>
      <c r="G12819">
        <v>838.5</v>
      </c>
      <c r="H12819" s="1">
        <v>42991</v>
      </c>
      <c r="I12819">
        <v>585</v>
      </c>
      <c r="J12819">
        <v>721.11</v>
      </c>
      <c r="K12819">
        <v>385.59</v>
      </c>
      <c r="L12819" t="s">
        <v>13</v>
      </c>
      <c r="M12819">
        <v>1</v>
      </c>
    </row>
    <row r="12820" spans="1:13" x14ac:dyDescent="0.25">
      <c r="A12820">
        <v>281301</v>
      </c>
      <c r="B12820">
        <v>0</v>
      </c>
      <c r="C12820" s="1">
        <v>42991</v>
      </c>
      <c r="D12820">
        <v>485370</v>
      </c>
      <c r="E12820">
        <v>2057</v>
      </c>
      <c r="F12820">
        <v>3</v>
      </c>
      <c r="G12820">
        <v>161.99100000000001</v>
      </c>
      <c r="H12820" s="1">
        <v>42993</v>
      </c>
      <c r="I12820">
        <v>999999</v>
      </c>
      <c r="J12820">
        <v>161.99100000000001</v>
      </c>
      <c r="K12820">
        <v>74.492999999999995</v>
      </c>
      <c r="L12820" t="s">
        <v>14</v>
      </c>
      <c r="M12820">
        <v>0.83479999999999999</v>
      </c>
    </row>
    <row r="12821" spans="1:13" x14ac:dyDescent="0.25">
      <c r="A12821">
        <v>281301</v>
      </c>
      <c r="B12821">
        <v>1</v>
      </c>
      <c r="C12821" s="1">
        <v>42991</v>
      </c>
      <c r="D12821">
        <v>485370</v>
      </c>
      <c r="E12821">
        <v>1423</v>
      </c>
      <c r="F12821">
        <v>1</v>
      </c>
      <c r="G12821">
        <v>264.60000000000002</v>
      </c>
      <c r="H12821" s="1">
        <v>42993</v>
      </c>
      <c r="I12821">
        <v>999999</v>
      </c>
      <c r="J12821">
        <v>238.14</v>
      </c>
      <c r="K12821">
        <v>121.67400000000001</v>
      </c>
      <c r="L12821" t="s">
        <v>14</v>
      </c>
      <c r="M12821">
        <v>0.83479999999999999</v>
      </c>
    </row>
    <row r="12822" spans="1:13" x14ac:dyDescent="0.25">
      <c r="A12822">
        <v>281301</v>
      </c>
      <c r="B12822">
        <v>2</v>
      </c>
      <c r="C12822" s="1">
        <v>42991</v>
      </c>
      <c r="D12822">
        <v>485370</v>
      </c>
      <c r="E12822">
        <v>923</v>
      </c>
      <c r="F12822">
        <v>4</v>
      </c>
      <c r="G12822">
        <v>2.9849999999999999</v>
      </c>
      <c r="H12822" s="1">
        <v>42993</v>
      </c>
      <c r="I12822">
        <v>999999</v>
      </c>
      <c r="J12822">
        <v>2.5969000000000002</v>
      </c>
      <c r="K12822">
        <v>1.5149999999999999</v>
      </c>
      <c r="L12822" t="s">
        <v>14</v>
      </c>
      <c r="M12822">
        <v>0.83479999999999999</v>
      </c>
    </row>
    <row r="12823" spans="1:13" x14ac:dyDescent="0.25">
      <c r="A12823">
        <v>281302</v>
      </c>
      <c r="B12823">
        <v>0</v>
      </c>
      <c r="C12823" s="1">
        <v>42991</v>
      </c>
      <c r="D12823">
        <v>1978189</v>
      </c>
      <c r="E12823">
        <v>202</v>
      </c>
      <c r="F12823">
        <v>1</v>
      </c>
      <c r="G12823">
        <v>654.54999999999995</v>
      </c>
      <c r="H12823" s="1">
        <v>42991</v>
      </c>
      <c r="I12823">
        <v>510</v>
      </c>
      <c r="J12823">
        <v>648.00450000000001</v>
      </c>
      <c r="K12823">
        <v>301.00749999999999</v>
      </c>
      <c r="L12823" t="s">
        <v>13</v>
      </c>
      <c r="M12823">
        <v>1</v>
      </c>
    </row>
    <row r="12824" spans="1:13" x14ac:dyDescent="0.25">
      <c r="A12824">
        <v>281303</v>
      </c>
      <c r="B12824">
        <v>0</v>
      </c>
      <c r="C12824" s="1">
        <v>42991</v>
      </c>
      <c r="D12824">
        <v>1876850</v>
      </c>
      <c r="E12824">
        <v>452</v>
      </c>
      <c r="F12824">
        <v>1</v>
      </c>
      <c r="G12824">
        <v>329.92500000000001</v>
      </c>
      <c r="H12824" s="1">
        <v>42993</v>
      </c>
      <c r="I12824">
        <v>999999</v>
      </c>
      <c r="J12824">
        <v>329.92500000000001</v>
      </c>
      <c r="K12824">
        <v>168.21</v>
      </c>
      <c r="L12824" t="s">
        <v>13</v>
      </c>
      <c r="M12824">
        <v>1</v>
      </c>
    </row>
    <row r="12825" spans="1:13" x14ac:dyDescent="0.25">
      <c r="A12825">
        <v>281303</v>
      </c>
      <c r="B12825">
        <v>1</v>
      </c>
      <c r="C12825" s="1">
        <v>42991</v>
      </c>
      <c r="D12825">
        <v>1876850</v>
      </c>
      <c r="E12825">
        <v>1555</v>
      </c>
      <c r="F12825">
        <v>9</v>
      </c>
      <c r="G12825">
        <v>515.20000000000005</v>
      </c>
      <c r="H12825" s="1">
        <v>42993</v>
      </c>
      <c r="I12825">
        <v>999999</v>
      </c>
      <c r="J12825">
        <v>515.20000000000005</v>
      </c>
      <c r="K12825">
        <v>170.702</v>
      </c>
      <c r="L12825" t="s">
        <v>13</v>
      </c>
      <c r="M12825">
        <v>1</v>
      </c>
    </row>
    <row r="12826" spans="1:13" x14ac:dyDescent="0.25">
      <c r="A12826">
        <v>281303</v>
      </c>
      <c r="B12826">
        <v>2</v>
      </c>
      <c r="C12826" s="1">
        <v>42991</v>
      </c>
      <c r="D12826">
        <v>1876850</v>
      </c>
      <c r="E12826">
        <v>1654</v>
      </c>
      <c r="F12826">
        <v>1</v>
      </c>
      <c r="G12826">
        <v>337.98700000000002</v>
      </c>
      <c r="H12826" s="1">
        <v>42993</v>
      </c>
      <c r="I12826">
        <v>999999</v>
      </c>
      <c r="J12826">
        <v>337.98700000000002</v>
      </c>
      <c r="K12826">
        <v>111.982</v>
      </c>
      <c r="L12826" t="s">
        <v>13</v>
      </c>
      <c r="M12826">
        <v>1</v>
      </c>
    </row>
    <row r="12827" spans="1:13" x14ac:dyDescent="0.25">
      <c r="A12827">
        <v>281304</v>
      </c>
      <c r="B12827">
        <v>0</v>
      </c>
      <c r="C12827" s="1">
        <v>42991</v>
      </c>
      <c r="D12827">
        <v>1155116</v>
      </c>
      <c r="E12827">
        <v>997</v>
      </c>
      <c r="F12827">
        <v>3</v>
      </c>
      <c r="G12827">
        <v>216.59</v>
      </c>
      <c r="H12827" s="1">
        <v>42991</v>
      </c>
      <c r="I12827">
        <v>370</v>
      </c>
      <c r="J12827">
        <v>201.42869999999999</v>
      </c>
      <c r="K12827">
        <v>99.605000000000004</v>
      </c>
      <c r="L12827" t="s">
        <v>16</v>
      </c>
      <c r="M12827">
        <v>0.75329999999999997</v>
      </c>
    </row>
    <row r="12828" spans="1:13" x14ac:dyDescent="0.25">
      <c r="A12828">
        <v>281304</v>
      </c>
      <c r="B12828">
        <v>1</v>
      </c>
      <c r="C12828" s="1">
        <v>42991</v>
      </c>
      <c r="D12828">
        <v>1155116</v>
      </c>
      <c r="E12828">
        <v>144</v>
      </c>
      <c r="F12828">
        <v>2</v>
      </c>
      <c r="G12828">
        <v>284.9905</v>
      </c>
      <c r="H12828" s="1">
        <v>42991</v>
      </c>
      <c r="I12828">
        <v>370</v>
      </c>
      <c r="J12828">
        <v>262.19119999999998</v>
      </c>
      <c r="K12828">
        <v>145.29300000000001</v>
      </c>
      <c r="L12828" t="s">
        <v>16</v>
      </c>
      <c r="M12828">
        <v>0.75329999999999997</v>
      </c>
    </row>
    <row r="12829" spans="1:13" x14ac:dyDescent="0.25">
      <c r="A12829">
        <v>281304</v>
      </c>
      <c r="B12829">
        <v>2</v>
      </c>
      <c r="C12829" s="1">
        <v>42991</v>
      </c>
      <c r="D12829">
        <v>1155116</v>
      </c>
      <c r="E12829">
        <v>670</v>
      </c>
      <c r="F12829">
        <v>3</v>
      </c>
      <c r="G12829">
        <v>294</v>
      </c>
      <c r="H12829" s="1">
        <v>42991</v>
      </c>
      <c r="I12829">
        <v>370</v>
      </c>
      <c r="J12829">
        <v>267.54000000000002</v>
      </c>
      <c r="K12829">
        <v>135.19499999999999</v>
      </c>
      <c r="L12829" t="s">
        <v>16</v>
      </c>
      <c r="M12829">
        <v>0.75329999999999997</v>
      </c>
    </row>
    <row r="12830" spans="1:13" x14ac:dyDescent="0.25">
      <c r="A12830">
        <v>281305</v>
      </c>
      <c r="B12830">
        <v>0</v>
      </c>
      <c r="C12830" s="1">
        <v>42991</v>
      </c>
      <c r="D12830">
        <v>1332638</v>
      </c>
      <c r="E12830">
        <v>81</v>
      </c>
      <c r="F12830">
        <v>8</v>
      </c>
      <c r="G12830">
        <v>36.494999999999997</v>
      </c>
      <c r="H12830" s="1">
        <v>42991</v>
      </c>
      <c r="I12830">
        <v>550</v>
      </c>
      <c r="J12830">
        <v>36.494999999999997</v>
      </c>
      <c r="K12830">
        <v>16.785</v>
      </c>
      <c r="L12830" t="s">
        <v>13</v>
      </c>
      <c r="M12830">
        <v>1</v>
      </c>
    </row>
    <row r="12831" spans="1:13" x14ac:dyDescent="0.25">
      <c r="A12831">
        <v>281305</v>
      </c>
      <c r="B12831">
        <v>1</v>
      </c>
      <c r="C12831" s="1">
        <v>42991</v>
      </c>
      <c r="D12831">
        <v>1332638</v>
      </c>
      <c r="E12831">
        <v>444</v>
      </c>
      <c r="F12831">
        <v>4</v>
      </c>
      <c r="G12831">
        <v>1378.5</v>
      </c>
      <c r="H12831" s="1">
        <v>42991</v>
      </c>
      <c r="I12831">
        <v>550</v>
      </c>
      <c r="J12831">
        <v>1199.2950000000001</v>
      </c>
      <c r="K12831">
        <v>456.72</v>
      </c>
      <c r="L12831" t="s">
        <v>13</v>
      </c>
      <c r="M12831">
        <v>1</v>
      </c>
    </row>
    <row r="12832" spans="1:13" x14ac:dyDescent="0.25">
      <c r="A12832">
        <v>281400</v>
      </c>
      <c r="B12832">
        <v>0</v>
      </c>
      <c r="C12832" s="1">
        <v>42992</v>
      </c>
      <c r="D12832">
        <v>1289268</v>
      </c>
      <c r="E12832">
        <v>130</v>
      </c>
      <c r="F12832">
        <v>4</v>
      </c>
      <c r="G12832">
        <v>190</v>
      </c>
      <c r="H12832" s="1">
        <v>42992</v>
      </c>
      <c r="I12832">
        <v>510</v>
      </c>
      <c r="J12832">
        <v>167.2</v>
      </c>
      <c r="K12832">
        <v>96.871499999999997</v>
      </c>
      <c r="L12832" t="s">
        <v>13</v>
      </c>
      <c r="M12832">
        <v>1</v>
      </c>
    </row>
    <row r="12833" spans="1:13" x14ac:dyDescent="0.25">
      <c r="A12833">
        <v>281400</v>
      </c>
      <c r="B12833">
        <v>1</v>
      </c>
      <c r="C12833" s="1">
        <v>42992</v>
      </c>
      <c r="D12833">
        <v>1289268</v>
      </c>
      <c r="E12833">
        <v>445</v>
      </c>
      <c r="F12833">
        <v>2</v>
      </c>
      <c r="G12833">
        <v>838.5</v>
      </c>
      <c r="H12833" s="1">
        <v>42992</v>
      </c>
      <c r="I12833">
        <v>510</v>
      </c>
      <c r="J12833">
        <v>754.65</v>
      </c>
      <c r="K12833">
        <v>385.59</v>
      </c>
      <c r="L12833" t="s">
        <v>13</v>
      </c>
      <c r="M12833">
        <v>1</v>
      </c>
    </row>
    <row r="12834" spans="1:13" x14ac:dyDescent="0.25">
      <c r="A12834">
        <v>281400</v>
      </c>
      <c r="B12834">
        <v>2</v>
      </c>
      <c r="C12834" s="1">
        <v>42992</v>
      </c>
      <c r="D12834">
        <v>1289268</v>
      </c>
      <c r="E12834">
        <v>607</v>
      </c>
      <c r="F12834">
        <v>7</v>
      </c>
      <c r="G12834">
        <v>376.5</v>
      </c>
      <c r="H12834" s="1">
        <v>42992</v>
      </c>
      <c r="I12834">
        <v>510</v>
      </c>
      <c r="J12834">
        <v>350.14499999999998</v>
      </c>
      <c r="K12834">
        <v>124.74</v>
      </c>
      <c r="L12834" t="s">
        <v>13</v>
      </c>
      <c r="M12834">
        <v>1</v>
      </c>
    </row>
    <row r="12835" spans="1:13" x14ac:dyDescent="0.25">
      <c r="A12835">
        <v>281401</v>
      </c>
      <c r="B12835">
        <v>0</v>
      </c>
      <c r="C12835" s="1">
        <v>42992</v>
      </c>
      <c r="D12835">
        <v>1351466</v>
      </c>
      <c r="E12835">
        <v>1592</v>
      </c>
      <c r="F12835">
        <v>3</v>
      </c>
      <c r="G12835">
        <v>23.387</v>
      </c>
      <c r="H12835" s="1">
        <v>42992</v>
      </c>
      <c r="I12835">
        <v>570</v>
      </c>
      <c r="J12835">
        <v>20.814399999999999</v>
      </c>
      <c r="K12835">
        <v>10.750999999999999</v>
      </c>
      <c r="L12835" t="s">
        <v>13</v>
      </c>
      <c r="M12835">
        <v>1</v>
      </c>
    </row>
    <row r="12836" spans="1:13" x14ac:dyDescent="0.25">
      <c r="A12836">
        <v>281402</v>
      </c>
      <c r="B12836">
        <v>0</v>
      </c>
      <c r="C12836" s="1">
        <v>42992</v>
      </c>
      <c r="D12836">
        <v>1598368</v>
      </c>
      <c r="E12836">
        <v>659</v>
      </c>
      <c r="F12836">
        <v>3</v>
      </c>
      <c r="G12836">
        <v>177</v>
      </c>
      <c r="H12836" s="1">
        <v>42998</v>
      </c>
      <c r="I12836">
        <v>999999</v>
      </c>
      <c r="J12836">
        <v>161.07</v>
      </c>
      <c r="K12836">
        <v>81.39</v>
      </c>
      <c r="L12836" t="s">
        <v>13</v>
      </c>
      <c r="M12836">
        <v>1</v>
      </c>
    </row>
    <row r="12837" spans="1:13" x14ac:dyDescent="0.25">
      <c r="A12837">
        <v>281403</v>
      </c>
      <c r="B12837">
        <v>0</v>
      </c>
      <c r="C12837" s="1">
        <v>42992</v>
      </c>
      <c r="D12837">
        <v>1323737</v>
      </c>
      <c r="E12837">
        <v>1155</v>
      </c>
      <c r="F12837">
        <v>2</v>
      </c>
      <c r="G12837">
        <v>1078</v>
      </c>
      <c r="H12837" s="1">
        <v>42993</v>
      </c>
      <c r="I12837">
        <v>999999</v>
      </c>
      <c r="J12837">
        <v>1078</v>
      </c>
      <c r="K12837">
        <v>357.15899999999999</v>
      </c>
      <c r="L12837" t="s">
        <v>13</v>
      </c>
      <c r="M12837">
        <v>1</v>
      </c>
    </row>
    <row r="12838" spans="1:13" x14ac:dyDescent="0.25">
      <c r="A12838">
        <v>281404</v>
      </c>
      <c r="B12838">
        <v>0</v>
      </c>
      <c r="C12838" s="1">
        <v>42992</v>
      </c>
      <c r="D12838">
        <v>1799993</v>
      </c>
      <c r="E12838">
        <v>95</v>
      </c>
      <c r="F12838">
        <v>2</v>
      </c>
      <c r="G12838">
        <v>60.66</v>
      </c>
      <c r="H12838" s="1">
        <v>42992</v>
      </c>
      <c r="I12838">
        <v>430</v>
      </c>
      <c r="J12838">
        <v>55.200600000000001</v>
      </c>
      <c r="K12838">
        <v>30.923999999999999</v>
      </c>
      <c r="L12838" t="s">
        <v>13</v>
      </c>
      <c r="M12838">
        <v>1</v>
      </c>
    </row>
    <row r="12839" spans="1:13" x14ac:dyDescent="0.25">
      <c r="A12839">
        <v>281405</v>
      </c>
      <c r="B12839">
        <v>0</v>
      </c>
      <c r="C12839" s="1">
        <v>42992</v>
      </c>
      <c r="D12839">
        <v>238936</v>
      </c>
      <c r="E12839">
        <v>259</v>
      </c>
      <c r="F12839">
        <v>2</v>
      </c>
      <c r="G12839">
        <v>312.55</v>
      </c>
      <c r="H12839" s="1">
        <v>42992</v>
      </c>
      <c r="I12839">
        <v>90</v>
      </c>
      <c r="J12839">
        <v>312.55</v>
      </c>
      <c r="K12839">
        <v>159.34350000000001</v>
      </c>
      <c r="L12839" t="s">
        <v>15</v>
      </c>
      <c r="M12839">
        <v>1.2201</v>
      </c>
    </row>
    <row r="12840" spans="1:13" x14ac:dyDescent="0.25">
      <c r="A12840">
        <v>281406</v>
      </c>
      <c r="B12840">
        <v>0</v>
      </c>
      <c r="C12840" s="1">
        <v>42992</v>
      </c>
      <c r="D12840">
        <v>1227654</v>
      </c>
      <c r="E12840">
        <v>644</v>
      </c>
      <c r="F12840">
        <v>1</v>
      </c>
      <c r="G12840">
        <v>118.5</v>
      </c>
      <c r="H12840" s="1">
        <v>42992</v>
      </c>
      <c r="I12840">
        <v>560</v>
      </c>
      <c r="J12840">
        <v>118.5</v>
      </c>
      <c r="K12840">
        <v>60.42</v>
      </c>
      <c r="L12840" t="s">
        <v>13</v>
      </c>
      <c r="M12840">
        <v>1</v>
      </c>
    </row>
    <row r="12841" spans="1:13" x14ac:dyDescent="0.25">
      <c r="A12841">
        <v>281406</v>
      </c>
      <c r="B12841">
        <v>1</v>
      </c>
      <c r="C12841" s="1">
        <v>42992</v>
      </c>
      <c r="D12841">
        <v>1227654</v>
      </c>
      <c r="E12841">
        <v>2018</v>
      </c>
      <c r="F12841">
        <v>5</v>
      </c>
      <c r="G12841">
        <v>85.491</v>
      </c>
      <c r="H12841" s="1">
        <v>42992</v>
      </c>
      <c r="I12841">
        <v>560</v>
      </c>
      <c r="J12841">
        <v>81.216399999999993</v>
      </c>
      <c r="K12841">
        <v>43.587000000000003</v>
      </c>
      <c r="L12841" t="s">
        <v>13</v>
      </c>
      <c r="M12841">
        <v>1</v>
      </c>
    </row>
    <row r="12842" spans="1:13" x14ac:dyDescent="0.25">
      <c r="A12842">
        <v>281406</v>
      </c>
      <c r="B12842">
        <v>2</v>
      </c>
      <c r="C12842" s="1">
        <v>42992</v>
      </c>
      <c r="D12842">
        <v>1227654</v>
      </c>
      <c r="E12842">
        <v>2010</v>
      </c>
      <c r="F12842">
        <v>3</v>
      </c>
      <c r="G12842">
        <v>125.991</v>
      </c>
      <c r="H12842" s="1">
        <v>42992</v>
      </c>
      <c r="I12842">
        <v>560</v>
      </c>
      <c r="J12842">
        <v>110.872</v>
      </c>
      <c r="K12842">
        <v>64.233000000000004</v>
      </c>
      <c r="L12842" t="s">
        <v>13</v>
      </c>
      <c r="M12842">
        <v>1</v>
      </c>
    </row>
    <row r="12843" spans="1:13" x14ac:dyDescent="0.25">
      <c r="A12843">
        <v>281500</v>
      </c>
      <c r="B12843">
        <v>0</v>
      </c>
      <c r="C12843" s="1">
        <v>42993</v>
      </c>
      <c r="D12843">
        <v>1910458</v>
      </c>
      <c r="E12843">
        <v>517</v>
      </c>
      <c r="F12843">
        <v>6</v>
      </c>
      <c r="G12843">
        <v>1228.5</v>
      </c>
      <c r="H12843" s="1">
        <v>43002</v>
      </c>
      <c r="I12843">
        <v>999999</v>
      </c>
      <c r="J12843">
        <v>1068.7950000000001</v>
      </c>
      <c r="K12843">
        <v>407.02499999999998</v>
      </c>
      <c r="L12843" t="s">
        <v>13</v>
      </c>
      <c r="M12843">
        <v>1</v>
      </c>
    </row>
    <row r="12844" spans="1:13" x14ac:dyDescent="0.25">
      <c r="A12844">
        <v>281500</v>
      </c>
      <c r="B12844">
        <v>1</v>
      </c>
      <c r="C12844" s="1">
        <v>42993</v>
      </c>
      <c r="D12844">
        <v>1910458</v>
      </c>
      <c r="E12844">
        <v>1721</v>
      </c>
      <c r="F12844">
        <v>1</v>
      </c>
      <c r="G12844">
        <v>63.116999999999997</v>
      </c>
      <c r="H12844" s="1">
        <v>43002</v>
      </c>
      <c r="I12844">
        <v>999999</v>
      </c>
      <c r="J12844">
        <v>63.116999999999997</v>
      </c>
      <c r="K12844">
        <v>29.024999999999999</v>
      </c>
      <c r="L12844" t="s">
        <v>13</v>
      </c>
      <c r="M12844">
        <v>1</v>
      </c>
    </row>
    <row r="12845" spans="1:13" x14ac:dyDescent="0.25">
      <c r="A12845">
        <v>281501</v>
      </c>
      <c r="B12845">
        <v>0</v>
      </c>
      <c r="C12845" s="1">
        <v>42993</v>
      </c>
      <c r="D12845">
        <v>1861289</v>
      </c>
      <c r="E12845">
        <v>1522</v>
      </c>
      <c r="F12845">
        <v>4</v>
      </c>
      <c r="G12845">
        <v>532</v>
      </c>
      <c r="H12845" s="1">
        <v>42998</v>
      </c>
      <c r="I12845">
        <v>999999</v>
      </c>
      <c r="J12845">
        <v>468.16</v>
      </c>
      <c r="K12845">
        <v>176.26</v>
      </c>
      <c r="L12845" t="s">
        <v>13</v>
      </c>
      <c r="M12845">
        <v>1</v>
      </c>
    </row>
    <row r="12846" spans="1:13" x14ac:dyDescent="0.25">
      <c r="A12846">
        <v>281501</v>
      </c>
      <c r="B12846">
        <v>1</v>
      </c>
      <c r="C12846" s="1">
        <v>42993</v>
      </c>
      <c r="D12846">
        <v>1861289</v>
      </c>
      <c r="E12846">
        <v>1713</v>
      </c>
      <c r="F12846">
        <v>1</v>
      </c>
      <c r="G12846">
        <v>63.116999999999997</v>
      </c>
      <c r="H12846" s="1">
        <v>42998</v>
      </c>
      <c r="I12846">
        <v>999999</v>
      </c>
      <c r="J12846">
        <v>63.116999999999997</v>
      </c>
      <c r="K12846">
        <v>29.024999999999999</v>
      </c>
      <c r="L12846" t="s">
        <v>13</v>
      </c>
      <c r="M12846">
        <v>1</v>
      </c>
    </row>
    <row r="12847" spans="1:13" x14ac:dyDescent="0.25">
      <c r="A12847">
        <v>281501</v>
      </c>
      <c r="B12847">
        <v>2</v>
      </c>
      <c r="C12847" s="1">
        <v>42993</v>
      </c>
      <c r="D12847">
        <v>1861289</v>
      </c>
      <c r="E12847">
        <v>1995</v>
      </c>
      <c r="F12847">
        <v>2</v>
      </c>
      <c r="G12847">
        <v>599.346</v>
      </c>
      <c r="H12847" s="1">
        <v>42998</v>
      </c>
      <c r="I12847">
        <v>999999</v>
      </c>
      <c r="J12847">
        <v>599.346</v>
      </c>
      <c r="K12847">
        <v>198.57599999999999</v>
      </c>
      <c r="L12847" t="s">
        <v>13</v>
      </c>
      <c r="M12847">
        <v>1</v>
      </c>
    </row>
    <row r="12848" spans="1:13" x14ac:dyDescent="0.25">
      <c r="A12848">
        <v>281502</v>
      </c>
      <c r="B12848">
        <v>0</v>
      </c>
      <c r="C12848" s="1">
        <v>42993</v>
      </c>
      <c r="D12848">
        <v>1434378</v>
      </c>
      <c r="E12848">
        <v>904</v>
      </c>
      <c r="F12848">
        <v>2</v>
      </c>
      <c r="G12848">
        <v>113.985</v>
      </c>
      <c r="H12848" s="1">
        <v>42997</v>
      </c>
      <c r="I12848">
        <v>999999</v>
      </c>
      <c r="J12848">
        <v>113.985</v>
      </c>
      <c r="K12848">
        <v>58.11</v>
      </c>
      <c r="L12848" t="s">
        <v>13</v>
      </c>
      <c r="M12848">
        <v>1</v>
      </c>
    </row>
    <row r="12849" spans="1:13" x14ac:dyDescent="0.25">
      <c r="A12849">
        <v>281502</v>
      </c>
      <c r="B12849">
        <v>1</v>
      </c>
      <c r="C12849" s="1">
        <v>42993</v>
      </c>
      <c r="D12849">
        <v>1434378</v>
      </c>
      <c r="E12849">
        <v>425</v>
      </c>
      <c r="F12849">
        <v>4</v>
      </c>
      <c r="G12849">
        <v>553.5</v>
      </c>
      <c r="H12849" s="1">
        <v>42997</v>
      </c>
      <c r="I12849">
        <v>999999</v>
      </c>
      <c r="J12849">
        <v>509.22</v>
      </c>
      <c r="K12849">
        <v>282.19499999999999</v>
      </c>
      <c r="L12849" t="s">
        <v>13</v>
      </c>
      <c r="M12849">
        <v>1</v>
      </c>
    </row>
    <row r="12850" spans="1:13" x14ac:dyDescent="0.25">
      <c r="A12850">
        <v>281503</v>
      </c>
      <c r="B12850">
        <v>0</v>
      </c>
      <c r="C12850" s="1">
        <v>42993</v>
      </c>
      <c r="D12850">
        <v>1867082</v>
      </c>
      <c r="E12850">
        <v>1651</v>
      </c>
      <c r="F12850">
        <v>7</v>
      </c>
      <c r="G12850">
        <v>207.98699999999999</v>
      </c>
      <c r="H12850" s="1">
        <v>42993</v>
      </c>
      <c r="I12850">
        <v>670</v>
      </c>
      <c r="J12850">
        <v>178.86879999999999</v>
      </c>
      <c r="K12850">
        <v>95.641000000000005</v>
      </c>
      <c r="L12850" t="s">
        <v>13</v>
      </c>
      <c r="M12850">
        <v>1</v>
      </c>
    </row>
    <row r="12851" spans="1:13" x14ac:dyDescent="0.25">
      <c r="A12851">
        <v>281503</v>
      </c>
      <c r="B12851">
        <v>1</v>
      </c>
      <c r="C12851" s="1">
        <v>42993</v>
      </c>
      <c r="D12851">
        <v>1867082</v>
      </c>
      <c r="E12851">
        <v>695</v>
      </c>
      <c r="F12851">
        <v>2</v>
      </c>
      <c r="G12851">
        <v>244.5</v>
      </c>
      <c r="H12851" s="1">
        <v>42993</v>
      </c>
      <c r="I12851">
        <v>670</v>
      </c>
      <c r="J12851">
        <v>244.5</v>
      </c>
      <c r="K12851">
        <v>112.44</v>
      </c>
      <c r="L12851" t="s">
        <v>13</v>
      </c>
      <c r="M12851">
        <v>1</v>
      </c>
    </row>
    <row r="12852" spans="1:13" x14ac:dyDescent="0.25">
      <c r="A12852">
        <v>281600</v>
      </c>
      <c r="B12852">
        <v>0</v>
      </c>
      <c r="C12852" s="1">
        <v>42994</v>
      </c>
      <c r="D12852">
        <v>279899</v>
      </c>
      <c r="E12852">
        <v>110</v>
      </c>
      <c r="F12852">
        <v>3</v>
      </c>
      <c r="G12852">
        <v>119.691</v>
      </c>
      <c r="H12852" s="1">
        <v>42994</v>
      </c>
      <c r="I12852">
        <v>100</v>
      </c>
      <c r="J12852">
        <v>116.1002</v>
      </c>
      <c r="K12852">
        <v>55.043999999999997</v>
      </c>
      <c r="L12852" t="s">
        <v>15</v>
      </c>
      <c r="M12852">
        <v>1.2137</v>
      </c>
    </row>
    <row r="12853" spans="1:13" x14ac:dyDescent="0.25">
      <c r="A12853">
        <v>281600</v>
      </c>
      <c r="B12853">
        <v>1</v>
      </c>
      <c r="C12853" s="1">
        <v>42994</v>
      </c>
      <c r="D12853">
        <v>279899</v>
      </c>
      <c r="E12853">
        <v>1393</v>
      </c>
      <c r="F12853">
        <v>3</v>
      </c>
      <c r="G12853">
        <v>65.786000000000001</v>
      </c>
      <c r="H12853" s="1">
        <v>42994</v>
      </c>
      <c r="I12853">
        <v>100</v>
      </c>
      <c r="J12853">
        <v>60.523099999999999</v>
      </c>
      <c r="K12853">
        <v>21.797999999999998</v>
      </c>
      <c r="L12853" t="s">
        <v>15</v>
      </c>
      <c r="M12853">
        <v>1.2137</v>
      </c>
    </row>
    <row r="12854" spans="1:13" x14ac:dyDescent="0.25">
      <c r="A12854">
        <v>281601</v>
      </c>
      <c r="B12854">
        <v>0</v>
      </c>
      <c r="C12854" s="1">
        <v>42994</v>
      </c>
      <c r="D12854">
        <v>1687681</v>
      </c>
      <c r="E12854">
        <v>1565</v>
      </c>
      <c r="F12854">
        <v>2</v>
      </c>
      <c r="G12854">
        <v>357</v>
      </c>
      <c r="H12854" s="1">
        <v>42994</v>
      </c>
      <c r="I12854">
        <v>510</v>
      </c>
      <c r="J12854">
        <v>332.01</v>
      </c>
      <c r="K12854">
        <v>164.178</v>
      </c>
      <c r="L12854" t="s">
        <v>13</v>
      </c>
      <c r="M12854">
        <v>1</v>
      </c>
    </row>
    <row r="12855" spans="1:13" x14ac:dyDescent="0.25">
      <c r="A12855">
        <v>281602</v>
      </c>
      <c r="B12855">
        <v>0</v>
      </c>
      <c r="C12855" s="1">
        <v>42994</v>
      </c>
      <c r="D12855">
        <v>423308</v>
      </c>
      <c r="E12855">
        <v>154</v>
      </c>
      <c r="F12855">
        <v>1</v>
      </c>
      <c r="G12855">
        <v>446.47149999999999</v>
      </c>
      <c r="H12855" s="1">
        <v>42997</v>
      </c>
      <c r="I12855">
        <v>999999</v>
      </c>
      <c r="J12855">
        <v>383.96539999999999</v>
      </c>
      <c r="K12855">
        <v>205.31399999999999</v>
      </c>
      <c r="L12855" t="s">
        <v>14</v>
      </c>
      <c r="M12855">
        <v>0.83589999999999998</v>
      </c>
    </row>
    <row r="12856" spans="1:13" x14ac:dyDescent="0.25">
      <c r="A12856">
        <v>281603</v>
      </c>
      <c r="B12856">
        <v>0</v>
      </c>
      <c r="C12856" s="1">
        <v>42994</v>
      </c>
      <c r="D12856">
        <v>238010</v>
      </c>
      <c r="E12856">
        <v>1391</v>
      </c>
      <c r="F12856">
        <v>1</v>
      </c>
      <c r="G12856">
        <v>55.985999999999997</v>
      </c>
      <c r="H12856" s="1">
        <v>42994</v>
      </c>
      <c r="I12856">
        <v>90</v>
      </c>
      <c r="J12856">
        <v>49.827500000000001</v>
      </c>
      <c r="K12856">
        <v>25.745999999999999</v>
      </c>
      <c r="L12856" t="s">
        <v>15</v>
      </c>
      <c r="M12856">
        <v>1.2137</v>
      </c>
    </row>
    <row r="12857" spans="1:13" x14ac:dyDescent="0.25">
      <c r="A12857">
        <v>281604</v>
      </c>
      <c r="B12857">
        <v>0</v>
      </c>
      <c r="C12857" s="1">
        <v>42994</v>
      </c>
      <c r="D12857">
        <v>1434846</v>
      </c>
      <c r="E12857">
        <v>315</v>
      </c>
      <c r="F12857">
        <v>3</v>
      </c>
      <c r="G12857">
        <v>189.05</v>
      </c>
      <c r="H12857" s="1">
        <v>42996</v>
      </c>
      <c r="I12857">
        <v>999999</v>
      </c>
      <c r="J12857">
        <v>170.14500000000001</v>
      </c>
      <c r="K12857">
        <v>96.387</v>
      </c>
      <c r="L12857" t="s">
        <v>13</v>
      </c>
      <c r="M12857">
        <v>1</v>
      </c>
    </row>
    <row r="12858" spans="1:13" x14ac:dyDescent="0.25">
      <c r="A12858">
        <v>281604</v>
      </c>
      <c r="B12858">
        <v>1</v>
      </c>
      <c r="C12858" s="1">
        <v>42994</v>
      </c>
      <c r="D12858">
        <v>1434846</v>
      </c>
      <c r="E12858">
        <v>1611</v>
      </c>
      <c r="F12858">
        <v>4</v>
      </c>
      <c r="G12858">
        <v>207.98699999999999</v>
      </c>
      <c r="H12858" s="1">
        <v>42996</v>
      </c>
      <c r="I12858">
        <v>999999</v>
      </c>
      <c r="J12858">
        <v>185.10839999999999</v>
      </c>
      <c r="K12858">
        <v>95.641000000000005</v>
      </c>
      <c r="L12858" t="s">
        <v>13</v>
      </c>
      <c r="M12858">
        <v>1</v>
      </c>
    </row>
    <row r="12859" spans="1:13" x14ac:dyDescent="0.25">
      <c r="A12859">
        <v>281605</v>
      </c>
      <c r="B12859">
        <v>0</v>
      </c>
      <c r="C12859" s="1">
        <v>42994</v>
      </c>
      <c r="D12859">
        <v>494519</v>
      </c>
      <c r="E12859">
        <v>96</v>
      </c>
      <c r="F12859">
        <v>2</v>
      </c>
      <c r="G12859">
        <v>60.66</v>
      </c>
      <c r="H12859" s="1">
        <v>42997</v>
      </c>
      <c r="I12859">
        <v>999999</v>
      </c>
      <c r="J12859">
        <v>60.66</v>
      </c>
      <c r="K12859">
        <v>30.923999999999999</v>
      </c>
      <c r="L12859" t="s">
        <v>14</v>
      </c>
      <c r="M12859">
        <v>0.83589999999999998</v>
      </c>
    </row>
    <row r="12860" spans="1:13" x14ac:dyDescent="0.25">
      <c r="A12860">
        <v>281606</v>
      </c>
      <c r="B12860">
        <v>0</v>
      </c>
      <c r="C12860" s="1">
        <v>42994</v>
      </c>
      <c r="D12860">
        <v>1643427</v>
      </c>
      <c r="E12860">
        <v>1181</v>
      </c>
      <c r="F12860">
        <v>3</v>
      </c>
      <c r="G12860">
        <v>1738</v>
      </c>
      <c r="H12860" s="1">
        <v>42999</v>
      </c>
      <c r="I12860">
        <v>999999</v>
      </c>
      <c r="J12860">
        <v>1738</v>
      </c>
      <c r="K12860">
        <v>575.83900000000006</v>
      </c>
      <c r="L12860" t="s">
        <v>13</v>
      </c>
      <c r="M12860">
        <v>1</v>
      </c>
    </row>
    <row r="12861" spans="1:13" x14ac:dyDescent="0.25">
      <c r="A12861">
        <v>281606</v>
      </c>
      <c r="B12861">
        <v>1</v>
      </c>
      <c r="C12861" s="1">
        <v>42994</v>
      </c>
      <c r="D12861">
        <v>1643427</v>
      </c>
      <c r="E12861">
        <v>1705</v>
      </c>
      <c r="F12861">
        <v>4</v>
      </c>
      <c r="G12861">
        <v>6.1920000000000002</v>
      </c>
      <c r="H12861" s="1">
        <v>42999</v>
      </c>
      <c r="I12861">
        <v>999999</v>
      </c>
      <c r="J12861">
        <v>5.4489000000000001</v>
      </c>
      <c r="K12861">
        <v>2.8439999999999999</v>
      </c>
      <c r="L12861" t="s">
        <v>13</v>
      </c>
      <c r="M12861">
        <v>1</v>
      </c>
    </row>
    <row r="12862" spans="1:13" x14ac:dyDescent="0.25">
      <c r="A12862">
        <v>281607</v>
      </c>
      <c r="B12862">
        <v>0</v>
      </c>
      <c r="C12862" s="1">
        <v>42994</v>
      </c>
      <c r="D12862">
        <v>1221795</v>
      </c>
      <c r="E12862">
        <v>1641</v>
      </c>
      <c r="F12862">
        <v>3</v>
      </c>
      <c r="G12862">
        <v>16.457999999999998</v>
      </c>
      <c r="H12862" s="1">
        <v>42998</v>
      </c>
      <c r="I12862">
        <v>999999</v>
      </c>
      <c r="J12862">
        <v>15.305899999999999</v>
      </c>
      <c r="K12862">
        <v>7.5659999999999998</v>
      </c>
      <c r="L12862" t="s">
        <v>13</v>
      </c>
      <c r="M12862">
        <v>1</v>
      </c>
    </row>
    <row r="12863" spans="1:13" x14ac:dyDescent="0.25">
      <c r="A12863">
        <v>281800</v>
      </c>
      <c r="B12863">
        <v>0</v>
      </c>
      <c r="C12863" s="1">
        <v>42996</v>
      </c>
      <c r="D12863">
        <v>1888282</v>
      </c>
      <c r="E12863">
        <v>2503</v>
      </c>
      <c r="F12863">
        <v>7</v>
      </c>
      <c r="G12863">
        <v>13.986000000000001</v>
      </c>
      <c r="H12863" s="1">
        <v>42996</v>
      </c>
      <c r="I12863">
        <v>605</v>
      </c>
      <c r="J12863">
        <v>12.587400000000001</v>
      </c>
      <c r="K12863">
        <v>7.1260000000000003</v>
      </c>
      <c r="L12863" t="s">
        <v>13</v>
      </c>
      <c r="M12863">
        <v>1</v>
      </c>
    </row>
    <row r="12864" spans="1:13" x14ac:dyDescent="0.25">
      <c r="A12864">
        <v>281801</v>
      </c>
      <c r="B12864">
        <v>0</v>
      </c>
      <c r="C12864" s="1">
        <v>42996</v>
      </c>
      <c r="D12864">
        <v>808874</v>
      </c>
      <c r="E12864">
        <v>2101</v>
      </c>
      <c r="F12864">
        <v>3</v>
      </c>
      <c r="G12864">
        <v>789.75</v>
      </c>
      <c r="H12864" s="1">
        <v>42997</v>
      </c>
      <c r="I12864">
        <v>999999</v>
      </c>
      <c r="J12864">
        <v>789.75</v>
      </c>
      <c r="K12864">
        <v>363.17700000000002</v>
      </c>
      <c r="L12864" t="s">
        <v>14</v>
      </c>
      <c r="M12864">
        <v>0.83699999999999997</v>
      </c>
    </row>
    <row r="12865" spans="1:13" x14ac:dyDescent="0.25">
      <c r="A12865">
        <v>281801</v>
      </c>
      <c r="B12865">
        <v>1</v>
      </c>
      <c r="C12865" s="1">
        <v>42996</v>
      </c>
      <c r="D12865">
        <v>808874</v>
      </c>
      <c r="E12865">
        <v>1648</v>
      </c>
      <c r="F12865">
        <v>1</v>
      </c>
      <c r="G12865">
        <v>142.98699999999999</v>
      </c>
      <c r="H12865" s="1">
        <v>42997</v>
      </c>
      <c r="I12865">
        <v>999999</v>
      </c>
      <c r="J12865">
        <v>142.98699999999999</v>
      </c>
      <c r="K12865">
        <v>72.903999999999996</v>
      </c>
      <c r="L12865" t="s">
        <v>14</v>
      </c>
      <c r="M12865">
        <v>0.83699999999999997</v>
      </c>
    </row>
    <row r="12866" spans="1:13" x14ac:dyDescent="0.25">
      <c r="A12866">
        <v>281801</v>
      </c>
      <c r="B12866">
        <v>2</v>
      </c>
      <c r="C12866" s="1">
        <v>42996</v>
      </c>
      <c r="D12866">
        <v>808874</v>
      </c>
      <c r="E12866">
        <v>1649</v>
      </c>
      <c r="F12866">
        <v>1</v>
      </c>
      <c r="G12866">
        <v>337.98700000000002</v>
      </c>
      <c r="H12866" s="1">
        <v>42997</v>
      </c>
      <c r="I12866">
        <v>999999</v>
      </c>
      <c r="J12866">
        <v>297.42849999999999</v>
      </c>
      <c r="K12866">
        <v>111.982</v>
      </c>
      <c r="L12866" t="s">
        <v>14</v>
      </c>
      <c r="M12866">
        <v>0.83699999999999997</v>
      </c>
    </row>
    <row r="12867" spans="1:13" x14ac:dyDescent="0.25">
      <c r="A12867">
        <v>281802</v>
      </c>
      <c r="B12867">
        <v>0</v>
      </c>
      <c r="C12867" s="1">
        <v>42996</v>
      </c>
      <c r="D12867">
        <v>572431</v>
      </c>
      <c r="E12867">
        <v>1596</v>
      </c>
      <c r="F12867">
        <v>2</v>
      </c>
      <c r="G12867">
        <v>16.457999999999998</v>
      </c>
      <c r="H12867" s="1">
        <v>42999</v>
      </c>
      <c r="I12867">
        <v>999999</v>
      </c>
      <c r="J12867">
        <v>14.483000000000001</v>
      </c>
      <c r="K12867">
        <v>7.5659999999999998</v>
      </c>
      <c r="L12867" t="s">
        <v>14</v>
      </c>
      <c r="M12867">
        <v>0.83699999999999997</v>
      </c>
    </row>
    <row r="12868" spans="1:13" x14ac:dyDescent="0.25">
      <c r="A12868">
        <v>281900</v>
      </c>
      <c r="B12868">
        <v>0</v>
      </c>
      <c r="C12868" s="1">
        <v>42997</v>
      </c>
      <c r="D12868">
        <v>352271</v>
      </c>
      <c r="E12868">
        <v>312</v>
      </c>
      <c r="F12868">
        <v>2</v>
      </c>
      <c r="G12868">
        <v>246.05</v>
      </c>
      <c r="H12868" s="1">
        <v>42998</v>
      </c>
      <c r="I12868">
        <v>999999</v>
      </c>
      <c r="J12868">
        <v>246.05</v>
      </c>
      <c r="K12868">
        <v>125.44750000000001</v>
      </c>
      <c r="L12868" t="s">
        <v>15</v>
      </c>
      <c r="M12868">
        <v>1.2290000000000001</v>
      </c>
    </row>
    <row r="12869" spans="1:13" x14ac:dyDescent="0.25">
      <c r="A12869">
        <v>281900</v>
      </c>
      <c r="B12869">
        <v>1</v>
      </c>
      <c r="C12869" s="1">
        <v>42997</v>
      </c>
      <c r="D12869">
        <v>352271</v>
      </c>
      <c r="E12869">
        <v>611</v>
      </c>
      <c r="F12869">
        <v>2</v>
      </c>
      <c r="G12869">
        <v>3442.5</v>
      </c>
      <c r="H12869" s="1">
        <v>42998</v>
      </c>
      <c r="I12869">
        <v>999999</v>
      </c>
      <c r="J12869">
        <v>3442.5</v>
      </c>
      <c r="K12869">
        <v>1140.57</v>
      </c>
      <c r="L12869" t="s">
        <v>15</v>
      </c>
      <c r="M12869">
        <v>1.2290000000000001</v>
      </c>
    </row>
    <row r="12870" spans="1:13" x14ac:dyDescent="0.25">
      <c r="A12870">
        <v>281901</v>
      </c>
      <c r="B12870">
        <v>0</v>
      </c>
      <c r="C12870" s="1">
        <v>42997</v>
      </c>
      <c r="D12870">
        <v>1947587</v>
      </c>
      <c r="E12870">
        <v>471</v>
      </c>
      <c r="F12870">
        <v>1</v>
      </c>
      <c r="G12870">
        <v>148.5</v>
      </c>
      <c r="H12870" s="1">
        <v>42997</v>
      </c>
      <c r="I12870">
        <v>470</v>
      </c>
      <c r="J12870">
        <v>148.5</v>
      </c>
      <c r="K12870">
        <v>75.704999999999998</v>
      </c>
      <c r="L12870" t="s">
        <v>13</v>
      </c>
      <c r="M12870">
        <v>1</v>
      </c>
    </row>
    <row r="12871" spans="1:13" x14ac:dyDescent="0.25">
      <c r="A12871">
        <v>281902</v>
      </c>
      <c r="B12871">
        <v>0</v>
      </c>
      <c r="C12871" s="1">
        <v>42997</v>
      </c>
      <c r="D12871">
        <v>367753</v>
      </c>
      <c r="E12871">
        <v>456</v>
      </c>
      <c r="F12871">
        <v>1</v>
      </c>
      <c r="G12871">
        <v>838.5</v>
      </c>
      <c r="H12871" s="1">
        <v>42997</v>
      </c>
      <c r="I12871">
        <v>80</v>
      </c>
      <c r="J12871">
        <v>737.88</v>
      </c>
      <c r="K12871">
        <v>385.59</v>
      </c>
      <c r="L12871" t="s">
        <v>15</v>
      </c>
      <c r="M12871">
        <v>1.2290000000000001</v>
      </c>
    </row>
    <row r="12872" spans="1:13" x14ac:dyDescent="0.25">
      <c r="A12872">
        <v>281903</v>
      </c>
      <c r="B12872">
        <v>0</v>
      </c>
      <c r="C12872" s="1">
        <v>42997</v>
      </c>
      <c r="D12872">
        <v>1580322</v>
      </c>
      <c r="E12872">
        <v>478</v>
      </c>
      <c r="F12872">
        <v>1</v>
      </c>
      <c r="G12872">
        <v>1018.5</v>
      </c>
      <c r="H12872" s="1">
        <v>43000</v>
      </c>
      <c r="I12872">
        <v>999999</v>
      </c>
      <c r="J12872">
        <v>916.65</v>
      </c>
      <c r="K12872">
        <v>337.45499999999998</v>
      </c>
      <c r="L12872" t="s">
        <v>13</v>
      </c>
      <c r="M12872">
        <v>1</v>
      </c>
    </row>
    <row r="12873" spans="1:13" x14ac:dyDescent="0.25">
      <c r="A12873">
        <v>282000</v>
      </c>
      <c r="B12873">
        <v>0</v>
      </c>
      <c r="C12873" s="1">
        <v>42998</v>
      </c>
      <c r="D12873">
        <v>1007850</v>
      </c>
      <c r="E12873">
        <v>1266</v>
      </c>
      <c r="F12873">
        <v>1</v>
      </c>
      <c r="G12873">
        <v>54.956000000000003</v>
      </c>
      <c r="H12873" s="1">
        <v>42998</v>
      </c>
      <c r="I12873">
        <v>420</v>
      </c>
      <c r="J12873">
        <v>54.956000000000003</v>
      </c>
      <c r="K12873">
        <v>28.016999999999999</v>
      </c>
      <c r="L12873" t="s">
        <v>16</v>
      </c>
      <c r="M12873">
        <v>0.73860000000000003</v>
      </c>
    </row>
    <row r="12874" spans="1:13" x14ac:dyDescent="0.25">
      <c r="A12874">
        <v>282000</v>
      </c>
      <c r="B12874">
        <v>1</v>
      </c>
      <c r="C12874" s="1">
        <v>42998</v>
      </c>
      <c r="D12874">
        <v>1007850</v>
      </c>
      <c r="E12874">
        <v>1353</v>
      </c>
      <c r="F12874">
        <v>2</v>
      </c>
      <c r="G12874">
        <v>37.786000000000001</v>
      </c>
      <c r="H12874" s="1">
        <v>42998</v>
      </c>
      <c r="I12874">
        <v>420</v>
      </c>
      <c r="J12874">
        <v>35.896700000000003</v>
      </c>
      <c r="K12874">
        <v>17.373999999999999</v>
      </c>
      <c r="L12874" t="s">
        <v>16</v>
      </c>
      <c r="M12874">
        <v>0.73860000000000003</v>
      </c>
    </row>
    <row r="12875" spans="1:13" x14ac:dyDescent="0.25">
      <c r="A12875">
        <v>282001</v>
      </c>
      <c r="B12875">
        <v>0</v>
      </c>
      <c r="C12875" s="1">
        <v>42998</v>
      </c>
      <c r="D12875">
        <v>1893095</v>
      </c>
      <c r="E12875">
        <v>1502</v>
      </c>
      <c r="F12875">
        <v>5</v>
      </c>
      <c r="G12875">
        <v>334.6</v>
      </c>
      <c r="H12875" s="1">
        <v>42999</v>
      </c>
      <c r="I12875">
        <v>999999</v>
      </c>
      <c r="J12875">
        <v>297.79399999999998</v>
      </c>
      <c r="K12875">
        <v>153.874</v>
      </c>
      <c r="L12875" t="s">
        <v>13</v>
      </c>
      <c r="M12875">
        <v>1</v>
      </c>
    </row>
    <row r="12876" spans="1:13" x14ac:dyDescent="0.25">
      <c r="A12876">
        <v>282001</v>
      </c>
      <c r="B12876">
        <v>1</v>
      </c>
      <c r="C12876" s="1">
        <v>42998</v>
      </c>
      <c r="D12876">
        <v>1893095</v>
      </c>
      <c r="E12876">
        <v>1562</v>
      </c>
      <c r="F12876">
        <v>2</v>
      </c>
      <c r="G12876">
        <v>333.2</v>
      </c>
      <c r="H12876" s="1">
        <v>42999</v>
      </c>
      <c r="I12876">
        <v>999999</v>
      </c>
      <c r="J12876">
        <v>326.536</v>
      </c>
      <c r="K12876">
        <v>153.22999999999999</v>
      </c>
      <c r="L12876" t="s">
        <v>13</v>
      </c>
      <c r="M12876">
        <v>1</v>
      </c>
    </row>
    <row r="12877" spans="1:13" x14ac:dyDescent="0.25">
      <c r="A12877">
        <v>282002</v>
      </c>
      <c r="B12877">
        <v>0</v>
      </c>
      <c r="C12877" s="1">
        <v>42998</v>
      </c>
      <c r="D12877">
        <v>1949144</v>
      </c>
      <c r="E12877">
        <v>303</v>
      </c>
      <c r="F12877">
        <v>2</v>
      </c>
      <c r="G12877">
        <v>825.55</v>
      </c>
      <c r="H12877" s="1">
        <v>42998</v>
      </c>
      <c r="I12877">
        <v>530</v>
      </c>
      <c r="J12877">
        <v>784.27250000000004</v>
      </c>
      <c r="K12877">
        <v>273.524</v>
      </c>
      <c r="L12877" t="s">
        <v>13</v>
      </c>
      <c r="M12877">
        <v>1</v>
      </c>
    </row>
    <row r="12878" spans="1:13" x14ac:dyDescent="0.25">
      <c r="A12878">
        <v>282003</v>
      </c>
      <c r="B12878">
        <v>0</v>
      </c>
      <c r="C12878" s="1">
        <v>42998</v>
      </c>
      <c r="D12878">
        <v>794784</v>
      </c>
      <c r="E12878">
        <v>665</v>
      </c>
      <c r="F12878">
        <v>1</v>
      </c>
      <c r="G12878">
        <v>153</v>
      </c>
      <c r="H12878" s="1">
        <v>42999</v>
      </c>
      <c r="I12878">
        <v>999999</v>
      </c>
      <c r="J12878">
        <v>153</v>
      </c>
      <c r="K12878">
        <v>78</v>
      </c>
      <c r="L12878" t="s">
        <v>14</v>
      </c>
      <c r="M12878">
        <v>0.83279999999999998</v>
      </c>
    </row>
    <row r="12879" spans="1:13" x14ac:dyDescent="0.25">
      <c r="A12879">
        <v>282003</v>
      </c>
      <c r="B12879">
        <v>1</v>
      </c>
      <c r="C12879" s="1">
        <v>42998</v>
      </c>
      <c r="D12879">
        <v>794784</v>
      </c>
      <c r="E12879">
        <v>62</v>
      </c>
      <c r="F12879">
        <v>4</v>
      </c>
      <c r="G12879">
        <v>162.9</v>
      </c>
      <c r="H12879" s="1">
        <v>42999</v>
      </c>
      <c r="I12879">
        <v>999999</v>
      </c>
      <c r="J12879">
        <v>162.9</v>
      </c>
      <c r="K12879">
        <v>74.915999999999997</v>
      </c>
      <c r="L12879" t="s">
        <v>14</v>
      </c>
      <c r="M12879">
        <v>0.83279999999999998</v>
      </c>
    </row>
    <row r="12880" spans="1:13" x14ac:dyDescent="0.25">
      <c r="A12880">
        <v>282003</v>
      </c>
      <c r="B12880">
        <v>2</v>
      </c>
      <c r="C12880" s="1">
        <v>42998</v>
      </c>
      <c r="D12880">
        <v>794784</v>
      </c>
      <c r="E12880">
        <v>2493</v>
      </c>
      <c r="F12880">
        <v>2</v>
      </c>
      <c r="G12880">
        <v>34.985999999999997</v>
      </c>
      <c r="H12880" s="1">
        <v>42999</v>
      </c>
      <c r="I12880">
        <v>999999</v>
      </c>
      <c r="J12880">
        <v>30.787600000000001</v>
      </c>
      <c r="K12880">
        <v>17.835999999999999</v>
      </c>
      <c r="L12880" t="s">
        <v>14</v>
      </c>
      <c r="M12880">
        <v>0.83279999999999998</v>
      </c>
    </row>
    <row r="12881" spans="1:13" x14ac:dyDescent="0.25">
      <c r="A12881">
        <v>282004</v>
      </c>
      <c r="B12881">
        <v>0</v>
      </c>
      <c r="C12881" s="1">
        <v>42998</v>
      </c>
      <c r="D12881">
        <v>1541091</v>
      </c>
      <c r="E12881">
        <v>1365</v>
      </c>
      <c r="F12881">
        <v>1</v>
      </c>
      <c r="G12881">
        <v>40.585999999999999</v>
      </c>
      <c r="H12881" s="1">
        <v>43003</v>
      </c>
      <c r="I12881">
        <v>999999</v>
      </c>
      <c r="J12881">
        <v>35.309800000000003</v>
      </c>
      <c r="K12881">
        <v>18.661999999999999</v>
      </c>
      <c r="L12881" t="s">
        <v>13</v>
      </c>
      <c r="M12881">
        <v>1</v>
      </c>
    </row>
    <row r="12882" spans="1:13" x14ac:dyDescent="0.25">
      <c r="A12882">
        <v>282004</v>
      </c>
      <c r="B12882">
        <v>1</v>
      </c>
      <c r="C12882" s="1">
        <v>42998</v>
      </c>
      <c r="D12882">
        <v>1541091</v>
      </c>
      <c r="E12882">
        <v>1635</v>
      </c>
      <c r="F12882">
        <v>9</v>
      </c>
      <c r="G12882">
        <v>29.757000000000001</v>
      </c>
      <c r="H12882" s="1">
        <v>43003</v>
      </c>
      <c r="I12882">
        <v>999999</v>
      </c>
      <c r="J12882">
        <v>26.781300000000002</v>
      </c>
      <c r="K12882">
        <v>9.8539999999999992</v>
      </c>
      <c r="L12882" t="s">
        <v>13</v>
      </c>
      <c r="M12882">
        <v>1</v>
      </c>
    </row>
    <row r="12883" spans="1:13" x14ac:dyDescent="0.25">
      <c r="A12883">
        <v>282004</v>
      </c>
      <c r="B12883">
        <v>2</v>
      </c>
      <c r="C12883" s="1">
        <v>42998</v>
      </c>
      <c r="D12883">
        <v>1541091</v>
      </c>
      <c r="E12883">
        <v>1585</v>
      </c>
      <c r="F12883">
        <v>2</v>
      </c>
      <c r="G12883">
        <v>29.757000000000001</v>
      </c>
      <c r="H12883" s="1">
        <v>43003</v>
      </c>
      <c r="I12883">
        <v>999999</v>
      </c>
      <c r="J12883">
        <v>26.781300000000002</v>
      </c>
      <c r="K12883">
        <v>9.8539999999999992</v>
      </c>
      <c r="L12883" t="s">
        <v>13</v>
      </c>
      <c r="M12883">
        <v>1</v>
      </c>
    </row>
    <row r="12884" spans="1:13" x14ac:dyDescent="0.25">
      <c r="A12884">
        <v>282005</v>
      </c>
      <c r="B12884">
        <v>0</v>
      </c>
      <c r="C12884" s="1">
        <v>42998</v>
      </c>
      <c r="D12884">
        <v>1787983</v>
      </c>
      <c r="E12884">
        <v>2074</v>
      </c>
      <c r="F12884">
        <v>7</v>
      </c>
      <c r="G12884">
        <v>179.99100000000001</v>
      </c>
      <c r="H12884" s="1">
        <v>43000</v>
      </c>
      <c r="I12884">
        <v>999999</v>
      </c>
      <c r="J12884">
        <v>179.99100000000001</v>
      </c>
      <c r="K12884">
        <v>82.772999999999996</v>
      </c>
      <c r="L12884" t="s">
        <v>13</v>
      </c>
      <c r="M12884">
        <v>1</v>
      </c>
    </row>
    <row r="12885" spans="1:13" x14ac:dyDescent="0.25">
      <c r="A12885">
        <v>282100</v>
      </c>
      <c r="B12885">
        <v>0</v>
      </c>
      <c r="C12885" s="1">
        <v>42999</v>
      </c>
      <c r="D12885">
        <v>1732072</v>
      </c>
      <c r="E12885">
        <v>50</v>
      </c>
      <c r="F12885">
        <v>4</v>
      </c>
      <c r="G12885">
        <v>179.95500000000001</v>
      </c>
      <c r="H12885" s="1">
        <v>43006</v>
      </c>
      <c r="I12885">
        <v>999999</v>
      </c>
      <c r="J12885">
        <v>179.95500000000001</v>
      </c>
      <c r="K12885">
        <v>82.754999999999995</v>
      </c>
      <c r="L12885" t="s">
        <v>13</v>
      </c>
      <c r="M12885">
        <v>1</v>
      </c>
    </row>
    <row r="12886" spans="1:13" x14ac:dyDescent="0.25">
      <c r="A12886">
        <v>282100</v>
      </c>
      <c r="B12886">
        <v>1</v>
      </c>
      <c r="C12886" s="1">
        <v>42999</v>
      </c>
      <c r="D12886">
        <v>1732072</v>
      </c>
      <c r="E12886">
        <v>1694</v>
      </c>
      <c r="F12886">
        <v>1</v>
      </c>
      <c r="G12886">
        <v>7.992</v>
      </c>
      <c r="H12886" s="1">
        <v>43006</v>
      </c>
      <c r="I12886">
        <v>999999</v>
      </c>
      <c r="J12886">
        <v>7.992</v>
      </c>
      <c r="K12886">
        <v>3.6720000000000002</v>
      </c>
      <c r="L12886" t="s">
        <v>13</v>
      </c>
      <c r="M12886">
        <v>1</v>
      </c>
    </row>
    <row r="12887" spans="1:13" x14ac:dyDescent="0.25">
      <c r="A12887">
        <v>282100</v>
      </c>
      <c r="B12887">
        <v>2</v>
      </c>
      <c r="C12887" s="1">
        <v>42999</v>
      </c>
      <c r="D12887">
        <v>1732072</v>
      </c>
      <c r="E12887">
        <v>417</v>
      </c>
      <c r="F12887">
        <v>1</v>
      </c>
      <c r="G12887">
        <v>898.5</v>
      </c>
      <c r="H12887" s="1">
        <v>43006</v>
      </c>
      <c r="I12887">
        <v>999999</v>
      </c>
      <c r="J12887">
        <v>898.5</v>
      </c>
      <c r="K12887">
        <v>413.19</v>
      </c>
      <c r="L12887" t="s">
        <v>13</v>
      </c>
      <c r="M12887">
        <v>1</v>
      </c>
    </row>
    <row r="12888" spans="1:13" x14ac:dyDescent="0.25">
      <c r="A12888">
        <v>282101</v>
      </c>
      <c r="B12888">
        <v>0</v>
      </c>
      <c r="C12888" s="1">
        <v>42999</v>
      </c>
      <c r="D12888">
        <v>1434144</v>
      </c>
      <c r="E12888">
        <v>1588</v>
      </c>
      <c r="F12888">
        <v>1</v>
      </c>
      <c r="G12888">
        <v>18.056999999999999</v>
      </c>
      <c r="H12888" s="1">
        <v>42999</v>
      </c>
      <c r="I12888">
        <v>430</v>
      </c>
      <c r="J12888">
        <v>16.251300000000001</v>
      </c>
      <c r="K12888">
        <v>8.3070000000000004</v>
      </c>
      <c r="L12888" t="s">
        <v>13</v>
      </c>
      <c r="M12888">
        <v>1</v>
      </c>
    </row>
    <row r="12889" spans="1:13" x14ac:dyDescent="0.25">
      <c r="A12889">
        <v>282101</v>
      </c>
      <c r="B12889">
        <v>1</v>
      </c>
      <c r="C12889" s="1">
        <v>42999</v>
      </c>
      <c r="D12889">
        <v>1434144</v>
      </c>
      <c r="E12889">
        <v>1800</v>
      </c>
      <c r="F12889">
        <v>4</v>
      </c>
      <c r="G12889">
        <v>28.8</v>
      </c>
      <c r="H12889" s="1">
        <v>42999</v>
      </c>
      <c r="I12889">
        <v>430</v>
      </c>
      <c r="J12889">
        <v>27.936</v>
      </c>
      <c r="K12889">
        <v>14.679</v>
      </c>
      <c r="L12889" t="s">
        <v>13</v>
      </c>
      <c r="M12889">
        <v>1</v>
      </c>
    </row>
    <row r="12890" spans="1:13" x14ac:dyDescent="0.25">
      <c r="A12890">
        <v>282102</v>
      </c>
      <c r="B12890">
        <v>0</v>
      </c>
      <c r="C12890" s="1">
        <v>42999</v>
      </c>
      <c r="D12890">
        <v>2014548</v>
      </c>
      <c r="E12890">
        <v>374</v>
      </c>
      <c r="F12890">
        <v>3</v>
      </c>
      <c r="G12890">
        <v>1948.5</v>
      </c>
      <c r="H12890" s="1">
        <v>42999</v>
      </c>
      <c r="I12890">
        <v>450</v>
      </c>
      <c r="J12890">
        <v>1948.5</v>
      </c>
      <c r="K12890">
        <v>645.57000000000005</v>
      </c>
      <c r="L12890" t="s">
        <v>13</v>
      </c>
      <c r="M12890">
        <v>1</v>
      </c>
    </row>
    <row r="12891" spans="1:13" x14ac:dyDescent="0.25">
      <c r="A12891">
        <v>282102</v>
      </c>
      <c r="B12891">
        <v>1</v>
      </c>
      <c r="C12891" s="1">
        <v>42999</v>
      </c>
      <c r="D12891">
        <v>2014548</v>
      </c>
      <c r="E12891">
        <v>585</v>
      </c>
      <c r="F12891">
        <v>7</v>
      </c>
      <c r="G12891">
        <v>208.5</v>
      </c>
      <c r="H12891" s="1">
        <v>42999</v>
      </c>
      <c r="I12891">
        <v>450</v>
      </c>
      <c r="J12891">
        <v>181.39500000000001</v>
      </c>
      <c r="K12891">
        <v>106.30500000000001</v>
      </c>
      <c r="L12891" t="s">
        <v>13</v>
      </c>
      <c r="M12891">
        <v>1</v>
      </c>
    </row>
    <row r="12892" spans="1:13" x14ac:dyDescent="0.25">
      <c r="A12892">
        <v>282102</v>
      </c>
      <c r="B12892">
        <v>2</v>
      </c>
      <c r="C12892" s="1">
        <v>42999</v>
      </c>
      <c r="D12892">
        <v>2014548</v>
      </c>
      <c r="E12892">
        <v>1580</v>
      </c>
      <c r="F12892">
        <v>10</v>
      </c>
      <c r="G12892">
        <v>284.7</v>
      </c>
      <c r="H12892" s="1">
        <v>42999</v>
      </c>
      <c r="I12892">
        <v>450</v>
      </c>
      <c r="J12892">
        <v>273.31200000000001</v>
      </c>
      <c r="K12892">
        <v>94.328000000000003</v>
      </c>
      <c r="L12892" t="s">
        <v>13</v>
      </c>
      <c r="M12892">
        <v>1</v>
      </c>
    </row>
    <row r="12893" spans="1:13" x14ac:dyDescent="0.25">
      <c r="A12893">
        <v>282102</v>
      </c>
      <c r="B12893">
        <v>3</v>
      </c>
      <c r="C12893" s="1">
        <v>42999</v>
      </c>
      <c r="D12893">
        <v>2014548</v>
      </c>
      <c r="E12893">
        <v>1732</v>
      </c>
      <c r="F12893">
        <v>2</v>
      </c>
      <c r="G12893">
        <v>65.204999999999998</v>
      </c>
      <c r="H12893" s="1">
        <v>42999</v>
      </c>
      <c r="I12893">
        <v>450</v>
      </c>
      <c r="J12893">
        <v>65.204999999999998</v>
      </c>
      <c r="K12893">
        <v>29.988</v>
      </c>
      <c r="L12893" t="s">
        <v>13</v>
      </c>
      <c r="M12893">
        <v>1</v>
      </c>
    </row>
    <row r="12894" spans="1:13" x14ac:dyDescent="0.25">
      <c r="A12894">
        <v>282102</v>
      </c>
      <c r="B12894">
        <v>4</v>
      </c>
      <c r="C12894" s="1">
        <v>42999</v>
      </c>
      <c r="D12894">
        <v>2014548</v>
      </c>
      <c r="E12894">
        <v>95</v>
      </c>
      <c r="F12894">
        <v>1</v>
      </c>
      <c r="G12894">
        <v>60.66</v>
      </c>
      <c r="H12894" s="1">
        <v>42999</v>
      </c>
      <c r="I12894">
        <v>450</v>
      </c>
      <c r="J12894">
        <v>53.987400000000001</v>
      </c>
      <c r="K12894">
        <v>30.923999999999999</v>
      </c>
      <c r="L12894" t="s">
        <v>13</v>
      </c>
      <c r="M12894">
        <v>1</v>
      </c>
    </row>
    <row r="12895" spans="1:13" x14ac:dyDescent="0.25">
      <c r="A12895">
        <v>282103</v>
      </c>
      <c r="B12895">
        <v>0</v>
      </c>
      <c r="C12895" s="1">
        <v>42999</v>
      </c>
      <c r="D12895">
        <v>1231026</v>
      </c>
      <c r="E12895">
        <v>1161</v>
      </c>
      <c r="F12895">
        <v>4</v>
      </c>
      <c r="G12895">
        <v>968</v>
      </c>
      <c r="H12895" s="1">
        <v>43001</v>
      </c>
      <c r="I12895">
        <v>999999</v>
      </c>
      <c r="J12895">
        <v>919.6</v>
      </c>
      <c r="K12895">
        <v>445.14800000000002</v>
      </c>
      <c r="L12895" t="s">
        <v>13</v>
      </c>
      <c r="M12895">
        <v>1</v>
      </c>
    </row>
    <row r="12896" spans="1:13" x14ac:dyDescent="0.25">
      <c r="A12896">
        <v>282104</v>
      </c>
      <c r="B12896">
        <v>0</v>
      </c>
      <c r="C12896" s="1">
        <v>42999</v>
      </c>
      <c r="D12896">
        <v>1049861</v>
      </c>
      <c r="E12896">
        <v>2503</v>
      </c>
      <c r="F12896">
        <v>5</v>
      </c>
      <c r="G12896">
        <v>13.986000000000001</v>
      </c>
      <c r="H12896" s="1">
        <v>43003</v>
      </c>
      <c r="I12896">
        <v>999999</v>
      </c>
      <c r="J12896">
        <v>13.986000000000001</v>
      </c>
      <c r="K12896">
        <v>7.1260000000000003</v>
      </c>
      <c r="L12896" t="s">
        <v>16</v>
      </c>
      <c r="M12896">
        <v>0.74119999999999997</v>
      </c>
    </row>
    <row r="12897" spans="1:13" x14ac:dyDescent="0.25">
      <c r="A12897">
        <v>282104</v>
      </c>
      <c r="B12897">
        <v>1</v>
      </c>
      <c r="C12897" s="1">
        <v>42999</v>
      </c>
      <c r="D12897">
        <v>1049861</v>
      </c>
      <c r="E12897">
        <v>1561</v>
      </c>
      <c r="F12897">
        <v>5</v>
      </c>
      <c r="G12897">
        <v>562.79999999999995</v>
      </c>
      <c r="H12897" s="1">
        <v>43003</v>
      </c>
      <c r="I12897">
        <v>999999</v>
      </c>
      <c r="J12897">
        <v>534.66</v>
      </c>
      <c r="K12897">
        <v>186.46600000000001</v>
      </c>
      <c r="L12897" t="s">
        <v>16</v>
      </c>
      <c r="M12897">
        <v>0.74119999999999997</v>
      </c>
    </row>
    <row r="12898" spans="1:13" x14ac:dyDescent="0.25">
      <c r="A12898">
        <v>282104</v>
      </c>
      <c r="B12898">
        <v>2</v>
      </c>
      <c r="C12898" s="1">
        <v>42999</v>
      </c>
      <c r="D12898">
        <v>1049861</v>
      </c>
      <c r="E12898">
        <v>1756</v>
      </c>
      <c r="F12898">
        <v>6</v>
      </c>
      <c r="G12898">
        <v>58.41</v>
      </c>
      <c r="H12898" s="1">
        <v>43003</v>
      </c>
      <c r="I12898">
        <v>999999</v>
      </c>
      <c r="J12898">
        <v>58.41</v>
      </c>
      <c r="K12898">
        <v>29.780999999999999</v>
      </c>
      <c r="L12898" t="s">
        <v>16</v>
      </c>
      <c r="M12898">
        <v>0.74119999999999997</v>
      </c>
    </row>
    <row r="12899" spans="1:13" x14ac:dyDescent="0.25">
      <c r="A12899">
        <v>282105</v>
      </c>
      <c r="B12899">
        <v>0</v>
      </c>
      <c r="C12899" s="1">
        <v>42999</v>
      </c>
      <c r="D12899">
        <v>1754312</v>
      </c>
      <c r="E12899">
        <v>447</v>
      </c>
      <c r="F12899">
        <v>2</v>
      </c>
      <c r="G12899">
        <v>344.85</v>
      </c>
      <c r="H12899" s="1">
        <v>42999</v>
      </c>
      <c r="I12899">
        <v>660</v>
      </c>
      <c r="J12899">
        <v>344.85</v>
      </c>
      <c r="K12899">
        <v>175.815</v>
      </c>
      <c r="L12899" t="s">
        <v>13</v>
      </c>
      <c r="M12899">
        <v>1</v>
      </c>
    </row>
    <row r="12900" spans="1:13" x14ac:dyDescent="0.25">
      <c r="A12900">
        <v>282105</v>
      </c>
      <c r="B12900">
        <v>1</v>
      </c>
      <c r="C12900" s="1">
        <v>42999</v>
      </c>
      <c r="D12900">
        <v>1754312</v>
      </c>
      <c r="E12900">
        <v>51</v>
      </c>
      <c r="F12900">
        <v>1</v>
      </c>
      <c r="G12900">
        <v>179.95500000000001</v>
      </c>
      <c r="H12900" s="1">
        <v>42999</v>
      </c>
      <c r="I12900">
        <v>660</v>
      </c>
      <c r="J12900">
        <v>158.3604</v>
      </c>
      <c r="K12900">
        <v>82.754999999999995</v>
      </c>
      <c r="L12900" t="s">
        <v>13</v>
      </c>
      <c r="M12900">
        <v>1</v>
      </c>
    </row>
    <row r="12901" spans="1:13" x14ac:dyDescent="0.25">
      <c r="A12901">
        <v>282106</v>
      </c>
      <c r="B12901">
        <v>0</v>
      </c>
      <c r="C12901" s="1">
        <v>42999</v>
      </c>
      <c r="D12901">
        <v>837010</v>
      </c>
      <c r="E12901">
        <v>1695</v>
      </c>
      <c r="F12901">
        <v>6</v>
      </c>
      <c r="G12901">
        <v>4.4820000000000002</v>
      </c>
      <c r="H12901" s="1">
        <v>43002</v>
      </c>
      <c r="I12901">
        <v>999999</v>
      </c>
      <c r="J12901">
        <v>3.9889000000000001</v>
      </c>
      <c r="K12901">
        <v>2.286</v>
      </c>
      <c r="L12901" t="s">
        <v>14</v>
      </c>
      <c r="M12901">
        <v>0.84</v>
      </c>
    </row>
    <row r="12902" spans="1:13" x14ac:dyDescent="0.25">
      <c r="A12902">
        <v>282106</v>
      </c>
      <c r="B12902">
        <v>1</v>
      </c>
      <c r="C12902" s="1">
        <v>42999</v>
      </c>
      <c r="D12902">
        <v>837010</v>
      </c>
      <c r="E12902">
        <v>603</v>
      </c>
      <c r="F12902">
        <v>3</v>
      </c>
      <c r="G12902">
        <v>343.5</v>
      </c>
      <c r="H12902" s="1">
        <v>43002</v>
      </c>
      <c r="I12902">
        <v>999999</v>
      </c>
      <c r="J12902">
        <v>343.5</v>
      </c>
      <c r="K12902">
        <v>175.125</v>
      </c>
      <c r="L12902" t="s">
        <v>14</v>
      </c>
      <c r="M12902">
        <v>0.84</v>
      </c>
    </row>
    <row r="12903" spans="1:13" x14ac:dyDescent="0.25">
      <c r="A12903">
        <v>282106</v>
      </c>
      <c r="B12903">
        <v>2</v>
      </c>
      <c r="C12903" s="1">
        <v>42999</v>
      </c>
      <c r="D12903">
        <v>837010</v>
      </c>
      <c r="E12903">
        <v>1113</v>
      </c>
      <c r="F12903">
        <v>2</v>
      </c>
      <c r="G12903">
        <v>479.82</v>
      </c>
      <c r="H12903" s="1">
        <v>43002</v>
      </c>
      <c r="I12903">
        <v>999999</v>
      </c>
      <c r="J12903">
        <v>479.82</v>
      </c>
      <c r="K12903">
        <v>158.97200000000001</v>
      </c>
      <c r="L12903" t="s">
        <v>14</v>
      </c>
      <c r="M12903">
        <v>0.84</v>
      </c>
    </row>
    <row r="12904" spans="1:13" x14ac:dyDescent="0.25">
      <c r="A12904">
        <v>282200</v>
      </c>
      <c r="B12904">
        <v>0</v>
      </c>
      <c r="C12904" s="1">
        <v>43000</v>
      </c>
      <c r="D12904">
        <v>1981585</v>
      </c>
      <c r="E12904">
        <v>1670</v>
      </c>
      <c r="F12904">
        <v>2</v>
      </c>
      <c r="G12904">
        <v>8.0909999999999993</v>
      </c>
      <c r="H12904" s="1">
        <v>43005</v>
      </c>
      <c r="I12904">
        <v>999999</v>
      </c>
      <c r="J12904">
        <v>8.0909999999999993</v>
      </c>
      <c r="K12904">
        <v>3.7170000000000001</v>
      </c>
      <c r="L12904" t="s">
        <v>13</v>
      </c>
      <c r="M12904">
        <v>1</v>
      </c>
    </row>
    <row r="12905" spans="1:13" x14ac:dyDescent="0.25">
      <c r="A12905">
        <v>282201</v>
      </c>
      <c r="B12905">
        <v>0</v>
      </c>
      <c r="C12905" s="1">
        <v>43000</v>
      </c>
      <c r="D12905">
        <v>656633</v>
      </c>
      <c r="E12905">
        <v>1581</v>
      </c>
      <c r="F12905">
        <v>3</v>
      </c>
      <c r="G12905">
        <v>284.7</v>
      </c>
      <c r="H12905" s="1">
        <v>43004</v>
      </c>
      <c r="I12905">
        <v>999999</v>
      </c>
      <c r="J12905">
        <v>244.84200000000001</v>
      </c>
      <c r="K12905">
        <v>94.328000000000003</v>
      </c>
      <c r="L12905" t="s">
        <v>14</v>
      </c>
      <c r="M12905">
        <v>0.83609999999999995</v>
      </c>
    </row>
    <row r="12906" spans="1:13" x14ac:dyDescent="0.25">
      <c r="A12906">
        <v>282201</v>
      </c>
      <c r="B12906">
        <v>1</v>
      </c>
      <c r="C12906" s="1">
        <v>43000</v>
      </c>
      <c r="D12906">
        <v>656633</v>
      </c>
      <c r="E12906">
        <v>2132</v>
      </c>
      <c r="F12906">
        <v>1</v>
      </c>
      <c r="G12906">
        <v>134.1</v>
      </c>
      <c r="H12906" s="1">
        <v>43004</v>
      </c>
      <c r="I12906">
        <v>999999</v>
      </c>
      <c r="J12906">
        <v>134.1</v>
      </c>
      <c r="K12906">
        <v>68.364000000000004</v>
      </c>
      <c r="L12906" t="s">
        <v>14</v>
      </c>
      <c r="M12906">
        <v>0.83609999999999995</v>
      </c>
    </row>
    <row r="12907" spans="1:13" x14ac:dyDescent="0.25">
      <c r="A12907">
        <v>282201</v>
      </c>
      <c r="B12907">
        <v>2</v>
      </c>
      <c r="C12907" s="1">
        <v>43000</v>
      </c>
      <c r="D12907">
        <v>656633</v>
      </c>
      <c r="E12907">
        <v>150</v>
      </c>
      <c r="F12907">
        <v>8</v>
      </c>
      <c r="G12907">
        <v>1125.7215000000001</v>
      </c>
      <c r="H12907" s="1">
        <v>43004</v>
      </c>
      <c r="I12907">
        <v>999999</v>
      </c>
      <c r="J12907">
        <v>1001.8921</v>
      </c>
      <c r="K12907">
        <v>372.97</v>
      </c>
      <c r="L12907" t="s">
        <v>14</v>
      </c>
      <c r="M12907">
        <v>0.83609999999999995</v>
      </c>
    </row>
    <row r="12908" spans="1:13" x14ac:dyDescent="0.25">
      <c r="A12908">
        <v>282202</v>
      </c>
      <c r="B12908">
        <v>0</v>
      </c>
      <c r="C12908" s="1">
        <v>43000</v>
      </c>
      <c r="D12908">
        <v>316132</v>
      </c>
      <c r="E12908">
        <v>1637</v>
      </c>
      <c r="F12908">
        <v>2</v>
      </c>
      <c r="G12908">
        <v>23.387</v>
      </c>
      <c r="H12908" s="1">
        <v>43000</v>
      </c>
      <c r="I12908">
        <v>72</v>
      </c>
      <c r="J12908">
        <v>22.451499999999999</v>
      </c>
      <c r="K12908">
        <v>10.750999999999999</v>
      </c>
      <c r="L12908" t="s">
        <v>15</v>
      </c>
      <c r="M12908">
        <v>1.2269000000000001</v>
      </c>
    </row>
    <row r="12909" spans="1:13" x14ac:dyDescent="0.25">
      <c r="A12909">
        <v>282203</v>
      </c>
      <c r="B12909">
        <v>0</v>
      </c>
      <c r="C12909" s="1">
        <v>43000</v>
      </c>
      <c r="D12909">
        <v>743618</v>
      </c>
      <c r="E12909">
        <v>437</v>
      </c>
      <c r="F12909">
        <v>1</v>
      </c>
      <c r="G12909">
        <v>749.85</v>
      </c>
      <c r="H12909" s="1">
        <v>43003</v>
      </c>
      <c r="I12909">
        <v>999999</v>
      </c>
      <c r="J12909">
        <v>689.86199999999997</v>
      </c>
      <c r="K12909">
        <v>382.29</v>
      </c>
      <c r="L12909" t="s">
        <v>14</v>
      </c>
      <c r="M12909">
        <v>0.83609999999999995</v>
      </c>
    </row>
    <row r="12910" spans="1:13" x14ac:dyDescent="0.25">
      <c r="A12910">
        <v>282203</v>
      </c>
      <c r="B12910">
        <v>1</v>
      </c>
      <c r="C12910" s="1">
        <v>43000</v>
      </c>
      <c r="D12910">
        <v>743618</v>
      </c>
      <c r="E12910">
        <v>1586</v>
      </c>
      <c r="F12910">
        <v>1</v>
      </c>
      <c r="G12910">
        <v>16.457999999999998</v>
      </c>
      <c r="H12910" s="1">
        <v>43003</v>
      </c>
      <c r="I12910">
        <v>999999</v>
      </c>
      <c r="J12910">
        <v>14.3184</v>
      </c>
      <c r="K12910">
        <v>7.5659999999999998</v>
      </c>
      <c r="L12910" t="s">
        <v>14</v>
      </c>
      <c r="M12910">
        <v>0.83609999999999995</v>
      </c>
    </row>
    <row r="12911" spans="1:13" x14ac:dyDescent="0.25">
      <c r="A12911">
        <v>282203</v>
      </c>
      <c r="B12911">
        <v>2</v>
      </c>
      <c r="C12911" s="1">
        <v>43000</v>
      </c>
      <c r="D12911">
        <v>743618</v>
      </c>
      <c r="E12911">
        <v>422</v>
      </c>
      <c r="F12911">
        <v>2</v>
      </c>
      <c r="G12911">
        <v>1453.5</v>
      </c>
      <c r="H12911" s="1">
        <v>43003</v>
      </c>
      <c r="I12911">
        <v>999999</v>
      </c>
      <c r="J12911">
        <v>1453.5</v>
      </c>
      <c r="K12911">
        <v>481.57499999999999</v>
      </c>
      <c r="L12911" t="s">
        <v>14</v>
      </c>
      <c r="M12911">
        <v>0.83609999999999995</v>
      </c>
    </row>
    <row r="12912" spans="1:13" x14ac:dyDescent="0.25">
      <c r="A12912">
        <v>282203</v>
      </c>
      <c r="B12912">
        <v>3</v>
      </c>
      <c r="C12912" s="1">
        <v>43000</v>
      </c>
      <c r="D12912">
        <v>743618</v>
      </c>
      <c r="E12912">
        <v>171</v>
      </c>
      <c r="F12912">
        <v>2</v>
      </c>
      <c r="G12912">
        <v>94.05</v>
      </c>
      <c r="H12912" s="1">
        <v>43003</v>
      </c>
      <c r="I12912">
        <v>999999</v>
      </c>
      <c r="J12912">
        <v>94.05</v>
      </c>
      <c r="K12912">
        <v>43.253500000000003</v>
      </c>
      <c r="L12912" t="s">
        <v>14</v>
      </c>
      <c r="M12912">
        <v>0.83609999999999995</v>
      </c>
    </row>
    <row r="12913" spans="1:13" x14ac:dyDescent="0.25">
      <c r="A12913">
        <v>282300</v>
      </c>
      <c r="B12913">
        <v>0</v>
      </c>
      <c r="C12913" s="1">
        <v>43001</v>
      </c>
      <c r="D12913">
        <v>962533</v>
      </c>
      <c r="E12913">
        <v>1559</v>
      </c>
      <c r="F12913">
        <v>4</v>
      </c>
      <c r="G12913">
        <v>418.6</v>
      </c>
      <c r="H12913" s="1">
        <v>43005</v>
      </c>
      <c r="I12913">
        <v>999999</v>
      </c>
      <c r="J12913">
        <v>385.11200000000002</v>
      </c>
      <c r="K12913">
        <v>192.5</v>
      </c>
      <c r="L12913" t="s">
        <v>16</v>
      </c>
      <c r="M12913">
        <v>0.73699999999999999</v>
      </c>
    </row>
    <row r="12914" spans="1:13" x14ac:dyDescent="0.25">
      <c r="A12914">
        <v>282300</v>
      </c>
      <c r="B12914">
        <v>1</v>
      </c>
      <c r="C12914" s="1">
        <v>43001</v>
      </c>
      <c r="D12914">
        <v>962533</v>
      </c>
      <c r="E12914">
        <v>395</v>
      </c>
      <c r="F12914">
        <v>3</v>
      </c>
      <c r="G12914">
        <v>489</v>
      </c>
      <c r="H12914" s="1">
        <v>43005</v>
      </c>
      <c r="I12914">
        <v>999999</v>
      </c>
      <c r="J12914">
        <v>440.1</v>
      </c>
      <c r="K12914">
        <v>249.3</v>
      </c>
      <c r="L12914" t="s">
        <v>16</v>
      </c>
      <c r="M12914">
        <v>0.73699999999999999</v>
      </c>
    </row>
    <row r="12915" spans="1:13" x14ac:dyDescent="0.25">
      <c r="A12915">
        <v>282301</v>
      </c>
      <c r="B12915">
        <v>0</v>
      </c>
      <c r="C12915" s="1">
        <v>43001</v>
      </c>
      <c r="D12915">
        <v>743694</v>
      </c>
      <c r="E12915">
        <v>1938</v>
      </c>
      <c r="F12915">
        <v>9</v>
      </c>
      <c r="G12915">
        <v>116.991</v>
      </c>
      <c r="H12915" s="1">
        <v>43001</v>
      </c>
      <c r="I12915">
        <v>290</v>
      </c>
      <c r="J12915">
        <v>105.2919</v>
      </c>
      <c r="K12915">
        <v>59.643000000000001</v>
      </c>
      <c r="L12915" t="s">
        <v>14</v>
      </c>
      <c r="M12915">
        <v>0.83609999999999995</v>
      </c>
    </row>
    <row r="12916" spans="1:13" x14ac:dyDescent="0.25">
      <c r="A12916">
        <v>282302</v>
      </c>
      <c r="B12916">
        <v>0</v>
      </c>
      <c r="C12916" s="1">
        <v>43001</v>
      </c>
      <c r="D12916">
        <v>432955</v>
      </c>
      <c r="E12916">
        <v>1390</v>
      </c>
      <c r="F12916">
        <v>1</v>
      </c>
      <c r="G12916">
        <v>54.585999999999999</v>
      </c>
      <c r="H12916" s="1">
        <v>43001</v>
      </c>
      <c r="I12916">
        <v>200</v>
      </c>
      <c r="J12916">
        <v>54.040100000000002</v>
      </c>
      <c r="K12916">
        <v>25.102</v>
      </c>
      <c r="L12916" t="s">
        <v>14</v>
      </c>
      <c r="M12916">
        <v>0.83609999999999995</v>
      </c>
    </row>
    <row r="12917" spans="1:13" x14ac:dyDescent="0.25">
      <c r="A12917">
        <v>282303</v>
      </c>
      <c r="B12917">
        <v>0</v>
      </c>
      <c r="C12917" s="1">
        <v>43001</v>
      </c>
      <c r="D12917">
        <v>2048869</v>
      </c>
      <c r="E12917">
        <v>1772</v>
      </c>
      <c r="F12917">
        <v>2</v>
      </c>
      <c r="G12917">
        <v>30.6</v>
      </c>
      <c r="H12917" s="1">
        <v>43005</v>
      </c>
      <c r="I12917">
        <v>999999</v>
      </c>
      <c r="J12917">
        <v>27.54</v>
      </c>
      <c r="K12917">
        <v>15.597</v>
      </c>
      <c r="L12917" t="s">
        <v>13</v>
      </c>
      <c r="M12917">
        <v>1</v>
      </c>
    </row>
    <row r="12918" spans="1:13" x14ac:dyDescent="0.25">
      <c r="A12918">
        <v>282303</v>
      </c>
      <c r="B12918">
        <v>1</v>
      </c>
      <c r="C12918" s="1">
        <v>43001</v>
      </c>
      <c r="D12918">
        <v>2048869</v>
      </c>
      <c r="E12918">
        <v>1398</v>
      </c>
      <c r="F12918">
        <v>1</v>
      </c>
      <c r="G12918">
        <v>40.585999999999999</v>
      </c>
      <c r="H12918" s="1">
        <v>43005</v>
      </c>
      <c r="I12918">
        <v>999999</v>
      </c>
      <c r="J12918">
        <v>36.933199999999999</v>
      </c>
      <c r="K12918">
        <v>18.661999999999999</v>
      </c>
      <c r="L12918" t="s">
        <v>13</v>
      </c>
      <c r="M12918">
        <v>1</v>
      </c>
    </row>
    <row r="12919" spans="1:13" x14ac:dyDescent="0.25">
      <c r="A12919">
        <v>282304</v>
      </c>
      <c r="B12919">
        <v>0</v>
      </c>
      <c r="C12919" s="1">
        <v>43001</v>
      </c>
      <c r="D12919">
        <v>619884</v>
      </c>
      <c r="E12919">
        <v>1590</v>
      </c>
      <c r="F12919">
        <v>1</v>
      </c>
      <c r="G12919">
        <v>29.757000000000001</v>
      </c>
      <c r="H12919" s="1">
        <v>43003</v>
      </c>
      <c r="I12919">
        <v>999999</v>
      </c>
      <c r="J12919">
        <v>26.483699999999999</v>
      </c>
      <c r="K12919">
        <v>9.8539999999999992</v>
      </c>
      <c r="L12919" t="s">
        <v>14</v>
      </c>
      <c r="M12919">
        <v>0.83609999999999995</v>
      </c>
    </row>
    <row r="12920" spans="1:13" x14ac:dyDescent="0.25">
      <c r="A12920">
        <v>282304</v>
      </c>
      <c r="B12920">
        <v>1</v>
      </c>
      <c r="C12920" s="1">
        <v>43001</v>
      </c>
      <c r="D12920">
        <v>619884</v>
      </c>
      <c r="E12920">
        <v>1538</v>
      </c>
      <c r="F12920">
        <v>6</v>
      </c>
      <c r="G12920">
        <v>392</v>
      </c>
      <c r="H12920" s="1">
        <v>43003</v>
      </c>
      <c r="I12920">
        <v>999999</v>
      </c>
      <c r="J12920">
        <v>344.96</v>
      </c>
      <c r="K12920">
        <v>180.26400000000001</v>
      </c>
      <c r="L12920" t="s">
        <v>14</v>
      </c>
      <c r="M12920">
        <v>0.83609999999999995</v>
      </c>
    </row>
    <row r="12921" spans="1:13" x14ac:dyDescent="0.25">
      <c r="A12921">
        <v>282305</v>
      </c>
      <c r="B12921">
        <v>0</v>
      </c>
      <c r="C12921" s="1">
        <v>43001</v>
      </c>
      <c r="D12921">
        <v>2023069</v>
      </c>
      <c r="E12921">
        <v>711</v>
      </c>
      <c r="F12921">
        <v>1</v>
      </c>
      <c r="G12921">
        <v>204</v>
      </c>
      <c r="H12921" s="1">
        <v>43001</v>
      </c>
      <c r="I12921">
        <v>610</v>
      </c>
      <c r="J12921">
        <v>187.68</v>
      </c>
      <c r="K12921">
        <v>93.81</v>
      </c>
      <c r="L12921" t="s">
        <v>13</v>
      </c>
      <c r="M12921">
        <v>1</v>
      </c>
    </row>
    <row r="12922" spans="1:13" x14ac:dyDescent="0.25">
      <c r="A12922">
        <v>282305</v>
      </c>
      <c r="B12922">
        <v>1</v>
      </c>
      <c r="C12922" s="1">
        <v>43001</v>
      </c>
      <c r="D12922">
        <v>2023069</v>
      </c>
      <c r="E12922">
        <v>412</v>
      </c>
      <c r="F12922">
        <v>5</v>
      </c>
      <c r="G12922">
        <v>574.42499999999995</v>
      </c>
      <c r="H12922" s="1">
        <v>43001</v>
      </c>
      <c r="I12922">
        <v>610</v>
      </c>
      <c r="J12922">
        <v>574.42499999999995</v>
      </c>
      <c r="K12922">
        <v>292.86</v>
      </c>
      <c r="L12922" t="s">
        <v>13</v>
      </c>
      <c r="M12922">
        <v>1</v>
      </c>
    </row>
    <row r="12923" spans="1:13" x14ac:dyDescent="0.25">
      <c r="A12923">
        <v>279503</v>
      </c>
      <c r="B12923">
        <v>3</v>
      </c>
      <c r="C12923" s="1">
        <v>42973</v>
      </c>
      <c r="D12923">
        <v>1903079</v>
      </c>
      <c r="E12923">
        <v>454</v>
      </c>
      <c r="F12923">
        <v>3</v>
      </c>
      <c r="G12923">
        <v>404.85</v>
      </c>
      <c r="H12923" s="1">
        <v>42975</v>
      </c>
      <c r="I12923">
        <v>999999</v>
      </c>
      <c r="J12923">
        <v>356.26799999999997</v>
      </c>
      <c r="K12923">
        <v>206.4</v>
      </c>
      <c r="L12923" t="s">
        <v>13</v>
      </c>
      <c r="M12923">
        <v>1</v>
      </c>
    </row>
    <row r="12924" spans="1:13" x14ac:dyDescent="0.25">
      <c r="A12924">
        <v>279503</v>
      </c>
      <c r="B12924">
        <v>4</v>
      </c>
      <c r="C12924" s="1">
        <v>42973</v>
      </c>
      <c r="D12924">
        <v>1903079</v>
      </c>
      <c r="E12924">
        <v>1361</v>
      </c>
      <c r="F12924">
        <v>1</v>
      </c>
      <c r="G12924">
        <v>69.986000000000004</v>
      </c>
      <c r="H12924" s="1">
        <v>42975</v>
      </c>
      <c r="I12924">
        <v>999999</v>
      </c>
      <c r="J12924">
        <v>62.287500000000001</v>
      </c>
      <c r="K12924">
        <v>23.184000000000001</v>
      </c>
      <c r="L12924" t="s">
        <v>13</v>
      </c>
      <c r="M12924">
        <v>1</v>
      </c>
    </row>
    <row r="12925" spans="1:13" x14ac:dyDescent="0.25">
      <c r="A12925">
        <v>279504</v>
      </c>
      <c r="B12925">
        <v>0</v>
      </c>
      <c r="C12925" s="1">
        <v>42973</v>
      </c>
      <c r="D12925">
        <v>763460</v>
      </c>
      <c r="E12925">
        <v>81</v>
      </c>
      <c r="F12925">
        <v>3</v>
      </c>
      <c r="G12925">
        <v>36.494999999999997</v>
      </c>
      <c r="H12925" s="1">
        <v>42979</v>
      </c>
      <c r="I12925">
        <v>999999</v>
      </c>
      <c r="J12925">
        <v>36.494999999999997</v>
      </c>
      <c r="K12925">
        <v>16.785</v>
      </c>
      <c r="L12925" t="s">
        <v>14</v>
      </c>
      <c r="M12925">
        <v>0.84689999999999999</v>
      </c>
    </row>
    <row r="12926" spans="1:13" x14ac:dyDescent="0.25">
      <c r="A12926">
        <v>279505</v>
      </c>
      <c r="B12926">
        <v>0</v>
      </c>
      <c r="C12926" s="1">
        <v>42973</v>
      </c>
      <c r="D12926">
        <v>1376346</v>
      </c>
      <c r="E12926">
        <v>1637</v>
      </c>
      <c r="F12926">
        <v>1</v>
      </c>
      <c r="G12926">
        <v>23.387</v>
      </c>
      <c r="H12926" s="1">
        <v>42973</v>
      </c>
      <c r="I12926">
        <v>530</v>
      </c>
      <c r="J12926">
        <v>23.387</v>
      </c>
      <c r="K12926">
        <v>10.750999999999999</v>
      </c>
      <c r="L12926" t="s">
        <v>13</v>
      </c>
      <c r="M12926">
        <v>1</v>
      </c>
    </row>
    <row r="12927" spans="1:13" x14ac:dyDescent="0.25">
      <c r="A12927">
        <v>279505</v>
      </c>
      <c r="B12927">
        <v>1</v>
      </c>
      <c r="C12927" s="1">
        <v>42973</v>
      </c>
      <c r="D12927">
        <v>1376346</v>
      </c>
      <c r="E12927">
        <v>1466</v>
      </c>
      <c r="F12927">
        <v>2</v>
      </c>
      <c r="G12927">
        <v>406</v>
      </c>
      <c r="H12927" s="1">
        <v>42973</v>
      </c>
      <c r="I12927">
        <v>530</v>
      </c>
      <c r="J12927">
        <v>357.28</v>
      </c>
      <c r="K12927">
        <v>186.70400000000001</v>
      </c>
      <c r="L12927" t="s">
        <v>13</v>
      </c>
      <c r="M12927">
        <v>1</v>
      </c>
    </row>
    <row r="12928" spans="1:13" x14ac:dyDescent="0.25">
      <c r="A12928">
        <v>279505</v>
      </c>
      <c r="B12928">
        <v>2</v>
      </c>
      <c r="C12928" s="1">
        <v>42973</v>
      </c>
      <c r="D12928">
        <v>1376346</v>
      </c>
      <c r="E12928">
        <v>420</v>
      </c>
      <c r="F12928">
        <v>1</v>
      </c>
      <c r="G12928">
        <v>749.85</v>
      </c>
      <c r="H12928" s="1">
        <v>42973</v>
      </c>
      <c r="I12928">
        <v>530</v>
      </c>
      <c r="J12928">
        <v>727.35450000000003</v>
      </c>
      <c r="K12928">
        <v>382.29</v>
      </c>
      <c r="L12928" t="s">
        <v>13</v>
      </c>
      <c r="M12928">
        <v>1</v>
      </c>
    </row>
    <row r="12929" spans="1:13" x14ac:dyDescent="0.25">
      <c r="A12929">
        <v>279505</v>
      </c>
      <c r="B12929">
        <v>3</v>
      </c>
      <c r="C12929" s="1">
        <v>42973</v>
      </c>
      <c r="D12929">
        <v>1376346</v>
      </c>
      <c r="E12929">
        <v>360</v>
      </c>
      <c r="F12929">
        <v>1</v>
      </c>
      <c r="G12929">
        <v>570</v>
      </c>
      <c r="H12929" s="1">
        <v>42973</v>
      </c>
      <c r="I12929">
        <v>530</v>
      </c>
      <c r="J12929">
        <v>535.79999999999995</v>
      </c>
      <c r="K12929">
        <v>290.61</v>
      </c>
      <c r="L12929" t="s">
        <v>13</v>
      </c>
      <c r="M12929">
        <v>1</v>
      </c>
    </row>
    <row r="12930" spans="1:13" x14ac:dyDescent="0.25">
      <c r="A12930">
        <v>279506</v>
      </c>
      <c r="B12930">
        <v>0</v>
      </c>
      <c r="C12930" s="1">
        <v>42973</v>
      </c>
      <c r="D12930">
        <v>382314</v>
      </c>
      <c r="E12930">
        <v>792</v>
      </c>
      <c r="F12930">
        <v>1</v>
      </c>
      <c r="G12930">
        <v>41.85</v>
      </c>
      <c r="H12930" s="1">
        <v>42973</v>
      </c>
      <c r="I12930">
        <v>80</v>
      </c>
      <c r="J12930">
        <v>38.502000000000002</v>
      </c>
      <c r="K12930">
        <v>19.245000000000001</v>
      </c>
      <c r="L12930" t="s">
        <v>15</v>
      </c>
      <c r="M12930">
        <v>1.2507999999999999</v>
      </c>
    </row>
    <row r="12931" spans="1:13" x14ac:dyDescent="0.25">
      <c r="A12931">
        <v>279506</v>
      </c>
      <c r="B12931">
        <v>1</v>
      </c>
      <c r="C12931" s="1">
        <v>42973</v>
      </c>
      <c r="D12931">
        <v>382314</v>
      </c>
      <c r="E12931">
        <v>137</v>
      </c>
      <c r="F12931">
        <v>2</v>
      </c>
      <c r="G12931">
        <v>474.9905</v>
      </c>
      <c r="H12931" s="1">
        <v>42973</v>
      </c>
      <c r="I12931">
        <v>80</v>
      </c>
      <c r="J12931">
        <v>474.9905</v>
      </c>
      <c r="K12931">
        <v>218.43350000000001</v>
      </c>
      <c r="L12931" t="s">
        <v>15</v>
      </c>
      <c r="M12931">
        <v>1.2507999999999999</v>
      </c>
    </row>
    <row r="12932" spans="1:13" x14ac:dyDescent="0.25">
      <c r="A12932">
        <v>279507</v>
      </c>
      <c r="B12932">
        <v>0</v>
      </c>
      <c r="C12932" s="1">
        <v>42973</v>
      </c>
      <c r="D12932">
        <v>1630447</v>
      </c>
      <c r="E12932">
        <v>702</v>
      </c>
      <c r="F12932">
        <v>9</v>
      </c>
      <c r="G12932">
        <v>118.5</v>
      </c>
      <c r="H12932" s="1">
        <v>42973</v>
      </c>
      <c r="I12932">
        <v>500</v>
      </c>
      <c r="J12932">
        <v>105.465</v>
      </c>
      <c r="K12932">
        <v>60.42</v>
      </c>
      <c r="L12932" t="s">
        <v>13</v>
      </c>
      <c r="M12932">
        <v>1</v>
      </c>
    </row>
    <row r="12933" spans="1:13" x14ac:dyDescent="0.25">
      <c r="A12933">
        <v>279700</v>
      </c>
      <c r="B12933">
        <v>0</v>
      </c>
      <c r="C12933" s="1">
        <v>42975</v>
      </c>
      <c r="D12933">
        <v>1864574</v>
      </c>
      <c r="E12933">
        <v>418</v>
      </c>
      <c r="F12933">
        <v>8</v>
      </c>
      <c r="G12933">
        <v>404.92500000000001</v>
      </c>
      <c r="H12933" s="1">
        <v>42975</v>
      </c>
      <c r="I12933">
        <v>610</v>
      </c>
      <c r="J12933">
        <v>404.92500000000001</v>
      </c>
      <c r="K12933">
        <v>206.44499999999999</v>
      </c>
      <c r="L12933" t="s">
        <v>13</v>
      </c>
      <c r="M12933">
        <v>1</v>
      </c>
    </row>
    <row r="12934" spans="1:13" x14ac:dyDescent="0.25">
      <c r="A12934">
        <v>279700</v>
      </c>
      <c r="B12934">
        <v>1</v>
      </c>
      <c r="C12934" s="1">
        <v>42975</v>
      </c>
      <c r="D12934">
        <v>1864574</v>
      </c>
      <c r="E12934">
        <v>300</v>
      </c>
      <c r="F12934">
        <v>4</v>
      </c>
      <c r="G12934">
        <v>208.05</v>
      </c>
      <c r="H12934" s="1">
        <v>42975</v>
      </c>
      <c r="I12934">
        <v>610</v>
      </c>
      <c r="J12934">
        <v>185.1645</v>
      </c>
      <c r="K12934">
        <v>106.0675</v>
      </c>
      <c r="L12934" t="s">
        <v>13</v>
      </c>
      <c r="M12934">
        <v>1</v>
      </c>
    </row>
    <row r="12935" spans="1:13" x14ac:dyDescent="0.25">
      <c r="A12935">
        <v>279701</v>
      </c>
      <c r="B12935">
        <v>0</v>
      </c>
      <c r="C12935" s="1">
        <v>42975</v>
      </c>
      <c r="D12935">
        <v>1407125</v>
      </c>
      <c r="E12935">
        <v>2492</v>
      </c>
      <c r="F12935">
        <v>9</v>
      </c>
      <c r="G12935">
        <v>34.985999999999997</v>
      </c>
      <c r="H12935" s="1">
        <v>42975</v>
      </c>
      <c r="I12935">
        <v>630</v>
      </c>
      <c r="J12935">
        <v>32.187100000000001</v>
      </c>
      <c r="K12935">
        <v>17.835999999999999</v>
      </c>
      <c r="L12935" t="s">
        <v>13</v>
      </c>
      <c r="M12935">
        <v>1</v>
      </c>
    </row>
    <row r="12936" spans="1:13" x14ac:dyDescent="0.25">
      <c r="A12936">
        <v>279701</v>
      </c>
      <c r="B12936">
        <v>1</v>
      </c>
      <c r="C12936" s="1">
        <v>42975</v>
      </c>
      <c r="D12936">
        <v>1407125</v>
      </c>
      <c r="E12936">
        <v>1513</v>
      </c>
      <c r="F12936">
        <v>3</v>
      </c>
      <c r="G12936">
        <v>376.6</v>
      </c>
      <c r="H12936" s="1">
        <v>42975</v>
      </c>
      <c r="I12936">
        <v>630</v>
      </c>
      <c r="J12936">
        <v>376.6</v>
      </c>
      <c r="K12936">
        <v>173.18</v>
      </c>
      <c r="L12936" t="s">
        <v>13</v>
      </c>
      <c r="M12936">
        <v>1</v>
      </c>
    </row>
    <row r="12937" spans="1:13" x14ac:dyDescent="0.25">
      <c r="A12937">
        <v>279702</v>
      </c>
      <c r="B12937">
        <v>0</v>
      </c>
      <c r="C12937" s="1">
        <v>42975</v>
      </c>
      <c r="D12937">
        <v>333259</v>
      </c>
      <c r="E12937">
        <v>2351</v>
      </c>
      <c r="F12937">
        <v>3</v>
      </c>
      <c r="G12937">
        <v>359.99099999999999</v>
      </c>
      <c r="H12937" s="1">
        <v>42979</v>
      </c>
      <c r="I12937">
        <v>999999</v>
      </c>
      <c r="J12937">
        <v>356.39100000000002</v>
      </c>
      <c r="K12937">
        <v>165.54599999999999</v>
      </c>
      <c r="L12937" t="s">
        <v>15</v>
      </c>
      <c r="M12937">
        <v>1.2465999999999999</v>
      </c>
    </row>
    <row r="12938" spans="1:13" x14ac:dyDescent="0.25">
      <c r="A12938">
        <v>279800</v>
      </c>
      <c r="B12938">
        <v>0</v>
      </c>
      <c r="C12938" s="1">
        <v>42976</v>
      </c>
      <c r="D12938">
        <v>53995</v>
      </c>
      <c r="E12938">
        <v>417</v>
      </c>
      <c r="F12938">
        <v>1</v>
      </c>
      <c r="G12938">
        <v>898.5</v>
      </c>
      <c r="H12938" s="1">
        <v>42978</v>
      </c>
      <c r="I12938">
        <v>999999</v>
      </c>
      <c r="J12938">
        <v>898.5</v>
      </c>
      <c r="K12938">
        <v>413.19</v>
      </c>
      <c r="L12938" t="s">
        <v>17</v>
      </c>
      <c r="M12938">
        <v>1.2542</v>
      </c>
    </row>
    <row r="12939" spans="1:13" x14ac:dyDescent="0.25">
      <c r="A12939">
        <v>279801</v>
      </c>
      <c r="B12939">
        <v>0</v>
      </c>
      <c r="C12939" s="1">
        <v>42976</v>
      </c>
      <c r="D12939">
        <v>1405456</v>
      </c>
      <c r="E12939">
        <v>1413</v>
      </c>
      <c r="F12939">
        <v>2</v>
      </c>
      <c r="G12939">
        <v>418.6</v>
      </c>
      <c r="H12939" s="1">
        <v>42976</v>
      </c>
      <c r="I12939">
        <v>585</v>
      </c>
      <c r="J12939">
        <v>418.6</v>
      </c>
      <c r="K12939">
        <v>192.5</v>
      </c>
      <c r="L12939" t="s">
        <v>13</v>
      </c>
      <c r="M12939">
        <v>1</v>
      </c>
    </row>
    <row r="12940" spans="1:13" x14ac:dyDescent="0.25">
      <c r="A12940">
        <v>279801</v>
      </c>
      <c r="B12940">
        <v>1</v>
      </c>
      <c r="C12940" s="1">
        <v>42976</v>
      </c>
      <c r="D12940">
        <v>1405456</v>
      </c>
      <c r="E12940">
        <v>445</v>
      </c>
      <c r="F12940">
        <v>7</v>
      </c>
      <c r="G12940">
        <v>838.5</v>
      </c>
      <c r="H12940" s="1">
        <v>42976</v>
      </c>
      <c r="I12940">
        <v>585</v>
      </c>
      <c r="J12940">
        <v>838.5</v>
      </c>
      <c r="K12940">
        <v>385.59</v>
      </c>
      <c r="L12940" t="s">
        <v>13</v>
      </c>
      <c r="M12940">
        <v>1</v>
      </c>
    </row>
    <row r="12941" spans="1:13" x14ac:dyDescent="0.25">
      <c r="A12941">
        <v>279801</v>
      </c>
      <c r="B12941">
        <v>2</v>
      </c>
      <c r="C12941" s="1">
        <v>42976</v>
      </c>
      <c r="D12941">
        <v>1405456</v>
      </c>
      <c r="E12941">
        <v>1549</v>
      </c>
      <c r="F12941">
        <v>2</v>
      </c>
      <c r="G12941">
        <v>544.6</v>
      </c>
      <c r="H12941" s="1">
        <v>42976</v>
      </c>
      <c r="I12941">
        <v>585</v>
      </c>
      <c r="J12941">
        <v>484.69400000000002</v>
      </c>
      <c r="K12941">
        <v>180.43199999999999</v>
      </c>
      <c r="L12941" t="s">
        <v>13</v>
      </c>
      <c r="M12941">
        <v>1</v>
      </c>
    </row>
    <row r="12942" spans="1:13" x14ac:dyDescent="0.25">
      <c r="A12942">
        <v>279802</v>
      </c>
      <c r="B12942">
        <v>0</v>
      </c>
      <c r="C12942" s="1">
        <v>42976</v>
      </c>
      <c r="D12942">
        <v>169603</v>
      </c>
      <c r="E12942">
        <v>1640</v>
      </c>
      <c r="F12942">
        <v>3</v>
      </c>
      <c r="G12942">
        <v>29.757000000000001</v>
      </c>
      <c r="H12942" s="1">
        <v>42976</v>
      </c>
      <c r="I12942">
        <v>40</v>
      </c>
      <c r="J12942">
        <v>25.888500000000001</v>
      </c>
      <c r="K12942">
        <v>9.8539999999999992</v>
      </c>
      <c r="L12942" t="s">
        <v>17</v>
      </c>
      <c r="M12942">
        <v>1.2542</v>
      </c>
    </row>
    <row r="12943" spans="1:13" x14ac:dyDescent="0.25">
      <c r="A12943">
        <v>279803</v>
      </c>
      <c r="B12943">
        <v>0</v>
      </c>
      <c r="C12943" s="1">
        <v>42976</v>
      </c>
      <c r="D12943">
        <v>1982635</v>
      </c>
      <c r="E12943">
        <v>645</v>
      </c>
      <c r="F12943">
        <v>8</v>
      </c>
      <c r="G12943">
        <v>313.5</v>
      </c>
      <c r="H12943" s="1">
        <v>42979</v>
      </c>
      <c r="I12943">
        <v>999999</v>
      </c>
      <c r="J12943">
        <v>313.5</v>
      </c>
      <c r="K12943">
        <v>103.875</v>
      </c>
      <c r="L12943" t="s">
        <v>13</v>
      </c>
      <c r="M12943">
        <v>1</v>
      </c>
    </row>
    <row r="12944" spans="1:13" x14ac:dyDescent="0.25">
      <c r="A12944">
        <v>279803</v>
      </c>
      <c r="B12944">
        <v>1</v>
      </c>
      <c r="C12944" s="1">
        <v>42976</v>
      </c>
      <c r="D12944">
        <v>1982635</v>
      </c>
      <c r="E12944">
        <v>1413</v>
      </c>
      <c r="F12944">
        <v>1</v>
      </c>
      <c r="G12944">
        <v>418.6</v>
      </c>
      <c r="H12944" s="1">
        <v>42979</v>
      </c>
      <c r="I12944">
        <v>999999</v>
      </c>
      <c r="J12944">
        <v>389.298</v>
      </c>
      <c r="K12944">
        <v>192.5</v>
      </c>
      <c r="L12944" t="s">
        <v>13</v>
      </c>
      <c r="M12944">
        <v>1</v>
      </c>
    </row>
    <row r="12945" spans="1:13" x14ac:dyDescent="0.25">
      <c r="A12945">
        <v>279803</v>
      </c>
      <c r="B12945">
        <v>2</v>
      </c>
      <c r="C12945" s="1">
        <v>42976</v>
      </c>
      <c r="D12945">
        <v>1982635</v>
      </c>
      <c r="E12945">
        <v>1450</v>
      </c>
      <c r="F12945">
        <v>2</v>
      </c>
      <c r="G12945">
        <v>431.2</v>
      </c>
      <c r="H12945" s="1">
        <v>42979</v>
      </c>
      <c r="I12945">
        <v>999999</v>
      </c>
      <c r="J12945">
        <v>426.88799999999998</v>
      </c>
      <c r="K12945">
        <v>198.29599999999999</v>
      </c>
      <c r="L12945" t="s">
        <v>13</v>
      </c>
      <c r="M12945">
        <v>1</v>
      </c>
    </row>
    <row r="12946" spans="1:13" x14ac:dyDescent="0.25">
      <c r="A12946">
        <v>279803</v>
      </c>
      <c r="B12946">
        <v>3</v>
      </c>
      <c r="C12946" s="1">
        <v>42976</v>
      </c>
      <c r="D12946">
        <v>1982635</v>
      </c>
      <c r="E12946">
        <v>1496</v>
      </c>
      <c r="F12946">
        <v>1</v>
      </c>
      <c r="G12946">
        <v>403.2</v>
      </c>
      <c r="H12946" s="1">
        <v>42979</v>
      </c>
      <c r="I12946">
        <v>999999</v>
      </c>
      <c r="J12946">
        <v>403.2</v>
      </c>
      <c r="K12946">
        <v>185.416</v>
      </c>
      <c r="L12946" t="s">
        <v>13</v>
      </c>
      <c r="M12946">
        <v>1</v>
      </c>
    </row>
    <row r="12947" spans="1:13" x14ac:dyDescent="0.25">
      <c r="A12947">
        <v>279900</v>
      </c>
      <c r="B12947">
        <v>0</v>
      </c>
      <c r="C12947" s="1">
        <v>42977</v>
      </c>
      <c r="D12947">
        <v>548362</v>
      </c>
      <c r="E12947">
        <v>500</v>
      </c>
      <c r="F12947">
        <v>1</v>
      </c>
      <c r="G12947">
        <v>103.5</v>
      </c>
      <c r="H12947" s="1">
        <v>42977</v>
      </c>
      <c r="I12947">
        <v>240</v>
      </c>
      <c r="J12947">
        <v>103.5</v>
      </c>
      <c r="K12947">
        <v>34.29</v>
      </c>
      <c r="L12947" t="s">
        <v>14</v>
      </c>
      <c r="M12947">
        <v>0.83919999999999995</v>
      </c>
    </row>
    <row r="12948" spans="1:13" x14ac:dyDescent="0.25">
      <c r="A12948">
        <v>279900</v>
      </c>
      <c r="B12948">
        <v>1</v>
      </c>
      <c r="C12948" s="1">
        <v>42977</v>
      </c>
      <c r="D12948">
        <v>548362</v>
      </c>
      <c r="E12948">
        <v>1690</v>
      </c>
      <c r="F12948">
        <v>1</v>
      </c>
      <c r="G12948">
        <v>15.291</v>
      </c>
      <c r="H12948" s="1">
        <v>42977</v>
      </c>
      <c r="I12948">
        <v>240</v>
      </c>
      <c r="J12948">
        <v>15.291</v>
      </c>
      <c r="K12948">
        <v>5.0670000000000002</v>
      </c>
      <c r="L12948" t="s">
        <v>14</v>
      </c>
      <c r="M12948">
        <v>0.83919999999999995</v>
      </c>
    </row>
    <row r="12949" spans="1:13" x14ac:dyDescent="0.25">
      <c r="A12949">
        <v>279901</v>
      </c>
      <c r="B12949">
        <v>0</v>
      </c>
      <c r="C12949" s="1">
        <v>42977</v>
      </c>
      <c r="D12949">
        <v>469200</v>
      </c>
      <c r="E12949">
        <v>821</v>
      </c>
      <c r="F12949">
        <v>1</v>
      </c>
      <c r="G12949">
        <v>44.85</v>
      </c>
      <c r="H12949" s="1">
        <v>42977</v>
      </c>
      <c r="I12949">
        <v>200</v>
      </c>
      <c r="J12949">
        <v>44.85</v>
      </c>
      <c r="K12949">
        <v>20.625</v>
      </c>
      <c r="L12949" t="s">
        <v>14</v>
      </c>
      <c r="M12949">
        <v>0.83919999999999995</v>
      </c>
    </row>
    <row r="12950" spans="1:13" x14ac:dyDescent="0.25">
      <c r="A12950">
        <v>279901</v>
      </c>
      <c r="B12950">
        <v>1</v>
      </c>
      <c r="C12950" s="1">
        <v>42977</v>
      </c>
      <c r="D12950">
        <v>469200</v>
      </c>
      <c r="E12950">
        <v>2185</v>
      </c>
      <c r="F12950">
        <v>2</v>
      </c>
      <c r="G12950">
        <v>146.69999999999999</v>
      </c>
      <c r="H12950" s="1">
        <v>42977</v>
      </c>
      <c r="I12950">
        <v>200</v>
      </c>
      <c r="J12950">
        <v>146.69999999999999</v>
      </c>
      <c r="K12950">
        <v>74.790000000000006</v>
      </c>
      <c r="L12950" t="s">
        <v>14</v>
      </c>
      <c r="M12950">
        <v>0.83919999999999995</v>
      </c>
    </row>
    <row r="12951" spans="1:13" x14ac:dyDescent="0.25">
      <c r="A12951">
        <v>279902</v>
      </c>
      <c r="B12951">
        <v>0</v>
      </c>
      <c r="C12951" s="1">
        <v>42977</v>
      </c>
      <c r="D12951">
        <v>606019</v>
      </c>
      <c r="E12951">
        <v>500</v>
      </c>
      <c r="F12951">
        <v>2</v>
      </c>
      <c r="G12951">
        <v>103.5</v>
      </c>
      <c r="H12951" s="1">
        <v>42980</v>
      </c>
      <c r="I12951">
        <v>999999</v>
      </c>
      <c r="J12951">
        <v>94.185000000000002</v>
      </c>
      <c r="K12951">
        <v>34.29</v>
      </c>
      <c r="L12951" t="s">
        <v>14</v>
      </c>
      <c r="M12951">
        <v>0.83919999999999995</v>
      </c>
    </row>
    <row r="12952" spans="1:13" x14ac:dyDescent="0.25">
      <c r="A12952">
        <v>279903</v>
      </c>
      <c r="B12952">
        <v>0</v>
      </c>
      <c r="C12952" s="1">
        <v>42977</v>
      </c>
      <c r="D12952">
        <v>234270</v>
      </c>
      <c r="E12952">
        <v>1993</v>
      </c>
      <c r="F12952">
        <v>2</v>
      </c>
      <c r="G12952">
        <v>89.991</v>
      </c>
      <c r="H12952" s="1">
        <v>42977</v>
      </c>
      <c r="I12952">
        <v>90</v>
      </c>
      <c r="J12952">
        <v>89.991</v>
      </c>
      <c r="K12952">
        <v>45.881999999999998</v>
      </c>
      <c r="L12952" t="s">
        <v>15</v>
      </c>
      <c r="M12952">
        <v>1.2555000000000001</v>
      </c>
    </row>
    <row r="12953" spans="1:13" x14ac:dyDescent="0.25">
      <c r="A12953">
        <v>279903</v>
      </c>
      <c r="B12953">
        <v>1</v>
      </c>
      <c r="C12953" s="1">
        <v>42977</v>
      </c>
      <c r="D12953">
        <v>234270</v>
      </c>
      <c r="E12953">
        <v>199</v>
      </c>
      <c r="F12953">
        <v>1</v>
      </c>
      <c r="G12953">
        <v>540.54999999999995</v>
      </c>
      <c r="H12953" s="1">
        <v>42977</v>
      </c>
      <c r="I12953">
        <v>90</v>
      </c>
      <c r="J12953">
        <v>540.54999999999995</v>
      </c>
      <c r="K12953">
        <v>248.577</v>
      </c>
      <c r="L12953" t="s">
        <v>15</v>
      </c>
      <c r="M12953">
        <v>1.2555000000000001</v>
      </c>
    </row>
    <row r="12954" spans="1:13" x14ac:dyDescent="0.25">
      <c r="A12954">
        <v>279903</v>
      </c>
      <c r="B12954">
        <v>2</v>
      </c>
      <c r="C12954" s="1">
        <v>42977</v>
      </c>
      <c r="D12954">
        <v>234270</v>
      </c>
      <c r="E12954">
        <v>2383</v>
      </c>
      <c r="F12954">
        <v>5</v>
      </c>
      <c r="G12954">
        <v>572.39099999999996</v>
      </c>
      <c r="H12954" s="1">
        <v>42977</v>
      </c>
      <c r="I12954">
        <v>90</v>
      </c>
      <c r="J12954">
        <v>497.98009999999999</v>
      </c>
      <c r="K12954">
        <v>189.648</v>
      </c>
      <c r="L12954" t="s">
        <v>15</v>
      </c>
      <c r="M12954">
        <v>1.2555000000000001</v>
      </c>
    </row>
    <row r="12955" spans="1:13" x14ac:dyDescent="0.25">
      <c r="A12955">
        <v>279903</v>
      </c>
      <c r="B12955">
        <v>3</v>
      </c>
      <c r="C12955" s="1">
        <v>42977</v>
      </c>
      <c r="D12955">
        <v>234270</v>
      </c>
      <c r="E12955">
        <v>426</v>
      </c>
      <c r="F12955">
        <v>3</v>
      </c>
      <c r="G12955">
        <v>749.85</v>
      </c>
      <c r="H12955" s="1">
        <v>42977</v>
      </c>
      <c r="I12955">
        <v>90</v>
      </c>
      <c r="J12955">
        <v>667.36649999999997</v>
      </c>
      <c r="K12955">
        <v>382.29</v>
      </c>
      <c r="L12955" t="s">
        <v>15</v>
      </c>
      <c r="M12955">
        <v>1.2555000000000001</v>
      </c>
    </row>
    <row r="12956" spans="1:13" x14ac:dyDescent="0.25">
      <c r="A12956">
        <v>279904</v>
      </c>
      <c r="B12956">
        <v>0</v>
      </c>
      <c r="C12956" s="1">
        <v>42977</v>
      </c>
      <c r="D12956">
        <v>1219057</v>
      </c>
      <c r="E12956">
        <v>469</v>
      </c>
      <c r="F12956">
        <v>3</v>
      </c>
      <c r="G12956">
        <v>148.5</v>
      </c>
      <c r="H12956" s="1">
        <v>42979</v>
      </c>
      <c r="I12956">
        <v>999999</v>
      </c>
      <c r="J12956">
        <v>129.19499999999999</v>
      </c>
      <c r="K12956">
        <v>75.704999999999998</v>
      </c>
      <c r="L12956" t="s">
        <v>13</v>
      </c>
      <c r="M12956">
        <v>1</v>
      </c>
    </row>
    <row r="12957" spans="1:13" x14ac:dyDescent="0.25">
      <c r="A12957">
        <v>279904</v>
      </c>
      <c r="B12957">
        <v>1</v>
      </c>
      <c r="C12957" s="1">
        <v>42977</v>
      </c>
      <c r="D12957">
        <v>1219057</v>
      </c>
      <c r="E12957">
        <v>130</v>
      </c>
      <c r="F12957">
        <v>1</v>
      </c>
      <c r="G12957">
        <v>190</v>
      </c>
      <c r="H12957" s="1">
        <v>42979</v>
      </c>
      <c r="I12957">
        <v>999999</v>
      </c>
      <c r="J12957">
        <v>190</v>
      </c>
      <c r="K12957">
        <v>96.871499999999997</v>
      </c>
      <c r="L12957" t="s">
        <v>13</v>
      </c>
      <c r="M12957">
        <v>1</v>
      </c>
    </row>
    <row r="12958" spans="1:13" x14ac:dyDescent="0.25">
      <c r="A12958">
        <v>279904</v>
      </c>
      <c r="B12958">
        <v>2</v>
      </c>
      <c r="C12958" s="1">
        <v>42977</v>
      </c>
      <c r="D12958">
        <v>1219057</v>
      </c>
      <c r="E12958">
        <v>1447</v>
      </c>
      <c r="F12958">
        <v>2</v>
      </c>
      <c r="G12958">
        <v>418.6</v>
      </c>
      <c r="H12958" s="1">
        <v>42979</v>
      </c>
      <c r="I12958">
        <v>999999</v>
      </c>
      <c r="J12958">
        <v>414.41399999999999</v>
      </c>
      <c r="K12958">
        <v>192.5</v>
      </c>
      <c r="L12958" t="s">
        <v>13</v>
      </c>
      <c r="M12958">
        <v>1</v>
      </c>
    </row>
    <row r="12959" spans="1:13" x14ac:dyDescent="0.25">
      <c r="A12959">
        <v>279904</v>
      </c>
      <c r="B12959">
        <v>3</v>
      </c>
      <c r="C12959" s="1">
        <v>42977</v>
      </c>
      <c r="D12959">
        <v>1219057</v>
      </c>
      <c r="E12959">
        <v>1595</v>
      </c>
      <c r="F12959">
        <v>3</v>
      </c>
      <c r="G12959">
        <v>29.757000000000001</v>
      </c>
      <c r="H12959" s="1">
        <v>42979</v>
      </c>
      <c r="I12959">
        <v>999999</v>
      </c>
      <c r="J12959">
        <v>25.888500000000001</v>
      </c>
      <c r="K12959">
        <v>9.8539999999999992</v>
      </c>
      <c r="L12959" t="s">
        <v>13</v>
      </c>
      <c r="M12959">
        <v>1</v>
      </c>
    </row>
    <row r="12960" spans="1:13" x14ac:dyDescent="0.25">
      <c r="A12960">
        <v>279904</v>
      </c>
      <c r="B12960">
        <v>4</v>
      </c>
      <c r="C12960" s="1">
        <v>42977</v>
      </c>
      <c r="D12960">
        <v>1219057</v>
      </c>
      <c r="E12960">
        <v>1634</v>
      </c>
      <c r="F12960">
        <v>6</v>
      </c>
      <c r="G12960">
        <v>12.987</v>
      </c>
      <c r="H12960" s="1">
        <v>42979</v>
      </c>
      <c r="I12960">
        <v>999999</v>
      </c>
      <c r="J12960">
        <v>12.207700000000001</v>
      </c>
      <c r="K12960">
        <v>6.617</v>
      </c>
      <c r="L12960" t="s">
        <v>13</v>
      </c>
      <c r="M12960">
        <v>1</v>
      </c>
    </row>
    <row r="12961" spans="1:13" x14ac:dyDescent="0.25">
      <c r="A12961">
        <v>279904</v>
      </c>
      <c r="B12961">
        <v>5</v>
      </c>
      <c r="C12961" s="1">
        <v>42977</v>
      </c>
      <c r="D12961">
        <v>1219057</v>
      </c>
      <c r="E12961">
        <v>1624</v>
      </c>
      <c r="F12961">
        <v>3</v>
      </c>
      <c r="G12961">
        <v>284.7</v>
      </c>
      <c r="H12961" s="1">
        <v>42979</v>
      </c>
      <c r="I12961">
        <v>999999</v>
      </c>
      <c r="J12961">
        <v>261.92399999999998</v>
      </c>
      <c r="K12961">
        <v>94.328000000000003</v>
      </c>
      <c r="L12961" t="s">
        <v>13</v>
      </c>
      <c r="M12961">
        <v>1</v>
      </c>
    </row>
    <row r="12962" spans="1:13" x14ac:dyDescent="0.25">
      <c r="A12962">
        <v>279905</v>
      </c>
      <c r="B12962">
        <v>0</v>
      </c>
      <c r="C12962" s="1">
        <v>42977</v>
      </c>
      <c r="D12962">
        <v>1783077</v>
      </c>
      <c r="E12962">
        <v>849</v>
      </c>
      <c r="F12962">
        <v>2</v>
      </c>
      <c r="G12962">
        <v>23.4</v>
      </c>
      <c r="H12962" s="1">
        <v>42977</v>
      </c>
      <c r="I12962">
        <v>430</v>
      </c>
      <c r="J12962">
        <v>20.591999999999999</v>
      </c>
      <c r="K12962">
        <v>11.925000000000001</v>
      </c>
      <c r="L12962" t="s">
        <v>13</v>
      </c>
      <c r="M12962">
        <v>1</v>
      </c>
    </row>
    <row r="12963" spans="1:13" x14ac:dyDescent="0.25">
      <c r="A12963">
        <v>279905</v>
      </c>
      <c r="B12963">
        <v>1</v>
      </c>
      <c r="C12963" s="1">
        <v>42977</v>
      </c>
      <c r="D12963">
        <v>1783077</v>
      </c>
      <c r="E12963">
        <v>164</v>
      </c>
      <c r="F12963">
        <v>1</v>
      </c>
      <c r="G12963">
        <v>1512.59</v>
      </c>
      <c r="H12963" s="1">
        <v>42977</v>
      </c>
      <c r="I12963">
        <v>430</v>
      </c>
      <c r="J12963">
        <v>1512.59</v>
      </c>
      <c r="K12963">
        <v>501.15350000000001</v>
      </c>
      <c r="L12963" t="s">
        <v>13</v>
      </c>
      <c r="M12963">
        <v>1</v>
      </c>
    </row>
    <row r="12964" spans="1:13" x14ac:dyDescent="0.25">
      <c r="A12964">
        <v>280000</v>
      </c>
      <c r="B12964">
        <v>0</v>
      </c>
      <c r="C12964" s="1">
        <v>42978</v>
      </c>
      <c r="D12964">
        <v>1756470</v>
      </c>
      <c r="E12964">
        <v>1592</v>
      </c>
      <c r="F12964">
        <v>1</v>
      </c>
      <c r="G12964">
        <v>23.387</v>
      </c>
      <c r="H12964" s="1">
        <v>42979</v>
      </c>
      <c r="I12964">
        <v>999999</v>
      </c>
      <c r="J12964">
        <v>22.217600000000001</v>
      </c>
      <c r="K12964">
        <v>10.750999999999999</v>
      </c>
      <c r="L12964" t="s">
        <v>13</v>
      </c>
      <c r="M12964">
        <v>1</v>
      </c>
    </row>
    <row r="12965" spans="1:13" x14ac:dyDescent="0.25">
      <c r="A12965">
        <v>280000</v>
      </c>
      <c r="B12965">
        <v>1</v>
      </c>
      <c r="C12965" s="1">
        <v>42978</v>
      </c>
      <c r="D12965">
        <v>1756470</v>
      </c>
      <c r="E12965">
        <v>153</v>
      </c>
      <c r="F12965">
        <v>3</v>
      </c>
      <c r="G12965">
        <v>446.47149999999999</v>
      </c>
      <c r="H12965" s="1">
        <v>42979</v>
      </c>
      <c r="I12965">
        <v>999999</v>
      </c>
      <c r="J12965">
        <v>397.3596</v>
      </c>
      <c r="K12965">
        <v>205.31399999999999</v>
      </c>
      <c r="L12965" t="s">
        <v>13</v>
      </c>
      <c r="M12965">
        <v>1</v>
      </c>
    </row>
    <row r="12966" spans="1:13" x14ac:dyDescent="0.25">
      <c r="A12966">
        <v>280001</v>
      </c>
      <c r="B12966">
        <v>0</v>
      </c>
      <c r="C12966" s="1">
        <v>42978</v>
      </c>
      <c r="D12966">
        <v>205618</v>
      </c>
      <c r="E12966">
        <v>1700</v>
      </c>
      <c r="F12966">
        <v>4</v>
      </c>
      <c r="G12966">
        <v>7.992</v>
      </c>
      <c r="H12966" s="1">
        <v>42982</v>
      </c>
      <c r="I12966">
        <v>999999</v>
      </c>
      <c r="J12966">
        <v>7.4325000000000001</v>
      </c>
      <c r="K12966">
        <v>3.6720000000000002</v>
      </c>
      <c r="L12966" t="s">
        <v>15</v>
      </c>
      <c r="M12966">
        <v>1.266</v>
      </c>
    </row>
    <row r="12967" spans="1:13" x14ac:dyDescent="0.25">
      <c r="A12967">
        <v>280001</v>
      </c>
      <c r="B12967">
        <v>1</v>
      </c>
      <c r="C12967" s="1">
        <v>42978</v>
      </c>
      <c r="D12967">
        <v>205618</v>
      </c>
      <c r="E12967">
        <v>1640</v>
      </c>
      <c r="F12967">
        <v>3</v>
      </c>
      <c r="G12967">
        <v>29.757000000000001</v>
      </c>
      <c r="H12967" s="1">
        <v>42982</v>
      </c>
      <c r="I12967">
        <v>999999</v>
      </c>
      <c r="J12967">
        <v>27.3764</v>
      </c>
      <c r="K12967">
        <v>9.8539999999999992</v>
      </c>
      <c r="L12967" t="s">
        <v>15</v>
      </c>
      <c r="M12967">
        <v>1.266</v>
      </c>
    </row>
    <row r="12968" spans="1:13" x14ac:dyDescent="0.25">
      <c r="A12968">
        <v>280001</v>
      </c>
      <c r="B12968">
        <v>2</v>
      </c>
      <c r="C12968" s="1">
        <v>42978</v>
      </c>
      <c r="D12968">
        <v>205618</v>
      </c>
      <c r="E12968">
        <v>2511</v>
      </c>
      <c r="F12968">
        <v>1</v>
      </c>
      <c r="G12968">
        <v>5.6840000000000002</v>
      </c>
      <c r="H12968" s="1">
        <v>42982</v>
      </c>
      <c r="I12968">
        <v>999999</v>
      </c>
      <c r="J12968">
        <v>5.1723999999999997</v>
      </c>
      <c r="K12968">
        <v>2.8980000000000001</v>
      </c>
      <c r="L12968" t="s">
        <v>15</v>
      </c>
      <c r="M12968">
        <v>1.266</v>
      </c>
    </row>
    <row r="12969" spans="1:13" x14ac:dyDescent="0.25">
      <c r="A12969">
        <v>280002</v>
      </c>
      <c r="B12969">
        <v>0</v>
      </c>
      <c r="C12969" s="1">
        <v>42978</v>
      </c>
      <c r="D12969">
        <v>1367344</v>
      </c>
      <c r="E12969">
        <v>2139</v>
      </c>
      <c r="F12969">
        <v>1</v>
      </c>
      <c r="G12969">
        <v>116.91</v>
      </c>
      <c r="H12969" s="1">
        <v>42978</v>
      </c>
      <c r="I12969">
        <v>550</v>
      </c>
      <c r="J12969">
        <v>116.91</v>
      </c>
      <c r="K12969">
        <v>59.606999999999999</v>
      </c>
      <c r="L12969" t="s">
        <v>13</v>
      </c>
      <c r="M12969">
        <v>1</v>
      </c>
    </row>
    <row r="12970" spans="1:13" x14ac:dyDescent="0.25">
      <c r="A12970">
        <v>280002</v>
      </c>
      <c r="B12970">
        <v>1</v>
      </c>
      <c r="C12970" s="1">
        <v>42978</v>
      </c>
      <c r="D12970">
        <v>1367344</v>
      </c>
      <c r="E12970">
        <v>1421</v>
      </c>
      <c r="F12970">
        <v>1</v>
      </c>
      <c r="G12970">
        <v>406</v>
      </c>
      <c r="H12970" s="1">
        <v>42978</v>
      </c>
      <c r="I12970">
        <v>550</v>
      </c>
      <c r="J12970">
        <v>373.52</v>
      </c>
      <c r="K12970">
        <v>186.70400000000001</v>
      </c>
      <c r="L12970" t="s">
        <v>13</v>
      </c>
      <c r="M12970">
        <v>1</v>
      </c>
    </row>
    <row r="12971" spans="1:13" x14ac:dyDescent="0.25">
      <c r="A12971">
        <v>280002</v>
      </c>
      <c r="B12971">
        <v>2</v>
      </c>
      <c r="C12971" s="1">
        <v>42978</v>
      </c>
      <c r="D12971">
        <v>1367344</v>
      </c>
      <c r="E12971">
        <v>1599</v>
      </c>
      <c r="F12971">
        <v>4</v>
      </c>
      <c r="G12971">
        <v>75.244</v>
      </c>
      <c r="H12971" s="1">
        <v>42978</v>
      </c>
      <c r="I12971">
        <v>550</v>
      </c>
      <c r="J12971">
        <v>75.244</v>
      </c>
      <c r="K12971">
        <v>34.606000000000002</v>
      </c>
      <c r="L12971" t="s">
        <v>13</v>
      </c>
      <c r="M12971">
        <v>1</v>
      </c>
    </row>
    <row r="12972" spans="1:13" x14ac:dyDescent="0.25">
      <c r="A12972">
        <v>280002</v>
      </c>
      <c r="B12972">
        <v>3</v>
      </c>
      <c r="C12972" s="1">
        <v>42978</v>
      </c>
      <c r="D12972">
        <v>1367344</v>
      </c>
      <c r="E12972">
        <v>1384</v>
      </c>
      <c r="F12972">
        <v>3</v>
      </c>
      <c r="G12972">
        <v>23.786000000000001</v>
      </c>
      <c r="H12972" s="1">
        <v>42978</v>
      </c>
      <c r="I12972">
        <v>550</v>
      </c>
      <c r="J12972">
        <v>23.786000000000001</v>
      </c>
      <c r="K12972">
        <v>12.124000000000001</v>
      </c>
      <c r="L12972" t="s">
        <v>13</v>
      </c>
      <c r="M12972">
        <v>1</v>
      </c>
    </row>
    <row r="12973" spans="1:13" x14ac:dyDescent="0.25">
      <c r="A12973">
        <v>280002</v>
      </c>
      <c r="B12973">
        <v>4</v>
      </c>
      <c r="C12973" s="1">
        <v>42978</v>
      </c>
      <c r="D12973">
        <v>1367344</v>
      </c>
      <c r="E12973">
        <v>663</v>
      </c>
      <c r="F12973">
        <v>4</v>
      </c>
      <c r="G12973">
        <v>372</v>
      </c>
      <c r="H12973" s="1">
        <v>42978</v>
      </c>
      <c r="I12973">
        <v>550</v>
      </c>
      <c r="J12973">
        <v>327.36</v>
      </c>
      <c r="K12973">
        <v>123.255</v>
      </c>
      <c r="L12973" t="s">
        <v>13</v>
      </c>
      <c r="M12973">
        <v>1</v>
      </c>
    </row>
    <row r="12974" spans="1:13" x14ac:dyDescent="0.25">
      <c r="A12974">
        <v>280002</v>
      </c>
      <c r="B12974">
        <v>5</v>
      </c>
      <c r="C12974" s="1">
        <v>42978</v>
      </c>
      <c r="D12974">
        <v>1367344</v>
      </c>
      <c r="E12974">
        <v>417</v>
      </c>
      <c r="F12974">
        <v>1</v>
      </c>
      <c r="G12974">
        <v>898.5</v>
      </c>
      <c r="H12974" s="1">
        <v>42978</v>
      </c>
      <c r="I12974">
        <v>550</v>
      </c>
      <c r="J12974">
        <v>898.5</v>
      </c>
      <c r="K12974">
        <v>413.19</v>
      </c>
      <c r="L12974" t="s">
        <v>13</v>
      </c>
      <c r="M12974">
        <v>1</v>
      </c>
    </row>
    <row r="12975" spans="1:13" x14ac:dyDescent="0.25">
      <c r="A12975">
        <v>280003</v>
      </c>
      <c r="B12975">
        <v>0</v>
      </c>
      <c r="C12975" s="1">
        <v>42978</v>
      </c>
      <c r="D12975">
        <v>1223699</v>
      </c>
      <c r="E12975">
        <v>1693</v>
      </c>
      <c r="F12975">
        <v>1</v>
      </c>
      <c r="G12975">
        <v>6.1920000000000002</v>
      </c>
      <c r="H12975" s="1">
        <v>42980</v>
      </c>
      <c r="I12975">
        <v>999999</v>
      </c>
      <c r="J12975">
        <v>5.6966000000000001</v>
      </c>
      <c r="K12975">
        <v>2.8439999999999999</v>
      </c>
      <c r="L12975" t="s">
        <v>13</v>
      </c>
      <c r="M12975">
        <v>1</v>
      </c>
    </row>
    <row r="12976" spans="1:13" x14ac:dyDescent="0.25">
      <c r="A12976">
        <v>280003</v>
      </c>
      <c r="B12976">
        <v>1</v>
      </c>
      <c r="C12976" s="1">
        <v>42978</v>
      </c>
      <c r="D12976">
        <v>1223699</v>
      </c>
      <c r="E12976">
        <v>1267</v>
      </c>
      <c r="F12976">
        <v>3</v>
      </c>
      <c r="G12976">
        <v>54.956000000000003</v>
      </c>
      <c r="H12976" s="1">
        <v>42980</v>
      </c>
      <c r="I12976">
        <v>999999</v>
      </c>
      <c r="J12976">
        <v>51.6586</v>
      </c>
      <c r="K12976">
        <v>28.016999999999999</v>
      </c>
      <c r="L12976" t="s">
        <v>13</v>
      </c>
      <c r="M12976">
        <v>1</v>
      </c>
    </row>
    <row r="12977" spans="1:13" x14ac:dyDescent="0.25">
      <c r="A12977">
        <v>280004</v>
      </c>
      <c r="B12977">
        <v>0</v>
      </c>
      <c r="C12977" s="1">
        <v>42978</v>
      </c>
      <c r="D12977">
        <v>961200</v>
      </c>
      <c r="E12977">
        <v>1176</v>
      </c>
      <c r="F12977">
        <v>3</v>
      </c>
      <c r="G12977">
        <v>1100</v>
      </c>
      <c r="H12977" s="1">
        <v>42979</v>
      </c>
      <c r="I12977">
        <v>999999</v>
      </c>
      <c r="J12977">
        <v>1001</v>
      </c>
      <c r="K12977">
        <v>364.452</v>
      </c>
      <c r="L12977" t="s">
        <v>16</v>
      </c>
      <c r="M12977">
        <v>0.77780000000000005</v>
      </c>
    </row>
    <row r="12978" spans="1:13" x14ac:dyDescent="0.25">
      <c r="A12978">
        <v>280004</v>
      </c>
      <c r="B12978">
        <v>1</v>
      </c>
      <c r="C12978" s="1">
        <v>42978</v>
      </c>
      <c r="D12978">
        <v>961200</v>
      </c>
      <c r="E12978">
        <v>1787</v>
      </c>
      <c r="F12978">
        <v>2</v>
      </c>
      <c r="G12978">
        <v>38.700000000000003</v>
      </c>
      <c r="H12978" s="1">
        <v>42979</v>
      </c>
      <c r="I12978">
        <v>999999</v>
      </c>
      <c r="J12978">
        <v>38.700000000000003</v>
      </c>
      <c r="K12978">
        <v>19.728000000000002</v>
      </c>
      <c r="L12978" t="s">
        <v>16</v>
      </c>
      <c r="M12978">
        <v>0.77780000000000005</v>
      </c>
    </row>
    <row r="12979" spans="1:13" x14ac:dyDescent="0.25">
      <c r="A12979">
        <v>280004</v>
      </c>
      <c r="B12979">
        <v>2</v>
      </c>
      <c r="C12979" s="1">
        <v>42978</v>
      </c>
      <c r="D12979">
        <v>961200</v>
      </c>
      <c r="E12979">
        <v>2505</v>
      </c>
      <c r="F12979">
        <v>6</v>
      </c>
      <c r="G12979">
        <v>13.986000000000001</v>
      </c>
      <c r="H12979" s="1">
        <v>42979</v>
      </c>
      <c r="I12979">
        <v>999999</v>
      </c>
      <c r="J12979">
        <v>12.7272</v>
      </c>
      <c r="K12979">
        <v>7.1260000000000003</v>
      </c>
      <c r="L12979" t="s">
        <v>16</v>
      </c>
      <c r="M12979">
        <v>0.77780000000000005</v>
      </c>
    </row>
    <row r="12980" spans="1:13" x14ac:dyDescent="0.25">
      <c r="A12980">
        <v>280005</v>
      </c>
      <c r="B12980">
        <v>0</v>
      </c>
      <c r="C12980" s="1">
        <v>42978</v>
      </c>
      <c r="D12980">
        <v>1520252</v>
      </c>
      <c r="E12980">
        <v>1699</v>
      </c>
      <c r="F12980">
        <v>5</v>
      </c>
      <c r="G12980">
        <v>6.1920000000000002</v>
      </c>
      <c r="H12980" s="1">
        <v>42983</v>
      </c>
      <c r="I12980">
        <v>999999</v>
      </c>
      <c r="J12980">
        <v>5.5107999999999997</v>
      </c>
      <c r="K12980">
        <v>2.8439999999999999</v>
      </c>
      <c r="L12980" t="s">
        <v>13</v>
      </c>
      <c r="M12980">
        <v>1</v>
      </c>
    </row>
    <row r="12981" spans="1:13" x14ac:dyDescent="0.25">
      <c r="A12981">
        <v>280100</v>
      </c>
      <c r="B12981">
        <v>0</v>
      </c>
      <c r="C12981" s="1">
        <v>42979</v>
      </c>
      <c r="D12981">
        <v>1392223</v>
      </c>
      <c r="E12981">
        <v>306</v>
      </c>
      <c r="F12981">
        <v>1</v>
      </c>
      <c r="G12981">
        <v>350.55</v>
      </c>
      <c r="H12981" s="1">
        <v>42981</v>
      </c>
      <c r="I12981">
        <v>999999</v>
      </c>
      <c r="J12981">
        <v>311.98950000000002</v>
      </c>
      <c r="K12981">
        <v>161.2055</v>
      </c>
      <c r="L12981" t="s">
        <v>13</v>
      </c>
      <c r="M12981">
        <v>1</v>
      </c>
    </row>
    <row r="12982" spans="1:13" x14ac:dyDescent="0.25">
      <c r="A12982">
        <v>280100</v>
      </c>
      <c r="B12982">
        <v>1</v>
      </c>
      <c r="C12982" s="1">
        <v>42979</v>
      </c>
      <c r="D12982">
        <v>1392223</v>
      </c>
      <c r="E12982">
        <v>1381</v>
      </c>
      <c r="F12982">
        <v>5</v>
      </c>
      <c r="G12982">
        <v>32.186</v>
      </c>
      <c r="H12982" s="1">
        <v>42981</v>
      </c>
      <c r="I12982">
        <v>999999</v>
      </c>
      <c r="J12982">
        <v>28.001799999999999</v>
      </c>
      <c r="K12982">
        <v>14.798</v>
      </c>
      <c r="L12982" t="s">
        <v>13</v>
      </c>
      <c r="M12982">
        <v>1</v>
      </c>
    </row>
    <row r="12983" spans="1:13" x14ac:dyDescent="0.25">
      <c r="A12983">
        <v>280100</v>
      </c>
      <c r="B12983">
        <v>2</v>
      </c>
      <c r="C12983" s="1">
        <v>42979</v>
      </c>
      <c r="D12983">
        <v>1392223</v>
      </c>
      <c r="E12983">
        <v>159</v>
      </c>
      <c r="F12983">
        <v>6</v>
      </c>
      <c r="G12983">
        <v>1044.9905000000001</v>
      </c>
      <c r="H12983" s="1">
        <v>42981</v>
      </c>
      <c r="I12983">
        <v>999999</v>
      </c>
      <c r="J12983">
        <v>961.39120000000003</v>
      </c>
      <c r="K12983">
        <v>480.5575</v>
      </c>
      <c r="L12983" t="s">
        <v>13</v>
      </c>
      <c r="M12983">
        <v>1</v>
      </c>
    </row>
    <row r="12984" spans="1:13" x14ac:dyDescent="0.25">
      <c r="A12984">
        <v>280101</v>
      </c>
      <c r="B12984">
        <v>0</v>
      </c>
      <c r="C12984" s="1">
        <v>42979</v>
      </c>
      <c r="D12984">
        <v>1575905</v>
      </c>
      <c r="E12984">
        <v>405</v>
      </c>
      <c r="F12984">
        <v>3</v>
      </c>
      <c r="G12984">
        <v>1048.5</v>
      </c>
      <c r="H12984" s="1">
        <v>42979</v>
      </c>
      <c r="I12984">
        <v>500</v>
      </c>
      <c r="J12984">
        <v>1048.5</v>
      </c>
      <c r="K12984">
        <v>482.16</v>
      </c>
      <c r="L12984" t="s">
        <v>13</v>
      </c>
      <c r="M12984">
        <v>1</v>
      </c>
    </row>
    <row r="12985" spans="1:13" x14ac:dyDescent="0.25">
      <c r="A12985">
        <v>280102</v>
      </c>
      <c r="B12985">
        <v>0</v>
      </c>
      <c r="C12985" s="1">
        <v>42979</v>
      </c>
      <c r="D12985">
        <v>553967</v>
      </c>
      <c r="E12985">
        <v>447</v>
      </c>
      <c r="F12985">
        <v>1</v>
      </c>
      <c r="G12985">
        <v>344.85</v>
      </c>
      <c r="H12985" s="1">
        <v>42979</v>
      </c>
      <c r="I12985">
        <v>255</v>
      </c>
      <c r="J12985">
        <v>300.01949999999999</v>
      </c>
      <c r="K12985">
        <v>175.815</v>
      </c>
      <c r="L12985" t="s">
        <v>14</v>
      </c>
      <c r="M12985">
        <v>0.83889999999999998</v>
      </c>
    </row>
    <row r="12986" spans="1:13" x14ac:dyDescent="0.25">
      <c r="A12986">
        <v>280103</v>
      </c>
      <c r="B12986">
        <v>0</v>
      </c>
      <c r="C12986" s="1">
        <v>42979</v>
      </c>
      <c r="D12986">
        <v>501690</v>
      </c>
      <c r="E12986">
        <v>229</v>
      </c>
      <c r="F12986">
        <v>1</v>
      </c>
      <c r="G12986">
        <v>284.90499999999997</v>
      </c>
      <c r="H12986" s="1">
        <v>42979</v>
      </c>
      <c r="I12986">
        <v>270</v>
      </c>
      <c r="J12986">
        <v>253.56540000000001</v>
      </c>
      <c r="K12986">
        <v>145.255</v>
      </c>
      <c r="L12986" t="s">
        <v>14</v>
      </c>
      <c r="M12986">
        <v>0.83889999999999998</v>
      </c>
    </row>
    <row r="12987" spans="1:13" x14ac:dyDescent="0.25">
      <c r="A12987">
        <v>280200</v>
      </c>
      <c r="B12987">
        <v>0</v>
      </c>
      <c r="C12987" s="1">
        <v>42980</v>
      </c>
      <c r="D12987">
        <v>353346</v>
      </c>
      <c r="E12987">
        <v>2034</v>
      </c>
      <c r="F12987">
        <v>6</v>
      </c>
      <c r="G12987">
        <v>125.991</v>
      </c>
      <c r="H12987" s="1">
        <v>42984</v>
      </c>
      <c r="I12987">
        <v>999999</v>
      </c>
      <c r="J12987">
        <v>125.991</v>
      </c>
      <c r="K12987">
        <v>64.233000000000004</v>
      </c>
      <c r="L12987" t="s">
        <v>15</v>
      </c>
      <c r="M12987">
        <v>1.2441</v>
      </c>
    </row>
    <row r="12988" spans="1:13" x14ac:dyDescent="0.25">
      <c r="A12988">
        <v>280201</v>
      </c>
      <c r="B12988">
        <v>0</v>
      </c>
      <c r="C12988" s="1">
        <v>42980</v>
      </c>
      <c r="D12988">
        <v>447306</v>
      </c>
      <c r="E12988">
        <v>835</v>
      </c>
      <c r="F12988">
        <v>7</v>
      </c>
      <c r="G12988">
        <v>79.349999999999994</v>
      </c>
      <c r="H12988" s="1">
        <v>42980</v>
      </c>
      <c r="I12988">
        <v>255</v>
      </c>
      <c r="J12988">
        <v>69.828000000000003</v>
      </c>
      <c r="K12988">
        <v>40.454999999999998</v>
      </c>
      <c r="L12988" t="s">
        <v>14</v>
      </c>
      <c r="M12988">
        <v>0.83889999999999998</v>
      </c>
    </row>
    <row r="12989" spans="1:13" x14ac:dyDescent="0.25">
      <c r="A12989">
        <v>280202</v>
      </c>
      <c r="B12989">
        <v>0</v>
      </c>
      <c r="C12989" s="1">
        <v>42980</v>
      </c>
      <c r="D12989">
        <v>739204</v>
      </c>
      <c r="E12989">
        <v>1591</v>
      </c>
      <c r="F12989">
        <v>7</v>
      </c>
      <c r="G12989">
        <v>16.457999999999998</v>
      </c>
      <c r="H12989" s="1">
        <v>42980</v>
      </c>
      <c r="I12989">
        <v>290</v>
      </c>
      <c r="J12989">
        <v>14.483000000000001</v>
      </c>
      <c r="K12989">
        <v>7.5659999999999998</v>
      </c>
      <c r="L12989" t="s">
        <v>14</v>
      </c>
      <c r="M12989">
        <v>0.83889999999999998</v>
      </c>
    </row>
    <row r="12990" spans="1:13" x14ac:dyDescent="0.25">
      <c r="A12990">
        <v>280202</v>
      </c>
      <c r="B12990">
        <v>1</v>
      </c>
      <c r="C12990" s="1">
        <v>42980</v>
      </c>
      <c r="D12990">
        <v>739204</v>
      </c>
      <c r="E12990">
        <v>1611</v>
      </c>
      <c r="F12990">
        <v>1</v>
      </c>
      <c r="G12990">
        <v>207.98699999999999</v>
      </c>
      <c r="H12990" s="1">
        <v>42980</v>
      </c>
      <c r="I12990">
        <v>290</v>
      </c>
      <c r="J12990">
        <v>178.86879999999999</v>
      </c>
      <c r="K12990">
        <v>95.641000000000005</v>
      </c>
      <c r="L12990" t="s">
        <v>14</v>
      </c>
      <c r="M12990">
        <v>0.83889999999999998</v>
      </c>
    </row>
    <row r="12991" spans="1:13" x14ac:dyDescent="0.25">
      <c r="A12991">
        <v>280202</v>
      </c>
      <c r="B12991">
        <v>2</v>
      </c>
      <c r="C12991" s="1">
        <v>42980</v>
      </c>
      <c r="D12991">
        <v>739204</v>
      </c>
      <c r="E12991">
        <v>1389</v>
      </c>
      <c r="F12991">
        <v>6</v>
      </c>
      <c r="G12991">
        <v>50.386000000000003</v>
      </c>
      <c r="H12991" s="1">
        <v>42980</v>
      </c>
      <c r="I12991">
        <v>290</v>
      </c>
      <c r="J12991">
        <v>50.386000000000003</v>
      </c>
      <c r="K12991">
        <v>23.17</v>
      </c>
      <c r="L12991" t="s">
        <v>14</v>
      </c>
      <c r="M12991">
        <v>0.83889999999999998</v>
      </c>
    </row>
    <row r="12992" spans="1:13" x14ac:dyDescent="0.25">
      <c r="A12992">
        <v>280202</v>
      </c>
      <c r="B12992">
        <v>3</v>
      </c>
      <c r="C12992" s="1">
        <v>42980</v>
      </c>
      <c r="D12992">
        <v>739204</v>
      </c>
      <c r="E12992">
        <v>1632</v>
      </c>
      <c r="F12992">
        <v>1</v>
      </c>
      <c r="G12992">
        <v>23.387</v>
      </c>
      <c r="H12992" s="1">
        <v>42980</v>
      </c>
      <c r="I12992">
        <v>290</v>
      </c>
      <c r="J12992">
        <v>23.387</v>
      </c>
      <c r="K12992">
        <v>10.750999999999999</v>
      </c>
      <c r="L12992" t="s">
        <v>14</v>
      </c>
      <c r="M12992">
        <v>0.83889999999999998</v>
      </c>
    </row>
    <row r="12993" spans="1:13" x14ac:dyDescent="0.25">
      <c r="A12993">
        <v>280203</v>
      </c>
      <c r="B12993">
        <v>0</v>
      </c>
      <c r="C12993" s="1">
        <v>42980</v>
      </c>
      <c r="D12993">
        <v>2094523</v>
      </c>
      <c r="E12993">
        <v>54</v>
      </c>
      <c r="F12993">
        <v>3</v>
      </c>
      <c r="G12993">
        <v>266.39999999999998</v>
      </c>
      <c r="H12993" s="1">
        <v>42980</v>
      </c>
      <c r="I12993">
        <v>570</v>
      </c>
      <c r="J12993">
        <v>266.39999999999998</v>
      </c>
      <c r="K12993">
        <v>88.263000000000005</v>
      </c>
      <c r="L12993" t="s">
        <v>13</v>
      </c>
      <c r="M12993">
        <v>1</v>
      </c>
    </row>
    <row r="12994" spans="1:13" x14ac:dyDescent="0.25">
      <c r="A12994">
        <v>280203</v>
      </c>
      <c r="B12994">
        <v>1</v>
      </c>
      <c r="C12994" s="1">
        <v>42980</v>
      </c>
      <c r="D12994">
        <v>2094523</v>
      </c>
      <c r="E12994">
        <v>2265</v>
      </c>
      <c r="F12994">
        <v>10</v>
      </c>
      <c r="G12994">
        <v>206.99100000000001</v>
      </c>
      <c r="H12994" s="1">
        <v>42980</v>
      </c>
      <c r="I12994">
        <v>570</v>
      </c>
      <c r="J12994">
        <v>184.22190000000001</v>
      </c>
      <c r="K12994">
        <v>95.183999999999997</v>
      </c>
      <c r="L12994" t="s">
        <v>13</v>
      </c>
      <c r="M12994">
        <v>1</v>
      </c>
    </row>
    <row r="12995" spans="1:13" x14ac:dyDescent="0.25">
      <c r="A12995">
        <v>280203</v>
      </c>
      <c r="B12995">
        <v>2</v>
      </c>
      <c r="C12995" s="1">
        <v>42980</v>
      </c>
      <c r="D12995">
        <v>2094523</v>
      </c>
      <c r="E12995">
        <v>313</v>
      </c>
      <c r="F12995">
        <v>1</v>
      </c>
      <c r="G12995">
        <v>255.55</v>
      </c>
      <c r="H12995" s="1">
        <v>42980</v>
      </c>
      <c r="I12995">
        <v>570</v>
      </c>
      <c r="J12995">
        <v>255.55</v>
      </c>
      <c r="K12995">
        <v>130.28299999999999</v>
      </c>
      <c r="L12995" t="s">
        <v>13</v>
      </c>
      <c r="M12995">
        <v>1</v>
      </c>
    </row>
    <row r="12996" spans="1:13" x14ac:dyDescent="0.25">
      <c r="A12996">
        <v>280203</v>
      </c>
      <c r="B12996">
        <v>3</v>
      </c>
      <c r="C12996" s="1">
        <v>42980</v>
      </c>
      <c r="D12996">
        <v>2094523</v>
      </c>
      <c r="E12996">
        <v>425</v>
      </c>
      <c r="F12996">
        <v>2</v>
      </c>
      <c r="G12996">
        <v>553.5</v>
      </c>
      <c r="H12996" s="1">
        <v>42980</v>
      </c>
      <c r="I12996">
        <v>570</v>
      </c>
      <c r="J12996">
        <v>553.5</v>
      </c>
      <c r="K12996">
        <v>282.19499999999999</v>
      </c>
      <c r="L12996" t="s">
        <v>13</v>
      </c>
      <c r="M12996">
        <v>1</v>
      </c>
    </row>
    <row r="12997" spans="1:13" x14ac:dyDescent="0.25">
      <c r="A12997">
        <v>280203</v>
      </c>
      <c r="B12997">
        <v>4</v>
      </c>
      <c r="C12997" s="1">
        <v>42980</v>
      </c>
      <c r="D12997">
        <v>2094523</v>
      </c>
      <c r="E12997">
        <v>160</v>
      </c>
      <c r="F12997">
        <v>2</v>
      </c>
      <c r="G12997">
        <v>1044.9905000000001</v>
      </c>
      <c r="H12997" s="1">
        <v>42980</v>
      </c>
      <c r="I12997">
        <v>570</v>
      </c>
      <c r="J12997">
        <v>982.29100000000005</v>
      </c>
      <c r="K12997">
        <v>480.5575</v>
      </c>
      <c r="L12997" t="s">
        <v>13</v>
      </c>
      <c r="M12997">
        <v>1</v>
      </c>
    </row>
    <row r="12998" spans="1:13" x14ac:dyDescent="0.25">
      <c r="A12998">
        <v>280204</v>
      </c>
      <c r="B12998">
        <v>0</v>
      </c>
      <c r="C12998" s="1">
        <v>42980</v>
      </c>
      <c r="D12998">
        <v>148315</v>
      </c>
      <c r="E12998">
        <v>64</v>
      </c>
      <c r="F12998">
        <v>3</v>
      </c>
      <c r="G12998">
        <v>162.9</v>
      </c>
      <c r="H12998" s="1">
        <v>42985</v>
      </c>
      <c r="I12998">
        <v>999999</v>
      </c>
      <c r="J12998">
        <v>162.9</v>
      </c>
      <c r="K12998">
        <v>74.915999999999997</v>
      </c>
      <c r="L12998" t="s">
        <v>17</v>
      </c>
      <c r="M12998">
        <v>1.2602</v>
      </c>
    </row>
    <row r="12999" spans="1:13" x14ac:dyDescent="0.25">
      <c r="A12999">
        <v>280204</v>
      </c>
      <c r="B12999">
        <v>1</v>
      </c>
      <c r="C12999" s="1">
        <v>42980</v>
      </c>
      <c r="D12999">
        <v>148315</v>
      </c>
      <c r="E12999">
        <v>846</v>
      </c>
      <c r="F12999">
        <v>3</v>
      </c>
      <c r="G12999">
        <v>23.4</v>
      </c>
      <c r="H12999" s="1">
        <v>42985</v>
      </c>
      <c r="I12999">
        <v>999999</v>
      </c>
      <c r="J12999">
        <v>21.06</v>
      </c>
      <c r="K12999">
        <v>11.925000000000001</v>
      </c>
      <c r="L12999" t="s">
        <v>17</v>
      </c>
      <c r="M12999">
        <v>1.2602</v>
      </c>
    </row>
    <row r="13000" spans="1:13" x14ac:dyDescent="0.25">
      <c r="A13000">
        <v>280204</v>
      </c>
      <c r="B13000">
        <v>2</v>
      </c>
      <c r="C13000" s="1">
        <v>42980</v>
      </c>
      <c r="D13000">
        <v>148315</v>
      </c>
      <c r="E13000">
        <v>407</v>
      </c>
      <c r="F13000">
        <v>2</v>
      </c>
      <c r="G13000">
        <v>898.5</v>
      </c>
      <c r="H13000" s="1">
        <v>42985</v>
      </c>
      <c r="I13000">
        <v>999999</v>
      </c>
      <c r="J13000">
        <v>889.51499999999999</v>
      </c>
      <c r="K13000">
        <v>413.19</v>
      </c>
      <c r="L13000" t="s">
        <v>17</v>
      </c>
      <c r="M13000">
        <v>1.2602</v>
      </c>
    </row>
    <row r="13001" spans="1:13" x14ac:dyDescent="0.25">
      <c r="A13001">
        <v>280205</v>
      </c>
      <c r="B13001">
        <v>0</v>
      </c>
      <c r="C13001" s="1">
        <v>42980</v>
      </c>
      <c r="D13001">
        <v>203320</v>
      </c>
      <c r="E13001">
        <v>1624</v>
      </c>
      <c r="F13001">
        <v>1</v>
      </c>
      <c r="G13001">
        <v>284.7</v>
      </c>
      <c r="H13001" s="1">
        <v>42981</v>
      </c>
      <c r="I13001">
        <v>999999</v>
      </c>
      <c r="J13001">
        <v>250.536</v>
      </c>
      <c r="K13001">
        <v>94.328000000000003</v>
      </c>
      <c r="L13001" t="s">
        <v>15</v>
      </c>
      <c r="M13001">
        <v>1.2441</v>
      </c>
    </row>
    <row r="13002" spans="1:13" x14ac:dyDescent="0.25">
      <c r="A13002">
        <v>280206</v>
      </c>
      <c r="B13002">
        <v>0</v>
      </c>
      <c r="C13002" s="1">
        <v>42980</v>
      </c>
      <c r="D13002">
        <v>133956</v>
      </c>
      <c r="E13002">
        <v>1580</v>
      </c>
      <c r="F13002">
        <v>5</v>
      </c>
      <c r="G13002">
        <v>284.7</v>
      </c>
      <c r="H13002" s="1">
        <v>42980</v>
      </c>
      <c r="I13002">
        <v>40</v>
      </c>
      <c r="J13002">
        <v>267.61799999999999</v>
      </c>
      <c r="K13002">
        <v>94.328000000000003</v>
      </c>
      <c r="L13002" t="s">
        <v>17</v>
      </c>
      <c r="M13002">
        <v>1.2602</v>
      </c>
    </row>
    <row r="13003" spans="1:13" x14ac:dyDescent="0.25">
      <c r="A13003">
        <v>280206</v>
      </c>
      <c r="B13003">
        <v>1</v>
      </c>
      <c r="C13003" s="1">
        <v>42980</v>
      </c>
      <c r="D13003">
        <v>133956</v>
      </c>
      <c r="E13003">
        <v>1643</v>
      </c>
      <c r="F13003">
        <v>1</v>
      </c>
      <c r="G13003">
        <v>75.244</v>
      </c>
      <c r="H13003" s="1">
        <v>42980</v>
      </c>
      <c r="I13003">
        <v>40</v>
      </c>
      <c r="J13003">
        <v>69.224400000000003</v>
      </c>
      <c r="K13003">
        <v>34.606000000000002</v>
      </c>
      <c r="L13003" t="s">
        <v>17</v>
      </c>
      <c r="M13003">
        <v>1.2602</v>
      </c>
    </row>
    <row r="13004" spans="1:13" x14ac:dyDescent="0.25">
      <c r="A13004">
        <v>280207</v>
      </c>
      <c r="B13004">
        <v>0</v>
      </c>
      <c r="C13004" s="1">
        <v>42980</v>
      </c>
      <c r="D13004">
        <v>1961360</v>
      </c>
      <c r="E13004">
        <v>738</v>
      </c>
      <c r="F13004">
        <v>1</v>
      </c>
      <c r="G13004">
        <v>342</v>
      </c>
      <c r="H13004" s="1">
        <v>42982</v>
      </c>
      <c r="I13004">
        <v>999999</v>
      </c>
      <c r="J13004">
        <v>328.32</v>
      </c>
      <c r="K13004">
        <v>113.31</v>
      </c>
      <c r="L13004" t="s">
        <v>13</v>
      </c>
      <c r="M13004">
        <v>1</v>
      </c>
    </row>
    <row r="13005" spans="1:13" x14ac:dyDescent="0.25">
      <c r="A13005">
        <v>280207</v>
      </c>
      <c r="B13005">
        <v>1</v>
      </c>
      <c r="C13005" s="1">
        <v>42980</v>
      </c>
      <c r="D13005">
        <v>1961360</v>
      </c>
      <c r="E13005">
        <v>1591</v>
      </c>
      <c r="F13005">
        <v>2</v>
      </c>
      <c r="G13005">
        <v>16.457999999999998</v>
      </c>
      <c r="H13005" s="1">
        <v>42982</v>
      </c>
      <c r="I13005">
        <v>999999</v>
      </c>
      <c r="J13005">
        <v>16.457999999999998</v>
      </c>
      <c r="K13005">
        <v>7.5659999999999998</v>
      </c>
      <c r="L13005" t="s">
        <v>13</v>
      </c>
      <c r="M13005">
        <v>1</v>
      </c>
    </row>
    <row r="13006" spans="1:13" x14ac:dyDescent="0.25">
      <c r="A13006">
        <v>280400</v>
      </c>
      <c r="B13006">
        <v>0</v>
      </c>
      <c r="C13006" s="1">
        <v>42982</v>
      </c>
      <c r="D13006">
        <v>990042</v>
      </c>
      <c r="E13006">
        <v>444</v>
      </c>
      <c r="F13006">
        <v>6</v>
      </c>
      <c r="G13006">
        <v>1378.5</v>
      </c>
      <c r="H13006" s="1">
        <v>42982</v>
      </c>
      <c r="I13006">
        <v>400</v>
      </c>
      <c r="J13006">
        <v>1295.79</v>
      </c>
      <c r="K13006">
        <v>456.72</v>
      </c>
      <c r="L13006" t="s">
        <v>16</v>
      </c>
      <c r="M13006">
        <v>0.77159999999999995</v>
      </c>
    </row>
    <row r="13007" spans="1:13" x14ac:dyDescent="0.25">
      <c r="A13007">
        <v>280400</v>
      </c>
      <c r="B13007">
        <v>1</v>
      </c>
      <c r="C13007" s="1">
        <v>42982</v>
      </c>
      <c r="D13007">
        <v>990042</v>
      </c>
      <c r="E13007">
        <v>943</v>
      </c>
      <c r="F13007">
        <v>3</v>
      </c>
      <c r="G13007">
        <v>62.984999999999999</v>
      </c>
      <c r="H13007" s="1">
        <v>42982</v>
      </c>
      <c r="I13007">
        <v>400</v>
      </c>
      <c r="J13007">
        <v>62.984999999999999</v>
      </c>
      <c r="K13007">
        <v>32.115000000000002</v>
      </c>
      <c r="L13007" t="s">
        <v>16</v>
      </c>
      <c r="M13007">
        <v>0.77159999999999995</v>
      </c>
    </row>
    <row r="13008" spans="1:13" x14ac:dyDescent="0.25">
      <c r="A13008">
        <v>280401</v>
      </c>
      <c r="B13008">
        <v>0</v>
      </c>
      <c r="C13008" s="1">
        <v>42982</v>
      </c>
      <c r="D13008">
        <v>988956</v>
      </c>
      <c r="E13008">
        <v>501</v>
      </c>
      <c r="F13008">
        <v>1</v>
      </c>
      <c r="G13008">
        <v>88.5</v>
      </c>
      <c r="H13008" s="1">
        <v>42982</v>
      </c>
      <c r="I13008">
        <v>390</v>
      </c>
      <c r="J13008">
        <v>88.5</v>
      </c>
      <c r="K13008">
        <v>45.12</v>
      </c>
      <c r="L13008" t="s">
        <v>16</v>
      </c>
      <c r="M13008">
        <v>0.77159999999999995</v>
      </c>
    </row>
    <row r="13009" spans="1:13" x14ac:dyDescent="0.25">
      <c r="A13009">
        <v>280402</v>
      </c>
      <c r="B13009">
        <v>0</v>
      </c>
      <c r="C13009" s="1">
        <v>42982</v>
      </c>
      <c r="D13009">
        <v>1702861</v>
      </c>
      <c r="E13009">
        <v>458</v>
      </c>
      <c r="F13009">
        <v>4</v>
      </c>
      <c r="G13009">
        <v>344.85</v>
      </c>
      <c r="H13009" s="1">
        <v>42982</v>
      </c>
      <c r="I13009">
        <v>450</v>
      </c>
      <c r="J13009">
        <v>310.36500000000001</v>
      </c>
      <c r="K13009">
        <v>175.815</v>
      </c>
      <c r="L13009" t="s">
        <v>13</v>
      </c>
      <c r="M13009">
        <v>1</v>
      </c>
    </row>
    <row r="13010" spans="1:13" x14ac:dyDescent="0.25">
      <c r="A13010">
        <v>280402</v>
      </c>
      <c r="B13010">
        <v>1</v>
      </c>
      <c r="C13010" s="1">
        <v>42982</v>
      </c>
      <c r="D13010">
        <v>1702861</v>
      </c>
      <c r="E13010">
        <v>851</v>
      </c>
      <c r="F13010">
        <v>7</v>
      </c>
      <c r="G13010">
        <v>346.35</v>
      </c>
      <c r="H13010" s="1">
        <v>42982</v>
      </c>
      <c r="I13010">
        <v>450</v>
      </c>
      <c r="J13010">
        <v>346.35</v>
      </c>
      <c r="K13010">
        <v>114.75</v>
      </c>
      <c r="L13010" t="s">
        <v>13</v>
      </c>
      <c r="M13010">
        <v>1</v>
      </c>
    </row>
    <row r="13011" spans="1:13" x14ac:dyDescent="0.25">
      <c r="A13011">
        <v>280402</v>
      </c>
      <c r="B13011">
        <v>2</v>
      </c>
      <c r="C13011" s="1">
        <v>42982</v>
      </c>
      <c r="D13011">
        <v>1702861</v>
      </c>
      <c r="E13011">
        <v>468</v>
      </c>
      <c r="F13011">
        <v>2</v>
      </c>
      <c r="G13011">
        <v>268.5</v>
      </c>
      <c r="H13011" s="1">
        <v>42982</v>
      </c>
      <c r="I13011">
        <v>450</v>
      </c>
      <c r="J13011">
        <v>236.28</v>
      </c>
      <c r="K13011">
        <v>123.48</v>
      </c>
      <c r="L13011" t="s">
        <v>13</v>
      </c>
      <c r="M13011">
        <v>1</v>
      </c>
    </row>
    <row r="13012" spans="1:13" x14ac:dyDescent="0.25">
      <c r="A13012">
        <v>280500</v>
      </c>
      <c r="B13012">
        <v>0</v>
      </c>
      <c r="C13012" s="1">
        <v>42983</v>
      </c>
      <c r="D13012">
        <v>1694260</v>
      </c>
      <c r="E13012">
        <v>1595</v>
      </c>
      <c r="F13012">
        <v>6</v>
      </c>
      <c r="G13012">
        <v>29.757000000000001</v>
      </c>
      <c r="H13012" s="1">
        <v>42986</v>
      </c>
      <c r="I13012">
        <v>999999</v>
      </c>
      <c r="J13012">
        <v>26.483699999999999</v>
      </c>
      <c r="K13012">
        <v>9.8539999999999992</v>
      </c>
      <c r="L13012" t="s">
        <v>13</v>
      </c>
      <c r="M13012">
        <v>1</v>
      </c>
    </row>
    <row r="13013" spans="1:13" x14ac:dyDescent="0.25">
      <c r="A13013">
        <v>280501</v>
      </c>
      <c r="B13013">
        <v>0</v>
      </c>
      <c r="C13013" s="1">
        <v>42983</v>
      </c>
      <c r="D13013">
        <v>1374760</v>
      </c>
      <c r="E13013">
        <v>1579</v>
      </c>
      <c r="F13013">
        <v>4</v>
      </c>
      <c r="G13013">
        <v>284.7</v>
      </c>
      <c r="H13013" s="1">
        <v>42986</v>
      </c>
      <c r="I13013">
        <v>999999</v>
      </c>
      <c r="J13013">
        <v>253.38300000000001</v>
      </c>
      <c r="K13013">
        <v>94.328000000000003</v>
      </c>
      <c r="L13013" t="s">
        <v>13</v>
      </c>
      <c r="M13013">
        <v>1</v>
      </c>
    </row>
    <row r="13014" spans="1:13" x14ac:dyDescent="0.25">
      <c r="A13014">
        <v>280502</v>
      </c>
      <c r="B13014">
        <v>0</v>
      </c>
      <c r="C13014" s="1">
        <v>42983</v>
      </c>
      <c r="D13014">
        <v>1411518</v>
      </c>
      <c r="E13014">
        <v>1689</v>
      </c>
      <c r="F13014">
        <v>1</v>
      </c>
      <c r="G13014">
        <v>4.4820000000000002</v>
      </c>
      <c r="H13014" s="1">
        <v>42983</v>
      </c>
      <c r="I13014">
        <v>510</v>
      </c>
      <c r="J13014">
        <v>4.4820000000000002</v>
      </c>
      <c r="K13014">
        <v>2.286</v>
      </c>
      <c r="L13014" t="s">
        <v>13</v>
      </c>
      <c r="M13014">
        <v>1</v>
      </c>
    </row>
    <row r="13015" spans="1:13" x14ac:dyDescent="0.25">
      <c r="A13015">
        <v>280502</v>
      </c>
      <c r="B13015">
        <v>1</v>
      </c>
      <c r="C13015" s="1">
        <v>42983</v>
      </c>
      <c r="D13015">
        <v>1411518</v>
      </c>
      <c r="E13015">
        <v>1559</v>
      </c>
      <c r="F13015">
        <v>7</v>
      </c>
      <c r="G13015">
        <v>418.6</v>
      </c>
      <c r="H13015" s="1">
        <v>42983</v>
      </c>
      <c r="I13015">
        <v>510</v>
      </c>
      <c r="J13015">
        <v>372.55399999999997</v>
      </c>
      <c r="K13015">
        <v>192.5</v>
      </c>
      <c r="L13015" t="s">
        <v>13</v>
      </c>
      <c r="M13015">
        <v>1</v>
      </c>
    </row>
    <row r="13016" spans="1:13" x14ac:dyDescent="0.25">
      <c r="A13016">
        <v>280502</v>
      </c>
      <c r="B13016">
        <v>2</v>
      </c>
      <c r="C13016" s="1">
        <v>42983</v>
      </c>
      <c r="D13016">
        <v>1411518</v>
      </c>
      <c r="E13016">
        <v>467</v>
      </c>
      <c r="F13016">
        <v>1</v>
      </c>
      <c r="G13016">
        <v>208.5</v>
      </c>
      <c r="H13016" s="1">
        <v>42983</v>
      </c>
      <c r="I13016">
        <v>510</v>
      </c>
      <c r="J13016">
        <v>183.48</v>
      </c>
      <c r="K13016">
        <v>95.88</v>
      </c>
      <c r="L13016" t="s">
        <v>13</v>
      </c>
      <c r="M13016">
        <v>1</v>
      </c>
    </row>
    <row r="13017" spans="1:13" x14ac:dyDescent="0.25">
      <c r="A13017">
        <v>280503</v>
      </c>
      <c r="B13017">
        <v>0</v>
      </c>
      <c r="C13017" s="1">
        <v>42983</v>
      </c>
      <c r="D13017">
        <v>1265115</v>
      </c>
      <c r="E13017">
        <v>646</v>
      </c>
      <c r="F13017">
        <v>1</v>
      </c>
      <c r="G13017">
        <v>328.5</v>
      </c>
      <c r="H13017" s="1">
        <v>42987</v>
      </c>
      <c r="I13017">
        <v>999999</v>
      </c>
      <c r="J13017">
        <v>292.36500000000001</v>
      </c>
      <c r="K13017">
        <v>108.84</v>
      </c>
      <c r="L13017" t="s">
        <v>13</v>
      </c>
      <c r="M13017">
        <v>1</v>
      </c>
    </row>
    <row r="13018" spans="1:13" x14ac:dyDescent="0.25">
      <c r="A13018">
        <v>280503</v>
      </c>
      <c r="B13018">
        <v>1</v>
      </c>
      <c r="C13018" s="1">
        <v>42983</v>
      </c>
      <c r="D13018">
        <v>1265115</v>
      </c>
      <c r="E13018">
        <v>1612</v>
      </c>
      <c r="F13018">
        <v>4</v>
      </c>
      <c r="G13018">
        <v>233.98699999999999</v>
      </c>
      <c r="H13018" s="1">
        <v>42987</v>
      </c>
      <c r="I13018">
        <v>999999</v>
      </c>
      <c r="J13018">
        <v>215.268</v>
      </c>
      <c r="K13018">
        <v>107.601</v>
      </c>
      <c r="L13018" t="s">
        <v>13</v>
      </c>
      <c r="M13018">
        <v>1</v>
      </c>
    </row>
    <row r="13019" spans="1:13" x14ac:dyDescent="0.25">
      <c r="A13019">
        <v>280600</v>
      </c>
      <c r="B13019">
        <v>0</v>
      </c>
      <c r="C13019" s="1">
        <v>42984</v>
      </c>
      <c r="D13019">
        <v>1820167</v>
      </c>
      <c r="E13019">
        <v>416</v>
      </c>
      <c r="F13019">
        <v>3</v>
      </c>
      <c r="G13019">
        <v>1453.5</v>
      </c>
      <c r="H13019" s="1">
        <v>42988</v>
      </c>
      <c r="I13019">
        <v>999999</v>
      </c>
      <c r="J13019">
        <v>1264.5450000000001</v>
      </c>
      <c r="K13019">
        <v>481.57499999999999</v>
      </c>
      <c r="L13019" t="s">
        <v>13</v>
      </c>
      <c r="M13019">
        <v>1</v>
      </c>
    </row>
    <row r="13020" spans="1:13" x14ac:dyDescent="0.25">
      <c r="A13020">
        <v>280600</v>
      </c>
      <c r="B13020">
        <v>1</v>
      </c>
      <c r="C13020" s="1">
        <v>42984</v>
      </c>
      <c r="D13020">
        <v>1820167</v>
      </c>
      <c r="E13020">
        <v>1384</v>
      </c>
      <c r="F13020">
        <v>2</v>
      </c>
      <c r="G13020">
        <v>23.786000000000001</v>
      </c>
      <c r="H13020" s="1">
        <v>42988</v>
      </c>
      <c r="I13020">
        <v>999999</v>
      </c>
      <c r="J13020">
        <v>21.407399999999999</v>
      </c>
      <c r="K13020">
        <v>12.124000000000001</v>
      </c>
      <c r="L13020" t="s">
        <v>13</v>
      </c>
      <c r="M13020">
        <v>1</v>
      </c>
    </row>
    <row r="13021" spans="1:13" x14ac:dyDescent="0.25">
      <c r="A13021">
        <v>280601</v>
      </c>
      <c r="B13021">
        <v>0</v>
      </c>
      <c r="C13021" s="1">
        <v>42984</v>
      </c>
      <c r="D13021">
        <v>1803427</v>
      </c>
      <c r="E13021">
        <v>1057</v>
      </c>
      <c r="F13021">
        <v>2</v>
      </c>
      <c r="G13021">
        <v>646.79999999999995</v>
      </c>
      <c r="H13021" s="1">
        <v>42984</v>
      </c>
      <c r="I13021">
        <v>630</v>
      </c>
      <c r="J13021">
        <v>646.79999999999995</v>
      </c>
      <c r="K13021">
        <v>214.30199999999999</v>
      </c>
      <c r="L13021" t="s">
        <v>13</v>
      </c>
      <c r="M13021">
        <v>1</v>
      </c>
    </row>
    <row r="13022" spans="1:13" x14ac:dyDescent="0.25">
      <c r="A13022">
        <v>280601</v>
      </c>
      <c r="B13022">
        <v>1</v>
      </c>
      <c r="C13022" s="1">
        <v>42984</v>
      </c>
      <c r="D13022">
        <v>1803427</v>
      </c>
      <c r="E13022">
        <v>1524</v>
      </c>
      <c r="F13022">
        <v>3</v>
      </c>
      <c r="G13022">
        <v>462</v>
      </c>
      <c r="H13022" s="1">
        <v>42984</v>
      </c>
      <c r="I13022">
        <v>630</v>
      </c>
      <c r="J13022">
        <v>462</v>
      </c>
      <c r="K13022">
        <v>212.464</v>
      </c>
      <c r="L13022" t="s">
        <v>13</v>
      </c>
      <c r="M13022">
        <v>1</v>
      </c>
    </row>
    <row r="13023" spans="1:13" x14ac:dyDescent="0.25">
      <c r="A13023">
        <v>280602</v>
      </c>
      <c r="B13023">
        <v>0</v>
      </c>
      <c r="C13023" s="1">
        <v>42984</v>
      </c>
      <c r="D13023">
        <v>223279</v>
      </c>
      <c r="E13023">
        <v>2086</v>
      </c>
      <c r="F13023">
        <v>1</v>
      </c>
      <c r="G13023">
        <v>789.75</v>
      </c>
      <c r="H13023" s="1">
        <v>42984</v>
      </c>
      <c r="I13023">
        <v>80</v>
      </c>
      <c r="J13023">
        <v>694.98</v>
      </c>
      <c r="K13023">
        <v>363.17700000000002</v>
      </c>
      <c r="L13023" t="s">
        <v>15</v>
      </c>
      <c r="M13023">
        <v>1.2394000000000001</v>
      </c>
    </row>
    <row r="13024" spans="1:13" x14ac:dyDescent="0.25">
      <c r="A13024">
        <v>280602</v>
      </c>
      <c r="B13024">
        <v>1</v>
      </c>
      <c r="C13024" s="1">
        <v>42984</v>
      </c>
      <c r="D13024">
        <v>223279</v>
      </c>
      <c r="E13024">
        <v>1661</v>
      </c>
      <c r="F13024">
        <v>3</v>
      </c>
      <c r="G13024">
        <v>4.95</v>
      </c>
      <c r="H13024" s="1">
        <v>42984</v>
      </c>
      <c r="I13024">
        <v>80</v>
      </c>
      <c r="J13024">
        <v>4.5045000000000002</v>
      </c>
      <c r="K13024">
        <v>2.52</v>
      </c>
      <c r="L13024" t="s">
        <v>15</v>
      </c>
      <c r="M13024">
        <v>1.2394000000000001</v>
      </c>
    </row>
    <row r="13025" spans="1:13" x14ac:dyDescent="0.25">
      <c r="A13025">
        <v>280602</v>
      </c>
      <c r="B13025">
        <v>2</v>
      </c>
      <c r="C13025" s="1">
        <v>42984</v>
      </c>
      <c r="D13025">
        <v>223279</v>
      </c>
      <c r="E13025">
        <v>377</v>
      </c>
      <c r="F13025">
        <v>3</v>
      </c>
      <c r="G13025">
        <v>898.5</v>
      </c>
      <c r="H13025" s="1">
        <v>42984</v>
      </c>
      <c r="I13025">
        <v>80</v>
      </c>
      <c r="J13025">
        <v>898.5</v>
      </c>
      <c r="K13025">
        <v>413.19</v>
      </c>
      <c r="L13025" t="s">
        <v>15</v>
      </c>
      <c r="M13025">
        <v>1.2394000000000001</v>
      </c>
    </row>
    <row r="13026" spans="1:13" x14ac:dyDescent="0.25">
      <c r="A13026">
        <v>280602</v>
      </c>
      <c r="B13026">
        <v>3</v>
      </c>
      <c r="C13026" s="1">
        <v>42984</v>
      </c>
      <c r="D13026">
        <v>223279</v>
      </c>
      <c r="E13026">
        <v>581</v>
      </c>
      <c r="F13026">
        <v>3</v>
      </c>
      <c r="G13026">
        <v>688.5</v>
      </c>
      <c r="H13026" s="1">
        <v>42984</v>
      </c>
      <c r="I13026">
        <v>80</v>
      </c>
      <c r="J13026">
        <v>688.5</v>
      </c>
      <c r="K13026">
        <v>228.12</v>
      </c>
      <c r="L13026" t="s">
        <v>15</v>
      </c>
      <c r="M13026">
        <v>1.2394000000000001</v>
      </c>
    </row>
    <row r="13027" spans="1:13" x14ac:dyDescent="0.25">
      <c r="A13027">
        <v>280603</v>
      </c>
      <c r="B13027">
        <v>0</v>
      </c>
      <c r="C13027" s="1">
        <v>42984</v>
      </c>
      <c r="D13027">
        <v>300324</v>
      </c>
      <c r="E13027">
        <v>2096</v>
      </c>
      <c r="F13027">
        <v>8</v>
      </c>
      <c r="G13027">
        <v>789.75</v>
      </c>
      <c r="H13027" s="1">
        <v>42984</v>
      </c>
      <c r="I13027">
        <v>80</v>
      </c>
      <c r="J13027">
        <v>726.57</v>
      </c>
      <c r="K13027">
        <v>363.17700000000002</v>
      </c>
      <c r="L13027" t="s">
        <v>15</v>
      </c>
      <c r="M13027">
        <v>1.2394000000000001</v>
      </c>
    </row>
    <row r="13028" spans="1:13" x14ac:dyDescent="0.25">
      <c r="A13028">
        <v>280603</v>
      </c>
      <c r="B13028">
        <v>1</v>
      </c>
      <c r="C13028" s="1">
        <v>42984</v>
      </c>
      <c r="D13028">
        <v>300324</v>
      </c>
      <c r="E13028">
        <v>1493</v>
      </c>
      <c r="F13028">
        <v>5</v>
      </c>
      <c r="G13028">
        <v>376.6</v>
      </c>
      <c r="H13028" s="1">
        <v>42984</v>
      </c>
      <c r="I13028">
        <v>80</v>
      </c>
      <c r="J13028">
        <v>350.238</v>
      </c>
      <c r="K13028">
        <v>173.18</v>
      </c>
      <c r="L13028" t="s">
        <v>15</v>
      </c>
      <c r="M13028">
        <v>1.2394000000000001</v>
      </c>
    </row>
    <row r="13029" spans="1:13" x14ac:dyDescent="0.25">
      <c r="A13029">
        <v>280604</v>
      </c>
      <c r="B13029">
        <v>0</v>
      </c>
      <c r="C13029" s="1">
        <v>42984</v>
      </c>
      <c r="D13029">
        <v>1418609</v>
      </c>
      <c r="E13029">
        <v>1552</v>
      </c>
      <c r="F13029">
        <v>1</v>
      </c>
      <c r="G13029">
        <v>557.20000000000005</v>
      </c>
      <c r="H13029" s="1">
        <v>42984</v>
      </c>
      <c r="I13029">
        <v>450</v>
      </c>
      <c r="J13029">
        <v>479.19200000000001</v>
      </c>
      <c r="K13029">
        <v>184.61799999999999</v>
      </c>
      <c r="L13029" t="s">
        <v>13</v>
      </c>
      <c r="M13029">
        <v>1</v>
      </c>
    </row>
    <row r="13030" spans="1:13" x14ac:dyDescent="0.25">
      <c r="A13030">
        <v>280604</v>
      </c>
      <c r="B13030">
        <v>1</v>
      </c>
      <c r="C13030" s="1">
        <v>42984</v>
      </c>
      <c r="D13030">
        <v>1418609</v>
      </c>
      <c r="E13030">
        <v>2029</v>
      </c>
      <c r="F13030">
        <v>5</v>
      </c>
      <c r="G13030">
        <v>89.991</v>
      </c>
      <c r="H13030" s="1">
        <v>42984</v>
      </c>
      <c r="I13030">
        <v>450</v>
      </c>
      <c r="J13030">
        <v>77.392200000000003</v>
      </c>
      <c r="K13030">
        <v>45.881999999999998</v>
      </c>
      <c r="L13030" t="s">
        <v>13</v>
      </c>
      <c r="M13030">
        <v>1</v>
      </c>
    </row>
    <row r="13031" spans="1:13" x14ac:dyDescent="0.25">
      <c r="A13031">
        <v>280604</v>
      </c>
      <c r="B13031">
        <v>2</v>
      </c>
      <c r="C13031" s="1">
        <v>42984</v>
      </c>
      <c r="D13031">
        <v>1418609</v>
      </c>
      <c r="E13031">
        <v>116</v>
      </c>
      <c r="F13031">
        <v>3</v>
      </c>
      <c r="G13031">
        <v>161.4905</v>
      </c>
      <c r="H13031" s="1">
        <v>42984</v>
      </c>
      <c r="I13031">
        <v>450</v>
      </c>
      <c r="J13031">
        <v>148.5712</v>
      </c>
      <c r="K13031">
        <v>82.336500000000001</v>
      </c>
      <c r="L13031" t="s">
        <v>13</v>
      </c>
      <c r="M13031">
        <v>1</v>
      </c>
    </row>
    <row r="13032" spans="1:13" x14ac:dyDescent="0.25">
      <c r="A13032">
        <v>280604</v>
      </c>
      <c r="B13032">
        <v>3</v>
      </c>
      <c r="C13032" s="1">
        <v>42984</v>
      </c>
      <c r="D13032">
        <v>1418609</v>
      </c>
      <c r="E13032">
        <v>1428</v>
      </c>
      <c r="F13032">
        <v>4</v>
      </c>
      <c r="G13032">
        <v>375.2</v>
      </c>
      <c r="H13032" s="1">
        <v>42984</v>
      </c>
      <c r="I13032">
        <v>450</v>
      </c>
      <c r="J13032">
        <v>337.68</v>
      </c>
      <c r="K13032">
        <v>172.536</v>
      </c>
      <c r="L13032" t="s">
        <v>13</v>
      </c>
      <c r="M13032">
        <v>1</v>
      </c>
    </row>
    <row r="13033" spans="1:13" x14ac:dyDescent="0.25">
      <c r="A13033">
        <v>280605</v>
      </c>
      <c r="B13033">
        <v>0</v>
      </c>
      <c r="C13033" s="1">
        <v>42984</v>
      </c>
      <c r="D13033">
        <v>133913</v>
      </c>
      <c r="E13033">
        <v>264</v>
      </c>
      <c r="F13033">
        <v>1</v>
      </c>
      <c r="G13033">
        <v>456</v>
      </c>
      <c r="H13033" s="1">
        <v>42984</v>
      </c>
      <c r="I13033">
        <v>60</v>
      </c>
      <c r="J13033">
        <v>396.72</v>
      </c>
      <c r="K13033">
        <v>232.48400000000001</v>
      </c>
      <c r="L13033" t="s">
        <v>17</v>
      </c>
      <c r="M13033">
        <v>1.254</v>
      </c>
    </row>
    <row r="13034" spans="1:13" x14ac:dyDescent="0.25">
      <c r="A13034">
        <v>280605</v>
      </c>
      <c r="B13034">
        <v>1</v>
      </c>
      <c r="C13034" s="1">
        <v>42984</v>
      </c>
      <c r="D13034">
        <v>133913</v>
      </c>
      <c r="E13034">
        <v>1604</v>
      </c>
      <c r="F13034">
        <v>6</v>
      </c>
      <c r="G13034">
        <v>337.98700000000002</v>
      </c>
      <c r="H13034" s="1">
        <v>42984</v>
      </c>
      <c r="I13034">
        <v>60</v>
      </c>
      <c r="J13034">
        <v>310.94799999999998</v>
      </c>
      <c r="K13034">
        <v>111.982</v>
      </c>
      <c r="L13034" t="s">
        <v>17</v>
      </c>
      <c r="M13034">
        <v>1.254</v>
      </c>
    </row>
    <row r="13035" spans="1:13" x14ac:dyDescent="0.25">
      <c r="A13035">
        <v>280605</v>
      </c>
      <c r="B13035">
        <v>2</v>
      </c>
      <c r="C13035" s="1">
        <v>42984</v>
      </c>
      <c r="D13035">
        <v>133913</v>
      </c>
      <c r="E13035">
        <v>1681</v>
      </c>
      <c r="F13035">
        <v>1</v>
      </c>
      <c r="G13035">
        <v>6.2009999999999996</v>
      </c>
      <c r="H13035" s="1">
        <v>42984</v>
      </c>
      <c r="I13035">
        <v>60</v>
      </c>
      <c r="J13035">
        <v>5.7668999999999997</v>
      </c>
      <c r="K13035">
        <v>2.8530000000000002</v>
      </c>
      <c r="L13035" t="s">
        <v>17</v>
      </c>
      <c r="M13035">
        <v>1.254</v>
      </c>
    </row>
    <row r="13036" spans="1:13" x14ac:dyDescent="0.25">
      <c r="A13036">
        <v>280700</v>
      </c>
      <c r="B13036">
        <v>0</v>
      </c>
      <c r="C13036" s="1">
        <v>42985</v>
      </c>
      <c r="D13036">
        <v>1758208</v>
      </c>
      <c r="E13036">
        <v>140</v>
      </c>
      <c r="F13036">
        <v>1</v>
      </c>
      <c r="G13036">
        <v>474.9905</v>
      </c>
      <c r="H13036" s="1">
        <v>42988</v>
      </c>
      <c r="I13036">
        <v>999999</v>
      </c>
      <c r="J13036">
        <v>422.74149999999997</v>
      </c>
      <c r="K13036">
        <v>218.43350000000001</v>
      </c>
      <c r="L13036" t="s">
        <v>13</v>
      </c>
      <c r="M13036">
        <v>1</v>
      </c>
    </row>
    <row r="13037" spans="1:13" x14ac:dyDescent="0.25">
      <c r="A13037">
        <v>280701</v>
      </c>
      <c r="B13037">
        <v>0</v>
      </c>
      <c r="C13037" s="1">
        <v>42985</v>
      </c>
      <c r="D13037">
        <v>765486</v>
      </c>
      <c r="E13037">
        <v>1011</v>
      </c>
      <c r="F13037">
        <v>1</v>
      </c>
      <c r="G13037">
        <v>216.59</v>
      </c>
      <c r="H13037" s="1">
        <v>42985</v>
      </c>
      <c r="I13037">
        <v>290</v>
      </c>
      <c r="J13037">
        <v>207.9264</v>
      </c>
      <c r="K13037">
        <v>99.605000000000004</v>
      </c>
      <c r="L13037" t="s">
        <v>14</v>
      </c>
      <c r="M13037">
        <v>0.83540000000000003</v>
      </c>
    </row>
    <row r="13038" spans="1:13" x14ac:dyDescent="0.25">
      <c r="A13038">
        <v>280702</v>
      </c>
      <c r="B13038">
        <v>0</v>
      </c>
      <c r="C13038" s="1">
        <v>42985</v>
      </c>
      <c r="D13038">
        <v>339939</v>
      </c>
      <c r="E13038">
        <v>2035</v>
      </c>
      <c r="F13038">
        <v>5</v>
      </c>
      <c r="G13038">
        <v>89.991</v>
      </c>
      <c r="H13038" s="1">
        <v>42987</v>
      </c>
      <c r="I13038">
        <v>999999</v>
      </c>
      <c r="J13038">
        <v>89.991</v>
      </c>
      <c r="K13038">
        <v>45.881999999999998</v>
      </c>
      <c r="L13038" t="s">
        <v>15</v>
      </c>
      <c r="M13038">
        <v>1.2184999999999999</v>
      </c>
    </row>
    <row r="13039" spans="1:13" x14ac:dyDescent="0.25">
      <c r="A13039">
        <v>280702</v>
      </c>
      <c r="B13039">
        <v>1</v>
      </c>
      <c r="C13039" s="1">
        <v>42985</v>
      </c>
      <c r="D13039">
        <v>339939</v>
      </c>
      <c r="E13039">
        <v>81</v>
      </c>
      <c r="F13039">
        <v>4</v>
      </c>
      <c r="G13039">
        <v>36.494999999999997</v>
      </c>
      <c r="H13039" s="1">
        <v>42987</v>
      </c>
      <c r="I13039">
        <v>999999</v>
      </c>
      <c r="J13039">
        <v>36.130000000000003</v>
      </c>
      <c r="K13039">
        <v>16.785</v>
      </c>
      <c r="L13039" t="s">
        <v>15</v>
      </c>
      <c r="M13039">
        <v>1.2184999999999999</v>
      </c>
    </row>
    <row r="13040" spans="1:13" x14ac:dyDescent="0.25">
      <c r="A13040">
        <v>280703</v>
      </c>
      <c r="B13040">
        <v>0</v>
      </c>
      <c r="C13040" s="1">
        <v>42985</v>
      </c>
      <c r="D13040">
        <v>325838</v>
      </c>
      <c r="E13040">
        <v>1403</v>
      </c>
      <c r="F13040">
        <v>6</v>
      </c>
      <c r="G13040">
        <v>66.415999999999997</v>
      </c>
      <c r="H13040" s="1">
        <v>42987</v>
      </c>
      <c r="I13040">
        <v>999999</v>
      </c>
      <c r="J13040">
        <v>59.110199999999999</v>
      </c>
      <c r="K13040">
        <v>30.547999999999998</v>
      </c>
      <c r="L13040" t="s">
        <v>15</v>
      </c>
      <c r="M13040">
        <v>1.2184999999999999</v>
      </c>
    </row>
    <row r="13041" spans="1:13" x14ac:dyDescent="0.25">
      <c r="A13041">
        <v>280703</v>
      </c>
      <c r="B13041">
        <v>1</v>
      </c>
      <c r="C13041" s="1">
        <v>42985</v>
      </c>
      <c r="D13041">
        <v>325838</v>
      </c>
      <c r="E13041">
        <v>517</v>
      </c>
      <c r="F13041">
        <v>1</v>
      </c>
      <c r="G13041">
        <v>1228.5</v>
      </c>
      <c r="H13041" s="1">
        <v>42987</v>
      </c>
      <c r="I13041">
        <v>999999</v>
      </c>
      <c r="J13041">
        <v>1081.08</v>
      </c>
      <c r="K13041">
        <v>407.02499999999998</v>
      </c>
      <c r="L13041" t="s">
        <v>15</v>
      </c>
      <c r="M13041">
        <v>1.2184999999999999</v>
      </c>
    </row>
    <row r="13042" spans="1:13" x14ac:dyDescent="0.25">
      <c r="A13042">
        <v>280703</v>
      </c>
      <c r="B13042">
        <v>2</v>
      </c>
      <c r="C13042" s="1">
        <v>42985</v>
      </c>
      <c r="D13042">
        <v>325838</v>
      </c>
      <c r="E13042">
        <v>310</v>
      </c>
      <c r="F13042">
        <v>3</v>
      </c>
      <c r="G13042">
        <v>284.05</v>
      </c>
      <c r="H13042" s="1">
        <v>42987</v>
      </c>
      <c r="I13042">
        <v>999999</v>
      </c>
      <c r="J13042">
        <v>284.05</v>
      </c>
      <c r="K13042">
        <v>144.81800000000001</v>
      </c>
      <c r="L13042" t="s">
        <v>15</v>
      </c>
      <c r="M13042">
        <v>1.2184999999999999</v>
      </c>
    </row>
    <row r="13043" spans="1:13" x14ac:dyDescent="0.25">
      <c r="A13043">
        <v>280704</v>
      </c>
      <c r="B13043">
        <v>0</v>
      </c>
      <c r="C13043" s="1">
        <v>42985</v>
      </c>
      <c r="D13043">
        <v>1797850</v>
      </c>
      <c r="E13043">
        <v>1106</v>
      </c>
      <c r="F13043">
        <v>2</v>
      </c>
      <c r="G13043">
        <v>354.2</v>
      </c>
      <c r="H13043" s="1">
        <v>42985</v>
      </c>
      <c r="I13043">
        <v>660</v>
      </c>
      <c r="J13043">
        <v>315.238</v>
      </c>
      <c r="K13043">
        <v>162.88800000000001</v>
      </c>
      <c r="L13043" t="s">
        <v>13</v>
      </c>
      <c r="M13043">
        <v>1</v>
      </c>
    </row>
    <row r="13044" spans="1:13" x14ac:dyDescent="0.25">
      <c r="A13044">
        <v>280704</v>
      </c>
      <c r="B13044">
        <v>1</v>
      </c>
      <c r="C13044" s="1">
        <v>42985</v>
      </c>
      <c r="D13044">
        <v>1797850</v>
      </c>
      <c r="E13044">
        <v>1572</v>
      </c>
      <c r="F13044">
        <v>1</v>
      </c>
      <c r="G13044">
        <v>75.387</v>
      </c>
      <c r="H13044" s="1">
        <v>42985</v>
      </c>
      <c r="I13044">
        <v>660</v>
      </c>
      <c r="J13044">
        <v>75.387</v>
      </c>
      <c r="K13044">
        <v>34.670999999999999</v>
      </c>
      <c r="L13044" t="s">
        <v>13</v>
      </c>
      <c r="M13044">
        <v>1</v>
      </c>
    </row>
    <row r="13045" spans="1:13" x14ac:dyDescent="0.25">
      <c r="A13045">
        <v>280704</v>
      </c>
      <c r="B13045">
        <v>2</v>
      </c>
      <c r="C13045" s="1">
        <v>42985</v>
      </c>
      <c r="D13045">
        <v>1797850</v>
      </c>
      <c r="E13045">
        <v>425</v>
      </c>
      <c r="F13045">
        <v>3</v>
      </c>
      <c r="G13045">
        <v>553.5</v>
      </c>
      <c r="H13045" s="1">
        <v>42985</v>
      </c>
      <c r="I13045">
        <v>660</v>
      </c>
      <c r="J13045">
        <v>553.5</v>
      </c>
      <c r="K13045">
        <v>282.19499999999999</v>
      </c>
      <c r="L13045" t="s">
        <v>13</v>
      </c>
      <c r="M13045">
        <v>1</v>
      </c>
    </row>
    <row r="13046" spans="1:13" x14ac:dyDescent="0.25">
      <c r="A13046">
        <v>280704</v>
      </c>
      <c r="B13046">
        <v>3</v>
      </c>
      <c r="C13046" s="1">
        <v>42985</v>
      </c>
      <c r="D13046">
        <v>1797850</v>
      </c>
      <c r="E13046">
        <v>417</v>
      </c>
      <c r="F13046">
        <v>10</v>
      </c>
      <c r="G13046">
        <v>898.5</v>
      </c>
      <c r="H13046" s="1">
        <v>42985</v>
      </c>
      <c r="I13046">
        <v>660</v>
      </c>
      <c r="J13046">
        <v>898.5</v>
      </c>
      <c r="K13046">
        <v>413.19</v>
      </c>
      <c r="L13046" t="s">
        <v>13</v>
      </c>
      <c r="M13046">
        <v>1</v>
      </c>
    </row>
    <row r="13047" spans="1:13" x14ac:dyDescent="0.25">
      <c r="A13047">
        <v>280704</v>
      </c>
      <c r="B13047">
        <v>4</v>
      </c>
      <c r="C13047" s="1">
        <v>42985</v>
      </c>
      <c r="D13047">
        <v>1797850</v>
      </c>
      <c r="E13047">
        <v>1378</v>
      </c>
      <c r="F13047">
        <v>1</v>
      </c>
      <c r="G13047">
        <v>30.8</v>
      </c>
      <c r="H13047" s="1">
        <v>42985</v>
      </c>
      <c r="I13047">
        <v>660</v>
      </c>
      <c r="J13047">
        <v>30.8</v>
      </c>
      <c r="K13047">
        <v>14.167999999999999</v>
      </c>
      <c r="L13047" t="s">
        <v>13</v>
      </c>
      <c r="M13047">
        <v>1</v>
      </c>
    </row>
    <row r="13048" spans="1:13" x14ac:dyDescent="0.25">
      <c r="A13048">
        <v>280704</v>
      </c>
      <c r="B13048">
        <v>5</v>
      </c>
      <c r="C13048" s="1">
        <v>42985</v>
      </c>
      <c r="D13048">
        <v>1797850</v>
      </c>
      <c r="E13048">
        <v>1457</v>
      </c>
      <c r="F13048">
        <v>2</v>
      </c>
      <c r="G13048">
        <v>264.60000000000002</v>
      </c>
      <c r="H13048" s="1">
        <v>42985</v>
      </c>
      <c r="I13048">
        <v>660</v>
      </c>
      <c r="J13048">
        <v>264.60000000000002</v>
      </c>
      <c r="K13048">
        <v>121.67400000000001</v>
      </c>
      <c r="L13048" t="s">
        <v>13</v>
      </c>
      <c r="M13048">
        <v>1</v>
      </c>
    </row>
    <row r="13049" spans="1:13" x14ac:dyDescent="0.25">
      <c r="A13049">
        <v>280705</v>
      </c>
      <c r="B13049">
        <v>0</v>
      </c>
      <c r="C13049" s="1">
        <v>42985</v>
      </c>
      <c r="D13049">
        <v>1914292</v>
      </c>
      <c r="E13049">
        <v>1676</v>
      </c>
      <c r="F13049">
        <v>5</v>
      </c>
      <c r="G13049">
        <v>8.0909999999999993</v>
      </c>
      <c r="H13049" s="1">
        <v>42985</v>
      </c>
      <c r="I13049">
        <v>610</v>
      </c>
      <c r="J13049">
        <v>7.0391000000000004</v>
      </c>
      <c r="K13049">
        <v>3.7170000000000001</v>
      </c>
      <c r="L13049" t="s">
        <v>13</v>
      </c>
      <c r="M13049">
        <v>1</v>
      </c>
    </row>
    <row r="13050" spans="1:13" x14ac:dyDescent="0.25">
      <c r="A13050">
        <v>280705</v>
      </c>
      <c r="B13050">
        <v>1</v>
      </c>
      <c r="C13050" s="1">
        <v>42985</v>
      </c>
      <c r="D13050">
        <v>1914292</v>
      </c>
      <c r="E13050">
        <v>460</v>
      </c>
      <c r="F13050">
        <v>3</v>
      </c>
      <c r="G13050">
        <v>449.85</v>
      </c>
      <c r="H13050" s="1">
        <v>42985</v>
      </c>
      <c r="I13050">
        <v>610</v>
      </c>
      <c r="J13050">
        <v>386.87099999999998</v>
      </c>
      <c r="K13050">
        <v>229.35</v>
      </c>
      <c r="L13050" t="s">
        <v>13</v>
      </c>
      <c r="M13050">
        <v>1</v>
      </c>
    </row>
    <row r="13051" spans="1:13" x14ac:dyDescent="0.25">
      <c r="A13051">
        <v>280705</v>
      </c>
      <c r="B13051">
        <v>2</v>
      </c>
      <c r="C13051" s="1">
        <v>42985</v>
      </c>
      <c r="D13051">
        <v>1914292</v>
      </c>
      <c r="E13051">
        <v>1436</v>
      </c>
      <c r="F13051">
        <v>1</v>
      </c>
      <c r="G13051">
        <v>361.2</v>
      </c>
      <c r="H13051" s="1">
        <v>42985</v>
      </c>
      <c r="I13051">
        <v>610</v>
      </c>
      <c r="J13051">
        <v>361.2</v>
      </c>
      <c r="K13051">
        <v>166.11</v>
      </c>
      <c r="L13051" t="s">
        <v>13</v>
      </c>
      <c r="M13051">
        <v>1</v>
      </c>
    </row>
    <row r="13052" spans="1:13" x14ac:dyDescent="0.25">
      <c r="A13052">
        <v>280705</v>
      </c>
      <c r="B13052">
        <v>3</v>
      </c>
      <c r="C13052" s="1">
        <v>42985</v>
      </c>
      <c r="D13052">
        <v>1914292</v>
      </c>
      <c r="E13052">
        <v>1593</v>
      </c>
      <c r="F13052">
        <v>3</v>
      </c>
      <c r="G13052">
        <v>18.056999999999999</v>
      </c>
      <c r="H13052" s="1">
        <v>42985</v>
      </c>
      <c r="I13052">
        <v>610</v>
      </c>
      <c r="J13052">
        <v>16.251300000000001</v>
      </c>
      <c r="K13052">
        <v>8.3070000000000004</v>
      </c>
      <c r="L13052" t="s">
        <v>13</v>
      </c>
      <c r="M13052">
        <v>1</v>
      </c>
    </row>
    <row r="13053" spans="1:13" x14ac:dyDescent="0.25">
      <c r="A13053">
        <v>280705</v>
      </c>
      <c r="B13053">
        <v>4</v>
      </c>
      <c r="C13053" s="1">
        <v>42985</v>
      </c>
      <c r="D13053">
        <v>1914292</v>
      </c>
      <c r="E13053">
        <v>459</v>
      </c>
      <c r="F13053">
        <v>1</v>
      </c>
      <c r="G13053">
        <v>404.85</v>
      </c>
      <c r="H13053" s="1">
        <v>42985</v>
      </c>
      <c r="I13053">
        <v>610</v>
      </c>
      <c r="J13053">
        <v>404.85</v>
      </c>
      <c r="K13053">
        <v>206.4</v>
      </c>
      <c r="L13053" t="s">
        <v>13</v>
      </c>
      <c r="M13053">
        <v>1</v>
      </c>
    </row>
    <row r="13054" spans="1:13" x14ac:dyDescent="0.25">
      <c r="A13054">
        <v>280705</v>
      </c>
      <c r="B13054">
        <v>5</v>
      </c>
      <c r="C13054" s="1">
        <v>42985</v>
      </c>
      <c r="D13054">
        <v>1914292</v>
      </c>
      <c r="E13054">
        <v>1624</v>
      </c>
      <c r="F13054">
        <v>3</v>
      </c>
      <c r="G13054">
        <v>284.7</v>
      </c>
      <c r="H13054" s="1">
        <v>42985</v>
      </c>
      <c r="I13054">
        <v>610</v>
      </c>
      <c r="J13054">
        <v>267.61799999999999</v>
      </c>
      <c r="K13054">
        <v>94.328000000000003</v>
      </c>
      <c r="L13054" t="s">
        <v>13</v>
      </c>
      <c r="M13054">
        <v>1</v>
      </c>
    </row>
    <row r="13055" spans="1:13" x14ac:dyDescent="0.25">
      <c r="A13055">
        <v>280706</v>
      </c>
      <c r="B13055">
        <v>0</v>
      </c>
      <c r="C13055" s="1">
        <v>42985</v>
      </c>
      <c r="D13055">
        <v>2044151</v>
      </c>
      <c r="E13055">
        <v>1612</v>
      </c>
      <c r="F13055">
        <v>2</v>
      </c>
      <c r="G13055">
        <v>233.98699999999999</v>
      </c>
      <c r="H13055" s="1">
        <v>42991</v>
      </c>
      <c r="I13055">
        <v>999999</v>
      </c>
      <c r="J13055">
        <v>233.98699999999999</v>
      </c>
      <c r="K13055">
        <v>107.601</v>
      </c>
      <c r="L13055" t="s">
        <v>13</v>
      </c>
      <c r="M13055">
        <v>1</v>
      </c>
    </row>
    <row r="13056" spans="1:13" x14ac:dyDescent="0.25">
      <c r="A13056">
        <v>280800</v>
      </c>
      <c r="B13056">
        <v>0</v>
      </c>
      <c r="C13056" s="1">
        <v>42986</v>
      </c>
      <c r="D13056">
        <v>591788</v>
      </c>
      <c r="E13056">
        <v>421</v>
      </c>
      <c r="F13056">
        <v>2</v>
      </c>
      <c r="G13056">
        <v>703.5</v>
      </c>
      <c r="H13056" s="1">
        <v>42988</v>
      </c>
      <c r="I13056">
        <v>999999</v>
      </c>
      <c r="J13056">
        <v>675.36</v>
      </c>
      <c r="K13056">
        <v>323.52</v>
      </c>
      <c r="L13056" t="s">
        <v>14</v>
      </c>
      <c r="M13056">
        <v>0.82920000000000005</v>
      </c>
    </row>
    <row r="13057" spans="1:13" x14ac:dyDescent="0.25">
      <c r="A13057">
        <v>280800</v>
      </c>
      <c r="B13057">
        <v>1</v>
      </c>
      <c r="C13057" s="1">
        <v>42986</v>
      </c>
      <c r="D13057">
        <v>591788</v>
      </c>
      <c r="E13057">
        <v>1518</v>
      </c>
      <c r="F13057">
        <v>1</v>
      </c>
      <c r="G13057">
        <v>420</v>
      </c>
      <c r="H13057" s="1">
        <v>42988</v>
      </c>
      <c r="I13057">
        <v>999999</v>
      </c>
      <c r="J13057">
        <v>378</v>
      </c>
      <c r="K13057">
        <v>193.14400000000001</v>
      </c>
      <c r="L13057" t="s">
        <v>14</v>
      </c>
      <c r="M13057">
        <v>0.82920000000000005</v>
      </c>
    </row>
    <row r="13058" spans="1:13" x14ac:dyDescent="0.25">
      <c r="A13058">
        <v>280800</v>
      </c>
      <c r="B13058">
        <v>2</v>
      </c>
      <c r="C13058" s="1">
        <v>42986</v>
      </c>
      <c r="D13058">
        <v>591788</v>
      </c>
      <c r="E13058">
        <v>669</v>
      </c>
      <c r="F13058">
        <v>1</v>
      </c>
      <c r="G13058">
        <v>282</v>
      </c>
      <c r="H13058" s="1">
        <v>42988</v>
      </c>
      <c r="I13058">
        <v>999999</v>
      </c>
      <c r="J13058">
        <v>282</v>
      </c>
      <c r="K13058">
        <v>129.67500000000001</v>
      </c>
      <c r="L13058" t="s">
        <v>14</v>
      </c>
      <c r="M13058">
        <v>0.82920000000000005</v>
      </c>
    </row>
    <row r="13059" spans="1:13" x14ac:dyDescent="0.25">
      <c r="A13059">
        <v>280801</v>
      </c>
      <c r="B13059">
        <v>0</v>
      </c>
      <c r="C13059" s="1">
        <v>42986</v>
      </c>
      <c r="D13059">
        <v>110781</v>
      </c>
      <c r="E13059">
        <v>637</v>
      </c>
      <c r="F13059">
        <v>2</v>
      </c>
      <c r="G13059">
        <v>343.5</v>
      </c>
      <c r="H13059" s="1">
        <v>42988</v>
      </c>
      <c r="I13059">
        <v>999999</v>
      </c>
      <c r="J13059">
        <v>326.32499999999999</v>
      </c>
      <c r="K13059">
        <v>175.125</v>
      </c>
      <c r="L13059" t="s">
        <v>17</v>
      </c>
      <c r="M13059">
        <v>1.2339</v>
      </c>
    </row>
    <row r="13060" spans="1:13" x14ac:dyDescent="0.25">
      <c r="A13060">
        <v>280801</v>
      </c>
      <c r="B13060">
        <v>1</v>
      </c>
      <c r="C13060" s="1">
        <v>42986</v>
      </c>
      <c r="D13060">
        <v>110781</v>
      </c>
      <c r="E13060">
        <v>116</v>
      </c>
      <c r="F13060">
        <v>3</v>
      </c>
      <c r="G13060">
        <v>161.4905</v>
      </c>
      <c r="H13060" s="1">
        <v>42988</v>
      </c>
      <c r="I13060">
        <v>999999</v>
      </c>
      <c r="J13060">
        <v>161.4905</v>
      </c>
      <c r="K13060">
        <v>82.336500000000001</v>
      </c>
      <c r="L13060" t="s">
        <v>17</v>
      </c>
      <c r="M13060">
        <v>1.2339</v>
      </c>
    </row>
    <row r="13061" spans="1:13" x14ac:dyDescent="0.25">
      <c r="A13061">
        <v>280802</v>
      </c>
      <c r="B13061">
        <v>0</v>
      </c>
      <c r="C13061" s="1">
        <v>42986</v>
      </c>
      <c r="D13061">
        <v>2049944</v>
      </c>
      <c r="E13061">
        <v>875</v>
      </c>
      <c r="F13061">
        <v>5</v>
      </c>
      <c r="G13061">
        <v>194.92500000000001</v>
      </c>
      <c r="H13061" s="1">
        <v>42986</v>
      </c>
      <c r="I13061">
        <v>540</v>
      </c>
      <c r="J13061">
        <v>179.33099999999999</v>
      </c>
      <c r="K13061">
        <v>64.59</v>
      </c>
      <c r="L13061" t="s">
        <v>13</v>
      </c>
      <c r="M13061">
        <v>1</v>
      </c>
    </row>
    <row r="13062" spans="1:13" x14ac:dyDescent="0.25">
      <c r="A13062">
        <v>280803</v>
      </c>
      <c r="B13062">
        <v>0</v>
      </c>
      <c r="C13062" s="1">
        <v>42986</v>
      </c>
      <c r="D13062">
        <v>539726</v>
      </c>
      <c r="E13062">
        <v>1689</v>
      </c>
      <c r="F13062">
        <v>6</v>
      </c>
      <c r="G13062">
        <v>4.4820000000000002</v>
      </c>
      <c r="H13062" s="1">
        <v>42986</v>
      </c>
      <c r="I13062">
        <v>240</v>
      </c>
      <c r="J13062">
        <v>4.1681999999999997</v>
      </c>
      <c r="K13062">
        <v>2.286</v>
      </c>
      <c r="L13062" t="s">
        <v>14</v>
      </c>
      <c r="M13062">
        <v>0.82920000000000005</v>
      </c>
    </row>
    <row r="13063" spans="1:13" x14ac:dyDescent="0.25">
      <c r="A13063">
        <v>280900</v>
      </c>
      <c r="B13063">
        <v>0</v>
      </c>
      <c r="C13063" s="1">
        <v>42987</v>
      </c>
      <c r="D13063">
        <v>971950</v>
      </c>
      <c r="E13063">
        <v>23</v>
      </c>
      <c r="F13063">
        <v>3</v>
      </c>
      <c r="G13063">
        <v>120.6</v>
      </c>
      <c r="H13063" s="1">
        <v>42990</v>
      </c>
      <c r="I13063">
        <v>999999</v>
      </c>
      <c r="J13063">
        <v>110.952</v>
      </c>
      <c r="K13063">
        <v>55.457999999999998</v>
      </c>
      <c r="L13063" t="s">
        <v>16</v>
      </c>
      <c r="M13063">
        <v>0.75680000000000003</v>
      </c>
    </row>
    <row r="13064" spans="1:13" x14ac:dyDescent="0.25">
      <c r="A13064">
        <v>280901</v>
      </c>
      <c r="B13064">
        <v>0</v>
      </c>
      <c r="C13064" s="1">
        <v>42987</v>
      </c>
      <c r="D13064">
        <v>1791133</v>
      </c>
      <c r="E13064">
        <v>1634</v>
      </c>
      <c r="F13064">
        <v>9</v>
      </c>
      <c r="G13064">
        <v>12.987</v>
      </c>
      <c r="H13064" s="1">
        <v>42990</v>
      </c>
      <c r="I13064">
        <v>999999</v>
      </c>
      <c r="J13064">
        <v>11.818099999999999</v>
      </c>
      <c r="K13064">
        <v>6.617</v>
      </c>
      <c r="L13064" t="s">
        <v>13</v>
      </c>
      <c r="M13064">
        <v>1</v>
      </c>
    </row>
    <row r="13065" spans="1:13" x14ac:dyDescent="0.25">
      <c r="A13065">
        <v>278402</v>
      </c>
      <c r="B13065">
        <v>0</v>
      </c>
      <c r="C13065" s="1">
        <v>42962</v>
      </c>
      <c r="D13065">
        <v>279994</v>
      </c>
      <c r="E13065">
        <v>376</v>
      </c>
      <c r="F13065">
        <v>8</v>
      </c>
      <c r="G13065">
        <v>574.42499999999995</v>
      </c>
      <c r="H13065" s="1">
        <v>42963</v>
      </c>
      <c r="I13065">
        <v>999999</v>
      </c>
      <c r="J13065">
        <v>574.42499999999995</v>
      </c>
      <c r="K13065">
        <v>292.86</v>
      </c>
      <c r="L13065" t="s">
        <v>15</v>
      </c>
      <c r="M13065">
        <v>1.2738</v>
      </c>
    </row>
    <row r="13066" spans="1:13" x14ac:dyDescent="0.25">
      <c r="A13066">
        <v>278402</v>
      </c>
      <c r="B13066">
        <v>1</v>
      </c>
      <c r="C13066" s="1">
        <v>42962</v>
      </c>
      <c r="D13066">
        <v>279994</v>
      </c>
      <c r="E13066">
        <v>1067</v>
      </c>
      <c r="F13066">
        <v>1</v>
      </c>
      <c r="G13066">
        <v>371.8</v>
      </c>
      <c r="H13066" s="1">
        <v>42963</v>
      </c>
      <c r="I13066">
        <v>999999</v>
      </c>
      <c r="J13066">
        <v>323.46600000000001</v>
      </c>
      <c r="K13066">
        <v>170.97300000000001</v>
      </c>
      <c r="L13066" t="s">
        <v>15</v>
      </c>
      <c r="M13066">
        <v>1.2738</v>
      </c>
    </row>
    <row r="13067" spans="1:13" x14ac:dyDescent="0.25">
      <c r="A13067">
        <v>278402</v>
      </c>
      <c r="B13067">
        <v>2</v>
      </c>
      <c r="C13067" s="1">
        <v>42962</v>
      </c>
      <c r="D13067">
        <v>279994</v>
      </c>
      <c r="E13067">
        <v>458</v>
      </c>
      <c r="F13067">
        <v>2</v>
      </c>
      <c r="G13067">
        <v>344.85</v>
      </c>
      <c r="H13067" s="1">
        <v>42963</v>
      </c>
      <c r="I13067">
        <v>999999</v>
      </c>
      <c r="J13067">
        <v>344.85</v>
      </c>
      <c r="K13067">
        <v>175.815</v>
      </c>
      <c r="L13067" t="s">
        <v>15</v>
      </c>
      <c r="M13067">
        <v>1.2738</v>
      </c>
    </row>
    <row r="13068" spans="1:13" x14ac:dyDescent="0.25">
      <c r="A13068">
        <v>278402</v>
      </c>
      <c r="B13068">
        <v>3</v>
      </c>
      <c r="C13068" s="1">
        <v>42962</v>
      </c>
      <c r="D13068">
        <v>279994</v>
      </c>
      <c r="E13068">
        <v>2086</v>
      </c>
      <c r="F13068">
        <v>7</v>
      </c>
      <c r="G13068">
        <v>789.75</v>
      </c>
      <c r="H13068" s="1">
        <v>42963</v>
      </c>
      <c r="I13068">
        <v>999999</v>
      </c>
      <c r="J13068">
        <v>687.08249999999998</v>
      </c>
      <c r="K13068">
        <v>363.17700000000002</v>
      </c>
      <c r="L13068" t="s">
        <v>15</v>
      </c>
      <c r="M13068">
        <v>1.2738</v>
      </c>
    </row>
    <row r="13069" spans="1:13" x14ac:dyDescent="0.25">
      <c r="A13069">
        <v>278402</v>
      </c>
      <c r="B13069">
        <v>4</v>
      </c>
      <c r="C13069" s="1">
        <v>42962</v>
      </c>
      <c r="D13069">
        <v>279994</v>
      </c>
      <c r="E13069">
        <v>794</v>
      </c>
      <c r="F13069">
        <v>4</v>
      </c>
      <c r="G13069">
        <v>17.850000000000001</v>
      </c>
      <c r="H13069" s="1">
        <v>42963</v>
      </c>
      <c r="I13069">
        <v>999999</v>
      </c>
      <c r="J13069">
        <v>17.850000000000001</v>
      </c>
      <c r="K13069">
        <v>9.1050000000000004</v>
      </c>
      <c r="L13069" t="s">
        <v>15</v>
      </c>
      <c r="M13069">
        <v>1.2738</v>
      </c>
    </row>
    <row r="13070" spans="1:13" x14ac:dyDescent="0.25">
      <c r="A13070">
        <v>278402</v>
      </c>
      <c r="B13070">
        <v>5</v>
      </c>
      <c r="C13070" s="1">
        <v>42962</v>
      </c>
      <c r="D13070">
        <v>279994</v>
      </c>
      <c r="E13070">
        <v>1603</v>
      </c>
      <c r="F13070">
        <v>6</v>
      </c>
      <c r="G13070">
        <v>142.98699999999999</v>
      </c>
      <c r="H13070" s="1">
        <v>42963</v>
      </c>
      <c r="I13070">
        <v>999999</v>
      </c>
      <c r="J13070">
        <v>125.82850000000001</v>
      </c>
      <c r="K13070">
        <v>72.903999999999996</v>
      </c>
      <c r="L13070" t="s">
        <v>15</v>
      </c>
      <c r="M13070">
        <v>1.2738</v>
      </c>
    </row>
    <row r="13071" spans="1:13" x14ac:dyDescent="0.25">
      <c r="A13071">
        <v>278402</v>
      </c>
      <c r="B13071">
        <v>6</v>
      </c>
      <c r="C13071" s="1">
        <v>42962</v>
      </c>
      <c r="D13071">
        <v>279994</v>
      </c>
      <c r="E13071">
        <v>2393</v>
      </c>
      <c r="F13071">
        <v>1</v>
      </c>
      <c r="G13071">
        <v>359.99099999999999</v>
      </c>
      <c r="H13071" s="1">
        <v>42963</v>
      </c>
      <c r="I13071">
        <v>999999</v>
      </c>
      <c r="J13071">
        <v>331.19170000000003</v>
      </c>
      <c r="K13071">
        <v>165.54599999999999</v>
      </c>
      <c r="L13071" t="s">
        <v>15</v>
      </c>
      <c r="M13071">
        <v>1.2738</v>
      </c>
    </row>
    <row r="13072" spans="1:13" x14ac:dyDescent="0.25">
      <c r="A13072">
        <v>278403</v>
      </c>
      <c r="B13072">
        <v>0</v>
      </c>
      <c r="C13072" s="1">
        <v>42962</v>
      </c>
      <c r="D13072">
        <v>1431108</v>
      </c>
      <c r="E13072">
        <v>69</v>
      </c>
      <c r="F13072">
        <v>2</v>
      </c>
      <c r="G13072">
        <v>23.120999999999999</v>
      </c>
      <c r="H13072" s="1">
        <v>42962</v>
      </c>
      <c r="I13072">
        <v>610</v>
      </c>
      <c r="J13072">
        <v>20.5776</v>
      </c>
      <c r="K13072">
        <v>11.79</v>
      </c>
      <c r="L13072" t="s">
        <v>13</v>
      </c>
      <c r="M13072">
        <v>1</v>
      </c>
    </row>
    <row r="13073" spans="1:13" x14ac:dyDescent="0.25">
      <c r="A13073">
        <v>278403</v>
      </c>
      <c r="B13073">
        <v>1</v>
      </c>
      <c r="C13073" s="1">
        <v>42962</v>
      </c>
      <c r="D13073">
        <v>1431108</v>
      </c>
      <c r="E13073">
        <v>434</v>
      </c>
      <c r="F13073">
        <v>4</v>
      </c>
      <c r="G13073">
        <v>898.5</v>
      </c>
      <c r="H13073" s="1">
        <v>42962</v>
      </c>
      <c r="I13073">
        <v>610</v>
      </c>
      <c r="J13073">
        <v>799.66499999999996</v>
      </c>
      <c r="K13073">
        <v>413.19</v>
      </c>
      <c r="L13073" t="s">
        <v>13</v>
      </c>
      <c r="M13073">
        <v>1</v>
      </c>
    </row>
    <row r="13074" spans="1:13" x14ac:dyDescent="0.25">
      <c r="A13074">
        <v>278403</v>
      </c>
      <c r="B13074">
        <v>2</v>
      </c>
      <c r="C13074" s="1">
        <v>42962</v>
      </c>
      <c r="D13074">
        <v>1431108</v>
      </c>
      <c r="E13074">
        <v>1372</v>
      </c>
      <c r="F13074">
        <v>2</v>
      </c>
      <c r="G13074">
        <v>50.386000000000003</v>
      </c>
      <c r="H13074" s="1">
        <v>42962</v>
      </c>
      <c r="I13074">
        <v>610</v>
      </c>
      <c r="J13074">
        <v>44.339599999999997</v>
      </c>
      <c r="K13074">
        <v>23.17</v>
      </c>
      <c r="L13074" t="s">
        <v>13</v>
      </c>
      <c r="M13074">
        <v>1</v>
      </c>
    </row>
    <row r="13075" spans="1:13" x14ac:dyDescent="0.25">
      <c r="A13075">
        <v>278500</v>
      </c>
      <c r="B13075">
        <v>0</v>
      </c>
      <c r="C13075" s="1">
        <v>42963</v>
      </c>
      <c r="D13075">
        <v>1324602</v>
      </c>
      <c r="E13075">
        <v>2517</v>
      </c>
      <c r="F13075">
        <v>1</v>
      </c>
      <c r="G13075">
        <v>4.6900000000000004</v>
      </c>
      <c r="H13075" s="1">
        <v>42967</v>
      </c>
      <c r="I13075">
        <v>999999</v>
      </c>
      <c r="J13075">
        <v>4.1741000000000001</v>
      </c>
      <c r="K13075">
        <v>2.3940000000000001</v>
      </c>
      <c r="L13075" t="s">
        <v>13</v>
      </c>
      <c r="M13075">
        <v>1</v>
      </c>
    </row>
    <row r="13076" spans="1:13" x14ac:dyDescent="0.25">
      <c r="A13076">
        <v>278500</v>
      </c>
      <c r="B13076">
        <v>1</v>
      </c>
      <c r="C13076" s="1">
        <v>42963</v>
      </c>
      <c r="D13076">
        <v>1324602</v>
      </c>
      <c r="E13076">
        <v>964</v>
      </c>
      <c r="F13076">
        <v>2</v>
      </c>
      <c r="G13076">
        <v>319</v>
      </c>
      <c r="H13076" s="1">
        <v>42967</v>
      </c>
      <c r="I13076">
        <v>999999</v>
      </c>
      <c r="J13076">
        <v>319</v>
      </c>
      <c r="K13076">
        <v>105.688</v>
      </c>
      <c r="L13076" t="s">
        <v>13</v>
      </c>
      <c r="M13076">
        <v>1</v>
      </c>
    </row>
    <row r="13077" spans="1:13" x14ac:dyDescent="0.25">
      <c r="A13077">
        <v>278500</v>
      </c>
      <c r="B13077">
        <v>2</v>
      </c>
      <c r="C13077" s="1">
        <v>42963</v>
      </c>
      <c r="D13077">
        <v>1324602</v>
      </c>
      <c r="E13077">
        <v>431</v>
      </c>
      <c r="F13077">
        <v>5</v>
      </c>
      <c r="G13077">
        <v>553.5</v>
      </c>
      <c r="H13077" s="1">
        <v>42967</v>
      </c>
      <c r="I13077">
        <v>999999</v>
      </c>
      <c r="J13077">
        <v>553.5</v>
      </c>
      <c r="K13077">
        <v>282.19499999999999</v>
      </c>
      <c r="L13077" t="s">
        <v>13</v>
      </c>
      <c r="M13077">
        <v>1</v>
      </c>
    </row>
    <row r="13078" spans="1:13" x14ac:dyDescent="0.25">
      <c r="A13078">
        <v>278501</v>
      </c>
      <c r="B13078">
        <v>0</v>
      </c>
      <c r="C13078" s="1">
        <v>42963</v>
      </c>
      <c r="D13078">
        <v>1656683</v>
      </c>
      <c r="E13078">
        <v>1607</v>
      </c>
      <c r="F13078">
        <v>1</v>
      </c>
      <c r="G13078">
        <v>233.98699999999999</v>
      </c>
      <c r="H13078" s="1">
        <v>42963</v>
      </c>
      <c r="I13078">
        <v>430</v>
      </c>
      <c r="J13078">
        <v>205.9085</v>
      </c>
      <c r="K13078">
        <v>107.601</v>
      </c>
      <c r="L13078" t="s">
        <v>13</v>
      </c>
      <c r="M13078">
        <v>1</v>
      </c>
    </row>
    <row r="13079" spans="1:13" x14ac:dyDescent="0.25">
      <c r="A13079">
        <v>278501</v>
      </c>
      <c r="B13079">
        <v>1</v>
      </c>
      <c r="C13079" s="1">
        <v>42963</v>
      </c>
      <c r="D13079">
        <v>1656683</v>
      </c>
      <c r="E13079">
        <v>1545</v>
      </c>
      <c r="F13079">
        <v>4</v>
      </c>
      <c r="G13079">
        <v>375.2</v>
      </c>
      <c r="H13079" s="1">
        <v>42963</v>
      </c>
      <c r="I13079">
        <v>430</v>
      </c>
      <c r="J13079">
        <v>375.2</v>
      </c>
      <c r="K13079">
        <v>172.536</v>
      </c>
      <c r="L13079" t="s">
        <v>13</v>
      </c>
      <c r="M13079">
        <v>1</v>
      </c>
    </row>
    <row r="13080" spans="1:13" x14ac:dyDescent="0.25">
      <c r="A13080">
        <v>278502</v>
      </c>
      <c r="B13080">
        <v>0</v>
      </c>
      <c r="C13080" s="1">
        <v>42963</v>
      </c>
      <c r="D13080">
        <v>143240</v>
      </c>
      <c r="E13080">
        <v>746</v>
      </c>
      <c r="F13080">
        <v>6</v>
      </c>
      <c r="G13080">
        <v>24.75</v>
      </c>
      <c r="H13080" s="1">
        <v>42963</v>
      </c>
      <c r="I13080">
        <v>40</v>
      </c>
      <c r="J13080">
        <v>21.285</v>
      </c>
      <c r="K13080">
        <v>11.385</v>
      </c>
      <c r="L13080" t="s">
        <v>17</v>
      </c>
      <c r="M13080">
        <v>1.2726999999999999</v>
      </c>
    </row>
    <row r="13081" spans="1:13" x14ac:dyDescent="0.25">
      <c r="A13081">
        <v>278503</v>
      </c>
      <c r="B13081">
        <v>0</v>
      </c>
      <c r="C13081" s="1">
        <v>42963</v>
      </c>
      <c r="D13081">
        <v>535003</v>
      </c>
      <c r="E13081">
        <v>2514</v>
      </c>
      <c r="F13081">
        <v>2</v>
      </c>
      <c r="G13081">
        <v>181.98599999999999</v>
      </c>
      <c r="H13081" s="1">
        <v>42963</v>
      </c>
      <c r="I13081">
        <v>230</v>
      </c>
      <c r="J13081">
        <v>169.24690000000001</v>
      </c>
      <c r="K13081">
        <v>60.298000000000002</v>
      </c>
      <c r="L13081" t="s">
        <v>14</v>
      </c>
      <c r="M13081">
        <v>0.85399999999999998</v>
      </c>
    </row>
    <row r="13082" spans="1:13" x14ac:dyDescent="0.25">
      <c r="A13082">
        <v>278503</v>
      </c>
      <c r="B13082">
        <v>1</v>
      </c>
      <c r="C13082" s="1">
        <v>42963</v>
      </c>
      <c r="D13082">
        <v>535003</v>
      </c>
      <c r="E13082">
        <v>347</v>
      </c>
      <c r="F13082">
        <v>4</v>
      </c>
      <c r="G13082">
        <v>879</v>
      </c>
      <c r="H13082" s="1">
        <v>42963</v>
      </c>
      <c r="I13082">
        <v>230</v>
      </c>
      <c r="J13082">
        <v>799.89</v>
      </c>
      <c r="K13082">
        <v>404.22</v>
      </c>
      <c r="L13082" t="s">
        <v>14</v>
      </c>
      <c r="M13082">
        <v>0.85399999999999998</v>
      </c>
    </row>
    <row r="13083" spans="1:13" x14ac:dyDescent="0.25">
      <c r="A13083">
        <v>278503</v>
      </c>
      <c r="B13083">
        <v>2</v>
      </c>
      <c r="C13083" s="1">
        <v>42963</v>
      </c>
      <c r="D13083">
        <v>535003</v>
      </c>
      <c r="E13083">
        <v>2404</v>
      </c>
      <c r="F13083">
        <v>1</v>
      </c>
      <c r="G13083">
        <v>572.39099999999996</v>
      </c>
      <c r="H13083" s="1">
        <v>42963</v>
      </c>
      <c r="I13083">
        <v>230</v>
      </c>
      <c r="J13083">
        <v>543.77139999999997</v>
      </c>
      <c r="K13083">
        <v>189.648</v>
      </c>
      <c r="L13083" t="s">
        <v>14</v>
      </c>
      <c r="M13083">
        <v>0.85399999999999998</v>
      </c>
    </row>
    <row r="13084" spans="1:13" x14ac:dyDescent="0.25">
      <c r="A13084">
        <v>278504</v>
      </c>
      <c r="B13084">
        <v>0</v>
      </c>
      <c r="C13084" s="1">
        <v>42963</v>
      </c>
      <c r="D13084">
        <v>1822172</v>
      </c>
      <c r="E13084">
        <v>79</v>
      </c>
      <c r="F13084">
        <v>1</v>
      </c>
      <c r="G13084">
        <v>36.494999999999997</v>
      </c>
      <c r="H13084" s="1">
        <v>42963</v>
      </c>
      <c r="I13084">
        <v>470</v>
      </c>
      <c r="J13084">
        <v>36.494999999999997</v>
      </c>
      <c r="K13084">
        <v>16.785</v>
      </c>
      <c r="L13084" t="s">
        <v>13</v>
      </c>
      <c r="M13084">
        <v>1</v>
      </c>
    </row>
    <row r="13085" spans="1:13" x14ac:dyDescent="0.25">
      <c r="A13085">
        <v>278504</v>
      </c>
      <c r="B13085">
        <v>2</v>
      </c>
      <c r="C13085" s="1">
        <v>42963</v>
      </c>
      <c r="D13085">
        <v>1822172</v>
      </c>
      <c r="E13085">
        <v>1501</v>
      </c>
      <c r="F13085">
        <v>10</v>
      </c>
      <c r="G13085">
        <v>320.60000000000002</v>
      </c>
      <c r="H13085" s="1">
        <v>42963</v>
      </c>
      <c r="I13085">
        <v>470</v>
      </c>
      <c r="J13085">
        <v>278.92200000000003</v>
      </c>
      <c r="K13085">
        <v>147.434</v>
      </c>
      <c r="L13085" t="s">
        <v>13</v>
      </c>
      <c r="M13085">
        <v>1</v>
      </c>
    </row>
    <row r="13086" spans="1:13" x14ac:dyDescent="0.25">
      <c r="A13086">
        <v>278505</v>
      </c>
      <c r="B13086">
        <v>0</v>
      </c>
      <c r="C13086" s="1">
        <v>42963</v>
      </c>
      <c r="D13086">
        <v>1838182</v>
      </c>
      <c r="E13086">
        <v>2100</v>
      </c>
      <c r="F13086">
        <v>3</v>
      </c>
      <c r="G13086">
        <v>1327.5</v>
      </c>
      <c r="H13086" s="1">
        <v>42969</v>
      </c>
      <c r="I13086">
        <v>999999</v>
      </c>
      <c r="J13086">
        <v>1327.5</v>
      </c>
      <c r="K13086">
        <v>439.83</v>
      </c>
      <c r="L13086" t="s">
        <v>13</v>
      </c>
      <c r="M13086">
        <v>1</v>
      </c>
    </row>
    <row r="13087" spans="1:13" x14ac:dyDescent="0.25">
      <c r="A13087">
        <v>278600</v>
      </c>
      <c r="B13087">
        <v>0</v>
      </c>
      <c r="C13087" s="1">
        <v>42964</v>
      </c>
      <c r="D13087">
        <v>549043</v>
      </c>
      <c r="E13087">
        <v>437</v>
      </c>
      <c r="F13087">
        <v>5</v>
      </c>
      <c r="G13087">
        <v>749.85</v>
      </c>
      <c r="H13087" s="1">
        <v>42964</v>
      </c>
      <c r="I13087">
        <v>255</v>
      </c>
      <c r="J13087">
        <v>667.36649999999997</v>
      </c>
      <c r="K13087">
        <v>382.29</v>
      </c>
      <c r="L13087" t="s">
        <v>14</v>
      </c>
      <c r="M13087">
        <v>0.85489999999999999</v>
      </c>
    </row>
    <row r="13088" spans="1:13" x14ac:dyDescent="0.25">
      <c r="A13088">
        <v>278601</v>
      </c>
      <c r="B13088">
        <v>0</v>
      </c>
      <c r="C13088" s="1">
        <v>42964</v>
      </c>
      <c r="D13088">
        <v>967008</v>
      </c>
      <c r="E13088">
        <v>1666</v>
      </c>
      <c r="F13088">
        <v>1</v>
      </c>
      <c r="G13088">
        <v>15.201000000000001</v>
      </c>
      <c r="H13088" s="1">
        <v>42969</v>
      </c>
      <c r="I13088">
        <v>999999</v>
      </c>
      <c r="J13088">
        <v>15.201000000000001</v>
      </c>
      <c r="K13088">
        <v>5.04</v>
      </c>
      <c r="L13088" t="s">
        <v>16</v>
      </c>
      <c r="M13088">
        <v>0.77710000000000001</v>
      </c>
    </row>
    <row r="13089" spans="1:13" x14ac:dyDescent="0.25">
      <c r="A13089">
        <v>278601</v>
      </c>
      <c r="B13089">
        <v>1</v>
      </c>
      <c r="C13089" s="1">
        <v>42964</v>
      </c>
      <c r="D13089">
        <v>967008</v>
      </c>
      <c r="E13089">
        <v>1632</v>
      </c>
      <c r="F13089">
        <v>3</v>
      </c>
      <c r="G13089">
        <v>23.387</v>
      </c>
      <c r="H13089" s="1">
        <v>42969</v>
      </c>
      <c r="I13089">
        <v>999999</v>
      </c>
      <c r="J13089">
        <v>23.387</v>
      </c>
      <c r="K13089">
        <v>10.750999999999999</v>
      </c>
      <c r="L13089" t="s">
        <v>16</v>
      </c>
      <c r="M13089">
        <v>0.77710000000000001</v>
      </c>
    </row>
    <row r="13090" spans="1:13" x14ac:dyDescent="0.25">
      <c r="A13090">
        <v>278601</v>
      </c>
      <c r="B13090">
        <v>2</v>
      </c>
      <c r="C13090" s="1">
        <v>42964</v>
      </c>
      <c r="D13090">
        <v>967008</v>
      </c>
      <c r="E13090">
        <v>1659</v>
      </c>
      <c r="F13090">
        <v>1</v>
      </c>
      <c r="G13090">
        <v>337.98700000000002</v>
      </c>
      <c r="H13090" s="1">
        <v>42969</v>
      </c>
      <c r="I13090">
        <v>999999</v>
      </c>
      <c r="J13090">
        <v>297.42849999999999</v>
      </c>
      <c r="K13090">
        <v>111.982</v>
      </c>
      <c r="L13090" t="s">
        <v>16</v>
      </c>
      <c r="M13090">
        <v>0.77710000000000001</v>
      </c>
    </row>
    <row r="13091" spans="1:13" x14ac:dyDescent="0.25">
      <c r="A13091">
        <v>278601</v>
      </c>
      <c r="B13091">
        <v>3</v>
      </c>
      <c r="C13091" s="1">
        <v>42964</v>
      </c>
      <c r="D13091">
        <v>967008</v>
      </c>
      <c r="E13091">
        <v>695</v>
      </c>
      <c r="F13091">
        <v>3</v>
      </c>
      <c r="G13091">
        <v>244.5</v>
      </c>
      <c r="H13091" s="1">
        <v>42969</v>
      </c>
      <c r="I13091">
        <v>999999</v>
      </c>
      <c r="J13091">
        <v>227.38499999999999</v>
      </c>
      <c r="K13091">
        <v>112.44</v>
      </c>
      <c r="L13091" t="s">
        <v>16</v>
      </c>
      <c r="M13091">
        <v>0.77710000000000001</v>
      </c>
    </row>
    <row r="13092" spans="1:13" x14ac:dyDescent="0.25">
      <c r="A13092">
        <v>278602</v>
      </c>
      <c r="B13092">
        <v>0</v>
      </c>
      <c r="C13092" s="1">
        <v>42964</v>
      </c>
      <c r="D13092">
        <v>1716713</v>
      </c>
      <c r="E13092">
        <v>1523</v>
      </c>
      <c r="F13092">
        <v>2</v>
      </c>
      <c r="G13092">
        <v>418.6</v>
      </c>
      <c r="H13092" s="1">
        <v>42966</v>
      </c>
      <c r="I13092">
        <v>999999</v>
      </c>
      <c r="J13092">
        <v>389.298</v>
      </c>
      <c r="K13092">
        <v>192.5</v>
      </c>
      <c r="L13092" t="s">
        <v>13</v>
      </c>
      <c r="M13092">
        <v>1</v>
      </c>
    </row>
    <row r="13093" spans="1:13" x14ac:dyDescent="0.25">
      <c r="A13093">
        <v>278603</v>
      </c>
      <c r="B13093">
        <v>0</v>
      </c>
      <c r="C13093" s="1">
        <v>42964</v>
      </c>
      <c r="D13093">
        <v>434050</v>
      </c>
      <c r="E13093">
        <v>1581</v>
      </c>
      <c r="F13093">
        <v>1</v>
      </c>
      <c r="G13093">
        <v>284.7</v>
      </c>
      <c r="H13093" s="1">
        <v>42966</v>
      </c>
      <c r="I13093">
        <v>999999</v>
      </c>
      <c r="J13093">
        <v>256.23</v>
      </c>
      <c r="K13093">
        <v>94.328000000000003</v>
      </c>
      <c r="L13093" t="s">
        <v>14</v>
      </c>
      <c r="M13093">
        <v>0.85489999999999999</v>
      </c>
    </row>
    <row r="13094" spans="1:13" x14ac:dyDescent="0.25">
      <c r="A13094">
        <v>278603</v>
      </c>
      <c r="B13094">
        <v>1</v>
      </c>
      <c r="C13094" s="1">
        <v>42964</v>
      </c>
      <c r="D13094">
        <v>434050</v>
      </c>
      <c r="E13094">
        <v>1564</v>
      </c>
      <c r="F13094">
        <v>2</v>
      </c>
      <c r="G13094">
        <v>422.8</v>
      </c>
      <c r="H13094" s="1">
        <v>42966</v>
      </c>
      <c r="I13094">
        <v>999999</v>
      </c>
      <c r="J13094">
        <v>376.29199999999997</v>
      </c>
      <c r="K13094">
        <v>140.084</v>
      </c>
      <c r="L13094" t="s">
        <v>14</v>
      </c>
      <c r="M13094">
        <v>0.85489999999999999</v>
      </c>
    </row>
    <row r="13095" spans="1:13" x14ac:dyDescent="0.25">
      <c r="A13095">
        <v>278603</v>
      </c>
      <c r="B13095">
        <v>2</v>
      </c>
      <c r="C13095" s="1">
        <v>42964</v>
      </c>
      <c r="D13095">
        <v>434050</v>
      </c>
      <c r="E13095">
        <v>1302</v>
      </c>
      <c r="F13095">
        <v>9</v>
      </c>
      <c r="G13095">
        <v>104.5</v>
      </c>
      <c r="H13095" s="1">
        <v>42966</v>
      </c>
      <c r="I13095">
        <v>999999</v>
      </c>
      <c r="J13095">
        <v>93.004999999999995</v>
      </c>
      <c r="K13095">
        <v>48.058999999999997</v>
      </c>
      <c r="L13095" t="s">
        <v>14</v>
      </c>
      <c r="M13095">
        <v>0.85489999999999999</v>
      </c>
    </row>
    <row r="13096" spans="1:13" x14ac:dyDescent="0.25">
      <c r="A13096">
        <v>278603</v>
      </c>
      <c r="B13096">
        <v>3</v>
      </c>
      <c r="C13096" s="1">
        <v>42964</v>
      </c>
      <c r="D13096">
        <v>434050</v>
      </c>
      <c r="E13096">
        <v>1168</v>
      </c>
      <c r="F13096">
        <v>2</v>
      </c>
      <c r="G13096">
        <v>660</v>
      </c>
      <c r="H13096" s="1">
        <v>42966</v>
      </c>
      <c r="I13096">
        <v>999999</v>
      </c>
      <c r="J13096">
        <v>607.20000000000005</v>
      </c>
      <c r="K13096">
        <v>303.512</v>
      </c>
      <c r="L13096" t="s">
        <v>14</v>
      </c>
      <c r="M13096">
        <v>0.85489999999999999</v>
      </c>
    </row>
    <row r="13097" spans="1:13" x14ac:dyDescent="0.25">
      <c r="A13097">
        <v>278604</v>
      </c>
      <c r="B13097">
        <v>0</v>
      </c>
      <c r="C13097" s="1">
        <v>42964</v>
      </c>
      <c r="D13097">
        <v>1185993</v>
      </c>
      <c r="E13097">
        <v>2298</v>
      </c>
      <c r="F13097">
        <v>7</v>
      </c>
      <c r="G13097">
        <v>107.991</v>
      </c>
      <c r="H13097" s="1">
        <v>42964</v>
      </c>
      <c r="I13097">
        <v>410</v>
      </c>
      <c r="J13097">
        <v>96.111900000000006</v>
      </c>
      <c r="K13097">
        <v>55.052999999999997</v>
      </c>
      <c r="L13097" t="s">
        <v>16</v>
      </c>
      <c r="M13097">
        <v>0.77710000000000001</v>
      </c>
    </row>
    <row r="13098" spans="1:13" x14ac:dyDescent="0.25">
      <c r="A13098">
        <v>278605</v>
      </c>
      <c r="B13098">
        <v>0</v>
      </c>
      <c r="C13098" s="1">
        <v>42964</v>
      </c>
      <c r="D13098">
        <v>2044795</v>
      </c>
      <c r="E13098">
        <v>415</v>
      </c>
      <c r="F13098">
        <v>1</v>
      </c>
      <c r="G13098">
        <v>489</v>
      </c>
      <c r="H13098" s="1">
        <v>42964</v>
      </c>
      <c r="I13098">
        <v>430</v>
      </c>
      <c r="J13098">
        <v>425.43</v>
      </c>
      <c r="K13098">
        <v>249.3</v>
      </c>
      <c r="L13098" t="s">
        <v>13</v>
      </c>
      <c r="M13098">
        <v>1</v>
      </c>
    </row>
    <row r="13099" spans="1:13" x14ac:dyDescent="0.25">
      <c r="A13099">
        <v>278605</v>
      </c>
      <c r="B13099">
        <v>1</v>
      </c>
      <c r="C13099" s="1">
        <v>42964</v>
      </c>
      <c r="D13099">
        <v>2044795</v>
      </c>
      <c r="E13099">
        <v>441</v>
      </c>
      <c r="F13099">
        <v>2</v>
      </c>
      <c r="G13099">
        <v>344.85</v>
      </c>
      <c r="H13099" s="1">
        <v>42964</v>
      </c>
      <c r="I13099">
        <v>430</v>
      </c>
      <c r="J13099">
        <v>317.262</v>
      </c>
      <c r="K13099">
        <v>175.815</v>
      </c>
      <c r="L13099" t="s">
        <v>13</v>
      </c>
      <c r="M13099">
        <v>1</v>
      </c>
    </row>
    <row r="13100" spans="1:13" x14ac:dyDescent="0.25">
      <c r="A13100">
        <v>278605</v>
      </c>
      <c r="B13100">
        <v>2</v>
      </c>
      <c r="C13100" s="1">
        <v>42964</v>
      </c>
      <c r="D13100">
        <v>2044795</v>
      </c>
      <c r="E13100">
        <v>517</v>
      </c>
      <c r="F13100">
        <v>3</v>
      </c>
      <c r="G13100">
        <v>1228.5</v>
      </c>
      <c r="H13100" s="1">
        <v>42964</v>
      </c>
      <c r="I13100">
        <v>430</v>
      </c>
      <c r="J13100">
        <v>1228.5</v>
      </c>
      <c r="K13100">
        <v>407.02499999999998</v>
      </c>
      <c r="L13100" t="s">
        <v>13</v>
      </c>
      <c r="M13100">
        <v>1</v>
      </c>
    </row>
    <row r="13101" spans="1:13" x14ac:dyDescent="0.25">
      <c r="A13101">
        <v>278700</v>
      </c>
      <c r="B13101">
        <v>0</v>
      </c>
      <c r="C13101" s="1">
        <v>42965</v>
      </c>
      <c r="D13101">
        <v>604089</v>
      </c>
      <c r="E13101">
        <v>1417</v>
      </c>
      <c r="F13101">
        <v>3</v>
      </c>
      <c r="G13101">
        <v>375.2</v>
      </c>
      <c r="H13101" s="1">
        <v>42965</v>
      </c>
      <c r="I13101">
        <v>120</v>
      </c>
      <c r="J13101">
        <v>330.17599999999999</v>
      </c>
      <c r="K13101">
        <v>172.536</v>
      </c>
      <c r="L13101" t="s">
        <v>14</v>
      </c>
      <c r="M13101">
        <v>0.8518</v>
      </c>
    </row>
    <row r="13102" spans="1:13" x14ac:dyDescent="0.25">
      <c r="A13102">
        <v>278700</v>
      </c>
      <c r="B13102">
        <v>1</v>
      </c>
      <c r="C13102" s="1">
        <v>42965</v>
      </c>
      <c r="D13102">
        <v>604089</v>
      </c>
      <c r="E13102">
        <v>124</v>
      </c>
      <c r="F13102">
        <v>10</v>
      </c>
      <c r="G13102">
        <v>265.9905</v>
      </c>
      <c r="H13102" s="1">
        <v>42965</v>
      </c>
      <c r="I13102">
        <v>120</v>
      </c>
      <c r="J13102">
        <v>242.0513</v>
      </c>
      <c r="K13102">
        <v>122.322</v>
      </c>
      <c r="L13102" t="s">
        <v>14</v>
      </c>
      <c r="M13102">
        <v>0.8518</v>
      </c>
    </row>
    <row r="13103" spans="1:13" x14ac:dyDescent="0.25">
      <c r="A13103">
        <v>278700</v>
      </c>
      <c r="B13103">
        <v>2</v>
      </c>
      <c r="C13103" s="1">
        <v>42965</v>
      </c>
      <c r="D13103">
        <v>604089</v>
      </c>
      <c r="E13103">
        <v>1660</v>
      </c>
      <c r="F13103">
        <v>2</v>
      </c>
      <c r="G13103">
        <v>376.98700000000002</v>
      </c>
      <c r="H13103" s="1">
        <v>42965</v>
      </c>
      <c r="I13103">
        <v>120</v>
      </c>
      <c r="J13103">
        <v>346.82799999999997</v>
      </c>
      <c r="K13103">
        <v>124.904</v>
      </c>
      <c r="L13103" t="s">
        <v>14</v>
      </c>
      <c r="M13103">
        <v>0.8518</v>
      </c>
    </row>
    <row r="13104" spans="1:13" x14ac:dyDescent="0.25">
      <c r="A13104">
        <v>278701</v>
      </c>
      <c r="B13104">
        <v>0</v>
      </c>
      <c r="C13104" s="1">
        <v>42965</v>
      </c>
      <c r="D13104">
        <v>819031</v>
      </c>
      <c r="E13104">
        <v>790</v>
      </c>
      <c r="F13104">
        <v>3</v>
      </c>
      <c r="G13104">
        <v>38.25</v>
      </c>
      <c r="H13104" s="1">
        <v>42968</v>
      </c>
      <c r="I13104">
        <v>999999</v>
      </c>
      <c r="J13104">
        <v>38.25</v>
      </c>
      <c r="K13104">
        <v>19.5</v>
      </c>
      <c r="L13104" t="s">
        <v>14</v>
      </c>
      <c r="M13104">
        <v>0.8518</v>
      </c>
    </row>
    <row r="13105" spans="1:13" x14ac:dyDescent="0.25">
      <c r="A13105">
        <v>278701</v>
      </c>
      <c r="B13105">
        <v>1</v>
      </c>
      <c r="C13105" s="1">
        <v>42965</v>
      </c>
      <c r="D13105">
        <v>819031</v>
      </c>
      <c r="E13105">
        <v>1471</v>
      </c>
      <c r="F13105">
        <v>5</v>
      </c>
      <c r="G13105">
        <v>320.60000000000002</v>
      </c>
      <c r="H13105" s="1">
        <v>42968</v>
      </c>
      <c r="I13105">
        <v>999999</v>
      </c>
      <c r="J13105">
        <v>288.54000000000002</v>
      </c>
      <c r="K13105">
        <v>147.434</v>
      </c>
      <c r="L13105" t="s">
        <v>14</v>
      </c>
      <c r="M13105">
        <v>0.8518</v>
      </c>
    </row>
    <row r="13106" spans="1:13" x14ac:dyDescent="0.25">
      <c r="A13106">
        <v>278701</v>
      </c>
      <c r="B13106">
        <v>2</v>
      </c>
      <c r="C13106" s="1">
        <v>42965</v>
      </c>
      <c r="D13106">
        <v>819031</v>
      </c>
      <c r="E13106">
        <v>1686</v>
      </c>
      <c r="F13106">
        <v>1</v>
      </c>
      <c r="G13106">
        <v>6.2910000000000004</v>
      </c>
      <c r="H13106" s="1">
        <v>42968</v>
      </c>
      <c r="I13106">
        <v>999999</v>
      </c>
      <c r="J13106">
        <v>6.2910000000000004</v>
      </c>
      <c r="K13106">
        <v>3.2040000000000002</v>
      </c>
      <c r="L13106" t="s">
        <v>14</v>
      </c>
      <c r="M13106">
        <v>0.8518</v>
      </c>
    </row>
    <row r="13107" spans="1:13" x14ac:dyDescent="0.25">
      <c r="A13107">
        <v>278701</v>
      </c>
      <c r="B13107">
        <v>3</v>
      </c>
      <c r="C13107" s="1">
        <v>42965</v>
      </c>
      <c r="D13107">
        <v>819031</v>
      </c>
      <c r="E13107">
        <v>431</v>
      </c>
      <c r="F13107">
        <v>2</v>
      </c>
      <c r="G13107">
        <v>553.5</v>
      </c>
      <c r="H13107" s="1">
        <v>42968</v>
      </c>
      <c r="I13107">
        <v>999999</v>
      </c>
      <c r="J13107">
        <v>509.22</v>
      </c>
      <c r="K13107">
        <v>282.19499999999999</v>
      </c>
      <c r="L13107" t="s">
        <v>14</v>
      </c>
      <c r="M13107">
        <v>0.8518</v>
      </c>
    </row>
    <row r="13108" spans="1:13" x14ac:dyDescent="0.25">
      <c r="A13108">
        <v>278702</v>
      </c>
      <c r="B13108">
        <v>0</v>
      </c>
      <c r="C13108" s="1">
        <v>42965</v>
      </c>
      <c r="D13108">
        <v>1909720</v>
      </c>
      <c r="E13108">
        <v>1366</v>
      </c>
      <c r="F13108">
        <v>2</v>
      </c>
      <c r="G13108">
        <v>46.186</v>
      </c>
      <c r="H13108" s="1">
        <v>42967</v>
      </c>
      <c r="I13108">
        <v>999999</v>
      </c>
      <c r="J13108">
        <v>44.800400000000003</v>
      </c>
      <c r="K13108">
        <v>21.238</v>
      </c>
      <c r="L13108" t="s">
        <v>13</v>
      </c>
      <c r="M13108">
        <v>1</v>
      </c>
    </row>
    <row r="13109" spans="1:13" x14ac:dyDescent="0.25">
      <c r="A13109">
        <v>278702</v>
      </c>
      <c r="B13109">
        <v>1</v>
      </c>
      <c r="C13109" s="1">
        <v>42965</v>
      </c>
      <c r="D13109">
        <v>1909720</v>
      </c>
      <c r="E13109">
        <v>531</v>
      </c>
      <c r="F13109">
        <v>3</v>
      </c>
      <c r="G13109">
        <v>1018.5</v>
      </c>
      <c r="H13109" s="1">
        <v>42967</v>
      </c>
      <c r="I13109">
        <v>999999</v>
      </c>
      <c r="J13109">
        <v>916.65</v>
      </c>
      <c r="K13109">
        <v>337.45499999999998</v>
      </c>
      <c r="L13109" t="s">
        <v>13</v>
      </c>
      <c r="M13109">
        <v>1</v>
      </c>
    </row>
    <row r="13110" spans="1:13" x14ac:dyDescent="0.25">
      <c r="A13110">
        <v>278702</v>
      </c>
      <c r="B13110">
        <v>2</v>
      </c>
      <c r="C13110" s="1">
        <v>42965</v>
      </c>
      <c r="D13110">
        <v>1909720</v>
      </c>
      <c r="E13110">
        <v>1678</v>
      </c>
      <c r="F13110">
        <v>1</v>
      </c>
      <c r="G13110">
        <v>15.201000000000001</v>
      </c>
      <c r="H13110" s="1">
        <v>42967</v>
      </c>
      <c r="I13110">
        <v>999999</v>
      </c>
      <c r="J13110">
        <v>13.8329</v>
      </c>
      <c r="K13110">
        <v>5.04</v>
      </c>
      <c r="L13110" t="s">
        <v>13</v>
      </c>
      <c r="M13110">
        <v>1</v>
      </c>
    </row>
    <row r="13111" spans="1:13" x14ac:dyDescent="0.25">
      <c r="A13111">
        <v>278702</v>
      </c>
      <c r="B13111">
        <v>3</v>
      </c>
      <c r="C13111" s="1">
        <v>42965</v>
      </c>
      <c r="D13111">
        <v>1909720</v>
      </c>
      <c r="E13111">
        <v>1441</v>
      </c>
      <c r="F13111">
        <v>1</v>
      </c>
      <c r="G13111">
        <v>280</v>
      </c>
      <c r="H13111" s="1">
        <v>42967</v>
      </c>
      <c r="I13111">
        <v>999999</v>
      </c>
      <c r="J13111">
        <v>240.8</v>
      </c>
      <c r="K13111">
        <v>128.75800000000001</v>
      </c>
      <c r="L13111" t="s">
        <v>13</v>
      </c>
      <c r="M13111">
        <v>1</v>
      </c>
    </row>
    <row r="13112" spans="1:13" x14ac:dyDescent="0.25">
      <c r="A13112">
        <v>278702</v>
      </c>
      <c r="B13112">
        <v>4</v>
      </c>
      <c r="C13112" s="1">
        <v>42965</v>
      </c>
      <c r="D13112">
        <v>1909720</v>
      </c>
      <c r="E13112">
        <v>1392</v>
      </c>
      <c r="F13112">
        <v>2</v>
      </c>
      <c r="G13112">
        <v>60.186</v>
      </c>
      <c r="H13112" s="1">
        <v>42967</v>
      </c>
      <c r="I13112">
        <v>999999</v>
      </c>
      <c r="J13112">
        <v>60.186</v>
      </c>
      <c r="K13112">
        <v>19.936</v>
      </c>
      <c r="L13112" t="s">
        <v>13</v>
      </c>
      <c r="M13112">
        <v>1</v>
      </c>
    </row>
    <row r="13113" spans="1:13" x14ac:dyDescent="0.25">
      <c r="A13113">
        <v>278702</v>
      </c>
      <c r="B13113">
        <v>5</v>
      </c>
      <c r="C13113" s="1">
        <v>42965</v>
      </c>
      <c r="D13113">
        <v>1909720</v>
      </c>
      <c r="E13113">
        <v>2430</v>
      </c>
      <c r="F13113">
        <v>2</v>
      </c>
      <c r="G13113">
        <v>29.600999999999999</v>
      </c>
      <c r="H13113" s="1">
        <v>42967</v>
      </c>
      <c r="I13113">
        <v>999999</v>
      </c>
      <c r="J13113">
        <v>29.600999999999999</v>
      </c>
      <c r="K13113">
        <v>15.093</v>
      </c>
      <c r="L13113" t="s">
        <v>13</v>
      </c>
      <c r="M13113">
        <v>1</v>
      </c>
    </row>
    <row r="13114" spans="1:13" x14ac:dyDescent="0.25">
      <c r="A13114">
        <v>278702</v>
      </c>
      <c r="B13114">
        <v>6</v>
      </c>
      <c r="C13114" s="1">
        <v>42965</v>
      </c>
      <c r="D13114">
        <v>1909720</v>
      </c>
      <c r="E13114">
        <v>1580</v>
      </c>
      <c r="F13114">
        <v>5</v>
      </c>
      <c r="G13114">
        <v>284.7</v>
      </c>
      <c r="H13114" s="1">
        <v>42967</v>
      </c>
      <c r="I13114">
        <v>999999</v>
      </c>
      <c r="J13114">
        <v>250.536</v>
      </c>
      <c r="K13114">
        <v>94.328000000000003</v>
      </c>
      <c r="L13114" t="s">
        <v>13</v>
      </c>
      <c r="M13114">
        <v>1</v>
      </c>
    </row>
    <row r="13115" spans="1:13" x14ac:dyDescent="0.25">
      <c r="A13115">
        <v>278703</v>
      </c>
      <c r="B13115">
        <v>0</v>
      </c>
      <c r="C13115" s="1">
        <v>42965</v>
      </c>
      <c r="D13115">
        <v>543261</v>
      </c>
      <c r="E13115">
        <v>602</v>
      </c>
      <c r="F13115">
        <v>5</v>
      </c>
      <c r="G13115">
        <v>1498.5</v>
      </c>
      <c r="H13115" s="1">
        <v>42965</v>
      </c>
      <c r="I13115">
        <v>190</v>
      </c>
      <c r="J13115">
        <v>1498.5</v>
      </c>
      <c r="K13115">
        <v>689.1</v>
      </c>
      <c r="L13115" t="s">
        <v>14</v>
      </c>
      <c r="M13115">
        <v>0.8518</v>
      </c>
    </row>
    <row r="13116" spans="1:13" x14ac:dyDescent="0.25">
      <c r="A13116">
        <v>278703</v>
      </c>
      <c r="B13116">
        <v>1</v>
      </c>
      <c r="C13116" s="1">
        <v>42965</v>
      </c>
      <c r="D13116">
        <v>543261</v>
      </c>
      <c r="E13116">
        <v>165</v>
      </c>
      <c r="F13116">
        <v>1</v>
      </c>
      <c r="G13116">
        <v>725.33450000000005</v>
      </c>
      <c r="H13116" s="1">
        <v>42965</v>
      </c>
      <c r="I13116">
        <v>190</v>
      </c>
      <c r="J13116">
        <v>725.33450000000005</v>
      </c>
      <c r="K13116">
        <v>369.79700000000003</v>
      </c>
      <c r="L13116" t="s">
        <v>14</v>
      </c>
      <c r="M13116">
        <v>0.8518</v>
      </c>
    </row>
    <row r="13117" spans="1:13" x14ac:dyDescent="0.25">
      <c r="A13117">
        <v>278703</v>
      </c>
      <c r="B13117">
        <v>2</v>
      </c>
      <c r="C13117" s="1">
        <v>42965</v>
      </c>
      <c r="D13117">
        <v>543261</v>
      </c>
      <c r="E13117">
        <v>647</v>
      </c>
      <c r="F13117">
        <v>1</v>
      </c>
      <c r="G13117">
        <v>130.5</v>
      </c>
      <c r="H13117" s="1">
        <v>42965</v>
      </c>
      <c r="I13117">
        <v>190</v>
      </c>
      <c r="J13117">
        <v>116.145</v>
      </c>
      <c r="K13117">
        <v>66.540000000000006</v>
      </c>
      <c r="L13117" t="s">
        <v>14</v>
      </c>
      <c r="M13117">
        <v>0.8518</v>
      </c>
    </row>
    <row r="13118" spans="1:13" x14ac:dyDescent="0.25">
      <c r="A13118">
        <v>278703</v>
      </c>
      <c r="B13118">
        <v>3</v>
      </c>
      <c r="C13118" s="1">
        <v>42965</v>
      </c>
      <c r="D13118">
        <v>543261</v>
      </c>
      <c r="E13118">
        <v>362</v>
      </c>
      <c r="F13118">
        <v>2</v>
      </c>
      <c r="G13118">
        <v>1948.5</v>
      </c>
      <c r="H13118" s="1">
        <v>42965</v>
      </c>
      <c r="I13118">
        <v>190</v>
      </c>
      <c r="J13118">
        <v>1948.5</v>
      </c>
      <c r="K13118">
        <v>645.57000000000005</v>
      </c>
      <c r="L13118" t="s">
        <v>14</v>
      </c>
      <c r="M13118">
        <v>0.8518</v>
      </c>
    </row>
    <row r="13119" spans="1:13" x14ac:dyDescent="0.25">
      <c r="A13119">
        <v>278703</v>
      </c>
      <c r="B13119">
        <v>4</v>
      </c>
      <c r="C13119" s="1">
        <v>42965</v>
      </c>
      <c r="D13119">
        <v>543261</v>
      </c>
      <c r="E13119">
        <v>493</v>
      </c>
      <c r="F13119">
        <v>1</v>
      </c>
      <c r="G13119">
        <v>388.5</v>
      </c>
      <c r="H13119" s="1">
        <v>42965</v>
      </c>
      <c r="I13119">
        <v>190</v>
      </c>
      <c r="J13119">
        <v>345.76499999999999</v>
      </c>
      <c r="K13119">
        <v>178.66499999999999</v>
      </c>
      <c r="L13119" t="s">
        <v>14</v>
      </c>
      <c r="M13119">
        <v>0.8518</v>
      </c>
    </row>
    <row r="13120" spans="1:13" x14ac:dyDescent="0.25">
      <c r="A13120">
        <v>278703</v>
      </c>
      <c r="B13120">
        <v>5</v>
      </c>
      <c r="C13120" s="1">
        <v>42965</v>
      </c>
      <c r="D13120">
        <v>543261</v>
      </c>
      <c r="E13120">
        <v>176</v>
      </c>
      <c r="F13120">
        <v>3</v>
      </c>
      <c r="G13120">
        <v>120.55500000000001</v>
      </c>
      <c r="H13120" s="1">
        <v>42965</v>
      </c>
      <c r="I13120">
        <v>190</v>
      </c>
      <c r="J13120">
        <v>109.705</v>
      </c>
      <c r="K13120">
        <v>55.442</v>
      </c>
      <c r="L13120" t="s">
        <v>14</v>
      </c>
      <c r="M13120">
        <v>0.8518</v>
      </c>
    </row>
    <row r="13121" spans="1:13" x14ac:dyDescent="0.25">
      <c r="A13121">
        <v>278800</v>
      </c>
      <c r="B13121">
        <v>0</v>
      </c>
      <c r="C13121" s="1">
        <v>42966</v>
      </c>
      <c r="D13121">
        <v>198202</v>
      </c>
      <c r="E13121">
        <v>1380</v>
      </c>
      <c r="F13121">
        <v>1</v>
      </c>
      <c r="G13121">
        <v>29.4</v>
      </c>
      <c r="H13121" s="1">
        <v>42966</v>
      </c>
      <c r="I13121">
        <v>35</v>
      </c>
      <c r="J13121">
        <v>29.4</v>
      </c>
      <c r="K13121">
        <v>13.523999999999999</v>
      </c>
      <c r="L13121" t="s">
        <v>17</v>
      </c>
      <c r="M13121">
        <v>1.2632000000000001</v>
      </c>
    </row>
    <row r="13122" spans="1:13" x14ac:dyDescent="0.25">
      <c r="A13122">
        <v>278800</v>
      </c>
      <c r="B13122">
        <v>1</v>
      </c>
      <c r="C13122" s="1">
        <v>42966</v>
      </c>
      <c r="D13122">
        <v>198202</v>
      </c>
      <c r="E13122">
        <v>1460</v>
      </c>
      <c r="F13122">
        <v>1</v>
      </c>
      <c r="G13122">
        <v>420</v>
      </c>
      <c r="H13122" s="1">
        <v>42966</v>
      </c>
      <c r="I13122">
        <v>35</v>
      </c>
      <c r="J13122">
        <v>386.4</v>
      </c>
      <c r="K13122">
        <v>193.14400000000001</v>
      </c>
      <c r="L13122" t="s">
        <v>17</v>
      </c>
      <c r="M13122">
        <v>1.2632000000000001</v>
      </c>
    </row>
    <row r="13123" spans="1:13" x14ac:dyDescent="0.25">
      <c r="A13123">
        <v>278800</v>
      </c>
      <c r="B13123">
        <v>2</v>
      </c>
      <c r="C13123" s="1">
        <v>42966</v>
      </c>
      <c r="D13123">
        <v>198202</v>
      </c>
      <c r="E13123">
        <v>558</v>
      </c>
      <c r="F13123">
        <v>5</v>
      </c>
      <c r="G13123">
        <v>448.5</v>
      </c>
      <c r="H13123" s="1">
        <v>42966</v>
      </c>
      <c r="I13123">
        <v>35</v>
      </c>
      <c r="J13123">
        <v>403.65</v>
      </c>
      <c r="K13123">
        <v>148.59</v>
      </c>
      <c r="L13123" t="s">
        <v>17</v>
      </c>
      <c r="M13123">
        <v>1.2632000000000001</v>
      </c>
    </row>
    <row r="13124" spans="1:13" x14ac:dyDescent="0.25">
      <c r="A13124">
        <v>278801</v>
      </c>
      <c r="B13124">
        <v>0</v>
      </c>
      <c r="C13124" s="1">
        <v>42966</v>
      </c>
      <c r="D13124">
        <v>1982054</v>
      </c>
      <c r="E13124">
        <v>1747</v>
      </c>
      <c r="F13124">
        <v>2</v>
      </c>
      <c r="G13124">
        <v>98.1</v>
      </c>
      <c r="H13124" s="1">
        <v>42966</v>
      </c>
      <c r="I13124">
        <v>430</v>
      </c>
      <c r="J13124">
        <v>98.1</v>
      </c>
      <c r="K13124">
        <v>32.499000000000002</v>
      </c>
      <c r="L13124" t="s">
        <v>13</v>
      </c>
      <c r="M13124">
        <v>1</v>
      </c>
    </row>
    <row r="13125" spans="1:13" x14ac:dyDescent="0.25">
      <c r="A13125">
        <v>278802</v>
      </c>
      <c r="B13125">
        <v>0</v>
      </c>
      <c r="C13125" s="1">
        <v>42966</v>
      </c>
      <c r="D13125">
        <v>1971558</v>
      </c>
      <c r="E13125">
        <v>1683</v>
      </c>
      <c r="F13125">
        <v>1</v>
      </c>
      <c r="G13125">
        <v>4.4909999999999997</v>
      </c>
      <c r="H13125" s="1">
        <v>42968</v>
      </c>
      <c r="I13125">
        <v>999999</v>
      </c>
      <c r="J13125">
        <v>4.4909999999999997</v>
      </c>
      <c r="K13125">
        <v>2.286</v>
      </c>
      <c r="L13125" t="s">
        <v>13</v>
      </c>
      <c r="M13125">
        <v>1</v>
      </c>
    </row>
    <row r="13126" spans="1:13" x14ac:dyDescent="0.25">
      <c r="A13126">
        <v>278802</v>
      </c>
      <c r="B13126">
        <v>1</v>
      </c>
      <c r="C13126" s="1">
        <v>42966</v>
      </c>
      <c r="D13126">
        <v>1971558</v>
      </c>
      <c r="E13126">
        <v>1651</v>
      </c>
      <c r="F13126">
        <v>7</v>
      </c>
      <c r="G13126">
        <v>207.98699999999999</v>
      </c>
      <c r="H13126" s="1">
        <v>42968</v>
      </c>
      <c r="I13126">
        <v>999999</v>
      </c>
      <c r="J13126">
        <v>207.98699999999999</v>
      </c>
      <c r="K13126">
        <v>95.641000000000005</v>
      </c>
      <c r="L13126" t="s">
        <v>13</v>
      </c>
      <c r="M13126">
        <v>1</v>
      </c>
    </row>
    <row r="13127" spans="1:13" x14ac:dyDescent="0.25">
      <c r="A13127">
        <v>278803</v>
      </c>
      <c r="B13127">
        <v>0</v>
      </c>
      <c r="C13127" s="1">
        <v>42966</v>
      </c>
      <c r="D13127">
        <v>1690387</v>
      </c>
      <c r="E13127">
        <v>1740</v>
      </c>
      <c r="F13127">
        <v>3</v>
      </c>
      <c r="G13127">
        <v>25.2</v>
      </c>
      <c r="H13127" s="1">
        <v>42966</v>
      </c>
      <c r="I13127">
        <v>630</v>
      </c>
      <c r="J13127">
        <v>22.68</v>
      </c>
      <c r="K13127">
        <v>12.852</v>
      </c>
      <c r="L13127" t="s">
        <v>13</v>
      </c>
      <c r="M13127">
        <v>1</v>
      </c>
    </row>
    <row r="13128" spans="1:13" x14ac:dyDescent="0.25">
      <c r="A13128">
        <v>278803</v>
      </c>
      <c r="B13128">
        <v>1</v>
      </c>
      <c r="C13128" s="1">
        <v>42966</v>
      </c>
      <c r="D13128">
        <v>1690387</v>
      </c>
      <c r="E13128">
        <v>1644</v>
      </c>
      <c r="F13128">
        <v>7</v>
      </c>
      <c r="G13128">
        <v>75.244</v>
      </c>
      <c r="H13128" s="1">
        <v>42966</v>
      </c>
      <c r="I13128">
        <v>630</v>
      </c>
      <c r="J13128">
        <v>66.967100000000002</v>
      </c>
      <c r="K13128">
        <v>34.606000000000002</v>
      </c>
      <c r="L13128" t="s">
        <v>13</v>
      </c>
      <c r="M13128">
        <v>1</v>
      </c>
    </row>
    <row r="13129" spans="1:13" x14ac:dyDescent="0.25">
      <c r="A13129">
        <v>278803</v>
      </c>
      <c r="B13129">
        <v>2</v>
      </c>
      <c r="C13129" s="1">
        <v>42966</v>
      </c>
      <c r="D13129">
        <v>1690387</v>
      </c>
      <c r="E13129">
        <v>1555</v>
      </c>
      <c r="F13129">
        <v>1</v>
      </c>
      <c r="G13129">
        <v>515.20000000000005</v>
      </c>
      <c r="H13129" s="1">
        <v>42966</v>
      </c>
      <c r="I13129">
        <v>630</v>
      </c>
      <c r="J13129">
        <v>453.37599999999998</v>
      </c>
      <c r="K13129">
        <v>170.702</v>
      </c>
      <c r="L13129" t="s">
        <v>13</v>
      </c>
      <c r="M13129">
        <v>1</v>
      </c>
    </row>
    <row r="13130" spans="1:13" x14ac:dyDescent="0.25">
      <c r="A13130">
        <v>278803</v>
      </c>
      <c r="B13130">
        <v>3</v>
      </c>
      <c r="C13130" s="1">
        <v>42966</v>
      </c>
      <c r="D13130">
        <v>1690387</v>
      </c>
      <c r="E13130">
        <v>187</v>
      </c>
      <c r="F13130">
        <v>2</v>
      </c>
      <c r="G13130">
        <v>123.405</v>
      </c>
      <c r="H13130" s="1">
        <v>42966</v>
      </c>
      <c r="I13130">
        <v>630</v>
      </c>
      <c r="J13130">
        <v>123.405</v>
      </c>
      <c r="K13130">
        <v>40.887999999999998</v>
      </c>
      <c r="L13130" t="s">
        <v>13</v>
      </c>
      <c r="M13130">
        <v>1</v>
      </c>
    </row>
    <row r="13131" spans="1:13" x14ac:dyDescent="0.25">
      <c r="A13131">
        <v>278804</v>
      </c>
      <c r="B13131">
        <v>0</v>
      </c>
      <c r="C13131" s="1">
        <v>42966</v>
      </c>
      <c r="D13131">
        <v>648014</v>
      </c>
      <c r="E13131">
        <v>1051</v>
      </c>
      <c r="F13131">
        <v>4</v>
      </c>
      <c r="G13131">
        <v>371.8</v>
      </c>
      <c r="H13131" s="1">
        <v>42968</v>
      </c>
      <c r="I13131">
        <v>999999</v>
      </c>
      <c r="J13131">
        <v>330.90199999999999</v>
      </c>
      <c r="K13131">
        <v>170.97300000000001</v>
      </c>
      <c r="L13131" t="s">
        <v>14</v>
      </c>
      <c r="M13131">
        <v>0.8518</v>
      </c>
    </row>
    <row r="13132" spans="1:13" x14ac:dyDescent="0.25">
      <c r="A13132">
        <v>278804</v>
      </c>
      <c r="B13132">
        <v>1</v>
      </c>
      <c r="C13132" s="1">
        <v>42966</v>
      </c>
      <c r="D13132">
        <v>648014</v>
      </c>
      <c r="E13132">
        <v>520</v>
      </c>
      <c r="F13132">
        <v>7</v>
      </c>
      <c r="G13132">
        <v>1018.5</v>
      </c>
      <c r="H13132" s="1">
        <v>42968</v>
      </c>
      <c r="I13132">
        <v>999999</v>
      </c>
      <c r="J13132">
        <v>1018.5</v>
      </c>
      <c r="K13132">
        <v>337.45499999999998</v>
      </c>
      <c r="L13132" t="s">
        <v>14</v>
      </c>
      <c r="M13132">
        <v>0.8518</v>
      </c>
    </row>
    <row r="13133" spans="1:13" x14ac:dyDescent="0.25">
      <c r="A13133">
        <v>278805</v>
      </c>
      <c r="B13133">
        <v>0</v>
      </c>
      <c r="C13133" s="1">
        <v>42966</v>
      </c>
      <c r="D13133">
        <v>1822616</v>
      </c>
      <c r="E13133">
        <v>1395</v>
      </c>
      <c r="F13133">
        <v>1</v>
      </c>
      <c r="G13133">
        <v>23.786000000000001</v>
      </c>
      <c r="H13133" s="1">
        <v>42968</v>
      </c>
      <c r="I13133">
        <v>999999</v>
      </c>
      <c r="J13133">
        <v>23.786000000000001</v>
      </c>
      <c r="K13133">
        <v>10.933999999999999</v>
      </c>
      <c r="L13133" t="s">
        <v>13</v>
      </c>
      <c r="M13133">
        <v>1</v>
      </c>
    </row>
    <row r="13134" spans="1:13" x14ac:dyDescent="0.25">
      <c r="A13134">
        <v>278805</v>
      </c>
      <c r="B13134">
        <v>1</v>
      </c>
      <c r="C13134" s="1">
        <v>42966</v>
      </c>
      <c r="D13134">
        <v>1822616</v>
      </c>
      <c r="E13134">
        <v>538</v>
      </c>
      <c r="F13134">
        <v>2</v>
      </c>
      <c r="G13134">
        <v>148.5</v>
      </c>
      <c r="H13134" s="1">
        <v>42968</v>
      </c>
      <c r="I13134">
        <v>999999</v>
      </c>
      <c r="J13134">
        <v>148.5</v>
      </c>
      <c r="K13134">
        <v>75.704999999999998</v>
      </c>
      <c r="L13134" t="s">
        <v>13</v>
      </c>
      <c r="M13134">
        <v>1</v>
      </c>
    </row>
    <row r="13135" spans="1:13" x14ac:dyDescent="0.25">
      <c r="A13135">
        <v>278805</v>
      </c>
      <c r="B13135">
        <v>2</v>
      </c>
      <c r="C13135" s="1">
        <v>42966</v>
      </c>
      <c r="D13135">
        <v>1822616</v>
      </c>
      <c r="E13135">
        <v>1531</v>
      </c>
      <c r="F13135">
        <v>5</v>
      </c>
      <c r="G13135">
        <v>544.6</v>
      </c>
      <c r="H13135" s="1">
        <v>42968</v>
      </c>
      <c r="I13135">
        <v>999999</v>
      </c>
      <c r="J13135">
        <v>506.47800000000001</v>
      </c>
      <c r="K13135">
        <v>180.43199999999999</v>
      </c>
      <c r="L13135" t="s">
        <v>13</v>
      </c>
      <c r="M13135">
        <v>1</v>
      </c>
    </row>
    <row r="13136" spans="1:13" x14ac:dyDescent="0.25">
      <c r="A13136">
        <v>278805</v>
      </c>
      <c r="B13136">
        <v>3</v>
      </c>
      <c r="C13136" s="1">
        <v>42966</v>
      </c>
      <c r="D13136">
        <v>1822616</v>
      </c>
      <c r="E13136">
        <v>424</v>
      </c>
      <c r="F13136">
        <v>3</v>
      </c>
      <c r="G13136">
        <v>404.92500000000001</v>
      </c>
      <c r="H13136" s="1">
        <v>42968</v>
      </c>
      <c r="I13136">
        <v>999999</v>
      </c>
      <c r="J13136">
        <v>360.38319999999999</v>
      </c>
      <c r="K13136">
        <v>206.44499999999999</v>
      </c>
      <c r="L13136" t="s">
        <v>13</v>
      </c>
      <c r="M13136">
        <v>1</v>
      </c>
    </row>
    <row r="13137" spans="1:13" x14ac:dyDescent="0.25">
      <c r="A13137">
        <v>278806</v>
      </c>
      <c r="B13137">
        <v>0</v>
      </c>
      <c r="C13137" s="1">
        <v>42966</v>
      </c>
      <c r="D13137">
        <v>159158</v>
      </c>
      <c r="E13137">
        <v>443</v>
      </c>
      <c r="F13137">
        <v>6</v>
      </c>
      <c r="G13137">
        <v>523.5</v>
      </c>
      <c r="H13137" s="1">
        <v>42966</v>
      </c>
      <c r="I13137">
        <v>35</v>
      </c>
      <c r="J13137">
        <v>460.68</v>
      </c>
      <c r="K13137">
        <v>240.73500000000001</v>
      </c>
      <c r="L13137" t="s">
        <v>17</v>
      </c>
      <c r="M13137">
        <v>1.2632000000000001</v>
      </c>
    </row>
    <row r="13138" spans="1:13" x14ac:dyDescent="0.25">
      <c r="A13138">
        <v>278807</v>
      </c>
      <c r="B13138">
        <v>0</v>
      </c>
      <c r="C13138" s="1">
        <v>42966</v>
      </c>
      <c r="D13138">
        <v>1975349</v>
      </c>
      <c r="E13138">
        <v>421</v>
      </c>
      <c r="F13138">
        <v>2</v>
      </c>
      <c r="G13138">
        <v>703.5</v>
      </c>
      <c r="H13138" s="1">
        <v>42966</v>
      </c>
      <c r="I13138">
        <v>450</v>
      </c>
      <c r="J13138">
        <v>626.11500000000001</v>
      </c>
      <c r="K13138">
        <v>323.52</v>
      </c>
      <c r="L13138" t="s">
        <v>13</v>
      </c>
      <c r="M13138">
        <v>1</v>
      </c>
    </row>
    <row r="13139" spans="1:13" x14ac:dyDescent="0.25">
      <c r="A13139">
        <v>278807</v>
      </c>
      <c r="B13139">
        <v>1</v>
      </c>
      <c r="C13139" s="1">
        <v>42966</v>
      </c>
      <c r="D13139">
        <v>1975349</v>
      </c>
      <c r="E13139">
        <v>726</v>
      </c>
      <c r="F13139">
        <v>1</v>
      </c>
      <c r="G13139">
        <v>220.5</v>
      </c>
      <c r="H13139" s="1">
        <v>42966</v>
      </c>
      <c r="I13139">
        <v>450</v>
      </c>
      <c r="J13139">
        <v>220.5</v>
      </c>
      <c r="K13139">
        <v>101.4</v>
      </c>
      <c r="L13139" t="s">
        <v>13</v>
      </c>
      <c r="M13139">
        <v>1</v>
      </c>
    </row>
    <row r="13140" spans="1:13" x14ac:dyDescent="0.25">
      <c r="A13140">
        <v>279000</v>
      </c>
      <c r="B13140">
        <v>0</v>
      </c>
      <c r="C13140" s="1">
        <v>42968</v>
      </c>
      <c r="D13140">
        <v>587770</v>
      </c>
      <c r="E13140">
        <v>833</v>
      </c>
      <c r="F13140">
        <v>2</v>
      </c>
      <c r="G13140">
        <v>26.85</v>
      </c>
      <c r="H13140" s="1">
        <v>42972</v>
      </c>
      <c r="I13140">
        <v>999999</v>
      </c>
      <c r="J13140">
        <v>24.164999999999999</v>
      </c>
      <c r="K13140">
        <v>13.695</v>
      </c>
      <c r="L13140" t="s">
        <v>14</v>
      </c>
      <c r="M13140">
        <v>0.85029999999999994</v>
      </c>
    </row>
    <row r="13141" spans="1:13" x14ac:dyDescent="0.25">
      <c r="A13141">
        <v>279001</v>
      </c>
      <c r="B13141">
        <v>0</v>
      </c>
      <c r="C13141" s="1">
        <v>42968</v>
      </c>
      <c r="D13141">
        <v>985256</v>
      </c>
      <c r="E13141">
        <v>1673</v>
      </c>
      <c r="F13141">
        <v>4</v>
      </c>
      <c r="G13141">
        <v>4.95</v>
      </c>
      <c r="H13141" s="1">
        <v>42972</v>
      </c>
      <c r="I13141">
        <v>999999</v>
      </c>
      <c r="J13141">
        <v>4.3064999999999998</v>
      </c>
      <c r="K13141">
        <v>2.52</v>
      </c>
      <c r="L13141" t="s">
        <v>16</v>
      </c>
      <c r="M13141">
        <v>0.77639999999999998</v>
      </c>
    </row>
    <row r="13142" spans="1:13" x14ac:dyDescent="0.25">
      <c r="A13142">
        <v>279001</v>
      </c>
      <c r="B13142">
        <v>1</v>
      </c>
      <c r="C13142" s="1">
        <v>42968</v>
      </c>
      <c r="D13142">
        <v>985256</v>
      </c>
      <c r="E13142">
        <v>1631</v>
      </c>
      <c r="F13142">
        <v>4</v>
      </c>
      <c r="G13142">
        <v>16.457999999999998</v>
      </c>
      <c r="H13142" s="1">
        <v>42972</v>
      </c>
      <c r="I13142">
        <v>999999</v>
      </c>
      <c r="J13142">
        <v>14.3184</v>
      </c>
      <c r="K13142">
        <v>7.5659999999999998</v>
      </c>
      <c r="L13142" t="s">
        <v>16</v>
      </c>
      <c r="M13142">
        <v>0.77639999999999998</v>
      </c>
    </row>
    <row r="13143" spans="1:13" x14ac:dyDescent="0.25">
      <c r="A13143">
        <v>279001</v>
      </c>
      <c r="B13143">
        <v>2</v>
      </c>
      <c r="C13143" s="1">
        <v>42968</v>
      </c>
      <c r="D13143">
        <v>985256</v>
      </c>
      <c r="E13143">
        <v>175</v>
      </c>
      <c r="F13143">
        <v>7</v>
      </c>
      <c r="G13143">
        <v>111.05500000000001</v>
      </c>
      <c r="H13143" s="1">
        <v>42972</v>
      </c>
      <c r="I13143">
        <v>999999</v>
      </c>
      <c r="J13143">
        <v>97.728399999999993</v>
      </c>
      <c r="K13143">
        <v>51.072000000000003</v>
      </c>
      <c r="L13143" t="s">
        <v>16</v>
      </c>
      <c r="M13143">
        <v>0.77639999999999998</v>
      </c>
    </row>
    <row r="13144" spans="1:13" x14ac:dyDescent="0.25">
      <c r="A13144">
        <v>279002</v>
      </c>
      <c r="B13144">
        <v>0</v>
      </c>
      <c r="C13144" s="1">
        <v>42968</v>
      </c>
      <c r="D13144">
        <v>31061</v>
      </c>
      <c r="E13144">
        <v>474</v>
      </c>
      <c r="F13144">
        <v>3</v>
      </c>
      <c r="G13144">
        <v>73.5</v>
      </c>
      <c r="H13144" s="1">
        <v>42968</v>
      </c>
      <c r="I13144">
        <v>35</v>
      </c>
      <c r="J13144">
        <v>64.680000000000007</v>
      </c>
      <c r="K13144">
        <v>37.47</v>
      </c>
      <c r="L13144" t="s">
        <v>17</v>
      </c>
      <c r="M13144">
        <v>1.2609999999999999</v>
      </c>
    </row>
    <row r="13145" spans="1:13" x14ac:dyDescent="0.25">
      <c r="A13145">
        <v>279002</v>
      </c>
      <c r="B13145">
        <v>1</v>
      </c>
      <c r="C13145" s="1">
        <v>42968</v>
      </c>
      <c r="D13145">
        <v>31061</v>
      </c>
      <c r="E13145">
        <v>2488</v>
      </c>
      <c r="F13145">
        <v>3</v>
      </c>
      <c r="G13145">
        <v>20.986000000000001</v>
      </c>
      <c r="H13145" s="1">
        <v>42968</v>
      </c>
      <c r="I13145">
        <v>35</v>
      </c>
      <c r="J13145">
        <v>20.986000000000001</v>
      </c>
      <c r="K13145">
        <v>10.696</v>
      </c>
      <c r="L13145" t="s">
        <v>17</v>
      </c>
      <c r="M13145">
        <v>1.2609999999999999</v>
      </c>
    </row>
    <row r="13146" spans="1:13" x14ac:dyDescent="0.25">
      <c r="A13146">
        <v>279002</v>
      </c>
      <c r="B13146">
        <v>2</v>
      </c>
      <c r="C13146" s="1">
        <v>42968</v>
      </c>
      <c r="D13146">
        <v>31061</v>
      </c>
      <c r="E13146">
        <v>1151</v>
      </c>
      <c r="F13146">
        <v>2</v>
      </c>
      <c r="G13146">
        <v>451</v>
      </c>
      <c r="H13146" s="1">
        <v>42968</v>
      </c>
      <c r="I13146">
        <v>35</v>
      </c>
      <c r="J13146">
        <v>396.88</v>
      </c>
      <c r="K13146">
        <v>229.93299999999999</v>
      </c>
      <c r="L13146" t="s">
        <v>17</v>
      </c>
      <c r="M13146">
        <v>1.2609999999999999</v>
      </c>
    </row>
    <row r="13147" spans="1:13" x14ac:dyDescent="0.25">
      <c r="A13147">
        <v>279100</v>
      </c>
      <c r="B13147">
        <v>0</v>
      </c>
      <c r="C13147" s="1">
        <v>42969</v>
      </c>
      <c r="D13147">
        <v>500599</v>
      </c>
      <c r="E13147">
        <v>1695</v>
      </c>
      <c r="F13147">
        <v>3</v>
      </c>
      <c r="G13147">
        <v>4.4820000000000002</v>
      </c>
      <c r="H13147" s="1">
        <v>42969</v>
      </c>
      <c r="I13147">
        <v>230</v>
      </c>
      <c r="J13147">
        <v>4.0338000000000003</v>
      </c>
      <c r="K13147">
        <v>2.286</v>
      </c>
      <c r="L13147" t="s">
        <v>14</v>
      </c>
      <c r="M13147">
        <v>0.84950000000000003</v>
      </c>
    </row>
    <row r="13148" spans="1:13" x14ac:dyDescent="0.25">
      <c r="A13148">
        <v>279101</v>
      </c>
      <c r="B13148">
        <v>0</v>
      </c>
      <c r="C13148" s="1">
        <v>42969</v>
      </c>
      <c r="D13148">
        <v>201613</v>
      </c>
      <c r="E13148">
        <v>465</v>
      </c>
      <c r="F13148">
        <v>5</v>
      </c>
      <c r="G13148">
        <v>388.5</v>
      </c>
      <c r="H13148" s="1">
        <v>42969</v>
      </c>
      <c r="I13148">
        <v>72</v>
      </c>
      <c r="J13148">
        <v>388.5</v>
      </c>
      <c r="K13148">
        <v>178.66499999999999</v>
      </c>
      <c r="L13148" t="s">
        <v>15</v>
      </c>
      <c r="M13148">
        <v>1.2578</v>
      </c>
    </row>
    <row r="13149" spans="1:13" x14ac:dyDescent="0.25">
      <c r="A13149">
        <v>279101</v>
      </c>
      <c r="B13149">
        <v>1</v>
      </c>
      <c r="C13149" s="1">
        <v>42969</v>
      </c>
      <c r="D13149">
        <v>201613</v>
      </c>
      <c r="E13149">
        <v>1320</v>
      </c>
      <c r="F13149">
        <v>3</v>
      </c>
      <c r="G13149">
        <v>37.786000000000001</v>
      </c>
      <c r="H13149" s="1">
        <v>42969</v>
      </c>
      <c r="I13149">
        <v>72</v>
      </c>
      <c r="J13149">
        <v>33.6295</v>
      </c>
      <c r="K13149">
        <v>17.373999999999999</v>
      </c>
      <c r="L13149" t="s">
        <v>15</v>
      </c>
      <c r="M13149">
        <v>1.2578</v>
      </c>
    </row>
    <row r="13150" spans="1:13" x14ac:dyDescent="0.25">
      <c r="A13150">
        <v>279101</v>
      </c>
      <c r="B13150">
        <v>2</v>
      </c>
      <c r="C13150" s="1">
        <v>42969</v>
      </c>
      <c r="D13150">
        <v>201613</v>
      </c>
      <c r="E13150">
        <v>1437</v>
      </c>
      <c r="F13150">
        <v>1</v>
      </c>
      <c r="G13150">
        <v>278.60000000000002</v>
      </c>
      <c r="H13150" s="1">
        <v>42969</v>
      </c>
      <c r="I13150">
        <v>72</v>
      </c>
      <c r="J13150">
        <v>278.60000000000002</v>
      </c>
      <c r="K13150">
        <v>128.114</v>
      </c>
      <c r="L13150" t="s">
        <v>15</v>
      </c>
      <c r="M13150">
        <v>1.2578</v>
      </c>
    </row>
    <row r="13151" spans="1:13" x14ac:dyDescent="0.25">
      <c r="A13151">
        <v>279101</v>
      </c>
      <c r="B13151">
        <v>3</v>
      </c>
      <c r="C13151" s="1">
        <v>42969</v>
      </c>
      <c r="D13151">
        <v>201613</v>
      </c>
      <c r="E13151">
        <v>824</v>
      </c>
      <c r="F13151">
        <v>8</v>
      </c>
      <c r="G13151">
        <v>17.850000000000001</v>
      </c>
      <c r="H13151" s="1">
        <v>42969</v>
      </c>
      <c r="I13151">
        <v>72</v>
      </c>
      <c r="J13151">
        <v>16.422000000000001</v>
      </c>
      <c r="K13151">
        <v>9.1050000000000004</v>
      </c>
      <c r="L13151" t="s">
        <v>15</v>
      </c>
      <c r="M13151">
        <v>1.2578</v>
      </c>
    </row>
    <row r="13152" spans="1:13" x14ac:dyDescent="0.25">
      <c r="A13152">
        <v>279101</v>
      </c>
      <c r="B13152">
        <v>4</v>
      </c>
      <c r="C13152" s="1">
        <v>42969</v>
      </c>
      <c r="D13152">
        <v>201613</v>
      </c>
      <c r="E13152">
        <v>170</v>
      </c>
      <c r="F13152">
        <v>1</v>
      </c>
      <c r="G13152">
        <v>103.55</v>
      </c>
      <c r="H13152" s="1">
        <v>42969</v>
      </c>
      <c r="I13152">
        <v>72</v>
      </c>
      <c r="J13152">
        <v>103.55</v>
      </c>
      <c r="K13152">
        <v>47.6235</v>
      </c>
      <c r="L13152" t="s">
        <v>15</v>
      </c>
      <c r="M13152">
        <v>1.2578</v>
      </c>
    </row>
    <row r="13153" spans="1:13" x14ac:dyDescent="0.25">
      <c r="A13153">
        <v>279101</v>
      </c>
      <c r="B13153">
        <v>5</v>
      </c>
      <c r="C13153" s="1">
        <v>42969</v>
      </c>
      <c r="D13153">
        <v>201613</v>
      </c>
      <c r="E13153">
        <v>432</v>
      </c>
      <c r="F13153">
        <v>8</v>
      </c>
      <c r="G13153">
        <v>749.85</v>
      </c>
      <c r="H13153" s="1">
        <v>42969</v>
      </c>
      <c r="I13153">
        <v>72</v>
      </c>
      <c r="J13153">
        <v>659.86800000000005</v>
      </c>
      <c r="K13153">
        <v>382.29</v>
      </c>
      <c r="L13153" t="s">
        <v>15</v>
      </c>
      <c r="M13153">
        <v>1.2578</v>
      </c>
    </row>
    <row r="13154" spans="1:13" x14ac:dyDescent="0.25">
      <c r="A13154">
        <v>279102</v>
      </c>
      <c r="B13154">
        <v>0</v>
      </c>
      <c r="C13154" s="1">
        <v>42969</v>
      </c>
      <c r="D13154">
        <v>1394280</v>
      </c>
      <c r="E13154">
        <v>435</v>
      </c>
      <c r="F13154">
        <v>3</v>
      </c>
      <c r="G13154">
        <v>404.92500000000001</v>
      </c>
      <c r="H13154" s="1">
        <v>42974</v>
      </c>
      <c r="I13154">
        <v>999999</v>
      </c>
      <c r="J13154">
        <v>356.334</v>
      </c>
      <c r="K13154">
        <v>206.44499999999999</v>
      </c>
      <c r="L13154" t="s">
        <v>13</v>
      </c>
      <c r="M13154">
        <v>1</v>
      </c>
    </row>
    <row r="13155" spans="1:13" x14ac:dyDescent="0.25">
      <c r="A13155">
        <v>279102</v>
      </c>
      <c r="B13155">
        <v>1</v>
      </c>
      <c r="C13155" s="1">
        <v>42969</v>
      </c>
      <c r="D13155">
        <v>1394280</v>
      </c>
      <c r="E13155">
        <v>430</v>
      </c>
      <c r="F13155">
        <v>2</v>
      </c>
      <c r="G13155">
        <v>404.92500000000001</v>
      </c>
      <c r="H13155" s="1">
        <v>42974</v>
      </c>
      <c r="I13155">
        <v>999999</v>
      </c>
      <c r="J13155">
        <v>404.92500000000001</v>
      </c>
      <c r="K13155">
        <v>206.44499999999999</v>
      </c>
      <c r="L13155" t="s">
        <v>13</v>
      </c>
      <c r="M13155">
        <v>1</v>
      </c>
    </row>
    <row r="13156" spans="1:13" x14ac:dyDescent="0.25">
      <c r="A13156">
        <v>279103</v>
      </c>
      <c r="B13156">
        <v>0</v>
      </c>
      <c r="C13156" s="1">
        <v>42969</v>
      </c>
      <c r="D13156">
        <v>608329</v>
      </c>
      <c r="E13156">
        <v>1502</v>
      </c>
      <c r="F13156">
        <v>3</v>
      </c>
      <c r="G13156">
        <v>334.6</v>
      </c>
      <c r="H13156" s="1">
        <v>42969</v>
      </c>
      <c r="I13156">
        <v>160</v>
      </c>
      <c r="J13156">
        <v>287.75599999999997</v>
      </c>
      <c r="K13156">
        <v>153.874</v>
      </c>
      <c r="L13156" t="s">
        <v>14</v>
      </c>
      <c r="M13156">
        <v>0.84950000000000003</v>
      </c>
    </row>
    <row r="13157" spans="1:13" x14ac:dyDescent="0.25">
      <c r="A13157">
        <v>279103</v>
      </c>
      <c r="B13157">
        <v>1</v>
      </c>
      <c r="C13157" s="1">
        <v>42969</v>
      </c>
      <c r="D13157">
        <v>608329</v>
      </c>
      <c r="E13157">
        <v>1235</v>
      </c>
      <c r="F13157">
        <v>7</v>
      </c>
      <c r="G13157">
        <v>921.8</v>
      </c>
      <c r="H13157" s="1">
        <v>42969</v>
      </c>
      <c r="I13157">
        <v>160</v>
      </c>
      <c r="J13157">
        <v>829.62</v>
      </c>
      <c r="K13157">
        <v>423.90699999999998</v>
      </c>
      <c r="L13157" t="s">
        <v>14</v>
      </c>
      <c r="M13157">
        <v>0.84950000000000003</v>
      </c>
    </row>
    <row r="13158" spans="1:13" x14ac:dyDescent="0.25">
      <c r="A13158">
        <v>279200</v>
      </c>
      <c r="B13158">
        <v>0</v>
      </c>
      <c r="C13158" s="1">
        <v>42970</v>
      </c>
      <c r="D13158">
        <v>828663</v>
      </c>
      <c r="E13158">
        <v>593</v>
      </c>
      <c r="F13158">
        <v>1</v>
      </c>
      <c r="G13158">
        <v>688.5</v>
      </c>
      <c r="H13158" s="1">
        <v>42972</v>
      </c>
      <c r="I13158">
        <v>999999</v>
      </c>
      <c r="J13158">
        <v>640.30499999999995</v>
      </c>
      <c r="K13158">
        <v>228.12</v>
      </c>
      <c r="L13158" t="s">
        <v>14</v>
      </c>
      <c r="M13158">
        <v>0.84750000000000003</v>
      </c>
    </row>
    <row r="13159" spans="1:13" x14ac:dyDescent="0.25">
      <c r="A13159">
        <v>279200</v>
      </c>
      <c r="B13159">
        <v>1</v>
      </c>
      <c r="C13159" s="1">
        <v>42970</v>
      </c>
      <c r="D13159">
        <v>828663</v>
      </c>
      <c r="E13159">
        <v>1470</v>
      </c>
      <c r="F13159">
        <v>6</v>
      </c>
      <c r="G13159">
        <v>180.6</v>
      </c>
      <c r="H13159" s="1">
        <v>42972</v>
      </c>
      <c r="I13159">
        <v>999999</v>
      </c>
      <c r="J13159">
        <v>176.988</v>
      </c>
      <c r="K13159">
        <v>92.078000000000003</v>
      </c>
      <c r="L13159" t="s">
        <v>14</v>
      </c>
      <c r="M13159">
        <v>0.84750000000000003</v>
      </c>
    </row>
    <row r="13160" spans="1:13" x14ac:dyDescent="0.25">
      <c r="A13160">
        <v>279201</v>
      </c>
      <c r="B13160">
        <v>0</v>
      </c>
      <c r="C13160" s="1">
        <v>42970</v>
      </c>
      <c r="D13160">
        <v>1481483</v>
      </c>
      <c r="E13160">
        <v>1012</v>
      </c>
      <c r="F13160">
        <v>2</v>
      </c>
      <c r="G13160">
        <v>217.8</v>
      </c>
      <c r="H13160" s="1">
        <v>42970</v>
      </c>
      <c r="I13160">
        <v>530</v>
      </c>
      <c r="J13160">
        <v>196.02</v>
      </c>
      <c r="K13160">
        <v>100.155</v>
      </c>
      <c r="L13160" t="s">
        <v>13</v>
      </c>
      <c r="M13160">
        <v>1</v>
      </c>
    </row>
    <row r="13161" spans="1:13" x14ac:dyDescent="0.25">
      <c r="A13161">
        <v>279201</v>
      </c>
      <c r="B13161">
        <v>1</v>
      </c>
      <c r="C13161" s="1">
        <v>42970</v>
      </c>
      <c r="D13161">
        <v>1481483</v>
      </c>
      <c r="E13161">
        <v>1216</v>
      </c>
      <c r="F13161">
        <v>1</v>
      </c>
      <c r="G13161">
        <v>682</v>
      </c>
      <c r="H13161" s="1">
        <v>42970</v>
      </c>
      <c r="I13161">
        <v>530</v>
      </c>
      <c r="J13161">
        <v>675.18</v>
      </c>
      <c r="K13161">
        <v>313.63200000000001</v>
      </c>
      <c r="L13161" t="s">
        <v>13</v>
      </c>
      <c r="M13161">
        <v>1</v>
      </c>
    </row>
    <row r="13162" spans="1:13" x14ac:dyDescent="0.25">
      <c r="A13162">
        <v>279201</v>
      </c>
      <c r="B13162">
        <v>2</v>
      </c>
      <c r="C13162" s="1">
        <v>42970</v>
      </c>
      <c r="D13162">
        <v>1481483</v>
      </c>
      <c r="E13162">
        <v>941</v>
      </c>
      <c r="F13162">
        <v>2</v>
      </c>
      <c r="G13162">
        <v>62.984999999999999</v>
      </c>
      <c r="H13162" s="1">
        <v>42970</v>
      </c>
      <c r="I13162">
        <v>530</v>
      </c>
      <c r="J13162">
        <v>58.576000000000001</v>
      </c>
      <c r="K13162">
        <v>32.115000000000002</v>
      </c>
      <c r="L13162" t="s">
        <v>13</v>
      </c>
      <c r="M13162">
        <v>1</v>
      </c>
    </row>
    <row r="13163" spans="1:13" x14ac:dyDescent="0.25">
      <c r="A13163">
        <v>279201</v>
      </c>
      <c r="B13163">
        <v>3</v>
      </c>
      <c r="C13163" s="1">
        <v>42970</v>
      </c>
      <c r="D13163">
        <v>1481483</v>
      </c>
      <c r="E13163">
        <v>1084</v>
      </c>
      <c r="F13163">
        <v>1</v>
      </c>
      <c r="G13163">
        <v>710.6</v>
      </c>
      <c r="H13163" s="1">
        <v>42970</v>
      </c>
      <c r="I13163">
        <v>530</v>
      </c>
      <c r="J13163">
        <v>632.43399999999997</v>
      </c>
      <c r="K13163">
        <v>235.43299999999999</v>
      </c>
      <c r="L13163" t="s">
        <v>13</v>
      </c>
      <c r="M13163">
        <v>1</v>
      </c>
    </row>
    <row r="13164" spans="1:13" x14ac:dyDescent="0.25">
      <c r="A13164">
        <v>279202</v>
      </c>
      <c r="B13164">
        <v>0</v>
      </c>
      <c r="C13164" s="1">
        <v>42970</v>
      </c>
      <c r="D13164">
        <v>805472</v>
      </c>
      <c r="E13164">
        <v>1695</v>
      </c>
      <c r="F13164">
        <v>2</v>
      </c>
      <c r="G13164">
        <v>4.4820000000000002</v>
      </c>
      <c r="H13164" s="1">
        <v>42970</v>
      </c>
      <c r="I13164">
        <v>330</v>
      </c>
      <c r="J13164">
        <v>3.9889000000000001</v>
      </c>
      <c r="K13164">
        <v>2.286</v>
      </c>
      <c r="L13164" t="s">
        <v>14</v>
      </c>
      <c r="M13164">
        <v>0.84750000000000003</v>
      </c>
    </row>
    <row r="13165" spans="1:13" x14ac:dyDescent="0.25">
      <c r="A13165">
        <v>279202</v>
      </c>
      <c r="B13165">
        <v>1</v>
      </c>
      <c r="C13165" s="1">
        <v>42970</v>
      </c>
      <c r="D13165">
        <v>805472</v>
      </c>
      <c r="E13165">
        <v>113</v>
      </c>
      <c r="F13165">
        <v>4</v>
      </c>
      <c r="G13165">
        <v>224.99100000000001</v>
      </c>
      <c r="H13165" s="1">
        <v>42970</v>
      </c>
      <c r="I13165">
        <v>330</v>
      </c>
      <c r="J13165">
        <v>195.74209999999999</v>
      </c>
      <c r="K13165">
        <v>74.546999999999997</v>
      </c>
      <c r="L13165" t="s">
        <v>14</v>
      </c>
      <c r="M13165">
        <v>0.84750000000000003</v>
      </c>
    </row>
    <row r="13166" spans="1:13" x14ac:dyDescent="0.25">
      <c r="A13166">
        <v>279202</v>
      </c>
      <c r="B13166">
        <v>2</v>
      </c>
      <c r="C13166" s="1">
        <v>42970</v>
      </c>
      <c r="D13166">
        <v>805472</v>
      </c>
      <c r="E13166">
        <v>170</v>
      </c>
      <c r="F13166">
        <v>6</v>
      </c>
      <c r="G13166">
        <v>103.55</v>
      </c>
      <c r="H13166" s="1">
        <v>42970</v>
      </c>
      <c r="I13166">
        <v>330</v>
      </c>
      <c r="J13166">
        <v>103.55</v>
      </c>
      <c r="K13166">
        <v>47.6235</v>
      </c>
      <c r="L13166" t="s">
        <v>14</v>
      </c>
      <c r="M13166">
        <v>0.84750000000000003</v>
      </c>
    </row>
    <row r="13167" spans="1:13" x14ac:dyDescent="0.25">
      <c r="A13167">
        <v>279203</v>
      </c>
      <c r="B13167">
        <v>0</v>
      </c>
      <c r="C13167" s="1">
        <v>42970</v>
      </c>
      <c r="D13167">
        <v>1501436</v>
      </c>
      <c r="E13167">
        <v>1492</v>
      </c>
      <c r="F13167">
        <v>2</v>
      </c>
      <c r="G13167">
        <v>334.6</v>
      </c>
      <c r="H13167" s="1">
        <v>42970</v>
      </c>
      <c r="I13167">
        <v>650</v>
      </c>
      <c r="J13167">
        <v>291.10199999999998</v>
      </c>
      <c r="K13167">
        <v>153.874</v>
      </c>
      <c r="L13167" t="s">
        <v>13</v>
      </c>
      <c r="M13167">
        <v>1</v>
      </c>
    </row>
    <row r="13168" spans="1:13" x14ac:dyDescent="0.25">
      <c r="A13168">
        <v>279204</v>
      </c>
      <c r="B13168">
        <v>0</v>
      </c>
      <c r="C13168" s="1">
        <v>42970</v>
      </c>
      <c r="D13168">
        <v>167040</v>
      </c>
      <c r="E13168">
        <v>2112</v>
      </c>
      <c r="F13168">
        <v>3</v>
      </c>
      <c r="G13168">
        <v>711.9</v>
      </c>
      <c r="H13168" s="1">
        <v>42970</v>
      </c>
      <c r="I13168">
        <v>35</v>
      </c>
      <c r="J13168">
        <v>654.94799999999998</v>
      </c>
      <c r="K13168">
        <v>327.375</v>
      </c>
      <c r="L13168" t="s">
        <v>17</v>
      </c>
      <c r="M13168">
        <v>1.2659</v>
      </c>
    </row>
    <row r="13169" spans="1:13" x14ac:dyDescent="0.25">
      <c r="A13169">
        <v>279204</v>
      </c>
      <c r="B13169">
        <v>1</v>
      </c>
      <c r="C13169" s="1">
        <v>42970</v>
      </c>
      <c r="D13169">
        <v>167040</v>
      </c>
      <c r="E13169">
        <v>1545</v>
      </c>
      <c r="F13169">
        <v>2</v>
      </c>
      <c r="G13169">
        <v>375.2</v>
      </c>
      <c r="H13169" s="1">
        <v>42970</v>
      </c>
      <c r="I13169">
        <v>35</v>
      </c>
      <c r="J13169">
        <v>352.68799999999999</v>
      </c>
      <c r="K13169">
        <v>172.536</v>
      </c>
      <c r="L13169" t="s">
        <v>17</v>
      </c>
      <c r="M13169">
        <v>1.2659</v>
      </c>
    </row>
    <row r="13170" spans="1:13" x14ac:dyDescent="0.25">
      <c r="A13170">
        <v>279205</v>
      </c>
      <c r="B13170">
        <v>0</v>
      </c>
      <c r="C13170" s="1">
        <v>42970</v>
      </c>
      <c r="D13170">
        <v>1880968</v>
      </c>
      <c r="E13170">
        <v>1605</v>
      </c>
      <c r="F13170">
        <v>1</v>
      </c>
      <c r="G13170">
        <v>376.98700000000002</v>
      </c>
      <c r="H13170" s="1">
        <v>42972</v>
      </c>
      <c r="I13170">
        <v>999999</v>
      </c>
      <c r="J13170">
        <v>376.98700000000002</v>
      </c>
      <c r="K13170">
        <v>124.904</v>
      </c>
      <c r="L13170" t="s">
        <v>13</v>
      </c>
      <c r="M13170">
        <v>1</v>
      </c>
    </row>
    <row r="13171" spans="1:13" x14ac:dyDescent="0.25">
      <c r="A13171">
        <v>279205</v>
      </c>
      <c r="B13171">
        <v>1</v>
      </c>
      <c r="C13171" s="1">
        <v>42970</v>
      </c>
      <c r="D13171">
        <v>1880968</v>
      </c>
      <c r="E13171">
        <v>1705</v>
      </c>
      <c r="F13171">
        <v>4</v>
      </c>
      <c r="G13171">
        <v>6.1920000000000002</v>
      </c>
      <c r="H13171" s="1">
        <v>42972</v>
      </c>
      <c r="I13171">
        <v>999999</v>
      </c>
      <c r="J13171">
        <v>6.1920000000000002</v>
      </c>
      <c r="K13171">
        <v>2.8439999999999999</v>
      </c>
      <c r="L13171" t="s">
        <v>13</v>
      </c>
      <c r="M13171">
        <v>1</v>
      </c>
    </row>
    <row r="13172" spans="1:13" x14ac:dyDescent="0.25">
      <c r="A13172">
        <v>279205</v>
      </c>
      <c r="B13172">
        <v>2</v>
      </c>
      <c r="C13172" s="1">
        <v>42970</v>
      </c>
      <c r="D13172">
        <v>1880968</v>
      </c>
      <c r="E13172">
        <v>2113</v>
      </c>
      <c r="F13172">
        <v>6</v>
      </c>
      <c r="G13172">
        <v>457.2</v>
      </c>
      <c r="H13172" s="1">
        <v>42972</v>
      </c>
      <c r="I13172">
        <v>999999</v>
      </c>
      <c r="J13172">
        <v>457.2</v>
      </c>
      <c r="K13172">
        <v>233.09100000000001</v>
      </c>
      <c r="L13172" t="s">
        <v>13</v>
      </c>
      <c r="M13172">
        <v>1</v>
      </c>
    </row>
    <row r="13173" spans="1:13" x14ac:dyDescent="0.25">
      <c r="A13173">
        <v>279300</v>
      </c>
      <c r="B13173">
        <v>0</v>
      </c>
      <c r="C13173" s="1">
        <v>42971</v>
      </c>
      <c r="D13173">
        <v>159242</v>
      </c>
      <c r="E13173">
        <v>447</v>
      </c>
      <c r="F13173">
        <v>4</v>
      </c>
      <c r="G13173">
        <v>344.85</v>
      </c>
      <c r="H13173" s="1">
        <v>42971</v>
      </c>
      <c r="I13173">
        <v>40</v>
      </c>
      <c r="J13173">
        <v>303.46800000000002</v>
      </c>
      <c r="K13173">
        <v>175.815</v>
      </c>
      <c r="L13173" t="s">
        <v>17</v>
      </c>
      <c r="M13173">
        <v>1.2664</v>
      </c>
    </row>
    <row r="13174" spans="1:13" x14ac:dyDescent="0.25">
      <c r="A13174">
        <v>279300</v>
      </c>
      <c r="B13174">
        <v>1</v>
      </c>
      <c r="C13174" s="1">
        <v>42971</v>
      </c>
      <c r="D13174">
        <v>159242</v>
      </c>
      <c r="E13174">
        <v>907</v>
      </c>
      <c r="F13174">
        <v>4</v>
      </c>
      <c r="G13174">
        <v>153</v>
      </c>
      <c r="H13174" s="1">
        <v>42971</v>
      </c>
      <c r="I13174">
        <v>40</v>
      </c>
      <c r="J13174">
        <v>137.69999999999999</v>
      </c>
      <c r="K13174">
        <v>78</v>
      </c>
      <c r="L13174" t="s">
        <v>17</v>
      </c>
      <c r="M13174">
        <v>1.2664</v>
      </c>
    </row>
    <row r="13175" spans="1:13" x14ac:dyDescent="0.25">
      <c r="A13175">
        <v>279300</v>
      </c>
      <c r="B13175">
        <v>2</v>
      </c>
      <c r="C13175" s="1">
        <v>42971</v>
      </c>
      <c r="D13175">
        <v>159242</v>
      </c>
      <c r="E13175">
        <v>2014</v>
      </c>
      <c r="F13175">
        <v>3</v>
      </c>
      <c r="G13175">
        <v>179.99100000000001</v>
      </c>
      <c r="H13175" s="1">
        <v>42971</v>
      </c>
      <c r="I13175">
        <v>40</v>
      </c>
      <c r="J13175">
        <v>179.99100000000001</v>
      </c>
      <c r="K13175">
        <v>82.772999999999996</v>
      </c>
      <c r="L13175" t="s">
        <v>17</v>
      </c>
      <c r="M13175">
        <v>1.2664</v>
      </c>
    </row>
    <row r="13176" spans="1:13" x14ac:dyDescent="0.25">
      <c r="A13176">
        <v>279300</v>
      </c>
      <c r="B13176">
        <v>3</v>
      </c>
      <c r="C13176" s="1">
        <v>42971</v>
      </c>
      <c r="D13176">
        <v>159242</v>
      </c>
      <c r="E13176">
        <v>771</v>
      </c>
      <c r="F13176">
        <v>3</v>
      </c>
      <c r="G13176">
        <v>23.85</v>
      </c>
      <c r="H13176" s="1">
        <v>42971</v>
      </c>
      <c r="I13176">
        <v>40</v>
      </c>
      <c r="J13176">
        <v>21.942</v>
      </c>
      <c r="K13176">
        <v>12.164999999999999</v>
      </c>
      <c r="L13176" t="s">
        <v>17</v>
      </c>
      <c r="M13176">
        <v>1.2664</v>
      </c>
    </row>
    <row r="13177" spans="1:13" x14ac:dyDescent="0.25">
      <c r="A13177">
        <v>279301</v>
      </c>
      <c r="B13177">
        <v>0</v>
      </c>
      <c r="C13177" s="1">
        <v>42971</v>
      </c>
      <c r="D13177">
        <v>878667</v>
      </c>
      <c r="E13177">
        <v>1699</v>
      </c>
      <c r="F13177">
        <v>3</v>
      </c>
      <c r="G13177">
        <v>6.1920000000000002</v>
      </c>
      <c r="H13177" s="1">
        <v>42971</v>
      </c>
      <c r="I13177">
        <v>330</v>
      </c>
      <c r="J13177">
        <v>6.1920000000000002</v>
      </c>
      <c r="K13177">
        <v>2.8439999999999999</v>
      </c>
      <c r="L13177" t="s">
        <v>14</v>
      </c>
      <c r="M13177">
        <v>0.84699999999999998</v>
      </c>
    </row>
    <row r="13178" spans="1:13" x14ac:dyDescent="0.25">
      <c r="A13178">
        <v>279301</v>
      </c>
      <c r="B13178">
        <v>1</v>
      </c>
      <c r="C13178" s="1">
        <v>42971</v>
      </c>
      <c r="D13178">
        <v>878667</v>
      </c>
      <c r="E13178">
        <v>446</v>
      </c>
      <c r="F13178">
        <v>2</v>
      </c>
      <c r="G13178">
        <v>329.92500000000001</v>
      </c>
      <c r="H13178" s="1">
        <v>42971</v>
      </c>
      <c r="I13178">
        <v>330</v>
      </c>
      <c r="J13178">
        <v>329.92500000000001</v>
      </c>
      <c r="K13178">
        <v>168.21</v>
      </c>
      <c r="L13178" t="s">
        <v>14</v>
      </c>
      <c r="M13178">
        <v>0.84699999999999998</v>
      </c>
    </row>
    <row r="13179" spans="1:13" x14ac:dyDescent="0.25">
      <c r="A13179">
        <v>279302</v>
      </c>
      <c r="B13179">
        <v>0</v>
      </c>
      <c r="C13179" s="1">
        <v>42971</v>
      </c>
      <c r="D13179">
        <v>759874</v>
      </c>
      <c r="E13179">
        <v>1609</v>
      </c>
      <c r="F13179">
        <v>2</v>
      </c>
      <c r="G13179">
        <v>337.98700000000002</v>
      </c>
      <c r="H13179" s="1">
        <v>42975</v>
      </c>
      <c r="I13179">
        <v>999999</v>
      </c>
      <c r="J13179">
        <v>337.98700000000002</v>
      </c>
      <c r="K13179">
        <v>111.982</v>
      </c>
      <c r="L13179" t="s">
        <v>14</v>
      </c>
      <c r="M13179">
        <v>0.84699999999999998</v>
      </c>
    </row>
    <row r="13180" spans="1:13" x14ac:dyDescent="0.25">
      <c r="A13180">
        <v>279302</v>
      </c>
      <c r="B13180">
        <v>1</v>
      </c>
      <c r="C13180" s="1">
        <v>42971</v>
      </c>
      <c r="D13180">
        <v>759874</v>
      </c>
      <c r="E13180">
        <v>1467</v>
      </c>
      <c r="F13180">
        <v>1</v>
      </c>
      <c r="G13180">
        <v>421.4</v>
      </c>
      <c r="H13180" s="1">
        <v>42975</v>
      </c>
      <c r="I13180">
        <v>999999</v>
      </c>
      <c r="J13180">
        <v>375.04599999999999</v>
      </c>
      <c r="K13180">
        <v>193.78800000000001</v>
      </c>
      <c r="L13180" t="s">
        <v>14</v>
      </c>
      <c r="M13180">
        <v>0.84699999999999998</v>
      </c>
    </row>
    <row r="13181" spans="1:13" x14ac:dyDescent="0.25">
      <c r="A13181">
        <v>279303</v>
      </c>
      <c r="B13181">
        <v>0</v>
      </c>
      <c r="C13181" s="1">
        <v>42971</v>
      </c>
      <c r="D13181">
        <v>717955</v>
      </c>
      <c r="E13181">
        <v>148</v>
      </c>
      <c r="F13181">
        <v>1</v>
      </c>
      <c r="G13181">
        <v>2754.9904999999999</v>
      </c>
      <c r="H13181" s="1">
        <v>42974</v>
      </c>
      <c r="I13181">
        <v>999999</v>
      </c>
      <c r="J13181">
        <v>2424.3915999999999</v>
      </c>
      <c r="K13181">
        <v>912.779</v>
      </c>
      <c r="L13181" t="s">
        <v>14</v>
      </c>
      <c r="M13181">
        <v>0.84699999999999998</v>
      </c>
    </row>
    <row r="13182" spans="1:13" x14ac:dyDescent="0.25">
      <c r="A13182">
        <v>279303</v>
      </c>
      <c r="B13182">
        <v>1</v>
      </c>
      <c r="C13182" s="1">
        <v>42971</v>
      </c>
      <c r="D13182">
        <v>717955</v>
      </c>
      <c r="E13182">
        <v>1622</v>
      </c>
      <c r="F13182">
        <v>3</v>
      </c>
      <c r="G13182">
        <v>284.7</v>
      </c>
      <c r="H13182" s="1">
        <v>42974</v>
      </c>
      <c r="I13182">
        <v>999999</v>
      </c>
      <c r="J13182">
        <v>261.92399999999998</v>
      </c>
      <c r="K13182">
        <v>94.328000000000003</v>
      </c>
      <c r="L13182" t="s">
        <v>14</v>
      </c>
      <c r="M13182">
        <v>0.84699999999999998</v>
      </c>
    </row>
    <row r="13183" spans="1:13" x14ac:dyDescent="0.25">
      <c r="A13183">
        <v>279304</v>
      </c>
      <c r="B13183">
        <v>0</v>
      </c>
      <c r="C13183" s="1">
        <v>42971</v>
      </c>
      <c r="D13183">
        <v>1956984</v>
      </c>
      <c r="E13183">
        <v>1515</v>
      </c>
      <c r="F13183">
        <v>3</v>
      </c>
      <c r="G13183">
        <v>322</v>
      </c>
      <c r="H13183" s="1">
        <v>42972</v>
      </c>
      <c r="I13183">
        <v>999999</v>
      </c>
      <c r="J13183">
        <v>322</v>
      </c>
      <c r="K13183">
        <v>148.078</v>
      </c>
      <c r="L13183" t="s">
        <v>13</v>
      </c>
      <c r="M13183">
        <v>1</v>
      </c>
    </row>
    <row r="13184" spans="1:13" x14ac:dyDescent="0.25">
      <c r="A13184">
        <v>279305</v>
      </c>
      <c r="B13184">
        <v>0</v>
      </c>
      <c r="C13184" s="1">
        <v>42971</v>
      </c>
      <c r="D13184">
        <v>506550</v>
      </c>
      <c r="E13184">
        <v>422</v>
      </c>
      <c r="F13184">
        <v>7</v>
      </c>
      <c r="G13184">
        <v>1453.5</v>
      </c>
      <c r="H13184" s="1">
        <v>42973</v>
      </c>
      <c r="I13184">
        <v>999999</v>
      </c>
      <c r="J13184">
        <v>1308.1500000000001</v>
      </c>
      <c r="K13184">
        <v>481.57499999999999</v>
      </c>
      <c r="L13184" t="s">
        <v>14</v>
      </c>
      <c r="M13184">
        <v>0.84699999999999998</v>
      </c>
    </row>
    <row r="13185" spans="1:13" x14ac:dyDescent="0.25">
      <c r="A13185">
        <v>279400</v>
      </c>
      <c r="B13185">
        <v>0</v>
      </c>
      <c r="C13185" s="1">
        <v>42972</v>
      </c>
      <c r="D13185">
        <v>1052196</v>
      </c>
      <c r="E13185">
        <v>1702</v>
      </c>
      <c r="F13185">
        <v>2</v>
      </c>
      <c r="G13185">
        <v>15.291</v>
      </c>
      <c r="H13185" s="1">
        <v>42972</v>
      </c>
      <c r="I13185">
        <v>390</v>
      </c>
      <c r="J13185">
        <v>15.291</v>
      </c>
      <c r="K13185">
        <v>5.0670000000000002</v>
      </c>
      <c r="L13185" t="s">
        <v>16</v>
      </c>
      <c r="M13185">
        <v>0.77980000000000005</v>
      </c>
    </row>
    <row r="13186" spans="1:13" x14ac:dyDescent="0.25">
      <c r="A13186">
        <v>279400</v>
      </c>
      <c r="B13186">
        <v>1</v>
      </c>
      <c r="C13186" s="1">
        <v>42972</v>
      </c>
      <c r="D13186">
        <v>1052196</v>
      </c>
      <c r="E13186">
        <v>137</v>
      </c>
      <c r="F13186">
        <v>1</v>
      </c>
      <c r="G13186">
        <v>474.9905</v>
      </c>
      <c r="H13186" s="1">
        <v>42972</v>
      </c>
      <c r="I13186">
        <v>390</v>
      </c>
      <c r="J13186">
        <v>474.9905</v>
      </c>
      <c r="K13186">
        <v>218.43350000000001</v>
      </c>
      <c r="L13186" t="s">
        <v>16</v>
      </c>
      <c r="M13186">
        <v>0.77980000000000005</v>
      </c>
    </row>
    <row r="13187" spans="1:13" x14ac:dyDescent="0.25">
      <c r="A13187">
        <v>279400</v>
      </c>
      <c r="B13187">
        <v>2</v>
      </c>
      <c r="C13187" s="1">
        <v>42972</v>
      </c>
      <c r="D13187">
        <v>1052196</v>
      </c>
      <c r="E13187">
        <v>142</v>
      </c>
      <c r="F13187">
        <v>2</v>
      </c>
      <c r="G13187">
        <v>284.9905</v>
      </c>
      <c r="H13187" s="1">
        <v>42972</v>
      </c>
      <c r="I13187">
        <v>390</v>
      </c>
      <c r="J13187">
        <v>284.9905</v>
      </c>
      <c r="K13187">
        <v>145.29300000000001</v>
      </c>
      <c r="L13187" t="s">
        <v>16</v>
      </c>
      <c r="M13187">
        <v>0.77980000000000005</v>
      </c>
    </row>
    <row r="13188" spans="1:13" x14ac:dyDescent="0.25">
      <c r="A13188">
        <v>279401</v>
      </c>
      <c r="B13188">
        <v>0</v>
      </c>
      <c r="C13188" s="1">
        <v>42972</v>
      </c>
      <c r="D13188">
        <v>252383</v>
      </c>
      <c r="E13188">
        <v>428</v>
      </c>
      <c r="F13188">
        <v>2</v>
      </c>
      <c r="G13188">
        <v>1453.5</v>
      </c>
      <c r="H13188" s="1">
        <v>42972</v>
      </c>
      <c r="I13188">
        <v>80</v>
      </c>
      <c r="J13188">
        <v>1250.01</v>
      </c>
      <c r="K13188">
        <v>481.57499999999999</v>
      </c>
      <c r="L13188" t="s">
        <v>15</v>
      </c>
      <c r="M13188">
        <v>1.2507999999999999</v>
      </c>
    </row>
    <row r="13189" spans="1:13" x14ac:dyDescent="0.25">
      <c r="A13189">
        <v>279401</v>
      </c>
      <c r="B13189">
        <v>1</v>
      </c>
      <c r="C13189" s="1">
        <v>42972</v>
      </c>
      <c r="D13189">
        <v>252383</v>
      </c>
      <c r="E13189">
        <v>2041</v>
      </c>
      <c r="F13189">
        <v>4</v>
      </c>
      <c r="G13189">
        <v>89.991</v>
      </c>
      <c r="H13189" s="1">
        <v>42972</v>
      </c>
      <c r="I13189">
        <v>80</v>
      </c>
      <c r="J13189">
        <v>89.991</v>
      </c>
      <c r="K13189">
        <v>45.881999999999998</v>
      </c>
      <c r="L13189" t="s">
        <v>15</v>
      </c>
      <c r="M13189">
        <v>1.2507999999999999</v>
      </c>
    </row>
    <row r="13190" spans="1:13" x14ac:dyDescent="0.25">
      <c r="A13190">
        <v>279402</v>
      </c>
      <c r="B13190">
        <v>0</v>
      </c>
      <c r="C13190" s="1">
        <v>42972</v>
      </c>
      <c r="D13190">
        <v>210734</v>
      </c>
      <c r="E13190">
        <v>1540</v>
      </c>
      <c r="F13190">
        <v>1</v>
      </c>
      <c r="G13190">
        <v>532</v>
      </c>
      <c r="H13190" s="1">
        <v>42972</v>
      </c>
      <c r="I13190">
        <v>100</v>
      </c>
      <c r="J13190">
        <v>473.48</v>
      </c>
      <c r="K13190">
        <v>176.26</v>
      </c>
      <c r="L13190" t="s">
        <v>15</v>
      </c>
      <c r="M13190">
        <v>1.2507999999999999</v>
      </c>
    </row>
    <row r="13191" spans="1:13" x14ac:dyDescent="0.25">
      <c r="A13191">
        <v>279402</v>
      </c>
      <c r="B13191">
        <v>1</v>
      </c>
      <c r="C13191" s="1">
        <v>42972</v>
      </c>
      <c r="D13191">
        <v>210734</v>
      </c>
      <c r="E13191">
        <v>365</v>
      </c>
      <c r="F13191">
        <v>8</v>
      </c>
      <c r="G13191">
        <v>898.5</v>
      </c>
      <c r="H13191" s="1">
        <v>42972</v>
      </c>
      <c r="I13191">
        <v>100</v>
      </c>
      <c r="J13191">
        <v>898.5</v>
      </c>
      <c r="K13191">
        <v>413.19</v>
      </c>
      <c r="L13191" t="s">
        <v>15</v>
      </c>
      <c r="M13191">
        <v>1.2507999999999999</v>
      </c>
    </row>
    <row r="13192" spans="1:13" x14ac:dyDescent="0.25">
      <c r="A13192">
        <v>279402</v>
      </c>
      <c r="B13192">
        <v>2</v>
      </c>
      <c r="C13192" s="1">
        <v>42972</v>
      </c>
      <c r="D13192">
        <v>210734</v>
      </c>
      <c r="E13192">
        <v>550</v>
      </c>
      <c r="F13192">
        <v>1</v>
      </c>
      <c r="G13192">
        <v>163.5</v>
      </c>
      <c r="H13192" s="1">
        <v>42972</v>
      </c>
      <c r="I13192">
        <v>100</v>
      </c>
      <c r="J13192">
        <v>142.245</v>
      </c>
      <c r="K13192">
        <v>83.355000000000004</v>
      </c>
      <c r="L13192" t="s">
        <v>15</v>
      </c>
      <c r="M13192">
        <v>1.2507999999999999</v>
      </c>
    </row>
    <row r="13193" spans="1:13" x14ac:dyDescent="0.25">
      <c r="A13193">
        <v>279403</v>
      </c>
      <c r="B13193">
        <v>0</v>
      </c>
      <c r="C13193" s="1">
        <v>42972</v>
      </c>
      <c r="D13193">
        <v>552550</v>
      </c>
      <c r="E13193">
        <v>39</v>
      </c>
      <c r="F13193">
        <v>8</v>
      </c>
      <c r="G13193">
        <v>269.30700000000002</v>
      </c>
      <c r="H13193" s="1">
        <v>42972</v>
      </c>
      <c r="I13193">
        <v>200</v>
      </c>
      <c r="J13193">
        <v>236.99010000000001</v>
      </c>
      <c r="K13193">
        <v>89.225999999999999</v>
      </c>
      <c r="L13193" t="s">
        <v>14</v>
      </c>
      <c r="M13193">
        <v>0.84689999999999999</v>
      </c>
    </row>
    <row r="13194" spans="1:13" x14ac:dyDescent="0.25">
      <c r="A13194">
        <v>279403</v>
      </c>
      <c r="B13194">
        <v>2</v>
      </c>
      <c r="C13194" s="1">
        <v>42972</v>
      </c>
      <c r="D13194">
        <v>552550</v>
      </c>
      <c r="E13194">
        <v>1426</v>
      </c>
      <c r="F13194">
        <v>2</v>
      </c>
      <c r="G13194">
        <v>824.6</v>
      </c>
      <c r="H13194" s="1">
        <v>42972</v>
      </c>
      <c r="I13194">
        <v>200</v>
      </c>
      <c r="J13194">
        <v>824.6</v>
      </c>
      <c r="K13194">
        <v>273.20999999999998</v>
      </c>
      <c r="L13194" t="s">
        <v>14</v>
      </c>
      <c r="M13194">
        <v>0.84689999999999999</v>
      </c>
    </row>
    <row r="13195" spans="1:13" x14ac:dyDescent="0.25">
      <c r="A13195">
        <v>279500</v>
      </c>
      <c r="B13195">
        <v>0</v>
      </c>
      <c r="C13195" s="1">
        <v>42973</v>
      </c>
      <c r="D13195">
        <v>200547</v>
      </c>
      <c r="E13195">
        <v>1811</v>
      </c>
      <c r="F13195">
        <v>4</v>
      </c>
      <c r="G13195">
        <v>28.8</v>
      </c>
      <c r="H13195" s="1">
        <v>42973</v>
      </c>
      <c r="I13195">
        <v>72</v>
      </c>
      <c r="J13195">
        <v>27.36</v>
      </c>
      <c r="K13195">
        <v>14.679</v>
      </c>
      <c r="L13195" t="s">
        <v>15</v>
      </c>
      <c r="M13195">
        <v>1.2507999999999999</v>
      </c>
    </row>
    <row r="13196" spans="1:13" x14ac:dyDescent="0.25">
      <c r="A13196">
        <v>279500</v>
      </c>
      <c r="B13196">
        <v>1</v>
      </c>
      <c r="C13196" s="1">
        <v>42973</v>
      </c>
      <c r="D13196">
        <v>200547</v>
      </c>
      <c r="E13196">
        <v>1684</v>
      </c>
      <c r="F13196">
        <v>6</v>
      </c>
      <c r="G13196">
        <v>15.201000000000001</v>
      </c>
      <c r="H13196" s="1">
        <v>42973</v>
      </c>
      <c r="I13196">
        <v>72</v>
      </c>
      <c r="J13196">
        <v>15.201000000000001</v>
      </c>
      <c r="K13196">
        <v>5.04</v>
      </c>
      <c r="L13196" t="s">
        <v>15</v>
      </c>
      <c r="M13196">
        <v>1.2507999999999999</v>
      </c>
    </row>
    <row r="13197" spans="1:13" x14ac:dyDescent="0.25">
      <c r="A13197">
        <v>279500</v>
      </c>
      <c r="B13197">
        <v>2</v>
      </c>
      <c r="C13197" s="1">
        <v>42973</v>
      </c>
      <c r="D13197">
        <v>200547</v>
      </c>
      <c r="E13197">
        <v>2356</v>
      </c>
      <c r="F13197">
        <v>4</v>
      </c>
      <c r="G13197">
        <v>413.99099999999999</v>
      </c>
      <c r="H13197" s="1">
        <v>42973</v>
      </c>
      <c r="I13197">
        <v>72</v>
      </c>
      <c r="J13197">
        <v>409.851</v>
      </c>
      <c r="K13197">
        <v>190.37700000000001</v>
      </c>
      <c r="L13197" t="s">
        <v>15</v>
      </c>
      <c r="M13197">
        <v>1.2507999999999999</v>
      </c>
    </row>
    <row r="13198" spans="1:13" x14ac:dyDescent="0.25">
      <c r="A13198">
        <v>279500</v>
      </c>
      <c r="B13198">
        <v>3</v>
      </c>
      <c r="C13198" s="1">
        <v>42973</v>
      </c>
      <c r="D13198">
        <v>200547</v>
      </c>
      <c r="E13198">
        <v>1462</v>
      </c>
      <c r="F13198">
        <v>5</v>
      </c>
      <c r="G13198">
        <v>375.2</v>
      </c>
      <c r="H13198" s="1">
        <v>42973</v>
      </c>
      <c r="I13198">
        <v>72</v>
      </c>
      <c r="J13198">
        <v>375.2</v>
      </c>
      <c r="K13198">
        <v>172.536</v>
      </c>
      <c r="L13198" t="s">
        <v>15</v>
      </c>
      <c r="M13198">
        <v>1.2507999999999999</v>
      </c>
    </row>
    <row r="13199" spans="1:13" x14ac:dyDescent="0.25">
      <c r="A13199">
        <v>279500</v>
      </c>
      <c r="B13199">
        <v>4</v>
      </c>
      <c r="C13199" s="1">
        <v>42973</v>
      </c>
      <c r="D13199">
        <v>200547</v>
      </c>
      <c r="E13199">
        <v>2503</v>
      </c>
      <c r="F13199">
        <v>1</v>
      </c>
      <c r="G13199">
        <v>13.986000000000001</v>
      </c>
      <c r="H13199" s="1">
        <v>42973</v>
      </c>
      <c r="I13199">
        <v>72</v>
      </c>
      <c r="J13199">
        <v>13.986000000000001</v>
      </c>
      <c r="K13199">
        <v>7.1260000000000003</v>
      </c>
      <c r="L13199" t="s">
        <v>15</v>
      </c>
      <c r="M13199">
        <v>1.2507999999999999</v>
      </c>
    </row>
    <row r="13200" spans="1:13" x14ac:dyDescent="0.25">
      <c r="A13200">
        <v>279501</v>
      </c>
      <c r="B13200">
        <v>0</v>
      </c>
      <c r="C13200" s="1">
        <v>42973</v>
      </c>
      <c r="D13200">
        <v>1200139</v>
      </c>
      <c r="E13200">
        <v>324</v>
      </c>
      <c r="F13200">
        <v>3</v>
      </c>
      <c r="G13200">
        <v>475</v>
      </c>
      <c r="H13200" s="1">
        <v>42973</v>
      </c>
      <c r="I13200">
        <v>450</v>
      </c>
      <c r="J13200">
        <v>437</v>
      </c>
      <c r="K13200">
        <v>218.43350000000001</v>
      </c>
      <c r="L13200" t="s">
        <v>13</v>
      </c>
      <c r="M13200">
        <v>1</v>
      </c>
    </row>
    <row r="13201" spans="1:13" x14ac:dyDescent="0.25">
      <c r="A13201">
        <v>279501</v>
      </c>
      <c r="B13201">
        <v>1</v>
      </c>
      <c r="C13201" s="1">
        <v>42973</v>
      </c>
      <c r="D13201">
        <v>1200139</v>
      </c>
      <c r="E13201">
        <v>458</v>
      </c>
      <c r="F13201">
        <v>7</v>
      </c>
      <c r="G13201">
        <v>344.85</v>
      </c>
      <c r="H13201" s="1">
        <v>42973</v>
      </c>
      <c r="I13201">
        <v>450</v>
      </c>
      <c r="J13201">
        <v>296.57100000000003</v>
      </c>
      <c r="K13201">
        <v>175.815</v>
      </c>
      <c r="L13201" t="s">
        <v>13</v>
      </c>
      <c r="M13201">
        <v>1</v>
      </c>
    </row>
    <row r="13202" spans="1:13" x14ac:dyDescent="0.25">
      <c r="A13202">
        <v>279501</v>
      </c>
      <c r="B13202">
        <v>2</v>
      </c>
      <c r="C13202" s="1">
        <v>42973</v>
      </c>
      <c r="D13202">
        <v>1200139</v>
      </c>
      <c r="E13202">
        <v>466</v>
      </c>
      <c r="F13202">
        <v>2</v>
      </c>
      <c r="G13202">
        <v>418.5</v>
      </c>
      <c r="H13202" s="1">
        <v>42973</v>
      </c>
      <c r="I13202">
        <v>450</v>
      </c>
      <c r="J13202">
        <v>418.5</v>
      </c>
      <c r="K13202">
        <v>192.45</v>
      </c>
      <c r="L13202" t="s">
        <v>13</v>
      </c>
      <c r="M13202">
        <v>1</v>
      </c>
    </row>
    <row r="13203" spans="1:13" x14ac:dyDescent="0.25">
      <c r="A13203">
        <v>279502</v>
      </c>
      <c r="B13203">
        <v>0</v>
      </c>
      <c r="C13203" s="1">
        <v>42973</v>
      </c>
      <c r="D13203">
        <v>148688</v>
      </c>
      <c r="E13203">
        <v>1642</v>
      </c>
      <c r="F13203">
        <v>2</v>
      </c>
      <c r="G13203">
        <v>75.244</v>
      </c>
      <c r="H13203" s="1">
        <v>42976</v>
      </c>
      <c r="I13203">
        <v>999999</v>
      </c>
      <c r="J13203">
        <v>66.214699999999993</v>
      </c>
      <c r="K13203">
        <v>34.606000000000002</v>
      </c>
      <c r="L13203" t="s">
        <v>17</v>
      </c>
      <c r="M13203">
        <v>1.2635000000000001</v>
      </c>
    </row>
    <row r="13204" spans="1:13" x14ac:dyDescent="0.25">
      <c r="A13204">
        <v>279503</v>
      </c>
      <c r="B13204">
        <v>0</v>
      </c>
      <c r="C13204" s="1">
        <v>42973</v>
      </c>
      <c r="D13204">
        <v>1903079</v>
      </c>
      <c r="E13204">
        <v>1700</v>
      </c>
      <c r="F13204">
        <v>6</v>
      </c>
      <c r="G13204">
        <v>7.992</v>
      </c>
      <c r="H13204" s="1">
        <v>42975</v>
      </c>
      <c r="I13204">
        <v>999999</v>
      </c>
      <c r="J13204">
        <v>7.992</v>
      </c>
      <c r="K13204">
        <v>3.6720000000000002</v>
      </c>
      <c r="L13204" t="s">
        <v>13</v>
      </c>
      <c r="M13204">
        <v>1</v>
      </c>
    </row>
    <row r="13205" spans="1:13" x14ac:dyDescent="0.25">
      <c r="A13205">
        <v>279503</v>
      </c>
      <c r="B13205">
        <v>1</v>
      </c>
      <c r="C13205" s="1">
        <v>42973</v>
      </c>
      <c r="D13205">
        <v>1903079</v>
      </c>
      <c r="E13205">
        <v>1578</v>
      </c>
      <c r="F13205">
        <v>7</v>
      </c>
      <c r="G13205">
        <v>284.7</v>
      </c>
      <c r="H13205" s="1">
        <v>42975</v>
      </c>
      <c r="I13205">
        <v>999999</v>
      </c>
      <c r="J13205">
        <v>253.38300000000001</v>
      </c>
      <c r="K13205">
        <v>94.328000000000003</v>
      </c>
      <c r="L13205" t="s">
        <v>13</v>
      </c>
      <c r="M13205">
        <v>1</v>
      </c>
    </row>
    <row r="13206" spans="1:13" x14ac:dyDescent="0.25">
      <c r="A13206">
        <v>279503</v>
      </c>
      <c r="B13206">
        <v>2</v>
      </c>
      <c r="C13206" s="1">
        <v>42973</v>
      </c>
      <c r="D13206">
        <v>1903079</v>
      </c>
      <c r="E13206">
        <v>334</v>
      </c>
      <c r="F13206">
        <v>1</v>
      </c>
      <c r="G13206">
        <v>949.05</v>
      </c>
      <c r="H13206" s="1">
        <v>42975</v>
      </c>
      <c r="I13206">
        <v>999999</v>
      </c>
      <c r="J13206">
        <v>949.05</v>
      </c>
      <c r="K13206">
        <v>314.44049999999999</v>
      </c>
      <c r="L13206" t="s">
        <v>13</v>
      </c>
      <c r="M13206">
        <v>1</v>
      </c>
    </row>
    <row r="13207" spans="1:13" x14ac:dyDescent="0.25">
      <c r="A13207">
        <v>276301</v>
      </c>
      <c r="B13207">
        <v>5</v>
      </c>
      <c r="C13207" s="1">
        <v>42941</v>
      </c>
      <c r="D13207">
        <v>916074</v>
      </c>
      <c r="E13207">
        <v>95</v>
      </c>
      <c r="F13207">
        <v>2</v>
      </c>
      <c r="G13207">
        <v>60.66</v>
      </c>
      <c r="H13207" s="1">
        <v>42941</v>
      </c>
      <c r="I13207">
        <v>410</v>
      </c>
      <c r="J13207">
        <v>53.987400000000001</v>
      </c>
      <c r="K13207">
        <v>30.923999999999999</v>
      </c>
      <c r="L13207" t="s">
        <v>16</v>
      </c>
      <c r="M13207">
        <v>0.76449999999999996</v>
      </c>
    </row>
    <row r="13208" spans="1:13" x14ac:dyDescent="0.25">
      <c r="A13208">
        <v>276301</v>
      </c>
      <c r="B13208">
        <v>6</v>
      </c>
      <c r="C13208" s="1">
        <v>42941</v>
      </c>
      <c r="D13208">
        <v>916074</v>
      </c>
      <c r="E13208">
        <v>1542</v>
      </c>
      <c r="F13208">
        <v>4</v>
      </c>
      <c r="G13208">
        <v>462</v>
      </c>
      <c r="H13208" s="1">
        <v>42941</v>
      </c>
      <c r="I13208">
        <v>410</v>
      </c>
      <c r="J13208">
        <v>462</v>
      </c>
      <c r="K13208">
        <v>212.464</v>
      </c>
      <c r="L13208" t="s">
        <v>16</v>
      </c>
      <c r="M13208">
        <v>0.76449999999999996</v>
      </c>
    </row>
    <row r="13209" spans="1:13" x14ac:dyDescent="0.25">
      <c r="A13209">
        <v>276400</v>
      </c>
      <c r="B13209">
        <v>0</v>
      </c>
      <c r="C13209" s="1">
        <v>42942</v>
      </c>
      <c r="D13209">
        <v>1986804</v>
      </c>
      <c r="E13209">
        <v>1176</v>
      </c>
      <c r="F13209">
        <v>7</v>
      </c>
      <c r="G13209">
        <v>1100</v>
      </c>
      <c r="H13209" s="1">
        <v>42942</v>
      </c>
      <c r="I13209">
        <v>540</v>
      </c>
      <c r="J13209">
        <v>1034</v>
      </c>
      <c r="K13209">
        <v>364.452</v>
      </c>
      <c r="L13209" t="s">
        <v>13</v>
      </c>
      <c r="M13209">
        <v>1</v>
      </c>
    </row>
    <row r="13210" spans="1:13" x14ac:dyDescent="0.25">
      <c r="A13210">
        <v>276400</v>
      </c>
      <c r="B13210">
        <v>1</v>
      </c>
      <c r="C13210" s="1">
        <v>42942</v>
      </c>
      <c r="D13210">
        <v>1986804</v>
      </c>
      <c r="E13210">
        <v>726</v>
      </c>
      <c r="F13210">
        <v>8</v>
      </c>
      <c r="G13210">
        <v>220.5</v>
      </c>
      <c r="H13210" s="1">
        <v>42942</v>
      </c>
      <c r="I13210">
        <v>540</v>
      </c>
      <c r="J13210">
        <v>198.45</v>
      </c>
      <c r="K13210">
        <v>101.4</v>
      </c>
      <c r="L13210" t="s">
        <v>13</v>
      </c>
      <c r="M13210">
        <v>1</v>
      </c>
    </row>
    <row r="13211" spans="1:13" x14ac:dyDescent="0.25">
      <c r="A13211">
        <v>276401</v>
      </c>
      <c r="B13211">
        <v>0</v>
      </c>
      <c r="C13211" s="1">
        <v>42942</v>
      </c>
      <c r="D13211">
        <v>617567</v>
      </c>
      <c r="E13211">
        <v>1609</v>
      </c>
      <c r="F13211">
        <v>1</v>
      </c>
      <c r="G13211">
        <v>337.98700000000002</v>
      </c>
      <c r="H13211" s="1">
        <v>42946</v>
      </c>
      <c r="I13211">
        <v>999999</v>
      </c>
      <c r="J13211">
        <v>337.98700000000002</v>
      </c>
      <c r="K13211">
        <v>111.982</v>
      </c>
      <c r="L13211" t="s">
        <v>14</v>
      </c>
      <c r="M13211">
        <v>0.85880000000000001</v>
      </c>
    </row>
    <row r="13212" spans="1:13" x14ac:dyDescent="0.25">
      <c r="A13212">
        <v>276500</v>
      </c>
      <c r="B13212">
        <v>0</v>
      </c>
      <c r="C13212" s="1">
        <v>42943</v>
      </c>
      <c r="D13212">
        <v>802848</v>
      </c>
      <c r="E13212">
        <v>1918</v>
      </c>
      <c r="F13212">
        <v>2</v>
      </c>
      <c r="G13212">
        <v>269.99099999999999</v>
      </c>
      <c r="H13212" s="1">
        <v>42943</v>
      </c>
      <c r="I13212">
        <v>320</v>
      </c>
      <c r="J13212">
        <v>269.99099999999999</v>
      </c>
      <c r="K13212">
        <v>137.64599999999999</v>
      </c>
      <c r="L13212" t="s">
        <v>14</v>
      </c>
      <c r="M13212">
        <v>0.85509999999999997</v>
      </c>
    </row>
    <row r="13213" spans="1:13" x14ac:dyDescent="0.25">
      <c r="A13213">
        <v>276500</v>
      </c>
      <c r="B13213">
        <v>1</v>
      </c>
      <c r="C13213" s="1">
        <v>42943</v>
      </c>
      <c r="D13213">
        <v>802848</v>
      </c>
      <c r="E13213">
        <v>1940</v>
      </c>
      <c r="F13213">
        <v>2</v>
      </c>
      <c r="G13213">
        <v>809.1</v>
      </c>
      <c r="H13213" s="1">
        <v>42943</v>
      </c>
      <c r="I13213">
        <v>320</v>
      </c>
      <c r="J13213">
        <v>760.55399999999997</v>
      </c>
      <c r="K13213">
        <v>372.07799999999997</v>
      </c>
      <c r="L13213" t="s">
        <v>14</v>
      </c>
      <c r="M13213">
        <v>0.85509999999999997</v>
      </c>
    </row>
    <row r="13214" spans="1:13" x14ac:dyDescent="0.25">
      <c r="A13214">
        <v>276500</v>
      </c>
      <c r="B13214">
        <v>2</v>
      </c>
      <c r="C13214" s="1">
        <v>42943</v>
      </c>
      <c r="D13214">
        <v>802848</v>
      </c>
      <c r="E13214">
        <v>1419</v>
      </c>
      <c r="F13214">
        <v>2</v>
      </c>
      <c r="G13214">
        <v>361.2</v>
      </c>
      <c r="H13214" s="1">
        <v>42943</v>
      </c>
      <c r="I13214">
        <v>320</v>
      </c>
      <c r="J13214">
        <v>346.75200000000001</v>
      </c>
      <c r="K13214">
        <v>166.11</v>
      </c>
      <c r="L13214" t="s">
        <v>14</v>
      </c>
      <c r="M13214">
        <v>0.85509999999999997</v>
      </c>
    </row>
    <row r="13215" spans="1:13" x14ac:dyDescent="0.25">
      <c r="A13215">
        <v>276501</v>
      </c>
      <c r="B13215">
        <v>0</v>
      </c>
      <c r="C13215" s="1">
        <v>42943</v>
      </c>
      <c r="D13215">
        <v>1099535</v>
      </c>
      <c r="E13215">
        <v>939</v>
      </c>
      <c r="F13215">
        <v>1</v>
      </c>
      <c r="G13215">
        <v>148.5</v>
      </c>
      <c r="H13215" s="1">
        <v>42943</v>
      </c>
      <c r="I13215">
        <v>410</v>
      </c>
      <c r="J13215">
        <v>148.5</v>
      </c>
      <c r="K13215">
        <v>75.704999999999998</v>
      </c>
      <c r="L13215" t="s">
        <v>16</v>
      </c>
      <c r="M13215">
        <v>0.76090000000000002</v>
      </c>
    </row>
    <row r="13216" spans="1:13" x14ac:dyDescent="0.25">
      <c r="A13216">
        <v>276501</v>
      </c>
      <c r="B13216">
        <v>1</v>
      </c>
      <c r="C13216" s="1">
        <v>42943</v>
      </c>
      <c r="D13216">
        <v>1099535</v>
      </c>
      <c r="E13216">
        <v>378</v>
      </c>
      <c r="F13216">
        <v>6</v>
      </c>
      <c r="G13216">
        <v>1137</v>
      </c>
      <c r="H13216" s="1">
        <v>42943</v>
      </c>
      <c r="I13216">
        <v>410</v>
      </c>
      <c r="J13216">
        <v>977.82</v>
      </c>
      <c r="K13216">
        <v>522.87</v>
      </c>
      <c r="L13216" t="s">
        <v>16</v>
      </c>
      <c r="M13216">
        <v>0.76090000000000002</v>
      </c>
    </row>
    <row r="13217" spans="1:13" x14ac:dyDescent="0.25">
      <c r="A13217">
        <v>276501</v>
      </c>
      <c r="B13217">
        <v>2</v>
      </c>
      <c r="C13217" s="1">
        <v>42943</v>
      </c>
      <c r="D13217">
        <v>1099535</v>
      </c>
      <c r="E13217">
        <v>1558</v>
      </c>
      <c r="F13217">
        <v>1</v>
      </c>
      <c r="G13217">
        <v>532</v>
      </c>
      <c r="H13217" s="1">
        <v>42943</v>
      </c>
      <c r="I13217">
        <v>410</v>
      </c>
      <c r="J13217">
        <v>532</v>
      </c>
      <c r="K13217">
        <v>176.26</v>
      </c>
      <c r="L13217" t="s">
        <v>16</v>
      </c>
      <c r="M13217">
        <v>0.76090000000000002</v>
      </c>
    </row>
    <row r="13218" spans="1:13" x14ac:dyDescent="0.25">
      <c r="A13218">
        <v>276501</v>
      </c>
      <c r="B13218">
        <v>3</v>
      </c>
      <c r="C13218" s="1">
        <v>42943</v>
      </c>
      <c r="D13218">
        <v>1099535</v>
      </c>
      <c r="E13218">
        <v>487</v>
      </c>
      <c r="F13218">
        <v>1</v>
      </c>
      <c r="G13218">
        <v>88.5</v>
      </c>
      <c r="H13218" s="1">
        <v>42943</v>
      </c>
      <c r="I13218">
        <v>410</v>
      </c>
      <c r="J13218">
        <v>78.765000000000001</v>
      </c>
      <c r="K13218">
        <v>45.12</v>
      </c>
      <c r="L13218" t="s">
        <v>16</v>
      </c>
      <c r="M13218">
        <v>0.76090000000000002</v>
      </c>
    </row>
    <row r="13219" spans="1:13" x14ac:dyDescent="0.25">
      <c r="A13219">
        <v>276600</v>
      </c>
      <c r="B13219">
        <v>0</v>
      </c>
      <c r="C13219" s="1">
        <v>42944</v>
      </c>
      <c r="D13219">
        <v>257084</v>
      </c>
      <c r="E13219">
        <v>1715</v>
      </c>
      <c r="F13219">
        <v>10</v>
      </c>
      <c r="G13219">
        <v>63.116999999999997</v>
      </c>
      <c r="H13219" s="1">
        <v>42944</v>
      </c>
      <c r="I13219">
        <v>72</v>
      </c>
      <c r="J13219">
        <v>55.542900000000003</v>
      </c>
      <c r="K13219">
        <v>29.024999999999999</v>
      </c>
      <c r="L13219" t="s">
        <v>15</v>
      </c>
      <c r="M13219">
        <v>1.2543</v>
      </c>
    </row>
    <row r="13220" spans="1:13" x14ac:dyDescent="0.25">
      <c r="A13220">
        <v>276600</v>
      </c>
      <c r="B13220">
        <v>1</v>
      </c>
      <c r="C13220" s="1">
        <v>42944</v>
      </c>
      <c r="D13220">
        <v>257084</v>
      </c>
      <c r="E13220">
        <v>1641</v>
      </c>
      <c r="F13220">
        <v>1</v>
      </c>
      <c r="G13220">
        <v>16.457999999999998</v>
      </c>
      <c r="H13220" s="1">
        <v>42944</v>
      </c>
      <c r="I13220">
        <v>72</v>
      </c>
      <c r="J13220">
        <v>16.457999999999998</v>
      </c>
      <c r="K13220">
        <v>7.5659999999999998</v>
      </c>
      <c r="L13220" t="s">
        <v>15</v>
      </c>
      <c r="M13220">
        <v>1.2543</v>
      </c>
    </row>
    <row r="13221" spans="1:13" x14ac:dyDescent="0.25">
      <c r="A13221">
        <v>276600</v>
      </c>
      <c r="B13221">
        <v>2</v>
      </c>
      <c r="C13221" s="1">
        <v>42944</v>
      </c>
      <c r="D13221">
        <v>257084</v>
      </c>
      <c r="E13221">
        <v>2395</v>
      </c>
      <c r="F13221">
        <v>1</v>
      </c>
      <c r="G13221">
        <v>179.99100000000001</v>
      </c>
      <c r="H13221" s="1">
        <v>42944</v>
      </c>
      <c r="I13221">
        <v>72</v>
      </c>
      <c r="J13221">
        <v>154.79220000000001</v>
      </c>
      <c r="K13221">
        <v>91.763999999999996</v>
      </c>
      <c r="L13221" t="s">
        <v>15</v>
      </c>
      <c r="M13221">
        <v>1.2543</v>
      </c>
    </row>
    <row r="13222" spans="1:13" x14ac:dyDescent="0.25">
      <c r="A13222">
        <v>276700</v>
      </c>
      <c r="B13222">
        <v>0</v>
      </c>
      <c r="C13222" s="1">
        <v>42945</v>
      </c>
      <c r="D13222">
        <v>265709</v>
      </c>
      <c r="E13222">
        <v>1527</v>
      </c>
      <c r="F13222">
        <v>1</v>
      </c>
      <c r="G13222">
        <v>375.2</v>
      </c>
      <c r="H13222" s="1">
        <v>42945</v>
      </c>
      <c r="I13222">
        <v>72</v>
      </c>
      <c r="J13222">
        <v>375.2</v>
      </c>
      <c r="K13222">
        <v>172.536</v>
      </c>
      <c r="L13222" t="s">
        <v>15</v>
      </c>
      <c r="M13222">
        <v>1.2543</v>
      </c>
    </row>
    <row r="13223" spans="1:13" x14ac:dyDescent="0.25">
      <c r="A13223">
        <v>276700</v>
      </c>
      <c r="B13223">
        <v>1</v>
      </c>
      <c r="C13223" s="1">
        <v>42945</v>
      </c>
      <c r="D13223">
        <v>265709</v>
      </c>
      <c r="E13223">
        <v>455</v>
      </c>
      <c r="F13223">
        <v>2</v>
      </c>
      <c r="G13223">
        <v>1378.5</v>
      </c>
      <c r="H13223" s="1">
        <v>42945</v>
      </c>
      <c r="I13223">
        <v>72</v>
      </c>
      <c r="J13223">
        <v>1378.5</v>
      </c>
      <c r="K13223">
        <v>456.72</v>
      </c>
      <c r="L13223" t="s">
        <v>15</v>
      </c>
      <c r="M13223">
        <v>1.2543</v>
      </c>
    </row>
    <row r="13224" spans="1:13" x14ac:dyDescent="0.25">
      <c r="A13224">
        <v>276701</v>
      </c>
      <c r="B13224">
        <v>0</v>
      </c>
      <c r="C13224" s="1">
        <v>42945</v>
      </c>
      <c r="D13224">
        <v>1897806</v>
      </c>
      <c r="E13224">
        <v>1716</v>
      </c>
      <c r="F13224">
        <v>2</v>
      </c>
      <c r="G13224">
        <v>63.116999999999997</v>
      </c>
      <c r="H13224" s="1">
        <v>42949</v>
      </c>
      <c r="I13224">
        <v>999999</v>
      </c>
      <c r="J13224">
        <v>61.854599999999998</v>
      </c>
      <c r="K13224">
        <v>29.024999999999999</v>
      </c>
      <c r="L13224" t="s">
        <v>13</v>
      </c>
      <c r="M13224">
        <v>1</v>
      </c>
    </row>
    <row r="13225" spans="1:13" x14ac:dyDescent="0.25">
      <c r="A13225">
        <v>276701</v>
      </c>
      <c r="B13225">
        <v>1</v>
      </c>
      <c r="C13225" s="1">
        <v>42945</v>
      </c>
      <c r="D13225">
        <v>1897806</v>
      </c>
      <c r="E13225">
        <v>1790</v>
      </c>
      <c r="F13225">
        <v>2</v>
      </c>
      <c r="G13225">
        <v>38.700000000000003</v>
      </c>
      <c r="H13225" s="1">
        <v>42949</v>
      </c>
      <c r="I13225">
        <v>999999</v>
      </c>
      <c r="J13225">
        <v>35.216999999999999</v>
      </c>
      <c r="K13225">
        <v>19.728000000000002</v>
      </c>
      <c r="L13225" t="s">
        <v>13</v>
      </c>
      <c r="M13225">
        <v>1</v>
      </c>
    </row>
    <row r="13226" spans="1:13" x14ac:dyDescent="0.25">
      <c r="A13226">
        <v>276701</v>
      </c>
      <c r="B13226">
        <v>2</v>
      </c>
      <c r="C13226" s="1">
        <v>42945</v>
      </c>
      <c r="D13226">
        <v>1897806</v>
      </c>
      <c r="E13226">
        <v>1641</v>
      </c>
      <c r="F13226">
        <v>3</v>
      </c>
      <c r="G13226">
        <v>16.457999999999998</v>
      </c>
      <c r="H13226" s="1">
        <v>42949</v>
      </c>
      <c r="I13226">
        <v>999999</v>
      </c>
      <c r="J13226">
        <v>16.457999999999998</v>
      </c>
      <c r="K13226">
        <v>7.5659999999999998</v>
      </c>
      <c r="L13226" t="s">
        <v>13</v>
      </c>
      <c r="M13226">
        <v>1</v>
      </c>
    </row>
    <row r="13227" spans="1:13" x14ac:dyDescent="0.25">
      <c r="A13227">
        <v>276701</v>
      </c>
      <c r="B13227">
        <v>3</v>
      </c>
      <c r="C13227" s="1">
        <v>42945</v>
      </c>
      <c r="D13227">
        <v>1897806</v>
      </c>
      <c r="E13227">
        <v>434</v>
      </c>
      <c r="F13227">
        <v>4</v>
      </c>
      <c r="G13227">
        <v>898.5</v>
      </c>
      <c r="H13227" s="1">
        <v>42949</v>
      </c>
      <c r="I13227">
        <v>999999</v>
      </c>
      <c r="J13227">
        <v>862.56</v>
      </c>
      <c r="K13227">
        <v>413.19</v>
      </c>
      <c r="L13227" t="s">
        <v>13</v>
      </c>
      <c r="M13227">
        <v>1</v>
      </c>
    </row>
    <row r="13228" spans="1:13" x14ac:dyDescent="0.25">
      <c r="A13228">
        <v>276701</v>
      </c>
      <c r="B13228">
        <v>4</v>
      </c>
      <c r="C13228" s="1">
        <v>42945</v>
      </c>
      <c r="D13228">
        <v>1897806</v>
      </c>
      <c r="E13228">
        <v>1077</v>
      </c>
      <c r="F13228">
        <v>8</v>
      </c>
      <c r="G13228">
        <v>624.79999999999995</v>
      </c>
      <c r="H13228" s="1">
        <v>42949</v>
      </c>
      <c r="I13228">
        <v>999999</v>
      </c>
      <c r="J13228">
        <v>624.79999999999995</v>
      </c>
      <c r="K13228">
        <v>207.00899999999999</v>
      </c>
      <c r="L13228" t="s">
        <v>13</v>
      </c>
      <c r="M13228">
        <v>1</v>
      </c>
    </row>
    <row r="13229" spans="1:13" x14ac:dyDescent="0.25">
      <c r="A13229">
        <v>276701</v>
      </c>
      <c r="B13229">
        <v>5</v>
      </c>
      <c r="C13229" s="1">
        <v>42945</v>
      </c>
      <c r="D13229">
        <v>1897806</v>
      </c>
      <c r="E13229">
        <v>995</v>
      </c>
      <c r="F13229">
        <v>2</v>
      </c>
      <c r="G13229">
        <v>207.35</v>
      </c>
      <c r="H13229" s="1">
        <v>42949</v>
      </c>
      <c r="I13229">
        <v>999999</v>
      </c>
      <c r="J13229">
        <v>184.54150000000001</v>
      </c>
      <c r="K13229">
        <v>95.347999999999999</v>
      </c>
      <c r="L13229" t="s">
        <v>13</v>
      </c>
      <c r="M13229">
        <v>1</v>
      </c>
    </row>
    <row r="13230" spans="1:13" x14ac:dyDescent="0.25">
      <c r="A13230">
        <v>276701</v>
      </c>
      <c r="B13230">
        <v>6</v>
      </c>
      <c r="C13230" s="1">
        <v>42945</v>
      </c>
      <c r="D13230">
        <v>1897806</v>
      </c>
      <c r="E13230">
        <v>1623</v>
      </c>
      <c r="F13230">
        <v>2</v>
      </c>
      <c r="G13230">
        <v>284.7</v>
      </c>
      <c r="H13230" s="1">
        <v>42949</v>
      </c>
      <c r="I13230">
        <v>999999</v>
      </c>
      <c r="J13230">
        <v>253.38300000000001</v>
      </c>
      <c r="K13230">
        <v>94.328000000000003</v>
      </c>
      <c r="L13230" t="s">
        <v>13</v>
      </c>
      <c r="M13230">
        <v>1</v>
      </c>
    </row>
    <row r="13231" spans="1:13" x14ac:dyDescent="0.25">
      <c r="A13231">
        <v>276702</v>
      </c>
      <c r="B13231">
        <v>0</v>
      </c>
      <c r="C13231" s="1">
        <v>42945</v>
      </c>
      <c r="D13231">
        <v>1940901</v>
      </c>
      <c r="E13231">
        <v>1595</v>
      </c>
      <c r="F13231">
        <v>4</v>
      </c>
      <c r="G13231">
        <v>29.757000000000001</v>
      </c>
      <c r="H13231" s="1">
        <v>42945</v>
      </c>
      <c r="I13231">
        <v>570</v>
      </c>
      <c r="J13231">
        <v>26.781300000000002</v>
      </c>
      <c r="K13231">
        <v>9.8539999999999992</v>
      </c>
      <c r="L13231" t="s">
        <v>13</v>
      </c>
      <c r="M13231">
        <v>1</v>
      </c>
    </row>
    <row r="13232" spans="1:13" x14ac:dyDescent="0.25">
      <c r="A13232">
        <v>276702</v>
      </c>
      <c r="B13232">
        <v>1</v>
      </c>
      <c r="C13232" s="1">
        <v>42945</v>
      </c>
      <c r="D13232">
        <v>1940901</v>
      </c>
      <c r="E13232">
        <v>1611</v>
      </c>
      <c r="F13232">
        <v>2</v>
      </c>
      <c r="G13232">
        <v>207.98699999999999</v>
      </c>
      <c r="H13232" s="1">
        <v>42945</v>
      </c>
      <c r="I13232">
        <v>570</v>
      </c>
      <c r="J13232">
        <v>197.58760000000001</v>
      </c>
      <c r="K13232">
        <v>95.641000000000005</v>
      </c>
      <c r="L13232" t="s">
        <v>13</v>
      </c>
      <c r="M13232">
        <v>1</v>
      </c>
    </row>
    <row r="13233" spans="1:13" x14ac:dyDescent="0.25">
      <c r="A13233">
        <v>276900</v>
      </c>
      <c r="B13233">
        <v>0</v>
      </c>
      <c r="C13233" s="1">
        <v>42947</v>
      </c>
      <c r="D13233">
        <v>971870</v>
      </c>
      <c r="E13233">
        <v>1419</v>
      </c>
      <c r="F13233">
        <v>2</v>
      </c>
      <c r="G13233">
        <v>361.2</v>
      </c>
      <c r="H13233" s="1">
        <v>42947</v>
      </c>
      <c r="I13233">
        <v>360</v>
      </c>
      <c r="J13233">
        <v>325.08</v>
      </c>
      <c r="K13233">
        <v>166.11</v>
      </c>
      <c r="L13233" t="s">
        <v>16</v>
      </c>
      <c r="M13233">
        <v>0.76249999999999996</v>
      </c>
    </row>
    <row r="13234" spans="1:13" x14ac:dyDescent="0.25">
      <c r="A13234">
        <v>276900</v>
      </c>
      <c r="B13234">
        <v>1</v>
      </c>
      <c r="C13234" s="1">
        <v>42947</v>
      </c>
      <c r="D13234">
        <v>971870</v>
      </c>
      <c r="E13234">
        <v>2112</v>
      </c>
      <c r="F13234">
        <v>2</v>
      </c>
      <c r="G13234">
        <v>711.9</v>
      </c>
      <c r="H13234" s="1">
        <v>42947</v>
      </c>
      <c r="I13234">
        <v>360</v>
      </c>
      <c r="J13234">
        <v>633.59100000000001</v>
      </c>
      <c r="K13234">
        <v>327.375</v>
      </c>
      <c r="L13234" t="s">
        <v>16</v>
      </c>
      <c r="M13234">
        <v>0.76249999999999996</v>
      </c>
    </row>
    <row r="13235" spans="1:13" x14ac:dyDescent="0.25">
      <c r="A13235">
        <v>277000</v>
      </c>
      <c r="B13235">
        <v>0</v>
      </c>
      <c r="C13235" s="1">
        <v>42948</v>
      </c>
      <c r="D13235">
        <v>78506</v>
      </c>
      <c r="E13235">
        <v>356</v>
      </c>
      <c r="F13235">
        <v>2</v>
      </c>
      <c r="G13235">
        <v>685.35</v>
      </c>
      <c r="H13235" s="1">
        <v>42948</v>
      </c>
      <c r="I13235">
        <v>10</v>
      </c>
      <c r="J13235">
        <v>685.35</v>
      </c>
      <c r="K13235">
        <v>315.16500000000002</v>
      </c>
      <c r="L13235" t="s">
        <v>17</v>
      </c>
      <c r="M13235">
        <v>1.2541</v>
      </c>
    </row>
    <row r="13236" spans="1:13" x14ac:dyDescent="0.25">
      <c r="A13236">
        <v>277100</v>
      </c>
      <c r="B13236">
        <v>0</v>
      </c>
      <c r="C13236" s="1">
        <v>42949</v>
      </c>
      <c r="D13236">
        <v>2032541</v>
      </c>
      <c r="E13236">
        <v>433</v>
      </c>
      <c r="F13236">
        <v>1</v>
      </c>
      <c r="G13236">
        <v>1453.5</v>
      </c>
      <c r="H13236" s="1">
        <v>42957</v>
      </c>
      <c r="I13236">
        <v>999999</v>
      </c>
      <c r="J13236">
        <v>1453.5</v>
      </c>
      <c r="K13236">
        <v>481.57499999999999</v>
      </c>
      <c r="L13236" t="s">
        <v>13</v>
      </c>
      <c r="M13236">
        <v>1</v>
      </c>
    </row>
    <row r="13237" spans="1:13" x14ac:dyDescent="0.25">
      <c r="A13237">
        <v>277100</v>
      </c>
      <c r="B13237">
        <v>1</v>
      </c>
      <c r="C13237" s="1">
        <v>42949</v>
      </c>
      <c r="D13237">
        <v>2032541</v>
      </c>
      <c r="E13237">
        <v>1344</v>
      </c>
      <c r="F13237">
        <v>5</v>
      </c>
      <c r="G13237">
        <v>22.4</v>
      </c>
      <c r="H13237" s="1">
        <v>42957</v>
      </c>
      <c r="I13237">
        <v>999999</v>
      </c>
      <c r="J13237">
        <v>19.488</v>
      </c>
      <c r="K13237">
        <v>11.423999999999999</v>
      </c>
      <c r="L13237" t="s">
        <v>13</v>
      </c>
      <c r="M13237">
        <v>1</v>
      </c>
    </row>
    <row r="13238" spans="1:13" x14ac:dyDescent="0.25">
      <c r="A13238">
        <v>277101</v>
      </c>
      <c r="B13238">
        <v>0</v>
      </c>
      <c r="C13238" s="1">
        <v>42949</v>
      </c>
      <c r="D13238">
        <v>1065074</v>
      </c>
      <c r="E13238">
        <v>1374</v>
      </c>
      <c r="F13238">
        <v>1</v>
      </c>
      <c r="G13238">
        <v>22.4</v>
      </c>
      <c r="H13238" s="1">
        <v>42949</v>
      </c>
      <c r="I13238">
        <v>400</v>
      </c>
      <c r="J13238">
        <v>22.4</v>
      </c>
      <c r="K13238">
        <v>11.423999999999999</v>
      </c>
      <c r="L13238" t="s">
        <v>16</v>
      </c>
      <c r="M13238">
        <v>0.75600000000000001</v>
      </c>
    </row>
    <row r="13239" spans="1:13" x14ac:dyDescent="0.25">
      <c r="A13239">
        <v>277101</v>
      </c>
      <c r="B13239">
        <v>1</v>
      </c>
      <c r="C13239" s="1">
        <v>42949</v>
      </c>
      <c r="D13239">
        <v>1065074</v>
      </c>
      <c r="E13239">
        <v>1666</v>
      </c>
      <c r="F13239">
        <v>3</v>
      </c>
      <c r="G13239">
        <v>15.201000000000001</v>
      </c>
      <c r="H13239" s="1">
        <v>42949</v>
      </c>
      <c r="I13239">
        <v>400</v>
      </c>
      <c r="J13239">
        <v>13.2248</v>
      </c>
      <c r="K13239">
        <v>5.04</v>
      </c>
      <c r="L13239" t="s">
        <v>16</v>
      </c>
      <c r="M13239">
        <v>0.75600000000000001</v>
      </c>
    </row>
    <row r="13240" spans="1:13" x14ac:dyDescent="0.25">
      <c r="A13240">
        <v>277200</v>
      </c>
      <c r="B13240">
        <v>0</v>
      </c>
      <c r="C13240" s="1">
        <v>42950</v>
      </c>
      <c r="D13240">
        <v>2054928</v>
      </c>
      <c r="E13240">
        <v>2517</v>
      </c>
      <c r="F13240">
        <v>6</v>
      </c>
      <c r="G13240">
        <v>4.6900000000000004</v>
      </c>
      <c r="H13240" s="1">
        <v>42950</v>
      </c>
      <c r="I13240">
        <v>630</v>
      </c>
      <c r="J13240">
        <v>4.0803000000000003</v>
      </c>
      <c r="K13240">
        <v>2.3940000000000001</v>
      </c>
      <c r="L13240" t="s">
        <v>13</v>
      </c>
      <c r="M13240">
        <v>1</v>
      </c>
    </row>
    <row r="13241" spans="1:13" x14ac:dyDescent="0.25">
      <c r="A13241">
        <v>277200</v>
      </c>
      <c r="B13241">
        <v>1</v>
      </c>
      <c r="C13241" s="1">
        <v>42950</v>
      </c>
      <c r="D13241">
        <v>2054928</v>
      </c>
      <c r="E13241">
        <v>1022</v>
      </c>
      <c r="F13241">
        <v>1</v>
      </c>
      <c r="G13241">
        <v>202.95</v>
      </c>
      <c r="H13241" s="1">
        <v>42950</v>
      </c>
      <c r="I13241">
        <v>630</v>
      </c>
      <c r="J13241">
        <v>176.56649999999999</v>
      </c>
      <c r="K13241">
        <v>93.323999999999998</v>
      </c>
      <c r="L13241" t="s">
        <v>13</v>
      </c>
      <c r="M13241">
        <v>1</v>
      </c>
    </row>
    <row r="13242" spans="1:13" x14ac:dyDescent="0.25">
      <c r="A13242">
        <v>277200</v>
      </c>
      <c r="B13242">
        <v>2</v>
      </c>
      <c r="C13242" s="1">
        <v>42950</v>
      </c>
      <c r="D13242">
        <v>2054928</v>
      </c>
      <c r="E13242">
        <v>1555</v>
      </c>
      <c r="F13242">
        <v>2</v>
      </c>
      <c r="G13242">
        <v>515.20000000000005</v>
      </c>
      <c r="H13242" s="1">
        <v>42950</v>
      </c>
      <c r="I13242">
        <v>630</v>
      </c>
      <c r="J13242">
        <v>458.52800000000002</v>
      </c>
      <c r="K13242">
        <v>170.702</v>
      </c>
      <c r="L13242" t="s">
        <v>13</v>
      </c>
      <c r="M13242">
        <v>1</v>
      </c>
    </row>
    <row r="13243" spans="1:13" x14ac:dyDescent="0.25">
      <c r="A13243">
        <v>277201</v>
      </c>
      <c r="B13243">
        <v>0</v>
      </c>
      <c r="C13243" s="1">
        <v>42950</v>
      </c>
      <c r="D13243">
        <v>830664</v>
      </c>
      <c r="E13243">
        <v>35</v>
      </c>
      <c r="F13243">
        <v>5</v>
      </c>
      <c r="G13243">
        <v>86.355000000000004</v>
      </c>
      <c r="H13243" s="1">
        <v>42953</v>
      </c>
      <c r="I13243">
        <v>999999</v>
      </c>
      <c r="J13243">
        <v>79.446600000000004</v>
      </c>
      <c r="K13243">
        <v>44.027999999999999</v>
      </c>
      <c r="L13243" t="s">
        <v>14</v>
      </c>
      <c r="M13243">
        <v>0.84319999999999995</v>
      </c>
    </row>
    <row r="13244" spans="1:13" x14ac:dyDescent="0.25">
      <c r="A13244">
        <v>277201</v>
      </c>
      <c r="B13244">
        <v>2</v>
      </c>
      <c r="C13244" s="1">
        <v>42950</v>
      </c>
      <c r="D13244">
        <v>830664</v>
      </c>
      <c r="E13244">
        <v>1690</v>
      </c>
      <c r="F13244">
        <v>2</v>
      </c>
      <c r="G13244">
        <v>15.291</v>
      </c>
      <c r="H13244" s="1">
        <v>42953</v>
      </c>
      <c r="I13244">
        <v>999999</v>
      </c>
      <c r="J13244">
        <v>13.761900000000001</v>
      </c>
      <c r="K13244">
        <v>5.0670000000000002</v>
      </c>
      <c r="L13244" t="s">
        <v>14</v>
      </c>
      <c r="M13244">
        <v>0.84319999999999995</v>
      </c>
    </row>
    <row r="13245" spans="1:13" x14ac:dyDescent="0.25">
      <c r="A13245">
        <v>277202</v>
      </c>
      <c r="B13245">
        <v>0</v>
      </c>
      <c r="C13245" s="1">
        <v>42950</v>
      </c>
      <c r="D13245">
        <v>1905959</v>
      </c>
      <c r="E13245">
        <v>1612</v>
      </c>
      <c r="F13245">
        <v>3</v>
      </c>
      <c r="G13245">
        <v>233.98699999999999</v>
      </c>
      <c r="H13245" s="1">
        <v>42950</v>
      </c>
      <c r="I13245">
        <v>500</v>
      </c>
      <c r="J13245">
        <v>212.9281</v>
      </c>
      <c r="K13245">
        <v>107.601</v>
      </c>
      <c r="L13245" t="s">
        <v>13</v>
      </c>
      <c r="M13245">
        <v>1</v>
      </c>
    </row>
    <row r="13246" spans="1:13" x14ac:dyDescent="0.25">
      <c r="A13246">
        <v>277202</v>
      </c>
      <c r="B13246">
        <v>1</v>
      </c>
      <c r="C13246" s="1">
        <v>42950</v>
      </c>
      <c r="D13246">
        <v>1905959</v>
      </c>
      <c r="E13246">
        <v>2497</v>
      </c>
      <c r="F13246">
        <v>2</v>
      </c>
      <c r="G13246">
        <v>13.986000000000001</v>
      </c>
      <c r="H13246" s="1">
        <v>42950</v>
      </c>
      <c r="I13246">
        <v>500</v>
      </c>
      <c r="J13246">
        <v>13.986000000000001</v>
      </c>
      <c r="K13246">
        <v>7.1260000000000003</v>
      </c>
      <c r="L13246" t="s">
        <v>13</v>
      </c>
      <c r="M13246">
        <v>1</v>
      </c>
    </row>
    <row r="13247" spans="1:13" x14ac:dyDescent="0.25">
      <c r="A13247">
        <v>277202</v>
      </c>
      <c r="B13247">
        <v>2</v>
      </c>
      <c r="C13247" s="1">
        <v>42950</v>
      </c>
      <c r="D13247">
        <v>1905959</v>
      </c>
      <c r="E13247">
        <v>454</v>
      </c>
      <c r="F13247">
        <v>1</v>
      </c>
      <c r="G13247">
        <v>404.85</v>
      </c>
      <c r="H13247" s="1">
        <v>42950</v>
      </c>
      <c r="I13247">
        <v>500</v>
      </c>
      <c r="J13247">
        <v>348.17099999999999</v>
      </c>
      <c r="K13247">
        <v>206.4</v>
      </c>
      <c r="L13247" t="s">
        <v>13</v>
      </c>
      <c r="M13247">
        <v>1</v>
      </c>
    </row>
    <row r="13248" spans="1:13" x14ac:dyDescent="0.25">
      <c r="A13248">
        <v>277202</v>
      </c>
      <c r="B13248">
        <v>3</v>
      </c>
      <c r="C13248" s="1">
        <v>42950</v>
      </c>
      <c r="D13248">
        <v>1905959</v>
      </c>
      <c r="E13248">
        <v>1461</v>
      </c>
      <c r="F13248">
        <v>3</v>
      </c>
      <c r="G13248">
        <v>431.2</v>
      </c>
      <c r="H13248" s="1">
        <v>42950</v>
      </c>
      <c r="I13248">
        <v>500</v>
      </c>
      <c r="J13248">
        <v>401.01600000000002</v>
      </c>
      <c r="K13248">
        <v>198.29599999999999</v>
      </c>
      <c r="L13248" t="s">
        <v>13</v>
      </c>
      <c r="M13248">
        <v>1</v>
      </c>
    </row>
    <row r="13249" spans="1:13" x14ac:dyDescent="0.25">
      <c r="A13249">
        <v>277300</v>
      </c>
      <c r="B13249">
        <v>0</v>
      </c>
      <c r="C13249" s="1">
        <v>42951</v>
      </c>
      <c r="D13249">
        <v>1662706</v>
      </c>
      <c r="E13249">
        <v>1793</v>
      </c>
      <c r="F13249">
        <v>2</v>
      </c>
      <c r="G13249">
        <v>38.700000000000003</v>
      </c>
      <c r="H13249" s="1">
        <v>42951</v>
      </c>
      <c r="I13249">
        <v>465</v>
      </c>
      <c r="J13249">
        <v>38.700000000000003</v>
      </c>
      <c r="K13249">
        <v>19.728000000000002</v>
      </c>
      <c r="L13249" t="s">
        <v>13</v>
      </c>
      <c r="M13249">
        <v>1</v>
      </c>
    </row>
    <row r="13250" spans="1:13" x14ac:dyDescent="0.25">
      <c r="A13250">
        <v>277300</v>
      </c>
      <c r="B13250">
        <v>1</v>
      </c>
      <c r="C13250" s="1">
        <v>42951</v>
      </c>
      <c r="D13250">
        <v>1662706</v>
      </c>
      <c r="E13250">
        <v>1423</v>
      </c>
      <c r="F13250">
        <v>2</v>
      </c>
      <c r="G13250">
        <v>264.60000000000002</v>
      </c>
      <c r="H13250" s="1">
        <v>42951</v>
      </c>
      <c r="I13250">
        <v>465</v>
      </c>
      <c r="J13250">
        <v>238.14</v>
      </c>
      <c r="K13250">
        <v>121.67400000000001</v>
      </c>
      <c r="L13250" t="s">
        <v>13</v>
      </c>
      <c r="M13250">
        <v>1</v>
      </c>
    </row>
    <row r="13251" spans="1:13" x14ac:dyDescent="0.25">
      <c r="A13251">
        <v>277301</v>
      </c>
      <c r="B13251">
        <v>0</v>
      </c>
      <c r="C13251" s="1">
        <v>42951</v>
      </c>
      <c r="D13251">
        <v>511339</v>
      </c>
      <c r="E13251">
        <v>1466</v>
      </c>
      <c r="F13251">
        <v>5</v>
      </c>
      <c r="G13251">
        <v>406</v>
      </c>
      <c r="H13251" s="1">
        <v>42951</v>
      </c>
      <c r="I13251">
        <v>270</v>
      </c>
      <c r="J13251">
        <v>406</v>
      </c>
      <c r="K13251">
        <v>186.70400000000001</v>
      </c>
      <c r="L13251" t="s">
        <v>14</v>
      </c>
      <c r="M13251">
        <v>0.84260000000000002</v>
      </c>
    </row>
    <row r="13252" spans="1:13" x14ac:dyDescent="0.25">
      <c r="A13252">
        <v>277301</v>
      </c>
      <c r="B13252">
        <v>1</v>
      </c>
      <c r="C13252" s="1">
        <v>42951</v>
      </c>
      <c r="D13252">
        <v>511339</v>
      </c>
      <c r="E13252">
        <v>2510</v>
      </c>
      <c r="F13252">
        <v>3</v>
      </c>
      <c r="G13252">
        <v>5.6840000000000002</v>
      </c>
      <c r="H13252" s="1">
        <v>42951</v>
      </c>
      <c r="I13252">
        <v>270</v>
      </c>
      <c r="J13252">
        <v>4.9450000000000003</v>
      </c>
      <c r="K13252">
        <v>2.8980000000000001</v>
      </c>
      <c r="L13252" t="s">
        <v>14</v>
      </c>
      <c r="M13252">
        <v>0.84260000000000002</v>
      </c>
    </row>
    <row r="13253" spans="1:13" x14ac:dyDescent="0.25">
      <c r="A13253">
        <v>277301</v>
      </c>
      <c r="B13253">
        <v>2</v>
      </c>
      <c r="C13253" s="1">
        <v>42951</v>
      </c>
      <c r="D13253">
        <v>511339</v>
      </c>
      <c r="E13253">
        <v>1523</v>
      </c>
      <c r="F13253">
        <v>9</v>
      </c>
      <c r="G13253">
        <v>418.6</v>
      </c>
      <c r="H13253" s="1">
        <v>42951</v>
      </c>
      <c r="I13253">
        <v>270</v>
      </c>
      <c r="J13253">
        <v>418.6</v>
      </c>
      <c r="K13253">
        <v>192.5</v>
      </c>
      <c r="L13253" t="s">
        <v>14</v>
      </c>
      <c r="M13253">
        <v>0.84260000000000002</v>
      </c>
    </row>
    <row r="13254" spans="1:13" x14ac:dyDescent="0.25">
      <c r="A13254">
        <v>277400</v>
      </c>
      <c r="B13254">
        <v>0</v>
      </c>
      <c r="C13254" s="1">
        <v>42952</v>
      </c>
      <c r="D13254">
        <v>870694</v>
      </c>
      <c r="E13254">
        <v>183</v>
      </c>
      <c r="F13254">
        <v>7</v>
      </c>
      <c r="G13254">
        <v>103.55</v>
      </c>
      <c r="H13254" s="1">
        <v>42952</v>
      </c>
      <c r="I13254">
        <v>310</v>
      </c>
      <c r="J13254">
        <v>96.301500000000004</v>
      </c>
      <c r="K13254">
        <v>47.6235</v>
      </c>
      <c r="L13254" t="s">
        <v>14</v>
      </c>
      <c r="M13254">
        <v>0.84260000000000002</v>
      </c>
    </row>
    <row r="13255" spans="1:13" x14ac:dyDescent="0.25">
      <c r="A13255">
        <v>277401</v>
      </c>
      <c r="B13255">
        <v>0</v>
      </c>
      <c r="C13255" s="1">
        <v>42952</v>
      </c>
      <c r="D13255">
        <v>892955</v>
      </c>
      <c r="E13255">
        <v>2513</v>
      </c>
      <c r="F13255">
        <v>1</v>
      </c>
      <c r="G13255">
        <v>181.98599999999999</v>
      </c>
      <c r="H13255" s="1">
        <v>42956</v>
      </c>
      <c r="I13255">
        <v>999999</v>
      </c>
      <c r="J13255">
        <v>181.98599999999999</v>
      </c>
      <c r="K13255">
        <v>60.298000000000002</v>
      </c>
      <c r="L13255" t="s">
        <v>14</v>
      </c>
      <c r="M13255">
        <v>0.84260000000000002</v>
      </c>
    </row>
    <row r="13256" spans="1:13" x14ac:dyDescent="0.25">
      <c r="A13256">
        <v>277401</v>
      </c>
      <c r="B13256">
        <v>1</v>
      </c>
      <c r="C13256" s="1">
        <v>42952</v>
      </c>
      <c r="D13256">
        <v>892955</v>
      </c>
      <c r="E13256">
        <v>1616</v>
      </c>
      <c r="F13256">
        <v>2</v>
      </c>
      <c r="G13256">
        <v>74.087000000000003</v>
      </c>
      <c r="H13256" s="1">
        <v>42956</v>
      </c>
      <c r="I13256">
        <v>999999</v>
      </c>
      <c r="J13256">
        <v>65.1965</v>
      </c>
      <c r="K13256">
        <v>34.073</v>
      </c>
      <c r="L13256" t="s">
        <v>14</v>
      </c>
      <c r="M13256">
        <v>0.84260000000000002</v>
      </c>
    </row>
    <row r="13257" spans="1:13" x14ac:dyDescent="0.25">
      <c r="A13257">
        <v>277401</v>
      </c>
      <c r="B13257">
        <v>2</v>
      </c>
      <c r="C13257" s="1">
        <v>42952</v>
      </c>
      <c r="D13257">
        <v>892955</v>
      </c>
      <c r="E13257">
        <v>1698</v>
      </c>
      <c r="F13257">
        <v>1</v>
      </c>
      <c r="G13257">
        <v>6.2910000000000004</v>
      </c>
      <c r="H13257" s="1">
        <v>42956</v>
      </c>
      <c r="I13257">
        <v>999999</v>
      </c>
      <c r="J13257">
        <v>5.4101999999999997</v>
      </c>
      <c r="K13257">
        <v>3.2040000000000002</v>
      </c>
      <c r="L13257" t="s">
        <v>14</v>
      </c>
      <c r="M13257">
        <v>0.84260000000000002</v>
      </c>
    </row>
    <row r="13258" spans="1:13" x14ac:dyDescent="0.25">
      <c r="A13258">
        <v>277402</v>
      </c>
      <c r="B13258">
        <v>0</v>
      </c>
      <c r="C13258" s="1">
        <v>42952</v>
      </c>
      <c r="D13258">
        <v>1010257</v>
      </c>
      <c r="E13258">
        <v>1561</v>
      </c>
      <c r="F13258">
        <v>1</v>
      </c>
      <c r="G13258">
        <v>562.79999999999995</v>
      </c>
      <c r="H13258" s="1">
        <v>42952</v>
      </c>
      <c r="I13258">
        <v>380</v>
      </c>
      <c r="J13258">
        <v>506.52</v>
      </c>
      <c r="K13258">
        <v>186.46600000000001</v>
      </c>
      <c r="L13258" t="s">
        <v>16</v>
      </c>
      <c r="M13258">
        <v>0.76070000000000004</v>
      </c>
    </row>
    <row r="13259" spans="1:13" x14ac:dyDescent="0.25">
      <c r="A13259">
        <v>277403</v>
      </c>
      <c r="B13259">
        <v>0</v>
      </c>
      <c r="C13259" s="1">
        <v>42952</v>
      </c>
      <c r="D13259">
        <v>355541</v>
      </c>
      <c r="E13259">
        <v>702</v>
      </c>
      <c r="F13259">
        <v>3</v>
      </c>
      <c r="G13259">
        <v>118.5</v>
      </c>
      <c r="H13259" s="1">
        <v>42952</v>
      </c>
      <c r="I13259">
        <v>90</v>
      </c>
      <c r="J13259">
        <v>118.5</v>
      </c>
      <c r="K13259">
        <v>60.42</v>
      </c>
      <c r="L13259" t="s">
        <v>15</v>
      </c>
      <c r="M13259">
        <v>1.2572000000000001</v>
      </c>
    </row>
    <row r="13260" spans="1:13" x14ac:dyDescent="0.25">
      <c r="A13260">
        <v>277403</v>
      </c>
      <c r="B13260">
        <v>1</v>
      </c>
      <c r="C13260" s="1">
        <v>42952</v>
      </c>
      <c r="D13260">
        <v>355541</v>
      </c>
      <c r="E13260">
        <v>1159</v>
      </c>
      <c r="F13260">
        <v>1</v>
      </c>
      <c r="G13260">
        <v>1672</v>
      </c>
      <c r="H13260" s="1">
        <v>42952</v>
      </c>
      <c r="I13260">
        <v>90</v>
      </c>
      <c r="J13260">
        <v>1437.92</v>
      </c>
      <c r="K13260">
        <v>553.971</v>
      </c>
      <c r="L13260" t="s">
        <v>15</v>
      </c>
      <c r="M13260">
        <v>1.2572000000000001</v>
      </c>
    </row>
    <row r="13261" spans="1:13" x14ac:dyDescent="0.25">
      <c r="A13261">
        <v>277403</v>
      </c>
      <c r="B13261">
        <v>2</v>
      </c>
      <c r="C13261" s="1">
        <v>42952</v>
      </c>
      <c r="D13261">
        <v>355541</v>
      </c>
      <c r="E13261">
        <v>1423</v>
      </c>
      <c r="F13261">
        <v>3</v>
      </c>
      <c r="G13261">
        <v>264.60000000000002</v>
      </c>
      <c r="H13261" s="1">
        <v>42952</v>
      </c>
      <c r="I13261">
        <v>90</v>
      </c>
      <c r="J13261">
        <v>264.60000000000002</v>
      </c>
      <c r="K13261">
        <v>121.67400000000001</v>
      </c>
      <c r="L13261" t="s">
        <v>15</v>
      </c>
      <c r="M13261">
        <v>1.2572000000000001</v>
      </c>
    </row>
    <row r="13262" spans="1:13" x14ac:dyDescent="0.25">
      <c r="A13262">
        <v>277403</v>
      </c>
      <c r="B13262">
        <v>3</v>
      </c>
      <c r="C13262" s="1">
        <v>42952</v>
      </c>
      <c r="D13262">
        <v>355541</v>
      </c>
      <c r="E13262">
        <v>450</v>
      </c>
      <c r="F13262">
        <v>3</v>
      </c>
      <c r="G13262">
        <v>1378.5</v>
      </c>
      <c r="H13262" s="1">
        <v>42952</v>
      </c>
      <c r="I13262">
        <v>90</v>
      </c>
      <c r="J13262">
        <v>1378.5</v>
      </c>
      <c r="K13262">
        <v>456.72</v>
      </c>
      <c r="L13262" t="s">
        <v>15</v>
      </c>
      <c r="M13262">
        <v>1.2572000000000001</v>
      </c>
    </row>
    <row r="13263" spans="1:13" x14ac:dyDescent="0.25">
      <c r="A13263">
        <v>277404</v>
      </c>
      <c r="B13263">
        <v>0</v>
      </c>
      <c r="C13263" s="1">
        <v>42952</v>
      </c>
      <c r="D13263">
        <v>1208210</v>
      </c>
      <c r="E13263">
        <v>428</v>
      </c>
      <c r="F13263">
        <v>3</v>
      </c>
      <c r="G13263">
        <v>1453.5</v>
      </c>
      <c r="H13263" s="1">
        <v>42952</v>
      </c>
      <c r="I13263">
        <v>480</v>
      </c>
      <c r="J13263">
        <v>1453.5</v>
      </c>
      <c r="K13263">
        <v>481.57499999999999</v>
      </c>
      <c r="L13263" t="s">
        <v>13</v>
      </c>
      <c r="M13263">
        <v>1</v>
      </c>
    </row>
    <row r="13264" spans="1:13" x14ac:dyDescent="0.25">
      <c r="A13264">
        <v>277404</v>
      </c>
      <c r="B13264">
        <v>1</v>
      </c>
      <c r="C13264" s="1">
        <v>42952</v>
      </c>
      <c r="D13264">
        <v>1208210</v>
      </c>
      <c r="E13264">
        <v>437</v>
      </c>
      <c r="F13264">
        <v>1</v>
      </c>
      <c r="G13264">
        <v>749.85</v>
      </c>
      <c r="H13264" s="1">
        <v>42952</v>
      </c>
      <c r="I13264">
        <v>480</v>
      </c>
      <c r="J13264">
        <v>749.85</v>
      </c>
      <c r="K13264">
        <v>382.29</v>
      </c>
      <c r="L13264" t="s">
        <v>13</v>
      </c>
      <c r="M13264">
        <v>1</v>
      </c>
    </row>
    <row r="13265" spans="1:13" x14ac:dyDescent="0.25">
      <c r="A13265">
        <v>277404</v>
      </c>
      <c r="B13265">
        <v>2</v>
      </c>
      <c r="C13265" s="1">
        <v>42952</v>
      </c>
      <c r="D13265">
        <v>1208210</v>
      </c>
      <c r="E13265">
        <v>1115</v>
      </c>
      <c r="F13265">
        <v>3</v>
      </c>
      <c r="G13265">
        <v>360.8</v>
      </c>
      <c r="H13265" s="1">
        <v>42952</v>
      </c>
      <c r="I13265">
        <v>480</v>
      </c>
      <c r="J13265">
        <v>317.50400000000002</v>
      </c>
      <c r="K13265">
        <v>165.92400000000001</v>
      </c>
      <c r="L13265" t="s">
        <v>13</v>
      </c>
      <c r="M13265">
        <v>1</v>
      </c>
    </row>
    <row r="13266" spans="1:13" x14ac:dyDescent="0.25">
      <c r="A13266">
        <v>277404</v>
      </c>
      <c r="B13266">
        <v>3</v>
      </c>
      <c r="C13266" s="1">
        <v>42952</v>
      </c>
      <c r="D13266">
        <v>1208210</v>
      </c>
      <c r="E13266">
        <v>127</v>
      </c>
      <c r="F13266">
        <v>1</v>
      </c>
      <c r="G13266">
        <v>136.22999999999999</v>
      </c>
      <c r="H13266" s="1">
        <v>42952</v>
      </c>
      <c r="I13266">
        <v>480</v>
      </c>
      <c r="J13266">
        <v>129.41849999999999</v>
      </c>
      <c r="K13266">
        <v>69.454499999999996</v>
      </c>
      <c r="L13266" t="s">
        <v>13</v>
      </c>
      <c r="M13266">
        <v>1</v>
      </c>
    </row>
    <row r="13267" spans="1:13" x14ac:dyDescent="0.25">
      <c r="A13267">
        <v>277404</v>
      </c>
      <c r="B13267">
        <v>4</v>
      </c>
      <c r="C13267" s="1">
        <v>42952</v>
      </c>
      <c r="D13267">
        <v>1208210</v>
      </c>
      <c r="E13267">
        <v>1174</v>
      </c>
      <c r="F13267">
        <v>1</v>
      </c>
      <c r="G13267">
        <v>452.1</v>
      </c>
      <c r="H13267" s="1">
        <v>42952</v>
      </c>
      <c r="I13267">
        <v>480</v>
      </c>
      <c r="J13267">
        <v>402.36900000000003</v>
      </c>
      <c r="K13267">
        <v>230.494</v>
      </c>
      <c r="L13267" t="s">
        <v>13</v>
      </c>
      <c r="M13267">
        <v>1</v>
      </c>
    </row>
    <row r="13268" spans="1:13" x14ac:dyDescent="0.25">
      <c r="A13268">
        <v>277600</v>
      </c>
      <c r="B13268">
        <v>0</v>
      </c>
      <c r="C13268" s="1">
        <v>42954</v>
      </c>
      <c r="D13268">
        <v>232943</v>
      </c>
      <c r="E13268">
        <v>424</v>
      </c>
      <c r="F13268">
        <v>6</v>
      </c>
      <c r="G13268">
        <v>404.92500000000001</v>
      </c>
      <c r="H13268" s="1">
        <v>42954</v>
      </c>
      <c r="I13268">
        <v>80</v>
      </c>
      <c r="J13268">
        <v>368.48169999999999</v>
      </c>
      <c r="K13268">
        <v>206.44499999999999</v>
      </c>
      <c r="L13268" t="s">
        <v>15</v>
      </c>
      <c r="M13268">
        <v>1.268</v>
      </c>
    </row>
    <row r="13269" spans="1:13" x14ac:dyDescent="0.25">
      <c r="A13269">
        <v>277601</v>
      </c>
      <c r="B13269">
        <v>0</v>
      </c>
      <c r="C13269" s="1">
        <v>42954</v>
      </c>
      <c r="D13269">
        <v>1496601</v>
      </c>
      <c r="E13269">
        <v>1896</v>
      </c>
      <c r="F13269">
        <v>1</v>
      </c>
      <c r="G13269">
        <v>899.1</v>
      </c>
      <c r="H13269" s="1">
        <v>42954</v>
      </c>
      <c r="I13269">
        <v>650</v>
      </c>
      <c r="J13269">
        <v>791.20799999999997</v>
      </c>
      <c r="K13269">
        <v>458.38799999999998</v>
      </c>
      <c r="L13269" t="s">
        <v>13</v>
      </c>
      <c r="M13269">
        <v>1</v>
      </c>
    </row>
    <row r="13270" spans="1:13" x14ac:dyDescent="0.25">
      <c r="A13270">
        <v>277601</v>
      </c>
      <c r="B13270">
        <v>1</v>
      </c>
      <c r="C13270" s="1">
        <v>42954</v>
      </c>
      <c r="D13270">
        <v>1496601</v>
      </c>
      <c r="E13270">
        <v>1418</v>
      </c>
      <c r="F13270">
        <v>6</v>
      </c>
      <c r="G13270">
        <v>410.2</v>
      </c>
      <c r="H13270" s="1">
        <v>42954</v>
      </c>
      <c r="I13270">
        <v>650</v>
      </c>
      <c r="J13270">
        <v>410.2</v>
      </c>
      <c r="K13270">
        <v>188.636</v>
      </c>
      <c r="L13270" t="s">
        <v>13</v>
      </c>
      <c r="M13270">
        <v>1</v>
      </c>
    </row>
    <row r="13271" spans="1:13" x14ac:dyDescent="0.25">
      <c r="A13271">
        <v>277700</v>
      </c>
      <c r="B13271">
        <v>0</v>
      </c>
      <c r="C13271" s="1">
        <v>42955</v>
      </c>
      <c r="D13271">
        <v>570449</v>
      </c>
      <c r="E13271">
        <v>1630</v>
      </c>
      <c r="F13271">
        <v>1</v>
      </c>
      <c r="G13271">
        <v>29.757000000000001</v>
      </c>
      <c r="H13271" s="1">
        <v>42959</v>
      </c>
      <c r="I13271">
        <v>999999</v>
      </c>
      <c r="J13271">
        <v>27.3764</v>
      </c>
      <c r="K13271">
        <v>9.8539999999999992</v>
      </c>
      <c r="L13271" t="s">
        <v>14</v>
      </c>
      <c r="M13271">
        <v>0.84650000000000003</v>
      </c>
    </row>
    <row r="13272" spans="1:13" x14ac:dyDescent="0.25">
      <c r="A13272">
        <v>277700</v>
      </c>
      <c r="B13272">
        <v>1</v>
      </c>
      <c r="C13272" s="1">
        <v>42955</v>
      </c>
      <c r="D13272">
        <v>570449</v>
      </c>
      <c r="E13272">
        <v>1680</v>
      </c>
      <c r="F13272">
        <v>6</v>
      </c>
      <c r="G13272">
        <v>6.2910000000000004</v>
      </c>
      <c r="H13272" s="1">
        <v>42959</v>
      </c>
      <c r="I13272">
        <v>999999</v>
      </c>
      <c r="J13272">
        <v>6.2910000000000004</v>
      </c>
      <c r="K13272">
        <v>3.2040000000000002</v>
      </c>
      <c r="L13272" t="s">
        <v>14</v>
      </c>
      <c r="M13272">
        <v>0.84650000000000003</v>
      </c>
    </row>
    <row r="13273" spans="1:13" x14ac:dyDescent="0.25">
      <c r="A13273">
        <v>277700</v>
      </c>
      <c r="B13273">
        <v>2</v>
      </c>
      <c r="C13273" s="1">
        <v>42955</v>
      </c>
      <c r="D13273">
        <v>570449</v>
      </c>
      <c r="E13273">
        <v>184</v>
      </c>
      <c r="F13273">
        <v>2</v>
      </c>
      <c r="G13273">
        <v>94.05</v>
      </c>
      <c r="H13273" s="1">
        <v>42959</v>
      </c>
      <c r="I13273">
        <v>999999</v>
      </c>
      <c r="J13273">
        <v>84.644999999999996</v>
      </c>
      <c r="K13273">
        <v>43.253500000000003</v>
      </c>
      <c r="L13273" t="s">
        <v>14</v>
      </c>
      <c r="M13273">
        <v>0.84650000000000003</v>
      </c>
    </row>
    <row r="13274" spans="1:13" x14ac:dyDescent="0.25">
      <c r="A13274">
        <v>277700</v>
      </c>
      <c r="B13274">
        <v>3</v>
      </c>
      <c r="C13274" s="1">
        <v>42955</v>
      </c>
      <c r="D13274">
        <v>570449</v>
      </c>
      <c r="E13274">
        <v>532</v>
      </c>
      <c r="F13274">
        <v>1</v>
      </c>
      <c r="G13274">
        <v>388.5</v>
      </c>
      <c r="H13274" s="1">
        <v>42959</v>
      </c>
      <c r="I13274">
        <v>999999</v>
      </c>
      <c r="J13274">
        <v>365.19</v>
      </c>
      <c r="K13274">
        <v>178.66499999999999</v>
      </c>
      <c r="L13274" t="s">
        <v>14</v>
      </c>
      <c r="M13274">
        <v>0.84650000000000003</v>
      </c>
    </row>
    <row r="13275" spans="1:13" x14ac:dyDescent="0.25">
      <c r="A13275">
        <v>277700</v>
      </c>
      <c r="B13275">
        <v>4</v>
      </c>
      <c r="C13275" s="1">
        <v>42955</v>
      </c>
      <c r="D13275">
        <v>570449</v>
      </c>
      <c r="E13275">
        <v>298</v>
      </c>
      <c r="F13275">
        <v>3</v>
      </c>
      <c r="G13275">
        <v>293.55</v>
      </c>
      <c r="H13275" s="1">
        <v>42959</v>
      </c>
      <c r="I13275">
        <v>999999</v>
      </c>
      <c r="J13275">
        <v>258.32400000000001</v>
      </c>
      <c r="K13275">
        <v>149.66300000000001</v>
      </c>
      <c r="L13275" t="s">
        <v>14</v>
      </c>
      <c r="M13275">
        <v>0.84650000000000003</v>
      </c>
    </row>
    <row r="13276" spans="1:13" x14ac:dyDescent="0.25">
      <c r="A13276">
        <v>277700</v>
      </c>
      <c r="B13276">
        <v>5</v>
      </c>
      <c r="C13276" s="1">
        <v>42955</v>
      </c>
      <c r="D13276">
        <v>570449</v>
      </c>
      <c r="E13276">
        <v>137</v>
      </c>
      <c r="F13276">
        <v>3</v>
      </c>
      <c r="G13276">
        <v>474.9905</v>
      </c>
      <c r="H13276" s="1">
        <v>42959</v>
      </c>
      <c r="I13276">
        <v>999999</v>
      </c>
      <c r="J13276">
        <v>436.99119999999999</v>
      </c>
      <c r="K13276">
        <v>218.43350000000001</v>
      </c>
      <c r="L13276" t="s">
        <v>14</v>
      </c>
      <c r="M13276">
        <v>0.84650000000000003</v>
      </c>
    </row>
    <row r="13277" spans="1:13" x14ac:dyDescent="0.25">
      <c r="A13277">
        <v>277700</v>
      </c>
      <c r="B13277">
        <v>6</v>
      </c>
      <c r="C13277" s="1">
        <v>42955</v>
      </c>
      <c r="D13277">
        <v>570449</v>
      </c>
      <c r="E13277">
        <v>382</v>
      </c>
      <c r="F13277">
        <v>6</v>
      </c>
      <c r="G13277">
        <v>574.42499999999995</v>
      </c>
      <c r="H13277" s="1">
        <v>42959</v>
      </c>
      <c r="I13277">
        <v>999999</v>
      </c>
      <c r="J13277">
        <v>522.72670000000005</v>
      </c>
      <c r="K13277">
        <v>292.86</v>
      </c>
      <c r="L13277" t="s">
        <v>14</v>
      </c>
      <c r="M13277">
        <v>0.84650000000000003</v>
      </c>
    </row>
    <row r="13278" spans="1:13" x14ac:dyDescent="0.25">
      <c r="A13278">
        <v>277701</v>
      </c>
      <c r="B13278">
        <v>0</v>
      </c>
      <c r="C13278" s="1">
        <v>42955</v>
      </c>
      <c r="D13278">
        <v>527163</v>
      </c>
      <c r="E13278">
        <v>2123</v>
      </c>
      <c r="F13278">
        <v>1</v>
      </c>
      <c r="G13278">
        <v>671.39099999999996</v>
      </c>
      <c r="H13278" s="1">
        <v>42955</v>
      </c>
      <c r="I13278">
        <v>240</v>
      </c>
      <c r="J13278">
        <v>584.11009999999999</v>
      </c>
      <c r="K13278">
        <v>308.745</v>
      </c>
      <c r="L13278" t="s">
        <v>14</v>
      </c>
      <c r="M13278">
        <v>0.84650000000000003</v>
      </c>
    </row>
    <row r="13279" spans="1:13" x14ac:dyDescent="0.25">
      <c r="A13279">
        <v>277701</v>
      </c>
      <c r="B13279">
        <v>1</v>
      </c>
      <c r="C13279" s="1">
        <v>42955</v>
      </c>
      <c r="D13279">
        <v>527163</v>
      </c>
      <c r="E13279">
        <v>351</v>
      </c>
      <c r="F13279">
        <v>7</v>
      </c>
      <c r="G13279">
        <v>504</v>
      </c>
      <c r="H13279" s="1">
        <v>42955</v>
      </c>
      <c r="I13279">
        <v>240</v>
      </c>
      <c r="J13279">
        <v>433.44</v>
      </c>
      <c r="K13279">
        <v>256.95</v>
      </c>
      <c r="L13279" t="s">
        <v>14</v>
      </c>
      <c r="M13279">
        <v>0.84650000000000003</v>
      </c>
    </row>
    <row r="13280" spans="1:13" x14ac:dyDescent="0.25">
      <c r="A13280">
        <v>277702</v>
      </c>
      <c r="B13280">
        <v>0</v>
      </c>
      <c r="C13280" s="1">
        <v>42955</v>
      </c>
      <c r="D13280">
        <v>1608389</v>
      </c>
      <c r="E13280">
        <v>459</v>
      </c>
      <c r="F13280">
        <v>2</v>
      </c>
      <c r="G13280">
        <v>404.85</v>
      </c>
      <c r="H13280" s="1">
        <v>42955</v>
      </c>
      <c r="I13280">
        <v>530</v>
      </c>
      <c r="J13280">
        <v>380.55900000000003</v>
      </c>
      <c r="K13280">
        <v>206.4</v>
      </c>
      <c r="L13280" t="s">
        <v>13</v>
      </c>
      <c r="M13280">
        <v>1</v>
      </c>
    </row>
    <row r="13281" spans="1:13" x14ac:dyDescent="0.25">
      <c r="A13281">
        <v>277702</v>
      </c>
      <c r="B13281">
        <v>1</v>
      </c>
      <c r="C13281" s="1">
        <v>42955</v>
      </c>
      <c r="D13281">
        <v>1608389</v>
      </c>
      <c r="E13281">
        <v>1691</v>
      </c>
      <c r="F13281">
        <v>7</v>
      </c>
      <c r="G13281">
        <v>4.851</v>
      </c>
      <c r="H13281" s="1">
        <v>42955</v>
      </c>
      <c r="I13281">
        <v>530</v>
      </c>
      <c r="J13281">
        <v>4.3173000000000004</v>
      </c>
      <c r="K13281">
        <v>2.4750000000000001</v>
      </c>
      <c r="L13281" t="s">
        <v>13</v>
      </c>
      <c r="M13281">
        <v>1</v>
      </c>
    </row>
    <row r="13282" spans="1:13" x14ac:dyDescent="0.25">
      <c r="A13282">
        <v>277702</v>
      </c>
      <c r="B13282">
        <v>2</v>
      </c>
      <c r="C13282" s="1">
        <v>42955</v>
      </c>
      <c r="D13282">
        <v>1608389</v>
      </c>
      <c r="E13282">
        <v>1505</v>
      </c>
      <c r="F13282">
        <v>1</v>
      </c>
      <c r="G13282">
        <v>322</v>
      </c>
      <c r="H13282" s="1">
        <v>42955</v>
      </c>
      <c r="I13282">
        <v>530</v>
      </c>
      <c r="J13282">
        <v>296.24</v>
      </c>
      <c r="K13282">
        <v>148.078</v>
      </c>
      <c r="L13282" t="s">
        <v>13</v>
      </c>
      <c r="M13282">
        <v>1</v>
      </c>
    </row>
    <row r="13283" spans="1:13" x14ac:dyDescent="0.25">
      <c r="A13283">
        <v>277800</v>
      </c>
      <c r="B13283">
        <v>0</v>
      </c>
      <c r="C13283" s="1">
        <v>42956</v>
      </c>
      <c r="D13283">
        <v>1668495</v>
      </c>
      <c r="E13283">
        <v>438</v>
      </c>
      <c r="F13283">
        <v>3</v>
      </c>
      <c r="G13283">
        <v>1378.5</v>
      </c>
      <c r="H13283" s="1">
        <v>42958</v>
      </c>
      <c r="I13283">
        <v>999999</v>
      </c>
      <c r="J13283">
        <v>1378.5</v>
      </c>
      <c r="K13283">
        <v>456.72</v>
      </c>
      <c r="L13283" t="s">
        <v>13</v>
      </c>
      <c r="M13283">
        <v>1</v>
      </c>
    </row>
    <row r="13284" spans="1:13" x14ac:dyDescent="0.25">
      <c r="A13284">
        <v>277801</v>
      </c>
      <c r="B13284">
        <v>0</v>
      </c>
      <c r="C13284" s="1">
        <v>42956</v>
      </c>
      <c r="D13284">
        <v>38757</v>
      </c>
      <c r="E13284">
        <v>990</v>
      </c>
      <c r="F13284">
        <v>10</v>
      </c>
      <c r="G13284">
        <v>206.8</v>
      </c>
      <c r="H13284" s="1">
        <v>42956</v>
      </c>
      <c r="I13284">
        <v>40</v>
      </c>
      <c r="J13284">
        <v>177.84800000000001</v>
      </c>
      <c r="K13284">
        <v>95.094999999999999</v>
      </c>
      <c r="L13284" t="s">
        <v>17</v>
      </c>
      <c r="M13284">
        <v>1.2683</v>
      </c>
    </row>
    <row r="13285" spans="1:13" x14ac:dyDescent="0.25">
      <c r="A13285">
        <v>277801</v>
      </c>
      <c r="B13285">
        <v>1</v>
      </c>
      <c r="C13285" s="1">
        <v>42956</v>
      </c>
      <c r="D13285">
        <v>38757</v>
      </c>
      <c r="E13285">
        <v>1087</v>
      </c>
      <c r="F13285">
        <v>1</v>
      </c>
      <c r="G13285">
        <v>393.8</v>
      </c>
      <c r="H13285" s="1">
        <v>42956</v>
      </c>
      <c r="I13285">
        <v>40</v>
      </c>
      <c r="J13285">
        <v>393.8</v>
      </c>
      <c r="K13285">
        <v>181.09299999999999</v>
      </c>
      <c r="L13285" t="s">
        <v>17</v>
      </c>
      <c r="M13285">
        <v>1.2683</v>
      </c>
    </row>
    <row r="13286" spans="1:13" x14ac:dyDescent="0.25">
      <c r="A13286">
        <v>277802</v>
      </c>
      <c r="B13286">
        <v>0</v>
      </c>
      <c r="C13286" s="1">
        <v>42956</v>
      </c>
      <c r="D13286">
        <v>1462327</v>
      </c>
      <c r="E13286">
        <v>54</v>
      </c>
      <c r="F13286">
        <v>4</v>
      </c>
      <c r="G13286">
        <v>266.39999999999998</v>
      </c>
      <c r="H13286" s="1">
        <v>42961</v>
      </c>
      <c r="I13286">
        <v>999999</v>
      </c>
      <c r="J13286">
        <v>266.39999999999998</v>
      </c>
      <c r="K13286">
        <v>88.263000000000005</v>
      </c>
      <c r="L13286" t="s">
        <v>13</v>
      </c>
      <c r="M13286">
        <v>1</v>
      </c>
    </row>
    <row r="13287" spans="1:13" x14ac:dyDescent="0.25">
      <c r="A13287">
        <v>277802</v>
      </c>
      <c r="B13287">
        <v>1</v>
      </c>
      <c r="C13287" s="1">
        <v>42956</v>
      </c>
      <c r="D13287">
        <v>1462327</v>
      </c>
      <c r="E13287">
        <v>275</v>
      </c>
      <c r="F13287">
        <v>1</v>
      </c>
      <c r="G13287">
        <v>189.05</v>
      </c>
      <c r="H13287" s="1">
        <v>42961</v>
      </c>
      <c r="I13287">
        <v>999999</v>
      </c>
      <c r="J13287">
        <v>164.4735</v>
      </c>
      <c r="K13287">
        <v>96.387</v>
      </c>
      <c r="L13287" t="s">
        <v>13</v>
      </c>
      <c r="M13287">
        <v>1</v>
      </c>
    </row>
    <row r="13288" spans="1:13" x14ac:dyDescent="0.25">
      <c r="A13288">
        <v>277803</v>
      </c>
      <c r="B13288">
        <v>0</v>
      </c>
      <c r="C13288" s="1">
        <v>42956</v>
      </c>
      <c r="D13288">
        <v>1913550</v>
      </c>
      <c r="E13288">
        <v>1616</v>
      </c>
      <c r="F13288">
        <v>1</v>
      </c>
      <c r="G13288">
        <v>74.087000000000003</v>
      </c>
      <c r="H13288" s="1">
        <v>42959</v>
      </c>
      <c r="I13288">
        <v>999999</v>
      </c>
      <c r="J13288">
        <v>65.1965</v>
      </c>
      <c r="K13288">
        <v>34.073</v>
      </c>
      <c r="L13288" t="s">
        <v>13</v>
      </c>
      <c r="M13288">
        <v>1</v>
      </c>
    </row>
    <row r="13289" spans="1:13" x14ac:dyDescent="0.25">
      <c r="A13289">
        <v>277803</v>
      </c>
      <c r="B13289">
        <v>1</v>
      </c>
      <c r="C13289" s="1">
        <v>42956</v>
      </c>
      <c r="D13289">
        <v>1913550</v>
      </c>
      <c r="E13289">
        <v>1552</v>
      </c>
      <c r="F13289">
        <v>3</v>
      </c>
      <c r="G13289">
        <v>557.20000000000005</v>
      </c>
      <c r="H13289" s="1">
        <v>42959</v>
      </c>
      <c r="I13289">
        <v>999999</v>
      </c>
      <c r="J13289">
        <v>495.90800000000002</v>
      </c>
      <c r="K13289">
        <v>184.61799999999999</v>
      </c>
      <c r="L13289" t="s">
        <v>13</v>
      </c>
      <c r="M13289">
        <v>1</v>
      </c>
    </row>
    <row r="13290" spans="1:13" x14ac:dyDescent="0.25">
      <c r="A13290">
        <v>277804</v>
      </c>
      <c r="B13290">
        <v>0</v>
      </c>
      <c r="C13290" s="1">
        <v>42956</v>
      </c>
      <c r="D13290">
        <v>163849</v>
      </c>
      <c r="E13290">
        <v>2517</v>
      </c>
      <c r="F13290">
        <v>6</v>
      </c>
      <c r="G13290">
        <v>4.6900000000000004</v>
      </c>
      <c r="H13290" s="1">
        <v>42960</v>
      </c>
      <c r="I13290">
        <v>999999</v>
      </c>
      <c r="J13290">
        <v>4.2210000000000001</v>
      </c>
      <c r="K13290">
        <v>2.3940000000000001</v>
      </c>
      <c r="L13290" t="s">
        <v>17</v>
      </c>
      <c r="M13290">
        <v>1.2683</v>
      </c>
    </row>
    <row r="13291" spans="1:13" x14ac:dyDescent="0.25">
      <c r="A13291">
        <v>277804</v>
      </c>
      <c r="B13291">
        <v>1</v>
      </c>
      <c r="C13291" s="1">
        <v>42956</v>
      </c>
      <c r="D13291">
        <v>163849</v>
      </c>
      <c r="E13291">
        <v>459</v>
      </c>
      <c r="F13291">
        <v>6</v>
      </c>
      <c r="G13291">
        <v>404.85</v>
      </c>
      <c r="H13291" s="1">
        <v>42960</v>
      </c>
      <c r="I13291">
        <v>999999</v>
      </c>
      <c r="J13291">
        <v>404.85</v>
      </c>
      <c r="K13291">
        <v>206.4</v>
      </c>
      <c r="L13291" t="s">
        <v>17</v>
      </c>
      <c r="M13291">
        <v>1.2683</v>
      </c>
    </row>
    <row r="13292" spans="1:13" x14ac:dyDescent="0.25">
      <c r="A13292">
        <v>277804</v>
      </c>
      <c r="B13292">
        <v>2</v>
      </c>
      <c r="C13292" s="1">
        <v>42956</v>
      </c>
      <c r="D13292">
        <v>163849</v>
      </c>
      <c r="E13292">
        <v>119</v>
      </c>
      <c r="F13292">
        <v>7</v>
      </c>
      <c r="G13292">
        <v>113.9905</v>
      </c>
      <c r="H13292" s="1">
        <v>42960</v>
      </c>
      <c r="I13292">
        <v>999999</v>
      </c>
      <c r="J13292">
        <v>108.29089999999999</v>
      </c>
      <c r="K13292">
        <v>58.111499999999999</v>
      </c>
      <c r="L13292" t="s">
        <v>17</v>
      </c>
      <c r="M13292">
        <v>1.2683</v>
      </c>
    </row>
    <row r="13293" spans="1:13" x14ac:dyDescent="0.25">
      <c r="A13293">
        <v>277804</v>
      </c>
      <c r="B13293">
        <v>3</v>
      </c>
      <c r="C13293" s="1">
        <v>42956</v>
      </c>
      <c r="D13293">
        <v>163849</v>
      </c>
      <c r="E13293">
        <v>412</v>
      </c>
      <c r="F13293">
        <v>5</v>
      </c>
      <c r="G13293">
        <v>574.42499999999995</v>
      </c>
      <c r="H13293" s="1">
        <v>42960</v>
      </c>
      <c r="I13293">
        <v>999999</v>
      </c>
      <c r="J13293">
        <v>574.42499999999995</v>
      </c>
      <c r="K13293">
        <v>292.86</v>
      </c>
      <c r="L13293" t="s">
        <v>17</v>
      </c>
      <c r="M13293">
        <v>1.2683</v>
      </c>
    </row>
    <row r="13294" spans="1:13" x14ac:dyDescent="0.25">
      <c r="A13294">
        <v>277900</v>
      </c>
      <c r="B13294">
        <v>0</v>
      </c>
      <c r="C13294" s="1">
        <v>42957</v>
      </c>
      <c r="D13294">
        <v>622494</v>
      </c>
      <c r="E13294">
        <v>1412</v>
      </c>
      <c r="F13294">
        <v>2</v>
      </c>
      <c r="G13294">
        <v>404.6</v>
      </c>
      <c r="H13294" s="1">
        <v>42957</v>
      </c>
      <c r="I13294">
        <v>180</v>
      </c>
      <c r="J13294">
        <v>400.55399999999997</v>
      </c>
      <c r="K13294">
        <v>186.06</v>
      </c>
      <c r="L13294" t="s">
        <v>14</v>
      </c>
      <c r="M13294">
        <v>0.85240000000000005</v>
      </c>
    </row>
    <row r="13295" spans="1:13" x14ac:dyDescent="0.25">
      <c r="A13295">
        <v>277901</v>
      </c>
      <c r="B13295">
        <v>0</v>
      </c>
      <c r="C13295" s="1">
        <v>42957</v>
      </c>
      <c r="D13295">
        <v>1212508</v>
      </c>
      <c r="E13295">
        <v>1462</v>
      </c>
      <c r="F13295">
        <v>1</v>
      </c>
      <c r="G13295">
        <v>375.2</v>
      </c>
      <c r="H13295" s="1">
        <v>42964</v>
      </c>
      <c r="I13295">
        <v>999999</v>
      </c>
      <c r="J13295">
        <v>341.43200000000002</v>
      </c>
      <c r="K13295">
        <v>172.536</v>
      </c>
      <c r="L13295" t="s">
        <v>13</v>
      </c>
      <c r="M13295">
        <v>1</v>
      </c>
    </row>
    <row r="13296" spans="1:13" x14ac:dyDescent="0.25">
      <c r="A13296">
        <v>277901</v>
      </c>
      <c r="B13296">
        <v>1</v>
      </c>
      <c r="C13296" s="1">
        <v>42957</v>
      </c>
      <c r="D13296">
        <v>1212508</v>
      </c>
      <c r="E13296">
        <v>1649</v>
      </c>
      <c r="F13296">
        <v>3</v>
      </c>
      <c r="G13296">
        <v>337.98700000000002</v>
      </c>
      <c r="H13296" s="1">
        <v>42964</v>
      </c>
      <c r="I13296">
        <v>999999</v>
      </c>
      <c r="J13296">
        <v>337.98700000000002</v>
      </c>
      <c r="K13296">
        <v>111.982</v>
      </c>
      <c r="L13296" t="s">
        <v>13</v>
      </c>
      <c r="M13296">
        <v>1</v>
      </c>
    </row>
    <row r="13297" spans="1:13" x14ac:dyDescent="0.25">
      <c r="A13297">
        <v>277902</v>
      </c>
      <c r="B13297">
        <v>0</v>
      </c>
      <c r="C13297" s="1">
        <v>42957</v>
      </c>
      <c r="D13297">
        <v>1313603</v>
      </c>
      <c r="E13297">
        <v>1526</v>
      </c>
      <c r="F13297">
        <v>3</v>
      </c>
      <c r="G13297">
        <v>333.2</v>
      </c>
      <c r="H13297" s="1">
        <v>42960</v>
      </c>
      <c r="I13297">
        <v>999999</v>
      </c>
      <c r="J13297">
        <v>306.54399999999998</v>
      </c>
      <c r="K13297">
        <v>153.22999999999999</v>
      </c>
      <c r="L13297" t="s">
        <v>13</v>
      </c>
      <c r="M13297">
        <v>1</v>
      </c>
    </row>
    <row r="13298" spans="1:13" x14ac:dyDescent="0.25">
      <c r="A13298">
        <v>277902</v>
      </c>
      <c r="B13298">
        <v>1</v>
      </c>
      <c r="C13298" s="1">
        <v>42957</v>
      </c>
      <c r="D13298">
        <v>1313603</v>
      </c>
      <c r="E13298">
        <v>104</v>
      </c>
      <c r="F13298">
        <v>3</v>
      </c>
      <c r="G13298">
        <v>103.5</v>
      </c>
      <c r="H13298" s="1">
        <v>42960</v>
      </c>
      <c r="I13298">
        <v>999999</v>
      </c>
      <c r="J13298">
        <v>103.5</v>
      </c>
      <c r="K13298">
        <v>47.591999999999999</v>
      </c>
      <c r="L13298" t="s">
        <v>13</v>
      </c>
      <c r="M13298">
        <v>1</v>
      </c>
    </row>
    <row r="13299" spans="1:13" x14ac:dyDescent="0.25">
      <c r="A13299">
        <v>277902</v>
      </c>
      <c r="B13299">
        <v>2</v>
      </c>
      <c r="C13299" s="1">
        <v>42957</v>
      </c>
      <c r="D13299">
        <v>1313603</v>
      </c>
      <c r="E13299">
        <v>1499</v>
      </c>
      <c r="F13299">
        <v>4</v>
      </c>
      <c r="G13299">
        <v>434</v>
      </c>
      <c r="H13299" s="1">
        <v>42960</v>
      </c>
      <c r="I13299">
        <v>999999</v>
      </c>
      <c r="J13299">
        <v>394.94</v>
      </c>
      <c r="K13299">
        <v>199.584</v>
      </c>
      <c r="L13299" t="s">
        <v>13</v>
      </c>
      <c r="M13299">
        <v>1</v>
      </c>
    </row>
    <row r="13300" spans="1:13" x14ac:dyDescent="0.25">
      <c r="A13300">
        <v>277903</v>
      </c>
      <c r="B13300">
        <v>0</v>
      </c>
      <c r="C13300" s="1">
        <v>42957</v>
      </c>
      <c r="D13300">
        <v>2026370</v>
      </c>
      <c r="E13300">
        <v>1647</v>
      </c>
      <c r="F13300">
        <v>1</v>
      </c>
      <c r="G13300">
        <v>233.98699999999999</v>
      </c>
      <c r="H13300" s="1">
        <v>42957</v>
      </c>
      <c r="I13300">
        <v>670</v>
      </c>
      <c r="J13300">
        <v>233.98699999999999</v>
      </c>
      <c r="K13300">
        <v>107.601</v>
      </c>
      <c r="L13300" t="s">
        <v>13</v>
      </c>
      <c r="M13300">
        <v>1</v>
      </c>
    </row>
    <row r="13301" spans="1:13" x14ac:dyDescent="0.25">
      <c r="A13301">
        <v>277903</v>
      </c>
      <c r="B13301">
        <v>1</v>
      </c>
      <c r="C13301" s="1">
        <v>42957</v>
      </c>
      <c r="D13301">
        <v>2026370</v>
      </c>
      <c r="E13301">
        <v>101</v>
      </c>
      <c r="F13301">
        <v>1</v>
      </c>
      <c r="G13301">
        <v>108</v>
      </c>
      <c r="H13301" s="1">
        <v>42957</v>
      </c>
      <c r="I13301">
        <v>670</v>
      </c>
      <c r="J13301">
        <v>96.12</v>
      </c>
      <c r="K13301">
        <v>49.661999999999999</v>
      </c>
      <c r="L13301" t="s">
        <v>13</v>
      </c>
      <c r="M13301">
        <v>1</v>
      </c>
    </row>
    <row r="13302" spans="1:13" x14ac:dyDescent="0.25">
      <c r="A13302">
        <v>277904</v>
      </c>
      <c r="B13302">
        <v>0</v>
      </c>
      <c r="C13302" s="1">
        <v>42957</v>
      </c>
      <c r="D13302">
        <v>1494204</v>
      </c>
      <c r="E13302">
        <v>275</v>
      </c>
      <c r="F13302">
        <v>2</v>
      </c>
      <c r="G13302">
        <v>189.05</v>
      </c>
      <c r="H13302" s="1">
        <v>42957</v>
      </c>
      <c r="I13302">
        <v>605</v>
      </c>
      <c r="J13302">
        <v>168.25450000000001</v>
      </c>
      <c r="K13302">
        <v>96.387</v>
      </c>
      <c r="L13302" t="s">
        <v>13</v>
      </c>
      <c r="M13302">
        <v>1</v>
      </c>
    </row>
    <row r="13303" spans="1:13" x14ac:dyDescent="0.25">
      <c r="A13303">
        <v>277904</v>
      </c>
      <c r="B13303">
        <v>1</v>
      </c>
      <c r="C13303" s="1">
        <v>42957</v>
      </c>
      <c r="D13303">
        <v>1494204</v>
      </c>
      <c r="E13303">
        <v>766</v>
      </c>
      <c r="F13303">
        <v>1</v>
      </c>
      <c r="G13303">
        <v>29.85</v>
      </c>
      <c r="H13303" s="1">
        <v>42957</v>
      </c>
      <c r="I13303">
        <v>605</v>
      </c>
      <c r="J13303">
        <v>26.566500000000001</v>
      </c>
      <c r="K13303">
        <v>15.225</v>
      </c>
      <c r="L13303" t="s">
        <v>13</v>
      </c>
      <c r="M13303">
        <v>1</v>
      </c>
    </row>
    <row r="13304" spans="1:13" x14ac:dyDescent="0.25">
      <c r="A13304">
        <v>277904</v>
      </c>
      <c r="B13304">
        <v>2</v>
      </c>
      <c r="C13304" s="1">
        <v>42957</v>
      </c>
      <c r="D13304">
        <v>1494204</v>
      </c>
      <c r="E13304">
        <v>454</v>
      </c>
      <c r="F13304">
        <v>1</v>
      </c>
      <c r="G13304">
        <v>404.85</v>
      </c>
      <c r="H13304" s="1">
        <v>42957</v>
      </c>
      <c r="I13304">
        <v>605</v>
      </c>
      <c r="J13304">
        <v>404.85</v>
      </c>
      <c r="K13304">
        <v>206.4</v>
      </c>
      <c r="L13304" t="s">
        <v>13</v>
      </c>
      <c r="M13304">
        <v>1</v>
      </c>
    </row>
    <row r="13305" spans="1:13" x14ac:dyDescent="0.25">
      <c r="A13305">
        <v>277904</v>
      </c>
      <c r="B13305">
        <v>3</v>
      </c>
      <c r="C13305" s="1">
        <v>42957</v>
      </c>
      <c r="D13305">
        <v>1494204</v>
      </c>
      <c r="E13305">
        <v>1502</v>
      </c>
      <c r="F13305">
        <v>4</v>
      </c>
      <c r="G13305">
        <v>334.6</v>
      </c>
      <c r="H13305" s="1">
        <v>42957</v>
      </c>
      <c r="I13305">
        <v>605</v>
      </c>
      <c r="J13305">
        <v>294.44799999999998</v>
      </c>
      <c r="K13305">
        <v>153.874</v>
      </c>
      <c r="L13305" t="s">
        <v>13</v>
      </c>
      <c r="M13305">
        <v>1</v>
      </c>
    </row>
    <row r="13306" spans="1:13" x14ac:dyDescent="0.25">
      <c r="A13306">
        <v>277905</v>
      </c>
      <c r="B13306">
        <v>0</v>
      </c>
      <c r="C13306" s="1">
        <v>42957</v>
      </c>
      <c r="D13306">
        <v>1543828</v>
      </c>
      <c r="E13306">
        <v>830</v>
      </c>
      <c r="F13306">
        <v>7</v>
      </c>
      <c r="G13306">
        <v>44.924999999999997</v>
      </c>
      <c r="H13306" s="1">
        <v>42957</v>
      </c>
      <c r="I13306">
        <v>550</v>
      </c>
      <c r="J13306">
        <v>40.432499999999997</v>
      </c>
      <c r="K13306">
        <v>22.905000000000001</v>
      </c>
      <c r="L13306" t="s">
        <v>13</v>
      </c>
      <c r="M13306">
        <v>1</v>
      </c>
    </row>
    <row r="13307" spans="1:13" x14ac:dyDescent="0.25">
      <c r="A13307">
        <v>278000</v>
      </c>
      <c r="B13307">
        <v>0</v>
      </c>
      <c r="C13307" s="1">
        <v>42958</v>
      </c>
      <c r="D13307">
        <v>2078290</v>
      </c>
      <c r="E13307">
        <v>1607</v>
      </c>
      <c r="F13307">
        <v>7</v>
      </c>
      <c r="G13307">
        <v>233.98699999999999</v>
      </c>
      <c r="H13307" s="1">
        <v>42963</v>
      </c>
      <c r="I13307">
        <v>999999</v>
      </c>
      <c r="J13307">
        <v>224.6275</v>
      </c>
      <c r="K13307">
        <v>107.601</v>
      </c>
      <c r="L13307" t="s">
        <v>13</v>
      </c>
      <c r="M13307">
        <v>1</v>
      </c>
    </row>
    <row r="13308" spans="1:13" x14ac:dyDescent="0.25">
      <c r="A13308">
        <v>278000</v>
      </c>
      <c r="B13308">
        <v>1</v>
      </c>
      <c r="C13308" s="1">
        <v>42958</v>
      </c>
      <c r="D13308">
        <v>2078290</v>
      </c>
      <c r="E13308">
        <v>1502</v>
      </c>
      <c r="F13308">
        <v>1</v>
      </c>
      <c r="G13308">
        <v>334.6</v>
      </c>
      <c r="H13308" s="1">
        <v>42963</v>
      </c>
      <c r="I13308">
        <v>999999</v>
      </c>
      <c r="J13308">
        <v>334.6</v>
      </c>
      <c r="K13308">
        <v>153.874</v>
      </c>
      <c r="L13308" t="s">
        <v>13</v>
      </c>
      <c r="M13308">
        <v>1</v>
      </c>
    </row>
    <row r="13309" spans="1:13" x14ac:dyDescent="0.25">
      <c r="A13309">
        <v>278000</v>
      </c>
      <c r="B13309">
        <v>2</v>
      </c>
      <c r="C13309" s="1">
        <v>42958</v>
      </c>
      <c r="D13309">
        <v>2078290</v>
      </c>
      <c r="E13309">
        <v>911</v>
      </c>
      <c r="F13309">
        <v>1</v>
      </c>
      <c r="G13309">
        <v>143.85</v>
      </c>
      <c r="H13309" s="1">
        <v>42963</v>
      </c>
      <c r="I13309">
        <v>999999</v>
      </c>
      <c r="J13309">
        <v>128.0265</v>
      </c>
      <c r="K13309">
        <v>66.150000000000006</v>
      </c>
      <c r="L13309" t="s">
        <v>13</v>
      </c>
      <c r="M13309">
        <v>1</v>
      </c>
    </row>
    <row r="13310" spans="1:13" x14ac:dyDescent="0.25">
      <c r="A13310">
        <v>278001</v>
      </c>
      <c r="B13310">
        <v>0</v>
      </c>
      <c r="C13310" s="1">
        <v>42958</v>
      </c>
      <c r="D13310">
        <v>1241288</v>
      </c>
      <c r="E13310">
        <v>378</v>
      </c>
      <c r="F13310">
        <v>3</v>
      </c>
      <c r="G13310">
        <v>1137</v>
      </c>
      <c r="H13310" s="1">
        <v>42958</v>
      </c>
      <c r="I13310">
        <v>660</v>
      </c>
      <c r="J13310">
        <v>989.19</v>
      </c>
      <c r="K13310">
        <v>522.87</v>
      </c>
      <c r="L13310" t="s">
        <v>13</v>
      </c>
      <c r="M13310">
        <v>1</v>
      </c>
    </row>
    <row r="13311" spans="1:13" x14ac:dyDescent="0.25">
      <c r="A13311">
        <v>278001</v>
      </c>
      <c r="B13311">
        <v>1</v>
      </c>
      <c r="C13311" s="1">
        <v>42958</v>
      </c>
      <c r="D13311">
        <v>1241288</v>
      </c>
      <c r="E13311">
        <v>1653</v>
      </c>
      <c r="F13311">
        <v>1</v>
      </c>
      <c r="G13311">
        <v>142.98699999999999</v>
      </c>
      <c r="H13311" s="1">
        <v>42958</v>
      </c>
      <c r="I13311">
        <v>660</v>
      </c>
      <c r="J13311">
        <v>127.25839999999999</v>
      </c>
      <c r="K13311">
        <v>72.903999999999996</v>
      </c>
      <c r="L13311" t="s">
        <v>13</v>
      </c>
      <c r="M13311">
        <v>1</v>
      </c>
    </row>
    <row r="13312" spans="1:13" x14ac:dyDescent="0.25">
      <c r="A13312">
        <v>278001</v>
      </c>
      <c r="B13312">
        <v>2</v>
      </c>
      <c r="C13312" s="1">
        <v>42958</v>
      </c>
      <c r="D13312">
        <v>1241288</v>
      </c>
      <c r="E13312">
        <v>1499</v>
      </c>
      <c r="F13312">
        <v>1</v>
      </c>
      <c r="G13312">
        <v>434</v>
      </c>
      <c r="H13312" s="1">
        <v>42958</v>
      </c>
      <c r="I13312">
        <v>660</v>
      </c>
      <c r="J13312">
        <v>390.6</v>
      </c>
      <c r="K13312">
        <v>199.584</v>
      </c>
      <c r="L13312" t="s">
        <v>13</v>
      </c>
      <c r="M13312">
        <v>1</v>
      </c>
    </row>
    <row r="13313" spans="1:13" x14ac:dyDescent="0.25">
      <c r="A13313">
        <v>278002</v>
      </c>
      <c r="B13313">
        <v>0</v>
      </c>
      <c r="C13313" s="1">
        <v>42958</v>
      </c>
      <c r="D13313">
        <v>1262984</v>
      </c>
      <c r="E13313">
        <v>1513</v>
      </c>
      <c r="F13313">
        <v>3</v>
      </c>
      <c r="G13313">
        <v>376.6</v>
      </c>
      <c r="H13313" s="1">
        <v>42958</v>
      </c>
      <c r="I13313">
        <v>510</v>
      </c>
      <c r="J13313">
        <v>376.6</v>
      </c>
      <c r="K13313">
        <v>173.18</v>
      </c>
      <c r="L13313" t="s">
        <v>13</v>
      </c>
      <c r="M13313">
        <v>1</v>
      </c>
    </row>
    <row r="13314" spans="1:13" x14ac:dyDescent="0.25">
      <c r="A13314">
        <v>278003</v>
      </c>
      <c r="B13314">
        <v>0</v>
      </c>
      <c r="C13314" s="1">
        <v>42958</v>
      </c>
      <c r="D13314">
        <v>197125</v>
      </c>
      <c r="E13314">
        <v>455</v>
      </c>
      <c r="F13314">
        <v>1</v>
      </c>
      <c r="G13314">
        <v>1378.5</v>
      </c>
      <c r="H13314" s="1">
        <v>42961</v>
      </c>
      <c r="I13314">
        <v>999999</v>
      </c>
      <c r="J13314">
        <v>1268.22</v>
      </c>
      <c r="K13314">
        <v>456.72</v>
      </c>
      <c r="L13314" t="s">
        <v>17</v>
      </c>
      <c r="M13314">
        <v>1.2717000000000001</v>
      </c>
    </row>
    <row r="13315" spans="1:13" x14ac:dyDescent="0.25">
      <c r="A13315">
        <v>278003</v>
      </c>
      <c r="B13315">
        <v>1</v>
      </c>
      <c r="C13315" s="1">
        <v>42958</v>
      </c>
      <c r="D13315">
        <v>197125</v>
      </c>
      <c r="E13315">
        <v>434</v>
      </c>
      <c r="F13315">
        <v>1</v>
      </c>
      <c r="G13315">
        <v>898.5</v>
      </c>
      <c r="H13315" s="1">
        <v>42961</v>
      </c>
      <c r="I13315">
        <v>999999</v>
      </c>
      <c r="J13315">
        <v>898.5</v>
      </c>
      <c r="K13315">
        <v>413.19</v>
      </c>
      <c r="L13315" t="s">
        <v>17</v>
      </c>
      <c r="M13315">
        <v>1.2717000000000001</v>
      </c>
    </row>
    <row r="13316" spans="1:13" x14ac:dyDescent="0.25">
      <c r="A13316">
        <v>278003</v>
      </c>
      <c r="B13316">
        <v>2</v>
      </c>
      <c r="C13316" s="1">
        <v>42958</v>
      </c>
      <c r="D13316">
        <v>197125</v>
      </c>
      <c r="E13316">
        <v>1620</v>
      </c>
      <c r="F13316">
        <v>7</v>
      </c>
      <c r="G13316">
        <v>79.287000000000006</v>
      </c>
      <c r="H13316" s="1">
        <v>42961</v>
      </c>
      <c r="I13316">
        <v>999999</v>
      </c>
      <c r="J13316">
        <v>79.287000000000006</v>
      </c>
      <c r="K13316">
        <v>36.465000000000003</v>
      </c>
      <c r="L13316" t="s">
        <v>17</v>
      </c>
      <c r="M13316">
        <v>1.2717000000000001</v>
      </c>
    </row>
    <row r="13317" spans="1:13" x14ac:dyDescent="0.25">
      <c r="A13317">
        <v>278003</v>
      </c>
      <c r="B13317">
        <v>3</v>
      </c>
      <c r="C13317" s="1">
        <v>42958</v>
      </c>
      <c r="D13317">
        <v>197125</v>
      </c>
      <c r="E13317">
        <v>91</v>
      </c>
      <c r="F13317">
        <v>2</v>
      </c>
      <c r="G13317">
        <v>134.99100000000001</v>
      </c>
      <c r="H13317" s="1">
        <v>42961</v>
      </c>
      <c r="I13317">
        <v>999999</v>
      </c>
      <c r="J13317">
        <v>124.1917</v>
      </c>
      <c r="K13317">
        <v>44.720999999999997</v>
      </c>
      <c r="L13317" t="s">
        <v>17</v>
      </c>
      <c r="M13317">
        <v>1.2717000000000001</v>
      </c>
    </row>
    <row r="13318" spans="1:13" x14ac:dyDescent="0.25">
      <c r="A13318">
        <v>278003</v>
      </c>
      <c r="B13318">
        <v>4</v>
      </c>
      <c r="C13318" s="1">
        <v>42958</v>
      </c>
      <c r="D13318">
        <v>197125</v>
      </c>
      <c r="E13318">
        <v>1665</v>
      </c>
      <c r="F13318">
        <v>1</v>
      </c>
      <c r="G13318">
        <v>4.4909999999999997</v>
      </c>
      <c r="H13318" s="1">
        <v>42961</v>
      </c>
      <c r="I13318">
        <v>999999</v>
      </c>
      <c r="J13318">
        <v>3.9969000000000001</v>
      </c>
      <c r="K13318">
        <v>2.286</v>
      </c>
      <c r="L13318" t="s">
        <v>17</v>
      </c>
      <c r="M13318">
        <v>1.2717000000000001</v>
      </c>
    </row>
    <row r="13319" spans="1:13" x14ac:dyDescent="0.25">
      <c r="A13319">
        <v>278003</v>
      </c>
      <c r="B13319">
        <v>5</v>
      </c>
      <c r="C13319" s="1">
        <v>42958</v>
      </c>
      <c r="D13319">
        <v>197125</v>
      </c>
      <c r="E13319">
        <v>2057</v>
      </c>
      <c r="F13319">
        <v>1</v>
      </c>
      <c r="G13319">
        <v>161.99100000000001</v>
      </c>
      <c r="H13319" s="1">
        <v>42961</v>
      </c>
      <c r="I13319">
        <v>999999</v>
      </c>
      <c r="J13319">
        <v>145.7919</v>
      </c>
      <c r="K13319">
        <v>74.492999999999995</v>
      </c>
      <c r="L13319" t="s">
        <v>17</v>
      </c>
      <c r="M13319">
        <v>1.2717000000000001</v>
      </c>
    </row>
    <row r="13320" spans="1:13" x14ac:dyDescent="0.25">
      <c r="A13320">
        <v>278003</v>
      </c>
      <c r="B13320">
        <v>6</v>
      </c>
      <c r="C13320" s="1">
        <v>42958</v>
      </c>
      <c r="D13320">
        <v>197125</v>
      </c>
      <c r="E13320">
        <v>1425</v>
      </c>
      <c r="F13320">
        <v>6</v>
      </c>
      <c r="G13320">
        <v>740.6</v>
      </c>
      <c r="H13320" s="1">
        <v>42961</v>
      </c>
      <c r="I13320">
        <v>999999</v>
      </c>
      <c r="J13320">
        <v>733.19399999999996</v>
      </c>
      <c r="K13320">
        <v>245.37799999999999</v>
      </c>
      <c r="L13320" t="s">
        <v>17</v>
      </c>
      <c r="M13320">
        <v>1.2717000000000001</v>
      </c>
    </row>
    <row r="13321" spans="1:13" x14ac:dyDescent="0.25">
      <c r="A13321">
        <v>278100</v>
      </c>
      <c r="B13321">
        <v>0</v>
      </c>
      <c r="C13321" s="1">
        <v>42959</v>
      </c>
      <c r="D13321">
        <v>1025988</v>
      </c>
      <c r="E13321">
        <v>1732</v>
      </c>
      <c r="F13321">
        <v>3</v>
      </c>
      <c r="G13321">
        <v>65.204999999999998</v>
      </c>
      <c r="H13321" s="1">
        <v>42959</v>
      </c>
      <c r="I13321">
        <v>400</v>
      </c>
      <c r="J13321">
        <v>59.336500000000001</v>
      </c>
      <c r="K13321">
        <v>29.988</v>
      </c>
      <c r="L13321" t="s">
        <v>16</v>
      </c>
      <c r="M13321">
        <v>0.77049999999999996</v>
      </c>
    </row>
    <row r="13322" spans="1:13" x14ac:dyDescent="0.25">
      <c r="A13322">
        <v>278100</v>
      </c>
      <c r="B13322">
        <v>1</v>
      </c>
      <c r="C13322" s="1">
        <v>42959</v>
      </c>
      <c r="D13322">
        <v>1025988</v>
      </c>
      <c r="E13322">
        <v>1410</v>
      </c>
      <c r="F13322">
        <v>3</v>
      </c>
      <c r="G13322">
        <v>322</v>
      </c>
      <c r="H13322" s="1">
        <v>42959</v>
      </c>
      <c r="I13322">
        <v>400</v>
      </c>
      <c r="J13322">
        <v>312.33999999999997</v>
      </c>
      <c r="K13322">
        <v>148.078</v>
      </c>
      <c r="L13322" t="s">
        <v>16</v>
      </c>
      <c r="M13322">
        <v>0.77049999999999996</v>
      </c>
    </row>
    <row r="13323" spans="1:13" x14ac:dyDescent="0.25">
      <c r="A13323">
        <v>278100</v>
      </c>
      <c r="B13323">
        <v>2</v>
      </c>
      <c r="C13323" s="1">
        <v>42959</v>
      </c>
      <c r="D13323">
        <v>1025988</v>
      </c>
      <c r="E13323">
        <v>1653</v>
      </c>
      <c r="F13323">
        <v>5</v>
      </c>
      <c r="G13323">
        <v>142.98699999999999</v>
      </c>
      <c r="H13323" s="1">
        <v>42959</v>
      </c>
      <c r="I13323">
        <v>400</v>
      </c>
      <c r="J13323">
        <v>125.82850000000001</v>
      </c>
      <c r="K13323">
        <v>72.903999999999996</v>
      </c>
      <c r="L13323" t="s">
        <v>16</v>
      </c>
      <c r="M13323">
        <v>0.77049999999999996</v>
      </c>
    </row>
    <row r="13324" spans="1:13" x14ac:dyDescent="0.25">
      <c r="A13324">
        <v>278101</v>
      </c>
      <c r="B13324">
        <v>0</v>
      </c>
      <c r="C13324" s="1">
        <v>42959</v>
      </c>
      <c r="D13324">
        <v>1266907</v>
      </c>
      <c r="E13324">
        <v>1432</v>
      </c>
      <c r="F13324">
        <v>1</v>
      </c>
      <c r="G13324">
        <v>420</v>
      </c>
      <c r="H13324" s="1">
        <v>42964</v>
      </c>
      <c r="I13324">
        <v>999999</v>
      </c>
      <c r="J13324">
        <v>420</v>
      </c>
      <c r="K13324">
        <v>193.14400000000001</v>
      </c>
      <c r="L13324" t="s">
        <v>13</v>
      </c>
      <c r="M13324">
        <v>1</v>
      </c>
    </row>
    <row r="13325" spans="1:13" x14ac:dyDescent="0.25">
      <c r="A13325">
        <v>278102</v>
      </c>
      <c r="B13325">
        <v>0</v>
      </c>
      <c r="C13325" s="1">
        <v>42959</v>
      </c>
      <c r="D13325">
        <v>1925289</v>
      </c>
      <c r="E13325">
        <v>1668</v>
      </c>
      <c r="F13325">
        <v>10</v>
      </c>
      <c r="G13325">
        <v>6.2910000000000004</v>
      </c>
      <c r="H13325" s="1">
        <v>42962</v>
      </c>
      <c r="I13325">
        <v>999999</v>
      </c>
      <c r="J13325">
        <v>5.9763999999999999</v>
      </c>
      <c r="K13325">
        <v>3.2040000000000002</v>
      </c>
      <c r="L13325" t="s">
        <v>13</v>
      </c>
      <c r="M13325">
        <v>1</v>
      </c>
    </row>
    <row r="13326" spans="1:13" x14ac:dyDescent="0.25">
      <c r="A13326">
        <v>278102</v>
      </c>
      <c r="B13326">
        <v>1</v>
      </c>
      <c r="C13326" s="1">
        <v>42959</v>
      </c>
      <c r="D13326">
        <v>1925289</v>
      </c>
      <c r="E13326">
        <v>2516</v>
      </c>
      <c r="F13326">
        <v>3</v>
      </c>
      <c r="G13326">
        <v>4.6900000000000004</v>
      </c>
      <c r="H13326" s="1">
        <v>42962</v>
      </c>
      <c r="I13326">
        <v>999999</v>
      </c>
      <c r="J13326">
        <v>4.6900000000000004</v>
      </c>
      <c r="K13326">
        <v>2.3940000000000001</v>
      </c>
      <c r="L13326" t="s">
        <v>13</v>
      </c>
      <c r="M13326">
        <v>1</v>
      </c>
    </row>
    <row r="13327" spans="1:13" x14ac:dyDescent="0.25">
      <c r="A13327">
        <v>278103</v>
      </c>
      <c r="B13327">
        <v>0</v>
      </c>
      <c r="C13327" s="1">
        <v>42959</v>
      </c>
      <c r="D13327">
        <v>1901259</v>
      </c>
      <c r="E13327">
        <v>1430</v>
      </c>
      <c r="F13327">
        <v>2</v>
      </c>
      <c r="G13327">
        <v>418.6</v>
      </c>
      <c r="H13327" s="1">
        <v>42959</v>
      </c>
      <c r="I13327">
        <v>450</v>
      </c>
      <c r="J13327">
        <v>385.11200000000002</v>
      </c>
      <c r="K13327">
        <v>192.5</v>
      </c>
      <c r="L13327" t="s">
        <v>13</v>
      </c>
      <c r="M13327">
        <v>1</v>
      </c>
    </row>
    <row r="13328" spans="1:13" x14ac:dyDescent="0.25">
      <c r="A13328">
        <v>278103</v>
      </c>
      <c r="B13328">
        <v>1</v>
      </c>
      <c r="C13328" s="1">
        <v>42959</v>
      </c>
      <c r="D13328">
        <v>1901259</v>
      </c>
      <c r="E13328">
        <v>387</v>
      </c>
      <c r="F13328">
        <v>2</v>
      </c>
      <c r="G13328">
        <v>1048.5</v>
      </c>
      <c r="H13328" s="1">
        <v>42959</v>
      </c>
      <c r="I13328">
        <v>450</v>
      </c>
      <c r="J13328">
        <v>1048.5</v>
      </c>
      <c r="K13328">
        <v>482.16</v>
      </c>
      <c r="L13328" t="s">
        <v>13</v>
      </c>
      <c r="M13328">
        <v>1</v>
      </c>
    </row>
    <row r="13329" spans="1:13" x14ac:dyDescent="0.25">
      <c r="A13329">
        <v>278103</v>
      </c>
      <c r="B13329">
        <v>2</v>
      </c>
      <c r="C13329" s="1">
        <v>42959</v>
      </c>
      <c r="D13329">
        <v>1901259</v>
      </c>
      <c r="E13329">
        <v>481</v>
      </c>
      <c r="F13329">
        <v>6</v>
      </c>
      <c r="G13329">
        <v>208.5</v>
      </c>
      <c r="H13329" s="1">
        <v>42959</v>
      </c>
      <c r="I13329">
        <v>450</v>
      </c>
      <c r="J13329">
        <v>189.73500000000001</v>
      </c>
      <c r="K13329">
        <v>95.88</v>
      </c>
      <c r="L13329" t="s">
        <v>13</v>
      </c>
      <c r="M13329">
        <v>1</v>
      </c>
    </row>
    <row r="13330" spans="1:13" x14ac:dyDescent="0.25">
      <c r="A13330">
        <v>278103</v>
      </c>
      <c r="B13330">
        <v>3</v>
      </c>
      <c r="C13330" s="1">
        <v>42959</v>
      </c>
      <c r="D13330">
        <v>1901259</v>
      </c>
      <c r="E13330">
        <v>501</v>
      </c>
      <c r="F13330">
        <v>2</v>
      </c>
      <c r="G13330">
        <v>88.5</v>
      </c>
      <c r="H13330" s="1">
        <v>42959</v>
      </c>
      <c r="I13330">
        <v>450</v>
      </c>
      <c r="J13330">
        <v>88.5</v>
      </c>
      <c r="K13330">
        <v>45.12</v>
      </c>
      <c r="L13330" t="s">
        <v>13</v>
      </c>
      <c r="M13330">
        <v>1</v>
      </c>
    </row>
    <row r="13331" spans="1:13" x14ac:dyDescent="0.25">
      <c r="A13331">
        <v>278103</v>
      </c>
      <c r="B13331">
        <v>4</v>
      </c>
      <c r="C13331" s="1">
        <v>42959</v>
      </c>
      <c r="D13331">
        <v>1901259</v>
      </c>
      <c r="E13331">
        <v>1164</v>
      </c>
      <c r="F13331">
        <v>10</v>
      </c>
      <c r="G13331">
        <v>198</v>
      </c>
      <c r="H13331" s="1">
        <v>42959</v>
      </c>
      <c r="I13331">
        <v>450</v>
      </c>
      <c r="J13331">
        <v>196.02</v>
      </c>
      <c r="K13331">
        <v>100.947</v>
      </c>
      <c r="L13331" t="s">
        <v>13</v>
      </c>
      <c r="M13331">
        <v>1</v>
      </c>
    </row>
    <row r="13332" spans="1:13" x14ac:dyDescent="0.25">
      <c r="A13332">
        <v>278103</v>
      </c>
      <c r="B13332">
        <v>5</v>
      </c>
      <c r="C13332" s="1">
        <v>42959</v>
      </c>
      <c r="D13332">
        <v>1901259</v>
      </c>
      <c r="E13332">
        <v>1909</v>
      </c>
      <c r="F13332">
        <v>1</v>
      </c>
      <c r="G13332">
        <v>2879.991</v>
      </c>
      <c r="H13332" s="1">
        <v>42959</v>
      </c>
      <c r="I13332">
        <v>450</v>
      </c>
      <c r="J13332">
        <v>2591.9919</v>
      </c>
      <c r="K13332">
        <v>954.19799999999998</v>
      </c>
      <c r="L13332" t="s">
        <v>13</v>
      </c>
      <c r="M13332">
        <v>1</v>
      </c>
    </row>
    <row r="13333" spans="1:13" x14ac:dyDescent="0.25">
      <c r="A13333">
        <v>278104</v>
      </c>
      <c r="B13333">
        <v>0</v>
      </c>
      <c r="C13333" s="1">
        <v>42959</v>
      </c>
      <c r="D13333">
        <v>1881641</v>
      </c>
      <c r="E13333">
        <v>2495</v>
      </c>
      <c r="F13333">
        <v>3</v>
      </c>
      <c r="G13333">
        <v>13.986000000000001</v>
      </c>
      <c r="H13333" s="1">
        <v>42961</v>
      </c>
      <c r="I13333">
        <v>999999</v>
      </c>
      <c r="J13333">
        <v>12.867100000000001</v>
      </c>
      <c r="K13333">
        <v>7.1260000000000003</v>
      </c>
      <c r="L13333" t="s">
        <v>13</v>
      </c>
      <c r="M13333">
        <v>1</v>
      </c>
    </row>
    <row r="13334" spans="1:13" x14ac:dyDescent="0.25">
      <c r="A13334">
        <v>278104</v>
      </c>
      <c r="B13334">
        <v>1</v>
      </c>
      <c r="C13334" s="1">
        <v>42959</v>
      </c>
      <c r="D13334">
        <v>1881641</v>
      </c>
      <c r="E13334">
        <v>1623</v>
      </c>
      <c r="F13334">
        <v>1</v>
      </c>
      <c r="G13334">
        <v>284.7</v>
      </c>
      <c r="H13334" s="1">
        <v>42961</v>
      </c>
      <c r="I13334">
        <v>999999</v>
      </c>
      <c r="J13334">
        <v>253.38300000000001</v>
      </c>
      <c r="K13334">
        <v>94.328000000000003</v>
      </c>
      <c r="L13334" t="s">
        <v>13</v>
      </c>
      <c r="M13334">
        <v>1</v>
      </c>
    </row>
    <row r="13335" spans="1:13" x14ac:dyDescent="0.25">
      <c r="A13335">
        <v>278105</v>
      </c>
      <c r="B13335">
        <v>0</v>
      </c>
      <c r="C13335" s="1">
        <v>42959</v>
      </c>
      <c r="D13335">
        <v>1790724</v>
      </c>
      <c r="E13335">
        <v>842</v>
      </c>
      <c r="F13335">
        <v>1</v>
      </c>
      <c r="G13335">
        <v>40.35</v>
      </c>
      <c r="H13335" s="1">
        <v>42964</v>
      </c>
      <c r="I13335">
        <v>999999</v>
      </c>
      <c r="J13335">
        <v>35.508000000000003</v>
      </c>
      <c r="K13335">
        <v>20.565000000000001</v>
      </c>
      <c r="L13335" t="s">
        <v>13</v>
      </c>
      <c r="M13335">
        <v>1</v>
      </c>
    </row>
    <row r="13336" spans="1:13" x14ac:dyDescent="0.25">
      <c r="A13336">
        <v>278106</v>
      </c>
      <c r="B13336">
        <v>0</v>
      </c>
      <c r="C13336" s="1">
        <v>42959</v>
      </c>
      <c r="D13336">
        <v>1997162</v>
      </c>
      <c r="E13336">
        <v>471</v>
      </c>
      <c r="F13336">
        <v>1</v>
      </c>
      <c r="G13336">
        <v>148.5</v>
      </c>
      <c r="H13336" s="1">
        <v>42964</v>
      </c>
      <c r="I13336">
        <v>999999</v>
      </c>
      <c r="J13336">
        <v>148.5</v>
      </c>
      <c r="K13336">
        <v>75.704999999999998</v>
      </c>
      <c r="L13336" t="s">
        <v>13</v>
      </c>
      <c r="M13336">
        <v>1</v>
      </c>
    </row>
    <row r="13337" spans="1:13" x14ac:dyDescent="0.25">
      <c r="A13337">
        <v>278106</v>
      </c>
      <c r="B13337">
        <v>1</v>
      </c>
      <c r="C13337" s="1">
        <v>42959</v>
      </c>
      <c r="D13337">
        <v>1997162</v>
      </c>
      <c r="E13337">
        <v>1678</v>
      </c>
      <c r="F13337">
        <v>2</v>
      </c>
      <c r="G13337">
        <v>15.201000000000001</v>
      </c>
      <c r="H13337" s="1">
        <v>42964</v>
      </c>
      <c r="I13337">
        <v>999999</v>
      </c>
      <c r="J13337">
        <v>13.680899999999999</v>
      </c>
      <c r="K13337">
        <v>5.04</v>
      </c>
      <c r="L13337" t="s">
        <v>13</v>
      </c>
      <c r="M13337">
        <v>1</v>
      </c>
    </row>
    <row r="13338" spans="1:13" x14ac:dyDescent="0.25">
      <c r="A13338">
        <v>278107</v>
      </c>
      <c r="B13338">
        <v>0</v>
      </c>
      <c r="C13338" s="1">
        <v>42959</v>
      </c>
      <c r="D13338">
        <v>1728306</v>
      </c>
      <c r="E13338">
        <v>2493</v>
      </c>
      <c r="F13338">
        <v>7</v>
      </c>
      <c r="G13338">
        <v>34.985999999999997</v>
      </c>
      <c r="H13338" s="1">
        <v>42959</v>
      </c>
      <c r="I13338">
        <v>630</v>
      </c>
      <c r="J13338">
        <v>32.886800000000001</v>
      </c>
      <c r="K13338">
        <v>17.835999999999999</v>
      </c>
      <c r="L13338" t="s">
        <v>13</v>
      </c>
      <c r="M13338">
        <v>1</v>
      </c>
    </row>
    <row r="13339" spans="1:13" x14ac:dyDescent="0.25">
      <c r="A13339">
        <v>278107</v>
      </c>
      <c r="B13339">
        <v>1</v>
      </c>
      <c r="C13339" s="1">
        <v>42959</v>
      </c>
      <c r="D13339">
        <v>1728306</v>
      </c>
      <c r="E13339">
        <v>632</v>
      </c>
      <c r="F13339">
        <v>4</v>
      </c>
      <c r="G13339">
        <v>208.5</v>
      </c>
      <c r="H13339" s="1">
        <v>42959</v>
      </c>
      <c r="I13339">
        <v>630</v>
      </c>
      <c r="J13339">
        <v>185.565</v>
      </c>
      <c r="K13339">
        <v>106.30500000000001</v>
      </c>
      <c r="L13339" t="s">
        <v>13</v>
      </c>
      <c r="M13339">
        <v>1</v>
      </c>
    </row>
    <row r="13340" spans="1:13" x14ac:dyDescent="0.25">
      <c r="A13340">
        <v>278300</v>
      </c>
      <c r="B13340">
        <v>0</v>
      </c>
      <c r="C13340" s="1">
        <v>42961</v>
      </c>
      <c r="D13340">
        <v>164638</v>
      </c>
      <c r="E13340">
        <v>423</v>
      </c>
      <c r="F13340">
        <v>10</v>
      </c>
      <c r="G13340">
        <v>898.5</v>
      </c>
      <c r="H13340" s="1">
        <v>42963</v>
      </c>
      <c r="I13340">
        <v>999999</v>
      </c>
      <c r="J13340">
        <v>781.69500000000005</v>
      </c>
      <c r="K13340">
        <v>413.19</v>
      </c>
      <c r="L13340" t="s">
        <v>17</v>
      </c>
      <c r="M13340">
        <v>1.2703</v>
      </c>
    </row>
    <row r="13341" spans="1:13" x14ac:dyDescent="0.25">
      <c r="A13341">
        <v>278300</v>
      </c>
      <c r="B13341">
        <v>1</v>
      </c>
      <c r="C13341" s="1">
        <v>42961</v>
      </c>
      <c r="D13341">
        <v>164638</v>
      </c>
      <c r="E13341">
        <v>1376</v>
      </c>
      <c r="F13341">
        <v>1</v>
      </c>
      <c r="G13341">
        <v>43.4</v>
      </c>
      <c r="H13341" s="1">
        <v>42963</v>
      </c>
      <c r="I13341">
        <v>999999</v>
      </c>
      <c r="J13341">
        <v>38.192</v>
      </c>
      <c r="K13341">
        <v>14.378</v>
      </c>
      <c r="L13341" t="s">
        <v>17</v>
      </c>
      <c r="M13341">
        <v>1.2703</v>
      </c>
    </row>
    <row r="13342" spans="1:13" x14ac:dyDescent="0.25">
      <c r="A13342">
        <v>278300</v>
      </c>
      <c r="B13342">
        <v>2</v>
      </c>
      <c r="C13342" s="1">
        <v>42961</v>
      </c>
      <c r="D13342">
        <v>164638</v>
      </c>
      <c r="E13342">
        <v>2011</v>
      </c>
      <c r="F13342">
        <v>6</v>
      </c>
      <c r="G13342">
        <v>89.991</v>
      </c>
      <c r="H13342" s="1">
        <v>42963</v>
      </c>
      <c r="I13342">
        <v>999999</v>
      </c>
      <c r="J13342">
        <v>89.991</v>
      </c>
      <c r="K13342">
        <v>45.881999999999998</v>
      </c>
      <c r="L13342" t="s">
        <v>17</v>
      </c>
      <c r="M13342">
        <v>1.2703</v>
      </c>
    </row>
    <row r="13343" spans="1:13" x14ac:dyDescent="0.25">
      <c r="A13343">
        <v>278300</v>
      </c>
      <c r="B13343">
        <v>3</v>
      </c>
      <c r="C13343" s="1">
        <v>42961</v>
      </c>
      <c r="D13343">
        <v>164638</v>
      </c>
      <c r="E13343">
        <v>1509</v>
      </c>
      <c r="F13343">
        <v>6</v>
      </c>
      <c r="G13343">
        <v>434</v>
      </c>
      <c r="H13343" s="1">
        <v>42963</v>
      </c>
      <c r="I13343">
        <v>999999</v>
      </c>
      <c r="J13343">
        <v>434</v>
      </c>
      <c r="K13343">
        <v>199.584</v>
      </c>
      <c r="L13343" t="s">
        <v>17</v>
      </c>
      <c r="M13343">
        <v>1.2703</v>
      </c>
    </row>
    <row r="13344" spans="1:13" x14ac:dyDescent="0.25">
      <c r="A13344">
        <v>278301</v>
      </c>
      <c r="B13344">
        <v>0</v>
      </c>
      <c r="C13344" s="1">
        <v>42961</v>
      </c>
      <c r="D13344">
        <v>1605373</v>
      </c>
      <c r="E13344">
        <v>1602</v>
      </c>
      <c r="F13344">
        <v>5</v>
      </c>
      <c r="G13344">
        <v>233.98699999999999</v>
      </c>
      <c r="H13344" s="1">
        <v>42961</v>
      </c>
      <c r="I13344">
        <v>470</v>
      </c>
      <c r="J13344">
        <v>233.98699999999999</v>
      </c>
      <c r="K13344">
        <v>107.601</v>
      </c>
      <c r="L13344" t="s">
        <v>13</v>
      </c>
      <c r="M13344">
        <v>1</v>
      </c>
    </row>
    <row r="13345" spans="1:13" x14ac:dyDescent="0.25">
      <c r="A13345">
        <v>278302</v>
      </c>
      <c r="B13345">
        <v>0</v>
      </c>
      <c r="C13345" s="1">
        <v>42961</v>
      </c>
      <c r="D13345">
        <v>1843636</v>
      </c>
      <c r="E13345">
        <v>497</v>
      </c>
      <c r="F13345">
        <v>1</v>
      </c>
      <c r="G13345">
        <v>148.5</v>
      </c>
      <c r="H13345" s="1">
        <v>42965</v>
      </c>
      <c r="I13345">
        <v>999999</v>
      </c>
      <c r="J13345">
        <v>135.13499999999999</v>
      </c>
      <c r="K13345">
        <v>75.704999999999998</v>
      </c>
      <c r="L13345" t="s">
        <v>13</v>
      </c>
      <c r="M13345">
        <v>1</v>
      </c>
    </row>
    <row r="13346" spans="1:13" x14ac:dyDescent="0.25">
      <c r="A13346">
        <v>278400</v>
      </c>
      <c r="B13346">
        <v>0</v>
      </c>
      <c r="C13346" s="1">
        <v>42962</v>
      </c>
      <c r="D13346">
        <v>1821488</v>
      </c>
      <c r="E13346">
        <v>678</v>
      </c>
      <c r="F13346">
        <v>8</v>
      </c>
      <c r="G13346">
        <v>136.5</v>
      </c>
      <c r="H13346" s="1">
        <v>42962</v>
      </c>
      <c r="I13346">
        <v>465</v>
      </c>
      <c r="J13346">
        <v>120.12</v>
      </c>
      <c r="K13346">
        <v>69.584999999999994</v>
      </c>
      <c r="L13346" t="s">
        <v>13</v>
      </c>
      <c r="M13346">
        <v>1</v>
      </c>
    </row>
    <row r="13347" spans="1:13" x14ac:dyDescent="0.25">
      <c r="A13347">
        <v>278401</v>
      </c>
      <c r="B13347">
        <v>0</v>
      </c>
      <c r="C13347" s="1">
        <v>42962</v>
      </c>
      <c r="D13347">
        <v>1275499</v>
      </c>
      <c r="E13347">
        <v>1595</v>
      </c>
      <c r="F13347">
        <v>10</v>
      </c>
      <c r="G13347">
        <v>29.757000000000001</v>
      </c>
      <c r="H13347" s="1">
        <v>42965</v>
      </c>
      <c r="I13347">
        <v>999999</v>
      </c>
      <c r="J13347">
        <v>29.757000000000001</v>
      </c>
      <c r="K13347">
        <v>9.8539999999999992</v>
      </c>
      <c r="L13347" t="s">
        <v>13</v>
      </c>
      <c r="M13347">
        <v>1</v>
      </c>
    </row>
    <row r="13348" spans="1:13" x14ac:dyDescent="0.25">
      <c r="A13348">
        <v>278401</v>
      </c>
      <c r="B13348">
        <v>1</v>
      </c>
      <c r="C13348" s="1">
        <v>42962</v>
      </c>
      <c r="D13348">
        <v>1275499</v>
      </c>
      <c r="E13348">
        <v>1635</v>
      </c>
      <c r="F13348">
        <v>4</v>
      </c>
      <c r="G13348">
        <v>29.757000000000001</v>
      </c>
      <c r="H13348" s="1">
        <v>42965</v>
      </c>
      <c r="I13348">
        <v>999999</v>
      </c>
      <c r="J13348">
        <v>27.971499999999999</v>
      </c>
      <c r="K13348">
        <v>9.8539999999999992</v>
      </c>
      <c r="L13348" t="s">
        <v>13</v>
      </c>
      <c r="M13348">
        <v>1</v>
      </c>
    </row>
    <row r="13349" spans="1:13" x14ac:dyDescent="0.25">
      <c r="A13349">
        <v>274500</v>
      </c>
      <c r="B13349">
        <v>0</v>
      </c>
      <c r="C13349" s="1">
        <v>42923</v>
      </c>
      <c r="D13349">
        <v>1244856</v>
      </c>
      <c r="E13349">
        <v>1801</v>
      </c>
      <c r="F13349">
        <v>1</v>
      </c>
      <c r="G13349">
        <v>28.8</v>
      </c>
      <c r="H13349" s="1">
        <v>42923</v>
      </c>
      <c r="I13349">
        <v>610</v>
      </c>
      <c r="J13349">
        <v>26.207999999999998</v>
      </c>
      <c r="K13349">
        <v>14.679</v>
      </c>
      <c r="L13349" t="s">
        <v>13</v>
      </c>
      <c r="M13349">
        <v>1</v>
      </c>
    </row>
    <row r="13350" spans="1:13" x14ac:dyDescent="0.25">
      <c r="A13350">
        <v>274500</v>
      </c>
      <c r="B13350">
        <v>1</v>
      </c>
      <c r="C13350" s="1">
        <v>42923</v>
      </c>
      <c r="D13350">
        <v>1244856</v>
      </c>
      <c r="E13350">
        <v>1571</v>
      </c>
      <c r="F13350">
        <v>3</v>
      </c>
      <c r="G13350">
        <v>74.087000000000003</v>
      </c>
      <c r="H13350" s="1">
        <v>42923</v>
      </c>
      <c r="I13350">
        <v>610</v>
      </c>
      <c r="J13350">
        <v>65.937399999999997</v>
      </c>
      <c r="K13350">
        <v>34.073</v>
      </c>
      <c r="L13350" t="s">
        <v>13</v>
      </c>
      <c r="M13350">
        <v>1</v>
      </c>
    </row>
    <row r="13351" spans="1:13" x14ac:dyDescent="0.25">
      <c r="A13351">
        <v>274501</v>
      </c>
      <c r="B13351">
        <v>0</v>
      </c>
      <c r="C13351" s="1">
        <v>42923</v>
      </c>
      <c r="D13351">
        <v>502321</v>
      </c>
      <c r="E13351">
        <v>1980</v>
      </c>
      <c r="F13351">
        <v>2</v>
      </c>
      <c r="G13351">
        <v>116.991</v>
      </c>
      <c r="H13351" s="1">
        <v>42926</v>
      </c>
      <c r="I13351">
        <v>999999</v>
      </c>
      <c r="J13351">
        <v>105.2919</v>
      </c>
      <c r="K13351">
        <v>59.643000000000001</v>
      </c>
      <c r="L13351" t="s">
        <v>14</v>
      </c>
      <c r="M13351">
        <v>0.87629999999999997</v>
      </c>
    </row>
    <row r="13352" spans="1:13" x14ac:dyDescent="0.25">
      <c r="A13352">
        <v>274502</v>
      </c>
      <c r="B13352">
        <v>0</v>
      </c>
      <c r="C13352" s="1">
        <v>42923</v>
      </c>
      <c r="D13352">
        <v>1960690</v>
      </c>
      <c r="E13352">
        <v>394</v>
      </c>
      <c r="F13352">
        <v>3</v>
      </c>
      <c r="G13352">
        <v>1137</v>
      </c>
      <c r="H13352" s="1">
        <v>42923</v>
      </c>
      <c r="I13352">
        <v>605</v>
      </c>
      <c r="J13352">
        <v>1102.8900000000001</v>
      </c>
      <c r="K13352">
        <v>522.87</v>
      </c>
      <c r="L13352" t="s">
        <v>13</v>
      </c>
      <c r="M13352">
        <v>1</v>
      </c>
    </row>
    <row r="13353" spans="1:13" x14ac:dyDescent="0.25">
      <c r="A13353">
        <v>274600</v>
      </c>
      <c r="B13353">
        <v>0</v>
      </c>
      <c r="C13353" s="1">
        <v>42924</v>
      </c>
      <c r="D13353">
        <v>1495596</v>
      </c>
      <c r="E13353">
        <v>1516</v>
      </c>
      <c r="F13353">
        <v>2</v>
      </c>
      <c r="G13353">
        <v>403.2</v>
      </c>
      <c r="H13353" s="1">
        <v>42931</v>
      </c>
      <c r="I13353">
        <v>999999</v>
      </c>
      <c r="J13353">
        <v>383.04</v>
      </c>
      <c r="K13353">
        <v>185.416</v>
      </c>
      <c r="L13353" t="s">
        <v>13</v>
      </c>
      <c r="M13353">
        <v>1</v>
      </c>
    </row>
    <row r="13354" spans="1:13" x14ac:dyDescent="0.25">
      <c r="A13354">
        <v>274600</v>
      </c>
      <c r="B13354">
        <v>1</v>
      </c>
      <c r="C13354" s="1">
        <v>42924</v>
      </c>
      <c r="D13354">
        <v>1495596</v>
      </c>
      <c r="E13354">
        <v>1436</v>
      </c>
      <c r="F13354">
        <v>3</v>
      </c>
      <c r="G13354">
        <v>361.2</v>
      </c>
      <c r="H13354" s="1">
        <v>42931</v>
      </c>
      <c r="I13354">
        <v>999999</v>
      </c>
      <c r="J13354">
        <v>361.2</v>
      </c>
      <c r="K13354">
        <v>166.11</v>
      </c>
      <c r="L13354" t="s">
        <v>13</v>
      </c>
      <c r="M13354">
        <v>1</v>
      </c>
    </row>
    <row r="13355" spans="1:13" x14ac:dyDescent="0.25">
      <c r="A13355">
        <v>274601</v>
      </c>
      <c r="B13355">
        <v>0</v>
      </c>
      <c r="C13355" s="1">
        <v>42924</v>
      </c>
      <c r="D13355">
        <v>1808127</v>
      </c>
      <c r="E13355">
        <v>1674</v>
      </c>
      <c r="F13355">
        <v>10</v>
      </c>
      <c r="G13355">
        <v>6.2910000000000004</v>
      </c>
      <c r="H13355" s="1">
        <v>42924</v>
      </c>
      <c r="I13355">
        <v>560</v>
      </c>
      <c r="J13355">
        <v>6.2910000000000004</v>
      </c>
      <c r="K13355">
        <v>3.2040000000000002</v>
      </c>
      <c r="L13355" t="s">
        <v>13</v>
      </c>
      <c r="M13355">
        <v>1</v>
      </c>
    </row>
    <row r="13356" spans="1:13" x14ac:dyDescent="0.25">
      <c r="A13356">
        <v>274601</v>
      </c>
      <c r="B13356">
        <v>1</v>
      </c>
      <c r="C13356" s="1">
        <v>42924</v>
      </c>
      <c r="D13356">
        <v>1808127</v>
      </c>
      <c r="E13356">
        <v>1654</v>
      </c>
      <c r="F13356">
        <v>1</v>
      </c>
      <c r="G13356">
        <v>337.98700000000002</v>
      </c>
      <c r="H13356" s="1">
        <v>42924</v>
      </c>
      <c r="I13356">
        <v>560</v>
      </c>
      <c r="J13356">
        <v>337.98700000000002</v>
      </c>
      <c r="K13356">
        <v>111.982</v>
      </c>
      <c r="L13356" t="s">
        <v>13</v>
      </c>
      <c r="M13356">
        <v>1</v>
      </c>
    </row>
    <row r="13357" spans="1:13" x14ac:dyDescent="0.25">
      <c r="A13357">
        <v>274602</v>
      </c>
      <c r="B13357">
        <v>0</v>
      </c>
      <c r="C13357" s="1">
        <v>42924</v>
      </c>
      <c r="D13357">
        <v>1901005</v>
      </c>
      <c r="E13357">
        <v>1625</v>
      </c>
      <c r="F13357">
        <v>9</v>
      </c>
      <c r="G13357">
        <v>284.7</v>
      </c>
      <c r="H13357" s="1">
        <v>42927</v>
      </c>
      <c r="I13357">
        <v>999999</v>
      </c>
      <c r="J13357">
        <v>284.7</v>
      </c>
      <c r="K13357">
        <v>94.328000000000003</v>
      </c>
      <c r="L13357" t="s">
        <v>13</v>
      </c>
      <c r="M13357">
        <v>1</v>
      </c>
    </row>
    <row r="13358" spans="1:13" x14ac:dyDescent="0.25">
      <c r="A13358">
        <v>274603</v>
      </c>
      <c r="B13358">
        <v>0</v>
      </c>
      <c r="C13358" s="1">
        <v>42924</v>
      </c>
      <c r="D13358">
        <v>1288199</v>
      </c>
      <c r="E13358">
        <v>1799</v>
      </c>
      <c r="F13358">
        <v>1</v>
      </c>
      <c r="G13358">
        <v>23.4</v>
      </c>
      <c r="H13358" s="1">
        <v>42924</v>
      </c>
      <c r="I13358">
        <v>660</v>
      </c>
      <c r="J13358">
        <v>21.762</v>
      </c>
      <c r="K13358">
        <v>11.933999999999999</v>
      </c>
      <c r="L13358" t="s">
        <v>13</v>
      </c>
      <c r="M13358">
        <v>1</v>
      </c>
    </row>
    <row r="13359" spans="1:13" x14ac:dyDescent="0.25">
      <c r="A13359">
        <v>274604</v>
      </c>
      <c r="B13359">
        <v>0</v>
      </c>
      <c r="C13359" s="1">
        <v>42924</v>
      </c>
      <c r="D13359">
        <v>2832</v>
      </c>
      <c r="E13359">
        <v>1649</v>
      </c>
      <c r="F13359">
        <v>8</v>
      </c>
      <c r="G13359">
        <v>337.98700000000002</v>
      </c>
      <c r="H13359" s="1">
        <v>42927</v>
      </c>
      <c r="I13359">
        <v>999999</v>
      </c>
      <c r="J13359">
        <v>327.84730000000002</v>
      </c>
      <c r="K13359">
        <v>111.982</v>
      </c>
      <c r="L13359" t="s">
        <v>17</v>
      </c>
      <c r="M13359">
        <v>1.3149</v>
      </c>
    </row>
    <row r="13360" spans="1:13" x14ac:dyDescent="0.25">
      <c r="A13360">
        <v>274605</v>
      </c>
      <c r="B13360">
        <v>0</v>
      </c>
      <c r="C13360" s="1">
        <v>42924</v>
      </c>
      <c r="D13360">
        <v>106727</v>
      </c>
      <c r="E13360">
        <v>696</v>
      </c>
      <c r="F13360">
        <v>7</v>
      </c>
      <c r="G13360">
        <v>285</v>
      </c>
      <c r="H13360" s="1">
        <v>42924</v>
      </c>
      <c r="I13360">
        <v>35</v>
      </c>
      <c r="J13360">
        <v>285</v>
      </c>
      <c r="K13360">
        <v>131.05500000000001</v>
      </c>
      <c r="L13360" t="s">
        <v>17</v>
      </c>
      <c r="M13360">
        <v>1.3149</v>
      </c>
    </row>
    <row r="13361" spans="1:13" x14ac:dyDescent="0.25">
      <c r="A13361">
        <v>274606</v>
      </c>
      <c r="B13361">
        <v>0</v>
      </c>
      <c r="C13361" s="1">
        <v>42924</v>
      </c>
      <c r="D13361">
        <v>1248660</v>
      </c>
      <c r="E13361">
        <v>1678</v>
      </c>
      <c r="F13361">
        <v>3</v>
      </c>
      <c r="G13361">
        <v>15.201000000000001</v>
      </c>
      <c r="H13361" s="1">
        <v>42927</v>
      </c>
      <c r="I13361">
        <v>999999</v>
      </c>
      <c r="J13361">
        <v>13.2248</v>
      </c>
      <c r="K13361">
        <v>5.04</v>
      </c>
      <c r="L13361" t="s">
        <v>13</v>
      </c>
      <c r="M13361">
        <v>1</v>
      </c>
    </row>
    <row r="13362" spans="1:13" x14ac:dyDescent="0.25">
      <c r="A13362">
        <v>274606</v>
      </c>
      <c r="B13362">
        <v>1</v>
      </c>
      <c r="C13362" s="1">
        <v>42924</v>
      </c>
      <c r="D13362">
        <v>1248660</v>
      </c>
      <c r="E13362">
        <v>1294</v>
      </c>
      <c r="F13362">
        <v>4</v>
      </c>
      <c r="G13362">
        <v>654.5</v>
      </c>
      <c r="H13362" s="1">
        <v>42927</v>
      </c>
      <c r="I13362">
        <v>999999</v>
      </c>
      <c r="J13362">
        <v>654.5</v>
      </c>
      <c r="K13362">
        <v>216.85400000000001</v>
      </c>
      <c r="L13362" t="s">
        <v>13</v>
      </c>
      <c r="M13362">
        <v>1</v>
      </c>
    </row>
    <row r="13363" spans="1:13" x14ac:dyDescent="0.25">
      <c r="A13363">
        <v>274606</v>
      </c>
      <c r="B13363">
        <v>2</v>
      </c>
      <c r="C13363" s="1">
        <v>42924</v>
      </c>
      <c r="D13363">
        <v>1248660</v>
      </c>
      <c r="E13363">
        <v>1665</v>
      </c>
      <c r="F13363">
        <v>7</v>
      </c>
      <c r="G13363">
        <v>4.4909999999999997</v>
      </c>
      <c r="H13363" s="1">
        <v>42927</v>
      </c>
      <c r="I13363">
        <v>999999</v>
      </c>
      <c r="J13363">
        <v>4.4909999999999997</v>
      </c>
      <c r="K13363">
        <v>2.286</v>
      </c>
      <c r="L13363" t="s">
        <v>13</v>
      </c>
      <c r="M13363">
        <v>1</v>
      </c>
    </row>
    <row r="13364" spans="1:13" x14ac:dyDescent="0.25">
      <c r="A13364">
        <v>274606</v>
      </c>
      <c r="B13364">
        <v>3</v>
      </c>
      <c r="C13364" s="1">
        <v>42924</v>
      </c>
      <c r="D13364">
        <v>1248660</v>
      </c>
      <c r="E13364">
        <v>875</v>
      </c>
      <c r="F13364">
        <v>1</v>
      </c>
      <c r="G13364">
        <v>194.92500000000001</v>
      </c>
      <c r="H13364" s="1">
        <v>42927</v>
      </c>
      <c r="I13364">
        <v>999999</v>
      </c>
      <c r="J13364">
        <v>194.92500000000001</v>
      </c>
      <c r="K13364">
        <v>64.59</v>
      </c>
      <c r="L13364" t="s">
        <v>13</v>
      </c>
      <c r="M13364">
        <v>1</v>
      </c>
    </row>
    <row r="13365" spans="1:13" x14ac:dyDescent="0.25">
      <c r="A13365">
        <v>274800</v>
      </c>
      <c r="B13365">
        <v>0</v>
      </c>
      <c r="C13365" s="1">
        <v>42926</v>
      </c>
      <c r="D13365">
        <v>1674095</v>
      </c>
      <c r="E13365">
        <v>1699</v>
      </c>
      <c r="F13365">
        <v>1</v>
      </c>
      <c r="G13365">
        <v>6.1920000000000002</v>
      </c>
      <c r="H13365" s="1">
        <v>42926</v>
      </c>
      <c r="I13365">
        <v>510</v>
      </c>
      <c r="J13365">
        <v>6.1920000000000002</v>
      </c>
      <c r="K13365">
        <v>2.8439999999999999</v>
      </c>
      <c r="L13365" t="s">
        <v>13</v>
      </c>
      <c r="M13365">
        <v>1</v>
      </c>
    </row>
    <row r="13366" spans="1:13" x14ac:dyDescent="0.25">
      <c r="A13366">
        <v>274800</v>
      </c>
      <c r="B13366">
        <v>1</v>
      </c>
      <c r="C13366" s="1">
        <v>42926</v>
      </c>
      <c r="D13366">
        <v>1674095</v>
      </c>
      <c r="E13366">
        <v>1609</v>
      </c>
      <c r="F13366">
        <v>2</v>
      </c>
      <c r="G13366">
        <v>337.98700000000002</v>
      </c>
      <c r="H13366" s="1">
        <v>42926</v>
      </c>
      <c r="I13366">
        <v>510</v>
      </c>
      <c r="J13366">
        <v>314.3279</v>
      </c>
      <c r="K13366">
        <v>111.982</v>
      </c>
      <c r="L13366" t="s">
        <v>13</v>
      </c>
      <c r="M13366">
        <v>1</v>
      </c>
    </row>
    <row r="13367" spans="1:13" x14ac:dyDescent="0.25">
      <c r="A13367">
        <v>274801</v>
      </c>
      <c r="B13367">
        <v>0</v>
      </c>
      <c r="C13367" s="1">
        <v>42926</v>
      </c>
      <c r="D13367">
        <v>960995</v>
      </c>
      <c r="E13367">
        <v>134</v>
      </c>
      <c r="F13367">
        <v>1</v>
      </c>
      <c r="G13367">
        <v>332.45249999999999</v>
      </c>
      <c r="H13367" s="1">
        <v>42928</v>
      </c>
      <c r="I13367">
        <v>999999</v>
      </c>
      <c r="J13367">
        <v>332.45249999999999</v>
      </c>
      <c r="K13367">
        <v>152.8835</v>
      </c>
      <c r="L13367" t="s">
        <v>16</v>
      </c>
      <c r="M13367">
        <v>0.77669999999999995</v>
      </c>
    </row>
    <row r="13368" spans="1:13" x14ac:dyDescent="0.25">
      <c r="A13368">
        <v>274801</v>
      </c>
      <c r="B13368">
        <v>1</v>
      </c>
      <c r="C13368" s="1">
        <v>42926</v>
      </c>
      <c r="D13368">
        <v>960995</v>
      </c>
      <c r="E13368">
        <v>1607</v>
      </c>
      <c r="F13368">
        <v>1</v>
      </c>
      <c r="G13368">
        <v>233.98699999999999</v>
      </c>
      <c r="H13368" s="1">
        <v>42928</v>
      </c>
      <c r="I13368">
        <v>999999</v>
      </c>
      <c r="J13368">
        <v>222.2876</v>
      </c>
      <c r="K13368">
        <v>107.601</v>
      </c>
      <c r="L13368" t="s">
        <v>16</v>
      </c>
      <c r="M13368">
        <v>0.77669999999999995</v>
      </c>
    </row>
    <row r="13369" spans="1:13" x14ac:dyDescent="0.25">
      <c r="A13369">
        <v>274900</v>
      </c>
      <c r="B13369">
        <v>0</v>
      </c>
      <c r="C13369" s="1">
        <v>42927</v>
      </c>
      <c r="D13369">
        <v>1681087</v>
      </c>
      <c r="E13369">
        <v>441</v>
      </c>
      <c r="F13369">
        <v>1</v>
      </c>
      <c r="G13369">
        <v>344.85</v>
      </c>
      <c r="H13369" s="1">
        <v>42927</v>
      </c>
      <c r="I13369">
        <v>510</v>
      </c>
      <c r="J13369">
        <v>344.85</v>
      </c>
      <c r="K13369">
        <v>175.815</v>
      </c>
      <c r="L13369" t="s">
        <v>13</v>
      </c>
      <c r="M13369">
        <v>1</v>
      </c>
    </row>
    <row r="13370" spans="1:13" x14ac:dyDescent="0.25">
      <c r="A13370">
        <v>274901</v>
      </c>
      <c r="B13370">
        <v>0</v>
      </c>
      <c r="C13370" s="1">
        <v>42927</v>
      </c>
      <c r="D13370">
        <v>426093</v>
      </c>
      <c r="E13370">
        <v>130</v>
      </c>
      <c r="F13370">
        <v>2</v>
      </c>
      <c r="G13370">
        <v>190</v>
      </c>
      <c r="H13370" s="1">
        <v>42927</v>
      </c>
      <c r="I13370">
        <v>190</v>
      </c>
      <c r="J13370">
        <v>169.1</v>
      </c>
      <c r="K13370">
        <v>96.871499999999997</v>
      </c>
      <c r="L13370" t="s">
        <v>14</v>
      </c>
      <c r="M13370">
        <v>0.87680000000000002</v>
      </c>
    </row>
    <row r="13371" spans="1:13" x14ac:dyDescent="0.25">
      <c r="A13371">
        <v>274901</v>
      </c>
      <c r="B13371">
        <v>1</v>
      </c>
      <c r="C13371" s="1">
        <v>42927</v>
      </c>
      <c r="D13371">
        <v>426093</v>
      </c>
      <c r="E13371">
        <v>1648</v>
      </c>
      <c r="F13371">
        <v>1</v>
      </c>
      <c r="G13371">
        <v>142.98699999999999</v>
      </c>
      <c r="H13371" s="1">
        <v>42927</v>
      </c>
      <c r="I13371">
        <v>190</v>
      </c>
      <c r="J13371">
        <v>142.98699999999999</v>
      </c>
      <c r="K13371">
        <v>72.903999999999996</v>
      </c>
      <c r="L13371" t="s">
        <v>14</v>
      </c>
      <c r="M13371">
        <v>0.87680000000000002</v>
      </c>
    </row>
    <row r="13372" spans="1:13" x14ac:dyDescent="0.25">
      <c r="A13372">
        <v>274901</v>
      </c>
      <c r="B13372">
        <v>2</v>
      </c>
      <c r="C13372" s="1">
        <v>42927</v>
      </c>
      <c r="D13372">
        <v>426093</v>
      </c>
      <c r="E13372">
        <v>486</v>
      </c>
      <c r="F13372">
        <v>5</v>
      </c>
      <c r="G13372">
        <v>103.5</v>
      </c>
      <c r="H13372" s="1">
        <v>42927</v>
      </c>
      <c r="I13372">
        <v>190</v>
      </c>
      <c r="J13372">
        <v>89.01</v>
      </c>
      <c r="K13372">
        <v>52.77</v>
      </c>
      <c r="L13372" t="s">
        <v>14</v>
      </c>
      <c r="M13372">
        <v>0.87680000000000002</v>
      </c>
    </row>
    <row r="13373" spans="1:13" x14ac:dyDescent="0.25">
      <c r="A13373">
        <v>274902</v>
      </c>
      <c r="B13373">
        <v>0</v>
      </c>
      <c r="C13373" s="1">
        <v>42927</v>
      </c>
      <c r="D13373">
        <v>1579758</v>
      </c>
      <c r="E13373">
        <v>132</v>
      </c>
      <c r="F13373">
        <v>1</v>
      </c>
      <c r="G13373">
        <v>190</v>
      </c>
      <c r="H13373" s="1">
        <v>42928</v>
      </c>
      <c r="I13373">
        <v>999999</v>
      </c>
      <c r="J13373">
        <v>174.8</v>
      </c>
      <c r="K13373">
        <v>96.871499999999997</v>
      </c>
      <c r="L13373" t="s">
        <v>13</v>
      </c>
      <c r="M13373">
        <v>1</v>
      </c>
    </row>
    <row r="13374" spans="1:13" x14ac:dyDescent="0.25">
      <c r="A13374">
        <v>275000</v>
      </c>
      <c r="B13374">
        <v>0</v>
      </c>
      <c r="C13374" s="1">
        <v>42928</v>
      </c>
      <c r="D13374">
        <v>215446</v>
      </c>
      <c r="E13374">
        <v>1335</v>
      </c>
      <c r="F13374">
        <v>5</v>
      </c>
      <c r="G13374">
        <v>56.265999999999998</v>
      </c>
      <c r="H13374" s="1">
        <v>42928</v>
      </c>
      <c r="I13374">
        <v>100</v>
      </c>
      <c r="J13374">
        <v>49.514000000000003</v>
      </c>
      <c r="K13374">
        <v>25.872</v>
      </c>
      <c r="L13374" t="s">
        <v>15</v>
      </c>
      <c r="M13374">
        <v>1.2934000000000001</v>
      </c>
    </row>
    <row r="13375" spans="1:13" x14ac:dyDescent="0.25">
      <c r="A13375">
        <v>275000</v>
      </c>
      <c r="B13375">
        <v>1</v>
      </c>
      <c r="C13375" s="1">
        <v>42928</v>
      </c>
      <c r="D13375">
        <v>215446</v>
      </c>
      <c r="E13375">
        <v>175</v>
      </c>
      <c r="F13375">
        <v>1</v>
      </c>
      <c r="G13375">
        <v>111.05500000000001</v>
      </c>
      <c r="H13375" s="1">
        <v>42928</v>
      </c>
      <c r="I13375">
        <v>100</v>
      </c>
      <c r="J13375">
        <v>95.507300000000001</v>
      </c>
      <c r="K13375">
        <v>51.072000000000003</v>
      </c>
      <c r="L13375" t="s">
        <v>15</v>
      </c>
      <c r="M13375">
        <v>1.2934000000000001</v>
      </c>
    </row>
    <row r="13376" spans="1:13" x14ac:dyDescent="0.25">
      <c r="A13376">
        <v>275001</v>
      </c>
      <c r="B13376">
        <v>0</v>
      </c>
      <c r="C13376" s="1">
        <v>42928</v>
      </c>
      <c r="D13376">
        <v>823079</v>
      </c>
      <c r="E13376">
        <v>1602</v>
      </c>
      <c r="F13376">
        <v>10</v>
      </c>
      <c r="G13376">
        <v>233.98699999999999</v>
      </c>
      <c r="H13376" s="1">
        <v>42928</v>
      </c>
      <c r="I13376">
        <v>330</v>
      </c>
      <c r="J13376">
        <v>233.98699999999999</v>
      </c>
      <c r="K13376">
        <v>107.601</v>
      </c>
      <c r="L13376" t="s">
        <v>14</v>
      </c>
      <c r="M13376">
        <v>0.87339999999999995</v>
      </c>
    </row>
    <row r="13377" spans="1:13" x14ac:dyDescent="0.25">
      <c r="A13377">
        <v>275001</v>
      </c>
      <c r="B13377">
        <v>1</v>
      </c>
      <c r="C13377" s="1">
        <v>42928</v>
      </c>
      <c r="D13377">
        <v>823079</v>
      </c>
      <c r="E13377">
        <v>123</v>
      </c>
      <c r="F13377">
        <v>2</v>
      </c>
      <c r="G13377">
        <v>265.9905</v>
      </c>
      <c r="H13377" s="1">
        <v>42928</v>
      </c>
      <c r="I13377">
        <v>330</v>
      </c>
      <c r="J13377">
        <v>239.3914</v>
      </c>
      <c r="K13377">
        <v>122.322</v>
      </c>
      <c r="L13377" t="s">
        <v>14</v>
      </c>
      <c r="M13377">
        <v>0.87339999999999995</v>
      </c>
    </row>
    <row r="13378" spans="1:13" x14ac:dyDescent="0.25">
      <c r="A13378">
        <v>275001</v>
      </c>
      <c r="B13378">
        <v>2</v>
      </c>
      <c r="C13378" s="1">
        <v>42928</v>
      </c>
      <c r="D13378">
        <v>823079</v>
      </c>
      <c r="E13378">
        <v>2510</v>
      </c>
      <c r="F13378">
        <v>5</v>
      </c>
      <c r="G13378">
        <v>5.6840000000000002</v>
      </c>
      <c r="H13378" s="1">
        <v>42928</v>
      </c>
      <c r="I13378">
        <v>330</v>
      </c>
      <c r="J13378">
        <v>5.6840000000000002</v>
      </c>
      <c r="K13378">
        <v>2.8980000000000001</v>
      </c>
      <c r="L13378" t="s">
        <v>14</v>
      </c>
      <c r="M13378">
        <v>0.87339999999999995</v>
      </c>
    </row>
    <row r="13379" spans="1:13" x14ac:dyDescent="0.25">
      <c r="A13379">
        <v>275001</v>
      </c>
      <c r="B13379">
        <v>3</v>
      </c>
      <c r="C13379" s="1">
        <v>42928</v>
      </c>
      <c r="D13379">
        <v>823079</v>
      </c>
      <c r="E13379">
        <v>1672</v>
      </c>
      <c r="F13379">
        <v>8</v>
      </c>
      <c r="G13379">
        <v>15.201000000000001</v>
      </c>
      <c r="H13379" s="1">
        <v>42928</v>
      </c>
      <c r="I13379">
        <v>330</v>
      </c>
      <c r="J13379">
        <v>14.5929</v>
      </c>
      <c r="K13379">
        <v>5.04</v>
      </c>
      <c r="L13379" t="s">
        <v>14</v>
      </c>
      <c r="M13379">
        <v>0.87339999999999995</v>
      </c>
    </row>
    <row r="13380" spans="1:13" x14ac:dyDescent="0.25">
      <c r="A13380">
        <v>275001</v>
      </c>
      <c r="B13380">
        <v>4</v>
      </c>
      <c r="C13380" s="1">
        <v>42928</v>
      </c>
      <c r="D13380">
        <v>823079</v>
      </c>
      <c r="E13380">
        <v>1831</v>
      </c>
      <c r="F13380">
        <v>5</v>
      </c>
      <c r="G13380">
        <v>899.1</v>
      </c>
      <c r="H13380" s="1">
        <v>42928</v>
      </c>
      <c r="I13380">
        <v>330</v>
      </c>
      <c r="J13380">
        <v>818.18100000000004</v>
      </c>
      <c r="K13380">
        <v>458.38799999999998</v>
      </c>
      <c r="L13380" t="s">
        <v>14</v>
      </c>
      <c r="M13380">
        <v>0.87339999999999995</v>
      </c>
    </row>
    <row r="13381" spans="1:13" x14ac:dyDescent="0.25">
      <c r="A13381">
        <v>275001</v>
      </c>
      <c r="B13381">
        <v>5</v>
      </c>
      <c r="C13381" s="1">
        <v>42928</v>
      </c>
      <c r="D13381">
        <v>823079</v>
      </c>
      <c r="E13381">
        <v>130</v>
      </c>
      <c r="F13381">
        <v>2</v>
      </c>
      <c r="G13381">
        <v>190</v>
      </c>
      <c r="H13381" s="1">
        <v>42928</v>
      </c>
      <c r="I13381">
        <v>330</v>
      </c>
      <c r="J13381">
        <v>167.2</v>
      </c>
      <c r="K13381">
        <v>96.871499999999997</v>
      </c>
      <c r="L13381" t="s">
        <v>14</v>
      </c>
      <c r="M13381">
        <v>0.87339999999999995</v>
      </c>
    </row>
    <row r="13382" spans="1:13" x14ac:dyDescent="0.25">
      <c r="A13382">
        <v>275002</v>
      </c>
      <c r="B13382">
        <v>0</v>
      </c>
      <c r="C13382" s="1">
        <v>42928</v>
      </c>
      <c r="D13382">
        <v>1381153</v>
      </c>
      <c r="E13382">
        <v>1612</v>
      </c>
      <c r="F13382">
        <v>1</v>
      </c>
      <c r="G13382">
        <v>233.98699999999999</v>
      </c>
      <c r="H13382" s="1">
        <v>42928</v>
      </c>
      <c r="I13382">
        <v>670</v>
      </c>
      <c r="J13382">
        <v>201.22880000000001</v>
      </c>
      <c r="K13382">
        <v>107.601</v>
      </c>
      <c r="L13382" t="s">
        <v>13</v>
      </c>
      <c r="M13382">
        <v>1</v>
      </c>
    </row>
    <row r="13383" spans="1:13" x14ac:dyDescent="0.25">
      <c r="A13383">
        <v>275003</v>
      </c>
      <c r="B13383">
        <v>0</v>
      </c>
      <c r="C13383" s="1">
        <v>42928</v>
      </c>
      <c r="D13383">
        <v>1576898</v>
      </c>
      <c r="E13383">
        <v>1578</v>
      </c>
      <c r="F13383">
        <v>5</v>
      </c>
      <c r="G13383">
        <v>284.7</v>
      </c>
      <c r="H13383" s="1">
        <v>42928</v>
      </c>
      <c r="I13383">
        <v>500</v>
      </c>
      <c r="J13383">
        <v>284.7</v>
      </c>
      <c r="K13383">
        <v>94.328000000000003</v>
      </c>
      <c r="L13383" t="s">
        <v>13</v>
      </c>
      <c r="M13383">
        <v>1</v>
      </c>
    </row>
    <row r="13384" spans="1:13" x14ac:dyDescent="0.25">
      <c r="A13384">
        <v>275004</v>
      </c>
      <c r="B13384">
        <v>0</v>
      </c>
      <c r="C13384" s="1">
        <v>42928</v>
      </c>
      <c r="D13384">
        <v>1902001</v>
      </c>
      <c r="E13384">
        <v>534</v>
      </c>
      <c r="F13384">
        <v>6</v>
      </c>
      <c r="G13384">
        <v>208.5</v>
      </c>
      <c r="H13384" s="1">
        <v>42928</v>
      </c>
      <c r="I13384">
        <v>560</v>
      </c>
      <c r="J13384">
        <v>193.905</v>
      </c>
      <c r="K13384">
        <v>106.30500000000001</v>
      </c>
      <c r="L13384" t="s">
        <v>13</v>
      </c>
      <c r="M13384">
        <v>1</v>
      </c>
    </row>
    <row r="13385" spans="1:13" x14ac:dyDescent="0.25">
      <c r="A13385">
        <v>275004</v>
      </c>
      <c r="B13385">
        <v>1</v>
      </c>
      <c r="C13385" s="1">
        <v>42928</v>
      </c>
      <c r="D13385">
        <v>1902001</v>
      </c>
      <c r="E13385">
        <v>2493</v>
      </c>
      <c r="F13385">
        <v>2</v>
      </c>
      <c r="G13385">
        <v>34.985999999999997</v>
      </c>
      <c r="H13385" s="1">
        <v>42928</v>
      </c>
      <c r="I13385">
        <v>560</v>
      </c>
      <c r="J13385">
        <v>30.787600000000001</v>
      </c>
      <c r="K13385">
        <v>17.835999999999999</v>
      </c>
      <c r="L13385" t="s">
        <v>13</v>
      </c>
      <c r="M13385">
        <v>1</v>
      </c>
    </row>
    <row r="13386" spans="1:13" x14ac:dyDescent="0.25">
      <c r="A13386">
        <v>275100</v>
      </c>
      <c r="B13386">
        <v>0</v>
      </c>
      <c r="C13386" s="1">
        <v>42929</v>
      </c>
      <c r="D13386">
        <v>2098291</v>
      </c>
      <c r="E13386">
        <v>1865</v>
      </c>
      <c r="F13386">
        <v>1</v>
      </c>
      <c r="G13386">
        <v>1439.91</v>
      </c>
      <c r="H13386" s="1">
        <v>42932</v>
      </c>
      <c r="I13386">
        <v>999999</v>
      </c>
      <c r="J13386">
        <v>1295.9190000000001</v>
      </c>
      <c r="K13386">
        <v>734.11199999999997</v>
      </c>
      <c r="L13386" t="s">
        <v>13</v>
      </c>
      <c r="M13386">
        <v>1</v>
      </c>
    </row>
    <row r="13387" spans="1:13" x14ac:dyDescent="0.25">
      <c r="A13387">
        <v>275100</v>
      </c>
      <c r="B13387">
        <v>1</v>
      </c>
      <c r="C13387" s="1">
        <v>42929</v>
      </c>
      <c r="D13387">
        <v>2098291</v>
      </c>
      <c r="E13387">
        <v>1573</v>
      </c>
      <c r="F13387">
        <v>3</v>
      </c>
      <c r="G13387">
        <v>76.686999999999998</v>
      </c>
      <c r="H13387" s="1">
        <v>42932</v>
      </c>
      <c r="I13387">
        <v>999999</v>
      </c>
      <c r="J13387">
        <v>70.552000000000007</v>
      </c>
      <c r="K13387">
        <v>35.268999999999998</v>
      </c>
      <c r="L13387" t="s">
        <v>13</v>
      </c>
      <c r="M13387">
        <v>1</v>
      </c>
    </row>
    <row r="13388" spans="1:13" x14ac:dyDescent="0.25">
      <c r="A13388">
        <v>275100</v>
      </c>
      <c r="B13388">
        <v>2</v>
      </c>
      <c r="C13388" s="1">
        <v>42929</v>
      </c>
      <c r="D13388">
        <v>2098291</v>
      </c>
      <c r="E13388">
        <v>1583</v>
      </c>
      <c r="F13388">
        <v>9</v>
      </c>
      <c r="G13388">
        <v>18.056999999999999</v>
      </c>
      <c r="H13388" s="1">
        <v>42932</v>
      </c>
      <c r="I13388">
        <v>999999</v>
      </c>
      <c r="J13388">
        <v>18.056999999999999</v>
      </c>
      <c r="K13388">
        <v>8.3070000000000004</v>
      </c>
      <c r="L13388" t="s">
        <v>13</v>
      </c>
      <c r="M13388">
        <v>1</v>
      </c>
    </row>
    <row r="13389" spans="1:13" x14ac:dyDescent="0.25">
      <c r="A13389">
        <v>275101</v>
      </c>
      <c r="B13389">
        <v>0</v>
      </c>
      <c r="C13389" s="1">
        <v>42929</v>
      </c>
      <c r="D13389">
        <v>1438425</v>
      </c>
      <c r="E13389">
        <v>1588</v>
      </c>
      <c r="F13389">
        <v>1</v>
      </c>
      <c r="G13389">
        <v>18.056999999999999</v>
      </c>
      <c r="H13389" s="1">
        <v>42934</v>
      </c>
      <c r="I13389">
        <v>999999</v>
      </c>
      <c r="J13389">
        <v>16.612400000000001</v>
      </c>
      <c r="K13389">
        <v>8.3070000000000004</v>
      </c>
      <c r="L13389" t="s">
        <v>13</v>
      </c>
      <c r="M13389">
        <v>1</v>
      </c>
    </row>
    <row r="13390" spans="1:13" x14ac:dyDescent="0.25">
      <c r="A13390">
        <v>275101</v>
      </c>
      <c r="B13390">
        <v>1</v>
      </c>
      <c r="C13390" s="1">
        <v>42929</v>
      </c>
      <c r="D13390">
        <v>1438425</v>
      </c>
      <c r="E13390">
        <v>1572</v>
      </c>
      <c r="F13390">
        <v>2</v>
      </c>
      <c r="G13390">
        <v>75.387</v>
      </c>
      <c r="H13390" s="1">
        <v>42934</v>
      </c>
      <c r="I13390">
        <v>999999</v>
      </c>
      <c r="J13390">
        <v>69.355999999999995</v>
      </c>
      <c r="K13390">
        <v>34.670999999999999</v>
      </c>
      <c r="L13390" t="s">
        <v>13</v>
      </c>
      <c r="M13390">
        <v>1</v>
      </c>
    </row>
    <row r="13391" spans="1:13" x14ac:dyDescent="0.25">
      <c r="A13391">
        <v>275102</v>
      </c>
      <c r="B13391">
        <v>0</v>
      </c>
      <c r="C13391" s="1">
        <v>42929</v>
      </c>
      <c r="D13391">
        <v>1936053</v>
      </c>
      <c r="E13391">
        <v>1447</v>
      </c>
      <c r="F13391">
        <v>4</v>
      </c>
      <c r="G13391">
        <v>418.6</v>
      </c>
      <c r="H13391" s="1">
        <v>42929</v>
      </c>
      <c r="I13391">
        <v>570</v>
      </c>
      <c r="J13391">
        <v>418.6</v>
      </c>
      <c r="K13391">
        <v>192.5</v>
      </c>
      <c r="L13391" t="s">
        <v>13</v>
      </c>
      <c r="M13391">
        <v>1</v>
      </c>
    </row>
    <row r="13392" spans="1:13" x14ac:dyDescent="0.25">
      <c r="A13392">
        <v>275102</v>
      </c>
      <c r="B13392">
        <v>1</v>
      </c>
      <c r="C13392" s="1">
        <v>42929</v>
      </c>
      <c r="D13392">
        <v>1936053</v>
      </c>
      <c r="E13392">
        <v>2513</v>
      </c>
      <c r="F13392">
        <v>3</v>
      </c>
      <c r="G13392">
        <v>181.98599999999999</v>
      </c>
      <c r="H13392" s="1">
        <v>42929</v>
      </c>
      <c r="I13392">
        <v>570</v>
      </c>
      <c r="J13392">
        <v>181.98599999999999</v>
      </c>
      <c r="K13392">
        <v>60.298000000000002</v>
      </c>
      <c r="L13392" t="s">
        <v>13</v>
      </c>
      <c r="M13392">
        <v>1</v>
      </c>
    </row>
    <row r="13393" spans="1:13" x14ac:dyDescent="0.25">
      <c r="A13393">
        <v>275102</v>
      </c>
      <c r="B13393">
        <v>2</v>
      </c>
      <c r="C13393" s="1">
        <v>42929</v>
      </c>
      <c r="D13393">
        <v>1936053</v>
      </c>
      <c r="E13393">
        <v>1685</v>
      </c>
      <c r="F13393">
        <v>1</v>
      </c>
      <c r="G13393">
        <v>4.851</v>
      </c>
      <c r="H13393" s="1">
        <v>42929</v>
      </c>
      <c r="I13393">
        <v>570</v>
      </c>
      <c r="J13393">
        <v>4.851</v>
      </c>
      <c r="K13393">
        <v>2.4750000000000001</v>
      </c>
      <c r="L13393" t="s">
        <v>13</v>
      </c>
      <c r="M13393">
        <v>1</v>
      </c>
    </row>
    <row r="13394" spans="1:13" x14ac:dyDescent="0.25">
      <c r="A13394">
        <v>275103</v>
      </c>
      <c r="B13394">
        <v>0</v>
      </c>
      <c r="C13394" s="1">
        <v>42929</v>
      </c>
      <c r="D13394">
        <v>1242132</v>
      </c>
      <c r="E13394">
        <v>162</v>
      </c>
      <c r="F13394">
        <v>1</v>
      </c>
      <c r="G13394">
        <v>1512.59</v>
      </c>
      <c r="H13394" s="1">
        <v>42929</v>
      </c>
      <c r="I13394">
        <v>585</v>
      </c>
      <c r="J13394">
        <v>1467.2122999999999</v>
      </c>
      <c r="K13394">
        <v>501.15350000000001</v>
      </c>
      <c r="L13394" t="s">
        <v>13</v>
      </c>
      <c r="M13394">
        <v>1</v>
      </c>
    </row>
    <row r="13395" spans="1:13" x14ac:dyDescent="0.25">
      <c r="A13395">
        <v>275103</v>
      </c>
      <c r="B13395">
        <v>1</v>
      </c>
      <c r="C13395" s="1">
        <v>42929</v>
      </c>
      <c r="D13395">
        <v>1242132</v>
      </c>
      <c r="E13395">
        <v>1450</v>
      </c>
      <c r="F13395">
        <v>2</v>
      </c>
      <c r="G13395">
        <v>431.2</v>
      </c>
      <c r="H13395" s="1">
        <v>42929</v>
      </c>
      <c r="I13395">
        <v>585</v>
      </c>
      <c r="J13395">
        <v>431.2</v>
      </c>
      <c r="K13395">
        <v>198.29599999999999</v>
      </c>
      <c r="L13395" t="s">
        <v>13</v>
      </c>
      <c r="M13395">
        <v>1</v>
      </c>
    </row>
    <row r="13396" spans="1:13" x14ac:dyDescent="0.25">
      <c r="A13396">
        <v>275104</v>
      </c>
      <c r="B13396">
        <v>0</v>
      </c>
      <c r="C13396" s="1">
        <v>42929</v>
      </c>
      <c r="D13396">
        <v>2085890</v>
      </c>
      <c r="E13396">
        <v>433</v>
      </c>
      <c r="F13396">
        <v>2</v>
      </c>
      <c r="G13396">
        <v>1453.5</v>
      </c>
      <c r="H13396" s="1">
        <v>42933</v>
      </c>
      <c r="I13396">
        <v>999999</v>
      </c>
      <c r="J13396">
        <v>1453.5</v>
      </c>
      <c r="K13396">
        <v>481.57499999999999</v>
      </c>
      <c r="L13396" t="s">
        <v>13</v>
      </c>
      <c r="M13396">
        <v>1</v>
      </c>
    </row>
    <row r="13397" spans="1:13" x14ac:dyDescent="0.25">
      <c r="A13397">
        <v>275104</v>
      </c>
      <c r="B13397">
        <v>1</v>
      </c>
      <c r="C13397" s="1">
        <v>42929</v>
      </c>
      <c r="D13397">
        <v>2085890</v>
      </c>
      <c r="E13397">
        <v>168</v>
      </c>
      <c r="F13397">
        <v>2</v>
      </c>
      <c r="G13397">
        <v>122.55</v>
      </c>
      <c r="H13397" s="1">
        <v>42933</v>
      </c>
      <c r="I13397">
        <v>999999</v>
      </c>
      <c r="J13397">
        <v>110.295</v>
      </c>
      <c r="K13397">
        <v>56.353999999999999</v>
      </c>
      <c r="L13397" t="s">
        <v>13</v>
      </c>
      <c r="M13397">
        <v>1</v>
      </c>
    </row>
    <row r="13398" spans="1:13" x14ac:dyDescent="0.25">
      <c r="A13398">
        <v>275104</v>
      </c>
      <c r="B13398">
        <v>2</v>
      </c>
      <c r="C13398" s="1">
        <v>42929</v>
      </c>
      <c r="D13398">
        <v>2085890</v>
      </c>
      <c r="E13398">
        <v>1461</v>
      </c>
      <c r="F13398">
        <v>1</v>
      </c>
      <c r="G13398">
        <v>431.2</v>
      </c>
      <c r="H13398" s="1">
        <v>42933</v>
      </c>
      <c r="I13398">
        <v>999999</v>
      </c>
      <c r="J13398">
        <v>383.76799999999997</v>
      </c>
      <c r="K13398">
        <v>198.29599999999999</v>
      </c>
      <c r="L13398" t="s">
        <v>13</v>
      </c>
      <c r="M13398">
        <v>1</v>
      </c>
    </row>
    <row r="13399" spans="1:13" x14ac:dyDescent="0.25">
      <c r="A13399">
        <v>275200</v>
      </c>
      <c r="B13399">
        <v>0</v>
      </c>
      <c r="C13399" s="1">
        <v>42930</v>
      </c>
      <c r="D13399">
        <v>2021576</v>
      </c>
      <c r="E13399">
        <v>871</v>
      </c>
      <c r="F13399">
        <v>1</v>
      </c>
      <c r="G13399">
        <v>31.44</v>
      </c>
      <c r="H13399" s="1">
        <v>42930</v>
      </c>
      <c r="I13399">
        <v>530</v>
      </c>
      <c r="J13399">
        <v>31.44</v>
      </c>
      <c r="K13399">
        <v>16.035</v>
      </c>
      <c r="L13399" t="s">
        <v>13</v>
      </c>
      <c r="M13399">
        <v>1</v>
      </c>
    </row>
    <row r="13400" spans="1:13" x14ac:dyDescent="0.25">
      <c r="A13400">
        <v>275201</v>
      </c>
      <c r="B13400">
        <v>0</v>
      </c>
      <c r="C13400" s="1">
        <v>42930</v>
      </c>
      <c r="D13400">
        <v>1920224</v>
      </c>
      <c r="E13400">
        <v>443</v>
      </c>
      <c r="F13400">
        <v>3</v>
      </c>
      <c r="G13400">
        <v>523.5</v>
      </c>
      <c r="H13400" s="1">
        <v>42930</v>
      </c>
      <c r="I13400">
        <v>550</v>
      </c>
      <c r="J13400">
        <v>465.91500000000002</v>
      </c>
      <c r="K13400">
        <v>240.73500000000001</v>
      </c>
      <c r="L13400" t="s">
        <v>13</v>
      </c>
      <c r="M13400">
        <v>1</v>
      </c>
    </row>
    <row r="13401" spans="1:13" x14ac:dyDescent="0.25">
      <c r="A13401">
        <v>275202</v>
      </c>
      <c r="B13401">
        <v>0</v>
      </c>
      <c r="C13401" s="1">
        <v>42930</v>
      </c>
      <c r="D13401">
        <v>1959248</v>
      </c>
      <c r="E13401">
        <v>1783</v>
      </c>
      <c r="F13401">
        <v>1</v>
      </c>
      <c r="G13401">
        <v>38.700000000000003</v>
      </c>
      <c r="H13401" s="1">
        <v>42930</v>
      </c>
      <c r="I13401">
        <v>430</v>
      </c>
      <c r="J13401">
        <v>38.700000000000003</v>
      </c>
      <c r="K13401">
        <v>19.728000000000002</v>
      </c>
      <c r="L13401" t="s">
        <v>13</v>
      </c>
      <c r="M13401">
        <v>1</v>
      </c>
    </row>
    <row r="13402" spans="1:13" x14ac:dyDescent="0.25">
      <c r="A13402">
        <v>275300</v>
      </c>
      <c r="B13402">
        <v>0</v>
      </c>
      <c r="C13402" s="1">
        <v>42931</v>
      </c>
      <c r="D13402">
        <v>1473409</v>
      </c>
      <c r="E13402">
        <v>1589</v>
      </c>
      <c r="F13402">
        <v>3</v>
      </c>
      <c r="G13402">
        <v>12.987</v>
      </c>
      <c r="H13402" s="1">
        <v>42933</v>
      </c>
      <c r="I13402">
        <v>999999</v>
      </c>
      <c r="J13402">
        <v>11.818099999999999</v>
      </c>
      <c r="K13402">
        <v>6.617</v>
      </c>
      <c r="L13402" t="s">
        <v>13</v>
      </c>
      <c r="M13402">
        <v>1</v>
      </c>
    </row>
    <row r="13403" spans="1:13" x14ac:dyDescent="0.25">
      <c r="A13403">
        <v>275300</v>
      </c>
      <c r="B13403">
        <v>1</v>
      </c>
      <c r="C13403" s="1">
        <v>42931</v>
      </c>
      <c r="D13403">
        <v>1473409</v>
      </c>
      <c r="E13403">
        <v>949</v>
      </c>
      <c r="F13403">
        <v>7</v>
      </c>
      <c r="G13403">
        <v>294.8</v>
      </c>
      <c r="H13403" s="1">
        <v>42933</v>
      </c>
      <c r="I13403">
        <v>999999</v>
      </c>
      <c r="J13403">
        <v>274.16399999999999</v>
      </c>
      <c r="K13403">
        <v>97.668999999999997</v>
      </c>
      <c r="L13403" t="s">
        <v>13</v>
      </c>
      <c r="M13403">
        <v>1</v>
      </c>
    </row>
    <row r="13404" spans="1:13" x14ac:dyDescent="0.25">
      <c r="A13404">
        <v>275301</v>
      </c>
      <c r="B13404">
        <v>0</v>
      </c>
      <c r="C13404" s="1">
        <v>42931</v>
      </c>
      <c r="D13404">
        <v>221099</v>
      </c>
      <c r="E13404">
        <v>429</v>
      </c>
      <c r="F13404">
        <v>3</v>
      </c>
      <c r="G13404">
        <v>899.85</v>
      </c>
      <c r="H13404" s="1">
        <v>42931</v>
      </c>
      <c r="I13404">
        <v>72</v>
      </c>
      <c r="J13404">
        <v>899.85</v>
      </c>
      <c r="K13404">
        <v>413.80500000000001</v>
      </c>
      <c r="L13404" t="s">
        <v>15</v>
      </c>
      <c r="M13404">
        <v>1.2724</v>
      </c>
    </row>
    <row r="13405" spans="1:13" x14ac:dyDescent="0.25">
      <c r="A13405">
        <v>275302</v>
      </c>
      <c r="B13405">
        <v>0</v>
      </c>
      <c r="C13405" s="1">
        <v>42931</v>
      </c>
      <c r="D13405">
        <v>568798</v>
      </c>
      <c r="E13405">
        <v>1631</v>
      </c>
      <c r="F13405">
        <v>1</v>
      </c>
      <c r="G13405">
        <v>16.457999999999998</v>
      </c>
      <c r="H13405" s="1">
        <v>42931</v>
      </c>
      <c r="I13405">
        <v>200</v>
      </c>
      <c r="J13405">
        <v>15.141299999999999</v>
      </c>
      <c r="K13405">
        <v>7.5659999999999998</v>
      </c>
      <c r="L13405" t="s">
        <v>14</v>
      </c>
      <c r="M13405">
        <v>0.876</v>
      </c>
    </row>
    <row r="13406" spans="1:13" x14ac:dyDescent="0.25">
      <c r="A13406">
        <v>275302</v>
      </c>
      <c r="B13406">
        <v>1</v>
      </c>
      <c r="C13406" s="1">
        <v>42931</v>
      </c>
      <c r="D13406">
        <v>568798</v>
      </c>
      <c r="E13406">
        <v>427</v>
      </c>
      <c r="F13406">
        <v>4</v>
      </c>
      <c r="G13406">
        <v>703.5</v>
      </c>
      <c r="H13406" s="1">
        <v>42931</v>
      </c>
      <c r="I13406">
        <v>200</v>
      </c>
      <c r="J13406">
        <v>703.5</v>
      </c>
      <c r="K13406">
        <v>323.52</v>
      </c>
      <c r="L13406" t="s">
        <v>14</v>
      </c>
      <c r="M13406">
        <v>0.876</v>
      </c>
    </row>
    <row r="13407" spans="1:13" x14ac:dyDescent="0.25">
      <c r="A13407">
        <v>275303</v>
      </c>
      <c r="B13407">
        <v>0</v>
      </c>
      <c r="C13407" s="1">
        <v>42931</v>
      </c>
      <c r="D13407">
        <v>703957</v>
      </c>
      <c r="E13407">
        <v>959</v>
      </c>
      <c r="F13407">
        <v>1</v>
      </c>
      <c r="G13407">
        <v>220</v>
      </c>
      <c r="H13407" s="1">
        <v>42933</v>
      </c>
      <c r="I13407">
        <v>999999</v>
      </c>
      <c r="J13407">
        <v>211.2</v>
      </c>
      <c r="K13407">
        <v>72.885999999999996</v>
      </c>
      <c r="L13407" t="s">
        <v>14</v>
      </c>
      <c r="M13407">
        <v>0.876</v>
      </c>
    </row>
    <row r="13408" spans="1:13" x14ac:dyDescent="0.25">
      <c r="A13408">
        <v>275303</v>
      </c>
      <c r="B13408">
        <v>1</v>
      </c>
      <c r="C13408" s="1">
        <v>42931</v>
      </c>
      <c r="D13408">
        <v>703957</v>
      </c>
      <c r="E13408">
        <v>1695</v>
      </c>
      <c r="F13408">
        <v>5</v>
      </c>
      <c r="G13408">
        <v>4.4820000000000002</v>
      </c>
      <c r="H13408" s="1">
        <v>42933</v>
      </c>
      <c r="I13408">
        <v>999999</v>
      </c>
      <c r="J13408">
        <v>4.1681999999999997</v>
      </c>
      <c r="K13408">
        <v>2.286</v>
      </c>
      <c r="L13408" t="s">
        <v>14</v>
      </c>
      <c r="M13408">
        <v>0.876</v>
      </c>
    </row>
    <row r="13409" spans="1:13" x14ac:dyDescent="0.25">
      <c r="A13409">
        <v>275303</v>
      </c>
      <c r="B13409">
        <v>2</v>
      </c>
      <c r="C13409" s="1">
        <v>42931</v>
      </c>
      <c r="D13409">
        <v>703957</v>
      </c>
      <c r="E13409">
        <v>1594</v>
      </c>
      <c r="F13409">
        <v>1</v>
      </c>
      <c r="G13409">
        <v>12.987</v>
      </c>
      <c r="H13409" s="1">
        <v>42933</v>
      </c>
      <c r="I13409">
        <v>999999</v>
      </c>
      <c r="J13409">
        <v>11.6883</v>
      </c>
      <c r="K13409">
        <v>6.617</v>
      </c>
      <c r="L13409" t="s">
        <v>14</v>
      </c>
      <c r="M13409">
        <v>0.876</v>
      </c>
    </row>
    <row r="13410" spans="1:13" x14ac:dyDescent="0.25">
      <c r="A13410">
        <v>275303</v>
      </c>
      <c r="B13410">
        <v>3</v>
      </c>
      <c r="C13410" s="1">
        <v>42931</v>
      </c>
      <c r="D13410">
        <v>703957</v>
      </c>
      <c r="E13410">
        <v>1083</v>
      </c>
      <c r="F13410">
        <v>6</v>
      </c>
      <c r="G13410">
        <v>393.8</v>
      </c>
      <c r="H13410" s="1">
        <v>42933</v>
      </c>
      <c r="I13410">
        <v>999999</v>
      </c>
      <c r="J13410">
        <v>342.60599999999999</v>
      </c>
      <c r="K13410">
        <v>181.09299999999999</v>
      </c>
      <c r="L13410" t="s">
        <v>14</v>
      </c>
      <c r="M13410">
        <v>0.876</v>
      </c>
    </row>
    <row r="13411" spans="1:13" x14ac:dyDescent="0.25">
      <c r="A13411">
        <v>275304</v>
      </c>
      <c r="B13411">
        <v>0</v>
      </c>
      <c r="C13411" s="1">
        <v>42931</v>
      </c>
      <c r="D13411">
        <v>915291</v>
      </c>
      <c r="E13411">
        <v>1513</v>
      </c>
      <c r="F13411">
        <v>1</v>
      </c>
      <c r="G13411">
        <v>376.6</v>
      </c>
      <c r="H13411" s="1">
        <v>42931</v>
      </c>
      <c r="I13411">
        <v>370</v>
      </c>
      <c r="J13411">
        <v>376.6</v>
      </c>
      <c r="K13411">
        <v>173.18</v>
      </c>
      <c r="L13411" t="s">
        <v>16</v>
      </c>
      <c r="M13411">
        <v>0.77080000000000004</v>
      </c>
    </row>
    <row r="13412" spans="1:13" x14ac:dyDescent="0.25">
      <c r="A13412">
        <v>275305</v>
      </c>
      <c r="B13412">
        <v>0</v>
      </c>
      <c r="C13412" s="1">
        <v>42931</v>
      </c>
      <c r="D13412">
        <v>437668</v>
      </c>
      <c r="E13412">
        <v>236</v>
      </c>
      <c r="F13412">
        <v>3</v>
      </c>
      <c r="G13412">
        <v>1053.55</v>
      </c>
      <c r="H13412" s="1">
        <v>42935</v>
      </c>
      <c r="I13412">
        <v>999999</v>
      </c>
      <c r="J13412">
        <v>937.65949999999998</v>
      </c>
      <c r="K13412">
        <v>349.05849999999998</v>
      </c>
      <c r="L13412" t="s">
        <v>14</v>
      </c>
      <c r="M13412">
        <v>0.876</v>
      </c>
    </row>
    <row r="13413" spans="1:13" x14ac:dyDescent="0.25">
      <c r="A13413">
        <v>275306</v>
      </c>
      <c r="B13413">
        <v>0</v>
      </c>
      <c r="C13413" s="1">
        <v>42931</v>
      </c>
      <c r="D13413">
        <v>1877679</v>
      </c>
      <c r="E13413">
        <v>2020</v>
      </c>
      <c r="F13413">
        <v>1</v>
      </c>
      <c r="G13413">
        <v>179.99100000000001</v>
      </c>
      <c r="H13413" s="1">
        <v>42934</v>
      </c>
      <c r="I13413">
        <v>999999</v>
      </c>
      <c r="J13413">
        <v>156.59209999999999</v>
      </c>
      <c r="K13413">
        <v>82.772999999999996</v>
      </c>
      <c r="L13413" t="s">
        <v>13</v>
      </c>
      <c r="M13413">
        <v>1</v>
      </c>
    </row>
    <row r="13414" spans="1:13" x14ac:dyDescent="0.25">
      <c r="A13414">
        <v>275500</v>
      </c>
      <c r="B13414">
        <v>0</v>
      </c>
      <c r="C13414" s="1">
        <v>42933</v>
      </c>
      <c r="D13414">
        <v>1011273</v>
      </c>
      <c r="E13414">
        <v>1449</v>
      </c>
      <c r="F13414">
        <v>1</v>
      </c>
      <c r="G13414">
        <v>420</v>
      </c>
      <c r="H13414" s="1">
        <v>42935</v>
      </c>
      <c r="I13414">
        <v>999999</v>
      </c>
      <c r="J13414">
        <v>420</v>
      </c>
      <c r="K13414">
        <v>193.14400000000001</v>
      </c>
      <c r="L13414" t="s">
        <v>16</v>
      </c>
      <c r="M13414">
        <v>0.76559999999999995</v>
      </c>
    </row>
    <row r="13415" spans="1:13" x14ac:dyDescent="0.25">
      <c r="A13415">
        <v>275500</v>
      </c>
      <c r="B13415">
        <v>1</v>
      </c>
      <c r="C13415" s="1">
        <v>42933</v>
      </c>
      <c r="D13415">
        <v>1011273</v>
      </c>
      <c r="E13415">
        <v>537</v>
      </c>
      <c r="F13415">
        <v>5</v>
      </c>
      <c r="G13415">
        <v>193.5</v>
      </c>
      <c r="H13415" s="1">
        <v>42935</v>
      </c>
      <c r="I13415">
        <v>999999</v>
      </c>
      <c r="J13415">
        <v>170.28</v>
      </c>
      <c r="K13415">
        <v>98.655000000000001</v>
      </c>
      <c r="L13415" t="s">
        <v>16</v>
      </c>
      <c r="M13415">
        <v>0.76559999999999995</v>
      </c>
    </row>
    <row r="13416" spans="1:13" x14ac:dyDescent="0.25">
      <c r="A13416">
        <v>275500</v>
      </c>
      <c r="B13416">
        <v>2</v>
      </c>
      <c r="C13416" s="1">
        <v>42933</v>
      </c>
      <c r="D13416">
        <v>1011273</v>
      </c>
      <c r="E13416">
        <v>438</v>
      </c>
      <c r="F13416">
        <v>3</v>
      </c>
      <c r="G13416">
        <v>1378.5</v>
      </c>
      <c r="H13416" s="1">
        <v>42935</v>
      </c>
      <c r="I13416">
        <v>999999</v>
      </c>
      <c r="J13416">
        <v>1378.5</v>
      </c>
      <c r="K13416">
        <v>456.72</v>
      </c>
      <c r="L13416" t="s">
        <v>16</v>
      </c>
      <c r="M13416">
        <v>0.76559999999999995</v>
      </c>
    </row>
    <row r="13417" spans="1:13" x14ac:dyDescent="0.25">
      <c r="A13417">
        <v>275501</v>
      </c>
      <c r="B13417">
        <v>0</v>
      </c>
      <c r="C13417" s="1">
        <v>42933</v>
      </c>
      <c r="D13417">
        <v>579746</v>
      </c>
      <c r="E13417">
        <v>447</v>
      </c>
      <c r="F13417">
        <v>2</v>
      </c>
      <c r="G13417">
        <v>344.85</v>
      </c>
      <c r="H13417" s="1">
        <v>42933</v>
      </c>
      <c r="I13417">
        <v>220</v>
      </c>
      <c r="J13417">
        <v>317.262</v>
      </c>
      <c r="K13417">
        <v>175.815</v>
      </c>
      <c r="L13417" t="s">
        <v>14</v>
      </c>
      <c r="M13417">
        <v>0.87239999999999995</v>
      </c>
    </row>
    <row r="13418" spans="1:13" x14ac:dyDescent="0.25">
      <c r="A13418">
        <v>275502</v>
      </c>
      <c r="B13418">
        <v>0</v>
      </c>
      <c r="C13418" s="1">
        <v>42933</v>
      </c>
      <c r="D13418">
        <v>2077922</v>
      </c>
      <c r="E13418">
        <v>1576</v>
      </c>
      <c r="F13418">
        <v>1</v>
      </c>
      <c r="G13418">
        <v>16.887</v>
      </c>
      <c r="H13418" s="1">
        <v>42933</v>
      </c>
      <c r="I13418">
        <v>610</v>
      </c>
      <c r="J13418">
        <v>16.887</v>
      </c>
      <c r="K13418">
        <v>8.6059999999999999</v>
      </c>
      <c r="L13418" t="s">
        <v>13</v>
      </c>
      <c r="M13418">
        <v>1</v>
      </c>
    </row>
    <row r="13419" spans="1:13" x14ac:dyDescent="0.25">
      <c r="A13419">
        <v>275502</v>
      </c>
      <c r="B13419">
        <v>1</v>
      </c>
      <c r="C13419" s="1">
        <v>42933</v>
      </c>
      <c r="D13419">
        <v>2077922</v>
      </c>
      <c r="E13419">
        <v>287</v>
      </c>
      <c r="F13419">
        <v>4</v>
      </c>
      <c r="G13419">
        <v>379.05</v>
      </c>
      <c r="H13419" s="1">
        <v>42933</v>
      </c>
      <c r="I13419">
        <v>610</v>
      </c>
      <c r="J13419">
        <v>379.05</v>
      </c>
      <c r="K13419">
        <v>174.31549999999999</v>
      </c>
      <c r="L13419" t="s">
        <v>13</v>
      </c>
      <c r="M13419">
        <v>1</v>
      </c>
    </row>
    <row r="13420" spans="1:13" x14ac:dyDescent="0.25">
      <c r="A13420">
        <v>275600</v>
      </c>
      <c r="B13420">
        <v>0</v>
      </c>
      <c r="C13420" s="1">
        <v>42934</v>
      </c>
      <c r="D13420">
        <v>248385</v>
      </c>
      <c r="E13420">
        <v>1673</v>
      </c>
      <c r="F13420">
        <v>1</v>
      </c>
      <c r="G13420">
        <v>4.95</v>
      </c>
      <c r="H13420" s="1">
        <v>42934</v>
      </c>
      <c r="I13420">
        <v>90</v>
      </c>
      <c r="J13420">
        <v>4.95</v>
      </c>
      <c r="K13420">
        <v>2.52</v>
      </c>
      <c r="L13420" t="s">
        <v>15</v>
      </c>
      <c r="M13420">
        <v>1.2589999999999999</v>
      </c>
    </row>
    <row r="13421" spans="1:13" x14ac:dyDescent="0.25">
      <c r="A13421">
        <v>275601</v>
      </c>
      <c r="B13421">
        <v>0</v>
      </c>
      <c r="C13421" s="1">
        <v>42934</v>
      </c>
      <c r="D13421">
        <v>836818</v>
      </c>
      <c r="E13421">
        <v>115</v>
      </c>
      <c r="F13421">
        <v>2</v>
      </c>
      <c r="G13421">
        <v>224.99100000000001</v>
      </c>
      <c r="H13421" s="1">
        <v>42939</v>
      </c>
      <c r="I13421">
        <v>999999</v>
      </c>
      <c r="J13421">
        <v>211.4915</v>
      </c>
      <c r="K13421">
        <v>74.546999999999997</v>
      </c>
      <c r="L13421" t="s">
        <v>14</v>
      </c>
      <c r="M13421">
        <v>0.86539999999999995</v>
      </c>
    </row>
    <row r="13422" spans="1:13" x14ac:dyDescent="0.25">
      <c r="A13422">
        <v>275602</v>
      </c>
      <c r="B13422">
        <v>0</v>
      </c>
      <c r="C13422" s="1">
        <v>42934</v>
      </c>
      <c r="D13422">
        <v>411821</v>
      </c>
      <c r="E13422">
        <v>2505</v>
      </c>
      <c r="F13422">
        <v>1</v>
      </c>
      <c r="G13422">
        <v>13.986000000000001</v>
      </c>
      <c r="H13422" s="1">
        <v>42934</v>
      </c>
      <c r="I13422">
        <v>190</v>
      </c>
      <c r="J13422">
        <v>13.986000000000001</v>
      </c>
      <c r="K13422">
        <v>7.1260000000000003</v>
      </c>
      <c r="L13422" t="s">
        <v>14</v>
      </c>
      <c r="M13422">
        <v>0.86539999999999995</v>
      </c>
    </row>
    <row r="13423" spans="1:13" x14ac:dyDescent="0.25">
      <c r="A13423">
        <v>275602</v>
      </c>
      <c r="B13423">
        <v>1</v>
      </c>
      <c r="C13423" s="1">
        <v>42934</v>
      </c>
      <c r="D13423">
        <v>411821</v>
      </c>
      <c r="E13423">
        <v>425</v>
      </c>
      <c r="F13423">
        <v>2</v>
      </c>
      <c r="G13423">
        <v>553.5</v>
      </c>
      <c r="H13423" s="1">
        <v>42934</v>
      </c>
      <c r="I13423">
        <v>190</v>
      </c>
      <c r="J13423">
        <v>509.22</v>
      </c>
      <c r="K13423">
        <v>282.19499999999999</v>
      </c>
      <c r="L13423" t="s">
        <v>14</v>
      </c>
      <c r="M13423">
        <v>0.86539999999999995</v>
      </c>
    </row>
    <row r="13424" spans="1:13" x14ac:dyDescent="0.25">
      <c r="A13424">
        <v>275602</v>
      </c>
      <c r="B13424">
        <v>2</v>
      </c>
      <c r="C13424" s="1">
        <v>42934</v>
      </c>
      <c r="D13424">
        <v>411821</v>
      </c>
      <c r="E13424">
        <v>1676</v>
      </c>
      <c r="F13424">
        <v>3</v>
      </c>
      <c r="G13424">
        <v>8.0909999999999993</v>
      </c>
      <c r="H13424" s="1">
        <v>42934</v>
      </c>
      <c r="I13424">
        <v>190</v>
      </c>
      <c r="J13424">
        <v>8.0909999999999993</v>
      </c>
      <c r="K13424">
        <v>3.7170000000000001</v>
      </c>
      <c r="L13424" t="s">
        <v>14</v>
      </c>
      <c r="M13424">
        <v>0.86539999999999995</v>
      </c>
    </row>
    <row r="13425" spans="1:13" x14ac:dyDescent="0.25">
      <c r="A13425">
        <v>275602</v>
      </c>
      <c r="B13425">
        <v>3</v>
      </c>
      <c r="C13425" s="1">
        <v>42934</v>
      </c>
      <c r="D13425">
        <v>411821</v>
      </c>
      <c r="E13425">
        <v>427</v>
      </c>
      <c r="F13425">
        <v>3</v>
      </c>
      <c r="G13425">
        <v>703.5</v>
      </c>
      <c r="H13425" s="1">
        <v>42934</v>
      </c>
      <c r="I13425">
        <v>190</v>
      </c>
      <c r="J13425">
        <v>619.08000000000004</v>
      </c>
      <c r="K13425">
        <v>323.52</v>
      </c>
      <c r="L13425" t="s">
        <v>14</v>
      </c>
      <c r="M13425">
        <v>0.86539999999999995</v>
      </c>
    </row>
    <row r="13426" spans="1:13" x14ac:dyDescent="0.25">
      <c r="A13426">
        <v>275602</v>
      </c>
      <c r="B13426">
        <v>4</v>
      </c>
      <c r="C13426" s="1">
        <v>42934</v>
      </c>
      <c r="D13426">
        <v>411821</v>
      </c>
      <c r="E13426">
        <v>1436</v>
      </c>
      <c r="F13426">
        <v>2</v>
      </c>
      <c r="G13426">
        <v>361.2</v>
      </c>
      <c r="H13426" s="1">
        <v>42934</v>
      </c>
      <c r="I13426">
        <v>190</v>
      </c>
      <c r="J13426">
        <v>357.58800000000002</v>
      </c>
      <c r="K13426">
        <v>166.11</v>
      </c>
      <c r="L13426" t="s">
        <v>14</v>
      </c>
      <c r="M13426">
        <v>0.86539999999999995</v>
      </c>
    </row>
    <row r="13427" spans="1:13" x14ac:dyDescent="0.25">
      <c r="A13427">
        <v>275602</v>
      </c>
      <c r="B13427">
        <v>5</v>
      </c>
      <c r="C13427" s="1">
        <v>42934</v>
      </c>
      <c r="D13427">
        <v>411821</v>
      </c>
      <c r="E13427">
        <v>1325</v>
      </c>
      <c r="F13427">
        <v>3</v>
      </c>
      <c r="G13427">
        <v>55.985999999999997</v>
      </c>
      <c r="H13427" s="1">
        <v>42934</v>
      </c>
      <c r="I13427">
        <v>190</v>
      </c>
      <c r="J13427">
        <v>48.707799999999999</v>
      </c>
      <c r="K13427">
        <v>25.745999999999999</v>
      </c>
      <c r="L13427" t="s">
        <v>14</v>
      </c>
      <c r="M13427">
        <v>0.86539999999999995</v>
      </c>
    </row>
    <row r="13428" spans="1:13" x14ac:dyDescent="0.25">
      <c r="A13428">
        <v>275603</v>
      </c>
      <c r="B13428">
        <v>0</v>
      </c>
      <c r="C13428" s="1">
        <v>42934</v>
      </c>
      <c r="D13428">
        <v>1720965</v>
      </c>
      <c r="E13428">
        <v>1034</v>
      </c>
      <c r="F13428">
        <v>2</v>
      </c>
      <c r="G13428">
        <v>319</v>
      </c>
      <c r="H13428" s="1">
        <v>42939</v>
      </c>
      <c r="I13428">
        <v>999999</v>
      </c>
      <c r="J13428">
        <v>319</v>
      </c>
      <c r="K13428">
        <v>105.688</v>
      </c>
      <c r="L13428" t="s">
        <v>13</v>
      </c>
      <c r="M13428">
        <v>1</v>
      </c>
    </row>
    <row r="13429" spans="1:13" x14ac:dyDescent="0.25">
      <c r="A13429">
        <v>275700</v>
      </c>
      <c r="B13429">
        <v>0</v>
      </c>
      <c r="C13429" s="1">
        <v>42935</v>
      </c>
      <c r="D13429">
        <v>1877532</v>
      </c>
      <c r="E13429">
        <v>1589</v>
      </c>
      <c r="F13429">
        <v>3</v>
      </c>
      <c r="G13429">
        <v>12.987</v>
      </c>
      <c r="H13429" s="1">
        <v>42936</v>
      </c>
      <c r="I13429">
        <v>999999</v>
      </c>
      <c r="J13429">
        <v>12.3376</v>
      </c>
      <c r="K13429">
        <v>6.617</v>
      </c>
      <c r="L13429" t="s">
        <v>13</v>
      </c>
      <c r="M13429">
        <v>1</v>
      </c>
    </row>
    <row r="13430" spans="1:13" x14ac:dyDescent="0.25">
      <c r="A13430">
        <v>275701</v>
      </c>
      <c r="B13430">
        <v>0</v>
      </c>
      <c r="C13430" s="1">
        <v>42935</v>
      </c>
      <c r="D13430">
        <v>1992636</v>
      </c>
      <c r="E13430">
        <v>1774</v>
      </c>
      <c r="F13430">
        <v>1</v>
      </c>
      <c r="G13430">
        <v>38.700000000000003</v>
      </c>
      <c r="H13430" s="1">
        <v>42935</v>
      </c>
      <c r="I13430">
        <v>650</v>
      </c>
      <c r="J13430">
        <v>34.83</v>
      </c>
      <c r="K13430">
        <v>19.728000000000002</v>
      </c>
      <c r="L13430" t="s">
        <v>13</v>
      </c>
      <c r="M13430">
        <v>1</v>
      </c>
    </row>
    <row r="13431" spans="1:13" x14ac:dyDescent="0.25">
      <c r="A13431">
        <v>275701</v>
      </c>
      <c r="B13431">
        <v>1</v>
      </c>
      <c r="C13431" s="1">
        <v>42935</v>
      </c>
      <c r="D13431">
        <v>1992636</v>
      </c>
      <c r="E13431">
        <v>60</v>
      </c>
      <c r="F13431">
        <v>2</v>
      </c>
      <c r="G13431">
        <v>140.4</v>
      </c>
      <c r="H13431" s="1">
        <v>42935</v>
      </c>
      <c r="I13431">
        <v>650</v>
      </c>
      <c r="J13431">
        <v>122.148</v>
      </c>
      <c r="K13431">
        <v>71.576999999999998</v>
      </c>
      <c r="L13431" t="s">
        <v>13</v>
      </c>
      <c r="M13431">
        <v>1</v>
      </c>
    </row>
    <row r="13432" spans="1:13" x14ac:dyDescent="0.25">
      <c r="A13432">
        <v>275701</v>
      </c>
      <c r="B13432">
        <v>2</v>
      </c>
      <c r="C13432" s="1">
        <v>42935</v>
      </c>
      <c r="D13432">
        <v>1992636</v>
      </c>
      <c r="E13432">
        <v>1625</v>
      </c>
      <c r="F13432">
        <v>2</v>
      </c>
      <c r="G13432">
        <v>284.7</v>
      </c>
      <c r="H13432" s="1">
        <v>42935</v>
      </c>
      <c r="I13432">
        <v>650</v>
      </c>
      <c r="J13432">
        <v>244.84200000000001</v>
      </c>
      <c r="K13432">
        <v>94.328000000000003</v>
      </c>
      <c r="L13432" t="s">
        <v>13</v>
      </c>
      <c r="M13432">
        <v>1</v>
      </c>
    </row>
    <row r="13433" spans="1:13" x14ac:dyDescent="0.25">
      <c r="A13433">
        <v>275702</v>
      </c>
      <c r="B13433">
        <v>0</v>
      </c>
      <c r="C13433" s="1">
        <v>42935</v>
      </c>
      <c r="D13433">
        <v>1600454</v>
      </c>
      <c r="E13433">
        <v>1427</v>
      </c>
      <c r="F13433">
        <v>5</v>
      </c>
      <c r="G13433">
        <v>322</v>
      </c>
      <c r="H13433" s="1">
        <v>42935</v>
      </c>
      <c r="I13433">
        <v>440</v>
      </c>
      <c r="J13433">
        <v>299.45999999999998</v>
      </c>
      <c r="K13433">
        <v>148.078</v>
      </c>
      <c r="L13433" t="s">
        <v>13</v>
      </c>
      <c r="M13433">
        <v>1</v>
      </c>
    </row>
    <row r="13434" spans="1:13" x14ac:dyDescent="0.25">
      <c r="A13434">
        <v>275702</v>
      </c>
      <c r="B13434">
        <v>1</v>
      </c>
      <c r="C13434" s="1">
        <v>42935</v>
      </c>
      <c r="D13434">
        <v>1600454</v>
      </c>
      <c r="E13434">
        <v>2095</v>
      </c>
      <c r="F13434">
        <v>1</v>
      </c>
      <c r="G13434">
        <v>1327.5</v>
      </c>
      <c r="H13434" s="1">
        <v>42935</v>
      </c>
      <c r="I13434">
        <v>440</v>
      </c>
      <c r="J13434">
        <v>1154.925</v>
      </c>
      <c r="K13434">
        <v>439.83</v>
      </c>
      <c r="L13434" t="s">
        <v>13</v>
      </c>
      <c r="M13434">
        <v>1</v>
      </c>
    </row>
    <row r="13435" spans="1:13" x14ac:dyDescent="0.25">
      <c r="A13435">
        <v>275702</v>
      </c>
      <c r="B13435">
        <v>2</v>
      </c>
      <c r="C13435" s="1">
        <v>42935</v>
      </c>
      <c r="D13435">
        <v>1600454</v>
      </c>
      <c r="E13435">
        <v>1440</v>
      </c>
      <c r="F13435">
        <v>2</v>
      </c>
      <c r="G13435">
        <v>264.60000000000002</v>
      </c>
      <c r="H13435" s="1">
        <v>42935</v>
      </c>
      <c r="I13435">
        <v>440</v>
      </c>
      <c r="J13435">
        <v>238.14</v>
      </c>
      <c r="K13435">
        <v>121.67400000000001</v>
      </c>
      <c r="L13435" t="s">
        <v>13</v>
      </c>
      <c r="M13435">
        <v>1</v>
      </c>
    </row>
    <row r="13436" spans="1:13" x14ac:dyDescent="0.25">
      <c r="A13436">
        <v>275702</v>
      </c>
      <c r="B13436">
        <v>3</v>
      </c>
      <c r="C13436" s="1">
        <v>42935</v>
      </c>
      <c r="D13436">
        <v>1600454</v>
      </c>
      <c r="E13436">
        <v>1621</v>
      </c>
      <c r="F13436">
        <v>6</v>
      </c>
      <c r="G13436">
        <v>16.887</v>
      </c>
      <c r="H13436" s="1">
        <v>42935</v>
      </c>
      <c r="I13436">
        <v>440</v>
      </c>
      <c r="J13436">
        <v>14.8605</v>
      </c>
      <c r="K13436">
        <v>8.6059999999999999</v>
      </c>
      <c r="L13436" t="s">
        <v>13</v>
      </c>
      <c r="M13436">
        <v>1</v>
      </c>
    </row>
    <row r="13437" spans="1:13" x14ac:dyDescent="0.25">
      <c r="A13437">
        <v>275703</v>
      </c>
      <c r="B13437">
        <v>0</v>
      </c>
      <c r="C13437" s="1">
        <v>42935</v>
      </c>
      <c r="D13437">
        <v>1821898</v>
      </c>
      <c r="E13437">
        <v>449</v>
      </c>
      <c r="F13437">
        <v>1</v>
      </c>
      <c r="G13437">
        <v>523.5</v>
      </c>
      <c r="H13437" s="1">
        <v>42935</v>
      </c>
      <c r="I13437">
        <v>650</v>
      </c>
      <c r="J13437">
        <v>465.91500000000002</v>
      </c>
      <c r="K13437">
        <v>240.73500000000001</v>
      </c>
      <c r="L13437" t="s">
        <v>13</v>
      </c>
      <c r="M13437">
        <v>1</v>
      </c>
    </row>
    <row r="13438" spans="1:13" x14ac:dyDescent="0.25">
      <c r="A13438">
        <v>275703</v>
      </c>
      <c r="B13438">
        <v>1</v>
      </c>
      <c r="C13438" s="1">
        <v>42935</v>
      </c>
      <c r="D13438">
        <v>1821898</v>
      </c>
      <c r="E13438">
        <v>1384</v>
      </c>
      <c r="F13438">
        <v>3</v>
      </c>
      <c r="G13438">
        <v>23.786000000000001</v>
      </c>
      <c r="H13438" s="1">
        <v>42935</v>
      </c>
      <c r="I13438">
        <v>650</v>
      </c>
      <c r="J13438">
        <v>22.358799999999999</v>
      </c>
      <c r="K13438">
        <v>12.124000000000001</v>
      </c>
      <c r="L13438" t="s">
        <v>13</v>
      </c>
      <c r="M13438">
        <v>1</v>
      </c>
    </row>
    <row r="13439" spans="1:13" x14ac:dyDescent="0.25">
      <c r="A13439">
        <v>275703</v>
      </c>
      <c r="B13439">
        <v>2</v>
      </c>
      <c r="C13439" s="1">
        <v>42935</v>
      </c>
      <c r="D13439">
        <v>1821898</v>
      </c>
      <c r="E13439">
        <v>421</v>
      </c>
      <c r="F13439">
        <v>7</v>
      </c>
      <c r="G13439">
        <v>703.5</v>
      </c>
      <c r="H13439" s="1">
        <v>42935</v>
      </c>
      <c r="I13439">
        <v>650</v>
      </c>
      <c r="J13439">
        <v>633.15</v>
      </c>
      <c r="K13439">
        <v>323.52</v>
      </c>
      <c r="L13439" t="s">
        <v>13</v>
      </c>
      <c r="M13439">
        <v>1</v>
      </c>
    </row>
    <row r="13440" spans="1:13" x14ac:dyDescent="0.25">
      <c r="A13440">
        <v>275704</v>
      </c>
      <c r="B13440">
        <v>0</v>
      </c>
      <c r="C13440" s="1">
        <v>42935</v>
      </c>
      <c r="D13440">
        <v>1035789</v>
      </c>
      <c r="E13440">
        <v>638</v>
      </c>
      <c r="F13440">
        <v>1</v>
      </c>
      <c r="G13440">
        <v>748.5</v>
      </c>
      <c r="H13440" s="1">
        <v>42937</v>
      </c>
      <c r="I13440">
        <v>999999</v>
      </c>
      <c r="J13440">
        <v>711.07500000000005</v>
      </c>
      <c r="K13440">
        <v>381.6</v>
      </c>
      <c r="L13440" t="s">
        <v>16</v>
      </c>
      <c r="M13440">
        <v>0.76719999999999999</v>
      </c>
    </row>
    <row r="13441" spans="1:13" x14ac:dyDescent="0.25">
      <c r="A13441">
        <v>275704</v>
      </c>
      <c r="B13441">
        <v>1</v>
      </c>
      <c r="C13441" s="1">
        <v>42935</v>
      </c>
      <c r="D13441">
        <v>1035789</v>
      </c>
      <c r="E13441">
        <v>786</v>
      </c>
      <c r="F13441">
        <v>9</v>
      </c>
      <c r="G13441">
        <v>17.25</v>
      </c>
      <c r="H13441" s="1">
        <v>42937</v>
      </c>
      <c r="I13441">
        <v>999999</v>
      </c>
      <c r="J13441">
        <v>17.25</v>
      </c>
      <c r="K13441">
        <v>8.7899999999999991</v>
      </c>
      <c r="L13441" t="s">
        <v>16</v>
      </c>
      <c r="M13441">
        <v>0.76719999999999999</v>
      </c>
    </row>
    <row r="13442" spans="1:13" x14ac:dyDescent="0.25">
      <c r="A13442">
        <v>275704</v>
      </c>
      <c r="B13442">
        <v>2</v>
      </c>
      <c r="C13442" s="1">
        <v>42935</v>
      </c>
      <c r="D13442">
        <v>1035789</v>
      </c>
      <c r="E13442">
        <v>1306</v>
      </c>
      <c r="F13442">
        <v>1</v>
      </c>
      <c r="G13442">
        <v>74.8</v>
      </c>
      <c r="H13442" s="1">
        <v>42937</v>
      </c>
      <c r="I13442">
        <v>999999</v>
      </c>
      <c r="J13442">
        <v>68.067999999999998</v>
      </c>
      <c r="K13442">
        <v>34.396999999999998</v>
      </c>
      <c r="L13442" t="s">
        <v>16</v>
      </c>
      <c r="M13442">
        <v>0.76719999999999999</v>
      </c>
    </row>
    <row r="13443" spans="1:13" x14ac:dyDescent="0.25">
      <c r="A13443">
        <v>275704</v>
      </c>
      <c r="B13443">
        <v>3</v>
      </c>
      <c r="C13443" s="1">
        <v>42935</v>
      </c>
      <c r="D13443">
        <v>1035789</v>
      </c>
      <c r="E13443">
        <v>1986</v>
      </c>
      <c r="F13443">
        <v>2</v>
      </c>
      <c r="G13443">
        <v>125.991</v>
      </c>
      <c r="H13443" s="1">
        <v>42937</v>
      </c>
      <c r="I13443">
        <v>999999</v>
      </c>
      <c r="J13443">
        <v>112.1319</v>
      </c>
      <c r="K13443">
        <v>64.233000000000004</v>
      </c>
      <c r="L13443" t="s">
        <v>16</v>
      </c>
      <c r="M13443">
        <v>0.76719999999999999</v>
      </c>
    </row>
    <row r="13444" spans="1:13" x14ac:dyDescent="0.25">
      <c r="A13444">
        <v>275800</v>
      </c>
      <c r="B13444">
        <v>0</v>
      </c>
      <c r="C13444" s="1">
        <v>42936</v>
      </c>
      <c r="D13444">
        <v>1127611</v>
      </c>
      <c r="E13444">
        <v>1603</v>
      </c>
      <c r="F13444">
        <v>3</v>
      </c>
      <c r="G13444">
        <v>142.98699999999999</v>
      </c>
      <c r="H13444" s="1">
        <v>42936</v>
      </c>
      <c r="I13444">
        <v>420</v>
      </c>
      <c r="J13444">
        <v>138.69730000000001</v>
      </c>
      <c r="K13444">
        <v>72.903999999999996</v>
      </c>
      <c r="L13444" t="s">
        <v>16</v>
      </c>
      <c r="M13444">
        <v>0.77249999999999996</v>
      </c>
    </row>
    <row r="13445" spans="1:13" x14ac:dyDescent="0.25">
      <c r="A13445">
        <v>275801</v>
      </c>
      <c r="B13445">
        <v>0</v>
      </c>
      <c r="C13445" s="1">
        <v>42936</v>
      </c>
      <c r="D13445">
        <v>1187742</v>
      </c>
      <c r="E13445">
        <v>1807</v>
      </c>
      <c r="F13445">
        <v>2</v>
      </c>
      <c r="G13445">
        <v>28.8</v>
      </c>
      <c r="H13445" s="1">
        <v>42936</v>
      </c>
      <c r="I13445">
        <v>360</v>
      </c>
      <c r="J13445">
        <v>26.783999999999999</v>
      </c>
      <c r="K13445">
        <v>14.679</v>
      </c>
      <c r="L13445" t="s">
        <v>16</v>
      </c>
      <c r="M13445">
        <v>0.77249999999999996</v>
      </c>
    </row>
    <row r="13446" spans="1:13" x14ac:dyDescent="0.25">
      <c r="A13446">
        <v>275801</v>
      </c>
      <c r="B13446">
        <v>1</v>
      </c>
      <c r="C13446" s="1">
        <v>42936</v>
      </c>
      <c r="D13446">
        <v>1187742</v>
      </c>
      <c r="E13446">
        <v>2132</v>
      </c>
      <c r="F13446">
        <v>1</v>
      </c>
      <c r="G13446">
        <v>134.1</v>
      </c>
      <c r="H13446" s="1">
        <v>42936</v>
      </c>
      <c r="I13446">
        <v>360</v>
      </c>
      <c r="J13446">
        <v>122.03100000000001</v>
      </c>
      <c r="K13446">
        <v>68.364000000000004</v>
      </c>
      <c r="L13446" t="s">
        <v>16</v>
      </c>
      <c r="M13446">
        <v>0.77249999999999996</v>
      </c>
    </row>
    <row r="13447" spans="1:13" x14ac:dyDescent="0.25">
      <c r="A13447">
        <v>275801</v>
      </c>
      <c r="B13447">
        <v>2</v>
      </c>
      <c r="C13447" s="1">
        <v>42936</v>
      </c>
      <c r="D13447">
        <v>1187742</v>
      </c>
      <c r="E13447">
        <v>1459</v>
      </c>
      <c r="F13447">
        <v>3</v>
      </c>
      <c r="G13447">
        <v>358.4</v>
      </c>
      <c r="H13447" s="1">
        <v>42936</v>
      </c>
      <c r="I13447">
        <v>360</v>
      </c>
      <c r="J13447">
        <v>358.4</v>
      </c>
      <c r="K13447">
        <v>164.822</v>
      </c>
      <c r="L13447" t="s">
        <v>16</v>
      </c>
      <c r="M13447">
        <v>0.77249999999999996</v>
      </c>
    </row>
    <row r="13448" spans="1:13" x14ac:dyDescent="0.25">
      <c r="A13448">
        <v>275802</v>
      </c>
      <c r="B13448">
        <v>0</v>
      </c>
      <c r="C13448" s="1">
        <v>42936</v>
      </c>
      <c r="D13448">
        <v>1916313</v>
      </c>
      <c r="E13448">
        <v>1588</v>
      </c>
      <c r="F13448">
        <v>2</v>
      </c>
      <c r="G13448">
        <v>18.056999999999999</v>
      </c>
      <c r="H13448" s="1">
        <v>42940</v>
      </c>
      <c r="I13448">
        <v>999999</v>
      </c>
      <c r="J13448">
        <v>16.792999999999999</v>
      </c>
      <c r="K13448">
        <v>8.3070000000000004</v>
      </c>
      <c r="L13448" t="s">
        <v>13</v>
      </c>
      <c r="M13448">
        <v>1</v>
      </c>
    </row>
    <row r="13449" spans="1:13" x14ac:dyDescent="0.25">
      <c r="A13449">
        <v>275802</v>
      </c>
      <c r="B13449">
        <v>1</v>
      </c>
      <c r="C13449" s="1">
        <v>42936</v>
      </c>
      <c r="D13449">
        <v>1916313</v>
      </c>
      <c r="E13449">
        <v>1471</v>
      </c>
      <c r="F13449">
        <v>3</v>
      </c>
      <c r="G13449">
        <v>320.60000000000002</v>
      </c>
      <c r="H13449" s="1">
        <v>42940</v>
      </c>
      <c r="I13449">
        <v>999999</v>
      </c>
      <c r="J13449">
        <v>288.54000000000002</v>
      </c>
      <c r="K13449">
        <v>147.434</v>
      </c>
      <c r="L13449" t="s">
        <v>13</v>
      </c>
      <c r="M13449">
        <v>1</v>
      </c>
    </row>
    <row r="13450" spans="1:13" x14ac:dyDescent="0.25">
      <c r="A13450">
        <v>275802</v>
      </c>
      <c r="B13450">
        <v>2</v>
      </c>
      <c r="C13450" s="1">
        <v>42936</v>
      </c>
      <c r="D13450">
        <v>1916313</v>
      </c>
      <c r="E13450">
        <v>1772</v>
      </c>
      <c r="F13450">
        <v>3</v>
      </c>
      <c r="G13450">
        <v>30.6</v>
      </c>
      <c r="H13450" s="1">
        <v>42940</v>
      </c>
      <c r="I13450">
        <v>999999</v>
      </c>
      <c r="J13450">
        <v>30.6</v>
      </c>
      <c r="K13450">
        <v>15.597</v>
      </c>
      <c r="L13450" t="s">
        <v>13</v>
      </c>
      <c r="M13450">
        <v>1</v>
      </c>
    </row>
    <row r="13451" spans="1:13" x14ac:dyDescent="0.25">
      <c r="A13451">
        <v>275802</v>
      </c>
      <c r="B13451">
        <v>3</v>
      </c>
      <c r="C13451" s="1">
        <v>42936</v>
      </c>
      <c r="D13451">
        <v>1916313</v>
      </c>
      <c r="E13451">
        <v>1461</v>
      </c>
      <c r="F13451">
        <v>3</v>
      </c>
      <c r="G13451">
        <v>431.2</v>
      </c>
      <c r="H13451" s="1">
        <v>42940</v>
      </c>
      <c r="I13451">
        <v>999999</v>
      </c>
      <c r="J13451">
        <v>379.45600000000002</v>
      </c>
      <c r="K13451">
        <v>198.29599999999999</v>
      </c>
      <c r="L13451" t="s">
        <v>13</v>
      </c>
      <c r="M13451">
        <v>1</v>
      </c>
    </row>
    <row r="13452" spans="1:13" x14ac:dyDescent="0.25">
      <c r="A13452">
        <v>275803</v>
      </c>
      <c r="B13452">
        <v>0</v>
      </c>
      <c r="C13452" s="1">
        <v>42936</v>
      </c>
      <c r="D13452">
        <v>1412984</v>
      </c>
      <c r="E13452">
        <v>1137</v>
      </c>
      <c r="F13452">
        <v>6</v>
      </c>
      <c r="G13452">
        <v>479.82</v>
      </c>
      <c r="H13452" s="1">
        <v>42936</v>
      </c>
      <c r="I13452">
        <v>510</v>
      </c>
      <c r="J13452">
        <v>412.64519999999999</v>
      </c>
      <c r="K13452">
        <v>158.97200000000001</v>
      </c>
      <c r="L13452" t="s">
        <v>13</v>
      </c>
      <c r="M13452">
        <v>1</v>
      </c>
    </row>
    <row r="13453" spans="1:13" x14ac:dyDescent="0.25">
      <c r="A13453">
        <v>275803</v>
      </c>
      <c r="B13453">
        <v>1</v>
      </c>
      <c r="C13453" s="1">
        <v>42936</v>
      </c>
      <c r="D13453">
        <v>1412984</v>
      </c>
      <c r="E13453">
        <v>1649</v>
      </c>
      <c r="F13453">
        <v>2</v>
      </c>
      <c r="G13453">
        <v>337.98700000000002</v>
      </c>
      <c r="H13453" s="1">
        <v>42936</v>
      </c>
      <c r="I13453">
        <v>510</v>
      </c>
      <c r="J13453">
        <v>317.70769999999999</v>
      </c>
      <c r="K13453">
        <v>111.982</v>
      </c>
      <c r="L13453" t="s">
        <v>13</v>
      </c>
      <c r="M13453">
        <v>1</v>
      </c>
    </row>
    <row r="13454" spans="1:13" x14ac:dyDescent="0.25">
      <c r="A13454">
        <v>275803</v>
      </c>
      <c r="B13454">
        <v>2</v>
      </c>
      <c r="C13454" s="1">
        <v>42936</v>
      </c>
      <c r="D13454">
        <v>1412984</v>
      </c>
      <c r="E13454">
        <v>1542</v>
      </c>
      <c r="F13454">
        <v>1</v>
      </c>
      <c r="G13454">
        <v>462</v>
      </c>
      <c r="H13454" s="1">
        <v>42936</v>
      </c>
      <c r="I13454">
        <v>510</v>
      </c>
      <c r="J13454">
        <v>462</v>
      </c>
      <c r="K13454">
        <v>212.464</v>
      </c>
      <c r="L13454" t="s">
        <v>13</v>
      </c>
      <c r="M13454">
        <v>1</v>
      </c>
    </row>
    <row r="13455" spans="1:13" x14ac:dyDescent="0.25">
      <c r="A13455">
        <v>275803</v>
      </c>
      <c r="B13455">
        <v>3</v>
      </c>
      <c r="C13455" s="1">
        <v>42936</v>
      </c>
      <c r="D13455">
        <v>1412984</v>
      </c>
      <c r="E13455">
        <v>938</v>
      </c>
      <c r="F13455">
        <v>2</v>
      </c>
      <c r="G13455">
        <v>148.5</v>
      </c>
      <c r="H13455" s="1">
        <v>42936</v>
      </c>
      <c r="I13455">
        <v>510</v>
      </c>
      <c r="J13455">
        <v>144.04499999999999</v>
      </c>
      <c r="K13455">
        <v>75.704999999999998</v>
      </c>
      <c r="L13455" t="s">
        <v>13</v>
      </c>
      <c r="M13455">
        <v>1</v>
      </c>
    </row>
    <row r="13456" spans="1:13" x14ac:dyDescent="0.25">
      <c r="A13456">
        <v>275803</v>
      </c>
      <c r="B13456">
        <v>4</v>
      </c>
      <c r="C13456" s="1">
        <v>42936</v>
      </c>
      <c r="D13456">
        <v>1412984</v>
      </c>
      <c r="E13456">
        <v>1651</v>
      </c>
      <c r="F13456">
        <v>2</v>
      </c>
      <c r="G13456">
        <v>207.98699999999999</v>
      </c>
      <c r="H13456" s="1">
        <v>42936</v>
      </c>
      <c r="I13456">
        <v>510</v>
      </c>
      <c r="J13456">
        <v>187.1883</v>
      </c>
      <c r="K13456">
        <v>95.641000000000005</v>
      </c>
      <c r="L13456" t="s">
        <v>13</v>
      </c>
      <c r="M13456">
        <v>1</v>
      </c>
    </row>
    <row r="13457" spans="1:13" x14ac:dyDescent="0.25">
      <c r="A13457">
        <v>275803</v>
      </c>
      <c r="B13457">
        <v>5</v>
      </c>
      <c r="C13457" s="1">
        <v>42936</v>
      </c>
      <c r="D13457">
        <v>1412984</v>
      </c>
      <c r="E13457">
        <v>449</v>
      </c>
      <c r="F13457">
        <v>1</v>
      </c>
      <c r="G13457">
        <v>523.5</v>
      </c>
      <c r="H13457" s="1">
        <v>42936</v>
      </c>
      <c r="I13457">
        <v>510</v>
      </c>
      <c r="J13457">
        <v>471.15</v>
      </c>
      <c r="K13457">
        <v>240.73500000000001</v>
      </c>
      <c r="L13457" t="s">
        <v>13</v>
      </c>
      <c r="M13457">
        <v>1</v>
      </c>
    </row>
    <row r="13458" spans="1:13" x14ac:dyDescent="0.25">
      <c r="A13458">
        <v>275803</v>
      </c>
      <c r="B13458">
        <v>6</v>
      </c>
      <c r="C13458" s="1">
        <v>42936</v>
      </c>
      <c r="D13458">
        <v>1412984</v>
      </c>
      <c r="E13458">
        <v>421</v>
      </c>
      <c r="F13458">
        <v>7</v>
      </c>
      <c r="G13458">
        <v>703.5</v>
      </c>
      <c r="H13458" s="1">
        <v>42936</v>
      </c>
      <c r="I13458">
        <v>510</v>
      </c>
      <c r="J13458">
        <v>612.04499999999996</v>
      </c>
      <c r="K13458">
        <v>323.52</v>
      </c>
      <c r="L13458" t="s">
        <v>13</v>
      </c>
      <c r="M13458">
        <v>1</v>
      </c>
    </row>
    <row r="13459" spans="1:13" x14ac:dyDescent="0.25">
      <c r="A13459">
        <v>275804</v>
      </c>
      <c r="B13459">
        <v>0</v>
      </c>
      <c r="C13459" s="1">
        <v>42936</v>
      </c>
      <c r="D13459">
        <v>1872362</v>
      </c>
      <c r="E13459">
        <v>2494</v>
      </c>
      <c r="F13459">
        <v>2</v>
      </c>
      <c r="G13459">
        <v>4.1159999999999997</v>
      </c>
      <c r="H13459" s="1">
        <v>42936</v>
      </c>
      <c r="I13459">
        <v>500</v>
      </c>
      <c r="J13459">
        <v>4.1159999999999997</v>
      </c>
      <c r="K13459">
        <v>2.1</v>
      </c>
      <c r="L13459" t="s">
        <v>13</v>
      </c>
      <c r="M13459">
        <v>1</v>
      </c>
    </row>
    <row r="13460" spans="1:13" x14ac:dyDescent="0.25">
      <c r="A13460">
        <v>275805</v>
      </c>
      <c r="B13460">
        <v>0</v>
      </c>
      <c r="C13460" s="1">
        <v>42936</v>
      </c>
      <c r="D13460">
        <v>1975212</v>
      </c>
      <c r="E13460">
        <v>2502</v>
      </c>
      <c r="F13460">
        <v>3</v>
      </c>
      <c r="G13460">
        <v>13.986000000000001</v>
      </c>
      <c r="H13460" s="1">
        <v>42936</v>
      </c>
      <c r="I13460">
        <v>450</v>
      </c>
      <c r="J13460">
        <v>12.7272</v>
      </c>
      <c r="K13460">
        <v>7.1260000000000003</v>
      </c>
      <c r="L13460" t="s">
        <v>13</v>
      </c>
      <c r="M13460">
        <v>1</v>
      </c>
    </row>
    <row r="13461" spans="1:13" x14ac:dyDescent="0.25">
      <c r="A13461">
        <v>275900</v>
      </c>
      <c r="B13461">
        <v>0</v>
      </c>
      <c r="C13461" s="1">
        <v>42937</v>
      </c>
      <c r="D13461">
        <v>2077261</v>
      </c>
      <c r="E13461">
        <v>600</v>
      </c>
      <c r="F13461">
        <v>1</v>
      </c>
      <c r="G13461">
        <v>3748.5</v>
      </c>
      <c r="H13461" s="1">
        <v>42942</v>
      </c>
      <c r="I13461">
        <v>999999</v>
      </c>
      <c r="J13461">
        <v>3448.62</v>
      </c>
      <c r="K13461">
        <v>1241.9549999999999</v>
      </c>
      <c r="L13461" t="s">
        <v>13</v>
      </c>
      <c r="M13461">
        <v>1</v>
      </c>
    </row>
    <row r="13462" spans="1:13" x14ac:dyDescent="0.25">
      <c r="A13462">
        <v>275900</v>
      </c>
      <c r="B13462">
        <v>1</v>
      </c>
      <c r="C13462" s="1">
        <v>42937</v>
      </c>
      <c r="D13462">
        <v>2077261</v>
      </c>
      <c r="E13462">
        <v>152</v>
      </c>
      <c r="F13462">
        <v>1</v>
      </c>
      <c r="G13462">
        <v>1125.7215000000001</v>
      </c>
      <c r="H13462" s="1">
        <v>42942</v>
      </c>
      <c r="I13462">
        <v>999999</v>
      </c>
      <c r="J13462">
        <v>1013.1493</v>
      </c>
      <c r="K13462">
        <v>372.97</v>
      </c>
      <c r="L13462" t="s">
        <v>13</v>
      </c>
      <c r="M13462">
        <v>1</v>
      </c>
    </row>
    <row r="13463" spans="1:13" x14ac:dyDescent="0.25">
      <c r="A13463">
        <v>275900</v>
      </c>
      <c r="B13463">
        <v>2</v>
      </c>
      <c r="C13463" s="1">
        <v>42937</v>
      </c>
      <c r="D13463">
        <v>2077261</v>
      </c>
      <c r="E13463">
        <v>2024</v>
      </c>
      <c r="F13463">
        <v>8</v>
      </c>
      <c r="G13463">
        <v>85.491</v>
      </c>
      <c r="H13463" s="1">
        <v>42942</v>
      </c>
      <c r="I13463">
        <v>999999</v>
      </c>
      <c r="J13463">
        <v>75.231999999999999</v>
      </c>
      <c r="K13463">
        <v>43.587000000000003</v>
      </c>
      <c r="L13463" t="s">
        <v>13</v>
      </c>
      <c r="M13463">
        <v>1</v>
      </c>
    </row>
    <row r="13464" spans="1:13" x14ac:dyDescent="0.25">
      <c r="A13464">
        <v>275900</v>
      </c>
      <c r="B13464">
        <v>3</v>
      </c>
      <c r="C13464" s="1">
        <v>42937</v>
      </c>
      <c r="D13464">
        <v>2077261</v>
      </c>
      <c r="E13464">
        <v>1476</v>
      </c>
      <c r="F13464">
        <v>1</v>
      </c>
      <c r="G13464">
        <v>403.2</v>
      </c>
      <c r="H13464" s="1">
        <v>42942</v>
      </c>
      <c r="I13464">
        <v>999999</v>
      </c>
      <c r="J13464">
        <v>403.2</v>
      </c>
      <c r="K13464">
        <v>185.416</v>
      </c>
      <c r="L13464" t="s">
        <v>13</v>
      </c>
      <c r="M13464">
        <v>1</v>
      </c>
    </row>
    <row r="13465" spans="1:13" x14ac:dyDescent="0.25">
      <c r="A13465">
        <v>275901</v>
      </c>
      <c r="B13465">
        <v>0</v>
      </c>
      <c r="C13465" s="1">
        <v>42937</v>
      </c>
      <c r="D13465">
        <v>1063243</v>
      </c>
      <c r="E13465">
        <v>1661</v>
      </c>
      <c r="F13465">
        <v>1</v>
      </c>
      <c r="G13465">
        <v>4.95</v>
      </c>
      <c r="H13465" s="1">
        <v>42937</v>
      </c>
      <c r="I13465">
        <v>400</v>
      </c>
      <c r="J13465">
        <v>4.3064999999999998</v>
      </c>
      <c r="K13465">
        <v>2.52</v>
      </c>
      <c r="L13465" t="s">
        <v>16</v>
      </c>
      <c r="M13465">
        <v>0.76970000000000005</v>
      </c>
    </row>
    <row r="13466" spans="1:13" x14ac:dyDescent="0.25">
      <c r="A13466">
        <v>275901</v>
      </c>
      <c r="B13466">
        <v>1</v>
      </c>
      <c r="C13466" s="1">
        <v>42937</v>
      </c>
      <c r="D13466">
        <v>1063243</v>
      </c>
      <c r="E13466">
        <v>1579</v>
      </c>
      <c r="F13466">
        <v>1</v>
      </c>
      <c r="G13466">
        <v>284.7</v>
      </c>
      <c r="H13466" s="1">
        <v>42937</v>
      </c>
      <c r="I13466">
        <v>400</v>
      </c>
      <c r="J13466">
        <v>284.7</v>
      </c>
      <c r="K13466">
        <v>94.328000000000003</v>
      </c>
      <c r="L13466" t="s">
        <v>16</v>
      </c>
      <c r="M13466">
        <v>0.76970000000000005</v>
      </c>
    </row>
    <row r="13467" spans="1:13" x14ac:dyDescent="0.25">
      <c r="A13467">
        <v>275901</v>
      </c>
      <c r="B13467">
        <v>2</v>
      </c>
      <c r="C13467" s="1">
        <v>42937</v>
      </c>
      <c r="D13467">
        <v>1063243</v>
      </c>
      <c r="E13467">
        <v>1283</v>
      </c>
      <c r="F13467">
        <v>8</v>
      </c>
      <c r="G13467">
        <v>27.489000000000001</v>
      </c>
      <c r="H13467" s="1">
        <v>42937</v>
      </c>
      <c r="I13467">
        <v>400</v>
      </c>
      <c r="J13467">
        <v>25.014900000000001</v>
      </c>
      <c r="K13467">
        <v>14.013999999999999</v>
      </c>
      <c r="L13467" t="s">
        <v>16</v>
      </c>
      <c r="M13467">
        <v>0.76970000000000005</v>
      </c>
    </row>
    <row r="13468" spans="1:13" x14ac:dyDescent="0.25">
      <c r="A13468">
        <v>275902</v>
      </c>
      <c r="B13468">
        <v>0</v>
      </c>
      <c r="C13468" s="1">
        <v>42937</v>
      </c>
      <c r="D13468">
        <v>769377</v>
      </c>
      <c r="E13468">
        <v>2406</v>
      </c>
      <c r="F13468">
        <v>1</v>
      </c>
      <c r="G13468">
        <v>386.99099999999999</v>
      </c>
      <c r="H13468" s="1">
        <v>42937</v>
      </c>
      <c r="I13468">
        <v>300</v>
      </c>
      <c r="J13468">
        <v>386.99099999999999</v>
      </c>
      <c r="K13468">
        <v>177.96600000000001</v>
      </c>
      <c r="L13468" t="s">
        <v>14</v>
      </c>
      <c r="M13468">
        <v>0.85899999999999999</v>
      </c>
    </row>
    <row r="13469" spans="1:13" x14ac:dyDescent="0.25">
      <c r="A13469">
        <v>276000</v>
      </c>
      <c r="B13469">
        <v>0</v>
      </c>
      <c r="C13469" s="1">
        <v>42938</v>
      </c>
      <c r="D13469">
        <v>1136696</v>
      </c>
      <c r="E13469">
        <v>1389</v>
      </c>
      <c r="F13469">
        <v>3</v>
      </c>
      <c r="G13469">
        <v>50.386000000000003</v>
      </c>
      <c r="H13469" s="1">
        <v>42942</v>
      </c>
      <c r="I13469">
        <v>999999</v>
      </c>
      <c r="J13469">
        <v>46.3551</v>
      </c>
      <c r="K13469">
        <v>23.17</v>
      </c>
      <c r="L13469" t="s">
        <v>16</v>
      </c>
      <c r="M13469">
        <v>0.76970000000000005</v>
      </c>
    </row>
    <row r="13470" spans="1:13" x14ac:dyDescent="0.25">
      <c r="A13470">
        <v>276001</v>
      </c>
      <c r="B13470">
        <v>0</v>
      </c>
      <c r="C13470" s="1">
        <v>42938</v>
      </c>
      <c r="D13470">
        <v>1443212</v>
      </c>
      <c r="E13470">
        <v>514</v>
      </c>
      <c r="F13470">
        <v>7</v>
      </c>
      <c r="G13470">
        <v>103.5</v>
      </c>
      <c r="H13470" s="1">
        <v>42938</v>
      </c>
      <c r="I13470">
        <v>540</v>
      </c>
      <c r="J13470">
        <v>103.5</v>
      </c>
      <c r="K13470">
        <v>34.29</v>
      </c>
      <c r="L13470" t="s">
        <v>13</v>
      </c>
      <c r="M13470">
        <v>1</v>
      </c>
    </row>
    <row r="13471" spans="1:13" x14ac:dyDescent="0.25">
      <c r="A13471">
        <v>276001</v>
      </c>
      <c r="B13471">
        <v>1</v>
      </c>
      <c r="C13471" s="1">
        <v>42938</v>
      </c>
      <c r="D13471">
        <v>1443212</v>
      </c>
      <c r="E13471">
        <v>1521</v>
      </c>
      <c r="F13471">
        <v>2</v>
      </c>
      <c r="G13471">
        <v>434</v>
      </c>
      <c r="H13471" s="1">
        <v>42938</v>
      </c>
      <c r="I13471">
        <v>540</v>
      </c>
      <c r="J13471">
        <v>429.66</v>
      </c>
      <c r="K13471">
        <v>199.584</v>
      </c>
      <c r="L13471" t="s">
        <v>13</v>
      </c>
      <c r="M13471">
        <v>1</v>
      </c>
    </row>
    <row r="13472" spans="1:13" x14ac:dyDescent="0.25">
      <c r="A13472">
        <v>276002</v>
      </c>
      <c r="B13472">
        <v>0</v>
      </c>
      <c r="C13472" s="1">
        <v>42938</v>
      </c>
      <c r="D13472">
        <v>1667349</v>
      </c>
      <c r="E13472">
        <v>449</v>
      </c>
      <c r="F13472">
        <v>2</v>
      </c>
      <c r="G13472">
        <v>523.5</v>
      </c>
      <c r="H13472" s="1">
        <v>42940</v>
      </c>
      <c r="I13472">
        <v>999999</v>
      </c>
      <c r="J13472">
        <v>481.62</v>
      </c>
      <c r="K13472">
        <v>240.73500000000001</v>
      </c>
      <c r="L13472" t="s">
        <v>13</v>
      </c>
      <c r="M13472">
        <v>1</v>
      </c>
    </row>
    <row r="13473" spans="1:13" x14ac:dyDescent="0.25">
      <c r="A13473">
        <v>276002</v>
      </c>
      <c r="B13473">
        <v>1</v>
      </c>
      <c r="C13473" s="1">
        <v>42938</v>
      </c>
      <c r="D13473">
        <v>1667349</v>
      </c>
      <c r="E13473">
        <v>47</v>
      </c>
      <c r="F13473">
        <v>6</v>
      </c>
      <c r="G13473">
        <v>134.95500000000001</v>
      </c>
      <c r="H13473" s="1">
        <v>42940</v>
      </c>
      <c r="I13473">
        <v>999999</v>
      </c>
      <c r="J13473">
        <v>134.95500000000001</v>
      </c>
      <c r="K13473">
        <v>68.805000000000007</v>
      </c>
      <c r="L13473" t="s">
        <v>13</v>
      </c>
      <c r="M13473">
        <v>1</v>
      </c>
    </row>
    <row r="13474" spans="1:13" x14ac:dyDescent="0.25">
      <c r="A13474">
        <v>276003</v>
      </c>
      <c r="B13474">
        <v>0</v>
      </c>
      <c r="C13474" s="1">
        <v>42938</v>
      </c>
      <c r="D13474">
        <v>495858</v>
      </c>
      <c r="E13474">
        <v>1371</v>
      </c>
      <c r="F13474">
        <v>3</v>
      </c>
      <c r="G13474">
        <v>46.186</v>
      </c>
      <c r="H13474" s="1">
        <v>42941</v>
      </c>
      <c r="I13474">
        <v>999999</v>
      </c>
      <c r="J13474">
        <v>41.105499999999999</v>
      </c>
      <c r="K13474">
        <v>21.238</v>
      </c>
      <c r="L13474" t="s">
        <v>14</v>
      </c>
      <c r="M13474">
        <v>0.85899999999999999</v>
      </c>
    </row>
    <row r="13475" spans="1:13" x14ac:dyDescent="0.25">
      <c r="A13475">
        <v>276003</v>
      </c>
      <c r="B13475">
        <v>1</v>
      </c>
      <c r="C13475" s="1">
        <v>42938</v>
      </c>
      <c r="D13475">
        <v>495858</v>
      </c>
      <c r="E13475">
        <v>444</v>
      </c>
      <c r="F13475">
        <v>3</v>
      </c>
      <c r="G13475">
        <v>1378.5</v>
      </c>
      <c r="H13475" s="1">
        <v>42941</v>
      </c>
      <c r="I13475">
        <v>999999</v>
      </c>
      <c r="J13475">
        <v>1378.5</v>
      </c>
      <c r="K13475">
        <v>456.72</v>
      </c>
      <c r="L13475" t="s">
        <v>14</v>
      </c>
      <c r="M13475">
        <v>0.85899999999999999</v>
      </c>
    </row>
    <row r="13476" spans="1:13" x14ac:dyDescent="0.25">
      <c r="A13476">
        <v>276003</v>
      </c>
      <c r="B13476">
        <v>2</v>
      </c>
      <c r="C13476" s="1">
        <v>42938</v>
      </c>
      <c r="D13476">
        <v>495858</v>
      </c>
      <c r="E13476">
        <v>459</v>
      </c>
      <c r="F13476">
        <v>3</v>
      </c>
      <c r="G13476">
        <v>404.85</v>
      </c>
      <c r="H13476" s="1">
        <v>42941</v>
      </c>
      <c r="I13476">
        <v>999999</v>
      </c>
      <c r="J13476">
        <v>364.36500000000001</v>
      </c>
      <c r="K13476">
        <v>206.4</v>
      </c>
      <c r="L13476" t="s">
        <v>14</v>
      </c>
      <c r="M13476">
        <v>0.85899999999999999</v>
      </c>
    </row>
    <row r="13477" spans="1:13" x14ac:dyDescent="0.25">
      <c r="A13477">
        <v>276004</v>
      </c>
      <c r="B13477">
        <v>0</v>
      </c>
      <c r="C13477" s="1">
        <v>42938</v>
      </c>
      <c r="D13477">
        <v>2052444</v>
      </c>
      <c r="E13477">
        <v>1659</v>
      </c>
      <c r="F13477">
        <v>3</v>
      </c>
      <c r="G13477">
        <v>337.98700000000002</v>
      </c>
      <c r="H13477" s="1">
        <v>42939</v>
      </c>
      <c r="I13477">
        <v>999999</v>
      </c>
      <c r="J13477">
        <v>310.94799999999998</v>
      </c>
      <c r="K13477">
        <v>111.982</v>
      </c>
      <c r="L13477" t="s">
        <v>13</v>
      </c>
      <c r="M13477">
        <v>1</v>
      </c>
    </row>
    <row r="13478" spans="1:13" x14ac:dyDescent="0.25">
      <c r="A13478">
        <v>276004</v>
      </c>
      <c r="B13478">
        <v>1</v>
      </c>
      <c r="C13478" s="1">
        <v>42938</v>
      </c>
      <c r="D13478">
        <v>2052444</v>
      </c>
      <c r="E13478">
        <v>1919</v>
      </c>
      <c r="F13478">
        <v>2</v>
      </c>
      <c r="G13478">
        <v>251.99100000000001</v>
      </c>
      <c r="H13478" s="1">
        <v>42939</v>
      </c>
      <c r="I13478">
        <v>999999</v>
      </c>
      <c r="J13478">
        <v>221.75200000000001</v>
      </c>
      <c r="K13478">
        <v>128.47499999999999</v>
      </c>
      <c r="L13478" t="s">
        <v>13</v>
      </c>
      <c r="M13478">
        <v>1</v>
      </c>
    </row>
    <row r="13479" spans="1:13" x14ac:dyDescent="0.25">
      <c r="A13479">
        <v>276004</v>
      </c>
      <c r="B13479">
        <v>2</v>
      </c>
      <c r="C13479" s="1">
        <v>42938</v>
      </c>
      <c r="D13479">
        <v>2052444</v>
      </c>
      <c r="E13479">
        <v>2488</v>
      </c>
      <c r="F13479">
        <v>9</v>
      </c>
      <c r="G13479">
        <v>20.986000000000001</v>
      </c>
      <c r="H13479" s="1">
        <v>42939</v>
      </c>
      <c r="I13479">
        <v>999999</v>
      </c>
      <c r="J13479">
        <v>18.047899999999998</v>
      </c>
      <c r="K13479">
        <v>10.696</v>
      </c>
      <c r="L13479" t="s">
        <v>13</v>
      </c>
      <c r="M13479">
        <v>1</v>
      </c>
    </row>
    <row r="13480" spans="1:13" x14ac:dyDescent="0.25">
      <c r="A13480">
        <v>276005</v>
      </c>
      <c r="B13480">
        <v>0</v>
      </c>
      <c r="C13480" s="1">
        <v>42938</v>
      </c>
      <c r="D13480">
        <v>1657399</v>
      </c>
      <c r="E13480">
        <v>825</v>
      </c>
      <c r="F13480">
        <v>1</v>
      </c>
      <c r="G13480">
        <v>20.85</v>
      </c>
      <c r="H13480" s="1">
        <v>42938</v>
      </c>
      <c r="I13480">
        <v>660</v>
      </c>
      <c r="J13480">
        <v>20.85</v>
      </c>
      <c r="K13480">
        <v>10.635</v>
      </c>
      <c r="L13480" t="s">
        <v>13</v>
      </c>
      <c r="M13480">
        <v>1</v>
      </c>
    </row>
    <row r="13481" spans="1:13" x14ac:dyDescent="0.25">
      <c r="A13481">
        <v>276005</v>
      </c>
      <c r="B13481">
        <v>1</v>
      </c>
      <c r="C13481" s="1">
        <v>42938</v>
      </c>
      <c r="D13481">
        <v>1657399</v>
      </c>
      <c r="E13481">
        <v>1653</v>
      </c>
      <c r="F13481">
        <v>3</v>
      </c>
      <c r="G13481">
        <v>142.98699999999999</v>
      </c>
      <c r="H13481" s="1">
        <v>42938</v>
      </c>
      <c r="I13481">
        <v>660</v>
      </c>
      <c r="J13481">
        <v>124.3986</v>
      </c>
      <c r="K13481">
        <v>72.903999999999996</v>
      </c>
      <c r="L13481" t="s">
        <v>13</v>
      </c>
      <c r="M13481">
        <v>1</v>
      </c>
    </row>
    <row r="13482" spans="1:13" x14ac:dyDescent="0.25">
      <c r="A13482">
        <v>276200</v>
      </c>
      <c r="B13482">
        <v>0</v>
      </c>
      <c r="C13482" s="1">
        <v>42940</v>
      </c>
      <c r="D13482">
        <v>1294561</v>
      </c>
      <c r="E13482">
        <v>1743</v>
      </c>
      <c r="F13482">
        <v>3</v>
      </c>
      <c r="G13482">
        <v>25.2</v>
      </c>
      <c r="H13482" s="1">
        <v>42943</v>
      </c>
      <c r="I13482">
        <v>999999</v>
      </c>
      <c r="J13482">
        <v>25.2</v>
      </c>
      <c r="K13482">
        <v>12.852</v>
      </c>
      <c r="L13482" t="s">
        <v>13</v>
      </c>
      <c r="M13482">
        <v>1</v>
      </c>
    </row>
    <row r="13483" spans="1:13" x14ac:dyDescent="0.25">
      <c r="A13483">
        <v>276200</v>
      </c>
      <c r="B13483">
        <v>1</v>
      </c>
      <c r="C13483" s="1">
        <v>42940</v>
      </c>
      <c r="D13483">
        <v>1294561</v>
      </c>
      <c r="E13483">
        <v>1576</v>
      </c>
      <c r="F13483">
        <v>1</v>
      </c>
      <c r="G13483">
        <v>16.887</v>
      </c>
      <c r="H13483" s="1">
        <v>42943</v>
      </c>
      <c r="I13483">
        <v>999999</v>
      </c>
      <c r="J13483">
        <v>16.7181</v>
      </c>
      <c r="K13483">
        <v>8.6059999999999999</v>
      </c>
      <c r="L13483" t="s">
        <v>13</v>
      </c>
      <c r="M13483">
        <v>1</v>
      </c>
    </row>
    <row r="13484" spans="1:13" x14ac:dyDescent="0.25">
      <c r="A13484">
        <v>276300</v>
      </c>
      <c r="B13484">
        <v>0</v>
      </c>
      <c r="C13484" s="1">
        <v>42941</v>
      </c>
      <c r="D13484">
        <v>316443</v>
      </c>
      <c r="E13484">
        <v>436</v>
      </c>
      <c r="F13484">
        <v>5</v>
      </c>
      <c r="G13484">
        <v>553.5</v>
      </c>
      <c r="H13484" s="1">
        <v>42941</v>
      </c>
      <c r="I13484">
        <v>72</v>
      </c>
      <c r="J13484">
        <v>553.5</v>
      </c>
      <c r="K13484">
        <v>282.19499999999999</v>
      </c>
      <c r="L13484" t="s">
        <v>15</v>
      </c>
      <c r="M13484">
        <v>1.2492000000000001</v>
      </c>
    </row>
    <row r="13485" spans="1:13" x14ac:dyDescent="0.25">
      <c r="A13485">
        <v>276300</v>
      </c>
      <c r="B13485">
        <v>1</v>
      </c>
      <c r="C13485" s="1">
        <v>42941</v>
      </c>
      <c r="D13485">
        <v>316443</v>
      </c>
      <c r="E13485">
        <v>2504</v>
      </c>
      <c r="F13485">
        <v>1</v>
      </c>
      <c r="G13485">
        <v>13.986000000000001</v>
      </c>
      <c r="H13485" s="1">
        <v>42941</v>
      </c>
      <c r="I13485">
        <v>72</v>
      </c>
      <c r="J13485">
        <v>12.027900000000001</v>
      </c>
      <c r="K13485">
        <v>7.1260000000000003</v>
      </c>
      <c r="L13485" t="s">
        <v>15</v>
      </c>
      <c r="M13485">
        <v>1.2492000000000001</v>
      </c>
    </row>
    <row r="13486" spans="1:13" x14ac:dyDescent="0.25">
      <c r="A13486">
        <v>276301</v>
      </c>
      <c r="B13486">
        <v>0</v>
      </c>
      <c r="C13486" s="1">
        <v>42941</v>
      </c>
      <c r="D13486">
        <v>916074</v>
      </c>
      <c r="E13486">
        <v>1779</v>
      </c>
      <c r="F13486">
        <v>3</v>
      </c>
      <c r="G13486">
        <v>38.700000000000003</v>
      </c>
      <c r="H13486" s="1">
        <v>42941</v>
      </c>
      <c r="I13486">
        <v>410</v>
      </c>
      <c r="J13486">
        <v>34.055999999999997</v>
      </c>
      <c r="K13486">
        <v>19.728000000000002</v>
      </c>
      <c r="L13486" t="s">
        <v>16</v>
      </c>
      <c r="M13486">
        <v>0.76449999999999996</v>
      </c>
    </row>
    <row r="13487" spans="1:13" x14ac:dyDescent="0.25">
      <c r="A13487">
        <v>276301</v>
      </c>
      <c r="B13487">
        <v>1</v>
      </c>
      <c r="C13487" s="1">
        <v>42941</v>
      </c>
      <c r="D13487">
        <v>916074</v>
      </c>
      <c r="E13487">
        <v>734</v>
      </c>
      <c r="F13487">
        <v>1</v>
      </c>
      <c r="G13487">
        <v>223.5</v>
      </c>
      <c r="H13487" s="1">
        <v>42941</v>
      </c>
      <c r="I13487">
        <v>410</v>
      </c>
      <c r="J13487">
        <v>201.15</v>
      </c>
      <c r="K13487">
        <v>102.78</v>
      </c>
      <c r="L13487" t="s">
        <v>16</v>
      </c>
      <c r="M13487">
        <v>0.76449999999999996</v>
      </c>
    </row>
    <row r="13488" spans="1:13" x14ac:dyDescent="0.25">
      <c r="A13488">
        <v>276301</v>
      </c>
      <c r="B13488">
        <v>2</v>
      </c>
      <c r="C13488" s="1">
        <v>42941</v>
      </c>
      <c r="D13488">
        <v>916074</v>
      </c>
      <c r="E13488">
        <v>509</v>
      </c>
      <c r="F13488">
        <v>3</v>
      </c>
      <c r="G13488">
        <v>208.5</v>
      </c>
      <c r="H13488" s="1">
        <v>42941</v>
      </c>
      <c r="I13488">
        <v>410</v>
      </c>
      <c r="J13488">
        <v>185.565</v>
      </c>
      <c r="K13488">
        <v>106.30500000000001</v>
      </c>
      <c r="L13488" t="s">
        <v>16</v>
      </c>
      <c r="M13488">
        <v>0.76449999999999996</v>
      </c>
    </row>
    <row r="13489" spans="1:13" x14ac:dyDescent="0.25">
      <c r="A13489">
        <v>276301</v>
      </c>
      <c r="B13489">
        <v>3</v>
      </c>
      <c r="C13489" s="1">
        <v>42941</v>
      </c>
      <c r="D13489">
        <v>916074</v>
      </c>
      <c r="E13489">
        <v>1576</v>
      </c>
      <c r="F13489">
        <v>7</v>
      </c>
      <c r="G13489">
        <v>16.887</v>
      </c>
      <c r="H13489" s="1">
        <v>42941</v>
      </c>
      <c r="I13489">
        <v>410</v>
      </c>
      <c r="J13489">
        <v>15.7049</v>
      </c>
      <c r="K13489">
        <v>8.6059999999999999</v>
      </c>
      <c r="L13489" t="s">
        <v>16</v>
      </c>
      <c r="M13489">
        <v>0.76449999999999996</v>
      </c>
    </row>
    <row r="13490" spans="1:13" x14ac:dyDescent="0.25">
      <c r="A13490">
        <v>276301</v>
      </c>
      <c r="B13490">
        <v>4</v>
      </c>
      <c r="C13490" s="1">
        <v>42941</v>
      </c>
      <c r="D13490">
        <v>916074</v>
      </c>
      <c r="E13490">
        <v>1474</v>
      </c>
      <c r="F13490">
        <v>8</v>
      </c>
      <c r="G13490">
        <v>291.2</v>
      </c>
      <c r="H13490" s="1">
        <v>42941</v>
      </c>
      <c r="I13490">
        <v>410</v>
      </c>
      <c r="J13490">
        <v>291.2</v>
      </c>
      <c r="K13490">
        <v>133.91</v>
      </c>
      <c r="L13490" t="s">
        <v>16</v>
      </c>
      <c r="M13490">
        <v>0.76449999999999996</v>
      </c>
    </row>
    <row r="13491" spans="1:13" x14ac:dyDescent="0.25">
      <c r="A13491">
        <v>272903</v>
      </c>
      <c r="B13491">
        <v>1</v>
      </c>
      <c r="C13491" s="1">
        <v>42907</v>
      </c>
      <c r="D13491">
        <v>848237</v>
      </c>
      <c r="E13491">
        <v>1460</v>
      </c>
      <c r="F13491">
        <v>3</v>
      </c>
      <c r="G13491">
        <v>420</v>
      </c>
      <c r="H13491" s="1">
        <v>42913</v>
      </c>
      <c r="I13491">
        <v>999999</v>
      </c>
      <c r="J13491">
        <v>373.8</v>
      </c>
      <c r="K13491">
        <v>193.14400000000001</v>
      </c>
      <c r="L13491" t="s">
        <v>14</v>
      </c>
      <c r="M13491">
        <v>0.89710000000000001</v>
      </c>
    </row>
    <row r="13492" spans="1:13" x14ac:dyDescent="0.25">
      <c r="A13492">
        <v>272903</v>
      </c>
      <c r="B13492">
        <v>2</v>
      </c>
      <c r="C13492" s="1">
        <v>42907</v>
      </c>
      <c r="D13492">
        <v>848237</v>
      </c>
      <c r="E13492">
        <v>721</v>
      </c>
      <c r="F13492">
        <v>1</v>
      </c>
      <c r="G13492">
        <v>372</v>
      </c>
      <c r="H13492" s="1">
        <v>42913</v>
      </c>
      <c r="I13492">
        <v>999999</v>
      </c>
      <c r="J13492">
        <v>334.8</v>
      </c>
      <c r="K13492">
        <v>123.255</v>
      </c>
      <c r="L13492" t="s">
        <v>14</v>
      </c>
      <c r="M13492">
        <v>0.89710000000000001</v>
      </c>
    </row>
    <row r="13493" spans="1:13" x14ac:dyDescent="0.25">
      <c r="A13493">
        <v>272904</v>
      </c>
      <c r="B13493">
        <v>0</v>
      </c>
      <c r="C13493" s="1">
        <v>42907</v>
      </c>
      <c r="D13493">
        <v>491106</v>
      </c>
      <c r="E13493">
        <v>367</v>
      </c>
      <c r="F13493">
        <v>2</v>
      </c>
      <c r="G13493">
        <v>489</v>
      </c>
      <c r="H13493" s="1">
        <v>42909</v>
      </c>
      <c r="I13493">
        <v>999999</v>
      </c>
      <c r="J13493">
        <v>454.77</v>
      </c>
      <c r="K13493">
        <v>249.3</v>
      </c>
      <c r="L13493" t="s">
        <v>14</v>
      </c>
      <c r="M13493">
        <v>0.89710000000000001</v>
      </c>
    </row>
    <row r="13494" spans="1:13" x14ac:dyDescent="0.25">
      <c r="A13494">
        <v>273000</v>
      </c>
      <c r="B13494">
        <v>0</v>
      </c>
      <c r="C13494" s="1">
        <v>42908</v>
      </c>
      <c r="D13494">
        <v>1177058</v>
      </c>
      <c r="E13494">
        <v>680</v>
      </c>
      <c r="F13494">
        <v>1</v>
      </c>
      <c r="G13494">
        <v>174</v>
      </c>
      <c r="H13494" s="1">
        <v>42915</v>
      </c>
      <c r="I13494">
        <v>999999</v>
      </c>
      <c r="J13494">
        <v>174</v>
      </c>
      <c r="K13494">
        <v>80.010000000000005</v>
      </c>
      <c r="L13494" t="s">
        <v>16</v>
      </c>
      <c r="M13494">
        <v>0.78939999999999999</v>
      </c>
    </row>
    <row r="13495" spans="1:13" x14ac:dyDescent="0.25">
      <c r="A13495">
        <v>273000</v>
      </c>
      <c r="B13495">
        <v>1</v>
      </c>
      <c r="C13495" s="1">
        <v>42908</v>
      </c>
      <c r="D13495">
        <v>1177058</v>
      </c>
      <c r="E13495">
        <v>1272</v>
      </c>
      <c r="F13495">
        <v>1</v>
      </c>
      <c r="G13495">
        <v>7.6449999999999996</v>
      </c>
      <c r="H13495" s="1">
        <v>42915</v>
      </c>
      <c r="I13495">
        <v>999999</v>
      </c>
      <c r="J13495">
        <v>6.6510999999999996</v>
      </c>
      <c r="K13495">
        <v>3.8940000000000001</v>
      </c>
      <c r="L13495" t="s">
        <v>16</v>
      </c>
      <c r="M13495">
        <v>0.78939999999999999</v>
      </c>
    </row>
    <row r="13496" spans="1:13" x14ac:dyDescent="0.25">
      <c r="A13496">
        <v>273000</v>
      </c>
      <c r="B13496">
        <v>2</v>
      </c>
      <c r="C13496" s="1">
        <v>42908</v>
      </c>
      <c r="D13496">
        <v>1177058</v>
      </c>
      <c r="E13496">
        <v>1602</v>
      </c>
      <c r="F13496">
        <v>1</v>
      </c>
      <c r="G13496">
        <v>233.98699999999999</v>
      </c>
      <c r="H13496" s="1">
        <v>42915</v>
      </c>
      <c r="I13496">
        <v>999999</v>
      </c>
      <c r="J13496">
        <v>212.9281</v>
      </c>
      <c r="K13496">
        <v>107.601</v>
      </c>
      <c r="L13496" t="s">
        <v>16</v>
      </c>
      <c r="M13496">
        <v>0.78939999999999999</v>
      </c>
    </row>
    <row r="13497" spans="1:13" x14ac:dyDescent="0.25">
      <c r="A13497">
        <v>273001</v>
      </c>
      <c r="B13497">
        <v>0</v>
      </c>
      <c r="C13497" s="1">
        <v>42908</v>
      </c>
      <c r="D13497">
        <v>1350525</v>
      </c>
      <c r="E13497">
        <v>131</v>
      </c>
      <c r="F13497">
        <v>2</v>
      </c>
      <c r="G13497">
        <v>190</v>
      </c>
      <c r="H13497" s="1">
        <v>42908</v>
      </c>
      <c r="I13497">
        <v>500</v>
      </c>
      <c r="J13497">
        <v>190</v>
      </c>
      <c r="K13497">
        <v>96.871499999999997</v>
      </c>
      <c r="L13497" t="s">
        <v>13</v>
      </c>
      <c r="M13497">
        <v>1</v>
      </c>
    </row>
    <row r="13498" spans="1:13" x14ac:dyDescent="0.25">
      <c r="A13498">
        <v>273002</v>
      </c>
      <c r="B13498">
        <v>0</v>
      </c>
      <c r="C13498" s="1">
        <v>42908</v>
      </c>
      <c r="D13498">
        <v>1976065</v>
      </c>
      <c r="E13498">
        <v>1629</v>
      </c>
      <c r="F13498">
        <v>1</v>
      </c>
      <c r="G13498">
        <v>12.987</v>
      </c>
      <c r="H13498" s="1">
        <v>42908</v>
      </c>
      <c r="I13498">
        <v>650</v>
      </c>
      <c r="J13498">
        <v>11.4285</v>
      </c>
      <c r="K13498">
        <v>6.617</v>
      </c>
      <c r="L13498" t="s">
        <v>13</v>
      </c>
      <c r="M13498">
        <v>1</v>
      </c>
    </row>
    <row r="13499" spans="1:13" x14ac:dyDescent="0.25">
      <c r="A13499">
        <v>273002</v>
      </c>
      <c r="B13499">
        <v>1</v>
      </c>
      <c r="C13499" s="1">
        <v>42908</v>
      </c>
      <c r="D13499">
        <v>1976065</v>
      </c>
      <c r="E13499">
        <v>392</v>
      </c>
      <c r="F13499">
        <v>2</v>
      </c>
      <c r="G13499">
        <v>574.42499999999995</v>
      </c>
      <c r="H13499" s="1">
        <v>42908</v>
      </c>
      <c r="I13499">
        <v>650</v>
      </c>
      <c r="J13499">
        <v>574.42499999999995</v>
      </c>
      <c r="K13499">
        <v>292.86</v>
      </c>
      <c r="L13499" t="s">
        <v>13</v>
      </c>
      <c r="M13499">
        <v>1</v>
      </c>
    </row>
    <row r="13500" spans="1:13" x14ac:dyDescent="0.25">
      <c r="A13500">
        <v>273003</v>
      </c>
      <c r="B13500">
        <v>0</v>
      </c>
      <c r="C13500" s="1">
        <v>42908</v>
      </c>
      <c r="D13500">
        <v>1938856</v>
      </c>
      <c r="E13500">
        <v>582</v>
      </c>
      <c r="F13500">
        <v>3</v>
      </c>
      <c r="G13500">
        <v>448.5</v>
      </c>
      <c r="H13500" s="1">
        <v>42908</v>
      </c>
      <c r="I13500">
        <v>480</v>
      </c>
      <c r="J13500">
        <v>448.5</v>
      </c>
      <c r="K13500">
        <v>206.25</v>
      </c>
      <c r="L13500" t="s">
        <v>13</v>
      </c>
      <c r="M13500">
        <v>1</v>
      </c>
    </row>
    <row r="13501" spans="1:13" x14ac:dyDescent="0.25">
      <c r="A13501">
        <v>273003</v>
      </c>
      <c r="B13501">
        <v>1</v>
      </c>
      <c r="C13501" s="1">
        <v>42908</v>
      </c>
      <c r="D13501">
        <v>1938856</v>
      </c>
      <c r="E13501">
        <v>440</v>
      </c>
      <c r="F13501">
        <v>1</v>
      </c>
      <c r="G13501">
        <v>329.92500000000001</v>
      </c>
      <c r="H13501" s="1">
        <v>42908</v>
      </c>
      <c r="I13501">
        <v>480</v>
      </c>
      <c r="J13501">
        <v>293.63319999999999</v>
      </c>
      <c r="K13501">
        <v>168.21</v>
      </c>
      <c r="L13501" t="s">
        <v>13</v>
      </c>
      <c r="M13501">
        <v>1</v>
      </c>
    </row>
    <row r="13502" spans="1:13" x14ac:dyDescent="0.25">
      <c r="A13502">
        <v>273004</v>
      </c>
      <c r="B13502">
        <v>0</v>
      </c>
      <c r="C13502" s="1">
        <v>42908</v>
      </c>
      <c r="D13502">
        <v>1461681</v>
      </c>
      <c r="E13502">
        <v>82</v>
      </c>
      <c r="F13502">
        <v>2</v>
      </c>
      <c r="G13502">
        <v>36.494999999999997</v>
      </c>
      <c r="H13502" s="1">
        <v>42908</v>
      </c>
      <c r="I13502">
        <v>660</v>
      </c>
      <c r="J13502">
        <v>36.494999999999997</v>
      </c>
      <c r="K13502">
        <v>16.785</v>
      </c>
      <c r="L13502" t="s">
        <v>13</v>
      </c>
      <c r="M13502">
        <v>1</v>
      </c>
    </row>
    <row r="13503" spans="1:13" x14ac:dyDescent="0.25">
      <c r="A13503">
        <v>273004</v>
      </c>
      <c r="B13503">
        <v>1</v>
      </c>
      <c r="C13503" s="1">
        <v>42908</v>
      </c>
      <c r="D13503">
        <v>1461681</v>
      </c>
      <c r="E13503">
        <v>1678</v>
      </c>
      <c r="F13503">
        <v>7</v>
      </c>
      <c r="G13503">
        <v>15.201000000000001</v>
      </c>
      <c r="H13503" s="1">
        <v>42908</v>
      </c>
      <c r="I13503">
        <v>660</v>
      </c>
      <c r="J13503">
        <v>15.201000000000001</v>
      </c>
      <c r="K13503">
        <v>5.04</v>
      </c>
      <c r="L13503" t="s">
        <v>13</v>
      </c>
      <c r="M13503">
        <v>1</v>
      </c>
    </row>
    <row r="13504" spans="1:13" x14ac:dyDescent="0.25">
      <c r="A13504">
        <v>273004</v>
      </c>
      <c r="B13504">
        <v>2</v>
      </c>
      <c r="C13504" s="1">
        <v>42908</v>
      </c>
      <c r="D13504">
        <v>1461681</v>
      </c>
      <c r="E13504">
        <v>1522</v>
      </c>
      <c r="F13504">
        <v>1</v>
      </c>
      <c r="G13504">
        <v>532</v>
      </c>
      <c r="H13504" s="1">
        <v>42908</v>
      </c>
      <c r="I13504">
        <v>660</v>
      </c>
      <c r="J13504">
        <v>468.16</v>
      </c>
      <c r="K13504">
        <v>176.26</v>
      </c>
      <c r="L13504" t="s">
        <v>13</v>
      </c>
      <c r="M13504">
        <v>1</v>
      </c>
    </row>
    <row r="13505" spans="1:13" x14ac:dyDescent="0.25">
      <c r="A13505">
        <v>273100</v>
      </c>
      <c r="B13505">
        <v>0</v>
      </c>
      <c r="C13505" s="1">
        <v>42909</v>
      </c>
      <c r="D13505">
        <v>382314</v>
      </c>
      <c r="E13505">
        <v>1504</v>
      </c>
      <c r="F13505">
        <v>1</v>
      </c>
      <c r="G13505">
        <v>291.2</v>
      </c>
      <c r="H13505" s="1">
        <v>42913</v>
      </c>
      <c r="I13505">
        <v>999999</v>
      </c>
      <c r="J13505">
        <v>288.28800000000001</v>
      </c>
      <c r="K13505">
        <v>133.91</v>
      </c>
      <c r="L13505" t="s">
        <v>15</v>
      </c>
      <c r="M13505">
        <v>1.3230999999999999</v>
      </c>
    </row>
    <row r="13506" spans="1:13" x14ac:dyDescent="0.25">
      <c r="A13506">
        <v>273100</v>
      </c>
      <c r="B13506">
        <v>1</v>
      </c>
      <c r="C13506" s="1">
        <v>42909</v>
      </c>
      <c r="D13506">
        <v>382314</v>
      </c>
      <c r="E13506">
        <v>62</v>
      </c>
      <c r="F13506">
        <v>4</v>
      </c>
      <c r="G13506">
        <v>162.9</v>
      </c>
      <c r="H13506" s="1">
        <v>42913</v>
      </c>
      <c r="I13506">
        <v>999999</v>
      </c>
      <c r="J13506">
        <v>148.239</v>
      </c>
      <c r="K13506">
        <v>74.915999999999997</v>
      </c>
      <c r="L13506" t="s">
        <v>15</v>
      </c>
      <c r="M13506">
        <v>1.3230999999999999</v>
      </c>
    </row>
    <row r="13507" spans="1:13" x14ac:dyDescent="0.25">
      <c r="A13507">
        <v>273100</v>
      </c>
      <c r="B13507">
        <v>2</v>
      </c>
      <c r="C13507" s="1">
        <v>42909</v>
      </c>
      <c r="D13507">
        <v>382314</v>
      </c>
      <c r="E13507">
        <v>418</v>
      </c>
      <c r="F13507">
        <v>1</v>
      </c>
      <c r="G13507">
        <v>404.92500000000001</v>
      </c>
      <c r="H13507" s="1">
        <v>42913</v>
      </c>
      <c r="I13507">
        <v>999999</v>
      </c>
      <c r="J13507">
        <v>404.92500000000001</v>
      </c>
      <c r="K13507">
        <v>206.44499999999999</v>
      </c>
      <c r="L13507" t="s">
        <v>15</v>
      </c>
      <c r="M13507">
        <v>1.3230999999999999</v>
      </c>
    </row>
    <row r="13508" spans="1:13" x14ac:dyDescent="0.25">
      <c r="A13508">
        <v>273101</v>
      </c>
      <c r="B13508">
        <v>0</v>
      </c>
      <c r="C13508" s="1">
        <v>42909</v>
      </c>
      <c r="D13508">
        <v>518983</v>
      </c>
      <c r="E13508">
        <v>1647</v>
      </c>
      <c r="F13508">
        <v>2</v>
      </c>
      <c r="G13508">
        <v>233.98699999999999</v>
      </c>
      <c r="H13508" s="1">
        <v>42909</v>
      </c>
      <c r="I13508">
        <v>255</v>
      </c>
      <c r="J13508">
        <v>208.2484</v>
      </c>
      <c r="K13508">
        <v>107.601</v>
      </c>
      <c r="L13508" t="s">
        <v>14</v>
      </c>
      <c r="M13508">
        <v>0.89500000000000002</v>
      </c>
    </row>
    <row r="13509" spans="1:13" x14ac:dyDescent="0.25">
      <c r="A13509">
        <v>273101</v>
      </c>
      <c r="B13509">
        <v>1</v>
      </c>
      <c r="C13509" s="1">
        <v>42909</v>
      </c>
      <c r="D13509">
        <v>518983</v>
      </c>
      <c r="E13509">
        <v>46</v>
      </c>
      <c r="F13509">
        <v>1</v>
      </c>
      <c r="G13509">
        <v>134.95500000000001</v>
      </c>
      <c r="H13509" s="1">
        <v>42909</v>
      </c>
      <c r="I13509">
        <v>255</v>
      </c>
      <c r="J13509">
        <v>134.95500000000001</v>
      </c>
      <c r="K13509">
        <v>68.805000000000007</v>
      </c>
      <c r="L13509" t="s">
        <v>14</v>
      </c>
      <c r="M13509">
        <v>0.89500000000000002</v>
      </c>
    </row>
    <row r="13510" spans="1:13" x14ac:dyDescent="0.25">
      <c r="A13510">
        <v>273101</v>
      </c>
      <c r="B13510">
        <v>2</v>
      </c>
      <c r="C13510" s="1">
        <v>42909</v>
      </c>
      <c r="D13510">
        <v>518983</v>
      </c>
      <c r="E13510">
        <v>1630</v>
      </c>
      <c r="F13510">
        <v>1</v>
      </c>
      <c r="G13510">
        <v>29.757000000000001</v>
      </c>
      <c r="H13510" s="1">
        <v>42909</v>
      </c>
      <c r="I13510">
        <v>255</v>
      </c>
      <c r="J13510">
        <v>25.888500000000001</v>
      </c>
      <c r="K13510">
        <v>9.8539999999999992</v>
      </c>
      <c r="L13510" t="s">
        <v>14</v>
      </c>
      <c r="M13510">
        <v>0.89500000000000002</v>
      </c>
    </row>
    <row r="13511" spans="1:13" x14ac:dyDescent="0.25">
      <c r="A13511">
        <v>273101</v>
      </c>
      <c r="B13511">
        <v>3</v>
      </c>
      <c r="C13511" s="1">
        <v>42909</v>
      </c>
      <c r="D13511">
        <v>518983</v>
      </c>
      <c r="E13511">
        <v>2034</v>
      </c>
      <c r="F13511">
        <v>1</v>
      </c>
      <c r="G13511">
        <v>125.991</v>
      </c>
      <c r="H13511" s="1">
        <v>42909</v>
      </c>
      <c r="I13511">
        <v>255</v>
      </c>
      <c r="J13511">
        <v>117.1716</v>
      </c>
      <c r="K13511">
        <v>64.233000000000004</v>
      </c>
      <c r="L13511" t="s">
        <v>14</v>
      </c>
      <c r="M13511">
        <v>0.89500000000000002</v>
      </c>
    </row>
    <row r="13512" spans="1:13" x14ac:dyDescent="0.25">
      <c r="A13512">
        <v>273102</v>
      </c>
      <c r="B13512">
        <v>0</v>
      </c>
      <c r="C13512" s="1">
        <v>42909</v>
      </c>
      <c r="D13512">
        <v>1468028</v>
      </c>
      <c r="E13512">
        <v>614</v>
      </c>
      <c r="F13512">
        <v>1</v>
      </c>
      <c r="G13512">
        <v>1498.5</v>
      </c>
      <c r="H13512" s="1">
        <v>42911</v>
      </c>
      <c r="I13512">
        <v>999999</v>
      </c>
      <c r="J13512">
        <v>1363.635</v>
      </c>
      <c r="K13512">
        <v>689.1</v>
      </c>
      <c r="L13512" t="s">
        <v>13</v>
      </c>
      <c r="M13512">
        <v>1</v>
      </c>
    </row>
    <row r="13513" spans="1:13" x14ac:dyDescent="0.25">
      <c r="A13513">
        <v>273102</v>
      </c>
      <c r="B13513">
        <v>1</v>
      </c>
      <c r="C13513" s="1">
        <v>42909</v>
      </c>
      <c r="D13513">
        <v>1468028</v>
      </c>
      <c r="E13513">
        <v>1262</v>
      </c>
      <c r="F13513">
        <v>1</v>
      </c>
      <c r="G13513">
        <v>40.689</v>
      </c>
      <c r="H13513" s="1">
        <v>42911</v>
      </c>
      <c r="I13513">
        <v>999999</v>
      </c>
      <c r="J13513">
        <v>37.840699999999998</v>
      </c>
      <c r="K13513">
        <v>20.745999999999999</v>
      </c>
      <c r="L13513" t="s">
        <v>13</v>
      </c>
      <c r="M13513">
        <v>1</v>
      </c>
    </row>
    <row r="13514" spans="1:13" x14ac:dyDescent="0.25">
      <c r="A13514">
        <v>273102</v>
      </c>
      <c r="B13514">
        <v>2</v>
      </c>
      <c r="C13514" s="1">
        <v>42909</v>
      </c>
      <c r="D13514">
        <v>1468028</v>
      </c>
      <c r="E13514">
        <v>1471</v>
      </c>
      <c r="F13514">
        <v>7</v>
      </c>
      <c r="G13514">
        <v>320.60000000000002</v>
      </c>
      <c r="H13514" s="1">
        <v>42911</v>
      </c>
      <c r="I13514">
        <v>999999</v>
      </c>
      <c r="J13514">
        <v>282.12799999999999</v>
      </c>
      <c r="K13514">
        <v>147.434</v>
      </c>
      <c r="L13514" t="s">
        <v>13</v>
      </c>
      <c r="M13514">
        <v>1</v>
      </c>
    </row>
    <row r="13515" spans="1:13" x14ac:dyDescent="0.25">
      <c r="A13515">
        <v>273102</v>
      </c>
      <c r="B13515">
        <v>3</v>
      </c>
      <c r="C13515" s="1">
        <v>42909</v>
      </c>
      <c r="D13515">
        <v>1468028</v>
      </c>
      <c r="E13515">
        <v>1623</v>
      </c>
      <c r="F13515">
        <v>7</v>
      </c>
      <c r="G13515">
        <v>284.7</v>
      </c>
      <c r="H13515" s="1">
        <v>42911</v>
      </c>
      <c r="I13515">
        <v>999999</v>
      </c>
      <c r="J13515">
        <v>281.85300000000001</v>
      </c>
      <c r="K13515">
        <v>94.328000000000003</v>
      </c>
      <c r="L13515" t="s">
        <v>13</v>
      </c>
      <c r="M13515">
        <v>1</v>
      </c>
    </row>
    <row r="13516" spans="1:13" x14ac:dyDescent="0.25">
      <c r="A13516">
        <v>273200</v>
      </c>
      <c r="B13516">
        <v>0</v>
      </c>
      <c r="C13516" s="1">
        <v>42910</v>
      </c>
      <c r="D13516">
        <v>1699986</v>
      </c>
      <c r="E13516">
        <v>282</v>
      </c>
      <c r="F13516">
        <v>1</v>
      </c>
      <c r="G13516">
        <v>388.55</v>
      </c>
      <c r="H13516" s="1">
        <v>42911</v>
      </c>
      <c r="I13516">
        <v>999999</v>
      </c>
      <c r="J13516">
        <v>388.55</v>
      </c>
      <c r="K13516">
        <v>198.09399999999999</v>
      </c>
      <c r="L13516" t="s">
        <v>13</v>
      </c>
      <c r="M13516">
        <v>1</v>
      </c>
    </row>
    <row r="13517" spans="1:13" x14ac:dyDescent="0.25">
      <c r="A13517">
        <v>273201</v>
      </c>
      <c r="B13517">
        <v>0</v>
      </c>
      <c r="C13517" s="1">
        <v>42910</v>
      </c>
      <c r="D13517">
        <v>588045</v>
      </c>
      <c r="E13517">
        <v>106</v>
      </c>
      <c r="F13517">
        <v>9</v>
      </c>
      <c r="G13517">
        <v>119.691</v>
      </c>
      <c r="H13517" s="1">
        <v>42910</v>
      </c>
      <c r="I13517">
        <v>240</v>
      </c>
      <c r="J13517">
        <v>105.328</v>
      </c>
      <c r="K13517">
        <v>55.043999999999997</v>
      </c>
      <c r="L13517" t="s">
        <v>14</v>
      </c>
      <c r="M13517">
        <v>0.89500000000000002</v>
      </c>
    </row>
    <row r="13518" spans="1:13" x14ac:dyDescent="0.25">
      <c r="A13518">
        <v>273201</v>
      </c>
      <c r="B13518">
        <v>1</v>
      </c>
      <c r="C13518" s="1">
        <v>42910</v>
      </c>
      <c r="D13518">
        <v>588045</v>
      </c>
      <c r="E13518">
        <v>1254</v>
      </c>
      <c r="F13518">
        <v>3</v>
      </c>
      <c r="G13518">
        <v>21.989000000000001</v>
      </c>
      <c r="H13518" s="1">
        <v>42910</v>
      </c>
      <c r="I13518">
        <v>240</v>
      </c>
      <c r="J13518">
        <v>21.989000000000001</v>
      </c>
      <c r="K13518">
        <v>11.209</v>
      </c>
      <c r="L13518" t="s">
        <v>14</v>
      </c>
      <c r="M13518">
        <v>0.89500000000000002</v>
      </c>
    </row>
    <row r="13519" spans="1:13" x14ac:dyDescent="0.25">
      <c r="A13519">
        <v>273201</v>
      </c>
      <c r="B13519">
        <v>2</v>
      </c>
      <c r="C13519" s="1">
        <v>42910</v>
      </c>
      <c r="D13519">
        <v>588045</v>
      </c>
      <c r="E13519">
        <v>418</v>
      </c>
      <c r="F13519">
        <v>1</v>
      </c>
      <c r="G13519">
        <v>404.92500000000001</v>
      </c>
      <c r="H13519" s="1">
        <v>42910</v>
      </c>
      <c r="I13519">
        <v>240</v>
      </c>
      <c r="J13519">
        <v>352.28469999999999</v>
      </c>
      <c r="K13519">
        <v>206.44499999999999</v>
      </c>
      <c r="L13519" t="s">
        <v>14</v>
      </c>
      <c r="M13519">
        <v>0.89500000000000002</v>
      </c>
    </row>
    <row r="13520" spans="1:13" x14ac:dyDescent="0.25">
      <c r="A13520">
        <v>273201</v>
      </c>
      <c r="B13520">
        <v>3</v>
      </c>
      <c r="C13520" s="1">
        <v>42910</v>
      </c>
      <c r="D13520">
        <v>588045</v>
      </c>
      <c r="E13520">
        <v>2513</v>
      </c>
      <c r="F13520">
        <v>7</v>
      </c>
      <c r="G13520">
        <v>181.98599999999999</v>
      </c>
      <c r="H13520" s="1">
        <v>42910</v>
      </c>
      <c r="I13520">
        <v>240</v>
      </c>
      <c r="J13520">
        <v>171.0668</v>
      </c>
      <c r="K13520">
        <v>60.298000000000002</v>
      </c>
      <c r="L13520" t="s">
        <v>14</v>
      </c>
      <c r="M13520">
        <v>0.89500000000000002</v>
      </c>
    </row>
    <row r="13521" spans="1:13" x14ac:dyDescent="0.25">
      <c r="A13521">
        <v>273201</v>
      </c>
      <c r="B13521">
        <v>4</v>
      </c>
      <c r="C13521" s="1">
        <v>42910</v>
      </c>
      <c r="D13521">
        <v>588045</v>
      </c>
      <c r="E13521">
        <v>1650</v>
      </c>
      <c r="F13521">
        <v>2</v>
      </c>
      <c r="G13521">
        <v>376.98700000000002</v>
      </c>
      <c r="H13521" s="1">
        <v>42910</v>
      </c>
      <c r="I13521">
        <v>240</v>
      </c>
      <c r="J13521">
        <v>376.98700000000002</v>
      </c>
      <c r="K13521">
        <v>124.904</v>
      </c>
      <c r="L13521" t="s">
        <v>14</v>
      </c>
      <c r="M13521">
        <v>0.89500000000000002</v>
      </c>
    </row>
    <row r="13522" spans="1:13" x14ac:dyDescent="0.25">
      <c r="A13522">
        <v>273201</v>
      </c>
      <c r="B13522">
        <v>5</v>
      </c>
      <c r="C13522" s="1">
        <v>42910</v>
      </c>
      <c r="D13522">
        <v>588045</v>
      </c>
      <c r="E13522">
        <v>485</v>
      </c>
      <c r="F13522">
        <v>5</v>
      </c>
      <c r="G13522">
        <v>148.5</v>
      </c>
      <c r="H13522" s="1">
        <v>42910</v>
      </c>
      <c r="I13522">
        <v>240</v>
      </c>
      <c r="J13522">
        <v>129.19499999999999</v>
      </c>
      <c r="K13522">
        <v>75.704999999999998</v>
      </c>
      <c r="L13522" t="s">
        <v>14</v>
      </c>
      <c r="M13522">
        <v>0.89500000000000002</v>
      </c>
    </row>
    <row r="13523" spans="1:13" x14ac:dyDescent="0.25">
      <c r="A13523">
        <v>273201</v>
      </c>
      <c r="B13523">
        <v>6</v>
      </c>
      <c r="C13523" s="1">
        <v>42910</v>
      </c>
      <c r="D13523">
        <v>588045</v>
      </c>
      <c r="E13523">
        <v>1610</v>
      </c>
      <c r="F13523">
        <v>3</v>
      </c>
      <c r="G13523">
        <v>376.98700000000002</v>
      </c>
      <c r="H13523" s="1">
        <v>42910</v>
      </c>
      <c r="I13523">
        <v>240</v>
      </c>
      <c r="J13523">
        <v>376.98700000000002</v>
      </c>
      <c r="K13523">
        <v>124.904</v>
      </c>
      <c r="L13523" t="s">
        <v>14</v>
      </c>
      <c r="M13523">
        <v>0.89500000000000002</v>
      </c>
    </row>
    <row r="13524" spans="1:13" x14ac:dyDescent="0.25">
      <c r="A13524">
        <v>273202</v>
      </c>
      <c r="B13524">
        <v>0</v>
      </c>
      <c r="C13524" s="1">
        <v>42910</v>
      </c>
      <c r="D13524">
        <v>47240</v>
      </c>
      <c r="E13524">
        <v>1560</v>
      </c>
      <c r="F13524">
        <v>3</v>
      </c>
      <c r="G13524">
        <v>462</v>
      </c>
      <c r="H13524" s="1">
        <v>42910</v>
      </c>
      <c r="I13524">
        <v>50</v>
      </c>
      <c r="J13524">
        <v>411.18</v>
      </c>
      <c r="K13524">
        <v>212.464</v>
      </c>
      <c r="L13524" t="s">
        <v>17</v>
      </c>
      <c r="M13524">
        <v>1.3213999999999999</v>
      </c>
    </row>
    <row r="13525" spans="1:13" x14ac:dyDescent="0.25">
      <c r="A13525">
        <v>273202</v>
      </c>
      <c r="B13525">
        <v>1</v>
      </c>
      <c r="C13525" s="1">
        <v>42910</v>
      </c>
      <c r="D13525">
        <v>47240</v>
      </c>
      <c r="E13525">
        <v>690</v>
      </c>
      <c r="F13525">
        <v>2</v>
      </c>
      <c r="G13525">
        <v>342</v>
      </c>
      <c r="H13525" s="1">
        <v>42910</v>
      </c>
      <c r="I13525">
        <v>50</v>
      </c>
      <c r="J13525">
        <v>342</v>
      </c>
      <c r="K13525">
        <v>113.31</v>
      </c>
      <c r="L13525" t="s">
        <v>17</v>
      </c>
      <c r="M13525">
        <v>1.3213999999999999</v>
      </c>
    </row>
    <row r="13526" spans="1:13" x14ac:dyDescent="0.25">
      <c r="A13526">
        <v>273202</v>
      </c>
      <c r="B13526">
        <v>2</v>
      </c>
      <c r="C13526" s="1">
        <v>42910</v>
      </c>
      <c r="D13526">
        <v>47240</v>
      </c>
      <c r="E13526">
        <v>1684</v>
      </c>
      <c r="F13526">
        <v>2</v>
      </c>
      <c r="G13526">
        <v>15.201000000000001</v>
      </c>
      <c r="H13526" s="1">
        <v>42910</v>
      </c>
      <c r="I13526">
        <v>50</v>
      </c>
      <c r="J13526">
        <v>15.201000000000001</v>
      </c>
      <c r="K13526">
        <v>5.04</v>
      </c>
      <c r="L13526" t="s">
        <v>17</v>
      </c>
      <c r="M13526">
        <v>1.3213999999999999</v>
      </c>
    </row>
    <row r="13527" spans="1:13" x14ac:dyDescent="0.25">
      <c r="A13527">
        <v>273202</v>
      </c>
      <c r="B13527">
        <v>3</v>
      </c>
      <c r="C13527" s="1">
        <v>42910</v>
      </c>
      <c r="D13527">
        <v>47240</v>
      </c>
      <c r="E13527">
        <v>183</v>
      </c>
      <c r="F13527">
        <v>2</v>
      </c>
      <c r="G13527">
        <v>103.55</v>
      </c>
      <c r="H13527" s="1">
        <v>42910</v>
      </c>
      <c r="I13527">
        <v>50</v>
      </c>
      <c r="J13527">
        <v>103.55</v>
      </c>
      <c r="K13527">
        <v>47.6235</v>
      </c>
      <c r="L13527" t="s">
        <v>17</v>
      </c>
      <c r="M13527">
        <v>1.3213999999999999</v>
      </c>
    </row>
    <row r="13528" spans="1:13" x14ac:dyDescent="0.25">
      <c r="A13528">
        <v>273203</v>
      </c>
      <c r="B13528">
        <v>0</v>
      </c>
      <c r="C13528" s="1">
        <v>42910</v>
      </c>
      <c r="D13528">
        <v>1254669</v>
      </c>
      <c r="E13528">
        <v>1536</v>
      </c>
      <c r="F13528">
        <v>1</v>
      </c>
      <c r="G13528">
        <v>417.2</v>
      </c>
      <c r="H13528" s="1">
        <v>42915</v>
      </c>
      <c r="I13528">
        <v>999999</v>
      </c>
      <c r="J13528">
        <v>358.79199999999997</v>
      </c>
      <c r="K13528">
        <v>191.85599999999999</v>
      </c>
      <c r="L13528" t="s">
        <v>13</v>
      </c>
      <c r="M13528">
        <v>1</v>
      </c>
    </row>
    <row r="13529" spans="1:13" x14ac:dyDescent="0.25">
      <c r="A13529">
        <v>273203</v>
      </c>
      <c r="B13529">
        <v>1</v>
      </c>
      <c r="C13529" s="1">
        <v>42910</v>
      </c>
      <c r="D13529">
        <v>1254669</v>
      </c>
      <c r="E13529">
        <v>1415</v>
      </c>
      <c r="F13529">
        <v>5</v>
      </c>
      <c r="G13529">
        <v>420</v>
      </c>
      <c r="H13529" s="1">
        <v>42915</v>
      </c>
      <c r="I13529">
        <v>999999</v>
      </c>
      <c r="J13529">
        <v>369.6</v>
      </c>
      <c r="K13529">
        <v>193.14400000000001</v>
      </c>
      <c r="L13529" t="s">
        <v>13</v>
      </c>
      <c r="M13529">
        <v>1</v>
      </c>
    </row>
    <row r="13530" spans="1:13" x14ac:dyDescent="0.25">
      <c r="A13530">
        <v>273204</v>
      </c>
      <c r="B13530">
        <v>0</v>
      </c>
      <c r="C13530" s="1">
        <v>42910</v>
      </c>
      <c r="D13530">
        <v>1673825</v>
      </c>
      <c r="E13530">
        <v>1131</v>
      </c>
      <c r="F13530">
        <v>10</v>
      </c>
      <c r="G13530">
        <v>360.8</v>
      </c>
      <c r="H13530" s="1">
        <v>42912</v>
      </c>
      <c r="I13530">
        <v>999999</v>
      </c>
      <c r="J13530">
        <v>360.8</v>
      </c>
      <c r="K13530">
        <v>165.92400000000001</v>
      </c>
      <c r="L13530" t="s">
        <v>13</v>
      </c>
      <c r="M13530">
        <v>1</v>
      </c>
    </row>
    <row r="13531" spans="1:13" x14ac:dyDescent="0.25">
      <c r="A13531">
        <v>273205</v>
      </c>
      <c r="B13531">
        <v>0</v>
      </c>
      <c r="C13531" s="1">
        <v>42910</v>
      </c>
      <c r="D13531">
        <v>1977249</v>
      </c>
      <c r="E13531">
        <v>1258</v>
      </c>
      <c r="F13531">
        <v>3</v>
      </c>
      <c r="G13531">
        <v>43.988999999999997</v>
      </c>
      <c r="H13531" s="1">
        <v>42910</v>
      </c>
      <c r="I13531">
        <v>550</v>
      </c>
      <c r="J13531">
        <v>40.029899999999998</v>
      </c>
      <c r="K13531">
        <v>22.428999999999998</v>
      </c>
      <c r="L13531" t="s">
        <v>13</v>
      </c>
      <c r="M13531">
        <v>1</v>
      </c>
    </row>
    <row r="13532" spans="1:13" x14ac:dyDescent="0.25">
      <c r="A13532">
        <v>273205</v>
      </c>
      <c r="B13532">
        <v>1</v>
      </c>
      <c r="C13532" s="1">
        <v>42910</v>
      </c>
      <c r="D13532">
        <v>1977249</v>
      </c>
      <c r="E13532">
        <v>1566</v>
      </c>
      <c r="F13532">
        <v>5</v>
      </c>
      <c r="G13532">
        <v>372.4</v>
      </c>
      <c r="H13532" s="1">
        <v>42910</v>
      </c>
      <c r="I13532">
        <v>550</v>
      </c>
      <c r="J13532">
        <v>372.4</v>
      </c>
      <c r="K13532">
        <v>171.24799999999999</v>
      </c>
      <c r="L13532" t="s">
        <v>13</v>
      </c>
      <c r="M13532">
        <v>1</v>
      </c>
    </row>
    <row r="13533" spans="1:13" x14ac:dyDescent="0.25">
      <c r="A13533">
        <v>273205</v>
      </c>
      <c r="B13533">
        <v>2</v>
      </c>
      <c r="C13533" s="1">
        <v>42910</v>
      </c>
      <c r="D13533">
        <v>1977249</v>
      </c>
      <c r="E13533">
        <v>171</v>
      </c>
      <c r="F13533">
        <v>1</v>
      </c>
      <c r="G13533">
        <v>94.05</v>
      </c>
      <c r="H13533" s="1">
        <v>42910</v>
      </c>
      <c r="I13533">
        <v>550</v>
      </c>
      <c r="J13533">
        <v>94.05</v>
      </c>
      <c r="K13533">
        <v>43.253500000000003</v>
      </c>
      <c r="L13533" t="s">
        <v>13</v>
      </c>
      <c r="M13533">
        <v>1</v>
      </c>
    </row>
    <row r="13534" spans="1:13" x14ac:dyDescent="0.25">
      <c r="A13534">
        <v>273205</v>
      </c>
      <c r="B13534">
        <v>3</v>
      </c>
      <c r="C13534" s="1">
        <v>42910</v>
      </c>
      <c r="D13534">
        <v>1977249</v>
      </c>
      <c r="E13534">
        <v>1521</v>
      </c>
      <c r="F13534">
        <v>1</v>
      </c>
      <c r="G13534">
        <v>434</v>
      </c>
      <c r="H13534" s="1">
        <v>42910</v>
      </c>
      <c r="I13534">
        <v>550</v>
      </c>
      <c r="J13534">
        <v>381.92</v>
      </c>
      <c r="K13534">
        <v>199.584</v>
      </c>
      <c r="L13534" t="s">
        <v>13</v>
      </c>
      <c r="M13534">
        <v>1</v>
      </c>
    </row>
    <row r="13535" spans="1:13" x14ac:dyDescent="0.25">
      <c r="A13535">
        <v>273205</v>
      </c>
      <c r="B13535">
        <v>4</v>
      </c>
      <c r="C13535" s="1">
        <v>42910</v>
      </c>
      <c r="D13535">
        <v>1977249</v>
      </c>
      <c r="E13535">
        <v>1783</v>
      </c>
      <c r="F13535">
        <v>1</v>
      </c>
      <c r="G13535">
        <v>38.700000000000003</v>
      </c>
      <c r="H13535" s="1">
        <v>42910</v>
      </c>
      <c r="I13535">
        <v>550</v>
      </c>
      <c r="J13535">
        <v>35.603999999999999</v>
      </c>
      <c r="K13535">
        <v>19.728000000000002</v>
      </c>
      <c r="L13535" t="s">
        <v>13</v>
      </c>
      <c r="M13535">
        <v>1</v>
      </c>
    </row>
    <row r="13536" spans="1:13" x14ac:dyDescent="0.25">
      <c r="A13536">
        <v>273205</v>
      </c>
      <c r="B13536">
        <v>5</v>
      </c>
      <c r="C13536" s="1">
        <v>42910</v>
      </c>
      <c r="D13536">
        <v>1977249</v>
      </c>
      <c r="E13536">
        <v>1583</v>
      </c>
      <c r="F13536">
        <v>1</v>
      </c>
      <c r="G13536">
        <v>18.056999999999999</v>
      </c>
      <c r="H13536" s="1">
        <v>42910</v>
      </c>
      <c r="I13536">
        <v>550</v>
      </c>
      <c r="J13536">
        <v>18.056999999999999</v>
      </c>
      <c r="K13536">
        <v>8.3070000000000004</v>
      </c>
      <c r="L13536" t="s">
        <v>13</v>
      </c>
      <c r="M13536">
        <v>1</v>
      </c>
    </row>
    <row r="13537" spans="1:13" x14ac:dyDescent="0.25">
      <c r="A13537">
        <v>273205</v>
      </c>
      <c r="B13537">
        <v>6</v>
      </c>
      <c r="C13537" s="1">
        <v>42910</v>
      </c>
      <c r="D13537">
        <v>1977249</v>
      </c>
      <c r="E13537">
        <v>988</v>
      </c>
      <c r="F13537">
        <v>2</v>
      </c>
      <c r="G13537">
        <v>162.80000000000001</v>
      </c>
      <c r="H13537" s="1">
        <v>42910</v>
      </c>
      <c r="I13537">
        <v>550</v>
      </c>
      <c r="J13537">
        <v>141.636</v>
      </c>
      <c r="K13537">
        <v>74.866</v>
      </c>
      <c r="L13537" t="s">
        <v>13</v>
      </c>
      <c r="M13537">
        <v>1</v>
      </c>
    </row>
    <row r="13538" spans="1:13" x14ac:dyDescent="0.25">
      <c r="A13538">
        <v>273206</v>
      </c>
      <c r="B13538">
        <v>0</v>
      </c>
      <c r="C13538" s="1">
        <v>42910</v>
      </c>
      <c r="D13538">
        <v>1639749</v>
      </c>
      <c r="E13538">
        <v>448</v>
      </c>
      <c r="F13538">
        <v>6</v>
      </c>
      <c r="G13538">
        <v>404.85</v>
      </c>
      <c r="H13538" s="1">
        <v>42910</v>
      </c>
      <c r="I13538">
        <v>660</v>
      </c>
      <c r="J13538">
        <v>364.36500000000001</v>
      </c>
      <c r="K13538">
        <v>206.4</v>
      </c>
      <c r="L13538" t="s">
        <v>13</v>
      </c>
      <c r="M13538">
        <v>1</v>
      </c>
    </row>
    <row r="13539" spans="1:13" x14ac:dyDescent="0.25">
      <c r="A13539">
        <v>273206</v>
      </c>
      <c r="B13539">
        <v>1</v>
      </c>
      <c r="C13539" s="1">
        <v>42910</v>
      </c>
      <c r="D13539">
        <v>1639749</v>
      </c>
      <c r="E13539">
        <v>1388</v>
      </c>
      <c r="F13539">
        <v>5</v>
      </c>
      <c r="G13539">
        <v>46.186</v>
      </c>
      <c r="H13539" s="1">
        <v>42910</v>
      </c>
      <c r="I13539">
        <v>660</v>
      </c>
      <c r="J13539">
        <v>46.186</v>
      </c>
      <c r="K13539">
        <v>21.238</v>
      </c>
      <c r="L13539" t="s">
        <v>13</v>
      </c>
      <c r="M13539">
        <v>1</v>
      </c>
    </row>
    <row r="13540" spans="1:13" x14ac:dyDescent="0.25">
      <c r="A13540">
        <v>273206</v>
      </c>
      <c r="B13540">
        <v>2</v>
      </c>
      <c r="C13540" s="1">
        <v>42910</v>
      </c>
      <c r="D13540">
        <v>1639749</v>
      </c>
      <c r="E13540">
        <v>1486</v>
      </c>
      <c r="F13540">
        <v>1</v>
      </c>
      <c r="G13540">
        <v>403.2</v>
      </c>
      <c r="H13540" s="1">
        <v>42910</v>
      </c>
      <c r="I13540">
        <v>660</v>
      </c>
      <c r="J13540">
        <v>403.2</v>
      </c>
      <c r="K13540">
        <v>185.416</v>
      </c>
      <c r="L13540" t="s">
        <v>13</v>
      </c>
      <c r="M13540">
        <v>1</v>
      </c>
    </row>
    <row r="13541" spans="1:13" x14ac:dyDescent="0.25">
      <c r="A13541">
        <v>273206</v>
      </c>
      <c r="B13541">
        <v>3</v>
      </c>
      <c r="C13541" s="1">
        <v>42910</v>
      </c>
      <c r="D13541">
        <v>1639749</v>
      </c>
      <c r="E13541">
        <v>1573</v>
      </c>
      <c r="F13541">
        <v>2</v>
      </c>
      <c r="G13541">
        <v>76.686999999999998</v>
      </c>
      <c r="H13541" s="1">
        <v>42910</v>
      </c>
      <c r="I13541">
        <v>660</v>
      </c>
      <c r="J13541">
        <v>76.686999999999998</v>
      </c>
      <c r="K13541">
        <v>35.268999999999998</v>
      </c>
      <c r="L13541" t="s">
        <v>13</v>
      </c>
      <c r="M13541">
        <v>1</v>
      </c>
    </row>
    <row r="13542" spans="1:13" x14ac:dyDescent="0.25">
      <c r="A13542">
        <v>273206</v>
      </c>
      <c r="B13542">
        <v>4</v>
      </c>
      <c r="C13542" s="1">
        <v>42910</v>
      </c>
      <c r="D13542">
        <v>1639749</v>
      </c>
      <c r="E13542">
        <v>1559</v>
      </c>
      <c r="F13542">
        <v>1</v>
      </c>
      <c r="G13542">
        <v>418.6</v>
      </c>
      <c r="H13542" s="1">
        <v>42910</v>
      </c>
      <c r="I13542">
        <v>660</v>
      </c>
      <c r="J13542">
        <v>389.298</v>
      </c>
      <c r="K13542">
        <v>192.5</v>
      </c>
      <c r="L13542" t="s">
        <v>13</v>
      </c>
      <c r="M13542">
        <v>1</v>
      </c>
    </row>
    <row r="13543" spans="1:13" x14ac:dyDescent="0.25">
      <c r="A13543">
        <v>273206</v>
      </c>
      <c r="B13543">
        <v>5</v>
      </c>
      <c r="C13543" s="1">
        <v>42910</v>
      </c>
      <c r="D13543">
        <v>1639749</v>
      </c>
      <c r="E13543">
        <v>1496</v>
      </c>
      <c r="F13543">
        <v>8</v>
      </c>
      <c r="G13543">
        <v>403.2</v>
      </c>
      <c r="H13543" s="1">
        <v>42910</v>
      </c>
      <c r="I13543">
        <v>660</v>
      </c>
      <c r="J13543">
        <v>403.2</v>
      </c>
      <c r="K13543">
        <v>185.416</v>
      </c>
      <c r="L13543" t="s">
        <v>13</v>
      </c>
      <c r="M13543">
        <v>1</v>
      </c>
    </row>
    <row r="13544" spans="1:13" x14ac:dyDescent="0.25">
      <c r="A13544">
        <v>273400</v>
      </c>
      <c r="B13544">
        <v>0</v>
      </c>
      <c r="C13544" s="1">
        <v>42912</v>
      </c>
      <c r="D13544">
        <v>1897818</v>
      </c>
      <c r="E13544">
        <v>1517</v>
      </c>
      <c r="F13544">
        <v>2</v>
      </c>
      <c r="G13544">
        <v>373.8</v>
      </c>
      <c r="H13544" s="1">
        <v>42912</v>
      </c>
      <c r="I13544">
        <v>660</v>
      </c>
      <c r="J13544">
        <v>373.8</v>
      </c>
      <c r="K13544">
        <v>171.892</v>
      </c>
      <c r="L13544" t="s">
        <v>13</v>
      </c>
      <c r="M13544">
        <v>1</v>
      </c>
    </row>
    <row r="13545" spans="1:13" x14ac:dyDescent="0.25">
      <c r="A13545">
        <v>273400</v>
      </c>
      <c r="B13545">
        <v>1</v>
      </c>
      <c r="C13545" s="1">
        <v>42912</v>
      </c>
      <c r="D13545">
        <v>1897818</v>
      </c>
      <c r="E13545">
        <v>96</v>
      </c>
      <c r="F13545">
        <v>1</v>
      </c>
      <c r="G13545">
        <v>60.66</v>
      </c>
      <c r="H13545" s="1">
        <v>42912</v>
      </c>
      <c r="I13545">
        <v>660</v>
      </c>
      <c r="J13545">
        <v>60.66</v>
      </c>
      <c r="K13545">
        <v>30.923999999999999</v>
      </c>
      <c r="L13545" t="s">
        <v>13</v>
      </c>
      <c r="M13545">
        <v>1</v>
      </c>
    </row>
    <row r="13546" spans="1:13" x14ac:dyDescent="0.25">
      <c r="A13546">
        <v>273401</v>
      </c>
      <c r="B13546">
        <v>0</v>
      </c>
      <c r="C13546" s="1">
        <v>42912</v>
      </c>
      <c r="D13546">
        <v>838471</v>
      </c>
      <c r="E13546">
        <v>1676</v>
      </c>
      <c r="F13546">
        <v>6</v>
      </c>
      <c r="G13546">
        <v>8.0909999999999993</v>
      </c>
      <c r="H13546" s="1">
        <v>42914</v>
      </c>
      <c r="I13546">
        <v>999999</v>
      </c>
      <c r="J13546">
        <v>8.0909999999999993</v>
      </c>
      <c r="K13546">
        <v>3.7170000000000001</v>
      </c>
      <c r="L13546" t="s">
        <v>14</v>
      </c>
      <c r="M13546">
        <v>0.89390000000000003</v>
      </c>
    </row>
    <row r="13547" spans="1:13" x14ac:dyDescent="0.25">
      <c r="A13547">
        <v>273401</v>
      </c>
      <c r="B13547">
        <v>1</v>
      </c>
      <c r="C13547" s="1">
        <v>42912</v>
      </c>
      <c r="D13547">
        <v>838471</v>
      </c>
      <c r="E13547">
        <v>1543</v>
      </c>
      <c r="F13547">
        <v>3</v>
      </c>
      <c r="G13547">
        <v>562.79999999999995</v>
      </c>
      <c r="H13547" s="1">
        <v>42914</v>
      </c>
      <c r="I13547">
        <v>999999</v>
      </c>
      <c r="J13547">
        <v>534.66</v>
      </c>
      <c r="K13547">
        <v>186.46600000000001</v>
      </c>
      <c r="L13547" t="s">
        <v>14</v>
      </c>
      <c r="M13547">
        <v>0.89390000000000003</v>
      </c>
    </row>
    <row r="13548" spans="1:13" x14ac:dyDescent="0.25">
      <c r="A13548">
        <v>273500</v>
      </c>
      <c r="B13548">
        <v>0</v>
      </c>
      <c r="C13548" s="1">
        <v>42913</v>
      </c>
      <c r="D13548">
        <v>102075</v>
      </c>
      <c r="E13548">
        <v>1700</v>
      </c>
      <c r="F13548">
        <v>2</v>
      </c>
      <c r="G13548">
        <v>7.992</v>
      </c>
      <c r="H13548" s="1">
        <v>42916</v>
      </c>
      <c r="I13548">
        <v>999999</v>
      </c>
      <c r="J13548">
        <v>6.9530000000000003</v>
      </c>
      <c r="K13548">
        <v>3.6720000000000002</v>
      </c>
      <c r="L13548" t="s">
        <v>17</v>
      </c>
      <c r="M13548">
        <v>1.3140000000000001</v>
      </c>
    </row>
    <row r="13549" spans="1:13" x14ac:dyDescent="0.25">
      <c r="A13549">
        <v>273500</v>
      </c>
      <c r="B13549">
        <v>1</v>
      </c>
      <c r="C13549" s="1">
        <v>42913</v>
      </c>
      <c r="D13549">
        <v>102075</v>
      </c>
      <c r="E13549">
        <v>1623</v>
      </c>
      <c r="F13549">
        <v>5</v>
      </c>
      <c r="G13549">
        <v>284.7</v>
      </c>
      <c r="H13549" s="1">
        <v>42916</v>
      </c>
      <c r="I13549">
        <v>999999</v>
      </c>
      <c r="J13549">
        <v>256.23</v>
      </c>
      <c r="K13549">
        <v>94.328000000000003</v>
      </c>
      <c r="L13549" t="s">
        <v>17</v>
      </c>
      <c r="M13549">
        <v>1.3140000000000001</v>
      </c>
    </row>
    <row r="13550" spans="1:13" x14ac:dyDescent="0.25">
      <c r="A13550">
        <v>273500</v>
      </c>
      <c r="B13550">
        <v>2</v>
      </c>
      <c r="C13550" s="1">
        <v>42913</v>
      </c>
      <c r="D13550">
        <v>102075</v>
      </c>
      <c r="E13550">
        <v>507</v>
      </c>
      <c r="F13550">
        <v>4</v>
      </c>
      <c r="G13550">
        <v>388.5</v>
      </c>
      <c r="H13550" s="1">
        <v>42916</v>
      </c>
      <c r="I13550">
        <v>999999</v>
      </c>
      <c r="J13550">
        <v>345.76499999999999</v>
      </c>
      <c r="K13550">
        <v>178.66499999999999</v>
      </c>
      <c r="L13550" t="s">
        <v>17</v>
      </c>
      <c r="M13550">
        <v>1.3140000000000001</v>
      </c>
    </row>
    <row r="13551" spans="1:13" x14ac:dyDescent="0.25">
      <c r="A13551">
        <v>273500</v>
      </c>
      <c r="B13551">
        <v>3</v>
      </c>
      <c r="C13551" s="1">
        <v>42913</v>
      </c>
      <c r="D13551">
        <v>102075</v>
      </c>
      <c r="E13551">
        <v>117</v>
      </c>
      <c r="F13551">
        <v>1</v>
      </c>
      <c r="G13551">
        <v>161.4905</v>
      </c>
      <c r="H13551" s="1">
        <v>42916</v>
      </c>
      <c r="I13551">
        <v>999999</v>
      </c>
      <c r="J13551">
        <v>145.34139999999999</v>
      </c>
      <c r="K13551">
        <v>82.336500000000001</v>
      </c>
      <c r="L13551" t="s">
        <v>17</v>
      </c>
      <c r="M13551">
        <v>1.3140000000000001</v>
      </c>
    </row>
    <row r="13552" spans="1:13" x14ac:dyDescent="0.25">
      <c r="A13552">
        <v>273501</v>
      </c>
      <c r="B13552">
        <v>0</v>
      </c>
      <c r="C13552" s="1">
        <v>42913</v>
      </c>
      <c r="D13552">
        <v>1661431</v>
      </c>
      <c r="E13552">
        <v>154</v>
      </c>
      <c r="F13552">
        <v>3</v>
      </c>
      <c r="G13552">
        <v>446.47149999999999</v>
      </c>
      <c r="H13552" s="1">
        <v>42913</v>
      </c>
      <c r="I13552">
        <v>510</v>
      </c>
      <c r="J13552">
        <v>437.54199999999997</v>
      </c>
      <c r="K13552">
        <v>205.31399999999999</v>
      </c>
      <c r="L13552" t="s">
        <v>13</v>
      </c>
      <c r="M13552">
        <v>1</v>
      </c>
    </row>
    <row r="13553" spans="1:13" x14ac:dyDescent="0.25">
      <c r="A13553">
        <v>273502</v>
      </c>
      <c r="B13553">
        <v>0</v>
      </c>
      <c r="C13553" s="1">
        <v>42913</v>
      </c>
      <c r="D13553">
        <v>233554</v>
      </c>
      <c r="E13553">
        <v>556</v>
      </c>
      <c r="F13553">
        <v>1</v>
      </c>
      <c r="G13553">
        <v>748.5</v>
      </c>
      <c r="H13553" s="1">
        <v>42915</v>
      </c>
      <c r="I13553">
        <v>999999</v>
      </c>
      <c r="J13553">
        <v>748.5</v>
      </c>
      <c r="K13553">
        <v>381.6</v>
      </c>
      <c r="L13553" t="s">
        <v>15</v>
      </c>
      <c r="M13553">
        <v>1.3207</v>
      </c>
    </row>
    <row r="13554" spans="1:13" x14ac:dyDescent="0.25">
      <c r="A13554">
        <v>273502</v>
      </c>
      <c r="B13554">
        <v>1</v>
      </c>
      <c r="C13554" s="1">
        <v>42913</v>
      </c>
      <c r="D13554">
        <v>233554</v>
      </c>
      <c r="E13554">
        <v>1636</v>
      </c>
      <c r="F13554">
        <v>3</v>
      </c>
      <c r="G13554">
        <v>16.457999999999998</v>
      </c>
      <c r="H13554" s="1">
        <v>42915</v>
      </c>
      <c r="I13554">
        <v>999999</v>
      </c>
      <c r="J13554">
        <v>16.457999999999998</v>
      </c>
      <c r="K13554">
        <v>7.5659999999999998</v>
      </c>
      <c r="L13554" t="s">
        <v>15</v>
      </c>
      <c r="M13554">
        <v>1.3207</v>
      </c>
    </row>
    <row r="13555" spans="1:13" x14ac:dyDescent="0.25">
      <c r="A13555">
        <v>273600</v>
      </c>
      <c r="B13555">
        <v>0</v>
      </c>
      <c r="C13555" s="1">
        <v>42914</v>
      </c>
      <c r="D13555">
        <v>1324963</v>
      </c>
      <c r="E13555">
        <v>1582</v>
      </c>
      <c r="F13555">
        <v>5</v>
      </c>
      <c r="G13555">
        <v>23.387</v>
      </c>
      <c r="H13555" s="1">
        <v>42918</v>
      </c>
      <c r="I13555">
        <v>999999</v>
      </c>
      <c r="J13555">
        <v>23.387</v>
      </c>
      <c r="K13555">
        <v>10.750999999999999</v>
      </c>
      <c r="L13555" t="s">
        <v>13</v>
      </c>
      <c r="M13555">
        <v>1</v>
      </c>
    </row>
    <row r="13556" spans="1:13" x14ac:dyDescent="0.25">
      <c r="A13556">
        <v>273601</v>
      </c>
      <c r="B13556">
        <v>0</v>
      </c>
      <c r="C13556" s="1">
        <v>42914</v>
      </c>
      <c r="D13556">
        <v>1851287</v>
      </c>
      <c r="E13556">
        <v>1688</v>
      </c>
      <c r="F13556">
        <v>3</v>
      </c>
      <c r="G13556">
        <v>7.992</v>
      </c>
      <c r="H13556" s="1">
        <v>42915</v>
      </c>
      <c r="I13556">
        <v>999999</v>
      </c>
      <c r="J13556">
        <v>6.8731</v>
      </c>
      <c r="K13556">
        <v>3.6720000000000002</v>
      </c>
      <c r="L13556" t="s">
        <v>13</v>
      </c>
      <c r="M13556">
        <v>1</v>
      </c>
    </row>
    <row r="13557" spans="1:13" x14ac:dyDescent="0.25">
      <c r="A13557">
        <v>273601</v>
      </c>
      <c r="B13557">
        <v>1</v>
      </c>
      <c r="C13557" s="1">
        <v>42914</v>
      </c>
      <c r="D13557">
        <v>1851287</v>
      </c>
      <c r="E13557">
        <v>1610</v>
      </c>
      <c r="F13557">
        <v>6</v>
      </c>
      <c r="G13557">
        <v>376.98700000000002</v>
      </c>
      <c r="H13557" s="1">
        <v>42915</v>
      </c>
      <c r="I13557">
        <v>999999</v>
      </c>
      <c r="J13557">
        <v>346.82799999999997</v>
      </c>
      <c r="K13557">
        <v>124.904</v>
      </c>
      <c r="L13557" t="s">
        <v>13</v>
      </c>
      <c r="M13557">
        <v>1</v>
      </c>
    </row>
    <row r="13558" spans="1:13" x14ac:dyDescent="0.25">
      <c r="A13558">
        <v>273601</v>
      </c>
      <c r="B13558">
        <v>2</v>
      </c>
      <c r="C13558" s="1">
        <v>42914</v>
      </c>
      <c r="D13558">
        <v>1851287</v>
      </c>
      <c r="E13558">
        <v>1660</v>
      </c>
      <c r="F13558">
        <v>5</v>
      </c>
      <c r="G13558">
        <v>376.98700000000002</v>
      </c>
      <c r="H13558" s="1">
        <v>42915</v>
      </c>
      <c r="I13558">
        <v>999999</v>
      </c>
      <c r="J13558">
        <v>376.98700000000002</v>
      </c>
      <c r="K13558">
        <v>124.904</v>
      </c>
      <c r="L13558" t="s">
        <v>13</v>
      </c>
      <c r="M13558">
        <v>1</v>
      </c>
    </row>
    <row r="13559" spans="1:13" x14ac:dyDescent="0.25">
      <c r="A13559">
        <v>273602</v>
      </c>
      <c r="B13559">
        <v>0</v>
      </c>
      <c r="C13559" s="1">
        <v>42914</v>
      </c>
      <c r="D13559">
        <v>285552</v>
      </c>
      <c r="E13559">
        <v>2504</v>
      </c>
      <c r="F13559">
        <v>2</v>
      </c>
      <c r="G13559">
        <v>13.986000000000001</v>
      </c>
      <c r="H13559" s="1">
        <v>42917</v>
      </c>
      <c r="I13559">
        <v>999999</v>
      </c>
      <c r="J13559">
        <v>12.4475</v>
      </c>
      <c r="K13559">
        <v>7.1260000000000003</v>
      </c>
      <c r="L13559" t="s">
        <v>15</v>
      </c>
      <c r="M13559">
        <v>1.3088</v>
      </c>
    </row>
    <row r="13560" spans="1:13" x14ac:dyDescent="0.25">
      <c r="A13560">
        <v>273602</v>
      </c>
      <c r="B13560">
        <v>1</v>
      </c>
      <c r="C13560" s="1">
        <v>42914</v>
      </c>
      <c r="D13560">
        <v>285552</v>
      </c>
      <c r="E13560">
        <v>1508</v>
      </c>
      <c r="F13560">
        <v>7</v>
      </c>
      <c r="G13560">
        <v>420</v>
      </c>
      <c r="H13560" s="1">
        <v>42917</v>
      </c>
      <c r="I13560">
        <v>999999</v>
      </c>
      <c r="J13560">
        <v>386.4</v>
      </c>
      <c r="K13560">
        <v>193.14400000000001</v>
      </c>
      <c r="L13560" t="s">
        <v>15</v>
      </c>
      <c r="M13560">
        <v>1.3088</v>
      </c>
    </row>
    <row r="13561" spans="1:13" x14ac:dyDescent="0.25">
      <c r="A13561">
        <v>273602</v>
      </c>
      <c r="B13561">
        <v>2</v>
      </c>
      <c r="C13561" s="1">
        <v>42914</v>
      </c>
      <c r="D13561">
        <v>285552</v>
      </c>
      <c r="E13561">
        <v>1636</v>
      </c>
      <c r="F13561">
        <v>2</v>
      </c>
      <c r="G13561">
        <v>16.457999999999998</v>
      </c>
      <c r="H13561" s="1">
        <v>42917</v>
      </c>
      <c r="I13561">
        <v>999999</v>
      </c>
      <c r="J13561">
        <v>15.9642</v>
      </c>
      <c r="K13561">
        <v>7.5659999999999998</v>
      </c>
      <c r="L13561" t="s">
        <v>15</v>
      </c>
      <c r="M13561">
        <v>1.3088</v>
      </c>
    </row>
    <row r="13562" spans="1:13" x14ac:dyDescent="0.25">
      <c r="A13562">
        <v>273602</v>
      </c>
      <c r="B13562">
        <v>3</v>
      </c>
      <c r="C13562" s="1">
        <v>42914</v>
      </c>
      <c r="D13562">
        <v>285552</v>
      </c>
      <c r="E13562">
        <v>176</v>
      </c>
      <c r="F13562">
        <v>3</v>
      </c>
      <c r="G13562">
        <v>120.55500000000001</v>
      </c>
      <c r="H13562" s="1">
        <v>42917</v>
      </c>
      <c r="I13562">
        <v>999999</v>
      </c>
      <c r="J13562">
        <v>108.4995</v>
      </c>
      <c r="K13562">
        <v>55.442</v>
      </c>
      <c r="L13562" t="s">
        <v>15</v>
      </c>
      <c r="M13562">
        <v>1.3088</v>
      </c>
    </row>
    <row r="13563" spans="1:13" x14ac:dyDescent="0.25">
      <c r="A13563">
        <v>273602</v>
      </c>
      <c r="B13563">
        <v>4</v>
      </c>
      <c r="C13563" s="1">
        <v>42914</v>
      </c>
      <c r="D13563">
        <v>285552</v>
      </c>
      <c r="E13563">
        <v>6</v>
      </c>
      <c r="F13563">
        <v>1</v>
      </c>
      <c r="G13563">
        <v>19.413</v>
      </c>
      <c r="H13563" s="1">
        <v>42917</v>
      </c>
      <c r="I13563">
        <v>999999</v>
      </c>
      <c r="J13563">
        <v>16.889299999999999</v>
      </c>
      <c r="K13563">
        <v>9.9</v>
      </c>
      <c r="L13563" t="s">
        <v>15</v>
      </c>
      <c r="M13563">
        <v>1.3088</v>
      </c>
    </row>
    <row r="13564" spans="1:13" x14ac:dyDescent="0.25">
      <c r="A13564">
        <v>273603</v>
      </c>
      <c r="B13564">
        <v>0</v>
      </c>
      <c r="C13564" s="1">
        <v>42914</v>
      </c>
      <c r="D13564">
        <v>1993254</v>
      </c>
      <c r="E13564">
        <v>1697</v>
      </c>
      <c r="F13564">
        <v>3</v>
      </c>
      <c r="G13564">
        <v>4.851</v>
      </c>
      <c r="H13564" s="1">
        <v>42914</v>
      </c>
      <c r="I13564">
        <v>590</v>
      </c>
      <c r="J13564">
        <v>4.851</v>
      </c>
      <c r="K13564">
        <v>2.4750000000000001</v>
      </c>
      <c r="L13564" t="s">
        <v>13</v>
      </c>
      <c r="M13564">
        <v>1</v>
      </c>
    </row>
    <row r="13565" spans="1:13" x14ac:dyDescent="0.25">
      <c r="A13565">
        <v>273603</v>
      </c>
      <c r="B13565">
        <v>1</v>
      </c>
      <c r="C13565" s="1">
        <v>42914</v>
      </c>
      <c r="D13565">
        <v>1993254</v>
      </c>
      <c r="E13565">
        <v>623</v>
      </c>
      <c r="F13565">
        <v>2</v>
      </c>
      <c r="G13565">
        <v>3748.5</v>
      </c>
      <c r="H13565" s="1">
        <v>42914</v>
      </c>
      <c r="I13565">
        <v>590</v>
      </c>
      <c r="J13565">
        <v>3748.5</v>
      </c>
      <c r="K13565">
        <v>1241.9549999999999</v>
      </c>
      <c r="L13565" t="s">
        <v>13</v>
      </c>
      <c r="M13565">
        <v>1</v>
      </c>
    </row>
    <row r="13566" spans="1:13" x14ac:dyDescent="0.25">
      <c r="A13566">
        <v>273603</v>
      </c>
      <c r="B13566">
        <v>2</v>
      </c>
      <c r="C13566" s="1">
        <v>42914</v>
      </c>
      <c r="D13566">
        <v>1993254</v>
      </c>
      <c r="E13566">
        <v>1009</v>
      </c>
      <c r="F13566">
        <v>1</v>
      </c>
      <c r="G13566">
        <v>207.35</v>
      </c>
      <c r="H13566" s="1">
        <v>42914</v>
      </c>
      <c r="I13566">
        <v>590</v>
      </c>
      <c r="J13566">
        <v>207.35</v>
      </c>
      <c r="K13566">
        <v>95.347999999999999</v>
      </c>
      <c r="L13566" t="s">
        <v>13</v>
      </c>
      <c r="M13566">
        <v>1</v>
      </c>
    </row>
    <row r="13567" spans="1:13" x14ac:dyDescent="0.25">
      <c r="A13567">
        <v>273603</v>
      </c>
      <c r="B13567">
        <v>3</v>
      </c>
      <c r="C13567" s="1">
        <v>42914</v>
      </c>
      <c r="D13567">
        <v>1993254</v>
      </c>
      <c r="E13567">
        <v>433</v>
      </c>
      <c r="F13567">
        <v>2</v>
      </c>
      <c r="G13567">
        <v>1453.5</v>
      </c>
      <c r="H13567" s="1">
        <v>42914</v>
      </c>
      <c r="I13567">
        <v>590</v>
      </c>
      <c r="J13567">
        <v>1293.615</v>
      </c>
      <c r="K13567">
        <v>481.57499999999999</v>
      </c>
      <c r="L13567" t="s">
        <v>13</v>
      </c>
      <c r="M13567">
        <v>1</v>
      </c>
    </row>
    <row r="13568" spans="1:13" x14ac:dyDescent="0.25">
      <c r="A13568">
        <v>273604</v>
      </c>
      <c r="B13568">
        <v>0</v>
      </c>
      <c r="C13568" s="1">
        <v>42914</v>
      </c>
      <c r="D13568">
        <v>834102</v>
      </c>
      <c r="E13568">
        <v>1450</v>
      </c>
      <c r="F13568">
        <v>1</v>
      </c>
      <c r="G13568">
        <v>431.2</v>
      </c>
      <c r="H13568" s="1">
        <v>42914</v>
      </c>
      <c r="I13568">
        <v>330</v>
      </c>
      <c r="J13568">
        <v>431.2</v>
      </c>
      <c r="K13568">
        <v>198.29599999999999</v>
      </c>
      <c r="L13568" t="s">
        <v>14</v>
      </c>
      <c r="M13568">
        <v>0.87909999999999999</v>
      </c>
    </row>
    <row r="13569" spans="1:13" x14ac:dyDescent="0.25">
      <c r="A13569">
        <v>273700</v>
      </c>
      <c r="B13569">
        <v>0</v>
      </c>
      <c r="C13569" s="1">
        <v>42915</v>
      </c>
      <c r="D13569">
        <v>1748155</v>
      </c>
      <c r="E13569">
        <v>431</v>
      </c>
      <c r="F13569">
        <v>3</v>
      </c>
      <c r="G13569">
        <v>553.5</v>
      </c>
      <c r="H13569" s="1">
        <v>42916</v>
      </c>
      <c r="I13569">
        <v>999999</v>
      </c>
      <c r="J13569">
        <v>492.61500000000001</v>
      </c>
      <c r="K13569">
        <v>282.19499999999999</v>
      </c>
      <c r="L13569" t="s">
        <v>13</v>
      </c>
      <c r="M13569">
        <v>1</v>
      </c>
    </row>
    <row r="13570" spans="1:13" x14ac:dyDescent="0.25">
      <c r="A13570">
        <v>273701</v>
      </c>
      <c r="B13570">
        <v>0</v>
      </c>
      <c r="C13570" s="1">
        <v>42915</v>
      </c>
      <c r="D13570">
        <v>1606420</v>
      </c>
      <c r="E13570">
        <v>164</v>
      </c>
      <c r="F13570">
        <v>1</v>
      </c>
      <c r="G13570">
        <v>1512.59</v>
      </c>
      <c r="H13570" s="1">
        <v>42915</v>
      </c>
      <c r="I13570">
        <v>670</v>
      </c>
      <c r="J13570">
        <v>1300.8273999999999</v>
      </c>
      <c r="K13570">
        <v>501.15350000000001</v>
      </c>
      <c r="L13570" t="s">
        <v>13</v>
      </c>
      <c r="M13570">
        <v>1</v>
      </c>
    </row>
    <row r="13571" spans="1:13" x14ac:dyDescent="0.25">
      <c r="A13571">
        <v>273701</v>
      </c>
      <c r="B13571">
        <v>1</v>
      </c>
      <c r="C13571" s="1">
        <v>42915</v>
      </c>
      <c r="D13571">
        <v>1606420</v>
      </c>
      <c r="E13571">
        <v>2499</v>
      </c>
      <c r="F13571">
        <v>4</v>
      </c>
      <c r="G13571">
        <v>33.207999999999998</v>
      </c>
      <c r="H13571" s="1">
        <v>42915</v>
      </c>
      <c r="I13571">
        <v>670</v>
      </c>
      <c r="J13571">
        <v>33.207999999999998</v>
      </c>
      <c r="K13571">
        <v>16.925999999999998</v>
      </c>
      <c r="L13571" t="s">
        <v>13</v>
      </c>
      <c r="M13571">
        <v>1</v>
      </c>
    </row>
    <row r="13572" spans="1:13" x14ac:dyDescent="0.25">
      <c r="A13572">
        <v>273702</v>
      </c>
      <c r="B13572">
        <v>0</v>
      </c>
      <c r="C13572" s="1">
        <v>42915</v>
      </c>
      <c r="D13572">
        <v>1496601</v>
      </c>
      <c r="E13572">
        <v>102</v>
      </c>
      <c r="F13572">
        <v>4</v>
      </c>
      <c r="G13572">
        <v>103.5</v>
      </c>
      <c r="H13572" s="1">
        <v>42915</v>
      </c>
      <c r="I13572">
        <v>650</v>
      </c>
      <c r="J13572">
        <v>103.5</v>
      </c>
      <c r="K13572">
        <v>47.591999999999999</v>
      </c>
      <c r="L13572" t="s">
        <v>13</v>
      </c>
      <c r="M13572">
        <v>1</v>
      </c>
    </row>
    <row r="13573" spans="1:13" x14ac:dyDescent="0.25">
      <c r="A13573">
        <v>273703</v>
      </c>
      <c r="B13573">
        <v>0</v>
      </c>
      <c r="C13573" s="1">
        <v>42915</v>
      </c>
      <c r="D13573">
        <v>1715789</v>
      </c>
      <c r="E13573">
        <v>1592</v>
      </c>
      <c r="F13573">
        <v>1</v>
      </c>
      <c r="G13573">
        <v>23.387</v>
      </c>
      <c r="H13573" s="1">
        <v>42915</v>
      </c>
      <c r="I13573">
        <v>500</v>
      </c>
      <c r="J13573">
        <v>23.387</v>
      </c>
      <c r="K13573">
        <v>10.750999999999999</v>
      </c>
      <c r="L13573" t="s">
        <v>13</v>
      </c>
      <c r="M13573">
        <v>1</v>
      </c>
    </row>
    <row r="13574" spans="1:13" x14ac:dyDescent="0.25">
      <c r="A13574">
        <v>273703</v>
      </c>
      <c r="B13574">
        <v>1</v>
      </c>
      <c r="C13574" s="1">
        <v>42915</v>
      </c>
      <c r="D13574">
        <v>1715789</v>
      </c>
      <c r="E13574">
        <v>1105</v>
      </c>
      <c r="F13574">
        <v>2</v>
      </c>
      <c r="G13574">
        <v>624.79999999999995</v>
      </c>
      <c r="H13574" s="1">
        <v>42915</v>
      </c>
      <c r="I13574">
        <v>500</v>
      </c>
      <c r="J13574">
        <v>562.32000000000005</v>
      </c>
      <c r="K13574">
        <v>207.00899999999999</v>
      </c>
      <c r="L13574" t="s">
        <v>13</v>
      </c>
      <c r="M13574">
        <v>1</v>
      </c>
    </row>
    <row r="13575" spans="1:13" x14ac:dyDescent="0.25">
      <c r="A13575">
        <v>273703</v>
      </c>
      <c r="B13575">
        <v>2</v>
      </c>
      <c r="C13575" s="1">
        <v>42915</v>
      </c>
      <c r="D13575">
        <v>1715789</v>
      </c>
      <c r="E13575">
        <v>1173</v>
      </c>
      <c r="F13575">
        <v>2</v>
      </c>
      <c r="G13575">
        <v>475.2</v>
      </c>
      <c r="H13575" s="1">
        <v>42915</v>
      </c>
      <c r="I13575">
        <v>500</v>
      </c>
      <c r="J13575">
        <v>418.17599999999999</v>
      </c>
      <c r="K13575">
        <v>242.27500000000001</v>
      </c>
      <c r="L13575" t="s">
        <v>13</v>
      </c>
      <c r="M13575">
        <v>1</v>
      </c>
    </row>
    <row r="13576" spans="1:13" x14ac:dyDescent="0.25">
      <c r="A13576">
        <v>273703</v>
      </c>
      <c r="B13576">
        <v>3</v>
      </c>
      <c r="C13576" s="1">
        <v>42915</v>
      </c>
      <c r="D13576">
        <v>1715789</v>
      </c>
      <c r="E13576">
        <v>1559</v>
      </c>
      <c r="F13576">
        <v>1</v>
      </c>
      <c r="G13576">
        <v>418.6</v>
      </c>
      <c r="H13576" s="1">
        <v>42915</v>
      </c>
      <c r="I13576">
        <v>500</v>
      </c>
      <c r="J13576">
        <v>418.6</v>
      </c>
      <c r="K13576">
        <v>192.5</v>
      </c>
      <c r="L13576" t="s">
        <v>13</v>
      </c>
      <c r="M13576">
        <v>1</v>
      </c>
    </row>
    <row r="13577" spans="1:13" x14ac:dyDescent="0.25">
      <c r="A13577">
        <v>273703</v>
      </c>
      <c r="B13577">
        <v>4</v>
      </c>
      <c r="C13577" s="1">
        <v>42915</v>
      </c>
      <c r="D13577">
        <v>1715789</v>
      </c>
      <c r="E13577">
        <v>1592</v>
      </c>
      <c r="F13577">
        <v>1</v>
      </c>
      <c r="G13577">
        <v>23.387</v>
      </c>
      <c r="H13577" s="1">
        <v>42915</v>
      </c>
      <c r="I13577">
        <v>500</v>
      </c>
      <c r="J13577">
        <v>20.580500000000001</v>
      </c>
      <c r="K13577">
        <v>10.750999999999999</v>
      </c>
      <c r="L13577" t="s">
        <v>13</v>
      </c>
      <c r="M13577">
        <v>1</v>
      </c>
    </row>
    <row r="13578" spans="1:13" x14ac:dyDescent="0.25">
      <c r="A13578">
        <v>273703</v>
      </c>
      <c r="B13578">
        <v>5</v>
      </c>
      <c r="C13578" s="1">
        <v>42915</v>
      </c>
      <c r="D13578">
        <v>1715789</v>
      </c>
      <c r="E13578">
        <v>1550</v>
      </c>
      <c r="F13578">
        <v>1</v>
      </c>
      <c r="G13578">
        <v>392</v>
      </c>
      <c r="H13578" s="1">
        <v>42915</v>
      </c>
      <c r="I13578">
        <v>500</v>
      </c>
      <c r="J13578">
        <v>392</v>
      </c>
      <c r="K13578">
        <v>180.26400000000001</v>
      </c>
      <c r="L13578" t="s">
        <v>13</v>
      </c>
      <c r="M13578">
        <v>1</v>
      </c>
    </row>
    <row r="13579" spans="1:13" x14ac:dyDescent="0.25">
      <c r="A13579">
        <v>273703</v>
      </c>
      <c r="B13579">
        <v>6</v>
      </c>
      <c r="C13579" s="1">
        <v>42915</v>
      </c>
      <c r="D13579">
        <v>1715789</v>
      </c>
      <c r="E13579">
        <v>1756</v>
      </c>
      <c r="F13579">
        <v>1</v>
      </c>
      <c r="G13579">
        <v>58.41</v>
      </c>
      <c r="H13579" s="1">
        <v>42915</v>
      </c>
      <c r="I13579">
        <v>500</v>
      </c>
      <c r="J13579">
        <v>58.41</v>
      </c>
      <c r="K13579">
        <v>29.780999999999999</v>
      </c>
      <c r="L13579" t="s">
        <v>13</v>
      </c>
      <c r="M13579">
        <v>1</v>
      </c>
    </row>
    <row r="13580" spans="1:13" x14ac:dyDescent="0.25">
      <c r="A13580">
        <v>273704</v>
      </c>
      <c r="B13580">
        <v>0</v>
      </c>
      <c r="C13580" s="1">
        <v>42915</v>
      </c>
      <c r="D13580">
        <v>1612152</v>
      </c>
      <c r="E13580">
        <v>120</v>
      </c>
      <c r="F13580">
        <v>4</v>
      </c>
      <c r="G13580">
        <v>113.9905</v>
      </c>
      <c r="H13580" s="1">
        <v>42915</v>
      </c>
      <c r="I13580">
        <v>610</v>
      </c>
      <c r="J13580">
        <v>103.7313</v>
      </c>
      <c r="K13580">
        <v>58.111499999999999</v>
      </c>
      <c r="L13580" t="s">
        <v>13</v>
      </c>
      <c r="M13580">
        <v>1</v>
      </c>
    </row>
    <row r="13581" spans="1:13" x14ac:dyDescent="0.25">
      <c r="A13581">
        <v>273704</v>
      </c>
      <c r="B13581">
        <v>1</v>
      </c>
      <c r="C13581" s="1">
        <v>42915</v>
      </c>
      <c r="D13581">
        <v>1612152</v>
      </c>
      <c r="E13581">
        <v>1366</v>
      </c>
      <c r="F13581">
        <v>8</v>
      </c>
      <c r="G13581">
        <v>46.186</v>
      </c>
      <c r="H13581" s="1">
        <v>42915</v>
      </c>
      <c r="I13581">
        <v>610</v>
      </c>
      <c r="J13581">
        <v>40.181800000000003</v>
      </c>
      <c r="K13581">
        <v>21.238</v>
      </c>
      <c r="L13581" t="s">
        <v>13</v>
      </c>
      <c r="M13581">
        <v>1</v>
      </c>
    </row>
    <row r="13582" spans="1:13" x14ac:dyDescent="0.25">
      <c r="A13582">
        <v>273800</v>
      </c>
      <c r="B13582">
        <v>0</v>
      </c>
      <c r="C13582" s="1">
        <v>42916</v>
      </c>
      <c r="D13582">
        <v>379115</v>
      </c>
      <c r="E13582">
        <v>390</v>
      </c>
      <c r="F13582">
        <v>2</v>
      </c>
      <c r="G13582">
        <v>1948.5</v>
      </c>
      <c r="H13582" s="1">
        <v>42916</v>
      </c>
      <c r="I13582">
        <v>72</v>
      </c>
      <c r="J13582">
        <v>1948.5</v>
      </c>
      <c r="K13582">
        <v>645.57000000000005</v>
      </c>
      <c r="L13582" t="s">
        <v>15</v>
      </c>
      <c r="M13582">
        <v>1.2956000000000001</v>
      </c>
    </row>
    <row r="13583" spans="1:13" x14ac:dyDescent="0.25">
      <c r="A13583">
        <v>273801</v>
      </c>
      <c r="B13583">
        <v>0</v>
      </c>
      <c r="C13583" s="1">
        <v>42916</v>
      </c>
      <c r="D13583">
        <v>1343107</v>
      </c>
      <c r="E13583">
        <v>717</v>
      </c>
      <c r="F13583">
        <v>2</v>
      </c>
      <c r="G13583">
        <v>177</v>
      </c>
      <c r="H13583" s="1">
        <v>42916</v>
      </c>
      <c r="I13583">
        <v>430</v>
      </c>
      <c r="J13583">
        <v>159.30000000000001</v>
      </c>
      <c r="K13583">
        <v>81.39</v>
      </c>
      <c r="L13583" t="s">
        <v>13</v>
      </c>
      <c r="M13583">
        <v>1</v>
      </c>
    </row>
    <row r="13584" spans="1:13" x14ac:dyDescent="0.25">
      <c r="A13584">
        <v>273801</v>
      </c>
      <c r="B13584">
        <v>1</v>
      </c>
      <c r="C13584" s="1">
        <v>42916</v>
      </c>
      <c r="D13584">
        <v>1343107</v>
      </c>
      <c r="E13584">
        <v>1583</v>
      </c>
      <c r="F13584">
        <v>2</v>
      </c>
      <c r="G13584">
        <v>18.056999999999999</v>
      </c>
      <c r="H13584" s="1">
        <v>42916</v>
      </c>
      <c r="I13584">
        <v>430</v>
      </c>
      <c r="J13584">
        <v>18.056999999999999</v>
      </c>
      <c r="K13584">
        <v>8.3070000000000004</v>
      </c>
      <c r="L13584" t="s">
        <v>13</v>
      </c>
      <c r="M13584">
        <v>1</v>
      </c>
    </row>
    <row r="13585" spans="1:13" x14ac:dyDescent="0.25">
      <c r="A13585">
        <v>273802</v>
      </c>
      <c r="B13585">
        <v>0</v>
      </c>
      <c r="C13585" s="1">
        <v>42916</v>
      </c>
      <c r="D13585">
        <v>1676996</v>
      </c>
      <c r="E13585">
        <v>1629</v>
      </c>
      <c r="F13585">
        <v>1</v>
      </c>
      <c r="G13585">
        <v>12.987</v>
      </c>
      <c r="H13585" s="1">
        <v>42916</v>
      </c>
      <c r="I13585">
        <v>450</v>
      </c>
      <c r="J13585">
        <v>12.987</v>
      </c>
      <c r="K13585">
        <v>6.617</v>
      </c>
      <c r="L13585" t="s">
        <v>13</v>
      </c>
      <c r="M13585">
        <v>1</v>
      </c>
    </row>
    <row r="13586" spans="1:13" x14ac:dyDescent="0.25">
      <c r="A13586">
        <v>273802</v>
      </c>
      <c r="B13586">
        <v>1</v>
      </c>
      <c r="C13586" s="1">
        <v>42916</v>
      </c>
      <c r="D13586">
        <v>1676996</v>
      </c>
      <c r="E13586">
        <v>1697</v>
      </c>
      <c r="F13586">
        <v>4</v>
      </c>
      <c r="G13586">
        <v>4.851</v>
      </c>
      <c r="H13586" s="1">
        <v>42916</v>
      </c>
      <c r="I13586">
        <v>450</v>
      </c>
      <c r="J13586">
        <v>4.2202999999999999</v>
      </c>
      <c r="K13586">
        <v>2.4750000000000001</v>
      </c>
      <c r="L13586" t="s">
        <v>13</v>
      </c>
      <c r="M13586">
        <v>1</v>
      </c>
    </row>
    <row r="13587" spans="1:13" x14ac:dyDescent="0.25">
      <c r="A13587">
        <v>273802</v>
      </c>
      <c r="B13587">
        <v>2</v>
      </c>
      <c r="C13587" s="1">
        <v>42916</v>
      </c>
      <c r="D13587">
        <v>1676996</v>
      </c>
      <c r="E13587">
        <v>1653</v>
      </c>
      <c r="F13587">
        <v>9</v>
      </c>
      <c r="G13587">
        <v>142.98699999999999</v>
      </c>
      <c r="H13587" s="1">
        <v>42916</v>
      </c>
      <c r="I13587">
        <v>450</v>
      </c>
      <c r="J13587">
        <v>135.83760000000001</v>
      </c>
      <c r="K13587">
        <v>72.903999999999996</v>
      </c>
      <c r="L13587" t="s">
        <v>13</v>
      </c>
      <c r="M13587">
        <v>1</v>
      </c>
    </row>
    <row r="13588" spans="1:13" x14ac:dyDescent="0.25">
      <c r="A13588">
        <v>273900</v>
      </c>
      <c r="B13588">
        <v>0</v>
      </c>
      <c r="C13588" s="1">
        <v>42917</v>
      </c>
      <c r="D13588">
        <v>1812408</v>
      </c>
      <c r="E13588">
        <v>1581</v>
      </c>
      <c r="F13588">
        <v>7</v>
      </c>
      <c r="G13588">
        <v>284.7</v>
      </c>
      <c r="H13588" s="1">
        <v>42917</v>
      </c>
      <c r="I13588">
        <v>670</v>
      </c>
      <c r="J13588">
        <v>250.536</v>
      </c>
      <c r="K13588">
        <v>94.328000000000003</v>
      </c>
      <c r="L13588" t="s">
        <v>13</v>
      </c>
      <c r="M13588">
        <v>1</v>
      </c>
    </row>
    <row r="13589" spans="1:13" x14ac:dyDescent="0.25">
      <c r="A13589">
        <v>273900</v>
      </c>
      <c r="B13589">
        <v>1</v>
      </c>
      <c r="C13589" s="1">
        <v>42917</v>
      </c>
      <c r="D13589">
        <v>1812408</v>
      </c>
      <c r="E13589">
        <v>56</v>
      </c>
      <c r="F13589">
        <v>2</v>
      </c>
      <c r="G13589">
        <v>266.39999999999998</v>
      </c>
      <c r="H13589" s="1">
        <v>42917</v>
      </c>
      <c r="I13589">
        <v>670</v>
      </c>
      <c r="J13589">
        <v>266.39999999999998</v>
      </c>
      <c r="K13589">
        <v>88.263000000000005</v>
      </c>
      <c r="L13589" t="s">
        <v>13</v>
      </c>
      <c r="M13589">
        <v>1</v>
      </c>
    </row>
    <row r="13590" spans="1:13" x14ac:dyDescent="0.25">
      <c r="A13590">
        <v>273900</v>
      </c>
      <c r="B13590">
        <v>2</v>
      </c>
      <c r="C13590" s="1">
        <v>42917</v>
      </c>
      <c r="D13590">
        <v>1812408</v>
      </c>
      <c r="E13590">
        <v>1418</v>
      </c>
      <c r="F13590">
        <v>6</v>
      </c>
      <c r="G13590">
        <v>410.2</v>
      </c>
      <c r="H13590" s="1">
        <v>42917</v>
      </c>
      <c r="I13590">
        <v>670</v>
      </c>
      <c r="J13590">
        <v>377.38400000000001</v>
      </c>
      <c r="K13590">
        <v>188.636</v>
      </c>
      <c r="L13590" t="s">
        <v>13</v>
      </c>
      <c r="M13590">
        <v>1</v>
      </c>
    </row>
    <row r="13591" spans="1:13" x14ac:dyDescent="0.25">
      <c r="A13591">
        <v>273900</v>
      </c>
      <c r="B13591">
        <v>3</v>
      </c>
      <c r="C13591" s="1">
        <v>42917</v>
      </c>
      <c r="D13591">
        <v>1812408</v>
      </c>
      <c r="E13591">
        <v>1463</v>
      </c>
      <c r="F13591">
        <v>1</v>
      </c>
      <c r="G13591">
        <v>410.2</v>
      </c>
      <c r="H13591" s="1">
        <v>42917</v>
      </c>
      <c r="I13591">
        <v>670</v>
      </c>
      <c r="J13591">
        <v>352.77199999999999</v>
      </c>
      <c r="K13591">
        <v>188.636</v>
      </c>
      <c r="L13591" t="s">
        <v>13</v>
      </c>
      <c r="M13591">
        <v>1</v>
      </c>
    </row>
    <row r="13592" spans="1:13" x14ac:dyDescent="0.25">
      <c r="A13592">
        <v>273900</v>
      </c>
      <c r="B13592">
        <v>4</v>
      </c>
      <c r="C13592" s="1">
        <v>42917</v>
      </c>
      <c r="D13592">
        <v>1812408</v>
      </c>
      <c r="E13592">
        <v>1572</v>
      </c>
      <c r="F13592">
        <v>1</v>
      </c>
      <c r="G13592">
        <v>75.387</v>
      </c>
      <c r="H13592" s="1">
        <v>42917</v>
      </c>
      <c r="I13592">
        <v>670</v>
      </c>
      <c r="J13592">
        <v>75.387</v>
      </c>
      <c r="K13592">
        <v>34.670999999999999</v>
      </c>
      <c r="L13592" t="s">
        <v>13</v>
      </c>
      <c r="M13592">
        <v>1</v>
      </c>
    </row>
    <row r="13593" spans="1:13" x14ac:dyDescent="0.25">
      <c r="A13593">
        <v>273900</v>
      </c>
      <c r="B13593">
        <v>5</v>
      </c>
      <c r="C13593" s="1">
        <v>42917</v>
      </c>
      <c r="D13593">
        <v>1812408</v>
      </c>
      <c r="E13593">
        <v>686</v>
      </c>
      <c r="F13593">
        <v>3</v>
      </c>
      <c r="G13593">
        <v>223.5</v>
      </c>
      <c r="H13593" s="1">
        <v>42917</v>
      </c>
      <c r="I13593">
        <v>670</v>
      </c>
      <c r="J13593">
        <v>223.5</v>
      </c>
      <c r="K13593">
        <v>102.78</v>
      </c>
      <c r="L13593" t="s">
        <v>13</v>
      </c>
      <c r="M13593">
        <v>1</v>
      </c>
    </row>
    <row r="13594" spans="1:13" x14ac:dyDescent="0.25">
      <c r="A13594">
        <v>273901</v>
      </c>
      <c r="B13594">
        <v>0</v>
      </c>
      <c r="C13594" s="1">
        <v>42917</v>
      </c>
      <c r="D13594">
        <v>284672</v>
      </c>
      <c r="E13594">
        <v>1617</v>
      </c>
      <c r="F13594">
        <v>1</v>
      </c>
      <c r="G13594">
        <v>75.387</v>
      </c>
      <c r="H13594" s="1">
        <v>42920</v>
      </c>
      <c r="I13594">
        <v>999999</v>
      </c>
      <c r="J13594">
        <v>70.109899999999996</v>
      </c>
      <c r="K13594">
        <v>34.670999999999999</v>
      </c>
      <c r="L13594" t="s">
        <v>15</v>
      </c>
      <c r="M13594">
        <v>1.2956000000000001</v>
      </c>
    </row>
    <row r="13595" spans="1:13" x14ac:dyDescent="0.25">
      <c r="A13595">
        <v>273902</v>
      </c>
      <c r="B13595">
        <v>0</v>
      </c>
      <c r="C13595" s="1">
        <v>42917</v>
      </c>
      <c r="D13595">
        <v>376399</v>
      </c>
      <c r="E13595">
        <v>1238</v>
      </c>
      <c r="F13595">
        <v>8</v>
      </c>
      <c r="G13595">
        <v>184.8</v>
      </c>
      <c r="H13595" s="1">
        <v>42919</v>
      </c>
      <c r="I13595">
        <v>999999</v>
      </c>
      <c r="J13595">
        <v>184.8</v>
      </c>
      <c r="K13595">
        <v>94.215000000000003</v>
      </c>
      <c r="L13595" t="s">
        <v>15</v>
      </c>
      <c r="M13595">
        <v>1.2956000000000001</v>
      </c>
    </row>
    <row r="13596" spans="1:13" x14ac:dyDescent="0.25">
      <c r="A13596">
        <v>273903</v>
      </c>
      <c r="B13596">
        <v>0</v>
      </c>
      <c r="C13596" s="1">
        <v>42917</v>
      </c>
      <c r="D13596">
        <v>1798962</v>
      </c>
      <c r="E13596">
        <v>148</v>
      </c>
      <c r="F13596">
        <v>4</v>
      </c>
      <c r="G13596">
        <v>2754.9904999999999</v>
      </c>
      <c r="H13596" s="1">
        <v>42919</v>
      </c>
      <c r="I13596">
        <v>999999</v>
      </c>
      <c r="J13596">
        <v>2534.5911999999998</v>
      </c>
      <c r="K13596">
        <v>912.779</v>
      </c>
      <c r="L13596" t="s">
        <v>13</v>
      </c>
      <c r="M13596">
        <v>1</v>
      </c>
    </row>
    <row r="13597" spans="1:13" x14ac:dyDescent="0.25">
      <c r="A13597">
        <v>273903</v>
      </c>
      <c r="B13597">
        <v>1</v>
      </c>
      <c r="C13597" s="1">
        <v>42917</v>
      </c>
      <c r="D13597">
        <v>1798962</v>
      </c>
      <c r="E13597">
        <v>1641</v>
      </c>
      <c r="F13597">
        <v>6</v>
      </c>
      <c r="G13597">
        <v>16.457999999999998</v>
      </c>
      <c r="H13597" s="1">
        <v>42919</v>
      </c>
      <c r="I13597">
        <v>999999</v>
      </c>
      <c r="J13597">
        <v>16.457999999999998</v>
      </c>
      <c r="K13597">
        <v>7.5659999999999998</v>
      </c>
      <c r="L13597" t="s">
        <v>13</v>
      </c>
      <c r="M13597">
        <v>1</v>
      </c>
    </row>
    <row r="13598" spans="1:13" x14ac:dyDescent="0.25">
      <c r="A13598">
        <v>273903</v>
      </c>
      <c r="B13598">
        <v>2</v>
      </c>
      <c r="C13598" s="1">
        <v>42917</v>
      </c>
      <c r="D13598">
        <v>1798962</v>
      </c>
      <c r="E13598">
        <v>583</v>
      </c>
      <c r="F13598">
        <v>2</v>
      </c>
      <c r="G13598">
        <v>376.5</v>
      </c>
      <c r="H13598" s="1">
        <v>42919</v>
      </c>
      <c r="I13598">
        <v>999999</v>
      </c>
      <c r="J13598">
        <v>376.5</v>
      </c>
      <c r="K13598">
        <v>124.74</v>
      </c>
      <c r="L13598" t="s">
        <v>13</v>
      </c>
      <c r="M13598">
        <v>1</v>
      </c>
    </row>
    <row r="13599" spans="1:13" x14ac:dyDescent="0.25">
      <c r="A13599">
        <v>273903</v>
      </c>
      <c r="B13599">
        <v>3</v>
      </c>
      <c r="C13599" s="1">
        <v>42917</v>
      </c>
      <c r="D13599">
        <v>1798962</v>
      </c>
      <c r="E13599">
        <v>2509</v>
      </c>
      <c r="F13599">
        <v>3</v>
      </c>
      <c r="G13599">
        <v>5.6840000000000002</v>
      </c>
      <c r="H13599" s="1">
        <v>42919</v>
      </c>
      <c r="I13599">
        <v>999999</v>
      </c>
      <c r="J13599">
        <v>5.6840000000000002</v>
      </c>
      <c r="K13599">
        <v>2.8980000000000001</v>
      </c>
      <c r="L13599" t="s">
        <v>13</v>
      </c>
      <c r="M13599">
        <v>1</v>
      </c>
    </row>
    <row r="13600" spans="1:13" x14ac:dyDescent="0.25">
      <c r="A13600">
        <v>273904</v>
      </c>
      <c r="B13600">
        <v>0</v>
      </c>
      <c r="C13600" s="1">
        <v>42917</v>
      </c>
      <c r="D13600">
        <v>1232207</v>
      </c>
      <c r="E13600">
        <v>292</v>
      </c>
      <c r="F13600">
        <v>3</v>
      </c>
      <c r="G13600">
        <v>475</v>
      </c>
      <c r="H13600" s="1">
        <v>42917</v>
      </c>
      <c r="I13600">
        <v>660</v>
      </c>
      <c r="J13600">
        <v>475</v>
      </c>
      <c r="K13600">
        <v>218.43350000000001</v>
      </c>
      <c r="L13600" t="s">
        <v>13</v>
      </c>
      <c r="M13600">
        <v>1</v>
      </c>
    </row>
    <row r="13601" spans="1:13" x14ac:dyDescent="0.25">
      <c r="A13601">
        <v>273905</v>
      </c>
      <c r="B13601">
        <v>0</v>
      </c>
      <c r="C13601" s="1">
        <v>42917</v>
      </c>
      <c r="D13601">
        <v>419534</v>
      </c>
      <c r="E13601">
        <v>440</v>
      </c>
      <c r="F13601">
        <v>2</v>
      </c>
      <c r="G13601">
        <v>329.92500000000001</v>
      </c>
      <c r="H13601" s="1">
        <v>42920</v>
      </c>
      <c r="I13601">
        <v>999999</v>
      </c>
      <c r="J13601">
        <v>329.92500000000001</v>
      </c>
      <c r="K13601">
        <v>168.21</v>
      </c>
      <c r="L13601" t="s">
        <v>14</v>
      </c>
      <c r="M13601">
        <v>0.87629999999999997</v>
      </c>
    </row>
    <row r="13602" spans="1:13" x14ac:dyDescent="0.25">
      <c r="A13602">
        <v>273905</v>
      </c>
      <c r="B13602">
        <v>1</v>
      </c>
      <c r="C13602" s="1">
        <v>42917</v>
      </c>
      <c r="D13602">
        <v>419534</v>
      </c>
      <c r="E13602">
        <v>1622</v>
      </c>
      <c r="F13602">
        <v>1</v>
      </c>
      <c r="G13602">
        <v>284.7</v>
      </c>
      <c r="H13602" s="1">
        <v>42920</v>
      </c>
      <c r="I13602">
        <v>999999</v>
      </c>
      <c r="J13602">
        <v>284.7</v>
      </c>
      <c r="K13602">
        <v>94.328000000000003</v>
      </c>
      <c r="L13602" t="s">
        <v>14</v>
      </c>
      <c r="M13602">
        <v>0.87629999999999997</v>
      </c>
    </row>
    <row r="13603" spans="1:13" x14ac:dyDescent="0.25">
      <c r="A13603">
        <v>273906</v>
      </c>
      <c r="B13603">
        <v>0</v>
      </c>
      <c r="C13603" s="1">
        <v>42917</v>
      </c>
      <c r="D13603">
        <v>1665301</v>
      </c>
      <c r="E13603">
        <v>1445</v>
      </c>
      <c r="F13603">
        <v>2</v>
      </c>
      <c r="G13603">
        <v>375.2</v>
      </c>
      <c r="H13603" s="1">
        <v>42917</v>
      </c>
      <c r="I13603">
        <v>585</v>
      </c>
      <c r="J13603">
        <v>375.2</v>
      </c>
      <c r="K13603">
        <v>172.536</v>
      </c>
      <c r="L13603" t="s">
        <v>13</v>
      </c>
      <c r="M13603">
        <v>1</v>
      </c>
    </row>
    <row r="13604" spans="1:13" x14ac:dyDescent="0.25">
      <c r="A13604">
        <v>273906</v>
      </c>
      <c r="B13604">
        <v>1</v>
      </c>
      <c r="C13604" s="1">
        <v>42917</v>
      </c>
      <c r="D13604">
        <v>1665301</v>
      </c>
      <c r="E13604">
        <v>2504</v>
      </c>
      <c r="F13604">
        <v>1</v>
      </c>
      <c r="G13604">
        <v>13.986000000000001</v>
      </c>
      <c r="H13604" s="1">
        <v>42917</v>
      </c>
      <c r="I13604">
        <v>585</v>
      </c>
      <c r="J13604">
        <v>13.426500000000001</v>
      </c>
      <c r="K13604">
        <v>7.1260000000000003</v>
      </c>
      <c r="L13604" t="s">
        <v>13</v>
      </c>
      <c r="M13604">
        <v>1</v>
      </c>
    </row>
    <row r="13605" spans="1:13" x14ac:dyDescent="0.25">
      <c r="A13605">
        <v>274100</v>
      </c>
      <c r="B13605">
        <v>0</v>
      </c>
      <c r="C13605" s="1">
        <v>42919</v>
      </c>
      <c r="D13605">
        <v>75261</v>
      </c>
      <c r="E13605">
        <v>1989</v>
      </c>
      <c r="F13605">
        <v>2</v>
      </c>
      <c r="G13605">
        <v>599.346</v>
      </c>
      <c r="H13605" s="1">
        <v>42922</v>
      </c>
      <c r="I13605">
        <v>999999</v>
      </c>
      <c r="J13605">
        <v>599.346</v>
      </c>
      <c r="K13605">
        <v>198.57599999999999</v>
      </c>
      <c r="L13605" t="s">
        <v>17</v>
      </c>
      <c r="M13605">
        <v>1.306</v>
      </c>
    </row>
    <row r="13606" spans="1:13" x14ac:dyDescent="0.25">
      <c r="A13606">
        <v>274101</v>
      </c>
      <c r="B13606">
        <v>0</v>
      </c>
      <c r="C13606" s="1">
        <v>42919</v>
      </c>
      <c r="D13606">
        <v>1418065</v>
      </c>
      <c r="E13606">
        <v>623</v>
      </c>
      <c r="F13606">
        <v>6</v>
      </c>
      <c r="G13606">
        <v>3748.5</v>
      </c>
      <c r="H13606" s="1">
        <v>42919</v>
      </c>
      <c r="I13606">
        <v>465</v>
      </c>
      <c r="J13606">
        <v>3261.1950000000002</v>
      </c>
      <c r="K13606">
        <v>1241.9549999999999</v>
      </c>
      <c r="L13606" t="s">
        <v>13</v>
      </c>
      <c r="M13606">
        <v>1</v>
      </c>
    </row>
    <row r="13607" spans="1:13" x14ac:dyDescent="0.25">
      <c r="A13607">
        <v>274101</v>
      </c>
      <c r="B13607">
        <v>1</v>
      </c>
      <c r="C13607" s="1">
        <v>42919</v>
      </c>
      <c r="D13607">
        <v>1418065</v>
      </c>
      <c r="E13607">
        <v>1768</v>
      </c>
      <c r="F13607">
        <v>2</v>
      </c>
      <c r="G13607">
        <v>30.6</v>
      </c>
      <c r="H13607" s="1">
        <v>42919</v>
      </c>
      <c r="I13607">
        <v>465</v>
      </c>
      <c r="J13607">
        <v>30.294</v>
      </c>
      <c r="K13607">
        <v>14.076000000000001</v>
      </c>
      <c r="L13607" t="s">
        <v>13</v>
      </c>
      <c r="M13607">
        <v>1</v>
      </c>
    </row>
    <row r="13608" spans="1:13" x14ac:dyDescent="0.25">
      <c r="A13608">
        <v>274200</v>
      </c>
      <c r="B13608">
        <v>0</v>
      </c>
      <c r="C13608" s="1">
        <v>42920</v>
      </c>
      <c r="D13608">
        <v>1318421</v>
      </c>
      <c r="E13608">
        <v>1608</v>
      </c>
      <c r="F13608">
        <v>2</v>
      </c>
      <c r="G13608">
        <v>142.98699999999999</v>
      </c>
      <c r="H13608" s="1">
        <v>42923</v>
      </c>
      <c r="I13608">
        <v>999999</v>
      </c>
      <c r="J13608">
        <v>137.26750000000001</v>
      </c>
      <c r="K13608">
        <v>72.903999999999996</v>
      </c>
      <c r="L13608" t="s">
        <v>13</v>
      </c>
      <c r="M13608">
        <v>1</v>
      </c>
    </row>
    <row r="13609" spans="1:13" x14ac:dyDescent="0.25">
      <c r="A13609">
        <v>274201</v>
      </c>
      <c r="B13609">
        <v>0</v>
      </c>
      <c r="C13609" s="1">
        <v>42920</v>
      </c>
      <c r="D13609">
        <v>898671</v>
      </c>
      <c r="E13609">
        <v>2488</v>
      </c>
      <c r="F13609">
        <v>1</v>
      </c>
      <c r="G13609">
        <v>20.986000000000001</v>
      </c>
      <c r="H13609" s="1">
        <v>42920</v>
      </c>
      <c r="I13609">
        <v>330</v>
      </c>
      <c r="J13609">
        <v>19.5169</v>
      </c>
      <c r="K13609">
        <v>10.696</v>
      </c>
      <c r="L13609" t="s">
        <v>14</v>
      </c>
      <c r="M13609">
        <v>0.88080000000000003</v>
      </c>
    </row>
    <row r="13610" spans="1:13" x14ac:dyDescent="0.25">
      <c r="A13610">
        <v>274202</v>
      </c>
      <c r="B13610">
        <v>0</v>
      </c>
      <c r="C13610" s="1">
        <v>42920</v>
      </c>
      <c r="D13610">
        <v>7566</v>
      </c>
      <c r="E13610">
        <v>1331</v>
      </c>
      <c r="F13610">
        <v>2</v>
      </c>
      <c r="G13610">
        <v>37.786000000000001</v>
      </c>
      <c r="H13610" s="1">
        <v>42923</v>
      </c>
      <c r="I13610">
        <v>999999</v>
      </c>
      <c r="J13610">
        <v>34.007399999999997</v>
      </c>
      <c r="K13610">
        <v>17.373999999999999</v>
      </c>
      <c r="L13610" t="s">
        <v>17</v>
      </c>
      <c r="M13610">
        <v>1.3144</v>
      </c>
    </row>
    <row r="13611" spans="1:13" x14ac:dyDescent="0.25">
      <c r="A13611">
        <v>274202</v>
      </c>
      <c r="B13611">
        <v>1</v>
      </c>
      <c r="C13611" s="1">
        <v>42920</v>
      </c>
      <c r="D13611">
        <v>7566</v>
      </c>
      <c r="E13611">
        <v>594</v>
      </c>
      <c r="F13611">
        <v>2</v>
      </c>
      <c r="G13611">
        <v>448.5</v>
      </c>
      <c r="H13611" s="1">
        <v>42923</v>
      </c>
      <c r="I13611">
        <v>999999</v>
      </c>
      <c r="J13611">
        <v>448.5</v>
      </c>
      <c r="K13611">
        <v>206.25</v>
      </c>
      <c r="L13611" t="s">
        <v>17</v>
      </c>
      <c r="M13611">
        <v>1.3144</v>
      </c>
    </row>
    <row r="13612" spans="1:13" x14ac:dyDescent="0.25">
      <c r="A13612">
        <v>274202</v>
      </c>
      <c r="B13612">
        <v>2</v>
      </c>
      <c r="C13612" s="1">
        <v>42920</v>
      </c>
      <c r="D13612">
        <v>7566</v>
      </c>
      <c r="E13612">
        <v>1643</v>
      </c>
      <c r="F13612">
        <v>2</v>
      </c>
      <c r="G13612">
        <v>75.244</v>
      </c>
      <c r="H13612" s="1">
        <v>42923</v>
      </c>
      <c r="I13612">
        <v>999999</v>
      </c>
      <c r="J13612">
        <v>75.244</v>
      </c>
      <c r="K13612">
        <v>34.606000000000002</v>
      </c>
      <c r="L13612" t="s">
        <v>17</v>
      </c>
      <c r="M13612">
        <v>1.3144</v>
      </c>
    </row>
    <row r="13613" spans="1:13" x14ac:dyDescent="0.25">
      <c r="A13613">
        <v>274300</v>
      </c>
      <c r="B13613">
        <v>0</v>
      </c>
      <c r="C13613" s="1">
        <v>42921</v>
      </c>
      <c r="D13613">
        <v>470691</v>
      </c>
      <c r="E13613">
        <v>565</v>
      </c>
      <c r="F13613">
        <v>2</v>
      </c>
      <c r="G13613">
        <v>1048.5</v>
      </c>
      <c r="H13613" s="1">
        <v>42921</v>
      </c>
      <c r="I13613">
        <v>230</v>
      </c>
      <c r="J13613">
        <v>943.65</v>
      </c>
      <c r="K13613">
        <v>482.16</v>
      </c>
      <c r="L13613" t="s">
        <v>14</v>
      </c>
      <c r="M13613">
        <v>0.88270000000000004</v>
      </c>
    </row>
    <row r="13614" spans="1:13" x14ac:dyDescent="0.25">
      <c r="A13614">
        <v>274301</v>
      </c>
      <c r="B13614">
        <v>0</v>
      </c>
      <c r="C13614" s="1">
        <v>42921</v>
      </c>
      <c r="D13614">
        <v>1851215</v>
      </c>
      <c r="E13614">
        <v>1599</v>
      </c>
      <c r="F13614">
        <v>1</v>
      </c>
      <c r="G13614">
        <v>75.244</v>
      </c>
      <c r="H13614" s="1">
        <v>42921</v>
      </c>
      <c r="I13614">
        <v>450</v>
      </c>
      <c r="J13614">
        <v>69.224400000000003</v>
      </c>
      <c r="K13614">
        <v>34.606000000000002</v>
      </c>
      <c r="L13614" t="s">
        <v>13</v>
      </c>
      <c r="M13614">
        <v>1</v>
      </c>
    </row>
    <row r="13615" spans="1:13" x14ac:dyDescent="0.25">
      <c r="A13615">
        <v>274301</v>
      </c>
      <c r="B13615">
        <v>1</v>
      </c>
      <c r="C13615" s="1">
        <v>42921</v>
      </c>
      <c r="D13615">
        <v>1851215</v>
      </c>
      <c r="E13615">
        <v>2507</v>
      </c>
      <c r="F13615">
        <v>2</v>
      </c>
      <c r="G13615">
        <v>6.6360000000000001</v>
      </c>
      <c r="H13615" s="1">
        <v>42921</v>
      </c>
      <c r="I13615">
        <v>450</v>
      </c>
      <c r="J13615">
        <v>5.9724000000000004</v>
      </c>
      <c r="K13615">
        <v>3.3879999999999999</v>
      </c>
      <c r="L13615" t="s">
        <v>13</v>
      </c>
      <c r="M13615">
        <v>1</v>
      </c>
    </row>
    <row r="13616" spans="1:13" x14ac:dyDescent="0.25">
      <c r="A13616">
        <v>274301</v>
      </c>
      <c r="B13616">
        <v>2</v>
      </c>
      <c r="C13616" s="1">
        <v>42921</v>
      </c>
      <c r="D13616">
        <v>1851215</v>
      </c>
      <c r="E13616">
        <v>1693</v>
      </c>
      <c r="F13616">
        <v>9</v>
      </c>
      <c r="G13616">
        <v>6.1920000000000002</v>
      </c>
      <c r="H13616" s="1">
        <v>42921</v>
      </c>
      <c r="I13616">
        <v>450</v>
      </c>
      <c r="J13616">
        <v>5.5728</v>
      </c>
      <c r="K13616">
        <v>2.8439999999999999</v>
      </c>
      <c r="L13616" t="s">
        <v>13</v>
      </c>
      <c r="M13616">
        <v>1</v>
      </c>
    </row>
    <row r="13617" spans="1:13" x14ac:dyDescent="0.25">
      <c r="A13617">
        <v>274302</v>
      </c>
      <c r="B13617">
        <v>0</v>
      </c>
      <c r="C13617" s="1">
        <v>42921</v>
      </c>
      <c r="D13617">
        <v>308410</v>
      </c>
      <c r="E13617">
        <v>175</v>
      </c>
      <c r="F13617">
        <v>7</v>
      </c>
      <c r="G13617">
        <v>111.05500000000001</v>
      </c>
      <c r="H13617" s="1">
        <v>42924</v>
      </c>
      <c r="I13617">
        <v>999999</v>
      </c>
      <c r="J13617">
        <v>111.05500000000001</v>
      </c>
      <c r="K13617">
        <v>51.072000000000003</v>
      </c>
      <c r="L13617" t="s">
        <v>15</v>
      </c>
      <c r="M13617">
        <v>1.296</v>
      </c>
    </row>
    <row r="13618" spans="1:13" x14ac:dyDescent="0.25">
      <c r="A13618">
        <v>274303</v>
      </c>
      <c r="B13618">
        <v>0</v>
      </c>
      <c r="C13618" s="1">
        <v>42921</v>
      </c>
      <c r="D13618">
        <v>1091961</v>
      </c>
      <c r="E13618">
        <v>18</v>
      </c>
      <c r="F13618">
        <v>3</v>
      </c>
      <c r="G13618">
        <v>98.954999999999998</v>
      </c>
      <c r="H13618" s="1">
        <v>42922</v>
      </c>
      <c r="I13618">
        <v>999999</v>
      </c>
      <c r="J13618">
        <v>98.954999999999998</v>
      </c>
      <c r="K13618">
        <v>45.503999999999998</v>
      </c>
      <c r="L13618" t="s">
        <v>16</v>
      </c>
      <c r="M13618">
        <v>0.77439999999999998</v>
      </c>
    </row>
    <row r="13619" spans="1:13" x14ac:dyDescent="0.25">
      <c r="A13619">
        <v>274303</v>
      </c>
      <c r="B13619">
        <v>1</v>
      </c>
      <c r="C13619" s="1">
        <v>42921</v>
      </c>
      <c r="D13619">
        <v>1091961</v>
      </c>
      <c r="E13619">
        <v>1601</v>
      </c>
      <c r="F13619">
        <v>4</v>
      </c>
      <c r="G13619">
        <v>207.98699999999999</v>
      </c>
      <c r="H13619" s="1">
        <v>42922</v>
      </c>
      <c r="I13619">
        <v>999999</v>
      </c>
      <c r="J13619">
        <v>189.2681</v>
      </c>
      <c r="K13619">
        <v>95.641000000000005</v>
      </c>
      <c r="L13619" t="s">
        <v>16</v>
      </c>
      <c r="M13619">
        <v>0.77439999999999998</v>
      </c>
    </row>
    <row r="13620" spans="1:13" x14ac:dyDescent="0.25">
      <c r="A13620">
        <v>274303</v>
      </c>
      <c r="B13620">
        <v>2</v>
      </c>
      <c r="C13620" s="1">
        <v>42921</v>
      </c>
      <c r="D13620">
        <v>1091961</v>
      </c>
      <c r="E13620">
        <v>1659</v>
      </c>
      <c r="F13620">
        <v>1</v>
      </c>
      <c r="G13620">
        <v>337.98700000000002</v>
      </c>
      <c r="H13620" s="1">
        <v>42922</v>
      </c>
      <c r="I13620">
        <v>999999</v>
      </c>
      <c r="J13620">
        <v>300.80840000000001</v>
      </c>
      <c r="K13620">
        <v>111.982</v>
      </c>
      <c r="L13620" t="s">
        <v>16</v>
      </c>
      <c r="M13620">
        <v>0.77439999999999998</v>
      </c>
    </row>
    <row r="13621" spans="1:13" x14ac:dyDescent="0.25">
      <c r="A13621">
        <v>274303</v>
      </c>
      <c r="B13621">
        <v>3</v>
      </c>
      <c r="C13621" s="1">
        <v>42921</v>
      </c>
      <c r="D13621">
        <v>1091961</v>
      </c>
      <c r="E13621">
        <v>1555</v>
      </c>
      <c r="F13621">
        <v>2</v>
      </c>
      <c r="G13621">
        <v>515.20000000000005</v>
      </c>
      <c r="H13621" s="1">
        <v>42922</v>
      </c>
      <c r="I13621">
        <v>999999</v>
      </c>
      <c r="J13621">
        <v>515.20000000000005</v>
      </c>
      <c r="K13621">
        <v>170.702</v>
      </c>
      <c r="L13621" t="s">
        <v>16</v>
      </c>
      <c r="M13621">
        <v>0.77439999999999998</v>
      </c>
    </row>
    <row r="13622" spans="1:13" x14ac:dyDescent="0.25">
      <c r="A13622">
        <v>274304</v>
      </c>
      <c r="B13622">
        <v>0</v>
      </c>
      <c r="C13622" s="1">
        <v>42921</v>
      </c>
      <c r="D13622">
        <v>1006646</v>
      </c>
      <c r="E13622">
        <v>2436</v>
      </c>
      <c r="F13622">
        <v>1</v>
      </c>
      <c r="G13622">
        <v>40.491</v>
      </c>
      <c r="H13622" s="1">
        <v>42921</v>
      </c>
      <c r="I13622">
        <v>410</v>
      </c>
      <c r="J13622">
        <v>40.491</v>
      </c>
      <c r="K13622">
        <v>20.646000000000001</v>
      </c>
      <c r="L13622" t="s">
        <v>16</v>
      </c>
      <c r="M13622">
        <v>0.77439999999999998</v>
      </c>
    </row>
    <row r="13623" spans="1:13" x14ac:dyDescent="0.25">
      <c r="A13623">
        <v>274304</v>
      </c>
      <c r="B13623">
        <v>1</v>
      </c>
      <c r="C13623" s="1">
        <v>42921</v>
      </c>
      <c r="D13623">
        <v>1006646</v>
      </c>
      <c r="E13623">
        <v>1375</v>
      </c>
      <c r="F13623">
        <v>5</v>
      </c>
      <c r="G13623">
        <v>58.8</v>
      </c>
      <c r="H13623" s="1">
        <v>42921</v>
      </c>
      <c r="I13623">
        <v>410</v>
      </c>
      <c r="J13623">
        <v>52.332000000000001</v>
      </c>
      <c r="K13623">
        <v>19.488</v>
      </c>
      <c r="L13623" t="s">
        <v>16</v>
      </c>
      <c r="M13623">
        <v>0.77439999999999998</v>
      </c>
    </row>
    <row r="13624" spans="1:13" x14ac:dyDescent="0.25">
      <c r="A13624">
        <v>274304</v>
      </c>
      <c r="B13624">
        <v>2</v>
      </c>
      <c r="C13624" s="1">
        <v>42921</v>
      </c>
      <c r="D13624">
        <v>1006646</v>
      </c>
      <c r="E13624">
        <v>1596</v>
      </c>
      <c r="F13624">
        <v>5</v>
      </c>
      <c r="G13624">
        <v>16.457999999999998</v>
      </c>
      <c r="H13624" s="1">
        <v>42921</v>
      </c>
      <c r="I13624">
        <v>410</v>
      </c>
      <c r="J13624">
        <v>16.457999999999998</v>
      </c>
      <c r="K13624">
        <v>7.5659999999999998</v>
      </c>
      <c r="L13624" t="s">
        <v>16</v>
      </c>
      <c r="M13624">
        <v>0.77439999999999998</v>
      </c>
    </row>
    <row r="13625" spans="1:13" x14ac:dyDescent="0.25">
      <c r="A13625">
        <v>274304</v>
      </c>
      <c r="B13625">
        <v>3</v>
      </c>
      <c r="C13625" s="1">
        <v>42921</v>
      </c>
      <c r="D13625">
        <v>1006646</v>
      </c>
      <c r="E13625">
        <v>1411</v>
      </c>
      <c r="F13625">
        <v>5</v>
      </c>
      <c r="G13625">
        <v>375.2</v>
      </c>
      <c r="H13625" s="1">
        <v>42921</v>
      </c>
      <c r="I13625">
        <v>410</v>
      </c>
      <c r="J13625">
        <v>371.44799999999998</v>
      </c>
      <c r="K13625">
        <v>172.536</v>
      </c>
      <c r="L13625" t="s">
        <v>16</v>
      </c>
      <c r="M13625">
        <v>0.77439999999999998</v>
      </c>
    </row>
    <row r="13626" spans="1:13" x14ac:dyDescent="0.25">
      <c r="A13626">
        <v>274400</v>
      </c>
      <c r="B13626">
        <v>0</v>
      </c>
      <c r="C13626" s="1">
        <v>42922</v>
      </c>
      <c r="D13626">
        <v>1934470</v>
      </c>
      <c r="E13626">
        <v>1571</v>
      </c>
      <c r="F13626">
        <v>4</v>
      </c>
      <c r="G13626">
        <v>74.087000000000003</v>
      </c>
      <c r="H13626" s="1">
        <v>42928</v>
      </c>
      <c r="I13626">
        <v>999999</v>
      </c>
      <c r="J13626">
        <v>68.900899999999993</v>
      </c>
      <c r="K13626">
        <v>34.073</v>
      </c>
      <c r="L13626" t="s">
        <v>13</v>
      </c>
      <c r="M13626">
        <v>1</v>
      </c>
    </row>
    <row r="13627" spans="1:13" x14ac:dyDescent="0.25">
      <c r="A13627">
        <v>274401</v>
      </c>
      <c r="B13627">
        <v>0</v>
      </c>
      <c r="C13627" s="1">
        <v>42922</v>
      </c>
      <c r="D13627">
        <v>849282</v>
      </c>
      <c r="E13627">
        <v>2103</v>
      </c>
      <c r="F13627">
        <v>7</v>
      </c>
      <c r="G13627">
        <v>457.2</v>
      </c>
      <c r="H13627" s="1">
        <v>42922</v>
      </c>
      <c r="I13627">
        <v>340</v>
      </c>
      <c r="J13627">
        <v>420.62400000000002</v>
      </c>
      <c r="K13627">
        <v>233.09100000000001</v>
      </c>
      <c r="L13627" t="s">
        <v>14</v>
      </c>
      <c r="M13627">
        <v>0.87829999999999997</v>
      </c>
    </row>
    <row r="13628" spans="1:13" x14ac:dyDescent="0.25">
      <c r="A13628">
        <v>274402</v>
      </c>
      <c r="B13628">
        <v>0</v>
      </c>
      <c r="C13628" s="1">
        <v>42922</v>
      </c>
      <c r="D13628">
        <v>1101543</v>
      </c>
      <c r="E13628">
        <v>2231</v>
      </c>
      <c r="F13628">
        <v>1</v>
      </c>
      <c r="G13628">
        <v>305.10000000000002</v>
      </c>
      <c r="H13628" s="1">
        <v>42922</v>
      </c>
      <c r="I13628">
        <v>410</v>
      </c>
      <c r="J13628">
        <v>305.10000000000002</v>
      </c>
      <c r="K13628">
        <v>140.30099999999999</v>
      </c>
      <c r="L13628" t="s">
        <v>16</v>
      </c>
      <c r="M13628">
        <v>0.77310000000000001</v>
      </c>
    </row>
    <row r="13629" spans="1:13" x14ac:dyDescent="0.25">
      <c r="A13629">
        <v>274402</v>
      </c>
      <c r="B13629">
        <v>1</v>
      </c>
      <c r="C13629" s="1">
        <v>42922</v>
      </c>
      <c r="D13629">
        <v>1101543</v>
      </c>
      <c r="E13629">
        <v>1715</v>
      </c>
      <c r="F13629">
        <v>5</v>
      </c>
      <c r="G13629">
        <v>63.116999999999997</v>
      </c>
      <c r="H13629" s="1">
        <v>42922</v>
      </c>
      <c r="I13629">
        <v>410</v>
      </c>
      <c r="J13629">
        <v>63.116999999999997</v>
      </c>
      <c r="K13629">
        <v>29.024999999999999</v>
      </c>
      <c r="L13629" t="s">
        <v>16</v>
      </c>
      <c r="M13629">
        <v>0.77310000000000001</v>
      </c>
    </row>
    <row r="13630" spans="1:13" x14ac:dyDescent="0.25">
      <c r="A13630">
        <v>274402</v>
      </c>
      <c r="B13630">
        <v>2</v>
      </c>
      <c r="C13630" s="1">
        <v>42922</v>
      </c>
      <c r="D13630">
        <v>1101543</v>
      </c>
      <c r="E13630">
        <v>361</v>
      </c>
      <c r="F13630">
        <v>1</v>
      </c>
      <c r="G13630">
        <v>583.5</v>
      </c>
      <c r="H13630" s="1">
        <v>42922</v>
      </c>
      <c r="I13630">
        <v>410</v>
      </c>
      <c r="J13630">
        <v>519.31500000000005</v>
      </c>
      <c r="K13630">
        <v>297.48</v>
      </c>
      <c r="L13630" t="s">
        <v>16</v>
      </c>
      <c r="M13630">
        <v>0.77310000000000001</v>
      </c>
    </row>
    <row r="13631" spans="1:13" x14ac:dyDescent="0.25">
      <c r="A13631">
        <v>274403</v>
      </c>
      <c r="B13631">
        <v>0</v>
      </c>
      <c r="C13631" s="1">
        <v>42922</v>
      </c>
      <c r="D13631">
        <v>1944648</v>
      </c>
      <c r="E13631">
        <v>74</v>
      </c>
      <c r="F13631">
        <v>3</v>
      </c>
      <c r="G13631">
        <v>34.155000000000001</v>
      </c>
      <c r="H13631" s="1">
        <v>42927</v>
      </c>
      <c r="I13631">
        <v>999999</v>
      </c>
      <c r="J13631">
        <v>31.422599999999999</v>
      </c>
      <c r="K13631">
        <v>15.705</v>
      </c>
      <c r="L13631" t="s">
        <v>13</v>
      </c>
      <c r="M13631">
        <v>1</v>
      </c>
    </row>
    <row r="13632" spans="1:13" x14ac:dyDescent="0.25">
      <c r="A13632">
        <v>274404</v>
      </c>
      <c r="B13632">
        <v>0</v>
      </c>
      <c r="C13632" s="1">
        <v>42922</v>
      </c>
      <c r="D13632">
        <v>509108</v>
      </c>
      <c r="E13632">
        <v>1668</v>
      </c>
      <c r="F13632">
        <v>1</v>
      </c>
      <c r="G13632">
        <v>6.2910000000000004</v>
      </c>
      <c r="H13632" s="1">
        <v>42922</v>
      </c>
      <c r="I13632">
        <v>270</v>
      </c>
      <c r="J13632">
        <v>5.5359999999999996</v>
      </c>
      <c r="K13632">
        <v>3.2040000000000002</v>
      </c>
      <c r="L13632" t="s">
        <v>14</v>
      </c>
      <c r="M13632">
        <v>0.87829999999999997</v>
      </c>
    </row>
    <row r="13633" spans="1:13" x14ac:dyDescent="0.25">
      <c r="A13633">
        <v>271002</v>
      </c>
      <c r="B13633">
        <v>1</v>
      </c>
      <c r="C13633" s="1">
        <v>42888</v>
      </c>
      <c r="D13633">
        <v>1067702</v>
      </c>
      <c r="E13633">
        <v>695</v>
      </c>
      <c r="F13633">
        <v>4</v>
      </c>
      <c r="G13633">
        <v>244.5</v>
      </c>
      <c r="H13633" s="1">
        <v>42888</v>
      </c>
      <c r="I13633">
        <v>420</v>
      </c>
      <c r="J13633">
        <v>244.5</v>
      </c>
      <c r="K13633">
        <v>112.44</v>
      </c>
      <c r="L13633" t="s">
        <v>16</v>
      </c>
      <c r="M13633">
        <v>0.77800000000000002</v>
      </c>
    </row>
    <row r="13634" spans="1:13" x14ac:dyDescent="0.25">
      <c r="A13634">
        <v>271100</v>
      </c>
      <c r="B13634">
        <v>0</v>
      </c>
      <c r="C13634" s="1">
        <v>42889</v>
      </c>
      <c r="D13634">
        <v>1466191</v>
      </c>
      <c r="E13634">
        <v>1585</v>
      </c>
      <c r="F13634">
        <v>4</v>
      </c>
      <c r="G13634">
        <v>29.757000000000001</v>
      </c>
      <c r="H13634" s="1">
        <v>42892</v>
      </c>
      <c r="I13634">
        <v>999999</v>
      </c>
      <c r="J13634">
        <v>27.078800000000001</v>
      </c>
      <c r="K13634">
        <v>9.8539999999999992</v>
      </c>
      <c r="L13634" t="s">
        <v>13</v>
      </c>
      <c r="M13634">
        <v>1</v>
      </c>
    </row>
    <row r="13635" spans="1:13" x14ac:dyDescent="0.25">
      <c r="A13635">
        <v>271100</v>
      </c>
      <c r="B13635">
        <v>1</v>
      </c>
      <c r="C13635" s="1">
        <v>42889</v>
      </c>
      <c r="D13635">
        <v>1466191</v>
      </c>
      <c r="E13635">
        <v>1365</v>
      </c>
      <c r="F13635">
        <v>1</v>
      </c>
      <c r="G13635">
        <v>40.585999999999999</v>
      </c>
      <c r="H13635" s="1">
        <v>42892</v>
      </c>
      <c r="I13635">
        <v>999999</v>
      </c>
      <c r="J13635">
        <v>35.309800000000003</v>
      </c>
      <c r="K13635">
        <v>18.661999999999999</v>
      </c>
      <c r="L13635" t="s">
        <v>13</v>
      </c>
      <c r="M13635">
        <v>1</v>
      </c>
    </row>
    <row r="13636" spans="1:13" x14ac:dyDescent="0.25">
      <c r="A13636">
        <v>271100</v>
      </c>
      <c r="B13636">
        <v>2</v>
      </c>
      <c r="C13636" s="1">
        <v>42889</v>
      </c>
      <c r="D13636">
        <v>1466191</v>
      </c>
      <c r="E13636">
        <v>1414</v>
      </c>
      <c r="F13636">
        <v>4</v>
      </c>
      <c r="G13636">
        <v>358.4</v>
      </c>
      <c r="H13636" s="1">
        <v>42892</v>
      </c>
      <c r="I13636">
        <v>999999</v>
      </c>
      <c r="J13636">
        <v>336.89600000000002</v>
      </c>
      <c r="K13636">
        <v>164.822</v>
      </c>
      <c r="L13636" t="s">
        <v>13</v>
      </c>
      <c r="M13636">
        <v>1</v>
      </c>
    </row>
    <row r="13637" spans="1:13" x14ac:dyDescent="0.25">
      <c r="A13637">
        <v>271101</v>
      </c>
      <c r="B13637">
        <v>0</v>
      </c>
      <c r="C13637" s="1">
        <v>42889</v>
      </c>
      <c r="D13637">
        <v>1362184</v>
      </c>
      <c r="E13637">
        <v>1317</v>
      </c>
      <c r="F13637">
        <v>1</v>
      </c>
      <c r="G13637">
        <v>18.186</v>
      </c>
      <c r="H13637" s="1">
        <v>42889</v>
      </c>
      <c r="I13637">
        <v>605</v>
      </c>
      <c r="J13637">
        <v>16.3674</v>
      </c>
      <c r="K13637">
        <v>9.2680000000000007</v>
      </c>
      <c r="L13637" t="s">
        <v>13</v>
      </c>
      <c r="M13637">
        <v>1</v>
      </c>
    </row>
    <row r="13638" spans="1:13" x14ac:dyDescent="0.25">
      <c r="A13638">
        <v>271101</v>
      </c>
      <c r="B13638">
        <v>1</v>
      </c>
      <c r="C13638" s="1">
        <v>42889</v>
      </c>
      <c r="D13638">
        <v>1362184</v>
      </c>
      <c r="E13638">
        <v>337</v>
      </c>
      <c r="F13638">
        <v>6</v>
      </c>
      <c r="G13638">
        <v>312.55</v>
      </c>
      <c r="H13638" s="1">
        <v>42889</v>
      </c>
      <c r="I13638">
        <v>605</v>
      </c>
      <c r="J13638">
        <v>271.91849999999999</v>
      </c>
      <c r="K13638">
        <v>143.73500000000001</v>
      </c>
      <c r="L13638" t="s">
        <v>13</v>
      </c>
      <c r="M13638">
        <v>1</v>
      </c>
    </row>
    <row r="13639" spans="1:13" x14ac:dyDescent="0.25">
      <c r="A13639">
        <v>271101</v>
      </c>
      <c r="B13639">
        <v>2</v>
      </c>
      <c r="C13639" s="1">
        <v>42889</v>
      </c>
      <c r="D13639">
        <v>1362184</v>
      </c>
      <c r="E13639">
        <v>933</v>
      </c>
      <c r="F13639">
        <v>7</v>
      </c>
      <c r="G13639">
        <v>82.5</v>
      </c>
      <c r="H13639" s="1">
        <v>42889</v>
      </c>
      <c r="I13639">
        <v>605</v>
      </c>
      <c r="J13639">
        <v>75.075000000000003</v>
      </c>
      <c r="K13639">
        <v>42.06</v>
      </c>
      <c r="L13639" t="s">
        <v>13</v>
      </c>
      <c r="M13639">
        <v>1</v>
      </c>
    </row>
    <row r="13640" spans="1:13" x14ac:dyDescent="0.25">
      <c r="A13640">
        <v>271102</v>
      </c>
      <c r="B13640">
        <v>0</v>
      </c>
      <c r="C13640" s="1">
        <v>42889</v>
      </c>
      <c r="D13640">
        <v>519013</v>
      </c>
      <c r="E13640">
        <v>670</v>
      </c>
      <c r="F13640">
        <v>1</v>
      </c>
      <c r="G13640">
        <v>294</v>
      </c>
      <c r="H13640" s="1">
        <v>42889</v>
      </c>
      <c r="I13640">
        <v>220</v>
      </c>
      <c r="J13640">
        <v>294</v>
      </c>
      <c r="K13640">
        <v>135.19499999999999</v>
      </c>
      <c r="L13640" t="s">
        <v>14</v>
      </c>
      <c r="M13640">
        <v>0.89149999999999996</v>
      </c>
    </row>
    <row r="13641" spans="1:13" x14ac:dyDescent="0.25">
      <c r="A13641">
        <v>271102</v>
      </c>
      <c r="B13641">
        <v>1</v>
      </c>
      <c r="C13641" s="1">
        <v>42889</v>
      </c>
      <c r="D13641">
        <v>519013</v>
      </c>
      <c r="E13641">
        <v>1577</v>
      </c>
      <c r="F13641">
        <v>2</v>
      </c>
      <c r="G13641">
        <v>284.7</v>
      </c>
      <c r="H13641" s="1">
        <v>42889</v>
      </c>
      <c r="I13641">
        <v>220</v>
      </c>
      <c r="J13641">
        <v>250.536</v>
      </c>
      <c r="K13641">
        <v>94.328000000000003</v>
      </c>
      <c r="L13641" t="s">
        <v>14</v>
      </c>
      <c r="M13641">
        <v>0.89149999999999996</v>
      </c>
    </row>
    <row r="13642" spans="1:13" x14ac:dyDescent="0.25">
      <c r="A13642">
        <v>271102</v>
      </c>
      <c r="B13642">
        <v>2</v>
      </c>
      <c r="C13642" s="1">
        <v>42889</v>
      </c>
      <c r="D13642">
        <v>519013</v>
      </c>
      <c r="E13642">
        <v>315</v>
      </c>
      <c r="F13642">
        <v>1</v>
      </c>
      <c r="G13642">
        <v>189.05</v>
      </c>
      <c r="H13642" s="1">
        <v>42889</v>
      </c>
      <c r="I13642">
        <v>220</v>
      </c>
      <c r="J13642">
        <v>168.25450000000001</v>
      </c>
      <c r="K13642">
        <v>96.387</v>
      </c>
      <c r="L13642" t="s">
        <v>14</v>
      </c>
      <c r="M13642">
        <v>0.89149999999999996</v>
      </c>
    </row>
    <row r="13643" spans="1:13" x14ac:dyDescent="0.25">
      <c r="A13643">
        <v>271103</v>
      </c>
      <c r="B13643">
        <v>0</v>
      </c>
      <c r="C13643" s="1">
        <v>42889</v>
      </c>
      <c r="D13643">
        <v>222126</v>
      </c>
      <c r="E13643">
        <v>2509</v>
      </c>
      <c r="F13643">
        <v>3</v>
      </c>
      <c r="G13643">
        <v>5.6840000000000002</v>
      </c>
      <c r="H13643" s="1">
        <v>42889</v>
      </c>
      <c r="I13643">
        <v>72</v>
      </c>
      <c r="J13643">
        <v>4.9450000000000003</v>
      </c>
      <c r="K13643">
        <v>2.8980000000000001</v>
      </c>
      <c r="L13643" t="s">
        <v>15</v>
      </c>
      <c r="M13643">
        <v>1.3523000000000001</v>
      </c>
    </row>
    <row r="13644" spans="1:13" x14ac:dyDescent="0.25">
      <c r="A13644">
        <v>271103</v>
      </c>
      <c r="B13644">
        <v>1</v>
      </c>
      <c r="C13644" s="1">
        <v>42889</v>
      </c>
      <c r="D13644">
        <v>222126</v>
      </c>
      <c r="E13644">
        <v>444</v>
      </c>
      <c r="F13644">
        <v>7</v>
      </c>
      <c r="G13644">
        <v>1378.5</v>
      </c>
      <c r="H13644" s="1">
        <v>42889</v>
      </c>
      <c r="I13644">
        <v>72</v>
      </c>
      <c r="J13644">
        <v>1295.79</v>
      </c>
      <c r="K13644">
        <v>456.72</v>
      </c>
      <c r="L13644" t="s">
        <v>15</v>
      </c>
      <c r="M13644">
        <v>1.3523000000000001</v>
      </c>
    </row>
    <row r="13645" spans="1:13" x14ac:dyDescent="0.25">
      <c r="A13645">
        <v>271103</v>
      </c>
      <c r="B13645">
        <v>2</v>
      </c>
      <c r="C13645" s="1">
        <v>42889</v>
      </c>
      <c r="D13645">
        <v>222126</v>
      </c>
      <c r="E13645">
        <v>397</v>
      </c>
      <c r="F13645">
        <v>1</v>
      </c>
      <c r="G13645">
        <v>1048.5</v>
      </c>
      <c r="H13645" s="1">
        <v>42889</v>
      </c>
      <c r="I13645">
        <v>72</v>
      </c>
      <c r="J13645">
        <v>933.16499999999996</v>
      </c>
      <c r="K13645">
        <v>482.16</v>
      </c>
      <c r="L13645" t="s">
        <v>15</v>
      </c>
      <c r="M13645">
        <v>1.3523000000000001</v>
      </c>
    </row>
    <row r="13646" spans="1:13" x14ac:dyDescent="0.25">
      <c r="A13646">
        <v>271103</v>
      </c>
      <c r="B13646">
        <v>3</v>
      </c>
      <c r="C13646" s="1">
        <v>42889</v>
      </c>
      <c r="D13646">
        <v>222126</v>
      </c>
      <c r="E13646">
        <v>1598</v>
      </c>
      <c r="F13646">
        <v>4</v>
      </c>
      <c r="G13646">
        <v>75.244</v>
      </c>
      <c r="H13646" s="1">
        <v>42889</v>
      </c>
      <c r="I13646">
        <v>72</v>
      </c>
      <c r="J13646">
        <v>66.214699999999993</v>
      </c>
      <c r="K13646">
        <v>34.606000000000002</v>
      </c>
      <c r="L13646" t="s">
        <v>15</v>
      </c>
      <c r="M13646">
        <v>1.3523000000000001</v>
      </c>
    </row>
    <row r="13647" spans="1:13" x14ac:dyDescent="0.25">
      <c r="A13647">
        <v>271103</v>
      </c>
      <c r="B13647">
        <v>4</v>
      </c>
      <c r="C13647" s="1">
        <v>42889</v>
      </c>
      <c r="D13647">
        <v>222126</v>
      </c>
      <c r="E13647">
        <v>1731</v>
      </c>
      <c r="F13647">
        <v>1</v>
      </c>
      <c r="G13647">
        <v>65.204999999999998</v>
      </c>
      <c r="H13647" s="1">
        <v>42889</v>
      </c>
      <c r="I13647">
        <v>72</v>
      </c>
      <c r="J13647">
        <v>63.248800000000003</v>
      </c>
      <c r="K13647">
        <v>29.988</v>
      </c>
      <c r="L13647" t="s">
        <v>15</v>
      </c>
      <c r="M13647">
        <v>1.3523000000000001</v>
      </c>
    </row>
    <row r="13648" spans="1:13" x14ac:dyDescent="0.25">
      <c r="A13648">
        <v>271103</v>
      </c>
      <c r="B13648">
        <v>5</v>
      </c>
      <c r="C13648" s="1">
        <v>42889</v>
      </c>
      <c r="D13648">
        <v>222126</v>
      </c>
      <c r="E13648">
        <v>2503</v>
      </c>
      <c r="F13648">
        <v>1</v>
      </c>
      <c r="G13648">
        <v>13.986000000000001</v>
      </c>
      <c r="H13648" s="1">
        <v>42889</v>
      </c>
      <c r="I13648">
        <v>72</v>
      </c>
      <c r="J13648">
        <v>13.986000000000001</v>
      </c>
      <c r="K13648">
        <v>7.1260000000000003</v>
      </c>
      <c r="L13648" t="s">
        <v>15</v>
      </c>
      <c r="M13648">
        <v>1.3523000000000001</v>
      </c>
    </row>
    <row r="13649" spans="1:13" x14ac:dyDescent="0.25">
      <c r="A13649">
        <v>271103</v>
      </c>
      <c r="B13649">
        <v>6</v>
      </c>
      <c r="C13649" s="1">
        <v>42889</v>
      </c>
      <c r="D13649">
        <v>222126</v>
      </c>
      <c r="E13649">
        <v>1013</v>
      </c>
      <c r="F13649">
        <v>2</v>
      </c>
      <c r="G13649">
        <v>254.1</v>
      </c>
      <c r="H13649" s="1">
        <v>42889</v>
      </c>
      <c r="I13649">
        <v>72</v>
      </c>
      <c r="J13649">
        <v>221.06700000000001</v>
      </c>
      <c r="K13649">
        <v>84.183000000000007</v>
      </c>
      <c r="L13649" t="s">
        <v>15</v>
      </c>
      <c r="M13649">
        <v>1.3523000000000001</v>
      </c>
    </row>
    <row r="13650" spans="1:13" x14ac:dyDescent="0.25">
      <c r="A13650">
        <v>271104</v>
      </c>
      <c r="B13650">
        <v>0</v>
      </c>
      <c r="C13650" s="1">
        <v>42889</v>
      </c>
      <c r="D13650">
        <v>785015</v>
      </c>
      <c r="E13650">
        <v>1607</v>
      </c>
      <c r="F13650">
        <v>2</v>
      </c>
      <c r="G13650">
        <v>233.98699999999999</v>
      </c>
      <c r="H13650" s="1">
        <v>42892</v>
      </c>
      <c r="I13650">
        <v>999999</v>
      </c>
      <c r="J13650">
        <v>215.268</v>
      </c>
      <c r="K13650">
        <v>107.601</v>
      </c>
      <c r="L13650" t="s">
        <v>14</v>
      </c>
      <c r="M13650">
        <v>0.89149999999999996</v>
      </c>
    </row>
    <row r="13651" spans="1:13" x14ac:dyDescent="0.25">
      <c r="A13651">
        <v>271104</v>
      </c>
      <c r="B13651">
        <v>1</v>
      </c>
      <c r="C13651" s="1">
        <v>42889</v>
      </c>
      <c r="D13651">
        <v>785015</v>
      </c>
      <c r="E13651">
        <v>1489</v>
      </c>
      <c r="F13651">
        <v>2</v>
      </c>
      <c r="G13651">
        <v>434</v>
      </c>
      <c r="H13651" s="1">
        <v>42892</v>
      </c>
      <c r="I13651">
        <v>999999</v>
      </c>
      <c r="J13651">
        <v>412.3</v>
      </c>
      <c r="K13651">
        <v>199.584</v>
      </c>
      <c r="L13651" t="s">
        <v>14</v>
      </c>
      <c r="M13651">
        <v>0.89149999999999996</v>
      </c>
    </row>
    <row r="13652" spans="1:13" x14ac:dyDescent="0.25">
      <c r="A13652">
        <v>271104</v>
      </c>
      <c r="B13652">
        <v>2</v>
      </c>
      <c r="C13652" s="1">
        <v>42889</v>
      </c>
      <c r="D13652">
        <v>785015</v>
      </c>
      <c r="E13652">
        <v>479</v>
      </c>
      <c r="F13652">
        <v>4</v>
      </c>
      <c r="G13652">
        <v>388.5</v>
      </c>
      <c r="H13652" s="1">
        <v>42892</v>
      </c>
      <c r="I13652">
        <v>999999</v>
      </c>
      <c r="J13652">
        <v>349.65</v>
      </c>
      <c r="K13652">
        <v>178.66499999999999</v>
      </c>
      <c r="L13652" t="s">
        <v>14</v>
      </c>
      <c r="M13652">
        <v>0.89149999999999996</v>
      </c>
    </row>
    <row r="13653" spans="1:13" x14ac:dyDescent="0.25">
      <c r="A13653">
        <v>271104</v>
      </c>
      <c r="B13653">
        <v>3</v>
      </c>
      <c r="C13653" s="1">
        <v>42889</v>
      </c>
      <c r="D13653">
        <v>785015</v>
      </c>
      <c r="E13653">
        <v>1919</v>
      </c>
      <c r="F13653">
        <v>4</v>
      </c>
      <c r="G13653">
        <v>251.99100000000001</v>
      </c>
      <c r="H13653" s="1">
        <v>42892</v>
      </c>
      <c r="I13653">
        <v>999999</v>
      </c>
      <c r="J13653">
        <v>231.83170000000001</v>
      </c>
      <c r="K13653">
        <v>128.47499999999999</v>
      </c>
      <c r="L13653" t="s">
        <v>14</v>
      </c>
      <c r="M13653">
        <v>0.89149999999999996</v>
      </c>
    </row>
    <row r="13654" spans="1:13" x14ac:dyDescent="0.25">
      <c r="A13654">
        <v>271105</v>
      </c>
      <c r="B13654">
        <v>0</v>
      </c>
      <c r="C13654" s="1">
        <v>42889</v>
      </c>
      <c r="D13654">
        <v>2017000</v>
      </c>
      <c r="E13654">
        <v>445</v>
      </c>
      <c r="F13654">
        <v>3</v>
      </c>
      <c r="G13654">
        <v>838.5</v>
      </c>
      <c r="H13654" s="1">
        <v>42889</v>
      </c>
      <c r="I13654">
        <v>470</v>
      </c>
      <c r="J13654">
        <v>838.5</v>
      </c>
      <c r="K13654">
        <v>385.59</v>
      </c>
      <c r="L13654" t="s">
        <v>13</v>
      </c>
      <c r="M13654">
        <v>1</v>
      </c>
    </row>
    <row r="13655" spans="1:13" x14ac:dyDescent="0.25">
      <c r="A13655">
        <v>271105</v>
      </c>
      <c r="B13655">
        <v>1</v>
      </c>
      <c r="C13655" s="1">
        <v>42889</v>
      </c>
      <c r="D13655">
        <v>2017000</v>
      </c>
      <c r="E13655">
        <v>1634</v>
      </c>
      <c r="F13655">
        <v>2</v>
      </c>
      <c r="G13655">
        <v>12.987</v>
      </c>
      <c r="H13655" s="1">
        <v>42889</v>
      </c>
      <c r="I13655">
        <v>470</v>
      </c>
      <c r="J13655">
        <v>12.987</v>
      </c>
      <c r="K13655">
        <v>6.617</v>
      </c>
      <c r="L13655" t="s">
        <v>13</v>
      </c>
      <c r="M13655">
        <v>1</v>
      </c>
    </row>
    <row r="13656" spans="1:13" x14ac:dyDescent="0.25">
      <c r="A13656">
        <v>271300</v>
      </c>
      <c r="B13656">
        <v>0</v>
      </c>
      <c r="C13656" s="1">
        <v>42891</v>
      </c>
      <c r="D13656">
        <v>1273789</v>
      </c>
      <c r="E13656">
        <v>1346</v>
      </c>
      <c r="F13656">
        <v>1</v>
      </c>
      <c r="G13656">
        <v>32.200000000000003</v>
      </c>
      <c r="H13656" s="1">
        <v>42897</v>
      </c>
      <c r="I13656">
        <v>999999</v>
      </c>
      <c r="J13656">
        <v>28.98</v>
      </c>
      <c r="K13656">
        <v>14.811999999999999</v>
      </c>
      <c r="L13656" t="s">
        <v>13</v>
      </c>
      <c r="M13656">
        <v>1</v>
      </c>
    </row>
    <row r="13657" spans="1:13" x14ac:dyDescent="0.25">
      <c r="A13657">
        <v>271300</v>
      </c>
      <c r="B13657">
        <v>1</v>
      </c>
      <c r="C13657" s="1">
        <v>42891</v>
      </c>
      <c r="D13657">
        <v>1273789</v>
      </c>
      <c r="E13657">
        <v>1309</v>
      </c>
      <c r="F13657">
        <v>1</v>
      </c>
      <c r="G13657">
        <v>30.8</v>
      </c>
      <c r="H13657" s="1">
        <v>42897</v>
      </c>
      <c r="I13657">
        <v>999999</v>
      </c>
      <c r="J13657">
        <v>30.8</v>
      </c>
      <c r="K13657">
        <v>15.708</v>
      </c>
      <c r="L13657" t="s">
        <v>13</v>
      </c>
      <c r="M13657">
        <v>1</v>
      </c>
    </row>
    <row r="13658" spans="1:13" x14ac:dyDescent="0.25">
      <c r="A13658">
        <v>271301</v>
      </c>
      <c r="B13658">
        <v>0</v>
      </c>
      <c r="C13658" s="1">
        <v>42891</v>
      </c>
      <c r="D13658">
        <v>1887059</v>
      </c>
      <c r="E13658">
        <v>47</v>
      </c>
      <c r="F13658">
        <v>3</v>
      </c>
      <c r="G13658">
        <v>134.95500000000001</v>
      </c>
      <c r="H13658" s="1">
        <v>42893</v>
      </c>
      <c r="I13658">
        <v>999999</v>
      </c>
      <c r="J13658">
        <v>117.41079999999999</v>
      </c>
      <c r="K13658">
        <v>68.805000000000007</v>
      </c>
      <c r="L13658" t="s">
        <v>13</v>
      </c>
      <c r="M13658">
        <v>1</v>
      </c>
    </row>
    <row r="13659" spans="1:13" x14ac:dyDescent="0.25">
      <c r="A13659">
        <v>271301</v>
      </c>
      <c r="B13659">
        <v>1</v>
      </c>
      <c r="C13659" s="1">
        <v>42891</v>
      </c>
      <c r="D13659">
        <v>1887059</v>
      </c>
      <c r="E13659">
        <v>148</v>
      </c>
      <c r="F13659">
        <v>2</v>
      </c>
      <c r="G13659">
        <v>2754.9904999999999</v>
      </c>
      <c r="H13659" s="1">
        <v>42893</v>
      </c>
      <c r="I13659">
        <v>999999</v>
      </c>
      <c r="J13659">
        <v>2754.9904999999999</v>
      </c>
      <c r="K13659">
        <v>912.779</v>
      </c>
      <c r="L13659" t="s">
        <v>13</v>
      </c>
      <c r="M13659">
        <v>1</v>
      </c>
    </row>
    <row r="13660" spans="1:13" x14ac:dyDescent="0.25">
      <c r="A13660">
        <v>271400</v>
      </c>
      <c r="B13660">
        <v>0</v>
      </c>
      <c r="C13660" s="1">
        <v>42892</v>
      </c>
      <c r="D13660">
        <v>1941383</v>
      </c>
      <c r="E13660">
        <v>2493</v>
      </c>
      <c r="F13660">
        <v>3</v>
      </c>
      <c r="G13660">
        <v>34.985999999999997</v>
      </c>
      <c r="H13660" s="1">
        <v>42892</v>
      </c>
      <c r="I13660">
        <v>630</v>
      </c>
      <c r="J13660">
        <v>34.985999999999997</v>
      </c>
      <c r="K13660">
        <v>17.835999999999999</v>
      </c>
      <c r="L13660" t="s">
        <v>13</v>
      </c>
      <c r="M13660">
        <v>1</v>
      </c>
    </row>
    <row r="13661" spans="1:13" x14ac:dyDescent="0.25">
      <c r="A13661">
        <v>271401</v>
      </c>
      <c r="B13661">
        <v>0</v>
      </c>
      <c r="C13661" s="1">
        <v>42892</v>
      </c>
      <c r="D13661">
        <v>54333</v>
      </c>
      <c r="E13661">
        <v>529</v>
      </c>
      <c r="F13661">
        <v>1</v>
      </c>
      <c r="G13661">
        <v>1303.5</v>
      </c>
      <c r="H13661" s="1">
        <v>42892</v>
      </c>
      <c r="I13661">
        <v>35</v>
      </c>
      <c r="J13661">
        <v>1160.115</v>
      </c>
      <c r="K13661">
        <v>431.88</v>
      </c>
      <c r="L13661" t="s">
        <v>17</v>
      </c>
      <c r="M13661">
        <v>1.3359000000000001</v>
      </c>
    </row>
    <row r="13662" spans="1:13" x14ac:dyDescent="0.25">
      <c r="A13662">
        <v>271402</v>
      </c>
      <c r="B13662">
        <v>0</v>
      </c>
      <c r="C13662" s="1">
        <v>42892</v>
      </c>
      <c r="D13662">
        <v>2074662</v>
      </c>
      <c r="E13662">
        <v>2035</v>
      </c>
      <c r="F13662">
        <v>1</v>
      </c>
      <c r="G13662">
        <v>89.991</v>
      </c>
      <c r="H13662" s="1">
        <v>42892</v>
      </c>
      <c r="I13662">
        <v>430</v>
      </c>
      <c r="J13662">
        <v>89.991</v>
      </c>
      <c r="K13662">
        <v>45.881999999999998</v>
      </c>
      <c r="L13662" t="s">
        <v>13</v>
      </c>
      <c r="M13662">
        <v>1</v>
      </c>
    </row>
    <row r="13663" spans="1:13" x14ac:dyDescent="0.25">
      <c r="A13663">
        <v>271402</v>
      </c>
      <c r="B13663">
        <v>1</v>
      </c>
      <c r="C13663" s="1">
        <v>42892</v>
      </c>
      <c r="D13663">
        <v>2074662</v>
      </c>
      <c r="E13663">
        <v>150</v>
      </c>
      <c r="F13663">
        <v>3</v>
      </c>
      <c r="G13663">
        <v>1125.7215000000001</v>
      </c>
      <c r="H13663" s="1">
        <v>42892</v>
      </c>
      <c r="I13663">
        <v>430</v>
      </c>
      <c r="J13663">
        <v>1125.7215000000001</v>
      </c>
      <c r="K13663">
        <v>372.97</v>
      </c>
      <c r="L13663" t="s">
        <v>13</v>
      </c>
      <c r="M13663">
        <v>1</v>
      </c>
    </row>
    <row r="13664" spans="1:13" x14ac:dyDescent="0.25">
      <c r="A13664">
        <v>271402</v>
      </c>
      <c r="B13664">
        <v>2</v>
      </c>
      <c r="C13664" s="1">
        <v>42892</v>
      </c>
      <c r="D13664">
        <v>2074662</v>
      </c>
      <c r="E13664">
        <v>73</v>
      </c>
      <c r="F13664">
        <v>2</v>
      </c>
      <c r="G13664">
        <v>43.155000000000001</v>
      </c>
      <c r="H13664" s="1">
        <v>42892</v>
      </c>
      <c r="I13664">
        <v>430</v>
      </c>
      <c r="J13664">
        <v>37.976399999999998</v>
      </c>
      <c r="K13664">
        <v>19.844999999999999</v>
      </c>
      <c r="L13664" t="s">
        <v>13</v>
      </c>
      <c r="M13664">
        <v>1</v>
      </c>
    </row>
    <row r="13665" spans="1:13" x14ac:dyDescent="0.25">
      <c r="A13665">
        <v>271402</v>
      </c>
      <c r="B13665">
        <v>3</v>
      </c>
      <c r="C13665" s="1">
        <v>42892</v>
      </c>
      <c r="D13665">
        <v>2074662</v>
      </c>
      <c r="E13665">
        <v>167</v>
      </c>
      <c r="F13665">
        <v>6</v>
      </c>
      <c r="G13665">
        <v>65.55</v>
      </c>
      <c r="H13665" s="1">
        <v>42892</v>
      </c>
      <c r="I13665">
        <v>430</v>
      </c>
      <c r="J13665">
        <v>57.683999999999997</v>
      </c>
      <c r="K13665">
        <v>33.420999999999999</v>
      </c>
      <c r="L13665" t="s">
        <v>13</v>
      </c>
      <c r="M13665">
        <v>1</v>
      </c>
    </row>
    <row r="13666" spans="1:13" x14ac:dyDescent="0.25">
      <c r="A13666">
        <v>271402</v>
      </c>
      <c r="B13666">
        <v>4</v>
      </c>
      <c r="C13666" s="1">
        <v>42892</v>
      </c>
      <c r="D13666">
        <v>2074662</v>
      </c>
      <c r="E13666">
        <v>159</v>
      </c>
      <c r="F13666">
        <v>2</v>
      </c>
      <c r="G13666">
        <v>1044.9905000000001</v>
      </c>
      <c r="H13666" s="1">
        <v>42892</v>
      </c>
      <c r="I13666">
        <v>430</v>
      </c>
      <c r="J13666">
        <v>919.59159999999997</v>
      </c>
      <c r="K13666">
        <v>480.5575</v>
      </c>
      <c r="L13666" t="s">
        <v>13</v>
      </c>
      <c r="M13666">
        <v>1</v>
      </c>
    </row>
    <row r="13667" spans="1:13" x14ac:dyDescent="0.25">
      <c r="A13667">
        <v>271402</v>
      </c>
      <c r="B13667">
        <v>5</v>
      </c>
      <c r="C13667" s="1">
        <v>42892</v>
      </c>
      <c r="D13667">
        <v>2074662</v>
      </c>
      <c r="E13667">
        <v>124</v>
      </c>
      <c r="F13667">
        <v>1</v>
      </c>
      <c r="G13667">
        <v>265.9905</v>
      </c>
      <c r="H13667" s="1">
        <v>42892</v>
      </c>
      <c r="I13667">
        <v>430</v>
      </c>
      <c r="J13667">
        <v>247.37110000000001</v>
      </c>
      <c r="K13667">
        <v>122.322</v>
      </c>
      <c r="L13667" t="s">
        <v>13</v>
      </c>
      <c r="M13667">
        <v>1</v>
      </c>
    </row>
    <row r="13668" spans="1:13" x14ac:dyDescent="0.25">
      <c r="A13668">
        <v>271500</v>
      </c>
      <c r="B13668">
        <v>0</v>
      </c>
      <c r="C13668" s="1">
        <v>42893</v>
      </c>
      <c r="D13668">
        <v>1790511</v>
      </c>
      <c r="E13668">
        <v>53</v>
      </c>
      <c r="F13668">
        <v>6</v>
      </c>
      <c r="G13668">
        <v>266.39999999999998</v>
      </c>
      <c r="H13668" s="1">
        <v>42893</v>
      </c>
      <c r="I13668">
        <v>610</v>
      </c>
      <c r="J13668">
        <v>266.39999999999998</v>
      </c>
      <c r="K13668">
        <v>88.263000000000005</v>
      </c>
      <c r="L13668" t="s">
        <v>13</v>
      </c>
      <c r="M13668">
        <v>1</v>
      </c>
    </row>
    <row r="13669" spans="1:13" x14ac:dyDescent="0.25">
      <c r="A13669">
        <v>271501</v>
      </c>
      <c r="B13669">
        <v>0</v>
      </c>
      <c r="C13669" s="1">
        <v>42893</v>
      </c>
      <c r="D13669">
        <v>35940</v>
      </c>
      <c r="E13669">
        <v>433</v>
      </c>
      <c r="F13669">
        <v>1</v>
      </c>
      <c r="G13669">
        <v>1453.5</v>
      </c>
      <c r="H13669" s="1">
        <v>42898</v>
      </c>
      <c r="I13669">
        <v>999999</v>
      </c>
      <c r="J13669">
        <v>1453.5</v>
      </c>
      <c r="K13669">
        <v>481.57499999999999</v>
      </c>
      <c r="L13669" t="s">
        <v>17</v>
      </c>
      <c r="M13669">
        <v>1.3233999999999999</v>
      </c>
    </row>
    <row r="13670" spans="1:13" x14ac:dyDescent="0.25">
      <c r="A13670">
        <v>271502</v>
      </c>
      <c r="B13670">
        <v>0</v>
      </c>
      <c r="C13670" s="1">
        <v>42893</v>
      </c>
      <c r="D13670">
        <v>410169</v>
      </c>
      <c r="E13670">
        <v>1607</v>
      </c>
      <c r="F13670">
        <v>2</v>
      </c>
      <c r="G13670">
        <v>233.98699999999999</v>
      </c>
      <c r="H13670" s="1">
        <v>42893</v>
      </c>
      <c r="I13670">
        <v>240</v>
      </c>
      <c r="J13670">
        <v>233.98699999999999</v>
      </c>
      <c r="K13670">
        <v>107.601</v>
      </c>
      <c r="L13670" t="s">
        <v>14</v>
      </c>
      <c r="M13670">
        <v>0.89149999999999996</v>
      </c>
    </row>
    <row r="13671" spans="1:13" x14ac:dyDescent="0.25">
      <c r="A13671">
        <v>271502</v>
      </c>
      <c r="B13671">
        <v>1</v>
      </c>
      <c r="C13671" s="1">
        <v>42893</v>
      </c>
      <c r="D13671">
        <v>410169</v>
      </c>
      <c r="E13671">
        <v>980</v>
      </c>
      <c r="F13671">
        <v>1</v>
      </c>
      <c r="G13671">
        <v>202.95</v>
      </c>
      <c r="H13671" s="1">
        <v>42893</v>
      </c>
      <c r="I13671">
        <v>240</v>
      </c>
      <c r="J13671">
        <v>190.773</v>
      </c>
      <c r="K13671">
        <v>93.323999999999998</v>
      </c>
      <c r="L13671" t="s">
        <v>14</v>
      </c>
      <c r="M13671">
        <v>0.89149999999999996</v>
      </c>
    </row>
    <row r="13672" spans="1:13" x14ac:dyDescent="0.25">
      <c r="A13672">
        <v>271502</v>
      </c>
      <c r="B13672">
        <v>2</v>
      </c>
      <c r="C13672" s="1">
        <v>42893</v>
      </c>
      <c r="D13672">
        <v>410169</v>
      </c>
      <c r="E13672">
        <v>1810</v>
      </c>
      <c r="F13672">
        <v>2</v>
      </c>
      <c r="G13672">
        <v>28.8</v>
      </c>
      <c r="H13672" s="1">
        <v>42893</v>
      </c>
      <c r="I13672">
        <v>240</v>
      </c>
      <c r="J13672">
        <v>25.344000000000001</v>
      </c>
      <c r="K13672">
        <v>14.679</v>
      </c>
      <c r="L13672" t="s">
        <v>14</v>
      </c>
      <c r="M13672">
        <v>0.89149999999999996</v>
      </c>
    </row>
    <row r="13673" spans="1:13" x14ac:dyDescent="0.25">
      <c r="A13673">
        <v>271502</v>
      </c>
      <c r="B13673">
        <v>3</v>
      </c>
      <c r="C13673" s="1">
        <v>42893</v>
      </c>
      <c r="D13673">
        <v>410169</v>
      </c>
      <c r="E13673">
        <v>2491</v>
      </c>
      <c r="F13673">
        <v>6</v>
      </c>
      <c r="G13673">
        <v>34.985999999999997</v>
      </c>
      <c r="H13673" s="1">
        <v>42893</v>
      </c>
      <c r="I13673">
        <v>240</v>
      </c>
      <c r="J13673">
        <v>32.187100000000001</v>
      </c>
      <c r="K13673">
        <v>17.835999999999999</v>
      </c>
      <c r="L13673" t="s">
        <v>14</v>
      </c>
      <c r="M13673">
        <v>0.89149999999999996</v>
      </c>
    </row>
    <row r="13674" spans="1:13" x14ac:dyDescent="0.25">
      <c r="A13674">
        <v>271502</v>
      </c>
      <c r="B13674">
        <v>4</v>
      </c>
      <c r="C13674" s="1">
        <v>42893</v>
      </c>
      <c r="D13674">
        <v>410169</v>
      </c>
      <c r="E13674">
        <v>456</v>
      </c>
      <c r="F13674">
        <v>3</v>
      </c>
      <c r="G13674">
        <v>838.5</v>
      </c>
      <c r="H13674" s="1">
        <v>42893</v>
      </c>
      <c r="I13674">
        <v>240</v>
      </c>
      <c r="J13674">
        <v>830.11500000000001</v>
      </c>
      <c r="K13674">
        <v>385.59</v>
      </c>
      <c r="L13674" t="s">
        <v>14</v>
      </c>
      <c r="M13674">
        <v>0.89149999999999996</v>
      </c>
    </row>
    <row r="13675" spans="1:13" x14ac:dyDescent="0.25">
      <c r="A13675">
        <v>271502</v>
      </c>
      <c r="B13675">
        <v>5</v>
      </c>
      <c r="C13675" s="1">
        <v>42893</v>
      </c>
      <c r="D13675">
        <v>410169</v>
      </c>
      <c r="E13675">
        <v>1620</v>
      </c>
      <c r="F13675">
        <v>2</v>
      </c>
      <c r="G13675">
        <v>79.287000000000006</v>
      </c>
      <c r="H13675" s="1">
        <v>42893</v>
      </c>
      <c r="I13675">
        <v>240</v>
      </c>
      <c r="J13675">
        <v>69.772499999999994</v>
      </c>
      <c r="K13675">
        <v>36.465000000000003</v>
      </c>
      <c r="L13675" t="s">
        <v>14</v>
      </c>
      <c r="M13675">
        <v>0.89149999999999996</v>
      </c>
    </row>
    <row r="13676" spans="1:13" x14ac:dyDescent="0.25">
      <c r="A13676">
        <v>271502</v>
      </c>
      <c r="B13676">
        <v>6</v>
      </c>
      <c r="C13676" s="1">
        <v>42893</v>
      </c>
      <c r="D13676">
        <v>410169</v>
      </c>
      <c r="E13676">
        <v>22</v>
      </c>
      <c r="F13676">
        <v>1</v>
      </c>
      <c r="G13676">
        <v>120.6</v>
      </c>
      <c r="H13676" s="1">
        <v>42893</v>
      </c>
      <c r="I13676">
        <v>240</v>
      </c>
      <c r="J13676">
        <v>108.54</v>
      </c>
      <c r="K13676">
        <v>55.457999999999998</v>
      </c>
      <c r="L13676" t="s">
        <v>14</v>
      </c>
      <c r="M13676">
        <v>0.89149999999999996</v>
      </c>
    </row>
    <row r="13677" spans="1:13" x14ac:dyDescent="0.25">
      <c r="A13677">
        <v>271503</v>
      </c>
      <c r="B13677">
        <v>0</v>
      </c>
      <c r="C13677" s="1">
        <v>42893</v>
      </c>
      <c r="D13677">
        <v>1394910</v>
      </c>
      <c r="E13677">
        <v>1542</v>
      </c>
      <c r="F13677">
        <v>2</v>
      </c>
      <c r="G13677">
        <v>462</v>
      </c>
      <c r="H13677" s="1">
        <v>42893</v>
      </c>
      <c r="I13677">
        <v>550</v>
      </c>
      <c r="J13677">
        <v>462</v>
      </c>
      <c r="K13677">
        <v>212.464</v>
      </c>
      <c r="L13677" t="s">
        <v>13</v>
      </c>
      <c r="M13677">
        <v>1</v>
      </c>
    </row>
    <row r="13678" spans="1:13" x14ac:dyDescent="0.25">
      <c r="A13678">
        <v>271503</v>
      </c>
      <c r="B13678">
        <v>1</v>
      </c>
      <c r="C13678" s="1">
        <v>42893</v>
      </c>
      <c r="D13678">
        <v>1394910</v>
      </c>
      <c r="E13678">
        <v>440</v>
      </c>
      <c r="F13678">
        <v>5</v>
      </c>
      <c r="G13678">
        <v>329.92500000000001</v>
      </c>
      <c r="H13678" s="1">
        <v>42893</v>
      </c>
      <c r="I13678">
        <v>550</v>
      </c>
      <c r="J13678">
        <v>293.63319999999999</v>
      </c>
      <c r="K13678">
        <v>168.21</v>
      </c>
      <c r="L13678" t="s">
        <v>13</v>
      </c>
      <c r="M13678">
        <v>1</v>
      </c>
    </row>
    <row r="13679" spans="1:13" x14ac:dyDescent="0.25">
      <c r="A13679">
        <v>271503</v>
      </c>
      <c r="B13679">
        <v>2</v>
      </c>
      <c r="C13679" s="1">
        <v>42893</v>
      </c>
      <c r="D13679">
        <v>1394910</v>
      </c>
      <c r="E13679">
        <v>521</v>
      </c>
      <c r="F13679">
        <v>10</v>
      </c>
      <c r="G13679">
        <v>388.5</v>
      </c>
      <c r="H13679" s="1">
        <v>42893</v>
      </c>
      <c r="I13679">
        <v>550</v>
      </c>
      <c r="J13679">
        <v>361.30500000000001</v>
      </c>
      <c r="K13679">
        <v>178.66499999999999</v>
      </c>
      <c r="L13679" t="s">
        <v>13</v>
      </c>
      <c r="M13679">
        <v>1</v>
      </c>
    </row>
    <row r="13680" spans="1:13" x14ac:dyDescent="0.25">
      <c r="A13680">
        <v>271600</v>
      </c>
      <c r="B13680">
        <v>0</v>
      </c>
      <c r="C13680" s="1">
        <v>42894</v>
      </c>
      <c r="D13680">
        <v>184041</v>
      </c>
      <c r="E13680">
        <v>1499</v>
      </c>
      <c r="F13680">
        <v>2</v>
      </c>
      <c r="G13680">
        <v>434</v>
      </c>
      <c r="H13680" s="1">
        <v>42894</v>
      </c>
      <c r="I13680">
        <v>35</v>
      </c>
      <c r="J13680">
        <v>420.98</v>
      </c>
      <c r="K13680">
        <v>199.584</v>
      </c>
      <c r="L13680" t="s">
        <v>17</v>
      </c>
      <c r="M13680">
        <v>1.3264</v>
      </c>
    </row>
    <row r="13681" spans="1:13" x14ac:dyDescent="0.25">
      <c r="A13681">
        <v>271601</v>
      </c>
      <c r="B13681">
        <v>0</v>
      </c>
      <c r="C13681" s="1">
        <v>42894</v>
      </c>
      <c r="D13681">
        <v>159420</v>
      </c>
      <c r="E13681">
        <v>105</v>
      </c>
      <c r="F13681">
        <v>2</v>
      </c>
      <c r="G13681">
        <v>103.5</v>
      </c>
      <c r="H13681" s="1">
        <v>42899</v>
      </c>
      <c r="I13681">
        <v>999999</v>
      </c>
      <c r="J13681">
        <v>93.15</v>
      </c>
      <c r="K13681">
        <v>47.591999999999999</v>
      </c>
      <c r="L13681" t="s">
        <v>17</v>
      </c>
      <c r="M13681">
        <v>1.3264</v>
      </c>
    </row>
    <row r="13682" spans="1:13" x14ac:dyDescent="0.25">
      <c r="A13682">
        <v>271602</v>
      </c>
      <c r="B13682">
        <v>0</v>
      </c>
      <c r="C13682" s="1">
        <v>42894</v>
      </c>
      <c r="D13682">
        <v>1791266</v>
      </c>
      <c r="E13682">
        <v>1418</v>
      </c>
      <c r="F13682">
        <v>1</v>
      </c>
      <c r="G13682">
        <v>410.2</v>
      </c>
      <c r="H13682" s="1">
        <v>42894</v>
      </c>
      <c r="I13682">
        <v>480</v>
      </c>
      <c r="J13682">
        <v>410.2</v>
      </c>
      <c r="K13682">
        <v>188.636</v>
      </c>
      <c r="L13682" t="s">
        <v>13</v>
      </c>
      <c r="M13682">
        <v>1</v>
      </c>
    </row>
    <row r="13683" spans="1:13" x14ac:dyDescent="0.25">
      <c r="A13683">
        <v>271603</v>
      </c>
      <c r="B13683">
        <v>0</v>
      </c>
      <c r="C13683" s="1">
        <v>42894</v>
      </c>
      <c r="D13683">
        <v>1855763</v>
      </c>
      <c r="E13683">
        <v>185</v>
      </c>
      <c r="F13683">
        <v>6</v>
      </c>
      <c r="G13683">
        <v>160.55000000000001</v>
      </c>
      <c r="H13683" s="1">
        <v>42894</v>
      </c>
      <c r="I13683">
        <v>660</v>
      </c>
      <c r="J13683">
        <v>149.3115</v>
      </c>
      <c r="K13683">
        <v>53.1905</v>
      </c>
      <c r="L13683" t="s">
        <v>13</v>
      </c>
      <c r="M13683">
        <v>1</v>
      </c>
    </row>
    <row r="13684" spans="1:13" x14ac:dyDescent="0.25">
      <c r="A13684">
        <v>271603</v>
      </c>
      <c r="B13684">
        <v>1</v>
      </c>
      <c r="C13684" s="1">
        <v>42894</v>
      </c>
      <c r="D13684">
        <v>1855763</v>
      </c>
      <c r="E13684">
        <v>1440</v>
      </c>
      <c r="F13684">
        <v>1</v>
      </c>
      <c r="G13684">
        <v>264.60000000000002</v>
      </c>
      <c r="H13684" s="1">
        <v>42894</v>
      </c>
      <c r="I13684">
        <v>660</v>
      </c>
      <c r="J13684">
        <v>246.078</v>
      </c>
      <c r="K13684">
        <v>121.67400000000001</v>
      </c>
      <c r="L13684" t="s">
        <v>13</v>
      </c>
      <c r="M13684">
        <v>1</v>
      </c>
    </row>
    <row r="13685" spans="1:13" x14ac:dyDescent="0.25">
      <c r="A13685">
        <v>271603</v>
      </c>
      <c r="B13685">
        <v>2</v>
      </c>
      <c r="C13685" s="1">
        <v>42894</v>
      </c>
      <c r="D13685">
        <v>1855763</v>
      </c>
      <c r="E13685">
        <v>182</v>
      </c>
      <c r="F13685">
        <v>8</v>
      </c>
      <c r="G13685">
        <v>113.05</v>
      </c>
      <c r="H13685" s="1">
        <v>42894</v>
      </c>
      <c r="I13685">
        <v>660</v>
      </c>
      <c r="J13685">
        <v>102.8755</v>
      </c>
      <c r="K13685">
        <v>51.984000000000002</v>
      </c>
      <c r="L13685" t="s">
        <v>13</v>
      </c>
      <c r="M13685">
        <v>1</v>
      </c>
    </row>
    <row r="13686" spans="1:13" x14ac:dyDescent="0.25">
      <c r="A13686">
        <v>271603</v>
      </c>
      <c r="B13686">
        <v>3</v>
      </c>
      <c r="C13686" s="1">
        <v>42894</v>
      </c>
      <c r="D13686">
        <v>1855763</v>
      </c>
      <c r="E13686">
        <v>1698</v>
      </c>
      <c r="F13686">
        <v>7</v>
      </c>
      <c r="G13686">
        <v>6.2910000000000004</v>
      </c>
      <c r="H13686" s="1">
        <v>42894</v>
      </c>
      <c r="I13686">
        <v>660</v>
      </c>
      <c r="J13686">
        <v>5.4101999999999997</v>
      </c>
      <c r="K13686">
        <v>3.2040000000000002</v>
      </c>
      <c r="L13686" t="s">
        <v>13</v>
      </c>
      <c r="M13686">
        <v>1</v>
      </c>
    </row>
    <row r="13687" spans="1:13" x14ac:dyDescent="0.25">
      <c r="A13687">
        <v>271604</v>
      </c>
      <c r="B13687">
        <v>0</v>
      </c>
      <c r="C13687" s="1">
        <v>42894</v>
      </c>
      <c r="D13687">
        <v>598577</v>
      </c>
      <c r="E13687">
        <v>769</v>
      </c>
      <c r="F13687">
        <v>4</v>
      </c>
      <c r="G13687">
        <v>34.35</v>
      </c>
      <c r="H13687" s="1">
        <v>42897</v>
      </c>
      <c r="I13687">
        <v>999999</v>
      </c>
      <c r="J13687">
        <v>30.228000000000002</v>
      </c>
      <c r="K13687">
        <v>17.52</v>
      </c>
      <c r="L13687" t="s">
        <v>14</v>
      </c>
      <c r="M13687">
        <v>0.89059999999999995</v>
      </c>
    </row>
    <row r="13688" spans="1:13" x14ac:dyDescent="0.25">
      <c r="A13688">
        <v>271700</v>
      </c>
      <c r="B13688">
        <v>0</v>
      </c>
      <c r="C13688" s="1">
        <v>42895</v>
      </c>
      <c r="D13688">
        <v>2085613</v>
      </c>
      <c r="E13688">
        <v>1352</v>
      </c>
      <c r="F13688">
        <v>2</v>
      </c>
      <c r="G13688">
        <v>32.186</v>
      </c>
      <c r="H13688" s="1">
        <v>42895</v>
      </c>
      <c r="I13688">
        <v>440</v>
      </c>
      <c r="J13688">
        <v>29.289200000000001</v>
      </c>
      <c r="K13688">
        <v>14.798</v>
      </c>
      <c r="L13688" t="s">
        <v>13</v>
      </c>
      <c r="M13688">
        <v>1</v>
      </c>
    </row>
    <row r="13689" spans="1:13" x14ac:dyDescent="0.25">
      <c r="A13689">
        <v>271701</v>
      </c>
      <c r="B13689">
        <v>0</v>
      </c>
      <c r="C13689" s="1">
        <v>42895</v>
      </c>
      <c r="D13689">
        <v>1081747</v>
      </c>
      <c r="E13689">
        <v>2409</v>
      </c>
      <c r="F13689">
        <v>5</v>
      </c>
      <c r="G13689">
        <v>179.99100000000001</v>
      </c>
      <c r="H13689" s="1">
        <v>42895</v>
      </c>
      <c r="I13689">
        <v>400</v>
      </c>
      <c r="J13689">
        <v>163.79179999999999</v>
      </c>
      <c r="K13689">
        <v>91.763999999999996</v>
      </c>
      <c r="L13689" t="s">
        <v>16</v>
      </c>
      <c r="M13689">
        <v>0.78420000000000001</v>
      </c>
    </row>
    <row r="13690" spans="1:13" x14ac:dyDescent="0.25">
      <c r="A13690">
        <v>271701</v>
      </c>
      <c r="B13690">
        <v>1</v>
      </c>
      <c r="C13690" s="1">
        <v>42895</v>
      </c>
      <c r="D13690">
        <v>1081747</v>
      </c>
      <c r="E13690">
        <v>1772</v>
      </c>
      <c r="F13690">
        <v>1</v>
      </c>
      <c r="G13690">
        <v>30.6</v>
      </c>
      <c r="H13690" s="1">
        <v>42895</v>
      </c>
      <c r="I13690">
        <v>400</v>
      </c>
      <c r="J13690">
        <v>30.6</v>
      </c>
      <c r="K13690">
        <v>15.597</v>
      </c>
      <c r="L13690" t="s">
        <v>16</v>
      </c>
      <c r="M13690">
        <v>0.78420000000000001</v>
      </c>
    </row>
    <row r="13691" spans="1:13" x14ac:dyDescent="0.25">
      <c r="A13691">
        <v>271701</v>
      </c>
      <c r="B13691">
        <v>2</v>
      </c>
      <c r="C13691" s="1">
        <v>42895</v>
      </c>
      <c r="D13691">
        <v>1081747</v>
      </c>
      <c r="E13691">
        <v>701</v>
      </c>
      <c r="F13691">
        <v>6</v>
      </c>
      <c r="G13691">
        <v>253.5</v>
      </c>
      <c r="H13691" s="1">
        <v>42895</v>
      </c>
      <c r="I13691">
        <v>400</v>
      </c>
      <c r="J13691">
        <v>223.08</v>
      </c>
      <c r="K13691">
        <v>116.58</v>
      </c>
      <c r="L13691" t="s">
        <v>16</v>
      </c>
      <c r="M13691">
        <v>0.78420000000000001</v>
      </c>
    </row>
    <row r="13692" spans="1:13" x14ac:dyDescent="0.25">
      <c r="A13692">
        <v>271702</v>
      </c>
      <c r="B13692">
        <v>0</v>
      </c>
      <c r="C13692" s="1">
        <v>42895</v>
      </c>
      <c r="D13692">
        <v>135632</v>
      </c>
      <c r="E13692">
        <v>618</v>
      </c>
      <c r="F13692">
        <v>1</v>
      </c>
      <c r="G13692">
        <v>448.5</v>
      </c>
      <c r="H13692" s="1">
        <v>42898</v>
      </c>
      <c r="I13692">
        <v>999999</v>
      </c>
      <c r="J13692">
        <v>448.5</v>
      </c>
      <c r="K13692">
        <v>148.59</v>
      </c>
      <c r="L13692" t="s">
        <v>17</v>
      </c>
      <c r="M13692">
        <v>1.3275999999999999</v>
      </c>
    </row>
    <row r="13693" spans="1:13" x14ac:dyDescent="0.25">
      <c r="A13693">
        <v>271702</v>
      </c>
      <c r="B13693">
        <v>1</v>
      </c>
      <c r="C13693" s="1">
        <v>42895</v>
      </c>
      <c r="D13693">
        <v>135632</v>
      </c>
      <c r="E13693">
        <v>428</v>
      </c>
      <c r="F13693">
        <v>8</v>
      </c>
      <c r="G13693">
        <v>1453.5</v>
      </c>
      <c r="H13693" s="1">
        <v>42898</v>
      </c>
      <c r="I13693">
        <v>999999</v>
      </c>
      <c r="J13693">
        <v>1308.1500000000001</v>
      </c>
      <c r="K13693">
        <v>481.57499999999999</v>
      </c>
      <c r="L13693" t="s">
        <v>17</v>
      </c>
      <c r="M13693">
        <v>1.3275999999999999</v>
      </c>
    </row>
    <row r="13694" spans="1:13" x14ac:dyDescent="0.25">
      <c r="A13694">
        <v>271702</v>
      </c>
      <c r="B13694">
        <v>2</v>
      </c>
      <c r="C13694" s="1">
        <v>42895</v>
      </c>
      <c r="D13694">
        <v>135632</v>
      </c>
      <c r="E13694">
        <v>1884</v>
      </c>
      <c r="F13694">
        <v>6</v>
      </c>
      <c r="G13694">
        <v>1636.2</v>
      </c>
      <c r="H13694" s="1">
        <v>42898</v>
      </c>
      <c r="I13694">
        <v>999999</v>
      </c>
      <c r="J13694">
        <v>1636.2</v>
      </c>
      <c r="K13694">
        <v>752.42700000000002</v>
      </c>
      <c r="L13694" t="s">
        <v>17</v>
      </c>
      <c r="M13694">
        <v>1.3275999999999999</v>
      </c>
    </row>
    <row r="13695" spans="1:13" x14ac:dyDescent="0.25">
      <c r="A13695">
        <v>271800</v>
      </c>
      <c r="B13695">
        <v>0</v>
      </c>
      <c r="C13695" s="1">
        <v>42896</v>
      </c>
      <c r="D13695">
        <v>1358737</v>
      </c>
      <c r="E13695">
        <v>693</v>
      </c>
      <c r="F13695">
        <v>5</v>
      </c>
      <c r="G13695">
        <v>343.5</v>
      </c>
      <c r="H13695" s="1">
        <v>42896</v>
      </c>
      <c r="I13695">
        <v>430</v>
      </c>
      <c r="J13695">
        <v>302.27999999999997</v>
      </c>
      <c r="K13695">
        <v>113.80500000000001</v>
      </c>
      <c r="L13695" t="s">
        <v>13</v>
      </c>
      <c r="M13695">
        <v>1</v>
      </c>
    </row>
    <row r="13696" spans="1:13" x14ac:dyDescent="0.25">
      <c r="A13696">
        <v>271800</v>
      </c>
      <c r="B13696">
        <v>1</v>
      </c>
      <c r="C13696" s="1">
        <v>42896</v>
      </c>
      <c r="D13696">
        <v>1358737</v>
      </c>
      <c r="E13696">
        <v>429</v>
      </c>
      <c r="F13696">
        <v>1</v>
      </c>
      <c r="G13696">
        <v>899.85</v>
      </c>
      <c r="H13696" s="1">
        <v>42896</v>
      </c>
      <c r="I13696">
        <v>430</v>
      </c>
      <c r="J13696">
        <v>782.86950000000002</v>
      </c>
      <c r="K13696">
        <v>413.80500000000001</v>
      </c>
      <c r="L13696" t="s">
        <v>13</v>
      </c>
      <c r="M13696">
        <v>1</v>
      </c>
    </row>
    <row r="13697" spans="1:13" x14ac:dyDescent="0.25">
      <c r="A13697">
        <v>271801</v>
      </c>
      <c r="B13697">
        <v>0</v>
      </c>
      <c r="C13697" s="1">
        <v>42896</v>
      </c>
      <c r="D13697">
        <v>590308</v>
      </c>
      <c r="E13697">
        <v>1456</v>
      </c>
      <c r="F13697">
        <v>7</v>
      </c>
      <c r="G13697">
        <v>421.4</v>
      </c>
      <c r="H13697" s="1">
        <v>42896</v>
      </c>
      <c r="I13697">
        <v>270</v>
      </c>
      <c r="J13697">
        <v>421.4</v>
      </c>
      <c r="K13697">
        <v>193.78800000000001</v>
      </c>
      <c r="L13697" t="s">
        <v>14</v>
      </c>
      <c r="M13697">
        <v>0.89480000000000004</v>
      </c>
    </row>
    <row r="13698" spans="1:13" x14ac:dyDescent="0.25">
      <c r="A13698">
        <v>271802</v>
      </c>
      <c r="B13698">
        <v>0</v>
      </c>
      <c r="C13698" s="1">
        <v>42896</v>
      </c>
      <c r="D13698">
        <v>1305302</v>
      </c>
      <c r="E13698">
        <v>1140</v>
      </c>
      <c r="F13698">
        <v>3</v>
      </c>
      <c r="G13698">
        <v>528.54999999999995</v>
      </c>
      <c r="H13698" s="1">
        <v>42903</v>
      </c>
      <c r="I13698">
        <v>999999</v>
      </c>
      <c r="J13698">
        <v>528.54999999999995</v>
      </c>
      <c r="K13698">
        <v>175.12</v>
      </c>
      <c r="L13698" t="s">
        <v>13</v>
      </c>
      <c r="M13698">
        <v>1</v>
      </c>
    </row>
    <row r="13699" spans="1:13" x14ac:dyDescent="0.25">
      <c r="A13699">
        <v>271802</v>
      </c>
      <c r="B13699">
        <v>1</v>
      </c>
      <c r="C13699" s="1">
        <v>42896</v>
      </c>
      <c r="D13699">
        <v>1305302</v>
      </c>
      <c r="E13699">
        <v>1665</v>
      </c>
      <c r="F13699">
        <v>3</v>
      </c>
      <c r="G13699">
        <v>4.4909999999999997</v>
      </c>
      <c r="H13699" s="1">
        <v>42903</v>
      </c>
      <c r="I13699">
        <v>999999</v>
      </c>
      <c r="J13699">
        <v>4.0868000000000002</v>
      </c>
      <c r="K13699">
        <v>2.286</v>
      </c>
      <c r="L13699" t="s">
        <v>13</v>
      </c>
      <c r="M13699">
        <v>1</v>
      </c>
    </row>
    <row r="13700" spans="1:13" x14ac:dyDescent="0.25">
      <c r="A13700">
        <v>271802</v>
      </c>
      <c r="B13700">
        <v>2</v>
      </c>
      <c r="C13700" s="1">
        <v>42896</v>
      </c>
      <c r="D13700">
        <v>1305302</v>
      </c>
      <c r="E13700">
        <v>389</v>
      </c>
      <c r="F13700">
        <v>1</v>
      </c>
      <c r="G13700">
        <v>898.5</v>
      </c>
      <c r="H13700" s="1">
        <v>42903</v>
      </c>
      <c r="I13700">
        <v>999999</v>
      </c>
      <c r="J13700">
        <v>772.71</v>
      </c>
      <c r="K13700">
        <v>413.19</v>
      </c>
      <c r="L13700" t="s">
        <v>13</v>
      </c>
      <c r="M13700">
        <v>1</v>
      </c>
    </row>
    <row r="13701" spans="1:13" x14ac:dyDescent="0.25">
      <c r="A13701">
        <v>271803</v>
      </c>
      <c r="B13701">
        <v>0</v>
      </c>
      <c r="C13701" s="1">
        <v>42896</v>
      </c>
      <c r="D13701">
        <v>1468193</v>
      </c>
      <c r="E13701">
        <v>59</v>
      </c>
      <c r="F13701">
        <v>5</v>
      </c>
      <c r="G13701">
        <v>140.4</v>
      </c>
      <c r="H13701" s="1">
        <v>42898</v>
      </c>
      <c r="I13701">
        <v>999999</v>
      </c>
      <c r="J13701">
        <v>123.55200000000001</v>
      </c>
      <c r="K13701">
        <v>71.576999999999998</v>
      </c>
      <c r="L13701" t="s">
        <v>13</v>
      </c>
      <c r="M13701">
        <v>1</v>
      </c>
    </row>
    <row r="13702" spans="1:13" x14ac:dyDescent="0.25">
      <c r="A13702">
        <v>271804</v>
      </c>
      <c r="B13702">
        <v>0</v>
      </c>
      <c r="C13702" s="1">
        <v>42896</v>
      </c>
      <c r="D13702">
        <v>1767976</v>
      </c>
      <c r="E13702">
        <v>1695</v>
      </c>
      <c r="F13702">
        <v>6</v>
      </c>
      <c r="G13702">
        <v>4.4820000000000002</v>
      </c>
      <c r="H13702" s="1">
        <v>42896</v>
      </c>
      <c r="I13702">
        <v>670</v>
      </c>
      <c r="J13702">
        <v>4.0338000000000003</v>
      </c>
      <c r="K13702">
        <v>2.286</v>
      </c>
      <c r="L13702" t="s">
        <v>13</v>
      </c>
      <c r="M13702">
        <v>1</v>
      </c>
    </row>
    <row r="13703" spans="1:13" x14ac:dyDescent="0.25">
      <c r="A13703">
        <v>271804</v>
      </c>
      <c r="B13703">
        <v>1</v>
      </c>
      <c r="C13703" s="1">
        <v>42896</v>
      </c>
      <c r="D13703">
        <v>1767976</v>
      </c>
      <c r="E13703">
        <v>1634</v>
      </c>
      <c r="F13703">
        <v>5</v>
      </c>
      <c r="G13703">
        <v>12.987</v>
      </c>
      <c r="H13703" s="1">
        <v>42896</v>
      </c>
      <c r="I13703">
        <v>670</v>
      </c>
      <c r="J13703">
        <v>11.6883</v>
      </c>
      <c r="K13703">
        <v>6.617</v>
      </c>
      <c r="L13703" t="s">
        <v>13</v>
      </c>
      <c r="M13703">
        <v>1</v>
      </c>
    </row>
    <row r="13704" spans="1:13" x14ac:dyDescent="0.25">
      <c r="A13704">
        <v>271805</v>
      </c>
      <c r="B13704">
        <v>0</v>
      </c>
      <c r="C13704" s="1">
        <v>42896</v>
      </c>
      <c r="D13704">
        <v>539388</v>
      </c>
      <c r="E13704">
        <v>133</v>
      </c>
      <c r="F13704">
        <v>2</v>
      </c>
      <c r="G13704">
        <v>332.45249999999999</v>
      </c>
      <c r="H13704" s="1">
        <v>42896</v>
      </c>
      <c r="I13704">
        <v>220</v>
      </c>
      <c r="J13704">
        <v>295.8827</v>
      </c>
      <c r="K13704">
        <v>152.8835</v>
      </c>
      <c r="L13704" t="s">
        <v>14</v>
      </c>
      <c r="M13704">
        <v>0.89480000000000004</v>
      </c>
    </row>
    <row r="13705" spans="1:13" x14ac:dyDescent="0.25">
      <c r="A13705">
        <v>271805</v>
      </c>
      <c r="B13705">
        <v>1</v>
      </c>
      <c r="C13705" s="1">
        <v>42896</v>
      </c>
      <c r="D13705">
        <v>539388</v>
      </c>
      <c r="E13705">
        <v>1607</v>
      </c>
      <c r="F13705">
        <v>3</v>
      </c>
      <c r="G13705">
        <v>233.98699999999999</v>
      </c>
      <c r="H13705" s="1">
        <v>42896</v>
      </c>
      <c r="I13705">
        <v>220</v>
      </c>
      <c r="J13705">
        <v>203.5686</v>
      </c>
      <c r="K13705">
        <v>107.601</v>
      </c>
      <c r="L13705" t="s">
        <v>14</v>
      </c>
      <c r="M13705">
        <v>0.89480000000000004</v>
      </c>
    </row>
    <row r="13706" spans="1:13" x14ac:dyDescent="0.25">
      <c r="A13706">
        <v>271805</v>
      </c>
      <c r="B13706">
        <v>2</v>
      </c>
      <c r="C13706" s="1">
        <v>42896</v>
      </c>
      <c r="D13706">
        <v>539388</v>
      </c>
      <c r="E13706">
        <v>1787</v>
      </c>
      <c r="F13706">
        <v>2</v>
      </c>
      <c r="G13706">
        <v>38.700000000000003</v>
      </c>
      <c r="H13706" s="1">
        <v>42896</v>
      </c>
      <c r="I13706">
        <v>220</v>
      </c>
      <c r="J13706">
        <v>38.700000000000003</v>
      </c>
      <c r="K13706">
        <v>19.728000000000002</v>
      </c>
      <c r="L13706" t="s">
        <v>14</v>
      </c>
      <c r="M13706">
        <v>0.89480000000000004</v>
      </c>
    </row>
    <row r="13707" spans="1:13" x14ac:dyDescent="0.25">
      <c r="A13707">
        <v>271805</v>
      </c>
      <c r="B13707">
        <v>3</v>
      </c>
      <c r="C13707" s="1">
        <v>42896</v>
      </c>
      <c r="D13707">
        <v>539388</v>
      </c>
      <c r="E13707">
        <v>2040</v>
      </c>
      <c r="F13707">
        <v>1</v>
      </c>
      <c r="G13707">
        <v>125.991</v>
      </c>
      <c r="H13707" s="1">
        <v>42896</v>
      </c>
      <c r="I13707">
        <v>220</v>
      </c>
      <c r="J13707">
        <v>110.872</v>
      </c>
      <c r="K13707">
        <v>64.233000000000004</v>
      </c>
      <c r="L13707" t="s">
        <v>14</v>
      </c>
      <c r="M13707">
        <v>0.89480000000000004</v>
      </c>
    </row>
    <row r="13708" spans="1:13" x14ac:dyDescent="0.25">
      <c r="A13708">
        <v>271805</v>
      </c>
      <c r="B13708">
        <v>4</v>
      </c>
      <c r="C13708" s="1">
        <v>42896</v>
      </c>
      <c r="D13708">
        <v>539388</v>
      </c>
      <c r="E13708">
        <v>476</v>
      </c>
      <c r="F13708">
        <v>4</v>
      </c>
      <c r="G13708">
        <v>1303.5</v>
      </c>
      <c r="H13708" s="1">
        <v>42896</v>
      </c>
      <c r="I13708">
        <v>220</v>
      </c>
      <c r="J13708">
        <v>1160.115</v>
      </c>
      <c r="K13708">
        <v>431.88</v>
      </c>
      <c r="L13708" t="s">
        <v>14</v>
      </c>
      <c r="M13708">
        <v>0.89480000000000004</v>
      </c>
    </row>
    <row r="13709" spans="1:13" x14ac:dyDescent="0.25">
      <c r="A13709">
        <v>272000</v>
      </c>
      <c r="B13709">
        <v>0</v>
      </c>
      <c r="C13709" s="1">
        <v>42898</v>
      </c>
      <c r="D13709">
        <v>1019996</v>
      </c>
      <c r="E13709">
        <v>1226</v>
      </c>
      <c r="F13709">
        <v>4</v>
      </c>
      <c r="G13709">
        <v>1098.9000000000001</v>
      </c>
      <c r="H13709" s="1">
        <v>42903</v>
      </c>
      <c r="I13709">
        <v>999999</v>
      </c>
      <c r="J13709">
        <v>1098.9000000000001</v>
      </c>
      <c r="K13709">
        <v>364.089</v>
      </c>
      <c r="L13709" t="s">
        <v>16</v>
      </c>
      <c r="M13709">
        <v>0.78910000000000002</v>
      </c>
    </row>
    <row r="13710" spans="1:13" x14ac:dyDescent="0.25">
      <c r="A13710">
        <v>272001</v>
      </c>
      <c r="B13710">
        <v>0</v>
      </c>
      <c r="C13710" s="1">
        <v>42898</v>
      </c>
      <c r="D13710">
        <v>1299438</v>
      </c>
      <c r="E13710">
        <v>1707</v>
      </c>
      <c r="F13710">
        <v>1</v>
      </c>
      <c r="G13710">
        <v>63.116999999999997</v>
      </c>
      <c r="H13710" s="1">
        <v>42898</v>
      </c>
      <c r="I13710">
        <v>430</v>
      </c>
      <c r="J13710">
        <v>63.116999999999997</v>
      </c>
      <c r="K13710">
        <v>29.024999999999999</v>
      </c>
      <c r="L13710" t="s">
        <v>13</v>
      </c>
      <c r="M13710">
        <v>1</v>
      </c>
    </row>
    <row r="13711" spans="1:13" x14ac:dyDescent="0.25">
      <c r="A13711">
        <v>272001</v>
      </c>
      <c r="B13711">
        <v>1</v>
      </c>
      <c r="C13711" s="1">
        <v>42898</v>
      </c>
      <c r="D13711">
        <v>1299438</v>
      </c>
      <c r="E13711">
        <v>2141</v>
      </c>
      <c r="F13711">
        <v>6</v>
      </c>
      <c r="G13711">
        <v>671.39099999999996</v>
      </c>
      <c r="H13711" s="1">
        <v>42898</v>
      </c>
      <c r="I13711">
        <v>430</v>
      </c>
      <c r="J13711">
        <v>604.25189999999998</v>
      </c>
      <c r="K13711">
        <v>308.745</v>
      </c>
      <c r="L13711" t="s">
        <v>13</v>
      </c>
      <c r="M13711">
        <v>1</v>
      </c>
    </row>
    <row r="13712" spans="1:13" x14ac:dyDescent="0.25">
      <c r="A13712">
        <v>272100</v>
      </c>
      <c r="B13712">
        <v>0</v>
      </c>
      <c r="C13712" s="1">
        <v>42899</v>
      </c>
      <c r="D13712">
        <v>905144</v>
      </c>
      <c r="E13712">
        <v>170</v>
      </c>
      <c r="F13712">
        <v>3</v>
      </c>
      <c r="G13712">
        <v>103.55</v>
      </c>
      <c r="H13712" s="1">
        <v>42899</v>
      </c>
      <c r="I13712">
        <v>400</v>
      </c>
      <c r="J13712">
        <v>90.088499999999996</v>
      </c>
      <c r="K13712">
        <v>47.6235</v>
      </c>
      <c r="L13712" t="s">
        <v>16</v>
      </c>
      <c r="M13712">
        <v>0.78520000000000001</v>
      </c>
    </row>
    <row r="13713" spans="1:13" x14ac:dyDescent="0.25">
      <c r="A13713">
        <v>272101</v>
      </c>
      <c r="B13713">
        <v>0</v>
      </c>
      <c r="C13713" s="1">
        <v>42899</v>
      </c>
      <c r="D13713">
        <v>2072388</v>
      </c>
      <c r="E13713">
        <v>1609</v>
      </c>
      <c r="F13713">
        <v>1</v>
      </c>
      <c r="G13713">
        <v>337.98700000000002</v>
      </c>
      <c r="H13713" s="1">
        <v>42899</v>
      </c>
      <c r="I13713">
        <v>630</v>
      </c>
      <c r="J13713">
        <v>294.04860000000002</v>
      </c>
      <c r="K13713">
        <v>111.982</v>
      </c>
      <c r="L13713" t="s">
        <v>13</v>
      </c>
      <c r="M13713">
        <v>1</v>
      </c>
    </row>
    <row r="13714" spans="1:13" x14ac:dyDescent="0.25">
      <c r="A13714">
        <v>272101</v>
      </c>
      <c r="B13714">
        <v>1</v>
      </c>
      <c r="C13714" s="1">
        <v>42899</v>
      </c>
      <c r="D13714">
        <v>2072388</v>
      </c>
      <c r="E13714">
        <v>647</v>
      </c>
      <c r="F13714">
        <v>3</v>
      </c>
      <c r="G13714">
        <v>130.5</v>
      </c>
      <c r="H13714" s="1">
        <v>42899</v>
      </c>
      <c r="I13714">
        <v>630</v>
      </c>
      <c r="J13714">
        <v>130.5</v>
      </c>
      <c r="K13714">
        <v>66.540000000000006</v>
      </c>
      <c r="L13714" t="s">
        <v>13</v>
      </c>
      <c r="M13714">
        <v>1</v>
      </c>
    </row>
    <row r="13715" spans="1:13" x14ac:dyDescent="0.25">
      <c r="A13715">
        <v>272102</v>
      </c>
      <c r="B13715">
        <v>0</v>
      </c>
      <c r="C13715" s="1">
        <v>42899</v>
      </c>
      <c r="D13715">
        <v>1286734</v>
      </c>
      <c r="E13715">
        <v>2112</v>
      </c>
      <c r="F13715">
        <v>2</v>
      </c>
      <c r="G13715">
        <v>711.9</v>
      </c>
      <c r="H13715" s="1">
        <v>42899</v>
      </c>
      <c r="I13715">
        <v>585</v>
      </c>
      <c r="J13715">
        <v>640.71</v>
      </c>
      <c r="K13715">
        <v>327.375</v>
      </c>
      <c r="L13715" t="s">
        <v>13</v>
      </c>
      <c r="M13715">
        <v>1</v>
      </c>
    </row>
    <row r="13716" spans="1:13" x14ac:dyDescent="0.25">
      <c r="A13716">
        <v>272200</v>
      </c>
      <c r="B13716">
        <v>0</v>
      </c>
      <c r="C13716" s="1">
        <v>42900</v>
      </c>
      <c r="D13716">
        <v>1447504</v>
      </c>
      <c r="E13716">
        <v>113</v>
      </c>
      <c r="F13716">
        <v>2</v>
      </c>
      <c r="G13716">
        <v>224.99100000000001</v>
      </c>
      <c r="H13716" s="1">
        <v>42904</v>
      </c>
      <c r="I13716">
        <v>999999</v>
      </c>
      <c r="J13716">
        <v>195.74209999999999</v>
      </c>
      <c r="K13716">
        <v>74.546999999999997</v>
      </c>
      <c r="L13716" t="s">
        <v>13</v>
      </c>
      <c r="M13716">
        <v>1</v>
      </c>
    </row>
    <row r="13717" spans="1:13" x14ac:dyDescent="0.25">
      <c r="A13717">
        <v>272200</v>
      </c>
      <c r="B13717">
        <v>2</v>
      </c>
      <c r="C13717" s="1">
        <v>42900</v>
      </c>
      <c r="D13717">
        <v>1447504</v>
      </c>
      <c r="E13717">
        <v>494</v>
      </c>
      <c r="F13717">
        <v>3</v>
      </c>
      <c r="G13717">
        <v>418.5</v>
      </c>
      <c r="H13717" s="1">
        <v>42904</v>
      </c>
      <c r="I13717">
        <v>999999</v>
      </c>
      <c r="J13717">
        <v>364.09500000000003</v>
      </c>
      <c r="K13717">
        <v>192.45</v>
      </c>
      <c r="L13717" t="s">
        <v>13</v>
      </c>
      <c r="M13717">
        <v>1</v>
      </c>
    </row>
    <row r="13718" spans="1:13" x14ac:dyDescent="0.25">
      <c r="A13718">
        <v>272201</v>
      </c>
      <c r="B13718">
        <v>0</v>
      </c>
      <c r="C13718" s="1">
        <v>42900</v>
      </c>
      <c r="D13718">
        <v>372160</v>
      </c>
      <c r="E13718">
        <v>1442</v>
      </c>
      <c r="F13718">
        <v>4</v>
      </c>
      <c r="G13718">
        <v>740.6</v>
      </c>
      <c r="H13718" s="1">
        <v>42900</v>
      </c>
      <c r="I13718">
        <v>90</v>
      </c>
      <c r="J13718">
        <v>644.322</v>
      </c>
      <c r="K13718">
        <v>245.37799999999999</v>
      </c>
      <c r="L13718" t="s">
        <v>15</v>
      </c>
      <c r="M13718">
        <v>1.3207</v>
      </c>
    </row>
    <row r="13719" spans="1:13" x14ac:dyDescent="0.25">
      <c r="A13719">
        <v>272201</v>
      </c>
      <c r="B13719">
        <v>1</v>
      </c>
      <c r="C13719" s="1">
        <v>42900</v>
      </c>
      <c r="D13719">
        <v>372160</v>
      </c>
      <c r="E13719">
        <v>1590</v>
      </c>
      <c r="F13719">
        <v>1</v>
      </c>
      <c r="G13719">
        <v>29.757000000000001</v>
      </c>
      <c r="H13719" s="1">
        <v>42900</v>
      </c>
      <c r="I13719">
        <v>90</v>
      </c>
      <c r="J13719">
        <v>26.781300000000002</v>
      </c>
      <c r="K13719">
        <v>9.8539999999999992</v>
      </c>
      <c r="L13719" t="s">
        <v>15</v>
      </c>
      <c r="M13719">
        <v>1.3207</v>
      </c>
    </row>
    <row r="13720" spans="1:13" x14ac:dyDescent="0.25">
      <c r="A13720">
        <v>272201</v>
      </c>
      <c r="B13720">
        <v>2</v>
      </c>
      <c r="C13720" s="1">
        <v>42900</v>
      </c>
      <c r="D13720">
        <v>372160</v>
      </c>
      <c r="E13720">
        <v>561</v>
      </c>
      <c r="F13720">
        <v>4</v>
      </c>
      <c r="G13720">
        <v>208.5</v>
      </c>
      <c r="H13720" s="1">
        <v>42900</v>
      </c>
      <c r="I13720">
        <v>90</v>
      </c>
      <c r="J13720">
        <v>185.565</v>
      </c>
      <c r="K13720">
        <v>106.30500000000001</v>
      </c>
      <c r="L13720" t="s">
        <v>15</v>
      </c>
      <c r="M13720">
        <v>1.3207</v>
      </c>
    </row>
    <row r="13721" spans="1:13" x14ac:dyDescent="0.25">
      <c r="A13721">
        <v>272202</v>
      </c>
      <c r="B13721">
        <v>0</v>
      </c>
      <c r="C13721" s="1">
        <v>42900</v>
      </c>
      <c r="D13721">
        <v>1506205</v>
      </c>
      <c r="E13721">
        <v>1911</v>
      </c>
      <c r="F13721">
        <v>2</v>
      </c>
      <c r="G13721">
        <v>443.7</v>
      </c>
      <c r="H13721" s="1">
        <v>42903</v>
      </c>
      <c r="I13721">
        <v>999999</v>
      </c>
      <c r="J13721">
        <v>394.89299999999997</v>
      </c>
      <c r="K13721">
        <v>204.03899999999999</v>
      </c>
      <c r="L13721" t="s">
        <v>13</v>
      </c>
      <c r="M13721">
        <v>1</v>
      </c>
    </row>
    <row r="13722" spans="1:13" x14ac:dyDescent="0.25">
      <c r="A13722">
        <v>272203</v>
      </c>
      <c r="B13722">
        <v>0</v>
      </c>
      <c r="C13722" s="1">
        <v>42900</v>
      </c>
      <c r="D13722">
        <v>1242570</v>
      </c>
      <c r="E13722">
        <v>1498</v>
      </c>
      <c r="F13722">
        <v>1</v>
      </c>
      <c r="G13722">
        <v>420</v>
      </c>
      <c r="H13722" s="1">
        <v>42900</v>
      </c>
      <c r="I13722">
        <v>630</v>
      </c>
      <c r="J13722">
        <v>407.4</v>
      </c>
      <c r="K13722">
        <v>193.14400000000001</v>
      </c>
      <c r="L13722" t="s">
        <v>13</v>
      </c>
      <c r="M13722">
        <v>1</v>
      </c>
    </row>
    <row r="13723" spans="1:13" x14ac:dyDescent="0.25">
      <c r="A13723">
        <v>272203</v>
      </c>
      <c r="B13723">
        <v>1</v>
      </c>
      <c r="C13723" s="1">
        <v>42900</v>
      </c>
      <c r="D13723">
        <v>1242570</v>
      </c>
      <c r="E13723">
        <v>432</v>
      </c>
      <c r="F13723">
        <v>2</v>
      </c>
      <c r="G13723">
        <v>749.85</v>
      </c>
      <c r="H13723" s="1">
        <v>42900</v>
      </c>
      <c r="I13723">
        <v>630</v>
      </c>
      <c r="J13723">
        <v>749.85</v>
      </c>
      <c r="K13723">
        <v>382.29</v>
      </c>
      <c r="L13723" t="s">
        <v>13</v>
      </c>
      <c r="M13723">
        <v>1</v>
      </c>
    </row>
    <row r="13724" spans="1:13" x14ac:dyDescent="0.25">
      <c r="A13724">
        <v>272203</v>
      </c>
      <c r="B13724">
        <v>2</v>
      </c>
      <c r="C13724" s="1">
        <v>42900</v>
      </c>
      <c r="D13724">
        <v>1242570</v>
      </c>
      <c r="E13724">
        <v>76</v>
      </c>
      <c r="F13724">
        <v>7</v>
      </c>
      <c r="G13724">
        <v>34.155000000000001</v>
      </c>
      <c r="H13724" s="1">
        <v>42900</v>
      </c>
      <c r="I13724">
        <v>630</v>
      </c>
      <c r="J13724">
        <v>34.155000000000001</v>
      </c>
      <c r="K13724">
        <v>15.705</v>
      </c>
      <c r="L13724" t="s">
        <v>13</v>
      </c>
      <c r="M13724">
        <v>1</v>
      </c>
    </row>
    <row r="13725" spans="1:13" x14ac:dyDescent="0.25">
      <c r="A13725">
        <v>272204</v>
      </c>
      <c r="B13725">
        <v>0</v>
      </c>
      <c r="C13725" s="1">
        <v>42900</v>
      </c>
      <c r="D13725">
        <v>646282</v>
      </c>
      <c r="E13725">
        <v>58</v>
      </c>
      <c r="F13725">
        <v>4</v>
      </c>
      <c r="G13725">
        <v>140.4</v>
      </c>
      <c r="H13725" s="1">
        <v>42900</v>
      </c>
      <c r="I13725">
        <v>130</v>
      </c>
      <c r="J13725">
        <v>140.4</v>
      </c>
      <c r="K13725">
        <v>71.576999999999998</v>
      </c>
      <c r="L13725" t="s">
        <v>14</v>
      </c>
      <c r="M13725">
        <v>0.89259999999999995</v>
      </c>
    </row>
    <row r="13726" spans="1:13" x14ac:dyDescent="0.25">
      <c r="A13726">
        <v>272204</v>
      </c>
      <c r="B13726">
        <v>1</v>
      </c>
      <c r="C13726" s="1">
        <v>42900</v>
      </c>
      <c r="D13726">
        <v>646282</v>
      </c>
      <c r="E13726">
        <v>2254</v>
      </c>
      <c r="F13726">
        <v>3</v>
      </c>
      <c r="G13726">
        <v>572.39099999999996</v>
      </c>
      <c r="H13726" s="1">
        <v>42900</v>
      </c>
      <c r="I13726">
        <v>130</v>
      </c>
      <c r="J13726">
        <v>503.70400000000001</v>
      </c>
      <c r="K13726">
        <v>189.648</v>
      </c>
      <c r="L13726" t="s">
        <v>14</v>
      </c>
      <c r="M13726">
        <v>0.89259999999999995</v>
      </c>
    </row>
    <row r="13727" spans="1:13" x14ac:dyDescent="0.25">
      <c r="A13727">
        <v>272204</v>
      </c>
      <c r="B13727">
        <v>2</v>
      </c>
      <c r="C13727" s="1">
        <v>42900</v>
      </c>
      <c r="D13727">
        <v>646282</v>
      </c>
      <c r="E13727">
        <v>1564</v>
      </c>
      <c r="F13727">
        <v>8</v>
      </c>
      <c r="G13727">
        <v>422.8</v>
      </c>
      <c r="H13727" s="1">
        <v>42900</v>
      </c>
      <c r="I13727">
        <v>130</v>
      </c>
      <c r="J13727">
        <v>380.52</v>
      </c>
      <c r="K13727">
        <v>140.084</v>
      </c>
      <c r="L13727" t="s">
        <v>14</v>
      </c>
      <c r="M13727">
        <v>0.89259999999999995</v>
      </c>
    </row>
    <row r="13728" spans="1:13" x14ac:dyDescent="0.25">
      <c r="A13728">
        <v>272204</v>
      </c>
      <c r="B13728">
        <v>3</v>
      </c>
      <c r="C13728" s="1">
        <v>42900</v>
      </c>
      <c r="D13728">
        <v>646282</v>
      </c>
      <c r="E13728">
        <v>570</v>
      </c>
      <c r="F13728">
        <v>3</v>
      </c>
      <c r="G13728">
        <v>448.5</v>
      </c>
      <c r="H13728" s="1">
        <v>42900</v>
      </c>
      <c r="I13728">
        <v>130</v>
      </c>
      <c r="J13728">
        <v>448.5</v>
      </c>
      <c r="K13728">
        <v>148.59</v>
      </c>
      <c r="L13728" t="s">
        <v>14</v>
      </c>
      <c r="M13728">
        <v>0.89259999999999995</v>
      </c>
    </row>
    <row r="13729" spans="1:13" x14ac:dyDescent="0.25">
      <c r="A13729">
        <v>272300</v>
      </c>
      <c r="B13729">
        <v>0</v>
      </c>
      <c r="C13729" s="1">
        <v>42901</v>
      </c>
      <c r="D13729">
        <v>285746</v>
      </c>
      <c r="E13729">
        <v>277</v>
      </c>
      <c r="F13729">
        <v>3</v>
      </c>
      <c r="G13729">
        <v>456</v>
      </c>
      <c r="H13729" s="1">
        <v>42908</v>
      </c>
      <c r="I13729">
        <v>999999</v>
      </c>
      <c r="J13729">
        <v>410.4</v>
      </c>
      <c r="K13729">
        <v>232.48400000000001</v>
      </c>
      <c r="L13729" t="s">
        <v>15</v>
      </c>
      <c r="M13729">
        <v>1.3278000000000001</v>
      </c>
    </row>
    <row r="13730" spans="1:13" x14ac:dyDescent="0.25">
      <c r="A13730">
        <v>272300</v>
      </c>
      <c r="B13730">
        <v>1</v>
      </c>
      <c r="C13730" s="1">
        <v>42901</v>
      </c>
      <c r="D13730">
        <v>285746</v>
      </c>
      <c r="E13730">
        <v>440</v>
      </c>
      <c r="F13730">
        <v>7</v>
      </c>
      <c r="G13730">
        <v>329.92500000000001</v>
      </c>
      <c r="H13730" s="1">
        <v>42908</v>
      </c>
      <c r="I13730">
        <v>999999</v>
      </c>
      <c r="J13730">
        <v>316.72800000000001</v>
      </c>
      <c r="K13730">
        <v>168.21</v>
      </c>
      <c r="L13730" t="s">
        <v>15</v>
      </c>
      <c r="M13730">
        <v>1.3278000000000001</v>
      </c>
    </row>
    <row r="13731" spans="1:13" x14ac:dyDescent="0.25">
      <c r="A13731">
        <v>272301</v>
      </c>
      <c r="B13731">
        <v>0</v>
      </c>
      <c r="C13731" s="1">
        <v>42901</v>
      </c>
      <c r="D13731">
        <v>247215</v>
      </c>
      <c r="E13731">
        <v>1714</v>
      </c>
      <c r="F13731">
        <v>1</v>
      </c>
      <c r="G13731">
        <v>63.116999999999997</v>
      </c>
      <c r="H13731" s="1">
        <v>42904</v>
      </c>
      <c r="I13731">
        <v>999999</v>
      </c>
      <c r="J13731">
        <v>55.542900000000003</v>
      </c>
      <c r="K13731">
        <v>29.024999999999999</v>
      </c>
      <c r="L13731" t="s">
        <v>15</v>
      </c>
      <c r="M13731">
        <v>1.3278000000000001</v>
      </c>
    </row>
    <row r="13732" spans="1:13" x14ac:dyDescent="0.25">
      <c r="A13732">
        <v>272301</v>
      </c>
      <c r="B13732">
        <v>1</v>
      </c>
      <c r="C13732" s="1">
        <v>42901</v>
      </c>
      <c r="D13732">
        <v>247215</v>
      </c>
      <c r="E13732">
        <v>451</v>
      </c>
      <c r="F13732">
        <v>3</v>
      </c>
      <c r="G13732">
        <v>838.5</v>
      </c>
      <c r="H13732" s="1">
        <v>42904</v>
      </c>
      <c r="I13732">
        <v>999999</v>
      </c>
      <c r="J13732">
        <v>779.80499999999995</v>
      </c>
      <c r="K13732">
        <v>385.59</v>
      </c>
      <c r="L13732" t="s">
        <v>15</v>
      </c>
      <c r="M13732">
        <v>1.3278000000000001</v>
      </c>
    </row>
    <row r="13733" spans="1:13" x14ac:dyDescent="0.25">
      <c r="A13733">
        <v>272302</v>
      </c>
      <c r="B13733">
        <v>0</v>
      </c>
      <c r="C13733" s="1">
        <v>42901</v>
      </c>
      <c r="D13733">
        <v>790243</v>
      </c>
      <c r="E13733">
        <v>155</v>
      </c>
      <c r="F13733">
        <v>5</v>
      </c>
      <c r="G13733">
        <v>446.47149999999999</v>
      </c>
      <c r="H13733" s="1">
        <v>42901</v>
      </c>
      <c r="I13733">
        <v>290</v>
      </c>
      <c r="J13733">
        <v>446.47149999999999</v>
      </c>
      <c r="K13733">
        <v>205.31399999999999</v>
      </c>
      <c r="L13733" t="s">
        <v>14</v>
      </c>
      <c r="M13733">
        <v>0.89559999999999995</v>
      </c>
    </row>
    <row r="13734" spans="1:13" x14ac:dyDescent="0.25">
      <c r="A13734">
        <v>272303</v>
      </c>
      <c r="B13734">
        <v>0</v>
      </c>
      <c r="C13734" s="1">
        <v>42901</v>
      </c>
      <c r="D13734">
        <v>980754</v>
      </c>
      <c r="E13734">
        <v>387</v>
      </c>
      <c r="F13734">
        <v>1</v>
      </c>
      <c r="G13734">
        <v>1048.5</v>
      </c>
      <c r="H13734" s="1">
        <v>42905</v>
      </c>
      <c r="I13734">
        <v>999999</v>
      </c>
      <c r="J13734">
        <v>1048.5</v>
      </c>
      <c r="K13734">
        <v>482.16</v>
      </c>
      <c r="L13734" t="s">
        <v>16</v>
      </c>
      <c r="M13734">
        <v>0.78490000000000004</v>
      </c>
    </row>
    <row r="13735" spans="1:13" x14ac:dyDescent="0.25">
      <c r="A13735">
        <v>272303</v>
      </c>
      <c r="B13735">
        <v>1</v>
      </c>
      <c r="C13735" s="1">
        <v>42901</v>
      </c>
      <c r="D13735">
        <v>980754</v>
      </c>
      <c r="E13735">
        <v>1704</v>
      </c>
      <c r="F13735">
        <v>7</v>
      </c>
      <c r="G13735">
        <v>6.2910000000000004</v>
      </c>
      <c r="H13735" s="1">
        <v>42905</v>
      </c>
      <c r="I13735">
        <v>999999</v>
      </c>
      <c r="J13735">
        <v>5.8506</v>
      </c>
      <c r="K13735">
        <v>3.2040000000000002</v>
      </c>
      <c r="L13735" t="s">
        <v>16</v>
      </c>
      <c r="M13735">
        <v>0.78490000000000004</v>
      </c>
    </row>
    <row r="13736" spans="1:13" x14ac:dyDescent="0.25">
      <c r="A13736">
        <v>272303</v>
      </c>
      <c r="B13736">
        <v>2</v>
      </c>
      <c r="C13736" s="1">
        <v>42901</v>
      </c>
      <c r="D13736">
        <v>980754</v>
      </c>
      <c r="E13736">
        <v>872</v>
      </c>
      <c r="F13736">
        <v>5</v>
      </c>
      <c r="G13736">
        <v>31.44</v>
      </c>
      <c r="H13736" s="1">
        <v>42905</v>
      </c>
      <c r="I13736">
        <v>999999</v>
      </c>
      <c r="J13736">
        <v>28.295999999999999</v>
      </c>
      <c r="K13736">
        <v>16.035</v>
      </c>
      <c r="L13736" t="s">
        <v>16</v>
      </c>
      <c r="M13736">
        <v>0.78490000000000004</v>
      </c>
    </row>
    <row r="13737" spans="1:13" x14ac:dyDescent="0.25">
      <c r="A13737">
        <v>272304</v>
      </c>
      <c r="B13737">
        <v>0</v>
      </c>
      <c r="C13737" s="1">
        <v>42901</v>
      </c>
      <c r="D13737">
        <v>1666798</v>
      </c>
      <c r="E13737">
        <v>1600</v>
      </c>
      <c r="F13737">
        <v>3</v>
      </c>
      <c r="G13737">
        <v>75.244</v>
      </c>
      <c r="H13737" s="1">
        <v>42903</v>
      </c>
      <c r="I13737">
        <v>999999</v>
      </c>
      <c r="J13737">
        <v>71.481800000000007</v>
      </c>
      <c r="K13737">
        <v>34.606000000000002</v>
      </c>
      <c r="L13737" t="s">
        <v>13</v>
      </c>
      <c r="M13737">
        <v>1</v>
      </c>
    </row>
    <row r="13738" spans="1:13" x14ac:dyDescent="0.25">
      <c r="A13738">
        <v>272400</v>
      </c>
      <c r="B13738">
        <v>0</v>
      </c>
      <c r="C13738" s="1">
        <v>42902</v>
      </c>
      <c r="D13738">
        <v>862612</v>
      </c>
      <c r="E13738">
        <v>1529</v>
      </c>
      <c r="F13738">
        <v>2</v>
      </c>
      <c r="G13738">
        <v>357</v>
      </c>
      <c r="H13738" s="1">
        <v>42902</v>
      </c>
      <c r="I13738">
        <v>340</v>
      </c>
      <c r="J13738">
        <v>307.02</v>
      </c>
      <c r="K13738">
        <v>164.178</v>
      </c>
      <c r="L13738" t="s">
        <v>14</v>
      </c>
      <c r="M13738">
        <v>0.89549999999999996</v>
      </c>
    </row>
    <row r="13739" spans="1:13" x14ac:dyDescent="0.25">
      <c r="A13739">
        <v>272401</v>
      </c>
      <c r="B13739">
        <v>0</v>
      </c>
      <c r="C13739" s="1">
        <v>42902</v>
      </c>
      <c r="D13739">
        <v>182353</v>
      </c>
      <c r="E13739">
        <v>1654</v>
      </c>
      <c r="F13739">
        <v>2</v>
      </c>
      <c r="G13739">
        <v>337.98700000000002</v>
      </c>
      <c r="H13739" s="1">
        <v>42902</v>
      </c>
      <c r="I13739">
        <v>40</v>
      </c>
      <c r="J13739">
        <v>337.98700000000002</v>
      </c>
      <c r="K13739">
        <v>111.982</v>
      </c>
      <c r="L13739" t="s">
        <v>17</v>
      </c>
      <c r="M13739">
        <v>1.3149</v>
      </c>
    </row>
    <row r="13740" spans="1:13" x14ac:dyDescent="0.25">
      <c r="A13740">
        <v>272402</v>
      </c>
      <c r="B13740">
        <v>0</v>
      </c>
      <c r="C13740" s="1">
        <v>42902</v>
      </c>
      <c r="D13740">
        <v>1809039</v>
      </c>
      <c r="E13740">
        <v>1236</v>
      </c>
      <c r="F13740">
        <v>8</v>
      </c>
      <c r="G13740">
        <v>206.8</v>
      </c>
      <c r="H13740" s="1">
        <v>42904</v>
      </c>
      <c r="I13740">
        <v>999999</v>
      </c>
      <c r="J13740">
        <v>181.98400000000001</v>
      </c>
      <c r="K13740">
        <v>105.435</v>
      </c>
      <c r="L13740" t="s">
        <v>13</v>
      </c>
      <c r="M13740">
        <v>1</v>
      </c>
    </row>
    <row r="13741" spans="1:13" x14ac:dyDescent="0.25">
      <c r="A13741">
        <v>272500</v>
      </c>
      <c r="B13741">
        <v>0</v>
      </c>
      <c r="C13741" s="1">
        <v>42903</v>
      </c>
      <c r="D13741">
        <v>1673434</v>
      </c>
      <c r="E13741">
        <v>1036</v>
      </c>
      <c r="F13741">
        <v>4</v>
      </c>
      <c r="G13741">
        <v>202.95</v>
      </c>
      <c r="H13741" s="1">
        <v>42907</v>
      </c>
      <c r="I13741">
        <v>999999</v>
      </c>
      <c r="J13741">
        <v>180.62549999999999</v>
      </c>
      <c r="K13741">
        <v>93.323999999999998</v>
      </c>
      <c r="L13741" t="s">
        <v>13</v>
      </c>
      <c r="M13741">
        <v>1</v>
      </c>
    </row>
    <row r="13742" spans="1:13" x14ac:dyDescent="0.25">
      <c r="A13742">
        <v>272500</v>
      </c>
      <c r="B13742">
        <v>1</v>
      </c>
      <c r="C13742" s="1">
        <v>42903</v>
      </c>
      <c r="D13742">
        <v>1673434</v>
      </c>
      <c r="E13742">
        <v>157</v>
      </c>
      <c r="F13742">
        <v>8</v>
      </c>
      <c r="G13742">
        <v>1044.9905000000001</v>
      </c>
      <c r="H13742" s="1">
        <v>42907</v>
      </c>
      <c r="I13742">
        <v>999999</v>
      </c>
      <c r="J13742">
        <v>961.39120000000003</v>
      </c>
      <c r="K13742">
        <v>480.5575</v>
      </c>
      <c r="L13742" t="s">
        <v>13</v>
      </c>
      <c r="M13742">
        <v>1</v>
      </c>
    </row>
    <row r="13743" spans="1:13" x14ac:dyDescent="0.25">
      <c r="A13743">
        <v>272501</v>
      </c>
      <c r="B13743">
        <v>0</v>
      </c>
      <c r="C13743" s="1">
        <v>42903</v>
      </c>
      <c r="D13743">
        <v>76216</v>
      </c>
      <c r="E13743">
        <v>1631</v>
      </c>
      <c r="F13743">
        <v>1</v>
      </c>
      <c r="G13743">
        <v>16.457999999999998</v>
      </c>
      <c r="H13743" s="1">
        <v>42908</v>
      </c>
      <c r="I13743">
        <v>999999</v>
      </c>
      <c r="J13743">
        <v>15.6351</v>
      </c>
      <c r="K13743">
        <v>7.5659999999999998</v>
      </c>
      <c r="L13743" t="s">
        <v>17</v>
      </c>
      <c r="M13743">
        <v>1.3149</v>
      </c>
    </row>
    <row r="13744" spans="1:13" x14ac:dyDescent="0.25">
      <c r="A13744">
        <v>272501</v>
      </c>
      <c r="B13744">
        <v>1</v>
      </c>
      <c r="C13744" s="1">
        <v>42903</v>
      </c>
      <c r="D13744">
        <v>76216</v>
      </c>
      <c r="E13744">
        <v>619</v>
      </c>
      <c r="F13744">
        <v>4</v>
      </c>
      <c r="G13744">
        <v>376.5</v>
      </c>
      <c r="H13744" s="1">
        <v>42908</v>
      </c>
      <c r="I13744">
        <v>999999</v>
      </c>
      <c r="J13744">
        <v>323.79000000000002</v>
      </c>
      <c r="K13744">
        <v>173.14500000000001</v>
      </c>
      <c r="L13744" t="s">
        <v>17</v>
      </c>
      <c r="M13744">
        <v>1.3149</v>
      </c>
    </row>
    <row r="13745" spans="1:13" x14ac:dyDescent="0.25">
      <c r="A13745">
        <v>272501</v>
      </c>
      <c r="B13745">
        <v>2</v>
      </c>
      <c r="C13745" s="1">
        <v>42903</v>
      </c>
      <c r="D13745">
        <v>76216</v>
      </c>
      <c r="E13745">
        <v>2085</v>
      </c>
      <c r="F13745">
        <v>3</v>
      </c>
      <c r="G13745">
        <v>1327.5</v>
      </c>
      <c r="H13745" s="1">
        <v>42908</v>
      </c>
      <c r="I13745">
        <v>999999</v>
      </c>
      <c r="J13745">
        <v>1168.2</v>
      </c>
      <c r="K13745">
        <v>439.83</v>
      </c>
      <c r="L13745" t="s">
        <v>17</v>
      </c>
      <c r="M13745">
        <v>1.3149</v>
      </c>
    </row>
    <row r="13746" spans="1:13" x14ac:dyDescent="0.25">
      <c r="A13746">
        <v>272501</v>
      </c>
      <c r="B13746">
        <v>3</v>
      </c>
      <c r="C13746" s="1">
        <v>42903</v>
      </c>
      <c r="D13746">
        <v>76216</v>
      </c>
      <c r="E13746">
        <v>1624</v>
      </c>
      <c r="F13746">
        <v>1</v>
      </c>
      <c r="G13746">
        <v>284.7</v>
      </c>
      <c r="H13746" s="1">
        <v>42908</v>
      </c>
      <c r="I13746">
        <v>999999</v>
      </c>
      <c r="J13746">
        <v>284.7</v>
      </c>
      <c r="K13746">
        <v>94.328000000000003</v>
      </c>
      <c r="L13746" t="s">
        <v>17</v>
      </c>
      <c r="M13746">
        <v>1.3149</v>
      </c>
    </row>
    <row r="13747" spans="1:13" x14ac:dyDescent="0.25">
      <c r="A13747">
        <v>272501</v>
      </c>
      <c r="B13747">
        <v>4</v>
      </c>
      <c r="C13747" s="1">
        <v>42903</v>
      </c>
      <c r="D13747">
        <v>76216</v>
      </c>
      <c r="E13747">
        <v>930</v>
      </c>
      <c r="F13747">
        <v>2</v>
      </c>
      <c r="G13747">
        <v>50.984999999999999</v>
      </c>
      <c r="H13747" s="1">
        <v>42908</v>
      </c>
      <c r="I13747">
        <v>999999</v>
      </c>
      <c r="J13747">
        <v>50.984999999999999</v>
      </c>
      <c r="K13747">
        <v>25.995000000000001</v>
      </c>
      <c r="L13747" t="s">
        <v>17</v>
      </c>
      <c r="M13747">
        <v>1.3149</v>
      </c>
    </row>
    <row r="13748" spans="1:13" x14ac:dyDescent="0.25">
      <c r="A13748">
        <v>272502</v>
      </c>
      <c r="B13748">
        <v>0</v>
      </c>
      <c r="C13748" s="1">
        <v>42903</v>
      </c>
      <c r="D13748">
        <v>1606514</v>
      </c>
      <c r="E13748">
        <v>860</v>
      </c>
      <c r="F13748">
        <v>2</v>
      </c>
      <c r="G13748">
        <v>44.924999999999997</v>
      </c>
      <c r="H13748" s="1">
        <v>42905</v>
      </c>
      <c r="I13748">
        <v>999999</v>
      </c>
      <c r="J13748">
        <v>40.432499999999997</v>
      </c>
      <c r="K13748">
        <v>20.655000000000001</v>
      </c>
      <c r="L13748" t="s">
        <v>13</v>
      </c>
      <c r="M13748">
        <v>1</v>
      </c>
    </row>
    <row r="13749" spans="1:13" x14ac:dyDescent="0.25">
      <c r="A13749">
        <v>272503</v>
      </c>
      <c r="B13749">
        <v>0</v>
      </c>
      <c r="C13749" s="1">
        <v>42903</v>
      </c>
      <c r="D13749">
        <v>1923947</v>
      </c>
      <c r="E13749">
        <v>188</v>
      </c>
      <c r="F13749">
        <v>1</v>
      </c>
      <c r="G13749">
        <v>111.05500000000001</v>
      </c>
      <c r="H13749" s="1">
        <v>42906</v>
      </c>
      <c r="I13749">
        <v>999999</v>
      </c>
      <c r="J13749">
        <v>107.72329999999999</v>
      </c>
      <c r="K13749">
        <v>51.072000000000003</v>
      </c>
      <c r="L13749" t="s">
        <v>13</v>
      </c>
      <c r="M13749">
        <v>1</v>
      </c>
    </row>
    <row r="13750" spans="1:13" x14ac:dyDescent="0.25">
      <c r="A13750">
        <v>272504</v>
      </c>
      <c r="B13750">
        <v>0</v>
      </c>
      <c r="C13750" s="1">
        <v>42903</v>
      </c>
      <c r="D13750">
        <v>1313477</v>
      </c>
      <c r="E13750">
        <v>1087</v>
      </c>
      <c r="F13750">
        <v>2</v>
      </c>
      <c r="G13750">
        <v>393.8</v>
      </c>
      <c r="H13750" s="1">
        <v>42905</v>
      </c>
      <c r="I13750">
        <v>999999</v>
      </c>
      <c r="J13750">
        <v>393.8</v>
      </c>
      <c r="K13750">
        <v>181.09299999999999</v>
      </c>
      <c r="L13750" t="s">
        <v>13</v>
      </c>
      <c r="M13750">
        <v>1</v>
      </c>
    </row>
    <row r="13751" spans="1:13" x14ac:dyDescent="0.25">
      <c r="A13751">
        <v>272505</v>
      </c>
      <c r="B13751">
        <v>0</v>
      </c>
      <c r="C13751" s="1">
        <v>42903</v>
      </c>
      <c r="D13751">
        <v>1875879</v>
      </c>
      <c r="E13751">
        <v>524</v>
      </c>
      <c r="F13751">
        <v>3</v>
      </c>
      <c r="G13751">
        <v>268.5</v>
      </c>
      <c r="H13751" s="1">
        <v>42906</v>
      </c>
      <c r="I13751">
        <v>999999</v>
      </c>
      <c r="J13751">
        <v>238.965</v>
      </c>
      <c r="K13751">
        <v>123.48</v>
      </c>
      <c r="L13751" t="s">
        <v>13</v>
      </c>
      <c r="M13751">
        <v>1</v>
      </c>
    </row>
    <row r="13752" spans="1:13" x14ac:dyDescent="0.25">
      <c r="A13752">
        <v>272700</v>
      </c>
      <c r="B13752">
        <v>0</v>
      </c>
      <c r="C13752" s="1">
        <v>42905</v>
      </c>
      <c r="D13752">
        <v>1457037</v>
      </c>
      <c r="E13752">
        <v>1606</v>
      </c>
      <c r="F13752">
        <v>2</v>
      </c>
      <c r="G13752">
        <v>207.98699999999999</v>
      </c>
      <c r="H13752" s="1">
        <v>42905</v>
      </c>
      <c r="I13752">
        <v>465</v>
      </c>
      <c r="J13752">
        <v>207.98699999999999</v>
      </c>
      <c r="K13752">
        <v>95.641000000000005</v>
      </c>
      <c r="L13752" t="s">
        <v>13</v>
      </c>
      <c r="M13752">
        <v>1</v>
      </c>
    </row>
    <row r="13753" spans="1:13" x14ac:dyDescent="0.25">
      <c r="A13753">
        <v>272701</v>
      </c>
      <c r="B13753">
        <v>0</v>
      </c>
      <c r="C13753" s="1">
        <v>42905</v>
      </c>
      <c r="D13753">
        <v>303262</v>
      </c>
      <c r="E13753">
        <v>1522</v>
      </c>
      <c r="F13753">
        <v>1</v>
      </c>
      <c r="G13753">
        <v>532</v>
      </c>
      <c r="H13753" s="1">
        <v>42908</v>
      </c>
      <c r="I13753">
        <v>999999</v>
      </c>
      <c r="J13753">
        <v>462.84</v>
      </c>
      <c r="K13753">
        <v>176.26</v>
      </c>
      <c r="L13753" t="s">
        <v>15</v>
      </c>
      <c r="M13753">
        <v>1.3240000000000001</v>
      </c>
    </row>
    <row r="13754" spans="1:13" x14ac:dyDescent="0.25">
      <c r="A13754">
        <v>272701</v>
      </c>
      <c r="B13754">
        <v>1</v>
      </c>
      <c r="C13754" s="1">
        <v>42905</v>
      </c>
      <c r="D13754">
        <v>303262</v>
      </c>
      <c r="E13754">
        <v>1601</v>
      </c>
      <c r="F13754">
        <v>7</v>
      </c>
      <c r="G13754">
        <v>207.98699999999999</v>
      </c>
      <c r="H13754" s="1">
        <v>42908</v>
      </c>
      <c r="I13754">
        <v>999999</v>
      </c>
      <c r="J13754">
        <v>180.9486</v>
      </c>
      <c r="K13754">
        <v>95.641000000000005</v>
      </c>
      <c r="L13754" t="s">
        <v>15</v>
      </c>
      <c r="M13754">
        <v>1.3240000000000001</v>
      </c>
    </row>
    <row r="13755" spans="1:13" x14ac:dyDescent="0.25">
      <c r="A13755">
        <v>272701</v>
      </c>
      <c r="B13755">
        <v>2</v>
      </c>
      <c r="C13755" s="1">
        <v>42905</v>
      </c>
      <c r="D13755">
        <v>303262</v>
      </c>
      <c r="E13755">
        <v>1399</v>
      </c>
      <c r="F13755">
        <v>1</v>
      </c>
      <c r="G13755">
        <v>46.186</v>
      </c>
      <c r="H13755" s="1">
        <v>42908</v>
      </c>
      <c r="I13755">
        <v>999999</v>
      </c>
      <c r="J13755">
        <v>46.186</v>
      </c>
      <c r="K13755">
        <v>21.238</v>
      </c>
      <c r="L13755" t="s">
        <v>15</v>
      </c>
      <c r="M13755">
        <v>1.3240000000000001</v>
      </c>
    </row>
    <row r="13756" spans="1:13" x14ac:dyDescent="0.25">
      <c r="A13756">
        <v>272701</v>
      </c>
      <c r="B13756">
        <v>3</v>
      </c>
      <c r="C13756" s="1">
        <v>42905</v>
      </c>
      <c r="D13756">
        <v>303262</v>
      </c>
      <c r="E13756">
        <v>665</v>
      </c>
      <c r="F13756">
        <v>1</v>
      </c>
      <c r="G13756">
        <v>153</v>
      </c>
      <c r="H13756" s="1">
        <v>42908</v>
      </c>
      <c r="I13756">
        <v>999999</v>
      </c>
      <c r="J13756">
        <v>153</v>
      </c>
      <c r="K13756">
        <v>78</v>
      </c>
      <c r="L13756" t="s">
        <v>15</v>
      </c>
      <c r="M13756">
        <v>1.3240000000000001</v>
      </c>
    </row>
    <row r="13757" spans="1:13" x14ac:dyDescent="0.25">
      <c r="A13757">
        <v>272701</v>
      </c>
      <c r="B13757">
        <v>4</v>
      </c>
      <c r="C13757" s="1">
        <v>42905</v>
      </c>
      <c r="D13757">
        <v>303262</v>
      </c>
      <c r="E13757">
        <v>178</v>
      </c>
      <c r="F13757">
        <v>1</v>
      </c>
      <c r="G13757">
        <v>62.7</v>
      </c>
      <c r="H13757" s="1">
        <v>42908</v>
      </c>
      <c r="I13757">
        <v>999999</v>
      </c>
      <c r="J13757">
        <v>58.938000000000002</v>
      </c>
      <c r="K13757">
        <v>31.967500000000001</v>
      </c>
      <c r="L13757" t="s">
        <v>15</v>
      </c>
      <c r="M13757">
        <v>1.3240000000000001</v>
      </c>
    </row>
    <row r="13758" spans="1:13" x14ac:dyDescent="0.25">
      <c r="A13758">
        <v>272701</v>
      </c>
      <c r="B13758">
        <v>5</v>
      </c>
      <c r="C13758" s="1">
        <v>42905</v>
      </c>
      <c r="D13758">
        <v>303262</v>
      </c>
      <c r="E13758">
        <v>1445</v>
      </c>
      <c r="F13758">
        <v>4</v>
      </c>
      <c r="G13758">
        <v>375.2</v>
      </c>
      <c r="H13758" s="1">
        <v>42908</v>
      </c>
      <c r="I13758">
        <v>999999</v>
      </c>
      <c r="J13758">
        <v>367.69600000000003</v>
      </c>
      <c r="K13758">
        <v>172.536</v>
      </c>
      <c r="L13758" t="s">
        <v>15</v>
      </c>
      <c r="M13758">
        <v>1.3240000000000001</v>
      </c>
    </row>
    <row r="13759" spans="1:13" x14ac:dyDescent="0.25">
      <c r="A13759">
        <v>272800</v>
      </c>
      <c r="B13759">
        <v>0</v>
      </c>
      <c r="C13759" s="1">
        <v>42906</v>
      </c>
      <c r="D13759">
        <v>1693201</v>
      </c>
      <c r="E13759">
        <v>663</v>
      </c>
      <c r="F13759">
        <v>5</v>
      </c>
      <c r="G13759">
        <v>372</v>
      </c>
      <c r="H13759" s="1">
        <v>42906</v>
      </c>
      <c r="I13759">
        <v>510</v>
      </c>
      <c r="J13759">
        <v>334.8</v>
      </c>
      <c r="K13759">
        <v>123.255</v>
      </c>
      <c r="L13759" t="s">
        <v>13</v>
      </c>
      <c r="M13759">
        <v>1</v>
      </c>
    </row>
    <row r="13760" spans="1:13" x14ac:dyDescent="0.25">
      <c r="A13760">
        <v>272800</v>
      </c>
      <c r="B13760">
        <v>1</v>
      </c>
      <c r="C13760" s="1">
        <v>42906</v>
      </c>
      <c r="D13760">
        <v>1693201</v>
      </c>
      <c r="E13760">
        <v>1599</v>
      </c>
      <c r="F13760">
        <v>2</v>
      </c>
      <c r="G13760">
        <v>75.244</v>
      </c>
      <c r="H13760" s="1">
        <v>42906</v>
      </c>
      <c r="I13760">
        <v>510</v>
      </c>
      <c r="J13760">
        <v>75.244</v>
      </c>
      <c r="K13760">
        <v>34.606000000000002</v>
      </c>
      <c r="L13760" t="s">
        <v>13</v>
      </c>
      <c r="M13760">
        <v>1</v>
      </c>
    </row>
    <row r="13761" spans="1:13" x14ac:dyDescent="0.25">
      <c r="A13761">
        <v>272800</v>
      </c>
      <c r="B13761">
        <v>2</v>
      </c>
      <c r="C13761" s="1">
        <v>42906</v>
      </c>
      <c r="D13761">
        <v>1693201</v>
      </c>
      <c r="E13761">
        <v>1457</v>
      </c>
      <c r="F13761">
        <v>9</v>
      </c>
      <c r="G13761">
        <v>264.60000000000002</v>
      </c>
      <c r="H13761" s="1">
        <v>42906</v>
      </c>
      <c r="I13761">
        <v>510</v>
      </c>
      <c r="J13761">
        <v>232.84800000000001</v>
      </c>
      <c r="K13761">
        <v>121.67400000000001</v>
      </c>
      <c r="L13761" t="s">
        <v>13</v>
      </c>
      <c r="M13761">
        <v>1</v>
      </c>
    </row>
    <row r="13762" spans="1:13" x14ac:dyDescent="0.25">
      <c r="A13762">
        <v>272801</v>
      </c>
      <c r="B13762">
        <v>0</v>
      </c>
      <c r="C13762" s="1">
        <v>42906</v>
      </c>
      <c r="D13762">
        <v>1790221</v>
      </c>
      <c r="E13762">
        <v>1804</v>
      </c>
      <c r="F13762">
        <v>4</v>
      </c>
      <c r="G13762">
        <v>28.8</v>
      </c>
      <c r="H13762" s="1">
        <v>42906</v>
      </c>
      <c r="I13762">
        <v>480</v>
      </c>
      <c r="J13762">
        <v>28.8</v>
      </c>
      <c r="K13762">
        <v>14.679</v>
      </c>
      <c r="L13762" t="s">
        <v>13</v>
      </c>
      <c r="M13762">
        <v>1</v>
      </c>
    </row>
    <row r="13763" spans="1:13" x14ac:dyDescent="0.25">
      <c r="A13763">
        <v>272801</v>
      </c>
      <c r="B13763">
        <v>1</v>
      </c>
      <c r="C13763" s="1">
        <v>42906</v>
      </c>
      <c r="D13763">
        <v>1790221</v>
      </c>
      <c r="E13763">
        <v>1646</v>
      </c>
      <c r="F13763">
        <v>1</v>
      </c>
      <c r="G13763">
        <v>207.98699999999999</v>
      </c>
      <c r="H13763" s="1">
        <v>42906</v>
      </c>
      <c r="I13763">
        <v>480</v>
      </c>
      <c r="J13763">
        <v>207.98699999999999</v>
      </c>
      <c r="K13763">
        <v>95.641000000000005</v>
      </c>
      <c r="L13763" t="s">
        <v>13</v>
      </c>
      <c r="M13763">
        <v>1</v>
      </c>
    </row>
    <row r="13764" spans="1:13" x14ac:dyDescent="0.25">
      <c r="A13764">
        <v>272801</v>
      </c>
      <c r="B13764">
        <v>2</v>
      </c>
      <c r="C13764" s="1">
        <v>42906</v>
      </c>
      <c r="D13764">
        <v>1790221</v>
      </c>
      <c r="E13764">
        <v>2490</v>
      </c>
      <c r="F13764">
        <v>10</v>
      </c>
      <c r="G13764">
        <v>20.986000000000001</v>
      </c>
      <c r="H13764" s="1">
        <v>42906</v>
      </c>
      <c r="I13764">
        <v>480</v>
      </c>
      <c r="J13764">
        <v>20.986000000000001</v>
      </c>
      <c r="K13764">
        <v>10.696</v>
      </c>
      <c r="L13764" t="s">
        <v>13</v>
      </c>
      <c r="M13764">
        <v>1</v>
      </c>
    </row>
    <row r="13765" spans="1:13" x14ac:dyDescent="0.25">
      <c r="A13765">
        <v>272802</v>
      </c>
      <c r="B13765">
        <v>0</v>
      </c>
      <c r="C13765" s="1">
        <v>42906</v>
      </c>
      <c r="D13765">
        <v>597198</v>
      </c>
      <c r="E13765">
        <v>1608</v>
      </c>
      <c r="F13765">
        <v>7</v>
      </c>
      <c r="G13765">
        <v>142.98699999999999</v>
      </c>
      <c r="H13765" s="1">
        <v>42908</v>
      </c>
      <c r="I13765">
        <v>999999</v>
      </c>
      <c r="J13765">
        <v>137.26750000000001</v>
      </c>
      <c r="K13765">
        <v>72.903999999999996</v>
      </c>
      <c r="L13765" t="s">
        <v>14</v>
      </c>
      <c r="M13765">
        <v>0.89639999999999997</v>
      </c>
    </row>
    <row r="13766" spans="1:13" x14ac:dyDescent="0.25">
      <c r="A13766">
        <v>272900</v>
      </c>
      <c r="B13766">
        <v>0</v>
      </c>
      <c r="C13766" s="1">
        <v>42907</v>
      </c>
      <c r="D13766">
        <v>1564654</v>
      </c>
      <c r="E13766">
        <v>1352</v>
      </c>
      <c r="F13766">
        <v>1</v>
      </c>
      <c r="G13766">
        <v>32.186</v>
      </c>
      <c r="H13766" s="1">
        <v>42907</v>
      </c>
      <c r="I13766">
        <v>440</v>
      </c>
      <c r="J13766">
        <v>30.576699999999999</v>
      </c>
      <c r="K13766">
        <v>14.798</v>
      </c>
      <c r="L13766" t="s">
        <v>13</v>
      </c>
      <c r="M13766">
        <v>1</v>
      </c>
    </row>
    <row r="13767" spans="1:13" x14ac:dyDescent="0.25">
      <c r="A13767">
        <v>272901</v>
      </c>
      <c r="B13767">
        <v>0</v>
      </c>
      <c r="C13767" s="1">
        <v>42907</v>
      </c>
      <c r="D13767">
        <v>1970659</v>
      </c>
      <c r="E13767">
        <v>640</v>
      </c>
      <c r="F13767">
        <v>3</v>
      </c>
      <c r="G13767">
        <v>448.5</v>
      </c>
      <c r="H13767" s="1">
        <v>42907</v>
      </c>
      <c r="I13767">
        <v>650</v>
      </c>
      <c r="J13767">
        <v>448.5</v>
      </c>
      <c r="K13767">
        <v>148.59</v>
      </c>
      <c r="L13767" t="s">
        <v>13</v>
      </c>
      <c r="M13767">
        <v>1</v>
      </c>
    </row>
    <row r="13768" spans="1:13" x14ac:dyDescent="0.25">
      <c r="A13768">
        <v>272901</v>
      </c>
      <c r="B13768">
        <v>1</v>
      </c>
      <c r="C13768" s="1">
        <v>42907</v>
      </c>
      <c r="D13768">
        <v>1970659</v>
      </c>
      <c r="E13768">
        <v>1414</v>
      </c>
      <c r="F13768">
        <v>3</v>
      </c>
      <c r="G13768">
        <v>358.4</v>
      </c>
      <c r="H13768" s="1">
        <v>42907</v>
      </c>
      <c r="I13768">
        <v>650</v>
      </c>
      <c r="J13768">
        <v>340.48</v>
      </c>
      <c r="K13768">
        <v>164.822</v>
      </c>
      <c r="L13768" t="s">
        <v>13</v>
      </c>
      <c r="M13768">
        <v>1</v>
      </c>
    </row>
    <row r="13769" spans="1:13" x14ac:dyDescent="0.25">
      <c r="A13769">
        <v>272901</v>
      </c>
      <c r="B13769">
        <v>2</v>
      </c>
      <c r="C13769" s="1">
        <v>42907</v>
      </c>
      <c r="D13769">
        <v>1970659</v>
      </c>
      <c r="E13769">
        <v>435</v>
      </c>
      <c r="F13769">
        <v>2</v>
      </c>
      <c r="G13769">
        <v>404.92500000000001</v>
      </c>
      <c r="H13769" s="1">
        <v>42907</v>
      </c>
      <c r="I13769">
        <v>650</v>
      </c>
      <c r="J13769">
        <v>404.92500000000001</v>
      </c>
      <c r="K13769">
        <v>206.44499999999999</v>
      </c>
      <c r="L13769" t="s">
        <v>13</v>
      </c>
      <c r="M13769">
        <v>1</v>
      </c>
    </row>
    <row r="13770" spans="1:13" x14ac:dyDescent="0.25">
      <c r="A13770">
        <v>272901</v>
      </c>
      <c r="B13770">
        <v>3</v>
      </c>
      <c r="C13770" s="1">
        <v>42907</v>
      </c>
      <c r="D13770">
        <v>1970659</v>
      </c>
      <c r="E13770">
        <v>2109</v>
      </c>
      <c r="F13770">
        <v>1</v>
      </c>
      <c r="G13770">
        <v>231.75</v>
      </c>
      <c r="H13770" s="1">
        <v>42907</v>
      </c>
      <c r="I13770">
        <v>650</v>
      </c>
      <c r="J13770">
        <v>231.75</v>
      </c>
      <c r="K13770">
        <v>118.152</v>
      </c>
      <c r="L13770" t="s">
        <v>13</v>
      </c>
      <c r="M13770">
        <v>1</v>
      </c>
    </row>
    <row r="13771" spans="1:13" x14ac:dyDescent="0.25">
      <c r="A13771">
        <v>272901</v>
      </c>
      <c r="B13771">
        <v>4</v>
      </c>
      <c r="C13771" s="1">
        <v>42907</v>
      </c>
      <c r="D13771">
        <v>1970659</v>
      </c>
      <c r="E13771">
        <v>1824</v>
      </c>
      <c r="F13771">
        <v>1</v>
      </c>
      <c r="G13771">
        <v>28.8</v>
      </c>
      <c r="H13771" s="1">
        <v>42907</v>
      </c>
      <c r="I13771">
        <v>650</v>
      </c>
      <c r="J13771">
        <v>28.8</v>
      </c>
      <c r="K13771">
        <v>14.679</v>
      </c>
      <c r="L13771" t="s">
        <v>13</v>
      </c>
      <c r="M13771">
        <v>1</v>
      </c>
    </row>
    <row r="13772" spans="1:13" x14ac:dyDescent="0.25">
      <c r="A13772">
        <v>272901</v>
      </c>
      <c r="B13772">
        <v>5</v>
      </c>
      <c r="C13772" s="1">
        <v>42907</v>
      </c>
      <c r="D13772">
        <v>1970659</v>
      </c>
      <c r="E13772">
        <v>1616</v>
      </c>
      <c r="F13772">
        <v>6</v>
      </c>
      <c r="G13772">
        <v>74.087000000000003</v>
      </c>
      <c r="H13772" s="1">
        <v>42907</v>
      </c>
      <c r="I13772">
        <v>650</v>
      </c>
      <c r="J13772">
        <v>64.455600000000004</v>
      </c>
      <c r="K13772">
        <v>34.073</v>
      </c>
      <c r="L13772" t="s">
        <v>13</v>
      </c>
      <c r="M13772">
        <v>1</v>
      </c>
    </row>
    <row r="13773" spans="1:13" x14ac:dyDescent="0.25">
      <c r="A13773">
        <v>272902</v>
      </c>
      <c r="B13773">
        <v>0</v>
      </c>
      <c r="C13773" s="1">
        <v>42907</v>
      </c>
      <c r="D13773">
        <v>1665483</v>
      </c>
      <c r="E13773">
        <v>1791</v>
      </c>
      <c r="F13773">
        <v>1</v>
      </c>
      <c r="G13773">
        <v>38.700000000000003</v>
      </c>
      <c r="H13773" s="1">
        <v>42907</v>
      </c>
      <c r="I13773">
        <v>450</v>
      </c>
      <c r="J13773">
        <v>34.442999999999998</v>
      </c>
      <c r="K13773">
        <v>19.728000000000002</v>
      </c>
      <c r="L13773" t="s">
        <v>13</v>
      </c>
      <c r="M13773">
        <v>1</v>
      </c>
    </row>
    <row r="13774" spans="1:13" x14ac:dyDescent="0.25">
      <c r="A13774">
        <v>272903</v>
      </c>
      <c r="B13774">
        <v>0</v>
      </c>
      <c r="C13774" s="1">
        <v>42907</v>
      </c>
      <c r="D13774">
        <v>848237</v>
      </c>
      <c r="E13774">
        <v>143</v>
      </c>
      <c r="F13774">
        <v>2</v>
      </c>
      <c r="G13774">
        <v>284.9905</v>
      </c>
      <c r="H13774" s="1">
        <v>42913</v>
      </c>
      <c r="I13774">
        <v>999999</v>
      </c>
      <c r="J13774">
        <v>253.64150000000001</v>
      </c>
      <c r="K13774">
        <v>145.29300000000001</v>
      </c>
      <c r="L13774" t="s">
        <v>14</v>
      </c>
      <c r="M13774">
        <v>0.89710000000000001</v>
      </c>
    </row>
    <row r="13775" spans="1:13" x14ac:dyDescent="0.25">
      <c r="A13775">
        <v>269500</v>
      </c>
      <c r="B13775">
        <v>0</v>
      </c>
      <c r="C13775" s="1">
        <v>42873</v>
      </c>
      <c r="D13775">
        <v>769337</v>
      </c>
      <c r="E13775">
        <v>555</v>
      </c>
      <c r="F13775">
        <v>1</v>
      </c>
      <c r="G13775">
        <v>343.5</v>
      </c>
      <c r="H13775" s="1">
        <v>42879</v>
      </c>
      <c r="I13775">
        <v>999999</v>
      </c>
      <c r="J13775">
        <v>343.5</v>
      </c>
      <c r="K13775">
        <v>175.125</v>
      </c>
      <c r="L13775" t="s">
        <v>14</v>
      </c>
      <c r="M13775">
        <v>0.89859999999999995</v>
      </c>
    </row>
    <row r="13776" spans="1:13" x14ac:dyDescent="0.25">
      <c r="A13776">
        <v>269500</v>
      </c>
      <c r="B13776">
        <v>1</v>
      </c>
      <c r="C13776" s="1">
        <v>42873</v>
      </c>
      <c r="D13776">
        <v>769337</v>
      </c>
      <c r="E13776">
        <v>1522</v>
      </c>
      <c r="F13776">
        <v>1</v>
      </c>
      <c r="G13776">
        <v>532</v>
      </c>
      <c r="H13776" s="1">
        <v>42879</v>
      </c>
      <c r="I13776">
        <v>999999</v>
      </c>
      <c r="J13776">
        <v>468.16</v>
      </c>
      <c r="K13776">
        <v>176.26</v>
      </c>
      <c r="L13776" t="s">
        <v>14</v>
      </c>
      <c r="M13776">
        <v>0.89859999999999995</v>
      </c>
    </row>
    <row r="13777" spans="1:13" x14ac:dyDescent="0.25">
      <c r="A13777">
        <v>269500</v>
      </c>
      <c r="B13777">
        <v>2</v>
      </c>
      <c r="C13777" s="1">
        <v>42873</v>
      </c>
      <c r="D13777">
        <v>769337</v>
      </c>
      <c r="E13777">
        <v>444</v>
      </c>
      <c r="F13777">
        <v>6</v>
      </c>
      <c r="G13777">
        <v>1378.5</v>
      </c>
      <c r="H13777" s="1">
        <v>42879</v>
      </c>
      <c r="I13777">
        <v>999999</v>
      </c>
      <c r="J13777">
        <v>1199.2950000000001</v>
      </c>
      <c r="K13777">
        <v>456.72</v>
      </c>
      <c r="L13777" t="s">
        <v>14</v>
      </c>
      <c r="M13777">
        <v>0.89859999999999995</v>
      </c>
    </row>
    <row r="13778" spans="1:13" x14ac:dyDescent="0.25">
      <c r="A13778">
        <v>269500</v>
      </c>
      <c r="B13778">
        <v>3</v>
      </c>
      <c r="C13778" s="1">
        <v>42873</v>
      </c>
      <c r="D13778">
        <v>769337</v>
      </c>
      <c r="E13778">
        <v>1487</v>
      </c>
      <c r="F13778">
        <v>2</v>
      </c>
      <c r="G13778">
        <v>373.8</v>
      </c>
      <c r="H13778" s="1">
        <v>42879</v>
      </c>
      <c r="I13778">
        <v>999999</v>
      </c>
      <c r="J13778">
        <v>343.89600000000002</v>
      </c>
      <c r="K13778">
        <v>171.892</v>
      </c>
      <c r="L13778" t="s">
        <v>14</v>
      </c>
      <c r="M13778">
        <v>0.89859999999999995</v>
      </c>
    </row>
    <row r="13779" spans="1:13" x14ac:dyDescent="0.25">
      <c r="A13779">
        <v>269500</v>
      </c>
      <c r="B13779">
        <v>4</v>
      </c>
      <c r="C13779" s="1">
        <v>42873</v>
      </c>
      <c r="D13779">
        <v>769337</v>
      </c>
      <c r="E13779">
        <v>18</v>
      </c>
      <c r="F13779">
        <v>3</v>
      </c>
      <c r="G13779">
        <v>98.954999999999998</v>
      </c>
      <c r="H13779" s="1">
        <v>42879</v>
      </c>
      <c r="I13779">
        <v>999999</v>
      </c>
      <c r="J13779">
        <v>85.101299999999995</v>
      </c>
      <c r="K13779">
        <v>45.503999999999998</v>
      </c>
      <c r="L13779" t="s">
        <v>14</v>
      </c>
      <c r="M13779">
        <v>0.89859999999999995</v>
      </c>
    </row>
    <row r="13780" spans="1:13" x14ac:dyDescent="0.25">
      <c r="A13780">
        <v>269501</v>
      </c>
      <c r="B13780">
        <v>0</v>
      </c>
      <c r="C13780" s="1">
        <v>42873</v>
      </c>
      <c r="D13780">
        <v>1363969</v>
      </c>
      <c r="E13780">
        <v>124</v>
      </c>
      <c r="F13780">
        <v>2</v>
      </c>
      <c r="G13780">
        <v>265.9905</v>
      </c>
      <c r="H13780" s="1">
        <v>42873</v>
      </c>
      <c r="I13780">
        <v>630</v>
      </c>
      <c r="J13780">
        <v>265.9905</v>
      </c>
      <c r="K13780">
        <v>122.322</v>
      </c>
      <c r="L13780" t="s">
        <v>13</v>
      </c>
      <c r="M13780">
        <v>1</v>
      </c>
    </row>
    <row r="13781" spans="1:13" x14ac:dyDescent="0.25">
      <c r="A13781">
        <v>269501</v>
      </c>
      <c r="B13781">
        <v>1</v>
      </c>
      <c r="C13781" s="1">
        <v>42873</v>
      </c>
      <c r="D13781">
        <v>1363969</v>
      </c>
      <c r="E13781">
        <v>2494</v>
      </c>
      <c r="F13781">
        <v>3</v>
      </c>
      <c r="G13781">
        <v>4.1159999999999997</v>
      </c>
      <c r="H13781" s="1">
        <v>42873</v>
      </c>
      <c r="I13781">
        <v>630</v>
      </c>
      <c r="J13781">
        <v>4.1159999999999997</v>
      </c>
      <c r="K13781">
        <v>2.1</v>
      </c>
      <c r="L13781" t="s">
        <v>13</v>
      </c>
      <c r="M13781">
        <v>1</v>
      </c>
    </row>
    <row r="13782" spans="1:13" x14ac:dyDescent="0.25">
      <c r="A13782">
        <v>269501</v>
      </c>
      <c r="B13782">
        <v>2</v>
      </c>
      <c r="C13782" s="1">
        <v>42873</v>
      </c>
      <c r="D13782">
        <v>1363969</v>
      </c>
      <c r="E13782">
        <v>402</v>
      </c>
      <c r="F13782">
        <v>10</v>
      </c>
      <c r="G13782">
        <v>1948.5</v>
      </c>
      <c r="H13782" s="1">
        <v>42873</v>
      </c>
      <c r="I13782">
        <v>630</v>
      </c>
      <c r="J13782">
        <v>1948.5</v>
      </c>
      <c r="K13782">
        <v>645.57000000000005</v>
      </c>
      <c r="L13782" t="s">
        <v>13</v>
      </c>
      <c r="M13782">
        <v>1</v>
      </c>
    </row>
    <row r="13783" spans="1:13" x14ac:dyDescent="0.25">
      <c r="A13783">
        <v>269501</v>
      </c>
      <c r="B13783">
        <v>3</v>
      </c>
      <c r="C13783" s="1">
        <v>42873</v>
      </c>
      <c r="D13783">
        <v>1363969</v>
      </c>
      <c r="E13783">
        <v>354</v>
      </c>
      <c r="F13783">
        <v>7</v>
      </c>
      <c r="G13783">
        <v>574.42499999999995</v>
      </c>
      <c r="H13783" s="1">
        <v>42873</v>
      </c>
      <c r="I13783">
        <v>630</v>
      </c>
      <c r="J13783">
        <v>574.42499999999995</v>
      </c>
      <c r="K13783">
        <v>292.86</v>
      </c>
      <c r="L13783" t="s">
        <v>13</v>
      </c>
      <c r="M13783">
        <v>1</v>
      </c>
    </row>
    <row r="13784" spans="1:13" x14ac:dyDescent="0.25">
      <c r="A13784">
        <v>269501</v>
      </c>
      <c r="B13784">
        <v>4</v>
      </c>
      <c r="C13784" s="1">
        <v>42873</v>
      </c>
      <c r="D13784">
        <v>1363969</v>
      </c>
      <c r="E13784">
        <v>428</v>
      </c>
      <c r="F13784">
        <v>6</v>
      </c>
      <c r="G13784">
        <v>1453.5</v>
      </c>
      <c r="H13784" s="1">
        <v>42873</v>
      </c>
      <c r="I13784">
        <v>630</v>
      </c>
      <c r="J13784">
        <v>1250.01</v>
      </c>
      <c r="K13784">
        <v>481.57499999999999</v>
      </c>
      <c r="L13784" t="s">
        <v>13</v>
      </c>
      <c r="M13784">
        <v>1</v>
      </c>
    </row>
    <row r="13785" spans="1:13" x14ac:dyDescent="0.25">
      <c r="A13785">
        <v>269502</v>
      </c>
      <c r="B13785">
        <v>0</v>
      </c>
      <c r="C13785" s="1">
        <v>42873</v>
      </c>
      <c r="D13785">
        <v>1071598</v>
      </c>
      <c r="E13785">
        <v>1571</v>
      </c>
      <c r="F13785">
        <v>7</v>
      </c>
      <c r="G13785">
        <v>74.087000000000003</v>
      </c>
      <c r="H13785" s="1">
        <v>42873</v>
      </c>
      <c r="I13785">
        <v>420</v>
      </c>
      <c r="J13785">
        <v>74.087000000000003</v>
      </c>
      <c r="K13785">
        <v>34.073</v>
      </c>
      <c r="L13785" t="s">
        <v>16</v>
      </c>
      <c r="M13785">
        <v>0.76700000000000002</v>
      </c>
    </row>
    <row r="13786" spans="1:13" x14ac:dyDescent="0.25">
      <c r="A13786">
        <v>269502</v>
      </c>
      <c r="B13786">
        <v>1</v>
      </c>
      <c r="C13786" s="1">
        <v>42873</v>
      </c>
      <c r="D13786">
        <v>1071598</v>
      </c>
      <c r="E13786">
        <v>18</v>
      </c>
      <c r="F13786">
        <v>2</v>
      </c>
      <c r="G13786">
        <v>98.954999999999998</v>
      </c>
      <c r="H13786" s="1">
        <v>42873</v>
      </c>
      <c r="I13786">
        <v>420</v>
      </c>
      <c r="J13786">
        <v>98.954999999999998</v>
      </c>
      <c r="K13786">
        <v>45.503999999999998</v>
      </c>
      <c r="L13786" t="s">
        <v>16</v>
      </c>
      <c r="M13786">
        <v>0.76700000000000002</v>
      </c>
    </row>
    <row r="13787" spans="1:13" x14ac:dyDescent="0.25">
      <c r="A13787">
        <v>269503</v>
      </c>
      <c r="B13787">
        <v>0</v>
      </c>
      <c r="C13787" s="1">
        <v>42873</v>
      </c>
      <c r="D13787">
        <v>10568</v>
      </c>
      <c r="E13787">
        <v>1629</v>
      </c>
      <c r="F13787">
        <v>3</v>
      </c>
      <c r="G13787">
        <v>12.987</v>
      </c>
      <c r="H13787" s="1">
        <v>42873</v>
      </c>
      <c r="I13787">
        <v>35</v>
      </c>
      <c r="J13787">
        <v>12.0779</v>
      </c>
      <c r="K13787">
        <v>6.617</v>
      </c>
      <c r="L13787" t="s">
        <v>17</v>
      </c>
      <c r="M13787">
        <v>1.3440000000000001</v>
      </c>
    </row>
    <row r="13788" spans="1:13" x14ac:dyDescent="0.25">
      <c r="A13788">
        <v>269503</v>
      </c>
      <c r="B13788">
        <v>1</v>
      </c>
      <c r="C13788" s="1">
        <v>42873</v>
      </c>
      <c r="D13788">
        <v>10568</v>
      </c>
      <c r="E13788">
        <v>54</v>
      </c>
      <c r="F13788">
        <v>2</v>
      </c>
      <c r="G13788">
        <v>266.39999999999998</v>
      </c>
      <c r="H13788" s="1">
        <v>42873</v>
      </c>
      <c r="I13788">
        <v>35</v>
      </c>
      <c r="J13788">
        <v>261.072</v>
      </c>
      <c r="K13788">
        <v>88.263000000000005</v>
      </c>
      <c r="L13788" t="s">
        <v>17</v>
      </c>
      <c r="M13788">
        <v>1.3440000000000001</v>
      </c>
    </row>
    <row r="13789" spans="1:13" x14ac:dyDescent="0.25">
      <c r="A13789">
        <v>269504</v>
      </c>
      <c r="B13789">
        <v>0</v>
      </c>
      <c r="C13789" s="1">
        <v>42873</v>
      </c>
      <c r="D13789">
        <v>1337541</v>
      </c>
      <c r="E13789">
        <v>2366</v>
      </c>
      <c r="F13789">
        <v>1</v>
      </c>
      <c r="G13789">
        <v>269.99099999999999</v>
      </c>
      <c r="H13789" s="1">
        <v>42875</v>
      </c>
      <c r="I13789">
        <v>999999</v>
      </c>
      <c r="J13789">
        <v>237.59200000000001</v>
      </c>
      <c r="K13789">
        <v>137.64599999999999</v>
      </c>
      <c r="L13789" t="s">
        <v>13</v>
      </c>
      <c r="M13789">
        <v>1</v>
      </c>
    </row>
    <row r="13790" spans="1:13" x14ac:dyDescent="0.25">
      <c r="A13790">
        <v>269504</v>
      </c>
      <c r="B13790">
        <v>1</v>
      </c>
      <c r="C13790" s="1">
        <v>42873</v>
      </c>
      <c r="D13790">
        <v>1337541</v>
      </c>
      <c r="E13790">
        <v>1577</v>
      </c>
      <c r="F13790">
        <v>2</v>
      </c>
      <c r="G13790">
        <v>284.7</v>
      </c>
      <c r="H13790" s="1">
        <v>42875</v>
      </c>
      <c r="I13790">
        <v>999999</v>
      </c>
      <c r="J13790">
        <v>270.46499999999997</v>
      </c>
      <c r="K13790">
        <v>94.328000000000003</v>
      </c>
      <c r="L13790" t="s">
        <v>13</v>
      </c>
      <c r="M13790">
        <v>1</v>
      </c>
    </row>
    <row r="13791" spans="1:13" x14ac:dyDescent="0.25">
      <c r="A13791">
        <v>269504</v>
      </c>
      <c r="B13791">
        <v>2</v>
      </c>
      <c r="C13791" s="1">
        <v>42873</v>
      </c>
      <c r="D13791">
        <v>1337541</v>
      </c>
      <c r="E13791">
        <v>1122</v>
      </c>
      <c r="F13791">
        <v>1</v>
      </c>
      <c r="G13791">
        <v>365.2</v>
      </c>
      <c r="H13791" s="1">
        <v>42875</v>
      </c>
      <c r="I13791">
        <v>999999</v>
      </c>
      <c r="J13791">
        <v>365.2</v>
      </c>
      <c r="K13791">
        <v>167.94800000000001</v>
      </c>
      <c r="L13791" t="s">
        <v>13</v>
      </c>
      <c r="M13791">
        <v>1</v>
      </c>
    </row>
    <row r="13792" spans="1:13" x14ac:dyDescent="0.25">
      <c r="A13792">
        <v>269504</v>
      </c>
      <c r="B13792">
        <v>3</v>
      </c>
      <c r="C13792" s="1">
        <v>42873</v>
      </c>
      <c r="D13792">
        <v>1337541</v>
      </c>
      <c r="E13792">
        <v>113</v>
      </c>
      <c r="F13792">
        <v>2</v>
      </c>
      <c r="G13792">
        <v>224.99100000000001</v>
      </c>
      <c r="H13792" s="1">
        <v>42875</v>
      </c>
      <c r="I13792">
        <v>999999</v>
      </c>
      <c r="J13792">
        <v>224.99100000000001</v>
      </c>
      <c r="K13792">
        <v>74.546999999999997</v>
      </c>
      <c r="L13792" t="s">
        <v>13</v>
      </c>
      <c r="M13792">
        <v>1</v>
      </c>
    </row>
    <row r="13793" spans="1:13" x14ac:dyDescent="0.25">
      <c r="A13793">
        <v>269600</v>
      </c>
      <c r="B13793">
        <v>0</v>
      </c>
      <c r="C13793" s="1">
        <v>42874</v>
      </c>
      <c r="D13793">
        <v>1407591</v>
      </c>
      <c r="E13793">
        <v>424</v>
      </c>
      <c r="F13793">
        <v>2</v>
      </c>
      <c r="G13793">
        <v>404.92500000000001</v>
      </c>
      <c r="H13793" s="1">
        <v>42874</v>
      </c>
      <c r="I13793">
        <v>630</v>
      </c>
      <c r="J13793">
        <v>364.4325</v>
      </c>
      <c r="K13793">
        <v>206.44499999999999</v>
      </c>
      <c r="L13793" t="s">
        <v>13</v>
      </c>
      <c r="M13793">
        <v>1</v>
      </c>
    </row>
    <row r="13794" spans="1:13" x14ac:dyDescent="0.25">
      <c r="A13794">
        <v>269600</v>
      </c>
      <c r="B13794">
        <v>1</v>
      </c>
      <c r="C13794" s="1">
        <v>42874</v>
      </c>
      <c r="D13794">
        <v>1407591</v>
      </c>
      <c r="E13794">
        <v>374</v>
      </c>
      <c r="F13794">
        <v>8</v>
      </c>
      <c r="G13794">
        <v>1948.5</v>
      </c>
      <c r="H13794" s="1">
        <v>42874</v>
      </c>
      <c r="I13794">
        <v>630</v>
      </c>
      <c r="J13794">
        <v>1948.5</v>
      </c>
      <c r="K13794">
        <v>645.57000000000005</v>
      </c>
      <c r="L13794" t="s">
        <v>13</v>
      </c>
      <c r="M13794">
        <v>1</v>
      </c>
    </row>
    <row r="13795" spans="1:13" x14ac:dyDescent="0.25">
      <c r="A13795">
        <v>269600</v>
      </c>
      <c r="B13795">
        <v>2</v>
      </c>
      <c r="C13795" s="1">
        <v>42874</v>
      </c>
      <c r="D13795">
        <v>1407591</v>
      </c>
      <c r="E13795">
        <v>1533</v>
      </c>
      <c r="F13795">
        <v>3</v>
      </c>
      <c r="G13795">
        <v>418.6</v>
      </c>
      <c r="H13795" s="1">
        <v>42874</v>
      </c>
      <c r="I13795">
        <v>630</v>
      </c>
      <c r="J13795">
        <v>418.6</v>
      </c>
      <c r="K13795">
        <v>192.5</v>
      </c>
      <c r="L13795" t="s">
        <v>13</v>
      </c>
      <c r="M13795">
        <v>1</v>
      </c>
    </row>
    <row r="13796" spans="1:13" x14ac:dyDescent="0.25">
      <c r="A13796">
        <v>269600</v>
      </c>
      <c r="B13796">
        <v>3</v>
      </c>
      <c r="C13796" s="1">
        <v>42874</v>
      </c>
      <c r="D13796">
        <v>1407591</v>
      </c>
      <c r="E13796">
        <v>1579</v>
      </c>
      <c r="F13796">
        <v>3</v>
      </c>
      <c r="G13796">
        <v>284.7</v>
      </c>
      <c r="H13796" s="1">
        <v>42874</v>
      </c>
      <c r="I13796">
        <v>630</v>
      </c>
      <c r="J13796">
        <v>284.7</v>
      </c>
      <c r="K13796">
        <v>94.328000000000003</v>
      </c>
      <c r="L13796" t="s">
        <v>13</v>
      </c>
      <c r="M13796">
        <v>1</v>
      </c>
    </row>
    <row r="13797" spans="1:13" x14ac:dyDescent="0.25">
      <c r="A13797">
        <v>269600</v>
      </c>
      <c r="B13797">
        <v>4</v>
      </c>
      <c r="C13797" s="1">
        <v>42874</v>
      </c>
      <c r="D13797">
        <v>1407591</v>
      </c>
      <c r="E13797">
        <v>2494</v>
      </c>
      <c r="F13797">
        <v>4</v>
      </c>
      <c r="G13797">
        <v>4.1159999999999997</v>
      </c>
      <c r="H13797" s="1">
        <v>42874</v>
      </c>
      <c r="I13797">
        <v>630</v>
      </c>
      <c r="J13797">
        <v>4.0335999999999999</v>
      </c>
      <c r="K13797">
        <v>2.1</v>
      </c>
      <c r="L13797" t="s">
        <v>13</v>
      </c>
      <c r="M13797">
        <v>1</v>
      </c>
    </row>
    <row r="13798" spans="1:13" x14ac:dyDescent="0.25">
      <c r="A13798">
        <v>269600</v>
      </c>
      <c r="B13798">
        <v>5</v>
      </c>
      <c r="C13798" s="1">
        <v>42874</v>
      </c>
      <c r="D13798">
        <v>1407591</v>
      </c>
      <c r="E13798">
        <v>1114</v>
      </c>
      <c r="F13798">
        <v>3</v>
      </c>
      <c r="G13798">
        <v>367.4</v>
      </c>
      <c r="H13798" s="1">
        <v>42874</v>
      </c>
      <c r="I13798">
        <v>630</v>
      </c>
      <c r="J13798">
        <v>334.334</v>
      </c>
      <c r="K13798">
        <v>168.94900000000001</v>
      </c>
      <c r="L13798" t="s">
        <v>13</v>
      </c>
      <c r="M13798">
        <v>1</v>
      </c>
    </row>
    <row r="13799" spans="1:13" x14ac:dyDescent="0.25">
      <c r="A13799">
        <v>269600</v>
      </c>
      <c r="B13799">
        <v>6</v>
      </c>
      <c r="C13799" s="1">
        <v>42874</v>
      </c>
      <c r="D13799">
        <v>1407591</v>
      </c>
      <c r="E13799">
        <v>1795</v>
      </c>
      <c r="F13799">
        <v>1</v>
      </c>
      <c r="G13799">
        <v>38.700000000000003</v>
      </c>
      <c r="H13799" s="1">
        <v>42874</v>
      </c>
      <c r="I13799">
        <v>630</v>
      </c>
      <c r="J13799">
        <v>34.055999999999997</v>
      </c>
      <c r="K13799">
        <v>19.728000000000002</v>
      </c>
      <c r="L13799" t="s">
        <v>13</v>
      </c>
      <c r="M13799">
        <v>1</v>
      </c>
    </row>
    <row r="13800" spans="1:13" x14ac:dyDescent="0.25">
      <c r="A13800">
        <v>269601</v>
      </c>
      <c r="B13800">
        <v>0</v>
      </c>
      <c r="C13800" s="1">
        <v>42874</v>
      </c>
      <c r="D13800">
        <v>486481</v>
      </c>
      <c r="E13800">
        <v>1917</v>
      </c>
      <c r="F13800">
        <v>4</v>
      </c>
      <c r="G13800">
        <v>443.7</v>
      </c>
      <c r="H13800" s="1">
        <v>42876</v>
      </c>
      <c r="I13800">
        <v>999999</v>
      </c>
      <c r="J13800">
        <v>394.89299999999997</v>
      </c>
      <c r="K13800">
        <v>204.03899999999999</v>
      </c>
      <c r="L13800" t="s">
        <v>14</v>
      </c>
      <c r="M13800">
        <v>0.89449999999999996</v>
      </c>
    </row>
    <row r="13801" spans="1:13" x14ac:dyDescent="0.25">
      <c r="A13801">
        <v>269601</v>
      </c>
      <c r="B13801">
        <v>1</v>
      </c>
      <c r="C13801" s="1">
        <v>42874</v>
      </c>
      <c r="D13801">
        <v>486481</v>
      </c>
      <c r="E13801">
        <v>1450</v>
      </c>
      <c r="F13801">
        <v>1</v>
      </c>
      <c r="G13801">
        <v>431.2</v>
      </c>
      <c r="H13801" s="1">
        <v>42876</v>
      </c>
      <c r="I13801">
        <v>999999</v>
      </c>
      <c r="J13801">
        <v>396.70400000000001</v>
      </c>
      <c r="K13801">
        <v>198.29599999999999</v>
      </c>
      <c r="L13801" t="s">
        <v>14</v>
      </c>
      <c r="M13801">
        <v>0.89449999999999996</v>
      </c>
    </row>
    <row r="13802" spans="1:13" x14ac:dyDescent="0.25">
      <c r="A13802">
        <v>269601</v>
      </c>
      <c r="B13802">
        <v>2</v>
      </c>
      <c r="C13802" s="1">
        <v>42874</v>
      </c>
      <c r="D13802">
        <v>486481</v>
      </c>
      <c r="E13802">
        <v>1718</v>
      </c>
      <c r="F13802">
        <v>2</v>
      </c>
      <c r="G13802">
        <v>63.116999999999997</v>
      </c>
      <c r="H13802" s="1">
        <v>42876</v>
      </c>
      <c r="I13802">
        <v>999999</v>
      </c>
      <c r="J13802">
        <v>63.116999999999997</v>
      </c>
      <c r="K13802">
        <v>29.024999999999999</v>
      </c>
      <c r="L13802" t="s">
        <v>14</v>
      </c>
      <c r="M13802">
        <v>0.89449999999999996</v>
      </c>
    </row>
    <row r="13803" spans="1:13" x14ac:dyDescent="0.25">
      <c r="A13803">
        <v>269601</v>
      </c>
      <c r="B13803">
        <v>3</v>
      </c>
      <c r="C13803" s="1">
        <v>42874</v>
      </c>
      <c r="D13803">
        <v>486481</v>
      </c>
      <c r="E13803">
        <v>1657</v>
      </c>
      <c r="F13803">
        <v>4</v>
      </c>
      <c r="G13803">
        <v>233.98699999999999</v>
      </c>
      <c r="H13803" s="1">
        <v>42876</v>
      </c>
      <c r="I13803">
        <v>999999</v>
      </c>
      <c r="J13803">
        <v>231.64709999999999</v>
      </c>
      <c r="K13803">
        <v>107.601</v>
      </c>
      <c r="L13803" t="s">
        <v>14</v>
      </c>
      <c r="M13803">
        <v>0.89449999999999996</v>
      </c>
    </row>
    <row r="13804" spans="1:13" x14ac:dyDescent="0.25">
      <c r="A13804">
        <v>269602</v>
      </c>
      <c r="B13804">
        <v>0</v>
      </c>
      <c r="C13804" s="1">
        <v>42874</v>
      </c>
      <c r="D13804">
        <v>990768</v>
      </c>
      <c r="E13804">
        <v>117</v>
      </c>
      <c r="F13804">
        <v>6</v>
      </c>
      <c r="G13804">
        <v>161.4905</v>
      </c>
      <c r="H13804" s="1">
        <v>42880</v>
      </c>
      <c r="I13804">
        <v>999999</v>
      </c>
      <c r="J13804">
        <v>161.4905</v>
      </c>
      <c r="K13804">
        <v>82.336500000000001</v>
      </c>
      <c r="L13804" t="s">
        <v>16</v>
      </c>
      <c r="M13804">
        <v>0.76849999999999996</v>
      </c>
    </row>
    <row r="13805" spans="1:13" x14ac:dyDescent="0.25">
      <c r="A13805">
        <v>269602</v>
      </c>
      <c r="B13805">
        <v>1</v>
      </c>
      <c r="C13805" s="1">
        <v>42874</v>
      </c>
      <c r="D13805">
        <v>990768</v>
      </c>
      <c r="E13805">
        <v>1819</v>
      </c>
      <c r="F13805">
        <v>5</v>
      </c>
      <c r="G13805">
        <v>28.8</v>
      </c>
      <c r="H13805" s="1">
        <v>42880</v>
      </c>
      <c r="I13805">
        <v>999999</v>
      </c>
      <c r="J13805">
        <v>28.8</v>
      </c>
      <c r="K13805">
        <v>14.679</v>
      </c>
      <c r="L13805" t="s">
        <v>16</v>
      </c>
      <c r="M13805">
        <v>0.76849999999999996</v>
      </c>
    </row>
    <row r="13806" spans="1:13" x14ac:dyDescent="0.25">
      <c r="A13806">
        <v>269700</v>
      </c>
      <c r="B13806">
        <v>0</v>
      </c>
      <c r="C13806" s="1">
        <v>42875</v>
      </c>
      <c r="D13806">
        <v>1929311</v>
      </c>
      <c r="E13806">
        <v>196</v>
      </c>
      <c r="F13806">
        <v>4</v>
      </c>
      <c r="G13806">
        <v>256.40499999999997</v>
      </c>
      <c r="H13806" s="1">
        <v>42875</v>
      </c>
      <c r="I13806">
        <v>670</v>
      </c>
      <c r="J13806">
        <v>223.07230000000001</v>
      </c>
      <c r="K13806">
        <v>130.72</v>
      </c>
      <c r="L13806" t="s">
        <v>13</v>
      </c>
      <c r="M13806">
        <v>1</v>
      </c>
    </row>
    <row r="13807" spans="1:13" x14ac:dyDescent="0.25">
      <c r="A13807">
        <v>269700</v>
      </c>
      <c r="B13807">
        <v>1</v>
      </c>
      <c r="C13807" s="1">
        <v>42875</v>
      </c>
      <c r="D13807">
        <v>1929311</v>
      </c>
      <c r="E13807">
        <v>1632</v>
      </c>
      <c r="F13807">
        <v>1</v>
      </c>
      <c r="G13807">
        <v>23.387</v>
      </c>
      <c r="H13807" s="1">
        <v>42875</v>
      </c>
      <c r="I13807">
        <v>670</v>
      </c>
      <c r="J13807">
        <v>23.387</v>
      </c>
      <c r="K13807">
        <v>10.750999999999999</v>
      </c>
      <c r="L13807" t="s">
        <v>13</v>
      </c>
      <c r="M13807">
        <v>1</v>
      </c>
    </row>
    <row r="13808" spans="1:13" x14ac:dyDescent="0.25">
      <c r="A13808">
        <v>269701</v>
      </c>
      <c r="B13808">
        <v>0</v>
      </c>
      <c r="C13808" s="1">
        <v>42875</v>
      </c>
      <c r="D13808">
        <v>226184</v>
      </c>
      <c r="E13808">
        <v>2093</v>
      </c>
      <c r="F13808">
        <v>1</v>
      </c>
      <c r="G13808">
        <v>457.2</v>
      </c>
      <c r="H13808" s="1">
        <v>42875</v>
      </c>
      <c r="I13808">
        <v>80</v>
      </c>
      <c r="J13808">
        <v>434.34</v>
      </c>
      <c r="K13808">
        <v>233.09100000000001</v>
      </c>
      <c r="L13808" t="s">
        <v>15</v>
      </c>
      <c r="M13808">
        <v>1.3569</v>
      </c>
    </row>
    <row r="13809" spans="1:13" x14ac:dyDescent="0.25">
      <c r="A13809">
        <v>269701</v>
      </c>
      <c r="B13809">
        <v>1</v>
      </c>
      <c r="C13809" s="1">
        <v>42875</v>
      </c>
      <c r="D13809">
        <v>226184</v>
      </c>
      <c r="E13809">
        <v>20</v>
      </c>
      <c r="F13809">
        <v>1</v>
      </c>
      <c r="G13809">
        <v>120.6</v>
      </c>
      <c r="H13809" s="1">
        <v>42875</v>
      </c>
      <c r="I13809">
        <v>80</v>
      </c>
      <c r="J13809">
        <v>104.922</v>
      </c>
      <c r="K13809">
        <v>55.457999999999998</v>
      </c>
      <c r="L13809" t="s">
        <v>15</v>
      </c>
      <c r="M13809">
        <v>1.3569</v>
      </c>
    </row>
    <row r="13810" spans="1:13" x14ac:dyDescent="0.25">
      <c r="A13810">
        <v>269702</v>
      </c>
      <c r="B13810">
        <v>0</v>
      </c>
      <c r="C13810" s="1">
        <v>42875</v>
      </c>
      <c r="D13810">
        <v>1499310</v>
      </c>
      <c r="E13810">
        <v>64</v>
      </c>
      <c r="F13810">
        <v>1</v>
      </c>
      <c r="G13810">
        <v>162.9</v>
      </c>
      <c r="H13810" s="1">
        <v>42879</v>
      </c>
      <c r="I13810">
        <v>999999</v>
      </c>
      <c r="J13810">
        <v>144.98099999999999</v>
      </c>
      <c r="K13810">
        <v>74.915999999999997</v>
      </c>
      <c r="L13810" t="s">
        <v>13</v>
      </c>
      <c r="M13810">
        <v>1</v>
      </c>
    </row>
    <row r="13811" spans="1:13" x14ac:dyDescent="0.25">
      <c r="A13811">
        <v>269702</v>
      </c>
      <c r="B13811">
        <v>1</v>
      </c>
      <c r="C13811" s="1">
        <v>42875</v>
      </c>
      <c r="D13811">
        <v>1499310</v>
      </c>
      <c r="E13811">
        <v>2488</v>
      </c>
      <c r="F13811">
        <v>3</v>
      </c>
      <c r="G13811">
        <v>20.986000000000001</v>
      </c>
      <c r="H13811" s="1">
        <v>42879</v>
      </c>
      <c r="I13811">
        <v>999999</v>
      </c>
      <c r="J13811">
        <v>18.047899999999998</v>
      </c>
      <c r="K13811">
        <v>10.696</v>
      </c>
      <c r="L13811" t="s">
        <v>13</v>
      </c>
      <c r="M13811">
        <v>1</v>
      </c>
    </row>
    <row r="13812" spans="1:13" x14ac:dyDescent="0.25">
      <c r="A13812">
        <v>269702</v>
      </c>
      <c r="B13812">
        <v>2</v>
      </c>
      <c r="C13812" s="1">
        <v>42875</v>
      </c>
      <c r="D13812">
        <v>1499310</v>
      </c>
      <c r="E13812">
        <v>2513</v>
      </c>
      <c r="F13812">
        <v>6</v>
      </c>
      <c r="G13812">
        <v>181.98599999999999</v>
      </c>
      <c r="H13812" s="1">
        <v>42879</v>
      </c>
      <c r="I13812">
        <v>999999</v>
      </c>
      <c r="J13812">
        <v>181.98599999999999</v>
      </c>
      <c r="K13812">
        <v>60.298000000000002</v>
      </c>
      <c r="L13812" t="s">
        <v>13</v>
      </c>
      <c r="M13812">
        <v>1</v>
      </c>
    </row>
    <row r="13813" spans="1:13" x14ac:dyDescent="0.25">
      <c r="A13813">
        <v>269703</v>
      </c>
      <c r="B13813">
        <v>0</v>
      </c>
      <c r="C13813" s="1">
        <v>42875</v>
      </c>
      <c r="D13813">
        <v>1863336</v>
      </c>
      <c r="E13813">
        <v>216</v>
      </c>
      <c r="F13813">
        <v>3</v>
      </c>
      <c r="G13813">
        <v>521.54999999999995</v>
      </c>
      <c r="H13813" s="1">
        <v>42878</v>
      </c>
      <c r="I13813">
        <v>999999</v>
      </c>
      <c r="J13813">
        <v>469.39499999999998</v>
      </c>
      <c r="K13813">
        <v>239.84649999999999</v>
      </c>
      <c r="L13813" t="s">
        <v>13</v>
      </c>
      <c r="M13813">
        <v>1</v>
      </c>
    </row>
    <row r="13814" spans="1:13" x14ac:dyDescent="0.25">
      <c r="A13814">
        <v>269703</v>
      </c>
      <c r="B13814">
        <v>1</v>
      </c>
      <c r="C13814" s="1">
        <v>42875</v>
      </c>
      <c r="D13814">
        <v>1863336</v>
      </c>
      <c r="E13814">
        <v>648</v>
      </c>
      <c r="F13814">
        <v>2</v>
      </c>
      <c r="G13814">
        <v>118.5</v>
      </c>
      <c r="H13814" s="1">
        <v>42878</v>
      </c>
      <c r="I13814">
        <v>999999</v>
      </c>
      <c r="J13814">
        <v>118.5</v>
      </c>
      <c r="K13814">
        <v>60.42</v>
      </c>
      <c r="L13814" t="s">
        <v>13</v>
      </c>
      <c r="M13814">
        <v>1</v>
      </c>
    </row>
    <row r="13815" spans="1:13" x14ac:dyDescent="0.25">
      <c r="A13815">
        <v>269703</v>
      </c>
      <c r="B13815">
        <v>2</v>
      </c>
      <c r="C13815" s="1">
        <v>42875</v>
      </c>
      <c r="D13815">
        <v>1863336</v>
      </c>
      <c r="E13815">
        <v>1596</v>
      </c>
      <c r="F13815">
        <v>1</v>
      </c>
      <c r="G13815">
        <v>16.457999999999998</v>
      </c>
      <c r="H13815" s="1">
        <v>42878</v>
      </c>
      <c r="I13815">
        <v>999999</v>
      </c>
      <c r="J13815">
        <v>14.1538</v>
      </c>
      <c r="K13815">
        <v>7.5659999999999998</v>
      </c>
      <c r="L13815" t="s">
        <v>13</v>
      </c>
      <c r="M13815">
        <v>1</v>
      </c>
    </row>
    <row r="13816" spans="1:13" x14ac:dyDescent="0.25">
      <c r="A13816">
        <v>269703</v>
      </c>
      <c r="B13816">
        <v>3</v>
      </c>
      <c r="C13816" s="1">
        <v>42875</v>
      </c>
      <c r="D13816">
        <v>1863336</v>
      </c>
      <c r="E13816">
        <v>1411</v>
      </c>
      <c r="F13816">
        <v>1</v>
      </c>
      <c r="G13816">
        <v>375.2</v>
      </c>
      <c r="H13816" s="1">
        <v>42878</v>
      </c>
      <c r="I13816">
        <v>999999</v>
      </c>
      <c r="J13816">
        <v>371.44799999999998</v>
      </c>
      <c r="K13816">
        <v>172.536</v>
      </c>
      <c r="L13816" t="s">
        <v>13</v>
      </c>
      <c r="M13816">
        <v>1</v>
      </c>
    </row>
    <row r="13817" spans="1:13" x14ac:dyDescent="0.25">
      <c r="A13817">
        <v>269704</v>
      </c>
      <c r="B13817">
        <v>0</v>
      </c>
      <c r="C13817" s="1">
        <v>42875</v>
      </c>
      <c r="D13817">
        <v>809101</v>
      </c>
      <c r="E13817">
        <v>2491</v>
      </c>
      <c r="F13817">
        <v>1</v>
      </c>
      <c r="G13817">
        <v>34.985999999999997</v>
      </c>
      <c r="H13817" s="1">
        <v>42878</v>
      </c>
      <c r="I13817">
        <v>999999</v>
      </c>
      <c r="J13817">
        <v>30.087900000000001</v>
      </c>
      <c r="K13817">
        <v>17.835999999999999</v>
      </c>
      <c r="L13817" t="s">
        <v>14</v>
      </c>
      <c r="M13817">
        <v>0.89449999999999996</v>
      </c>
    </row>
    <row r="13818" spans="1:13" x14ac:dyDescent="0.25">
      <c r="A13818">
        <v>269704</v>
      </c>
      <c r="B13818">
        <v>1</v>
      </c>
      <c r="C13818" s="1">
        <v>42875</v>
      </c>
      <c r="D13818">
        <v>809101</v>
      </c>
      <c r="E13818">
        <v>806</v>
      </c>
      <c r="F13818">
        <v>2</v>
      </c>
      <c r="G13818">
        <v>23.85</v>
      </c>
      <c r="H13818" s="1">
        <v>42878</v>
      </c>
      <c r="I13818">
        <v>999999</v>
      </c>
      <c r="J13818">
        <v>23.85</v>
      </c>
      <c r="K13818">
        <v>12.164999999999999</v>
      </c>
      <c r="L13818" t="s">
        <v>14</v>
      </c>
      <c r="M13818">
        <v>0.89449999999999996</v>
      </c>
    </row>
    <row r="13819" spans="1:13" x14ac:dyDescent="0.25">
      <c r="A13819">
        <v>269704</v>
      </c>
      <c r="B13819">
        <v>2</v>
      </c>
      <c r="C13819" s="1">
        <v>42875</v>
      </c>
      <c r="D13819">
        <v>809101</v>
      </c>
      <c r="E13819">
        <v>616</v>
      </c>
      <c r="F13819">
        <v>7</v>
      </c>
      <c r="G13819">
        <v>748.5</v>
      </c>
      <c r="H13819" s="1">
        <v>42878</v>
      </c>
      <c r="I13819">
        <v>999999</v>
      </c>
      <c r="J13819">
        <v>748.5</v>
      </c>
      <c r="K13819">
        <v>381.6</v>
      </c>
      <c r="L13819" t="s">
        <v>14</v>
      </c>
      <c r="M13819">
        <v>0.89449999999999996</v>
      </c>
    </row>
    <row r="13820" spans="1:13" x14ac:dyDescent="0.25">
      <c r="A13820">
        <v>269704</v>
      </c>
      <c r="B13820">
        <v>3</v>
      </c>
      <c r="C13820" s="1">
        <v>42875</v>
      </c>
      <c r="D13820">
        <v>809101</v>
      </c>
      <c r="E13820">
        <v>1646</v>
      </c>
      <c r="F13820">
        <v>5</v>
      </c>
      <c r="G13820">
        <v>207.98699999999999</v>
      </c>
      <c r="H13820" s="1">
        <v>42878</v>
      </c>
      <c r="I13820">
        <v>999999</v>
      </c>
      <c r="J13820">
        <v>183.02850000000001</v>
      </c>
      <c r="K13820">
        <v>95.641000000000005</v>
      </c>
      <c r="L13820" t="s">
        <v>14</v>
      </c>
      <c r="M13820">
        <v>0.89449999999999996</v>
      </c>
    </row>
    <row r="13821" spans="1:13" x14ac:dyDescent="0.25">
      <c r="A13821">
        <v>269705</v>
      </c>
      <c r="B13821">
        <v>0</v>
      </c>
      <c r="C13821" s="1">
        <v>42875</v>
      </c>
      <c r="D13821">
        <v>1523499</v>
      </c>
      <c r="E13821">
        <v>1609</v>
      </c>
      <c r="F13821">
        <v>5</v>
      </c>
      <c r="G13821">
        <v>337.98700000000002</v>
      </c>
      <c r="H13821" s="1">
        <v>42875</v>
      </c>
      <c r="I13821">
        <v>570</v>
      </c>
      <c r="J13821">
        <v>324.46749999999997</v>
      </c>
      <c r="K13821">
        <v>111.982</v>
      </c>
      <c r="L13821" t="s">
        <v>13</v>
      </c>
      <c r="M13821">
        <v>1</v>
      </c>
    </row>
    <row r="13822" spans="1:13" x14ac:dyDescent="0.25">
      <c r="A13822">
        <v>269705</v>
      </c>
      <c r="B13822">
        <v>1</v>
      </c>
      <c r="C13822" s="1">
        <v>42875</v>
      </c>
      <c r="D13822">
        <v>1523499</v>
      </c>
      <c r="E13822">
        <v>781</v>
      </c>
      <c r="F13822">
        <v>2</v>
      </c>
      <c r="G13822">
        <v>24.75</v>
      </c>
      <c r="H13822" s="1">
        <v>42875</v>
      </c>
      <c r="I13822">
        <v>570</v>
      </c>
      <c r="J13822">
        <v>24.75</v>
      </c>
      <c r="K13822">
        <v>11.385</v>
      </c>
      <c r="L13822" t="s">
        <v>13</v>
      </c>
      <c r="M13822">
        <v>1</v>
      </c>
    </row>
    <row r="13823" spans="1:13" x14ac:dyDescent="0.25">
      <c r="A13823">
        <v>269705</v>
      </c>
      <c r="B13823">
        <v>2</v>
      </c>
      <c r="C13823" s="1">
        <v>42875</v>
      </c>
      <c r="D13823">
        <v>1523499</v>
      </c>
      <c r="E13823">
        <v>1704</v>
      </c>
      <c r="F13823">
        <v>1</v>
      </c>
      <c r="G13823">
        <v>6.2910000000000004</v>
      </c>
      <c r="H13823" s="1">
        <v>42875</v>
      </c>
      <c r="I13823">
        <v>570</v>
      </c>
      <c r="J13823">
        <v>5.6619000000000002</v>
      </c>
      <c r="K13823">
        <v>3.2040000000000002</v>
      </c>
      <c r="L13823" t="s">
        <v>13</v>
      </c>
      <c r="M13823">
        <v>1</v>
      </c>
    </row>
    <row r="13824" spans="1:13" x14ac:dyDescent="0.25">
      <c r="A13824">
        <v>269705</v>
      </c>
      <c r="B13824">
        <v>3</v>
      </c>
      <c r="C13824" s="1">
        <v>42875</v>
      </c>
      <c r="D13824">
        <v>1523499</v>
      </c>
      <c r="E13824">
        <v>913</v>
      </c>
      <c r="F13824">
        <v>2</v>
      </c>
      <c r="G13824">
        <v>143.85</v>
      </c>
      <c r="H13824" s="1">
        <v>42875</v>
      </c>
      <c r="I13824">
        <v>570</v>
      </c>
      <c r="J13824">
        <v>129.465</v>
      </c>
      <c r="K13824">
        <v>66.150000000000006</v>
      </c>
      <c r="L13824" t="s">
        <v>13</v>
      </c>
      <c r="M13824">
        <v>1</v>
      </c>
    </row>
    <row r="13825" spans="1:13" x14ac:dyDescent="0.25">
      <c r="A13825">
        <v>269705</v>
      </c>
      <c r="B13825">
        <v>4</v>
      </c>
      <c r="C13825" s="1">
        <v>42875</v>
      </c>
      <c r="D13825">
        <v>1523499</v>
      </c>
      <c r="E13825">
        <v>119</v>
      </c>
      <c r="F13825">
        <v>3</v>
      </c>
      <c r="G13825">
        <v>113.9905</v>
      </c>
      <c r="H13825" s="1">
        <v>42875</v>
      </c>
      <c r="I13825">
        <v>570</v>
      </c>
      <c r="J13825">
        <v>99.171700000000001</v>
      </c>
      <c r="K13825">
        <v>58.111499999999999</v>
      </c>
      <c r="L13825" t="s">
        <v>13</v>
      </c>
      <c r="M13825">
        <v>1</v>
      </c>
    </row>
    <row r="13826" spans="1:13" x14ac:dyDescent="0.25">
      <c r="A13826">
        <v>269900</v>
      </c>
      <c r="B13826">
        <v>0</v>
      </c>
      <c r="C13826" s="1">
        <v>42877</v>
      </c>
      <c r="D13826">
        <v>1811019</v>
      </c>
      <c r="E13826">
        <v>374</v>
      </c>
      <c r="F13826">
        <v>4</v>
      </c>
      <c r="G13826">
        <v>1948.5</v>
      </c>
      <c r="H13826" s="1">
        <v>42877</v>
      </c>
      <c r="I13826">
        <v>510</v>
      </c>
      <c r="J13826">
        <v>1948.5</v>
      </c>
      <c r="K13826">
        <v>645.57000000000005</v>
      </c>
      <c r="L13826" t="s">
        <v>13</v>
      </c>
      <c r="M13826">
        <v>1</v>
      </c>
    </row>
    <row r="13827" spans="1:13" x14ac:dyDescent="0.25">
      <c r="A13827">
        <v>269900</v>
      </c>
      <c r="B13827">
        <v>1</v>
      </c>
      <c r="C13827" s="1">
        <v>42877</v>
      </c>
      <c r="D13827">
        <v>1811019</v>
      </c>
      <c r="E13827">
        <v>1554</v>
      </c>
      <c r="F13827">
        <v>2</v>
      </c>
      <c r="G13827">
        <v>417.2</v>
      </c>
      <c r="H13827" s="1">
        <v>42877</v>
      </c>
      <c r="I13827">
        <v>510</v>
      </c>
      <c r="J13827">
        <v>367.13600000000002</v>
      </c>
      <c r="K13827">
        <v>191.85599999999999</v>
      </c>
      <c r="L13827" t="s">
        <v>13</v>
      </c>
      <c r="M13827">
        <v>1</v>
      </c>
    </row>
    <row r="13828" spans="1:13" x14ac:dyDescent="0.25">
      <c r="A13828">
        <v>269901</v>
      </c>
      <c r="B13828">
        <v>0</v>
      </c>
      <c r="C13828" s="1">
        <v>42877</v>
      </c>
      <c r="D13828">
        <v>1737219</v>
      </c>
      <c r="E13828">
        <v>2084</v>
      </c>
      <c r="F13828">
        <v>7</v>
      </c>
      <c r="G13828">
        <v>85.491</v>
      </c>
      <c r="H13828" s="1">
        <v>42877</v>
      </c>
      <c r="I13828">
        <v>550</v>
      </c>
      <c r="J13828">
        <v>81.216399999999993</v>
      </c>
      <c r="K13828">
        <v>43.587000000000003</v>
      </c>
      <c r="L13828" t="s">
        <v>13</v>
      </c>
      <c r="M13828">
        <v>1</v>
      </c>
    </row>
    <row r="13829" spans="1:13" x14ac:dyDescent="0.25">
      <c r="A13829">
        <v>269901</v>
      </c>
      <c r="B13829">
        <v>1</v>
      </c>
      <c r="C13829" s="1">
        <v>42877</v>
      </c>
      <c r="D13829">
        <v>1737219</v>
      </c>
      <c r="E13829">
        <v>2402</v>
      </c>
      <c r="F13829">
        <v>10</v>
      </c>
      <c r="G13829">
        <v>179.99100000000001</v>
      </c>
      <c r="H13829" s="1">
        <v>42877</v>
      </c>
      <c r="I13829">
        <v>550</v>
      </c>
      <c r="J13829">
        <v>179.99100000000001</v>
      </c>
      <c r="K13829">
        <v>91.763999999999996</v>
      </c>
      <c r="L13829" t="s">
        <v>13</v>
      </c>
      <c r="M13829">
        <v>1</v>
      </c>
    </row>
    <row r="13830" spans="1:13" x14ac:dyDescent="0.25">
      <c r="A13830">
        <v>270000</v>
      </c>
      <c r="B13830">
        <v>0</v>
      </c>
      <c r="C13830" s="1">
        <v>42878</v>
      </c>
      <c r="D13830">
        <v>1266410</v>
      </c>
      <c r="E13830">
        <v>2474</v>
      </c>
      <c r="F13830">
        <v>1</v>
      </c>
      <c r="G13830">
        <v>26.991</v>
      </c>
      <c r="H13830" s="1">
        <v>42883</v>
      </c>
      <c r="I13830">
        <v>999999</v>
      </c>
      <c r="J13830">
        <v>26.991</v>
      </c>
      <c r="K13830">
        <v>13.760999999999999</v>
      </c>
      <c r="L13830" t="s">
        <v>13</v>
      </c>
      <c r="M13830">
        <v>1</v>
      </c>
    </row>
    <row r="13831" spans="1:13" x14ac:dyDescent="0.25">
      <c r="A13831">
        <v>270000</v>
      </c>
      <c r="B13831">
        <v>1</v>
      </c>
      <c r="C13831" s="1">
        <v>42878</v>
      </c>
      <c r="D13831">
        <v>1266410</v>
      </c>
      <c r="E13831">
        <v>1482</v>
      </c>
      <c r="F13831">
        <v>3</v>
      </c>
      <c r="G13831">
        <v>334.6</v>
      </c>
      <c r="H13831" s="1">
        <v>42883</v>
      </c>
      <c r="I13831">
        <v>999999</v>
      </c>
      <c r="J13831">
        <v>307.83199999999999</v>
      </c>
      <c r="K13831">
        <v>153.874</v>
      </c>
      <c r="L13831" t="s">
        <v>13</v>
      </c>
      <c r="M13831">
        <v>1</v>
      </c>
    </row>
    <row r="13832" spans="1:13" x14ac:dyDescent="0.25">
      <c r="A13832">
        <v>270001</v>
      </c>
      <c r="B13832">
        <v>0</v>
      </c>
      <c r="C13832" s="1">
        <v>42878</v>
      </c>
      <c r="D13832">
        <v>1152536</v>
      </c>
      <c r="E13832">
        <v>1576</v>
      </c>
      <c r="F13832">
        <v>1</v>
      </c>
      <c r="G13832">
        <v>16.887</v>
      </c>
      <c r="H13832" s="1">
        <v>42878</v>
      </c>
      <c r="I13832">
        <v>380</v>
      </c>
      <c r="J13832">
        <v>15.367100000000001</v>
      </c>
      <c r="K13832">
        <v>8.6059999999999999</v>
      </c>
      <c r="L13832" t="s">
        <v>16</v>
      </c>
      <c r="M13832">
        <v>0.77100000000000002</v>
      </c>
    </row>
    <row r="13833" spans="1:13" x14ac:dyDescent="0.25">
      <c r="A13833">
        <v>270001</v>
      </c>
      <c r="B13833">
        <v>1</v>
      </c>
      <c r="C13833" s="1">
        <v>42878</v>
      </c>
      <c r="D13833">
        <v>1152536</v>
      </c>
      <c r="E13833">
        <v>1410</v>
      </c>
      <c r="F13833">
        <v>2</v>
      </c>
      <c r="G13833">
        <v>322</v>
      </c>
      <c r="H13833" s="1">
        <v>42878</v>
      </c>
      <c r="I13833">
        <v>380</v>
      </c>
      <c r="J13833">
        <v>280.14</v>
      </c>
      <c r="K13833">
        <v>148.078</v>
      </c>
      <c r="L13833" t="s">
        <v>16</v>
      </c>
      <c r="M13833">
        <v>0.77100000000000002</v>
      </c>
    </row>
    <row r="13834" spans="1:13" x14ac:dyDescent="0.25">
      <c r="A13834">
        <v>270002</v>
      </c>
      <c r="B13834">
        <v>0</v>
      </c>
      <c r="C13834" s="1">
        <v>42878</v>
      </c>
      <c r="D13834">
        <v>24415</v>
      </c>
      <c r="E13834">
        <v>1660</v>
      </c>
      <c r="F13834">
        <v>1</v>
      </c>
      <c r="G13834">
        <v>376.98700000000002</v>
      </c>
      <c r="H13834" s="1">
        <v>42878</v>
      </c>
      <c r="I13834">
        <v>60</v>
      </c>
      <c r="J13834">
        <v>376.98700000000002</v>
      </c>
      <c r="K13834">
        <v>124.904</v>
      </c>
      <c r="L13834" t="s">
        <v>17</v>
      </c>
      <c r="M13834">
        <v>1.3321000000000001</v>
      </c>
    </row>
    <row r="13835" spans="1:13" x14ac:dyDescent="0.25">
      <c r="A13835">
        <v>270002</v>
      </c>
      <c r="B13835">
        <v>1</v>
      </c>
      <c r="C13835" s="1">
        <v>42878</v>
      </c>
      <c r="D13835">
        <v>24415</v>
      </c>
      <c r="E13835">
        <v>975</v>
      </c>
      <c r="F13835">
        <v>1</v>
      </c>
      <c r="G13835">
        <v>181.5</v>
      </c>
      <c r="H13835" s="1">
        <v>42878</v>
      </c>
      <c r="I13835">
        <v>60</v>
      </c>
      <c r="J13835">
        <v>161.535</v>
      </c>
      <c r="K13835">
        <v>83.468000000000004</v>
      </c>
      <c r="L13835" t="s">
        <v>17</v>
      </c>
      <c r="M13835">
        <v>1.3321000000000001</v>
      </c>
    </row>
    <row r="13836" spans="1:13" x14ac:dyDescent="0.25">
      <c r="A13836">
        <v>270002</v>
      </c>
      <c r="B13836">
        <v>2</v>
      </c>
      <c r="C13836" s="1">
        <v>42878</v>
      </c>
      <c r="D13836">
        <v>24415</v>
      </c>
      <c r="E13836">
        <v>1694</v>
      </c>
      <c r="F13836">
        <v>7</v>
      </c>
      <c r="G13836">
        <v>7.992</v>
      </c>
      <c r="H13836" s="1">
        <v>42878</v>
      </c>
      <c r="I13836">
        <v>60</v>
      </c>
      <c r="J13836">
        <v>6.9530000000000003</v>
      </c>
      <c r="K13836">
        <v>3.6720000000000002</v>
      </c>
      <c r="L13836" t="s">
        <v>17</v>
      </c>
      <c r="M13836">
        <v>1.3321000000000001</v>
      </c>
    </row>
    <row r="13837" spans="1:13" x14ac:dyDescent="0.25">
      <c r="A13837">
        <v>270100</v>
      </c>
      <c r="B13837">
        <v>0</v>
      </c>
      <c r="C13837" s="1">
        <v>42879</v>
      </c>
      <c r="D13837">
        <v>1010453</v>
      </c>
      <c r="E13837">
        <v>619</v>
      </c>
      <c r="F13837">
        <v>5</v>
      </c>
      <c r="G13837">
        <v>376.5</v>
      </c>
      <c r="H13837" s="1">
        <v>42881</v>
      </c>
      <c r="I13837">
        <v>999999</v>
      </c>
      <c r="J13837">
        <v>372.73500000000001</v>
      </c>
      <c r="K13837">
        <v>173.14500000000001</v>
      </c>
      <c r="L13837" t="s">
        <v>16</v>
      </c>
      <c r="M13837">
        <v>0.77139999999999997</v>
      </c>
    </row>
    <row r="13838" spans="1:13" x14ac:dyDescent="0.25">
      <c r="A13838">
        <v>270100</v>
      </c>
      <c r="B13838">
        <v>1</v>
      </c>
      <c r="C13838" s="1">
        <v>42879</v>
      </c>
      <c r="D13838">
        <v>1010453</v>
      </c>
      <c r="E13838">
        <v>1576</v>
      </c>
      <c r="F13838">
        <v>2</v>
      </c>
      <c r="G13838">
        <v>16.887</v>
      </c>
      <c r="H13838" s="1">
        <v>42881</v>
      </c>
      <c r="I13838">
        <v>999999</v>
      </c>
      <c r="J13838">
        <v>15.029400000000001</v>
      </c>
      <c r="K13838">
        <v>8.6059999999999999</v>
      </c>
      <c r="L13838" t="s">
        <v>16</v>
      </c>
      <c r="M13838">
        <v>0.77139999999999997</v>
      </c>
    </row>
    <row r="13839" spans="1:13" x14ac:dyDescent="0.25">
      <c r="A13839">
        <v>270100</v>
      </c>
      <c r="B13839">
        <v>2</v>
      </c>
      <c r="C13839" s="1">
        <v>42879</v>
      </c>
      <c r="D13839">
        <v>1010453</v>
      </c>
      <c r="E13839">
        <v>1711</v>
      </c>
      <c r="F13839">
        <v>1</v>
      </c>
      <c r="G13839">
        <v>63.116999999999997</v>
      </c>
      <c r="H13839" s="1">
        <v>42881</v>
      </c>
      <c r="I13839">
        <v>999999</v>
      </c>
      <c r="J13839">
        <v>63.116999999999997</v>
      </c>
      <c r="K13839">
        <v>29.024999999999999</v>
      </c>
      <c r="L13839" t="s">
        <v>16</v>
      </c>
      <c r="M13839">
        <v>0.77139999999999997</v>
      </c>
    </row>
    <row r="13840" spans="1:13" x14ac:dyDescent="0.25">
      <c r="A13840">
        <v>270100</v>
      </c>
      <c r="B13840">
        <v>3</v>
      </c>
      <c r="C13840" s="1">
        <v>42879</v>
      </c>
      <c r="D13840">
        <v>1010453</v>
      </c>
      <c r="E13840">
        <v>713</v>
      </c>
      <c r="F13840">
        <v>4</v>
      </c>
      <c r="G13840">
        <v>240</v>
      </c>
      <c r="H13840" s="1">
        <v>42881</v>
      </c>
      <c r="I13840">
        <v>999999</v>
      </c>
      <c r="J13840">
        <v>208.8</v>
      </c>
      <c r="K13840">
        <v>110.37</v>
      </c>
      <c r="L13840" t="s">
        <v>16</v>
      </c>
      <c r="M13840">
        <v>0.77139999999999997</v>
      </c>
    </row>
    <row r="13841" spans="1:13" x14ac:dyDescent="0.25">
      <c r="A13841">
        <v>270100</v>
      </c>
      <c r="B13841">
        <v>4</v>
      </c>
      <c r="C13841" s="1">
        <v>42879</v>
      </c>
      <c r="D13841">
        <v>1010453</v>
      </c>
      <c r="E13841">
        <v>1454</v>
      </c>
      <c r="F13841">
        <v>2</v>
      </c>
      <c r="G13841">
        <v>278.60000000000002</v>
      </c>
      <c r="H13841" s="1">
        <v>42881</v>
      </c>
      <c r="I13841">
        <v>999999</v>
      </c>
      <c r="J13841">
        <v>253.52600000000001</v>
      </c>
      <c r="K13841">
        <v>128.114</v>
      </c>
      <c r="L13841" t="s">
        <v>16</v>
      </c>
      <c r="M13841">
        <v>0.77139999999999997</v>
      </c>
    </row>
    <row r="13842" spans="1:13" x14ac:dyDescent="0.25">
      <c r="A13842">
        <v>270101</v>
      </c>
      <c r="B13842">
        <v>0</v>
      </c>
      <c r="C13842" s="1">
        <v>42879</v>
      </c>
      <c r="D13842">
        <v>665260</v>
      </c>
      <c r="E13842">
        <v>91</v>
      </c>
      <c r="F13842">
        <v>2</v>
      </c>
      <c r="G13842">
        <v>134.99100000000001</v>
      </c>
      <c r="H13842" s="1">
        <v>42882</v>
      </c>
      <c r="I13842">
        <v>999999</v>
      </c>
      <c r="J13842">
        <v>117.4421</v>
      </c>
      <c r="K13842">
        <v>44.720999999999997</v>
      </c>
      <c r="L13842" t="s">
        <v>14</v>
      </c>
      <c r="M13842">
        <v>0.89339999999999997</v>
      </c>
    </row>
    <row r="13843" spans="1:13" x14ac:dyDescent="0.25">
      <c r="A13843">
        <v>270101</v>
      </c>
      <c r="B13843">
        <v>1</v>
      </c>
      <c r="C13843" s="1">
        <v>42879</v>
      </c>
      <c r="D13843">
        <v>665260</v>
      </c>
      <c r="E13843">
        <v>1540</v>
      </c>
      <c r="F13843">
        <v>1</v>
      </c>
      <c r="G13843">
        <v>532</v>
      </c>
      <c r="H13843" s="1">
        <v>42882</v>
      </c>
      <c r="I13843">
        <v>999999</v>
      </c>
      <c r="J13843">
        <v>468.16</v>
      </c>
      <c r="K13843">
        <v>176.26</v>
      </c>
      <c r="L13843" t="s">
        <v>14</v>
      </c>
      <c r="M13843">
        <v>0.89339999999999997</v>
      </c>
    </row>
    <row r="13844" spans="1:13" x14ac:dyDescent="0.25">
      <c r="A13844">
        <v>270102</v>
      </c>
      <c r="B13844">
        <v>0</v>
      </c>
      <c r="C13844" s="1">
        <v>42879</v>
      </c>
      <c r="D13844">
        <v>339399</v>
      </c>
      <c r="E13844">
        <v>551</v>
      </c>
      <c r="F13844">
        <v>1</v>
      </c>
      <c r="G13844">
        <v>3442.5</v>
      </c>
      <c r="H13844" s="1">
        <v>42881</v>
      </c>
      <c r="I13844">
        <v>999999</v>
      </c>
      <c r="J13844">
        <v>2960.55</v>
      </c>
      <c r="K13844">
        <v>1140.57</v>
      </c>
      <c r="L13844" t="s">
        <v>15</v>
      </c>
      <c r="M13844">
        <v>1.3499000000000001</v>
      </c>
    </row>
    <row r="13845" spans="1:13" x14ac:dyDescent="0.25">
      <c r="A13845">
        <v>270103</v>
      </c>
      <c r="B13845">
        <v>0</v>
      </c>
      <c r="C13845" s="1">
        <v>42879</v>
      </c>
      <c r="D13845">
        <v>1591870</v>
      </c>
      <c r="E13845">
        <v>895</v>
      </c>
      <c r="F13845">
        <v>1</v>
      </c>
      <c r="G13845">
        <v>62.594999999999999</v>
      </c>
      <c r="H13845" s="1">
        <v>42879</v>
      </c>
      <c r="I13845">
        <v>465</v>
      </c>
      <c r="J13845">
        <v>62.594999999999999</v>
      </c>
      <c r="K13845">
        <v>31.92</v>
      </c>
      <c r="L13845" t="s">
        <v>13</v>
      </c>
      <c r="M13845">
        <v>1</v>
      </c>
    </row>
    <row r="13846" spans="1:13" x14ac:dyDescent="0.25">
      <c r="A13846">
        <v>270200</v>
      </c>
      <c r="B13846">
        <v>0</v>
      </c>
      <c r="C13846" s="1">
        <v>42880</v>
      </c>
      <c r="D13846">
        <v>1550574</v>
      </c>
      <c r="E13846">
        <v>1359</v>
      </c>
      <c r="F13846">
        <v>1</v>
      </c>
      <c r="G13846">
        <v>60.186</v>
      </c>
      <c r="H13846" s="1">
        <v>42884</v>
      </c>
      <c r="I13846">
        <v>999999</v>
      </c>
      <c r="J13846">
        <v>57.176699999999997</v>
      </c>
      <c r="K13846">
        <v>19.936</v>
      </c>
      <c r="L13846" t="s">
        <v>13</v>
      </c>
      <c r="M13846">
        <v>1</v>
      </c>
    </row>
    <row r="13847" spans="1:13" x14ac:dyDescent="0.25">
      <c r="A13847">
        <v>270201</v>
      </c>
      <c r="B13847">
        <v>0</v>
      </c>
      <c r="C13847" s="1">
        <v>42880</v>
      </c>
      <c r="D13847">
        <v>1651649</v>
      </c>
      <c r="E13847">
        <v>1562</v>
      </c>
      <c r="F13847">
        <v>4</v>
      </c>
      <c r="G13847">
        <v>333.2</v>
      </c>
      <c r="H13847" s="1">
        <v>42880</v>
      </c>
      <c r="I13847">
        <v>480</v>
      </c>
      <c r="J13847">
        <v>333.2</v>
      </c>
      <c r="K13847">
        <v>153.22999999999999</v>
      </c>
      <c r="L13847" t="s">
        <v>13</v>
      </c>
      <c r="M13847">
        <v>1</v>
      </c>
    </row>
    <row r="13848" spans="1:13" x14ac:dyDescent="0.25">
      <c r="A13848">
        <v>270201</v>
      </c>
      <c r="B13848">
        <v>1</v>
      </c>
      <c r="C13848" s="1">
        <v>42880</v>
      </c>
      <c r="D13848">
        <v>1651649</v>
      </c>
      <c r="E13848">
        <v>1600</v>
      </c>
      <c r="F13848">
        <v>1</v>
      </c>
      <c r="G13848">
        <v>75.244</v>
      </c>
      <c r="H13848" s="1">
        <v>42880</v>
      </c>
      <c r="I13848">
        <v>480</v>
      </c>
      <c r="J13848">
        <v>75.244</v>
      </c>
      <c r="K13848">
        <v>34.606000000000002</v>
      </c>
      <c r="L13848" t="s">
        <v>13</v>
      </c>
      <c r="M13848">
        <v>1</v>
      </c>
    </row>
    <row r="13849" spans="1:13" x14ac:dyDescent="0.25">
      <c r="A13849">
        <v>270201</v>
      </c>
      <c r="B13849">
        <v>2</v>
      </c>
      <c r="C13849" s="1">
        <v>42880</v>
      </c>
      <c r="D13849">
        <v>1651649</v>
      </c>
      <c r="E13849">
        <v>282</v>
      </c>
      <c r="F13849">
        <v>2</v>
      </c>
      <c r="G13849">
        <v>388.55</v>
      </c>
      <c r="H13849" s="1">
        <v>42880</v>
      </c>
      <c r="I13849">
        <v>480</v>
      </c>
      <c r="J13849">
        <v>349.69499999999999</v>
      </c>
      <c r="K13849">
        <v>198.09399999999999</v>
      </c>
      <c r="L13849" t="s">
        <v>13</v>
      </c>
      <c r="M13849">
        <v>1</v>
      </c>
    </row>
    <row r="13850" spans="1:13" x14ac:dyDescent="0.25">
      <c r="A13850">
        <v>270201</v>
      </c>
      <c r="B13850">
        <v>3</v>
      </c>
      <c r="C13850" s="1">
        <v>42880</v>
      </c>
      <c r="D13850">
        <v>1651649</v>
      </c>
      <c r="E13850">
        <v>1674</v>
      </c>
      <c r="F13850">
        <v>4</v>
      </c>
      <c r="G13850">
        <v>6.2910000000000004</v>
      </c>
      <c r="H13850" s="1">
        <v>42880</v>
      </c>
      <c r="I13850">
        <v>480</v>
      </c>
      <c r="J13850">
        <v>5.5359999999999996</v>
      </c>
      <c r="K13850">
        <v>3.2040000000000002</v>
      </c>
      <c r="L13850" t="s">
        <v>13</v>
      </c>
      <c r="M13850">
        <v>1</v>
      </c>
    </row>
    <row r="13851" spans="1:13" x14ac:dyDescent="0.25">
      <c r="A13851">
        <v>270201</v>
      </c>
      <c r="B13851">
        <v>4</v>
      </c>
      <c r="C13851" s="1">
        <v>42880</v>
      </c>
      <c r="D13851">
        <v>1651649</v>
      </c>
      <c r="E13851">
        <v>166</v>
      </c>
      <c r="F13851">
        <v>2</v>
      </c>
      <c r="G13851">
        <v>113.05</v>
      </c>
      <c r="H13851" s="1">
        <v>42880</v>
      </c>
      <c r="I13851">
        <v>480</v>
      </c>
      <c r="J13851">
        <v>100.61450000000001</v>
      </c>
      <c r="K13851">
        <v>51.984000000000002</v>
      </c>
      <c r="L13851" t="s">
        <v>13</v>
      </c>
      <c r="M13851">
        <v>1</v>
      </c>
    </row>
    <row r="13852" spans="1:13" x14ac:dyDescent="0.25">
      <c r="A13852">
        <v>270201</v>
      </c>
      <c r="B13852">
        <v>5</v>
      </c>
      <c r="C13852" s="1">
        <v>42880</v>
      </c>
      <c r="D13852">
        <v>1651649</v>
      </c>
      <c r="E13852">
        <v>1558</v>
      </c>
      <c r="F13852">
        <v>7</v>
      </c>
      <c r="G13852">
        <v>532</v>
      </c>
      <c r="H13852" s="1">
        <v>42880</v>
      </c>
      <c r="I13852">
        <v>480</v>
      </c>
      <c r="J13852">
        <v>532</v>
      </c>
      <c r="K13852">
        <v>176.26</v>
      </c>
      <c r="L13852" t="s">
        <v>13</v>
      </c>
      <c r="M13852">
        <v>1</v>
      </c>
    </row>
    <row r="13853" spans="1:13" x14ac:dyDescent="0.25">
      <c r="A13853">
        <v>270202</v>
      </c>
      <c r="B13853">
        <v>0</v>
      </c>
      <c r="C13853" s="1">
        <v>42880</v>
      </c>
      <c r="D13853">
        <v>179032</v>
      </c>
      <c r="E13853">
        <v>490</v>
      </c>
      <c r="F13853">
        <v>5</v>
      </c>
      <c r="G13853">
        <v>1303.5</v>
      </c>
      <c r="H13853" s="1">
        <v>42881</v>
      </c>
      <c r="I13853">
        <v>999999</v>
      </c>
      <c r="J13853">
        <v>1147.08</v>
      </c>
      <c r="K13853">
        <v>431.88</v>
      </c>
      <c r="L13853" t="s">
        <v>17</v>
      </c>
      <c r="M13853">
        <v>1.3395999999999999</v>
      </c>
    </row>
    <row r="13854" spans="1:13" x14ac:dyDescent="0.25">
      <c r="A13854">
        <v>270202</v>
      </c>
      <c r="B13854">
        <v>1</v>
      </c>
      <c r="C13854" s="1">
        <v>42880</v>
      </c>
      <c r="D13854">
        <v>179032</v>
      </c>
      <c r="E13854">
        <v>645</v>
      </c>
      <c r="F13854">
        <v>4</v>
      </c>
      <c r="G13854">
        <v>313.5</v>
      </c>
      <c r="H13854" s="1">
        <v>42881</v>
      </c>
      <c r="I13854">
        <v>999999</v>
      </c>
      <c r="J13854">
        <v>313.5</v>
      </c>
      <c r="K13854">
        <v>103.875</v>
      </c>
      <c r="L13854" t="s">
        <v>17</v>
      </c>
      <c r="M13854">
        <v>1.3395999999999999</v>
      </c>
    </row>
    <row r="13855" spans="1:13" x14ac:dyDescent="0.25">
      <c r="A13855">
        <v>270202</v>
      </c>
      <c r="B13855">
        <v>2</v>
      </c>
      <c r="C13855" s="1">
        <v>42880</v>
      </c>
      <c r="D13855">
        <v>179032</v>
      </c>
      <c r="E13855">
        <v>2087</v>
      </c>
      <c r="F13855">
        <v>5</v>
      </c>
      <c r="G13855">
        <v>711.9</v>
      </c>
      <c r="H13855" s="1">
        <v>42881</v>
      </c>
      <c r="I13855">
        <v>999999</v>
      </c>
      <c r="J13855">
        <v>690.54300000000001</v>
      </c>
      <c r="K13855">
        <v>327.375</v>
      </c>
      <c r="L13855" t="s">
        <v>17</v>
      </c>
      <c r="M13855">
        <v>1.3395999999999999</v>
      </c>
    </row>
    <row r="13856" spans="1:13" x14ac:dyDescent="0.25">
      <c r="A13856">
        <v>270202</v>
      </c>
      <c r="B13856">
        <v>3</v>
      </c>
      <c r="C13856" s="1">
        <v>42880</v>
      </c>
      <c r="D13856">
        <v>179032</v>
      </c>
      <c r="E13856">
        <v>1568</v>
      </c>
      <c r="F13856">
        <v>1</v>
      </c>
      <c r="G13856">
        <v>392</v>
      </c>
      <c r="H13856" s="1">
        <v>42881</v>
      </c>
      <c r="I13856">
        <v>999999</v>
      </c>
      <c r="J13856">
        <v>360.64</v>
      </c>
      <c r="K13856">
        <v>180.26400000000001</v>
      </c>
      <c r="L13856" t="s">
        <v>17</v>
      </c>
      <c r="M13856">
        <v>1.3395999999999999</v>
      </c>
    </row>
    <row r="13857" spans="1:13" x14ac:dyDescent="0.25">
      <c r="A13857">
        <v>270203</v>
      </c>
      <c r="B13857">
        <v>0</v>
      </c>
      <c r="C13857" s="1">
        <v>42880</v>
      </c>
      <c r="D13857">
        <v>1774451</v>
      </c>
      <c r="E13857">
        <v>626</v>
      </c>
      <c r="F13857">
        <v>3</v>
      </c>
      <c r="G13857">
        <v>343.5</v>
      </c>
      <c r="H13857" s="1">
        <v>42883</v>
      </c>
      <c r="I13857">
        <v>999999</v>
      </c>
      <c r="J13857">
        <v>316.02</v>
      </c>
      <c r="K13857">
        <v>175.125</v>
      </c>
      <c r="L13857" t="s">
        <v>13</v>
      </c>
      <c r="M13857">
        <v>1</v>
      </c>
    </row>
    <row r="13858" spans="1:13" x14ac:dyDescent="0.25">
      <c r="A13858">
        <v>270204</v>
      </c>
      <c r="B13858">
        <v>0</v>
      </c>
      <c r="C13858" s="1">
        <v>42880</v>
      </c>
      <c r="D13858">
        <v>215228</v>
      </c>
      <c r="E13858">
        <v>1607</v>
      </c>
      <c r="F13858">
        <v>9</v>
      </c>
      <c r="G13858">
        <v>233.98699999999999</v>
      </c>
      <c r="H13858" s="1">
        <v>42880</v>
      </c>
      <c r="I13858">
        <v>72</v>
      </c>
      <c r="J13858">
        <v>233.98699999999999</v>
      </c>
      <c r="K13858">
        <v>107.601</v>
      </c>
      <c r="L13858" t="s">
        <v>15</v>
      </c>
      <c r="M13858">
        <v>1.3431999999999999</v>
      </c>
    </row>
    <row r="13859" spans="1:13" x14ac:dyDescent="0.25">
      <c r="A13859">
        <v>270300</v>
      </c>
      <c r="B13859">
        <v>0</v>
      </c>
      <c r="C13859" s="1">
        <v>42881</v>
      </c>
      <c r="D13859">
        <v>1611777</v>
      </c>
      <c r="E13859">
        <v>2158</v>
      </c>
      <c r="F13859">
        <v>2</v>
      </c>
      <c r="G13859">
        <v>1485</v>
      </c>
      <c r="H13859" s="1">
        <v>42882</v>
      </c>
      <c r="I13859">
        <v>999999</v>
      </c>
      <c r="J13859">
        <v>1485</v>
      </c>
      <c r="K13859">
        <v>492.012</v>
      </c>
      <c r="L13859" t="s">
        <v>13</v>
      </c>
      <c r="M13859">
        <v>1</v>
      </c>
    </row>
    <row r="13860" spans="1:13" x14ac:dyDescent="0.25">
      <c r="A13860">
        <v>270300</v>
      </c>
      <c r="B13860">
        <v>1</v>
      </c>
      <c r="C13860" s="1">
        <v>42881</v>
      </c>
      <c r="D13860">
        <v>1611777</v>
      </c>
      <c r="E13860">
        <v>1579</v>
      </c>
      <c r="F13860">
        <v>2</v>
      </c>
      <c r="G13860">
        <v>284.7</v>
      </c>
      <c r="H13860" s="1">
        <v>42882</v>
      </c>
      <c r="I13860">
        <v>999999</v>
      </c>
      <c r="J13860">
        <v>284.7</v>
      </c>
      <c r="K13860">
        <v>94.328000000000003</v>
      </c>
      <c r="L13860" t="s">
        <v>13</v>
      </c>
      <c r="M13860">
        <v>1</v>
      </c>
    </row>
    <row r="13861" spans="1:13" x14ac:dyDescent="0.25">
      <c r="A13861">
        <v>270301</v>
      </c>
      <c r="B13861">
        <v>0</v>
      </c>
      <c r="C13861" s="1">
        <v>42881</v>
      </c>
      <c r="D13861">
        <v>1761592</v>
      </c>
      <c r="E13861">
        <v>1634</v>
      </c>
      <c r="F13861">
        <v>2</v>
      </c>
      <c r="G13861">
        <v>12.987</v>
      </c>
      <c r="H13861" s="1">
        <v>42881</v>
      </c>
      <c r="I13861">
        <v>530</v>
      </c>
      <c r="J13861">
        <v>11.948</v>
      </c>
      <c r="K13861">
        <v>6.617</v>
      </c>
      <c r="L13861" t="s">
        <v>13</v>
      </c>
      <c r="M13861">
        <v>1</v>
      </c>
    </row>
    <row r="13862" spans="1:13" x14ac:dyDescent="0.25">
      <c r="A13862">
        <v>270302</v>
      </c>
      <c r="B13862">
        <v>0</v>
      </c>
      <c r="C13862" s="1">
        <v>42881</v>
      </c>
      <c r="D13862">
        <v>1528440</v>
      </c>
      <c r="E13862">
        <v>2105</v>
      </c>
      <c r="F13862">
        <v>1</v>
      </c>
      <c r="G13862">
        <v>1327.5</v>
      </c>
      <c r="H13862" s="1">
        <v>42881</v>
      </c>
      <c r="I13862">
        <v>450</v>
      </c>
      <c r="J13862">
        <v>1261.125</v>
      </c>
      <c r="K13862">
        <v>439.83</v>
      </c>
      <c r="L13862" t="s">
        <v>13</v>
      </c>
      <c r="M13862">
        <v>1</v>
      </c>
    </row>
    <row r="13863" spans="1:13" x14ac:dyDescent="0.25">
      <c r="A13863">
        <v>270302</v>
      </c>
      <c r="B13863">
        <v>1</v>
      </c>
      <c r="C13863" s="1">
        <v>42881</v>
      </c>
      <c r="D13863">
        <v>1528440</v>
      </c>
      <c r="E13863">
        <v>451</v>
      </c>
      <c r="F13863">
        <v>6</v>
      </c>
      <c r="G13863">
        <v>838.5</v>
      </c>
      <c r="H13863" s="1">
        <v>42881</v>
      </c>
      <c r="I13863">
        <v>450</v>
      </c>
      <c r="J13863">
        <v>721.11</v>
      </c>
      <c r="K13863">
        <v>385.59</v>
      </c>
      <c r="L13863" t="s">
        <v>13</v>
      </c>
      <c r="M13863">
        <v>1</v>
      </c>
    </row>
    <row r="13864" spans="1:13" x14ac:dyDescent="0.25">
      <c r="A13864">
        <v>270302</v>
      </c>
      <c r="B13864">
        <v>2</v>
      </c>
      <c r="C13864" s="1">
        <v>42881</v>
      </c>
      <c r="D13864">
        <v>1528440</v>
      </c>
      <c r="E13864">
        <v>652</v>
      </c>
      <c r="F13864">
        <v>5</v>
      </c>
      <c r="G13864">
        <v>181.5</v>
      </c>
      <c r="H13864" s="1">
        <v>42881</v>
      </c>
      <c r="I13864">
        <v>450</v>
      </c>
      <c r="J13864">
        <v>159.72</v>
      </c>
      <c r="K13864">
        <v>83.46</v>
      </c>
      <c r="L13864" t="s">
        <v>13</v>
      </c>
      <c r="M13864">
        <v>1</v>
      </c>
    </row>
    <row r="13865" spans="1:13" x14ac:dyDescent="0.25">
      <c r="A13865">
        <v>270400</v>
      </c>
      <c r="B13865">
        <v>0</v>
      </c>
      <c r="C13865" s="1">
        <v>42882</v>
      </c>
      <c r="D13865">
        <v>725277</v>
      </c>
      <c r="E13865">
        <v>1566</v>
      </c>
      <c r="F13865">
        <v>1</v>
      </c>
      <c r="G13865">
        <v>372.4</v>
      </c>
      <c r="H13865" s="1">
        <v>42886</v>
      </c>
      <c r="I13865">
        <v>999999</v>
      </c>
      <c r="J13865">
        <v>372.4</v>
      </c>
      <c r="K13865">
        <v>171.24799999999999</v>
      </c>
      <c r="L13865" t="s">
        <v>14</v>
      </c>
      <c r="M13865">
        <v>0.89319999999999999</v>
      </c>
    </row>
    <row r="13866" spans="1:13" x14ac:dyDescent="0.25">
      <c r="A13866">
        <v>270400</v>
      </c>
      <c r="B13866">
        <v>1</v>
      </c>
      <c r="C13866" s="1">
        <v>42882</v>
      </c>
      <c r="D13866">
        <v>725277</v>
      </c>
      <c r="E13866">
        <v>425</v>
      </c>
      <c r="F13866">
        <v>7</v>
      </c>
      <c r="G13866">
        <v>553.5</v>
      </c>
      <c r="H13866" s="1">
        <v>42886</v>
      </c>
      <c r="I13866">
        <v>999999</v>
      </c>
      <c r="J13866">
        <v>525.82500000000005</v>
      </c>
      <c r="K13866">
        <v>282.19499999999999</v>
      </c>
      <c r="L13866" t="s">
        <v>14</v>
      </c>
      <c r="M13866">
        <v>0.89319999999999999</v>
      </c>
    </row>
    <row r="13867" spans="1:13" x14ac:dyDescent="0.25">
      <c r="A13867">
        <v>270401</v>
      </c>
      <c r="B13867">
        <v>0</v>
      </c>
      <c r="C13867" s="1">
        <v>42882</v>
      </c>
      <c r="D13867">
        <v>1894693</v>
      </c>
      <c r="E13867">
        <v>1585</v>
      </c>
      <c r="F13867">
        <v>2</v>
      </c>
      <c r="G13867">
        <v>29.757000000000001</v>
      </c>
      <c r="H13867" s="1">
        <v>42882</v>
      </c>
      <c r="I13867">
        <v>560</v>
      </c>
      <c r="J13867">
        <v>26.1861</v>
      </c>
      <c r="K13867">
        <v>9.8539999999999992</v>
      </c>
      <c r="L13867" t="s">
        <v>13</v>
      </c>
      <c r="M13867">
        <v>1</v>
      </c>
    </row>
    <row r="13868" spans="1:13" x14ac:dyDescent="0.25">
      <c r="A13868">
        <v>270401</v>
      </c>
      <c r="B13868">
        <v>1</v>
      </c>
      <c r="C13868" s="1">
        <v>42882</v>
      </c>
      <c r="D13868">
        <v>1894693</v>
      </c>
      <c r="E13868">
        <v>1633</v>
      </c>
      <c r="F13868">
        <v>1</v>
      </c>
      <c r="G13868">
        <v>18.056999999999999</v>
      </c>
      <c r="H13868" s="1">
        <v>42882</v>
      </c>
      <c r="I13868">
        <v>560</v>
      </c>
      <c r="J13868">
        <v>18.056999999999999</v>
      </c>
      <c r="K13868">
        <v>8.3070000000000004</v>
      </c>
      <c r="L13868" t="s">
        <v>13</v>
      </c>
      <c r="M13868">
        <v>1</v>
      </c>
    </row>
    <row r="13869" spans="1:13" x14ac:dyDescent="0.25">
      <c r="A13869">
        <v>270401</v>
      </c>
      <c r="B13869">
        <v>2</v>
      </c>
      <c r="C13869" s="1">
        <v>42882</v>
      </c>
      <c r="D13869">
        <v>1894693</v>
      </c>
      <c r="E13869">
        <v>121</v>
      </c>
      <c r="F13869">
        <v>4</v>
      </c>
      <c r="G13869">
        <v>113.9905</v>
      </c>
      <c r="H13869" s="1">
        <v>42882</v>
      </c>
      <c r="I13869">
        <v>560</v>
      </c>
      <c r="J13869">
        <v>100.3116</v>
      </c>
      <c r="K13869">
        <v>58.111499999999999</v>
      </c>
      <c r="L13869" t="s">
        <v>13</v>
      </c>
      <c r="M13869">
        <v>1</v>
      </c>
    </row>
    <row r="13870" spans="1:13" x14ac:dyDescent="0.25">
      <c r="A13870">
        <v>270401</v>
      </c>
      <c r="B13870">
        <v>3</v>
      </c>
      <c r="C13870" s="1">
        <v>42882</v>
      </c>
      <c r="D13870">
        <v>1894693</v>
      </c>
      <c r="E13870">
        <v>1623</v>
      </c>
      <c r="F13870">
        <v>3</v>
      </c>
      <c r="G13870">
        <v>284.7</v>
      </c>
      <c r="H13870" s="1">
        <v>42882</v>
      </c>
      <c r="I13870">
        <v>560</v>
      </c>
      <c r="J13870">
        <v>256.23</v>
      </c>
      <c r="K13870">
        <v>94.328000000000003</v>
      </c>
      <c r="L13870" t="s">
        <v>13</v>
      </c>
      <c r="M13870">
        <v>1</v>
      </c>
    </row>
    <row r="13871" spans="1:13" x14ac:dyDescent="0.25">
      <c r="A13871">
        <v>270401</v>
      </c>
      <c r="B13871">
        <v>4</v>
      </c>
      <c r="C13871" s="1">
        <v>42882</v>
      </c>
      <c r="D13871">
        <v>1894693</v>
      </c>
      <c r="E13871">
        <v>514</v>
      </c>
      <c r="F13871">
        <v>4</v>
      </c>
      <c r="G13871">
        <v>103.5</v>
      </c>
      <c r="H13871" s="1">
        <v>42882</v>
      </c>
      <c r="I13871">
        <v>560</v>
      </c>
      <c r="J13871">
        <v>92.114999999999995</v>
      </c>
      <c r="K13871">
        <v>34.29</v>
      </c>
      <c r="L13871" t="s">
        <v>13</v>
      </c>
      <c r="M13871">
        <v>1</v>
      </c>
    </row>
    <row r="13872" spans="1:13" x14ac:dyDescent="0.25">
      <c r="A13872">
        <v>270402</v>
      </c>
      <c r="B13872">
        <v>0</v>
      </c>
      <c r="C13872" s="1">
        <v>42882</v>
      </c>
      <c r="D13872">
        <v>576844</v>
      </c>
      <c r="E13872">
        <v>114</v>
      </c>
      <c r="F13872">
        <v>2</v>
      </c>
      <c r="G13872">
        <v>224.99100000000001</v>
      </c>
      <c r="H13872" s="1">
        <v>42882</v>
      </c>
      <c r="I13872">
        <v>200</v>
      </c>
      <c r="J13872">
        <v>202.49189999999999</v>
      </c>
      <c r="K13872">
        <v>74.546999999999997</v>
      </c>
      <c r="L13872" t="s">
        <v>14</v>
      </c>
      <c r="M13872">
        <v>0.89319999999999999</v>
      </c>
    </row>
    <row r="13873" spans="1:13" x14ac:dyDescent="0.25">
      <c r="A13873">
        <v>270402</v>
      </c>
      <c r="B13873">
        <v>1</v>
      </c>
      <c r="C13873" s="1">
        <v>42882</v>
      </c>
      <c r="D13873">
        <v>576844</v>
      </c>
      <c r="E13873">
        <v>1498</v>
      </c>
      <c r="F13873">
        <v>8</v>
      </c>
      <c r="G13873">
        <v>420</v>
      </c>
      <c r="H13873" s="1">
        <v>42882</v>
      </c>
      <c r="I13873">
        <v>200</v>
      </c>
      <c r="J13873">
        <v>420</v>
      </c>
      <c r="K13873">
        <v>193.14400000000001</v>
      </c>
      <c r="L13873" t="s">
        <v>14</v>
      </c>
      <c r="M13873">
        <v>0.89319999999999999</v>
      </c>
    </row>
    <row r="13874" spans="1:13" x14ac:dyDescent="0.25">
      <c r="A13874">
        <v>270403</v>
      </c>
      <c r="B13874">
        <v>0</v>
      </c>
      <c r="C13874" s="1">
        <v>42882</v>
      </c>
      <c r="D13874">
        <v>278645</v>
      </c>
      <c r="E13874">
        <v>1594</v>
      </c>
      <c r="F13874">
        <v>2</v>
      </c>
      <c r="G13874">
        <v>12.987</v>
      </c>
      <c r="H13874" s="1">
        <v>42883</v>
      </c>
      <c r="I13874">
        <v>999999</v>
      </c>
      <c r="J13874">
        <v>11.4285</v>
      </c>
      <c r="K13874">
        <v>6.617</v>
      </c>
      <c r="L13874" t="s">
        <v>15</v>
      </c>
      <c r="M13874">
        <v>1.3466</v>
      </c>
    </row>
    <row r="13875" spans="1:13" x14ac:dyDescent="0.25">
      <c r="A13875">
        <v>270404</v>
      </c>
      <c r="B13875">
        <v>0</v>
      </c>
      <c r="C13875" s="1">
        <v>42882</v>
      </c>
      <c r="D13875">
        <v>2050764</v>
      </c>
      <c r="E13875">
        <v>457</v>
      </c>
      <c r="F13875">
        <v>3</v>
      </c>
      <c r="G13875">
        <v>329.92500000000001</v>
      </c>
      <c r="H13875" s="1">
        <v>42885</v>
      </c>
      <c r="I13875">
        <v>999999</v>
      </c>
      <c r="J13875">
        <v>287.03469999999999</v>
      </c>
      <c r="K13875">
        <v>168.21</v>
      </c>
      <c r="L13875" t="s">
        <v>13</v>
      </c>
      <c r="M13875">
        <v>1</v>
      </c>
    </row>
    <row r="13876" spans="1:13" x14ac:dyDescent="0.25">
      <c r="A13876">
        <v>270404</v>
      </c>
      <c r="B13876">
        <v>1</v>
      </c>
      <c r="C13876" s="1">
        <v>42882</v>
      </c>
      <c r="D13876">
        <v>2050764</v>
      </c>
      <c r="E13876">
        <v>1675</v>
      </c>
      <c r="F13876">
        <v>1</v>
      </c>
      <c r="G13876">
        <v>6.2009999999999996</v>
      </c>
      <c r="H13876" s="1">
        <v>42885</v>
      </c>
      <c r="I13876">
        <v>999999</v>
      </c>
      <c r="J13876">
        <v>5.5187999999999997</v>
      </c>
      <c r="K13876">
        <v>2.8530000000000002</v>
      </c>
      <c r="L13876" t="s">
        <v>13</v>
      </c>
      <c r="M13876">
        <v>1</v>
      </c>
    </row>
    <row r="13877" spans="1:13" x14ac:dyDescent="0.25">
      <c r="A13877">
        <v>270405</v>
      </c>
      <c r="B13877">
        <v>0</v>
      </c>
      <c r="C13877" s="1">
        <v>42882</v>
      </c>
      <c r="D13877">
        <v>1708378</v>
      </c>
      <c r="E13877">
        <v>1638</v>
      </c>
      <c r="F13877">
        <v>3</v>
      </c>
      <c r="G13877">
        <v>18.056999999999999</v>
      </c>
      <c r="H13877" s="1">
        <v>42886</v>
      </c>
      <c r="I13877">
        <v>999999</v>
      </c>
      <c r="J13877">
        <v>15.8901</v>
      </c>
      <c r="K13877">
        <v>8.3070000000000004</v>
      </c>
      <c r="L13877" t="s">
        <v>13</v>
      </c>
      <c r="M13877">
        <v>1</v>
      </c>
    </row>
    <row r="13878" spans="1:13" x14ac:dyDescent="0.25">
      <c r="A13878">
        <v>270405</v>
      </c>
      <c r="B13878">
        <v>1</v>
      </c>
      <c r="C13878" s="1">
        <v>42882</v>
      </c>
      <c r="D13878">
        <v>1708378</v>
      </c>
      <c r="E13878">
        <v>1985</v>
      </c>
      <c r="F13878">
        <v>1</v>
      </c>
      <c r="G13878">
        <v>161.99100000000001</v>
      </c>
      <c r="H13878" s="1">
        <v>42886</v>
      </c>
      <c r="I13878">
        <v>999999</v>
      </c>
      <c r="J13878">
        <v>153.8914</v>
      </c>
      <c r="K13878">
        <v>74.492999999999995</v>
      </c>
      <c r="L13878" t="s">
        <v>13</v>
      </c>
      <c r="M13878">
        <v>1</v>
      </c>
    </row>
    <row r="13879" spans="1:13" x14ac:dyDescent="0.25">
      <c r="A13879">
        <v>270405</v>
      </c>
      <c r="B13879">
        <v>2</v>
      </c>
      <c r="C13879" s="1">
        <v>42882</v>
      </c>
      <c r="D13879">
        <v>1708378</v>
      </c>
      <c r="E13879">
        <v>1419</v>
      </c>
      <c r="F13879">
        <v>2</v>
      </c>
      <c r="G13879">
        <v>361.2</v>
      </c>
      <c r="H13879" s="1">
        <v>42886</v>
      </c>
      <c r="I13879">
        <v>999999</v>
      </c>
      <c r="J13879">
        <v>317.85599999999999</v>
      </c>
      <c r="K13879">
        <v>166.11</v>
      </c>
      <c r="L13879" t="s">
        <v>13</v>
      </c>
      <c r="M13879">
        <v>1</v>
      </c>
    </row>
    <row r="13880" spans="1:13" x14ac:dyDescent="0.25">
      <c r="A13880">
        <v>270405</v>
      </c>
      <c r="B13880">
        <v>3</v>
      </c>
      <c r="C13880" s="1">
        <v>42882</v>
      </c>
      <c r="D13880">
        <v>1708378</v>
      </c>
      <c r="E13880">
        <v>1267</v>
      </c>
      <c r="F13880">
        <v>2</v>
      </c>
      <c r="G13880">
        <v>54.956000000000003</v>
      </c>
      <c r="H13880" s="1">
        <v>42886</v>
      </c>
      <c r="I13880">
        <v>999999</v>
      </c>
      <c r="J13880">
        <v>54.406399999999998</v>
      </c>
      <c r="K13880">
        <v>28.016999999999999</v>
      </c>
      <c r="L13880" t="s">
        <v>13</v>
      </c>
      <c r="M13880">
        <v>1</v>
      </c>
    </row>
    <row r="13881" spans="1:13" x14ac:dyDescent="0.25">
      <c r="A13881">
        <v>270600</v>
      </c>
      <c r="B13881">
        <v>0</v>
      </c>
      <c r="C13881" s="1">
        <v>42884</v>
      </c>
      <c r="D13881">
        <v>747526</v>
      </c>
      <c r="E13881">
        <v>1045</v>
      </c>
      <c r="F13881">
        <v>4</v>
      </c>
      <c r="G13881">
        <v>646.79999999999995</v>
      </c>
      <c r="H13881" s="1">
        <v>42887</v>
      </c>
      <c r="I13881">
        <v>999999</v>
      </c>
      <c r="J13881">
        <v>588.58799999999997</v>
      </c>
      <c r="K13881">
        <v>214.30199999999999</v>
      </c>
      <c r="L13881" t="s">
        <v>14</v>
      </c>
      <c r="M13881">
        <v>0.89380000000000004</v>
      </c>
    </row>
    <row r="13882" spans="1:13" x14ac:dyDescent="0.25">
      <c r="A13882">
        <v>270600</v>
      </c>
      <c r="B13882">
        <v>1</v>
      </c>
      <c r="C13882" s="1">
        <v>42884</v>
      </c>
      <c r="D13882">
        <v>747526</v>
      </c>
      <c r="E13882">
        <v>1697</v>
      </c>
      <c r="F13882">
        <v>1</v>
      </c>
      <c r="G13882">
        <v>4.851</v>
      </c>
      <c r="H13882" s="1">
        <v>42887</v>
      </c>
      <c r="I13882">
        <v>999999</v>
      </c>
      <c r="J13882">
        <v>4.4629000000000003</v>
      </c>
      <c r="K13882">
        <v>2.4750000000000001</v>
      </c>
      <c r="L13882" t="s">
        <v>14</v>
      </c>
      <c r="M13882">
        <v>0.89380000000000004</v>
      </c>
    </row>
    <row r="13883" spans="1:13" x14ac:dyDescent="0.25">
      <c r="A13883">
        <v>270600</v>
      </c>
      <c r="B13883">
        <v>2</v>
      </c>
      <c r="C13883" s="1">
        <v>42884</v>
      </c>
      <c r="D13883">
        <v>747526</v>
      </c>
      <c r="E13883">
        <v>1651</v>
      </c>
      <c r="F13883">
        <v>6</v>
      </c>
      <c r="G13883">
        <v>207.98699999999999</v>
      </c>
      <c r="H13883" s="1">
        <v>42887</v>
      </c>
      <c r="I13883">
        <v>999999</v>
      </c>
      <c r="J13883">
        <v>205.90710000000001</v>
      </c>
      <c r="K13883">
        <v>95.641000000000005</v>
      </c>
      <c r="L13883" t="s">
        <v>14</v>
      </c>
      <c r="M13883">
        <v>0.89380000000000004</v>
      </c>
    </row>
    <row r="13884" spans="1:13" x14ac:dyDescent="0.25">
      <c r="A13884">
        <v>270600</v>
      </c>
      <c r="B13884">
        <v>3</v>
      </c>
      <c r="C13884" s="1">
        <v>42884</v>
      </c>
      <c r="D13884">
        <v>747526</v>
      </c>
      <c r="E13884">
        <v>1680</v>
      </c>
      <c r="F13884">
        <v>2</v>
      </c>
      <c r="G13884">
        <v>6.2910000000000004</v>
      </c>
      <c r="H13884" s="1">
        <v>42887</v>
      </c>
      <c r="I13884">
        <v>999999</v>
      </c>
      <c r="J13884">
        <v>6.2910000000000004</v>
      </c>
      <c r="K13884">
        <v>3.2040000000000002</v>
      </c>
      <c r="L13884" t="s">
        <v>14</v>
      </c>
      <c r="M13884">
        <v>0.89380000000000004</v>
      </c>
    </row>
    <row r="13885" spans="1:13" x14ac:dyDescent="0.25">
      <c r="A13885">
        <v>270601</v>
      </c>
      <c r="B13885">
        <v>0</v>
      </c>
      <c r="C13885" s="1">
        <v>42884</v>
      </c>
      <c r="D13885">
        <v>18470</v>
      </c>
      <c r="E13885">
        <v>435</v>
      </c>
      <c r="F13885">
        <v>1</v>
      </c>
      <c r="G13885">
        <v>404.92500000000001</v>
      </c>
      <c r="H13885" s="1">
        <v>42884</v>
      </c>
      <c r="I13885">
        <v>40</v>
      </c>
      <c r="J13885">
        <v>368.48169999999999</v>
      </c>
      <c r="K13885">
        <v>206.44499999999999</v>
      </c>
      <c r="L13885" t="s">
        <v>17</v>
      </c>
      <c r="M13885">
        <v>1.3447</v>
      </c>
    </row>
    <row r="13886" spans="1:13" x14ac:dyDescent="0.25">
      <c r="A13886">
        <v>270601</v>
      </c>
      <c r="B13886">
        <v>1</v>
      </c>
      <c r="C13886" s="1">
        <v>42884</v>
      </c>
      <c r="D13886">
        <v>18470</v>
      </c>
      <c r="E13886">
        <v>1512</v>
      </c>
      <c r="F13886">
        <v>5</v>
      </c>
      <c r="G13886">
        <v>334.6</v>
      </c>
      <c r="H13886" s="1">
        <v>42884</v>
      </c>
      <c r="I13886">
        <v>40</v>
      </c>
      <c r="J13886">
        <v>311.178</v>
      </c>
      <c r="K13886">
        <v>153.874</v>
      </c>
      <c r="L13886" t="s">
        <v>17</v>
      </c>
      <c r="M13886">
        <v>1.3447</v>
      </c>
    </row>
    <row r="13887" spans="1:13" x14ac:dyDescent="0.25">
      <c r="A13887">
        <v>270700</v>
      </c>
      <c r="B13887">
        <v>0</v>
      </c>
      <c r="C13887" s="1">
        <v>42885</v>
      </c>
      <c r="D13887">
        <v>1820377</v>
      </c>
      <c r="E13887">
        <v>2490</v>
      </c>
      <c r="F13887">
        <v>9</v>
      </c>
      <c r="G13887">
        <v>20.986000000000001</v>
      </c>
      <c r="H13887" s="1">
        <v>42885</v>
      </c>
      <c r="I13887">
        <v>465</v>
      </c>
      <c r="J13887">
        <v>20.986000000000001</v>
      </c>
      <c r="K13887">
        <v>10.696</v>
      </c>
      <c r="L13887" t="s">
        <v>13</v>
      </c>
      <c r="M13887">
        <v>1</v>
      </c>
    </row>
    <row r="13888" spans="1:13" x14ac:dyDescent="0.25">
      <c r="A13888">
        <v>270700</v>
      </c>
      <c r="B13888">
        <v>1</v>
      </c>
      <c r="C13888" s="1">
        <v>42885</v>
      </c>
      <c r="D13888">
        <v>1820377</v>
      </c>
      <c r="E13888">
        <v>1410</v>
      </c>
      <c r="F13888">
        <v>1</v>
      </c>
      <c r="G13888">
        <v>322</v>
      </c>
      <c r="H13888" s="1">
        <v>42885</v>
      </c>
      <c r="I13888">
        <v>465</v>
      </c>
      <c r="J13888">
        <v>322</v>
      </c>
      <c r="K13888">
        <v>148.078</v>
      </c>
      <c r="L13888" t="s">
        <v>13</v>
      </c>
      <c r="M13888">
        <v>1</v>
      </c>
    </row>
    <row r="13889" spans="1:13" x14ac:dyDescent="0.25">
      <c r="A13889">
        <v>270700</v>
      </c>
      <c r="B13889">
        <v>2</v>
      </c>
      <c r="C13889" s="1">
        <v>42885</v>
      </c>
      <c r="D13889">
        <v>1820377</v>
      </c>
      <c r="E13889">
        <v>1490</v>
      </c>
      <c r="F13889">
        <v>10</v>
      </c>
      <c r="G13889">
        <v>180.6</v>
      </c>
      <c r="H13889" s="1">
        <v>42885</v>
      </c>
      <c r="I13889">
        <v>465</v>
      </c>
      <c r="J13889">
        <v>180.6</v>
      </c>
      <c r="K13889">
        <v>92.078000000000003</v>
      </c>
      <c r="L13889" t="s">
        <v>13</v>
      </c>
      <c r="M13889">
        <v>1</v>
      </c>
    </row>
    <row r="13890" spans="1:13" x14ac:dyDescent="0.25">
      <c r="A13890">
        <v>270700</v>
      </c>
      <c r="B13890">
        <v>3</v>
      </c>
      <c r="C13890" s="1">
        <v>42885</v>
      </c>
      <c r="D13890">
        <v>1820377</v>
      </c>
      <c r="E13890">
        <v>125</v>
      </c>
      <c r="F13890">
        <v>2</v>
      </c>
      <c r="G13890">
        <v>136.22999999999999</v>
      </c>
      <c r="H13890" s="1">
        <v>42885</v>
      </c>
      <c r="I13890">
        <v>465</v>
      </c>
      <c r="J13890">
        <v>119.8824</v>
      </c>
      <c r="K13890">
        <v>69.454499999999996</v>
      </c>
      <c r="L13890" t="s">
        <v>13</v>
      </c>
      <c r="M13890">
        <v>1</v>
      </c>
    </row>
    <row r="13891" spans="1:13" x14ac:dyDescent="0.25">
      <c r="A13891">
        <v>270700</v>
      </c>
      <c r="B13891">
        <v>4</v>
      </c>
      <c r="C13891" s="1">
        <v>42885</v>
      </c>
      <c r="D13891">
        <v>1820377</v>
      </c>
      <c r="E13891">
        <v>324</v>
      </c>
      <c r="F13891">
        <v>2</v>
      </c>
      <c r="G13891">
        <v>475</v>
      </c>
      <c r="H13891" s="1">
        <v>42885</v>
      </c>
      <c r="I13891">
        <v>465</v>
      </c>
      <c r="J13891">
        <v>475</v>
      </c>
      <c r="K13891">
        <v>218.43350000000001</v>
      </c>
      <c r="L13891" t="s">
        <v>13</v>
      </c>
      <c r="M13891">
        <v>1</v>
      </c>
    </row>
    <row r="13892" spans="1:13" x14ac:dyDescent="0.25">
      <c r="A13892">
        <v>270701</v>
      </c>
      <c r="B13892">
        <v>0</v>
      </c>
      <c r="C13892" s="1">
        <v>42885</v>
      </c>
      <c r="D13892">
        <v>2005898</v>
      </c>
      <c r="E13892">
        <v>1592</v>
      </c>
      <c r="F13892">
        <v>2</v>
      </c>
      <c r="G13892">
        <v>23.387</v>
      </c>
      <c r="H13892" s="1">
        <v>42889</v>
      </c>
      <c r="I13892">
        <v>999999</v>
      </c>
      <c r="J13892">
        <v>20.814399999999999</v>
      </c>
      <c r="K13892">
        <v>10.750999999999999</v>
      </c>
      <c r="L13892" t="s">
        <v>13</v>
      </c>
      <c r="M13892">
        <v>1</v>
      </c>
    </row>
    <row r="13893" spans="1:13" x14ac:dyDescent="0.25">
      <c r="A13893">
        <v>270702</v>
      </c>
      <c r="B13893">
        <v>0</v>
      </c>
      <c r="C13893" s="1">
        <v>42885</v>
      </c>
      <c r="D13893">
        <v>1967881</v>
      </c>
      <c r="E13893">
        <v>422</v>
      </c>
      <c r="F13893">
        <v>8</v>
      </c>
      <c r="G13893">
        <v>1453.5</v>
      </c>
      <c r="H13893" s="1">
        <v>42885</v>
      </c>
      <c r="I13893">
        <v>560</v>
      </c>
      <c r="J13893">
        <v>1453.5</v>
      </c>
      <c r="K13893">
        <v>481.57499999999999</v>
      </c>
      <c r="L13893" t="s">
        <v>13</v>
      </c>
      <c r="M13893">
        <v>1</v>
      </c>
    </row>
    <row r="13894" spans="1:13" x14ac:dyDescent="0.25">
      <c r="A13894">
        <v>270800</v>
      </c>
      <c r="B13894">
        <v>0</v>
      </c>
      <c r="C13894" s="1">
        <v>42886</v>
      </c>
      <c r="D13894">
        <v>1115544</v>
      </c>
      <c r="E13894">
        <v>475</v>
      </c>
      <c r="F13894">
        <v>2</v>
      </c>
      <c r="G13894">
        <v>1228.5</v>
      </c>
      <c r="H13894" s="1">
        <v>42890</v>
      </c>
      <c r="I13894">
        <v>999999</v>
      </c>
      <c r="J13894">
        <v>1228.5</v>
      </c>
      <c r="K13894">
        <v>407.02499999999998</v>
      </c>
      <c r="L13894" t="s">
        <v>16</v>
      </c>
      <c r="M13894">
        <v>0.77859999999999996</v>
      </c>
    </row>
    <row r="13895" spans="1:13" x14ac:dyDescent="0.25">
      <c r="A13895">
        <v>270800</v>
      </c>
      <c r="B13895">
        <v>1</v>
      </c>
      <c r="C13895" s="1">
        <v>42886</v>
      </c>
      <c r="D13895">
        <v>1115544</v>
      </c>
      <c r="E13895">
        <v>1385</v>
      </c>
      <c r="F13895">
        <v>5</v>
      </c>
      <c r="G13895">
        <v>32.186</v>
      </c>
      <c r="H13895" s="1">
        <v>42890</v>
      </c>
      <c r="I13895">
        <v>999999</v>
      </c>
      <c r="J13895">
        <v>30.576699999999999</v>
      </c>
      <c r="K13895">
        <v>14.798</v>
      </c>
      <c r="L13895" t="s">
        <v>16</v>
      </c>
      <c r="M13895">
        <v>0.77859999999999996</v>
      </c>
    </row>
    <row r="13896" spans="1:13" x14ac:dyDescent="0.25">
      <c r="A13896">
        <v>270800</v>
      </c>
      <c r="B13896">
        <v>2</v>
      </c>
      <c r="C13896" s="1">
        <v>42886</v>
      </c>
      <c r="D13896">
        <v>1115544</v>
      </c>
      <c r="E13896">
        <v>256</v>
      </c>
      <c r="F13896">
        <v>7</v>
      </c>
      <c r="G13896">
        <v>388.55</v>
      </c>
      <c r="H13896" s="1">
        <v>42890</v>
      </c>
      <c r="I13896">
        <v>999999</v>
      </c>
      <c r="J13896">
        <v>388.55</v>
      </c>
      <c r="K13896">
        <v>198.09399999999999</v>
      </c>
      <c r="L13896" t="s">
        <v>16</v>
      </c>
      <c r="M13896">
        <v>0.77859999999999996</v>
      </c>
    </row>
    <row r="13897" spans="1:13" x14ac:dyDescent="0.25">
      <c r="A13897">
        <v>270801</v>
      </c>
      <c r="B13897">
        <v>0</v>
      </c>
      <c r="C13897" s="1">
        <v>42886</v>
      </c>
      <c r="D13897">
        <v>592829</v>
      </c>
      <c r="E13897">
        <v>1676</v>
      </c>
      <c r="F13897">
        <v>1</v>
      </c>
      <c r="G13897">
        <v>8.0909999999999993</v>
      </c>
      <c r="H13897" s="1">
        <v>42892</v>
      </c>
      <c r="I13897">
        <v>999999</v>
      </c>
      <c r="J13897">
        <v>7.0391000000000004</v>
      </c>
      <c r="K13897">
        <v>3.7170000000000001</v>
      </c>
      <c r="L13897" t="s">
        <v>14</v>
      </c>
      <c r="M13897">
        <v>0.89119999999999999</v>
      </c>
    </row>
    <row r="13898" spans="1:13" x14ac:dyDescent="0.25">
      <c r="A13898">
        <v>270802</v>
      </c>
      <c r="B13898">
        <v>0</v>
      </c>
      <c r="C13898" s="1">
        <v>42886</v>
      </c>
      <c r="D13898">
        <v>569162</v>
      </c>
      <c r="E13898">
        <v>1593</v>
      </c>
      <c r="F13898">
        <v>3</v>
      </c>
      <c r="G13898">
        <v>18.056999999999999</v>
      </c>
      <c r="H13898" s="1">
        <v>42886</v>
      </c>
      <c r="I13898">
        <v>230</v>
      </c>
      <c r="J13898">
        <v>18.056999999999999</v>
      </c>
      <c r="K13898">
        <v>8.3070000000000004</v>
      </c>
      <c r="L13898" t="s">
        <v>14</v>
      </c>
      <c r="M13898">
        <v>0.89119999999999999</v>
      </c>
    </row>
    <row r="13899" spans="1:13" x14ac:dyDescent="0.25">
      <c r="A13899">
        <v>270803</v>
      </c>
      <c r="B13899">
        <v>0</v>
      </c>
      <c r="C13899" s="1">
        <v>42886</v>
      </c>
      <c r="D13899">
        <v>835250</v>
      </c>
      <c r="E13899">
        <v>1016</v>
      </c>
      <c r="F13899">
        <v>1</v>
      </c>
      <c r="G13899">
        <v>162.80000000000001</v>
      </c>
      <c r="H13899" s="1">
        <v>42886</v>
      </c>
      <c r="I13899">
        <v>320</v>
      </c>
      <c r="J13899">
        <v>151.404</v>
      </c>
      <c r="K13899">
        <v>74.866</v>
      </c>
      <c r="L13899" t="s">
        <v>14</v>
      </c>
      <c r="M13899">
        <v>0.89119999999999999</v>
      </c>
    </row>
    <row r="13900" spans="1:13" x14ac:dyDescent="0.25">
      <c r="A13900">
        <v>270803</v>
      </c>
      <c r="B13900">
        <v>1</v>
      </c>
      <c r="C13900" s="1">
        <v>42886</v>
      </c>
      <c r="D13900">
        <v>835250</v>
      </c>
      <c r="E13900">
        <v>65</v>
      </c>
      <c r="F13900">
        <v>3</v>
      </c>
      <c r="G13900">
        <v>162.9</v>
      </c>
      <c r="H13900" s="1">
        <v>42886</v>
      </c>
      <c r="I13900">
        <v>320</v>
      </c>
      <c r="J13900">
        <v>158.01300000000001</v>
      </c>
      <c r="K13900">
        <v>74.915999999999997</v>
      </c>
      <c r="L13900" t="s">
        <v>14</v>
      </c>
      <c r="M13900">
        <v>0.89119999999999999</v>
      </c>
    </row>
    <row r="13901" spans="1:13" x14ac:dyDescent="0.25">
      <c r="A13901">
        <v>270803</v>
      </c>
      <c r="B13901">
        <v>2</v>
      </c>
      <c r="C13901" s="1">
        <v>42886</v>
      </c>
      <c r="D13901">
        <v>835250</v>
      </c>
      <c r="E13901">
        <v>109</v>
      </c>
      <c r="F13901">
        <v>2</v>
      </c>
      <c r="G13901">
        <v>119.691</v>
      </c>
      <c r="H13901" s="1">
        <v>42886</v>
      </c>
      <c r="I13901">
        <v>320</v>
      </c>
      <c r="J13901">
        <v>108.9188</v>
      </c>
      <c r="K13901">
        <v>55.043999999999997</v>
      </c>
      <c r="L13901" t="s">
        <v>14</v>
      </c>
      <c r="M13901">
        <v>0.89119999999999999</v>
      </c>
    </row>
    <row r="13902" spans="1:13" x14ac:dyDescent="0.25">
      <c r="A13902">
        <v>270900</v>
      </c>
      <c r="B13902">
        <v>0</v>
      </c>
      <c r="C13902" s="1">
        <v>42887</v>
      </c>
      <c r="D13902">
        <v>1727024</v>
      </c>
      <c r="E13902">
        <v>489</v>
      </c>
      <c r="F13902">
        <v>10</v>
      </c>
      <c r="G13902">
        <v>1228.5</v>
      </c>
      <c r="H13902" s="1">
        <v>42887</v>
      </c>
      <c r="I13902">
        <v>590</v>
      </c>
      <c r="J13902">
        <v>1142.5050000000001</v>
      </c>
      <c r="K13902">
        <v>407.02499999999998</v>
      </c>
      <c r="L13902" t="s">
        <v>13</v>
      </c>
      <c r="M13902">
        <v>1</v>
      </c>
    </row>
    <row r="13903" spans="1:13" x14ac:dyDescent="0.25">
      <c r="A13903">
        <v>270901</v>
      </c>
      <c r="B13903">
        <v>0</v>
      </c>
      <c r="C13903" s="1">
        <v>42887</v>
      </c>
      <c r="D13903">
        <v>440388</v>
      </c>
      <c r="E13903">
        <v>643</v>
      </c>
      <c r="F13903">
        <v>2</v>
      </c>
      <c r="G13903">
        <v>253.5</v>
      </c>
      <c r="H13903" s="1">
        <v>42891</v>
      </c>
      <c r="I13903">
        <v>999999</v>
      </c>
      <c r="J13903">
        <v>253.5</v>
      </c>
      <c r="K13903">
        <v>116.58</v>
      </c>
      <c r="L13903" t="s">
        <v>14</v>
      </c>
      <c r="M13903">
        <v>0.89129999999999998</v>
      </c>
    </row>
    <row r="13904" spans="1:13" x14ac:dyDescent="0.25">
      <c r="A13904">
        <v>270902</v>
      </c>
      <c r="B13904">
        <v>0</v>
      </c>
      <c r="C13904" s="1">
        <v>42887</v>
      </c>
      <c r="D13904">
        <v>1872354</v>
      </c>
      <c r="E13904">
        <v>245</v>
      </c>
      <c r="F13904">
        <v>3</v>
      </c>
      <c r="G13904">
        <v>464.55</v>
      </c>
      <c r="H13904" s="1">
        <v>42889</v>
      </c>
      <c r="I13904">
        <v>999999</v>
      </c>
      <c r="J13904">
        <v>464.55</v>
      </c>
      <c r="K13904">
        <v>213.62649999999999</v>
      </c>
      <c r="L13904" t="s">
        <v>13</v>
      </c>
      <c r="M13904">
        <v>1</v>
      </c>
    </row>
    <row r="13905" spans="1:13" x14ac:dyDescent="0.25">
      <c r="A13905">
        <v>270902</v>
      </c>
      <c r="B13905">
        <v>1</v>
      </c>
      <c r="C13905" s="1">
        <v>42887</v>
      </c>
      <c r="D13905">
        <v>1872354</v>
      </c>
      <c r="E13905">
        <v>909</v>
      </c>
      <c r="F13905">
        <v>2</v>
      </c>
      <c r="G13905">
        <v>153</v>
      </c>
      <c r="H13905" s="1">
        <v>42889</v>
      </c>
      <c r="I13905">
        <v>999999</v>
      </c>
      <c r="J13905">
        <v>140.76</v>
      </c>
      <c r="K13905">
        <v>78</v>
      </c>
      <c r="L13905" t="s">
        <v>13</v>
      </c>
      <c r="M13905">
        <v>1</v>
      </c>
    </row>
    <row r="13906" spans="1:13" x14ac:dyDescent="0.25">
      <c r="A13906">
        <v>270902</v>
      </c>
      <c r="B13906">
        <v>2</v>
      </c>
      <c r="C13906" s="1">
        <v>42887</v>
      </c>
      <c r="D13906">
        <v>1872354</v>
      </c>
      <c r="E13906">
        <v>1890</v>
      </c>
      <c r="F13906">
        <v>8</v>
      </c>
      <c r="G13906">
        <v>1439.1</v>
      </c>
      <c r="H13906" s="1">
        <v>42889</v>
      </c>
      <c r="I13906">
        <v>999999</v>
      </c>
      <c r="J13906">
        <v>1395.9269999999999</v>
      </c>
      <c r="K13906">
        <v>733.69799999999998</v>
      </c>
      <c r="L13906" t="s">
        <v>13</v>
      </c>
      <c r="M13906">
        <v>1</v>
      </c>
    </row>
    <row r="13907" spans="1:13" x14ac:dyDescent="0.25">
      <c r="A13907">
        <v>270903</v>
      </c>
      <c r="B13907">
        <v>0</v>
      </c>
      <c r="C13907" s="1">
        <v>42887</v>
      </c>
      <c r="D13907">
        <v>327997</v>
      </c>
      <c r="E13907">
        <v>452</v>
      </c>
      <c r="F13907">
        <v>3</v>
      </c>
      <c r="G13907">
        <v>329.92500000000001</v>
      </c>
      <c r="H13907" s="1">
        <v>42887</v>
      </c>
      <c r="I13907">
        <v>100</v>
      </c>
      <c r="J13907">
        <v>290.334</v>
      </c>
      <c r="K13907">
        <v>168.21</v>
      </c>
      <c r="L13907" t="s">
        <v>15</v>
      </c>
      <c r="M13907">
        <v>1.3508</v>
      </c>
    </row>
    <row r="13908" spans="1:13" x14ac:dyDescent="0.25">
      <c r="A13908">
        <v>270903</v>
      </c>
      <c r="B13908">
        <v>1</v>
      </c>
      <c r="C13908" s="1">
        <v>42887</v>
      </c>
      <c r="D13908">
        <v>327997</v>
      </c>
      <c r="E13908">
        <v>850</v>
      </c>
      <c r="F13908">
        <v>6</v>
      </c>
      <c r="G13908">
        <v>346.35</v>
      </c>
      <c r="H13908" s="1">
        <v>42887</v>
      </c>
      <c r="I13908">
        <v>100</v>
      </c>
      <c r="J13908">
        <v>311.71499999999997</v>
      </c>
      <c r="K13908">
        <v>114.75</v>
      </c>
      <c r="L13908" t="s">
        <v>15</v>
      </c>
      <c r="M13908">
        <v>1.3508</v>
      </c>
    </row>
    <row r="13909" spans="1:13" x14ac:dyDescent="0.25">
      <c r="A13909">
        <v>270904</v>
      </c>
      <c r="B13909">
        <v>0</v>
      </c>
      <c r="C13909" s="1">
        <v>42887</v>
      </c>
      <c r="D13909">
        <v>1720162</v>
      </c>
      <c r="E13909">
        <v>483</v>
      </c>
      <c r="F13909">
        <v>4</v>
      </c>
      <c r="G13909">
        <v>148.5</v>
      </c>
      <c r="H13909" s="1">
        <v>42887</v>
      </c>
      <c r="I13909">
        <v>500</v>
      </c>
      <c r="J13909">
        <v>148.5</v>
      </c>
      <c r="K13909">
        <v>75.704999999999998</v>
      </c>
      <c r="L13909" t="s">
        <v>13</v>
      </c>
      <c r="M13909">
        <v>1</v>
      </c>
    </row>
    <row r="13910" spans="1:13" x14ac:dyDescent="0.25">
      <c r="A13910">
        <v>271000</v>
      </c>
      <c r="B13910">
        <v>0</v>
      </c>
      <c r="C13910" s="1">
        <v>42888</v>
      </c>
      <c r="D13910">
        <v>1976114</v>
      </c>
      <c r="E13910">
        <v>2018</v>
      </c>
      <c r="F13910">
        <v>1</v>
      </c>
      <c r="G13910">
        <v>85.491</v>
      </c>
      <c r="H13910" s="1">
        <v>42888</v>
      </c>
      <c r="I13910">
        <v>500</v>
      </c>
      <c r="J13910">
        <v>81.216399999999993</v>
      </c>
      <c r="K13910">
        <v>43.587000000000003</v>
      </c>
      <c r="L13910" t="s">
        <v>13</v>
      </c>
      <c r="M13910">
        <v>1</v>
      </c>
    </row>
    <row r="13911" spans="1:13" x14ac:dyDescent="0.25">
      <c r="A13911">
        <v>271000</v>
      </c>
      <c r="B13911">
        <v>1</v>
      </c>
      <c r="C13911" s="1">
        <v>42888</v>
      </c>
      <c r="D13911">
        <v>1976114</v>
      </c>
      <c r="E13911">
        <v>1758</v>
      </c>
      <c r="F13911">
        <v>4</v>
      </c>
      <c r="G13911">
        <v>45.485999999999997</v>
      </c>
      <c r="H13911" s="1">
        <v>42888</v>
      </c>
      <c r="I13911">
        <v>500</v>
      </c>
      <c r="J13911">
        <v>39.117899999999999</v>
      </c>
      <c r="K13911">
        <v>23.193000000000001</v>
      </c>
      <c r="L13911" t="s">
        <v>13</v>
      </c>
      <c r="M13911">
        <v>1</v>
      </c>
    </row>
    <row r="13912" spans="1:13" x14ac:dyDescent="0.25">
      <c r="A13912">
        <v>271001</v>
      </c>
      <c r="B13912">
        <v>0</v>
      </c>
      <c r="C13912" s="1">
        <v>42888</v>
      </c>
      <c r="D13912">
        <v>1344897</v>
      </c>
      <c r="E13912">
        <v>2003</v>
      </c>
      <c r="F13912">
        <v>6</v>
      </c>
      <c r="G13912">
        <v>161.99100000000001</v>
      </c>
      <c r="H13912" s="1">
        <v>42888</v>
      </c>
      <c r="I13912">
        <v>585</v>
      </c>
      <c r="J13912">
        <v>161.99100000000001</v>
      </c>
      <c r="K13912">
        <v>74.492999999999995</v>
      </c>
      <c r="L13912" t="s">
        <v>13</v>
      </c>
      <c r="M13912">
        <v>1</v>
      </c>
    </row>
    <row r="13913" spans="1:13" x14ac:dyDescent="0.25">
      <c r="A13913">
        <v>271001</v>
      </c>
      <c r="B13913">
        <v>1</v>
      </c>
      <c r="C13913" s="1">
        <v>42888</v>
      </c>
      <c r="D13913">
        <v>1344897</v>
      </c>
      <c r="E13913">
        <v>735</v>
      </c>
      <c r="F13913">
        <v>1</v>
      </c>
      <c r="G13913">
        <v>313.5</v>
      </c>
      <c r="H13913" s="1">
        <v>42888</v>
      </c>
      <c r="I13913">
        <v>585</v>
      </c>
      <c r="J13913">
        <v>313.5</v>
      </c>
      <c r="K13913">
        <v>103.875</v>
      </c>
      <c r="L13913" t="s">
        <v>13</v>
      </c>
      <c r="M13913">
        <v>1</v>
      </c>
    </row>
    <row r="13914" spans="1:13" x14ac:dyDescent="0.25">
      <c r="A13914">
        <v>271001</v>
      </c>
      <c r="B13914">
        <v>2</v>
      </c>
      <c r="C13914" s="1">
        <v>42888</v>
      </c>
      <c r="D13914">
        <v>1344897</v>
      </c>
      <c r="E13914">
        <v>183</v>
      </c>
      <c r="F13914">
        <v>1</v>
      </c>
      <c r="G13914">
        <v>103.55</v>
      </c>
      <c r="H13914" s="1">
        <v>42888</v>
      </c>
      <c r="I13914">
        <v>585</v>
      </c>
      <c r="J13914">
        <v>94.230500000000006</v>
      </c>
      <c r="K13914">
        <v>47.6235</v>
      </c>
      <c r="L13914" t="s">
        <v>13</v>
      </c>
      <c r="M13914">
        <v>1</v>
      </c>
    </row>
    <row r="13915" spans="1:13" x14ac:dyDescent="0.25">
      <c r="A13915">
        <v>271001</v>
      </c>
      <c r="B13915">
        <v>3</v>
      </c>
      <c r="C13915" s="1">
        <v>42888</v>
      </c>
      <c r="D13915">
        <v>1344897</v>
      </c>
      <c r="E13915">
        <v>436</v>
      </c>
      <c r="F13915">
        <v>2</v>
      </c>
      <c r="G13915">
        <v>553.5</v>
      </c>
      <c r="H13915" s="1">
        <v>42888</v>
      </c>
      <c r="I13915">
        <v>585</v>
      </c>
      <c r="J13915">
        <v>553.5</v>
      </c>
      <c r="K13915">
        <v>282.19499999999999</v>
      </c>
      <c r="L13915" t="s">
        <v>13</v>
      </c>
      <c r="M13915">
        <v>1</v>
      </c>
    </row>
    <row r="13916" spans="1:13" x14ac:dyDescent="0.25">
      <c r="A13916">
        <v>271002</v>
      </c>
      <c r="B13916">
        <v>0</v>
      </c>
      <c r="C13916" s="1">
        <v>42888</v>
      </c>
      <c r="D13916">
        <v>1067702</v>
      </c>
      <c r="E13916">
        <v>363</v>
      </c>
      <c r="F13916">
        <v>3</v>
      </c>
      <c r="G13916">
        <v>1048.5</v>
      </c>
      <c r="H13916" s="1">
        <v>42888</v>
      </c>
      <c r="I13916">
        <v>420</v>
      </c>
      <c r="J13916">
        <v>1048.5</v>
      </c>
      <c r="K13916">
        <v>482.16</v>
      </c>
      <c r="L13916" t="s">
        <v>16</v>
      </c>
      <c r="M13916">
        <v>0.77800000000000002</v>
      </c>
    </row>
  </sheetData>
  <phoneticPr fontId="1" type="noConversion"/>
  <pageMargins left="0.7" right="0.7" top="0.75" bottom="0.75" header="0.3" footer="0.3"/>
  <tableParts count="1">
    <tablePart r:id="rId1"/>
  </tablePar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42ED20-BFF2-4383-BB47-65A4B48200C6}">
  <dimension ref="A1:N2518"/>
  <sheetViews>
    <sheetView workbookViewId="0">
      <selection activeCell="D16" sqref="D16"/>
    </sheetView>
  </sheetViews>
  <sheetFormatPr defaultRowHeight="15.75" x14ac:dyDescent="0.25"/>
  <cols>
    <col min="1" max="1" width="12.28515625" bestFit="1" customWidth="1"/>
    <col min="3" max="3" width="25.85546875" bestFit="1" customWidth="1"/>
    <col min="4" max="4" width="26.28515625" customWidth="1"/>
    <col min="5" max="6" width="18.42578125" bestFit="1" customWidth="1"/>
    <col min="7" max="7" width="10.140625" bestFit="1" customWidth="1"/>
    <col min="8" max="8" width="20.42578125" bestFit="1" customWidth="1"/>
    <col min="9" max="9" width="8.85546875" bestFit="1" customWidth="1"/>
    <col min="10" max="10" width="10.42578125" bestFit="1" customWidth="1"/>
    <col min="11" max="11" width="12.5703125" customWidth="1"/>
    <col min="12" max="12" width="17.7109375" bestFit="1" customWidth="1"/>
    <col min="13" max="13" width="28.7109375" bestFit="1" customWidth="1"/>
    <col min="14" max="14" width="17" customWidth="1"/>
    <col min="15" max="15" width="14.7109375" bestFit="1" customWidth="1"/>
  </cols>
  <sheetData>
    <row r="1" spans="1:14" x14ac:dyDescent="0.25">
      <c r="A1" t="s">
        <v>6</v>
      </c>
      <c r="B1" t="s">
        <v>28</v>
      </c>
      <c r="C1" t="s">
        <v>19</v>
      </c>
      <c r="D1" t="s">
        <v>20</v>
      </c>
      <c r="E1" t="s">
        <v>21</v>
      </c>
      <c r="F1" t="s">
        <v>22</v>
      </c>
      <c r="G1" t="s">
        <v>23</v>
      </c>
      <c r="H1" t="s">
        <v>24</v>
      </c>
      <c r="I1" t="s">
        <v>10</v>
      </c>
      <c r="J1" t="s">
        <v>8</v>
      </c>
      <c r="K1" t="s">
        <v>25</v>
      </c>
      <c r="L1" t="s">
        <v>26</v>
      </c>
      <c r="M1" t="s">
        <v>18</v>
      </c>
      <c r="N1" t="s">
        <v>27</v>
      </c>
    </row>
    <row r="2" spans="1:14" x14ac:dyDescent="0.25">
      <c r="A2">
        <v>1</v>
      </c>
      <c r="B2" t="s">
        <v>38</v>
      </c>
      <c r="C2" t="s">
        <v>30</v>
      </c>
      <c r="D2" t="s">
        <v>31</v>
      </c>
      <c r="E2" t="s">
        <v>32</v>
      </c>
      <c r="F2" t="s">
        <v>33</v>
      </c>
      <c r="G2" t="s">
        <v>34</v>
      </c>
      <c r="H2">
        <v>4.8</v>
      </c>
      <c r="I2">
        <v>6.62</v>
      </c>
      <c r="J2">
        <v>12.99</v>
      </c>
      <c r="K2" t="s">
        <v>35</v>
      </c>
      <c r="L2" t="s">
        <v>36</v>
      </c>
      <c r="M2" t="s">
        <v>29</v>
      </c>
      <c r="N2" t="s">
        <v>37</v>
      </c>
    </row>
    <row r="3" spans="1:14" x14ac:dyDescent="0.25">
      <c r="A3">
        <v>2</v>
      </c>
      <c r="B3" t="s">
        <v>38</v>
      </c>
      <c r="C3" t="s">
        <v>40</v>
      </c>
      <c r="D3" t="s">
        <v>31</v>
      </c>
      <c r="E3" t="s">
        <v>32</v>
      </c>
      <c r="F3" t="s">
        <v>41</v>
      </c>
      <c r="G3" t="s">
        <v>34</v>
      </c>
      <c r="H3">
        <v>4.0999999999999996</v>
      </c>
      <c r="I3">
        <v>6.62</v>
      </c>
      <c r="J3">
        <v>12.99</v>
      </c>
      <c r="K3" t="s">
        <v>35</v>
      </c>
      <c r="L3" t="s">
        <v>36</v>
      </c>
      <c r="M3" t="s">
        <v>39</v>
      </c>
      <c r="N3" t="s">
        <v>37</v>
      </c>
    </row>
    <row r="4" spans="1:14" x14ac:dyDescent="0.25">
      <c r="A4">
        <v>3</v>
      </c>
      <c r="B4" t="s">
        <v>38</v>
      </c>
      <c r="C4" t="s">
        <v>43</v>
      </c>
      <c r="D4" t="s">
        <v>31</v>
      </c>
      <c r="E4" t="s">
        <v>32</v>
      </c>
      <c r="F4" t="s">
        <v>44</v>
      </c>
      <c r="G4" t="s">
        <v>34</v>
      </c>
      <c r="H4">
        <v>4.5</v>
      </c>
      <c r="I4">
        <v>7.4</v>
      </c>
      <c r="J4">
        <v>14.52</v>
      </c>
      <c r="K4" t="s">
        <v>35</v>
      </c>
      <c r="L4" t="s">
        <v>36</v>
      </c>
      <c r="M4" t="s">
        <v>42</v>
      </c>
      <c r="N4" t="s">
        <v>37</v>
      </c>
    </row>
    <row r="5" spans="1:14" x14ac:dyDescent="0.25">
      <c r="A5">
        <v>4</v>
      </c>
      <c r="B5" t="s">
        <v>38</v>
      </c>
      <c r="C5" t="s">
        <v>46</v>
      </c>
      <c r="D5" t="s">
        <v>31</v>
      </c>
      <c r="E5" t="s">
        <v>32</v>
      </c>
      <c r="F5" t="s">
        <v>33</v>
      </c>
      <c r="G5" t="s">
        <v>34</v>
      </c>
      <c r="H5">
        <v>4.5</v>
      </c>
      <c r="I5">
        <v>11</v>
      </c>
      <c r="J5">
        <v>21.57</v>
      </c>
      <c r="K5" t="s">
        <v>35</v>
      </c>
      <c r="L5" t="s">
        <v>36</v>
      </c>
      <c r="M5" t="s">
        <v>45</v>
      </c>
      <c r="N5" t="s">
        <v>37</v>
      </c>
    </row>
    <row r="6" spans="1:14" x14ac:dyDescent="0.25">
      <c r="A6">
        <v>5</v>
      </c>
      <c r="B6" t="s">
        <v>38</v>
      </c>
      <c r="C6" t="s">
        <v>48</v>
      </c>
      <c r="D6" t="s">
        <v>31</v>
      </c>
      <c r="E6" t="s">
        <v>32</v>
      </c>
      <c r="F6" t="s">
        <v>49</v>
      </c>
      <c r="G6" t="s">
        <v>34</v>
      </c>
      <c r="H6">
        <v>2.4</v>
      </c>
      <c r="I6">
        <v>11</v>
      </c>
      <c r="J6">
        <v>21.57</v>
      </c>
      <c r="K6" t="s">
        <v>35</v>
      </c>
      <c r="L6" t="s">
        <v>36</v>
      </c>
      <c r="M6" t="s">
        <v>47</v>
      </c>
      <c r="N6" t="s">
        <v>37</v>
      </c>
    </row>
    <row r="7" spans="1:14" x14ac:dyDescent="0.25">
      <c r="A7">
        <v>6</v>
      </c>
      <c r="B7" t="s">
        <v>38</v>
      </c>
      <c r="C7" t="s">
        <v>51</v>
      </c>
      <c r="D7" t="s">
        <v>31</v>
      </c>
      <c r="E7" t="s">
        <v>32</v>
      </c>
      <c r="F7" t="s">
        <v>52</v>
      </c>
      <c r="G7" t="s">
        <v>34</v>
      </c>
      <c r="H7">
        <v>8.8000000000000007</v>
      </c>
      <c r="I7">
        <v>11</v>
      </c>
      <c r="J7">
        <v>21.57</v>
      </c>
      <c r="K7" t="s">
        <v>35</v>
      </c>
      <c r="L7" t="s">
        <v>36</v>
      </c>
      <c r="M7" t="s">
        <v>50</v>
      </c>
      <c r="N7" t="s">
        <v>37</v>
      </c>
    </row>
    <row r="8" spans="1:14" x14ac:dyDescent="0.25">
      <c r="A8">
        <v>7</v>
      </c>
      <c r="B8" t="s">
        <v>38</v>
      </c>
      <c r="C8" t="s">
        <v>54</v>
      </c>
      <c r="D8" t="s">
        <v>31</v>
      </c>
      <c r="E8" t="s">
        <v>32</v>
      </c>
      <c r="F8" t="s">
        <v>41</v>
      </c>
      <c r="G8" t="s">
        <v>34</v>
      </c>
      <c r="H8">
        <v>2.1</v>
      </c>
      <c r="I8">
        <v>11</v>
      </c>
      <c r="J8">
        <v>21.57</v>
      </c>
      <c r="K8" t="s">
        <v>35</v>
      </c>
      <c r="L8" t="s">
        <v>36</v>
      </c>
      <c r="M8" t="s">
        <v>53</v>
      </c>
      <c r="N8" t="s">
        <v>37</v>
      </c>
    </row>
    <row r="9" spans="1:14" x14ac:dyDescent="0.25">
      <c r="A9">
        <v>8</v>
      </c>
      <c r="B9" t="s">
        <v>38</v>
      </c>
      <c r="C9" t="s">
        <v>56</v>
      </c>
      <c r="D9" t="s">
        <v>31</v>
      </c>
      <c r="E9" t="s">
        <v>32</v>
      </c>
      <c r="F9" t="s">
        <v>33</v>
      </c>
      <c r="G9" t="s">
        <v>34</v>
      </c>
      <c r="H9">
        <v>5.6</v>
      </c>
      <c r="I9">
        <v>30.58</v>
      </c>
      <c r="J9">
        <v>59.99</v>
      </c>
      <c r="K9" t="s">
        <v>35</v>
      </c>
      <c r="L9" t="s">
        <v>36</v>
      </c>
      <c r="M9" t="s">
        <v>55</v>
      </c>
      <c r="N9" t="s">
        <v>37</v>
      </c>
    </row>
    <row r="10" spans="1:14" x14ac:dyDescent="0.25">
      <c r="A10">
        <v>9</v>
      </c>
      <c r="B10" t="s">
        <v>38</v>
      </c>
      <c r="C10" t="s">
        <v>58</v>
      </c>
      <c r="D10" t="s">
        <v>31</v>
      </c>
      <c r="E10" t="s">
        <v>32</v>
      </c>
      <c r="F10" t="s">
        <v>52</v>
      </c>
      <c r="G10" t="s">
        <v>34</v>
      </c>
      <c r="H10">
        <v>2.1</v>
      </c>
      <c r="I10">
        <v>30.58</v>
      </c>
      <c r="J10">
        <v>59.99</v>
      </c>
      <c r="K10" t="s">
        <v>35</v>
      </c>
      <c r="L10" t="s">
        <v>36</v>
      </c>
      <c r="M10" t="s">
        <v>57</v>
      </c>
      <c r="N10" t="s">
        <v>37</v>
      </c>
    </row>
    <row r="11" spans="1:14" x14ac:dyDescent="0.25">
      <c r="A11">
        <v>10</v>
      </c>
      <c r="B11" t="s">
        <v>38</v>
      </c>
      <c r="C11" t="s">
        <v>60</v>
      </c>
      <c r="D11" t="s">
        <v>31</v>
      </c>
      <c r="E11" t="s">
        <v>32</v>
      </c>
      <c r="F11" t="s">
        <v>61</v>
      </c>
      <c r="G11" t="s">
        <v>34</v>
      </c>
      <c r="H11">
        <v>11</v>
      </c>
      <c r="I11">
        <v>30.58</v>
      </c>
      <c r="J11">
        <v>59.99</v>
      </c>
      <c r="K11" t="s">
        <v>35</v>
      </c>
      <c r="L11" t="s">
        <v>36</v>
      </c>
      <c r="M11" t="s">
        <v>59</v>
      </c>
      <c r="N11" t="s">
        <v>37</v>
      </c>
    </row>
    <row r="12" spans="1:14" x14ac:dyDescent="0.25">
      <c r="A12">
        <v>11</v>
      </c>
      <c r="B12" t="s">
        <v>38</v>
      </c>
      <c r="C12" t="s">
        <v>63</v>
      </c>
      <c r="D12" t="s">
        <v>31</v>
      </c>
      <c r="E12" t="s">
        <v>32</v>
      </c>
      <c r="F12" t="s">
        <v>64</v>
      </c>
      <c r="G12" t="s">
        <v>34</v>
      </c>
      <c r="H12">
        <v>14.1</v>
      </c>
      <c r="I12">
        <v>30.58</v>
      </c>
      <c r="J12">
        <v>59.99</v>
      </c>
      <c r="K12" t="s">
        <v>35</v>
      </c>
      <c r="L12" t="s">
        <v>36</v>
      </c>
      <c r="M12" t="s">
        <v>62</v>
      </c>
      <c r="N12" t="s">
        <v>37</v>
      </c>
    </row>
    <row r="13" spans="1:14" x14ac:dyDescent="0.25">
      <c r="A13">
        <v>12</v>
      </c>
      <c r="B13" t="s">
        <v>38</v>
      </c>
      <c r="C13" t="s">
        <v>66</v>
      </c>
      <c r="D13" t="s">
        <v>31</v>
      </c>
      <c r="E13" t="s">
        <v>32</v>
      </c>
      <c r="F13" t="s">
        <v>41</v>
      </c>
      <c r="G13" t="s">
        <v>34</v>
      </c>
      <c r="H13">
        <v>7.4</v>
      </c>
      <c r="I13">
        <v>35.72</v>
      </c>
      <c r="J13">
        <v>77.680000000000007</v>
      </c>
      <c r="K13" t="s">
        <v>35</v>
      </c>
      <c r="L13" t="s">
        <v>36</v>
      </c>
      <c r="M13" t="s">
        <v>65</v>
      </c>
      <c r="N13" t="s">
        <v>37</v>
      </c>
    </row>
    <row r="14" spans="1:14" x14ac:dyDescent="0.25">
      <c r="A14">
        <v>13</v>
      </c>
      <c r="B14" t="s">
        <v>38</v>
      </c>
      <c r="C14" t="s">
        <v>68</v>
      </c>
      <c r="D14" t="s">
        <v>31</v>
      </c>
      <c r="E14" t="s">
        <v>32</v>
      </c>
      <c r="F14" t="s">
        <v>52</v>
      </c>
      <c r="G14" t="s">
        <v>34</v>
      </c>
      <c r="H14">
        <v>2.6</v>
      </c>
      <c r="I14">
        <v>35.72</v>
      </c>
      <c r="J14">
        <v>77.680000000000007</v>
      </c>
      <c r="K14" t="s">
        <v>35</v>
      </c>
      <c r="L14" t="s">
        <v>36</v>
      </c>
      <c r="M14" t="s">
        <v>67</v>
      </c>
      <c r="N14" t="s">
        <v>37</v>
      </c>
    </row>
    <row r="15" spans="1:14" x14ac:dyDescent="0.25">
      <c r="A15">
        <v>14</v>
      </c>
      <c r="B15" t="s">
        <v>38</v>
      </c>
      <c r="C15" t="s">
        <v>70</v>
      </c>
      <c r="D15" t="s">
        <v>31</v>
      </c>
      <c r="E15" t="s">
        <v>32</v>
      </c>
      <c r="F15" t="s">
        <v>33</v>
      </c>
      <c r="G15" t="s">
        <v>34</v>
      </c>
      <c r="H15">
        <v>8</v>
      </c>
      <c r="I15">
        <v>35.72</v>
      </c>
      <c r="J15">
        <v>77.680000000000007</v>
      </c>
      <c r="K15" t="s">
        <v>35</v>
      </c>
      <c r="L15" t="s">
        <v>36</v>
      </c>
      <c r="M15" t="s">
        <v>69</v>
      </c>
      <c r="N15" t="s">
        <v>37</v>
      </c>
    </row>
    <row r="16" spans="1:14" x14ac:dyDescent="0.25">
      <c r="A16">
        <v>15</v>
      </c>
      <c r="B16" t="s">
        <v>38</v>
      </c>
      <c r="C16" t="s">
        <v>72</v>
      </c>
      <c r="D16" t="s">
        <v>31</v>
      </c>
      <c r="E16" t="s">
        <v>32</v>
      </c>
      <c r="F16" t="s">
        <v>44</v>
      </c>
      <c r="G16" t="s">
        <v>34</v>
      </c>
      <c r="H16">
        <v>2.1</v>
      </c>
      <c r="I16">
        <v>35.72</v>
      </c>
      <c r="J16">
        <v>77.680000000000007</v>
      </c>
      <c r="K16" t="s">
        <v>35</v>
      </c>
      <c r="L16" t="s">
        <v>36</v>
      </c>
      <c r="M16" t="s">
        <v>71</v>
      </c>
      <c r="N16" t="s">
        <v>37</v>
      </c>
    </row>
    <row r="17" spans="1:14" x14ac:dyDescent="0.25">
      <c r="A17">
        <v>16</v>
      </c>
      <c r="B17" t="s">
        <v>38</v>
      </c>
      <c r="C17" t="s">
        <v>74</v>
      </c>
      <c r="D17" t="s">
        <v>31</v>
      </c>
      <c r="E17" t="s">
        <v>32</v>
      </c>
      <c r="F17" t="s">
        <v>44</v>
      </c>
      <c r="G17" t="s">
        <v>34</v>
      </c>
      <c r="H17">
        <v>11</v>
      </c>
      <c r="I17">
        <v>50.56</v>
      </c>
      <c r="J17">
        <v>109.95</v>
      </c>
      <c r="K17" t="s">
        <v>35</v>
      </c>
      <c r="L17" t="s">
        <v>36</v>
      </c>
      <c r="M17" t="s">
        <v>73</v>
      </c>
      <c r="N17" t="s">
        <v>37</v>
      </c>
    </row>
    <row r="18" spans="1:14" x14ac:dyDescent="0.25">
      <c r="A18">
        <v>17</v>
      </c>
      <c r="B18" t="s">
        <v>38</v>
      </c>
      <c r="C18" t="s">
        <v>76</v>
      </c>
      <c r="D18" t="s">
        <v>31</v>
      </c>
      <c r="E18" t="s">
        <v>32</v>
      </c>
      <c r="F18" t="s">
        <v>49</v>
      </c>
      <c r="G18" t="s">
        <v>34</v>
      </c>
      <c r="H18">
        <v>11</v>
      </c>
      <c r="I18">
        <v>50.56</v>
      </c>
      <c r="J18">
        <v>109.95</v>
      </c>
      <c r="K18" t="s">
        <v>35</v>
      </c>
      <c r="L18" t="s">
        <v>36</v>
      </c>
      <c r="M18" t="s">
        <v>75</v>
      </c>
      <c r="N18" t="s">
        <v>37</v>
      </c>
    </row>
    <row r="19" spans="1:14" x14ac:dyDescent="0.25">
      <c r="A19">
        <v>18</v>
      </c>
      <c r="B19" t="s">
        <v>38</v>
      </c>
      <c r="C19" t="s">
        <v>78</v>
      </c>
      <c r="D19" t="s">
        <v>31</v>
      </c>
      <c r="E19" t="s">
        <v>32</v>
      </c>
      <c r="F19" t="s">
        <v>61</v>
      </c>
      <c r="G19" t="s">
        <v>34</v>
      </c>
      <c r="H19">
        <v>2.1</v>
      </c>
      <c r="I19">
        <v>50.56</v>
      </c>
      <c r="J19">
        <v>109.95</v>
      </c>
      <c r="K19" t="s">
        <v>35</v>
      </c>
      <c r="L19" t="s">
        <v>36</v>
      </c>
      <c r="M19" t="s">
        <v>77</v>
      </c>
      <c r="N19" t="s">
        <v>37</v>
      </c>
    </row>
    <row r="20" spans="1:14" x14ac:dyDescent="0.25">
      <c r="A20">
        <v>19</v>
      </c>
      <c r="B20" t="s">
        <v>38</v>
      </c>
      <c r="C20" t="s">
        <v>80</v>
      </c>
      <c r="D20" t="s">
        <v>31</v>
      </c>
      <c r="E20" t="s">
        <v>32</v>
      </c>
      <c r="F20" t="s">
        <v>81</v>
      </c>
      <c r="G20" t="s">
        <v>34</v>
      </c>
      <c r="H20">
        <v>5.9</v>
      </c>
      <c r="I20">
        <v>50.56</v>
      </c>
      <c r="J20">
        <v>109.95</v>
      </c>
      <c r="K20" t="s">
        <v>35</v>
      </c>
      <c r="L20" t="s">
        <v>36</v>
      </c>
      <c r="M20" t="s">
        <v>79</v>
      </c>
      <c r="N20" t="s">
        <v>37</v>
      </c>
    </row>
    <row r="21" spans="1:14" x14ac:dyDescent="0.25">
      <c r="A21">
        <v>20</v>
      </c>
      <c r="B21" t="s">
        <v>38</v>
      </c>
      <c r="C21" t="s">
        <v>83</v>
      </c>
      <c r="D21" t="s">
        <v>31</v>
      </c>
      <c r="E21" t="s">
        <v>32</v>
      </c>
      <c r="F21" t="s">
        <v>52</v>
      </c>
      <c r="G21" t="s">
        <v>84</v>
      </c>
      <c r="H21">
        <v>1</v>
      </c>
      <c r="I21">
        <v>61.62</v>
      </c>
      <c r="J21">
        <v>134</v>
      </c>
      <c r="K21" t="s">
        <v>35</v>
      </c>
      <c r="L21" t="s">
        <v>36</v>
      </c>
      <c r="M21" t="s">
        <v>82</v>
      </c>
      <c r="N21" t="s">
        <v>37</v>
      </c>
    </row>
    <row r="22" spans="1:14" x14ac:dyDescent="0.25">
      <c r="A22">
        <v>21</v>
      </c>
      <c r="B22" t="s">
        <v>38</v>
      </c>
      <c r="C22" t="s">
        <v>86</v>
      </c>
      <c r="D22" t="s">
        <v>31</v>
      </c>
      <c r="E22" t="s">
        <v>32</v>
      </c>
      <c r="F22" t="s">
        <v>41</v>
      </c>
      <c r="G22" t="s">
        <v>34</v>
      </c>
      <c r="H22">
        <v>10.6</v>
      </c>
      <c r="I22">
        <v>61.62</v>
      </c>
      <c r="J22">
        <v>134</v>
      </c>
      <c r="K22" t="s">
        <v>35</v>
      </c>
      <c r="L22" t="s">
        <v>36</v>
      </c>
      <c r="M22" t="s">
        <v>85</v>
      </c>
      <c r="N22" t="s">
        <v>37</v>
      </c>
    </row>
    <row r="23" spans="1:14" x14ac:dyDescent="0.25">
      <c r="A23">
        <v>22</v>
      </c>
      <c r="B23" t="s">
        <v>38</v>
      </c>
      <c r="C23" t="s">
        <v>88</v>
      </c>
      <c r="D23" t="s">
        <v>31</v>
      </c>
      <c r="E23" t="s">
        <v>32</v>
      </c>
      <c r="F23" t="s">
        <v>89</v>
      </c>
      <c r="G23" t="s">
        <v>34</v>
      </c>
      <c r="H23">
        <v>1</v>
      </c>
      <c r="I23">
        <v>61.62</v>
      </c>
      <c r="J23">
        <v>134</v>
      </c>
      <c r="K23" t="s">
        <v>35</v>
      </c>
      <c r="L23" t="s">
        <v>36</v>
      </c>
      <c r="M23" t="s">
        <v>87</v>
      </c>
      <c r="N23" t="s">
        <v>37</v>
      </c>
    </row>
    <row r="24" spans="1:14" x14ac:dyDescent="0.25">
      <c r="A24">
        <v>23</v>
      </c>
      <c r="B24" t="s">
        <v>38</v>
      </c>
      <c r="C24" t="s">
        <v>91</v>
      </c>
      <c r="D24" t="s">
        <v>31</v>
      </c>
      <c r="E24" t="s">
        <v>32</v>
      </c>
      <c r="F24" t="s">
        <v>44</v>
      </c>
      <c r="G24" t="s">
        <v>34</v>
      </c>
      <c r="H24">
        <v>2.6</v>
      </c>
      <c r="I24">
        <v>61.62</v>
      </c>
      <c r="J24">
        <v>134</v>
      </c>
      <c r="K24" t="s">
        <v>35</v>
      </c>
      <c r="L24" t="s">
        <v>36</v>
      </c>
      <c r="M24" t="s">
        <v>90</v>
      </c>
      <c r="N24" t="s">
        <v>37</v>
      </c>
    </row>
    <row r="25" spans="1:14" x14ac:dyDescent="0.25">
      <c r="A25">
        <v>24</v>
      </c>
      <c r="B25" t="s">
        <v>38</v>
      </c>
      <c r="C25" t="s">
        <v>93</v>
      </c>
      <c r="D25" t="s">
        <v>31</v>
      </c>
      <c r="E25" t="s">
        <v>32</v>
      </c>
      <c r="F25" t="s">
        <v>41</v>
      </c>
      <c r="G25" t="s">
        <v>34</v>
      </c>
      <c r="H25">
        <v>11</v>
      </c>
      <c r="I25">
        <v>91.93</v>
      </c>
      <c r="J25">
        <v>199.9</v>
      </c>
      <c r="K25" t="s">
        <v>35</v>
      </c>
      <c r="L25" t="s">
        <v>36</v>
      </c>
      <c r="M25" t="s">
        <v>92</v>
      </c>
      <c r="N25" t="s">
        <v>37</v>
      </c>
    </row>
    <row r="26" spans="1:14" x14ac:dyDescent="0.25">
      <c r="A26">
        <v>25</v>
      </c>
      <c r="B26" t="s">
        <v>38</v>
      </c>
      <c r="C26" t="s">
        <v>95</v>
      </c>
      <c r="D26" t="s">
        <v>31</v>
      </c>
      <c r="E26" t="s">
        <v>32</v>
      </c>
      <c r="F26" t="s">
        <v>52</v>
      </c>
      <c r="G26" t="s">
        <v>34</v>
      </c>
      <c r="H26">
        <v>5.9</v>
      </c>
      <c r="I26">
        <v>91.93</v>
      </c>
      <c r="J26">
        <v>199.9</v>
      </c>
      <c r="K26" t="s">
        <v>35</v>
      </c>
      <c r="L26" t="s">
        <v>36</v>
      </c>
      <c r="M26" t="s">
        <v>94</v>
      </c>
      <c r="N26" t="s">
        <v>37</v>
      </c>
    </row>
    <row r="27" spans="1:14" x14ac:dyDescent="0.25">
      <c r="A27">
        <v>26</v>
      </c>
      <c r="B27" t="s">
        <v>38</v>
      </c>
      <c r="C27" t="s">
        <v>97</v>
      </c>
      <c r="D27" t="s">
        <v>31</v>
      </c>
      <c r="E27" t="s">
        <v>32</v>
      </c>
      <c r="F27" t="s">
        <v>61</v>
      </c>
      <c r="G27" t="s">
        <v>34</v>
      </c>
      <c r="H27">
        <v>14.1</v>
      </c>
      <c r="I27">
        <v>91.93</v>
      </c>
      <c r="J27">
        <v>199.9</v>
      </c>
      <c r="K27" t="s">
        <v>35</v>
      </c>
      <c r="L27" t="s">
        <v>36</v>
      </c>
      <c r="M27" t="s">
        <v>96</v>
      </c>
      <c r="N27" t="s">
        <v>37</v>
      </c>
    </row>
    <row r="28" spans="1:14" x14ac:dyDescent="0.25">
      <c r="A28">
        <v>27</v>
      </c>
      <c r="B28" t="s">
        <v>38</v>
      </c>
      <c r="C28" t="s">
        <v>99</v>
      </c>
      <c r="D28" t="s">
        <v>31</v>
      </c>
      <c r="E28" t="s">
        <v>32</v>
      </c>
      <c r="F28" t="s">
        <v>44</v>
      </c>
      <c r="G28" t="s">
        <v>34</v>
      </c>
      <c r="H28">
        <v>8</v>
      </c>
      <c r="I28">
        <v>91.93</v>
      </c>
      <c r="J28">
        <v>199.9</v>
      </c>
      <c r="K28" t="s">
        <v>35</v>
      </c>
      <c r="L28" t="s">
        <v>36</v>
      </c>
      <c r="M28" t="s">
        <v>98</v>
      </c>
      <c r="N28" t="s">
        <v>37</v>
      </c>
    </row>
    <row r="29" spans="1:14" x14ac:dyDescent="0.25">
      <c r="A29">
        <v>28</v>
      </c>
      <c r="B29" t="s">
        <v>38</v>
      </c>
      <c r="C29" t="s">
        <v>101</v>
      </c>
      <c r="D29" t="s">
        <v>31</v>
      </c>
      <c r="E29" t="s">
        <v>32</v>
      </c>
      <c r="F29" t="s">
        <v>49</v>
      </c>
      <c r="G29" t="s">
        <v>34</v>
      </c>
      <c r="H29">
        <v>2</v>
      </c>
      <c r="I29">
        <v>91.93</v>
      </c>
      <c r="J29">
        <v>199.9</v>
      </c>
      <c r="K29" t="s">
        <v>35</v>
      </c>
      <c r="L29" t="s">
        <v>36</v>
      </c>
      <c r="M29" t="s">
        <v>100</v>
      </c>
      <c r="N29" t="s">
        <v>37</v>
      </c>
    </row>
    <row r="30" spans="1:14" x14ac:dyDescent="0.25">
      <c r="A30">
        <v>29</v>
      </c>
      <c r="B30" t="s">
        <v>38</v>
      </c>
      <c r="C30" t="s">
        <v>103</v>
      </c>
      <c r="D30" t="s">
        <v>31</v>
      </c>
      <c r="E30" t="s">
        <v>32</v>
      </c>
      <c r="F30" t="s">
        <v>44</v>
      </c>
      <c r="G30" t="s">
        <v>84</v>
      </c>
      <c r="H30">
        <v>1.2</v>
      </c>
      <c r="I30">
        <v>84.49</v>
      </c>
      <c r="J30">
        <v>255</v>
      </c>
      <c r="K30" t="s">
        <v>35</v>
      </c>
      <c r="L30" t="s">
        <v>36</v>
      </c>
      <c r="M30" t="s">
        <v>102</v>
      </c>
      <c r="N30" t="s">
        <v>37</v>
      </c>
    </row>
    <row r="31" spans="1:14" x14ac:dyDescent="0.25">
      <c r="A31">
        <v>30</v>
      </c>
      <c r="B31" t="s">
        <v>38</v>
      </c>
      <c r="C31" t="s">
        <v>105</v>
      </c>
      <c r="D31" t="s">
        <v>31</v>
      </c>
      <c r="E31" t="s">
        <v>32</v>
      </c>
      <c r="F31" t="s">
        <v>49</v>
      </c>
      <c r="G31" t="s">
        <v>34</v>
      </c>
      <c r="H31">
        <v>2.1</v>
      </c>
      <c r="I31">
        <v>84.49</v>
      </c>
      <c r="J31">
        <v>255</v>
      </c>
      <c r="K31" t="s">
        <v>35</v>
      </c>
      <c r="L31" t="s">
        <v>36</v>
      </c>
      <c r="M31" t="s">
        <v>104</v>
      </c>
      <c r="N31" t="s">
        <v>37</v>
      </c>
    </row>
    <row r="32" spans="1:14" x14ac:dyDescent="0.25">
      <c r="A32">
        <v>31</v>
      </c>
      <c r="B32" t="s">
        <v>38</v>
      </c>
      <c r="C32" t="s">
        <v>107</v>
      </c>
      <c r="D32" t="s">
        <v>31</v>
      </c>
      <c r="E32" t="s">
        <v>32</v>
      </c>
      <c r="F32" t="s">
        <v>64</v>
      </c>
      <c r="G32" t="s">
        <v>84</v>
      </c>
      <c r="H32">
        <v>1.2</v>
      </c>
      <c r="I32">
        <v>84.49</v>
      </c>
      <c r="J32">
        <v>255</v>
      </c>
      <c r="K32" t="s">
        <v>35</v>
      </c>
      <c r="L32" t="s">
        <v>36</v>
      </c>
      <c r="M32" t="s">
        <v>106</v>
      </c>
      <c r="N32" t="s">
        <v>37</v>
      </c>
    </row>
    <row r="33" spans="1:14" x14ac:dyDescent="0.25">
      <c r="A33">
        <v>32</v>
      </c>
      <c r="B33" t="s">
        <v>38</v>
      </c>
      <c r="C33" t="s">
        <v>109</v>
      </c>
      <c r="D33" t="s">
        <v>31</v>
      </c>
      <c r="E33" t="s">
        <v>32</v>
      </c>
      <c r="F33" t="s">
        <v>81</v>
      </c>
      <c r="G33" t="s">
        <v>34</v>
      </c>
      <c r="H33">
        <v>8.8000000000000007</v>
      </c>
      <c r="I33">
        <v>84.49</v>
      </c>
      <c r="J33">
        <v>255</v>
      </c>
      <c r="K33" t="s">
        <v>35</v>
      </c>
      <c r="L33" t="s">
        <v>36</v>
      </c>
      <c r="M33" t="s">
        <v>108</v>
      </c>
      <c r="N33" t="s">
        <v>37</v>
      </c>
    </row>
    <row r="34" spans="1:14" x14ac:dyDescent="0.25">
      <c r="A34">
        <v>33</v>
      </c>
      <c r="B34" t="s">
        <v>38</v>
      </c>
      <c r="C34" t="s">
        <v>111</v>
      </c>
      <c r="D34" t="s">
        <v>31</v>
      </c>
      <c r="E34" t="s">
        <v>32</v>
      </c>
      <c r="F34" t="s">
        <v>52</v>
      </c>
      <c r="G34" t="s">
        <v>34</v>
      </c>
      <c r="H34">
        <v>10.1</v>
      </c>
      <c r="I34">
        <v>84.49</v>
      </c>
      <c r="J34">
        <v>255</v>
      </c>
      <c r="K34" t="s">
        <v>35</v>
      </c>
      <c r="L34" t="s">
        <v>36</v>
      </c>
      <c r="M34" t="s">
        <v>110</v>
      </c>
      <c r="N34" t="s">
        <v>37</v>
      </c>
    </row>
    <row r="35" spans="1:14" x14ac:dyDescent="0.25">
      <c r="A35">
        <v>34</v>
      </c>
      <c r="B35" t="s">
        <v>38</v>
      </c>
      <c r="C35" t="s">
        <v>113</v>
      </c>
      <c r="D35" t="s">
        <v>31</v>
      </c>
      <c r="E35" t="s">
        <v>32</v>
      </c>
      <c r="F35" t="s">
        <v>52</v>
      </c>
      <c r="G35" t="s">
        <v>34</v>
      </c>
      <c r="H35">
        <v>0.55000000000000004</v>
      </c>
      <c r="I35">
        <v>48.92</v>
      </c>
      <c r="J35">
        <v>95.95</v>
      </c>
      <c r="K35" t="s">
        <v>35</v>
      </c>
      <c r="L35" t="s">
        <v>36</v>
      </c>
      <c r="M35" t="s">
        <v>112</v>
      </c>
      <c r="N35" t="s">
        <v>37</v>
      </c>
    </row>
    <row r="36" spans="1:14" x14ac:dyDescent="0.25">
      <c r="A36">
        <v>35</v>
      </c>
      <c r="B36" t="s">
        <v>38</v>
      </c>
      <c r="C36" t="s">
        <v>115</v>
      </c>
      <c r="D36" t="s">
        <v>31</v>
      </c>
      <c r="E36" t="s">
        <v>32</v>
      </c>
      <c r="F36" t="s">
        <v>44</v>
      </c>
      <c r="G36" t="s">
        <v>34</v>
      </c>
      <c r="H36">
        <v>2.4</v>
      </c>
      <c r="I36">
        <v>48.92</v>
      </c>
      <c r="J36">
        <v>95.95</v>
      </c>
      <c r="K36" t="s">
        <v>35</v>
      </c>
      <c r="L36" t="s">
        <v>36</v>
      </c>
      <c r="M36" t="s">
        <v>114</v>
      </c>
      <c r="N36" t="s">
        <v>37</v>
      </c>
    </row>
    <row r="37" spans="1:14" x14ac:dyDescent="0.25">
      <c r="A37">
        <v>36</v>
      </c>
      <c r="B37" t="s">
        <v>38</v>
      </c>
      <c r="C37" t="s">
        <v>117</v>
      </c>
      <c r="D37" t="s">
        <v>31</v>
      </c>
      <c r="E37" t="s">
        <v>32</v>
      </c>
      <c r="F37" t="s">
        <v>89</v>
      </c>
      <c r="G37" t="s">
        <v>84</v>
      </c>
      <c r="H37">
        <v>2.9</v>
      </c>
      <c r="I37">
        <v>48.92</v>
      </c>
      <c r="J37">
        <v>95.95</v>
      </c>
      <c r="K37" t="s">
        <v>35</v>
      </c>
      <c r="L37" t="s">
        <v>36</v>
      </c>
      <c r="M37" t="s">
        <v>116</v>
      </c>
      <c r="N37" t="s">
        <v>37</v>
      </c>
    </row>
    <row r="38" spans="1:14" x14ac:dyDescent="0.25">
      <c r="A38">
        <v>37</v>
      </c>
      <c r="B38" t="s">
        <v>38</v>
      </c>
      <c r="C38" t="s">
        <v>119</v>
      </c>
      <c r="D38" t="s">
        <v>31</v>
      </c>
      <c r="E38" t="s">
        <v>32</v>
      </c>
      <c r="F38" t="s">
        <v>33</v>
      </c>
      <c r="G38" t="s">
        <v>34</v>
      </c>
      <c r="H38">
        <v>1.6</v>
      </c>
      <c r="I38">
        <v>99.14</v>
      </c>
      <c r="J38">
        <v>299.23</v>
      </c>
      <c r="K38" t="s">
        <v>35</v>
      </c>
      <c r="L38" t="s">
        <v>36</v>
      </c>
      <c r="M38" t="s">
        <v>118</v>
      </c>
      <c r="N38" t="s">
        <v>37</v>
      </c>
    </row>
    <row r="39" spans="1:14" x14ac:dyDescent="0.25">
      <c r="A39">
        <v>38</v>
      </c>
      <c r="B39" t="s">
        <v>38</v>
      </c>
      <c r="C39" t="s">
        <v>121</v>
      </c>
      <c r="D39" t="s">
        <v>31</v>
      </c>
      <c r="E39" t="s">
        <v>32</v>
      </c>
      <c r="F39" t="s">
        <v>52</v>
      </c>
      <c r="G39" t="s">
        <v>84</v>
      </c>
      <c r="H39">
        <v>2</v>
      </c>
      <c r="I39">
        <v>99.14</v>
      </c>
      <c r="J39">
        <v>299.23</v>
      </c>
      <c r="K39" t="s">
        <v>35</v>
      </c>
      <c r="L39" t="s">
        <v>36</v>
      </c>
      <c r="M39" t="s">
        <v>120</v>
      </c>
      <c r="N39" t="s">
        <v>37</v>
      </c>
    </row>
    <row r="40" spans="1:14" x14ac:dyDescent="0.25">
      <c r="A40">
        <v>39</v>
      </c>
      <c r="B40" t="s">
        <v>38</v>
      </c>
      <c r="C40" t="s">
        <v>123</v>
      </c>
      <c r="D40" t="s">
        <v>31</v>
      </c>
      <c r="E40" t="s">
        <v>32</v>
      </c>
      <c r="F40" t="s">
        <v>61</v>
      </c>
      <c r="G40" t="s">
        <v>34</v>
      </c>
      <c r="H40">
        <v>6.4</v>
      </c>
      <c r="I40">
        <v>99.14</v>
      </c>
      <c r="J40">
        <v>299.23</v>
      </c>
      <c r="K40" t="s">
        <v>35</v>
      </c>
      <c r="L40" t="s">
        <v>36</v>
      </c>
      <c r="M40" t="s">
        <v>122</v>
      </c>
      <c r="N40" t="s">
        <v>37</v>
      </c>
    </row>
    <row r="41" spans="1:14" x14ac:dyDescent="0.25">
      <c r="A41">
        <v>40</v>
      </c>
      <c r="B41" t="s">
        <v>38</v>
      </c>
      <c r="C41" t="s">
        <v>125</v>
      </c>
      <c r="D41" t="s">
        <v>31</v>
      </c>
      <c r="E41" t="s">
        <v>32</v>
      </c>
      <c r="F41" t="s">
        <v>41</v>
      </c>
      <c r="G41" t="s">
        <v>34</v>
      </c>
      <c r="H41">
        <v>5</v>
      </c>
      <c r="I41">
        <v>99.14</v>
      </c>
      <c r="J41">
        <v>299.23</v>
      </c>
      <c r="K41" t="s">
        <v>35</v>
      </c>
      <c r="L41" t="s">
        <v>36</v>
      </c>
      <c r="M41" t="s">
        <v>124</v>
      </c>
      <c r="N41" t="s">
        <v>37</v>
      </c>
    </row>
    <row r="42" spans="1:14" x14ac:dyDescent="0.25">
      <c r="A42">
        <v>41</v>
      </c>
      <c r="B42" t="s">
        <v>38</v>
      </c>
      <c r="C42" t="s">
        <v>127</v>
      </c>
      <c r="D42" t="s">
        <v>31</v>
      </c>
      <c r="E42" t="s">
        <v>32</v>
      </c>
      <c r="F42" t="s">
        <v>33</v>
      </c>
      <c r="G42" t="s">
        <v>34</v>
      </c>
      <c r="H42">
        <v>8</v>
      </c>
      <c r="I42">
        <v>106.69</v>
      </c>
      <c r="J42">
        <v>232</v>
      </c>
      <c r="K42" t="s">
        <v>35</v>
      </c>
      <c r="L42" t="s">
        <v>36</v>
      </c>
      <c r="M42" t="s">
        <v>126</v>
      </c>
      <c r="N42" t="s">
        <v>37</v>
      </c>
    </row>
    <row r="43" spans="1:14" x14ac:dyDescent="0.25">
      <c r="A43">
        <v>42</v>
      </c>
      <c r="B43" t="s">
        <v>38</v>
      </c>
      <c r="C43" t="s">
        <v>129</v>
      </c>
      <c r="D43" t="s">
        <v>31</v>
      </c>
      <c r="E43" t="s">
        <v>32</v>
      </c>
      <c r="F43" t="s">
        <v>44</v>
      </c>
      <c r="G43" t="s">
        <v>34</v>
      </c>
      <c r="H43">
        <v>12</v>
      </c>
      <c r="I43">
        <v>106.69</v>
      </c>
      <c r="J43">
        <v>232</v>
      </c>
      <c r="K43" t="s">
        <v>35</v>
      </c>
      <c r="L43" t="s">
        <v>36</v>
      </c>
      <c r="M43" t="s">
        <v>128</v>
      </c>
      <c r="N43" t="s">
        <v>37</v>
      </c>
    </row>
    <row r="44" spans="1:14" x14ac:dyDescent="0.25">
      <c r="A44">
        <v>43</v>
      </c>
      <c r="B44" t="s">
        <v>38</v>
      </c>
      <c r="C44" t="s">
        <v>131</v>
      </c>
      <c r="D44" t="s">
        <v>31</v>
      </c>
      <c r="E44" t="s">
        <v>32</v>
      </c>
      <c r="F44" t="s">
        <v>52</v>
      </c>
      <c r="G44" t="s">
        <v>34</v>
      </c>
      <c r="H44">
        <v>14.1</v>
      </c>
      <c r="I44">
        <v>106.69</v>
      </c>
      <c r="J44">
        <v>232</v>
      </c>
      <c r="K44" t="s">
        <v>35</v>
      </c>
      <c r="L44" t="s">
        <v>36</v>
      </c>
      <c r="M44" t="s">
        <v>130</v>
      </c>
      <c r="N44" t="s">
        <v>37</v>
      </c>
    </row>
    <row r="45" spans="1:14" x14ac:dyDescent="0.25">
      <c r="A45">
        <v>44</v>
      </c>
      <c r="B45" t="s">
        <v>38</v>
      </c>
      <c r="C45" t="s">
        <v>133</v>
      </c>
      <c r="D45" t="s">
        <v>31</v>
      </c>
      <c r="E45" t="s">
        <v>32</v>
      </c>
      <c r="F45" t="s">
        <v>134</v>
      </c>
      <c r="G45" t="s">
        <v>84</v>
      </c>
      <c r="H45">
        <v>1</v>
      </c>
      <c r="I45">
        <v>106.69</v>
      </c>
      <c r="J45">
        <v>232</v>
      </c>
      <c r="K45" t="s">
        <v>35</v>
      </c>
      <c r="L45" t="s">
        <v>36</v>
      </c>
      <c r="M45" t="s">
        <v>132</v>
      </c>
      <c r="N45" t="s">
        <v>37</v>
      </c>
    </row>
    <row r="46" spans="1:14" x14ac:dyDescent="0.25">
      <c r="A46">
        <v>45</v>
      </c>
      <c r="B46" t="s">
        <v>38</v>
      </c>
      <c r="C46" t="s">
        <v>136</v>
      </c>
      <c r="D46" t="s">
        <v>31</v>
      </c>
      <c r="E46" t="s">
        <v>32</v>
      </c>
      <c r="F46" t="s">
        <v>81</v>
      </c>
      <c r="G46" t="s">
        <v>34</v>
      </c>
      <c r="H46">
        <v>5</v>
      </c>
      <c r="I46">
        <v>106.69</v>
      </c>
      <c r="J46">
        <v>232</v>
      </c>
      <c r="K46" t="s">
        <v>35</v>
      </c>
      <c r="L46" t="s">
        <v>36</v>
      </c>
      <c r="M46" t="s">
        <v>135</v>
      </c>
      <c r="N46" t="s">
        <v>37</v>
      </c>
    </row>
    <row r="47" spans="1:14" x14ac:dyDescent="0.25">
      <c r="A47">
        <v>46</v>
      </c>
      <c r="B47" t="s">
        <v>38</v>
      </c>
      <c r="C47" t="s">
        <v>138</v>
      </c>
      <c r="D47" t="s">
        <v>139</v>
      </c>
      <c r="E47" t="s">
        <v>139</v>
      </c>
      <c r="F47" t="s">
        <v>44</v>
      </c>
      <c r="G47" t="s">
        <v>34</v>
      </c>
      <c r="H47">
        <v>1.3</v>
      </c>
      <c r="I47">
        <v>76.45</v>
      </c>
      <c r="J47">
        <v>149.94999999999999</v>
      </c>
      <c r="K47" t="s">
        <v>140</v>
      </c>
      <c r="L47" t="s">
        <v>141</v>
      </c>
      <c r="M47" t="s">
        <v>137</v>
      </c>
      <c r="N47" t="s">
        <v>37</v>
      </c>
    </row>
    <row r="48" spans="1:14" x14ac:dyDescent="0.25">
      <c r="A48">
        <v>47</v>
      </c>
      <c r="B48" t="s">
        <v>38</v>
      </c>
      <c r="C48" t="s">
        <v>143</v>
      </c>
      <c r="D48" t="s">
        <v>139</v>
      </c>
      <c r="E48" t="s">
        <v>139</v>
      </c>
      <c r="F48" t="s">
        <v>52</v>
      </c>
      <c r="G48" t="s">
        <v>34</v>
      </c>
      <c r="H48">
        <v>2.2000000000000002</v>
      </c>
      <c r="I48">
        <v>76.45</v>
      </c>
      <c r="J48">
        <v>149.94999999999999</v>
      </c>
      <c r="K48" t="s">
        <v>140</v>
      </c>
      <c r="L48" t="s">
        <v>141</v>
      </c>
      <c r="M48" t="s">
        <v>142</v>
      </c>
      <c r="N48" t="s">
        <v>37</v>
      </c>
    </row>
    <row r="49" spans="1:14" x14ac:dyDescent="0.25">
      <c r="A49">
        <v>48</v>
      </c>
      <c r="B49" t="s">
        <v>38</v>
      </c>
      <c r="C49" t="s">
        <v>145</v>
      </c>
      <c r="D49" t="s">
        <v>139</v>
      </c>
      <c r="E49" t="s">
        <v>139</v>
      </c>
      <c r="F49" t="s">
        <v>33</v>
      </c>
      <c r="G49" t="s">
        <v>146</v>
      </c>
      <c r="H49">
        <v>30</v>
      </c>
      <c r="I49">
        <v>76.45</v>
      </c>
      <c r="J49">
        <v>149.94999999999999</v>
      </c>
      <c r="K49" t="s">
        <v>140</v>
      </c>
      <c r="L49" t="s">
        <v>141</v>
      </c>
      <c r="M49" t="s">
        <v>144</v>
      </c>
      <c r="N49" t="s">
        <v>37</v>
      </c>
    </row>
    <row r="50" spans="1:14" x14ac:dyDescent="0.25">
      <c r="A50">
        <v>49</v>
      </c>
      <c r="B50" t="s">
        <v>38</v>
      </c>
      <c r="C50" t="s">
        <v>148</v>
      </c>
      <c r="D50" t="s">
        <v>139</v>
      </c>
      <c r="E50" t="s">
        <v>139</v>
      </c>
      <c r="F50" t="s">
        <v>44</v>
      </c>
      <c r="G50" t="s">
        <v>146</v>
      </c>
      <c r="H50">
        <v>30</v>
      </c>
      <c r="I50">
        <v>91.95</v>
      </c>
      <c r="J50">
        <v>199.95</v>
      </c>
      <c r="K50" t="s">
        <v>140</v>
      </c>
      <c r="L50" t="s">
        <v>141</v>
      </c>
      <c r="M50" t="s">
        <v>147</v>
      </c>
      <c r="N50" t="s">
        <v>37</v>
      </c>
    </row>
    <row r="51" spans="1:14" x14ac:dyDescent="0.25">
      <c r="A51">
        <v>50</v>
      </c>
      <c r="B51" t="s">
        <v>38</v>
      </c>
      <c r="C51" t="s">
        <v>150</v>
      </c>
      <c r="D51" t="s">
        <v>139</v>
      </c>
      <c r="E51" t="s">
        <v>139</v>
      </c>
      <c r="F51" t="s">
        <v>52</v>
      </c>
      <c r="G51" t="s">
        <v>34</v>
      </c>
      <c r="H51">
        <v>2.2000000000000002</v>
      </c>
      <c r="I51">
        <v>91.95</v>
      </c>
      <c r="J51">
        <v>199.95</v>
      </c>
      <c r="K51" t="s">
        <v>140</v>
      </c>
      <c r="L51" t="s">
        <v>141</v>
      </c>
      <c r="M51" t="s">
        <v>149</v>
      </c>
      <c r="N51" t="s">
        <v>37</v>
      </c>
    </row>
    <row r="52" spans="1:14" x14ac:dyDescent="0.25">
      <c r="A52">
        <v>51</v>
      </c>
      <c r="B52" t="s">
        <v>38</v>
      </c>
      <c r="C52" t="s">
        <v>152</v>
      </c>
      <c r="D52" t="s">
        <v>139</v>
      </c>
      <c r="E52" t="s">
        <v>139</v>
      </c>
      <c r="F52" t="s">
        <v>41</v>
      </c>
      <c r="G52" t="s">
        <v>34</v>
      </c>
      <c r="H52">
        <v>1.3</v>
      </c>
      <c r="I52">
        <v>91.95</v>
      </c>
      <c r="J52">
        <v>199.95</v>
      </c>
      <c r="K52" t="s">
        <v>140</v>
      </c>
      <c r="L52" t="s">
        <v>141</v>
      </c>
      <c r="M52" t="s">
        <v>151</v>
      </c>
      <c r="N52" t="s">
        <v>37</v>
      </c>
    </row>
    <row r="53" spans="1:14" x14ac:dyDescent="0.25">
      <c r="A53">
        <v>52</v>
      </c>
      <c r="B53" t="s">
        <v>38</v>
      </c>
      <c r="C53" t="s">
        <v>154</v>
      </c>
      <c r="D53" t="s">
        <v>139</v>
      </c>
      <c r="E53" t="s">
        <v>139</v>
      </c>
      <c r="F53" t="s">
        <v>33</v>
      </c>
      <c r="G53" t="s">
        <v>34</v>
      </c>
      <c r="H53">
        <v>2.2000000000000002</v>
      </c>
      <c r="I53">
        <v>91.95</v>
      </c>
      <c r="J53">
        <v>199.95</v>
      </c>
      <c r="K53" t="s">
        <v>140</v>
      </c>
      <c r="L53" t="s">
        <v>141</v>
      </c>
      <c r="M53" t="s">
        <v>153</v>
      </c>
      <c r="N53" t="s">
        <v>37</v>
      </c>
    </row>
    <row r="54" spans="1:14" x14ac:dyDescent="0.25">
      <c r="A54">
        <v>53</v>
      </c>
      <c r="B54" t="s">
        <v>38</v>
      </c>
      <c r="C54" t="s">
        <v>156</v>
      </c>
      <c r="D54" t="s">
        <v>139</v>
      </c>
      <c r="E54" t="s">
        <v>139</v>
      </c>
      <c r="F54" t="s">
        <v>52</v>
      </c>
      <c r="G54" t="s">
        <v>146</v>
      </c>
      <c r="H54">
        <v>30</v>
      </c>
      <c r="I54">
        <v>98.07</v>
      </c>
      <c r="J54">
        <v>296</v>
      </c>
      <c r="K54" t="s">
        <v>140</v>
      </c>
      <c r="L54" t="s">
        <v>141</v>
      </c>
      <c r="M54" t="s">
        <v>155</v>
      </c>
      <c r="N54" t="s">
        <v>37</v>
      </c>
    </row>
    <row r="55" spans="1:14" x14ac:dyDescent="0.25">
      <c r="A55">
        <v>54</v>
      </c>
      <c r="B55" t="s">
        <v>38</v>
      </c>
      <c r="C55" t="s">
        <v>158</v>
      </c>
      <c r="D55" t="s">
        <v>139</v>
      </c>
      <c r="E55" t="s">
        <v>139</v>
      </c>
      <c r="F55" t="s">
        <v>49</v>
      </c>
      <c r="G55" t="s">
        <v>146</v>
      </c>
      <c r="H55">
        <v>30</v>
      </c>
      <c r="I55">
        <v>98.07</v>
      </c>
      <c r="J55">
        <v>296</v>
      </c>
      <c r="K55" t="s">
        <v>140</v>
      </c>
      <c r="L55" t="s">
        <v>141</v>
      </c>
      <c r="M55" t="s">
        <v>157</v>
      </c>
      <c r="N55" t="s">
        <v>37</v>
      </c>
    </row>
    <row r="56" spans="1:14" x14ac:dyDescent="0.25">
      <c r="A56">
        <v>55</v>
      </c>
      <c r="B56" t="s">
        <v>38</v>
      </c>
      <c r="C56" t="s">
        <v>160</v>
      </c>
      <c r="D56" t="s">
        <v>139</v>
      </c>
      <c r="E56" t="s">
        <v>139</v>
      </c>
      <c r="F56" t="s">
        <v>81</v>
      </c>
      <c r="G56" t="s">
        <v>34</v>
      </c>
      <c r="H56">
        <v>2.2000000000000002</v>
      </c>
      <c r="I56">
        <v>98.07</v>
      </c>
      <c r="J56">
        <v>296</v>
      </c>
      <c r="K56" t="s">
        <v>140</v>
      </c>
      <c r="L56" t="s">
        <v>141</v>
      </c>
      <c r="M56" t="s">
        <v>159</v>
      </c>
      <c r="N56" t="s">
        <v>37</v>
      </c>
    </row>
    <row r="57" spans="1:14" x14ac:dyDescent="0.25">
      <c r="A57">
        <v>56</v>
      </c>
      <c r="B57" t="s">
        <v>38</v>
      </c>
      <c r="C57" t="s">
        <v>162</v>
      </c>
      <c r="D57" t="s">
        <v>139</v>
      </c>
      <c r="E57" t="s">
        <v>139</v>
      </c>
      <c r="F57" t="s">
        <v>89</v>
      </c>
      <c r="G57" t="s">
        <v>34</v>
      </c>
      <c r="H57">
        <v>1.3</v>
      </c>
      <c r="I57">
        <v>98.07</v>
      </c>
      <c r="J57">
        <v>296</v>
      </c>
      <c r="K57" t="s">
        <v>140</v>
      </c>
      <c r="L57" t="s">
        <v>141</v>
      </c>
      <c r="M57" t="s">
        <v>161</v>
      </c>
      <c r="N57" t="s">
        <v>37</v>
      </c>
    </row>
    <row r="58" spans="1:14" x14ac:dyDescent="0.25">
      <c r="A58">
        <v>57</v>
      </c>
      <c r="B58" t="s">
        <v>38</v>
      </c>
      <c r="C58" t="s">
        <v>164</v>
      </c>
      <c r="D58" t="s">
        <v>139</v>
      </c>
      <c r="E58" t="s">
        <v>139</v>
      </c>
      <c r="F58" t="s">
        <v>52</v>
      </c>
      <c r="G58" t="s">
        <v>146</v>
      </c>
      <c r="H58">
        <v>30</v>
      </c>
      <c r="I58">
        <v>79.53</v>
      </c>
      <c r="J58">
        <v>156</v>
      </c>
      <c r="K58" t="s">
        <v>140</v>
      </c>
      <c r="L58" t="s">
        <v>141</v>
      </c>
      <c r="M58" t="s">
        <v>163</v>
      </c>
      <c r="N58" t="s">
        <v>37</v>
      </c>
    </row>
    <row r="59" spans="1:14" x14ac:dyDescent="0.25">
      <c r="A59">
        <v>58</v>
      </c>
      <c r="B59" t="s">
        <v>38</v>
      </c>
      <c r="C59" t="s">
        <v>166</v>
      </c>
      <c r="D59" t="s">
        <v>139</v>
      </c>
      <c r="E59" t="s">
        <v>139</v>
      </c>
      <c r="F59" t="s">
        <v>49</v>
      </c>
      <c r="G59" t="s">
        <v>34</v>
      </c>
      <c r="H59">
        <v>1.3</v>
      </c>
      <c r="I59">
        <v>79.53</v>
      </c>
      <c r="J59">
        <v>156</v>
      </c>
      <c r="K59" t="s">
        <v>140</v>
      </c>
      <c r="L59" t="s">
        <v>141</v>
      </c>
      <c r="M59" t="s">
        <v>165</v>
      </c>
      <c r="N59" t="s">
        <v>37</v>
      </c>
    </row>
    <row r="60" spans="1:14" x14ac:dyDescent="0.25">
      <c r="A60">
        <v>59</v>
      </c>
      <c r="B60" t="s">
        <v>38</v>
      </c>
      <c r="C60" t="s">
        <v>168</v>
      </c>
      <c r="D60" t="s">
        <v>139</v>
      </c>
      <c r="E60" t="s">
        <v>139</v>
      </c>
      <c r="F60" t="s">
        <v>81</v>
      </c>
      <c r="G60" t="s">
        <v>34</v>
      </c>
      <c r="H60">
        <v>2.2000000000000002</v>
      </c>
      <c r="I60">
        <v>79.53</v>
      </c>
      <c r="J60">
        <v>156</v>
      </c>
      <c r="K60" t="s">
        <v>140</v>
      </c>
      <c r="L60" t="s">
        <v>141</v>
      </c>
      <c r="M60" t="s">
        <v>167</v>
      </c>
      <c r="N60" t="s">
        <v>37</v>
      </c>
    </row>
    <row r="61" spans="1:14" x14ac:dyDescent="0.25">
      <c r="A61">
        <v>60</v>
      </c>
      <c r="B61" t="s">
        <v>38</v>
      </c>
      <c r="C61" t="s">
        <v>170</v>
      </c>
      <c r="D61" t="s">
        <v>139</v>
      </c>
      <c r="E61" t="s">
        <v>139</v>
      </c>
      <c r="F61" t="s">
        <v>44</v>
      </c>
      <c r="G61" t="s">
        <v>146</v>
      </c>
      <c r="H61">
        <v>30</v>
      </c>
      <c r="I61">
        <v>79.53</v>
      </c>
      <c r="J61">
        <v>156</v>
      </c>
      <c r="K61" t="s">
        <v>140</v>
      </c>
      <c r="L61" t="s">
        <v>141</v>
      </c>
      <c r="M61" t="s">
        <v>169</v>
      </c>
      <c r="N61" t="s">
        <v>37</v>
      </c>
    </row>
    <row r="62" spans="1:14" x14ac:dyDescent="0.25">
      <c r="A62">
        <v>61</v>
      </c>
      <c r="B62" t="s">
        <v>38</v>
      </c>
      <c r="C62" t="s">
        <v>172</v>
      </c>
      <c r="D62" t="s">
        <v>139</v>
      </c>
      <c r="E62" t="s">
        <v>139</v>
      </c>
      <c r="F62" t="s">
        <v>52</v>
      </c>
      <c r="G62" t="s">
        <v>146</v>
      </c>
      <c r="H62">
        <v>30</v>
      </c>
      <c r="I62">
        <v>83.24</v>
      </c>
      <c r="J62">
        <v>181</v>
      </c>
      <c r="K62" t="s">
        <v>140</v>
      </c>
      <c r="L62" t="s">
        <v>141</v>
      </c>
      <c r="M62" t="s">
        <v>171</v>
      </c>
      <c r="N62" t="s">
        <v>37</v>
      </c>
    </row>
    <row r="63" spans="1:14" x14ac:dyDescent="0.25">
      <c r="A63">
        <v>62</v>
      </c>
      <c r="B63" t="s">
        <v>38</v>
      </c>
      <c r="C63" t="s">
        <v>174</v>
      </c>
      <c r="D63" t="s">
        <v>139</v>
      </c>
      <c r="E63" t="s">
        <v>139</v>
      </c>
      <c r="F63" t="s">
        <v>44</v>
      </c>
      <c r="G63" t="s">
        <v>34</v>
      </c>
      <c r="H63">
        <v>2.2000000000000002</v>
      </c>
      <c r="I63">
        <v>83.24</v>
      </c>
      <c r="J63">
        <v>181</v>
      </c>
      <c r="K63" t="s">
        <v>140</v>
      </c>
      <c r="L63" t="s">
        <v>141</v>
      </c>
      <c r="M63" t="s">
        <v>173</v>
      </c>
      <c r="N63" t="s">
        <v>37</v>
      </c>
    </row>
    <row r="64" spans="1:14" x14ac:dyDescent="0.25">
      <c r="A64">
        <v>63</v>
      </c>
      <c r="B64" t="s">
        <v>38</v>
      </c>
      <c r="C64" t="s">
        <v>176</v>
      </c>
      <c r="D64" t="s">
        <v>139</v>
      </c>
      <c r="E64" t="s">
        <v>139</v>
      </c>
      <c r="F64" t="s">
        <v>41</v>
      </c>
      <c r="G64" t="s">
        <v>34</v>
      </c>
      <c r="H64">
        <v>1.3</v>
      </c>
      <c r="I64">
        <v>83.24</v>
      </c>
      <c r="J64">
        <v>181</v>
      </c>
      <c r="K64" t="s">
        <v>140</v>
      </c>
      <c r="L64" t="s">
        <v>141</v>
      </c>
      <c r="M64" t="s">
        <v>175</v>
      </c>
      <c r="N64" t="s">
        <v>37</v>
      </c>
    </row>
    <row r="65" spans="1:14" x14ac:dyDescent="0.25">
      <c r="A65">
        <v>64</v>
      </c>
      <c r="B65" t="s">
        <v>38</v>
      </c>
      <c r="C65" t="s">
        <v>178</v>
      </c>
      <c r="D65" t="s">
        <v>139</v>
      </c>
      <c r="E65" t="s">
        <v>139</v>
      </c>
      <c r="F65" t="s">
        <v>33</v>
      </c>
      <c r="G65" t="s">
        <v>34</v>
      </c>
      <c r="H65">
        <v>2.2000000000000002</v>
      </c>
      <c r="I65">
        <v>83.24</v>
      </c>
      <c r="J65">
        <v>181</v>
      </c>
      <c r="K65" t="s">
        <v>140</v>
      </c>
      <c r="L65" t="s">
        <v>141</v>
      </c>
      <c r="M65" t="s">
        <v>177</v>
      </c>
      <c r="N65" t="s">
        <v>37</v>
      </c>
    </row>
    <row r="66" spans="1:14" x14ac:dyDescent="0.25">
      <c r="A66">
        <v>65</v>
      </c>
      <c r="B66" t="s">
        <v>38</v>
      </c>
      <c r="C66" t="s">
        <v>180</v>
      </c>
      <c r="D66" t="s">
        <v>139</v>
      </c>
      <c r="E66" t="s">
        <v>139</v>
      </c>
      <c r="F66" t="s">
        <v>181</v>
      </c>
      <c r="G66" t="s">
        <v>146</v>
      </c>
      <c r="H66">
        <v>30</v>
      </c>
      <c r="I66">
        <v>83.24</v>
      </c>
      <c r="J66">
        <v>181</v>
      </c>
      <c r="K66" t="s">
        <v>140</v>
      </c>
      <c r="L66" t="s">
        <v>141</v>
      </c>
      <c r="M66" t="s">
        <v>179</v>
      </c>
      <c r="N66" t="s">
        <v>37</v>
      </c>
    </row>
    <row r="67" spans="1:14" x14ac:dyDescent="0.25">
      <c r="A67">
        <v>66</v>
      </c>
      <c r="B67" t="s">
        <v>38</v>
      </c>
      <c r="C67" t="s">
        <v>183</v>
      </c>
      <c r="D67" t="s">
        <v>184</v>
      </c>
      <c r="E67" t="s">
        <v>184</v>
      </c>
      <c r="F67" t="s">
        <v>41</v>
      </c>
      <c r="G67" t="s">
        <v>34</v>
      </c>
      <c r="H67">
        <v>1.1000000000000001</v>
      </c>
      <c r="I67">
        <v>13.1</v>
      </c>
      <c r="J67">
        <v>25.69</v>
      </c>
      <c r="K67" t="s">
        <v>185</v>
      </c>
      <c r="L67" t="s">
        <v>186</v>
      </c>
      <c r="M67" t="s">
        <v>182</v>
      </c>
      <c r="N67" t="s">
        <v>37</v>
      </c>
    </row>
    <row r="68" spans="1:14" x14ac:dyDescent="0.25">
      <c r="A68">
        <v>67</v>
      </c>
      <c r="B68" t="s">
        <v>38</v>
      </c>
      <c r="C68" t="s">
        <v>188</v>
      </c>
      <c r="D68" t="s">
        <v>184</v>
      </c>
      <c r="E68" t="s">
        <v>184</v>
      </c>
      <c r="F68" t="s">
        <v>52</v>
      </c>
      <c r="G68" t="s">
        <v>34</v>
      </c>
      <c r="H68">
        <v>6.6</v>
      </c>
      <c r="I68">
        <v>13.1</v>
      </c>
      <c r="J68">
        <v>25.69</v>
      </c>
      <c r="K68" t="s">
        <v>185</v>
      </c>
      <c r="L68" t="s">
        <v>186</v>
      </c>
      <c r="M68" t="s">
        <v>187</v>
      </c>
      <c r="N68" t="s">
        <v>37</v>
      </c>
    </row>
    <row r="69" spans="1:14" x14ac:dyDescent="0.25">
      <c r="A69">
        <v>68</v>
      </c>
      <c r="B69" t="s">
        <v>38</v>
      </c>
      <c r="C69" t="s">
        <v>190</v>
      </c>
      <c r="D69" t="s">
        <v>184</v>
      </c>
      <c r="E69" t="s">
        <v>184</v>
      </c>
      <c r="F69" t="s">
        <v>89</v>
      </c>
      <c r="G69" t="s">
        <v>34</v>
      </c>
      <c r="H69">
        <v>1.6</v>
      </c>
      <c r="I69">
        <v>13.1</v>
      </c>
      <c r="J69">
        <v>25.69</v>
      </c>
      <c r="K69" t="s">
        <v>185</v>
      </c>
      <c r="L69" t="s">
        <v>186</v>
      </c>
      <c r="M69" t="s">
        <v>189</v>
      </c>
      <c r="N69" t="s">
        <v>37</v>
      </c>
    </row>
    <row r="70" spans="1:14" x14ac:dyDescent="0.25">
      <c r="A70">
        <v>69</v>
      </c>
      <c r="B70" t="s">
        <v>38</v>
      </c>
      <c r="C70" t="s">
        <v>192</v>
      </c>
      <c r="D70" t="s">
        <v>184</v>
      </c>
      <c r="E70" t="s">
        <v>184</v>
      </c>
      <c r="F70" t="s">
        <v>81</v>
      </c>
      <c r="G70" t="s">
        <v>34</v>
      </c>
      <c r="H70">
        <v>6.6</v>
      </c>
      <c r="I70">
        <v>13.1</v>
      </c>
      <c r="J70">
        <v>25.69</v>
      </c>
      <c r="K70" t="s">
        <v>185</v>
      </c>
      <c r="L70" t="s">
        <v>186</v>
      </c>
      <c r="M70" t="s">
        <v>191</v>
      </c>
      <c r="N70" t="s">
        <v>37</v>
      </c>
    </row>
    <row r="71" spans="1:14" x14ac:dyDescent="0.25">
      <c r="A71">
        <v>70</v>
      </c>
      <c r="B71" t="s">
        <v>38</v>
      </c>
      <c r="C71" t="s">
        <v>194</v>
      </c>
      <c r="D71" t="s">
        <v>184</v>
      </c>
      <c r="E71" t="s">
        <v>184</v>
      </c>
      <c r="F71" t="s">
        <v>33</v>
      </c>
      <c r="G71" t="s">
        <v>34</v>
      </c>
      <c r="H71">
        <v>9.6</v>
      </c>
      <c r="I71">
        <v>22.05</v>
      </c>
      <c r="J71">
        <v>47.95</v>
      </c>
      <c r="K71" t="s">
        <v>185</v>
      </c>
      <c r="L71" t="s">
        <v>186</v>
      </c>
      <c r="M71" t="s">
        <v>193</v>
      </c>
      <c r="N71" t="s">
        <v>37</v>
      </c>
    </row>
    <row r="72" spans="1:14" x14ac:dyDescent="0.25">
      <c r="A72">
        <v>71</v>
      </c>
      <c r="B72" t="s">
        <v>38</v>
      </c>
      <c r="C72" t="s">
        <v>196</v>
      </c>
      <c r="D72" t="s">
        <v>184</v>
      </c>
      <c r="E72" t="s">
        <v>184</v>
      </c>
      <c r="F72" t="s">
        <v>52</v>
      </c>
      <c r="G72" t="s">
        <v>84</v>
      </c>
      <c r="H72">
        <v>2.1</v>
      </c>
      <c r="I72">
        <v>22.05</v>
      </c>
      <c r="J72">
        <v>47.95</v>
      </c>
      <c r="K72" t="s">
        <v>185</v>
      </c>
      <c r="L72" t="s">
        <v>186</v>
      </c>
      <c r="M72" t="s">
        <v>195</v>
      </c>
      <c r="N72" t="s">
        <v>37</v>
      </c>
    </row>
    <row r="73" spans="1:14" x14ac:dyDescent="0.25">
      <c r="A73">
        <v>72</v>
      </c>
      <c r="B73" t="s">
        <v>38</v>
      </c>
      <c r="C73" t="s">
        <v>198</v>
      </c>
      <c r="D73" t="s">
        <v>184</v>
      </c>
      <c r="E73" t="s">
        <v>184</v>
      </c>
      <c r="F73" t="s">
        <v>41</v>
      </c>
      <c r="G73" t="s">
        <v>84</v>
      </c>
      <c r="H73">
        <v>2.1</v>
      </c>
      <c r="I73">
        <v>22.05</v>
      </c>
      <c r="J73">
        <v>47.95</v>
      </c>
      <c r="K73" t="s">
        <v>185</v>
      </c>
      <c r="L73" t="s">
        <v>186</v>
      </c>
      <c r="M73" t="s">
        <v>197</v>
      </c>
      <c r="N73" t="s">
        <v>37</v>
      </c>
    </row>
    <row r="74" spans="1:14" x14ac:dyDescent="0.25">
      <c r="A74">
        <v>73</v>
      </c>
      <c r="B74" t="s">
        <v>38</v>
      </c>
      <c r="C74" t="s">
        <v>200</v>
      </c>
      <c r="D74" t="s">
        <v>184</v>
      </c>
      <c r="E74" t="s">
        <v>184</v>
      </c>
      <c r="F74" t="s">
        <v>44</v>
      </c>
      <c r="G74" t="s">
        <v>84</v>
      </c>
      <c r="H74">
        <v>1.2</v>
      </c>
      <c r="I74">
        <v>22.05</v>
      </c>
      <c r="J74">
        <v>47.95</v>
      </c>
      <c r="K74" t="s">
        <v>185</v>
      </c>
      <c r="L74" t="s">
        <v>186</v>
      </c>
      <c r="M74" t="s">
        <v>199</v>
      </c>
      <c r="N74" t="s">
        <v>37</v>
      </c>
    </row>
    <row r="75" spans="1:14" x14ac:dyDescent="0.25">
      <c r="A75">
        <v>74</v>
      </c>
      <c r="B75" t="s">
        <v>38</v>
      </c>
      <c r="C75" t="s">
        <v>202</v>
      </c>
      <c r="D75" t="s">
        <v>184</v>
      </c>
      <c r="E75" t="s">
        <v>184</v>
      </c>
      <c r="F75" t="s">
        <v>52</v>
      </c>
      <c r="G75" t="s">
        <v>84</v>
      </c>
      <c r="H75">
        <v>1.5</v>
      </c>
      <c r="I75">
        <v>17.45</v>
      </c>
      <c r="J75">
        <v>37.950000000000003</v>
      </c>
      <c r="K75" t="s">
        <v>185</v>
      </c>
      <c r="L75" t="s">
        <v>186</v>
      </c>
      <c r="M75" t="s">
        <v>201</v>
      </c>
      <c r="N75" t="s">
        <v>37</v>
      </c>
    </row>
    <row r="76" spans="1:14" x14ac:dyDescent="0.25">
      <c r="A76">
        <v>75</v>
      </c>
      <c r="B76" t="s">
        <v>38</v>
      </c>
      <c r="C76" t="s">
        <v>204</v>
      </c>
      <c r="D76" t="s">
        <v>184</v>
      </c>
      <c r="E76" t="s">
        <v>184</v>
      </c>
      <c r="F76" t="s">
        <v>44</v>
      </c>
      <c r="G76" t="s">
        <v>34</v>
      </c>
      <c r="H76">
        <v>11.4</v>
      </c>
      <c r="I76">
        <v>17.45</v>
      </c>
      <c r="J76">
        <v>37.950000000000003</v>
      </c>
      <c r="K76" t="s">
        <v>185</v>
      </c>
      <c r="L76" t="s">
        <v>186</v>
      </c>
      <c r="M76" t="s">
        <v>203</v>
      </c>
      <c r="N76" t="s">
        <v>37</v>
      </c>
    </row>
    <row r="77" spans="1:14" x14ac:dyDescent="0.25">
      <c r="A77">
        <v>76</v>
      </c>
      <c r="B77" t="s">
        <v>38</v>
      </c>
      <c r="C77" t="s">
        <v>206</v>
      </c>
      <c r="D77" t="s">
        <v>184</v>
      </c>
      <c r="E77" t="s">
        <v>184</v>
      </c>
      <c r="F77" t="s">
        <v>49</v>
      </c>
      <c r="G77" t="s">
        <v>84</v>
      </c>
      <c r="H77">
        <v>1</v>
      </c>
      <c r="I77">
        <v>17.45</v>
      </c>
      <c r="J77">
        <v>37.950000000000003</v>
      </c>
      <c r="K77" t="s">
        <v>185</v>
      </c>
      <c r="L77" t="s">
        <v>186</v>
      </c>
      <c r="M77" t="s">
        <v>205</v>
      </c>
      <c r="N77" t="s">
        <v>37</v>
      </c>
    </row>
    <row r="78" spans="1:14" x14ac:dyDescent="0.25">
      <c r="A78">
        <v>77</v>
      </c>
      <c r="B78" t="s">
        <v>38</v>
      </c>
      <c r="C78" t="s">
        <v>208</v>
      </c>
      <c r="D78" t="s">
        <v>184</v>
      </c>
      <c r="E78" t="s">
        <v>184</v>
      </c>
      <c r="F78" t="s">
        <v>33</v>
      </c>
      <c r="G78" t="s">
        <v>146</v>
      </c>
      <c r="H78">
        <v>29</v>
      </c>
      <c r="I78">
        <v>17.45</v>
      </c>
      <c r="J78">
        <v>37.950000000000003</v>
      </c>
      <c r="K78" t="s">
        <v>185</v>
      </c>
      <c r="L78" t="s">
        <v>186</v>
      </c>
      <c r="M78" t="s">
        <v>207</v>
      </c>
      <c r="N78" t="s">
        <v>37</v>
      </c>
    </row>
    <row r="79" spans="1:14" x14ac:dyDescent="0.25">
      <c r="A79">
        <v>78</v>
      </c>
      <c r="B79" t="s">
        <v>38</v>
      </c>
      <c r="C79" t="s">
        <v>210</v>
      </c>
      <c r="D79" t="s">
        <v>184</v>
      </c>
      <c r="E79" t="s">
        <v>184</v>
      </c>
      <c r="F79" t="s">
        <v>33</v>
      </c>
      <c r="G79" t="s">
        <v>84</v>
      </c>
      <c r="H79">
        <v>1.5</v>
      </c>
      <c r="I79">
        <v>18.649999999999999</v>
      </c>
      <c r="J79">
        <v>40.549999999999997</v>
      </c>
      <c r="K79" t="s">
        <v>185</v>
      </c>
      <c r="L79" t="s">
        <v>186</v>
      </c>
      <c r="M79" t="s">
        <v>209</v>
      </c>
      <c r="N79" t="s">
        <v>37</v>
      </c>
    </row>
    <row r="80" spans="1:14" x14ac:dyDescent="0.25">
      <c r="A80">
        <v>79</v>
      </c>
      <c r="B80" t="s">
        <v>38</v>
      </c>
      <c r="C80" t="s">
        <v>212</v>
      </c>
      <c r="D80" t="s">
        <v>184</v>
      </c>
      <c r="E80" t="s">
        <v>184</v>
      </c>
      <c r="F80" t="s">
        <v>44</v>
      </c>
      <c r="G80" t="s">
        <v>84</v>
      </c>
      <c r="H80">
        <v>1</v>
      </c>
      <c r="I80">
        <v>18.649999999999999</v>
      </c>
      <c r="J80">
        <v>40.549999999999997</v>
      </c>
      <c r="K80" t="s">
        <v>185</v>
      </c>
      <c r="L80" t="s">
        <v>186</v>
      </c>
      <c r="M80" t="s">
        <v>211</v>
      </c>
      <c r="N80" t="s">
        <v>37</v>
      </c>
    </row>
    <row r="81" spans="1:14" x14ac:dyDescent="0.25">
      <c r="A81">
        <v>80</v>
      </c>
      <c r="B81" t="s">
        <v>38</v>
      </c>
      <c r="C81" t="s">
        <v>214</v>
      </c>
      <c r="D81" t="s">
        <v>184</v>
      </c>
      <c r="E81" t="s">
        <v>184</v>
      </c>
      <c r="F81" t="s">
        <v>89</v>
      </c>
      <c r="G81" t="s">
        <v>34</v>
      </c>
      <c r="H81">
        <v>9.6</v>
      </c>
      <c r="I81">
        <v>18.649999999999999</v>
      </c>
      <c r="J81">
        <v>40.549999999999997</v>
      </c>
      <c r="K81" t="s">
        <v>185</v>
      </c>
      <c r="L81" t="s">
        <v>186</v>
      </c>
      <c r="M81" t="s">
        <v>213</v>
      </c>
      <c r="N81" t="s">
        <v>37</v>
      </c>
    </row>
    <row r="82" spans="1:14" x14ac:dyDescent="0.25">
      <c r="A82">
        <v>81</v>
      </c>
      <c r="B82" t="s">
        <v>38</v>
      </c>
      <c r="C82" t="s">
        <v>216</v>
      </c>
      <c r="D82" t="s">
        <v>184</v>
      </c>
      <c r="E82" t="s">
        <v>184</v>
      </c>
      <c r="F82" t="s">
        <v>52</v>
      </c>
      <c r="G82" t="s">
        <v>146</v>
      </c>
      <c r="H82">
        <v>29</v>
      </c>
      <c r="I82">
        <v>18.649999999999999</v>
      </c>
      <c r="J82">
        <v>40.549999999999997</v>
      </c>
      <c r="K82" t="s">
        <v>185</v>
      </c>
      <c r="L82" t="s">
        <v>186</v>
      </c>
      <c r="M82" t="s">
        <v>215</v>
      </c>
      <c r="N82" t="s">
        <v>37</v>
      </c>
    </row>
    <row r="83" spans="1:14" x14ac:dyDescent="0.25">
      <c r="A83">
        <v>82</v>
      </c>
      <c r="B83" t="s">
        <v>38</v>
      </c>
      <c r="C83" t="s">
        <v>218</v>
      </c>
      <c r="D83" t="s">
        <v>184</v>
      </c>
      <c r="E83" t="s">
        <v>184</v>
      </c>
      <c r="F83" t="s">
        <v>81</v>
      </c>
      <c r="G83" t="s">
        <v>84</v>
      </c>
      <c r="H83">
        <v>1</v>
      </c>
      <c r="I83">
        <v>18.649999999999999</v>
      </c>
      <c r="J83">
        <v>40.549999999999997</v>
      </c>
      <c r="K83" t="s">
        <v>185</v>
      </c>
      <c r="L83" t="s">
        <v>186</v>
      </c>
      <c r="M83" t="s">
        <v>217</v>
      </c>
      <c r="N83" t="s">
        <v>37</v>
      </c>
    </row>
    <row r="84" spans="1:14" x14ac:dyDescent="0.25">
      <c r="A84">
        <v>83</v>
      </c>
      <c r="B84" t="s">
        <v>38</v>
      </c>
      <c r="C84" t="s">
        <v>220</v>
      </c>
      <c r="D84" t="s">
        <v>184</v>
      </c>
      <c r="E84" t="s">
        <v>184</v>
      </c>
      <c r="F84" t="s">
        <v>33</v>
      </c>
      <c r="G84" t="s">
        <v>84</v>
      </c>
      <c r="H84">
        <v>3</v>
      </c>
      <c r="I84">
        <v>45.98</v>
      </c>
      <c r="J84">
        <v>99.99</v>
      </c>
      <c r="K84" t="s">
        <v>185</v>
      </c>
      <c r="L84" t="s">
        <v>186</v>
      </c>
      <c r="M84" t="s">
        <v>219</v>
      </c>
      <c r="N84" t="s">
        <v>37</v>
      </c>
    </row>
    <row r="85" spans="1:14" x14ac:dyDescent="0.25">
      <c r="A85">
        <v>84</v>
      </c>
      <c r="B85" t="s">
        <v>38</v>
      </c>
      <c r="C85" t="s">
        <v>222</v>
      </c>
      <c r="D85" t="s">
        <v>184</v>
      </c>
      <c r="E85" t="s">
        <v>184</v>
      </c>
      <c r="F85" t="s">
        <v>49</v>
      </c>
      <c r="G85" t="s">
        <v>84</v>
      </c>
      <c r="H85">
        <v>1.2</v>
      </c>
      <c r="I85">
        <v>45.98</v>
      </c>
      <c r="J85">
        <v>99.99</v>
      </c>
      <c r="K85" t="s">
        <v>185</v>
      </c>
      <c r="L85" t="s">
        <v>186</v>
      </c>
      <c r="M85" t="s">
        <v>221</v>
      </c>
      <c r="N85" t="s">
        <v>37</v>
      </c>
    </row>
    <row r="86" spans="1:14" x14ac:dyDescent="0.25">
      <c r="A86">
        <v>85</v>
      </c>
      <c r="B86" t="s">
        <v>38</v>
      </c>
      <c r="C86" t="s">
        <v>224</v>
      </c>
      <c r="D86" t="s">
        <v>184</v>
      </c>
      <c r="E86" t="s">
        <v>184</v>
      </c>
      <c r="F86" t="s">
        <v>61</v>
      </c>
      <c r="G86" t="s">
        <v>84</v>
      </c>
      <c r="H86">
        <v>3</v>
      </c>
      <c r="I86">
        <v>45.98</v>
      </c>
      <c r="J86">
        <v>99.99</v>
      </c>
      <c r="K86" t="s">
        <v>185</v>
      </c>
      <c r="L86" t="s">
        <v>186</v>
      </c>
      <c r="M86" t="s">
        <v>223</v>
      </c>
      <c r="N86" t="s">
        <v>37</v>
      </c>
    </row>
    <row r="87" spans="1:14" x14ac:dyDescent="0.25">
      <c r="A87">
        <v>86</v>
      </c>
      <c r="B87" t="s">
        <v>38</v>
      </c>
      <c r="C87" t="s">
        <v>226</v>
      </c>
      <c r="D87" t="s">
        <v>184</v>
      </c>
      <c r="E87" t="s">
        <v>184</v>
      </c>
      <c r="F87" t="s">
        <v>52</v>
      </c>
      <c r="G87" t="s">
        <v>84</v>
      </c>
      <c r="H87">
        <v>3</v>
      </c>
      <c r="I87">
        <v>45.98</v>
      </c>
      <c r="J87">
        <v>99.99</v>
      </c>
      <c r="K87" t="s">
        <v>185</v>
      </c>
      <c r="L87" t="s">
        <v>186</v>
      </c>
      <c r="M87" t="s">
        <v>225</v>
      </c>
      <c r="N87" t="s">
        <v>37</v>
      </c>
    </row>
    <row r="88" spans="1:14" x14ac:dyDescent="0.25">
      <c r="A88">
        <v>87</v>
      </c>
      <c r="B88" t="s">
        <v>38</v>
      </c>
      <c r="C88" t="s">
        <v>228</v>
      </c>
      <c r="D88" t="s">
        <v>184</v>
      </c>
      <c r="E88" t="s">
        <v>184</v>
      </c>
      <c r="F88" t="s">
        <v>181</v>
      </c>
      <c r="G88" t="s">
        <v>34</v>
      </c>
      <c r="H88">
        <v>1.3</v>
      </c>
      <c r="I88">
        <v>45.98</v>
      </c>
      <c r="J88">
        <v>99.99</v>
      </c>
      <c r="K88" t="s">
        <v>185</v>
      </c>
      <c r="L88" t="s">
        <v>186</v>
      </c>
      <c r="M88" t="s">
        <v>227</v>
      </c>
      <c r="N88" t="s">
        <v>37</v>
      </c>
    </row>
    <row r="89" spans="1:14" x14ac:dyDescent="0.25">
      <c r="A89">
        <v>88</v>
      </c>
      <c r="B89" t="s">
        <v>38</v>
      </c>
      <c r="C89" t="s">
        <v>230</v>
      </c>
      <c r="D89" t="s">
        <v>184</v>
      </c>
      <c r="E89" t="s">
        <v>184</v>
      </c>
      <c r="F89" t="s">
        <v>52</v>
      </c>
      <c r="G89" t="s">
        <v>34</v>
      </c>
      <c r="H89">
        <v>10.4</v>
      </c>
      <c r="I89">
        <v>49.69</v>
      </c>
      <c r="J89">
        <v>149.99</v>
      </c>
      <c r="K89" t="s">
        <v>185</v>
      </c>
      <c r="L89" t="s">
        <v>186</v>
      </c>
      <c r="M89" t="s">
        <v>229</v>
      </c>
      <c r="N89" t="s">
        <v>37</v>
      </c>
    </row>
    <row r="90" spans="1:14" x14ac:dyDescent="0.25">
      <c r="A90">
        <v>89</v>
      </c>
      <c r="B90" t="s">
        <v>38</v>
      </c>
      <c r="C90" t="s">
        <v>232</v>
      </c>
      <c r="D90" t="s">
        <v>184</v>
      </c>
      <c r="E90" t="s">
        <v>184</v>
      </c>
      <c r="F90" t="s">
        <v>41</v>
      </c>
      <c r="G90" t="s">
        <v>34</v>
      </c>
      <c r="H90">
        <v>5.6</v>
      </c>
      <c r="I90">
        <v>49.69</v>
      </c>
      <c r="J90">
        <v>149.99</v>
      </c>
      <c r="K90" t="s">
        <v>185</v>
      </c>
      <c r="L90" t="s">
        <v>186</v>
      </c>
      <c r="M90" t="s">
        <v>231</v>
      </c>
      <c r="N90" t="s">
        <v>37</v>
      </c>
    </row>
    <row r="91" spans="1:14" x14ac:dyDescent="0.25">
      <c r="A91">
        <v>90</v>
      </c>
      <c r="B91" t="s">
        <v>38</v>
      </c>
      <c r="C91" t="s">
        <v>234</v>
      </c>
      <c r="D91" t="s">
        <v>184</v>
      </c>
      <c r="E91" t="s">
        <v>184</v>
      </c>
      <c r="F91" t="s">
        <v>33</v>
      </c>
      <c r="G91" t="s">
        <v>84</v>
      </c>
      <c r="H91">
        <v>1</v>
      </c>
      <c r="I91">
        <v>49.69</v>
      </c>
      <c r="J91">
        <v>149.99</v>
      </c>
      <c r="K91" t="s">
        <v>185</v>
      </c>
      <c r="L91" t="s">
        <v>186</v>
      </c>
      <c r="M91" t="s">
        <v>233</v>
      </c>
      <c r="N91" t="s">
        <v>37</v>
      </c>
    </row>
    <row r="92" spans="1:14" x14ac:dyDescent="0.25">
      <c r="A92">
        <v>91</v>
      </c>
      <c r="B92" t="s">
        <v>38</v>
      </c>
      <c r="C92" t="s">
        <v>236</v>
      </c>
      <c r="D92" t="s">
        <v>184</v>
      </c>
      <c r="E92" t="s">
        <v>184</v>
      </c>
      <c r="F92" t="s">
        <v>61</v>
      </c>
      <c r="G92" t="s">
        <v>34</v>
      </c>
      <c r="H92">
        <v>8</v>
      </c>
      <c r="I92">
        <v>49.69</v>
      </c>
      <c r="J92">
        <v>149.99</v>
      </c>
      <c r="K92" t="s">
        <v>185</v>
      </c>
      <c r="L92" t="s">
        <v>186</v>
      </c>
      <c r="M92" t="s">
        <v>235</v>
      </c>
      <c r="N92" t="s">
        <v>37</v>
      </c>
    </row>
    <row r="93" spans="1:14" x14ac:dyDescent="0.25">
      <c r="A93">
        <v>92</v>
      </c>
      <c r="B93" t="s">
        <v>38</v>
      </c>
      <c r="C93" t="s">
        <v>238</v>
      </c>
      <c r="D93" t="s">
        <v>184</v>
      </c>
      <c r="E93" t="s">
        <v>184</v>
      </c>
      <c r="F93" t="s">
        <v>49</v>
      </c>
      <c r="G93" t="s">
        <v>84</v>
      </c>
      <c r="H93">
        <v>2</v>
      </c>
      <c r="I93">
        <v>49.69</v>
      </c>
      <c r="J93">
        <v>149.99</v>
      </c>
      <c r="K93" t="s">
        <v>185</v>
      </c>
      <c r="L93" t="s">
        <v>186</v>
      </c>
      <c r="M93" t="s">
        <v>237</v>
      </c>
      <c r="N93" t="s">
        <v>37</v>
      </c>
    </row>
    <row r="94" spans="1:14" x14ac:dyDescent="0.25">
      <c r="A94">
        <v>93</v>
      </c>
      <c r="B94" t="s">
        <v>38</v>
      </c>
      <c r="C94" t="s">
        <v>240</v>
      </c>
      <c r="D94" t="s">
        <v>139</v>
      </c>
      <c r="E94" t="s">
        <v>139</v>
      </c>
      <c r="F94" t="s">
        <v>41</v>
      </c>
      <c r="G94" t="s">
        <v>34</v>
      </c>
      <c r="H94">
        <v>8.1999999999999993</v>
      </c>
      <c r="I94">
        <v>34.36</v>
      </c>
      <c r="J94">
        <v>67.400000000000006</v>
      </c>
      <c r="K94" t="s">
        <v>185</v>
      </c>
      <c r="L94" t="s">
        <v>186</v>
      </c>
      <c r="M94" t="s">
        <v>239</v>
      </c>
      <c r="N94" t="s">
        <v>37</v>
      </c>
    </row>
    <row r="95" spans="1:14" x14ac:dyDescent="0.25">
      <c r="A95">
        <v>94</v>
      </c>
      <c r="B95" t="s">
        <v>38</v>
      </c>
      <c r="C95" t="s">
        <v>242</v>
      </c>
      <c r="D95" t="s">
        <v>139</v>
      </c>
      <c r="E95" t="s">
        <v>139</v>
      </c>
      <c r="F95" t="s">
        <v>52</v>
      </c>
      <c r="G95" t="s">
        <v>34</v>
      </c>
      <c r="H95">
        <v>5</v>
      </c>
      <c r="I95">
        <v>34.36</v>
      </c>
      <c r="J95">
        <v>67.400000000000006</v>
      </c>
      <c r="K95" t="s">
        <v>185</v>
      </c>
      <c r="L95" t="s">
        <v>186</v>
      </c>
      <c r="M95" t="s">
        <v>241</v>
      </c>
      <c r="N95" t="s">
        <v>37</v>
      </c>
    </row>
    <row r="96" spans="1:14" x14ac:dyDescent="0.25">
      <c r="A96">
        <v>95</v>
      </c>
      <c r="B96" t="s">
        <v>38</v>
      </c>
      <c r="C96" t="s">
        <v>244</v>
      </c>
      <c r="D96" t="s">
        <v>139</v>
      </c>
      <c r="E96" t="s">
        <v>139</v>
      </c>
      <c r="F96" t="s">
        <v>33</v>
      </c>
      <c r="G96" t="s">
        <v>34</v>
      </c>
      <c r="H96">
        <v>6.4</v>
      </c>
      <c r="I96">
        <v>34.36</v>
      </c>
      <c r="J96">
        <v>67.400000000000006</v>
      </c>
      <c r="K96" t="s">
        <v>185</v>
      </c>
      <c r="L96" t="s">
        <v>186</v>
      </c>
      <c r="M96" t="s">
        <v>243</v>
      </c>
      <c r="N96" t="s">
        <v>37</v>
      </c>
    </row>
    <row r="97" spans="1:14" x14ac:dyDescent="0.25">
      <c r="A97">
        <v>96</v>
      </c>
      <c r="B97" t="s">
        <v>38</v>
      </c>
      <c r="C97" t="s">
        <v>246</v>
      </c>
      <c r="D97" t="s">
        <v>139</v>
      </c>
      <c r="E97" t="s">
        <v>139</v>
      </c>
      <c r="F97" t="s">
        <v>44</v>
      </c>
      <c r="G97" t="s">
        <v>84</v>
      </c>
      <c r="H97">
        <v>0.17</v>
      </c>
      <c r="I97">
        <v>34.36</v>
      </c>
      <c r="J97">
        <v>67.400000000000006</v>
      </c>
      <c r="K97" t="s">
        <v>185</v>
      </c>
      <c r="L97" t="s">
        <v>186</v>
      </c>
      <c r="M97" t="s">
        <v>245</v>
      </c>
      <c r="N97" t="s">
        <v>37</v>
      </c>
    </row>
    <row r="98" spans="1:14" x14ac:dyDescent="0.25">
      <c r="A98">
        <v>97</v>
      </c>
      <c r="B98" t="s">
        <v>38</v>
      </c>
      <c r="C98" t="s">
        <v>248</v>
      </c>
      <c r="D98" t="s">
        <v>139</v>
      </c>
      <c r="E98" t="s">
        <v>139</v>
      </c>
      <c r="F98" t="s">
        <v>61</v>
      </c>
      <c r="G98" t="s">
        <v>84</v>
      </c>
      <c r="H98">
        <v>1</v>
      </c>
      <c r="I98">
        <v>34.36</v>
      </c>
      <c r="J98">
        <v>67.400000000000006</v>
      </c>
      <c r="K98" t="s">
        <v>185</v>
      </c>
      <c r="L98" t="s">
        <v>186</v>
      </c>
      <c r="M98" t="s">
        <v>247</v>
      </c>
      <c r="N98" t="s">
        <v>37</v>
      </c>
    </row>
    <row r="99" spans="1:14" x14ac:dyDescent="0.25">
      <c r="A99">
        <v>98</v>
      </c>
      <c r="B99" t="s">
        <v>38</v>
      </c>
      <c r="C99" t="s">
        <v>250</v>
      </c>
      <c r="D99" t="s">
        <v>139</v>
      </c>
      <c r="E99" t="s">
        <v>139</v>
      </c>
      <c r="F99" t="s">
        <v>33</v>
      </c>
      <c r="G99" t="s">
        <v>34</v>
      </c>
      <c r="H99">
        <v>1.1399999999999999</v>
      </c>
      <c r="I99">
        <v>55.18</v>
      </c>
      <c r="J99">
        <v>120</v>
      </c>
      <c r="K99" t="s">
        <v>185</v>
      </c>
      <c r="L99" t="s">
        <v>186</v>
      </c>
      <c r="M99" t="s">
        <v>249</v>
      </c>
      <c r="N99" t="s">
        <v>37</v>
      </c>
    </row>
    <row r="100" spans="1:14" x14ac:dyDescent="0.25">
      <c r="A100">
        <v>99</v>
      </c>
      <c r="B100" t="s">
        <v>38</v>
      </c>
      <c r="C100" t="s">
        <v>252</v>
      </c>
      <c r="D100" t="s">
        <v>139</v>
      </c>
      <c r="E100" t="s">
        <v>139</v>
      </c>
      <c r="F100" t="s">
        <v>52</v>
      </c>
      <c r="G100" t="s">
        <v>34</v>
      </c>
      <c r="H100">
        <v>12.8</v>
      </c>
      <c r="I100">
        <v>55.18</v>
      </c>
      <c r="J100">
        <v>120</v>
      </c>
      <c r="K100" t="s">
        <v>185</v>
      </c>
      <c r="L100" t="s">
        <v>186</v>
      </c>
      <c r="M100" t="s">
        <v>251</v>
      </c>
      <c r="N100" t="s">
        <v>37</v>
      </c>
    </row>
    <row r="101" spans="1:14" x14ac:dyDescent="0.25">
      <c r="A101">
        <v>100</v>
      </c>
      <c r="B101" t="s">
        <v>38</v>
      </c>
      <c r="C101" t="s">
        <v>254</v>
      </c>
      <c r="D101" t="s">
        <v>139</v>
      </c>
      <c r="E101" t="s">
        <v>139</v>
      </c>
      <c r="F101" t="s">
        <v>44</v>
      </c>
      <c r="G101" t="s">
        <v>34</v>
      </c>
      <c r="H101">
        <v>5.9</v>
      </c>
      <c r="I101">
        <v>55.18</v>
      </c>
      <c r="J101">
        <v>120</v>
      </c>
      <c r="K101" t="s">
        <v>185</v>
      </c>
      <c r="L101" t="s">
        <v>186</v>
      </c>
      <c r="M101" t="s">
        <v>253</v>
      </c>
      <c r="N101" t="s">
        <v>37</v>
      </c>
    </row>
    <row r="102" spans="1:14" x14ac:dyDescent="0.25">
      <c r="A102">
        <v>101</v>
      </c>
      <c r="B102" t="s">
        <v>38</v>
      </c>
      <c r="C102" t="s">
        <v>256</v>
      </c>
      <c r="D102" t="s">
        <v>139</v>
      </c>
      <c r="E102" t="s">
        <v>139</v>
      </c>
      <c r="F102" t="s">
        <v>81</v>
      </c>
      <c r="G102" t="s">
        <v>84</v>
      </c>
      <c r="H102">
        <v>1</v>
      </c>
      <c r="I102">
        <v>55.18</v>
      </c>
      <c r="J102">
        <v>120</v>
      </c>
      <c r="K102" t="s">
        <v>185</v>
      </c>
      <c r="L102" t="s">
        <v>186</v>
      </c>
      <c r="M102" t="s">
        <v>255</v>
      </c>
      <c r="N102" t="s">
        <v>37</v>
      </c>
    </row>
    <row r="103" spans="1:14" x14ac:dyDescent="0.25">
      <c r="A103">
        <v>102</v>
      </c>
      <c r="B103" t="s">
        <v>38</v>
      </c>
      <c r="C103" t="s">
        <v>258</v>
      </c>
      <c r="D103" t="s">
        <v>139</v>
      </c>
      <c r="E103" t="s">
        <v>139</v>
      </c>
      <c r="F103" t="s">
        <v>33</v>
      </c>
      <c r="G103" t="s">
        <v>84</v>
      </c>
      <c r="H103">
        <v>1</v>
      </c>
      <c r="I103">
        <v>52.88</v>
      </c>
      <c r="J103">
        <v>115</v>
      </c>
      <c r="K103" t="s">
        <v>185</v>
      </c>
      <c r="L103" t="s">
        <v>186</v>
      </c>
      <c r="M103" t="s">
        <v>257</v>
      </c>
      <c r="N103" t="s">
        <v>37</v>
      </c>
    </row>
    <row r="104" spans="1:14" x14ac:dyDescent="0.25">
      <c r="A104">
        <v>103</v>
      </c>
      <c r="B104" t="s">
        <v>38</v>
      </c>
      <c r="C104" t="s">
        <v>260</v>
      </c>
      <c r="D104" t="s">
        <v>139</v>
      </c>
      <c r="E104" t="s">
        <v>139</v>
      </c>
      <c r="F104" t="s">
        <v>52</v>
      </c>
      <c r="G104" t="s">
        <v>34</v>
      </c>
      <c r="H104">
        <v>12.8</v>
      </c>
      <c r="I104">
        <v>52.88</v>
      </c>
      <c r="J104">
        <v>115</v>
      </c>
      <c r="K104" t="s">
        <v>185</v>
      </c>
      <c r="L104" t="s">
        <v>186</v>
      </c>
      <c r="M104" t="s">
        <v>259</v>
      </c>
      <c r="N104" t="s">
        <v>37</v>
      </c>
    </row>
    <row r="105" spans="1:14" x14ac:dyDescent="0.25">
      <c r="A105">
        <v>104</v>
      </c>
      <c r="B105" t="s">
        <v>38</v>
      </c>
      <c r="C105" t="s">
        <v>262</v>
      </c>
      <c r="D105" t="s">
        <v>139</v>
      </c>
      <c r="E105" t="s">
        <v>139</v>
      </c>
      <c r="F105" t="s">
        <v>44</v>
      </c>
      <c r="G105" t="s">
        <v>84</v>
      </c>
      <c r="H105">
        <v>1</v>
      </c>
      <c r="I105">
        <v>52.88</v>
      </c>
      <c r="J105">
        <v>115</v>
      </c>
      <c r="K105" t="s">
        <v>185</v>
      </c>
      <c r="L105" t="s">
        <v>186</v>
      </c>
      <c r="M105" t="s">
        <v>261</v>
      </c>
      <c r="N105" t="s">
        <v>37</v>
      </c>
    </row>
    <row r="106" spans="1:14" x14ac:dyDescent="0.25">
      <c r="A106">
        <v>105</v>
      </c>
      <c r="B106" t="s">
        <v>38</v>
      </c>
      <c r="C106" t="s">
        <v>264</v>
      </c>
      <c r="D106" t="s">
        <v>139</v>
      </c>
      <c r="E106" t="s">
        <v>139</v>
      </c>
      <c r="F106" t="s">
        <v>81</v>
      </c>
      <c r="G106" t="s">
        <v>34</v>
      </c>
      <c r="H106">
        <v>3.2</v>
      </c>
      <c r="I106">
        <v>52.88</v>
      </c>
      <c r="J106">
        <v>115</v>
      </c>
      <c r="K106" t="s">
        <v>185</v>
      </c>
      <c r="L106" t="s">
        <v>186</v>
      </c>
      <c r="M106" t="s">
        <v>263</v>
      </c>
      <c r="N106" t="s">
        <v>37</v>
      </c>
    </row>
    <row r="107" spans="1:14" x14ac:dyDescent="0.25">
      <c r="A107">
        <v>106</v>
      </c>
      <c r="B107" t="s">
        <v>38</v>
      </c>
      <c r="C107" t="s">
        <v>266</v>
      </c>
      <c r="D107" t="s">
        <v>139</v>
      </c>
      <c r="E107" t="s">
        <v>139</v>
      </c>
      <c r="F107" t="s">
        <v>52</v>
      </c>
      <c r="G107" t="s">
        <v>84</v>
      </c>
      <c r="H107">
        <v>1.8</v>
      </c>
      <c r="I107">
        <v>61.16</v>
      </c>
      <c r="J107">
        <v>132.99</v>
      </c>
      <c r="K107" t="s">
        <v>185</v>
      </c>
      <c r="L107" t="s">
        <v>186</v>
      </c>
      <c r="M107" t="s">
        <v>265</v>
      </c>
      <c r="N107" t="s">
        <v>37</v>
      </c>
    </row>
    <row r="108" spans="1:14" x14ac:dyDescent="0.25">
      <c r="A108">
        <v>107</v>
      </c>
      <c r="B108" t="s">
        <v>38</v>
      </c>
      <c r="C108" t="s">
        <v>268</v>
      </c>
      <c r="D108" t="s">
        <v>139</v>
      </c>
      <c r="E108" t="s">
        <v>139</v>
      </c>
      <c r="F108" t="s">
        <v>44</v>
      </c>
      <c r="G108" t="s">
        <v>84</v>
      </c>
      <c r="H108">
        <v>2</v>
      </c>
      <c r="I108">
        <v>61.16</v>
      </c>
      <c r="J108">
        <v>132.99</v>
      </c>
      <c r="K108" t="s">
        <v>185</v>
      </c>
      <c r="L108" t="s">
        <v>186</v>
      </c>
      <c r="M108" t="s">
        <v>267</v>
      </c>
      <c r="N108" t="s">
        <v>37</v>
      </c>
    </row>
    <row r="109" spans="1:14" x14ac:dyDescent="0.25">
      <c r="A109">
        <v>108</v>
      </c>
      <c r="B109" t="s">
        <v>38</v>
      </c>
      <c r="C109" t="s">
        <v>270</v>
      </c>
      <c r="D109" t="s">
        <v>139</v>
      </c>
      <c r="E109" t="s">
        <v>139</v>
      </c>
      <c r="F109" t="s">
        <v>89</v>
      </c>
      <c r="G109" t="s">
        <v>34</v>
      </c>
      <c r="H109">
        <v>11.4</v>
      </c>
      <c r="I109">
        <v>61.16</v>
      </c>
      <c r="J109">
        <v>132.99</v>
      </c>
      <c r="K109" t="s">
        <v>185</v>
      </c>
      <c r="L109" t="s">
        <v>186</v>
      </c>
      <c r="M109" t="s">
        <v>269</v>
      </c>
      <c r="N109" t="s">
        <v>37</v>
      </c>
    </row>
    <row r="110" spans="1:14" x14ac:dyDescent="0.25">
      <c r="A110">
        <v>109</v>
      </c>
      <c r="B110" t="s">
        <v>38</v>
      </c>
      <c r="C110" t="s">
        <v>272</v>
      </c>
      <c r="D110" t="s">
        <v>139</v>
      </c>
      <c r="E110" t="s">
        <v>139</v>
      </c>
      <c r="F110" t="s">
        <v>64</v>
      </c>
      <c r="G110" t="s">
        <v>34</v>
      </c>
      <c r="H110">
        <v>3.2</v>
      </c>
      <c r="I110">
        <v>61.16</v>
      </c>
      <c r="J110">
        <v>132.99</v>
      </c>
      <c r="K110" t="s">
        <v>185</v>
      </c>
      <c r="L110" t="s">
        <v>186</v>
      </c>
      <c r="M110" t="s">
        <v>271</v>
      </c>
      <c r="N110" t="s">
        <v>37</v>
      </c>
    </row>
    <row r="111" spans="1:14" x14ac:dyDescent="0.25">
      <c r="A111">
        <v>110</v>
      </c>
      <c r="B111" t="s">
        <v>38</v>
      </c>
      <c r="C111" t="s">
        <v>274</v>
      </c>
      <c r="D111" t="s">
        <v>139</v>
      </c>
      <c r="E111" t="s">
        <v>139</v>
      </c>
      <c r="F111" t="s">
        <v>41</v>
      </c>
      <c r="G111" t="s">
        <v>84</v>
      </c>
      <c r="H111">
        <v>2</v>
      </c>
      <c r="I111">
        <v>61.16</v>
      </c>
      <c r="J111">
        <v>132.99</v>
      </c>
      <c r="K111" t="s">
        <v>185</v>
      </c>
      <c r="L111" t="s">
        <v>186</v>
      </c>
      <c r="M111" t="s">
        <v>273</v>
      </c>
      <c r="N111" t="s">
        <v>37</v>
      </c>
    </row>
    <row r="112" spans="1:14" x14ac:dyDescent="0.25">
      <c r="A112">
        <v>111</v>
      </c>
      <c r="B112" t="s">
        <v>38</v>
      </c>
      <c r="C112" t="s">
        <v>276</v>
      </c>
      <c r="D112" t="s">
        <v>139</v>
      </c>
      <c r="E112" t="s">
        <v>139</v>
      </c>
      <c r="F112" t="s">
        <v>52</v>
      </c>
      <c r="G112" t="s">
        <v>84</v>
      </c>
      <c r="H112">
        <v>2</v>
      </c>
      <c r="I112">
        <v>82.83</v>
      </c>
      <c r="J112">
        <v>249.99</v>
      </c>
      <c r="K112" t="s">
        <v>185</v>
      </c>
      <c r="L112" t="s">
        <v>186</v>
      </c>
      <c r="M112" t="s">
        <v>275</v>
      </c>
      <c r="N112" t="s">
        <v>37</v>
      </c>
    </row>
    <row r="113" spans="1:14" x14ac:dyDescent="0.25">
      <c r="A113">
        <v>112</v>
      </c>
      <c r="B113" t="s">
        <v>38</v>
      </c>
      <c r="C113" t="s">
        <v>278</v>
      </c>
      <c r="D113" t="s">
        <v>139</v>
      </c>
      <c r="E113" t="s">
        <v>139</v>
      </c>
      <c r="F113" t="s">
        <v>41</v>
      </c>
      <c r="G113" t="s">
        <v>84</v>
      </c>
      <c r="H113">
        <v>2</v>
      </c>
      <c r="I113">
        <v>82.83</v>
      </c>
      <c r="J113">
        <v>249.99</v>
      </c>
      <c r="K113" t="s">
        <v>185</v>
      </c>
      <c r="L113" t="s">
        <v>186</v>
      </c>
      <c r="M113" t="s">
        <v>277</v>
      </c>
      <c r="N113" t="s">
        <v>37</v>
      </c>
    </row>
    <row r="114" spans="1:14" x14ac:dyDescent="0.25">
      <c r="A114">
        <v>113</v>
      </c>
      <c r="B114" t="s">
        <v>38</v>
      </c>
      <c r="C114" t="s">
        <v>280</v>
      </c>
      <c r="D114" t="s">
        <v>139</v>
      </c>
      <c r="E114" t="s">
        <v>139</v>
      </c>
      <c r="F114" t="s">
        <v>44</v>
      </c>
      <c r="G114" t="s">
        <v>34</v>
      </c>
      <c r="H114">
        <v>7.7</v>
      </c>
      <c r="I114">
        <v>82.83</v>
      </c>
      <c r="J114">
        <v>249.99</v>
      </c>
      <c r="K114" t="s">
        <v>185</v>
      </c>
      <c r="L114" t="s">
        <v>186</v>
      </c>
      <c r="M114" t="s">
        <v>279</v>
      </c>
      <c r="N114" t="s">
        <v>37</v>
      </c>
    </row>
    <row r="115" spans="1:14" x14ac:dyDescent="0.25">
      <c r="A115">
        <v>114</v>
      </c>
      <c r="B115" t="s">
        <v>38</v>
      </c>
      <c r="C115" t="s">
        <v>282</v>
      </c>
      <c r="D115" t="s">
        <v>139</v>
      </c>
      <c r="E115" t="s">
        <v>139</v>
      </c>
      <c r="F115" t="s">
        <v>49</v>
      </c>
      <c r="G115" t="s">
        <v>34</v>
      </c>
      <c r="H115">
        <v>2.4</v>
      </c>
      <c r="I115">
        <v>82.83</v>
      </c>
      <c r="J115">
        <v>249.99</v>
      </c>
      <c r="K115" t="s">
        <v>185</v>
      </c>
      <c r="L115" t="s">
        <v>186</v>
      </c>
      <c r="M115" t="s">
        <v>281</v>
      </c>
      <c r="N115" t="s">
        <v>37</v>
      </c>
    </row>
    <row r="116" spans="1:14" x14ac:dyDescent="0.25">
      <c r="A116">
        <v>115</v>
      </c>
      <c r="B116" t="s">
        <v>38</v>
      </c>
      <c r="C116" t="s">
        <v>284</v>
      </c>
      <c r="D116" t="s">
        <v>139</v>
      </c>
      <c r="E116" t="s">
        <v>139</v>
      </c>
      <c r="F116" t="s">
        <v>33</v>
      </c>
      <c r="G116" t="s">
        <v>34</v>
      </c>
      <c r="H116">
        <v>11.5</v>
      </c>
      <c r="I116">
        <v>82.83</v>
      </c>
      <c r="J116">
        <v>249.99</v>
      </c>
      <c r="K116" t="s">
        <v>185</v>
      </c>
      <c r="L116" t="s">
        <v>186</v>
      </c>
      <c r="M116" t="s">
        <v>283</v>
      </c>
      <c r="N116" t="s">
        <v>37</v>
      </c>
    </row>
    <row r="117" spans="1:14" x14ac:dyDescent="0.25">
      <c r="A117">
        <v>116</v>
      </c>
      <c r="B117" t="s">
        <v>292</v>
      </c>
      <c r="C117" t="s">
        <v>286</v>
      </c>
      <c r="D117" t="s">
        <v>287</v>
      </c>
      <c r="E117" t="s">
        <v>288</v>
      </c>
      <c r="F117" t="s">
        <v>33</v>
      </c>
      <c r="G117" t="s">
        <v>84</v>
      </c>
      <c r="H117">
        <v>27.9</v>
      </c>
      <c r="I117">
        <v>86.67</v>
      </c>
      <c r="J117">
        <v>169.99</v>
      </c>
      <c r="K117" t="s">
        <v>289</v>
      </c>
      <c r="L117" t="s">
        <v>290</v>
      </c>
      <c r="M117" t="s">
        <v>285</v>
      </c>
      <c r="N117" t="s">
        <v>291</v>
      </c>
    </row>
    <row r="118" spans="1:14" x14ac:dyDescent="0.25">
      <c r="A118">
        <v>117</v>
      </c>
      <c r="B118" t="s">
        <v>292</v>
      </c>
      <c r="C118" t="s">
        <v>294</v>
      </c>
      <c r="D118" t="s">
        <v>287</v>
      </c>
      <c r="E118" t="s">
        <v>287</v>
      </c>
      <c r="F118" t="s">
        <v>52</v>
      </c>
      <c r="G118" t="s">
        <v>84</v>
      </c>
      <c r="H118">
        <v>13</v>
      </c>
      <c r="I118">
        <v>86.67</v>
      </c>
      <c r="J118">
        <v>169.99</v>
      </c>
      <c r="K118" t="s">
        <v>289</v>
      </c>
      <c r="L118" t="s">
        <v>290</v>
      </c>
      <c r="M118" t="s">
        <v>293</v>
      </c>
      <c r="N118" t="s">
        <v>291</v>
      </c>
    </row>
    <row r="119" spans="1:14" x14ac:dyDescent="0.25">
      <c r="A119">
        <v>118</v>
      </c>
      <c r="B119" t="s">
        <v>292</v>
      </c>
      <c r="C119" t="s">
        <v>296</v>
      </c>
      <c r="D119" t="s">
        <v>287</v>
      </c>
      <c r="E119" t="s">
        <v>287</v>
      </c>
      <c r="F119" t="s">
        <v>44</v>
      </c>
      <c r="G119" t="s">
        <v>84</v>
      </c>
      <c r="H119">
        <v>9.8000000000000007</v>
      </c>
      <c r="I119">
        <v>86.67</v>
      </c>
      <c r="J119">
        <v>169.99</v>
      </c>
      <c r="K119" t="s">
        <v>289</v>
      </c>
      <c r="L119" t="s">
        <v>290</v>
      </c>
      <c r="M119" t="s">
        <v>295</v>
      </c>
      <c r="N119" t="s">
        <v>291</v>
      </c>
    </row>
    <row r="120" spans="1:14" x14ac:dyDescent="0.25">
      <c r="A120">
        <v>119</v>
      </c>
      <c r="B120" t="s">
        <v>292</v>
      </c>
      <c r="C120" t="s">
        <v>298</v>
      </c>
      <c r="D120" t="s">
        <v>287</v>
      </c>
      <c r="E120" t="s">
        <v>287</v>
      </c>
      <c r="F120" t="s">
        <v>33</v>
      </c>
      <c r="G120" t="s">
        <v>84</v>
      </c>
      <c r="H120">
        <v>13.2</v>
      </c>
      <c r="I120">
        <v>61.17</v>
      </c>
      <c r="J120">
        <v>119.99</v>
      </c>
      <c r="K120" t="s">
        <v>289</v>
      </c>
      <c r="L120" t="s">
        <v>290</v>
      </c>
      <c r="M120" t="s">
        <v>297</v>
      </c>
      <c r="N120" t="s">
        <v>291</v>
      </c>
    </row>
    <row r="121" spans="1:14" x14ac:dyDescent="0.25">
      <c r="A121">
        <v>120</v>
      </c>
      <c r="B121" t="s">
        <v>292</v>
      </c>
      <c r="C121" t="s">
        <v>300</v>
      </c>
      <c r="D121" t="s">
        <v>287</v>
      </c>
      <c r="E121" t="s">
        <v>287</v>
      </c>
      <c r="F121" t="s">
        <v>52</v>
      </c>
      <c r="G121" t="s">
        <v>84</v>
      </c>
      <c r="H121">
        <v>20.100000000000001</v>
      </c>
      <c r="I121">
        <v>61.17</v>
      </c>
      <c r="J121">
        <v>119.99</v>
      </c>
      <c r="K121" t="s">
        <v>289</v>
      </c>
      <c r="L121" t="s">
        <v>290</v>
      </c>
      <c r="M121" t="s">
        <v>299</v>
      </c>
      <c r="N121" t="s">
        <v>291</v>
      </c>
    </row>
    <row r="122" spans="1:14" x14ac:dyDescent="0.25">
      <c r="A122">
        <v>121</v>
      </c>
      <c r="B122" t="s">
        <v>292</v>
      </c>
      <c r="C122" t="s">
        <v>302</v>
      </c>
      <c r="D122" t="s">
        <v>287</v>
      </c>
      <c r="E122" t="s">
        <v>287</v>
      </c>
      <c r="F122" t="s">
        <v>44</v>
      </c>
      <c r="G122" t="s">
        <v>84</v>
      </c>
      <c r="H122">
        <v>6</v>
      </c>
      <c r="I122">
        <v>61.17</v>
      </c>
      <c r="J122">
        <v>119.99</v>
      </c>
      <c r="K122" t="s">
        <v>289</v>
      </c>
      <c r="L122" t="s">
        <v>290</v>
      </c>
      <c r="M122" t="s">
        <v>301</v>
      </c>
      <c r="N122" t="s">
        <v>291</v>
      </c>
    </row>
    <row r="123" spans="1:14" x14ac:dyDescent="0.25">
      <c r="A123">
        <v>122</v>
      </c>
      <c r="B123" t="s">
        <v>292</v>
      </c>
      <c r="C123" t="s">
        <v>304</v>
      </c>
      <c r="D123" t="s">
        <v>287</v>
      </c>
      <c r="E123" t="s">
        <v>287</v>
      </c>
      <c r="F123" t="s">
        <v>33</v>
      </c>
      <c r="G123" t="s">
        <v>84</v>
      </c>
      <c r="H123">
        <v>2.7</v>
      </c>
      <c r="I123">
        <v>128.76</v>
      </c>
      <c r="J123">
        <v>279.99</v>
      </c>
      <c r="K123" t="s">
        <v>289</v>
      </c>
      <c r="L123" t="s">
        <v>290</v>
      </c>
      <c r="M123" t="s">
        <v>303</v>
      </c>
      <c r="N123" t="s">
        <v>291</v>
      </c>
    </row>
    <row r="124" spans="1:14" x14ac:dyDescent="0.25">
      <c r="A124">
        <v>123</v>
      </c>
      <c r="B124" t="s">
        <v>292</v>
      </c>
      <c r="C124" t="s">
        <v>306</v>
      </c>
      <c r="D124" t="s">
        <v>287</v>
      </c>
      <c r="E124" t="s">
        <v>287</v>
      </c>
      <c r="F124" t="s">
        <v>52</v>
      </c>
      <c r="G124" t="s">
        <v>84</v>
      </c>
      <c r="H124">
        <v>2.7</v>
      </c>
      <c r="I124">
        <v>128.76</v>
      </c>
      <c r="J124">
        <v>279.99</v>
      </c>
      <c r="K124" t="s">
        <v>289</v>
      </c>
      <c r="L124" t="s">
        <v>290</v>
      </c>
      <c r="M124" t="s">
        <v>305</v>
      </c>
      <c r="N124" t="s">
        <v>291</v>
      </c>
    </row>
    <row r="125" spans="1:14" x14ac:dyDescent="0.25">
      <c r="A125">
        <v>124</v>
      </c>
      <c r="B125" t="s">
        <v>292</v>
      </c>
      <c r="C125" t="s">
        <v>308</v>
      </c>
      <c r="D125" t="s">
        <v>287</v>
      </c>
      <c r="E125" t="s">
        <v>287</v>
      </c>
      <c r="F125" t="s">
        <v>44</v>
      </c>
      <c r="G125" t="s">
        <v>84</v>
      </c>
      <c r="H125">
        <v>9.6</v>
      </c>
      <c r="I125">
        <v>128.76</v>
      </c>
      <c r="J125">
        <v>279.99</v>
      </c>
      <c r="K125" t="s">
        <v>289</v>
      </c>
      <c r="L125" t="s">
        <v>290</v>
      </c>
      <c r="M125" t="s">
        <v>307</v>
      </c>
      <c r="N125" t="s">
        <v>291</v>
      </c>
    </row>
    <row r="126" spans="1:14" x14ac:dyDescent="0.25">
      <c r="A126">
        <v>125</v>
      </c>
      <c r="B126" t="s">
        <v>292</v>
      </c>
      <c r="C126" t="s">
        <v>310</v>
      </c>
      <c r="D126" t="s">
        <v>287</v>
      </c>
      <c r="E126" t="s">
        <v>287</v>
      </c>
      <c r="F126" t="s">
        <v>33</v>
      </c>
      <c r="G126" t="s">
        <v>84</v>
      </c>
      <c r="H126">
        <v>7.7</v>
      </c>
      <c r="I126">
        <v>73.11</v>
      </c>
      <c r="J126">
        <v>143.4</v>
      </c>
      <c r="K126" t="s">
        <v>289</v>
      </c>
      <c r="L126" t="s">
        <v>290</v>
      </c>
      <c r="M126" t="s">
        <v>309</v>
      </c>
      <c r="N126" t="s">
        <v>291</v>
      </c>
    </row>
    <row r="127" spans="1:14" x14ac:dyDescent="0.25">
      <c r="A127">
        <v>126</v>
      </c>
      <c r="B127" t="s">
        <v>292</v>
      </c>
      <c r="C127" t="s">
        <v>312</v>
      </c>
      <c r="D127" t="s">
        <v>287</v>
      </c>
      <c r="E127" t="s">
        <v>287</v>
      </c>
      <c r="F127" t="s">
        <v>52</v>
      </c>
      <c r="G127" t="s">
        <v>84</v>
      </c>
      <c r="H127">
        <v>50</v>
      </c>
      <c r="I127">
        <v>73.11</v>
      </c>
      <c r="J127">
        <v>143.4</v>
      </c>
      <c r="K127" t="s">
        <v>289</v>
      </c>
      <c r="L127" t="s">
        <v>290</v>
      </c>
      <c r="M127" t="s">
        <v>311</v>
      </c>
      <c r="N127" t="s">
        <v>291</v>
      </c>
    </row>
    <row r="128" spans="1:14" x14ac:dyDescent="0.25">
      <c r="A128">
        <v>127</v>
      </c>
      <c r="B128" t="s">
        <v>292</v>
      </c>
      <c r="C128" t="s">
        <v>314</v>
      </c>
      <c r="D128" t="s">
        <v>287</v>
      </c>
      <c r="E128" t="s">
        <v>287</v>
      </c>
      <c r="F128" t="s">
        <v>44</v>
      </c>
      <c r="G128" t="s">
        <v>84</v>
      </c>
      <c r="H128">
        <v>54.5</v>
      </c>
      <c r="I128">
        <v>73.11</v>
      </c>
      <c r="J128">
        <v>143.4</v>
      </c>
      <c r="K128" t="s">
        <v>289</v>
      </c>
      <c r="L128" t="s">
        <v>290</v>
      </c>
      <c r="M128" t="s">
        <v>313</v>
      </c>
      <c r="N128" t="s">
        <v>291</v>
      </c>
    </row>
    <row r="129" spans="1:14" x14ac:dyDescent="0.25">
      <c r="A129">
        <v>128</v>
      </c>
      <c r="B129" t="s">
        <v>292</v>
      </c>
      <c r="C129" t="s">
        <v>316</v>
      </c>
      <c r="D129" t="s">
        <v>287</v>
      </c>
      <c r="E129" t="s">
        <v>287</v>
      </c>
      <c r="F129" t="s">
        <v>317</v>
      </c>
      <c r="G129" t="s">
        <v>84</v>
      </c>
      <c r="H129">
        <v>2</v>
      </c>
      <c r="I129">
        <v>73.11</v>
      </c>
      <c r="J129">
        <v>143.4</v>
      </c>
      <c r="K129" t="s">
        <v>289</v>
      </c>
      <c r="L129" t="s">
        <v>290</v>
      </c>
      <c r="M129" t="s">
        <v>315</v>
      </c>
      <c r="N129" t="s">
        <v>291</v>
      </c>
    </row>
    <row r="130" spans="1:14" x14ac:dyDescent="0.25">
      <c r="A130">
        <v>129</v>
      </c>
      <c r="B130" t="s">
        <v>292</v>
      </c>
      <c r="C130" t="s">
        <v>319</v>
      </c>
      <c r="D130" t="s">
        <v>287</v>
      </c>
      <c r="E130" t="s">
        <v>287</v>
      </c>
      <c r="F130" t="s">
        <v>33</v>
      </c>
      <c r="G130" t="s">
        <v>84</v>
      </c>
      <c r="H130">
        <v>32.799999999999997</v>
      </c>
      <c r="I130">
        <v>101.97</v>
      </c>
      <c r="J130">
        <v>200</v>
      </c>
      <c r="K130" t="s">
        <v>289</v>
      </c>
      <c r="L130" t="s">
        <v>290</v>
      </c>
      <c r="M130" t="s">
        <v>318</v>
      </c>
      <c r="N130" t="s">
        <v>291</v>
      </c>
    </row>
    <row r="131" spans="1:14" x14ac:dyDescent="0.25">
      <c r="A131">
        <v>130</v>
      </c>
      <c r="B131" t="s">
        <v>292</v>
      </c>
      <c r="C131" t="s">
        <v>321</v>
      </c>
      <c r="D131" t="s">
        <v>287</v>
      </c>
      <c r="E131" t="s">
        <v>287</v>
      </c>
      <c r="F131" t="s">
        <v>52</v>
      </c>
      <c r="G131" t="s">
        <v>84</v>
      </c>
      <c r="H131">
        <v>21.8</v>
      </c>
      <c r="I131">
        <v>101.97</v>
      </c>
      <c r="J131">
        <v>200</v>
      </c>
      <c r="K131" t="s">
        <v>289</v>
      </c>
      <c r="L131" t="s">
        <v>290</v>
      </c>
      <c r="M131" t="s">
        <v>320</v>
      </c>
      <c r="N131" t="s">
        <v>291</v>
      </c>
    </row>
    <row r="132" spans="1:14" x14ac:dyDescent="0.25">
      <c r="A132">
        <v>131</v>
      </c>
      <c r="B132" t="s">
        <v>292</v>
      </c>
      <c r="C132" t="s">
        <v>323</v>
      </c>
      <c r="D132" t="s">
        <v>287</v>
      </c>
      <c r="E132" t="s">
        <v>287</v>
      </c>
      <c r="F132" t="s">
        <v>44</v>
      </c>
      <c r="G132" t="s">
        <v>84</v>
      </c>
      <c r="H132">
        <v>56.4</v>
      </c>
      <c r="I132">
        <v>101.97</v>
      </c>
      <c r="J132">
        <v>200</v>
      </c>
      <c r="K132" t="s">
        <v>289</v>
      </c>
      <c r="L132" t="s">
        <v>290</v>
      </c>
      <c r="M132" t="s">
        <v>322</v>
      </c>
      <c r="N132" t="s">
        <v>291</v>
      </c>
    </row>
    <row r="133" spans="1:14" x14ac:dyDescent="0.25">
      <c r="A133">
        <v>132</v>
      </c>
      <c r="B133" t="s">
        <v>292</v>
      </c>
      <c r="C133" t="s">
        <v>325</v>
      </c>
      <c r="D133" t="s">
        <v>287</v>
      </c>
      <c r="E133" t="s">
        <v>287</v>
      </c>
      <c r="F133" t="s">
        <v>317</v>
      </c>
      <c r="G133" t="s">
        <v>84</v>
      </c>
      <c r="H133">
        <v>20.9</v>
      </c>
      <c r="I133">
        <v>101.97</v>
      </c>
      <c r="J133">
        <v>200</v>
      </c>
      <c r="K133" t="s">
        <v>289</v>
      </c>
      <c r="L133" t="s">
        <v>290</v>
      </c>
      <c r="M133" t="s">
        <v>324</v>
      </c>
      <c r="N133" t="s">
        <v>291</v>
      </c>
    </row>
    <row r="134" spans="1:14" x14ac:dyDescent="0.25">
      <c r="A134">
        <v>133</v>
      </c>
      <c r="B134" t="s">
        <v>292</v>
      </c>
      <c r="C134" t="s">
        <v>327</v>
      </c>
      <c r="D134" t="s">
        <v>287</v>
      </c>
      <c r="E134" t="s">
        <v>287</v>
      </c>
      <c r="F134" t="s">
        <v>33</v>
      </c>
      <c r="G134" t="s">
        <v>84</v>
      </c>
      <c r="H134">
        <v>18.3</v>
      </c>
      <c r="I134">
        <v>160.93</v>
      </c>
      <c r="J134">
        <v>349.95</v>
      </c>
      <c r="K134" t="s">
        <v>289</v>
      </c>
      <c r="L134" t="s">
        <v>290</v>
      </c>
      <c r="M134" t="s">
        <v>326</v>
      </c>
      <c r="N134" t="s">
        <v>291</v>
      </c>
    </row>
    <row r="135" spans="1:14" x14ac:dyDescent="0.25">
      <c r="A135">
        <v>134</v>
      </c>
      <c r="B135" t="s">
        <v>292</v>
      </c>
      <c r="C135" t="s">
        <v>329</v>
      </c>
      <c r="D135" t="s">
        <v>287</v>
      </c>
      <c r="E135" t="s">
        <v>287</v>
      </c>
      <c r="F135" t="s">
        <v>52</v>
      </c>
      <c r="G135" t="s">
        <v>84</v>
      </c>
      <c r="H135">
        <v>23.2</v>
      </c>
      <c r="I135">
        <v>160.93</v>
      </c>
      <c r="J135">
        <v>349.95</v>
      </c>
      <c r="K135" t="s">
        <v>289</v>
      </c>
      <c r="L135" t="s">
        <v>290</v>
      </c>
      <c r="M135" t="s">
        <v>328</v>
      </c>
      <c r="N135" t="s">
        <v>291</v>
      </c>
    </row>
    <row r="136" spans="1:14" x14ac:dyDescent="0.25">
      <c r="A136">
        <v>135</v>
      </c>
      <c r="B136" t="s">
        <v>292</v>
      </c>
      <c r="C136" t="s">
        <v>331</v>
      </c>
      <c r="D136" t="s">
        <v>287</v>
      </c>
      <c r="E136" t="s">
        <v>287</v>
      </c>
      <c r="F136" t="s">
        <v>44</v>
      </c>
      <c r="G136" t="s">
        <v>84</v>
      </c>
      <c r="H136">
        <v>24</v>
      </c>
      <c r="I136">
        <v>160.93</v>
      </c>
      <c r="J136">
        <v>349.95</v>
      </c>
      <c r="K136" t="s">
        <v>289</v>
      </c>
      <c r="L136" t="s">
        <v>290</v>
      </c>
      <c r="M136" t="s">
        <v>330</v>
      </c>
      <c r="N136" t="s">
        <v>291</v>
      </c>
    </row>
    <row r="137" spans="1:14" x14ac:dyDescent="0.25">
      <c r="A137">
        <v>136</v>
      </c>
      <c r="B137" t="s">
        <v>292</v>
      </c>
      <c r="C137" t="s">
        <v>333</v>
      </c>
      <c r="D137" t="s">
        <v>287</v>
      </c>
      <c r="E137" t="s">
        <v>287</v>
      </c>
      <c r="F137" t="s">
        <v>317</v>
      </c>
      <c r="G137" t="s">
        <v>84</v>
      </c>
      <c r="H137">
        <v>25.2</v>
      </c>
      <c r="I137">
        <v>160.93</v>
      </c>
      <c r="J137">
        <v>349.95</v>
      </c>
      <c r="K137" t="s">
        <v>289</v>
      </c>
      <c r="L137" t="s">
        <v>290</v>
      </c>
      <c r="M137" t="s">
        <v>332</v>
      </c>
      <c r="N137" t="s">
        <v>291</v>
      </c>
    </row>
    <row r="138" spans="1:14" x14ac:dyDescent="0.25">
      <c r="A138">
        <v>137</v>
      </c>
      <c r="B138" t="s">
        <v>292</v>
      </c>
      <c r="C138" t="s">
        <v>335</v>
      </c>
      <c r="D138" t="s">
        <v>287</v>
      </c>
      <c r="E138" t="s">
        <v>287</v>
      </c>
      <c r="F138" t="s">
        <v>33</v>
      </c>
      <c r="G138" t="s">
        <v>84</v>
      </c>
      <c r="H138">
        <v>57.4</v>
      </c>
      <c r="I138">
        <v>229.93</v>
      </c>
      <c r="J138">
        <v>499.99</v>
      </c>
      <c r="K138" t="s">
        <v>289</v>
      </c>
      <c r="L138" t="s">
        <v>290</v>
      </c>
      <c r="M138" t="s">
        <v>334</v>
      </c>
      <c r="N138" t="s">
        <v>291</v>
      </c>
    </row>
    <row r="139" spans="1:14" x14ac:dyDescent="0.25">
      <c r="A139">
        <v>138</v>
      </c>
      <c r="B139" t="s">
        <v>292</v>
      </c>
      <c r="C139" t="s">
        <v>337</v>
      </c>
      <c r="D139" t="s">
        <v>287</v>
      </c>
      <c r="E139" t="s">
        <v>287</v>
      </c>
      <c r="F139" t="s">
        <v>52</v>
      </c>
      <c r="G139" t="s">
        <v>84</v>
      </c>
      <c r="H139">
        <v>11.1</v>
      </c>
      <c r="I139">
        <v>229.93</v>
      </c>
      <c r="J139">
        <v>499.99</v>
      </c>
      <c r="K139" t="s">
        <v>289</v>
      </c>
      <c r="L139" t="s">
        <v>290</v>
      </c>
      <c r="M139" t="s">
        <v>336</v>
      </c>
      <c r="N139" t="s">
        <v>291</v>
      </c>
    </row>
    <row r="140" spans="1:14" x14ac:dyDescent="0.25">
      <c r="A140">
        <v>139</v>
      </c>
      <c r="B140" t="s">
        <v>292</v>
      </c>
      <c r="C140" t="s">
        <v>339</v>
      </c>
      <c r="D140" t="s">
        <v>287</v>
      </c>
      <c r="E140" t="s">
        <v>287</v>
      </c>
      <c r="F140" t="s">
        <v>44</v>
      </c>
      <c r="G140" t="s">
        <v>84</v>
      </c>
      <c r="H140">
        <v>12.3</v>
      </c>
      <c r="I140">
        <v>229.93</v>
      </c>
      <c r="J140">
        <v>499.99</v>
      </c>
      <c r="K140" t="s">
        <v>289</v>
      </c>
      <c r="L140" t="s">
        <v>290</v>
      </c>
      <c r="M140" t="s">
        <v>338</v>
      </c>
      <c r="N140" t="s">
        <v>291</v>
      </c>
    </row>
    <row r="141" spans="1:14" x14ac:dyDescent="0.25">
      <c r="A141">
        <v>140</v>
      </c>
      <c r="B141" t="s">
        <v>292</v>
      </c>
      <c r="C141" t="s">
        <v>341</v>
      </c>
      <c r="D141" t="s">
        <v>287</v>
      </c>
      <c r="E141" t="s">
        <v>287</v>
      </c>
      <c r="F141" t="s">
        <v>317</v>
      </c>
      <c r="G141" t="s">
        <v>84</v>
      </c>
      <c r="H141">
        <v>49.2</v>
      </c>
      <c r="I141">
        <v>229.93</v>
      </c>
      <c r="J141">
        <v>499.99</v>
      </c>
      <c r="K141" t="s">
        <v>289</v>
      </c>
      <c r="L141" t="s">
        <v>290</v>
      </c>
      <c r="M141" t="s">
        <v>340</v>
      </c>
      <c r="N141" t="s">
        <v>291</v>
      </c>
    </row>
    <row r="142" spans="1:14" x14ac:dyDescent="0.25">
      <c r="A142">
        <v>141</v>
      </c>
      <c r="B142" t="s">
        <v>292</v>
      </c>
      <c r="C142" t="s">
        <v>343</v>
      </c>
      <c r="D142" t="s">
        <v>287</v>
      </c>
      <c r="E142" t="s">
        <v>287</v>
      </c>
      <c r="F142" t="s">
        <v>33</v>
      </c>
      <c r="G142" t="s">
        <v>84</v>
      </c>
      <c r="H142">
        <v>12.3</v>
      </c>
      <c r="I142">
        <v>152.94</v>
      </c>
      <c r="J142">
        <v>299.99</v>
      </c>
      <c r="K142" t="s">
        <v>289</v>
      </c>
      <c r="L142" t="s">
        <v>290</v>
      </c>
      <c r="M142" t="s">
        <v>342</v>
      </c>
      <c r="N142" t="s">
        <v>291</v>
      </c>
    </row>
    <row r="143" spans="1:14" x14ac:dyDescent="0.25">
      <c r="A143">
        <v>142</v>
      </c>
      <c r="B143" t="s">
        <v>292</v>
      </c>
      <c r="C143" t="s">
        <v>345</v>
      </c>
      <c r="D143" t="s">
        <v>287</v>
      </c>
      <c r="E143" t="s">
        <v>287</v>
      </c>
      <c r="F143" t="s">
        <v>52</v>
      </c>
      <c r="G143" t="s">
        <v>84</v>
      </c>
      <c r="H143">
        <v>49.2</v>
      </c>
      <c r="I143">
        <v>152.94</v>
      </c>
      <c r="J143">
        <v>299.99</v>
      </c>
      <c r="K143" t="s">
        <v>289</v>
      </c>
      <c r="L143" t="s">
        <v>290</v>
      </c>
      <c r="M143" t="s">
        <v>344</v>
      </c>
      <c r="N143" t="s">
        <v>291</v>
      </c>
    </row>
    <row r="144" spans="1:14" x14ac:dyDescent="0.25">
      <c r="A144">
        <v>143</v>
      </c>
      <c r="B144" t="s">
        <v>292</v>
      </c>
      <c r="C144" t="s">
        <v>347</v>
      </c>
      <c r="D144" t="s">
        <v>287</v>
      </c>
      <c r="E144" t="s">
        <v>287</v>
      </c>
      <c r="F144" t="s">
        <v>44</v>
      </c>
      <c r="G144" t="s">
        <v>84</v>
      </c>
      <c r="H144">
        <v>27.6</v>
      </c>
      <c r="I144">
        <v>152.94</v>
      </c>
      <c r="J144">
        <v>299.99</v>
      </c>
      <c r="K144" t="s">
        <v>289</v>
      </c>
      <c r="L144" t="s">
        <v>290</v>
      </c>
      <c r="M144" t="s">
        <v>346</v>
      </c>
      <c r="N144" t="s">
        <v>291</v>
      </c>
    </row>
    <row r="145" spans="1:14" x14ac:dyDescent="0.25">
      <c r="A145">
        <v>144</v>
      </c>
      <c r="B145" t="s">
        <v>292</v>
      </c>
      <c r="C145" t="s">
        <v>349</v>
      </c>
      <c r="D145" t="s">
        <v>287</v>
      </c>
      <c r="E145" t="s">
        <v>287</v>
      </c>
      <c r="F145" t="s">
        <v>317</v>
      </c>
      <c r="G145" t="s">
        <v>84</v>
      </c>
      <c r="H145">
        <v>24</v>
      </c>
      <c r="I145">
        <v>152.94</v>
      </c>
      <c r="J145">
        <v>299.99</v>
      </c>
      <c r="K145" t="s">
        <v>289</v>
      </c>
      <c r="L145" t="s">
        <v>290</v>
      </c>
      <c r="M145" t="s">
        <v>348</v>
      </c>
      <c r="N145" t="s">
        <v>291</v>
      </c>
    </row>
    <row r="146" spans="1:14" x14ac:dyDescent="0.25">
      <c r="A146">
        <v>145</v>
      </c>
      <c r="B146" t="s">
        <v>292</v>
      </c>
      <c r="C146" t="s">
        <v>351</v>
      </c>
      <c r="D146" t="s">
        <v>287</v>
      </c>
      <c r="E146" t="s">
        <v>287</v>
      </c>
      <c r="F146" t="s">
        <v>33</v>
      </c>
      <c r="G146" t="s">
        <v>84</v>
      </c>
      <c r="H146">
        <v>22.5</v>
      </c>
      <c r="I146">
        <v>960.82</v>
      </c>
      <c r="J146">
        <v>2899.99</v>
      </c>
      <c r="K146" t="s">
        <v>289</v>
      </c>
      <c r="L146" t="s">
        <v>290</v>
      </c>
      <c r="M146" t="s">
        <v>350</v>
      </c>
      <c r="N146" t="s">
        <v>291</v>
      </c>
    </row>
    <row r="147" spans="1:14" x14ac:dyDescent="0.25">
      <c r="A147">
        <v>146</v>
      </c>
      <c r="B147" t="s">
        <v>292</v>
      </c>
      <c r="C147" t="s">
        <v>353</v>
      </c>
      <c r="D147" t="s">
        <v>287</v>
      </c>
      <c r="E147" t="s">
        <v>287</v>
      </c>
      <c r="F147" t="s">
        <v>52</v>
      </c>
      <c r="G147" t="s">
        <v>84</v>
      </c>
      <c r="H147">
        <v>1</v>
      </c>
      <c r="I147">
        <v>960.82</v>
      </c>
      <c r="J147">
        <v>2899.99</v>
      </c>
      <c r="K147" t="s">
        <v>289</v>
      </c>
      <c r="L147" t="s">
        <v>290</v>
      </c>
      <c r="M147" t="s">
        <v>352</v>
      </c>
      <c r="N147" t="s">
        <v>291</v>
      </c>
    </row>
    <row r="148" spans="1:14" x14ac:dyDescent="0.25">
      <c r="A148">
        <v>147</v>
      </c>
      <c r="B148" t="s">
        <v>292</v>
      </c>
      <c r="C148" t="s">
        <v>355</v>
      </c>
      <c r="D148" t="s">
        <v>287</v>
      </c>
      <c r="E148" t="s">
        <v>287</v>
      </c>
      <c r="F148" t="s">
        <v>44</v>
      </c>
      <c r="G148" t="s">
        <v>84</v>
      </c>
      <c r="H148">
        <v>43</v>
      </c>
      <c r="I148">
        <v>960.82</v>
      </c>
      <c r="J148">
        <v>2899.99</v>
      </c>
      <c r="K148" t="s">
        <v>289</v>
      </c>
      <c r="L148" t="s">
        <v>290</v>
      </c>
      <c r="M148" t="s">
        <v>354</v>
      </c>
      <c r="N148" t="s">
        <v>291</v>
      </c>
    </row>
    <row r="149" spans="1:14" x14ac:dyDescent="0.25">
      <c r="A149">
        <v>148</v>
      </c>
      <c r="B149" t="s">
        <v>292</v>
      </c>
      <c r="C149" t="s">
        <v>357</v>
      </c>
      <c r="D149" t="s">
        <v>287</v>
      </c>
      <c r="E149" t="s">
        <v>287</v>
      </c>
      <c r="F149" t="s">
        <v>317</v>
      </c>
      <c r="G149" t="s">
        <v>84</v>
      </c>
      <c r="H149">
        <v>32.4</v>
      </c>
      <c r="I149">
        <v>960.82</v>
      </c>
      <c r="J149">
        <v>2899.99</v>
      </c>
      <c r="K149" t="s">
        <v>289</v>
      </c>
      <c r="L149" t="s">
        <v>290</v>
      </c>
      <c r="M149" t="s">
        <v>356</v>
      </c>
      <c r="N149" t="s">
        <v>291</v>
      </c>
    </row>
    <row r="150" spans="1:14" x14ac:dyDescent="0.25">
      <c r="A150">
        <v>149</v>
      </c>
      <c r="B150" t="s">
        <v>292</v>
      </c>
      <c r="C150" t="s">
        <v>359</v>
      </c>
      <c r="D150" t="s">
        <v>287</v>
      </c>
      <c r="E150" t="s">
        <v>287</v>
      </c>
      <c r="F150" t="s">
        <v>33</v>
      </c>
      <c r="G150" t="s">
        <v>84</v>
      </c>
      <c r="H150">
        <v>43</v>
      </c>
      <c r="I150">
        <v>392.6</v>
      </c>
      <c r="J150">
        <v>1184.97</v>
      </c>
      <c r="K150" t="s">
        <v>289</v>
      </c>
      <c r="L150" t="s">
        <v>290</v>
      </c>
      <c r="M150" t="s">
        <v>358</v>
      </c>
      <c r="N150" t="s">
        <v>291</v>
      </c>
    </row>
    <row r="151" spans="1:14" x14ac:dyDescent="0.25">
      <c r="A151">
        <v>150</v>
      </c>
      <c r="B151" t="s">
        <v>292</v>
      </c>
      <c r="C151" t="s">
        <v>361</v>
      </c>
      <c r="D151" t="s">
        <v>287</v>
      </c>
      <c r="E151" t="s">
        <v>287</v>
      </c>
      <c r="F151" t="s">
        <v>52</v>
      </c>
      <c r="G151" t="s">
        <v>84</v>
      </c>
      <c r="H151">
        <v>49.6</v>
      </c>
      <c r="I151">
        <v>392.6</v>
      </c>
      <c r="J151">
        <v>1184.97</v>
      </c>
      <c r="K151" t="s">
        <v>289</v>
      </c>
      <c r="L151" t="s">
        <v>290</v>
      </c>
      <c r="M151" t="s">
        <v>360</v>
      </c>
      <c r="N151" t="s">
        <v>291</v>
      </c>
    </row>
    <row r="152" spans="1:14" x14ac:dyDescent="0.25">
      <c r="A152">
        <v>151</v>
      </c>
      <c r="B152" t="s">
        <v>292</v>
      </c>
      <c r="C152" t="s">
        <v>363</v>
      </c>
      <c r="D152" t="s">
        <v>287</v>
      </c>
      <c r="E152" t="s">
        <v>287</v>
      </c>
      <c r="F152" t="s">
        <v>44</v>
      </c>
      <c r="G152" t="s">
        <v>84</v>
      </c>
      <c r="H152">
        <v>27</v>
      </c>
      <c r="I152">
        <v>392.6</v>
      </c>
      <c r="J152">
        <v>1184.97</v>
      </c>
      <c r="K152" t="s">
        <v>289</v>
      </c>
      <c r="L152" t="s">
        <v>290</v>
      </c>
      <c r="M152" t="s">
        <v>362</v>
      </c>
      <c r="N152" t="s">
        <v>291</v>
      </c>
    </row>
    <row r="153" spans="1:14" x14ac:dyDescent="0.25">
      <c r="A153">
        <v>152</v>
      </c>
      <c r="B153" t="s">
        <v>292</v>
      </c>
      <c r="C153" t="s">
        <v>365</v>
      </c>
      <c r="D153" t="s">
        <v>287</v>
      </c>
      <c r="E153" t="s">
        <v>287</v>
      </c>
      <c r="F153" t="s">
        <v>317</v>
      </c>
      <c r="G153" t="s">
        <v>84</v>
      </c>
      <c r="H153">
        <v>31</v>
      </c>
      <c r="I153">
        <v>392.6</v>
      </c>
      <c r="J153">
        <v>1184.97</v>
      </c>
      <c r="K153" t="s">
        <v>289</v>
      </c>
      <c r="L153" t="s">
        <v>290</v>
      </c>
      <c r="M153" t="s">
        <v>364</v>
      </c>
      <c r="N153" t="s">
        <v>291</v>
      </c>
    </row>
    <row r="154" spans="1:14" x14ac:dyDescent="0.25">
      <c r="A154">
        <v>153</v>
      </c>
      <c r="B154" t="s">
        <v>292</v>
      </c>
      <c r="C154" t="s">
        <v>367</v>
      </c>
      <c r="D154" t="s">
        <v>287</v>
      </c>
      <c r="E154" t="s">
        <v>287</v>
      </c>
      <c r="F154" t="s">
        <v>33</v>
      </c>
      <c r="G154" t="s">
        <v>84</v>
      </c>
      <c r="H154">
        <v>59.3</v>
      </c>
      <c r="I154">
        <v>216.12</v>
      </c>
      <c r="J154">
        <v>469.97</v>
      </c>
      <c r="K154" t="s">
        <v>289</v>
      </c>
      <c r="L154" t="s">
        <v>290</v>
      </c>
      <c r="M154" t="s">
        <v>366</v>
      </c>
      <c r="N154" t="s">
        <v>291</v>
      </c>
    </row>
    <row r="155" spans="1:14" x14ac:dyDescent="0.25">
      <c r="A155">
        <v>154</v>
      </c>
      <c r="B155" t="s">
        <v>292</v>
      </c>
      <c r="C155" t="s">
        <v>369</v>
      </c>
      <c r="D155" t="s">
        <v>287</v>
      </c>
      <c r="E155" t="s">
        <v>287</v>
      </c>
      <c r="F155" t="s">
        <v>52</v>
      </c>
      <c r="G155" t="s">
        <v>84</v>
      </c>
      <c r="H155">
        <v>1.3</v>
      </c>
      <c r="I155">
        <v>216.12</v>
      </c>
      <c r="J155">
        <v>469.97</v>
      </c>
      <c r="K155" t="s">
        <v>289</v>
      </c>
      <c r="L155" t="s">
        <v>290</v>
      </c>
      <c r="M155" t="s">
        <v>368</v>
      </c>
      <c r="N155" t="s">
        <v>291</v>
      </c>
    </row>
    <row r="156" spans="1:14" x14ac:dyDescent="0.25">
      <c r="A156">
        <v>155</v>
      </c>
      <c r="B156" t="s">
        <v>292</v>
      </c>
      <c r="C156" t="s">
        <v>371</v>
      </c>
      <c r="D156" t="s">
        <v>287</v>
      </c>
      <c r="E156" t="s">
        <v>287</v>
      </c>
      <c r="F156" t="s">
        <v>44</v>
      </c>
      <c r="G156" t="s">
        <v>84</v>
      </c>
      <c r="H156">
        <v>47</v>
      </c>
      <c r="I156">
        <v>216.12</v>
      </c>
      <c r="J156">
        <v>469.97</v>
      </c>
      <c r="K156" t="s">
        <v>289</v>
      </c>
      <c r="L156" t="s">
        <v>290</v>
      </c>
      <c r="M156" t="s">
        <v>370</v>
      </c>
      <c r="N156" t="s">
        <v>291</v>
      </c>
    </row>
    <row r="157" spans="1:14" x14ac:dyDescent="0.25">
      <c r="A157">
        <v>156</v>
      </c>
      <c r="B157" t="s">
        <v>292</v>
      </c>
      <c r="C157" t="s">
        <v>373</v>
      </c>
      <c r="D157" t="s">
        <v>287</v>
      </c>
      <c r="E157" t="s">
        <v>287</v>
      </c>
      <c r="F157" t="s">
        <v>317</v>
      </c>
      <c r="G157" t="s">
        <v>84</v>
      </c>
      <c r="H157">
        <v>66.099999999999994</v>
      </c>
      <c r="I157">
        <v>216.12</v>
      </c>
      <c r="J157">
        <v>469.97</v>
      </c>
      <c r="K157" t="s">
        <v>289</v>
      </c>
      <c r="L157" t="s">
        <v>290</v>
      </c>
      <c r="M157" t="s">
        <v>372</v>
      </c>
      <c r="N157" t="s">
        <v>291</v>
      </c>
    </row>
    <row r="158" spans="1:14" x14ac:dyDescent="0.25">
      <c r="A158">
        <v>157</v>
      </c>
      <c r="B158" t="s">
        <v>292</v>
      </c>
      <c r="C158" t="s">
        <v>375</v>
      </c>
      <c r="D158" t="s">
        <v>287</v>
      </c>
      <c r="E158" t="s">
        <v>287</v>
      </c>
      <c r="F158" t="s">
        <v>33</v>
      </c>
      <c r="G158" t="s">
        <v>84</v>
      </c>
      <c r="H158">
        <v>71</v>
      </c>
      <c r="I158">
        <v>505.85</v>
      </c>
      <c r="J158">
        <v>1099.99</v>
      </c>
      <c r="K158" t="s">
        <v>289</v>
      </c>
      <c r="L158" t="s">
        <v>290</v>
      </c>
      <c r="M158" t="s">
        <v>374</v>
      </c>
      <c r="N158" t="s">
        <v>291</v>
      </c>
    </row>
    <row r="159" spans="1:14" x14ac:dyDescent="0.25">
      <c r="A159">
        <v>158</v>
      </c>
      <c r="B159" t="s">
        <v>292</v>
      </c>
      <c r="C159" t="s">
        <v>377</v>
      </c>
      <c r="D159" t="s">
        <v>287</v>
      </c>
      <c r="E159" t="s">
        <v>287</v>
      </c>
      <c r="F159" t="s">
        <v>52</v>
      </c>
      <c r="G159" t="s">
        <v>84</v>
      </c>
      <c r="H159">
        <v>41.2</v>
      </c>
      <c r="I159">
        <v>505.85</v>
      </c>
      <c r="J159">
        <v>1099.99</v>
      </c>
      <c r="K159" t="s">
        <v>289</v>
      </c>
      <c r="L159" t="s">
        <v>290</v>
      </c>
      <c r="M159" t="s">
        <v>376</v>
      </c>
      <c r="N159" t="s">
        <v>291</v>
      </c>
    </row>
    <row r="160" spans="1:14" x14ac:dyDescent="0.25">
      <c r="A160">
        <v>159</v>
      </c>
      <c r="B160" t="s">
        <v>292</v>
      </c>
      <c r="C160" t="s">
        <v>379</v>
      </c>
      <c r="D160" t="s">
        <v>287</v>
      </c>
      <c r="E160" t="s">
        <v>287</v>
      </c>
      <c r="F160" t="s">
        <v>44</v>
      </c>
      <c r="G160" t="s">
        <v>84</v>
      </c>
      <c r="H160">
        <v>19.2</v>
      </c>
      <c r="I160">
        <v>505.85</v>
      </c>
      <c r="J160">
        <v>1099.99</v>
      </c>
      <c r="K160" t="s">
        <v>289</v>
      </c>
      <c r="L160" t="s">
        <v>290</v>
      </c>
      <c r="M160" t="s">
        <v>378</v>
      </c>
      <c r="N160" t="s">
        <v>291</v>
      </c>
    </row>
    <row r="161" spans="1:14" x14ac:dyDescent="0.25">
      <c r="A161">
        <v>160</v>
      </c>
      <c r="B161" t="s">
        <v>292</v>
      </c>
      <c r="C161" t="s">
        <v>381</v>
      </c>
      <c r="D161" t="s">
        <v>287</v>
      </c>
      <c r="E161" t="s">
        <v>287</v>
      </c>
      <c r="F161" t="s">
        <v>317</v>
      </c>
      <c r="G161" t="s">
        <v>84</v>
      </c>
      <c r="H161">
        <v>43.4</v>
      </c>
      <c r="I161">
        <v>505.85</v>
      </c>
      <c r="J161">
        <v>1099.99</v>
      </c>
      <c r="K161" t="s">
        <v>289</v>
      </c>
      <c r="L161" t="s">
        <v>290</v>
      </c>
      <c r="M161" t="s">
        <v>380</v>
      </c>
      <c r="N161" t="s">
        <v>291</v>
      </c>
    </row>
    <row r="162" spans="1:14" x14ac:dyDescent="0.25">
      <c r="A162">
        <v>161</v>
      </c>
      <c r="B162" t="s">
        <v>292</v>
      </c>
      <c r="C162" t="s">
        <v>383</v>
      </c>
      <c r="D162" t="s">
        <v>287</v>
      </c>
      <c r="E162" t="s">
        <v>287</v>
      </c>
      <c r="F162" t="s">
        <v>33</v>
      </c>
      <c r="G162" t="s">
        <v>84</v>
      </c>
      <c r="H162">
        <v>11.1</v>
      </c>
      <c r="I162">
        <v>527.53</v>
      </c>
      <c r="J162">
        <v>1592.2</v>
      </c>
      <c r="K162" t="s">
        <v>289</v>
      </c>
      <c r="L162" t="s">
        <v>290</v>
      </c>
      <c r="M162" t="s">
        <v>382</v>
      </c>
      <c r="N162" t="s">
        <v>291</v>
      </c>
    </row>
    <row r="163" spans="1:14" x14ac:dyDescent="0.25">
      <c r="A163">
        <v>162</v>
      </c>
      <c r="B163" t="s">
        <v>292</v>
      </c>
      <c r="C163" t="s">
        <v>385</v>
      </c>
      <c r="D163" t="s">
        <v>287</v>
      </c>
      <c r="E163" t="s">
        <v>287</v>
      </c>
      <c r="F163" t="s">
        <v>52</v>
      </c>
      <c r="G163" t="s">
        <v>84</v>
      </c>
      <c r="H163">
        <v>49.2</v>
      </c>
      <c r="I163">
        <v>527.53</v>
      </c>
      <c r="J163">
        <v>1592.2</v>
      </c>
      <c r="K163" t="s">
        <v>289</v>
      </c>
      <c r="L163" t="s">
        <v>290</v>
      </c>
      <c r="M163" t="s">
        <v>384</v>
      </c>
      <c r="N163" t="s">
        <v>291</v>
      </c>
    </row>
    <row r="164" spans="1:14" x14ac:dyDescent="0.25">
      <c r="A164">
        <v>163</v>
      </c>
      <c r="B164" t="s">
        <v>292</v>
      </c>
      <c r="C164" t="s">
        <v>387</v>
      </c>
      <c r="D164" t="s">
        <v>287</v>
      </c>
      <c r="E164" t="s">
        <v>287</v>
      </c>
      <c r="F164" t="s">
        <v>44</v>
      </c>
      <c r="G164" t="s">
        <v>84</v>
      </c>
      <c r="H164">
        <v>10.199999999999999</v>
      </c>
      <c r="I164">
        <v>527.53</v>
      </c>
      <c r="J164">
        <v>1592.2</v>
      </c>
      <c r="K164" t="s">
        <v>289</v>
      </c>
      <c r="L164" t="s">
        <v>290</v>
      </c>
      <c r="M164" t="s">
        <v>386</v>
      </c>
      <c r="N164" t="s">
        <v>291</v>
      </c>
    </row>
    <row r="165" spans="1:14" x14ac:dyDescent="0.25">
      <c r="A165">
        <v>164</v>
      </c>
      <c r="B165" t="s">
        <v>292</v>
      </c>
      <c r="C165" t="s">
        <v>389</v>
      </c>
      <c r="D165" t="s">
        <v>287</v>
      </c>
      <c r="E165" t="s">
        <v>287</v>
      </c>
      <c r="F165" t="s">
        <v>317</v>
      </c>
      <c r="G165" t="s">
        <v>84</v>
      </c>
      <c r="H165">
        <v>25.1</v>
      </c>
      <c r="I165">
        <v>527.53</v>
      </c>
      <c r="J165">
        <v>1592.2</v>
      </c>
      <c r="K165" t="s">
        <v>289</v>
      </c>
      <c r="L165" t="s">
        <v>290</v>
      </c>
      <c r="M165" t="s">
        <v>388</v>
      </c>
      <c r="N165" t="s">
        <v>291</v>
      </c>
    </row>
    <row r="166" spans="1:14" x14ac:dyDescent="0.25">
      <c r="A166">
        <v>165</v>
      </c>
      <c r="B166" t="s">
        <v>292</v>
      </c>
      <c r="C166" t="s">
        <v>391</v>
      </c>
      <c r="D166" t="s">
        <v>287</v>
      </c>
      <c r="E166" t="s">
        <v>287</v>
      </c>
      <c r="F166" t="s">
        <v>52</v>
      </c>
      <c r="G166" t="s">
        <v>84</v>
      </c>
      <c r="H166">
        <v>64.8</v>
      </c>
      <c r="I166">
        <v>389.26</v>
      </c>
      <c r="J166">
        <v>763.51</v>
      </c>
      <c r="K166" t="s">
        <v>289</v>
      </c>
      <c r="L166" t="s">
        <v>290</v>
      </c>
      <c r="M166" t="s">
        <v>390</v>
      </c>
      <c r="N166" t="s">
        <v>291</v>
      </c>
    </row>
    <row r="167" spans="1:14" x14ac:dyDescent="0.25">
      <c r="A167">
        <v>166</v>
      </c>
      <c r="B167" t="s">
        <v>292</v>
      </c>
      <c r="C167" t="s">
        <v>393</v>
      </c>
      <c r="D167" t="s">
        <v>394</v>
      </c>
      <c r="E167" t="s">
        <v>394</v>
      </c>
      <c r="F167" t="s">
        <v>52</v>
      </c>
      <c r="G167" t="s">
        <v>84</v>
      </c>
      <c r="H167">
        <v>7</v>
      </c>
      <c r="I167">
        <v>54.72</v>
      </c>
      <c r="J167">
        <v>119</v>
      </c>
      <c r="K167" t="s">
        <v>395</v>
      </c>
      <c r="L167" t="s">
        <v>396</v>
      </c>
      <c r="M167" t="s">
        <v>392</v>
      </c>
      <c r="N167" t="s">
        <v>291</v>
      </c>
    </row>
    <row r="168" spans="1:14" x14ac:dyDescent="0.25">
      <c r="A168">
        <v>167</v>
      </c>
      <c r="B168" t="s">
        <v>292</v>
      </c>
      <c r="C168" t="s">
        <v>398</v>
      </c>
      <c r="D168" t="s">
        <v>394</v>
      </c>
      <c r="E168" t="s">
        <v>394</v>
      </c>
      <c r="F168" t="s">
        <v>52</v>
      </c>
      <c r="G168" t="s">
        <v>84</v>
      </c>
      <c r="H168">
        <v>8</v>
      </c>
      <c r="I168">
        <v>35.18</v>
      </c>
      <c r="J168">
        <v>69</v>
      </c>
      <c r="K168" t="s">
        <v>395</v>
      </c>
      <c r="L168" t="s">
        <v>396</v>
      </c>
      <c r="M168" t="s">
        <v>397</v>
      </c>
      <c r="N168" t="s">
        <v>291</v>
      </c>
    </row>
    <row r="169" spans="1:14" x14ac:dyDescent="0.25">
      <c r="A169">
        <v>168</v>
      </c>
      <c r="B169" t="s">
        <v>292</v>
      </c>
      <c r="C169" t="s">
        <v>400</v>
      </c>
      <c r="D169" t="s">
        <v>394</v>
      </c>
      <c r="E169" t="s">
        <v>394</v>
      </c>
      <c r="F169" t="s">
        <v>52</v>
      </c>
      <c r="G169" t="s">
        <v>84</v>
      </c>
      <c r="H169">
        <v>5.6</v>
      </c>
      <c r="I169">
        <v>59.32</v>
      </c>
      <c r="J169">
        <v>129</v>
      </c>
      <c r="K169" t="s">
        <v>395</v>
      </c>
      <c r="L169" t="s">
        <v>396</v>
      </c>
      <c r="M169" t="s">
        <v>399</v>
      </c>
      <c r="N169" t="s">
        <v>291</v>
      </c>
    </row>
    <row r="170" spans="1:14" x14ac:dyDescent="0.25">
      <c r="A170">
        <v>169</v>
      </c>
      <c r="B170" t="s">
        <v>292</v>
      </c>
      <c r="C170" t="s">
        <v>402</v>
      </c>
      <c r="D170" t="s">
        <v>394</v>
      </c>
      <c r="E170" t="s">
        <v>394</v>
      </c>
      <c r="F170" t="s">
        <v>52</v>
      </c>
      <c r="G170" t="s">
        <v>84</v>
      </c>
      <c r="H170">
        <v>6.4</v>
      </c>
      <c r="I170">
        <v>54.72</v>
      </c>
      <c r="J170">
        <v>119</v>
      </c>
      <c r="K170" t="s">
        <v>395</v>
      </c>
      <c r="L170" t="s">
        <v>396</v>
      </c>
      <c r="M170" t="s">
        <v>401</v>
      </c>
      <c r="N170" t="s">
        <v>291</v>
      </c>
    </row>
    <row r="171" spans="1:14" x14ac:dyDescent="0.25">
      <c r="A171">
        <v>170</v>
      </c>
      <c r="B171" t="s">
        <v>292</v>
      </c>
      <c r="C171" t="s">
        <v>404</v>
      </c>
      <c r="D171" t="s">
        <v>394</v>
      </c>
      <c r="E171" t="s">
        <v>394</v>
      </c>
      <c r="F171" t="s">
        <v>52</v>
      </c>
      <c r="G171" t="s">
        <v>84</v>
      </c>
      <c r="H171">
        <v>8</v>
      </c>
      <c r="I171">
        <v>50.13</v>
      </c>
      <c r="J171">
        <v>109</v>
      </c>
      <c r="K171" t="s">
        <v>395</v>
      </c>
      <c r="L171" t="s">
        <v>396</v>
      </c>
      <c r="M171" t="s">
        <v>403</v>
      </c>
      <c r="N171" t="s">
        <v>291</v>
      </c>
    </row>
    <row r="172" spans="1:14" x14ac:dyDescent="0.25">
      <c r="A172">
        <v>171</v>
      </c>
      <c r="B172" t="s">
        <v>292</v>
      </c>
      <c r="C172" t="s">
        <v>406</v>
      </c>
      <c r="D172" t="s">
        <v>394</v>
      </c>
      <c r="E172" t="s">
        <v>394</v>
      </c>
      <c r="F172" t="s">
        <v>52</v>
      </c>
      <c r="G172" t="s">
        <v>84</v>
      </c>
      <c r="H172">
        <v>6.9</v>
      </c>
      <c r="I172">
        <v>45.53</v>
      </c>
      <c r="J172">
        <v>99</v>
      </c>
      <c r="K172" t="s">
        <v>395</v>
      </c>
      <c r="L172" t="s">
        <v>396</v>
      </c>
      <c r="M172" t="s">
        <v>405</v>
      </c>
      <c r="N172" t="s">
        <v>291</v>
      </c>
    </row>
    <row r="173" spans="1:14" x14ac:dyDescent="0.25">
      <c r="A173">
        <v>172</v>
      </c>
      <c r="B173" t="s">
        <v>292</v>
      </c>
      <c r="C173" t="s">
        <v>408</v>
      </c>
      <c r="D173" t="s">
        <v>394</v>
      </c>
      <c r="E173" t="s">
        <v>394</v>
      </c>
      <c r="F173" t="s">
        <v>52</v>
      </c>
      <c r="G173" t="s">
        <v>84</v>
      </c>
      <c r="H173">
        <v>6.2</v>
      </c>
      <c r="I173">
        <v>55.99</v>
      </c>
      <c r="J173">
        <v>169</v>
      </c>
      <c r="K173" t="s">
        <v>395</v>
      </c>
      <c r="L173" t="s">
        <v>396</v>
      </c>
      <c r="M173" t="s">
        <v>407</v>
      </c>
      <c r="N173" t="s">
        <v>291</v>
      </c>
    </row>
    <row r="174" spans="1:14" x14ac:dyDescent="0.25">
      <c r="A174">
        <v>173</v>
      </c>
      <c r="B174" t="s">
        <v>292</v>
      </c>
      <c r="C174" t="s">
        <v>410</v>
      </c>
      <c r="D174" t="s">
        <v>394</v>
      </c>
      <c r="E174" t="s">
        <v>394</v>
      </c>
      <c r="F174" t="s">
        <v>52</v>
      </c>
      <c r="G174" t="s">
        <v>84</v>
      </c>
      <c r="H174">
        <v>7.2</v>
      </c>
      <c r="I174">
        <v>45.83</v>
      </c>
      <c r="J174">
        <v>89.9</v>
      </c>
      <c r="K174" t="s">
        <v>395</v>
      </c>
      <c r="L174" t="s">
        <v>396</v>
      </c>
      <c r="M174" t="s">
        <v>409</v>
      </c>
      <c r="N174" t="s">
        <v>291</v>
      </c>
    </row>
    <row r="175" spans="1:14" x14ac:dyDescent="0.25">
      <c r="A175">
        <v>174</v>
      </c>
      <c r="B175" t="s">
        <v>292</v>
      </c>
      <c r="C175" t="s">
        <v>412</v>
      </c>
      <c r="D175" t="s">
        <v>394</v>
      </c>
      <c r="E175" t="s">
        <v>394</v>
      </c>
      <c r="F175" t="s">
        <v>52</v>
      </c>
      <c r="G175" t="s">
        <v>84</v>
      </c>
      <c r="H175">
        <v>6.6</v>
      </c>
      <c r="I175">
        <v>43.04</v>
      </c>
      <c r="J175">
        <v>129.9</v>
      </c>
      <c r="K175" t="s">
        <v>395</v>
      </c>
      <c r="L175" t="s">
        <v>396</v>
      </c>
      <c r="M175" t="s">
        <v>411</v>
      </c>
      <c r="N175" t="s">
        <v>291</v>
      </c>
    </row>
    <row r="176" spans="1:14" x14ac:dyDescent="0.25">
      <c r="A176">
        <v>175</v>
      </c>
      <c r="B176" t="s">
        <v>292</v>
      </c>
      <c r="C176" t="s">
        <v>414</v>
      </c>
      <c r="D176" t="s">
        <v>394</v>
      </c>
      <c r="E176" t="s">
        <v>394</v>
      </c>
      <c r="F176" t="s">
        <v>52</v>
      </c>
      <c r="G176" t="s">
        <v>84</v>
      </c>
      <c r="H176">
        <v>7.3</v>
      </c>
      <c r="I176">
        <v>53.76</v>
      </c>
      <c r="J176">
        <v>116.9</v>
      </c>
      <c r="K176" t="s">
        <v>395</v>
      </c>
      <c r="L176" t="s">
        <v>396</v>
      </c>
      <c r="M176" t="s">
        <v>413</v>
      </c>
      <c r="N176" t="s">
        <v>291</v>
      </c>
    </row>
    <row r="177" spans="1:14" x14ac:dyDescent="0.25">
      <c r="A177">
        <v>176</v>
      </c>
      <c r="B177" t="s">
        <v>292</v>
      </c>
      <c r="C177" t="s">
        <v>416</v>
      </c>
      <c r="D177" t="s">
        <v>394</v>
      </c>
      <c r="E177" t="s">
        <v>394</v>
      </c>
      <c r="F177" t="s">
        <v>52</v>
      </c>
      <c r="G177" t="s">
        <v>84</v>
      </c>
      <c r="H177">
        <v>9</v>
      </c>
      <c r="I177">
        <v>58.36</v>
      </c>
      <c r="J177">
        <v>126.9</v>
      </c>
      <c r="K177" t="s">
        <v>395</v>
      </c>
      <c r="L177" t="s">
        <v>396</v>
      </c>
      <c r="M177" t="s">
        <v>415</v>
      </c>
      <c r="N177" t="s">
        <v>291</v>
      </c>
    </row>
    <row r="178" spans="1:14" x14ac:dyDescent="0.25">
      <c r="A178">
        <v>177</v>
      </c>
      <c r="B178" t="s">
        <v>292</v>
      </c>
      <c r="C178" t="s">
        <v>418</v>
      </c>
      <c r="D178" t="s">
        <v>394</v>
      </c>
      <c r="E178" t="s">
        <v>394</v>
      </c>
      <c r="F178" t="s">
        <v>52</v>
      </c>
      <c r="G178" t="s">
        <v>84</v>
      </c>
      <c r="H178">
        <v>5.4</v>
      </c>
      <c r="I178">
        <v>29.01</v>
      </c>
      <c r="J178">
        <v>56.9</v>
      </c>
      <c r="K178" t="s">
        <v>395</v>
      </c>
      <c r="L178" t="s">
        <v>396</v>
      </c>
      <c r="M178" t="s">
        <v>417</v>
      </c>
      <c r="N178" t="s">
        <v>291</v>
      </c>
    </row>
    <row r="179" spans="1:14" x14ac:dyDescent="0.25">
      <c r="A179">
        <v>178</v>
      </c>
      <c r="B179" t="s">
        <v>292</v>
      </c>
      <c r="C179" t="s">
        <v>420</v>
      </c>
      <c r="D179" t="s">
        <v>394</v>
      </c>
      <c r="E179" t="s">
        <v>394</v>
      </c>
      <c r="F179" t="s">
        <v>52</v>
      </c>
      <c r="G179" t="s">
        <v>84</v>
      </c>
      <c r="H179">
        <v>7.2</v>
      </c>
      <c r="I179">
        <v>33.65</v>
      </c>
      <c r="J179">
        <v>66</v>
      </c>
      <c r="K179" t="s">
        <v>395</v>
      </c>
      <c r="L179" t="s">
        <v>396</v>
      </c>
      <c r="M179" t="s">
        <v>419</v>
      </c>
      <c r="N179" t="s">
        <v>291</v>
      </c>
    </row>
    <row r="180" spans="1:14" x14ac:dyDescent="0.25">
      <c r="A180">
        <v>179</v>
      </c>
      <c r="B180" t="s">
        <v>292</v>
      </c>
      <c r="C180" t="s">
        <v>422</v>
      </c>
      <c r="D180" t="s">
        <v>394</v>
      </c>
      <c r="E180" t="s">
        <v>394</v>
      </c>
      <c r="F180" t="s">
        <v>33</v>
      </c>
      <c r="G180" t="s">
        <v>84</v>
      </c>
      <c r="H180">
        <v>7.4</v>
      </c>
      <c r="I180">
        <v>54.72</v>
      </c>
      <c r="J180">
        <v>119</v>
      </c>
      <c r="K180" t="s">
        <v>395</v>
      </c>
      <c r="L180" t="s">
        <v>396</v>
      </c>
      <c r="M180" t="s">
        <v>421</v>
      </c>
      <c r="N180" t="s">
        <v>291</v>
      </c>
    </row>
    <row r="181" spans="1:14" x14ac:dyDescent="0.25">
      <c r="A181">
        <v>180</v>
      </c>
      <c r="B181" t="s">
        <v>292</v>
      </c>
      <c r="C181" t="s">
        <v>424</v>
      </c>
      <c r="D181" t="s">
        <v>394</v>
      </c>
      <c r="E181" t="s">
        <v>394</v>
      </c>
      <c r="F181" t="s">
        <v>33</v>
      </c>
      <c r="G181" t="s">
        <v>84</v>
      </c>
      <c r="H181">
        <v>8</v>
      </c>
      <c r="I181">
        <v>35.18</v>
      </c>
      <c r="J181">
        <v>69</v>
      </c>
      <c r="K181" t="s">
        <v>395</v>
      </c>
      <c r="L181" t="s">
        <v>396</v>
      </c>
      <c r="M181" t="s">
        <v>423</v>
      </c>
      <c r="N181" t="s">
        <v>291</v>
      </c>
    </row>
    <row r="182" spans="1:14" x14ac:dyDescent="0.25">
      <c r="A182">
        <v>181</v>
      </c>
      <c r="B182" t="s">
        <v>292</v>
      </c>
      <c r="C182" t="s">
        <v>426</v>
      </c>
      <c r="D182" t="s">
        <v>394</v>
      </c>
      <c r="E182" t="s">
        <v>394</v>
      </c>
      <c r="F182" t="s">
        <v>33</v>
      </c>
      <c r="G182" t="s">
        <v>84</v>
      </c>
      <c r="H182">
        <v>7.2</v>
      </c>
      <c r="I182">
        <v>59.32</v>
      </c>
      <c r="J182">
        <v>129</v>
      </c>
      <c r="K182" t="s">
        <v>395</v>
      </c>
      <c r="L182" t="s">
        <v>396</v>
      </c>
      <c r="M182" t="s">
        <v>425</v>
      </c>
      <c r="N182" t="s">
        <v>291</v>
      </c>
    </row>
    <row r="183" spans="1:14" x14ac:dyDescent="0.25">
      <c r="A183">
        <v>182</v>
      </c>
      <c r="B183" t="s">
        <v>292</v>
      </c>
      <c r="C183" t="s">
        <v>428</v>
      </c>
      <c r="D183" t="s">
        <v>394</v>
      </c>
      <c r="E183" t="s">
        <v>394</v>
      </c>
      <c r="F183" t="s">
        <v>33</v>
      </c>
      <c r="G183" t="s">
        <v>84</v>
      </c>
      <c r="H183">
        <v>6.2</v>
      </c>
      <c r="I183">
        <v>54.72</v>
      </c>
      <c r="J183">
        <v>119</v>
      </c>
      <c r="K183" t="s">
        <v>395</v>
      </c>
      <c r="L183" t="s">
        <v>396</v>
      </c>
      <c r="M183" t="s">
        <v>427</v>
      </c>
      <c r="N183" t="s">
        <v>291</v>
      </c>
    </row>
    <row r="184" spans="1:14" x14ac:dyDescent="0.25">
      <c r="A184">
        <v>183</v>
      </c>
      <c r="B184" t="s">
        <v>292</v>
      </c>
      <c r="C184" t="s">
        <v>430</v>
      </c>
      <c r="D184" t="s">
        <v>394</v>
      </c>
      <c r="E184" t="s">
        <v>394</v>
      </c>
      <c r="F184" t="s">
        <v>33</v>
      </c>
      <c r="G184" t="s">
        <v>84</v>
      </c>
      <c r="H184">
        <v>8</v>
      </c>
      <c r="I184">
        <v>50.13</v>
      </c>
      <c r="J184">
        <v>109</v>
      </c>
      <c r="K184" t="s">
        <v>395</v>
      </c>
      <c r="L184" t="s">
        <v>396</v>
      </c>
      <c r="M184" t="s">
        <v>429</v>
      </c>
      <c r="N184" t="s">
        <v>291</v>
      </c>
    </row>
    <row r="185" spans="1:14" x14ac:dyDescent="0.25">
      <c r="A185">
        <v>184</v>
      </c>
      <c r="B185" t="s">
        <v>292</v>
      </c>
      <c r="C185" t="s">
        <v>432</v>
      </c>
      <c r="D185" t="s">
        <v>394</v>
      </c>
      <c r="E185" t="s">
        <v>394</v>
      </c>
      <c r="F185" t="s">
        <v>33</v>
      </c>
      <c r="G185" t="s">
        <v>84</v>
      </c>
      <c r="H185">
        <v>6.9</v>
      </c>
      <c r="I185">
        <v>45.53</v>
      </c>
      <c r="J185">
        <v>99</v>
      </c>
      <c r="K185" t="s">
        <v>395</v>
      </c>
      <c r="L185" t="s">
        <v>396</v>
      </c>
      <c r="M185" t="s">
        <v>431</v>
      </c>
      <c r="N185" t="s">
        <v>291</v>
      </c>
    </row>
    <row r="186" spans="1:14" x14ac:dyDescent="0.25">
      <c r="A186">
        <v>185</v>
      </c>
      <c r="B186" t="s">
        <v>292</v>
      </c>
      <c r="C186" t="s">
        <v>434</v>
      </c>
      <c r="D186" t="s">
        <v>394</v>
      </c>
      <c r="E186" t="s">
        <v>394</v>
      </c>
      <c r="F186" t="s">
        <v>33</v>
      </c>
      <c r="G186" t="s">
        <v>84</v>
      </c>
      <c r="H186">
        <v>6.2</v>
      </c>
      <c r="I186">
        <v>55.99</v>
      </c>
      <c r="J186">
        <v>169</v>
      </c>
      <c r="K186" t="s">
        <v>395</v>
      </c>
      <c r="L186" t="s">
        <v>396</v>
      </c>
      <c r="M186" t="s">
        <v>433</v>
      </c>
      <c r="N186" t="s">
        <v>291</v>
      </c>
    </row>
    <row r="187" spans="1:14" x14ac:dyDescent="0.25">
      <c r="A187">
        <v>186</v>
      </c>
      <c r="B187" t="s">
        <v>292</v>
      </c>
      <c r="C187" t="s">
        <v>436</v>
      </c>
      <c r="D187" t="s">
        <v>394</v>
      </c>
      <c r="E187" t="s">
        <v>394</v>
      </c>
      <c r="F187" t="s">
        <v>33</v>
      </c>
      <c r="G187" t="s">
        <v>84</v>
      </c>
      <c r="H187">
        <v>7.2</v>
      </c>
      <c r="I187">
        <v>45.83</v>
      </c>
      <c r="J187">
        <v>89.9</v>
      </c>
      <c r="K187" t="s">
        <v>395</v>
      </c>
      <c r="L187" t="s">
        <v>396</v>
      </c>
      <c r="M187" t="s">
        <v>435</v>
      </c>
      <c r="N187" t="s">
        <v>291</v>
      </c>
    </row>
    <row r="188" spans="1:14" x14ac:dyDescent="0.25">
      <c r="A188">
        <v>187</v>
      </c>
      <c r="B188" t="s">
        <v>292</v>
      </c>
      <c r="C188" t="s">
        <v>438</v>
      </c>
      <c r="D188" t="s">
        <v>394</v>
      </c>
      <c r="E188" t="s">
        <v>394</v>
      </c>
      <c r="F188" t="s">
        <v>33</v>
      </c>
      <c r="G188" t="s">
        <v>84</v>
      </c>
      <c r="H188">
        <v>6.6</v>
      </c>
      <c r="I188">
        <v>43.04</v>
      </c>
      <c r="J188">
        <v>129.9</v>
      </c>
      <c r="K188" t="s">
        <v>395</v>
      </c>
      <c r="L188" t="s">
        <v>396</v>
      </c>
      <c r="M188" t="s">
        <v>437</v>
      </c>
      <c r="N188" t="s">
        <v>291</v>
      </c>
    </row>
    <row r="189" spans="1:14" x14ac:dyDescent="0.25">
      <c r="A189">
        <v>188</v>
      </c>
      <c r="B189" t="s">
        <v>292</v>
      </c>
      <c r="C189" t="s">
        <v>440</v>
      </c>
      <c r="D189" t="s">
        <v>394</v>
      </c>
      <c r="E189" t="s">
        <v>394</v>
      </c>
      <c r="F189" t="s">
        <v>33</v>
      </c>
      <c r="G189" t="s">
        <v>84</v>
      </c>
      <c r="H189">
        <v>7.3</v>
      </c>
      <c r="I189">
        <v>53.76</v>
      </c>
      <c r="J189">
        <v>116.9</v>
      </c>
      <c r="K189" t="s">
        <v>395</v>
      </c>
      <c r="L189" t="s">
        <v>396</v>
      </c>
      <c r="M189" t="s">
        <v>439</v>
      </c>
      <c r="N189" t="s">
        <v>291</v>
      </c>
    </row>
    <row r="190" spans="1:14" x14ac:dyDescent="0.25">
      <c r="A190">
        <v>189</v>
      </c>
      <c r="B190" t="s">
        <v>292</v>
      </c>
      <c r="C190" t="s">
        <v>442</v>
      </c>
      <c r="D190" t="s">
        <v>394</v>
      </c>
      <c r="E190" t="s">
        <v>394</v>
      </c>
      <c r="F190" t="s">
        <v>33</v>
      </c>
      <c r="G190" t="s">
        <v>84</v>
      </c>
      <c r="H190">
        <v>9</v>
      </c>
      <c r="I190">
        <v>58.36</v>
      </c>
      <c r="J190">
        <v>126.9</v>
      </c>
      <c r="K190" t="s">
        <v>395</v>
      </c>
      <c r="L190" t="s">
        <v>396</v>
      </c>
      <c r="M190" t="s">
        <v>441</v>
      </c>
      <c r="N190" t="s">
        <v>291</v>
      </c>
    </row>
    <row r="191" spans="1:14" x14ac:dyDescent="0.25">
      <c r="A191">
        <v>190</v>
      </c>
      <c r="B191" t="s">
        <v>292</v>
      </c>
      <c r="C191" t="s">
        <v>444</v>
      </c>
      <c r="D191" t="s">
        <v>394</v>
      </c>
      <c r="E191" t="s">
        <v>394</v>
      </c>
      <c r="F191" t="s">
        <v>33</v>
      </c>
      <c r="G191" t="s">
        <v>84</v>
      </c>
      <c r="H191">
        <v>5.4</v>
      </c>
      <c r="I191">
        <v>29.01</v>
      </c>
      <c r="J191">
        <v>56.9</v>
      </c>
      <c r="K191" t="s">
        <v>395</v>
      </c>
      <c r="L191" t="s">
        <v>396</v>
      </c>
      <c r="M191" t="s">
        <v>443</v>
      </c>
      <c r="N191" t="s">
        <v>291</v>
      </c>
    </row>
    <row r="192" spans="1:14" x14ac:dyDescent="0.25">
      <c r="A192">
        <v>191</v>
      </c>
      <c r="B192" t="s">
        <v>292</v>
      </c>
      <c r="C192" t="s">
        <v>446</v>
      </c>
      <c r="D192" t="s">
        <v>394</v>
      </c>
      <c r="E192" t="s">
        <v>394</v>
      </c>
      <c r="F192" t="s">
        <v>33</v>
      </c>
      <c r="G192" t="s">
        <v>84</v>
      </c>
      <c r="H192">
        <v>7.2</v>
      </c>
      <c r="I192">
        <v>33.65</v>
      </c>
      <c r="J192">
        <v>66</v>
      </c>
      <c r="K192" t="s">
        <v>395</v>
      </c>
      <c r="L192" t="s">
        <v>396</v>
      </c>
      <c r="M192" t="s">
        <v>445</v>
      </c>
      <c r="N192" t="s">
        <v>291</v>
      </c>
    </row>
    <row r="193" spans="1:14" x14ac:dyDescent="0.25">
      <c r="A193">
        <v>192</v>
      </c>
      <c r="B193" t="s">
        <v>292</v>
      </c>
      <c r="C193" t="s">
        <v>448</v>
      </c>
      <c r="D193" t="s">
        <v>449</v>
      </c>
      <c r="E193" t="s">
        <v>450</v>
      </c>
      <c r="F193" t="s">
        <v>52</v>
      </c>
      <c r="G193" t="s">
        <v>84</v>
      </c>
      <c r="H193">
        <v>33.1</v>
      </c>
      <c r="I193">
        <v>275.45999999999998</v>
      </c>
      <c r="J193">
        <v>599</v>
      </c>
      <c r="K193" t="s">
        <v>451</v>
      </c>
      <c r="L193" t="s">
        <v>452</v>
      </c>
      <c r="M193" t="s">
        <v>447</v>
      </c>
      <c r="N193" t="s">
        <v>291</v>
      </c>
    </row>
    <row r="194" spans="1:14" x14ac:dyDescent="0.25">
      <c r="A194">
        <v>193</v>
      </c>
      <c r="B194" t="s">
        <v>292</v>
      </c>
      <c r="C194" t="s">
        <v>454</v>
      </c>
      <c r="D194" t="s">
        <v>449</v>
      </c>
      <c r="E194" t="s">
        <v>455</v>
      </c>
      <c r="F194" t="s">
        <v>52</v>
      </c>
      <c r="G194" t="s">
        <v>84</v>
      </c>
      <c r="H194">
        <v>62</v>
      </c>
      <c r="I194">
        <v>321.44</v>
      </c>
      <c r="J194">
        <v>699</v>
      </c>
      <c r="K194" t="s">
        <v>451</v>
      </c>
      <c r="L194" t="s">
        <v>452</v>
      </c>
      <c r="M194" t="s">
        <v>453</v>
      </c>
      <c r="N194" t="s">
        <v>291</v>
      </c>
    </row>
    <row r="195" spans="1:14" x14ac:dyDescent="0.25">
      <c r="A195">
        <v>194</v>
      </c>
      <c r="B195" t="s">
        <v>292</v>
      </c>
      <c r="C195" t="s">
        <v>457</v>
      </c>
      <c r="D195" t="s">
        <v>449</v>
      </c>
      <c r="E195" t="s">
        <v>455</v>
      </c>
      <c r="F195" t="s">
        <v>52</v>
      </c>
      <c r="G195" t="s">
        <v>84</v>
      </c>
      <c r="H195">
        <v>34</v>
      </c>
      <c r="I195">
        <v>152.44</v>
      </c>
      <c r="J195">
        <v>299</v>
      </c>
      <c r="K195" t="s">
        <v>451</v>
      </c>
      <c r="L195" t="s">
        <v>452</v>
      </c>
      <c r="M195" t="s">
        <v>456</v>
      </c>
      <c r="N195" t="s">
        <v>291</v>
      </c>
    </row>
    <row r="196" spans="1:14" x14ac:dyDescent="0.25">
      <c r="A196">
        <v>195</v>
      </c>
      <c r="B196" t="s">
        <v>292</v>
      </c>
      <c r="C196" t="s">
        <v>459</v>
      </c>
      <c r="D196" t="s">
        <v>449</v>
      </c>
      <c r="E196" t="s">
        <v>455</v>
      </c>
      <c r="F196" t="s">
        <v>52</v>
      </c>
      <c r="G196" t="s">
        <v>84</v>
      </c>
      <c r="H196">
        <v>44.1</v>
      </c>
      <c r="I196">
        <v>293.85000000000002</v>
      </c>
      <c r="J196">
        <v>639</v>
      </c>
      <c r="K196" t="s">
        <v>451</v>
      </c>
      <c r="L196" t="s">
        <v>452</v>
      </c>
      <c r="M196" t="s">
        <v>458</v>
      </c>
      <c r="N196" t="s">
        <v>291</v>
      </c>
    </row>
    <row r="197" spans="1:14" x14ac:dyDescent="0.25">
      <c r="A197">
        <v>196</v>
      </c>
      <c r="B197" t="s">
        <v>292</v>
      </c>
      <c r="C197" t="s">
        <v>461</v>
      </c>
      <c r="D197" t="s">
        <v>449</v>
      </c>
      <c r="E197" t="s">
        <v>455</v>
      </c>
      <c r="F197" t="s">
        <v>52</v>
      </c>
      <c r="G197" t="s">
        <v>84</v>
      </c>
      <c r="H197">
        <v>11.4</v>
      </c>
      <c r="I197">
        <v>137.6</v>
      </c>
      <c r="J197">
        <v>269.89999999999998</v>
      </c>
      <c r="K197" t="s">
        <v>451</v>
      </c>
      <c r="L197" t="s">
        <v>452</v>
      </c>
      <c r="M197" t="s">
        <v>460</v>
      </c>
      <c r="N197" t="s">
        <v>291</v>
      </c>
    </row>
    <row r="198" spans="1:14" x14ac:dyDescent="0.25">
      <c r="A198">
        <v>197</v>
      </c>
      <c r="B198" t="s">
        <v>292</v>
      </c>
      <c r="C198" t="s">
        <v>463</v>
      </c>
      <c r="D198" t="s">
        <v>449</v>
      </c>
      <c r="E198" t="s">
        <v>455</v>
      </c>
      <c r="F198" t="s">
        <v>52</v>
      </c>
      <c r="G198" t="s">
        <v>84</v>
      </c>
      <c r="H198">
        <v>37.200000000000003</v>
      </c>
      <c r="I198">
        <v>152.9</v>
      </c>
      <c r="J198">
        <v>299.89999999999998</v>
      </c>
      <c r="K198" t="s">
        <v>451</v>
      </c>
      <c r="L198" t="s">
        <v>452</v>
      </c>
      <c r="M198" t="s">
        <v>462</v>
      </c>
      <c r="N198" t="s">
        <v>291</v>
      </c>
    </row>
    <row r="199" spans="1:14" x14ac:dyDescent="0.25">
      <c r="A199">
        <v>198</v>
      </c>
      <c r="B199" t="s">
        <v>292</v>
      </c>
      <c r="C199" t="s">
        <v>465</v>
      </c>
      <c r="D199" t="s">
        <v>449</v>
      </c>
      <c r="E199" t="s">
        <v>450</v>
      </c>
      <c r="F199" t="s">
        <v>52</v>
      </c>
      <c r="G199" t="s">
        <v>84</v>
      </c>
      <c r="H199">
        <v>19</v>
      </c>
      <c r="I199">
        <v>275.45999999999998</v>
      </c>
      <c r="J199">
        <v>599</v>
      </c>
      <c r="K199" t="s">
        <v>451</v>
      </c>
      <c r="L199" t="s">
        <v>452</v>
      </c>
      <c r="M199" t="s">
        <v>464</v>
      </c>
      <c r="N199" t="s">
        <v>291</v>
      </c>
    </row>
    <row r="200" spans="1:14" x14ac:dyDescent="0.25">
      <c r="A200">
        <v>199</v>
      </c>
      <c r="B200" t="s">
        <v>292</v>
      </c>
      <c r="C200" t="s">
        <v>467</v>
      </c>
      <c r="D200" t="s">
        <v>449</v>
      </c>
      <c r="E200" t="s">
        <v>455</v>
      </c>
      <c r="F200" t="s">
        <v>52</v>
      </c>
      <c r="G200" t="s">
        <v>84</v>
      </c>
      <c r="H200">
        <v>41</v>
      </c>
      <c r="I200">
        <v>261.66000000000003</v>
      </c>
      <c r="J200">
        <v>569</v>
      </c>
      <c r="K200" t="s">
        <v>451</v>
      </c>
      <c r="L200" t="s">
        <v>452</v>
      </c>
      <c r="M200" t="s">
        <v>466</v>
      </c>
      <c r="N200" t="s">
        <v>291</v>
      </c>
    </row>
    <row r="201" spans="1:14" x14ac:dyDescent="0.25">
      <c r="A201">
        <v>200</v>
      </c>
      <c r="B201" t="s">
        <v>292</v>
      </c>
      <c r="C201" t="s">
        <v>469</v>
      </c>
      <c r="D201" t="s">
        <v>449</v>
      </c>
      <c r="E201" t="s">
        <v>450</v>
      </c>
      <c r="F201" t="s">
        <v>52</v>
      </c>
      <c r="G201" t="s">
        <v>84</v>
      </c>
      <c r="H201">
        <v>7.5</v>
      </c>
      <c r="I201">
        <v>252.47</v>
      </c>
      <c r="J201">
        <v>549</v>
      </c>
      <c r="K201" t="s">
        <v>451</v>
      </c>
      <c r="L201" t="s">
        <v>452</v>
      </c>
      <c r="M201" t="s">
        <v>468</v>
      </c>
      <c r="N201" t="s">
        <v>291</v>
      </c>
    </row>
    <row r="202" spans="1:14" x14ac:dyDescent="0.25">
      <c r="A202">
        <v>201</v>
      </c>
      <c r="B202" t="s">
        <v>292</v>
      </c>
      <c r="C202" t="s">
        <v>471</v>
      </c>
      <c r="D202" t="s">
        <v>449</v>
      </c>
      <c r="E202" t="s">
        <v>455</v>
      </c>
      <c r="F202" t="s">
        <v>52</v>
      </c>
      <c r="G202" t="s">
        <v>84</v>
      </c>
      <c r="H202">
        <v>11.4</v>
      </c>
      <c r="I202">
        <v>321.44</v>
      </c>
      <c r="J202">
        <v>699</v>
      </c>
      <c r="K202" t="s">
        <v>451</v>
      </c>
      <c r="L202" t="s">
        <v>452</v>
      </c>
      <c r="M202" t="s">
        <v>470</v>
      </c>
      <c r="N202" t="s">
        <v>291</v>
      </c>
    </row>
    <row r="203" spans="1:14" x14ac:dyDescent="0.25">
      <c r="A203">
        <v>202</v>
      </c>
      <c r="B203" t="s">
        <v>292</v>
      </c>
      <c r="C203" t="s">
        <v>473</v>
      </c>
      <c r="D203" t="s">
        <v>449</v>
      </c>
      <c r="E203" t="s">
        <v>455</v>
      </c>
      <c r="F203" t="s">
        <v>52</v>
      </c>
      <c r="G203" t="s">
        <v>84</v>
      </c>
      <c r="H203">
        <v>65</v>
      </c>
      <c r="I203">
        <v>316.85000000000002</v>
      </c>
      <c r="J203">
        <v>689</v>
      </c>
      <c r="K203" t="s">
        <v>451</v>
      </c>
      <c r="L203" t="s">
        <v>452</v>
      </c>
      <c r="M203" t="s">
        <v>472</v>
      </c>
      <c r="N203" t="s">
        <v>291</v>
      </c>
    </row>
    <row r="204" spans="1:14" x14ac:dyDescent="0.25">
      <c r="A204">
        <v>203</v>
      </c>
      <c r="B204" t="s">
        <v>292</v>
      </c>
      <c r="C204" t="s">
        <v>475</v>
      </c>
      <c r="D204" t="s">
        <v>449</v>
      </c>
      <c r="E204" t="s">
        <v>455</v>
      </c>
      <c r="F204" t="s">
        <v>52</v>
      </c>
      <c r="G204" t="s">
        <v>84</v>
      </c>
      <c r="H204">
        <v>34</v>
      </c>
      <c r="I204">
        <v>264.72000000000003</v>
      </c>
      <c r="J204">
        <v>799</v>
      </c>
      <c r="K204" t="s">
        <v>451</v>
      </c>
      <c r="L204" t="s">
        <v>452</v>
      </c>
      <c r="M204" t="s">
        <v>474</v>
      </c>
      <c r="N204" t="s">
        <v>291</v>
      </c>
    </row>
    <row r="205" spans="1:14" x14ac:dyDescent="0.25">
      <c r="A205">
        <v>204</v>
      </c>
      <c r="B205" t="s">
        <v>292</v>
      </c>
      <c r="C205" t="s">
        <v>477</v>
      </c>
      <c r="D205" t="s">
        <v>449</v>
      </c>
      <c r="E205" t="s">
        <v>455</v>
      </c>
      <c r="F205" t="s">
        <v>52</v>
      </c>
      <c r="G205" t="s">
        <v>84</v>
      </c>
      <c r="H205">
        <v>30.5</v>
      </c>
      <c r="I205">
        <v>367.43</v>
      </c>
      <c r="J205">
        <v>1109</v>
      </c>
      <c r="K205" t="s">
        <v>451</v>
      </c>
      <c r="L205" t="s">
        <v>452</v>
      </c>
      <c r="M205" t="s">
        <v>476</v>
      </c>
      <c r="N205" t="s">
        <v>291</v>
      </c>
    </row>
    <row r="206" spans="1:14" x14ac:dyDescent="0.25">
      <c r="A206">
        <v>205</v>
      </c>
      <c r="B206" t="s">
        <v>292</v>
      </c>
      <c r="C206" t="s">
        <v>479</v>
      </c>
      <c r="D206" t="s">
        <v>449</v>
      </c>
      <c r="E206" t="s">
        <v>455</v>
      </c>
      <c r="F206" t="s">
        <v>52</v>
      </c>
      <c r="G206" t="s">
        <v>84</v>
      </c>
      <c r="H206">
        <v>32</v>
      </c>
      <c r="I206">
        <v>275.45999999999998</v>
      </c>
      <c r="J206">
        <v>599</v>
      </c>
      <c r="K206" t="s">
        <v>451</v>
      </c>
      <c r="L206" t="s">
        <v>452</v>
      </c>
      <c r="M206" t="s">
        <v>478</v>
      </c>
      <c r="N206" t="s">
        <v>291</v>
      </c>
    </row>
    <row r="207" spans="1:14" x14ac:dyDescent="0.25">
      <c r="A207">
        <v>206</v>
      </c>
      <c r="B207" t="s">
        <v>292</v>
      </c>
      <c r="C207" t="s">
        <v>481</v>
      </c>
      <c r="D207" t="s">
        <v>449</v>
      </c>
      <c r="E207" t="s">
        <v>450</v>
      </c>
      <c r="F207" t="s">
        <v>52</v>
      </c>
      <c r="G207" t="s">
        <v>84</v>
      </c>
      <c r="H207">
        <v>73</v>
      </c>
      <c r="I207">
        <v>261.66000000000003</v>
      </c>
      <c r="J207">
        <v>569</v>
      </c>
      <c r="K207" t="s">
        <v>451</v>
      </c>
      <c r="L207" t="s">
        <v>452</v>
      </c>
      <c r="M207" t="s">
        <v>480</v>
      </c>
      <c r="N207" t="s">
        <v>291</v>
      </c>
    </row>
    <row r="208" spans="1:14" x14ac:dyDescent="0.25">
      <c r="A208">
        <v>207</v>
      </c>
      <c r="B208" t="s">
        <v>292</v>
      </c>
      <c r="C208" t="s">
        <v>483</v>
      </c>
      <c r="D208" t="s">
        <v>449</v>
      </c>
      <c r="E208" t="s">
        <v>455</v>
      </c>
      <c r="F208" t="s">
        <v>52</v>
      </c>
      <c r="G208" t="s">
        <v>84</v>
      </c>
      <c r="H208">
        <v>90.8</v>
      </c>
      <c r="I208">
        <v>266.26</v>
      </c>
      <c r="J208">
        <v>579</v>
      </c>
      <c r="K208" t="s">
        <v>451</v>
      </c>
      <c r="L208" t="s">
        <v>452</v>
      </c>
      <c r="M208" t="s">
        <v>482</v>
      </c>
      <c r="N208" t="s">
        <v>291</v>
      </c>
    </row>
    <row r="209" spans="1:14" x14ac:dyDescent="0.25">
      <c r="A209">
        <v>208</v>
      </c>
      <c r="B209" t="s">
        <v>292</v>
      </c>
      <c r="C209" t="s">
        <v>485</v>
      </c>
      <c r="D209" t="s">
        <v>449</v>
      </c>
      <c r="E209" t="s">
        <v>450</v>
      </c>
      <c r="F209" t="s">
        <v>33</v>
      </c>
      <c r="G209" t="s">
        <v>84</v>
      </c>
      <c r="H209">
        <v>32.299999999999997</v>
      </c>
      <c r="I209">
        <v>275.45999999999998</v>
      </c>
      <c r="J209">
        <v>599</v>
      </c>
      <c r="K209" t="s">
        <v>451</v>
      </c>
      <c r="L209" t="s">
        <v>452</v>
      </c>
      <c r="M209" t="s">
        <v>484</v>
      </c>
      <c r="N209" t="s">
        <v>291</v>
      </c>
    </row>
    <row r="210" spans="1:14" x14ac:dyDescent="0.25">
      <c r="A210">
        <v>209</v>
      </c>
      <c r="B210" t="s">
        <v>292</v>
      </c>
      <c r="C210" t="s">
        <v>487</v>
      </c>
      <c r="D210" t="s">
        <v>449</v>
      </c>
      <c r="E210" t="s">
        <v>455</v>
      </c>
      <c r="F210" t="s">
        <v>33</v>
      </c>
      <c r="G210" t="s">
        <v>84</v>
      </c>
      <c r="H210">
        <v>37.5</v>
      </c>
      <c r="I210">
        <v>321.44</v>
      </c>
      <c r="J210">
        <v>699</v>
      </c>
      <c r="K210" t="s">
        <v>451</v>
      </c>
      <c r="L210" t="s">
        <v>452</v>
      </c>
      <c r="M210" t="s">
        <v>486</v>
      </c>
      <c r="N210" t="s">
        <v>291</v>
      </c>
    </row>
    <row r="211" spans="1:14" x14ac:dyDescent="0.25">
      <c r="A211">
        <v>210</v>
      </c>
      <c r="B211" t="s">
        <v>292</v>
      </c>
      <c r="C211" t="s">
        <v>489</v>
      </c>
      <c r="D211" t="s">
        <v>449</v>
      </c>
      <c r="E211" t="s">
        <v>455</v>
      </c>
      <c r="F211" t="s">
        <v>33</v>
      </c>
      <c r="G211" t="s">
        <v>84</v>
      </c>
      <c r="H211">
        <v>40</v>
      </c>
      <c r="I211">
        <v>152.44</v>
      </c>
      <c r="J211">
        <v>299</v>
      </c>
      <c r="K211" t="s">
        <v>451</v>
      </c>
      <c r="L211" t="s">
        <v>452</v>
      </c>
      <c r="M211" t="s">
        <v>488</v>
      </c>
      <c r="N211" t="s">
        <v>291</v>
      </c>
    </row>
    <row r="212" spans="1:14" x14ac:dyDescent="0.25">
      <c r="A212">
        <v>211</v>
      </c>
      <c r="B212" t="s">
        <v>292</v>
      </c>
      <c r="C212" t="s">
        <v>491</v>
      </c>
      <c r="D212" t="s">
        <v>449</v>
      </c>
      <c r="E212" t="s">
        <v>455</v>
      </c>
      <c r="F212" t="s">
        <v>33</v>
      </c>
      <c r="G212" t="s">
        <v>84</v>
      </c>
      <c r="H212">
        <v>11</v>
      </c>
      <c r="I212">
        <v>293.85000000000002</v>
      </c>
      <c r="J212">
        <v>639</v>
      </c>
      <c r="K212" t="s">
        <v>451</v>
      </c>
      <c r="L212" t="s">
        <v>452</v>
      </c>
      <c r="M212" t="s">
        <v>490</v>
      </c>
      <c r="N212" t="s">
        <v>291</v>
      </c>
    </row>
    <row r="213" spans="1:14" x14ac:dyDescent="0.25">
      <c r="A213">
        <v>212</v>
      </c>
      <c r="B213" t="s">
        <v>292</v>
      </c>
      <c r="C213" t="s">
        <v>493</v>
      </c>
      <c r="D213" t="s">
        <v>449</v>
      </c>
      <c r="E213" t="s">
        <v>455</v>
      </c>
      <c r="F213" t="s">
        <v>33</v>
      </c>
      <c r="G213" t="s">
        <v>84</v>
      </c>
      <c r="H213">
        <v>48</v>
      </c>
      <c r="I213">
        <v>137.6</v>
      </c>
      <c r="J213">
        <v>269.89999999999998</v>
      </c>
      <c r="K213" t="s">
        <v>451</v>
      </c>
      <c r="L213" t="s">
        <v>452</v>
      </c>
      <c r="M213" t="s">
        <v>492</v>
      </c>
      <c r="N213" t="s">
        <v>291</v>
      </c>
    </row>
    <row r="214" spans="1:14" x14ac:dyDescent="0.25">
      <c r="A214">
        <v>213</v>
      </c>
      <c r="B214" t="s">
        <v>292</v>
      </c>
      <c r="C214" t="s">
        <v>495</v>
      </c>
      <c r="D214" t="s">
        <v>449</v>
      </c>
      <c r="E214" t="s">
        <v>455</v>
      </c>
      <c r="F214" t="s">
        <v>33</v>
      </c>
      <c r="G214" t="s">
        <v>84</v>
      </c>
      <c r="H214">
        <v>66</v>
      </c>
      <c r="I214">
        <v>152.9</v>
      </c>
      <c r="J214">
        <v>299.89999999999998</v>
      </c>
      <c r="K214" t="s">
        <v>451</v>
      </c>
      <c r="L214" t="s">
        <v>452</v>
      </c>
      <c r="M214" t="s">
        <v>494</v>
      </c>
      <c r="N214" t="s">
        <v>291</v>
      </c>
    </row>
    <row r="215" spans="1:14" x14ac:dyDescent="0.25">
      <c r="A215">
        <v>214</v>
      </c>
      <c r="B215" t="s">
        <v>292</v>
      </c>
      <c r="C215" t="s">
        <v>497</v>
      </c>
      <c r="D215" t="s">
        <v>449</v>
      </c>
      <c r="E215" t="s">
        <v>450</v>
      </c>
      <c r="F215" t="s">
        <v>33</v>
      </c>
      <c r="G215" t="s">
        <v>84</v>
      </c>
      <c r="H215">
        <v>84</v>
      </c>
      <c r="I215">
        <v>275.45999999999998</v>
      </c>
      <c r="J215">
        <v>599</v>
      </c>
      <c r="K215" t="s">
        <v>451</v>
      </c>
      <c r="L215" t="s">
        <v>452</v>
      </c>
      <c r="M215" t="s">
        <v>496</v>
      </c>
      <c r="N215" t="s">
        <v>291</v>
      </c>
    </row>
    <row r="216" spans="1:14" x14ac:dyDescent="0.25">
      <c r="A216">
        <v>215</v>
      </c>
      <c r="B216" t="s">
        <v>292</v>
      </c>
      <c r="C216" t="s">
        <v>499</v>
      </c>
      <c r="D216" t="s">
        <v>449</v>
      </c>
      <c r="E216" t="s">
        <v>455</v>
      </c>
      <c r="F216" t="s">
        <v>33</v>
      </c>
      <c r="G216" t="s">
        <v>84</v>
      </c>
      <c r="H216">
        <v>33.1</v>
      </c>
      <c r="I216">
        <v>261.66000000000003</v>
      </c>
      <c r="J216">
        <v>569</v>
      </c>
      <c r="K216" t="s">
        <v>451</v>
      </c>
      <c r="L216" t="s">
        <v>452</v>
      </c>
      <c r="M216" t="s">
        <v>498</v>
      </c>
      <c r="N216" t="s">
        <v>291</v>
      </c>
    </row>
    <row r="217" spans="1:14" x14ac:dyDescent="0.25">
      <c r="A217">
        <v>216</v>
      </c>
      <c r="B217" t="s">
        <v>292</v>
      </c>
      <c r="C217" t="s">
        <v>501</v>
      </c>
      <c r="D217" t="s">
        <v>449</v>
      </c>
      <c r="E217" t="s">
        <v>450</v>
      </c>
      <c r="F217" t="s">
        <v>33</v>
      </c>
      <c r="G217" t="s">
        <v>84</v>
      </c>
      <c r="H217">
        <v>62</v>
      </c>
      <c r="I217">
        <v>252.47</v>
      </c>
      <c r="J217">
        <v>549</v>
      </c>
      <c r="K217" t="s">
        <v>451</v>
      </c>
      <c r="L217" t="s">
        <v>452</v>
      </c>
      <c r="M217" t="s">
        <v>500</v>
      </c>
      <c r="N217" t="s">
        <v>291</v>
      </c>
    </row>
    <row r="218" spans="1:14" x14ac:dyDescent="0.25">
      <c r="A218">
        <v>217</v>
      </c>
      <c r="B218" t="s">
        <v>292</v>
      </c>
      <c r="C218" t="s">
        <v>503</v>
      </c>
      <c r="D218" t="s">
        <v>449</v>
      </c>
      <c r="E218" t="s">
        <v>455</v>
      </c>
      <c r="F218" t="s">
        <v>33</v>
      </c>
      <c r="G218" t="s">
        <v>84</v>
      </c>
      <c r="H218">
        <v>34</v>
      </c>
      <c r="I218">
        <v>321.44</v>
      </c>
      <c r="J218">
        <v>699</v>
      </c>
      <c r="K218" t="s">
        <v>451</v>
      </c>
      <c r="L218" t="s">
        <v>452</v>
      </c>
      <c r="M218" t="s">
        <v>502</v>
      </c>
      <c r="N218" t="s">
        <v>291</v>
      </c>
    </row>
    <row r="219" spans="1:14" x14ac:dyDescent="0.25">
      <c r="A219">
        <v>218</v>
      </c>
      <c r="B219" t="s">
        <v>292</v>
      </c>
      <c r="C219" t="s">
        <v>505</v>
      </c>
      <c r="D219" t="s">
        <v>449</v>
      </c>
      <c r="E219" t="s">
        <v>455</v>
      </c>
      <c r="F219" t="s">
        <v>33</v>
      </c>
      <c r="G219" t="s">
        <v>84</v>
      </c>
      <c r="H219">
        <v>44.1</v>
      </c>
      <c r="I219">
        <v>316.85000000000002</v>
      </c>
      <c r="J219">
        <v>689</v>
      </c>
      <c r="K219" t="s">
        <v>451</v>
      </c>
      <c r="L219" t="s">
        <v>452</v>
      </c>
      <c r="M219" t="s">
        <v>504</v>
      </c>
      <c r="N219" t="s">
        <v>291</v>
      </c>
    </row>
    <row r="220" spans="1:14" x14ac:dyDescent="0.25">
      <c r="A220">
        <v>219</v>
      </c>
      <c r="B220" t="s">
        <v>292</v>
      </c>
      <c r="C220" t="s">
        <v>507</v>
      </c>
      <c r="D220" t="s">
        <v>449</v>
      </c>
      <c r="E220" t="s">
        <v>455</v>
      </c>
      <c r="F220" t="s">
        <v>33</v>
      </c>
      <c r="G220" t="s">
        <v>84</v>
      </c>
      <c r="H220">
        <v>11.4</v>
      </c>
      <c r="I220">
        <v>264.72000000000003</v>
      </c>
      <c r="J220">
        <v>799</v>
      </c>
      <c r="K220" t="s">
        <v>451</v>
      </c>
      <c r="L220" t="s">
        <v>452</v>
      </c>
      <c r="M220" t="s">
        <v>506</v>
      </c>
      <c r="N220" t="s">
        <v>291</v>
      </c>
    </row>
    <row r="221" spans="1:14" x14ac:dyDescent="0.25">
      <c r="A221">
        <v>220</v>
      </c>
      <c r="B221" t="s">
        <v>292</v>
      </c>
      <c r="C221" t="s">
        <v>509</v>
      </c>
      <c r="D221" t="s">
        <v>449</v>
      </c>
      <c r="E221" t="s">
        <v>455</v>
      </c>
      <c r="F221" t="s">
        <v>33</v>
      </c>
      <c r="G221" t="s">
        <v>84</v>
      </c>
      <c r="H221">
        <v>37.200000000000003</v>
      </c>
      <c r="I221">
        <v>367.43</v>
      </c>
      <c r="J221">
        <v>1109</v>
      </c>
      <c r="K221" t="s">
        <v>451</v>
      </c>
      <c r="L221" t="s">
        <v>452</v>
      </c>
      <c r="M221" t="s">
        <v>508</v>
      </c>
      <c r="N221" t="s">
        <v>291</v>
      </c>
    </row>
    <row r="222" spans="1:14" x14ac:dyDescent="0.25">
      <c r="A222">
        <v>221</v>
      </c>
      <c r="B222" t="s">
        <v>292</v>
      </c>
      <c r="C222" t="s">
        <v>511</v>
      </c>
      <c r="D222" t="s">
        <v>449</v>
      </c>
      <c r="E222" t="s">
        <v>455</v>
      </c>
      <c r="F222" t="s">
        <v>33</v>
      </c>
      <c r="G222" t="s">
        <v>84</v>
      </c>
      <c r="H222">
        <v>19</v>
      </c>
      <c r="I222">
        <v>275.45999999999998</v>
      </c>
      <c r="J222">
        <v>599</v>
      </c>
      <c r="K222" t="s">
        <v>451</v>
      </c>
      <c r="L222" t="s">
        <v>452</v>
      </c>
      <c r="M222" t="s">
        <v>510</v>
      </c>
      <c r="N222" t="s">
        <v>291</v>
      </c>
    </row>
    <row r="223" spans="1:14" x14ac:dyDescent="0.25">
      <c r="A223">
        <v>222</v>
      </c>
      <c r="B223" t="s">
        <v>292</v>
      </c>
      <c r="C223" t="s">
        <v>513</v>
      </c>
      <c r="D223" t="s">
        <v>449</v>
      </c>
      <c r="E223" t="s">
        <v>450</v>
      </c>
      <c r="F223" t="s">
        <v>33</v>
      </c>
      <c r="G223" t="s">
        <v>84</v>
      </c>
      <c r="H223">
        <v>41</v>
      </c>
      <c r="I223">
        <v>261.66000000000003</v>
      </c>
      <c r="J223">
        <v>569</v>
      </c>
      <c r="K223" t="s">
        <v>451</v>
      </c>
      <c r="L223" t="s">
        <v>452</v>
      </c>
      <c r="M223" t="s">
        <v>512</v>
      </c>
      <c r="N223" t="s">
        <v>291</v>
      </c>
    </row>
    <row r="224" spans="1:14" x14ac:dyDescent="0.25">
      <c r="A224">
        <v>223</v>
      </c>
      <c r="B224" t="s">
        <v>292</v>
      </c>
      <c r="C224" t="s">
        <v>515</v>
      </c>
      <c r="D224" t="s">
        <v>449</v>
      </c>
      <c r="E224" t="s">
        <v>455</v>
      </c>
      <c r="F224" t="s">
        <v>33</v>
      </c>
      <c r="G224" t="s">
        <v>84</v>
      </c>
      <c r="H224">
        <v>7.5</v>
      </c>
      <c r="I224">
        <v>266.26</v>
      </c>
      <c r="J224">
        <v>579</v>
      </c>
      <c r="K224" t="s">
        <v>451</v>
      </c>
      <c r="L224" t="s">
        <v>452</v>
      </c>
      <c r="M224" t="s">
        <v>514</v>
      </c>
      <c r="N224" t="s">
        <v>291</v>
      </c>
    </row>
    <row r="225" spans="1:14" x14ac:dyDescent="0.25">
      <c r="A225">
        <v>224</v>
      </c>
      <c r="B225" t="s">
        <v>292</v>
      </c>
      <c r="C225" t="s">
        <v>517</v>
      </c>
      <c r="D225" t="s">
        <v>449</v>
      </c>
      <c r="E225" t="s">
        <v>450</v>
      </c>
      <c r="F225" t="s">
        <v>317</v>
      </c>
      <c r="G225" t="s">
        <v>84</v>
      </c>
      <c r="H225">
        <v>11.4</v>
      </c>
      <c r="I225">
        <v>275.45999999999998</v>
      </c>
      <c r="J225">
        <v>599</v>
      </c>
      <c r="K225" t="s">
        <v>451</v>
      </c>
      <c r="L225" t="s">
        <v>452</v>
      </c>
      <c r="M225" t="s">
        <v>516</v>
      </c>
      <c r="N225" t="s">
        <v>291</v>
      </c>
    </row>
    <row r="226" spans="1:14" x14ac:dyDescent="0.25">
      <c r="A226">
        <v>225</v>
      </c>
      <c r="B226" t="s">
        <v>292</v>
      </c>
      <c r="C226" t="s">
        <v>519</v>
      </c>
      <c r="D226" t="s">
        <v>449</v>
      </c>
      <c r="E226" t="s">
        <v>455</v>
      </c>
      <c r="F226" t="s">
        <v>317</v>
      </c>
      <c r="G226" t="s">
        <v>84</v>
      </c>
      <c r="H226">
        <v>65</v>
      </c>
      <c r="I226">
        <v>321.44</v>
      </c>
      <c r="J226">
        <v>699</v>
      </c>
      <c r="K226" t="s">
        <v>451</v>
      </c>
      <c r="L226" t="s">
        <v>452</v>
      </c>
      <c r="M226" t="s">
        <v>518</v>
      </c>
      <c r="N226" t="s">
        <v>291</v>
      </c>
    </row>
    <row r="227" spans="1:14" x14ac:dyDescent="0.25">
      <c r="A227">
        <v>226</v>
      </c>
      <c r="B227" t="s">
        <v>292</v>
      </c>
      <c r="C227" t="s">
        <v>521</v>
      </c>
      <c r="D227" t="s">
        <v>449</v>
      </c>
      <c r="E227" t="s">
        <v>455</v>
      </c>
      <c r="F227" t="s">
        <v>317</v>
      </c>
      <c r="G227" t="s">
        <v>84</v>
      </c>
      <c r="H227">
        <v>34</v>
      </c>
      <c r="I227">
        <v>152.44</v>
      </c>
      <c r="J227">
        <v>299</v>
      </c>
      <c r="K227" t="s">
        <v>451</v>
      </c>
      <c r="L227" t="s">
        <v>452</v>
      </c>
      <c r="M227" t="s">
        <v>520</v>
      </c>
      <c r="N227" t="s">
        <v>291</v>
      </c>
    </row>
    <row r="228" spans="1:14" x14ac:dyDescent="0.25">
      <c r="A228">
        <v>227</v>
      </c>
      <c r="B228" t="s">
        <v>292</v>
      </c>
      <c r="C228" t="s">
        <v>523</v>
      </c>
      <c r="D228" t="s">
        <v>449</v>
      </c>
      <c r="E228" t="s">
        <v>455</v>
      </c>
      <c r="F228" t="s">
        <v>317</v>
      </c>
      <c r="G228" t="s">
        <v>84</v>
      </c>
      <c r="H228">
        <v>30.5</v>
      </c>
      <c r="I228">
        <v>293.85000000000002</v>
      </c>
      <c r="J228">
        <v>639</v>
      </c>
      <c r="K228" t="s">
        <v>451</v>
      </c>
      <c r="L228" t="s">
        <v>452</v>
      </c>
      <c r="M228" t="s">
        <v>522</v>
      </c>
      <c r="N228" t="s">
        <v>291</v>
      </c>
    </row>
    <row r="229" spans="1:14" x14ac:dyDescent="0.25">
      <c r="A229">
        <v>228</v>
      </c>
      <c r="B229" t="s">
        <v>292</v>
      </c>
      <c r="C229" t="s">
        <v>525</v>
      </c>
      <c r="D229" t="s">
        <v>449</v>
      </c>
      <c r="E229" t="s">
        <v>455</v>
      </c>
      <c r="F229" t="s">
        <v>317</v>
      </c>
      <c r="G229" t="s">
        <v>84</v>
      </c>
      <c r="H229">
        <v>32</v>
      </c>
      <c r="I229">
        <v>137.6</v>
      </c>
      <c r="J229">
        <v>269.89999999999998</v>
      </c>
      <c r="K229" t="s">
        <v>451</v>
      </c>
      <c r="L229" t="s">
        <v>452</v>
      </c>
      <c r="M229" t="s">
        <v>524</v>
      </c>
      <c r="N229" t="s">
        <v>291</v>
      </c>
    </row>
    <row r="230" spans="1:14" x14ac:dyDescent="0.25">
      <c r="A230">
        <v>229</v>
      </c>
      <c r="B230" t="s">
        <v>292</v>
      </c>
      <c r="C230" t="s">
        <v>527</v>
      </c>
      <c r="D230" t="s">
        <v>449</v>
      </c>
      <c r="E230" t="s">
        <v>455</v>
      </c>
      <c r="F230" t="s">
        <v>317</v>
      </c>
      <c r="G230" t="s">
        <v>84</v>
      </c>
      <c r="H230">
        <v>73</v>
      </c>
      <c r="I230">
        <v>152.9</v>
      </c>
      <c r="J230">
        <v>299.89999999999998</v>
      </c>
      <c r="K230" t="s">
        <v>451</v>
      </c>
      <c r="L230" t="s">
        <v>452</v>
      </c>
      <c r="M230" t="s">
        <v>526</v>
      </c>
      <c r="N230" t="s">
        <v>291</v>
      </c>
    </row>
    <row r="231" spans="1:14" x14ac:dyDescent="0.25">
      <c r="A231">
        <v>230</v>
      </c>
      <c r="B231" t="s">
        <v>292</v>
      </c>
      <c r="C231" t="s">
        <v>529</v>
      </c>
      <c r="D231" t="s">
        <v>449</v>
      </c>
      <c r="E231" t="s">
        <v>450</v>
      </c>
      <c r="F231" t="s">
        <v>317</v>
      </c>
      <c r="G231" t="s">
        <v>84</v>
      </c>
      <c r="H231">
        <v>90.8</v>
      </c>
      <c r="I231">
        <v>275.45999999999998</v>
      </c>
      <c r="J231">
        <v>599</v>
      </c>
      <c r="K231" t="s">
        <v>451</v>
      </c>
      <c r="L231" t="s">
        <v>452</v>
      </c>
      <c r="M231" t="s">
        <v>528</v>
      </c>
      <c r="N231" t="s">
        <v>291</v>
      </c>
    </row>
    <row r="232" spans="1:14" x14ac:dyDescent="0.25">
      <c r="A232">
        <v>231</v>
      </c>
      <c r="B232" t="s">
        <v>292</v>
      </c>
      <c r="C232" t="s">
        <v>531</v>
      </c>
      <c r="D232" t="s">
        <v>449</v>
      </c>
      <c r="E232" t="s">
        <v>455</v>
      </c>
      <c r="F232" t="s">
        <v>317</v>
      </c>
      <c r="G232" t="s">
        <v>84</v>
      </c>
      <c r="H232">
        <v>32.299999999999997</v>
      </c>
      <c r="I232">
        <v>261.66000000000003</v>
      </c>
      <c r="J232">
        <v>569</v>
      </c>
      <c r="K232" t="s">
        <v>451</v>
      </c>
      <c r="L232" t="s">
        <v>452</v>
      </c>
      <c r="M232" t="s">
        <v>530</v>
      </c>
      <c r="N232" t="s">
        <v>291</v>
      </c>
    </row>
    <row r="233" spans="1:14" x14ac:dyDescent="0.25">
      <c r="A233">
        <v>232</v>
      </c>
      <c r="B233" t="s">
        <v>292</v>
      </c>
      <c r="C233" t="s">
        <v>533</v>
      </c>
      <c r="D233" t="s">
        <v>449</v>
      </c>
      <c r="E233" t="s">
        <v>450</v>
      </c>
      <c r="F233" t="s">
        <v>317</v>
      </c>
      <c r="G233" t="s">
        <v>84</v>
      </c>
      <c r="H233">
        <v>37.5</v>
      </c>
      <c r="I233">
        <v>252.47</v>
      </c>
      <c r="J233">
        <v>549</v>
      </c>
      <c r="K233" t="s">
        <v>451</v>
      </c>
      <c r="L233" t="s">
        <v>452</v>
      </c>
      <c r="M233" t="s">
        <v>532</v>
      </c>
      <c r="N233" t="s">
        <v>291</v>
      </c>
    </row>
    <row r="234" spans="1:14" x14ac:dyDescent="0.25">
      <c r="A234">
        <v>233</v>
      </c>
      <c r="B234" t="s">
        <v>292</v>
      </c>
      <c r="C234" t="s">
        <v>535</v>
      </c>
      <c r="D234" t="s">
        <v>449</v>
      </c>
      <c r="E234" t="s">
        <v>455</v>
      </c>
      <c r="F234" t="s">
        <v>317</v>
      </c>
      <c r="G234" t="s">
        <v>84</v>
      </c>
      <c r="H234">
        <v>40</v>
      </c>
      <c r="I234">
        <v>321.44</v>
      </c>
      <c r="J234">
        <v>699</v>
      </c>
      <c r="K234" t="s">
        <v>451</v>
      </c>
      <c r="L234" t="s">
        <v>452</v>
      </c>
      <c r="M234" t="s">
        <v>534</v>
      </c>
      <c r="N234" t="s">
        <v>291</v>
      </c>
    </row>
    <row r="235" spans="1:14" x14ac:dyDescent="0.25">
      <c r="A235">
        <v>234</v>
      </c>
      <c r="B235" t="s">
        <v>292</v>
      </c>
      <c r="C235" t="s">
        <v>537</v>
      </c>
      <c r="D235" t="s">
        <v>449</v>
      </c>
      <c r="E235" t="s">
        <v>455</v>
      </c>
      <c r="F235" t="s">
        <v>317</v>
      </c>
      <c r="G235" t="s">
        <v>84</v>
      </c>
      <c r="H235">
        <v>11</v>
      </c>
      <c r="I235">
        <v>316.85000000000002</v>
      </c>
      <c r="J235">
        <v>689</v>
      </c>
      <c r="K235" t="s">
        <v>451</v>
      </c>
      <c r="L235" t="s">
        <v>452</v>
      </c>
      <c r="M235" t="s">
        <v>536</v>
      </c>
      <c r="N235" t="s">
        <v>291</v>
      </c>
    </row>
    <row r="236" spans="1:14" x14ac:dyDescent="0.25">
      <c r="A236">
        <v>235</v>
      </c>
      <c r="B236" t="s">
        <v>292</v>
      </c>
      <c r="C236" t="s">
        <v>539</v>
      </c>
      <c r="D236" t="s">
        <v>449</v>
      </c>
      <c r="E236" t="s">
        <v>455</v>
      </c>
      <c r="F236" t="s">
        <v>317</v>
      </c>
      <c r="G236" t="s">
        <v>84</v>
      </c>
      <c r="H236">
        <v>48</v>
      </c>
      <c r="I236">
        <v>264.72000000000003</v>
      </c>
      <c r="J236">
        <v>799</v>
      </c>
      <c r="K236" t="s">
        <v>451</v>
      </c>
      <c r="L236" t="s">
        <v>452</v>
      </c>
      <c r="M236" t="s">
        <v>538</v>
      </c>
      <c r="N236" t="s">
        <v>291</v>
      </c>
    </row>
    <row r="237" spans="1:14" x14ac:dyDescent="0.25">
      <c r="A237">
        <v>236</v>
      </c>
      <c r="B237" t="s">
        <v>292</v>
      </c>
      <c r="C237" t="s">
        <v>541</v>
      </c>
      <c r="D237" t="s">
        <v>449</v>
      </c>
      <c r="E237" t="s">
        <v>455</v>
      </c>
      <c r="F237" t="s">
        <v>317</v>
      </c>
      <c r="G237" t="s">
        <v>84</v>
      </c>
      <c r="H237">
        <v>66</v>
      </c>
      <c r="I237">
        <v>367.43</v>
      </c>
      <c r="J237">
        <v>1109</v>
      </c>
      <c r="K237" t="s">
        <v>451</v>
      </c>
      <c r="L237" t="s">
        <v>452</v>
      </c>
      <c r="M237" t="s">
        <v>540</v>
      </c>
      <c r="N237" t="s">
        <v>291</v>
      </c>
    </row>
    <row r="238" spans="1:14" x14ac:dyDescent="0.25">
      <c r="A238">
        <v>237</v>
      </c>
      <c r="B238" t="s">
        <v>292</v>
      </c>
      <c r="C238" t="s">
        <v>543</v>
      </c>
      <c r="D238" t="s">
        <v>449</v>
      </c>
      <c r="E238" t="s">
        <v>455</v>
      </c>
      <c r="F238" t="s">
        <v>317</v>
      </c>
      <c r="G238" t="s">
        <v>84</v>
      </c>
      <c r="H238">
        <v>84</v>
      </c>
      <c r="I238">
        <v>275.45999999999998</v>
      </c>
      <c r="J238">
        <v>599</v>
      </c>
      <c r="K238" t="s">
        <v>451</v>
      </c>
      <c r="L238" t="s">
        <v>452</v>
      </c>
      <c r="M238" t="s">
        <v>542</v>
      </c>
      <c r="N238" t="s">
        <v>291</v>
      </c>
    </row>
    <row r="239" spans="1:14" x14ac:dyDescent="0.25">
      <c r="A239">
        <v>238</v>
      </c>
      <c r="B239" t="s">
        <v>292</v>
      </c>
      <c r="C239" t="s">
        <v>545</v>
      </c>
      <c r="D239" t="s">
        <v>449</v>
      </c>
      <c r="E239" t="s">
        <v>450</v>
      </c>
      <c r="F239" t="s">
        <v>317</v>
      </c>
      <c r="G239" t="s">
        <v>84</v>
      </c>
      <c r="H239">
        <v>33.1</v>
      </c>
      <c r="I239">
        <v>261.66000000000003</v>
      </c>
      <c r="J239">
        <v>569</v>
      </c>
      <c r="K239" t="s">
        <v>451</v>
      </c>
      <c r="L239" t="s">
        <v>452</v>
      </c>
      <c r="M239" t="s">
        <v>544</v>
      </c>
      <c r="N239" t="s">
        <v>291</v>
      </c>
    </row>
    <row r="240" spans="1:14" x14ac:dyDescent="0.25">
      <c r="A240">
        <v>239</v>
      </c>
      <c r="B240" t="s">
        <v>292</v>
      </c>
      <c r="C240" t="s">
        <v>547</v>
      </c>
      <c r="D240" t="s">
        <v>449</v>
      </c>
      <c r="E240" t="s">
        <v>455</v>
      </c>
      <c r="F240" t="s">
        <v>317</v>
      </c>
      <c r="G240" t="s">
        <v>84</v>
      </c>
      <c r="H240">
        <v>62</v>
      </c>
      <c r="I240">
        <v>266.26</v>
      </c>
      <c r="J240">
        <v>579</v>
      </c>
      <c r="K240" t="s">
        <v>451</v>
      </c>
      <c r="L240" t="s">
        <v>452</v>
      </c>
      <c r="M240" t="s">
        <v>546</v>
      </c>
      <c r="N240" t="s">
        <v>291</v>
      </c>
    </row>
    <row r="241" spans="1:14" x14ac:dyDescent="0.25">
      <c r="A241">
        <v>240</v>
      </c>
      <c r="B241" t="s">
        <v>292</v>
      </c>
      <c r="C241" t="s">
        <v>549</v>
      </c>
      <c r="D241" t="s">
        <v>31</v>
      </c>
      <c r="E241" t="s">
        <v>32</v>
      </c>
      <c r="F241" t="s">
        <v>52</v>
      </c>
      <c r="G241" t="s">
        <v>84</v>
      </c>
      <c r="H241">
        <v>34</v>
      </c>
      <c r="I241">
        <v>152.44</v>
      </c>
      <c r="J241">
        <v>299</v>
      </c>
      <c r="K241" t="s">
        <v>451</v>
      </c>
      <c r="L241" t="s">
        <v>452</v>
      </c>
      <c r="M241" t="s">
        <v>548</v>
      </c>
      <c r="N241" t="s">
        <v>291</v>
      </c>
    </row>
    <row r="242" spans="1:14" x14ac:dyDescent="0.25">
      <c r="A242">
        <v>241</v>
      </c>
      <c r="B242" t="s">
        <v>292</v>
      </c>
      <c r="C242" t="s">
        <v>551</v>
      </c>
      <c r="D242" t="s">
        <v>31</v>
      </c>
      <c r="E242" t="s">
        <v>32</v>
      </c>
      <c r="F242" t="s">
        <v>52</v>
      </c>
      <c r="G242" t="s">
        <v>84</v>
      </c>
      <c r="H242">
        <v>44.1</v>
      </c>
      <c r="I242">
        <v>167.73</v>
      </c>
      <c r="J242">
        <v>329</v>
      </c>
      <c r="K242" t="s">
        <v>451</v>
      </c>
      <c r="L242" t="s">
        <v>452</v>
      </c>
      <c r="M242" t="s">
        <v>550</v>
      </c>
      <c r="N242" t="s">
        <v>291</v>
      </c>
    </row>
    <row r="243" spans="1:14" x14ac:dyDescent="0.25">
      <c r="A243">
        <v>242</v>
      </c>
      <c r="B243" t="s">
        <v>292</v>
      </c>
      <c r="C243" t="s">
        <v>553</v>
      </c>
      <c r="D243" t="s">
        <v>31</v>
      </c>
      <c r="E243" t="s">
        <v>32</v>
      </c>
      <c r="F243" t="s">
        <v>52</v>
      </c>
      <c r="G243" t="s">
        <v>84</v>
      </c>
      <c r="H243">
        <v>11.4</v>
      </c>
      <c r="I243">
        <v>294.54000000000002</v>
      </c>
      <c r="J243">
        <v>889</v>
      </c>
      <c r="K243" t="s">
        <v>451</v>
      </c>
      <c r="L243" t="s">
        <v>452</v>
      </c>
      <c r="M243" t="s">
        <v>552</v>
      </c>
      <c r="N243" t="s">
        <v>291</v>
      </c>
    </row>
    <row r="244" spans="1:14" x14ac:dyDescent="0.25">
      <c r="A244">
        <v>243</v>
      </c>
      <c r="B244" t="s">
        <v>292</v>
      </c>
      <c r="C244" t="s">
        <v>555</v>
      </c>
      <c r="D244" t="s">
        <v>31</v>
      </c>
      <c r="E244" t="s">
        <v>32</v>
      </c>
      <c r="F244" t="s">
        <v>52</v>
      </c>
      <c r="G244" t="s">
        <v>84</v>
      </c>
      <c r="H244">
        <v>37.200000000000003</v>
      </c>
      <c r="I244">
        <v>208.52</v>
      </c>
      <c r="J244">
        <v>409</v>
      </c>
      <c r="K244" t="s">
        <v>451</v>
      </c>
      <c r="L244" t="s">
        <v>452</v>
      </c>
      <c r="M244" t="s">
        <v>554</v>
      </c>
      <c r="N244" t="s">
        <v>291</v>
      </c>
    </row>
    <row r="245" spans="1:14" x14ac:dyDescent="0.25">
      <c r="A245">
        <v>244</v>
      </c>
      <c r="B245" t="s">
        <v>292</v>
      </c>
      <c r="C245" t="s">
        <v>557</v>
      </c>
      <c r="D245" t="s">
        <v>31</v>
      </c>
      <c r="E245" t="s">
        <v>32</v>
      </c>
      <c r="F245" t="s">
        <v>52</v>
      </c>
      <c r="G245" t="s">
        <v>84</v>
      </c>
      <c r="H245">
        <v>19</v>
      </c>
      <c r="I245">
        <v>197.28</v>
      </c>
      <c r="J245">
        <v>429</v>
      </c>
      <c r="K245" t="s">
        <v>451</v>
      </c>
      <c r="L245" t="s">
        <v>452</v>
      </c>
      <c r="M245" t="s">
        <v>556</v>
      </c>
      <c r="N245" t="s">
        <v>291</v>
      </c>
    </row>
    <row r="246" spans="1:14" x14ac:dyDescent="0.25">
      <c r="A246">
        <v>245</v>
      </c>
      <c r="B246" t="s">
        <v>292</v>
      </c>
      <c r="C246" t="s">
        <v>559</v>
      </c>
      <c r="D246" t="s">
        <v>31</v>
      </c>
      <c r="E246" t="s">
        <v>32</v>
      </c>
      <c r="F246" t="s">
        <v>52</v>
      </c>
      <c r="G246" t="s">
        <v>84</v>
      </c>
      <c r="H246">
        <v>41</v>
      </c>
      <c r="I246">
        <v>224.87</v>
      </c>
      <c r="J246">
        <v>489</v>
      </c>
      <c r="K246" t="s">
        <v>451</v>
      </c>
      <c r="L246" t="s">
        <v>452</v>
      </c>
      <c r="M246" t="s">
        <v>558</v>
      </c>
      <c r="N246" t="s">
        <v>291</v>
      </c>
    </row>
    <row r="247" spans="1:14" x14ac:dyDescent="0.25">
      <c r="A247">
        <v>246</v>
      </c>
      <c r="B247" t="s">
        <v>292</v>
      </c>
      <c r="C247" t="s">
        <v>561</v>
      </c>
      <c r="D247" t="s">
        <v>31</v>
      </c>
      <c r="E247" t="s">
        <v>32</v>
      </c>
      <c r="F247" t="s">
        <v>52</v>
      </c>
      <c r="G247" t="s">
        <v>84</v>
      </c>
      <c r="H247">
        <v>7.5</v>
      </c>
      <c r="I247">
        <v>167.73</v>
      </c>
      <c r="J247">
        <v>329</v>
      </c>
      <c r="K247" t="s">
        <v>451</v>
      </c>
      <c r="L247" t="s">
        <v>452</v>
      </c>
      <c r="M247" t="s">
        <v>560</v>
      </c>
      <c r="N247" t="s">
        <v>291</v>
      </c>
    </row>
    <row r="248" spans="1:14" x14ac:dyDescent="0.25">
      <c r="A248">
        <v>247</v>
      </c>
      <c r="B248" t="s">
        <v>292</v>
      </c>
      <c r="C248" t="s">
        <v>563</v>
      </c>
      <c r="D248" t="s">
        <v>31</v>
      </c>
      <c r="E248" t="s">
        <v>32</v>
      </c>
      <c r="F248" t="s">
        <v>52</v>
      </c>
      <c r="G248" t="s">
        <v>84</v>
      </c>
      <c r="H248">
        <v>11.4</v>
      </c>
      <c r="I248">
        <v>155.88999999999999</v>
      </c>
      <c r="J248">
        <v>339</v>
      </c>
      <c r="K248" t="s">
        <v>451</v>
      </c>
      <c r="L248" t="s">
        <v>452</v>
      </c>
      <c r="M248" t="s">
        <v>562</v>
      </c>
      <c r="N248" t="s">
        <v>291</v>
      </c>
    </row>
    <row r="249" spans="1:14" x14ac:dyDescent="0.25">
      <c r="A249">
        <v>248</v>
      </c>
      <c r="B249" t="s">
        <v>292</v>
      </c>
      <c r="C249" t="s">
        <v>565</v>
      </c>
      <c r="D249" t="s">
        <v>31</v>
      </c>
      <c r="E249" t="s">
        <v>32</v>
      </c>
      <c r="F249" t="s">
        <v>52</v>
      </c>
      <c r="G249" t="s">
        <v>84</v>
      </c>
      <c r="H249">
        <v>65</v>
      </c>
      <c r="I249">
        <v>183.49</v>
      </c>
      <c r="J249">
        <v>399</v>
      </c>
      <c r="K249" t="s">
        <v>451</v>
      </c>
      <c r="L249" t="s">
        <v>452</v>
      </c>
      <c r="M249" t="s">
        <v>564</v>
      </c>
      <c r="N249" t="s">
        <v>291</v>
      </c>
    </row>
    <row r="250" spans="1:14" x14ac:dyDescent="0.25">
      <c r="A250">
        <v>249</v>
      </c>
      <c r="B250" t="s">
        <v>292</v>
      </c>
      <c r="C250" t="s">
        <v>567</v>
      </c>
      <c r="D250" t="s">
        <v>31</v>
      </c>
      <c r="E250" t="s">
        <v>32</v>
      </c>
      <c r="F250" t="s">
        <v>52</v>
      </c>
      <c r="G250" t="s">
        <v>84</v>
      </c>
      <c r="H250">
        <v>34</v>
      </c>
      <c r="I250">
        <v>101.46</v>
      </c>
      <c r="J250">
        <v>199</v>
      </c>
      <c r="K250" t="s">
        <v>451</v>
      </c>
      <c r="L250" t="s">
        <v>452</v>
      </c>
      <c r="M250" t="s">
        <v>566</v>
      </c>
      <c r="N250" t="s">
        <v>291</v>
      </c>
    </row>
    <row r="251" spans="1:14" x14ac:dyDescent="0.25">
      <c r="A251">
        <v>250</v>
      </c>
      <c r="B251" t="s">
        <v>292</v>
      </c>
      <c r="C251" t="s">
        <v>569</v>
      </c>
      <c r="D251" t="s">
        <v>31</v>
      </c>
      <c r="E251" t="s">
        <v>32</v>
      </c>
      <c r="F251" t="s">
        <v>52</v>
      </c>
      <c r="G251" t="s">
        <v>84</v>
      </c>
      <c r="H251">
        <v>30.5</v>
      </c>
      <c r="I251">
        <v>243.27</v>
      </c>
      <c r="J251">
        <v>529</v>
      </c>
      <c r="K251" t="s">
        <v>451</v>
      </c>
      <c r="L251" t="s">
        <v>452</v>
      </c>
      <c r="M251" t="s">
        <v>568</v>
      </c>
      <c r="N251" t="s">
        <v>291</v>
      </c>
    </row>
    <row r="252" spans="1:14" x14ac:dyDescent="0.25">
      <c r="A252">
        <v>251</v>
      </c>
      <c r="B252" t="s">
        <v>292</v>
      </c>
      <c r="C252" t="s">
        <v>571</v>
      </c>
      <c r="D252" t="s">
        <v>31</v>
      </c>
      <c r="E252" t="s">
        <v>32</v>
      </c>
      <c r="F252" t="s">
        <v>52</v>
      </c>
      <c r="G252" t="s">
        <v>84</v>
      </c>
      <c r="H252">
        <v>32</v>
      </c>
      <c r="I252">
        <v>244.72</v>
      </c>
      <c r="J252">
        <v>480</v>
      </c>
      <c r="K252" t="s">
        <v>451</v>
      </c>
      <c r="L252" t="s">
        <v>452</v>
      </c>
      <c r="M252" t="s">
        <v>570</v>
      </c>
      <c r="N252" t="s">
        <v>291</v>
      </c>
    </row>
    <row r="253" spans="1:14" x14ac:dyDescent="0.25">
      <c r="A253">
        <v>252</v>
      </c>
      <c r="B253" t="s">
        <v>292</v>
      </c>
      <c r="C253" t="s">
        <v>573</v>
      </c>
      <c r="D253" t="s">
        <v>31</v>
      </c>
      <c r="E253" t="s">
        <v>32</v>
      </c>
      <c r="F253" t="s">
        <v>52</v>
      </c>
      <c r="G253" t="s">
        <v>84</v>
      </c>
      <c r="H253">
        <v>73</v>
      </c>
      <c r="I253">
        <v>183.54</v>
      </c>
      <c r="J253">
        <v>360</v>
      </c>
      <c r="K253" t="s">
        <v>451</v>
      </c>
      <c r="L253" t="s">
        <v>452</v>
      </c>
      <c r="M253" t="s">
        <v>572</v>
      </c>
      <c r="N253" t="s">
        <v>291</v>
      </c>
    </row>
    <row r="254" spans="1:14" x14ac:dyDescent="0.25">
      <c r="A254">
        <v>253</v>
      </c>
      <c r="B254" t="s">
        <v>292</v>
      </c>
      <c r="C254" t="s">
        <v>575</v>
      </c>
      <c r="D254" t="s">
        <v>31</v>
      </c>
      <c r="E254" t="s">
        <v>32</v>
      </c>
      <c r="F254" t="s">
        <v>33</v>
      </c>
      <c r="G254" t="s">
        <v>84</v>
      </c>
      <c r="H254">
        <v>90.8</v>
      </c>
      <c r="I254">
        <v>152.44</v>
      </c>
      <c r="J254">
        <v>299</v>
      </c>
      <c r="K254" t="s">
        <v>451</v>
      </c>
      <c r="L254" t="s">
        <v>452</v>
      </c>
      <c r="M254" t="s">
        <v>574</v>
      </c>
      <c r="N254" t="s">
        <v>291</v>
      </c>
    </row>
    <row r="255" spans="1:14" x14ac:dyDescent="0.25">
      <c r="A255">
        <v>254</v>
      </c>
      <c r="B255" t="s">
        <v>292</v>
      </c>
      <c r="C255" t="s">
        <v>577</v>
      </c>
      <c r="D255" t="s">
        <v>31</v>
      </c>
      <c r="E255" t="s">
        <v>32</v>
      </c>
      <c r="F255" t="s">
        <v>33</v>
      </c>
      <c r="G255" t="s">
        <v>84</v>
      </c>
      <c r="H255">
        <v>32.299999999999997</v>
      </c>
      <c r="I255">
        <v>167.73</v>
      </c>
      <c r="J255">
        <v>329</v>
      </c>
      <c r="K255" t="s">
        <v>451</v>
      </c>
      <c r="L255" t="s">
        <v>452</v>
      </c>
      <c r="M255" t="s">
        <v>576</v>
      </c>
      <c r="N255" t="s">
        <v>291</v>
      </c>
    </row>
    <row r="256" spans="1:14" x14ac:dyDescent="0.25">
      <c r="A256">
        <v>255</v>
      </c>
      <c r="B256" t="s">
        <v>292</v>
      </c>
      <c r="C256" t="s">
        <v>579</v>
      </c>
      <c r="D256" t="s">
        <v>31</v>
      </c>
      <c r="E256" t="s">
        <v>32</v>
      </c>
      <c r="F256" t="s">
        <v>33</v>
      </c>
      <c r="G256" t="s">
        <v>84</v>
      </c>
      <c r="H256">
        <v>37.5</v>
      </c>
      <c r="I256">
        <v>294.54000000000002</v>
      </c>
      <c r="J256">
        <v>889</v>
      </c>
      <c r="K256" t="s">
        <v>451</v>
      </c>
      <c r="L256" t="s">
        <v>452</v>
      </c>
      <c r="M256" t="s">
        <v>578</v>
      </c>
      <c r="N256" t="s">
        <v>291</v>
      </c>
    </row>
    <row r="257" spans="1:14" x14ac:dyDescent="0.25">
      <c r="A257">
        <v>256</v>
      </c>
      <c r="B257" t="s">
        <v>292</v>
      </c>
      <c r="C257" t="s">
        <v>581</v>
      </c>
      <c r="D257" t="s">
        <v>31</v>
      </c>
      <c r="E257" t="s">
        <v>32</v>
      </c>
      <c r="F257" t="s">
        <v>33</v>
      </c>
      <c r="G257" t="s">
        <v>84</v>
      </c>
      <c r="H257">
        <v>40</v>
      </c>
      <c r="I257">
        <v>208.52</v>
      </c>
      <c r="J257">
        <v>409</v>
      </c>
      <c r="K257" t="s">
        <v>451</v>
      </c>
      <c r="L257" t="s">
        <v>452</v>
      </c>
      <c r="M257" t="s">
        <v>580</v>
      </c>
      <c r="N257" t="s">
        <v>291</v>
      </c>
    </row>
    <row r="258" spans="1:14" x14ac:dyDescent="0.25">
      <c r="A258">
        <v>257</v>
      </c>
      <c r="B258" t="s">
        <v>292</v>
      </c>
      <c r="C258" t="s">
        <v>583</v>
      </c>
      <c r="D258" t="s">
        <v>31</v>
      </c>
      <c r="E258" t="s">
        <v>32</v>
      </c>
      <c r="F258" t="s">
        <v>33</v>
      </c>
      <c r="G258" t="s">
        <v>84</v>
      </c>
      <c r="H258">
        <v>11</v>
      </c>
      <c r="I258">
        <v>197.28</v>
      </c>
      <c r="J258">
        <v>429</v>
      </c>
      <c r="K258" t="s">
        <v>451</v>
      </c>
      <c r="L258" t="s">
        <v>452</v>
      </c>
      <c r="M258" t="s">
        <v>582</v>
      </c>
      <c r="N258" t="s">
        <v>291</v>
      </c>
    </row>
    <row r="259" spans="1:14" x14ac:dyDescent="0.25">
      <c r="A259">
        <v>258</v>
      </c>
      <c r="B259" t="s">
        <v>292</v>
      </c>
      <c r="C259" t="s">
        <v>585</v>
      </c>
      <c r="D259" t="s">
        <v>31</v>
      </c>
      <c r="E259" t="s">
        <v>32</v>
      </c>
      <c r="F259" t="s">
        <v>33</v>
      </c>
      <c r="G259" t="s">
        <v>84</v>
      </c>
      <c r="H259">
        <v>48</v>
      </c>
      <c r="I259">
        <v>224.87</v>
      </c>
      <c r="J259">
        <v>489</v>
      </c>
      <c r="K259" t="s">
        <v>451</v>
      </c>
      <c r="L259" t="s">
        <v>452</v>
      </c>
      <c r="M259" t="s">
        <v>584</v>
      </c>
      <c r="N259" t="s">
        <v>291</v>
      </c>
    </row>
    <row r="260" spans="1:14" x14ac:dyDescent="0.25">
      <c r="A260">
        <v>259</v>
      </c>
      <c r="B260" t="s">
        <v>292</v>
      </c>
      <c r="C260" t="s">
        <v>587</v>
      </c>
      <c r="D260" t="s">
        <v>31</v>
      </c>
      <c r="E260" t="s">
        <v>32</v>
      </c>
      <c r="F260" t="s">
        <v>33</v>
      </c>
      <c r="G260" t="s">
        <v>84</v>
      </c>
      <c r="H260">
        <v>66</v>
      </c>
      <c r="I260">
        <v>167.73</v>
      </c>
      <c r="J260">
        <v>329</v>
      </c>
      <c r="K260" t="s">
        <v>451</v>
      </c>
      <c r="L260" t="s">
        <v>452</v>
      </c>
      <c r="M260" t="s">
        <v>586</v>
      </c>
      <c r="N260" t="s">
        <v>291</v>
      </c>
    </row>
    <row r="261" spans="1:14" x14ac:dyDescent="0.25">
      <c r="A261">
        <v>260</v>
      </c>
      <c r="B261" t="s">
        <v>292</v>
      </c>
      <c r="C261" t="s">
        <v>589</v>
      </c>
      <c r="D261" t="s">
        <v>31</v>
      </c>
      <c r="E261" t="s">
        <v>32</v>
      </c>
      <c r="F261" t="s">
        <v>33</v>
      </c>
      <c r="G261" t="s">
        <v>84</v>
      </c>
      <c r="H261">
        <v>84</v>
      </c>
      <c r="I261">
        <v>155.88999999999999</v>
      </c>
      <c r="J261">
        <v>339</v>
      </c>
      <c r="K261" t="s">
        <v>451</v>
      </c>
      <c r="L261" t="s">
        <v>452</v>
      </c>
      <c r="M261" t="s">
        <v>588</v>
      </c>
      <c r="N261" t="s">
        <v>291</v>
      </c>
    </row>
    <row r="262" spans="1:14" x14ac:dyDescent="0.25">
      <c r="A262">
        <v>261</v>
      </c>
      <c r="B262" t="s">
        <v>292</v>
      </c>
      <c r="C262" t="s">
        <v>591</v>
      </c>
      <c r="D262" t="s">
        <v>31</v>
      </c>
      <c r="E262" t="s">
        <v>32</v>
      </c>
      <c r="F262" t="s">
        <v>33</v>
      </c>
      <c r="G262" t="s">
        <v>84</v>
      </c>
      <c r="H262">
        <v>33.1</v>
      </c>
      <c r="I262">
        <v>183.49</v>
      </c>
      <c r="J262">
        <v>399</v>
      </c>
      <c r="K262" t="s">
        <v>451</v>
      </c>
      <c r="L262" t="s">
        <v>452</v>
      </c>
      <c r="M262" t="s">
        <v>590</v>
      </c>
      <c r="N262" t="s">
        <v>291</v>
      </c>
    </row>
    <row r="263" spans="1:14" x14ac:dyDescent="0.25">
      <c r="A263">
        <v>262</v>
      </c>
      <c r="B263" t="s">
        <v>292</v>
      </c>
      <c r="C263" t="s">
        <v>593</v>
      </c>
      <c r="D263" t="s">
        <v>31</v>
      </c>
      <c r="E263" t="s">
        <v>32</v>
      </c>
      <c r="F263" t="s">
        <v>33</v>
      </c>
      <c r="G263" t="s">
        <v>84</v>
      </c>
      <c r="H263">
        <v>62</v>
      </c>
      <c r="I263">
        <v>101.46</v>
      </c>
      <c r="J263">
        <v>199</v>
      </c>
      <c r="K263" t="s">
        <v>451</v>
      </c>
      <c r="L263" t="s">
        <v>452</v>
      </c>
      <c r="M263" t="s">
        <v>592</v>
      </c>
      <c r="N263" t="s">
        <v>291</v>
      </c>
    </row>
    <row r="264" spans="1:14" x14ac:dyDescent="0.25">
      <c r="A264">
        <v>263</v>
      </c>
      <c r="B264" t="s">
        <v>292</v>
      </c>
      <c r="C264" t="s">
        <v>595</v>
      </c>
      <c r="D264" t="s">
        <v>31</v>
      </c>
      <c r="E264" t="s">
        <v>32</v>
      </c>
      <c r="F264" t="s">
        <v>33</v>
      </c>
      <c r="G264" t="s">
        <v>84</v>
      </c>
      <c r="H264">
        <v>34</v>
      </c>
      <c r="I264">
        <v>243.27</v>
      </c>
      <c r="J264">
        <v>529</v>
      </c>
      <c r="K264" t="s">
        <v>451</v>
      </c>
      <c r="L264" t="s">
        <v>452</v>
      </c>
      <c r="M264" t="s">
        <v>594</v>
      </c>
      <c r="N264" t="s">
        <v>291</v>
      </c>
    </row>
    <row r="265" spans="1:14" x14ac:dyDescent="0.25">
      <c r="A265">
        <v>264</v>
      </c>
      <c r="B265" t="s">
        <v>292</v>
      </c>
      <c r="C265" t="s">
        <v>597</v>
      </c>
      <c r="D265" t="s">
        <v>31</v>
      </c>
      <c r="E265" t="s">
        <v>32</v>
      </c>
      <c r="F265" t="s">
        <v>33</v>
      </c>
      <c r="G265" t="s">
        <v>84</v>
      </c>
      <c r="H265">
        <v>44.1</v>
      </c>
      <c r="I265">
        <v>244.72</v>
      </c>
      <c r="J265">
        <v>480</v>
      </c>
      <c r="K265" t="s">
        <v>451</v>
      </c>
      <c r="L265" t="s">
        <v>452</v>
      </c>
      <c r="M265" t="s">
        <v>596</v>
      </c>
      <c r="N265" t="s">
        <v>291</v>
      </c>
    </row>
    <row r="266" spans="1:14" x14ac:dyDescent="0.25">
      <c r="A266">
        <v>265</v>
      </c>
      <c r="B266" t="s">
        <v>292</v>
      </c>
      <c r="C266" t="s">
        <v>599</v>
      </c>
      <c r="D266" t="s">
        <v>31</v>
      </c>
      <c r="E266" t="s">
        <v>32</v>
      </c>
      <c r="F266" t="s">
        <v>33</v>
      </c>
      <c r="G266" t="s">
        <v>84</v>
      </c>
      <c r="H266">
        <v>11.4</v>
      </c>
      <c r="I266">
        <v>183.54</v>
      </c>
      <c r="J266">
        <v>360</v>
      </c>
      <c r="K266" t="s">
        <v>451</v>
      </c>
      <c r="L266" t="s">
        <v>452</v>
      </c>
      <c r="M266" t="s">
        <v>598</v>
      </c>
      <c r="N266" t="s">
        <v>291</v>
      </c>
    </row>
    <row r="267" spans="1:14" x14ac:dyDescent="0.25">
      <c r="A267">
        <v>266</v>
      </c>
      <c r="B267" t="s">
        <v>292</v>
      </c>
      <c r="C267" t="s">
        <v>601</v>
      </c>
      <c r="D267" t="s">
        <v>31</v>
      </c>
      <c r="E267" t="s">
        <v>32</v>
      </c>
      <c r="F267" t="s">
        <v>44</v>
      </c>
      <c r="G267" t="s">
        <v>84</v>
      </c>
      <c r="H267">
        <v>37.200000000000003</v>
      </c>
      <c r="I267">
        <v>152.44</v>
      </c>
      <c r="J267">
        <v>299</v>
      </c>
      <c r="K267" t="s">
        <v>451</v>
      </c>
      <c r="L267" t="s">
        <v>452</v>
      </c>
      <c r="M267" t="s">
        <v>600</v>
      </c>
      <c r="N267" t="s">
        <v>291</v>
      </c>
    </row>
    <row r="268" spans="1:14" x14ac:dyDescent="0.25">
      <c r="A268">
        <v>267</v>
      </c>
      <c r="B268" t="s">
        <v>292</v>
      </c>
      <c r="C268" t="s">
        <v>603</v>
      </c>
      <c r="D268" t="s">
        <v>31</v>
      </c>
      <c r="E268" t="s">
        <v>32</v>
      </c>
      <c r="F268" t="s">
        <v>44</v>
      </c>
      <c r="G268" t="s">
        <v>84</v>
      </c>
      <c r="H268">
        <v>19</v>
      </c>
      <c r="I268">
        <v>167.73</v>
      </c>
      <c r="J268">
        <v>329</v>
      </c>
      <c r="K268" t="s">
        <v>451</v>
      </c>
      <c r="L268" t="s">
        <v>452</v>
      </c>
      <c r="M268" t="s">
        <v>602</v>
      </c>
      <c r="N268" t="s">
        <v>291</v>
      </c>
    </row>
    <row r="269" spans="1:14" x14ac:dyDescent="0.25">
      <c r="A269">
        <v>268</v>
      </c>
      <c r="B269" t="s">
        <v>292</v>
      </c>
      <c r="C269" t="s">
        <v>605</v>
      </c>
      <c r="D269" t="s">
        <v>31</v>
      </c>
      <c r="E269" t="s">
        <v>32</v>
      </c>
      <c r="F269" t="s">
        <v>44</v>
      </c>
      <c r="G269" t="s">
        <v>84</v>
      </c>
      <c r="H269">
        <v>41</v>
      </c>
      <c r="I269">
        <v>294.54000000000002</v>
      </c>
      <c r="J269">
        <v>889</v>
      </c>
      <c r="K269" t="s">
        <v>451</v>
      </c>
      <c r="L269" t="s">
        <v>452</v>
      </c>
      <c r="M269" t="s">
        <v>604</v>
      </c>
      <c r="N269" t="s">
        <v>291</v>
      </c>
    </row>
    <row r="270" spans="1:14" x14ac:dyDescent="0.25">
      <c r="A270">
        <v>269</v>
      </c>
      <c r="B270" t="s">
        <v>292</v>
      </c>
      <c r="C270" t="s">
        <v>607</v>
      </c>
      <c r="D270" t="s">
        <v>31</v>
      </c>
      <c r="E270" t="s">
        <v>32</v>
      </c>
      <c r="F270" t="s">
        <v>44</v>
      </c>
      <c r="G270" t="s">
        <v>84</v>
      </c>
      <c r="H270">
        <v>7.5</v>
      </c>
      <c r="I270">
        <v>208.52</v>
      </c>
      <c r="J270">
        <v>409</v>
      </c>
      <c r="K270" t="s">
        <v>451</v>
      </c>
      <c r="L270" t="s">
        <v>452</v>
      </c>
      <c r="M270" t="s">
        <v>606</v>
      </c>
      <c r="N270" t="s">
        <v>291</v>
      </c>
    </row>
    <row r="271" spans="1:14" x14ac:dyDescent="0.25">
      <c r="A271">
        <v>270</v>
      </c>
      <c r="B271" t="s">
        <v>292</v>
      </c>
      <c r="C271" t="s">
        <v>609</v>
      </c>
      <c r="D271" t="s">
        <v>31</v>
      </c>
      <c r="E271" t="s">
        <v>32</v>
      </c>
      <c r="F271" t="s">
        <v>44</v>
      </c>
      <c r="G271" t="s">
        <v>84</v>
      </c>
      <c r="H271">
        <v>11.4</v>
      </c>
      <c r="I271">
        <v>197.28</v>
      </c>
      <c r="J271">
        <v>429</v>
      </c>
      <c r="K271" t="s">
        <v>451</v>
      </c>
      <c r="L271" t="s">
        <v>452</v>
      </c>
      <c r="M271" t="s">
        <v>608</v>
      </c>
      <c r="N271" t="s">
        <v>291</v>
      </c>
    </row>
    <row r="272" spans="1:14" x14ac:dyDescent="0.25">
      <c r="A272">
        <v>271</v>
      </c>
      <c r="B272" t="s">
        <v>292</v>
      </c>
      <c r="C272" t="s">
        <v>611</v>
      </c>
      <c r="D272" t="s">
        <v>31</v>
      </c>
      <c r="E272" t="s">
        <v>32</v>
      </c>
      <c r="F272" t="s">
        <v>44</v>
      </c>
      <c r="G272" t="s">
        <v>84</v>
      </c>
      <c r="H272">
        <v>65</v>
      </c>
      <c r="I272">
        <v>224.87</v>
      </c>
      <c r="J272">
        <v>489</v>
      </c>
      <c r="K272" t="s">
        <v>451</v>
      </c>
      <c r="L272" t="s">
        <v>452</v>
      </c>
      <c r="M272" t="s">
        <v>610</v>
      </c>
      <c r="N272" t="s">
        <v>291</v>
      </c>
    </row>
    <row r="273" spans="1:14" x14ac:dyDescent="0.25">
      <c r="A273">
        <v>272</v>
      </c>
      <c r="B273" t="s">
        <v>292</v>
      </c>
      <c r="C273" t="s">
        <v>613</v>
      </c>
      <c r="D273" t="s">
        <v>31</v>
      </c>
      <c r="E273" t="s">
        <v>32</v>
      </c>
      <c r="F273" t="s">
        <v>44</v>
      </c>
      <c r="G273" t="s">
        <v>84</v>
      </c>
      <c r="H273">
        <v>34</v>
      </c>
      <c r="I273">
        <v>167.73</v>
      </c>
      <c r="J273">
        <v>329</v>
      </c>
      <c r="K273" t="s">
        <v>451</v>
      </c>
      <c r="L273" t="s">
        <v>452</v>
      </c>
      <c r="M273" t="s">
        <v>612</v>
      </c>
      <c r="N273" t="s">
        <v>291</v>
      </c>
    </row>
    <row r="274" spans="1:14" x14ac:dyDescent="0.25">
      <c r="A274">
        <v>273</v>
      </c>
      <c r="B274" t="s">
        <v>292</v>
      </c>
      <c r="C274" t="s">
        <v>615</v>
      </c>
      <c r="D274" t="s">
        <v>31</v>
      </c>
      <c r="E274" t="s">
        <v>32</v>
      </c>
      <c r="F274" t="s">
        <v>44</v>
      </c>
      <c r="G274" t="s">
        <v>84</v>
      </c>
      <c r="H274">
        <v>30.5</v>
      </c>
      <c r="I274">
        <v>155.88999999999999</v>
      </c>
      <c r="J274">
        <v>339</v>
      </c>
      <c r="K274" t="s">
        <v>451</v>
      </c>
      <c r="L274" t="s">
        <v>452</v>
      </c>
      <c r="M274" t="s">
        <v>614</v>
      </c>
      <c r="N274" t="s">
        <v>291</v>
      </c>
    </row>
    <row r="275" spans="1:14" x14ac:dyDescent="0.25">
      <c r="A275">
        <v>274</v>
      </c>
      <c r="B275" t="s">
        <v>292</v>
      </c>
      <c r="C275" t="s">
        <v>617</v>
      </c>
      <c r="D275" t="s">
        <v>31</v>
      </c>
      <c r="E275" t="s">
        <v>32</v>
      </c>
      <c r="F275" t="s">
        <v>44</v>
      </c>
      <c r="G275" t="s">
        <v>84</v>
      </c>
      <c r="H275">
        <v>32</v>
      </c>
      <c r="I275">
        <v>183.49</v>
      </c>
      <c r="J275">
        <v>399</v>
      </c>
      <c r="K275" t="s">
        <v>451</v>
      </c>
      <c r="L275" t="s">
        <v>452</v>
      </c>
      <c r="M275" t="s">
        <v>616</v>
      </c>
      <c r="N275" t="s">
        <v>291</v>
      </c>
    </row>
    <row r="276" spans="1:14" x14ac:dyDescent="0.25">
      <c r="A276">
        <v>275</v>
      </c>
      <c r="B276" t="s">
        <v>292</v>
      </c>
      <c r="C276" t="s">
        <v>619</v>
      </c>
      <c r="D276" t="s">
        <v>31</v>
      </c>
      <c r="E276" t="s">
        <v>32</v>
      </c>
      <c r="F276" t="s">
        <v>44</v>
      </c>
      <c r="G276" t="s">
        <v>84</v>
      </c>
      <c r="H276">
        <v>73</v>
      </c>
      <c r="I276">
        <v>101.46</v>
      </c>
      <c r="J276">
        <v>199</v>
      </c>
      <c r="K276" t="s">
        <v>451</v>
      </c>
      <c r="L276" t="s">
        <v>452</v>
      </c>
      <c r="M276" t="s">
        <v>618</v>
      </c>
      <c r="N276" t="s">
        <v>291</v>
      </c>
    </row>
    <row r="277" spans="1:14" x14ac:dyDescent="0.25">
      <c r="A277">
        <v>276</v>
      </c>
      <c r="B277" t="s">
        <v>292</v>
      </c>
      <c r="C277" t="s">
        <v>621</v>
      </c>
      <c r="D277" t="s">
        <v>31</v>
      </c>
      <c r="E277" t="s">
        <v>32</v>
      </c>
      <c r="F277" t="s">
        <v>44</v>
      </c>
      <c r="G277" t="s">
        <v>84</v>
      </c>
      <c r="H277">
        <v>90.8</v>
      </c>
      <c r="I277">
        <v>243.27</v>
      </c>
      <c r="J277">
        <v>529</v>
      </c>
      <c r="K277" t="s">
        <v>451</v>
      </c>
      <c r="L277" t="s">
        <v>452</v>
      </c>
      <c r="M277" t="s">
        <v>620</v>
      </c>
      <c r="N277" t="s">
        <v>291</v>
      </c>
    </row>
    <row r="278" spans="1:14" x14ac:dyDescent="0.25">
      <c r="A278">
        <v>277</v>
      </c>
      <c r="B278" t="s">
        <v>292</v>
      </c>
      <c r="C278" t="s">
        <v>623</v>
      </c>
      <c r="D278" t="s">
        <v>31</v>
      </c>
      <c r="E278" t="s">
        <v>32</v>
      </c>
      <c r="F278" t="s">
        <v>44</v>
      </c>
      <c r="G278" t="s">
        <v>84</v>
      </c>
      <c r="H278">
        <v>32.299999999999997</v>
      </c>
      <c r="I278">
        <v>244.72</v>
      </c>
      <c r="J278">
        <v>480</v>
      </c>
      <c r="K278" t="s">
        <v>451</v>
      </c>
      <c r="L278" t="s">
        <v>452</v>
      </c>
      <c r="M278" t="s">
        <v>622</v>
      </c>
      <c r="N278" t="s">
        <v>291</v>
      </c>
    </row>
    <row r="279" spans="1:14" x14ac:dyDescent="0.25">
      <c r="A279">
        <v>278</v>
      </c>
      <c r="B279" t="s">
        <v>292</v>
      </c>
      <c r="C279" t="s">
        <v>625</v>
      </c>
      <c r="D279" t="s">
        <v>31</v>
      </c>
      <c r="E279" t="s">
        <v>32</v>
      </c>
      <c r="F279" t="s">
        <v>44</v>
      </c>
      <c r="G279" t="s">
        <v>84</v>
      </c>
      <c r="H279">
        <v>37.5</v>
      </c>
      <c r="I279">
        <v>183.54</v>
      </c>
      <c r="J279">
        <v>360</v>
      </c>
      <c r="K279" t="s">
        <v>451</v>
      </c>
      <c r="L279" t="s">
        <v>452</v>
      </c>
      <c r="M279" t="s">
        <v>624</v>
      </c>
      <c r="N279" t="s">
        <v>291</v>
      </c>
    </row>
    <row r="280" spans="1:14" x14ac:dyDescent="0.25">
      <c r="A280">
        <v>279</v>
      </c>
      <c r="B280" t="s">
        <v>292</v>
      </c>
      <c r="C280" t="s">
        <v>627</v>
      </c>
      <c r="D280" t="s">
        <v>31</v>
      </c>
      <c r="E280" t="s">
        <v>32</v>
      </c>
      <c r="F280" t="s">
        <v>317</v>
      </c>
      <c r="G280" t="s">
        <v>84</v>
      </c>
      <c r="H280">
        <v>40</v>
      </c>
      <c r="I280">
        <v>152.44</v>
      </c>
      <c r="J280">
        <v>299</v>
      </c>
      <c r="K280" t="s">
        <v>451</v>
      </c>
      <c r="L280" t="s">
        <v>452</v>
      </c>
      <c r="M280" t="s">
        <v>626</v>
      </c>
      <c r="N280" t="s">
        <v>291</v>
      </c>
    </row>
    <row r="281" spans="1:14" x14ac:dyDescent="0.25">
      <c r="A281">
        <v>280</v>
      </c>
      <c r="B281" t="s">
        <v>292</v>
      </c>
      <c r="C281" t="s">
        <v>629</v>
      </c>
      <c r="D281" t="s">
        <v>31</v>
      </c>
      <c r="E281" t="s">
        <v>32</v>
      </c>
      <c r="F281" t="s">
        <v>317</v>
      </c>
      <c r="G281" t="s">
        <v>84</v>
      </c>
      <c r="H281">
        <v>11</v>
      </c>
      <c r="I281">
        <v>167.73</v>
      </c>
      <c r="J281">
        <v>329</v>
      </c>
      <c r="K281" t="s">
        <v>451</v>
      </c>
      <c r="L281" t="s">
        <v>452</v>
      </c>
      <c r="M281" t="s">
        <v>628</v>
      </c>
      <c r="N281" t="s">
        <v>291</v>
      </c>
    </row>
    <row r="282" spans="1:14" x14ac:dyDescent="0.25">
      <c r="A282">
        <v>281</v>
      </c>
      <c r="B282" t="s">
        <v>292</v>
      </c>
      <c r="C282" t="s">
        <v>631</v>
      </c>
      <c r="D282" t="s">
        <v>31</v>
      </c>
      <c r="E282" t="s">
        <v>32</v>
      </c>
      <c r="F282" t="s">
        <v>317</v>
      </c>
      <c r="G282" t="s">
        <v>84</v>
      </c>
      <c r="H282">
        <v>48</v>
      </c>
      <c r="I282">
        <v>294.54000000000002</v>
      </c>
      <c r="J282">
        <v>889</v>
      </c>
      <c r="K282" t="s">
        <v>451</v>
      </c>
      <c r="L282" t="s">
        <v>452</v>
      </c>
      <c r="M282" t="s">
        <v>630</v>
      </c>
      <c r="N282" t="s">
        <v>291</v>
      </c>
    </row>
    <row r="283" spans="1:14" x14ac:dyDescent="0.25">
      <c r="A283">
        <v>282</v>
      </c>
      <c r="B283" t="s">
        <v>292</v>
      </c>
      <c r="C283" t="s">
        <v>633</v>
      </c>
      <c r="D283" t="s">
        <v>31</v>
      </c>
      <c r="E283" t="s">
        <v>32</v>
      </c>
      <c r="F283" t="s">
        <v>317</v>
      </c>
      <c r="G283" t="s">
        <v>84</v>
      </c>
      <c r="H283">
        <v>66</v>
      </c>
      <c r="I283">
        <v>208.52</v>
      </c>
      <c r="J283">
        <v>409</v>
      </c>
      <c r="K283" t="s">
        <v>451</v>
      </c>
      <c r="L283" t="s">
        <v>452</v>
      </c>
      <c r="M283" t="s">
        <v>632</v>
      </c>
      <c r="N283" t="s">
        <v>291</v>
      </c>
    </row>
    <row r="284" spans="1:14" x14ac:dyDescent="0.25">
      <c r="A284">
        <v>283</v>
      </c>
      <c r="B284" t="s">
        <v>292</v>
      </c>
      <c r="C284" t="s">
        <v>635</v>
      </c>
      <c r="D284" t="s">
        <v>31</v>
      </c>
      <c r="E284" t="s">
        <v>32</v>
      </c>
      <c r="F284" t="s">
        <v>317</v>
      </c>
      <c r="G284" t="s">
        <v>84</v>
      </c>
      <c r="H284">
        <v>84</v>
      </c>
      <c r="I284">
        <v>197.28</v>
      </c>
      <c r="J284">
        <v>429</v>
      </c>
      <c r="K284" t="s">
        <v>451</v>
      </c>
      <c r="L284" t="s">
        <v>452</v>
      </c>
      <c r="M284" t="s">
        <v>634</v>
      </c>
      <c r="N284" t="s">
        <v>291</v>
      </c>
    </row>
    <row r="285" spans="1:14" x14ac:dyDescent="0.25">
      <c r="A285">
        <v>284</v>
      </c>
      <c r="B285" t="s">
        <v>292</v>
      </c>
      <c r="C285" t="s">
        <v>637</v>
      </c>
      <c r="D285" t="s">
        <v>31</v>
      </c>
      <c r="E285" t="s">
        <v>32</v>
      </c>
      <c r="F285" t="s">
        <v>317</v>
      </c>
      <c r="G285" t="s">
        <v>84</v>
      </c>
      <c r="H285">
        <v>33.1</v>
      </c>
      <c r="I285">
        <v>224.87</v>
      </c>
      <c r="J285">
        <v>489</v>
      </c>
      <c r="K285" t="s">
        <v>451</v>
      </c>
      <c r="L285" t="s">
        <v>452</v>
      </c>
      <c r="M285" t="s">
        <v>636</v>
      </c>
      <c r="N285" t="s">
        <v>291</v>
      </c>
    </row>
    <row r="286" spans="1:14" x14ac:dyDescent="0.25">
      <c r="A286">
        <v>285</v>
      </c>
      <c r="B286" t="s">
        <v>292</v>
      </c>
      <c r="C286" t="s">
        <v>639</v>
      </c>
      <c r="D286" t="s">
        <v>31</v>
      </c>
      <c r="E286" t="s">
        <v>32</v>
      </c>
      <c r="F286" t="s">
        <v>317</v>
      </c>
      <c r="G286" t="s">
        <v>84</v>
      </c>
      <c r="H286">
        <v>62</v>
      </c>
      <c r="I286">
        <v>167.73</v>
      </c>
      <c r="J286">
        <v>329</v>
      </c>
      <c r="K286" t="s">
        <v>451</v>
      </c>
      <c r="L286" t="s">
        <v>452</v>
      </c>
      <c r="M286" t="s">
        <v>638</v>
      </c>
      <c r="N286" t="s">
        <v>291</v>
      </c>
    </row>
    <row r="287" spans="1:14" x14ac:dyDescent="0.25">
      <c r="A287">
        <v>286</v>
      </c>
      <c r="B287" t="s">
        <v>292</v>
      </c>
      <c r="C287" t="s">
        <v>641</v>
      </c>
      <c r="D287" t="s">
        <v>31</v>
      </c>
      <c r="E287" t="s">
        <v>32</v>
      </c>
      <c r="F287" t="s">
        <v>317</v>
      </c>
      <c r="G287" t="s">
        <v>84</v>
      </c>
      <c r="H287">
        <v>34</v>
      </c>
      <c r="I287">
        <v>155.88999999999999</v>
      </c>
      <c r="J287">
        <v>339</v>
      </c>
      <c r="K287" t="s">
        <v>451</v>
      </c>
      <c r="L287" t="s">
        <v>452</v>
      </c>
      <c r="M287" t="s">
        <v>640</v>
      </c>
      <c r="N287" t="s">
        <v>291</v>
      </c>
    </row>
    <row r="288" spans="1:14" x14ac:dyDescent="0.25">
      <c r="A288">
        <v>287</v>
      </c>
      <c r="B288" t="s">
        <v>292</v>
      </c>
      <c r="C288" t="s">
        <v>643</v>
      </c>
      <c r="D288" t="s">
        <v>31</v>
      </c>
      <c r="E288" t="s">
        <v>32</v>
      </c>
      <c r="F288" t="s">
        <v>317</v>
      </c>
      <c r="G288" t="s">
        <v>84</v>
      </c>
      <c r="H288">
        <v>44.1</v>
      </c>
      <c r="I288">
        <v>183.49</v>
      </c>
      <c r="J288">
        <v>399</v>
      </c>
      <c r="K288" t="s">
        <v>451</v>
      </c>
      <c r="L288" t="s">
        <v>452</v>
      </c>
      <c r="M288" t="s">
        <v>642</v>
      </c>
      <c r="N288" t="s">
        <v>291</v>
      </c>
    </row>
    <row r="289" spans="1:14" x14ac:dyDescent="0.25">
      <c r="A289">
        <v>288</v>
      </c>
      <c r="B289" t="s">
        <v>292</v>
      </c>
      <c r="C289" t="s">
        <v>645</v>
      </c>
      <c r="D289" t="s">
        <v>31</v>
      </c>
      <c r="E289" t="s">
        <v>32</v>
      </c>
      <c r="F289" t="s">
        <v>317</v>
      </c>
      <c r="G289" t="s">
        <v>84</v>
      </c>
      <c r="H289">
        <v>11.4</v>
      </c>
      <c r="I289">
        <v>101.46</v>
      </c>
      <c r="J289">
        <v>199</v>
      </c>
      <c r="K289" t="s">
        <v>451</v>
      </c>
      <c r="L289" t="s">
        <v>452</v>
      </c>
      <c r="M289" t="s">
        <v>644</v>
      </c>
      <c r="N289" t="s">
        <v>291</v>
      </c>
    </row>
    <row r="290" spans="1:14" x14ac:dyDescent="0.25">
      <c r="A290">
        <v>289</v>
      </c>
      <c r="B290" t="s">
        <v>292</v>
      </c>
      <c r="C290" t="s">
        <v>647</v>
      </c>
      <c r="D290" t="s">
        <v>31</v>
      </c>
      <c r="E290" t="s">
        <v>32</v>
      </c>
      <c r="F290" t="s">
        <v>317</v>
      </c>
      <c r="G290" t="s">
        <v>84</v>
      </c>
      <c r="H290">
        <v>37.200000000000003</v>
      </c>
      <c r="I290">
        <v>243.27</v>
      </c>
      <c r="J290">
        <v>529</v>
      </c>
      <c r="K290" t="s">
        <v>451</v>
      </c>
      <c r="L290" t="s">
        <v>452</v>
      </c>
      <c r="M290" t="s">
        <v>646</v>
      </c>
      <c r="N290" t="s">
        <v>291</v>
      </c>
    </row>
    <row r="291" spans="1:14" x14ac:dyDescent="0.25">
      <c r="A291">
        <v>290</v>
      </c>
      <c r="B291" t="s">
        <v>292</v>
      </c>
      <c r="C291" t="s">
        <v>649</v>
      </c>
      <c r="D291" t="s">
        <v>31</v>
      </c>
      <c r="E291" t="s">
        <v>32</v>
      </c>
      <c r="F291" t="s">
        <v>317</v>
      </c>
      <c r="G291" t="s">
        <v>84</v>
      </c>
      <c r="H291">
        <v>19</v>
      </c>
      <c r="I291">
        <v>244.72</v>
      </c>
      <c r="J291">
        <v>480</v>
      </c>
      <c r="K291" t="s">
        <v>451</v>
      </c>
      <c r="L291" t="s">
        <v>452</v>
      </c>
      <c r="M291" t="s">
        <v>648</v>
      </c>
      <c r="N291" t="s">
        <v>291</v>
      </c>
    </row>
    <row r="292" spans="1:14" x14ac:dyDescent="0.25">
      <c r="A292">
        <v>291</v>
      </c>
      <c r="B292" t="s">
        <v>292</v>
      </c>
      <c r="C292" t="s">
        <v>651</v>
      </c>
      <c r="D292" t="s">
        <v>31</v>
      </c>
      <c r="E292" t="s">
        <v>32</v>
      </c>
      <c r="F292" t="s">
        <v>317</v>
      </c>
      <c r="G292" t="s">
        <v>84</v>
      </c>
      <c r="H292">
        <v>41</v>
      </c>
      <c r="I292">
        <v>183.54</v>
      </c>
      <c r="J292">
        <v>360</v>
      </c>
      <c r="K292" t="s">
        <v>451</v>
      </c>
      <c r="L292" t="s">
        <v>452</v>
      </c>
      <c r="M292" t="s">
        <v>650</v>
      </c>
      <c r="N292" t="s">
        <v>291</v>
      </c>
    </row>
    <row r="293" spans="1:14" x14ac:dyDescent="0.25">
      <c r="A293">
        <v>292</v>
      </c>
      <c r="B293" t="s">
        <v>292</v>
      </c>
      <c r="C293" t="s">
        <v>653</v>
      </c>
      <c r="D293" t="s">
        <v>394</v>
      </c>
      <c r="E293" t="s">
        <v>394</v>
      </c>
      <c r="F293" t="s">
        <v>52</v>
      </c>
      <c r="G293" t="s">
        <v>84</v>
      </c>
      <c r="H293">
        <v>4</v>
      </c>
      <c r="I293">
        <v>229.93</v>
      </c>
      <c r="J293">
        <v>500</v>
      </c>
      <c r="K293" t="s">
        <v>654</v>
      </c>
      <c r="L293" t="s">
        <v>655</v>
      </c>
      <c r="M293" t="s">
        <v>652</v>
      </c>
      <c r="N293" t="s">
        <v>291</v>
      </c>
    </row>
    <row r="294" spans="1:14" x14ac:dyDescent="0.25">
      <c r="A294">
        <v>293</v>
      </c>
      <c r="B294" t="s">
        <v>292</v>
      </c>
      <c r="C294" t="s">
        <v>657</v>
      </c>
      <c r="D294" t="s">
        <v>394</v>
      </c>
      <c r="E294" t="s">
        <v>394</v>
      </c>
      <c r="F294" t="s">
        <v>52</v>
      </c>
      <c r="G294" t="s">
        <v>84</v>
      </c>
      <c r="H294">
        <v>4.5</v>
      </c>
      <c r="I294">
        <v>229.47</v>
      </c>
      <c r="J294">
        <v>499</v>
      </c>
      <c r="K294" t="s">
        <v>654</v>
      </c>
      <c r="L294" t="s">
        <v>655</v>
      </c>
      <c r="M294" t="s">
        <v>656</v>
      </c>
      <c r="N294" t="s">
        <v>291</v>
      </c>
    </row>
    <row r="295" spans="1:14" x14ac:dyDescent="0.25">
      <c r="A295">
        <v>294</v>
      </c>
      <c r="B295" t="s">
        <v>292</v>
      </c>
      <c r="C295" t="s">
        <v>659</v>
      </c>
      <c r="D295" t="s">
        <v>394</v>
      </c>
      <c r="E295" t="s">
        <v>394</v>
      </c>
      <c r="F295" t="s">
        <v>52</v>
      </c>
      <c r="G295" t="s">
        <v>84</v>
      </c>
      <c r="H295">
        <v>3.5</v>
      </c>
      <c r="I295">
        <v>152.44</v>
      </c>
      <c r="J295">
        <v>299</v>
      </c>
      <c r="K295" t="s">
        <v>654</v>
      </c>
      <c r="L295" t="s">
        <v>655</v>
      </c>
      <c r="M295" t="s">
        <v>658</v>
      </c>
      <c r="N295" t="s">
        <v>291</v>
      </c>
    </row>
    <row r="296" spans="1:14" x14ac:dyDescent="0.25">
      <c r="A296">
        <v>295</v>
      </c>
      <c r="B296" t="s">
        <v>292</v>
      </c>
      <c r="C296" t="s">
        <v>661</v>
      </c>
      <c r="D296" t="s">
        <v>394</v>
      </c>
      <c r="E296" t="s">
        <v>394</v>
      </c>
      <c r="F296" t="s">
        <v>52</v>
      </c>
      <c r="G296" t="s">
        <v>84</v>
      </c>
      <c r="H296">
        <v>3.5</v>
      </c>
      <c r="I296">
        <v>142.24</v>
      </c>
      <c r="J296">
        <v>279</v>
      </c>
      <c r="K296" t="s">
        <v>654</v>
      </c>
      <c r="L296" t="s">
        <v>655</v>
      </c>
      <c r="M296" t="s">
        <v>660</v>
      </c>
      <c r="N296" t="s">
        <v>291</v>
      </c>
    </row>
    <row r="297" spans="1:14" x14ac:dyDescent="0.25">
      <c r="A297">
        <v>296</v>
      </c>
      <c r="B297" t="s">
        <v>292</v>
      </c>
      <c r="C297" t="s">
        <v>663</v>
      </c>
      <c r="D297" t="s">
        <v>394</v>
      </c>
      <c r="E297" t="s">
        <v>394</v>
      </c>
      <c r="F297" t="s">
        <v>52</v>
      </c>
      <c r="G297" t="s">
        <v>84</v>
      </c>
      <c r="H297">
        <v>3</v>
      </c>
      <c r="I297">
        <v>132.05000000000001</v>
      </c>
      <c r="J297">
        <v>259</v>
      </c>
      <c r="K297" t="s">
        <v>654</v>
      </c>
      <c r="L297" t="s">
        <v>655</v>
      </c>
      <c r="M297" t="s">
        <v>662</v>
      </c>
      <c r="N297" t="s">
        <v>291</v>
      </c>
    </row>
    <row r="298" spans="1:14" x14ac:dyDescent="0.25">
      <c r="A298">
        <v>297</v>
      </c>
      <c r="B298" t="s">
        <v>292</v>
      </c>
      <c r="C298" t="s">
        <v>665</v>
      </c>
      <c r="D298" t="s">
        <v>394</v>
      </c>
      <c r="E298" t="s">
        <v>394</v>
      </c>
      <c r="F298" t="s">
        <v>52</v>
      </c>
      <c r="G298" t="s">
        <v>84</v>
      </c>
      <c r="H298">
        <v>8</v>
      </c>
      <c r="I298">
        <v>137.13999999999999</v>
      </c>
      <c r="J298">
        <v>269</v>
      </c>
      <c r="K298" t="s">
        <v>654</v>
      </c>
      <c r="L298" t="s">
        <v>655</v>
      </c>
      <c r="M298" t="s">
        <v>664</v>
      </c>
      <c r="N298" t="s">
        <v>291</v>
      </c>
    </row>
    <row r="299" spans="1:14" x14ac:dyDescent="0.25">
      <c r="A299">
        <v>298</v>
      </c>
      <c r="B299" t="s">
        <v>292</v>
      </c>
      <c r="C299" t="s">
        <v>667</v>
      </c>
      <c r="D299" t="s">
        <v>394</v>
      </c>
      <c r="E299" t="s">
        <v>394</v>
      </c>
      <c r="F299" t="s">
        <v>52</v>
      </c>
      <c r="G299" t="s">
        <v>84</v>
      </c>
      <c r="H299">
        <v>4.2</v>
      </c>
      <c r="I299">
        <v>157.54</v>
      </c>
      <c r="J299">
        <v>309</v>
      </c>
      <c r="K299" t="s">
        <v>654</v>
      </c>
      <c r="L299" t="s">
        <v>655</v>
      </c>
      <c r="M299" t="s">
        <v>666</v>
      </c>
      <c r="N299" t="s">
        <v>291</v>
      </c>
    </row>
    <row r="300" spans="1:14" x14ac:dyDescent="0.25">
      <c r="A300">
        <v>299</v>
      </c>
      <c r="B300" t="s">
        <v>292</v>
      </c>
      <c r="C300" t="s">
        <v>669</v>
      </c>
      <c r="D300" t="s">
        <v>394</v>
      </c>
      <c r="E300" t="s">
        <v>394</v>
      </c>
      <c r="F300" t="s">
        <v>52</v>
      </c>
      <c r="G300" t="s">
        <v>84</v>
      </c>
      <c r="H300">
        <v>4.5</v>
      </c>
      <c r="I300">
        <v>101.46</v>
      </c>
      <c r="J300">
        <v>199</v>
      </c>
      <c r="K300" t="s">
        <v>654</v>
      </c>
      <c r="L300" t="s">
        <v>655</v>
      </c>
      <c r="M300" t="s">
        <v>668</v>
      </c>
      <c r="N300" t="s">
        <v>291</v>
      </c>
    </row>
    <row r="301" spans="1:14" x14ac:dyDescent="0.25">
      <c r="A301">
        <v>300</v>
      </c>
      <c r="B301" t="s">
        <v>292</v>
      </c>
      <c r="C301" t="s">
        <v>671</v>
      </c>
      <c r="D301" t="s">
        <v>394</v>
      </c>
      <c r="E301" t="s">
        <v>394</v>
      </c>
      <c r="F301" t="s">
        <v>52</v>
      </c>
      <c r="G301" t="s">
        <v>84</v>
      </c>
      <c r="H301">
        <v>4.5</v>
      </c>
      <c r="I301">
        <v>111.65</v>
      </c>
      <c r="J301">
        <v>219</v>
      </c>
      <c r="K301" t="s">
        <v>654</v>
      </c>
      <c r="L301" t="s">
        <v>655</v>
      </c>
      <c r="M301" t="s">
        <v>670</v>
      </c>
      <c r="N301" t="s">
        <v>291</v>
      </c>
    </row>
    <row r="302" spans="1:14" x14ac:dyDescent="0.25">
      <c r="A302">
        <v>301</v>
      </c>
      <c r="B302" t="s">
        <v>292</v>
      </c>
      <c r="C302" t="s">
        <v>673</v>
      </c>
      <c r="D302" t="s">
        <v>394</v>
      </c>
      <c r="E302" t="s">
        <v>394</v>
      </c>
      <c r="F302" t="s">
        <v>52</v>
      </c>
      <c r="G302" t="s">
        <v>84</v>
      </c>
      <c r="H302">
        <v>3.5</v>
      </c>
      <c r="I302">
        <v>162.63999999999999</v>
      </c>
      <c r="J302">
        <v>319</v>
      </c>
      <c r="K302" t="s">
        <v>654</v>
      </c>
      <c r="L302" t="s">
        <v>655</v>
      </c>
      <c r="M302" t="s">
        <v>672</v>
      </c>
      <c r="N302" t="s">
        <v>291</v>
      </c>
    </row>
    <row r="303" spans="1:14" x14ac:dyDescent="0.25">
      <c r="A303">
        <v>302</v>
      </c>
      <c r="B303" t="s">
        <v>292</v>
      </c>
      <c r="C303" t="s">
        <v>675</v>
      </c>
      <c r="D303" t="s">
        <v>394</v>
      </c>
      <c r="E303" t="s">
        <v>394</v>
      </c>
      <c r="F303" t="s">
        <v>52</v>
      </c>
      <c r="G303" t="s">
        <v>84</v>
      </c>
      <c r="H303">
        <v>3.5</v>
      </c>
      <c r="I303">
        <v>330.99</v>
      </c>
      <c r="J303">
        <v>999</v>
      </c>
      <c r="K303" t="s">
        <v>654</v>
      </c>
      <c r="L303" t="s">
        <v>655</v>
      </c>
      <c r="M303" t="s">
        <v>674</v>
      </c>
      <c r="N303" t="s">
        <v>291</v>
      </c>
    </row>
    <row r="304" spans="1:14" x14ac:dyDescent="0.25">
      <c r="A304">
        <v>303</v>
      </c>
      <c r="B304" t="s">
        <v>292</v>
      </c>
      <c r="C304" t="s">
        <v>677</v>
      </c>
      <c r="D304" t="s">
        <v>394</v>
      </c>
      <c r="E304" t="s">
        <v>394</v>
      </c>
      <c r="F304" t="s">
        <v>52</v>
      </c>
      <c r="G304" t="s">
        <v>84</v>
      </c>
      <c r="H304">
        <v>4.5</v>
      </c>
      <c r="I304">
        <v>287.92</v>
      </c>
      <c r="J304">
        <v>869</v>
      </c>
      <c r="K304" t="s">
        <v>654</v>
      </c>
      <c r="L304" t="s">
        <v>655</v>
      </c>
      <c r="M304" t="s">
        <v>676</v>
      </c>
      <c r="N304" t="s">
        <v>291</v>
      </c>
    </row>
    <row r="305" spans="1:14" x14ac:dyDescent="0.25">
      <c r="A305">
        <v>304</v>
      </c>
      <c r="B305" t="s">
        <v>292</v>
      </c>
      <c r="C305" t="s">
        <v>679</v>
      </c>
      <c r="D305" t="s">
        <v>394</v>
      </c>
      <c r="E305" t="s">
        <v>394</v>
      </c>
      <c r="F305" t="s">
        <v>52</v>
      </c>
      <c r="G305" t="s">
        <v>84</v>
      </c>
      <c r="H305">
        <v>8</v>
      </c>
      <c r="I305">
        <v>321.44</v>
      </c>
      <c r="J305">
        <v>699</v>
      </c>
      <c r="K305" t="s">
        <v>654</v>
      </c>
      <c r="L305" t="s">
        <v>655</v>
      </c>
      <c r="M305" t="s">
        <v>678</v>
      </c>
      <c r="N305" t="s">
        <v>291</v>
      </c>
    </row>
    <row r="306" spans="1:14" x14ac:dyDescent="0.25">
      <c r="A306">
        <v>305</v>
      </c>
      <c r="B306" t="s">
        <v>292</v>
      </c>
      <c r="C306" t="s">
        <v>681</v>
      </c>
      <c r="D306" t="s">
        <v>394</v>
      </c>
      <c r="E306" t="s">
        <v>394</v>
      </c>
      <c r="F306" t="s">
        <v>52</v>
      </c>
      <c r="G306" t="s">
        <v>84</v>
      </c>
      <c r="H306">
        <v>4.2</v>
      </c>
      <c r="I306">
        <v>151.30000000000001</v>
      </c>
      <c r="J306">
        <v>329</v>
      </c>
      <c r="K306" t="s">
        <v>654</v>
      </c>
      <c r="L306" t="s">
        <v>655</v>
      </c>
      <c r="M306" t="s">
        <v>680</v>
      </c>
      <c r="N306" t="s">
        <v>291</v>
      </c>
    </row>
    <row r="307" spans="1:14" x14ac:dyDescent="0.25">
      <c r="A307">
        <v>306</v>
      </c>
      <c r="B307" t="s">
        <v>292</v>
      </c>
      <c r="C307" t="s">
        <v>683</v>
      </c>
      <c r="D307" t="s">
        <v>394</v>
      </c>
      <c r="E307" t="s">
        <v>394</v>
      </c>
      <c r="F307" t="s">
        <v>52</v>
      </c>
      <c r="G307" t="s">
        <v>84</v>
      </c>
      <c r="H307">
        <v>4.9000000000000004</v>
      </c>
      <c r="I307">
        <v>169.69</v>
      </c>
      <c r="J307">
        <v>369</v>
      </c>
      <c r="K307" t="s">
        <v>654</v>
      </c>
      <c r="L307" t="s">
        <v>655</v>
      </c>
      <c r="M307" t="s">
        <v>682</v>
      </c>
      <c r="N307" t="s">
        <v>291</v>
      </c>
    </row>
    <row r="308" spans="1:14" x14ac:dyDescent="0.25">
      <c r="A308">
        <v>307</v>
      </c>
      <c r="B308" t="s">
        <v>292</v>
      </c>
      <c r="C308" t="s">
        <v>685</v>
      </c>
      <c r="D308" t="s">
        <v>394</v>
      </c>
      <c r="E308" t="s">
        <v>394</v>
      </c>
      <c r="F308" t="s">
        <v>52</v>
      </c>
      <c r="G308" t="s">
        <v>84</v>
      </c>
      <c r="H308">
        <v>5.5</v>
      </c>
      <c r="I308">
        <v>169.69</v>
      </c>
      <c r="J308">
        <v>369</v>
      </c>
      <c r="K308" t="s">
        <v>654</v>
      </c>
      <c r="L308" t="s">
        <v>655</v>
      </c>
      <c r="M308" t="s">
        <v>684</v>
      </c>
      <c r="N308" t="s">
        <v>291</v>
      </c>
    </row>
    <row r="309" spans="1:14" x14ac:dyDescent="0.25">
      <c r="A309">
        <v>308</v>
      </c>
      <c r="B309" t="s">
        <v>292</v>
      </c>
      <c r="C309" t="s">
        <v>687</v>
      </c>
      <c r="D309" t="s">
        <v>394</v>
      </c>
      <c r="E309" t="s">
        <v>394</v>
      </c>
      <c r="F309" t="s">
        <v>33</v>
      </c>
      <c r="G309" t="s">
        <v>84</v>
      </c>
      <c r="H309">
        <v>3.5</v>
      </c>
      <c r="I309">
        <v>229.93</v>
      </c>
      <c r="J309">
        <v>500</v>
      </c>
      <c r="K309" t="s">
        <v>654</v>
      </c>
      <c r="L309" t="s">
        <v>655</v>
      </c>
      <c r="M309" t="s">
        <v>686</v>
      </c>
      <c r="N309" t="s">
        <v>291</v>
      </c>
    </row>
    <row r="310" spans="1:14" x14ac:dyDescent="0.25">
      <c r="A310">
        <v>309</v>
      </c>
      <c r="B310" t="s">
        <v>292</v>
      </c>
      <c r="C310" t="s">
        <v>689</v>
      </c>
      <c r="D310" t="s">
        <v>394</v>
      </c>
      <c r="E310" t="s">
        <v>394</v>
      </c>
      <c r="F310" t="s">
        <v>33</v>
      </c>
      <c r="G310" t="s">
        <v>84</v>
      </c>
      <c r="H310">
        <v>5.5</v>
      </c>
      <c r="I310">
        <v>229.47</v>
      </c>
      <c r="J310">
        <v>499</v>
      </c>
      <c r="K310" t="s">
        <v>654</v>
      </c>
      <c r="L310" t="s">
        <v>655</v>
      </c>
      <c r="M310" t="s">
        <v>688</v>
      </c>
      <c r="N310" t="s">
        <v>291</v>
      </c>
    </row>
    <row r="311" spans="1:14" x14ac:dyDescent="0.25">
      <c r="A311">
        <v>310</v>
      </c>
      <c r="B311" t="s">
        <v>292</v>
      </c>
      <c r="C311" t="s">
        <v>691</v>
      </c>
      <c r="D311" t="s">
        <v>394</v>
      </c>
      <c r="E311" t="s">
        <v>394</v>
      </c>
      <c r="F311" t="s">
        <v>33</v>
      </c>
      <c r="G311" t="s">
        <v>84</v>
      </c>
      <c r="H311">
        <v>4.2</v>
      </c>
      <c r="I311">
        <v>152.44</v>
      </c>
      <c r="J311">
        <v>299</v>
      </c>
      <c r="K311" t="s">
        <v>654</v>
      </c>
      <c r="L311" t="s">
        <v>655</v>
      </c>
      <c r="M311" t="s">
        <v>690</v>
      </c>
      <c r="N311" t="s">
        <v>291</v>
      </c>
    </row>
    <row r="312" spans="1:14" x14ac:dyDescent="0.25">
      <c r="A312">
        <v>311</v>
      </c>
      <c r="B312" t="s">
        <v>292</v>
      </c>
      <c r="C312" t="s">
        <v>693</v>
      </c>
      <c r="D312" t="s">
        <v>394</v>
      </c>
      <c r="E312" t="s">
        <v>394</v>
      </c>
      <c r="F312" t="s">
        <v>33</v>
      </c>
      <c r="G312" t="s">
        <v>84</v>
      </c>
      <c r="H312">
        <v>8</v>
      </c>
      <c r="I312">
        <v>142.24</v>
      </c>
      <c r="J312">
        <v>279</v>
      </c>
      <c r="K312" t="s">
        <v>654</v>
      </c>
      <c r="L312" t="s">
        <v>655</v>
      </c>
      <c r="M312" t="s">
        <v>692</v>
      </c>
      <c r="N312" t="s">
        <v>291</v>
      </c>
    </row>
    <row r="313" spans="1:14" x14ac:dyDescent="0.25">
      <c r="A313">
        <v>312</v>
      </c>
      <c r="B313" t="s">
        <v>292</v>
      </c>
      <c r="C313" t="s">
        <v>695</v>
      </c>
      <c r="D313" t="s">
        <v>394</v>
      </c>
      <c r="E313" t="s">
        <v>394</v>
      </c>
      <c r="F313" t="s">
        <v>33</v>
      </c>
      <c r="G313" t="s">
        <v>84</v>
      </c>
      <c r="H313">
        <v>4.2</v>
      </c>
      <c r="I313">
        <v>132.05000000000001</v>
      </c>
      <c r="J313">
        <v>259</v>
      </c>
      <c r="K313" t="s">
        <v>654</v>
      </c>
      <c r="L313" t="s">
        <v>655</v>
      </c>
      <c r="M313" t="s">
        <v>694</v>
      </c>
      <c r="N313" t="s">
        <v>291</v>
      </c>
    </row>
    <row r="314" spans="1:14" x14ac:dyDescent="0.25">
      <c r="A314">
        <v>313</v>
      </c>
      <c r="B314" t="s">
        <v>292</v>
      </c>
      <c r="C314" t="s">
        <v>697</v>
      </c>
      <c r="D314" t="s">
        <v>394</v>
      </c>
      <c r="E314" t="s">
        <v>394</v>
      </c>
      <c r="F314" t="s">
        <v>33</v>
      </c>
      <c r="G314" t="s">
        <v>84</v>
      </c>
      <c r="H314">
        <v>5</v>
      </c>
      <c r="I314">
        <v>137.13999999999999</v>
      </c>
      <c r="J314">
        <v>269</v>
      </c>
      <c r="K314" t="s">
        <v>654</v>
      </c>
      <c r="L314" t="s">
        <v>655</v>
      </c>
      <c r="M314" t="s">
        <v>696</v>
      </c>
      <c r="N314" t="s">
        <v>291</v>
      </c>
    </row>
    <row r="315" spans="1:14" x14ac:dyDescent="0.25">
      <c r="A315">
        <v>314</v>
      </c>
      <c r="B315" t="s">
        <v>292</v>
      </c>
      <c r="C315" t="s">
        <v>699</v>
      </c>
      <c r="D315" t="s">
        <v>394</v>
      </c>
      <c r="E315" t="s">
        <v>394</v>
      </c>
      <c r="F315" t="s">
        <v>33</v>
      </c>
      <c r="G315" t="s">
        <v>84</v>
      </c>
      <c r="H315">
        <v>4.2</v>
      </c>
      <c r="I315">
        <v>157.54</v>
      </c>
      <c r="J315">
        <v>309</v>
      </c>
      <c r="K315" t="s">
        <v>654</v>
      </c>
      <c r="L315" t="s">
        <v>655</v>
      </c>
      <c r="M315" t="s">
        <v>698</v>
      </c>
      <c r="N315" t="s">
        <v>291</v>
      </c>
    </row>
    <row r="316" spans="1:14" x14ac:dyDescent="0.25">
      <c r="A316">
        <v>315</v>
      </c>
      <c r="B316" t="s">
        <v>292</v>
      </c>
      <c r="C316" t="s">
        <v>701</v>
      </c>
      <c r="D316" t="s">
        <v>394</v>
      </c>
      <c r="E316" t="s">
        <v>394</v>
      </c>
      <c r="F316" t="s">
        <v>33</v>
      </c>
      <c r="G316" t="s">
        <v>84</v>
      </c>
      <c r="H316">
        <v>5.5</v>
      </c>
      <c r="I316">
        <v>101.46</v>
      </c>
      <c r="J316">
        <v>199</v>
      </c>
      <c r="K316" t="s">
        <v>654</v>
      </c>
      <c r="L316" t="s">
        <v>655</v>
      </c>
      <c r="M316" t="s">
        <v>700</v>
      </c>
      <c r="N316" t="s">
        <v>291</v>
      </c>
    </row>
    <row r="317" spans="1:14" x14ac:dyDescent="0.25">
      <c r="A317">
        <v>316</v>
      </c>
      <c r="B317" t="s">
        <v>292</v>
      </c>
      <c r="C317" t="s">
        <v>703</v>
      </c>
      <c r="D317" t="s">
        <v>394</v>
      </c>
      <c r="E317" t="s">
        <v>394</v>
      </c>
      <c r="F317" t="s">
        <v>33</v>
      </c>
      <c r="G317" t="s">
        <v>84</v>
      </c>
      <c r="H317">
        <v>6</v>
      </c>
      <c r="I317">
        <v>111.65</v>
      </c>
      <c r="J317">
        <v>219</v>
      </c>
      <c r="K317" t="s">
        <v>654</v>
      </c>
      <c r="L317" t="s">
        <v>655</v>
      </c>
      <c r="M317" t="s">
        <v>702</v>
      </c>
      <c r="N317" t="s">
        <v>291</v>
      </c>
    </row>
    <row r="318" spans="1:14" x14ac:dyDescent="0.25">
      <c r="A318">
        <v>317</v>
      </c>
      <c r="B318" t="s">
        <v>292</v>
      </c>
      <c r="C318" t="s">
        <v>705</v>
      </c>
      <c r="D318" t="s">
        <v>394</v>
      </c>
      <c r="E318" t="s">
        <v>394</v>
      </c>
      <c r="F318" t="s">
        <v>33</v>
      </c>
      <c r="G318" t="s">
        <v>84</v>
      </c>
      <c r="H318">
        <v>4.5</v>
      </c>
      <c r="I318">
        <v>162.63999999999999</v>
      </c>
      <c r="J318">
        <v>319</v>
      </c>
      <c r="K318" t="s">
        <v>654</v>
      </c>
      <c r="L318" t="s">
        <v>655</v>
      </c>
      <c r="M318" t="s">
        <v>704</v>
      </c>
      <c r="N318" t="s">
        <v>291</v>
      </c>
    </row>
    <row r="319" spans="1:14" x14ac:dyDescent="0.25">
      <c r="A319">
        <v>318</v>
      </c>
      <c r="B319" t="s">
        <v>292</v>
      </c>
      <c r="C319" t="s">
        <v>707</v>
      </c>
      <c r="D319" t="s">
        <v>394</v>
      </c>
      <c r="E319" t="s">
        <v>394</v>
      </c>
      <c r="F319" t="s">
        <v>33</v>
      </c>
      <c r="G319" t="s">
        <v>84</v>
      </c>
      <c r="H319">
        <v>6</v>
      </c>
      <c r="I319">
        <v>330.99</v>
      </c>
      <c r="J319">
        <v>999</v>
      </c>
      <c r="K319" t="s">
        <v>654</v>
      </c>
      <c r="L319" t="s">
        <v>655</v>
      </c>
      <c r="M319" t="s">
        <v>706</v>
      </c>
      <c r="N319" t="s">
        <v>291</v>
      </c>
    </row>
    <row r="320" spans="1:14" x14ac:dyDescent="0.25">
      <c r="A320">
        <v>319</v>
      </c>
      <c r="B320" t="s">
        <v>292</v>
      </c>
      <c r="C320" t="s">
        <v>709</v>
      </c>
      <c r="D320" t="s">
        <v>394</v>
      </c>
      <c r="E320" t="s">
        <v>394</v>
      </c>
      <c r="F320" t="s">
        <v>33</v>
      </c>
      <c r="G320" t="s">
        <v>84</v>
      </c>
      <c r="H320">
        <v>3.3</v>
      </c>
      <c r="I320">
        <v>287.92</v>
      </c>
      <c r="J320">
        <v>869</v>
      </c>
      <c r="K320" t="s">
        <v>654</v>
      </c>
      <c r="L320" t="s">
        <v>655</v>
      </c>
      <c r="M320" t="s">
        <v>708</v>
      </c>
      <c r="N320" t="s">
        <v>291</v>
      </c>
    </row>
    <row r="321" spans="1:14" x14ac:dyDescent="0.25">
      <c r="A321">
        <v>320</v>
      </c>
      <c r="B321" t="s">
        <v>292</v>
      </c>
      <c r="C321" t="s">
        <v>711</v>
      </c>
      <c r="D321" t="s">
        <v>394</v>
      </c>
      <c r="E321" t="s">
        <v>394</v>
      </c>
      <c r="F321" t="s">
        <v>33</v>
      </c>
      <c r="G321" t="s">
        <v>84</v>
      </c>
      <c r="H321">
        <v>5.5</v>
      </c>
      <c r="I321">
        <v>321.44</v>
      </c>
      <c r="J321">
        <v>699</v>
      </c>
      <c r="K321" t="s">
        <v>654</v>
      </c>
      <c r="L321" t="s">
        <v>655</v>
      </c>
      <c r="M321" t="s">
        <v>710</v>
      </c>
      <c r="N321" t="s">
        <v>291</v>
      </c>
    </row>
    <row r="322" spans="1:14" x14ac:dyDescent="0.25">
      <c r="A322">
        <v>321</v>
      </c>
      <c r="B322" t="s">
        <v>292</v>
      </c>
      <c r="C322" t="s">
        <v>713</v>
      </c>
      <c r="D322" t="s">
        <v>394</v>
      </c>
      <c r="E322" t="s">
        <v>394</v>
      </c>
      <c r="F322" t="s">
        <v>33</v>
      </c>
      <c r="G322" t="s">
        <v>84</v>
      </c>
      <c r="H322">
        <v>3.5</v>
      </c>
      <c r="I322">
        <v>151.30000000000001</v>
      </c>
      <c r="J322">
        <v>329</v>
      </c>
      <c r="K322" t="s">
        <v>654</v>
      </c>
      <c r="L322" t="s">
        <v>655</v>
      </c>
      <c r="M322" t="s">
        <v>712</v>
      </c>
      <c r="N322" t="s">
        <v>291</v>
      </c>
    </row>
    <row r="323" spans="1:14" x14ac:dyDescent="0.25">
      <c r="A323">
        <v>322</v>
      </c>
      <c r="B323" t="s">
        <v>292</v>
      </c>
      <c r="C323" t="s">
        <v>715</v>
      </c>
      <c r="D323" t="s">
        <v>394</v>
      </c>
      <c r="E323" t="s">
        <v>394</v>
      </c>
      <c r="F323" t="s">
        <v>33</v>
      </c>
      <c r="G323" t="s">
        <v>84</v>
      </c>
      <c r="H323">
        <v>8</v>
      </c>
      <c r="I323">
        <v>169.69</v>
      </c>
      <c r="J323">
        <v>369</v>
      </c>
      <c r="K323" t="s">
        <v>654</v>
      </c>
      <c r="L323" t="s">
        <v>655</v>
      </c>
      <c r="M323" t="s">
        <v>714</v>
      </c>
      <c r="N323" t="s">
        <v>291</v>
      </c>
    </row>
    <row r="324" spans="1:14" x14ac:dyDescent="0.25">
      <c r="A324">
        <v>323</v>
      </c>
      <c r="B324" t="s">
        <v>292</v>
      </c>
      <c r="C324" t="s">
        <v>717</v>
      </c>
      <c r="D324" t="s">
        <v>394</v>
      </c>
      <c r="E324" t="s">
        <v>394</v>
      </c>
      <c r="F324" t="s">
        <v>33</v>
      </c>
      <c r="G324" t="s">
        <v>84</v>
      </c>
      <c r="H324">
        <v>4.2</v>
      </c>
      <c r="I324">
        <v>169.69</v>
      </c>
      <c r="J324">
        <v>369</v>
      </c>
      <c r="K324" t="s">
        <v>654</v>
      </c>
      <c r="L324" t="s">
        <v>655</v>
      </c>
      <c r="M324" t="s">
        <v>716</v>
      </c>
      <c r="N324" t="s">
        <v>291</v>
      </c>
    </row>
    <row r="325" spans="1:14" x14ac:dyDescent="0.25">
      <c r="A325">
        <v>324</v>
      </c>
      <c r="B325" t="s">
        <v>292</v>
      </c>
      <c r="C325" t="s">
        <v>719</v>
      </c>
      <c r="D325" t="s">
        <v>394</v>
      </c>
      <c r="E325" t="s">
        <v>394</v>
      </c>
      <c r="F325" t="s">
        <v>317</v>
      </c>
      <c r="G325" t="s">
        <v>84</v>
      </c>
      <c r="H325">
        <v>5.5</v>
      </c>
      <c r="I325">
        <v>229.93</v>
      </c>
      <c r="J325">
        <v>500</v>
      </c>
      <c r="K325" t="s">
        <v>654</v>
      </c>
      <c r="L325" t="s">
        <v>655</v>
      </c>
      <c r="M325" t="s">
        <v>718</v>
      </c>
      <c r="N325" t="s">
        <v>291</v>
      </c>
    </row>
    <row r="326" spans="1:14" x14ac:dyDescent="0.25">
      <c r="A326">
        <v>325</v>
      </c>
      <c r="B326" t="s">
        <v>292</v>
      </c>
      <c r="C326" t="s">
        <v>721</v>
      </c>
      <c r="D326" t="s">
        <v>394</v>
      </c>
      <c r="E326" t="s">
        <v>394</v>
      </c>
      <c r="F326" t="s">
        <v>317</v>
      </c>
      <c r="G326" t="s">
        <v>84</v>
      </c>
      <c r="H326">
        <v>3.5</v>
      </c>
      <c r="I326">
        <v>229.47</v>
      </c>
      <c r="J326">
        <v>499</v>
      </c>
      <c r="K326" t="s">
        <v>654</v>
      </c>
      <c r="L326" t="s">
        <v>655</v>
      </c>
      <c r="M326" t="s">
        <v>720</v>
      </c>
      <c r="N326" t="s">
        <v>291</v>
      </c>
    </row>
    <row r="327" spans="1:14" x14ac:dyDescent="0.25">
      <c r="A327">
        <v>326</v>
      </c>
      <c r="B327" t="s">
        <v>292</v>
      </c>
      <c r="C327" t="s">
        <v>723</v>
      </c>
      <c r="D327" t="s">
        <v>394</v>
      </c>
      <c r="E327" t="s">
        <v>394</v>
      </c>
      <c r="F327" t="s">
        <v>317</v>
      </c>
      <c r="G327" t="s">
        <v>84</v>
      </c>
      <c r="H327">
        <v>5.5</v>
      </c>
      <c r="I327">
        <v>152.44</v>
      </c>
      <c r="J327">
        <v>299</v>
      </c>
      <c r="K327" t="s">
        <v>654</v>
      </c>
      <c r="L327" t="s">
        <v>655</v>
      </c>
      <c r="M327" t="s">
        <v>722</v>
      </c>
      <c r="N327" t="s">
        <v>291</v>
      </c>
    </row>
    <row r="328" spans="1:14" x14ac:dyDescent="0.25">
      <c r="A328">
        <v>327</v>
      </c>
      <c r="B328" t="s">
        <v>292</v>
      </c>
      <c r="C328" t="s">
        <v>725</v>
      </c>
      <c r="D328" t="s">
        <v>394</v>
      </c>
      <c r="E328" t="s">
        <v>394</v>
      </c>
      <c r="F328" t="s">
        <v>317</v>
      </c>
      <c r="G328" t="s">
        <v>84</v>
      </c>
      <c r="H328">
        <v>4.5</v>
      </c>
      <c r="I328">
        <v>142.24</v>
      </c>
      <c r="J328">
        <v>279</v>
      </c>
      <c r="K328" t="s">
        <v>654</v>
      </c>
      <c r="L328" t="s">
        <v>655</v>
      </c>
      <c r="M328" t="s">
        <v>724</v>
      </c>
      <c r="N328" t="s">
        <v>291</v>
      </c>
    </row>
    <row r="329" spans="1:14" x14ac:dyDescent="0.25">
      <c r="A329">
        <v>328</v>
      </c>
      <c r="B329" t="s">
        <v>292</v>
      </c>
      <c r="C329" t="s">
        <v>727</v>
      </c>
      <c r="D329" t="s">
        <v>394</v>
      </c>
      <c r="E329" t="s">
        <v>394</v>
      </c>
      <c r="F329" t="s">
        <v>317</v>
      </c>
      <c r="G329" t="s">
        <v>84</v>
      </c>
      <c r="H329">
        <v>4.5</v>
      </c>
      <c r="I329">
        <v>132.05000000000001</v>
      </c>
      <c r="J329">
        <v>259</v>
      </c>
      <c r="K329" t="s">
        <v>654</v>
      </c>
      <c r="L329" t="s">
        <v>655</v>
      </c>
      <c r="M329" t="s">
        <v>726</v>
      </c>
      <c r="N329" t="s">
        <v>291</v>
      </c>
    </row>
    <row r="330" spans="1:14" x14ac:dyDescent="0.25">
      <c r="A330">
        <v>329</v>
      </c>
      <c r="B330" t="s">
        <v>292</v>
      </c>
      <c r="C330" t="s">
        <v>729</v>
      </c>
      <c r="D330" t="s">
        <v>394</v>
      </c>
      <c r="E330" t="s">
        <v>394</v>
      </c>
      <c r="F330" t="s">
        <v>317</v>
      </c>
      <c r="G330" t="s">
        <v>84</v>
      </c>
      <c r="H330">
        <v>3.5</v>
      </c>
      <c r="I330">
        <v>137.13999999999999</v>
      </c>
      <c r="J330">
        <v>269</v>
      </c>
      <c r="K330" t="s">
        <v>654</v>
      </c>
      <c r="L330" t="s">
        <v>655</v>
      </c>
      <c r="M330" t="s">
        <v>728</v>
      </c>
      <c r="N330" t="s">
        <v>291</v>
      </c>
    </row>
    <row r="331" spans="1:14" x14ac:dyDescent="0.25">
      <c r="A331">
        <v>330</v>
      </c>
      <c r="B331" t="s">
        <v>292</v>
      </c>
      <c r="C331" t="s">
        <v>731</v>
      </c>
      <c r="D331" t="s">
        <v>394</v>
      </c>
      <c r="E331" t="s">
        <v>394</v>
      </c>
      <c r="F331" t="s">
        <v>317</v>
      </c>
      <c r="G331" t="s">
        <v>84</v>
      </c>
      <c r="H331">
        <v>10</v>
      </c>
      <c r="I331">
        <v>157.54</v>
      </c>
      <c r="J331">
        <v>309</v>
      </c>
      <c r="K331" t="s">
        <v>654</v>
      </c>
      <c r="L331" t="s">
        <v>655</v>
      </c>
      <c r="M331" t="s">
        <v>730</v>
      </c>
      <c r="N331" t="s">
        <v>291</v>
      </c>
    </row>
    <row r="332" spans="1:14" x14ac:dyDescent="0.25">
      <c r="A332">
        <v>331</v>
      </c>
      <c r="B332" t="s">
        <v>292</v>
      </c>
      <c r="C332" t="s">
        <v>733</v>
      </c>
      <c r="D332" t="s">
        <v>394</v>
      </c>
      <c r="E332" t="s">
        <v>394</v>
      </c>
      <c r="F332" t="s">
        <v>317</v>
      </c>
      <c r="G332" t="s">
        <v>84</v>
      </c>
      <c r="H332">
        <v>5.5</v>
      </c>
      <c r="I332">
        <v>101.46</v>
      </c>
      <c r="J332">
        <v>199</v>
      </c>
      <c r="K332" t="s">
        <v>654</v>
      </c>
      <c r="L332" t="s">
        <v>655</v>
      </c>
      <c r="M332" t="s">
        <v>732</v>
      </c>
      <c r="N332" t="s">
        <v>291</v>
      </c>
    </row>
    <row r="333" spans="1:14" x14ac:dyDescent="0.25">
      <c r="A333">
        <v>332</v>
      </c>
      <c r="B333" t="s">
        <v>292</v>
      </c>
      <c r="C333" t="s">
        <v>735</v>
      </c>
      <c r="D333" t="s">
        <v>394</v>
      </c>
      <c r="E333" t="s">
        <v>394</v>
      </c>
      <c r="F333" t="s">
        <v>317</v>
      </c>
      <c r="G333" t="s">
        <v>84</v>
      </c>
      <c r="H333">
        <v>6</v>
      </c>
      <c r="I333">
        <v>111.65</v>
      </c>
      <c r="J333">
        <v>219</v>
      </c>
      <c r="K333" t="s">
        <v>654</v>
      </c>
      <c r="L333" t="s">
        <v>655</v>
      </c>
      <c r="M333" t="s">
        <v>734</v>
      </c>
      <c r="N333" t="s">
        <v>291</v>
      </c>
    </row>
    <row r="334" spans="1:14" x14ac:dyDescent="0.25">
      <c r="A334">
        <v>333</v>
      </c>
      <c r="B334" t="s">
        <v>292</v>
      </c>
      <c r="C334" t="s">
        <v>737</v>
      </c>
      <c r="D334" t="s">
        <v>394</v>
      </c>
      <c r="E334" t="s">
        <v>394</v>
      </c>
      <c r="F334" t="s">
        <v>317</v>
      </c>
      <c r="G334" t="s">
        <v>84</v>
      </c>
      <c r="H334">
        <v>4.8</v>
      </c>
      <c r="I334">
        <v>162.63999999999999</v>
      </c>
      <c r="J334">
        <v>319</v>
      </c>
      <c r="K334" t="s">
        <v>654</v>
      </c>
      <c r="L334" t="s">
        <v>655</v>
      </c>
      <c r="M334" t="s">
        <v>736</v>
      </c>
      <c r="N334" t="s">
        <v>291</v>
      </c>
    </row>
    <row r="335" spans="1:14" x14ac:dyDescent="0.25">
      <c r="A335">
        <v>334</v>
      </c>
      <c r="B335" t="s">
        <v>292</v>
      </c>
      <c r="C335" t="s">
        <v>739</v>
      </c>
      <c r="D335" t="s">
        <v>394</v>
      </c>
      <c r="E335" t="s">
        <v>394</v>
      </c>
      <c r="F335" t="s">
        <v>317</v>
      </c>
      <c r="G335" t="s">
        <v>84</v>
      </c>
      <c r="H335">
        <v>4.7</v>
      </c>
      <c r="I335">
        <v>330.99</v>
      </c>
      <c r="J335">
        <v>999</v>
      </c>
      <c r="K335" t="s">
        <v>654</v>
      </c>
      <c r="L335" t="s">
        <v>655</v>
      </c>
      <c r="M335" t="s">
        <v>738</v>
      </c>
      <c r="N335" t="s">
        <v>291</v>
      </c>
    </row>
    <row r="336" spans="1:14" x14ac:dyDescent="0.25">
      <c r="A336">
        <v>335</v>
      </c>
      <c r="B336" t="s">
        <v>292</v>
      </c>
      <c r="C336" t="s">
        <v>741</v>
      </c>
      <c r="D336" t="s">
        <v>394</v>
      </c>
      <c r="E336" t="s">
        <v>394</v>
      </c>
      <c r="F336" t="s">
        <v>317</v>
      </c>
      <c r="G336" t="s">
        <v>84</v>
      </c>
      <c r="H336">
        <v>4.5</v>
      </c>
      <c r="I336">
        <v>287.92</v>
      </c>
      <c r="J336">
        <v>869</v>
      </c>
      <c r="K336" t="s">
        <v>654</v>
      </c>
      <c r="L336" t="s">
        <v>655</v>
      </c>
      <c r="M336" t="s">
        <v>740</v>
      </c>
      <c r="N336" t="s">
        <v>291</v>
      </c>
    </row>
    <row r="337" spans="1:14" x14ac:dyDescent="0.25">
      <c r="A337">
        <v>336</v>
      </c>
      <c r="B337" t="s">
        <v>292</v>
      </c>
      <c r="C337" t="s">
        <v>743</v>
      </c>
      <c r="D337" t="s">
        <v>394</v>
      </c>
      <c r="E337" t="s">
        <v>394</v>
      </c>
      <c r="F337" t="s">
        <v>317</v>
      </c>
      <c r="G337" t="s">
        <v>84</v>
      </c>
      <c r="H337">
        <v>5.5</v>
      </c>
      <c r="I337">
        <v>321.44</v>
      </c>
      <c r="J337">
        <v>699</v>
      </c>
      <c r="K337" t="s">
        <v>654</v>
      </c>
      <c r="L337" t="s">
        <v>655</v>
      </c>
      <c r="M337" t="s">
        <v>742</v>
      </c>
      <c r="N337" t="s">
        <v>291</v>
      </c>
    </row>
    <row r="338" spans="1:14" x14ac:dyDescent="0.25">
      <c r="A338">
        <v>337</v>
      </c>
      <c r="B338" t="s">
        <v>292</v>
      </c>
      <c r="C338" t="s">
        <v>745</v>
      </c>
      <c r="D338" t="s">
        <v>394</v>
      </c>
      <c r="E338" t="s">
        <v>394</v>
      </c>
      <c r="F338" t="s">
        <v>317</v>
      </c>
      <c r="G338" t="s">
        <v>84</v>
      </c>
      <c r="H338">
        <v>3.5</v>
      </c>
      <c r="I338">
        <v>151.30000000000001</v>
      </c>
      <c r="J338">
        <v>329</v>
      </c>
      <c r="K338" t="s">
        <v>654</v>
      </c>
      <c r="L338" t="s">
        <v>655</v>
      </c>
      <c r="M338" t="s">
        <v>744</v>
      </c>
      <c r="N338" t="s">
        <v>291</v>
      </c>
    </row>
    <row r="339" spans="1:14" x14ac:dyDescent="0.25">
      <c r="A339">
        <v>338</v>
      </c>
      <c r="B339" t="s">
        <v>753</v>
      </c>
      <c r="C339" t="s">
        <v>747</v>
      </c>
      <c r="D339" t="s">
        <v>748</v>
      </c>
      <c r="E339" t="s">
        <v>749</v>
      </c>
      <c r="F339" t="s">
        <v>52</v>
      </c>
      <c r="G339" t="s">
        <v>84</v>
      </c>
      <c r="H339">
        <v>6.5</v>
      </c>
      <c r="I339">
        <v>397.25</v>
      </c>
      <c r="J339">
        <v>1199</v>
      </c>
      <c r="K339" t="s">
        <v>750</v>
      </c>
      <c r="L339" t="s">
        <v>751</v>
      </c>
      <c r="M339" t="s">
        <v>746</v>
      </c>
      <c r="N339" t="s">
        <v>752</v>
      </c>
    </row>
    <row r="340" spans="1:14" x14ac:dyDescent="0.25">
      <c r="A340">
        <v>339</v>
      </c>
      <c r="B340" t="s">
        <v>753</v>
      </c>
      <c r="C340" t="s">
        <v>755</v>
      </c>
      <c r="D340" t="s">
        <v>748</v>
      </c>
      <c r="E340" t="s">
        <v>749</v>
      </c>
      <c r="F340" t="s">
        <v>52</v>
      </c>
      <c r="G340" t="s">
        <v>84</v>
      </c>
      <c r="H340">
        <v>2.8</v>
      </c>
      <c r="I340">
        <v>404.63</v>
      </c>
      <c r="J340">
        <v>879.9</v>
      </c>
      <c r="K340" t="s">
        <v>750</v>
      </c>
      <c r="L340" t="s">
        <v>751</v>
      </c>
      <c r="M340" t="s">
        <v>754</v>
      </c>
      <c r="N340" t="s">
        <v>752</v>
      </c>
    </row>
    <row r="341" spans="1:14" x14ac:dyDescent="0.25">
      <c r="A341">
        <v>340</v>
      </c>
      <c r="B341" t="s">
        <v>753</v>
      </c>
      <c r="C341" t="s">
        <v>757</v>
      </c>
      <c r="D341" t="s">
        <v>748</v>
      </c>
      <c r="E341" t="s">
        <v>749</v>
      </c>
      <c r="F341" t="s">
        <v>52</v>
      </c>
      <c r="G341" t="s">
        <v>84</v>
      </c>
      <c r="H341">
        <v>5.5</v>
      </c>
      <c r="I341">
        <v>376.63</v>
      </c>
      <c r="J341">
        <v>819</v>
      </c>
      <c r="K341" t="s">
        <v>750</v>
      </c>
      <c r="L341" t="s">
        <v>751</v>
      </c>
      <c r="M341" t="s">
        <v>756</v>
      </c>
      <c r="N341" t="s">
        <v>752</v>
      </c>
    </row>
    <row r="342" spans="1:14" x14ac:dyDescent="0.25">
      <c r="A342">
        <v>341</v>
      </c>
      <c r="B342" t="s">
        <v>753</v>
      </c>
      <c r="C342" t="s">
        <v>759</v>
      </c>
      <c r="D342" t="s">
        <v>748</v>
      </c>
      <c r="E342" t="s">
        <v>749</v>
      </c>
      <c r="F342" t="s">
        <v>52</v>
      </c>
      <c r="G342" t="s">
        <v>84</v>
      </c>
      <c r="H342">
        <v>2.2000000000000002</v>
      </c>
      <c r="I342">
        <v>444.69</v>
      </c>
      <c r="J342">
        <v>967</v>
      </c>
      <c r="K342" t="s">
        <v>750</v>
      </c>
      <c r="L342" t="s">
        <v>751</v>
      </c>
      <c r="M342" t="s">
        <v>758</v>
      </c>
      <c r="N342" t="s">
        <v>752</v>
      </c>
    </row>
    <row r="343" spans="1:14" x14ac:dyDescent="0.25">
      <c r="A343">
        <v>342</v>
      </c>
      <c r="B343" t="s">
        <v>753</v>
      </c>
      <c r="C343" t="s">
        <v>761</v>
      </c>
      <c r="D343" t="s">
        <v>748</v>
      </c>
      <c r="E343" t="s">
        <v>749</v>
      </c>
      <c r="F343" t="s">
        <v>52</v>
      </c>
      <c r="G343" t="s">
        <v>84</v>
      </c>
      <c r="H343">
        <v>6.5</v>
      </c>
      <c r="I343">
        <v>275.45999999999998</v>
      </c>
      <c r="J343">
        <v>599</v>
      </c>
      <c r="K343" t="s">
        <v>750</v>
      </c>
      <c r="L343" t="s">
        <v>751</v>
      </c>
      <c r="M343" t="s">
        <v>760</v>
      </c>
      <c r="N343" t="s">
        <v>752</v>
      </c>
    </row>
    <row r="344" spans="1:14" x14ac:dyDescent="0.25">
      <c r="A344">
        <v>343</v>
      </c>
      <c r="B344" t="s">
        <v>753</v>
      </c>
      <c r="C344" t="s">
        <v>763</v>
      </c>
      <c r="D344" t="s">
        <v>748</v>
      </c>
      <c r="E344" t="s">
        <v>749</v>
      </c>
      <c r="F344" t="s">
        <v>52</v>
      </c>
      <c r="G344" t="s">
        <v>84</v>
      </c>
      <c r="H344">
        <v>3.2</v>
      </c>
      <c r="I344">
        <v>364.12</v>
      </c>
      <c r="J344">
        <v>1099</v>
      </c>
      <c r="K344" t="s">
        <v>750</v>
      </c>
      <c r="L344" t="s">
        <v>751</v>
      </c>
      <c r="M344" t="s">
        <v>762</v>
      </c>
      <c r="N344" t="s">
        <v>752</v>
      </c>
    </row>
    <row r="345" spans="1:14" x14ac:dyDescent="0.25">
      <c r="A345">
        <v>344</v>
      </c>
      <c r="B345" t="s">
        <v>753</v>
      </c>
      <c r="C345" t="s">
        <v>765</v>
      </c>
      <c r="D345" t="s">
        <v>748</v>
      </c>
      <c r="E345" t="s">
        <v>749</v>
      </c>
      <c r="F345" t="s">
        <v>44</v>
      </c>
      <c r="G345" t="s">
        <v>84</v>
      </c>
      <c r="H345">
        <v>6.5</v>
      </c>
      <c r="I345">
        <v>186.6</v>
      </c>
      <c r="J345">
        <v>366</v>
      </c>
      <c r="K345" t="s">
        <v>750</v>
      </c>
      <c r="L345" t="s">
        <v>751</v>
      </c>
      <c r="M345" t="s">
        <v>764</v>
      </c>
      <c r="N345" t="s">
        <v>752</v>
      </c>
    </row>
    <row r="346" spans="1:14" x14ac:dyDescent="0.25">
      <c r="A346">
        <v>345</v>
      </c>
      <c r="B346" t="s">
        <v>753</v>
      </c>
      <c r="C346" t="s">
        <v>767</v>
      </c>
      <c r="D346" t="s">
        <v>748</v>
      </c>
      <c r="E346" t="s">
        <v>749</v>
      </c>
      <c r="F346" t="s">
        <v>44</v>
      </c>
      <c r="G346" t="s">
        <v>84</v>
      </c>
      <c r="H346">
        <v>3.8</v>
      </c>
      <c r="I346">
        <v>321.44</v>
      </c>
      <c r="J346">
        <v>699</v>
      </c>
      <c r="K346" t="s">
        <v>750</v>
      </c>
      <c r="L346" t="s">
        <v>751</v>
      </c>
      <c r="M346" t="s">
        <v>766</v>
      </c>
      <c r="N346" t="s">
        <v>752</v>
      </c>
    </row>
    <row r="347" spans="1:14" x14ac:dyDescent="0.25">
      <c r="A347">
        <v>346</v>
      </c>
      <c r="B347" t="s">
        <v>753</v>
      </c>
      <c r="C347" t="s">
        <v>769</v>
      </c>
      <c r="D347" t="s">
        <v>748</v>
      </c>
      <c r="E347" t="s">
        <v>749</v>
      </c>
      <c r="F347" t="s">
        <v>44</v>
      </c>
      <c r="G347" t="s">
        <v>84</v>
      </c>
      <c r="H347">
        <v>4.2</v>
      </c>
      <c r="I347">
        <v>303.05</v>
      </c>
      <c r="J347">
        <v>659</v>
      </c>
      <c r="K347" t="s">
        <v>750</v>
      </c>
      <c r="L347" t="s">
        <v>751</v>
      </c>
      <c r="M347" t="s">
        <v>768</v>
      </c>
      <c r="N347" t="s">
        <v>752</v>
      </c>
    </row>
    <row r="348" spans="1:14" x14ac:dyDescent="0.25">
      <c r="A348">
        <v>347</v>
      </c>
      <c r="B348" t="s">
        <v>753</v>
      </c>
      <c r="C348" t="s">
        <v>771</v>
      </c>
      <c r="D348" t="s">
        <v>748</v>
      </c>
      <c r="E348" t="s">
        <v>749</v>
      </c>
      <c r="F348" t="s">
        <v>44</v>
      </c>
      <c r="G348" t="s">
        <v>84</v>
      </c>
      <c r="H348">
        <v>6</v>
      </c>
      <c r="I348">
        <v>269.48</v>
      </c>
      <c r="J348">
        <v>586</v>
      </c>
      <c r="K348" t="s">
        <v>750</v>
      </c>
      <c r="L348" t="s">
        <v>751</v>
      </c>
      <c r="M348" t="s">
        <v>770</v>
      </c>
      <c r="N348" t="s">
        <v>752</v>
      </c>
    </row>
    <row r="349" spans="1:14" x14ac:dyDescent="0.25">
      <c r="A349">
        <v>348</v>
      </c>
      <c r="B349" t="s">
        <v>753</v>
      </c>
      <c r="C349" t="s">
        <v>773</v>
      </c>
      <c r="D349" t="s">
        <v>748</v>
      </c>
      <c r="E349" t="s">
        <v>749</v>
      </c>
      <c r="F349" t="s">
        <v>44</v>
      </c>
      <c r="G349" t="s">
        <v>84</v>
      </c>
      <c r="H349">
        <v>5.5</v>
      </c>
      <c r="I349">
        <v>348.58</v>
      </c>
      <c r="J349">
        <v>758</v>
      </c>
      <c r="K349" t="s">
        <v>750</v>
      </c>
      <c r="L349" t="s">
        <v>751</v>
      </c>
      <c r="M349" t="s">
        <v>772</v>
      </c>
      <c r="N349" t="s">
        <v>752</v>
      </c>
    </row>
    <row r="350" spans="1:14" x14ac:dyDescent="0.25">
      <c r="A350">
        <v>349</v>
      </c>
      <c r="B350" t="s">
        <v>753</v>
      </c>
      <c r="C350" t="s">
        <v>775</v>
      </c>
      <c r="D350" t="s">
        <v>748</v>
      </c>
      <c r="E350" t="s">
        <v>749</v>
      </c>
      <c r="F350" t="s">
        <v>44</v>
      </c>
      <c r="G350" t="s">
        <v>84</v>
      </c>
      <c r="H350">
        <v>5.0999999999999996</v>
      </c>
      <c r="I350">
        <v>195.26</v>
      </c>
      <c r="J350">
        <v>383</v>
      </c>
      <c r="K350" t="s">
        <v>750</v>
      </c>
      <c r="L350" t="s">
        <v>751</v>
      </c>
      <c r="M350" t="s">
        <v>774</v>
      </c>
      <c r="N350" t="s">
        <v>752</v>
      </c>
    </row>
    <row r="351" spans="1:14" x14ac:dyDescent="0.25">
      <c r="A351">
        <v>350</v>
      </c>
      <c r="B351" t="s">
        <v>753</v>
      </c>
      <c r="C351" t="s">
        <v>777</v>
      </c>
      <c r="D351" t="s">
        <v>748</v>
      </c>
      <c r="E351" t="s">
        <v>749</v>
      </c>
      <c r="F351" t="s">
        <v>33</v>
      </c>
      <c r="G351" t="s">
        <v>84</v>
      </c>
      <c r="H351">
        <v>5.4</v>
      </c>
      <c r="I351">
        <v>203.42</v>
      </c>
      <c r="J351">
        <v>399</v>
      </c>
      <c r="K351" t="s">
        <v>750</v>
      </c>
      <c r="L351" t="s">
        <v>751</v>
      </c>
      <c r="M351" t="s">
        <v>776</v>
      </c>
      <c r="N351" t="s">
        <v>752</v>
      </c>
    </row>
    <row r="352" spans="1:14" x14ac:dyDescent="0.25">
      <c r="A352">
        <v>351</v>
      </c>
      <c r="B352" t="s">
        <v>753</v>
      </c>
      <c r="C352" t="s">
        <v>779</v>
      </c>
      <c r="D352" t="s">
        <v>748</v>
      </c>
      <c r="E352" t="s">
        <v>749</v>
      </c>
      <c r="F352" t="s">
        <v>33</v>
      </c>
      <c r="G352" t="s">
        <v>84</v>
      </c>
      <c r="H352">
        <v>5.5</v>
      </c>
      <c r="I352">
        <v>171.3</v>
      </c>
      <c r="J352">
        <v>336</v>
      </c>
      <c r="K352" t="s">
        <v>750</v>
      </c>
      <c r="L352" t="s">
        <v>751</v>
      </c>
      <c r="M352" t="s">
        <v>778</v>
      </c>
      <c r="N352" t="s">
        <v>752</v>
      </c>
    </row>
    <row r="353" spans="1:14" x14ac:dyDescent="0.25">
      <c r="A353">
        <v>352</v>
      </c>
      <c r="B353" t="s">
        <v>753</v>
      </c>
      <c r="C353" t="s">
        <v>781</v>
      </c>
      <c r="D353" t="s">
        <v>748</v>
      </c>
      <c r="E353" t="s">
        <v>749</v>
      </c>
      <c r="F353" t="s">
        <v>33</v>
      </c>
      <c r="G353" t="s">
        <v>84</v>
      </c>
      <c r="H353">
        <v>5.2</v>
      </c>
      <c r="I353">
        <v>163.15</v>
      </c>
      <c r="J353">
        <v>320</v>
      </c>
      <c r="K353" t="s">
        <v>750</v>
      </c>
      <c r="L353" t="s">
        <v>751</v>
      </c>
      <c r="M353" t="s">
        <v>780</v>
      </c>
      <c r="N353" t="s">
        <v>752</v>
      </c>
    </row>
    <row r="354" spans="1:14" x14ac:dyDescent="0.25">
      <c r="A354">
        <v>353</v>
      </c>
      <c r="B354" t="s">
        <v>753</v>
      </c>
      <c r="C354" t="s">
        <v>783</v>
      </c>
      <c r="D354" t="s">
        <v>748</v>
      </c>
      <c r="E354" t="s">
        <v>749</v>
      </c>
      <c r="F354" t="s">
        <v>33</v>
      </c>
      <c r="G354" t="s">
        <v>84</v>
      </c>
      <c r="H354">
        <v>4.9000000000000004</v>
      </c>
      <c r="I354">
        <v>196.23</v>
      </c>
      <c r="J354">
        <v>384.9</v>
      </c>
      <c r="K354" t="s">
        <v>750</v>
      </c>
      <c r="L354" t="s">
        <v>751</v>
      </c>
      <c r="M354" t="s">
        <v>782</v>
      </c>
      <c r="N354" t="s">
        <v>752</v>
      </c>
    </row>
    <row r="355" spans="1:14" x14ac:dyDescent="0.25">
      <c r="A355">
        <v>354</v>
      </c>
      <c r="B355" t="s">
        <v>753</v>
      </c>
      <c r="C355" t="s">
        <v>785</v>
      </c>
      <c r="D355" t="s">
        <v>748</v>
      </c>
      <c r="E355" t="s">
        <v>749</v>
      </c>
      <c r="F355" t="s">
        <v>33</v>
      </c>
      <c r="G355" t="s">
        <v>84</v>
      </c>
      <c r="H355">
        <v>6.4</v>
      </c>
      <c r="I355">
        <v>195.24</v>
      </c>
      <c r="J355">
        <v>382.95</v>
      </c>
      <c r="K355" t="s">
        <v>750</v>
      </c>
      <c r="L355" t="s">
        <v>751</v>
      </c>
      <c r="M355" t="s">
        <v>784</v>
      </c>
      <c r="N355" t="s">
        <v>752</v>
      </c>
    </row>
    <row r="356" spans="1:14" x14ac:dyDescent="0.25">
      <c r="A356">
        <v>355</v>
      </c>
      <c r="B356" t="s">
        <v>753</v>
      </c>
      <c r="C356" t="s">
        <v>787</v>
      </c>
      <c r="D356" t="s">
        <v>748</v>
      </c>
      <c r="E356" t="s">
        <v>749</v>
      </c>
      <c r="F356" t="s">
        <v>33</v>
      </c>
      <c r="G356" t="s">
        <v>84</v>
      </c>
      <c r="H356">
        <v>2.7</v>
      </c>
      <c r="I356">
        <v>185.32</v>
      </c>
      <c r="J356">
        <v>363.5</v>
      </c>
      <c r="K356" t="s">
        <v>750</v>
      </c>
      <c r="L356" t="s">
        <v>751</v>
      </c>
      <c r="M356" t="s">
        <v>786</v>
      </c>
      <c r="N356" t="s">
        <v>752</v>
      </c>
    </row>
    <row r="357" spans="1:14" x14ac:dyDescent="0.25">
      <c r="A357">
        <v>356</v>
      </c>
      <c r="B357" t="s">
        <v>753</v>
      </c>
      <c r="C357" t="s">
        <v>789</v>
      </c>
      <c r="D357" t="s">
        <v>748</v>
      </c>
      <c r="E357" t="s">
        <v>749</v>
      </c>
      <c r="F357" t="s">
        <v>49</v>
      </c>
      <c r="G357" t="s">
        <v>84</v>
      </c>
      <c r="H357">
        <v>3.8</v>
      </c>
      <c r="I357">
        <v>210.11</v>
      </c>
      <c r="J357">
        <v>456.9</v>
      </c>
      <c r="K357" t="s">
        <v>750</v>
      </c>
      <c r="L357" t="s">
        <v>751</v>
      </c>
      <c r="M357" t="s">
        <v>788</v>
      </c>
      <c r="N357" t="s">
        <v>752</v>
      </c>
    </row>
    <row r="358" spans="1:14" x14ac:dyDescent="0.25">
      <c r="A358">
        <v>357</v>
      </c>
      <c r="B358" t="s">
        <v>753</v>
      </c>
      <c r="C358" t="s">
        <v>791</v>
      </c>
      <c r="D358" t="s">
        <v>748</v>
      </c>
      <c r="E358" t="s">
        <v>749</v>
      </c>
      <c r="F358" t="s">
        <v>49</v>
      </c>
      <c r="G358" t="s">
        <v>84</v>
      </c>
      <c r="H358">
        <v>5.0999999999999996</v>
      </c>
      <c r="I358">
        <v>168.24</v>
      </c>
      <c r="J358">
        <v>330</v>
      </c>
      <c r="K358" t="s">
        <v>750</v>
      </c>
      <c r="L358" t="s">
        <v>751</v>
      </c>
      <c r="M358" t="s">
        <v>790</v>
      </c>
      <c r="N358" t="s">
        <v>752</v>
      </c>
    </row>
    <row r="359" spans="1:14" x14ac:dyDescent="0.25">
      <c r="A359">
        <v>358</v>
      </c>
      <c r="B359" t="s">
        <v>753</v>
      </c>
      <c r="C359" t="s">
        <v>793</v>
      </c>
      <c r="D359" t="s">
        <v>748</v>
      </c>
      <c r="E359" t="s">
        <v>749</v>
      </c>
      <c r="F359" t="s">
        <v>49</v>
      </c>
      <c r="G359" t="s">
        <v>84</v>
      </c>
      <c r="H359">
        <v>5.0999999999999996</v>
      </c>
      <c r="I359">
        <v>166.2</v>
      </c>
      <c r="J359">
        <v>326</v>
      </c>
      <c r="K359" t="s">
        <v>750</v>
      </c>
      <c r="L359" t="s">
        <v>751</v>
      </c>
      <c r="M359" t="s">
        <v>792</v>
      </c>
      <c r="N359" t="s">
        <v>752</v>
      </c>
    </row>
    <row r="360" spans="1:14" x14ac:dyDescent="0.25">
      <c r="A360">
        <v>359</v>
      </c>
      <c r="B360" t="s">
        <v>753</v>
      </c>
      <c r="C360" t="s">
        <v>795</v>
      </c>
      <c r="D360" t="s">
        <v>748</v>
      </c>
      <c r="E360" t="s">
        <v>749</v>
      </c>
      <c r="F360" t="s">
        <v>49</v>
      </c>
      <c r="G360" t="s">
        <v>84</v>
      </c>
      <c r="H360">
        <v>5.0999999999999996</v>
      </c>
      <c r="I360">
        <v>187.62</v>
      </c>
      <c r="J360">
        <v>368</v>
      </c>
      <c r="K360" t="s">
        <v>750</v>
      </c>
      <c r="L360" t="s">
        <v>751</v>
      </c>
      <c r="M360" t="s">
        <v>794</v>
      </c>
      <c r="N360" t="s">
        <v>752</v>
      </c>
    </row>
    <row r="361" spans="1:14" x14ac:dyDescent="0.25">
      <c r="A361">
        <v>360</v>
      </c>
      <c r="B361" t="s">
        <v>753</v>
      </c>
      <c r="C361" t="s">
        <v>797</v>
      </c>
      <c r="D361" t="s">
        <v>748</v>
      </c>
      <c r="E361" t="s">
        <v>749</v>
      </c>
      <c r="F361" t="s">
        <v>49</v>
      </c>
      <c r="G361" t="s">
        <v>84</v>
      </c>
      <c r="H361">
        <v>5.0999999999999996</v>
      </c>
      <c r="I361">
        <v>193.74</v>
      </c>
      <c r="J361">
        <v>380</v>
      </c>
      <c r="K361" t="s">
        <v>750</v>
      </c>
      <c r="L361" t="s">
        <v>751</v>
      </c>
      <c r="M361" t="s">
        <v>796</v>
      </c>
      <c r="N361" t="s">
        <v>752</v>
      </c>
    </row>
    <row r="362" spans="1:14" x14ac:dyDescent="0.25">
      <c r="A362">
        <v>361</v>
      </c>
      <c r="B362" t="s">
        <v>753</v>
      </c>
      <c r="C362" t="s">
        <v>799</v>
      </c>
      <c r="D362" t="s">
        <v>748</v>
      </c>
      <c r="E362" t="s">
        <v>749</v>
      </c>
      <c r="F362" t="s">
        <v>49</v>
      </c>
      <c r="G362" t="s">
        <v>84</v>
      </c>
      <c r="H362">
        <v>5.0999999999999996</v>
      </c>
      <c r="I362">
        <v>198.32</v>
      </c>
      <c r="J362">
        <v>389</v>
      </c>
      <c r="K362" t="s">
        <v>750</v>
      </c>
      <c r="L362" t="s">
        <v>751</v>
      </c>
      <c r="M362" t="s">
        <v>798</v>
      </c>
      <c r="N362" t="s">
        <v>752</v>
      </c>
    </row>
    <row r="363" spans="1:14" x14ac:dyDescent="0.25">
      <c r="A363">
        <v>362</v>
      </c>
      <c r="B363" t="s">
        <v>753</v>
      </c>
      <c r="C363" t="s">
        <v>801</v>
      </c>
      <c r="D363" t="s">
        <v>287</v>
      </c>
      <c r="E363" t="s">
        <v>287</v>
      </c>
      <c r="F363" t="s">
        <v>52</v>
      </c>
      <c r="G363" t="s">
        <v>84</v>
      </c>
      <c r="H363">
        <v>5.5</v>
      </c>
      <c r="I363">
        <v>430.38</v>
      </c>
      <c r="J363">
        <v>1299</v>
      </c>
      <c r="K363" t="s">
        <v>750</v>
      </c>
      <c r="L363" t="s">
        <v>751</v>
      </c>
      <c r="M363" t="s">
        <v>800</v>
      </c>
      <c r="N363" t="s">
        <v>752</v>
      </c>
    </row>
    <row r="364" spans="1:14" x14ac:dyDescent="0.25">
      <c r="A364">
        <v>363</v>
      </c>
      <c r="B364" t="s">
        <v>753</v>
      </c>
      <c r="C364" t="s">
        <v>803</v>
      </c>
      <c r="D364" t="s">
        <v>287</v>
      </c>
      <c r="E364" t="s">
        <v>287</v>
      </c>
      <c r="F364" t="s">
        <v>52</v>
      </c>
      <c r="G364" t="s">
        <v>84</v>
      </c>
      <c r="H364">
        <v>6.8</v>
      </c>
      <c r="I364">
        <v>321.44</v>
      </c>
      <c r="J364">
        <v>699</v>
      </c>
      <c r="K364" t="s">
        <v>750</v>
      </c>
      <c r="L364" t="s">
        <v>751</v>
      </c>
      <c r="M364" t="s">
        <v>802</v>
      </c>
      <c r="N364" t="s">
        <v>752</v>
      </c>
    </row>
    <row r="365" spans="1:14" x14ac:dyDescent="0.25">
      <c r="A365">
        <v>364</v>
      </c>
      <c r="B365" t="s">
        <v>753</v>
      </c>
      <c r="C365" t="s">
        <v>805</v>
      </c>
      <c r="D365" t="s">
        <v>287</v>
      </c>
      <c r="E365" t="s">
        <v>287</v>
      </c>
      <c r="F365" t="s">
        <v>52</v>
      </c>
      <c r="G365" t="s">
        <v>84</v>
      </c>
      <c r="H365">
        <v>10.6</v>
      </c>
      <c r="I365">
        <v>195.24</v>
      </c>
      <c r="J365">
        <v>382.95</v>
      </c>
      <c r="K365" t="s">
        <v>750</v>
      </c>
      <c r="L365" t="s">
        <v>751</v>
      </c>
      <c r="M365" t="s">
        <v>804</v>
      </c>
      <c r="N365" t="s">
        <v>752</v>
      </c>
    </row>
    <row r="366" spans="1:14" x14ac:dyDescent="0.25">
      <c r="A366">
        <v>365</v>
      </c>
      <c r="B366" t="s">
        <v>753</v>
      </c>
      <c r="C366" t="s">
        <v>807</v>
      </c>
      <c r="D366" t="s">
        <v>287</v>
      </c>
      <c r="E366" t="s">
        <v>287</v>
      </c>
      <c r="F366" t="s">
        <v>52</v>
      </c>
      <c r="G366" t="s">
        <v>84</v>
      </c>
      <c r="H366">
        <v>2.8</v>
      </c>
      <c r="I366">
        <v>275.45999999999998</v>
      </c>
      <c r="J366">
        <v>599</v>
      </c>
      <c r="K366" t="s">
        <v>750</v>
      </c>
      <c r="L366" t="s">
        <v>751</v>
      </c>
      <c r="M366" t="s">
        <v>806</v>
      </c>
      <c r="N366" t="s">
        <v>752</v>
      </c>
    </row>
    <row r="367" spans="1:14" x14ac:dyDescent="0.25">
      <c r="A367">
        <v>366</v>
      </c>
      <c r="B367" t="s">
        <v>753</v>
      </c>
      <c r="C367" t="s">
        <v>809</v>
      </c>
      <c r="D367" t="s">
        <v>287</v>
      </c>
      <c r="E367" t="s">
        <v>287</v>
      </c>
      <c r="F367" t="s">
        <v>52</v>
      </c>
      <c r="G367" t="s">
        <v>84</v>
      </c>
      <c r="H367">
        <v>7.2</v>
      </c>
      <c r="I367">
        <v>348.58</v>
      </c>
      <c r="J367">
        <v>758</v>
      </c>
      <c r="K367" t="s">
        <v>750</v>
      </c>
      <c r="L367" t="s">
        <v>751</v>
      </c>
      <c r="M367" t="s">
        <v>808</v>
      </c>
      <c r="N367" t="s">
        <v>752</v>
      </c>
    </row>
    <row r="368" spans="1:14" x14ac:dyDescent="0.25">
      <c r="A368">
        <v>367</v>
      </c>
      <c r="B368" t="s">
        <v>753</v>
      </c>
      <c r="C368" t="s">
        <v>811</v>
      </c>
      <c r="D368" t="s">
        <v>287</v>
      </c>
      <c r="E368" t="s">
        <v>287</v>
      </c>
      <c r="F368" t="s">
        <v>52</v>
      </c>
      <c r="G368" t="s">
        <v>84</v>
      </c>
      <c r="H368">
        <v>10.6</v>
      </c>
      <c r="I368">
        <v>166.2</v>
      </c>
      <c r="J368">
        <v>326</v>
      </c>
      <c r="K368" t="s">
        <v>750</v>
      </c>
      <c r="L368" t="s">
        <v>751</v>
      </c>
      <c r="M368" t="s">
        <v>810</v>
      </c>
      <c r="N368" t="s">
        <v>752</v>
      </c>
    </row>
    <row r="369" spans="1:14" x14ac:dyDescent="0.25">
      <c r="A369">
        <v>368</v>
      </c>
      <c r="B369" t="s">
        <v>753</v>
      </c>
      <c r="C369" t="s">
        <v>813</v>
      </c>
      <c r="D369" t="s">
        <v>287</v>
      </c>
      <c r="E369" t="s">
        <v>287</v>
      </c>
      <c r="F369" t="s">
        <v>44</v>
      </c>
      <c r="G369" t="s">
        <v>84</v>
      </c>
      <c r="H369">
        <v>3</v>
      </c>
      <c r="I369">
        <v>430.38</v>
      </c>
      <c r="J369">
        <v>1299</v>
      </c>
      <c r="K369" t="s">
        <v>750</v>
      </c>
      <c r="L369" t="s">
        <v>751</v>
      </c>
      <c r="M369" t="s">
        <v>812</v>
      </c>
      <c r="N369" t="s">
        <v>752</v>
      </c>
    </row>
    <row r="370" spans="1:14" x14ac:dyDescent="0.25">
      <c r="A370">
        <v>369</v>
      </c>
      <c r="B370" t="s">
        <v>753</v>
      </c>
      <c r="C370" t="s">
        <v>815</v>
      </c>
      <c r="D370" t="s">
        <v>287</v>
      </c>
      <c r="E370" t="s">
        <v>287</v>
      </c>
      <c r="F370" t="s">
        <v>44</v>
      </c>
      <c r="G370" t="s">
        <v>84</v>
      </c>
      <c r="H370">
        <v>6</v>
      </c>
      <c r="I370">
        <v>321.44</v>
      </c>
      <c r="J370">
        <v>699</v>
      </c>
      <c r="K370" t="s">
        <v>750</v>
      </c>
      <c r="L370" t="s">
        <v>751</v>
      </c>
      <c r="M370" t="s">
        <v>814</v>
      </c>
      <c r="N370" t="s">
        <v>752</v>
      </c>
    </row>
    <row r="371" spans="1:14" x14ac:dyDescent="0.25">
      <c r="A371">
        <v>370</v>
      </c>
      <c r="B371" t="s">
        <v>753</v>
      </c>
      <c r="C371" t="s">
        <v>817</v>
      </c>
      <c r="D371" t="s">
        <v>287</v>
      </c>
      <c r="E371" t="s">
        <v>287</v>
      </c>
      <c r="F371" t="s">
        <v>44</v>
      </c>
      <c r="G371" t="s">
        <v>84</v>
      </c>
      <c r="H371">
        <v>2.7</v>
      </c>
      <c r="I371">
        <v>195.24</v>
      </c>
      <c r="J371">
        <v>382.95</v>
      </c>
      <c r="K371" t="s">
        <v>750</v>
      </c>
      <c r="L371" t="s">
        <v>751</v>
      </c>
      <c r="M371" t="s">
        <v>816</v>
      </c>
      <c r="N371" t="s">
        <v>752</v>
      </c>
    </row>
    <row r="372" spans="1:14" x14ac:dyDescent="0.25">
      <c r="A372">
        <v>371</v>
      </c>
      <c r="B372" t="s">
        <v>753</v>
      </c>
      <c r="C372" t="s">
        <v>819</v>
      </c>
      <c r="D372" t="s">
        <v>287</v>
      </c>
      <c r="E372" t="s">
        <v>287</v>
      </c>
      <c r="F372" t="s">
        <v>44</v>
      </c>
      <c r="G372" t="s">
        <v>84</v>
      </c>
      <c r="H372">
        <v>6.5</v>
      </c>
      <c r="I372">
        <v>275.45999999999998</v>
      </c>
      <c r="J372">
        <v>599</v>
      </c>
      <c r="K372" t="s">
        <v>750</v>
      </c>
      <c r="L372" t="s">
        <v>751</v>
      </c>
      <c r="M372" t="s">
        <v>818</v>
      </c>
      <c r="N372" t="s">
        <v>752</v>
      </c>
    </row>
    <row r="373" spans="1:14" x14ac:dyDescent="0.25">
      <c r="A373">
        <v>372</v>
      </c>
      <c r="B373" t="s">
        <v>753</v>
      </c>
      <c r="C373" t="s">
        <v>821</v>
      </c>
      <c r="D373" t="s">
        <v>287</v>
      </c>
      <c r="E373" t="s">
        <v>287</v>
      </c>
      <c r="F373" t="s">
        <v>44</v>
      </c>
      <c r="G373" t="s">
        <v>84</v>
      </c>
      <c r="H373">
        <v>3.2</v>
      </c>
      <c r="I373">
        <v>348.58</v>
      </c>
      <c r="J373">
        <v>758</v>
      </c>
      <c r="K373" t="s">
        <v>750</v>
      </c>
      <c r="L373" t="s">
        <v>751</v>
      </c>
      <c r="M373" t="s">
        <v>820</v>
      </c>
      <c r="N373" t="s">
        <v>752</v>
      </c>
    </row>
    <row r="374" spans="1:14" x14ac:dyDescent="0.25">
      <c r="A374">
        <v>373</v>
      </c>
      <c r="B374" t="s">
        <v>753</v>
      </c>
      <c r="C374" t="s">
        <v>823</v>
      </c>
      <c r="D374" t="s">
        <v>287</v>
      </c>
      <c r="E374" t="s">
        <v>287</v>
      </c>
      <c r="F374" t="s">
        <v>44</v>
      </c>
      <c r="G374" t="s">
        <v>84</v>
      </c>
      <c r="H374">
        <v>5.9</v>
      </c>
      <c r="I374">
        <v>166.2</v>
      </c>
      <c r="J374">
        <v>326</v>
      </c>
      <c r="K374" t="s">
        <v>750</v>
      </c>
      <c r="L374" t="s">
        <v>751</v>
      </c>
      <c r="M374" t="s">
        <v>822</v>
      </c>
      <c r="N374" t="s">
        <v>752</v>
      </c>
    </row>
    <row r="375" spans="1:14" x14ac:dyDescent="0.25">
      <c r="A375">
        <v>374</v>
      </c>
      <c r="B375" t="s">
        <v>753</v>
      </c>
      <c r="C375" t="s">
        <v>825</v>
      </c>
      <c r="D375" t="s">
        <v>287</v>
      </c>
      <c r="E375" t="s">
        <v>287</v>
      </c>
      <c r="F375" t="s">
        <v>33</v>
      </c>
      <c r="G375" t="s">
        <v>84</v>
      </c>
      <c r="H375">
        <v>5.9</v>
      </c>
      <c r="I375">
        <v>430.38</v>
      </c>
      <c r="J375">
        <v>1299</v>
      </c>
      <c r="K375" t="s">
        <v>750</v>
      </c>
      <c r="L375" t="s">
        <v>751</v>
      </c>
      <c r="M375" t="s">
        <v>824</v>
      </c>
      <c r="N375" t="s">
        <v>752</v>
      </c>
    </row>
    <row r="376" spans="1:14" x14ac:dyDescent="0.25">
      <c r="A376">
        <v>375</v>
      </c>
      <c r="B376" t="s">
        <v>753</v>
      </c>
      <c r="C376" t="s">
        <v>827</v>
      </c>
      <c r="D376" t="s">
        <v>287</v>
      </c>
      <c r="E376" t="s">
        <v>287</v>
      </c>
      <c r="F376" t="s">
        <v>33</v>
      </c>
      <c r="G376" t="s">
        <v>84</v>
      </c>
      <c r="H376">
        <v>6.7</v>
      </c>
      <c r="I376">
        <v>321.44</v>
      </c>
      <c r="J376">
        <v>699</v>
      </c>
      <c r="K376" t="s">
        <v>750</v>
      </c>
      <c r="L376" t="s">
        <v>751</v>
      </c>
      <c r="M376" t="s">
        <v>826</v>
      </c>
      <c r="N376" t="s">
        <v>752</v>
      </c>
    </row>
    <row r="377" spans="1:14" x14ac:dyDescent="0.25">
      <c r="A377">
        <v>376</v>
      </c>
      <c r="B377" t="s">
        <v>753</v>
      </c>
      <c r="C377" t="s">
        <v>829</v>
      </c>
      <c r="D377" t="s">
        <v>287</v>
      </c>
      <c r="E377" t="s">
        <v>287</v>
      </c>
      <c r="F377" t="s">
        <v>33</v>
      </c>
      <c r="G377" t="s">
        <v>84</v>
      </c>
      <c r="H377">
        <v>10.6</v>
      </c>
      <c r="I377">
        <v>195.24</v>
      </c>
      <c r="J377">
        <v>382.95</v>
      </c>
      <c r="K377" t="s">
        <v>750</v>
      </c>
      <c r="L377" t="s">
        <v>751</v>
      </c>
      <c r="M377" t="s">
        <v>828</v>
      </c>
      <c r="N377" t="s">
        <v>752</v>
      </c>
    </row>
    <row r="378" spans="1:14" x14ac:dyDescent="0.25">
      <c r="A378">
        <v>377</v>
      </c>
      <c r="B378" t="s">
        <v>753</v>
      </c>
      <c r="C378" t="s">
        <v>831</v>
      </c>
      <c r="D378" t="s">
        <v>287</v>
      </c>
      <c r="E378" t="s">
        <v>287</v>
      </c>
      <c r="F378" t="s">
        <v>33</v>
      </c>
      <c r="G378" t="s">
        <v>84</v>
      </c>
      <c r="H378">
        <v>2.7</v>
      </c>
      <c r="I378">
        <v>275.45999999999998</v>
      </c>
      <c r="J378">
        <v>599</v>
      </c>
      <c r="K378" t="s">
        <v>750</v>
      </c>
      <c r="L378" t="s">
        <v>751</v>
      </c>
      <c r="M378" t="s">
        <v>830</v>
      </c>
      <c r="N378" t="s">
        <v>752</v>
      </c>
    </row>
    <row r="379" spans="1:14" x14ac:dyDescent="0.25">
      <c r="A379">
        <v>378</v>
      </c>
      <c r="B379" t="s">
        <v>753</v>
      </c>
      <c r="C379" t="s">
        <v>833</v>
      </c>
      <c r="D379" t="s">
        <v>287</v>
      </c>
      <c r="E379" t="s">
        <v>287</v>
      </c>
      <c r="F379" t="s">
        <v>33</v>
      </c>
      <c r="G379" t="s">
        <v>84</v>
      </c>
      <c r="H379">
        <v>7.2</v>
      </c>
      <c r="I379">
        <v>348.58</v>
      </c>
      <c r="J379">
        <v>758</v>
      </c>
      <c r="K379" t="s">
        <v>750</v>
      </c>
      <c r="L379" t="s">
        <v>751</v>
      </c>
      <c r="M379" t="s">
        <v>832</v>
      </c>
      <c r="N379" t="s">
        <v>752</v>
      </c>
    </row>
    <row r="380" spans="1:14" x14ac:dyDescent="0.25">
      <c r="A380">
        <v>379</v>
      </c>
      <c r="B380" t="s">
        <v>753</v>
      </c>
      <c r="C380" t="s">
        <v>835</v>
      </c>
      <c r="D380" t="s">
        <v>287</v>
      </c>
      <c r="E380" t="s">
        <v>287</v>
      </c>
      <c r="F380" t="s">
        <v>33</v>
      </c>
      <c r="G380" t="s">
        <v>84</v>
      </c>
      <c r="H380">
        <v>10.6</v>
      </c>
      <c r="I380">
        <v>166.2</v>
      </c>
      <c r="J380">
        <v>326</v>
      </c>
      <c r="K380" t="s">
        <v>750</v>
      </c>
      <c r="L380" t="s">
        <v>751</v>
      </c>
      <c r="M380" t="s">
        <v>834</v>
      </c>
      <c r="N380" t="s">
        <v>752</v>
      </c>
    </row>
    <row r="381" spans="1:14" x14ac:dyDescent="0.25">
      <c r="A381">
        <v>380</v>
      </c>
      <c r="B381" t="s">
        <v>753</v>
      </c>
      <c r="C381" t="s">
        <v>837</v>
      </c>
      <c r="D381" t="s">
        <v>287</v>
      </c>
      <c r="E381" t="s">
        <v>287</v>
      </c>
      <c r="F381" t="s">
        <v>49</v>
      </c>
      <c r="G381" t="s">
        <v>84</v>
      </c>
      <c r="H381">
        <v>3.5</v>
      </c>
      <c r="I381">
        <v>430.38</v>
      </c>
      <c r="J381">
        <v>1299</v>
      </c>
      <c r="K381" t="s">
        <v>750</v>
      </c>
      <c r="L381" t="s">
        <v>751</v>
      </c>
      <c r="M381" t="s">
        <v>836</v>
      </c>
      <c r="N381" t="s">
        <v>752</v>
      </c>
    </row>
    <row r="382" spans="1:14" x14ac:dyDescent="0.25">
      <c r="A382">
        <v>381</v>
      </c>
      <c r="B382" t="s">
        <v>753</v>
      </c>
      <c r="C382" t="s">
        <v>839</v>
      </c>
      <c r="D382" t="s">
        <v>287</v>
      </c>
      <c r="E382" t="s">
        <v>287</v>
      </c>
      <c r="F382" t="s">
        <v>49</v>
      </c>
      <c r="G382" t="s">
        <v>84</v>
      </c>
      <c r="H382">
        <v>6</v>
      </c>
      <c r="I382">
        <v>321.44</v>
      </c>
      <c r="J382">
        <v>699</v>
      </c>
      <c r="K382" t="s">
        <v>750</v>
      </c>
      <c r="L382" t="s">
        <v>751</v>
      </c>
      <c r="M382" t="s">
        <v>838</v>
      </c>
      <c r="N382" t="s">
        <v>752</v>
      </c>
    </row>
    <row r="383" spans="1:14" x14ac:dyDescent="0.25">
      <c r="A383">
        <v>382</v>
      </c>
      <c r="B383" t="s">
        <v>753</v>
      </c>
      <c r="C383" t="s">
        <v>841</v>
      </c>
      <c r="D383" t="s">
        <v>287</v>
      </c>
      <c r="E383" t="s">
        <v>287</v>
      </c>
      <c r="F383" t="s">
        <v>49</v>
      </c>
      <c r="G383" t="s">
        <v>84</v>
      </c>
      <c r="H383">
        <v>2.7</v>
      </c>
      <c r="I383">
        <v>195.24</v>
      </c>
      <c r="J383">
        <v>382.95</v>
      </c>
      <c r="K383" t="s">
        <v>750</v>
      </c>
      <c r="L383" t="s">
        <v>751</v>
      </c>
      <c r="M383" t="s">
        <v>840</v>
      </c>
      <c r="N383" t="s">
        <v>752</v>
      </c>
    </row>
    <row r="384" spans="1:14" x14ac:dyDescent="0.25">
      <c r="A384">
        <v>383</v>
      </c>
      <c r="B384" t="s">
        <v>753</v>
      </c>
      <c r="C384" t="s">
        <v>843</v>
      </c>
      <c r="D384" t="s">
        <v>287</v>
      </c>
      <c r="E384" t="s">
        <v>287</v>
      </c>
      <c r="F384" t="s">
        <v>49</v>
      </c>
      <c r="G384" t="s">
        <v>84</v>
      </c>
      <c r="H384">
        <v>6.5</v>
      </c>
      <c r="I384">
        <v>275.45999999999998</v>
      </c>
      <c r="J384">
        <v>599</v>
      </c>
      <c r="K384" t="s">
        <v>750</v>
      </c>
      <c r="L384" t="s">
        <v>751</v>
      </c>
      <c r="M384" t="s">
        <v>842</v>
      </c>
      <c r="N384" t="s">
        <v>752</v>
      </c>
    </row>
    <row r="385" spans="1:14" x14ac:dyDescent="0.25">
      <c r="A385">
        <v>384</v>
      </c>
      <c r="B385" t="s">
        <v>753</v>
      </c>
      <c r="C385" t="s">
        <v>845</v>
      </c>
      <c r="D385" t="s">
        <v>287</v>
      </c>
      <c r="E385" t="s">
        <v>287</v>
      </c>
      <c r="F385" t="s">
        <v>49</v>
      </c>
      <c r="G385" t="s">
        <v>84</v>
      </c>
      <c r="H385">
        <v>3.2</v>
      </c>
      <c r="I385">
        <v>348.58</v>
      </c>
      <c r="J385">
        <v>758</v>
      </c>
      <c r="K385" t="s">
        <v>750</v>
      </c>
      <c r="L385" t="s">
        <v>751</v>
      </c>
      <c r="M385" t="s">
        <v>844</v>
      </c>
      <c r="N385" t="s">
        <v>752</v>
      </c>
    </row>
    <row r="386" spans="1:14" x14ac:dyDescent="0.25">
      <c r="A386">
        <v>385</v>
      </c>
      <c r="B386" t="s">
        <v>753</v>
      </c>
      <c r="C386" t="s">
        <v>847</v>
      </c>
      <c r="D386" t="s">
        <v>287</v>
      </c>
      <c r="E386" t="s">
        <v>287</v>
      </c>
      <c r="F386" t="s">
        <v>49</v>
      </c>
      <c r="G386" t="s">
        <v>84</v>
      </c>
      <c r="H386">
        <v>6</v>
      </c>
      <c r="I386">
        <v>166.2</v>
      </c>
      <c r="J386">
        <v>326</v>
      </c>
      <c r="K386" t="s">
        <v>750</v>
      </c>
      <c r="L386" t="s">
        <v>751</v>
      </c>
      <c r="M386" t="s">
        <v>846</v>
      </c>
      <c r="N386" t="s">
        <v>752</v>
      </c>
    </row>
    <row r="387" spans="1:14" x14ac:dyDescent="0.25">
      <c r="A387">
        <v>386</v>
      </c>
      <c r="B387" t="s">
        <v>753</v>
      </c>
      <c r="C387" t="s">
        <v>849</v>
      </c>
      <c r="D387" t="s">
        <v>287</v>
      </c>
      <c r="E387" t="s">
        <v>287</v>
      </c>
      <c r="F387" t="s">
        <v>41</v>
      </c>
      <c r="G387" t="s">
        <v>84</v>
      </c>
      <c r="H387">
        <v>5.5</v>
      </c>
      <c r="I387">
        <v>430.38</v>
      </c>
      <c r="J387">
        <v>1299</v>
      </c>
      <c r="K387" t="s">
        <v>750</v>
      </c>
      <c r="L387" t="s">
        <v>751</v>
      </c>
      <c r="M387" t="s">
        <v>848</v>
      </c>
      <c r="N387" t="s">
        <v>752</v>
      </c>
    </row>
    <row r="388" spans="1:14" x14ac:dyDescent="0.25">
      <c r="A388">
        <v>387</v>
      </c>
      <c r="B388" t="s">
        <v>753</v>
      </c>
      <c r="C388" t="s">
        <v>851</v>
      </c>
      <c r="D388" t="s">
        <v>287</v>
      </c>
      <c r="E388" t="s">
        <v>287</v>
      </c>
      <c r="F388" t="s">
        <v>41</v>
      </c>
      <c r="G388" t="s">
        <v>84</v>
      </c>
      <c r="H388">
        <v>5.5</v>
      </c>
      <c r="I388">
        <v>321.44</v>
      </c>
      <c r="J388">
        <v>699</v>
      </c>
      <c r="K388" t="s">
        <v>750</v>
      </c>
      <c r="L388" t="s">
        <v>751</v>
      </c>
      <c r="M388" t="s">
        <v>850</v>
      </c>
      <c r="N388" t="s">
        <v>752</v>
      </c>
    </row>
    <row r="389" spans="1:14" x14ac:dyDescent="0.25">
      <c r="A389">
        <v>388</v>
      </c>
      <c r="B389" t="s">
        <v>753</v>
      </c>
      <c r="C389" t="s">
        <v>853</v>
      </c>
      <c r="D389" t="s">
        <v>287</v>
      </c>
      <c r="E389" t="s">
        <v>287</v>
      </c>
      <c r="F389" t="s">
        <v>41</v>
      </c>
      <c r="G389" t="s">
        <v>84</v>
      </c>
      <c r="H389">
        <v>5.5</v>
      </c>
      <c r="I389">
        <v>195.24</v>
      </c>
      <c r="J389">
        <v>382.95</v>
      </c>
      <c r="K389" t="s">
        <v>750</v>
      </c>
      <c r="L389" t="s">
        <v>751</v>
      </c>
      <c r="M389" t="s">
        <v>852</v>
      </c>
      <c r="N389" t="s">
        <v>752</v>
      </c>
    </row>
    <row r="390" spans="1:14" x14ac:dyDescent="0.25">
      <c r="A390">
        <v>389</v>
      </c>
      <c r="B390" t="s">
        <v>753</v>
      </c>
      <c r="C390" t="s">
        <v>855</v>
      </c>
      <c r="D390" t="s">
        <v>287</v>
      </c>
      <c r="E390" t="s">
        <v>287</v>
      </c>
      <c r="F390" t="s">
        <v>41</v>
      </c>
      <c r="G390" t="s">
        <v>84</v>
      </c>
      <c r="H390">
        <v>5.5</v>
      </c>
      <c r="I390">
        <v>275.45999999999998</v>
      </c>
      <c r="J390">
        <v>599</v>
      </c>
      <c r="K390" t="s">
        <v>750</v>
      </c>
      <c r="L390" t="s">
        <v>751</v>
      </c>
      <c r="M390" t="s">
        <v>854</v>
      </c>
      <c r="N390" t="s">
        <v>752</v>
      </c>
    </row>
    <row r="391" spans="1:14" x14ac:dyDescent="0.25">
      <c r="A391">
        <v>390</v>
      </c>
      <c r="B391" t="s">
        <v>753</v>
      </c>
      <c r="C391" t="s">
        <v>857</v>
      </c>
      <c r="D391" t="s">
        <v>139</v>
      </c>
      <c r="E391" t="s">
        <v>139</v>
      </c>
      <c r="F391" t="s">
        <v>52</v>
      </c>
      <c r="G391" t="s">
        <v>84</v>
      </c>
      <c r="H391">
        <v>2.5</v>
      </c>
      <c r="I391">
        <v>430.38</v>
      </c>
      <c r="J391">
        <v>1299</v>
      </c>
      <c r="K391" t="s">
        <v>750</v>
      </c>
      <c r="L391" t="s">
        <v>751</v>
      </c>
      <c r="M391" t="s">
        <v>856</v>
      </c>
      <c r="N391" t="s">
        <v>752</v>
      </c>
    </row>
    <row r="392" spans="1:14" x14ac:dyDescent="0.25">
      <c r="A392">
        <v>391</v>
      </c>
      <c r="B392" t="s">
        <v>753</v>
      </c>
      <c r="C392" t="s">
        <v>859</v>
      </c>
      <c r="D392" t="s">
        <v>139</v>
      </c>
      <c r="E392" t="s">
        <v>139</v>
      </c>
      <c r="F392" t="s">
        <v>52</v>
      </c>
      <c r="G392" t="s">
        <v>84</v>
      </c>
      <c r="H392">
        <v>2.7</v>
      </c>
      <c r="I392">
        <v>321.44</v>
      </c>
      <c r="J392">
        <v>699</v>
      </c>
      <c r="K392" t="s">
        <v>750</v>
      </c>
      <c r="L392" t="s">
        <v>751</v>
      </c>
      <c r="M392" t="s">
        <v>858</v>
      </c>
      <c r="N392" t="s">
        <v>752</v>
      </c>
    </row>
    <row r="393" spans="1:14" x14ac:dyDescent="0.25">
      <c r="A393">
        <v>392</v>
      </c>
      <c r="B393" t="s">
        <v>753</v>
      </c>
      <c r="C393" t="s">
        <v>861</v>
      </c>
      <c r="D393" t="s">
        <v>139</v>
      </c>
      <c r="E393" t="s">
        <v>139</v>
      </c>
      <c r="F393" t="s">
        <v>52</v>
      </c>
      <c r="G393" t="s">
        <v>84</v>
      </c>
      <c r="H393">
        <v>2.7</v>
      </c>
      <c r="I393">
        <v>195.24</v>
      </c>
      <c r="J393">
        <v>382.95</v>
      </c>
      <c r="K393" t="s">
        <v>750</v>
      </c>
      <c r="L393" t="s">
        <v>751</v>
      </c>
      <c r="M393" t="s">
        <v>860</v>
      </c>
      <c r="N393" t="s">
        <v>752</v>
      </c>
    </row>
    <row r="394" spans="1:14" x14ac:dyDescent="0.25">
      <c r="A394">
        <v>393</v>
      </c>
      <c r="B394" t="s">
        <v>753</v>
      </c>
      <c r="C394" t="s">
        <v>863</v>
      </c>
      <c r="D394" t="s">
        <v>139</v>
      </c>
      <c r="E394" t="s">
        <v>139</v>
      </c>
      <c r="F394" t="s">
        <v>52</v>
      </c>
      <c r="G394" t="s">
        <v>84</v>
      </c>
      <c r="H394">
        <v>2.7</v>
      </c>
      <c r="I394">
        <v>275.45999999999998</v>
      </c>
      <c r="J394">
        <v>599</v>
      </c>
      <c r="K394" t="s">
        <v>750</v>
      </c>
      <c r="L394" t="s">
        <v>751</v>
      </c>
      <c r="M394" t="s">
        <v>862</v>
      </c>
      <c r="N394" t="s">
        <v>752</v>
      </c>
    </row>
    <row r="395" spans="1:14" x14ac:dyDescent="0.25">
      <c r="A395">
        <v>394</v>
      </c>
      <c r="B395" t="s">
        <v>753</v>
      </c>
      <c r="C395" t="s">
        <v>865</v>
      </c>
      <c r="D395" t="s">
        <v>139</v>
      </c>
      <c r="E395" t="s">
        <v>139</v>
      </c>
      <c r="F395" t="s">
        <v>52</v>
      </c>
      <c r="G395" t="s">
        <v>84</v>
      </c>
      <c r="H395">
        <v>2.7</v>
      </c>
      <c r="I395">
        <v>348.58</v>
      </c>
      <c r="J395">
        <v>758</v>
      </c>
      <c r="K395" t="s">
        <v>750</v>
      </c>
      <c r="L395" t="s">
        <v>751</v>
      </c>
      <c r="M395" t="s">
        <v>864</v>
      </c>
      <c r="N395" t="s">
        <v>752</v>
      </c>
    </row>
    <row r="396" spans="1:14" x14ac:dyDescent="0.25">
      <c r="A396">
        <v>395</v>
      </c>
      <c r="B396" t="s">
        <v>753</v>
      </c>
      <c r="C396" t="s">
        <v>867</v>
      </c>
      <c r="D396" t="s">
        <v>139</v>
      </c>
      <c r="E396" t="s">
        <v>139</v>
      </c>
      <c r="F396" t="s">
        <v>52</v>
      </c>
      <c r="G396" t="s">
        <v>84</v>
      </c>
      <c r="H396">
        <v>2.7</v>
      </c>
      <c r="I396">
        <v>166.2</v>
      </c>
      <c r="J396">
        <v>326</v>
      </c>
      <c r="K396" t="s">
        <v>750</v>
      </c>
      <c r="L396" t="s">
        <v>751</v>
      </c>
      <c r="M396" t="s">
        <v>866</v>
      </c>
      <c r="N396" t="s">
        <v>752</v>
      </c>
    </row>
    <row r="397" spans="1:14" x14ac:dyDescent="0.25">
      <c r="A397">
        <v>396</v>
      </c>
      <c r="B397" t="s">
        <v>753</v>
      </c>
      <c r="C397" t="s">
        <v>869</v>
      </c>
      <c r="D397" t="s">
        <v>139</v>
      </c>
      <c r="E397" t="s">
        <v>139</v>
      </c>
      <c r="F397" t="s">
        <v>44</v>
      </c>
      <c r="G397" t="s">
        <v>84</v>
      </c>
      <c r="H397">
        <v>2.7</v>
      </c>
      <c r="I397">
        <v>430.38</v>
      </c>
      <c r="J397">
        <v>1299</v>
      </c>
      <c r="K397" t="s">
        <v>750</v>
      </c>
      <c r="L397" t="s">
        <v>751</v>
      </c>
      <c r="M397" t="s">
        <v>868</v>
      </c>
      <c r="N397" t="s">
        <v>752</v>
      </c>
    </row>
    <row r="398" spans="1:14" x14ac:dyDescent="0.25">
      <c r="A398">
        <v>397</v>
      </c>
      <c r="B398" t="s">
        <v>753</v>
      </c>
      <c r="C398" t="s">
        <v>871</v>
      </c>
      <c r="D398" t="s">
        <v>139</v>
      </c>
      <c r="E398" t="s">
        <v>139</v>
      </c>
      <c r="F398" t="s">
        <v>44</v>
      </c>
      <c r="G398" t="s">
        <v>84</v>
      </c>
      <c r="H398">
        <v>2.7</v>
      </c>
      <c r="I398">
        <v>321.44</v>
      </c>
      <c r="J398">
        <v>699</v>
      </c>
      <c r="K398" t="s">
        <v>750</v>
      </c>
      <c r="L398" t="s">
        <v>751</v>
      </c>
      <c r="M398" t="s">
        <v>870</v>
      </c>
      <c r="N398" t="s">
        <v>752</v>
      </c>
    </row>
    <row r="399" spans="1:14" x14ac:dyDescent="0.25">
      <c r="A399">
        <v>398</v>
      </c>
      <c r="B399" t="s">
        <v>753</v>
      </c>
      <c r="C399" t="s">
        <v>873</v>
      </c>
      <c r="D399" t="s">
        <v>139</v>
      </c>
      <c r="E399" t="s">
        <v>139</v>
      </c>
      <c r="F399" t="s">
        <v>44</v>
      </c>
      <c r="G399" t="s">
        <v>84</v>
      </c>
      <c r="H399">
        <v>2.7</v>
      </c>
      <c r="I399">
        <v>195.24</v>
      </c>
      <c r="J399">
        <v>382.95</v>
      </c>
      <c r="K399" t="s">
        <v>750</v>
      </c>
      <c r="L399" t="s">
        <v>751</v>
      </c>
      <c r="M399" t="s">
        <v>872</v>
      </c>
      <c r="N399" t="s">
        <v>752</v>
      </c>
    </row>
    <row r="400" spans="1:14" x14ac:dyDescent="0.25">
      <c r="A400">
        <v>399</v>
      </c>
      <c r="B400" t="s">
        <v>753</v>
      </c>
      <c r="C400" t="s">
        <v>875</v>
      </c>
      <c r="D400" t="s">
        <v>139</v>
      </c>
      <c r="E400" t="s">
        <v>139</v>
      </c>
      <c r="F400" t="s">
        <v>44</v>
      </c>
      <c r="G400" t="s">
        <v>84</v>
      </c>
      <c r="H400">
        <v>2.7</v>
      </c>
      <c r="I400">
        <v>275.45999999999998</v>
      </c>
      <c r="J400">
        <v>599</v>
      </c>
      <c r="K400" t="s">
        <v>750</v>
      </c>
      <c r="L400" t="s">
        <v>751</v>
      </c>
      <c r="M400" t="s">
        <v>874</v>
      </c>
      <c r="N400" t="s">
        <v>752</v>
      </c>
    </row>
    <row r="401" spans="1:14" x14ac:dyDescent="0.25">
      <c r="A401">
        <v>400</v>
      </c>
      <c r="B401" t="s">
        <v>753</v>
      </c>
      <c r="C401" t="s">
        <v>877</v>
      </c>
      <c r="D401" t="s">
        <v>139</v>
      </c>
      <c r="E401" t="s">
        <v>139</v>
      </c>
      <c r="F401" t="s">
        <v>44</v>
      </c>
      <c r="G401" t="s">
        <v>84</v>
      </c>
      <c r="H401">
        <v>2.7</v>
      </c>
      <c r="I401">
        <v>348.58</v>
      </c>
      <c r="J401">
        <v>758</v>
      </c>
      <c r="K401" t="s">
        <v>750</v>
      </c>
      <c r="L401" t="s">
        <v>751</v>
      </c>
      <c r="M401" t="s">
        <v>876</v>
      </c>
      <c r="N401" t="s">
        <v>752</v>
      </c>
    </row>
    <row r="402" spans="1:14" x14ac:dyDescent="0.25">
      <c r="A402">
        <v>401</v>
      </c>
      <c r="B402" t="s">
        <v>753</v>
      </c>
      <c r="C402" t="s">
        <v>879</v>
      </c>
      <c r="D402" t="s">
        <v>139</v>
      </c>
      <c r="E402" t="s">
        <v>139</v>
      </c>
      <c r="F402" t="s">
        <v>44</v>
      </c>
      <c r="G402" t="s">
        <v>84</v>
      </c>
      <c r="H402">
        <v>2.7</v>
      </c>
      <c r="I402">
        <v>166.2</v>
      </c>
      <c r="J402">
        <v>326</v>
      </c>
      <c r="K402" t="s">
        <v>750</v>
      </c>
      <c r="L402" t="s">
        <v>751</v>
      </c>
      <c r="M402" t="s">
        <v>878</v>
      </c>
      <c r="N402" t="s">
        <v>752</v>
      </c>
    </row>
    <row r="403" spans="1:14" x14ac:dyDescent="0.25">
      <c r="A403">
        <v>402</v>
      </c>
      <c r="B403" t="s">
        <v>753</v>
      </c>
      <c r="C403" t="s">
        <v>881</v>
      </c>
      <c r="D403" t="s">
        <v>139</v>
      </c>
      <c r="E403" t="s">
        <v>139</v>
      </c>
      <c r="F403" t="s">
        <v>41</v>
      </c>
      <c r="G403" t="s">
        <v>84</v>
      </c>
      <c r="H403">
        <v>2.7</v>
      </c>
      <c r="I403">
        <v>430.38</v>
      </c>
      <c r="J403">
        <v>1299</v>
      </c>
      <c r="K403" t="s">
        <v>750</v>
      </c>
      <c r="L403" t="s">
        <v>751</v>
      </c>
      <c r="M403" t="s">
        <v>880</v>
      </c>
      <c r="N403" t="s">
        <v>752</v>
      </c>
    </row>
    <row r="404" spans="1:14" x14ac:dyDescent="0.25">
      <c r="A404">
        <v>403</v>
      </c>
      <c r="B404" t="s">
        <v>753</v>
      </c>
      <c r="C404" t="s">
        <v>883</v>
      </c>
      <c r="D404" t="s">
        <v>139</v>
      </c>
      <c r="E404" t="s">
        <v>139</v>
      </c>
      <c r="F404" t="s">
        <v>41</v>
      </c>
      <c r="G404" t="s">
        <v>84</v>
      </c>
      <c r="H404">
        <v>2.7</v>
      </c>
      <c r="I404">
        <v>321.44</v>
      </c>
      <c r="J404">
        <v>699</v>
      </c>
      <c r="K404" t="s">
        <v>750</v>
      </c>
      <c r="L404" t="s">
        <v>751</v>
      </c>
      <c r="M404" t="s">
        <v>882</v>
      </c>
      <c r="N404" t="s">
        <v>752</v>
      </c>
    </row>
    <row r="405" spans="1:14" x14ac:dyDescent="0.25">
      <c r="A405">
        <v>404</v>
      </c>
      <c r="B405" t="s">
        <v>753</v>
      </c>
      <c r="C405" t="s">
        <v>885</v>
      </c>
      <c r="D405" t="s">
        <v>886</v>
      </c>
      <c r="E405" t="s">
        <v>887</v>
      </c>
      <c r="F405" t="s">
        <v>52</v>
      </c>
      <c r="G405" t="s">
        <v>84</v>
      </c>
      <c r="H405">
        <v>2.7</v>
      </c>
      <c r="I405">
        <v>430.38</v>
      </c>
      <c r="J405">
        <v>1299</v>
      </c>
      <c r="K405" t="s">
        <v>750</v>
      </c>
      <c r="L405" t="s">
        <v>751</v>
      </c>
      <c r="M405" t="s">
        <v>884</v>
      </c>
      <c r="N405" t="s">
        <v>752</v>
      </c>
    </row>
    <row r="406" spans="1:14" x14ac:dyDescent="0.25">
      <c r="A406">
        <v>405</v>
      </c>
      <c r="B406" t="s">
        <v>753</v>
      </c>
      <c r="C406" t="s">
        <v>889</v>
      </c>
      <c r="D406" t="s">
        <v>886</v>
      </c>
      <c r="E406" t="s">
        <v>887</v>
      </c>
      <c r="F406" t="s">
        <v>52</v>
      </c>
      <c r="G406" t="s">
        <v>84</v>
      </c>
      <c r="H406">
        <v>2.7</v>
      </c>
      <c r="I406">
        <v>321.44</v>
      </c>
      <c r="J406">
        <v>699</v>
      </c>
      <c r="K406" t="s">
        <v>750</v>
      </c>
      <c r="L406" t="s">
        <v>751</v>
      </c>
      <c r="M406" t="s">
        <v>888</v>
      </c>
      <c r="N406" t="s">
        <v>752</v>
      </c>
    </row>
    <row r="407" spans="1:14" x14ac:dyDescent="0.25">
      <c r="A407">
        <v>406</v>
      </c>
      <c r="B407" t="s">
        <v>753</v>
      </c>
      <c r="C407" t="s">
        <v>891</v>
      </c>
      <c r="D407" t="s">
        <v>886</v>
      </c>
      <c r="E407" t="s">
        <v>887</v>
      </c>
      <c r="F407" t="s">
        <v>52</v>
      </c>
      <c r="G407" t="s">
        <v>84</v>
      </c>
      <c r="H407">
        <v>2.7</v>
      </c>
      <c r="I407">
        <v>195.24</v>
      </c>
      <c r="J407">
        <v>382.95</v>
      </c>
      <c r="K407" t="s">
        <v>750</v>
      </c>
      <c r="L407" t="s">
        <v>751</v>
      </c>
      <c r="M407" t="s">
        <v>890</v>
      </c>
      <c r="N407" t="s">
        <v>752</v>
      </c>
    </row>
    <row r="408" spans="1:14" x14ac:dyDescent="0.25">
      <c r="A408">
        <v>407</v>
      </c>
      <c r="B408" t="s">
        <v>753</v>
      </c>
      <c r="C408" t="s">
        <v>893</v>
      </c>
      <c r="D408" t="s">
        <v>886</v>
      </c>
      <c r="E408" t="s">
        <v>887</v>
      </c>
      <c r="F408" t="s">
        <v>52</v>
      </c>
      <c r="G408" t="s">
        <v>84</v>
      </c>
      <c r="H408">
        <v>5.5</v>
      </c>
      <c r="I408">
        <v>275.45999999999998</v>
      </c>
      <c r="J408">
        <v>599</v>
      </c>
      <c r="K408" t="s">
        <v>750</v>
      </c>
      <c r="L408" t="s">
        <v>751</v>
      </c>
      <c r="M408" t="s">
        <v>892</v>
      </c>
      <c r="N408" t="s">
        <v>752</v>
      </c>
    </row>
    <row r="409" spans="1:14" x14ac:dyDescent="0.25">
      <c r="A409">
        <v>408</v>
      </c>
      <c r="B409" t="s">
        <v>753</v>
      </c>
      <c r="C409" t="s">
        <v>895</v>
      </c>
      <c r="D409" t="s">
        <v>886</v>
      </c>
      <c r="E409" t="s">
        <v>887</v>
      </c>
      <c r="F409" t="s">
        <v>52</v>
      </c>
      <c r="G409" t="s">
        <v>84</v>
      </c>
      <c r="H409">
        <v>5.5</v>
      </c>
      <c r="I409">
        <v>348.58</v>
      </c>
      <c r="J409">
        <v>758</v>
      </c>
      <c r="K409" t="s">
        <v>750</v>
      </c>
      <c r="L409" t="s">
        <v>751</v>
      </c>
      <c r="M409" t="s">
        <v>894</v>
      </c>
      <c r="N409" t="s">
        <v>752</v>
      </c>
    </row>
    <row r="410" spans="1:14" x14ac:dyDescent="0.25">
      <c r="A410">
        <v>409</v>
      </c>
      <c r="B410" t="s">
        <v>753</v>
      </c>
      <c r="C410" t="s">
        <v>897</v>
      </c>
      <c r="D410" t="s">
        <v>886</v>
      </c>
      <c r="E410" t="s">
        <v>887</v>
      </c>
      <c r="F410" t="s">
        <v>52</v>
      </c>
      <c r="G410" t="s">
        <v>84</v>
      </c>
      <c r="H410">
        <v>5.5</v>
      </c>
      <c r="I410">
        <v>166.2</v>
      </c>
      <c r="J410">
        <v>326</v>
      </c>
      <c r="K410" t="s">
        <v>750</v>
      </c>
      <c r="L410" t="s">
        <v>751</v>
      </c>
      <c r="M410" t="s">
        <v>896</v>
      </c>
      <c r="N410" t="s">
        <v>752</v>
      </c>
    </row>
    <row r="411" spans="1:14" x14ac:dyDescent="0.25">
      <c r="A411">
        <v>410</v>
      </c>
      <c r="B411" t="s">
        <v>753</v>
      </c>
      <c r="C411" t="s">
        <v>899</v>
      </c>
      <c r="D411" t="s">
        <v>886</v>
      </c>
      <c r="E411" t="s">
        <v>887</v>
      </c>
      <c r="F411" t="s">
        <v>44</v>
      </c>
      <c r="G411" t="s">
        <v>84</v>
      </c>
      <c r="H411">
        <v>5.5</v>
      </c>
      <c r="I411">
        <v>430.38</v>
      </c>
      <c r="J411">
        <v>1299</v>
      </c>
      <c r="K411" t="s">
        <v>750</v>
      </c>
      <c r="L411" t="s">
        <v>751</v>
      </c>
      <c r="M411" t="s">
        <v>898</v>
      </c>
      <c r="N411" t="s">
        <v>752</v>
      </c>
    </row>
    <row r="412" spans="1:14" x14ac:dyDescent="0.25">
      <c r="A412">
        <v>411</v>
      </c>
      <c r="B412" t="s">
        <v>753</v>
      </c>
      <c r="C412" t="s">
        <v>901</v>
      </c>
      <c r="D412" t="s">
        <v>886</v>
      </c>
      <c r="E412" t="s">
        <v>887</v>
      </c>
      <c r="F412" t="s">
        <v>44</v>
      </c>
      <c r="G412" t="s">
        <v>84</v>
      </c>
      <c r="H412">
        <v>5.5</v>
      </c>
      <c r="I412">
        <v>321.44</v>
      </c>
      <c r="J412">
        <v>699</v>
      </c>
      <c r="K412" t="s">
        <v>750</v>
      </c>
      <c r="L412" t="s">
        <v>751</v>
      </c>
      <c r="M412" t="s">
        <v>900</v>
      </c>
      <c r="N412" t="s">
        <v>752</v>
      </c>
    </row>
    <row r="413" spans="1:14" x14ac:dyDescent="0.25">
      <c r="A413">
        <v>412</v>
      </c>
      <c r="B413" t="s">
        <v>753</v>
      </c>
      <c r="C413" t="s">
        <v>903</v>
      </c>
      <c r="D413" t="s">
        <v>886</v>
      </c>
      <c r="E413" t="s">
        <v>887</v>
      </c>
      <c r="F413" t="s">
        <v>44</v>
      </c>
      <c r="G413" t="s">
        <v>84</v>
      </c>
      <c r="H413">
        <v>2.7</v>
      </c>
      <c r="I413">
        <v>195.24</v>
      </c>
      <c r="J413">
        <v>382.95</v>
      </c>
      <c r="K413" t="s">
        <v>750</v>
      </c>
      <c r="L413" t="s">
        <v>751</v>
      </c>
      <c r="M413" t="s">
        <v>902</v>
      </c>
      <c r="N413" t="s">
        <v>752</v>
      </c>
    </row>
    <row r="414" spans="1:14" x14ac:dyDescent="0.25">
      <c r="A414">
        <v>413</v>
      </c>
      <c r="B414" t="s">
        <v>753</v>
      </c>
      <c r="C414" t="s">
        <v>905</v>
      </c>
      <c r="D414" t="s">
        <v>886</v>
      </c>
      <c r="E414" t="s">
        <v>887</v>
      </c>
      <c r="F414" t="s">
        <v>44</v>
      </c>
      <c r="G414" t="s">
        <v>84</v>
      </c>
      <c r="H414">
        <v>2.7</v>
      </c>
      <c r="I414">
        <v>275.45999999999998</v>
      </c>
      <c r="J414">
        <v>599</v>
      </c>
      <c r="K414" t="s">
        <v>750</v>
      </c>
      <c r="L414" t="s">
        <v>751</v>
      </c>
      <c r="M414" t="s">
        <v>904</v>
      </c>
      <c r="N414" t="s">
        <v>752</v>
      </c>
    </row>
    <row r="415" spans="1:14" x14ac:dyDescent="0.25">
      <c r="A415">
        <v>414</v>
      </c>
      <c r="B415" t="s">
        <v>753</v>
      </c>
      <c r="C415" t="s">
        <v>907</v>
      </c>
      <c r="D415" t="s">
        <v>886</v>
      </c>
      <c r="E415" t="s">
        <v>887</v>
      </c>
      <c r="F415" t="s">
        <v>44</v>
      </c>
      <c r="G415" t="s">
        <v>84</v>
      </c>
      <c r="H415">
        <v>2.7</v>
      </c>
      <c r="I415">
        <v>348.58</v>
      </c>
      <c r="J415">
        <v>758</v>
      </c>
      <c r="K415" t="s">
        <v>750</v>
      </c>
      <c r="L415" t="s">
        <v>751</v>
      </c>
      <c r="M415" t="s">
        <v>906</v>
      </c>
      <c r="N415" t="s">
        <v>752</v>
      </c>
    </row>
    <row r="416" spans="1:14" x14ac:dyDescent="0.25">
      <c r="A416">
        <v>415</v>
      </c>
      <c r="B416" t="s">
        <v>753</v>
      </c>
      <c r="C416" t="s">
        <v>909</v>
      </c>
      <c r="D416" t="s">
        <v>886</v>
      </c>
      <c r="E416" t="s">
        <v>887</v>
      </c>
      <c r="F416" t="s">
        <v>44</v>
      </c>
      <c r="G416" t="s">
        <v>84</v>
      </c>
      <c r="H416">
        <v>2.7</v>
      </c>
      <c r="I416">
        <v>166.2</v>
      </c>
      <c r="J416">
        <v>326</v>
      </c>
      <c r="K416" t="s">
        <v>750</v>
      </c>
      <c r="L416" t="s">
        <v>751</v>
      </c>
      <c r="M416" t="s">
        <v>908</v>
      </c>
      <c r="N416" t="s">
        <v>752</v>
      </c>
    </row>
    <row r="417" spans="1:14" x14ac:dyDescent="0.25">
      <c r="A417">
        <v>416</v>
      </c>
      <c r="B417" t="s">
        <v>753</v>
      </c>
      <c r="C417" t="s">
        <v>911</v>
      </c>
      <c r="D417" t="s">
        <v>287</v>
      </c>
      <c r="E417" t="s">
        <v>287</v>
      </c>
      <c r="F417" t="s">
        <v>33</v>
      </c>
      <c r="G417" t="s">
        <v>84</v>
      </c>
      <c r="I417">
        <v>321.05</v>
      </c>
      <c r="J417">
        <v>969</v>
      </c>
      <c r="K417" t="s">
        <v>912</v>
      </c>
      <c r="L417" t="s">
        <v>913</v>
      </c>
      <c r="M417" t="s">
        <v>910</v>
      </c>
      <c r="N417" t="s">
        <v>752</v>
      </c>
    </row>
    <row r="418" spans="1:14" x14ac:dyDescent="0.25">
      <c r="A418">
        <v>417</v>
      </c>
      <c r="B418" t="s">
        <v>753</v>
      </c>
      <c r="C418" t="s">
        <v>915</v>
      </c>
      <c r="D418" t="s">
        <v>287</v>
      </c>
      <c r="E418" t="s">
        <v>287</v>
      </c>
      <c r="F418" t="s">
        <v>33</v>
      </c>
      <c r="G418" t="s">
        <v>84</v>
      </c>
      <c r="I418">
        <v>275.45999999999998</v>
      </c>
      <c r="J418">
        <v>599</v>
      </c>
      <c r="K418" t="s">
        <v>912</v>
      </c>
      <c r="L418" t="s">
        <v>913</v>
      </c>
      <c r="M418" t="s">
        <v>914</v>
      </c>
      <c r="N418" t="s">
        <v>752</v>
      </c>
    </row>
    <row r="419" spans="1:14" x14ac:dyDescent="0.25">
      <c r="A419">
        <v>418</v>
      </c>
      <c r="B419" t="s">
        <v>753</v>
      </c>
      <c r="C419" t="s">
        <v>917</v>
      </c>
      <c r="D419" t="s">
        <v>287</v>
      </c>
      <c r="E419" t="s">
        <v>287</v>
      </c>
      <c r="F419" t="s">
        <v>33</v>
      </c>
      <c r="G419" t="s">
        <v>84</v>
      </c>
      <c r="I419">
        <v>137.63</v>
      </c>
      <c r="J419">
        <v>269.95</v>
      </c>
      <c r="K419" t="s">
        <v>912</v>
      </c>
      <c r="L419" t="s">
        <v>913</v>
      </c>
      <c r="M419" t="s">
        <v>916</v>
      </c>
      <c r="N419" t="s">
        <v>752</v>
      </c>
    </row>
    <row r="420" spans="1:14" x14ac:dyDescent="0.25">
      <c r="A420">
        <v>419</v>
      </c>
      <c r="B420" t="s">
        <v>753</v>
      </c>
      <c r="C420" t="s">
        <v>919</v>
      </c>
      <c r="D420" t="s">
        <v>287</v>
      </c>
      <c r="E420" t="s">
        <v>287</v>
      </c>
      <c r="F420" t="s">
        <v>33</v>
      </c>
      <c r="G420" t="s">
        <v>84</v>
      </c>
      <c r="I420">
        <v>188.13</v>
      </c>
      <c r="J420">
        <v>369</v>
      </c>
      <c r="K420" t="s">
        <v>912</v>
      </c>
      <c r="L420" t="s">
        <v>913</v>
      </c>
      <c r="M420" t="s">
        <v>918</v>
      </c>
      <c r="N420" t="s">
        <v>752</v>
      </c>
    </row>
    <row r="421" spans="1:14" x14ac:dyDescent="0.25">
      <c r="A421">
        <v>420</v>
      </c>
      <c r="B421" t="s">
        <v>753</v>
      </c>
      <c r="C421" t="s">
        <v>921</v>
      </c>
      <c r="D421" t="s">
        <v>287</v>
      </c>
      <c r="E421" t="s">
        <v>287</v>
      </c>
      <c r="F421" t="s">
        <v>33</v>
      </c>
      <c r="G421" t="s">
        <v>84</v>
      </c>
      <c r="I421">
        <v>254.86</v>
      </c>
      <c r="J421">
        <v>499.9</v>
      </c>
      <c r="K421" t="s">
        <v>912</v>
      </c>
      <c r="L421" t="s">
        <v>913</v>
      </c>
      <c r="M421" t="s">
        <v>920</v>
      </c>
      <c r="N421" t="s">
        <v>752</v>
      </c>
    </row>
    <row r="422" spans="1:14" x14ac:dyDescent="0.25">
      <c r="A422">
        <v>421</v>
      </c>
      <c r="B422" t="s">
        <v>753</v>
      </c>
      <c r="C422" t="s">
        <v>923</v>
      </c>
      <c r="D422" t="s">
        <v>287</v>
      </c>
      <c r="E422" t="s">
        <v>287</v>
      </c>
      <c r="F422" t="s">
        <v>33</v>
      </c>
      <c r="G422" t="s">
        <v>84</v>
      </c>
      <c r="I422">
        <v>215.68</v>
      </c>
      <c r="J422">
        <v>469</v>
      </c>
      <c r="K422" t="s">
        <v>912</v>
      </c>
      <c r="L422" t="s">
        <v>913</v>
      </c>
      <c r="M422" t="s">
        <v>922</v>
      </c>
      <c r="N422" t="s">
        <v>752</v>
      </c>
    </row>
    <row r="423" spans="1:14" x14ac:dyDescent="0.25">
      <c r="A423">
        <v>422</v>
      </c>
      <c r="B423" t="s">
        <v>753</v>
      </c>
      <c r="C423" t="s">
        <v>925</v>
      </c>
      <c r="D423" t="s">
        <v>287</v>
      </c>
      <c r="E423" t="s">
        <v>287</v>
      </c>
      <c r="F423" t="s">
        <v>52</v>
      </c>
      <c r="G423" t="s">
        <v>84</v>
      </c>
      <c r="I423">
        <v>321.05</v>
      </c>
      <c r="J423">
        <v>969</v>
      </c>
      <c r="K423" t="s">
        <v>912</v>
      </c>
      <c r="L423" t="s">
        <v>913</v>
      </c>
      <c r="M423" t="s">
        <v>924</v>
      </c>
      <c r="N423" t="s">
        <v>752</v>
      </c>
    </row>
    <row r="424" spans="1:14" x14ac:dyDescent="0.25">
      <c r="A424">
        <v>423</v>
      </c>
      <c r="B424" t="s">
        <v>753</v>
      </c>
      <c r="C424" t="s">
        <v>927</v>
      </c>
      <c r="D424" t="s">
        <v>287</v>
      </c>
      <c r="E424" t="s">
        <v>287</v>
      </c>
      <c r="F424" t="s">
        <v>52</v>
      </c>
      <c r="G424" t="s">
        <v>84</v>
      </c>
      <c r="I424">
        <v>275.45999999999998</v>
      </c>
      <c r="J424">
        <v>599</v>
      </c>
      <c r="K424" t="s">
        <v>912</v>
      </c>
      <c r="L424" t="s">
        <v>913</v>
      </c>
      <c r="M424" t="s">
        <v>926</v>
      </c>
      <c r="N424" t="s">
        <v>752</v>
      </c>
    </row>
    <row r="425" spans="1:14" x14ac:dyDescent="0.25">
      <c r="A425">
        <v>424</v>
      </c>
      <c r="B425" t="s">
        <v>753</v>
      </c>
      <c r="C425" t="s">
        <v>929</v>
      </c>
      <c r="D425" t="s">
        <v>287</v>
      </c>
      <c r="E425" t="s">
        <v>287</v>
      </c>
      <c r="F425" t="s">
        <v>52</v>
      </c>
      <c r="G425" t="s">
        <v>84</v>
      </c>
      <c r="I425">
        <v>137.63</v>
      </c>
      <c r="J425">
        <v>269.95</v>
      </c>
      <c r="K425" t="s">
        <v>912</v>
      </c>
      <c r="L425" t="s">
        <v>913</v>
      </c>
      <c r="M425" t="s">
        <v>928</v>
      </c>
      <c r="N425" t="s">
        <v>752</v>
      </c>
    </row>
    <row r="426" spans="1:14" x14ac:dyDescent="0.25">
      <c r="A426">
        <v>425</v>
      </c>
      <c r="B426" t="s">
        <v>753</v>
      </c>
      <c r="C426" t="s">
        <v>931</v>
      </c>
      <c r="D426" t="s">
        <v>287</v>
      </c>
      <c r="E426" t="s">
        <v>287</v>
      </c>
      <c r="F426" t="s">
        <v>52</v>
      </c>
      <c r="G426" t="s">
        <v>84</v>
      </c>
      <c r="I426">
        <v>188.13</v>
      </c>
      <c r="J426">
        <v>369</v>
      </c>
      <c r="K426" t="s">
        <v>912</v>
      </c>
      <c r="L426" t="s">
        <v>913</v>
      </c>
      <c r="M426" t="s">
        <v>930</v>
      </c>
      <c r="N426" t="s">
        <v>752</v>
      </c>
    </row>
    <row r="427" spans="1:14" x14ac:dyDescent="0.25">
      <c r="A427">
        <v>426</v>
      </c>
      <c r="B427" t="s">
        <v>753</v>
      </c>
      <c r="C427" t="s">
        <v>933</v>
      </c>
      <c r="D427" t="s">
        <v>287</v>
      </c>
      <c r="E427" t="s">
        <v>287</v>
      </c>
      <c r="F427" t="s">
        <v>52</v>
      </c>
      <c r="G427" t="s">
        <v>84</v>
      </c>
      <c r="I427">
        <v>254.86</v>
      </c>
      <c r="J427">
        <v>499.9</v>
      </c>
      <c r="K427" t="s">
        <v>912</v>
      </c>
      <c r="L427" t="s">
        <v>913</v>
      </c>
      <c r="M427" t="s">
        <v>932</v>
      </c>
      <c r="N427" t="s">
        <v>752</v>
      </c>
    </row>
    <row r="428" spans="1:14" x14ac:dyDescent="0.25">
      <c r="A428">
        <v>427</v>
      </c>
      <c r="B428" t="s">
        <v>753</v>
      </c>
      <c r="C428" t="s">
        <v>935</v>
      </c>
      <c r="D428" t="s">
        <v>287</v>
      </c>
      <c r="E428" t="s">
        <v>287</v>
      </c>
      <c r="F428" t="s">
        <v>52</v>
      </c>
      <c r="G428" t="s">
        <v>84</v>
      </c>
      <c r="I428">
        <v>215.68</v>
      </c>
      <c r="J428">
        <v>469</v>
      </c>
      <c r="K428" t="s">
        <v>912</v>
      </c>
      <c r="L428" t="s">
        <v>913</v>
      </c>
      <c r="M428" t="s">
        <v>934</v>
      </c>
      <c r="N428" t="s">
        <v>752</v>
      </c>
    </row>
    <row r="429" spans="1:14" x14ac:dyDescent="0.25">
      <c r="A429">
        <v>428</v>
      </c>
      <c r="B429" t="s">
        <v>753</v>
      </c>
      <c r="C429" t="s">
        <v>937</v>
      </c>
      <c r="D429" t="s">
        <v>287</v>
      </c>
      <c r="E429" t="s">
        <v>287</v>
      </c>
      <c r="F429" t="s">
        <v>317</v>
      </c>
      <c r="G429" t="s">
        <v>84</v>
      </c>
      <c r="I429">
        <v>321.05</v>
      </c>
      <c r="J429">
        <v>969</v>
      </c>
      <c r="K429" t="s">
        <v>912</v>
      </c>
      <c r="L429" t="s">
        <v>913</v>
      </c>
      <c r="M429" t="s">
        <v>936</v>
      </c>
      <c r="N429" t="s">
        <v>752</v>
      </c>
    </row>
    <row r="430" spans="1:14" x14ac:dyDescent="0.25">
      <c r="A430">
        <v>429</v>
      </c>
      <c r="B430" t="s">
        <v>753</v>
      </c>
      <c r="C430" t="s">
        <v>939</v>
      </c>
      <c r="D430" t="s">
        <v>287</v>
      </c>
      <c r="E430" t="s">
        <v>287</v>
      </c>
      <c r="F430" t="s">
        <v>317</v>
      </c>
      <c r="G430" t="s">
        <v>84</v>
      </c>
      <c r="I430">
        <v>275.87</v>
      </c>
      <c r="J430">
        <v>599.9</v>
      </c>
      <c r="K430" t="s">
        <v>912</v>
      </c>
      <c r="L430" t="s">
        <v>913</v>
      </c>
      <c r="M430" t="s">
        <v>938</v>
      </c>
      <c r="N430" t="s">
        <v>752</v>
      </c>
    </row>
    <row r="431" spans="1:14" x14ac:dyDescent="0.25">
      <c r="A431">
        <v>430</v>
      </c>
      <c r="B431" t="s">
        <v>753</v>
      </c>
      <c r="C431" t="s">
        <v>941</v>
      </c>
      <c r="D431" t="s">
        <v>287</v>
      </c>
      <c r="E431" t="s">
        <v>287</v>
      </c>
      <c r="F431" t="s">
        <v>317</v>
      </c>
      <c r="G431" t="s">
        <v>84</v>
      </c>
      <c r="I431">
        <v>137.63</v>
      </c>
      <c r="J431">
        <v>269.95</v>
      </c>
      <c r="K431" t="s">
        <v>912</v>
      </c>
      <c r="L431" t="s">
        <v>913</v>
      </c>
      <c r="M431" t="s">
        <v>940</v>
      </c>
      <c r="N431" t="s">
        <v>752</v>
      </c>
    </row>
    <row r="432" spans="1:14" x14ac:dyDescent="0.25">
      <c r="A432">
        <v>431</v>
      </c>
      <c r="B432" t="s">
        <v>753</v>
      </c>
      <c r="C432" t="s">
        <v>943</v>
      </c>
      <c r="D432" t="s">
        <v>287</v>
      </c>
      <c r="E432" t="s">
        <v>287</v>
      </c>
      <c r="F432" t="s">
        <v>317</v>
      </c>
      <c r="G432" t="s">
        <v>84</v>
      </c>
      <c r="I432">
        <v>188.13</v>
      </c>
      <c r="J432">
        <v>369</v>
      </c>
      <c r="K432" t="s">
        <v>912</v>
      </c>
      <c r="L432" t="s">
        <v>913</v>
      </c>
      <c r="M432" t="s">
        <v>942</v>
      </c>
      <c r="N432" t="s">
        <v>752</v>
      </c>
    </row>
    <row r="433" spans="1:14" x14ac:dyDescent="0.25">
      <c r="A433">
        <v>432</v>
      </c>
      <c r="B433" t="s">
        <v>753</v>
      </c>
      <c r="C433" t="s">
        <v>945</v>
      </c>
      <c r="D433" t="s">
        <v>287</v>
      </c>
      <c r="E433" t="s">
        <v>287</v>
      </c>
      <c r="F433" t="s">
        <v>317</v>
      </c>
      <c r="G433" t="s">
        <v>84</v>
      </c>
      <c r="I433">
        <v>254.86</v>
      </c>
      <c r="J433">
        <v>499.9</v>
      </c>
      <c r="K433" t="s">
        <v>912</v>
      </c>
      <c r="L433" t="s">
        <v>913</v>
      </c>
      <c r="M433" t="s">
        <v>944</v>
      </c>
      <c r="N433" t="s">
        <v>752</v>
      </c>
    </row>
    <row r="434" spans="1:14" x14ac:dyDescent="0.25">
      <c r="A434">
        <v>433</v>
      </c>
      <c r="B434" t="s">
        <v>753</v>
      </c>
      <c r="C434" t="s">
        <v>947</v>
      </c>
      <c r="D434" t="s">
        <v>287</v>
      </c>
      <c r="E434" t="s">
        <v>287</v>
      </c>
      <c r="F434" t="s">
        <v>44</v>
      </c>
      <c r="G434" t="s">
        <v>84</v>
      </c>
      <c r="I434">
        <v>321.05</v>
      </c>
      <c r="J434">
        <v>969</v>
      </c>
      <c r="K434" t="s">
        <v>912</v>
      </c>
      <c r="L434" t="s">
        <v>913</v>
      </c>
      <c r="M434" t="s">
        <v>946</v>
      </c>
      <c r="N434" t="s">
        <v>752</v>
      </c>
    </row>
    <row r="435" spans="1:14" x14ac:dyDescent="0.25">
      <c r="A435">
        <v>434</v>
      </c>
      <c r="B435" t="s">
        <v>753</v>
      </c>
      <c r="C435" t="s">
        <v>949</v>
      </c>
      <c r="D435" t="s">
        <v>287</v>
      </c>
      <c r="E435" t="s">
        <v>287</v>
      </c>
      <c r="F435" t="s">
        <v>44</v>
      </c>
      <c r="G435" t="s">
        <v>84</v>
      </c>
      <c r="I435">
        <v>275.45999999999998</v>
      </c>
      <c r="J435">
        <v>599</v>
      </c>
      <c r="K435" t="s">
        <v>912</v>
      </c>
      <c r="L435" t="s">
        <v>913</v>
      </c>
      <c r="M435" t="s">
        <v>948</v>
      </c>
      <c r="N435" t="s">
        <v>752</v>
      </c>
    </row>
    <row r="436" spans="1:14" x14ac:dyDescent="0.25">
      <c r="A436">
        <v>435</v>
      </c>
      <c r="B436" t="s">
        <v>753</v>
      </c>
      <c r="C436" t="s">
        <v>951</v>
      </c>
      <c r="D436" t="s">
        <v>287</v>
      </c>
      <c r="E436" t="s">
        <v>287</v>
      </c>
      <c r="F436" t="s">
        <v>44</v>
      </c>
      <c r="G436" t="s">
        <v>84</v>
      </c>
      <c r="I436">
        <v>137.63</v>
      </c>
      <c r="J436">
        <v>269.95</v>
      </c>
      <c r="K436" t="s">
        <v>912</v>
      </c>
      <c r="L436" t="s">
        <v>913</v>
      </c>
      <c r="M436" t="s">
        <v>950</v>
      </c>
      <c r="N436" t="s">
        <v>752</v>
      </c>
    </row>
    <row r="437" spans="1:14" x14ac:dyDescent="0.25">
      <c r="A437">
        <v>436</v>
      </c>
      <c r="B437" t="s">
        <v>753</v>
      </c>
      <c r="C437" t="s">
        <v>953</v>
      </c>
      <c r="D437" t="s">
        <v>287</v>
      </c>
      <c r="E437" t="s">
        <v>287</v>
      </c>
      <c r="F437" t="s">
        <v>44</v>
      </c>
      <c r="G437" t="s">
        <v>84</v>
      </c>
      <c r="I437">
        <v>188.13</v>
      </c>
      <c r="J437">
        <v>369</v>
      </c>
      <c r="K437" t="s">
        <v>912</v>
      </c>
      <c r="L437" t="s">
        <v>913</v>
      </c>
      <c r="M437" t="s">
        <v>952</v>
      </c>
      <c r="N437" t="s">
        <v>752</v>
      </c>
    </row>
    <row r="438" spans="1:14" x14ac:dyDescent="0.25">
      <c r="A438">
        <v>437</v>
      </c>
      <c r="B438" t="s">
        <v>753</v>
      </c>
      <c r="C438" t="s">
        <v>955</v>
      </c>
      <c r="D438" t="s">
        <v>287</v>
      </c>
      <c r="E438" t="s">
        <v>287</v>
      </c>
      <c r="F438" t="s">
        <v>44</v>
      </c>
      <c r="G438" t="s">
        <v>84</v>
      </c>
      <c r="I438">
        <v>254.86</v>
      </c>
      <c r="J438">
        <v>499.9</v>
      </c>
      <c r="K438" t="s">
        <v>912</v>
      </c>
      <c r="L438" t="s">
        <v>913</v>
      </c>
      <c r="M438" t="s">
        <v>954</v>
      </c>
      <c r="N438" t="s">
        <v>752</v>
      </c>
    </row>
    <row r="439" spans="1:14" x14ac:dyDescent="0.25">
      <c r="A439">
        <v>438</v>
      </c>
      <c r="B439" t="s">
        <v>753</v>
      </c>
      <c r="C439" t="s">
        <v>957</v>
      </c>
      <c r="D439" t="s">
        <v>139</v>
      </c>
      <c r="E439" t="s">
        <v>139</v>
      </c>
      <c r="F439" t="s">
        <v>33</v>
      </c>
      <c r="G439" t="s">
        <v>84</v>
      </c>
      <c r="I439">
        <v>304.48</v>
      </c>
      <c r="J439">
        <v>919</v>
      </c>
      <c r="K439" t="s">
        <v>912</v>
      </c>
      <c r="L439" t="s">
        <v>913</v>
      </c>
      <c r="M439" t="s">
        <v>956</v>
      </c>
      <c r="N439" t="s">
        <v>752</v>
      </c>
    </row>
    <row r="440" spans="1:14" x14ac:dyDescent="0.25">
      <c r="A440">
        <v>439</v>
      </c>
      <c r="B440" t="s">
        <v>753</v>
      </c>
      <c r="C440" t="s">
        <v>959</v>
      </c>
      <c r="D440" t="s">
        <v>139</v>
      </c>
      <c r="E440" t="s">
        <v>139</v>
      </c>
      <c r="F440" t="s">
        <v>317</v>
      </c>
      <c r="G440" t="s">
        <v>84</v>
      </c>
      <c r="I440">
        <v>257.06</v>
      </c>
      <c r="J440">
        <v>559</v>
      </c>
      <c r="K440" t="s">
        <v>912</v>
      </c>
      <c r="L440" t="s">
        <v>913</v>
      </c>
      <c r="M440" t="s">
        <v>958</v>
      </c>
      <c r="N440" t="s">
        <v>752</v>
      </c>
    </row>
    <row r="441" spans="1:14" x14ac:dyDescent="0.25">
      <c r="A441">
        <v>440</v>
      </c>
      <c r="B441" t="s">
        <v>753</v>
      </c>
      <c r="C441" t="s">
        <v>961</v>
      </c>
      <c r="D441" t="s">
        <v>139</v>
      </c>
      <c r="E441" t="s">
        <v>139</v>
      </c>
      <c r="F441" t="s">
        <v>33</v>
      </c>
      <c r="G441" t="s">
        <v>84</v>
      </c>
      <c r="I441">
        <v>112.14</v>
      </c>
      <c r="J441">
        <v>219.95</v>
      </c>
      <c r="K441" t="s">
        <v>912</v>
      </c>
      <c r="L441" t="s">
        <v>913</v>
      </c>
      <c r="M441" t="s">
        <v>960</v>
      </c>
      <c r="N441" t="s">
        <v>752</v>
      </c>
    </row>
    <row r="442" spans="1:14" x14ac:dyDescent="0.25">
      <c r="A442">
        <v>441</v>
      </c>
      <c r="B442" t="s">
        <v>753</v>
      </c>
      <c r="C442" t="s">
        <v>963</v>
      </c>
      <c r="D442" t="s">
        <v>139</v>
      </c>
      <c r="E442" t="s">
        <v>139</v>
      </c>
      <c r="F442" t="s">
        <v>317</v>
      </c>
      <c r="G442" t="s">
        <v>84</v>
      </c>
      <c r="I442">
        <v>117.21</v>
      </c>
      <c r="J442">
        <v>229.9</v>
      </c>
      <c r="K442" t="s">
        <v>912</v>
      </c>
      <c r="L442" t="s">
        <v>913</v>
      </c>
      <c r="M442" t="s">
        <v>962</v>
      </c>
      <c r="N442" t="s">
        <v>752</v>
      </c>
    </row>
    <row r="443" spans="1:14" x14ac:dyDescent="0.25">
      <c r="A443">
        <v>442</v>
      </c>
      <c r="B443" t="s">
        <v>753</v>
      </c>
      <c r="C443" t="s">
        <v>965</v>
      </c>
      <c r="D443" t="s">
        <v>139</v>
      </c>
      <c r="E443" t="s">
        <v>139</v>
      </c>
      <c r="F443" t="s">
        <v>33</v>
      </c>
      <c r="G443" t="s">
        <v>84</v>
      </c>
      <c r="I443">
        <v>137.6</v>
      </c>
      <c r="J443">
        <v>269.89999999999998</v>
      </c>
      <c r="K443" t="s">
        <v>912</v>
      </c>
      <c r="L443" t="s">
        <v>913</v>
      </c>
      <c r="M443" t="s">
        <v>964</v>
      </c>
      <c r="N443" t="s">
        <v>752</v>
      </c>
    </row>
    <row r="444" spans="1:14" x14ac:dyDescent="0.25">
      <c r="A444">
        <v>443</v>
      </c>
      <c r="B444" t="s">
        <v>753</v>
      </c>
      <c r="C444" t="s">
        <v>967</v>
      </c>
      <c r="D444" t="s">
        <v>139</v>
      </c>
      <c r="E444" t="s">
        <v>139</v>
      </c>
      <c r="F444" t="s">
        <v>33</v>
      </c>
      <c r="G444" t="s">
        <v>84</v>
      </c>
      <c r="I444">
        <v>160.49</v>
      </c>
      <c r="J444">
        <v>349</v>
      </c>
      <c r="K444" t="s">
        <v>912</v>
      </c>
      <c r="L444" t="s">
        <v>913</v>
      </c>
      <c r="M444" t="s">
        <v>966</v>
      </c>
      <c r="N444" t="s">
        <v>752</v>
      </c>
    </row>
    <row r="445" spans="1:14" x14ac:dyDescent="0.25">
      <c r="A445">
        <v>444</v>
      </c>
      <c r="B445" t="s">
        <v>753</v>
      </c>
      <c r="C445" t="s">
        <v>969</v>
      </c>
      <c r="D445" t="s">
        <v>139</v>
      </c>
      <c r="E445" t="s">
        <v>139</v>
      </c>
      <c r="F445" t="s">
        <v>52</v>
      </c>
      <c r="G445" t="s">
        <v>84</v>
      </c>
      <c r="I445">
        <v>304.48</v>
      </c>
      <c r="J445">
        <v>919</v>
      </c>
      <c r="K445" t="s">
        <v>912</v>
      </c>
      <c r="L445" t="s">
        <v>913</v>
      </c>
      <c r="M445" t="s">
        <v>968</v>
      </c>
      <c r="N445" t="s">
        <v>752</v>
      </c>
    </row>
    <row r="446" spans="1:14" x14ac:dyDescent="0.25">
      <c r="A446">
        <v>445</v>
      </c>
      <c r="B446" t="s">
        <v>753</v>
      </c>
      <c r="C446" t="s">
        <v>971</v>
      </c>
      <c r="D446" t="s">
        <v>139</v>
      </c>
      <c r="E446" t="s">
        <v>139</v>
      </c>
      <c r="F446" t="s">
        <v>52</v>
      </c>
      <c r="G446" t="s">
        <v>84</v>
      </c>
      <c r="I446">
        <v>257.06</v>
      </c>
      <c r="J446">
        <v>559</v>
      </c>
      <c r="K446" t="s">
        <v>912</v>
      </c>
      <c r="L446" t="s">
        <v>913</v>
      </c>
      <c r="M446" t="s">
        <v>970</v>
      </c>
      <c r="N446" t="s">
        <v>752</v>
      </c>
    </row>
    <row r="447" spans="1:14" x14ac:dyDescent="0.25">
      <c r="A447">
        <v>446</v>
      </c>
      <c r="B447" t="s">
        <v>753</v>
      </c>
      <c r="C447" t="s">
        <v>973</v>
      </c>
      <c r="D447" t="s">
        <v>139</v>
      </c>
      <c r="E447" t="s">
        <v>139</v>
      </c>
      <c r="F447" t="s">
        <v>52</v>
      </c>
      <c r="G447" t="s">
        <v>84</v>
      </c>
      <c r="I447">
        <v>112.14</v>
      </c>
      <c r="J447">
        <v>219.95</v>
      </c>
      <c r="K447" t="s">
        <v>912</v>
      </c>
      <c r="L447" t="s">
        <v>913</v>
      </c>
      <c r="M447" t="s">
        <v>972</v>
      </c>
      <c r="N447" t="s">
        <v>752</v>
      </c>
    </row>
    <row r="448" spans="1:14" x14ac:dyDescent="0.25">
      <c r="A448">
        <v>447</v>
      </c>
      <c r="B448" t="s">
        <v>753</v>
      </c>
      <c r="C448" t="s">
        <v>975</v>
      </c>
      <c r="D448" t="s">
        <v>139</v>
      </c>
      <c r="E448" t="s">
        <v>139</v>
      </c>
      <c r="F448" t="s">
        <v>52</v>
      </c>
      <c r="G448" t="s">
        <v>84</v>
      </c>
      <c r="I448">
        <v>117.21</v>
      </c>
      <c r="J448">
        <v>229.9</v>
      </c>
      <c r="K448" t="s">
        <v>912</v>
      </c>
      <c r="L448" t="s">
        <v>913</v>
      </c>
      <c r="M448" t="s">
        <v>974</v>
      </c>
      <c r="N448" t="s">
        <v>752</v>
      </c>
    </row>
    <row r="449" spans="1:14" x14ac:dyDescent="0.25">
      <c r="A449">
        <v>448</v>
      </c>
      <c r="B449" t="s">
        <v>753</v>
      </c>
      <c r="C449" t="s">
        <v>977</v>
      </c>
      <c r="D449" t="s">
        <v>139</v>
      </c>
      <c r="E449" t="s">
        <v>139</v>
      </c>
      <c r="F449" t="s">
        <v>52</v>
      </c>
      <c r="G449" t="s">
        <v>84</v>
      </c>
      <c r="I449">
        <v>137.6</v>
      </c>
      <c r="J449">
        <v>269.89999999999998</v>
      </c>
      <c r="K449" t="s">
        <v>912</v>
      </c>
      <c r="L449" t="s">
        <v>913</v>
      </c>
      <c r="M449" t="s">
        <v>976</v>
      </c>
      <c r="N449" t="s">
        <v>752</v>
      </c>
    </row>
    <row r="450" spans="1:14" x14ac:dyDescent="0.25">
      <c r="A450">
        <v>449</v>
      </c>
      <c r="B450" t="s">
        <v>753</v>
      </c>
      <c r="C450" t="s">
        <v>979</v>
      </c>
      <c r="D450" t="s">
        <v>139</v>
      </c>
      <c r="E450" t="s">
        <v>139</v>
      </c>
      <c r="F450" t="s">
        <v>52</v>
      </c>
      <c r="G450" t="s">
        <v>84</v>
      </c>
      <c r="I450">
        <v>160.49</v>
      </c>
      <c r="J450">
        <v>349</v>
      </c>
      <c r="K450" t="s">
        <v>912</v>
      </c>
      <c r="L450" t="s">
        <v>913</v>
      </c>
      <c r="M450" t="s">
        <v>978</v>
      </c>
      <c r="N450" t="s">
        <v>752</v>
      </c>
    </row>
    <row r="451" spans="1:14" x14ac:dyDescent="0.25">
      <c r="A451">
        <v>450</v>
      </c>
      <c r="B451" t="s">
        <v>753</v>
      </c>
      <c r="C451" t="s">
        <v>981</v>
      </c>
      <c r="D451" t="s">
        <v>139</v>
      </c>
      <c r="E451" t="s">
        <v>139</v>
      </c>
      <c r="F451" t="s">
        <v>317</v>
      </c>
      <c r="G451" t="s">
        <v>84</v>
      </c>
      <c r="I451">
        <v>304.48</v>
      </c>
      <c r="J451">
        <v>919</v>
      </c>
      <c r="K451" t="s">
        <v>912</v>
      </c>
      <c r="L451" t="s">
        <v>913</v>
      </c>
      <c r="M451" t="s">
        <v>980</v>
      </c>
      <c r="N451" t="s">
        <v>752</v>
      </c>
    </row>
    <row r="452" spans="1:14" x14ac:dyDescent="0.25">
      <c r="A452">
        <v>451</v>
      </c>
      <c r="B452" t="s">
        <v>753</v>
      </c>
      <c r="C452" t="s">
        <v>983</v>
      </c>
      <c r="D452" t="s">
        <v>139</v>
      </c>
      <c r="E452" t="s">
        <v>139</v>
      </c>
      <c r="F452" t="s">
        <v>33</v>
      </c>
      <c r="G452" t="s">
        <v>84</v>
      </c>
      <c r="I452">
        <v>257.06</v>
      </c>
      <c r="J452">
        <v>559</v>
      </c>
      <c r="K452" t="s">
        <v>912</v>
      </c>
      <c r="L452" t="s">
        <v>913</v>
      </c>
      <c r="M452" t="s">
        <v>982</v>
      </c>
      <c r="N452" t="s">
        <v>752</v>
      </c>
    </row>
    <row r="453" spans="1:14" x14ac:dyDescent="0.25">
      <c r="A453">
        <v>452</v>
      </c>
      <c r="B453" t="s">
        <v>753</v>
      </c>
      <c r="C453" t="s">
        <v>985</v>
      </c>
      <c r="D453" t="s">
        <v>139</v>
      </c>
      <c r="E453" t="s">
        <v>139</v>
      </c>
      <c r="F453" t="s">
        <v>49</v>
      </c>
      <c r="G453" t="s">
        <v>84</v>
      </c>
      <c r="I453">
        <v>112.14</v>
      </c>
      <c r="J453">
        <v>219.95</v>
      </c>
      <c r="K453" t="s">
        <v>912</v>
      </c>
      <c r="L453" t="s">
        <v>913</v>
      </c>
      <c r="M453" t="s">
        <v>984</v>
      </c>
      <c r="N453" t="s">
        <v>752</v>
      </c>
    </row>
    <row r="454" spans="1:14" x14ac:dyDescent="0.25">
      <c r="A454">
        <v>453</v>
      </c>
      <c r="B454" t="s">
        <v>753</v>
      </c>
      <c r="C454" t="s">
        <v>987</v>
      </c>
      <c r="D454" t="s">
        <v>139</v>
      </c>
      <c r="E454" t="s">
        <v>139</v>
      </c>
      <c r="F454" t="s">
        <v>33</v>
      </c>
      <c r="G454" t="s">
        <v>84</v>
      </c>
      <c r="I454">
        <v>117.21</v>
      </c>
      <c r="J454">
        <v>229.9</v>
      </c>
      <c r="K454" t="s">
        <v>912</v>
      </c>
      <c r="L454" t="s">
        <v>913</v>
      </c>
      <c r="M454" t="s">
        <v>986</v>
      </c>
      <c r="N454" t="s">
        <v>752</v>
      </c>
    </row>
    <row r="455" spans="1:14" x14ac:dyDescent="0.25">
      <c r="A455">
        <v>454</v>
      </c>
      <c r="B455" t="s">
        <v>753</v>
      </c>
      <c r="C455" t="s">
        <v>989</v>
      </c>
      <c r="D455" t="s">
        <v>139</v>
      </c>
      <c r="E455" t="s">
        <v>139</v>
      </c>
      <c r="F455" t="s">
        <v>317</v>
      </c>
      <c r="G455" t="s">
        <v>84</v>
      </c>
      <c r="I455">
        <v>137.6</v>
      </c>
      <c r="J455">
        <v>269.89999999999998</v>
      </c>
      <c r="K455" t="s">
        <v>912</v>
      </c>
      <c r="L455" t="s">
        <v>913</v>
      </c>
      <c r="M455" t="s">
        <v>988</v>
      </c>
      <c r="N455" t="s">
        <v>752</v>
      </c>
    </row>
    <row r="456" spans="1:14" x14ac:dyDescent="0.25">
      <c r="A456">
        <v>455</v>
      </c>
      <c r="B456" t="s">
        <v>753</v>
      </c>
      <c r="C456" t="s">
        <v>991</v>
      </c>
      <c r="D456" t="s">
        <v>139</v>
      </c>
      <c r="E456" t="s">
        <v>139</v>
      </c>
      <c r="F456" t="s">
        <v>44</v>
      </c>
      <c r="G456" t="s">
        <v>84</v>
      </c>
      <c r="I456">
        <v>304.48</v>
      </c>
      <c r="J456">
        <v>919</v>
      </c>
      <c r="K456" t="s">
        <v>912</v>
      </c>
      <c r="L456" t="s">
        <v>913</v>
      </c>
      <c r="M456" t="s">
        <v>990</v>
      </c>
      <c r="N456" t="s">
        <v>752</v>
      </c>
    </row>
    <row r="457" spans="1:14" x14ac:dyDescent="0.25">
      <c r="A457">
        <v>456</v>
      </c>
      <c r="B457" t="s">
        <v>753</v>
      </c>
      <c r="C457" t="s">
        <v>993</v>
      </c>
      <c r="D457" t="s">
        <v>139</v>
      </c>
      <c r="E457" t="s">
        <v>139</v>
      </c>
      <c r="F457" t="s">
        <v>44</v>
      </c>
      <c r="G457" t="s">
        <v>84</v>
      </c>
      <c r="I457">
        <v>257.06</v>
      </c>
      <c r="J457">
        <v>559</v>
      </c>
      <c r="K457" t="s">
        <v>912</v>
      </c>
      <c r="L457" t="s">
        <v>913</v>
      </c>
      <c r="M457" t="s">
        <v>992</v>
      </c>
      <c r="N457" t="s">
        <v>752</v>
      </c>
    </row>
    <row r="458" spans="1:14" x14ac:dyDescent="0.25">
      <c r="A458">
        <v>457</v>
      </c>
      <c r="B458" t="s">
        <v>753</v>
      </c>
      <c r="C458" t="s">
        <v>995</v>
      </c>
      <c r="D458" t="s">
        <v>139</v>
      </c>
      <c r="E458" t="s">
        <v>139</v>
      </c>
      <c r="F458" t="s">
        <v>44</v>
      </c>
      <c r="G458" t="s">
        <v>84</v>
      </c>
      <c r="I458">
        <v>112.14</v>
      </c>
      <c r="J458">
        <v>219.95</v>
      </c>
      <c r="K458" t="s">
        <v>912</v>
      </c>
      <c r="L458" t="s">
        <v>913</v>
      </c>
      <c r="M458" t="s">
        <v>994</v>
      </c>
      <c r="N458" t="s">
        <v>752</v>
      </c>
    </row>
    <row r="459" spans="1:14" x14ac:dyDescent="0.25">
      <c r="A459">
        <v>458</v>
      </c>
      <c r="B459" t="s">
        <v>753</v>
      </c>
      <c r="C459" t="s">
        <v>997</v>
      </c>
      <c r="D459" t="s">
        <v>139</v>
      </c>
      <c r="E459" t="s">
        <v>139</v>
      </c>
      <c r="F459" t="s">
        <v>44</v>
      </c>
      <c r="G459" t="s">
        <v>84</v>
      </c>
      <c r="I459">
        <v>117.21</v>
      </c>
      <c r="J459">
        <v>229.9</v>
      </c>
      <c r="K459" t="s">
        <v>912</v>
      </c>
      <c r="L459" t="s">
        <v>913</v>
      </c>
      <c r="M459" t="s">
        <v>996</v>
      </c>
      <c r="N459" t="s">
        <v>752</v>
      </c>
    </row>
    <row r="460" spans="1:14" x14ac:dyDescent="0.25">
      <c r="A460">
        <v>459</v>
      </c>
      <c r="B460" t="s">
        <v>753</v>
      </c>
      <c r="C460" t="s">
        <v>999</v>
      </c>
      <c r="D460" t="s">
        <v>139</v>
      </c>
      <c r="E460" t="s">
        <v>139</v>
      </c>
      <c r="F460" t="s">
        <v>44</v>
      </c>
      <c r="G460" t="s">
        <v>84</v>
      </c>
      <c r="I460">
        <v>137.6</v>
      </c>
      <c r="J460">
        <v>269.89999999999998</v>
      </c>
      <c r="K460" t="s">
        <v>912</v>
      </c>
      <c r="L460" t="s">
        <v>913</v>
      </c>
      <c r="M460" t="s">
        <v>998</v>
      </c>
      <c r="N460" t="s">
        <v>752</v>
      </c>
    </row>
    <row r="461" spans="1:14" x14ac:dyDescent="0.25">
      <c r="A461">
        <v>460</v>
      </c>
      <c r="B461" t="s">
        <v>753</v>
      </c>
      <c r="C461" t="s">
        <v>1001</v>
      </c>
      <c r="D461" t="s">
        <v>139</v>
      </c>
      <c r="E461" t="s">
        <v>139</v>
      </c>
      <c r="F461" t="s">
        <v>44</v>
      </c>
      <c r="G461" t="s">
        <v>84</v>
      </c>
      <c r="I461">
        <v>152.9</v>
      </c>
      <c r="J461">
        <v>299.89999999999998</v>
      </c>
      <c r="K461" t="s">
        <v>912</v>
      </c>
      <c r="L461" t="s">
        <v>913</v>
      </c>
      <c r="M461" t="s">
        <v>1000</v>
      </c>
      <c r="N461" t="s">
        <v>752</v>
      </c>
    </row>
    <row r="462" spans="1:14" x14ac:dyDescent="0.25">
      <c r="A462">
        <v>461</v>
      </c>
      <c r="B462" t="s">
        <v>753</v>
      </c>
      <c r="C462" t="s">
        <v>1003</v>
      </c>
      <c r="D462" t="s">
        <v>886</v>
      </c>
      <c r="E462" t="s">
        <v>887</v>
      </c>
      <c r="F462" t="s">
        <v>52</v>
      </c>
      <c r="G462" t="s">
        <v>84</v>
      </c>
      <c r="H462">
        <v>13.2</v>
      </c>
      <c r="I462">
        <v>271.35000000000002</v>
      </c>
      <c r="J462">
        <v>819</v>
      </c>
      <c r="K462" t="s">
        <v>1004</v>
      </c>
      <c r="L462" t="s">
        <v>1005</v>
      </c>
      <c r="M462" t="s">
        <v>1002</v>
      </c>
      <c r="N462" t="s">
        <v>752</v>
      </c>
    </row>
    <row r="463" spans="1:14" x14ac:dyDescent="0.25">
      <c r="A463">
        <v>462</v>
      </c>
      <c r="B463" t="s">
        <v>753</v>
      </c>
      <c r="C463" t="s">
        <v>1007</v>
      </c>
      <c r="D463" t="s">
        <v>886</v>
      </c>
      <c r="E463" t="s">
        <v>887</v>
      </c>
      <c r="F463" t="s">
        <v>52</v>
      </c>
      <c r="G463" t="s">
        <v>84</v>
      </c>
      <c r="H463">
        <v>10.8</v>
      </c>
      <c r="I463">
        <v>287.92</v>
      </c>
      <c r="J463">
        <v>869</v>
      </c>
      <c r="K463" t="s">
        <v>1004</v>
      </c>
      <c r="L463" t="s">
        <v>1005</v>
      </c>
      <c r="M463" t="s">
        <v>1006</v>
      </c>
      <c r="N463" t="s">
        <v>752</v>
      </c>
    </row>
    <row r="464" spans="1:14" x14ac:dyDescent="0.25">
      <c r="A464">
        <v>463</v>
      </c>
      <c r="B464" t="s">
        <v>753</v>
      </c>
      <c r="C464" t="s">
        <v>1009</v>
      </c>
      <c r="D464" t="s">
        <v>886</v>
      </c>
      <c r="E464" t="s">
        <v>887</v>
      </c>
      <c r="F464" t="s">
        <v>52</v>
      </c>
      <c r="G464" t="s">
        <v>84</v>
      </c>
      <c r="H464">
        <v>13.2</v>
      </c>
      <c r="I464">
        <v>205.09</v>
      </c>
      <c r="J464">
        <v>619</v>
      </c>
      <c r="K464" t="s">
        <v>1004</v>
      </c>
      <c r="L464" t="s">
        <v>1005</v>
      </c>
      <c r="M464" t="s">
        <v>1008</v>
      </c>
      <c r="N464" t="s">
        <v>752</v>
      </c>
    </row>
    <row r="465" spans="1:14" x14ac:dyDescent="0.25">
      <c r="A465">
        <v>464</v>
      </c>
      <c r="B465" t="s">
        <v>753</v>
      </c>
      <c r="C465" t="s">
        <v>1011</v>
      </c>
      <c r="D465" t="s">
        <v>886</v>
      </c>
      <c r="E465" t="s">
        <v>887</v>
      </c>
      <c r="F465" t="s">
        <v>52</v>
      </c>
      <c r="G465" t="s">
        <v>84</v>
      </c>
      <c r="H465">
        <v>13.2</v>
      </c>
      <c r="I465">
        <v>224.97</v>
      </c>
      <c r="J465">
        <v>679</v>
      </c>
      <c r="K465" t="s">
        <v>1004</v>
      </c>
      <c r="L465" t="s">
        <v>1005</v>
      </c>
      <c r="M465" t="s">
        <v>1010</v>
      </c>
      <c r="N465" t="s">
        <v>752</v>
      </c>
    </row>
    <row r="466" spans="1:14" x14ac:dyDescent="0.25">
      <c r="A466">
        <v>465</v>
      </c>
      <c r="B466" t="s">
        <v>753</v>
      </c>
      <c r="C466" t="s">
        <v>1013</v>
      </c>
      <c r="D466" t="s">
        <v>886</v>
      </c>
      <c r="E466" t="s">
        <v>887</v>
      </c>
      <c r="F466" t="s">
        <v>52</v>
      </c>
      <c r="G466" t="s">
        <v>84</v>
      </c>
      <c r="H466">
        <v>13.3</v>
      </c>
      <c r="I466">
        <v>119.11</v>
      </c>
      <c r="J466">
        <v>259</v>
      </c>
      <c r="K466" t="s">
        <v>1004</v>
      </c>
      <c r="L466" t="s">
        <v>1005</v>
      </c>
      <c r="M466" t="s">
        <v>1012</v>
      </c>
      <c r="N466" t="s">
        <v>752</v>
      </c>
    </row>
    <row r="467" spans="1:14" x14ac:dyDescent="0.25">
      <c r="A467">
        <v>466</v>
      </c>
      <c r="B467" t="s">
        <v>753</v>
      </c>
      <c r="C467" t="s">
        <v>1015</v>
      </c>
      <c r="D467" t="s">
        <v>886</v>
      </c>
      <c r="E467" t="s">
        <v>887</v>
      </c>
      <c r="F467" t="s">
        <v>52</v>
      </c>
      <c r="G467" t="s">
        <v>84</v>
      </c>
      <c r="H467">
        <v>13.3</v>
      </c>
      <c r="I467">
        <v>128.30000000000001</v>
      </c>
      <c r="J467">
        <v>279</v>
      </c>
      <c r="K467" t="s">
        <v>1004</v>
      </c>
      <c r="L467" t="s">
        <v>1005</v>
      </c>
      <c r="M467" t="s">
        <v>1014</v>
      </c>
      <c r="N467" t="s">
        <v>752</v>
      </c>
    </row>
    <row r="468" spans="1:14" x14ac:dyDescent="0.25">
      <c r="A468">
        <v>467</v>
      </c>
      <c r="B468" t="s">
        <v>753</v>
      </c>
      <c r="C468" t="s">
        <v>1017</v>
      </c>
      <c r="D468" t="s">
        <v>886</v>
      </c>
      <c r="E468" t="s">
        <v>887</v>
      </c>
      <c r="F468" t="s">
        <v>52</v>
      </c>
      <c r="G468" t="s">
        <v>84</v>
      </c>
      <c r="H468">
        <v>12.8</v>
      </c>
      <c r="I468">
        <v>63.92</v>
      </c>
      <c r="J468">
        <v>139</v>
      </c>
      <c r="K468" t="s">
        <v>1004</v>
      </c>
      <c r="L468" t="s">
        <v>1005</v>
      </c>
      <c r="M468" t="s">
        <v>1016</v>
      </c>
      <c r="N468" t="s">
        <v>752</v>
      </c>
    </row>
    <row r="469" spans="1:14" x14ac:dyDescent="0.25">
      <c r="A469">
        <v>468</v>
      </c>
      <c r="B469" t="s">
        <v>753</v>
      </c>
      <c r="C469" t="s">
        <v>1019</v>
      </c>
      <c r="D469" t="s">
        <v>886</v>
      </c>
      <c r="E469" t="s">
        <v>887</v>
      </c>
      <c r="F469" t="s">
        <v>52</v>
      </c>
      <c r="G469" t="s">
        <v>84</v>
      </c>
      <c r="H469">
        <v>10.8</v>
      </c>
      <c r="I469">
        <v>82.32</v>
      </c>
      <c r="J469">
        <v>179</v>
      </c>
      <c r="K469" t="s">
        <v>1004</v>
      </c>
      <c r="L469" t="s">
        <v>1005</v>
      </c>
      <c r="M469" t="s">
        <v>1018</v>
      </c>
      <c r="N469" t="s">
        <v>752</v>
      </c>
    </row>
    <row r="470" spans="1:14" x14ac:dyDescent="0.25">
      <c r="A470">
        <v>469</v>
      </c>
      <c r="B470" t="s">
        <v>753</v>
      </c>
      <c r="C470" t="s">
        <v>1021</v>
      </c>
      <c r="D470" t="s">
        <v>886</v>
      </c>
      <c r="E470" t="s">
        <v>887</v>
      </c>
      <c r="F470" t="s">
        <v>52</v>
      </c>
      <c r="G470" t="s">
        <v>84</v>
      </c>
      <c r="H470">
        <v>10.8</v>
      </c>
      <c r="I470">
        <v>50.47</v>
      </c>
      <c r="J470">
        <v>99</v>
      </c>
      <c r="K470" t="s">
        <v>1004</v>
      </c>
      <c r="L470" t="s">
        <v>1005</v>
      </c>
      <c r="M470" t="s">
        <v>1020</v>
      </c>
      <c r="N470" t="s">
        <v>752</v>
      </c>
    </row>
    <row r="471" spans="1:14" x14ac:dyDescent="0.25">
      <c r="A471">
        <v>470</v>
      </c>
      <c r="B471" t="s">
        <v>753</v>
      </c>
      <c r="C471" t="s">
        <v>1023</v>
      </c>
      <c r="D471" t="s">
        <v>886</v>
      </c>
      <c r="E471" t="s">
        <v>887</v>
      </c>
      <c r="F471" t="s">
        <v>52</v>
      </c>
      <c r="G471" t="s">
        <v>84</v>
      </c>
      <c r="H471">
        <v>10.8</v>
      </c>
      <c r="I471">
        <v>65.77</v>
      </c>
      <c r="J471">
        <v>129</v>
      </c>
      <c r="K471" t="s">
        <v>1004</v>
      </c>
      <c r="L471" t="s">
        <v>1005</v>
      </c>
      <c r="M471" t="s">
        <v>1022</v>
      </c>
      <c r="N471" t="s">
        <v>752</v>
      </c>
    </row>
    <row r="472" spans="1:14" x14ac:dyDescent="0.25">
      <c r="A472">
        <v>471</v>
      </c>
      <c r="B472" t="s">
        <v>753</v>
      </c>
      <c r="C472" t="s">
        <v>1025</v>
      </c>
      <c r="D472" t="s">
        <v>886</v>
      </c>
      <c r="E472" t="s">
        <v>887</v>
      </c>
      <c r="F472" t="s">
        <v>52</v>
      </c>
      <c r="G472" t="s">
        <v>84</v>
      </c>
      <c r="H472">
        <v>10.8</v>
      </c>
      <c r="I472">
        <v>50.47</v>
      </c>
      <c r="J472">
        <v>99</v>
      </c>
      <c r="K472" t="s">
        <v>1004</v>
      </c>
      <c r="L472" t="s">
        <v>1005</v>
      </c>
      <c r="M472" t="s">
        <v>1024</v>
      </c>
      <c r="N472" t="s">
        <v>752</v>
      </c>
    </row>
    <row r="473" spans="1:14" x14ac:dyDescent="0.25">
      <c r="A473">
        <v>472</v>
      </c>
      <c r="B473" t="s">
        <v>753</v>
      </c>
      <c r="C473" t="s">
        <v>1027</v>
      </c>
      <c r="D473" t="s">
        <v>886</v>
      </c>
      <c r="E473" t="s">
        <v>887</v>
      </c>
      <c r="F473" t="s">
        <v>52</v>
      </c>
      <c r="G473" t="s">
        <v>84</v>
      </c>
      <c r="H473">
        <v>10.8</v>
      </c>
      <c r="I473">
        <v>35.18</v>
      </c>
      <c r="J473">
        <v>69</v>
      </c>
      <c r="K473" t="s">
        <v>1004</v>
      </c>
      <c r="L473" t="s">
        <v>1005</v>
      </c>
      <c r="M473" t="s">
        <v>1026</v>
      </c>
      <c r="N473" t="s">
        <v>752</v>
      </c>
    </row>
    <row r="474" spans="1:14" x14ac:dyDescent="0.25">
      <c r="A474">
        <v>473</v>
      </c>
      <c r="B474" t="s">
        <v>753</v>
      </c>
      <c r="C474" t="s">
        <v>1029</v>
      </c>
      <c r="D474" t="s">
        <v>886</v>
      </c>
      <c r="E474" t="s">
        <v>887</v>
      </c>
      <c r="F474" t="s">
        <v>52</v>
      </c>
      <c r="G474" t="s">
        <v>84</v>
      </c>
      <c r="H474">
        <v>10.8</v>
      </c>
      <c r="I474">
        <v>30.08</v>
      </c>
      <c r="J474">
        <v>59</v>
      </c>
      <c r="K474" t="s">
        <v>1004</v>
      </c>
      <c r="L474" t="s">
        <v>1005</v>
      </c>
      <c r="M474" t="s">
        <v>1028</v>
      </c>
      <c r="N474" t="s">
        <v>752</v>
      </c>
    </row>
    <row r="475" spans="1:14" x14ac:dyDescent="0.25">
      <c r="A475">
        <v>474</v>
      </c>
      <c r="B475" t="s">
        <v>753</v>
      </c>
      <c r="C475" t="s">
        <v>1031</v>
      </c>
      <c r="D475" t="s">
        <v>886</v>
      </c>
      <c r="E475" t="s">
        <v>887</v>
      </c>
      <c r="F475" t="s">
        <v>52</v>
      </c>
      <c r="G475" t="s">
        <v>84</v>
      </c>
      <c r="H475">
        <v>10.8</v>
      </c>
      <c r="I475">
        <v>24.98</v>
      </c>
      <c r="J475">
        <v>49</v>
      </c>
      <c r="K475" t="s">
        <v>1004</v>
      </c>
      <c r="L475" t="s">
        <v>1005</v>
      </c>
      <c r="M475" t="s">
        <v>1030</v>
      </c>
      <c r="N475" t="s">
        <v>752</v>
      </c>
    </row>
    <row r="476" spans="1:14" x14ac:dyDescent="0.25">
      <c r="A476">
        <v>475</v>
      </c>
      <c r="B476" t="s">
        <v>753</v>
      </c>
      <c r="C476" t="s">
        <v>1033</v>
      </c>
      <c r="D476" t="s">
        <v>886</v>
      </c>
      <c r="E476" t="s">
        <v>887</v>
      </c>
      <c r="F476" t="s">
        <v>44</v>
      </c>
      <c r="G476" t="s">
        <v>84</v>
      </c>
      <c r="H476">
        <v>10.4</v>
      </c>
      <c r="I476">
        <v>271.35000000000002</v>
      </c>
      <c r="J476">
        <v>819</v>
      </c>
      <c r="K476" t="s">
        <v>1004</v>
      </c>
      <c r="L476" t="s">
        <v>1005</v>
      </c>
      <c r="M476" t="s">
        <v>1032</v>
      </c>
      <c r="N476" t="s">
        <v>752</v>
      </c>
    </row>
    <row r="477" spans="1:14" x14ac:dyDescent="0.25">
      <c r="A477">
        <v>476</v>
      </c>
      <c r="B477" t="s">
        <v>753</v>
      </c>
      <c r="C477" t="s">
        <v>1035</v>
      </c>
      <c r="D477" t="s">
        <v>886</v>
      </c>
      <c r="E477" t="s">
        <v>887</v>
      </c>
      <c r="F477" t="s">
        <v>44</v>
      </c>
      <c r="G477" t="s">
        <v>84</v>
      </c>
      <c r="H477">
        <v>10.4</v>
      </c>
      <c r="I477">
        <v>287.92</v>
      </c>
      <c r="J477">
        <v>869</v>
      </c>
      <c r="K477" t="s">
        <v>1004</v>
      </c>
      <c r="L477" t="s">
        <v>1005</v>
      </c>
      <c r="M477" t="s">
        <v>1034</v>
      </c>
      <c r="N477" t="s">
        <v>752</v>
      </c>
    </row>
    <row r="478" spans="1:14" x14ac:dyDescent="0.25">
      <c r="A478">
        <v>477</v>
      </c>
      <c r="B478" t="s">
        <v>753</v>
      </c>
      <c r="C478" t="s">
        <v>1037</v>
      </c>
      <c r="D478" t="s">
        <v>886</v>
      </c>
      <c r="E478" t="s">
        <v>887</v>
      </c>
      <c r="F478" t="s">
        <v>44</v>
      </c>
      <c r="G478" t="s">
        <v>84</v>
      </c>
      <c r="H478">
        <v>10.4</v>
      </c>
      <c r="I478">
        <v>205.09</v>
      </c>
      <c r="J478">
        <v>619</v>
      </c>
      <c r="K478" t="s">
        <v>1004</v>
      </c>
      <c r="L478" t="s">
        <v>1005</v>
      </c>
      <c r="M478" t="s">
        <v>1036</v>
      </c>
      <c r="N478" t="s">
        <v>752</v>
      </c>
    </row>
    <row r="479" spans="1:14" x14ac:dyDescent="0.25">
      <c r="A479">
        <v>478</v>
      </c>
      <c r="B479" t="s">
        <v>753</v>
      </c>
      <c r="C479" t="s">
        <v>1039</v>
      </c>
      <c r="D479" t="s">
        <v>886</v>
      </c>
      <c r="E479" t="s">
        <v>887</v>
      </c>
      <c r="F479" t="s">
        <v>44</v>
      </c>
      <c r="G479" t="s">
        <v>84</v>
      </c>
      <c r="H479">
        <v>10.4</v>
      </c>
      <c r="I479">
        <v>224.97</v>
      </c>
      <c r="J479">
        <v>679</v>
      </c>
      <c r="K479" t="s">
        <v>1004</v>
      </c>
      <c r="L479" t="s">
        <v>1005</v>
      </c>
      <c r="M479" t="s">
        <v>1038</v>
      </c>
      <c r="N479" t="s">
        <v>752</v>
      </c>
    </row>
    <row r="480" spans="1:14" x14ac:dyDescent="0.25">
      <c r="A480">
        <v>479</v>
      </c>
      <c r="B480" t="s">
        <v>753</v>
      </c>
      <c r="C480" t="s">
        <v>1041</v>
      </c>
      <c r="D480" t="s">
        <v>886</v>
      </c>
      <c r="E480" t="s">
        <v>887</v>
      </c>
      <c r="F480" t="s">
        <v>44</v>
      </c>
      <c r="G480" t="s">
        <v>84</v>
      </c>
      <c r="H480">
        <v>10.4</v>
      </c>
      <c r="I480">
        <v>119.11</v>
      </c>
      <c r="J480">
        <v>259</v>
      </c>
      <c r="K480" t="s">
        <v>1004</v>
      </c>
      <c r="L480" t="s">
        <v>1005</v>
      </c>
      <c r="M480" t="s">
        <v>1040</v>
      </c>
      <c r="N480" t="s">
        <v>752</v>
      </c>
    </row>
    <row r="481" spans="1:14" x14ac:dyDescent="0.25">
      <c r="A481">
        <v>480</v>
      </c>
      <c r="B481" t="s">
        <v>753</v>
      </c>
      <c r="C481" t="s">
        <v>1043</v>
      </c>
      <c r="D481" t="s">
        <v>886</v>
      </c>
      <c r="E481" t="s">
        <v>887</v>
      </c>
      <c r="F481" t="s">
        <v>44</v>
      </c>
      <c r="G481" t="s">
        <v>84</v>
      </c>
      <c r="H481">
        <v>10.4</v>
      </c>
      <c r="I481">
        <v>128.30000000000001</v>
      </c>
      <c r="J481">
        <v>279</v>
      </c>
      <c r="K481" t="s">
        <v>1004</v>
      </c>
      <c r="L481" t="s">
        <v>1005</v>
      </c>
      <c r="M481" t="s">
        <v>1042</v>
      </c>
      <c r="N481" t="s">
        <v>752</v>
      </c>
    </row>
    <row r="482" spans="1:14" x14ac:dyDescent="0.25">
      <c r="A482">
        <v>481</v>
      </c>
      <c r="B482" t="s">
        <v>753</v>
      </c>
      <c r="C482" t="s">
        <v>1045</v>
      </c>
      <c r="D482" t="s">
        <v>886</v>
      </c>
      <c r="E482" t="s">
        <v>887</v>
      </c>
      <c r="F482" t="s">
        <v>44</v>
      </c>
      <c r="G482" t="s">
        <v>84</v>
      </c>
      <c r="H482">
        <v>10.4</v>
      </c>
      <c r="I482">
        <v>63.92</v>
      </c>
      <c r="J482">
        <v>139</v>
      </c>
      <c r="K482" t="s">
        <v>1004</v>
      </c>
      <c r="L482" t="s">
        <v>1005</v>
      </c>
      <c r="M482" t="s">
        <v>1044</v>
      </c>
      <c r="N482" t="s">
        <v>752</v>
      </c>
    </row>
    <row r="483" spans="1:14" x14ac:dyDescent="0.25">
      <c r="A483">
        <v>482</v>
      </c>
      <c r="B483" t="s">
        <v>753</v>
      </c>
      <c r="C483" t="s">
        <v>1047</v>
      </c>
      <c r="D483" t="s">
        <v>886</v>
      </c>
      <c r="E483" t="s">
        <v>887</v>
      </c>
      <c r="F483" t="s">
        <v>44</v>
      </c>
      <c r="G483" t="s">
        <v>84</v>
      </c>
      <c r="H483">
        <v>10.4</v>
      </c>
      <c r="I483">
        <v>82.32</v>
      </c>
      <c r="J483">
        <v>179</v>
      </c>
      <c r="K483" t="s">
        <v>1004</v>
      </c>
      <c r="L483" t="s">
        <v>1005</v>
      </c>
      <c r="M483" t="s">
        <v>1046</v>
      </c>
      <c r="N483" t="s">
        <v>752</v>
      </c>
    </row>
    <row r="484" spans="1:14" x14ac:dyDescent="0.25">
      <c r="A484">
        <v>483</v>
      </c>
      <c r="B484" t="s">
        <v>753</v>
      </c>
      <c r="C484" t="s">
        <v>1049</v>
      </c>
      <c r="D484" t="s">
        <v>886</v>
      </c>
      <c r="E484" t="s">
        <v>887</v>
      </c>
      <c r="F484" t="s">
        <v>44</v>
      </c>
      <c r="G484" t="s">
        <v>84</v>
      </c>
      <c r="H484">
        <v>10.4</v>
      </c>
      <c r="I484">
        <v>50.47</v>
      </c>
      <c r="J484">
        <v>99</v>
      </c>
      <c r="K484" t="s">
        <v>1004</v>
      </c>
      <c r="L484" t="s">
        <v>1005</v>
      </c>
      <c r="M484" t="s">
        <v>1048</v>
      </c>
      <c r="N484" t="s">
        <v>752</v>
      </c>
    </row>
    <row r="485" spans="1:14" x14ac:dyDescent="0.25">
      <c r="A485">
        <v>484</v>
      </c>
      <c r="B485" t="s">
        <v>753</v>
      </c>
      <c r="C485" t="s">
        <v>1051</v>
      </c>
      <c r="D485" t="s">
        <v>886</v>
      </c>
      <c r="E485" t="s">
        <v>887</v>
      </c>
      <c r="F485" t="s">
        <v>44</v>
      </c>
      <c r="G485" t="s">
        <v>84</v>
      </c>
      <c r="H485">
        <v>10.4</v>
      </c>
      <c r="I485">
        <v>65.77</v>
      </c>
      <c r="J485">
        <v>129</v>
      </c>
      <c r="K485" t="s">
        <v>1004</v>
      </c>
      <c r="L485" t="s">
        <v>1005</v>
      </c>
      <c r="M485" t="s">
        <v>1050</v>
      </c>
      <c r="N485" t="s">
        <v>752</v>
      </c>
    </row>
    <row r="486" spans="1:14" x14ac:dyDescent="0.25">
      <c r="A486">
        <v>485</v>
      </c>
      <c r="B486" t="s">
        <v>753</v>
      </c>
      <c r="C486" t="s">
        <v>1053</v>
      </c>
      <c r="D486" t="s">
        <v>886</v>
      </c>
      <c r="E486" t="s">
        <v>887</v>
      </c>
      <c r="F486" t="s">
        <v>44</v>
      </c>
      <c r="G486" t="s">
        <v>84</v>
      </c>
      <c r="H486">
        <v>10.4</v>
      </c>
      <c r="I486">
        <v>50.47</v>
      </c>
      <c r="J486">
        <v>99</v>
      </c>
      <c r="K486" t="s">
        <v>1004</v>
      </c>
      <c r="L486" t="s">
        <v>1005</v>
      </c>
      <c r="M486" t="s">
        <v>1052</v>
      </c>
      <c r="N486" t="s">
        <v>752</v>
      </c>
    </row>
    <row r="487" spans="1:14" x14ac:dyDescent="0.25">
      <c r="A487">
        <v>486</v>
      </c>
      <c r="B487" t="s">
        <v>753</v>
      </c>
      <c r="C487" t="s">
        <v>1055</v>
      </c>
      <c r="D487" t="s">
        <v>886</v>
      </c>
      <c r="E487" t="s">
        <v>887</v>
      </c>
      <c r="F487" t="s">
        <v>44</v>
      </c>
      <c r="G487" t="s">
        <v>84</v>
      </c>
      <c r="H487">
        <v>10.4</v>
      </c>
      <c r="I487">
        <v>35.18</v>
      </c>
      <c r="J487">
        <v>69</v>
      </c>
      <c r="K487" t="s">
        <v>1004</v>
      </c>
      <c r="L487" t="s">
        <v>1005</v>
      </c>
      <c r="M487" t="s">
        <v>1054</v>
      </c>
      <c r="N487" t="s">
        <v>752</v>
      </c>
    </row>
    <row r="488" spans="1:14" x14ac:dyDescent="0.25">
      <c r="A488">
        <v>487</v>
      </c>
      <c r="B488" t="s">
        <v>753</v>
      </c>
      <c r="C488" t="s">
        <v>1057</v>
      </c>
      <c r="D488" t="s">
        <v>886</v>
      </c>
      <c r="E488" t="s">
        <v>887</v>
      </c>
      <c r="F488" t="s">
        <v>44</v>
      </c>
      <c r="G488" t="s">
        <v>84</v>
      </c>
      <c r="H488">
        <v>10.4</v>
      </c>
      <c r="I488">
        <v>30.08</v>
      </c>
      <c r="J488">
        <v>59</v>
      </c>
      <c r="K488" t="s">
        <v>1004</v>
      </c>
      <c r="L488" t="s">
        <v>1005</v>
      </c>
      <c r="M488" t="s">
        <v>1056</v>
      </c>
      <c r="N488" t="s">
        <v>752</v>
      </c>
    </row>
    <row r="489" spans="1:14" x14ac:dyDescent="0.25">
      <c r="A489">
        <v>488</v>
      </c>
      <c r="B489" t="s">
        <v>753</v>
      </c>
      <c r="C489" t="s">
        <v>1059</v>
      </c>
      <c r="D489" t="s">
        <v>886</v>
      </c>
      <c r="E489" t="s">
        <v>887</v>
      </c>
      <c r="F489" t="s">
        <v>44</v>
      </c>
      <c r="G489" t="s">
        <v>84</v>
      </c>
      <c r="H489">
        <v>9.5</v>
      </c>
      <c r="I489">
        <v>24.98</v>
      </c>
      <c r="J489">
        <v>49</v>
      </c>
      <c r="K489" t="s">
        <v>1004</v>
      </c>
      <c r="L489" t="s">
        <v>1005</v>
      </c>
      <c r="M489" t="s">
        <v>1058</v>
      </c>
      <c r="N489" t="s">
        <v>752</v>
      </c>
    </row>
    <row r="490" spans="1:14" x14ac:dyDescent="0.25">
      <c r="A490">
        <v>489</v>
      </c>
      <c r="B490" t="s">
        <v>753</v>
      </c>
      <c r="C490" t="s">
        <v>1061</v>
      </c>
      <c r="D490" t="s">
        <v>287</v>
      </c>
      <c r="E490" t="s">
        <v>287</v>
      </c>
      <c r="F490" t="s">
        <v>52</v>
      </c>
      <c r="G490" t="s">
        <v>84</v>
      </c>
      <c r="H490">
        <v>9.5</v>
      </c>
      <c r="I490">
        <v>271.35000000000002</v>
      </c>
      <c r="J490">
        <v>819</v>
      </c>
      <c r="K490" t="s">
        <v>1004</v>
      </c>
      <c r="L490" t="s">
        <v>1005</v>
      </c>
      <c r="M490" t="s">
        <v>1060</v>
      </c>
      <c r="N490" t="s">
        <v>752</v>
      </c>
    </row>
    <row r="491" spans="1:14" x14ac:dyDescent="0.25">
      <c r="A491">
        <v>490</v>
      </c>
      <c r="B491" t="s">
        <v>753</v>
      </c>
      <c r="C491" t="s">
        <v>1063</v>
      </c>
      <c r="D491" t="s">
        <v>287</v>
      </c>
      <c r="E491" t="s">
        <v>287</v>
      </c>
      <c r="F491" t="s">
        <v>52</v>
      </c>
      <c r="G491" t="s">
        <v>84</v>
      </c>
      <c r="H491">
        <v>10.4</v>
      </c>
      <c r="I491">
        <v>287.92</v>
      </c>
      <c r="J491">
        <v>869</v>
      </c>
      <c r="K491" t="s">
        <v>1004</v>
      </c>
      <c r="L491" t="s">
        <v>1005</v>
      </c>
      <c r="M491" t="s">
        <v>1062</v>
      </c>
      <c r="N491" t="s">
        <v>752</v>
      </c>
    </row>
    <row r="492" spans="1:14" x14ac:dyDescent="0.25">
      <c r="A492">
        <v>491</v>
      </c>
      <c r="B492" t="s">
        <v>753</v>
      </c>
      <c r="C492" t="s">
        <v>1065</v>
      </c>
      <c r="D492" t="s">
        <v>287</v>
      </c>
      <c r="E492" t="s">
        <v>287</v>
      </c>
      <c r="F492" t="s">
        <v>52</v>
      </c>
      <c r="G492" t="s">
        <v>84</v>
      </c>
      <c r="H492">
        <v>10.4</v>
      </c>
      <c r="I492">
        <v>205.09</v>
      </c>
      <c r="J492">
        <v>619</v>
      </c>
      <c r="K492" t="s">
        <v>1004</v>
      </c>
      <c r="L492" t="s">
        <v>1005</v>
      </c>
      <c r="M492" t="s">
        <v>1064</v>
      </c>
      <c r="N492" t="s">
        <v>752</v>
      </c>
    </row>
    <row r="493" spans="1:14" x14ac:dyDescent="0.25">
      <c r="A493">
        <v>492</v>
      </c>
      <c r="B493" t="s">
        <v>753</v>
      </c>
      <c r="C493" t="s">
        <v>1067</v>
      </c>
      <c r="D493" t="s">
        <v>287</v>
      </c>
      <c r="E493" t="s">
        <v>287</v>
      </c>
      <c r="F493" t="s">
        <v>52</v>
      </c>
      <c r="G493" t="s">
        <v>84</v>
      </c>
      <c r="H493">
        <v>10.4</v>
      </c>
      <c r="I493">
        <v>224.97</v>
      </c>
      <c r="J493">
        <v>679</v>
      </c>
      <c r="K493" t="s">
        <v>1004</v>
      </c>
      <c r="L493" t="s">
        <v>1005</v>
      </c>
      <c r="M493" t="s">
        <v>1066</v>
      </c>
      <c r="N493" t="s">
        <v>752</v>
      </c>
    </row>
    <row r="494" spans="1:14" x14ac:dyDescent="0.25">
      <c r="A494">
        <v>493</v>
      </c>
      <c r="B494" t="s">
        <v>753</v>
      </c>
      <c r="C494" t="s">
        <v>1069</v>
      </c>
      <c r="D494" t="s">
        <v>287</v>
      </c>
      <c r="E494" t="s">
        <v>287</v>
      </c>
      <c r="F494" t="s">
        <v>52</v>
      </c>
      <c r="G494" t="s">
        <v>84</v>
      </c>
      <c r="H494">
        <v>10.4</v>
      </c>
      <c r="I494">
        <v>119.11</v>
      </c>
      <c r="J494">
        <v>259</v>
      </c>
      <c r="K494" t="s">
        <v>1004</v>
      </c>
      <c r="L494" t="s">
        <v>1005</v>
      </c>
      <c r="M494" t="s">
        <v>1068</v>
      </c>
      <c r="N494" t="s">
        <v>752</v>
      </c>
    </row>
    <row r="495" spans="1:14" x14ac:dyDescent="0.25">
      <c r="A495">
        <v>494</v>
      </c>
      <c r="B495" t="s">
        <v>753</v>
      </c>
      <c r="C495" t="s">
        <v>1071</v>
      </c>
      <c r="D495" t="s">
        <v>287</v>
      </c>
      <c r="E495" t="s">
        <v>287</v>
      </c>
      <c r="F495" t="s">
        <v>52</v>
      </c>
      <c r="G495" t="s">
        <v>84</v>
      </c>
      <c r="H495">
        <v>10.4</v>
      </c>
      <c r="I495">
        <v>128.30000000000001</v>
      </c>
      <c r="J495">
        <v>279</v>
      </c>
      <c r="K495" t="s">
        <v>1004</v>
      </c>
      <c r="L495" t="s">
        <v>1005</v>
      </c>
      <c r="M495" t="s">
        <v>1070</v>
      </c>
      <c r="N495" t="s">
        <v>752</v>
      </c>
    </row>
    <row r="496" spans="1:14" x14ac:dyDescent="0.25">
      <c r="A496">
        <v>495</v>
      </c>
      <c r="B496" t="s">
        <v>753</v>
      </c>
      <c r="C496" t="s">
        <v>1073</v>
      </c>
      <c r="D496" t="s">
        <v>287</v>
      </c>
      <c r="E496" t="s">
        <v>287</v>
      </c>
      <c r="F496" t="s">
        <v>52</v>
      </c>
      <c r="G496" t="s">
        <v>84</v>
      </c>
      <c r="H496">
        <v>10.4</v>
      </c>
      <c r="I496">
        <v>70.87</v>
      </c>
      <c r="J496">
        <v>139</v>
      </c>
      <c r="K496" t="s">
        <v>1004</v>
      </c>
      <c r="L496" t="s">
        <v>1005</v>
      </c>
      <c r="M496" t="s">
        <v>1072</v>
      </c>
      <c r="N496" t="s">
        <v>752</v>
      </c>
    </row>
    <row r="497" spans="1:14" x14ac:dyDescent="0.25">
      <c r="A497">
        <v>496</v>
      </c>
      <c r="B497" t="s">
        <v>753</v>
      </c>
      <c r="C497" t="s">
        <v>1075</v>
      </c>
      <c r="D497" t="s">
        <v>287</v>
      </c>
      <c r="E497" t="s">
        <v>287</v>
      </c>
      <c r="F497" t="s">
        <v>52</v>
      </c>
      <c r="G497" t="s">
        <v>84</v>
      </c>
      <c r="H497">
        <v>10.8</v>
      </c>
      <c r="I497">
        <v>82.32</v>
      </c>
      <c r="J497">
        <v>179</v>
      </c>
      <c r="K497" t="s">
        <v>1004</v>
      </c>
      <c r="L497" t="s">
        <v>1005</v>
      </c>
      <c r="M497" t="s">
        <v>1074</v>
      </c>
      <c r="N497" t="s">
        <v>752</v>
      </c>
    </row>
    <row r="498" spans="1:14" x14ac:dyDescent="0.25">
      <c r="A498">
        <v>497</v>
      </c>
      <c r="B498" t="s">
        <v>753</v>
      </c>
      <c r="C498" t="s">
        <v>1077</v>
      </c>
      <c r="D498" t="s">
        <v>287</v>
      </c>
      <c r="E498" t="s">
        <v>287</v>
      </c>
      <c r="F498" t="s">
        <v>52</v>
      </c>
      <c r="G498" t="s">
        <v>84</v>
      </c>
      <c r="H498">
        <v>10.8</v>
      </c>
      <c r="I498">
        <v>50.47</v>
      </c>
      <c r="J498">
        <v>99</v>
      </c>
      <c r="K498" t="s">
        <v>1004</v>
      </c>
      <c r="L498" t="s">
        <v>1005</v>
      </c>
      <c r="M498" t="s">
        <v>1076</v>
      </c>
      <c r="N498" t="s">
        <v>752</v>
      </c>
    </row>
    <row r="499" spans="1:14" x14ac:dyDescent="0.25">
      <c r="A499">
        <v>498</v>
      </c>
      <c r="B499" t="s">
        <v>753</v>
      </c>
      <c r="C499" t="s">
        <v>1079</v>
      </c>
      <c r="D499" t="s">
        <v>287</v>
      </c>
      <c r="E499" t="s">
        <v>287</v>
      </c>
      <c r="F499" t="s">
        <v>52</v>
      </c>
      <c r="G499" t="s">
        <v>84</v>
      </c>
      <c r="H499">
        <v>10.8</v>
      </c>
      <c r="I499">
        <v>65.77</v>
      </c>
      <c r="J499">
        <v>129</v>
      </c>
      <c r="K499" t="s">
        <v>1004</v>
      </c>
      <c r="L499" t="s">
        <v>1005</v>
      </c>
      <c r="M499" t="s">
        <v>1078</v>
      </c>
      <c r="N499" t="s">
        <v>752</v>
      </c>
    </row>
    <row r="500" spans="1:14" x14ac:dyDescent="0.25">
      <c r="A500">
        <v>499</v>
      </c>
      <c r="B500" t="s">
        <v>753</v>
      </c>
      <c r="C500" t="s">
        <v>1081</v>
      </c>
      <c r="D500" t="s">
        <v>287</v>
      </c>
      <c r="E500" t="s">
        <v>287</v>
      </c>
      <c r="F500" t="s">
        <v>52</v>
      </c>
      <c r="G500" t="s">
        <v>84</v>
      </c>
      <c r="H500">
        <v>10.8</v>
      </c>
      <c r="I500">
        <v>50.47</v>
      </c>
      <c r="J500">
        <v>99</v>
      </c>
      <c r="K500" t="s">
        <v>1004</v>
      </c>
      <c r="L500" t="s">
        <v>1005</v>
      </c>
      <c r="M500" t="s">
        <v>1080</v>
      </c>
      <c r="N500" t="s">
        <v>752</v>
      </c>
    </row>
    <row r="501" spans="1:14" x14ac:dyDescent="0.25">
      <c r="A501">
        <v>500</v>
      </c>
      <c r="B501" t="s">
        <v>753</v>
      </c>
      <c r="C501" t="s">
        <v>1083</v>
      </c>
      <c r="D501" t="s">
        <v>287</v>
      </c>
      <c r="E501" t="s">
        <v>287</v>
      </c>
      <c r="F501" t="s">
        <v>52</v>
      </c>
      <c r="G501" t="s">
        <v>84</v>
      </c>
      <c r="H501">
        <v>10.8</v>
      </c>
      <c r="I501">
        <v>22.86</v>
      </c>
      <c r="J501">
        <v>69</v>
      </c>
      <c r="K501" t="s">
        <v>1004</v>
      </c>
      <c r="L501" t="s">
        <v>1005</v>
      </c>
      <c r="M501" t="s">
        <v>1082</v>
      </c>
      <c r="N501" t="s">
        <v>752</v>
      </c>
    </row>
    <row r="502" spans="1:14" x14ac:dyDescent="0.25">
      <c r="A502">
        <v>501</v>
      </c>
      <c r="B502" t="s">
        <v>753</v>
      </c>
      <c r="C502" t="s">
        <v>1085</v>
      </c>
      <c r="D502" t="s">
        <v>287</v>
      </c>
      <c r="E502" t="s">
        <v>287</v>
      </c>
      <c r="F502" t="s">
        <v>52</v>
      </c>
      <c r="G502" t="s">
        <v>84</v>
      </c>
      <c r="H502">
        <v>10.8</v>
      </c>
      <c r="I502">
        <v>30.08</v>
      </c>
      <c r="J502">
        <v>59</v>
      </c>
      <c r="K502" t="s">
        <v>1004</v>
      </c>
      <c r="L502" t="s">
        <v>1005</v>
      </c>
      <c r="M502" t="s">
        <v>1084</v>
      </c>
      <c r="N502" t="s">
        <v>752</v>
      </c>
    </row>
    <row r="503" spans="1:14" x14ac:dyDescent="0.25">
      <c r="A503">
        <v>502</v>
      </c>
      <c r="B503" t="s">
        <v>753</v>
      </c>
      <c r="C503" t="s">
        <v>1087</v>
      </c>
      <c r="D503" t="s">
        <v>287</v>
      </c>
      <c r="E503" t="s">
        <v>287</v>
      </c>
      <c r="F503" t="s">
        <v>52</v>
      </c>
      <c r="G503" t="s">
        <v>84</v>
      </c>
      <c r="H503">
        <v>10.8</v>
      </c>
      <c r="I503">
        <v>29.82</v>
      </c>
      <c r="J503">
        <v>90</v>
      </c>
      <c r="K503" t="s">
        <v>1004</v>
      </c>
      <c r="L503" t="s">
        <v>1005</v>
      </c>
      <c r="M503" t="s">
        <v>1086</v>
      </c>
      <c r="N503" t="s">
        <v>752</v>
      </c>
    </row>
    <row r="504" spans="1:14" x14ac:dyDescent="0.25">
      <c r="A504">
        <v>503</v>
      </c>
      <c r="B504" t="s">
        <v>753</v>
      </c>
      <c r="C504" t="s">
        <v>1089</v>
      </c>
      <c r="D504" t="s">
        <v>287</v>
      </c>
      <c r="E504" t="s">
        <v>287</v>
      </c>
      <c r="F504" t="s">
        <v>44</v>
      </c>
      <c r="G504" t="s">
        <v>84</v>
      </c>
      <c r="H504">
        <v>10.8</v>
      </c>
      <c r="I504">
        <v>271.35000000000002</v>
      </c>
      <c r="J504">
        <v>819</v>
      </c>
      <c r="K504" t="s">
        <v>1004</v>
      </c>
      <c r="L504" t="s">
        <v>1005</v>
      </c>
      <c r="M504" t="s">
        <v>1088</v>
      </c>
      <c r="N504" t="s">
        <v>752</v>
      </c>
    </row>
    <row r="505" spans="1:14" x14ac:dyDescent="0.25">
      <c r="A505">
        <v>504</v>
      </c>
      <c r="B505" t="s">
        <v>753</v>
      </c>
      <c r="C505" t="s">
        <v>1091</v>
      </c>
      <c r="D505" t="s">
        <v>287</v>
      </c>
      <c r="E505" t="s">
        <v>287</v>
      </c>
      <c r="F505" t="s">
        <v>44</v>
      </c>
      <c r="G505" t="s">
        <v>84</v>
      </c>
      <c r="H505">
        <v>10.8</v>
      </c>
      <c r="I505">
        <v>287.92</v>
      </c>
      <c r="J505">
        <v>869</v>
      </c>
      <c r="K505" t="s">
        <v>1004</v>
      </c>
      <c r="L505" t="s">
        <v>1005</v>
      </c>
      <c r="M505" t="s">
        <v>1090</v>
      </c>
      <c r="N505" t="s">
        <v>752</v>
      </c>
    </row>
    <row r="506" spans="1:14" x14ac:dyDescent="0.25">
      <c r="A506">
        <v>505</v>
      </c>
      <c r="B506" t="s">
        <v>753</v>
      </c>
      <c r="C506" t="s">
        <v>1093</v>
      </c>
      <c r="D506" t="s">
        <v>287</v>
      </c>
      <c r="E506" t="s">
        <v>287</v>
      </c>
      <c r="F506" t="s">
        <v>44</v>
      </c>
      <c r="G506" t="s">
        <v>84</v>
      </c>
      <c r="H506">
        <v>30</v>
      </c>
      <c r="I506">
        <v>205.09</v>
      </c>
      <c r="J506">
        <v>619</v>
      </c>
      <c r="K506" t="s">
        <v>1004</v>
      </c>
      <c r="L506" t="s">
        <v>1005</v>
      </c>
      <c r="M506" t="s">
        <v>1092</v>
      </c>
      <c r="N506" t="s">
        <v>752</v>
      </c>
    </row>
    <row r="507" spans="1:14" x14ac:dyDescent="0.25">
      <c r="A507">
        <v>506</v>
      </c>
      <c r="B507" t="s">
        <v>753</v>
      </c>
      <c r="C507" t="s">
        <v>1095</v>
      </c>
      <c r="D507" t="s">
        <v>287</v>
      </c>
      <c r="E507" t="s">
        <v>287</v>
      </c>
      <c r="F507" t="s">
        <v>44</v>
      </c>
      <c r="G507" t="s">
        <v>84</v>
      </c>
      <c r="H507">
        <v>10.8</v>
      </c>
      <c r="I507">
        <v>224.97</v>
      </c>
      <c r="J507">
        <v>679</v>
      </c>
      <c r="K507" t="s">
        <v>1004</v>
      </c>
      <c r="L507" t="s">
        <v>1005</v>
      </c>
      <c r="M507" t="s">
        <v>1094</v>
      </c>
      <c r="N507" t="s">
        <v>752</v>
      </c>
    </row>
    <row r="508" spans="1:14" x14ac:dyDescent="0.25">
      <c r="A508">
        <v>507</v>
      </c>
      <c r="B508" t="s">
        <v>753</v>
      </c>
      <c r="C508" t="s">
        <v>1097</v>
      </c>
      <c r="D508" t="s">
        <v>287</v>
      </c>
      <c r="E508" t="s">
        <v>287</v>
      </c>
      <c r="F508" t="s">
        <v>44</v>
      </c>
      <c r="G508" t="s">
        <v>84</v>
      </c>
      <c r="H508">
        <v>11.9</v>
      </c>
      <c r="I508">
        <v>119.11</v>
      </c>
      <c r="J508">
        <v>259</v>
      </c>
      <c r="K508" t="s">
        <v>1004</v>
      </c>
      <c r="L508" t="s">
        <v>1005</v>
      </c>
      <c r="M508" t="s">
        <v>1096</v>
      </c>
      <c r="N508" t="s">
        <v>752</v>
      </c>
    </row>
    <row r="509" spans="1:14" x14ac:dyDescent="0.25">
      <c r="A509">
        <v>508</v>
      </c>
      <c r="B509" t="s">
        <v>753</v>
      </c>
      <c r="C509" t="s">
        <v>1099</v>
      </c>
      <c r="D509" t="s">
        <v>287</v>
      </c>
      <c r="E509" t="s">
        <v>287</v>
      </c>
      <c r="F509" t="s">
        <v>44</v>
      </c>
      <c r="G509" t="s">
        <v>84</v>
      </c>
      <c r="H509">
        <v>15.2</v>
      </c>
      <c r="I509">
        <v>128.30000000000001</v>
      </c>
      <c r="J509">
        <v>279</v>
      </c>
      <c r="K509" t="s">
        <v>1004</v>
      </c>
      <c r="L509" t="s">
        <v>1005</v>
      </c>
      <c r="M509" t="s">
        <v>1098</v>
      </c>
      <c r="N509" t="s">
        <v>752</v>
      </c>
    </row>
    <row r="510" spans="1:14" x14ac:dyDescent="0.25">
      <c r="A510">
        <v>509</v>
      </c>
      <c r="B510" t="s">
        <v>753</v>
      </c>
      <c r="C510" t="s">
        <v>1101</v>
      </c>
      <c r="D510" t="s">
        <v>287</v>
      </c>
      <c r="E510" t="s">
        <v>287</v>
      </c>
      <c r="F510" t="s">
        <v>44</v>
      </c>
      <c r="G510" t="s">
        <v>84</v>
      </c>
      <c r="H510">
        <v>30</v>
      </c>
      <c r="I510">
        <v>70.87</v>
      </c>
      <c r="J510">
        <v>139</v>
      </c>
      <c r="K510" t="s">
        <v>1004</v>
      </c>
      <c r="L510" t="s">
        <v>1005</v>
      </c>
      <c r="M510" t="s">
        <v>1100</v>
      </c>
      <c r="N510" t="s">
        <v>752</v>
      </c>
    </row>
    <row r="511" spans="1:14" x14ac:dyDescent="0.25">
      <c r="A511">
        <v>510</v>
      </c>
      <c r="B511" t="s">
        <v>753</v>
      </c>
      <c r="C511" t="s">
        <v>1103</v>
      </c>
      <c r="D511" t="s">
        <v>287</v>
      </c>
      <c r="E511" t="s">
        <v>287</v>
      </c>
      <c r="F511" t="s">
        <v>44</v>
      </c>
      <c r="G511" t="s">
        <v>84</v>
      </c>
      <c r="H511">
        <v>15.2</v>
      </c>
      <c r="I511">
        <v>82.32</v>
      </c>
      <c r="J511">
        <v>179</v>
      </c>
      <c r="K511" t="s">
        <v>1004</v>
      </c>
      <c r="L511" t="s">
        <v>1005</v>
      </c>
      <c r="M511" t="s">
        <v>1102</v>
      </c>
      <c r="N511" t="s">
        <v>752</v>
      </c>
    </row>
    <row r="512" spans="1:14" x14ac:dyDescent="0.25">
      <c r="A512">
        <v>511</v>
      </c>
      <c r="B512" t="s">
        <v>753</v>
      </c>
      <c r="C512" t="s">
        <v>1105</v>
      </c>
      <c r="D512" t="s">
        <v>287</v>
      </c>
      <c r="E512" t="s">
        <v>287</v>
      </c>
      <c r="F512" t="s">
        <v>44</v>
      </c>
      <c r="G512" t="s">
        <v>84</v>
      </c>
      <c r="H512">
        <v>10.8</v>
      </c>
      <c r="I512">
        <v>50.47</v>
      </c>
      <c r="J512">
        <v>99</v>
      </c>
      <c r="K512" t="s">
        <v>1004</v>
      </c>
      <c r="L512" t="s">
        <v>1005</v>
      </c>
      <c r="M512" t="s">
        <v>1104</v>
      </c>
      <c r="N512" t="s">
        <v>752</v>
      </c>
    </row>
    <row r="513" spans="1:14" x14ac:dyDescent="0.25">
      <c r="A513">
        <v>512</v>
      </c>
      <c r="B513" t="s">
        <v>753</v>
      </c>
      <c r="C513" t="s">
        <v>1107</v>
      </c>
      <c r="D513" t="s">
        <v>287</v>
      </c>
      <c r="E513" t="s">
        <v>287</v>
      </c>
      <c r="F513" t="s">
        <v>44</v>
      </c>
      <c r="G513" t="s">
        <v>84</v>
      </c>
      <c r="H513">
        <v>11.9</v>
      </c>
      <c r="I513">
        <v>65.77</v>
      </c>
      <c r="J513">
        <v>129</v>
      </c>
      <c r="K513" t="s">
        <v>1004</v>
      </c>
      <c r="L513" t="s">
        <v>1005</v>
      </c>
      <c r="M513" t="s">
        <v>1106</v>
      </c>
      <c r="N513" t="s">
        <v>752</v>
      </c>
    </row>
    <row r="514" spans="1:14" x14ac:dyDescent="0.25">
      <c r="A514">
        <v>513</v>
      </c>
      <c r="B514" t="s">
        <v>753</v>
      </c>
      <c r="C514" t="s">
        <v>1109</v>
      </c>
      <c r="D514" t="s">
        <v>287</v>
      </c>
      <c r="E514" t="s">
        <v>287</v>
      </c>
      <c r="F514" t="s">
        <v>44</v>
      </c>
      <c r="G514" t="s">
        <v>84</v>
      </c>
      <c r="H514">
        <v>10.8</v>
      </c>
      <c r="I514">
        <v>50.47</v>
      </c>
      <c r="J514">
        <v>99</v>
      </c>
      <c r="K514" t="s">
        <v>1004</v>
      </c>
      <c r="L514" t="s">
        <v>1005</v>
      </c>
      <c r="M514" t="s">
        <v>1108</v>
      </c>
      <c r="N514" t="s">
        <v>752</v>
      </c>
    </row>
    <row r="515" spans="1:14" x14ac:dyDescent="0.25">
      <c r="A515">
        <v>514</v>
      </c>
      <c r="B515" t="s">
        <v>753</v>
      </c>
      <c r="C515" t="s">
        <v>1111</v>
      </c>
      <c r="D515" t="s">
        <v>287</v>
      </c>
      <c r="E515" t="s">
        <v>287</v>
      </c>
      <c r="F515" t="s">
        <v>44</v>
      </c>
      <c r="G515" t="s">
        <v>84</v>
      </c>
      <c r="H515">
        <v>10.8</v>
      </c>
      <c r="I515">
        <v>22.86</v>
      </c>
      <c r="J515">
        <v>69</v>
      </c>
      <c r="K515" t="s">
        <v>1004</v>
      </c>
      <c r="L515" t="s">
        <v>1005</v>
      </c>
      <c r="M515" t="s">
        <v>1110</v>
      </c>
      <c r="N515" t="s">
        <v>752</v>
      </c>
    </row>
    <row r="516" spans="1:14" x14ac:dyDescent="0.25">
      <c r="A516">
        <v>515</v>
      </c>
      <c r="B516" t="s">
        <v>753</v>
      </c>
      <c r="C516" t="s">
        <v>1113</v>
      </c>
      <c r="D516" t="s">
        <v>287</v>
      </c>
      <c r="E516" t="s">
        <v>287</v>
      </c>
      <c r="F516" t="s">
        <v>44</v>
      </c>
      <c r="G516" t="s">
        <v>84</v>
      </c>
      <c r="H516">
        <v>11.9</v>
      </c>
      <c r="I516">
        <v>30.08</v>
      </c>
      <c r="J516">
        <v>59</v>
      </c>
      <c r="K516" t="s">
        <v>1004</v>
      </c>
      <c r="L516" t="s">
        <v>1005</v>
      </c>
      <c r="M516" t="s">
        <v>1112</v>
      </c>
      <c r="N516" t="s">
        <v>752</v>
      </c>
    </row>
    <row r="517" spans="1:14" x14ac:dyDescent="0.25">
      <c r="A517">
        <v>516</v>
      </c>
      <c r="B517" t="s">
        <v>753</v>
      </c>
      <c r="C517" t="s">
        <v>1115</v>
      </c>
      <c r="D517" t="s">
        <v>287</v>
      </c>
      <c r="E517" t="s">
        <v>287</v>
      </c>
      <c r="F517" t="s">
        <v>44</v>
      </c>
      <c r="G517" t="s">
        <v>84</v>
      </c>
      <c r="H517">
        <v>22.2</v>
      </c>
      <c r="I517">
        <v>29.82</v>
      </c>
      <c r="J517">
        <v>90</v>
      </c>
      <c r="K517" t="s">
        <v>1004</v>
      </c>
      <c r="L517" t="s">
        <v>1005</v>
      </c>
      <c r="M517" t="s">
        <v>1114</v>
      </c>
      <c r="N517" t="s">
        <v>752</v>
      </c>
    </row>
    <row r="518" spans="1:14" x14ac:dyDescent="0.25">
      <c r="A518">
        <v>517</v>
      </c>
      <c r="B518" t="s">
        <v>753</v>
      </c>
      <c r="C518" t="s">
        <v>1117</v>
      </c>
      <c r="D518" t="s">
        <v>139</v>
      </c>
      <c r="E518" t="s">
        <v>139</v>
      </c>
      <c r="F518" t="s">
        <v>52</v>
      </c>
      <c r="G518" t="s">
        <v>84</v>
      </c>
      <c r="H518">
        <v>15.2</v>
      </c>
      <c r="I518">
        <v>271.35000000000002</v>
      </c>
      <c r="J518">
        <v>819</v>
      </c>
      <c r="K518" t="s">
        <v>1004</v>
      </c>
      <c r="L518" t="s">
        <v>1005</v>
      </c>
      <c r="M518" t="s">
        <v>1116</v>
      </c>
      <c r="N518" t="s">
        <v>752</v>
      </c>
    </row>
    <row r="519" spans="1:14" x14ac:dyDescent="0.25">
      <c r="A519">
        <v>518</v>
      </c>
      <c r="B519" t="s">
        <v>753</v>
      </c>
      <c r="C519" t="s">
        <v>1119</v>
      </c>
      <c r="D519" t="s">
        <v>139</v>
      </c>
      <c r="E519" t="s">
        <v>139</v>
      </c>
      <c r="F519" t="s">
        <v>52</v>
      </c>
      <c r="G519" t="s">
        <v>84</v>
      </c>
      <c r="H519">
        <v>10.4</v>
      </c>
      <c r="I519">
        <v>287.92</v>
      </c>
      <c r="J519">
        <v>869</v>
      </c>
      <c r="K519" t="s">
        <v>1004</v>
      </c>
      <c r="L519" t="s">
        <v>1005</v>
      </c>
      <c r="M519" t="s">
        <v>1118</v>
      </c>
      <c r="N519" t="s">
        <v>752</v>
      </c>
    </row>
    <row r="520" spans="1:14" x14ac:dyDescent="0.25">
      <c r="A520">
        <v>519</v>
      </c>
      <c r="B520" t="s">
        <v>753</v>
      </c>
      <c r="C520" t="s">
        <v>1121</v>
      </c>
      <c r="D520" t="s">
        <v>139</v>
      </c>
      <c r="E520" t="s">
        <v>139</v>
      </c>
      <c r="F520" t="s">
        <v>52</v>
      </c>
      <c r="G520" t="s">
        <v>84</v>
      </c>
      <c r="H520">
        <v>10.8</v>
      </c>
      <c r="I520">
        <v>205.09</v>
      </c>
      <c r="J520">
        <v>619</v>
      </c>
      <c r="K520" t="s">
        <v>1004</v>
      </c>
      <c r="L520" t="s">
        <v>1005</v>
      </c>
      <c r="M520" t="s">
        <v>1120</v>
      </c>
      <c r="N520" t="s">
        <v>752</v>
      </c>
    </row>
    <row r="521" spans="1:14" x14ac:dyDescent="0.25">
      <c r="A521">
        <v>520</v>
      </c>
      <c r="B521" t="s">
        <v>753</v>
      </c>
      <c r="C521" t="s">
        <v>1123</v>
      </c>
      <c r="D521" t="s">
        <v>139</v>
      </c>
      <c r="E521" t="s">
        <v>139</v>
      </c>
      <c r="F521" t="s">
        <v>52</v>
      </c>
      <c r="G521" t="s">
        <v>84</v>
      </c>
      <c r="H521">
        <v>10.8</v>
      </c>
      <c r="I521">
        <v>224.97</v>
      </c>
      <c r="J521">
        <v>679</v>
      </c>
      <c r="K521" t="s">
        <v>1004</v>
      </c>
      <c r="L521" t="s">
        <v>1005</v>
      </c>
      <c r="M521" t="s">
        <v>1122</v>
      </c>
      <c r="N521" t="s">
        <v>752</v>
      </c>
    </row>
    <row r="522" spans="1:14" x14ac:dyDescent="0.25">
      <c r="A522">
        <v>521</v>
      </c>
      <c r="B522" t="s">
        <v>753</v>
      </c>
      <c r="C522" t="s">
        <v>1125</v>
      </c>
      <c r="D522" t="s">
        <v>139</v>
      </c>
      <c r="E522" t="s">
        <v>139</v>
      </c>
      <c r="F522" t="s">
        <v>52</v>
      </c>
      <c r="G522" t="s">
        <v>84</v>
      </c>
      <c r="H522">
        <v>10.8</v>
      </c>
      <c r="I522">
        <v>119.11</v>
      </c>
      <c r="J522">
        <v>259</v>
      </c>
      <c r="K522" t="s">
        <v>1004</v>
      </c>
      <c r="L522" t="s">
        <v>1005</v>
      </c>
      <c r="M522" t="s">
        <v>1124</v>
      </c>
      <c r="N522" t="s">
        <v>752</v>
      </c>
    </row>
    <row r="523" spans="1:14" x14ac:dyDescent="0.25">
      <c r="A523">
        <v>522</v>
      </c>
      <c r="B523" t="s">
        <v>753</v>
      </c>
      <c r="C523" t="s">
        <v>1127</v>
      </c>
      <c r="D523" t="s">
        <v>139</v>
      </c>
      <c r="E523" t="s">
        <v>139</v>
      </c>
      <c r="F523" t="s">
        <v>52</v>
      </c>
      <c r="G523" t="s">
        <v>84</v>
      </c>
      <c r="H523">
        <v>10.4</v>
      </c>
      <c r="I523">
        <v>128.30000000000001</v>
      </c>
      <c r="J523">
        <v>279</v>
      </c>
      <c r="K523" t="s">
        <v>1004</v>
      </c>
      <c r="L523" t="s">
        <v>1005</v>
      </c>
      <c r="M523" t="s">
        <v>1126</v>
      </c>
      <c r="N523" t="s">
        <v>752</v>
      </c>
    </row>
    <row r="524" spans="1:14" x14ac:dyDescent="0.25">
      <c r="A524">
        <v>523</v>
      </c>
      <c r="B524" t="s">
        <v>753</v>
      </c>
      <c r="C524" t="s">
        <v>1129</v>
      </c>
      <c r="D524" t="s">
        <v>139</v>
      </c>
      <c r="E524" t="s">
        <v>139</v>
      </c>
      <c r="F524" t="s">
        <v>52</v>
      </c>
      <c r="G524" t="s">
        <v>84</v>
      </c>
      <c r="H524">
        <v>10.4</v>
      </c>
      <c r="I524">
        <v>70.87</v>
      </c>
      <c r="J524">
        <v>139</v>
      </c>
      <c r="K524" t="s">
        <v>1004</v>
      </c>
      <c r="L524" t="s">
        <v>1005</v>
      </c>
      <c r="M524" t="s">
        <v>1128</v>
      </c>
      <c r="N524" t="s">
        <v>752</v>
      </c>
    </row>
    <row r="525" spans="1:14" x14ac:dyDescent="0.25">
      <c r="A525">
        <v>524</v>
      </c>
      <c r="B525" t="s">
        <v>753</v>
      </c>
      <c r="C525" t="s">
        <v>1131</v>
      </c>
      <c r="D525" t="s">
        <v>139</v>
      </c>
      <c r="E525" t="s">
        <v>139</v>
      </c>
      <c r="F525" t="s">
        <v>52</v>
      </c>
      <c r="G525" t="s">
        <v>84</v>
      </c>
      <c r="H525">
        <v>9.5</v>
      </c>
      <c r="I525">
        <v>82.32</v>
      </c>
      <c r="J525">
        <v>179</v>
      </c>
      <c r="K525" t="s">
        <v>1004</v>
      </c>
      <c r="L525" t="s">
        <v>1005</v>
      </c>
      <c r="M525" t="s">
        <v>1130</v>
      </c>
      <c r="N525" t="s">
        <v>752</v>
      </c>
    </row>
    <row r="526" spans="1:14" x14ac:dyDescent="0.25">
      <c r="A526">
        <v>525</v>
      </c>
      <c r="B526" t="s">
        <v>753</v>
      </c>
      <c r="C526" t="s">
        <v>1133</v>
      </c>
      <c r="D526" t="s">
        <v>139</v>
      </c>
      <c r="E526" t="s">
        <v>139</v>
      </c>
      <c r="F526" t="s">
        <v>52</v>
      </c>
      <c r="G526" t="s">
        <v>84</v>
      </c>
      <c r="H526">
        <v>10.4</v>
      </c>
      <c r="I526">
        <v>50.47</v>
      </c>
      <c r="J526">
        <v>99</v>
      </c>
      <c r="K526" t="s">
        <v>1004</v>
      </c>
      <c r="L526" t="s">
        <v>1005</v>
      </c>
      <c r="M526" t="s">
        <v>1132</v>
      </c>
      <c r="N526" t="s">
        <v>752</v>
      </c>
    </row>
    <row r="527" spans="1:14" x14ac:dyDescent="0.25">
      <c r="A527">
        <v>526</v>
      </c>
      <c r="B527" t="s">
        <v>753</v>
      </c>
      <c r="C527" t="s">
        <v>1135</v>
      </c>
      <c r="D527" t="s">
        <v>139</v>
      </c>
      <c r="E527" t="s">
        <v>139</v>
      </c>
      <c r="F527" t="s">
        <v>52</v>
      </c>
      <c r="G527" t="s">
        <v>84</v>
      </c>
      <c r="H527">
        <v>9.5</v>
      </c>
      <c r="I527">
        <v>65.77</v>
      </c>
      <c r="J527">
        <v>129</v>
      </c>
      <c r="K527" t="s">
        <v>1004</v>
      </c>
      <c r="L527" t="s">
        <v>1005</v>
      </c>
      <c r="M527" t="s">
        <v>1134</v>
      </c>
      <c r="N527" t="s">
        <v>752</v>
      </c>
    </row>
    <row r="528" spans="1:14" x14ac:dyDescent="0.25">
      <c r="A528">
        <v>527</v>
      </c>
      <c r="B528" t="s">
        <v>753</v>
      </c>
      <c r="C528" t="s">
        <v>1137</v>
      </c>
      <c r="D528" t="s">
        <v>139</v>
      </c>
      <c r="E528" t="s">
        <v>139</v>
      </c>
      <c r="F528" t="s">
        <v>52</v>
      </c>
      <c r="G528" t="s">
        <v>84</v>
      </c>
      <c r="H528">
        <v>10.4</v>
      </c>
      <c r="I528">
        <v>50.47</v>
      </c>
      <c r="J528">
        <v>99</v>
      </c>
      <c r="K528" t="s">
        <v>1004</v>
      </c>
      <c r="L528" t="s">
        <v>1005</v>
      </c>
      <c r="M528" t="s">
        <v>1136</v>
      </c>
      <c r="N528" t="s">
        <v>752</v>
      </c>
    </row>
    <row r="529" spans="1:14" x14ac:dyDescent="0.25">
      <c r="A529">
        <v>528</v>
      </c>
      <c r="B529" t="s">
        <v>753</v>
      </c>
      <c r="C529" t="s">
        <v>1139</v>
      </c>
      <c r="D529" t="s">
        <v>139</v>
      </c>
      <c r="E529" t="s">
        <v>139</v>
      </c>
      <c r="F529" t="s">
        <v>44</v>
      </c>
      <c r="G529" t="s">
        <v>84</v>
      </c>
      <c r="H529">
        <v>10.4</v>
      </c>
      <c r="I529">
        <v>271.35000000000002</v>
      </c>
      <c r="J529">
        <v>819</v>
      </c>
      <c r="K529" t="s">
        <v>1004</v>
      </c>
      <c r="L529" t="s">
        <v>1005</v>
      </c>
      <c r="M529" t="s">
        <v>1138</v>
      </c>
      <c r="N529" t="s">
        <v>752</v>
      </c>
    </row>
    <row r="530" spans="1:14" x14ac:dyDescent="0.25">
      <c r="A530">
        <v>529</v>
      </c>
      <c r="B530" t="s">
        <v>753</v>
      </c>
      <c r="C530" t="s">
        <v>1141</v>
      </c>
      <c r="D530" t="s">
        <v>139</v>
      </c>
      <c r="E530" t="s">
        <v>139</v>
      </c>
      <c r="F530" t="s">
        <v>44</v>
      </c>
      <c r="G530" t="s">
        <v>84</v>
      </c>
      <c r="H530">
        <v>9.5</v>
      </c>
      <c r="I530">
        <v>287.92</v>
      </c>
      <c r="J530">
        <v>869</v>
      </c>
      <c r="K530" t="s">
        <v>1004</v>
      </c>
      <c r="L530" t="s">
        <v>1005</v>
      </c>
      <c r="M530" t="s">
        <v>1140</v>
      </c>
      <c r="N530" t="s">
        <v>752</v>
      </c>
    </row>
    <row r="531" spans="1:14" x14ac:dyDescent="0.25">
      <c r="A531">
        <v>530</v>
      </c>
      <c r="B531" t="s">
        <v>753</v>
      </c>
      <c r="C531" t="s">
        <v>1143</v>
      </c>
      <c r="D531" t="s">
        <v>139</v>
      </c>
      <c r="E531" t="s">
        <v>139</v>
      </c>
      <c r="F531" t="s">
        <v>44</v>
      </c>
      <c r="G531" t="s">
        <v>84</v>
      </c>
      <c r="H531">
        <v>10.4</v>
      </c>
      <c r="I531">
        <v>205.09</v>
      </c>
      <c r="J531">
        <v>619</v>
      </c>
      <c r="K531" t="s">
        <v>1004</v>
      </c>
      <c r="L531" t="s">
        <v>1005</v>
      </c>
      <c r="M531" t="s">
        <v>1142</v>
      </c>
      <c r="N531" t="s">
        <v>752</v>
      </c>
    </row>
    <row r="532" spans="1:14" x14ac:dyDescent="0.25">
      <c r="A532">
        <v>531</v>
      </c>
      <c r="B532" t="s">
        <v>753</v>
      </c>
      <c r="C532" t="s">
        <v>1145</v>
      </c>
      <c r="D532" t="s">
        <v>139</v>
      </c>
      <c r="E532" t="s">
        <v>139</v>
      </c>
      <c r="F532" t="s">
        <v>44</v>
      </c>
      <c r="G532" t="s">
        <v>84</v>
      </c>
      <c r="H532">
        <v>10.4</v>
      </c>
      <c r="I532">
        <v>224.97</v>
      </c>
      <c r="J532">
        <v>679</v>
      </c>
      <c r="K532" t="s">
        <v>1004</v>
      </c>
      <c r="L532" t="s">
        <v>1005</v>
      </c>
      <c r="M532" t="s">
        <v>1144</v>
      </c>
      <c r="N532" t="s">
        <v>752</v>
      </c>
    </row>
    <row r="533" spans="1:14" x14ac:dyDescent="0.25">
      <c r="A533">
        <v>532</v>
      </c>
      <c r="B533" t="s">
        <v>753</v>
      </c>
      <c r="C533" t="s">
        <v>1147</v>
      </c>
      <c r="D533" t="s">
        <v>139</v>
      </c>
      <c r="E533" t="s">
        <v>139</v>
      </c>
      <c r="F533" t="s">
        <v>44</v>
      </c>
      <c r="G533" t="s">
        <v>84</v>
      </c>
      <c r="H533">
        <v>11.9</v>
      </c>
      <c r="I533">
        <v>119.11</v>
      </c>
      <c r="J533">
        <v>259</v>
      </c>
      <c r="K533" t="s">
        <v>1004</v>
      </c>
      <c r="L533" t="s">
        <v>1005</v>
      </c>
      <c r="M533" t="s">
        <v>1146</v>
      </c>
      <c r="N533" t="s">
        <v>752</v>
      </c>
    </row>
    <row r="534" spans="1:14" x14ac:dyDescent="0.25">
      <c r="A534">
        <v>533</v>
      </c>
      <c r="B534" t="s">
        <v>753</v>
      </c>
      <c r="C534" t="s">
        <v>1149</v>
      </c>
      <c r="D534" t="s">
        <v>139</v>
      </c>
      <c r="E534" t="s">
        <v>139</v>
      </c>
      <c r="F534" t="s">
        <v>44</v>
      </c>
      <c r="G534" t="s">
        <v>84</v>
      </c>
      <c r="H534">
        <v>10.8</v>
      </c>
      <c r="I534">
        <v>128.30000000000001</v>
      </c>
      <c r="J534">
        <v>279</v>
      </c>
      <c r="K534" t="s">
        <v>1004</v>
      </c>
      <c r="L534" t="s">
        <v>1005</v>
      </c>
      <c r="M534" t="s">
        <v>1148</v>
      </c>
      <c r="N534" t="s">
        <v>752</v>
      </c>
    </row>
    <row r="535" spans="1:14" x14ac:dyDescent="0.25">
      <c r="A535">
        <v>534</v>
      </c>
      <c r="B535" t="s">
        <v>753</v>
      </c>
      <c r="C535" t="s">
        <v>1151</v>
      </c>
      <c r="D535" t="s">
        <v>139</v>
      </c>
      <c r="E535" t="s">
        <v>139</v>
      </c>
      <c r="F535" t="s">
        <v>44</v>
      </c>
      <c r="G535" t="s">
        <v>84</v>
      </c>
      <c r="H535">
        <v>10.8</v>
      </c>
      <c r="I535">
        <v>70.87</v>
      </c>
      <c r="J535">
        <v>139</v>
      </c>
      <c r="K535" t="s">
        <v>1004</v>
      </c>
      <c r="L535" t="s">
        <v>1005</v>
      </c>
      <c r="M535" t="s">
        <v>1150</v>
      </c>
      <c r="N535" t="s">
        <v>752</v>
      </c>
    </row>
    <row r="536" spans="1:14" x14ac:dyDescent="0.25">
      <c r="A536">
        <v>535</v>
      </c>
      <c r="B536" t="s">
        <v>753</v>
      </c>
      <c r="C536" t="s">
        <v>1153</v>
      </c>
      <c r="D536" t="s">
        <v>139</v>
      </c>
      <c r="E536" t="s">
        <v>139</v>
      </c>
      <c r="F536" t="s">
        <v>44</v>
      </c>
      <c r="G536" t="s">
        <v>84</v>
      </c>
      <c r="H536">
        <v>10.4</v>
      </c>
      <c r="I536">
        <v>82.32</v>
      </c>
      <c r="J536">
        <v>179</v>
      </c>
      <c r="K536" t="s">
        <v>1004</v>
      </c>
      <c r="L536" t="s">
        <v>1005</v>
      </c>
      <c r="M536" t="s">
        <v>1152</v>
      </c>
      <c r="N536" t="s">
        <v>752</v>
      </c>
    </row>
    <row r="537" spans="1:14" x14ac:dyDescent="0.25">
      <c r="A537">
        <v>536</v>
      </c>
      <c r="B537" t="s">
        <v>753</v>
      </c>
      <c r="C537" t="s">
        <v>1155</v>
      </c>
      <c r="D537" t="s">
        <v>139</v>
      </c>
      <c r="E537" t="s">
        <v>139</v>
      </c>
      <c r="F537" t="s">
        <v>44</v>
      </c>
      <c r="G537" t="s">
        <v>84</v>
      </c>
      <c r="H537">
        <v>10.4</v>
      </c>
      <c r="I537">
        <v>50.47</v>
      </c>
      <c r="J537">
        <v>99</v>
      </c>
      <c r="K537" t="s">
        <v>1004</v>
      </c>
      <c r="L537" t="s">
        <v>1005</v>
      </c>
      <c r="M537" t="s">
        <v>1154</v>
      </c>
      <c r="N537" t="s">
        <v>752</v>
      </c>
    </row>
    <row r="538" spans="1:14" x14ac:dyDescent="0.25">
      <c r="A538">
        <v>537</v>
      </c>
      <c r="B538" t="s">
        <v>753</v>
      </c>
      <c r="C538" t="s">
        <v>1157</v>
      </c>
      <c r="D538" t="s">
        <v>139</v>
      </c>
      <c r="E538" t="s">
        <v>139</v>
      </c>
      <c r="F538" t="s">
        <v>44</v>
      </c>
      <c r="G538" t="s">
        <v>84</v>
      </c>
      <c r="H538">
        <v>10.8</v>
      </c>
      <c r="I538">
        <v>65.77</v>
      </c>
      <c r="J538">
        <v>129</v>
      </c>
      <c r="K538" t="s">
        <v>1004</v>
      </c>
      <c r="L538" t="s">
        <v>1005</v>
      </c>
      <c r="M538" t="s">
        <v>1156</v>
      </c>
      <c r="N538" t="s">
        <v>752</v>
      </c>
    </row>
    <row r="539" spans="1:14" x14ac:dyDescent="0.25">
      <c r="A539">
        <v>538</v>
      </c>
      <c r="B539" t="s">
        <v>753</v>
      </c>
      <c r="C539" t="s">
        <v>1159</v>
      </c>
      <c r="D539" t="s">
        <v>139</v>
      </c>
      <c r="E539" t="s">
        <v>139</v>
      </c>
      <c r="F539" t="s">
        <v>44</v>
      </c>
      <c r="G539" t="s">
        <v>84</v>
      </c>
      <c r="H539">
        <v>10.8</v>
      </c>
      <c r="I539">
        <v>50.47</v>
      </c>
      <c r="J539">
        <v>99</v>
      </c>
      <c r="K539" t="s">
        <v>1004</v>
      </c>
      <c r="L539" t="s">
        <v>1005</v>
      </c>
      <c r="M539" t="s">
        <v>1158</v>
      </c>
      <c r="N539" t="s">
        <v>752</v>
      </c>
    </row>
    <row r="540" spans="1:14" x14ac:dyDescent="0.25">
      <c r="A540">
        <v>539</v>
      </c>
      <c r="B540" t="s">
        <v>753</v>
      </c>
      <c r="C540" t="s">
        <v>1161</v>
      </c>
      <c r="D540" t="s">
        <v>886</v>
      </c>
      <c r="E540" t="s">
        <v>887</v>
      </c>
      <c r="F540" t="s">
        <v>52</v>
      </c>
      <c r="G540" t="s">
        <v>84</v>
      </c>
      <c r="H540">
        <v>6.9</v>
      </c>
      <c r="I540">
        <v>760.38</v>
      </c>
      <c r="J540">
        <v>2295</v>
      </c>
      <c r="K540" t="s">
        <v>1162</v>
      </c>
      <c r="L540" t="s">
        <v>1163</v>
      </c>
      <c r="M540" t="s">
        <v>1160</v>
      </c>
      <c r="N540" t="s">
        <v>752</v>
      </c>
    </row>
    <row r="541" spans="1:14" x14ac:dyDescent="0.25">
      <c r="A541">
        <v>540</v>
      </c>
      <c r="B541" t="s">
        <v>753</v>
      </c>
      <c r="C541" t="s">
        <v>1165</v>
      </c>
      <c r="D541" t="s">
        <v>886</v>
      </c>
      <c r="E541" t="s">
        <v>887</v>
      </c>
      <c r="F541" t="s">
        <v>52</v>
      </c>
      <c r="G541" t="s">
        <v>84</v>
      </c>
      <c r="H541">
        <v>10.6</v>
      </c>
      <c r="I541">
        <v>827.97</v>
      </c>
      <c r="J541">
        <v>2499</v>
      </c>
      <c r="K541" t="s">
        <v>1162</v>
      </c>
      <c r="L541" t="s">
        <v>1163</v>
      </c>
      <c r="M541" t="s">
        <v>1164</v>
      </c>
      <c r="N541" t="s">
        <v>752</v>
      </c>
    </row>
    <row r="542" spans="1:14" x14ac:dyDescent="0.25">
      <c r="A542">
        <v>541</v>
      </c>
      <c r="B542" t="s">
        <v>753</v>
      </c>
      <c r="C542" t="s">
        <v>1167</v>
      </c>
      <c r="D542" t="s">
        <v>886</v>
      </c>
      <c r="E542" t="s">
        <v>887</v>
      </c>
      <c r="F542" t="s">
        <v>52</v>
      </c>
      <c r="G542" t="s">
        <v>84</v>
      </c>
      <c r="H542">
        <v>6.5</v>
      </c>
      <c r="I542">
        <v>321.44</v>
      </c>
      <c r="J542">
        <v>699</v>
      </c>
      <c r="K542" t="s">
        <v>1162</v>
      </c>
      <c r="L542" t="s">
        <v>1163</v>
      </c>
      <c r="M542" t="s">
        <v>1166</v>
      </c>
      <c r="N542" t="s">
        <v>752</v>
      </c>
    </row>
    <row r="543" spans="1:14" x14ac:dyDescent="0.25">
      <c r="A543">
        <v>542</v>
      </c>
      <c r="B543" t="s">
        <v>753</v>
      </c>
      <c r="C543" t="s">
        <v>1169</v>
      </c>
      <c r="D543" t="s">
        <v>886</v>
      </c>
      <c r="E543" t="s">
        <v>887</v>
      </c>
      <c r="F543" t="s">
        <v>52</v>
      </c>
      <c r="G543" t="s">
        <v>84</v>
      </c>
      <c r="H543">
        <v>2.2000000000000002</v>
      </c>
      <c r="I543">
        <v>459.4</v>
      </c>
      <c r="J543">
        <v>999</v>
      </c>
      <c r="K543" t="s">
        <v>1162</v>
      </c>
      <c r="L543" t="s">
        <v>1163</v>
      </c>
      <c r="M543" t="s">
        <v>1168</v>
      </c>
      <c r="N543" t="s">
        <v>752</v>
      </c>
    </row>
    <row r="544" spans="1:14" x14ac:dyDescent="0.25">
      <c r="A544">
        <v>543</v>
      </c>
      <c r="B544" t="s">
        <v>753</v>
      </c>
      <c r="C544" t="s">
        <v>1171</v>
      </c>
      <c r="D544" t="s">
        <v>886</v>
      </c>
      <c r="E544" t="s">
        <v>887</v>
      </c>
      <c r="F544" t="s">
        <v>52</v>
      </c>
      <c r="G544" t="s">
        <v>84</v>
      </c>
      <c r="H544">
        <v>4.0999999999999996</v>
      </c>
      <c r="I544">
        <v>116.75</v>
      </c>
      <c r="J544">
        <v>229</v>
      </c>
      <c r="K544" t="s">
        <v>1162</v>
      </c>
      <c r="L544" t="s">
        <v>1163</v>
      </c>
      <c r="M544" t="s">
        <v>1170</v>
      </c>
      <c r="N544" t="s">
        <v>752</v>
      </c>
    </row>
    <row r="545" spans="1:14" x14ac:dyDescent="0.25">
      <c r="A545">
        <v>544</v>
      </c>
      <c r="B545" t="s">
        <v>753</v>
      </c>
      <c r="C545" t="s">
        <v>1173</v>
      </c>
      <c r="D545" t="s">
        <v>886</v>
      </c>
      <c r="E545" t="s">
        <v>887</v>
      </c>
      <c r="F545" t="s">
        <v>52</v>
      </c>
      <c r="G545" t="s">
        <v>84</v>
      </c>
      <c r="H545">
        <v>4</v>
      </c>
      <c r="I545">
        <v>254.4</v>
      </c>
      <c r="J545">
        <v>499</v>
      </c>
      <c r="K545" t="s">
        <v>1162</v>
      </c>
      <c r="L545" t="s">
        <v>1163</v>
      </c>
      <c r="M545" t="s">
        <v>1172</v>
      </c>
      <c r="N545" t="s">
        <v>752</v>
      </c>
    </row>
    <row r="546" spans="1:14" x14ac:dyDescent="0.25">
      <c r="A546">
        <v>545</v>
      </c>
      <c r="B546" t="s">
        <v>753</v>
      </c>
      <c r="C546" t="s">
        <v>1175</v>
      </c>
      <c r="D546" t="s">
        <v>886</v>
      </c>
      <c r="E546" t="s">
        <v>887</v>
      </c>
      <c r="F546" t="s">
        <v>52</v>
      </c>
      <c r="G546" t="s">
        <v>84</v>
      </c>
      <c r="H546">
        <v>1.9</v>
      </c>
      <c r="I546">
        <v>152.08000000000001</v>
      </c>
      <c r="J546">
        <v>459</v>
      </c>
      <c r="K546" t="s">
        <v>1162</v>
      </c>
      <c r="L546" t="s">
        <v>1163</v>
      </c>
      <c r="M546" t="s">
        <v>1174</v>
      </c>
      <c r="N546" t="s">
        <v>752</v>
      </c>
    </row>
    <row r="547" spans="1:14" x14ac:dyDescent="0.25">
      <c r="A547">
        <v>546</v>
      </c>
      <c r="B547" t="s">
        <v>753</v>
      </c>
      <c r="C547" t="s">
        <v>1177</v>
      </c>
      <c r="D547" t="s">
        <v>886</v>
      </c>
      <c r="E547" t="s">
        <v>887</v>
      </c>
      <c r="F547" t="s">
        <v>52</v>
      </c>
      <c r="G547" t="s">
        <v>84</v>
      </c>
      <c r="H547">
        <v>6</v>
      </c>
      <c r="I547">
        <v>99.06</v>
      </c>
      <c r="J547">
        <v>299</v>
      </c>
      <c r="K547" t="s">
        <v>1162</v>
      </c>
      <c r="L547" t="s">
        <v>1163</v>
      </c>
      <c r="M547" t="s">
        <v>1176</v>
      </c>
      <c r="N547" t="s">
        <v>752</v>
      </c>
    </row>
    <row r="548" spans="1:14" x14ac:dyDescent="0.25">
      <c r="A548">
        <v>547</v>
      </c>
      <c r="B548" t="s">
        <v>753</v>
      </c>
      <c r="C548" t="s">
        <v>1179</v>
      </c>
      <c r="D548" t="s">
        <v>886</v>
      </c>
      <c r="E548" t="s">
        <v>887</v>
      </c>
      <c r="F548" t="s">
        <v>52</v>
      </c>
      <c r="G548" t="s">
        <v>84</v>
      </c>
      <c r="H548">
        <v>5.6</v>
      </c>
      <c r="I548">
        <v>115.43</v>
      </c>
      <c r="J548">
        <v>251</v>
      </c>
      <c r="K548" t="s">
        <v>1162</v>
      </c>
      <c r="L548" t="s">
        <v>1163</v>
      </c>
      <c r="M548" t="s">
        <v>1178</v>
      </c>
      <c r="N548" t="s">
        <v>752</v>
      </c>
    </row>
    <row r="549" spans="1:14" x14ac:dyDescent="0.25">
      <c r="A549">
        <v>548</v>
      </c>
      <c r="B549" t="s">
        <v>753</v>
      </c>
      <c r="C549" t="s">
        <v>1181</v>
      </c>
      <c r="D549" t="s">
        <v>886</v>
      </c>
      <c r="E549" t="s">
        <v>887</v>
      </c>
      <c r="F549" t="s">
        <v>52</v>
      </c>
      <c r="G549" t="s">
        <v>84</v>
      </c>
      <c r="H549">
        <v>4.0999999999999996</v>
      </c>
      <c r="I549">
        <v>87.37</v>
      </c>
      <c r="J549">
        <v>190</v>
      </c>
      <c r="K549" t="s">
        <v>1162</v>
      </c>
      <c r="L549" t="s">
        <v>1163</v>
      </c>
      <c r="M549" t="s">
        <v>1180</v>
      </c>
      <c r="N549" t="s">
        <v>752</v>
      </c>
    </row>
    <row r="550" spans="1:14" x14ac:dyDescent="0.25">
      <c r="A550">
        <v>549</v>
      </c>
      <c r="B550" t="s">
        <v>753</v>
      </c>
      <c r="C550" t="s">
        <v>1183</v>
      </c>
      <c r="D550" t="s">
        <v>886</v>
      </c>
      <c r="E550" t="s">
        <v>887</v>
      </c>
      <c r="F550" t="s">
        <v>52</v>
      </c>
      <c r="G550" t="s">
        <v>84</v>
      </c>
      <c r="H550">
        <v>6.8</v>
      </c>
      <c r="I550">
        <v>70.87</v>
      </c>
      <c r="J550">
        <v>139</v>
      </c>
      <c r="K550" t="s">
        <v>1162</v>
      </c>
      <c r="L550" t="s">
        <v>1163</v>
      </c>
      <c r="M550" t="s">
        <v>1182</v>
      </c>
      <c r="N550" t="s">
        <v>752</v>
      </c>
    </row>
    <row r="551" spans="1:14" x14ac:dyDescent="0.25">
      <c r="A551">
        <v>550</v>
      </c>
      <c r="B551" t="s">
        <v>753</v>
      </c>
      <c r="C551" t="s">
        <v>1185</v>
      </c>
      <c r="D551" t="s">
        <v>886</v>
      </c>
      <c r="E551" t="s">
        <v>887</v>
      </c>
      <c r="F551" t="s">
        <v>52</v>
      </c>
      <c r="G551" t="s">
        <v>84</v>
      </c>
      <c r="H551">
        <v>9.6</v>
      </c>
      <c r="I551">
        <v>55.57</v>
      </c>
      <c r="J551">
        <v>109</v>
      </c>
      <c r="K551" t="s">
        <v>1162</v>
      </c>
      <c r="L551" t="s">
        <v>1163</v>
      </c>
      <c r="M551" t="s">
        <v>1184</v>
      </c>
      <c r="N551" t="s">
        <v>752</v>
      </c>
    </row>
    <row r="552" spans="1:14" x14ac:dyDescent="0.25">
      <c r="A552">
        <v>551</v>
      </c>
      <c r="B552" t="s">
        <v>753</v>
      </c>
      <c r="C552" t="s">
        <v>1187</v>
      </c>
      <c r="D552" t="s">
        <v>886</v>
      </c>
      <c r="E552" t="s">
        <v>887</v>
      </c>
      <c r="F552" t="s">
        <v>44</v>
      </c>
      <c r="G552" t="s">
        <v>84</v>
      </c>
      <c r="H552">
        <v>11.9</v>
      </c>
      <c r="I552">
        <v>760.38</v>
      </c>
      <c r="J552">
        <v>2295</v>
      </c>
      <c r="K552" t="s">
        <v>1162</v>
      </c>
      <c r="L552" t="s">
        <v>1163</v>
      </c>
      <c r="M552" t="s">
        <v>1186</v>
      </c>
      <c r="N552" t="s">
        <v>752</v>
      </c>
    </row>
    <row r="553" spans="1:14" x14ac:dyDescent="0.25">
      <c r="A553">
        <v>552</v>
      </c>
      <c r="B553" t="s">
        <v>753</v>
      </c>
      <c r="C553" t="s">
        <v>1189</v>
      </c>
      <c r="D553" t="s">
        <v>886</v>
      </c>
      <c r="E553" t="s">
        <v>887</v>
      </c>
      <c r="F553" t="s">
        <v>44</v>
      </c>
      <c r="G553" t="s">
        <v>84</v>
      </c>
      <c r="H553">
        <v>4.8</v>
      </c>
      <c r="I553">
        <v>827.97</v>
      </c>
      <c r="J553">
        <v>2499</v>
      </c>
      <c r="K553" t="s">
        <v>1162</v>
      </c>
      <c r="L553" t="s">
        <v>1163</v>
      </c>
      <c r="M553" t="s">
        <v>1188</v>
      </c>
      <c r="N553" t="s">
        <v>752</v>
      </c>
    </row>
    <row r="554" spans="1:14" x14ac:dyDescent="0.25">
      <c r="A554">
        <v>553</v>
      </c>
      <c r="B554" t="s">
        <v>753</v>
      </c>
      <c r="C554" t="s">
        <v>1191</v>
      </c>
      <c r="D554" t="s">
        <v>886</v>
      </c>
      <c r="E554" t="s">
        <v>887</v>
      </c>
      <c r="F554" t="s">
        <v>44</v>
      </c>
      <c r="G554" t="s">
        <v>84</v>
      </c>
      <c r="H554">
        <v>12.3</v>
      </c>
      <c r="I554">
        <v>321.44</v>
      </c>
      <c r="J554">
        <v>699</v>
      </c>
      <c r="K554" t="s">
        <v>1162</v>
      </c>
      <c r="L554" t="s">
        <v>1163</v>
      </c>
      <c r="M554" t="s">
        <v>1190</v>
      </c>
      <c r="N554" t="s">
        <v>752</v>
      </c>
    </row>
    <row r="555" spans="1:14" x14ac:dyDescent="0.25">
      <c r="A555">
        <v>554</v>
      </c>
      <c r="B555" t="s">
        <v>753</v>
      </c>
      <c r="C555" t="s">
        <v>1193</v>
      </c>
      <c r="D555" t="s">
        <v>886</v>
      </c>
      <c r="E555" t="s">
        <v>887</v>
      </c>
      <c r="F555" t="s">
        <v>44</v>
      </c>
      <c r="G555" t="s">
        <v>84</v>
      </c>
      <c r="H555">
        <v>6</v>
      </c>
      <c r="I555">
        <v>459.4</v>
      </c>
      <c r="J555">
        <v>999</v>
      </c>
      <c r="K555" t="s">
        <v>1162</v>
      </c>
      <c r="L555" t="s">
        <v>1163</v>
      </c>
      <c r="M555" t="s">
        <v>1192</v>
      </c>
      <c r="N555" t="s">
        <v>752</v>
      </c>
    </row>
    <row r="556" spans="1:14" x14ac:dyDescent="0.25">
      <c r="A556">
        <v>555</v>
      </c>
      <c r="B556" t="s">
        <v>753</v>
      </c>
      <c r="C556" t="s">
        <v>1195</v>
      </c>
      <c r="D556" t="s">
        <v>886</v>
      </c>
      <c r="E556" t="s">
        <v>887</v>
      </c>
      <c r="F556" t="s">
        <v>44</v>
      </c>
      <c r="G556" t="s">
        <v>84</v>
      </c>
      <c r="H556">
        <v>5.0999999999999996</v>
      </c>
      <c r="I556">
        <v>116.75</v>
      </c>
      <c r="J556">
        <v>229</v>
      </c>
      <c r="K556" t="s">
        <v>1162</v>
      </c>
      <c r="L556" t="s">
        <v>1163</v>
      </c>
      <c r="M556" t="s">
        <v>1194</v>
      </c>
      <c r="N556" t="s">
        <v>752</v>
      </c>
    </row>
    <row r="557" spans="1:14" x14ac:dyDescent="0.25">
      <c r="A557">
        <v>556</v>
      </c>
      <c r="B557" t="s">
        <v>753</v>
      </c>
      <c r="C557" t="s">
        <v>1197</v>
      </c>
      <c r="D557" t="s">
        <v>886</v>
      </c>
      <c r="E557" t="s">
        <v>887</v>
      </c>
      <c r="F557" t="s">
        <v>44</v>
      </c>
      <c r="G557" t="s">
        <v>84</v>
      </c>
      <c r="H557">
        <v>4.3</v>
      </c>
      <c r="I557">
        <v>254.4</v>
      </c>
      <c r="J557">
        <v>499</v>
      </c>
      <c r="K557" t="s">
        <v>1162</v>
      </c>
      <c r="L557" t="s">
        <v>1163</v>
      </c>
      <c r="M557" t="s">
        <v>1196</v>
      </c>
      <c r="N557" t="s">
        <v>752</v>
      </c>
    </row>
    <row r="558" spans="1:14" x14ac:dyDescent="0.25">
      <c r="A558">
        <v>557</v>
      </c>
      <c r="B558" t="s">
        <v>753</v>
      </c>
      <c r="C558" t="s">
        <v>1199</v>
      </c>
      <c r="D558" t="s">
        <v>886</v>
      </c>
      <c r="E558" t="s">
        <v>887</v>
      </c>
      <c r="F558" t="s">
        <v>44</v>
      </c>
      <c r="G558" t="s">
        <v>84</v>
      </c>
      <c r="H558">
        <v>16.5</v>
      </c>
      <c r="I558">
        <v>152.08000000000001</v>
      </c>
      <c r="J558">
        <v>459</v>
      </c>
      <c r="K558" t="s">
        <v>1162</v>
      </c>
      <c r="L558" t="s">
        <v>1163</v>
      </c>
      <c r="M558" t="s">
        <v>1198</v>
      </c>
      <c r="N558" t="s">
        <v>752</v>
      </c>
    </row>
    <row r="559" spans="1:14" x14ac:dyDescent="0.25">
      <c r="A559">
        <v>558</v>
      </c>
      <c r="B559" t="s">
        <v>753</v>
      </c>
      <c r="C559" t="s">
        <v>1201</v>
      </c>
      <c r="D559" t="s">
        <v>886</v>
      </c>
      <c r="E559" t="s">
        <v>887</v>
      </c>
      <c r="F559" t="s">
        <v>44</v>
      </c>
      <c r="G559" t="s">
        <v>84</v>
      </c>
      <c r="H559">
        <v>5.0999999999999996</v>
      </c>
      <c r="I559">
        <v>99.06</v>
      </c>
      <c r="J559">
        <v>299</v>
      </c>
      <c r="K559" t="s">
        <v>1162</v>
      </c>
      <c r="L559" t="s">
        <v>1163</v>
      </c>
      <c r="M559" t="s">
        <v>1200</v>
      </c>
      <c r="N559" t="s">
        <v>752</v>
      </c>
    </row>
    <row r="560" spans="1:14" x14ac:dyDescent="0.25">
      <c r="A560">
        <v>559</v>
      </c>
      <c r="B560" t="s">
        <v>753</v>
      </c>
      <c r="C560" t="s">
        <v>1203</v>
      </c>
      <c r="D560" t="s">
        <v>886</v>
      </c>
      <c r="E560" t="s">
        <v>887</v>
      </c>
      <c r="F560" t="s">
        <v>44</v>
      </c>
      <c r="G560" t="s">
        <v>84</v>
      </c>
      <c r="H560">
        <v>3.7</v>
      </c>
      <c r="I560">
        <v>115.43</v>
      </c>
      <c r="J560">
        <v>251</v>
      </c>
      <c r="K560" t="s">
        <v>1162</v>
      </c>
      <c r="L560" t="s">
        <v>1163</v>
      </c>
      <c r="M560" t="s">
        <v>1202</v>
      </c>
      <c r="N560" t="s">
        <v>752</v>
      </c>
    </row>
    <row r="561" spans="1:14" x14ac:dyDescent="0.25">
      <c r="A561">
        <v>560</v>
      </c>
      <c r="B561" t="s">
        <v>753</v>
      </c>
      <c r="C561" t="s">
        <v>1205</v>
      </c>
      <c r="D561" t="s">
        <v>886</v>
      </c>
      <c r="E561" t="s">
        <v>887</v>
      </c>
      <c r="F561" t="s">
        <v>44</v>
      </c>
      <c r="G561" t="s">
        <v>84</v>
      </c>
      <c r="H561">
        <v>16.100000000000001</v>
      </c>
      <c r="I561">
        <v>87.37</v>
      </c>
      <c r="J561">
        <v>190</v>
      </c>
      <c r="K561" t="s">
        <v>1162</v>
      </c>
      <c r="L561" t="s">
        <v>1163</v>
      </c>
      <c r="M561" t="s">
        <v>1204</v>
      </c>
      <c r="N561" t="s">
        <v>752</v>
      </c>
    </row>
    <row r="562" spans="1:14" x14ac:dyDescent="0.25">
      <c r="A562">
        <v>561</v>
      </c>
      <c r="B562" t="s">
        <v>753</v>
      </c>
      <c r="C562" t="s">
        <v>1207</v>
      </c>
      <c r="D562" t="s">
        <v>886</v>
      </c>
      <c r="E562" t="s">
        <v>887</v>
      </c>
      <c r="F562" t="s">
        <v>44</v>
      </c>
      <c r="G562" t="s">
        <v>84</v>
      </c>
      <c r="H562">
        <v>6.3</v>
      </c>
      <c r="I562">
        <v>70.87</v>
      </c>
      <c r="J562">
        <v>139</v>
      </c>
      <c r="K562" t="s">
        <v>1162</v>
      </c>
      <c r="L562" t="s">
        <v>1163</v>
      </c>
      <c r="M562" t="s">
        <v>1206</v>
      </c>
      <c r="N562" t="s">
        <v>752</v>
      </c>
    </row>
    <row r="563" spans="1:14" x14ac:dyDescent="0.25">
      <c r="A563">
        <v>562</v>
      </c>
      <c r="B563" t="s">
        <v>753</v>
      </c>
      <c r="C563" t="s">
        <v>1209</v>
      </c>
      <c r="D563" t="s">
        <v>886</v>
      </c>
      <c r="E563" t="s">
        <v>887</v>
      </c>
      <c r="F563" t="s">
        <v>44</v>
      </c>
      <c r="G563" t="s">
        <v>84</v>
      </c>
      <c r="H563">
        <v>9.1</v>
      </c>
      <c r="I563">
        <v>55.57</v>
      </c>
      <c r="J563">
        <v>109</v>
      </c>
      <c r="K563" t="s">
        <v>1162</v>
      </c>
      <c r="L563" t="s">
        <v>1163</v>
      </c>
      <c r="M563" t="s">
        <v>1208</v>
      </c>
      <c r="N563" t="s">
        <v>752</v>
      </c>
    </row>
    <row r="564" spans="1:14" x14ac:dyDescent="0.25">
      <c r="A564">
        <v>563</v>
      </c>
      <c r="B564" t="s">
        <v>753</v>
      </c>
      <c r="C564" t="s">
        <v>1211</v>
      </c>
      <c r="D564" t="s">
        <v>886</v>
      </c>
      <c r="E564" t="s">
        <v>887</v>
      </c>
      <c r="F564" t="s">
        <v>33</v>
      </c>
      <c r="G564" t="s">
        <v>84</v>
      </c>
      <c r="H564">
        <v>6</v>
      </c>
      <c r="I564">
        <v>760.38</v>
      </c>
      <c r="J564">
        <v>2295</v>
      </c>
      <c r="K564" t="s">
        <v>1162</v>
      </c>
      <c r="L564" t="s">
        <v>1163</v>
      </c>
      <c r="M564" t="s">
        <v>1210</v>
      </c>
      <c r="N564" t="s">
        <v>752</v>
      </c>
    </row>
    <row r="565" spans="1:14" x14ac:dyDescent="0.25">
      <c r="A565">
        <v>564</v>
      </c>
      <c r="B565" t="s">
        <v>753</v>
      </c>
      <c r="C565" t="s">
        <v>1213</v>
      </c>
      <c r="D565" t="s">
        <v>886</v>
      </c>
      <c r="E565" t="s">
        <v>887</v>
      </c>
      <c r="F565" t="s">
        <v>33</v>
      </c>
      <c r="G565" t="s">
        <v>84</v>
      </c>
      <c r="H565">
        <v>1.5</v>
      </c>
      <c r="I565">
        <v>827.97</v>
      </c>
      <c r="J565">
        <v>2499</v>
      </c>
      <c r="K565" t="s">
        <v>1162</v>
      </c>
      <c r="L565" t="s">
        <v>1163</v>
      </c>
      <c r="M565" t="s">
        <v>1212</v>
      </c>
      <c r="N565" t="s">
        <v>752</v>
      </c>
    </row>
    <row r="566" spans="1:14" x14ac:dyDescent="0.25">
      <c r="A566">
        <v>565</v>
      </c>
      <c r="B566" t="s">
        <v>753</v>
      </c>
      <c r="C566" t="s">
        <v>1215</v>
      </c>
      <c r="D566" t="s">
        <v>886</v>
      </c>
      <c r="E566" t="s">
        <v>887</v>
      </c>
      <c r="F566" t="s">
        <v>33</v>
      </c>
      <c r="G566" t="s">
        <v>84</v>
      </c>
      <c r="H566">
        <v>4</v>
      </c>
      <c r="I566">
        <v>321.44</v>
      </c>
      <c r="J566">
        <v>699</v>
      </c>
      <c r="K566" t="s">
        <v>1162</v>
      </c>
      <c r="L566" t="s">
        <v>1163</v>
      </c>
      <c r="M566" t="s">
        <v>1214</v>
      </c>
      <c r="N566" t="s">
        <v>752</v>
      </c>
    </row>
    <row r="567" spans="1:14" x14ac:dyDescent="0.25">
      <c r="A567">
        <v>566</v>
      </c>
      <c r="B567" t="s">
        <v>753</v>
      </c>
      <c r="C567" t="s">
        <v>1217</v>
      </c>
      <c r="D567" t="s">
        <v>886</v>
      </c>
      <c r="E567" t="s">
        <v>887</v>
      </c>
      <c r="F567" t="s">
        <v>33</v>
      </c>
      <c r="G567" t="s">
        <v>84</v>
      </c>
      <c r="H567">
        <v>4.7</v>
      </c>
      <c r="I567">
        <v>459.4</v>
      </c>
      <c r="J567">
        <v>999</v>
      </c>
      <c r="K567" t="s">
        <v>1162</v>
      </c>
      <c r="L567" t="s">
        <v>1163</v>
      </c>
      <c r="M567" t="s">
        <v>1216</v>
      </c>
      <c r="N567" t="s">
        <v>752</v>
      </c>
    </row>
    <row r="568" spans="1:14" x14ac:dyDescent="0.25">
      <c r="A568">
        <v>567</v>
      </c>
      <c r="B568" t="s">
        <v>753</v>
      </c>
      <c r="C568" t="s">
        <v>1219</v>
      </c>
      <c r="D568" t="s">
        <v>886</v>
      </c>
      <c r="E568" t="s">
        <v>887</v>
      </c>
      <c r="F568" t="s">
        <v>33</v>
      </c>
      <c r="G568" t="s">
        <v>84</v>
      </c>
      <c r="H568">
        <v>6.9</v>
      </c>
      <c r="I568">
        <v>116.75</v>
      </c>
      <c r="J568">
        <v>229</v>
      </c>
      <c r="K568" t="s">
        <v>1162</v>
      </c>
      <c r="L568" t="s">
        <v>1163</v>
      </c>
      <c r="M568" t="s">
        <v>1218</v>
      </c>
      <c r="N568" t="s">
        <v>752</v>
      </c>
    </row>
    <row r="569" spans="1:14" x14ac:dyDescent="0.25">
      <c r="A569">
        <v>568</v>
      </c>
      <c r="B569" t="s">
        <v>753</v>
      </c>
      <c r="C569" t="s">
        <v>1221</v>
      </c>
      <c r="D569" t="s">
        <v>886</v>
      </c>
      <c r="E569" t="s">
        <v>887</v>
      </c>
      <c r="F569" t="s">
        <v>33</v>
      </c>
      <c r="G569" t="s">
        <v>84</v>
      </c>
      <c r="H569">
        <v>10.6</v>
      </c>
      <c r="I569">
        <v>254.4</v>
      </c>
      <c r="J569">
        <v>499</v>
      </c>
      <c r="K569" t="s">
        <v>1162</v>
      </c>
      <c r="L569" t="s">
        <v>1163</v>
      </c>
      <c r="M569" t="s">
        <v>1220</v>
      </c>
      <c r="N569" t="s">
        <v>752</v>
      </c>
    </row>
    <row r="570" spans="1:14" x14ac:dyDescent="0.25">
      <c r="A570">
        <v>569</v>
      </c>
      <c r="B570" t="s">
        <v>753</v>
      </c>
      <c r="C570" t="s">
        <v>1223</v>
      </c>
      <c r="D570" t="s">
        <v>886</v>
      </c>
      <c r="E570" t="s">
        <v>887</v>
      </c>
      <c r="F570" t="s">
        <v>33</v>
      </c>
      <c r="G570" t="s">
        <v>84</v>
      </c>
      <c r="H570">
        <v>6.5</v>
      </c>
      <c r="I570">
        <v>152.08000000000001</v>
      </c>
      <c r="J570">
        <v>459</v>
      </c>
      <c r="K570" t="s">
        <v>1162</v>
      </c>
      <c r="L570" t="s">
        <v>1163</v>
      </c>
      <c r="M570" t="s">
        <v>1222</v>
      </c>
      <c r="N570" t="s">
        <v>752</v>
      </c>
    </row>
    <row r="571" spans="1:14" x14ac:dyDescent="0.25">
      <c r="A571">
        <v>570</v>
      </c>
      <c r="B571" t="s">
        <v>753</v>
      </c>
      <c r="C571" t="s">
        <v>1225</v>
      </c>
      <c r="D571" t="s">
        <v>886</v>
      </c>
      <c r="E571" t="s">
        <v>887</v>
      </c>
      <c r="F571" t="s">
        <v>33</v>
      </c>
      <c r="G571" t="s">
        <v>84</v>
      </c>
      <c r="H571">
        <v>2.2000000000000002</v>
      </c>
      <c r="I571">
        <v>99.06</v>
      </c>
      <c r="J571">
        <v>299</v>
      </c>
      <c r="K571" t="s">
        <v>1162</v>
      </c>
      <c r="L571" t="s">
        <v>1163</v>
      </c>
      <c r="M571" t="s">
        <v>1224</v>
      </c>
      <c r="N571" t="s">
        <v>752</v>
      </c>
    </row>
    <row r="572" spans="1:14" x14ac:dyDescent="0.25">
      <c r="A572">
        <v>571</v>
      </c>
      <c r="B572" t="s">
        <v>753</v>
      </c>
      <c r="C572" t="s">
        <v>1227</v>
      </c>
      <c r="D572" t="s">
        <v>886</v>
      </c>
      <c r="E572" t="s">
        <v>887</v>
      </c>
      <c r="F572" t="s">
        <v>33</v>
      </c>
      <c r="G572" t="s">
        <v>84</v>
      </c>
      <c r="H572">
        <v>4.0999999999999996</v>
      </c>
      <c r="I572">
        <v>115.43</v>
      </c>
      <c r="J572">
        <v>251</v>
      </c>
      <c r="K572" t="s">
        <v>1162</v>
      </c>
      <c r="L572" t="s">
        <v>1163</v>
      </c>
      <c r="M572" t="s">
        <v>1226</v>
      </c>
      <c r="N572" t="s">
        <v>752</v>
      </c>
    </row>
    <row r="573" spans="1:14" x14ac:dyDescent="0.25">
      <c r="A573">
        <v>572</v>
      </c>
      <c r="B573" t="s">
        <v>753</v>
      </c>
      <c r="C573" t="s">
        <v>1229</v>
      </c>
      <c r="D573" t="s">
        <v>886</v>
      </c>
      <c r="E573" t="s">
        <v>887</v>
      </c>
      <c r="F573" t="s">
        <v>33</v>
      </c>
      <c r="G573" t="s">
        <v>84</v>
      </c>
      <c r="H573">
        <v>4</v>
      </c>
      <c r="I573">
        <v>87.37</v>
      </c>
      <c r="J573">
        <v>190</v>
      </c>
      <c r="K573" t="s">
        <v>1162</v>
      </c>
      <c r="L573" t="s">
        <v>1163</v>
      </c>
      <c r="M573" t="s">
        <v>1228</v>
      </c>
      <c r="N573" t="s">
        <v>752</v>
      </c>
    </row>
    <row r="574" spans="1:14" x14ac:dyDescent="0.25">
      <c r="A574">
        <v>573</v>
      </c>
      <c r="B574" t="s">
        <v>753</v>
      </c>
      <c r="C574" t="s">
        <v>1231</v>
      </c>
      <c r="D574" t="s">
        <v>886</v>
      </c>
      <c r="E574" t="s">
        <v>887</v>
      </c>
      <c r="F574" t="s">
        <v>33</v>
      </c>
      <c r="G574" t="s">
        <v>84</v>
      </c>
      <c r="H574">
        <v>1.9</v>
      </c>
      <c r="I574">
        <v>70.87</v>
      </c>
      <c r="J574">
        <v>139</v>
      </c>
      <c r="K574" t="s">
        <v>1162</v>
      </c>
      <c r="L574" t="s">
        <v>1163</v>
      </c>
      <c r="M574" t="s">
        <v>1230</v>
      </c>
      <c r="N574" t="s">
        <v>752</v>
      </c>
    </row>
    <row r="575" spans="1:14" x14ac:dyDescent="0.25">
      <c r="A575">
        <v>574</v>
      </c>
      <c r="B575" t="s">
        <v>753</v>
      </c>
      <c r="C575" t="s">
        <v>1233</v>
      </c>
      <c r="D575" t="s">
        <v>886</v>
      </c>
      <c r="E575" t="s">
        <v>887</v>
      </c>
      <c r="F575" t="s">
        <v>33</v>
      </c>
      <c r="G575" t="s">
        <v>84</v>
      </c>
      <c r="H575">
        <v>6</v>
      </c>
      <c r="I575">
        <v>55.57</v>
      </c>
      <c r="J575">
        <v>109</v>
      </c>
      <c r="K575" t="s">
        <v>1162</v>
      </c>
      <c r="L575" t="s">
        <v>1163</v>
      </c>
      <c r="M575" t="s">
        <v>1232</v>
      </c>
      <c r="N575" t="s">
        <v>752</v>
      </c>
    </row>
    <row r="576" spans="1:14" x14ac:dyDescent="0.25">
      <c r="A576">
        <v>575</v>
      </c>
      <c r="B576" t="s">
        <v>753</v>
      </c>
      <c r="C576" t="s">
        <v>1235</v>
      </c>
      <c r="D576" t="s">
        <v>31</v>
      </c>
      <c r="E576" t="s">
        <v>32</v>
      </c>
      <c r="F576" t="s">
        <v>52</v>
      </c>
      <c r="G576" t="s">
        <v>84</v>
      </c>
      <c r="H576">
        <v>5.6</v>
      </c>
      <c r="I576">
        <v>760.38</v>
      </c>
      <c r="J576">
        <v>2295</v>
      </c>
      <c r="K576" t="s">
        <v>1162</v>
      </c>
      <c r="L576" t="s">
        <v>1163</v>
      </c>
      <c r="M576" t="s">
        <v>1234</v>
      </c>
      <c r="N576" t="s">
        <v>752</v>
      </c>
    </row>
    <row r="577" spans="1:14" x14ac:dyDescent="0.25">
      <c r="A577">
        <v>576</v>
      </c>
      <c r="B577" t="s">
        <v>753</v>
      </c>
      <c r="C577" t="s">
        <v>1237</v>
      </c>
      <c r="D577" t="s">
        <v>31</v>
      </c>
      <c r="E577" t="s">
        <v>32</v>
      </c>
      <c r="F577" t="s">
        <v>52</v>
      </c>
      <c r="G577" t="s">
        <v>84</v>
      </c>
      <c r="H577">
        <v>4.0999999999999996</v>
      </c>
      <c r="I577">
        <v>827.97</v>
      </c>
      <c r="J577">
        <v>2499</v>
      </c>
      <c r="K577" t="s">
        <v>1162</v>
      </c>
      <c r="L577" t="s">
        <v>1163</v>
      </c>
      <c r="M577" t="s">
        <v>1236</v>
      </c>
      <c r="N577" t="s">
        <v>752</v>
      </c>
    </row>
    <row r="578" spans="1:14" x14ac:dyDescent="0.25">
      <c r="A578">
        <v>577</v>
      </c>
      <c r="B578" t="s">
        <v>753</v>
      </c>
      <c r="C578" t="s">
        <v>1239</v>
      </c>
      <c r="D578" t="s">
        <v>31</v>
      </c>
      <c r="E578" t="s">
        <v>32</v>
      </c>
      <c r="F578" t="s">
        <v>52</v>
      </c>
      <c r="G578" t="s">
        <v>84</v>
      </c>
      <c r="H578">
        <v>6.8</v>
      </c>
      <c r="I578">
        <v>321.44</v>
      </c>
      <c r="J578">
        <v>699</v>
      </c>
      <c r="K578" t="s">
        <v>1162</v>
      </c>
      <c r="L578" t="s">
        <v>1163</v>
      </c>
      <c r="M578" t="s">
        <v>1238</v>
      </c>
      <c r="N578" t="s">
        <v>752</v>
      </c>
    </row>
    <row r="579" spans="1:14" x14ac:dyDescent="0.25">
      <c r="A579">
        <v>578</v>
      </c>
      <c r="B579" t="s">
        <v>753</v>
      </c>
      <c r="C579" t="s">
        <v>1241</v>
      </c>
      <c r="D579" t="s">
        <v>31</v>
      </c>
      <c r="E579" t="s">
        <v>32</v>
      </c>
      <c r="F579" t="s">
        <v>52</v>
      </c>
      <c r="G579" t="s">
        <v>84</v>
      </c>
      <c r="H579">
        <v>9.6</v>
      </c>
      <c r="I579">
        <v>459.4</v>
      </c>
      <c r="J579">
        <v>999</v>
      </c>
      <c r="K579" t="s">
        <v>1162</v>
      </c>
      <c r="L579" t="s">
        <v>1163</v>
      </c>
      <c r="M579" t="s">
        <v>1240</v>
      </c>
      <c r="N579" t="s">
        <v>752</v>
      </c>
    </row>
    <row r="580" spans="1:14" x14ac:dyDescent="0.25">
      <c r="A580">
        <v>579</v>
      </c>
      <c r="B580" t="s">
        <v>753</v>
      </c>
      <c r="C580" t="s">
        <v>1243</v>
      </c>
      <c r="D580" t="s">
        <v>31</v>
      </c>
      <c r="E580" t="s">
        <v>32</v>
      </c>
      <c r="F580" t="s">
        <v>52</v>
      </c>
      <c r="G580" t="s">
        <v>84</v>
      </c>
      <c r="H580">
        <v>11.9</v>
      </c>
      <c r="I580">
        <v>116.75</v>
      </c>
      <c r="J580">
        <v>229</v>
      </c>
      <c r="K580" t="s">
        <v>1162</v>
      </c>
      <c r="L580" t="s">
        <v>1163</v>
      </c>
      <c r="M580" t="s">
        <v>1242</v>
      </c>
      <c r="N580" t="s">
        <v>752</v>
      </c>
    </row>
    <row r="581" spans="1:14" x14ac:dyDescent="0.25">
      <c r="A581">
        <v>580</v>
      </c>
      <c r="B581" t="s">
        <v>753</v>
      </c>
      <c r="C581" t="s">
        <v>1245</v>
      </c>
      <c r="D581" t="s">
        <v>31</v>
      </c>
      <c r="E581" t="s">
        <v>32</v>
      </c>
      <c r="F581" t="s">
        <v>52</v>
      </c>
      <c r="G581" t="s">
        <v>84</v>
      </c>
      <c r="H581">
        <v>4.8</v>
      </c>
      <c r="I581">
        <v>254.4</v>
      </c>
      <c r="J581">
        <v>499</v>
      </c>
      <c r="K581" t="s">
        <v>1162</v>
      </c>
      <c r="L581" t="s">
        <v>1163</v>
      </c>
      <c r="M581" t="s">
        <v>1244</v>
      </c>
      <c r="N581" t="s">
        <v>752</v>
      </c>
    </row>
    <row r="582" spans="1:14" x14ac:dyDescent="0.25">
      <c r="A582">
        <v>581</v>
      </c>
      <c r="B582" t="s">
        <v>753</v>
      </c>
      <c r="C582" t="s">
        <v>1247</v>
      </c>
      <c r="D582" t="s">
        <v>31</v>
      </c>
      <c r="E582" t="s">
        <v>32</v>
      </c>
      <c r="F582" t="s">
        <v>52</v>
      </c>
      <c r="G582" t="s">
        <v>84</v>
      </c>
      <c r="H582">
        <v>12.3</v>
      </c>
      <c r="I582">
        <v>152.08000000000001</v>
      </c>
      <c r="J582">
        <v>459</v>
      </c>
      <c r="K582" t="s">
        <v>1162</v>
      </c>
      <c r="L582" t="s">
        <v>1163</v>
      </c>
      <c r="M582" t="s">
        <v>1246</v>
      </c>
      <c r="N582" t="s">
        <v>752</v>
      </c>
    </row>
    <row r="583" spans="1:14" x14ac:dyDescent="0.25">
      <c r="A583">
        <v>582</v>
      </c>
      <c r="B583" t="s">
        <v>753</v>
      </c>
      <c r="C583" t="s">
        <v>1249</v>
      </c>
      <c r="D583" t="s">
        <v>31</v>
      </c>
      <c r="E583" t="s">
        <v>32</v>
      </c>
      <c r="F583" t="s">
        <v>52</v>
      </c>
      <c r="G583" t="s">
        <v>84</v>
      </c>
      <c r="H583">
        <v>6</v>
      </c>
      <c r="I583">
        <v>137.5</v>
      </c>
      <c r="J583">
        <v>299</v>
      </c>
      <c r="K583" t="s">
        <v>1162</v>
      </c>
      <c r="L583" t="s">
        <v>1163</v>
      </c>
      <c r="M583" t="s">
        <v>1248</v>
      </c>
      <c r="N583" t="s">
        <v>752</v>
      </c>
    </row>
    <row r="584" spans="1:14" x14ac:dyDescent="0.25">
      <c r="A584">
        <v>583</v>
      </c>
      <c r="B584" t="s">
        <v>753</v>
      </c>
      <c r="C584" t="s">
        <v>1251</v>
      </c>
      <c r="D584" t="s">
        <v>31</v>
      </c>
      <c r="E584" t="s">
        <v>32</v>
      </c>
      <c r="F584" t="s">
        <v>52</v>
      </c>
      <c r="G584" t="s">
        <v>84</v>
      </c>
      <c r="H584">
        <v>5.0999999999999996</v>
      </c>
      <c r="I584">
        <v>83.16</v>
      </c>
      <c r="J584">
        <v>251</v>
      </c>
      <c r="K584" t="s">
        <v>1162</v>
      </c>
      <c r="L584" t="s">
        <v>1163</v>
      </c>
      <c r="M584" t="s">
        <v>1250</v>
      </c>
      <c r="N584" t="s">
        <v>752</v>
      </c>
    </row>
    <row r="585" spans="1:14" x14ac:dyDescent="0.25">
      <c r="A585">
        <v>584</v>
      </c>
      <c r="B585" t="s">
        <v>753</v>
      </c>
      <c r="C585" t="s">
        <v>1253</v>
      </c>
      <c r="D585" t="s">
        <v>31</v>
      </c>
      <c r="E585" t="s">
        <v>32</v>
      </c>
      <c r="F585" t="s">
        <v>52</v>
      </c>
      <c r="G585" t="s">
        <v>84</v>
      </c>
      <c r="H585">
        <v>4.3</v>
      </c>
      <c r="I585">
        <v>62.95</v>
      </c>
      <c r="J585">
        <v>190</v>
      </c>
      <c r="K585" t="s">
        <v>1162</v>
      </c>
      <c r="L585" t="s">
        <v>1163</v>
      </c>
      <c r="M585" t="s">
        <v>1252</v>
      </c>
      <c r="N585" t="s">
        <v>752</v>
      </c>
    </row>
    <row r="586" spans="1:14" x14ac:dyDescent="0.25">
      <c r="A586">
        <v>585</v>
      </c>
      <c r="B586" t="s">
        <v>753</v>
      </c>
      <c r="C586" t="s">
        <v>1255</v>
      </c>
      <c r="D586" t="s">
        <v>31</v>
      </c>
      <c r="E586" t="s">
        <v>32</v>
      </c>
      <c r="F586" t="s">
        <v>52</v>
      </c>
      <c r="G586" t="s">
        <v>84</v>
      </c>
      <c r="H586">
        <v>16.5</v>
      </c>
      <c r="I586">
        <v>70.87</v>
      </c>
      <c r="J586">
        <v>139</v>
      </c>
      <c r="K586" t="s">
        <v>1162</v>
      </c>
      <c r="L586" t="s">
        <v>1163</v>
      </c>
      <c r="M586" t="s">
        <v>1254</v>
      </c>
      <c r="N586" t="s">
        <v>752</v>
      </c>
    </row>
    <row r="587" spans="1:14" x14ac:dyDescent="0.25">
      <c r="A587">
        <v>586</v>
      </c>
      <c r="B587" t="s">
        <v>753</v>
      </c>
      <c r="C587" t="s">
        <v>1257</v>
      </c>
      <c r="D587" t="s">
        <v>31</v>
      </c>
      <c r="E587" t="s">
        <v>32</v>
      </c>
      <c r="F587" t="s">
        <v>52</v>
      </c>
      <c r="G587" t="s">
        <v>84</v>
      </c>
      <c r="H587">
        <v>5.0999999999999996</v>
      </c>
      <c r="I587">
        <v>55.57</v>
      </c>
      <c r="J587">
        <v>109</v>
      </c>
      <c r="K587" t="s">
        <v>1162</v>
      </c>
      <c r="L587" t="s">
        <v>1163</v>
      </c>
      <c r="M587" t="s">
        <v>1256</v>
      </c>
      <c r="N587" t="s">
        <v>752</v>
      </c>
    </row>
    <row r="588" spans="1:14" x14ac:dyDescent="0.25">
      <c r="A588">
        <v>587</v>
      </c>
      <c r="B588" t="s">
        <v>753</v>
      </c>
      <c r="C588" t="s">
        <v>1259</v>
      </c>
      <c r="D588" t="s">
        <v>31</v>
      </c>
      <c r="E588" t="s">
        <v>32</v>
      </c>
      <c r="F588" t="s">
        <v>44</v>
      </c>
      <c r="G588" t="s">
        <v>84</v>
      </c>
      <c r="H588">
        <v>3.7</v>
      </c>
      <c r="I588">
        <v>760.38</v>
      </c>
      <c r="J588">
        <v>2295</v>
      </c>
      <c r="K588" t="s">
        <v>1162</v>
      </c>
      <c r="L588" t="s">
        <v>1163</v>
      </c>
      <c r="M588" t="s">
        <v>1258</v>
      </c>
      <c r="N588" t="s">
        <v>752</v>
      </c>
    </row>
    <row r="589" spans="1:14" x14ac:dyDescent="0.25">
      <c r="A589">
        <v>588</v>
      </c>
      <c r="B589" t="s">
        <v>753</v>
      </c>
      <c r="C589" t="s">
        <v>1261</v>
      </c>
      <c r="D589" t="s">
        <v>31</v>
      </c>
      <c r="E589" t="s">
        <v>32</v>
      </c>
      <c r="F589" t="s">
        <v>44</v>
      </c>
      <c r="G589" t="s">
        <v>84</v>
      </c>
      <c r="H589">
        <v>16.100000000000001</v>
      </c>
      <c r="I589">
        <v>827.97</v>
      </c>
      <c r="J589">
        <v>2499</v>
      </c>
      <c r="K589" t="s">
        <v>1162</v>
      </c>
      <c r="L589" t="s">
        <v>1163</v>
      </c>
      <c r="M589" t="s">
        <v>1260</v>
      </c>
      <c r="N589" t="s">
        <v>752</v>
      </c>
    </row>
    <row r="590" spans="1:14" x14ac:dyDescent="0.25">
      <c r="A590">
        <v>589</v>
      </c>
      <c r="B590" t="s">
        <v>753</v>
      </c>
      <c r="C590" t="s">
        <v>1263</v>
      </c>
      <c r="D590" t="s">
        <v>31</v>
      </c>
      <c r="E590" t="s">
        <v>32</v>
      </c>
      <c r="F590" t="s">
        <v>44</v>
      </c>
      <c r="G590" t="s">
        <v>84</v>
      </c>
      <c r="H590">
        <v>6.3</v>
      </c>
      <c r="I590">
        <v>321.44</v>
      </c>
      <c r="J590">
        <v>699</v>
      </c>
      <c r="K590" t="s">
        <v>1162</v>
      </c>
      <c r="L590" t="s">
        <v>1163</v>
      </c>
      <c r="M590" t="s">
        <v>1262</v>
      </c>
      <c r="N590" t="s">
        <v>752</v>
      </c>
    </row>
    <row r="591" spans="1:14" x14ac:dyDescent="0.25">
      <c r="A591">
        <v>590</v>
      </c>
      <c r="B591" t="s">
        <v>753</v>
      </c>
      <c r="C591" t="s">
        <v>1265</v>
      </c>
      <c r="D591" t="s">
        <v>31</v>
      </c>
      <c r="E591" t="s">
        <v>32</v>
      </c>
      <c r="F591" t="s">
        <v>44</v>
      </c>
      <c r="G591" t="s">
        <v>84</v>
      </c>
      <c r="H591">
        <v>9.1</v>
      </c>
      <c r="I591">
        <v>459.4</v>
      </c>
      <c r="J591">
        <v>999</v>
      </c>
      <c r="K591" t="s">
        <v>1162</v>
      </c>
      <c r="L591" t="s">
        <v>1163</v>
      </c>
      <c r="M591" t="s">
        <v>1264</v>
      </c>
      <c r="N591" t="s">
        <v>752</v>
      </c>
    </row>
    <row r="592" spans="1:14" x14ac:dyDescent="0.25">
      <c r="A592">
        <v>591</v>
      </c>
      <c r="B592" t="s">
        <v>753</v>
      </c>
      <c r="C592" t="s">
        <v>1267</v>
      </c>
      <c r="D592" t="s">
        <v>31</v>
      </c>
      <c r="E592" t="s">
        <v>32</v>
      </c>
      <c r="F592" t="s">
        <v>44</v>
      </c>
      <c r="G592" t="s">
        <v>84</v>
      </c>
      <c r="H592">
        <v>6</v>
      </c>
      <c r="I592">
        <v>116.75</v>
      </c>
      <c r="J592">
        <v>229</v>
      </c>
      <c r="K592" t="s">
        <v>1162</v>
      </c>
      <c r="L592" t="s">
        <v>1163</v>
      </c>
      <c r="M592" t="s">
        <v>1266</v>
      </c>
      <c r="N592" t="s">
        <v>752</v>
      </c>
    </row>
    <row r="593" spans="1:14" x14ac:dyDescent="0.25">
      <c r="A593">
        <v>592</v>
      </c>
      <c r="B593" t="s">
        <v>753</v>
      </c>
      <c r="C593" t="s">
        <v>1269</v>
      </c>
      <c r="D593" t="s">
        <v>31</v>
      </c>
      <c r="E593" t="s">
        <v>32</v>
      </c>
      <c r="F593" t="s">
        <v>44</v>
      </c>
      <c r="G593" t="s">
        <v>84</v>
      </c>
      <c r="H593">
        <v>1.5</v>
      </c>
      <c r="I593">
        <v>254.4</v>
      </c>
      <c r="J593">
        <v>499</v>
      </c>
      <c r="K593" t="s">
        <v>1162</v>
      </c>
      <c r="L593" t="s">
        <v>1163</v>
      </c>
      <c r="M593" t="s">
        <v>1268</v>
      </c>
      <c r="N593" t="s">
        <v>752</v>
      </c>
    </row>
    <row r="594" spans="1:14" x14ac:dyDescent="0.25">
      <c r="A594">
        <v>593</v>
      </c>
      <c r="B594" t="s">
        <v>753</v>
      </c>
      <c r="C594" t="s">
        <v>1271</v>
      </c>
      <c r="D594" t="s">
        <v>31</v>
      </c>
      <c r="E594" t="s">
        <v>32</v>
      </c>
      <c r="F594" t="s">
        <v>44</v>
      </c>
      <c r="G594" t="s">
        <v>84</v>
      </c>
      <c r="H594">
        <v>4</v>
      </c>
      <c r="I594">
        <v>152.08000000000001</v>
      </c>
      <c r="J594">
        <v>459</v>
      </c>
      <c r="K594" t="s">
        <v>1162</v>
      </c>
      <c r="L594" t="s">
        <v>1163</v>
      </c>
      <c r="M594" t="s">
        <v>1270</v>
      </c>
      <c r="N594" t="s">
        <v>752</v>
      </c>
    </row>
    <row r="595" spans="1:14" x14ac:dyDescent="0.25">
      <c r="A595">
        <v>594</v>
      </c>
      <c r="B595" t="s">
        <v>753</v>
      </c>
      <c r="C595" t="s">
        <v>1273</v>
      </c>
      <c r="D595" t="s">
        <v>31</v>
      </c>
      <c r="E595" t="s">
        <v>32</v>
      </c>
      <c r="F595" t="s">
        <v>44</v>
      </c>
      <c r="G595" t="s">
        <v>84</v>
      </c>
      <c r="H595">
        <v>4.7</v>
      </c>
      <c r="I595">
        <v>137.5</v>
      </c>
      <c r="J595">
        <v>299</v>
      </c>
      <c r="K595" t="s">
        <v>1162</v>
      </c>
      <c r="L595" t="s">
        <v>1163</v>
      </c>
      <c r="M595" t="s">
        <v>1272</v>
      </c>
      <c r="N595" t="s">
        <v>752</v>
      </c>
    </row>
    <row r="596" spans="1:14" x14ac:dyDescent="0.25">
      <c r="A596">
        <v>595</v>
      </c>
      <c r="B596" t="s">
        <v>753</v>
      </c>
      <c r="C596" t="s">
        <v>1275</v>
      </c>
      <c r="D596" t="s">
        <v>31</v>
      </c>
      <c r="E596" t="s">
        <v>32</v>
      </c>
      <c r="F596" t="s">
        <v>44</v>
      </c>
      <c r="G596" t="s">
        <v>84</v>
      </c>
      <c r="H596">
        <v>6.9</v>
      </c>
      <c r="I596">
        <v>83.16</v>
      </c>
      <c r="J596">
        <v>251</v>
      </c>
      <c r="K596" t="s">
        <v>1162</v>
      </c>
      <c r="L596" t="s">
        <v>1163</v>
      </c>
      <c r="M596" t="s">
        <v>1274</v>
      </c>
      <c r="N596" t="s">
        <v>752</v>
      </c>
    </row>
    <row r="597" spans="1:14" x14ac:dyDescent="0.25">
      <c r="A597">
        <v>596</v>
      </c>
      <c r="B597" t="s">
        <v>753</v>
      </c>
      <c r="C597" t="s">
        <v>1277</v>
      </c>
      <c r="D597" t="s">
        <v>31</v>
      </c>
      <c r="E597" t="s">
        <v>32</v>
      </c>
      <c r="F597" t="s">
        <v>44</v>
      </c>
      <c r="G597" t="s">
        <v>84</v>
      </c>
      <c r="H597">
        <v>10.6</v>
      </c>
      <c r="I597">
        <v>62.95</v>
      </c>
      <c r="J597">
        <v>190</v>
      </c>
      <c r="K597" t="s">
        <v>1162</v>
      </c>
      <c r="L597" t="s">
        <v>1163</v>
      </c>
      <c r="M597" t="s">
        <v>1276</v>
      </c>
      <c r="N597" t="s">
        <v>752</v>
      </c>
    </row>
    <row r="598" spans="1:14" x14ac:dyDescent="0.25">
      <c r="A598">
        <v>597</v>
      </c>
      <c r="B598" t="s">
        <v>753</v>
      </c>
      <c r="C598" t="s">
        <v>1279</v>
      </c>
      <c r="D598" t="s">
        <v>31</v>
      </c>
      <c r="E598" t="s">
        <v>32</v>
      </c>
      <c r="F598" t="s">
        <v>44</v>
      </c>
      <c r="G598" t="s">
        <v>84</v>
      </c>
      <c r="H598">
        <v>6.5</v>
      </c>
      <c r="I598">
        <v>70.87</v>
      </c>
      <c r="J598">
        <v>139</v>
      </c>
      <c r="K598" t="s">
        <v>1162</v>
      </c>
      <c r="L598" t="s">
        <v>1163</v>
      </c>
      <c r="M598" t="s">
        <v>1278</v>
      </c>
      <c r="N598" t="s">
        <v>752</v>
      </c>
    </row>
    <row r="599" spans="1:14" x14ac:dyDescent="0.25">
      <c r="A599">
        <v>598</v>
      </c>
      <c r="B599" t="s">
        <v>753</v>
      </c>
      <c r="C599" t="s">
        <v>1281</v>
      </c>
      <c r="D599" t="s">
        <v>31</v>
      </c>
      <c r="E599" t="s">
        <v>32</v>
      </c>
      <c r="F599" t="s">
        <v>44</v>
      </c>
      <c r="G599" t="s">
        <v>84</v>
      </c>
      <c r="H599">
        <v>2.2000000000000002</v>
      </c>
      <c r="I599">
        <v>55.57</v>
      </c>
      <c r="J599">
        <v>109</v>
      </c>
      <c r="K599" t="s">
        <v>1162</v>
      </c>
      <c r="L599" t="s">
        <v>1163</v>
      </c>
      <c r="M599" t="s">
        <v>1280</v>
      </c>
      <c r="N599" t="s">
        <v>752</v>
      </c>
    </row>
    <row r="600" spans="1:14" x14ac:dyDescent="0.25">
      <c r="A600">
        <v>599</v>
      </c>
      <c r="B600" t="s">
        <v>753</v>
      </c>
      <c r="C600" t="s">
        <v>1283</v>
      </c>
      <c r="D600" t="s">
        <v>31</v>
      </c>
      <c r="E600" t="s">
        <v>32</v>
      </c>
      <c r="F600" t="s">
        <v>33</v>
      </c>
      <c r="G600" t="s">
        <v>84</v>
      </c>
      <c r="H600">
        <v>4.0999999999999996</v>
      </c>
      <c r="I600">
        <v>760.38</v>
      </c>
      <c r="J600">
        <v>2295</v>
      </c>
      <c r="K600" t="s">
        <v>1162</v>
      </c>
      <c r="L600" t="s">
        <v>1163</v>
      </c>
      <c r="M600" t="s">
        <v>1282</v>
      </c>
      <c r="N600" t="s">
        <v>752</v>
      </c>
    </row>
    <row r="601" spans="1:14" x14ac:dyDescent="0.25">
      <c r="A601">
        <v>600</v>
      </c>
      <c r="B601" t="s">
        <v>753</v>
      </c>
      <c r="C601" t="s">
        <v>1285</v>
      </c>
      <c r="D601" t="s">
        <v>31</v>
      </c>
      <c r="E601" t="s">
        <v>32</v>
      </c>
      <c r="F601" t="s">
        <v>33</v>
      </c>
      <c r="G601" t="s">
        <v>84</v>
      </c>
      <c r="H601">
        <v>4</v>
      </c>
      <c r="I601">
        <v>827.97</v>
      </c>
      <c r="J601">
        <v>2499</v>
      </c>
      <c r="K601" t="s">
        <v>1162</v>
      </c>
      <c r="L601" t="s">
        <v>1163</v>
      </c>
      <c r="M601" t="s">
        <v>1284</v>
      </c>
      <c r="N601" t="s">
        <v>752</v>
      </c>
    </row>
    <row r="602" spans="1:14" x14ac:dyDescent="0.25">
      <c r="A602">
        <v>601</v>
      </c>
      <c r="B602" t="s">
        <v>753</v>
      </c>
      <c r="C602" t="s">
        <v>1287</v>
      </c>
      <c r="D602" t="s">
        <v>31</v>
      </c>
      <c r="E602" t="s">
        <v>32</v>
      </c>
      <c r="F602" t="s">
        <v>33</v>
      </c>
      <c r="G602" t="s">
        <v>84</v>
      </c>
      <c r="H602">
        <v>1.9</v>
      </c>
      <c r="I602">
        <v>321.44</v>
      </c>
      <c r="J602">
        <v>699</v>
      </c>
      <c r="K602" t="s">
        <v>1162</v>
      </c>
      <c r="L602" t="s">
        <v>1163</v>
      </c>
      <c r="M602" t="s">
        <v>1286</v>
      </c>
      <c r="N602" t="s">
        <v>752</v>
      </c>
    </row>
    <row r="603" spans="1:14" x14ac:dyDescent="0.25">
      <c r="A603">
        <v>602</v>
      </c>
      <c r="B603" t="s">
        <v>753</v>
      </c>
      <c r="C603" t="s">
        <v>1289</v>
      </c>
      <c r="D603" t="s">
        <v>31</v>
      </c>
      <c r="E603" t="s">
        <v>32</v>
      </c>
      <c r="F603" t="s">
        <v>33</v>
      </c>
      <c r="G603" t="s">
        <v>84</v>
      </c>
      <c r="H603">
        <v>6</v>
      </c>
      <c r="I603">
        <v>459.4</v>
      </c>
      <c r="J603">
        <v>999</v>
      </c>
      <c r="K603" t="s">
        <v>1162</v>
      </c>
      <c r="L603" t="s">
        <v>1163</v>
      </c>
      <c r="M603" t="s">
        <v>1288</v>
      </c>
      <c r="N603" t="s">
        <v>752</v>
      </c>
    </row>
    <row r="604" spans="1:14" x14ac:dyDescent="0.25">
      <c r="A604">
        <v>603</v>
      </c>
      <c r="B604" t="s">
        <v>753</v>
      </c>
      <c r="C604" t="s">
        <v>1291</v>
      </c>
      <c r="D604" t="s">
        <v>31</v>
      </c>
      <c r="E604" t="s">
        <v>32</v>
      </c>
      <c r="F604" t="s">
        <v>33</v>
      </c>
      <c r="G604" t="s">
        <v>84</v>
      </c>
      <c r="H604">
        <v>5.6</v>
      </c>
      <c r="I604">
        <v>116.75</v>
      </c>
      <c r="J604">
        <v>229</v>
      </c>
      <c r="K604" t="s">
        <v>1162</v>
      </c>
      <c r="L604" t="s">
        <v>1163</v>
      </c>
      <c r="M604" t="s">
        <v>1290</v>
      </c>
      <c r="N604" t="s">
        <v>752</v>
      </c>
    </row>
    <row r="605" spans="1:14" x14ac:dyDescent="0.25">
      <c r="A605">
        <v>604</v>
      </c>
      <c r="B605" t="s">
        <v>753</v>
      </c>
      <c r="C605" t="s">
        <v>1293</v>
      </c>
      <c r="D605" t="s">
        <v>31</v>
      </c>
      <c r="E605" t="s">
        <v>32</v>
      </c>
      <c r="F605" t="s">
        <v>33</v>
      </c>
      <c r="G605" t="s">
        <v>84</v>
      </c>
      <c r="H605">
        <v>4.0999999999999996</v>
      </c>
      <c r="I605">
        <v>254.4</v>
      </c>
      <c r="J605">
        <v>499</v>
      </c>
      <c r="K605" t="s">
        <v>1162</v>
      </c>
      <c r="L605" t="s">
        <v>1163</v>
      </c>
      <c r="M605" t="s">
        <v>1292</v>
      </c>
      <c r="N605" t="s">
        <v>752</v>
      </c>
    </row>
    <row r="606" spans="1:14" x14ac:dyDescent="0.25">
      <c r="A606">
        <v>605</v>
      </c>
      <c r="B606" t="s">
        <v>753</v>
      </c>
      <c r="C606" t="s">
        <v>1295</v>
      </c>
      <c r="D606" t="s">
        <v>31</v>
      </c>
      <c r="E606" t="s">
        <v>32</v>
      </c>
      <c r="F606" t="s">
        <v>33</v>
      </c>
      <c r="G606" t="s">
        <v>84</v>
      </c>
      <c r="H606">
        <v>6.8</v>
      </c>
      <c r="I606">
        <v>152.08000000000001</v>
      </c>
      <c r="J606">
        <v>459</v>
      </c>
      <c r="K606" t="s">
        <v>1162</v>
      </c>
      <c r="L606" t="s">
        <v>1163</v>
      </c>
      <c r="M606" t="s">
        <v>1294</v>
      </c>
      <c r="N606" t="s">
        <v>752</v>
      </c>
    </row>
    <row r="607" spans="1:14" x14ac:dyDescent="0.25">
      <c r="A607">
        <v>606</v>
      </c>
      <c r="B607" t="s">
        <v>753</v>
      </c>
      <c r="C607" t="s">
        <v>1297</v>
      </c>
      <c r="D607" t="s">
        <v>31</v>
      </c>
      <c r="E607" t="s">
        <v>32</v>
      </c>
      <c r="F607" t="s">
        <v>33</v>
      </c>
      <c r="G607" t="s">
        <v>84</v>
      </c>
      <c r="H607">
        <v>9.6</v>
      </c>
      <c r="I607">
        <v>137.5</v>
      </c>
      <c r="J607">
        <v>299</v>
      </c>
      <c r="K607" t="s">
        <v>1162</v>
      </c>
      <c r="L607" t="s">
        <v>1163</v>
      </c>
      <c r="M607" t="s">
        <v>1296</v>
      </c>
      <c r="N607" t="s">
        <v>752</v>
      </c>
    </row>
    <row r="608" spans="1:14" x14ac:dyDescent="0.25">
      <c r="A608">
        <v>607</v>
      </c>
      <c r="B608" t="s">
        <v>753</v>
      </c>
      <c r="C608" t="s">
        <v>1299</v>
      </c>
      <c r="D608" t="s">
        <v>31</v>
      </c>
      <c r="E608" t="s">
        <v>32</v>
      </c>
      <c r="F608" t="s">
        <v>33</v>
      </c>
      <c r="G608" t="s">
        <v>84</v>
      </c>
      <c r="H608">
        <v>11.9</v>
      </c>
      <c r="I608">
        <v>83.16</v>
      </c>
      <c r="J608">
        <v>251</v>
      </c>
      <c r="K608" t="s">
        <v>1162</v>
      </c>
      <c r="L608" t="s">
        <v>1163</v>
      </c>
      <c r="M608" t="s">
        <v>1298</v>
      </c>
      <c r="N608" t="s">
        <v>752</v>
      </c>
    </row>
    <row r="609" spans="1:14" x14ac:dyDescent="0.25">
      <c r="A609">
        <v>608</v>
      </c>
      <c r="B609" t="s">
        <v>753</v>
      </c>
      <c r="C609" t="s">
        <v>1301</v>
      </c>
      <c r="D609" t="s">
        <v>31</v>
      </c>
      <c r="E609" t="s">
        <v>32</v>
      </c>
      <c r="F609" t="s">
        <v>33</v>
      </c>
      <c r="G609" t="s">
        <v>84</v>
      </c>
      <c r="H609">
        <v>4.8</v>
      </c>
      <c r="I609">
        <v>62.95</v>
      </c>
      <c r="J609">
        <v>190</v>
      </c>
      <c r="K609" t="s">
        <v>1162</v>
      </c>
      <c r="L609" t="s">
        <v>1163</v>
      </c>
      <c r="M609" t="s">
        <v>1300</v>
      </c>
      <c r="N609" t="s">
        <v>752</v>
      </c>
    </row>
    <row r="610" spans="1:14" x14ac:dyDescent="0.25">
      <c r="A610">
        <v>609</v>
      </c>
      <c r="B610" t="s">
        <v>753</v>
      </c>
      <c r="C610" t="s">
        <v>1303</v>
      </c>
      <c r="D610" t="s">
        <v>31</v>
      </c>
      <c r="E610" t="s">
        <v>32</v>
      </c>
      <c r="F610" t="s">
        <v>33</v>
      </c>
      <c r="G610" t="s">
        <v>84</v>
      </c>
      <c r="H610">
        <v>12.3</v>
      </c>
      <c r="I610">
        <v>70.87</v>
      </c>
      <c r="J610">
        <v>139</v>
      </c>
      <c r="K610" t="s">
        <v>1162</v>
      </c>
      <c r="L610" t="s">
        <v>1163</v>
      </c>
      <c r="M610" t="s">
        <v>1302</v>
      </c>
      <c r="N610" t="s">
        <v>752</v>
      </c>
    </row>
    <row r="611" spans="1:14" x14ac:dyDescent="0.25">
      <c r="A611">
        <v>610</v>
      </c>
      <c r="B611" t="s">
        <v>753</v>
      </c>
      <c r="C611" t="s">
        <v>1305</v>
      </c>
      <c r="D611" t="s">
        <v>31</v>
      </c>
      <c r="E611" t="s">
        <v>32</v>
      </c>
      <c r="F611" t="s">
        <v>33</v>
      </c>
      <c r="G611" t="s">
        <v>84</v>
      </c>
      <c r="H611">
        <v>6</v>
      </c>
      <c r="I611">
        <v>55.57</v>
      </c>
      <c r="J611">
        <v>109</v>
      </c>
      <c r="K611" t="s">
        <v>1162</v>
      </c>
      <c r="L611" t="s">
        <v>1163</v>
      </c>
      <c r="M611" t="s">
        <v>1304</v>
      </c>
      <c r="N611" t="s">
        <v>752</v>
      </c>
    </row>
    <row r="612" spans="1:14" x14ac:dyDescent="0.25">
      <c r="A612">
        <v>611</v>
      </c>
      <c r="B612" t="s">
        <v>753</v>
      </c>
      <c r="C612" t="s">
        <v>1307</v>
      </c>
      <c r="D612" t="s">
        <v>139</v>
      </c>
      <c r="E612" t="s">
        <v>139</v>
      </c>
      <c r="F612" t="s">
        <v>52</v>
      </c>
      <c r="G612" t="s">
        <v>84</v>
      </c>
      <c r="H612">
        <v>5.0999999999999996</v>
      </c>
      <c r="I612">
        <v>760.38</v>
      </c>
      <c r="J612">
        <v>2295</v>
      </c>
      <c r="K612" t="s">
        <v>1162</v>
      </c>
      <c r="L612" t="s">
        <v>1163</v>
      </c>
      <c r="M612" t="s">
        <v>1306</v>
      </c>
      <c r="N612" t="s">
        <v>752</v>
      </c>
    </row>
    <row r="613" spans="1:14" x14ac:dyDescent="0.25">
      <c r="A613">
        <v>612</v>
      </c>
      <c r="B613" t="s">
        <v>753</v>
      </c>
      <c r="C613" t="s">
        <v>1309</v>
      </c>
      <c r="D613" t="s">
        <v>139</v>
      </c>
      <c r="E613" t="s">
        <v>139</v>
      </c>
      <c r="F613" t="s">
        <v>52</v>
      </c>
      <c r="G613" t="s">
        <v>84</v>
      </c>
      <c r="H613">
        <v>4.3</v>
      </c>
      <c r="I613">
        <v>827.97</v>
      </c>
      <c r="J613">
        <v>2499</v>
      </c>
      <c r="K613" t="s">
        <v>1162</v>
      </c>
      <c r="L613" t="s">
        <v>1163</v>
      </c>
      <c r="M613" t="s">
        <v>1308</v>
      </c>
      <c r="N613" t="s">
        <v>752</v>
      </c>
    </row>
    <row r="614" spans="1:14" x14ac:dyDescent="0.25">
      <c r="A614">
        <v>613</v>
      </c>
      <c r="B614" t="s">
        <v>753</v>
      </c>
      <c r="C614" t="s">
        <v>1311</v>
      </c>
      <c r="D614" t="s">
        <v>139</v>
      </c>
      <c r="E614" t="s">
        <v>139</v>
      </c>
      <c r="F614" t="s">
        <v>52</v>
      </c>
      <c r="G614" t="s">
        <v>84</v>
      </c>
      <c r="H614">
        <v>16.5</v>
      </c>
      <c r="I614">
        <v>321.44</v>
      </c>
      <c r="J614">
        <v>699</v>
      </c>
      <c r="K614" t="s">
        <v>1162</v>
      </c>
      <c r="L614" t="s">
        <v>1163</v>
      </c>
      <c r="M614" t="s">
        <v>1310</v>
      </c>
      <c r="N614" t="s">
        <v>752</v>
      </c>
    </row>
    <row r="615" spans="1:14" x14ac:dyDescent="0.25">
      <c r="A615">
        <v>614</v>
      </c>
      <c r="B615" t="s">
        <v>753</v>
      </c>
      <c r="C615" t="s">
        <v>1313</v>
      </c>
      <c r="D615" t="s">
        <v>139</v>
      </c>
      <c r="E615" t="s">
        <v>139</v>
      </c>
      <c r="F615" t="s">
        <v>52</v>
      </c>
      <c r="G615" t="s">
        <v>84</v>
      </c>
      <c r="H615">
        <v>5.0999999999999996</v>
      </c>
      <c r="I615">
        <v>459.4</v>
      </c>
      <c r="J615">
        <v>999</v>
      </c>
      <c r="K615" t="s">
        <v>1162</v>
      </c>
      <c r="L615" t="s">
        <v>1163</v>
      </c>
      <c r="M615" t="s">
        <v>1312</v>
      </c>
      <c r="N615" t="s">
        <v>752</v>
      </c>
    </row>
    <row r="616" spans="1:14" x14ac:dyDescent="0.25">
      <c r="A616">
        <v>615</v>
      </c>
      <c r="B616" t="s">
        <v>753</v>
      </c>
      <c r="C616" t="s">
        <v>1315</v>
      </c>
      <c r="D616" t="s">
        <v>139</v>
      </c>
      <c r="E616" t="s">
        <v>139</v>
      </c>
      <c r="F616" t="s">
        <v>52</v>
      </c>
      <c r="G616" t="s">
        <v>84</v>
      </c>
      <c r="H616">
        <v>3.7</v>
      </c>
      <c r="I616">
        <v>116.75</v>
      </c>
      <c r="J616">
        <v>229</v>
      </c>
      <c r="K616" t="s">
        <v>1162</v>
      </c>
      <c r="L616" t="s">
        <v>1163</v>
      </c>
      <c r="M616" t="s">
        <v>1314</v>
      </c>
      <c r="N616" t="s">
        <v>752</v>
      </c>
    </row>
    <row r="617" spans="1:14" x14ac:dyDescent="0.25">
      <c r="A617">
        <v>616</v>
      </c>
      <c r="B617" t="s">
        <v>753</v>
      </c>
      <c r="C617" t="s">
        <v>1317</v>
      </c>
      <c r="D617" t="s">
        <v>139</v>
      </c>
      <c r="E617" t="s">
        <v>139</v>
      </c>
      <c r="F617" t="s">
        <v>52</v>
      </c>
      <c r="G617" t="s">
        <v>84</v>
      </c>
      <c r="H617">
        <v>16.100000000000001</v>
      </c>
      <c r="I617">
        <v>254.4</v>
      </c>
      <c r="J617">
        <v>499</v>
      </c>
      <c r="K617" t="s">
        <v>1162</v>
      </c>
      <c r="L617" t="s">
        <v>1163</v>
      </c>
      <c r="M617" t="s">
        <v>1316</v>
      </c>
      <c r="N617" t="s">
        <v>752</v>
      </c>
    </row>
    <row r="618" spans="1:14" x14ac:dyDescent="0.25">
      <c r="A618">
        <v>617</v>
      </c>
      <c r="B618" t="s">
        <v>753</v>
      </c>
      <c r="C618" t="s">
        <v>1319</v>
      </c>
      <c r="D618" t="s">
        <v>139</v>
      </c>
      <c r="E618" t="s">
        <v>139</v>
      </c>
      <c r="F618" t="s">
        <v>52</v>
      </c>
      <c r="G618" t="s">
        <v>84</v>
      </c>
      <c r="H618">
        <v>6.3</v>
      </c>
      <c r="I618">
        <v>152.08000000000001</v>
      </c>
      <c r="J618">
        <v>459</v>
      </c>
      <c r="K618" t="s">
        <v>1162</v>
      </c>
      <c r="L618" t="s">
        <v>1163</v>
      </c>
      <c r="M618" t="s">
        <v>1318</v>
      </c>
      <c r="N618" t="s">
        <v>752</v>
      </c>
    </row>
    <row r="619" spans="1:14" x14ac:dyDescent="0.25">
      <c r="A619">
        <v>618</v>
      </c>
      <c r="B619" t="s">
        <v>753</v>
      </c>
      <c r="C619" t="s">
        <v>1321</v>
      </c>
      <c r="D619" t="s">
        <v>139</v>
      </c>
      <c r="E619" t="s">
        <v>139</v>
      </c>
      <c r="F619" t="s">
        <v>52</v>
      </c>
      <c r="G619" t="s">
        <v>84</v>
      </c>
      <c r="H619">
        <v>9.1</v>
      </c>
      <c r="I619">
        <v>99.06</v>
      </c>
      <c r="J619">
        <v>299</v>
      </c>
      <c r="K619" t="s">
        <v>1162</v>
      </c>
      <c r="L619" t="s">
        <v>1163</v>
      </c>
      <c r="M619" t="s">
        <v>1320</v>
      </c>
      <c r="N619" t="s">
        <v>752</v>
      </c>
    </row>
    <row r="620" spans="1:14" x14ac:dyDescent="0.25">
      <c r="A620">
        <v>619</v>
      </c>
      <c r="B620" t="s">
        <v>753</v>
      </c>
      <c r="C620" t="s">
        <v>1323</v>
      </c>
      <c r="D620" t="s">
        <v>139</v>
      </c>
      <c r="E620" t="s">
        <v>139</v>
      </c>
      <c r="F620" t="s">
        <v>52</v>
      </c>
      <c r="G620" t="s">
        <v>84</v>
      </c>
      <c r="H620">
        <v>6</v>
      </c>
      <c r="I620">
        <v>115.43</v>
      </c>
      <c r="J620">
        <v>251</v>
      </c>
      <c r="K620" t="s">
        <v>1162</v>
      </c>
      <c r="L620" t="s">
        <v>1163</v>
      </c>
      <c r="M620" t="s">
        <v>1322</v>
      </c>
      <c r="N620" t="s">
        <v>752</v>
      </c>
    </row>
    <row r="621" spans="1:14" x14ac:dyDescent="0.25">
      <c r="A621">
        <v>620</v>
      </c>
      <c r="B621" t="s">
        <v>753</v>
      </c>
      <c r="C621" t="s">
        <v>1325</v>
      </c>
      <c r="D621" t="s">
        <v>139</v>
      </c>
      <c r="E621" t="s">
        <v>139</v>
      </c>
      <c r="F621" t="s">
        <v>52</v>
      </c>
      <c r="G621" t="s">
        <v>84</v>
      </c>
      <c r="H621">
        <v>1.5</v>
      </c>
      <c r="I621">
        <v>87.37</v>
      </c>
      <c r="J621">
        <v>190</v>
      </c>
      <c r="K621" t="s">
        <v>1162</v>
      </c>
      <c r="L621" t="s">
        <v>1163</v>
      </c>
      <c r="M621" t="s">
        <v>1324</v>
      </c>
      <c r="N621" t="s">
        <v>752</v>
      </c>
    </row>
    <row r="622" spans="1:14" x14ac:dyDescent="0.25">
      <c r="A622">
        <v>621</v>
      </c>
      <c r="B622" t="s">
        <v>753</v>
      </c>
      <c r="C622" t="s">
        <v>1327</v>
      </c>
      <c r="D622" t="s">
        <v>139</v>
      </c>
      <c r="E622" t="s">
        <v>139</v>
      </c>
      <c r="F622" t="s">
        <v>52</v>
      </c>
      <c r="G622" t="s">
        <v>84</v>
      </c>
      <c r="H622">
        <v>4</v>
      </c>
      <c r="I622">
        <v>70.87</v>
      </c>
      <c r="J622">
        <v>139</v>
      </c>
      <c r="K622" t="s">
        <v>1162</v>
      </c>
      <c r="L622" t="s">
        <v>1163</v>
      </c>
      <c r="M622" t="s">
        <v>1326</v>
      </c>
      <c r="N622" t="s">
        <v>752</v>
      </c>
    </row>
    <row r="623" spans="1:14" x14ac:dyDescent="0.25">
      <c r="A623">
        <v>622</v>
      </c>
      <c r="B623" t="s">
        <v>753</v>
      </c>
      <c r="C623" t="s">
        <v>1329</v>
      </c>
      <c r="D623" t="s">
        <v>139</v>
      </c>
      <c r="E623" t="s">
        <v>139</v>
      </c>
      <c r="F623" t="s">
        <v>44</v>
      </c>
      <c r="G623" t="s">
        <v>84</v>
      </c>
      <c r="H623">
        <v>4.7</v>
      </c>
      <c r="I623">
        <v>760.38</v>
      </c>
      <c r="J623">
        <v>2295</v>
      </c>
      <c r="K623" t="s">
        <v>1162</v>
      </c>
      <c r="L623" t="s">
        <v>1163</v>
      </c>
      <c r="M623" t="s">
        <v>1328</v>
      </c>
      <c r="N623" t="s">
        <v>752</v>
      </c>
    </row>
    <row r="624" spans="1:14" x14ac:dyDescent="0.25">
      <c r="A624">
        <v>623</v>
      </c>
      <c r="B624" t="s">
        <v>753</v>
      </c>
      <c r="C624" t="s">
        <v>1331</v>
      </c>
      <c r="D624" t="s">
        <v>139</v>
      </c>
      <c r="E624" t="s">
        <v>139</v>
      </c>
      <c r="F624" t="s">
        <v>44</v>
      </c>
      <c r="G624" t="s">
        <v>84</v>
      </c>
      <c r="H624">
        <v>6.9</v>
      </c>
      <c r="I624">
        <v>827.97</v>
      </c>
      <c r="J624">
        <v>2499</v>
      </c>
      <c r="K624" t="s">
        <v>1162</v>
      </c>
      <c r="L624" t="s">
        <v>1163</v>
      </c>
      <c r="M624" t="s">
        <v>1330</v>
      </c>
      <c r="N624" t="s">
        <v>752</v>
      </c>
    </row>
    <row r="625" spans="1:14" x14ac:dyDescent="0.25">
      <c r="A625">
        <v>624</v>
      </c>
      <c r="B625" t="s">
        <v>753</v>
      </c>
      <c r="C625" t="s">
        <v>1333</v>
      </c>
      <c r="D625" t="s">
        <v>139</v>
      </c>
      <c r="E625" t="s">
        <v>139</v>
      </c>
      <c r="F625" t="s">
        <v>44</v>
      </c>
      <c r="G625" t="s">
        <v>84</v>
      </c>
      <c r="H625">
        <v>10.6</v>
      </c>
      <c r="I625">
        <v>321.44</v>
      </c>
      <c r="J625">
        <v>699</v>
      </c>
      <c r="K625" t="s">
        <v>1162</v>
      </c>
      <c r="L625" t="s">
        <v>1163</v>
      </c>
      <c r="M625" t="s">
        <v>1332</v>
      </c>
      <c r="N625" t="s">
        <v>752</v>
      </c>
    </row>
    <row r="626" spans="1:14" x14ac:dyDescent="0.25">
      <c r="A626">
        <v>625</v>
      </c>
      <c r="B626" t="s">
        <v>753</v>
      </c>
      <c r="C626" t="s">
        <v>1335</v>
      </c>
      <c r="D626" t="s">
        <v>139</v>
      </c>
      <c r="E626" t="s">
        <v>139</v>
      </c>
      <c r="F626" t="s">
        <v>44</v>
      </c>
      <c r="G626" t="s">
        <v>84</v>
      </c>
      <c r="H626">
        <v>6.5</v>
      </c>
      <c r="I626">
        <v>459.4</v>
      </c>
      <c r="J626">
        <v>999</v>
      </c>
      <c r="K626" t="s">
        <v>1162</v>
      </c>
      <c r="L626" t="s">
        <v>1163</v>
      </c>
      <c r="M626" t="s">
        <v>1334</v>
      </c>
      <c r="N626" t="s">
        <v>752</v>
      </c>
    </row>
    <row r="627" spans="1:14" x14ac:dyDescent="0.25">
      <c r="A627">
        <v>626</v>
      </c>
      <c r="B627" t="s">
        <v>753</v>
      </c>
      <c r="C627" t="s">
        <v>1337</v>
      </c>
      <c r="D627" t="s">
        <v>139</v>
      </c>
      <c r="E627" t="s">
        <v>139</v>
      </c>
      <c r="F627" t="s">
        <v>44</v>
      </c>
      <c r="G627" t="s">
        <v>84</v>
      </c>
      <c r="H627">
        <v>2.2000000000000002</v>
      </c>
      <c r="I627">
        <v>116.75</v>
      </c>
      <c r="J627">
        <v>229</v>
      </c>
      <c r="K627" t="s">
        <v>1162</v>
      </c>
      <c r="L627" t="s">
        <v>1163</v>
      </c>
      <c r="M627" t="s">
        <v>1336</v>
      </c>
      <c r="N627" t="s">
        <v>752</v>
      </c>
    </row>
    <row r="628" spans="1:14" x14ac:dyDescent="0.25">
      <c r="A628">
        <v>627</v>
      </c>
      <c r="B628" t="s">
        <v>753</v>
      </c>
      <c r="C628" t="s">
        <v>1339</v>
      </c>
      <c r="D628" t="s">
        <v>139</v>
      </c>
      <c r="E628" t="s">
        <v>139</v>
      </c>
      <c r="F628" t="s">
        <v>44</v>
      </c>
      <c r="G628" t="s">
        <v>84</v>
      </c>
      <c r="H628">
        <v>4.0999999999999996</v>
      </c>
      <c r="I628">
        <v>254.4</v>
      </c>
      <c r="J628">
        <v>499</v>
      </c>
      <c r="K628" t="s">
        <v>1162</v>
      </c>
      <c r="L628" t="s">
        <v>1163</v>
      </c>
      <c r="M628" t="s">
        <v>1338</v>
      </c>
      <c r="N628" t="s">
        <v>752</v>
      </c>
    </row>
    <row r="629" spans="1:14" x14ac:dyDescent="0.25">
      <c r="A629">
        <v>628</v>
      </c>
      <c r="B629" t="s">
        <v>753</v>
      </c>
      <c r="C629" t="s">
        <v>1341</v>
      </c>
      <c r="D629" t="s">
        <v>139</v>
      </c>
      <c r="E629" t="s">
        <v>139</v>
      </c>
      <c r="F629" t="s">
        <v>44</v>
      </c>
      <c r="G629" t="s">
        <v>84</v>
      </c>
      <c r="H629">
        <v>4</v>
      </c>
      <c r="I629">
        <v>152.08000000000001</v>
      </c>
      <c r="J629">
        <v>459</v>
      </c>
      <c r="K629" t="s">
        <v>1162</v>
      </c>
      <c r="L629" t="s">
        <v>1163</v>
      </c>
      <c r="M629" t="s">
        <v>1340</v>
      </c>
      <c r="N629" t="s">
        <v>752</v>
      </c>
    </row>
    <row r="630" spans="1:14" x14ac:dyDescent="0.25">
      <c r="A630">
        <v>629</v>
      </c>
      <c r="B630" t="s">
        <v>753</v>
      </c>
      <c r="C630" t="s">
        <v>1343</v>
      </c>
      <c r="D630" t="s">
        <v>139</v>
      </c>
      <c r="E630" t="s">
        <v>139</v>
      </c>
      <c r="F630" t="s">
        <v>44</v>
      </c>
      <c r="G630" t="s">
        <v>84</v>
      </c>
      <c r="H630">
        <v>1.9</v>
      </c>
      <c r="I630">
        <v>99.06</v>
      </c>
      <c r="J630">
        <v>299</v>
      </c>
      <c r="K630" t="s">
        <v>1162</v>
      </c>
      <c r="L630" t="s">
        <v>1163</v>
      </c>
      <c r="M630" t="s">
        <v>1342</v>
      </c>
      <c r="N630" t="s">
        <v>752</v>
      </c>
    </row>
    <row r="631" spans="1:14" x14ac:dyDescent="0.25">
      <c r="A631">
        <v>630</v>
      </c>
      <c r="B631" t="s">
        <v>753</v>
      </c>
      <c r="C631" t="s">
        <v>1345</v>
      </c>
      <c r="D631" t="s">
        <v>139</v>
      </c>
      <c r="E631" t="s">
        <v>139</v>
      </c>
      <c r="F631" t="s">
        <v>44</v>
      </c>
      <c r="G631" t="s">
        <v>84</v>
      </c>
      <c r="H631">
        <v>6</v>
      </c>
      <c r="I631">
        <v>115.43</v>
      </c>
      <c r="J631">
        <v>251</v>
      </c>
      <c r="K631" t="s">
        <v>1162</v>
      </c>
      <c r="L631" t="s">
        <v>1163</v>
      </c>
      <c r="M631" t="s">
        <v>1344</v>
      </c>
      <c r="N631" t="s">
        <v>752</v>
      </c>
    </row>
    <row r="632" spans="1:14" x14ac:dyDescent="0.25">
      <c r="A632">
        <v>631</v>
      </c>
      <c r="B632" t="s">
        <v>753</v>
      </c>
      <c r="C632" t="s">
        <v>1347</v>
      </c>
      <c r="D632" t="s">
        <v>139</v>
      </c>
      <c r="E632" t="s">
        <v>139</v>
      </c>
      <c r="F632" t="s">
        <v>44</v>
      </c>
      <c r="G632" t="s">
        <v>84</v>
      </c>
      <c r="H632">
        <v>5.6</v>
      </c>
      <c r="I632">
        <v>87.37</v>
      </c>
      <c r="J632">
        <v>190</v>
      </c>
      <c r="K632" t="s">
        <v>1162</v>
      </c>
      <c r="L632" t="s">
        <v>1163</v>
      </c>
      <c r="M632" t="s">
        <v>1346</v>
      </c>
      <c r="N632" t="s">
        <v>752</v>
      </c>
    </row>
    <row r="633" spans="1:14" x14ac:dyDescent="0.25">
      <c r="A633">
        <v>632</v>
      </c>
      <c r="B633" t="s">
        <v>753</v>
      </c>
      <c r="C633" t="s">
        <v>1349</v>
      </c>
      <c r="D633" t="s">
        <v>139</v>
      </c>
      <c r="E633" t="s">
        <v>139</v>
      </c>
      <c r="F633" t="s">
        <v>44</v>
      </c>
      <c r="G633" t="s">
        <v>84</v>
      </c>
      <c r="H633">
        <v>4.0999999999999996</v>
      </c>
      <c r="I633">
        <v>70.87</v>
      </c>
      <c r="J633">
        <v>139</v>
      </c>
      <c r="K633" t="s">
        <v>1162</v>
      </c>
      <c r="L633" t="s">
        <v>1163</v>
      </c>
      <c r="M633" t="s">
        <v>1348</v>
      </c>
      <c r="N633" t="s">
        <v>752</v>
      </c>
    </row>
    <row r="634" spans="1:14" x14ac:dyDescent="0.25">
      <c r="A634">
        <v>633</v>
      </c>
      <c r="B634" t="s">
        <v>753</v>
      </c>
      <c r="C634" t="s">
        <v>1351</v>
      </c>
      <c r="D634" t="s">
        <v>139</v>
      </c>
      <c r="E634" t="s">
        <v>139</v>
      </c>
      <c r="F634" t="s">
        <v>33</v>
      </c>
      <c r="G634" t="s">
        <v>84</v>
      </c>
      <c r="H634">
        <v>6.8</v>
      </c>
      <c r="I634">
        <v>760.38</v>
      </c>
      <c r="J634">
        <v>2295</v>
      </c>
      <c r="K634" t="s">
        <v>1162</v>
      </c>
      <c r="L634" t="s">
        <v>1163</v>
      </c>
      <c r="M634" t="s">
        <v>1350</v>
      </c>
      <c r="N634" t="s">
        <v>752</v>
      </c>
    </row>
    <row r="635" spans="1:14" x14ac:dyDescent="0.25">
      <c r="A635">
        <v>634</v>
      </c>
      <c r="B635" t="s">
        <v>753</v>
      </c>
      <c r="C635" t="s">
        <v>1353</v>
      </c>
      <c r="D635" t="s">
        <v>139</v>
      </c>
      <c r="E635" t="s">
        <v>139</v>
      </c>
      <c r="F635" t="s">
        <v>33</v>
      </c>
      <c r="G635" t="s">
        <v>84</v>
      </c>
      <c r="H635">
        <v>9.6</v>
      </c>
      <c r="I635">
        <v>827.97</v>
      </c>
      <c r="J635">
        <v>2499</v>
      </c>
      <c r="K635" t="s">
        <v>1162</v>
      </c>
      <c r="L635" t="s">
        <v>1163</v>
      </c>
      <c r="M635" t="s">
        <v>1352</v>
      </c>
      <c r="N635" t="s">
        <v>752</v>
      </c>
    </row>
    <row r="636" spans="1:14" x14ac:dyDescent="0.25">
      <c r="A636">
        <v>635</v>
      </c>
      <c r="B636" t="s">
        <v>753</v>
      </c>
      <c r="C636" t="s">
        <v>1355</v>
      </c>
      <c r="D636" t="s">
        <v>139</v>
      </c>
      <c r="E636" t="s">
        <v>139</v>
      </c>
      <c r="F636" t="s">
        <v>33</v>
      </c>
      <c r="G636" t="s">
        <v>84</v>
      </c>
      <c r="H636">
        <v>11.9</v>
      </c>
      <c r="I636">
        <v>321.44</v>
      </c>
      <c r="J636">
        <v>699</v>
      </c>
      <c r="K636" t="s">
        <v>1162</v>
      </c>
      <c r="L636" t="s">
        <v>1163</v>
      </c>
      <c r="M636" t="s">
        <v>1354</v>
      </c>
      <c r="N636" t="s">
        <v>752</v>
      </c>
    </row>
    <row r="637" spans="1:14" x14ac:dyDescent="0.25">
      <c r="A637">
        <v>636</v>
      </c>
      <c r="B637" t="s">
        <v>753</v>
      </c>
      <c r="C637" t="s">
        <v>1357</v>
      </c>
      <c r="D637" t="s">
        <v>139</v>
      </c>
      <c r="E637" t="s">
        <v>139</v>
      </c>
      <c r="F637" t="s">
        <v>33</v>
      </c>
      <c r="G637" t="s">
        <v>84</v>
      </c>
      <c r="H637">
        <v>4.8</v>
      </c>
      <c r="I637">
        <v>459.4</v>
      </c>
      <c r="J637">
        <v>999</v>
      </c>
      <c r="K637" t="s">
        <v>1162</v>
      </c>
      <c r="L637" t="s">
        <v>1163</v>
      </c>
      <c r="M637" t="s">
        <v>1356</v>
      </c>
      <c r="N637" t="s">
        <v>752</v>
      </c>
    </row>
    <row r="638" spans="1:14" x14ac:dyDescent="0.25">
      <c r="A638">
        <v>637</v>
      </c>
      <c r="B638" t="s">
        <v>753</v>
      </c>
      <c r="C638" t="s">
        <v>1359</v>
      </c>
      <c r="D638" t="s">
        <v>139</v>
      </c>
      <c r="E638" t="s">
        <v>139</v>
      </c>
      <c r="F638" t="s">
        <v>33</v>
      </c>
      <c r="G638" t="s">
        <v>84</v>
      </c>
      <c r="H638">
        <v>12.3</v>
      </c>
      <c r="I638">
        <v>116.75</v>
      </c>
      <c r="J638">
        <v>229</v>
      </c>
      <c r="K638" t="s">
        <v>1162</v>
      </c>
      <c r="L638" t="s">
        <v>1163</v>
      </c>
      <c r="M638" t="s">
        <v>1358</v>
      </c>
      <c r="N638" t="s">
        <v>752</v>
      </c>
    </row>
    <row r="639" spans="1:14" x14ac:dyDescent="0.25">
      <c r="A639">
        <v>638</v>
      </c>
      <c r="B639" t="s">
        <v>753</v>
      </c>
      <c r="C639" t="s">
        <v>1361</v>
      </c>
      <c r="D639" t="s">
        <v>139</v>
      </c>
      <c r="E639" t="s">
        <v>139</v>
      </c>
      <c r="F639" t="s">
        <v>33</v>
      </c>
      <c r="G639" t="s">
        <v>84</v>
      </c>
      <c r="H639">
        <v>6</v>
      </c>
      <c r="I639">
        <v>254.4</v>
      </c>
      <c r="J639">
        <v>499</v>
      </c>
      <c r="K639" t="s">
        <v>1162</v>
      </c>
      <c r="L639" t="s">
        <v>1163</v>
      </c>
      <c r="M639" t="s">
        <v>1360</v>
      </c>
      <c r="N639" t="s">
        <v>752</v>
      </c>
    </row>
    <row r="640" spans="1:14" x14ac:dyDescent="0.25">
      <c r="A640">
        <v>639</v>
      </c>
      <c r="B640" t="s">
        <v>753</v>
      </c>
      <c r="C640" t="s">
        <v>1363</v>
      </c>
      <c r="D640" t="s">
        <v>139</v>
      </c>
      <c r="E640" t="s">
        <v>139</v>
      </c>
      <c r="F640" t="s">
        <v>33</v>
      </c>
      <c r="G640" t="s">
        <v>84</v>
      </c>
      <c r="H640">
        <v>5.0999999999999996</v>
      </c>
      <c r="I640">
        <v>152.08000000000001</v>
      </c>
      <c r="J640">
        <v>459</v>
      </c>
      <c r="K640" t="s">
        <v>1162</v>
      </c>
      <c r="L640" t="s">
        <v>1163</v>
      </c>
      <c r="M640" t="s">
        <v>1362</v>
      </c>
      <c r="N640" t="s">
        <v>752</v>
      </c>
    </row>
    <row r="641" spans="1:14" x14ac:dyDescent="0.25">
      <c r="A641">
        <v>640</v>
      </c>
      <c r="B641" t="s">
        <v>753</v>
      </c>
      <c r="C641" t="s">
        <v>1365</v>
      </c>
      <c r="D641" t="s">
        <v>139</v>
      </c>
      <c r="E641" t="s">
        <v>139</v>
      </c>
      <c r="F641" t="s">
        <v>33</v>
      </c>
      <c r="G641" t="s">
        <v>84</v>
      </c>
      <c r="H641">
        <v>4.3</v>
      </c>
      <c r="I641">
        <v>99.06</v>
      </c>
      <c r="J641">
        <v>299</v>
      </c>
      <c r="K641" t="s">
        <v>1162</v>
      </c>
      <c r="L641" t="s">
        <v>1163</v>
      </c>
      <c r="M641" t="s">
        <v>1364</v>
      </c>
      <c r="N641" t="s">
        <v>752</v>
      </c>
    </row>
    <row r="642" spans="1:14" x14ac:dyDescent="0.25">
      <c r="A642">
        <v>641</v>
      </c>
      <c r="B642" t="s">
        <v>753</v>
      </c>
      <c r="C642" t="s">
        <v>1367</v>
      </c>
      <c r="D642" t="s">
        <v>139</v>
      </c>
      <c r="E642" t="s">
        <v>139</v>
      </c>
      <c r="F642" t="s">
        <v>33</v>
      </c>
      <c r="G642" t="s">
        <v>84</v>
      </c>
      <c r="H642">
        <v>16.5</v>
      </c>
      <c r="I642">
        <v>115.43</v>
      </c>
      <c r="J642">
        <v>251</v>
      </c>
      <c r="K642" t="s">
        <v>1162</v>
      </c>
      <c r="L642" t="s">
        <v>1163</v>
      </c>
      <c r="M642" t="s">
        <v>1366</v>
      </c>
      <c r="N642" t="s">
        <v>752</v>
      </c>
    </row>
    <row r="643" spans="1:14" x14ac:dyDescent="0.25">
      <c r="A643">
        <v>642</v>
      </c>
      <c r="B643" t="s">
        <v>753</v>
      </c>
      <c r="C643" t="s">
        <v>1369</v>
      </c>
      <c r="D643" t="s">
        <v>886</v>
      </c>
      <c r="E643" t="s">
        <v>887</v>
      </c>
      <c r="F643" t="s">
        <v>52</v>
      </c>
      <c r="G643" t="s">
        <v>84</v>
      </c>
      <c r="H643">
        <v>12.8</v>
      </c>
      <c r="I643">
        <v>73.12</v>
      </c>
      <c r="J643">
        <v>159</v>
      </c>
      <c r="K643" t="s">
        <v>1370</v>
      </c>
      <c r="L643" t="s">
        <v>1371</v>
      </c>
      <c r="M643" t="s">
        <v>1368</v>
      </c>
      <c r="N643" t="s">
        <v>752</v>
      </c>
    </row>
    <row r="644" spans="1:14" x14ac:dyDescent="0.25">
      <c r="A644">
        <v>643</v>
      </c>
      <c r="B644" t="s">
        <v>753</v>
      </c>
      <c r="C644" t="s">
        <v>1373</v>
      </c>
      <c r="D644" t="s">
        <v>886</v>
      </c>
      <c r="E644" t="s">
        <v>887</v>
      </c>
      <c r="F644" t="s">
        <v>52</v>
      </c>
      <c r="G644" t="s">
        <v>84</v>
      </c>
      <c r="H644">
        <v>8.1999999999999993</v>
      </c>
      <c r="I644">
        <v>77.72</v>
      </c>
      <c r="J644">
        <v>169</v>
      </c>
      <c r="K644" t="s">
        <v>1370</v>
      </c>
      <c r="L644" t="s">
        <v>1371</v>
      </c>
      <c r="M644" t="s">
        <v>1372</v>
      </c>
      <c r="N644" t="s">
        <v>752</v>
      </c>
    </row>
    <row r="645" spans="1:14" x14ac:dyDescent="0.25">
      <c r="A645">
        <v>644</v>
      </c>
      <c r="B645" t="s">
        <v>753</v>
      </c>
      <c r="C645" t="s">
        <v>1375</v>
      </c>
      <c r="D645" t="s">
        <v>886</v>
      </c>
      <c r="E645" t="s">
        <v>887</v>
      </c>
      <c r="F645" t="s">
        <v>52</v>
      </c>
      <c r="G645" t="s">
        <v>84</v>
      </c>
      <c r="H645">
        <v>23.5</v>
      </c>
      <c r="I645">
        <v>40.28</v>
      </c>
      <c r="J645">
        <v>79</v>
      </c>
      <c r="K645" t="s">
        <v>1370</v>
      </c>
      <c r="L645" t="s">
        <v>1371</v>
      </c>
      <c r="M645" t="s">
        <v>1374</v>
      </c>
      <c r="N645" t="s">
        <v>752</v>
      </c>
    </row>
    <row r="646" spans="1:14" x14ac:dyDescent="0.25">
      <c r="A646">
        <v>645</v>
      </c>
      <c r="B646" t="s">
        <v>753</v>
      </c>
      <c r="C646" t="s">
        <v>1377</v>
      </c>
      <c r="D646" t="s">
        <v>886</v>
      </c>
      <c r="E646" t="s">
        <v>887</v>
      </c>
      <c r="F646" t="s">
        <v>52</v>
      </c>
      <c r="G646" t="s">
        <v>84</v>
      </c>
      <c r="H646">
        <v>16.5</v>
      </c>
      <c r="I646">
        <v>69.25</v>
      </c>
      <c r="J646">
        <v>209</v>
      </c>
      <c r="K646" t="s">
        <v>1370</v>
      </c>
      <c r="L646" t="s">
        <v>1371</v>
      </c>
      <c r="M646" t="s">
        <v>1376</v>
      </c>
      <c r="N646" t="s">
        <v>752</v>
      </c>
    </row>
    <row r="647" spans="1:14" x14ac:dyDescent="0.25">
      <c r="A647">
        <v>646</v>
      </c>
      <c r="B647" t="s">
        <v>753</v>
      </c>
      <c r="C647" t="s">
        <v>1379</v>
      </c>
      <c r="D647" t="s">
        <v>886</v>
      </c>
      <c r="E647" t="s">
        <v>887</v>
      </c>
      <c r="F647" t="s">
        <v>52</v>
      </c>
      <c r="G647" t="s">
        <v>84</v>
      </c>
      <c r="H647">
        <v>17.3</v>
      </c>
      <c r="I647">
        <v>72.56</v>
      </c>
      <c r="J647">
        <v>219</v>
      </c>
      <c r="K647" t="s">
        <v>1370</v>
      </c>
      <c r="L647" t="s">
        <v>1371</v>
      </c>
      <c r="M647" t="s">
        <v>1378</v>
      </c>
      <c r="N647" t="s">
        <v>752</v>
      </c>
    </row>
    <row r="648" spans="1:14" x14ac:dyDescent="0.25">
      <c r="A648">
        <v>647</v>
      </c>
      <c r="B648" t="s">
        <v>753</v>
      </c>
      <c r="C648" t="s">
        <v>1381</v>
      </c>
      <c r="D648" t="s">
        <v>886</v>
      </c>
      <c r="E648" t="s">
        <v>887</v>
      </c>
      <c r="F648" t="s">
        <v>52</v>
      </c>
      <c r="G648" t="s">
        <v>84</v>
      </c>
      <c r="H648">
        <v>16</v>
      </c>
      <c r="I648">
        <v>44.36</v>
      </c>
      <c r="J648">
        <v>87</v>
      </c>
      <c r="K648" t="s">
        <v>1370</v>
      </c>
      <c r="L648" t="s">
        <v>1371</v>
      </c>
      <c r="M648" t="s">
        <v>1380</v>
      </c>
      <c r="N648" t="s">
        <v>752</v>
      </c>
    </row>
    <row r="649" spans="1:14" x14ac:dyDescent="0.25">
      <c r="A649">
        <v>648</v>
      </c>
      <c r="B649" t="s">
        <v>753</v>
      </c>
      <c r="C649" t="s">
        <v>1383</v>
      </c>
      <c r="D649" t="s">
        <v>886</v>
      </c>
      <c r="E649" t="s">
        <v>887</v>
      </c>
      <c r="F649" t="s">
        <v>52</v>
      </c>
      <c r="G649" t="s">
        <v>84</v>
      </c>
      <c r="H649">
        <v>17</v>
      </c>
      <c r="I649">
        <v>40.28</v>
      </c>
      <c r="J649">
        <v>79</v>
      </c>
      <c r="K649" t="s">
        <v>1370</v>
      </c>
      <c r="L649" t="s">
        <v>1371</v>
      </c>
      <c r="M649" t="s">
        <v>1382</v>
      </c>
      <c r="N649" t="s">
        <v>752</v>
      </c>
    </row>
    <row r="650" spans="1:14" x14ac:dyDescent="0.25">
      <c r="A650">
        <v>649</v>
      </c>
      <c r="B650" t="s">
        <v>753</v>
      </c>
      <c r="C650" t="s">
        <v>1385</v>
      </c>
      <c r="D650" t="s">
        <v>886</v>
      </c>
      <c r="E650" t="s">
        <v>887</v>
      </c>
      <c r="F650" t="s">
        <v>52</v>
      </c>
      <c r="G650" t="s">
        <v>84</v>
      </c>
      <c r="H650">
        <v>20.8</v>
      </c>
      <c r="I650">
        <v>46.39</v>
      </c>
      <c r="J650">
        <v>91</v>
      </c>
      <c r="K650" t="s">
        <v>1370</v>
      </c>
      <c r="L650" t="s">
        <v>1371</v>
      </c>
      <c r="M650" t="s">
        <v>1384</v>
      </c>
      <c r="N650" t="s">
        <v>752</v>
      </c>
    </row>
    <row r="651" spans="1:14" x14ac:dyDescent="0.25">
      <c r="A651">
        <v>650</v>
      </c>
      <c r="B651" t="s">
        <v>753</v>
      </c>
      <c r="C651" t="s">
        <v>1387</v>
      </c>
      <c r="D651" t="s">
        <v>886</v>
      </c>
      <c r="E651" t="s">
        <v>887</v>
      </c>
      <c r="F651" t="s">
        <v>52</v>
      </c>
      <c r="G651" t="s">
        <v>84</v>
      </c>
      <c r="H651">
        <v>22.2</v>
      </c>
      <c r="I651">
        <v>39.770000000000003</v>
      </c>
      <c r="J651">
        <v>78</v>
      </c>
      <c r="K651" t="s">
        <v>1370</v>
      </c>
      <c r="L651" t="s">
        <v>1371</v>
      </c>
      <c r="M651" t="s">
        <v>1386</v>
      </c>
      <c r="N651" t="s">
        <v>752</v>
      </c>
    </row>
    <row r="652" spans="1:14" x14ac:dyDescent="0.25">
      <c r="A652">
        <v>651</v>
      </c>
      <c r="B652" t="s">
        <v>753</v>
      </c>
      <c r="C652" t="s">
        <v>1389</v>
      </c>
      <c r="D652" t="s">
        <v>886</v>
      </c>
      <c r="E652" t="s">
        <v>887</v>
      </c>
      <c r="F652" t="s">
        <v>52</v>
      </c>
      <c r="G652" t="s">
        <v>84</v>
      </c>
      <c r="H652">
        <v>12</v>
      </c>
      <c r="I652">
        <v>53.34</v>
      </c>
      <c r="J652">
        <v>116</v>
      </c>
      <c r="K652" t="s">
        <v>1370</v>
      </c>
      <c r="L652" t="s">
        <v>1371</v>
      </c>
      <c r="M652" t="s">
        <v>1388</v>
      </c>
      <c r="N652" t="s">
        <v>752</v>
      </c>
    </row>
    <row r="653" spans="1:14" x14ac:dyDescent="0.25">
      <c r="A653">
        <v>652</v>
      </c>
      <c r="B653" t="s">
        <v>753</v>
      </c>
      <c r="C653" t="s">
        <v>1391</v>
      </c>
      <c r="D653" t="s">
        <v>886</v>
      </c>
      <c r="E653" t="s">
        <v>887</v>
      </c>
      <c r="F653" t="s">
        <v>52</v>
      </c>
      <c r="G653" t="s">
        <v>84</v>
      </c>
      <c r="H653">
        <v>12.5</v>
      </c>
      <c r="I653">
        <v>55.64</v>
      </c>
      <c r="J653">
        <v>121</v>
      </c>
      <c r="K653" t="s">
        <v>1370</v>
      </c>
      <c r="L653" t="s">
        <v>1371</v>
      </c>
      <c r="M653" t="s">
        <v>1390</v>
      </c>
      <c r="N653" t="s">
        <v>752</v>
      </c>
    </row>
    <row r="654" spans="1:14" x14ac:dyDescent="0.25">
      <c r="A654">
        <v>653</v>
      </c>
      <c r="B654" t="s">
        <v>753</v>
      </c>
      <c r="C654" t="s">
        <v>1393</v>
      </c>
      <c r="D654" t="s">
        <v>886</v>
      </c>
      <c r="E654" t="s">
        <v>887</v>
      </c>
      <c r="F654" t="s">
        <v>52</v>
      </c>
      <c r="G654" t="s">
        <v>84</v>
      </c>
      <c r="H654">
        <v>29</v>
      </c>
      <c r="I654">
        <v>62.54</v>
      </c>
      <c r="J654">
        <v>136</v>
      </c>
      <c r="K654" t="s">
        <v>1370</v>
      </c>
      <c r="L654" t="s">
        <v>1371</v>
      </c>
      <c r="M654" t="s">
        <v>1392</v>
      </c>
      <c r="N654" t="s">
        <v>752</v>
      </c>
    </row>
    <row r="655" spans="1:14" x14ac:dyDescent="0.25">
      <c r="A655">
        <v>654</v>
      </c>
      <c r="B655" t="s">
        <v>753</v>
      </c>
      <c r="C655" t="s">
        <v>1395</v>
      </c>
      <c r="D655" t="s">
        <v>886</v>
      </c>
      <c r="E655" t="s">
        <v>887</v>
      </c>
      <c r="F655" t="s">
        <v>52</v>
      </c>
      <c r="G655" t="s">
        <v>84</v>
      </c>
      <c r="H655">
        <v>24.6</v>
      </c>
      <c r="I655">
        <v>59.32</v>
      </c>
      <c r="J655">
        <v>129</v>
      </c>
      <c r="K655" t="s">
        <v>1370</v>
      </c>
      <c r="L655" t="s">
        <v>1371</v>
      </c>
      <c r="M655" t="s">
        <v>1394</v>
      </c>
      <c r="N655" t="s">
        <v>752</v>
      </c>
    </row>
    <row r="656" spans="1:14" x14ac:dyDescent="0.25">
      <c r="A656">
        <v>655</v>
      </c>
      <c r="B656" t="s">
        <v>753</v>
      </c>
      <c r="C656" t="s">
        <v>1397</v>
      </c>
      <c r="D656" t="s">
        <v>886</v>
      </c>
      <c r="E656" t="s">
        <v>887</v>
      </c>
      <c r="F656" t="s">
        <v>52</v>
      </c>
      <c r="G656" t="s">
        <v>84</v>
      </c>
      <c r="H656">
        <v>25</v>
      </c>
      <c r="I656">
        <v>73.58</v>
      </c>
      <c r="J656">
        <v>160</v>
      </c>
      <c r="K656" t="s">
        <v>1370</v>
      </c>
      <c r="L656" t="s">
        <v>1371</v>
      </c>
      <c r="M656" t="s">
        <v>1396</v>
      </c>
      <c r="N656" t="s">
        <v>752</v>
      </c>
    </row>
    <row r="657" spans="1:14" x14ac:dyDescent="0.25">
      <c r="A657">
        <v>656</v>
      </c>
      <c r="B657" t="s">
        <v>753</v>
      </c>
      <c r="C657" t="s">
        <v>1399</v>
      </c>
      <c r="D657" t="s">
        <v>886</v>
      </c>
      <c r="E657" t="s">
        <v>887</v>
      </c>
      <c r="F657" t="s">
        <v>52</v>
      </c>
      <c r="G657" t="s">
        <v>84</v>
      </c>
      <c r="H657">
        <v>16.8</v>
      </c>
      <c r="I657">
        <v>72.66</v>
      </c>
      <c r="J657">
        <v>158</v>
      </c>
      <c r="K657" t="s">
        <v>1370</v>
      </c>
      <c r="L657" t="s">
        <v>1371</v>
      </c>
      <c r="M657" t="s">
        <v>1398</v>
      </c>
      <c r="N657" t="s">
        <v>752</v>
      </c>
    </row>
    <row r="658" spans="1:14" x14ac:dyDescent="0.25">
      <c r="A658">
        <v>657</v>
      </c>
      <c r="B658" t="s">
        <v>753</v>
      </c>
      <c r="C658" t="s">
        <v>1401</v>
      </c>
      <c r="D658" t="s">
        <v>886</v>
      </c>
      <c r="E658" t="s">
        <v>887</v>
      </c>
      <c r="F658" t="s">
        <v>52</v>
      </c>
      <c r="G658" t="s">
        <v>84</v>
      </c>
      <c r="H658">
        <v>15</v>
      </c>
      <c r="I658">
        <v>68.52</v>
      </c>
      <c r="J658">
        <v>149</v>
      </c>
      <c r="K658" t="s">
        <v>1370</v>
      </c>
      <c r="L658" t="s">
        <v>1371</v>
      </c>
      <c r="M658" t="s">
        <v>1400</v>
      </c>
      <c r="N658" t="s">
        <v>752</v>
      </c>
    </row>
    <row r="659" spans="1:14" x14ac:dyDescent="0.25">
      <c r="A659">
        <v>658</v>
      </c>
      <c r="B659" t="s">
        <v>753</v>
      </c>
      <c r="C659" t="s">
        <v>1403</v>
      </c>
      <c r="D659" t="s">
        <v>886</v>
      </c>
      <c r="E659" t="s">
        <v>887</v>
      </c>
      <c r="F659" t="s">
        <v>52</v>
      </c>
      <c r="G659" t="s">
        <v>84</v>
      </c>
      <c r="H659">
        <v>19</v>
      </c>
      <c r="I659">
        <v>69.25</v>
      </c>
      <c r="J659">
        <v>209</v>
      </c>
      <c r="K659" t="s">
        <v>1370</v>
      </c>
      <c r="L659" t="s">
        <v>1371</v>
      </c>
      <c r="M659" t="s">
        <v>1402</v>
      </c>
      <c r="N659" t="s">
        <v>752</v>
      </c>
    </row>
    <row r="660" spans="1:14" x14ac:dyDescent="0.25">
      <c r="A660">
        <v>659</v>
      </c>
      <c r="B660" t="s">
        <v>753</v>
      </c>
      <c r="C660" t="s">
        <v>1405</v>
      </c>
      <c r="D660" t="s">
        <v>886</v>
      </c>
      <c r="E660" t="s">
        <v>887</v>
      </c>
      <c r="F660" t="s">
        <v>52</v>
      </c>
      <c r="G660" t="s">
        <v>84</v>
      </c>
      <c r="H660">
        <v>7</v>
      </c>
      <c r="I660">
        <v>54.26</v>
      </c>
      <c r="J660">
        <v>118</v>
      </c>
      <c r="K660" t="s">
        <v>1370</v>
      </c>
      <c r="L660" t="s">
        <v>1371</v>
      </c>
      <c r="M660" t="s">
        <v>1404</v>
      </c>
      <c r="N660" t="s">
        <v>752</v>
      </c>
    </row>
    <row r="661" spans="1:14" x14ac:dyDescent="0.25">
      <c r="A661">
        <v>660</v>
      </c>
      <c r="B661" t="s">
        <v>753</v>
      </c>
      <c r="C661" t="s">
        <v>1407</v>
      </c>
      <c r="D661" t="s">
        <v>886</v>
      </c>
      <c r="E661" t="s">
        <v>887</v>
      </c>
      <c r="F661" t="s">
        <v>52</v>
      </c>
      <c r="G661" t="s">
        <v>84</v>
      </c>
      <c r="H661">
        <v>23</v>
      </c>
      <c r="I661">
        <v>73.12</v>
      </c>
      <c r="J661">
        <v>159</v>
      </c>
      <c r="K661" t="s">
        <v>1370</v>
      </c>
      <c r="L661" t="s">
        <v>1371</v>
      </c>
      <c r="M661" t="s">
        <v>1406</v>
      </c>
      <c r="N661" t="s">
        <v>752</v>
      </c>
    </row>
    <row r="662" spans="1:14" x14ac:dyDescent="0.25">
      <c r="A662">
        <v>661</v>
      </c>
      <c r="B662" t="s">
        <v>753</v>
      </c>
      <c r="C662" t="s">
        <v>1409</v>
      </c>
      <c r="D662" t="s">
        <v>886</v>
      </c>
      <c r="E662" t="s">
        <v>887</v>
      </c>
      <c r="F662" t="s">
        <v>52</v>
      </c>
      <c r="G662" t="s">
        <v>84</v>
      </c>
      <c r="H662">
        <v>16.8</v>
      </c>
      <c r="I662">
        <v>75.540000000000006</v>
      </c>
      <c r="J662">
        <v>228</v>
      </c>
      <c r="K662" t="s">
        <v>1370</v>
      </c>
      <c r="L662" t="s">
        <v>1371</v>
      </c>
      <c r="M662" t="s">
        <v>1408</v>
      </c>
      <c r="N662" t="s">
        <v>752</v>
      </c>
    </row>
    <row r="663" spans="1:14" x14ac:dyDescent="0.25">
      <c r="A663">
        <v>662</v>
      </c>
      <c r="B663" t="s">
        <v>753</v>
      </c>
      <c r="C663" t="s">
        <v>1411</v>
      </c>
      <c r="D663" t="s">
        <v>886</v>
      </c>
      <c r="E663" t="s">
        <v>887</v>
      </c>
      <c r="F663" t="s">
        <v>52</v>
      </c>
      <c r="G663" t="s">
        <v>84</v>
      </c>
      <c r="H663">
        <v>8.4</v>
      </c>
      <c r="I663">
        <v>78.19</v>
      </c>
      <c r="J663">
        <v>236</v>
      </c>
      <c r="K663" t="s">
        <v>1370</v>
      </c>
      <c r="L663" t="s">
        <v>1371</v>
      </c>
      <c r="M663" t="s">
        <v>1410</v>
      </c>
      <c r="N663" t="s">
        <v>752</v>
      </c>
    </row>
    <row r="664" spans="1:14" x14ac:dyDescent="0.25">
      <c r="A664">
        <v>663</v>
      </c>
      <c r="B664" t="s">
        <v>753</v>
      </c>
      <c r="C664" t="s">
        <v>1413</v>
      </c>
      <c r="D664" t="s">
        <v>886</v>
      </c>
      <c r="E664" t="s">
        <v>887</v>
      </c>
      <c r="F664" t="s">
        <v>52</v>
      </c>
      <c r="G664" t="s">
        <v>84</v>
      </c>
      <c r="H664">
        <v>12</v>
      </c>
      <c r="I664">
        <v>82.17</v>
      </c>
      <c r="J664">
        <v>248</v>
      </c>
      <c r="K664" t="s">
        <v>1370</v>
      </c>
      <c r="L664" t="s">
        <v>1371</v>
      </c>
      <c r="M664" t="s">
        <v>1412</v>
      </c>
      <c r="N664" t="s">
        <v>752</v>
      </c>
    </row>
    <row r="665" spans="1:14" x14ac:dyDescent="0.25">
      <c r="A665">
        <v>664</v>
      </c>
      <c r="B665" t="s">
        <v>753</v>
      </c>
      <c r="C665" t="s">
        <v>1415</v>
      </c>
      <c r="D665" t="s">
        <v>886</v>
      </c>
      <c r="E665" t="s">
        <v>887</v>
      </c>
      <c r="F665" t="s">
        <v>52</v>
      </c>
      <c r="G665" t="s">
        <v>84</v>
      </c>
      <c r="H665">
        <v>24</v>
      </c>
      <c r="I665">
        <v>75.87</v>
      </c>
      <c r="J665">
        <v>229</v>
      </c>
      <c r="K665" t="s">
        <v>1370</v>
      </c>
      <c r="L665" t="s">
        <v>1371</v>
      </c>
      <c r="M665" t="s">
        <v>1414</v>
      </c>
      <c r="N665" t="s">
        <v>752</v>
      </c>
    </row>
    <row r="666" spans="1:14" x14ac:dyDescent="0.25">
      <c r="A666">
        <v>665</v>
      </c>
      <c r="B666" t="s">
        <v>753</v>
      </c>
      <c r="C666" t="s">
        <v>1417</v>
      </c>
      <c r="D666" t="s">
        <v>886</v>
      </c>
      <c r="E666" t="s">
        <v>887</v>
      </c>
      <c r="F666" t="s">
        <v>52</v>
      </c>
      <c r="G666" t="s">
        <v>84</v>
      </c>
      <c r="H666">
        <v>12.6</v>
      </c>
      <c r="I666">
        <v>52</v>
      </c>
      <c r="J666">
        <v>102</v>
      </c>
      <c r="K666" t="s">
        <v>1370</v>
      </c>
      <c r="L666" t="s">
        <v>1371</v>
      </c>
      <c r="M666" t="s">
        <v>1416</v>
      </c>
      <c r="N666" t="s">
        <v>752</v>
      </c>
    </row>
    <row r="667" spans="1:14" x14ac:dyDescent="0.25">
      <c r="A667">
        <v>666</v>
      </c>
      <c r="B667" t="s">
        <v>753</v>
      </c>
      <c r="C667" t="s">
        <v>1419</v>
      </c>
      <c r="D667" t="s">
        <v>886</v>
      </c>
      <c r="E667" t="s">
        <v>887</v>
      </c>
      <c r="F667" t="s">
        <v>52</v>
      </c>
      <c r="G667" t="s">
        <v>84</v>
      </c>
      <c r="H667">
        <v>13.03</v>
      </c>
      <c r="I667">
        <v>74.959999999999994</v>
      </c>
      <c r="J667">
        <v>163</v>
      </c>
      <c r="K667" t="s">
        <v>1370</v>
      </c>
      <c r="L667" t="s">
        <v>1371</v>
      </c>
      <c r="M667" t="s">
        <v>1418</v>
      </c>
      <c r="N667" t="s">
        <v>752</v>
      </c>
    </row>
    <row r="668" spans="1:14" x14ac:dyDescent="0.25">
      <c r="A668">
        <v>667</v>
      </c>
      <c r="B668" t="s">
        <v>753</v>
      </c>
      <c r="C668" t="s">
        <v>1421</v>
      </c>
      <c r="D668" t="s">
        <v>886</v>
      </c>
      <c r="E668" t="s">
        <v>887</v>
      </c>
      <c r="F668" t="s">
        <v>52</v>
      </c>
      <c r="G668" t="s">
        <v>84</v>
      </c>
      <c r="H668">
        <v>15.6</v>
      </c>
      <c r="I668">
        <v>87.37</v>
      </c>
      <c r="J668">
        <v>190</v>
      </c>
      <c r="K668" t="s">
        <v>1370</v>
      </c>
      <c r="L668" t="s">
        <v>1371</v>
      </c>
      <c r="M668" t="s">
        <v>1420</v>
      </c>
      <c r="N668" t="s">
        <v>752</v>
      </c>
    </row>
    <row r="669" spans="1:14" x14ac:dyDescent="0.25">
      <c r="A669">
        <v>668</v>
      </c>
      <c r="B669" t="s">
        <v>753</v>
      </c>
      <c r="C669" t="s">
        <v>1423</v>
      </c>
      <c r="D669" t="s">
        <v>886</v>
      </c>
      <c r="E669" t="s">
        <v>887</v>
      </c>
      <c r="F669" t="s">
        <v>52</v>
      </c>
      <c r="G669" t="s">
        <v>84</v>
      </c>
      <c r="H669">
        <v>12</v>
      </c>
      <c r="I669">
        <v>67.599999999999994</v>
      </c>
      <c r="J669">
        <v>147</v>
      </c>
      <c r="K669" t="s">
        <v>1370</v>
      </c>
      <c r="L669" t="s">
        <v>1371</v>
      </c>
      <c r="M669" t="s">
        <v>1422</v>
      </c>
      <c r="N669" t="s">
        <v>752</v>
      </c>
    </row>
    <row r="670" spans="1:14" x14ac:dyDescent="0.25">
      <c r="A670">
        <v>669</v>
      </c>
      <c r="B670" t="s">
        <v>753</v>
      </c>
      <c r="C670" t="s">
        <v>1425</v>
      </c>
      <c r="D670" t="s">
        <v>886</v>
      </c>
      <c r="E670" t="s">
        <v>887</v>
      </c>
      <c r="F670" t="s">
        <v>52</v>
      </c>
      <c r="G670" t="s">
        <v>84</v>
      </c>
      <c r="H670">
        <v>12.3</v>
      </c>
      <c r="I670">
        <v>86.45</v>
      </c>
      <c r="J670">
        <v>188</v>
      </c>
      <c r="K670" t="s">
        <v>1370</v>
      </c>
      <c r="L670" t="s">
        <v>1371</v>
      </c>
      <c r="M670" t="s">
        <v>1424</v>
      </c>
      <c r="N670" t="s">
        <v>752</v>
      </c>
    </row>
    <row r="671" spans="1:14" x14ac:dyDescent="0.25">
      <c r="A671">
        <v>670</v>
      </c>
      <c r="B671" t="s">
        <v>753</v>
      </c>
      <c r="C671" t="s">
        <v>1427</v>
      </c>
      <c r="D671" t="s">
        <v>886</v>
      </c>
      <c r="E671" t="s">
        <v>887</v>
      </c>
      <c r="F671" t="s">
        <v>52</v>
      </c>
      <c r="G671" t="s">
        <v>84</v>
      </c>
      <c r="H671">
        <v>28</v>
      </c>
      <c r="I671">
        <v>90.13</v>
      </c>
      <c r="J671">
        <v>196</v>
      </c>
      <c r="K671" t="s">
        <v>1370</v>
      </c>
      <c r="L671" t="s">
        <v>1371</v>
      </c>
      <c r="M671" t="s">
        <v>1426</v>
      </c>
      <c r="N671" t="s">
        <v>752</v>
      </c>
    </row>
    <row r="672" spans="1:14" x14ac:dyDescent="0.25">
      <c r="A672">
        <v>671</v>
      </c>
      <c r="B672" t="s">
        <v>753</v>
      </c>
      <c r="C672" t="s">
        <v>1429</v>
      </c>
      <c r="D672" t="s">
        <v>886</v>
      </c>
      <c r="E672" t="s">
        <v>887</v>
      </c>
      <c r="F672" t="s">
        <v>1430</v>
      </c>
      <c r="G672" t="s">
        <v>84</v>
      </c>
      <c r="H672">
        <v>23.6</v>
      </c>
      <c r="I672">
        <v>73.12</v>
      </c>
      <c r="J672">
        <v>159</v>
      </c>
      <c r="K672" t="s">
        <v>1370</v>
      </c>
      <c r="L672" t="s">
        <v>1371</v>
      </c>
      <c r="M672" t="s">
        <v>1428</v>
      </c>
      <c r="N672" t="s">
        <v>752</v>
      </c>
    </row>
    <row r="673" spans="1:14" x14ac:dyDescent="0.25">
      <c r="A673">
        <v>672</v>
      </c>
      <c r="B673" t="s">
        <v>753</v>
      </c>
      <c r="C673" t="s">
        <v>1432</v>
      </c>
      <c r="D673" t="s">
        <v>886</v>
      </c>
      <c r="E673" t="s">
        <v>887</v>
      </c>
      <c r="F673" t="s">
        <v>1430</v>
      </c>
      <c r="G673" t="s">
        <v>84</v>
      </c>
      <c r="H673">
        <v>23</v>
      </c>
      <c r="I673">
        <v>77.72</v>
      </c>
      <c r="J673">
        <v>169</v>
      </c>
      <c r="K673" t="s">
        <v>1370</v>
      </c>
      <c r="L673" t="s">
        <v>1371</v>
      </c>
      <c r="M673" t="s">
        <v>1431</v>
      </c>
      <c r="N673" t="s">
        <v>752</v>
      </c>
    </row>
    <row r="674" spans="1:14" x14ac:dyDescent="0.25">
      <c r="A674">
        <v>673</v>
      </c>
      <c r="B674" t="s">
        <v>753</v>
      </c>
      <c r="C674" t="s">
        <v>1434</v>
      </c>
      <c r="D674" t="s">
        <v>886</v>
      </c>
      <c r="E674" t="s">
        <v>887</v>
      </c>
      <c r="F674" t="s">
        <v>1430</v>
      </c>
      <c r="G674" t="s">
        <v>84</v>
      </c>
      <c r="H674">
        <v>17.5</v>
      </c>
      <c r="I674">
        <v>40.28</v>
      </c>
      <c r="J674">
        <v>79</v>
      </c>
      <c r="K674" t="s">
        <v>1370</v>
      </c>
      <c r="L674" t="s">
        <v>1371</v>
      </c>
      <c r="M674" t="s">
        <v>1433</v>
      </c>
      <c r="N674" t="s">
        <v>752</v>
      </c>
    </row>
    <row r="675" spans="1:14" x14ac:dyDescent="0.25">
      <c r="A675">
        <v>674</v>
      </c>
      <c r="B675" t="s">
        <v>753</v>
      </c>
      <c r="C675" t="s">
        <v>1436</v>
      </c>
      <c r="D675" t="s">
        <v>886</v>
      </c>
      <c r="E675" t="s">
        <v>887</v>
      </c>
      <c r="F675" t="s">
        <v>1430</v>
      </c>
      <c r="G675" t="s">
        <v>84</v>
      </c>
      <c r="H675">
        <v>16</v>
      </c>
      <c r="I675">
        <v>69.25</v>
      </c>
      <c r="J675">
        <v>209</v>
      </c>
      <c r="K675" t="s">
        <v>1370</v>
      </c>
      <c r="L675" t="s">
        <v>1371</v>
      </c>
      <c r="M675" t="s">
        <v>1435</v>
      </c>
      <c r="N675" t="s">
        <v>752</v>
      </c>
    </row>
    <row r="676" spans="1:14" x14ac:dyDescent="0.25">
      <c r="A676">
        <v>675</v>
      </c>
      <c r="B676" t="s">
        <v>753</v>
      </c>
      <c r="C676" t="s">
        <v>1438</v>
      </c>
      <c r="D676" t="s">
        <v>886</v>
      </c>
      <c r="E676" t="s">
        <v>887</v>
      </c>
      <c r="F676" t="s">
        <v>1430</v>
      </c>
      <c r="G676" t="s">
        <v>84</v>
      </c>
      <c r="H676">
        <v>17</v>
      </c>
      <c r="I676">
        <v>72.56</v>
      </c>
      <c r="J676">
        <v>219</v>
      </c>
      <c r="K676" t="s">
        <v>1370</v>
      </c>
      <c r="L676" t="s">
        <v>1371</v>
      </c>
      <c r="M676" t="s">
        <v>1437</v>
      </c>
      <c r="N676" t="s">
        <v>752</v>
      </c>
    </row>
    <row r="677" spans="1:14" x14ac:dyDescent="0.25">
      <c r="A677">
        <v>676</v>
      </c>
      <c r="B677" t="s">
        <v>753</v>
      </c>
      <c r="C677" t="s">
        <v>1440</v>
      </c>
      <c r="D677" t="s">
        <v>886</v>
      </c>
      <c r="E677" t="s">
        <v>887</v>
      </c>
      <c r="F677" t="s">
        <v>1430</v>
      </c>
      <c r="G677" t="s">
        <v>84</v>
      </c>
      <c r="H677">
        <v>21</v>
      </c>
      <c r="I677">
        <v>44.36</v>
      </c>
      <c r="J677">
        <v>87</v>
      </c>
      <c r="K677" t="s">
        <v>1370</v>
      </c>
      <c r="L677" t="s">
        <v>1371</v>
      </c>
      <c r="M677" t="s">
        <v>1439</v>
      </c>
      <c r="N677" t="s">
        <v>752</v>
      </c>
    </row>
    <row r="678" spans="1:14" x14ac:dyDescent="0.25">
      <c r="A678">
        <v>677</v>
      </c>
      <c r="B678" t="s">
        <v>753</v>
      </c>
      <c r="C678" t="s">
        <v>1442</v>
      </c>
      <c r="D678" t="s">
        <v>886</v>
      </c>
      <c r="E678" t="s">
        <v>887</v>
      </c>
      <c r="F678" t="s">
        <v>1430</v>
      </c>
      <c r="G678" t="s">
        <v>84</v>
      </c>
      <c r="H678">
        <v>22.7</v>
      </c>
      <c r="I678">
        <v>40.28</v>
      </c>
      <c r="J678">
        <v>79</v>
      </c>
      <c r="K678" t="s">
        <v>1370</v>
      </c>
      <c r="L678" t="s">
        <v>1371</v>
      </c>
      <c r="M678" t="s">
        <v>1441</v>
      </c>
      <c r="N678" t="s">
        <v>752</v>
      </c>
    </row>
    <row r="679" spans="1:14" x14ac:dyDescent="0.25">
      <c r="A679">
        <v>678</v>
      </c>
      <c r="B679" t="s">
        <v>753</v>
      </c>
      <c r="C679" t="s">
        <v>1444</v>
      </c>
      <c r="D679" t="s">
        <v>886</v>
      </c>
      <c r="E679" t="s">
        <v>887</v>
      </c>
      <c r="F679" t="s">
        <v>1430</v>
      </c>
      <c r="G679" t="s">
        <v>84</v>
      </c>
      <c r="H679">
        <v>19.7</v>
      </c>
      <c r="I679">
        <v>46.39</v>
      </c>
      <c r="J679">
        <v>91</v>
      </c>
      <c r="K679" t="s">
        <v>1370</v>
      </c>
      <c r="L679" t="s">
        <v>1371</v>
      </c>
      <c r="M679" t="s">
        <v>1443</v>
      </c>
      <c r="N679" t="s">
        <v>752</v>
      </c>
    </row>
    <row r="680" spans="1:14" x14ac:dyDescent="0.25">
      <c r="A680">
        <v>679</v>
      </c>
      <c r="B680" t="s">
        <v>753</v>
      </c>
      <c r="C680" t="s">
        <v>1446</v>
      </c>
      <c r="D680" t="s">
        <v>886</v>
      </c>
      <c r="E680" t="s">
        <v>887</v>
      </c>
      <c r="F680" t="s">
        <v>1430</v>
      </c>
      <c r="G680" t="s">
        <v>84</v>
      </c>
      <c r="H680">
        <v>7.7</v>
      </c>
      <c r="I680">
        <v>39.770000000000003</v>
      </c>
      <c r="J680">
        <v>78</v>
      </c>
      <c r="K680" t="s">
        <v>1370</v>
      </c>
      <c r="L680" t="s">
        <v>1371</v>
      </c>
      <c r="M680" t="s">
        <v>1445</v>
      </c>
      <c r="N680" t="s">
        <v>752</v>
      </c>
    </row>
    <row r="681" spans="1:14" x14ac:dyDescent="0.25">
      <c r="A681">
        <v>680</v>
      </c>
      <c r="B681" t="s">
        <v>753</v>
      </c>
      <c r="C681" t="s">
        <v>1448</v>
      </c>
      <c r="D681" t="s">
        <v>886</v>
      </c>
      <c r="E681" t="s">
        <v>887</v>
      </c>
      <c r="F681" t="s">
        <v>1430</v>
      </c>
      <c r="G681" t="s">
        <v>84</v>
      </c>
      <c r="H681">
        <v>20.5</v>
      </c>
      <c r="I681">
        <v>53.34</v>
      </c>
      <c r="J681">
        <v>116</v>
      </c>
      <c r="K681" t="s">
        <v>1370</v>
      </c>
      <c r="L681" t="s">
        <v>1371</v>
      </c>
      <c r="M681" t="s">
        <v>1447</v>
      </c>
      <c r="N681" t="s">
        <v>752</v>
      </c>
    </row>
    <row r="682" spans="1:14" x14ac:dyDescent="0.25">
      <c r="A682">
        <v>681</v>
      </c>
      <c r="B682" t="s">
        <v>753</v>
      </c>
      <c r="C682" t="s">
        <v>1450</v>
      </c>
      <c r="D682" t="s">
        <v>886</v>
      </c>
      <c r="E682" t="s">
        <v>887</v>
      </c>
      <c r="F682" t="s">
        <v>1430</v>
      </c>
      <c r="G682" t="s">
        <v>84</v>
      </c>
      <c r="H682">
        <v>16</v>
      </c>
      <c r="I682">
        <v>55.64</v>
      </c>
      <c r="J682">
        <v>121</v>
      </c>
      <c r="K682" t="s">
        <v>1370</v>
      </c>
      <c r="L682" t="s">
        <v>1371</v>
      </c>
      <c r="M682" t="s">
        <v>1449</v>
      </c>
      <c r="N682" t="s">
        <v>752</v>
      </c>
    </row>
    <row r="683" spans="1:14" x14ac:dyDescent="0.25">
      <c r="A683">
        <v>682</v>
      </c>
      <c r="B683" t="s">
        <v>753</v>
      </c>
      <c r="C683" t="s">
        <v>1452</v>
      </c>
      <c r="D683" t="s">
        <v>886</v>
      </c>
      <c r="E683" t="s">
        <v>887</v>
      </c>
      <c r="F683" t="s">
        <v>1430</v>
      </c>
      <c r="G683" t="s">
        <v>84</v>
      </c>
      <c r="H683">
        <v>8.4</v>
      </c>
      <c r="I683">
        <v>62.54</v>
      </c>
      <c r="J683">
        <v>136</v>
      </c>
      <c r="K683" t="s">
        <v>1370</v>
      </c>
      <c r="L683" t="s">
        <v>1371</v>
      </c>
      <c r="M683" t="s">
        <v>1451</v>
      </c>
      <c r="N683" t="s">
        <v>752</v>
      </c>
    </row>
    <row r="684" spans="1:14" x14ac:dyDescent="0.25">
      <c r="A684">
        <v>683</v>
      </c>
      <c r="B684" t="s">
        <v>753</v>
      </c>
      <c r="C684" t="s">
        <v>1454</v>
      </c>
      <c r="D684" t="s">
        <v>886</v>
      </c>
      <c r="E684" t="s">
        <v>887</v>
      </c>
      <c r="F684" t="s">
        <v>1430</v>
      </c>
      <c r="G684" t="s">
        <v>84</v>
      </c>
      <c r="H684">
        <v>12.6</v>
      </c>
      <c r="I684">
        <v>59.32</v>
      </c>
      <c r="J684">
        <v>129</v>
      </c>
      <c r="K684" t="s">
        <v>1370</v>
      </c>
      <c r="L684" t="s">
        <v>1371</v>
      </c>
      <c r="M684" t="s">
        <v>1453</v>
      </c>
      <c r="N684" t="s">
        <v>752</v>
      </c>
    </row>
    <row r="685" spans="1:14" x14ac:dyDescent="0.25">
      <c r="A685">
        <v>684</v>
      </c>
      <c r="B685" t="s">
        <v>753</v>
      </c>
      <c r="C685" t="s">
        <v>1456</v>
      </c>
      <c r="D685" t="s">
        <v>886</v>
      </c>
      <c r="E685" t="s">
        <v>887</v>
      </c>
      <c r="F685" t="s">
        <v>1430</v>
      </c>
      <c r="G685" t="s">
        <v>84</v>
      </c>
      <c r="H685">
        <v>13.03</v>
      </c>
      <c r="I685">
        <v>73.58</v>
      </c>
      <c r="J685">
        <v>160</v>
      </c>
      <c r="K685" t="s">
        <v>1370</v>
      </c>
      <c r="L685" t="s">
        <v>1371</v>
      </c>
      <c r="M685" t="s">
        <v>1455</v>
      </c>
      <c r="N685" t="s">
        <v>752</v>
      </c>
    </row>
    <row r="686" spans="1:14" x14ac:dyDescent="0.25">
      <c r="A686">
        <v>685</v>
      </c>
      <c r="B686" t="s">
        <v>753</v>
      </c>
      <c r="C686" t="s">
        <v>1458</v>
      </c>
      <c r="D686" t="s">
        <v>886</v>
      </c>
      <c r="E686" t="s">
        <v>887</v>
      </c>
      <c r="F686" t="s">
        <v>1430</v>
      </c>
      <c r="G686" t="s">
        <v>84</v>
      </c>
      <c r="H686">
        <v>16</v>
      </c>
      <c r="I686">
        <v>72.66</v>
      </c>
      <c r="J686">
        <v>158</v>
      </c>
      <c r="K686" t="s">
        <v>1370</v>
      </c>
      <c r="L686" t="s">
        <v>1371</v>
      </c>
      <c r="M686" t="s">
        <v>1457</v>
      </c>
      <c r="N686" t="s">
        <v>752</v>
      </c>
    </row>
    <row r="687" spans="1:14" x14ac:dyDescent="0.25">
      <c r="A687">
        <v>686</v>
      </c>
      <c r="B687" t="s">
        <v>753</v>
      </c>
      <c r="C687" t="s">
        <v>1460</v>
      </c>
      <c r="D687" t="s">
        <v>886</v>
      </c>
      <c r="E687" t="s">
        <v>887</v>
      </c>
      <c r="F687" t="s">
        <v>1430</v>
      </c>
      <c r="G687" t="s">
        <v>84</v>
      </c>
      <c r="H687">
        <v>13</v>
      </c>
      <c r="I687">
        <v>68.52</v>
      </c>
      <c r="J687">
        <v>149</v>
      </c>
      <c r="K687" t="s">
        <v>1370</v>
      </c>
      <c r="L687" t="s">
        <v>1371</v>
      </c>
      <c r="M687" t="s">
        <v>1459</v>
      </c>
      <c r="N687" t="s">
        <v>752</v>
      </c>
    </row>
    <row r="688" spans="1:14" x14ac:dyDescent="0.25">
      <c r="A688">
        <v>687</v>
      </c>
      <c r="B688" t="s">
        <v>753</v>
      </c>
      <c r="C688" t="s">
        <v>1462</v>
      </c>
      <c r="D688" t="s">
        <v>886</v>
      </c>
      <c r="E688" t="s">
        <v>887</v>
      </c>
      <c r="F688" t="s">
        <v>1430</v>
      </c>
      <c r="G688" t="s">
        <v>84</v>
      </c>
      <c r="H688">
        <v>12.3</v>
      </c>
      <c r="I688">
        <v>69.25</v>
      </c>
      <c r="J688">
        <v>209</v>
      </c>
      <c r="K688" t="s">
        <v>1370</v>
      </c>
      <c r="L688" t="s">
        <v>1371</v>
      </c>
      <c r="M688" t="s">
        <v>1461</v>
      </c>
      <c r="N688" t="s">
        <v>752</v>
      </c>
    </row>
    <row r="689" spans="1:14" x14ac:dyDescent="0.25">
      <c r="A689">
        <v>688</v>
      </c>
      <c r="B689" t="s">
        <v>753</v>
      </c>
      <c r="C689" t="s">
        <v>1464</v>
      </c>
      <c r="D689" t="s">
        <v>886</v>
      </c>
      <c r="E689" t="s">
        <v>887</v>
      </c>
      <c r="F689" t="s">
        <v>1430</v>
      </c>
      <c r="G689" t="s">
        <v>84</v>
      </c>
      <c r="H689">
        <v>28.3</v>
      </c>
      <c r="I689">
        <v>54.26</v>
      </c>
      <c r="J689">
        <v>118</v>
      </c>
      <c r="K689" t="s">
        <v>1370</v>
      </c>
      <c r="L689" t="s">
        <v>1371</v>
      </c>
      <c r="M689" t="s">
        <v>1463</v>
      </c>
      <c r="N689" t="s">
        <v>752</v>
      </c>
    </row>
    <row r="690" spans="1:14" x14ac:dyDescent="0.25">
      <c r="A690">
        <v>689</v>
      </c>
      <c r="B690" t="s">
        <v>753</v>
      </c>
      <c r="C690" t="s">
        <v>1466</v>
      </c>
      <c r="D690" t="s">
        <v>886</v>
      </c>
      <c r="E690" t="s">
        <v>887</v>
      </c>
      <c r="F690" t="s">
        <v>1430</v>
      </c>
      <c r="G690" t="s">
        <v>84</v>
      </c>
      <c r="H690">
        <v>29</v>
      </c>
      <c r="I690">
        <v>73.12</v>
      </c>
      <c r="J690">
        <v>159</v>
      </c>
      <c r="K690" t="s">
        <v>1370</v>
      </c>
      <c r="L690" t="s">
        <v>1371</v>
      </c>
      <c r="M690" t="s">
        <v>1465</v>
      </c>
      <c r="N690" t="s">
        <v>752</v>
      </c>
    </row>
    <row r="691" spans="1:14" x14ac:dyDescent="0.25">
      <c r="A691">
        <v>690</v>
      </c>
      <c r="B691" t="s">
        <v>753</v>
      </c>
      <c r="C691" t="s">
        <v>1468</v>
      </c>
      <c r="D691" t="s">
        <v>886</v>
      </c>
      <c r="E691" t="s">
        <v>887</v>
      </c>
      <c r="F691" t="s">
        <v>1430</v>
      </c>
      <c r="G691" t="s">
        <v>84</v>
      </c>
      <c r="H691">
        <v>29</v>
      </c>
      <c r="I691">
        <v>75.540000000000006</v>
      </c>
      <c r="J691">
        <v>228</v>
      </c>
      <c r="K691" t="s">
        <v>1370</v>
      </c>
      <c r="L691" t="s">
        <v>1371</v>
      </c>
      <c r="M691" t="s">
        <v>1467</v>
      </c>
      <c r="N691" t="s">
        <v>752</v>
      </c>
    </row>
    <row r="692" spans="1:14" x14ac:dyDescent="0.25">
      <c r="A692">
        <v>691</v>
      </c>
      <c r="B692" t="s">
        <v>753</v>
      </c>
      <c r="C692" t="s">
        <v>1470</v>
      </c>
      <c r="D692" t="s">
        <v>886</v>
      </c>
      <c r="E692" t="s">
        <v>887</v>
      </c>
      <c r="F692" t="s">
        <v>1430</v>
      </c>
      <c r="G692" t="s">
        <v>84</v>
      </c>
      <c r="H692">
        <v>19.600000000000001</v>
      </c>
      <c r="I692">
        <v>78.19</v>
      </c>
      <c r="J692">
        <v>236</v>
      </c>
      <c r="K692" t="s">
        <v>1370</v>
      </c>
      <c r="L692" t="s">
        <v>1371</v>
      </c>
      <c r="M692" t="s">
        <v>1469</v>
      </c>
      <c r="N692" t="s">
        <v>752</v>
      </c>
    </row>
    <row r="693" spans="1:14" x14ac:dyDescent="0.25">
      <c r="A693">
        <v>692</v>
      </c>
      <c r="B693" t="s">
        <v>753</v>
      </c>
      <c r="C693" t="s">
        <v>1472</v>
      </c>
      <c r="D693" t="s">
        <v>886</v>
      </c>
      <c r="E693" t="s">
        <v>887</v>
      </c>
      <c r="F693" t="s">
        <v>1430</v>
      </c>
      <c r="G693" t="s">
        <v>84</v>
      </c>
      <c r="H693">
        <v>3.7</v>
      </c>
      <c r="I693">
        <v>82.17</v>
      </c>
      <c r="J693">
        <v>248</v>
      </c>
      <c r="K693" t="s">
        <v>1370</v>
      </c>
      <c r="L693" t="s">
        <v>1371</v>
      </c>
      <c r="M693" t="s">
        <v>1471</v>
      </c>
      <c r="N693" t="s">
        <v>752</v>
      </c>
    </row>
    <row r="694" spans="1:14" x14ac:dyDescent="0.25">
      <c r="A694">
        <v>693</v>
      </c>
      <c r="B694" t="s">
        <v>753</v>
      </c>
      <c r="C694" t="s">
        <v>1474</v>
      </c>
      <c r="D694" t="s">
        <v>886</v>
      </c>
      <c r="E694" t="s">
        <v>887</v>
      </c>
      <c r="F694" t="s">
        <v>1430</v>
      </c>
      <c r="G694" t="s">
        <v>84</v>
      </c>
      <c r="H694">
        <v>13.4</v>
      </c>
      <c r="I694">
        <v>75.87</v>
      </c>
      <c r="J694">
        <v>229</v>
      </c>
      <c r="K694" t="s">
        <v>1370</v>
      </c>
      <c r="L694" t="s">
        <v>1371</v>
      </c>
      <c r="M694" t="s">
        <v>1473</v>
      </c>
      <c r="N694" t="s">
        <v>752</v>
      </c>
    </row>
    <row r="695" spans="1:14" x14ac:dyDescent="0.25">
      <c r="A695">
        <v>694</v>
      </c>
      <c r="B695" t="s">
        <v>753</v>
      </c>
      <c r="C695" t="s">
        <v>1476</v>
      </c>
      <c r="D695" t="s">
        <v>886</v>
      </c>
      <c r="E695" t="s">
        <v>887</v>
      </c>
      <c r="F695" t="s">
        <v>1430</v>
      </c>
      <c r="G695" t="s">
        <v>84</v>
      </c>
      <c r="H695">
        <v>7.7</v>
      </c>
      <c r="I695">
        <v>52</v>
      </c>
      <c r="J695">
        <v>102</v>
      </c>
      <c r="K695" t="s">
        <v>1370</v>
      </c>
      <c r="L695" t="s">
        <v>1371</v>
      </c>
      <c r="M695" t="s">
        <v>1475</v>
      </c>
      <c r="N695" t="s">
        <v>752</v>
      </c>
    </row>
    <row r="696" spans="1:14" x14ac:dyDescent="0.25">
      <c r="A696">
        <v>695</v>
      </c>
      <c r="B696" t="s">
        <v>753</v>
      </c>
      <c r="C696" t="s">
        <v>1478</v>
      </c>
      <c r="D696" t="s">
        <v>886</v>
      </c>
      <c r="E696" t="s">
        <v>887</v>
      </c>
      <c r="F696" t="s">
        <v>1430</v>
      </c>
      <c r="G696" t="s">
        <v>84</v>
      </c>
      <c r="H696">
        <v>14.8</v>
      </c>
      <c r="I696">
        <v>74.959999999999994</v>
      </c>
      <c r="J696">
        <v>163</v>
      </c>
      <c r="K696" t="s">
        <v>1370</v>
      </c>
      <c r="L696" t="s">
        <v>1371</v>
      </c>
      <c r="M696" t="s">
        <v>1477</v>
      </c>
      <c r="N696" t="s">
        <v>752</v>
      </c>
    </row>
    <row r="697" spans="1:14" x14ac:dyDescent="0.25">
      <c r="A697">
        <v>696</v>
      </c>
      <c r="B697" t="s">
        <v>753</v>
      </c>
      <c r="C697" t="s">
        <v>1480</v>
      </c>
      <c r="D697" t="s">
        <v>886</v>
      </c>
      <c r="E697" t="s">
        <v>887</v>
      </c>
      <c r="F697" t="s">
        <v>1430</v>
      </c>
      <c r="G697" t="s">
        <v>84</v>
      </c>
      <c r="H697">
        <v>11.7</v>
      </c>
      <c r="I697">
        <v>87.37</v>
      </c>
      <c r="J697">
        <v>190</v>
      </c>
      <c r="K697" t="s">
        <v>1370</v>
      </c>
      <c r="L697" t="s">
        <v>1371</v>
      </c>
      <c r="M697" t="s">
        <v>1479</v>
      </c>
      <c r="N697" t="s">
        <v>752</v>
      </c>
    </row>
    <row r="698" spans="1:14" x14ac:dyDescent="0.25">
      <c r="A698">
        <v>697</v>
      </c>
      <c r="B698" t="s">
        <v>753</v>
      </c>
      <c r="C698" t="s">
        <v>1482</v>
      </c>
      <c r="D698" t="s">
        <v>886</v>
      </c>
      <c r="E698" t="s">
        <v>887</v>
      </c>
      <c r="F698" t="s">
        <v>1430</v>
      </c>
      <c r="G698" t="s">
        <v>84</v>
      </c>
      <c r="H698">
        <v>10.1</v>
      </c>
      <c r="I698">
        <v>67.599999999999994</v>
      </c>
      <c r="J698">
        <v>147</v>
      </c>
      <c r="K698" t="s">
        <v>1370</v>
      </c>
      <c r="L698" t="s">
        <v>1371</v>
      </c>
      <c r="M698" t="s">
        <v>1481</v>
      </c>
      <c r="N698" t="s">
        <v>752</v>
      </c>
    </row>
    <row r="699" spans="1:14" x14ac:dyDescent="0.25">
      <c r="A699">
        <v>698</v>
      </c>
      <c r="B699" t="s">
        <v>753</v>
      </c>
      <c r="C699" t="s">
        <v>1484</v>
      </c>
      <c r="D699" t="s">
        <v>886</v>
      </c>
      <c r="E699" t="s">
        <v>887</v>
      </c>
      <c r="F699" t="s">
        <v>1430</v>
      </c>
      <c r="G699" t="s">
        <v>84</v>
      </c>
      <c r="H699">
        <v>3.5</v>
      </c>
      <c r="I699">
        <v>86.45</v>
      </c>
      <c r="J699">
        <v>188</v>
      </c>
      <c r="K699" t="s">
        <v>1370</v>
      </c>
      <c r="L699" t="s">
        <v>1371</v>
      </c>
      <c r="M699" t="s">
        <v>1483</v>
      </c>
      <c r="N699" t="s">
        <v>752</v>
      </c>
    </row>
    <row r="700" spans="1:14" x14ac:dyDescent="0.25">
      <c r="A700">
        <v>699</v>
      </c>
      <c r="B700" t="s">
        <v>753</v>
      </c>
      <c r="C700" t="s">
        <v>1486</v>
      </c>
      <c r="D700" t="s">
        <v>886</v>
      </c>
      <c r="E700" t="s">
        <v>887</v>
      </c>
      <c r="F700" t="s">
        <v>1430</v>
      </c>
      <c r="G700" t="s">
        <v>84</v>
      </c>
      <c r="H700">
        <v>5.3</v>
      </c>
      <c r="I700">
        <v>90.13</v>
      </c>
      <c r="J700">
        <v>196</v>
      </c>
      <c r="K700" t="s">
        <v>1370</v>
      </c>
      <c r="L700" t="s">
        <v>1371</v>
      </c>
      <c r="M700" t="s">
        <v>1485</v>
      </c>
      <c r="N700" t="s">
        <v>752</v>
      </c>
    </row>
    <row r="701" spans="1:14" x14ac:dyDescent="0.25">
      <c r="A701">
        <v>700</v>
      </c>
      <c r="B701" t="s">
        <v>753</v>
      </c>
      <c r="C701" t="s">
        <v>1488</v>
      </c>
      <c r="D701" t="s">
        <v>886</v>
      </c>
      <c r="E701" t="s">
        <v>887</v>
      </c>
      <c r="F701" t="s">
        <v>44</v>
      </c>
      <c r="G701" t="s">
        <v>84</v>
      </c>
      <c r="H701">
        <v>5.6</v>
      </c>
      <c r="I701">
        <v>73.12</v>
      </c>
      <c r="J701">
        <v>159</v>
      </c>
      <c r="K701" t="s">
        <v>1370</v>
      </c>
      <c r="L701" t="s">
        <v>1371</v>
      </c>
      <c r="M701" t="s">
        <v>1487</v>
      </c>
      <c r="N701" t="s">
        <v>752</v>
      </c>
    </row>
    <row r="702" spans="1:14" x14ac:dyDescent="0.25">
      <c r="A702">
        <v>701</v>
      </c>
      <c r="B702" t="s">
        <v>753</v>
      </c>
      <c r="C702" t="s">
        <v>1490</v>
      </c>
      <c r="D702" t="s">
        <v>886</v>
      </c>
      <c r="E702" t="s">
        <v>887</v>
      </c>
      <c r="F702" t="s">
        <v>44</v>
      </c>
      <c r="G702" t="s">
        <v>84</v>
      </c>
      <c r="H702">
        <v>12.6</v>
      </c>
      <c r="I702">
        <v>77.72</v>
      </c>
      <c r="J702">
        <v>169</v>
      </c>
      <c r="K702" t="s">
        <v>1370</v>
      </c>
      <c r="L702" t="s">
        <v>1371</v>
      </c>
      <c r="M702" t="s">
        <v>1489</v>
      </c>
      <c r="N702" t="s">
        <v>752</v>
      </c>
    </row>
    <row r="703" spans="1:14" x14ac:dyDescent="0.25">
      <c r="A703">
        <v>702</v>
      </c>
      <c r="B703" t="s">
        <v>753</v>
      </c>
      <c r="C703" t="s">
        <v>1492</v>
      </c>
      <c r="D703" t="s">
        <v>886</v>
      </c>
      <c r="E703" t="s">
        <v>887</v>
      </c>
      <c r="F703" t="s">
        <v>44</v>
      </c>
      <c r="G703" t="s">
        <v>84</v>
      </c>
      <c r="H703">
        <v>7.7</v>
      </c>
      <c r="I703">
        <v>40.28</v>
      </c>
      <c r="J703">
        <v>79</v>
      </c>
      <c r="K703" t="s">
        <v>1370</v>
      </c>
      <c r="L703" t="s">
        <v>1371</v>
      </c>
      <c r="M703" t="s">
        <v>1491</v>
      </c>
      <c r="N703" t="s">
        <v>752</v>
      </c>
    </row>
    <row r="704" spans="1:14" x14ac:dyDescent="0.25">
      <c r="A704">
        <v>703</v>
      </c>
      <c r="B704" t="s">
        <v>753</v>
      </c>
      <c r="C704" t="s">
        <v>1494</v>
      </c>
      <c r="D704" t="s">
        <v>886</v>
      </c>
      <c r="E704" t="s">
        <v>887</v>
      </c>
      <c r="F704" t="s">
        <v>44</v>
      </c>
      <c r="G704" t="s">
        <v>84</v>
      </c>
      <c r="H704">
        <v>12.8</v>
      </c>
      <c r="I704">
        <v>69.25</v>
      </c>
      <c r="J704">
        <v>209</v>
      </c>
      <c r="K704" t="s">
        <v>1370</v>
      </c>
      <c r="L704" t="s">
        <v>1371</v>
      </c>
      <c r="M704" t="s">
        <v>1493</v>
      </c>
      <c r="N704" t="s">
        <v>752</v>
      </c>
    </row>
    <row r="705" spans="1:14" x14ac:dyDescent="0.25">
      <c r="A705">
        <v>704</v>
      </c>
      <c r="B705" t="s">
        <v>753</v>
      </c>
      <c r="C705" t="s">
        <v>1496</v>
      </c>
      <c r="D705" t="s">
        <v>886</v>
      </c>
      <c r="E705" t="s">
        <v>887</v>
      </c>
      <c r="F705" t="s">
        <v>44</v>
      </c>
      <c r="G705" t="s">
        <v>84</v>
      </c>
      <c r="H705">
        <v>6.2</v>
      </c>
      <c r="I705">
        <v>72.56</v>
      </c>
      <c r="J705">
        <v>219</v>
      </c>
      <c r="K705" t="s">
        <v>1370</v>
      </c>
      <c r="L705" t="s">
        <v>1371</v>
      </c>
      <c r="M705" t="s">
        <v>1495</v>
      </c>
      <c r="N705" t="s">
        <v>752</v>
      </c>
    </row>
    <row r="706" spans="1:14" x14ac:dyDescent="0.25">
      <c r="A706">
        <v>705</v>
      </c>
      <c r="B706" t="s">
        <v>753</v>
      </c>
      <c r="C706" t="s">
        <v>1498</v>
      </c>
      <c r="D706" t="s">
        <v>886</v>
      </c>
      <c r="E706" t="s">
        <v>887</v>
      </c>
      <c r="F706" t="s">
        <v>44</v>
      </c>
      <c r="G706" t="s">
        <v>84</v>
      </c>
      <c r="H706">
        <v>10</v>
      </c>
      <c r="I706">
        <v>44.36</v>
      </c>
      <c r="J706">
        <v>87</v>
      </c>
      <c r="K706" t="s">
        <v>1370</v>
      </c>
      <c r="L706" t="s">
        <v>1371</v>
      </c>
      <c r="M706" t="s">
        <v>1497</v>
      </c>
      <c r="N706" t="s">
        <v>752</v>
      </c>
    </row>
    <row r="707" spans="1:14" x14ac:dyDescent="0.25">
      <c r="A707">
        <v>706</v>
      </c>
      <c r="B707" t="s">
        <v>753</v>
      </c>
      <c r="C707" t="s">
        <v>1500</v>
      </c>
      <c r="D707" t="s">
        <v>886</v>
      </c>
      <c r="E707" t="s">
        <v>887</v>
      </c>
      <c r="F707" t="s">
        <v>44</v>
      </c>
      <c r="G707" t="s">
        <v>84</v>
      </c>
      <c r="H707">
        <v>11.5</v>
      </c>
      <c r="I707">
        <v>40.28</v>
      </c>
      <c r="J707">
        <v>79</v>
      </c>
      <c r="K707" t="s">
        <v>1370</v>
      </c>
      <c r="L707" t="s">
        <v>1371</v>
      </c>
      <c r="M707" t="s">
        <v>1499</v>
      </c>
      <c r="N707" t="s">
        <v>752</v>
      </c>
    </row>
    <row r="708" spans="1:14" x14ac:dyDescent="0.25">
      <c r="A708">
        <v>707</v>
      </c>
      <c r="B708" t="s">
        <v>753</v>
      </c>
      <c r="C708" t="s">
        <v>1502</v>
      </c>
      <c r="D708" t="s">
        <v>886</v>
      </c>
      <c r="E708" t="s">
        <v>887</v>
      </c>
      <c r="F708" t="s">
        <v>44</v>
      </c>
      <c r="G708" t="s">
        <v>84</v>
      </c>
      <c r="H708">
        <v>7</v>
      </c>
      <c r="I708">
        <v>46.39</v>
      </c>
      <c r="J708">
        <v>91</v>
      </c>
      <c r="K708" t="s">
        <v>1370</v>
      </c>
      <c r="L708" t="s">
        <v>1371</v>
      </c>
      <c r="M708" t="s">
        <v>1501</v>
      </c>
      <c r="N708" t="s">
        <v>752</v>
      </c>
    </row>
    <row r="709" spans="1:14" x14ac:dyDescent="0.25">
      <c r="A709">
        <v>708</v>
      </c>
      <c r="B709" t="s">
        <v>753</v>
      </c>
      <c r="C709" t="s">
        <v>1504</v>
      </c>
      <c r="D709" t="s">
        <v>886</v>
      </c>
      <c r="E709" t="s">
        <v>887</v>
      </c>
      <c r="F709" t="s">
        <v>44</v>
      </c>
      <c r="G709" t="s">
        <v>84</v>
      </c>
      <c r="H709">
        <v>11.3</v>
      </c>
      <c r="I709">
        <v>39.770000000000003</v>
      </c>
      <c r="J709">
        <v>78</v>
      </c>
      <c r="K709" t="s">
        <v>1370</v>
      </c>
      <c r="L709" t="s">
        <v>1371</v>
      </c>
      <c r="M709" t="s">
        <v>1503</v>
      </c>
      <c r="N709" t="s">
        <v>752</v>
      </c>
    </row>
    <row r="710" spans="1:14" x14ac:dyDescent="0.25">
      <c r="A710">
        <v>709</v>
      </c>
      <c r="B710" t="s">
        <v>753</v>
      </c>
      <c r="C710" t="s">
        <v>1506</v>
      </c>
      <c r="D710" t="s">
        <v>886</v>
      </c>
      <c r="E710" t="s">
        <v>887</v>
      </c>
      <c r="F710" t="s">
        <v>44</v>
      </c>
      <c r="G710" t="s">
        <v>84</v>
      </c>
      <c r="H710">
        <v>7.4</v>
      </c>
      <c r="I710">
        <v>53.34</v>
      </c>
      <c r="J710">
        <v>116</v>
      </c>
      <c r="K710" t="s">
        <v>1370</v>
      </c>
      <c r="L710" t="s">
        <v>1371</v>
      </c>
      <c r="M710" t="s">
        <v>1505</v>
      </c>
      <c r="N710" t="s">
        <v>752</v>
      </c>
    </row>
    <row r="711" spans="1:14" x14ac:dyDescent="0.25">
      <c r="A711">
        <v>710</v>
      </c>
      <c r="B711" t="s">
        <v>753</v>
      </c>
      <c r="C711" t="s">
        <v>1508</v>
      </c>
      <c r="D711" t="s">
        <v>886</v>
      </c>
      <c r="E711" t="s">
        <v>887</v>
      </c>
      <c r="F711" t="s">
        <v>44</v>
      </c>
      <c r="G711" t="s">
        <v>84</v>
      </c>
      <c r="H711">
        <v>4</v>
      </c>
      <c r="I711">
        <v>55.64</v>
      </c>
      <c r="J711">
        <v>121</v>
      </c>
      <c r="K711" t="s">
        <v>1370</v>
      </c>
      <c r="L711" t="s">
        <v>1371</v>
      </c>
      <c r="M711" t="s">
        <v>1507</v>
      </c>
      <c r="N711" t="s">
        <v>752</v>
      </c>
    </row>
    <row r="712" spans="1:14" x14ac:dyDescent="0.25">
      <c r="A712">
        <v>711</v>
      </c>
      <c r="B712" t="s">
        <v>753</v>
      </c>
      <c r="C712" t="s">
        <v>1510</v>
      </c>
      <c r="D712" t="s">
        <v>886</v>
      </c>
      <c r="E712" t="s">
        <v>887</v>
      </c>
      <c r="F712" t="s">
        <v>44</v>
      </c>
      <c r="G712" t="s">
        <v>84</v>
      </c>
      <c r="H712">
        <v>14.4</v>
      </c>
      <c r="I712">
        <v>62.54</v>
      </c>
      <c r="J712">
        <v>136</v>
      </c>
      <c r="K712" t="s">
        <v>1370</v>
      </c>
      <c r="L712" t="s">
        <v>1371</v>
      </c>
      <c r="M712" t="s">
        <v>1509</v>
      </c>
      <c r="N712" t="s">
        <v>752</v>
      </c>
    </row>
    <row r="713" spans="1:14" x14ac:dyDescent="0.25">
      <c r="A713">
        <v>712</v>
      </c>
      <c r="B713" t="s">
        <v>753</v>
      </c>
      <c r="C713" t="s">
        <v>1512</v>
      </c>
      <c r="D713" t="s">
        <v>886</v>
      </c>
      <c r="E713" t="s">
        <v>887</v>
      </c>
      <c r="F713" t="s">
        <v>44</v>
      </c>
      <c r="G713" t="s">
        <v>84</v>
      </c>
      <c r="H713">
        <v>15</v>
      </c>
      <c r="I713">
        <v>59.32</v>
      </c>
      <c r="J713">
        <v>129</v>
      </c>
      <c r="K713" t="s">
        <v>1370</v>
      </c>
      <c r="L713" t="s">
        <v>1371</v>
      </c>
      <c r="M713" t="s">
        <v>1511</v>
      </c>
      <c r="N713" t="s">
        <v>752</v>
      </c>
    </row>
    <row r="714" spans="1:14" x14ac:dyDescent="0.25">
      <c r="A714">
        <v>713</v>
      </c>
      <c r="B714" t="s">
        <v>753</v>
      </c>
      <c r="C714" t="s">
        <v>1514</v>
      </c>
      <c r="D714" t="s">
        <v>886</v>
      </c>
      <c r="E714" t="s">
        <v>887</v>
      </c>
      <c r="F714" t="s">
        <v>44</v>
      </c>
      <c r="G714" t="s">
        <v>84</v>
      </c>
      <c r="H714">
        <v>6.7</v>
      </c>
      <c r="I714">
        <v>73.58</v>
      </c>
      <c r="J714">
        <v>160</v>
      </c>
      <c r="K714" t="s">
        <v>1370</v>
      </c>
      <c r="L714" t="s">
        <v>1371</v>
      </c>
      <c r="M714" t="s">
        <v>1513</v>
      </c>
      <c r="N714" t="s">
        <v>752</v>
      </c>
    </row>
    <row r="715" spans="1:14" x14ac:dyDescent="0.25">
      <c r="A715">
        <v>714</v>
      </c>
      <c r="B715" t="s">
        <v>753</v>
      </c>
      <c r="C715" t="s">
        <v>1516</v>
      </c>
      <c r="D715" t="s">
        <v>886</v>
      </c>
      <c r="E715" t="s">
        <v>887</v>
      </c>
      <c r="F715" t="s">
        <v>44</v>
      </c>
      <c r="G715" t="s">
        <v>84</v>
      </c>
      <c r="H715">
        <v>10</v>
      </c>
      <c r="I715">
        <v>72.66</v>
      </c>
      <c r="J715">
        <v>158</v>
      </c>
      <c r="K715" t="s">
        <v>1370</v>
      </c>
      <c r="L715" t="s">
        <v>1371</v>
      </c>
      <c r="M715" t="s">
        <v>1515</v>
      </c>
      <c r="N715" t="s">
        <v>752</v>
      </c>
    </row>
    <row r="716" spans="1:14" x14ac:dyDescent="0.25">
      <c r="A716">
        <v>715</v>
      </c>
      <c r="B716" t="s">
        <v>753</v>
      </c>
      <c r="C716" t="s">
        <v>1518</v>
      </c>
      <c r="D716" t="s">
        <v>886</v>
      </c>
      <c r="E716" t="s">
        <v>887</v>
      </c>
      <c r="F716" t="s">
        <v>44</v>
      </c>
      <c r="G716" t="s">
        <v>84</v>
      </c>
      <c r="H716">
        <v>14.4</v>
      </c>
      <c r="I716">
        <v>68.52</v>
      </c>
      <c r="J716">
        <v>149</v>
      </c>
      <c r="K716" t="s">
        <v>1370</v>
      </c>
      <c r="L716" t="s">
        <v>1371</v>
      </c>
      <c r="M716" t="s">
        <v>1517</v>
      </c>
      <c r="N716" t="s">
        <v>752</v>
      </c>
    </row>
    <row r="717" spans="1:14" x14ac:dyDescent="0.25">
      <c r="A717">
        <v>716</v>
      </c>
      <c r="B717" t="s">
        <v>753</v>
      </c>
      <c r="C717" t="s">
        <v>1520</v>
      </c>
      <c r="D717" t="s">
        <v>886</v>
      </c>
      <c r="E717" t="s">
        <v>887</v>
      </c>
      <c r="F717" t="s">
        <v>44</v>
      </c>
      <c r="G717" t="s">
        <v>84</v>
      </c>
      <c r="H717">
        <v>25</v>
      </c>
      <c r="I717">
        <v>69.25</v>
      </c>
      <c r="J717">
        <v>209</v>
      </c>
      <c r="K717" t="s">
        <v>1370</v>
      </c>
      <c r="L717" t="s">
        <v>1371</v>
      </c>
      <c r="M717" t="s">
        <v>1519</v>
      </c>
      <c r="N717" t="s">
        <v>752</v>
      </c>
    </row>
    <row r="718" spans="1:14" x14ac:dyDescent="0.25">
      <c r="A718">
        <v>717</v>
      </c>
      <c r="B718" t="s">
        <v>753</v>
      </c>
      <c r="C718" t="s">
        <v>1522</v>
      </c>
      <c r="D718" t="s">
        <v>886</v>
      </c>
      <c r="E718" t="s">
        <v>887</v>
      </c>
      <c r="F718" t="s">
        <v>44</v>
      </c>
      <c r="G718" t="s">
        <v>84</v>
      </c>
      <c r="H718">
        <v>3.7</v>
      </c>
      <c r="I718">
        <v>54.26</v>
      </c>
      <c r="J718">
        <v>118</v>
      </c>
      <c r="K718" t="s">
        <v>1370</v>
      </c>
      <c r="L718" t="s">
        <v>1371</v>
      </c>
      <c r="M718" t="s">
        <v>1521</v>
      </c>
      <c r="N718" t="s">
        <v>752</v>
      </c>
    </row>
    <row r="719" spans="1:14" x14ac:dyDescent="0.25">
      <c r="A719">
        <v>718</v>
      </c>
      <c r="B719" t="s">
        <v>753</v>
      </c>
      <c r="C719" t="s">
        <v>1524</v>
      </c>
      <c r="D719" t="s">
        <v>886</v>
      </c>
      <c r="E719" t="s">
        <v>887</v>
      </c>
      <c r="F719" t="s">
        <v>44</v>
      </c>
      <c r="G719" t="s">
        <v>84</v>
      </c>
      <c r="H719">
        <v>8</v>
      </c>
      <c r="I719">
        <v>73.12</v>
      </c>
      <c r="J719">
        <v>159</v>
      </c>
      <c r="K719" t="s">
        <v>1370</v>
      </c>
      <c r="L719" t="s">
        <v>1371</v>
      </c>
      <c r="M719" t="s">
        <v>1523</v>
      </c>
      <c r="N719" t="s">
        <v>752</v>
      </c>
    </row>
    <row r="720" spans="1:14" x14ac:dyDescent="0.25">
      <c r="A720">
        <v>719</v>
      </c>
      <c r="B720" t="s">
        <v>753</v>
      </c>
      <c r="C720" t="s">
        <v>1526</v>
      </c>
      <c r="D720" t="s">
        <v>886</v>
      </c>
      <c r="E720" t="s">
        <v>887</v>
      </c>
      <c r="F720" t="s">
        <v>44</v>
      </c>
      <c r="G720" t="s">
        <v>84</v>
      </c>
      <c r="H720">
        <v>8.6999999999999993</v>
      </c>
      <c r="I720">
        <v>75.540000000000006</v>
      </c>
      <c r="J720">
        <v>228</v>
      </c>
      <c r="K720" t="s">
        <v>1370</v>
      </c>
      <c r="L720" t="s">
        <v>1371</v>
      </c>
      <c r="M720" t="s">
        <v>1525</v>
      </c>
      <c r="N720" t="s">
        <v>752</v>
      </c>
    </row>
    <row r="721" spans="1:14" x14ac:dyDescent="0.25">
      <c r="A721">
        <v>720</v>
      </c>
      <c r="B721" t="s">
        <v>753</v>
      </c>
      <c r="C721" t="s">
        <v>1528</v>
      </c>
      <c r="D721" t="s">
        <v>886</v>
      </c>
      <c r="E721" t="s">
        <v>887</v>
      </c>
      <c r="F721" t="s">
        <v>44</v>
      </c>
      <c r="G721" t="s">
        <v>84</v>
      </c>
      <c r="H721">
        <v>9</v>
      </c>
      <c r="I721">
        <v>78.19</v>
      </c>
      <c r="J721">
        <v>236</v>
      </c>
      <c r="K721" t="s">
        <v>1370</v>
      </c>
      <c r="L721" t="s">
        <v>1371</v>
      </c>
      <c r="M721" t="s">
        <v>1527</v>
      </c>
      <c r="N721" t="s">
        <v>752</v>
      </c>
    </row>
    <row r="722" spans="1:14" x14ac:dyDescent="0.25">
      <c r="A722">
        <v>721</v>
      </c>
      <c r="B722" t="s">
        <v>753</v>
      </c>
      <c r="C722" t="s">
        <v>1530</v>
      </c>
      <c r="D722" t="s">
        <v>886</v>
      </c>
      <c r="E722" t="s">
        <v>887</v>
      </c>
      <c r="F722" t="s">
        <v>44</v>
      </c>
      <c r="G722" t="s">
        <v>84</v>
      </c>
      <c r="H722">
        <v>10.6</v>
      </c>
      <c r="I722">
        <v>82.17</v>
      </c>
      <c r="J722">
        <v>248</v>
      </c>
      <c r="K722" t="s">
        <v>1370</v>
      </c>
      <c r="L722" t="s">
        <v>1371</v>
      </c>
      <c r="M722" t="s">
        <v>1529</v>
      </c>
      <c r="N722" t="s">
        <v>752</v>
      </c>
    </row>
    <row r="723" spans="1:14" x14ac:dyDescent="0.25">
      <c r="A723">
        <v>722</v>
      </c>
      <c r="B723" t="s">
        <v>753</v>
      </c>
      <c r="C723" t="s">
        <v>1532</v>
      </c>
      <c r="D723" t="s">
        <v>886</v>
      </c>
      <c r="E723" t="s">
        <v>887</v>
      </c>
      <c r="F723" t="s">
        <v>44</v>
      </c>
      <c r="G723" t="s">
        <v>84</v>
      </c>
      <c r="H723">
        <v>14.2</v>
      </c>
      <c r="I723">
        <v>75.87</v>
      </c>
      <c r="J723">
        <v>229</v>
      </c>
      <c r="K723" t="s">
        <v>1370</v>
      </c>
      <c r="L723" t="s">
        <v>1371</v>
      </c>
      <c r="M723" t="s">
        <v>1531</v>
      </c>
      <c r="N723" t="s">
        <v>752</v>
      </c>
    </row>
    <row r="724" spans="1:14" x14ac:dyDescent="0.25">
      <c r="A724">
        <v>723</v>
      </c>
      <c r="B724" t="s">
        <v>753</v>
      </c>
      <c r="C724" t="s">
        <v>1534</v>
      </c>
      <c r="D724" t="s">
        <v>886</v>
      </c>
      <c r="E724" t="s">
        <v>887</v>
      </c>
      <c r="F724" t="s">
        <v>44</v>
      </c>
      <c r="G724" t="s">
        <v>84</v>
      </c>
      <c r="H724">
        <v>25</v>
      </c>
      <c r="I724">
        <v>52</v>
      </c>
      <c r="J724">
        <v>102</v>
      </c>
      <c r="K724" t="s">
        <v>1370</v>
      </c>
      <c r="L724" t="s">
        <v>1371</v>
      </c>
      <c r="M724" t="s">
        <v>1533</v>
      </c>
      <c r="N724" t="s">
        <v>752</v>
      </c>
    </row>
    <row r="725" spans="1:14" x14ac:dyDescent="0.25">
      <c r="A725">
        <v>724</v>
      </c>
      <c r="B725" t="s">
        <v>753</v>
      </c>
      <c r="C725" t="s">
        <v>1536</v>
      </c>
      <c r="D725" t="s">
        <v>886</v>
      </c>
      <c r="E725" t="s">
        <v>887</v>
      </c>
      <c r="F725" t="s">
        <v>44</v>
      </c>
      <c r="G725" t="s">
        <v>84</v>
      </c>
      <c r="H725">
        <v>32</v>
      </c>
      <c r="I725">
        <v>74.959999999999994</v>
      </c>
      <c r="J725">
        <v>163</v>
      </c>
      <c r="K725" t="s">
        <v>1370</v>
      </c>
      <c r="L725" t="s">
        <v>1371</v>
      </c>
      <c r="M725" t="s">
        <v>1535</v>
      </c>
      <c r="N725" t="s">
        <v>752</v>
      </c>
    </row>
    <row r="726" spans="1:14" x14ac:dyDescent="0.25">
      <c r="A726">
        <v>725</v>
      </c>
      <c r="B726" t="s">
        <v>753</v>
      </c>
      <c r="C726" t="s">
        <v>1538</v>
      </c>
      <c r="D726" t="s">
        <v>886</v>
      </c>
      <c r="E726" t="s">
        <v>887</v>
      </c>
      <c r="F726" t="s">
        <v>44</v>
      </c>
      <c r="G726" t="s">
        <v>84</v>
      </c>
      <c r="H726">
        <v>27.1</v>
      </c>
      <c r="I726">
        <v>87.37</v>
      </c>
      <c r="J726">
        <v>190</v>
      </c>
      <c r="K726" t="s">
        <v>1370</v>
      </c>
      <c r="L726" t="s">
        <v>1371</v>
      </c>
      <c r="M726" t="s">
        <v>1537</v>
      </c>
      <c r="N726" t="s">
        <v>752</v>
      </c>
    </row>
    <row r="727" spans="1:14" x14ac:dyDescent="0.25">
      <c r="A727">
        <v>726</v>
      </c>
      <c r="B727" t="s">
        <v>753</v>
      </c>
      <c r="C727" t="s">
        <v>1540</v>
      </c>
      <c r="D727" t="s">
        <v>886</v>
      </c>
      <c r="E727" t="s">
        <v>887</v>
      </c>
      <c r="F727" t="s">
        <v>44</v>
      </c>
      <c r="G727" t="s">
        <v>84</v>
      </c>
      <c r="H727">
        <v>13</v>
      </c>
      <c r="I727">
        <v>67.599999999999994</v>
      </c>
      <c r="J727">
        <v>147</v>
      </c>
      <c r="K727" t="s">
        <v>1370</v>
      </c>
      <c r="L727" t="s">
        <v>1371</v>
      </c>
      <c r="M727" t="s">
        <v>1539</v>
      </c>
      <c r="N727" t="s">
        <v>752</v>
      </c>
    </row>
    <row r="728" spans="1:14" x14ac:dyDescent="0.25">
      <c r="A728">
        <v>727</v>
      </c>
      <c r="B728" t="s">
        <v>753</v>
      </c>
      <c r="C728" t="s">
        <v>1542</v>
      </c>
      <c r="D728" t="s">
        <v>886</v>
      </c>
      <c r="E728" t="s">
        <v>887</v>
      </c>
      <c r="F728" t="s">
        <v>44</v>
      </c>
      <c r="G728" t="s">
        <v>84</v>
      </c>
      <c r="H728">
        <v>14.1</v>
      </c>
      <c r="I728">
        <v>86.45</v>
      </c>
      <c r="J728">
        <v>188</v>
      </c>
      <c r="K728" t="s">
        <v>1370</v>
      </c>
      <c r="L728" t="s">
        <v>1371</v>
      </c>
      <c r="M728" t="s">
        <v>1541</v>
      </c>
      <c r="N728" t="s">
        <v>752</v>
      </c>
    </row>
    <row r="729" spans="1:14" x14ac:dyDescent="0.25">
      <c r="A729">
        <v>728</v>
      </c>
      <c r="B729" t="s">
        <v>753</v>
      </c>
      <c r="C729" t="s">
        <v>1544</v>
      </c>
      <c r="D729" t="s">
        <v>886</v>
      </c>
      <c r="E729" t="s">
        <v>887</v>
      </c>
      <c r="F729" t="s">
        <v>44</v>
      </c>
      <c r="G729" t="s">
        <v>84</v>
      </c>
      <c r="H729">
        <v>12.2</v>
      </c>
      <c r="I729">
        <v>90.13</v>
      </c>
      <c r="J729">
        <v>196</v>
      </c>
      <c r="K729" t="s">
        <v>1370</v>
      </c>
      <c r="L729" t="s">
        <v>1371</v>
      </c>
      <c r="M729" t="s">
        <v>1543</v>
      </c>
      <c r="N729" t="s">
        <v>752</v>
      </c>
    </row>
    <row r="730" spans="1:14" x14ac:dyDescent="0.25">
      <c r="A730">
        <v>729</v>
      </c>
      <c r="B730" t="s">
        <v>753</v>
      </c>
      <c r="C730" t="s">
        <v>1546</v>
      </c>
      <c r="D730" t="s">
        <v>886</v>
      </c>
      <c r="E730" t="s">
        <v>887</v>
      </c>
      <c r="F730" t="s">
        <v>61</v>
      </c>
      <c r="G730" t="s">
        <v>84</v>
      </c>
      <c r="H730">
        <v>17</v>
      </c>
      <c r="I730">
        <v>55.64</v>
      </c>
      <c r="J730">
        <v>121</v>
      </c>
      <c r="K730" t="s">
        <v>1370</v>
      </c>
      <c r="L730" t="s">
        <v>1371</v>
      </c>
      <c r="M730" t="s">
        <v>1545</v>
      </c>
      <c r="N730" t="s">
        <v>752</v>
      </c>
    </row>
    <row r="731" spans="1:14" x14ac:dyDescent="0.25">
      <c r="A731">
        <v>730</v>
      </c>
      <c r="B731" t="s">
        <v>753</v>
      </c>
      <c r="C731" t="s">
        <v>1548</v>
      </c>
      <c r="D731" t="s">
        <v>886</v>
      </c>
      <c r="E731" t="s">
        <v>887</v>
      </c>
      <c r="F731" t="s">
        <v>61</v>
      </c>
      <c r="G731" t="s">
        <v>84</v>
      </c>
      <c r="H731">
        <v>14</v>
      </c>
      <c r="I731">
        <v>62.54</v>
      </c>
      <c r="J731">
        <v>136</v>
      </c>
      <c r="K731" t="s">
        <v>1370</v>
      </c>
      <c r="L731" t="s">
        <v>1371</v>
      </c>
      <c r="M731" t="s">
        <v>1547</v>
      </c>
      <c r="N731" t="s">
        <v>752</v>
      </c>
    </row>
    <row r="732" spans="1:14" x14ac:dyDescent="0.25">
      <c r="A732">
        <v>731</v>
      </c>
      <c r="B732" t="s">
        <v>753</v>
      </c>
      <c r="C732" t="s">
        <v>1550</v>
      </c>
      <c r="D732" t="s">
        <v>886</v>
      </c>
      <c r="E732" t="s">
        <v>887</v>
      </c>
      <c r="F732" t="s">
        <v>61</v>
      </c>
      <c r="G732" t="s">
        <v>84</v>
      </c>
      <c r="H732">
        <v>14.4</v>
      </c>
      <c r="I732">
        <v>59.32</v>
      </c>
      <c r="J732">
        <v>129</v>
      </c>
      <c r="K732" t="s">
        <v>1370</v>
      </c>
      <c r="L732" t="s">
        <v>1371</v>
      </c>
      <c r="M732" t="s">
        <v>1549</v>
      </c>
      <c r="N732" t="s">
        <v>752</v>
      </c>
    </row>
    <row r="733" spans="1:14" x14ac:dyDescent="0.25">
      <c r="A733">
        <v>732</v>
      </c>
      <c r="B733" t="s">
        <v>753</v>
      </c>
      <c r="C733" t="s">
        <v>1552</v>
      </c>
      <c r="D733" t="s">
        <v>886</v>
      </c>
      <c r="E733" t="s">
        <v>887</v>
      </c>
      <c r="F733" t="s">
        <v>61</v>
      </c>
      <c r="G733" t="s">
        <v>84</v>
      </c>
      <c r="H733">
        <v>28</v>
      </c>
      <c r="I733">
        <v>73.58</v>
      </c>
      <c r="J733">
        <v>160</v>
      </c>
      <c r="K733" t="s">
        <v>1370</v>
      </c>
      <c r="L733" t="s">
        <v>1371</v>
      </c>
      <c r="M733" t="s">
        <v>1551</v>
      </c>
      <c r="N733" t="s">
        <v>752</v>
      </c>
    </row>
    <row r="734" spans="1:14" x14ac:dyDescent="0.25">
      <c r="A734">
        <v>733</v>
      </c>
      <c r="B734" t="s">
        <v>753</v>
      </c>
      <c r="C734" t="s">
        <v>1554</v>
      </c>
      <c r="D734" t="s">
        <v>886</v>
      </c>
      <c r="E734" t="s">
        <v>887</v>
      </c>
      <c r="F734" t="s">
        <v>61</v>
      </c>
      <c r="G734" t="s">
        <v>84</v>
      </c>
      <c r="H734">
        <v>18.399999999999999</v>
      </c>
      <c r="I734">
        <v>72.66</v>
      </c>
      <c r="J734">
        <v>158</v>
      </c>
      <c r="K734" t="s">
        <v>1370</v>
      </c>
      <c r="L734" t="s">
        <v>1371</v>
      </c>
      <c r="M734" t="s">
        <v>1553</v>
      </c>
      <c r="N734" t="s">
        <v>752</v>
      </c>
    </row>
    <row r="735" spans="1:14" x14ac:dyDescent="0.25">
      <c r="A735">
        <v>734</v>
      </c>
      <c r="B735" t="s">
        <v>753</v>
      </c>
      <c r="C735" t="s">
        <v>1556</v>
      </c>
      <c r="D735" t="s">
        <v>886</v>
      </c>
      <c r="E735" t="s">
        <v>887</v>
      </c>
      <c r="F735" t="s">
        <v>61</v>
      </c>
      <c r="G735" t="s">
        <v>84</v>
      </c>
      <c r="H735">
        <v>10</v>
      </c>
      <c r="I735">
        <v>68.52</v>
      </c>
      <c r="J735">
        <v>149</v>
      </c>
      <c r="K735" t="s">
        <v>1370</v>
      </c>
      <c r="L735" t="s">
        <v>1371</v>
      </c>
      <c r="M735" t="s">
        <v>1555</v>
      </c>
      <c r="N735" t="s">
        <v>752</v>
      </c>
    </row>
    <row r="736" spans="1:14" x14ac:dyDescent="0.25">
      <c r="A736">
        <v>735</v>
      </c>
      <c r="B736" t="s">
        <v>753</v>
      </c>
      <c r="C736" t="s">
        <v>1558</v>
      </c>
      <c r="D736" t="s">
        <v>886</v>
      </c>
      <c r="E736" t="s">
        <v>887</v>
      </c>
      <c r="F736" t="s">
        <v>61</v>
      </c>
      <c r="G736" t="s">
        <v>84</v>
      </c>
      <c r="H736">
        <v>22</v>
      </c>
      <c r="I736">
        <v>69.25</v>
      </c>
      <c r="J736">
        <v>209</v>
      </c>
      <c r="K736" t="s">
        <v>1370</v>
      </c>
      <c r="L736" t="s">
        <v>1371</v>
      </c>
      <c r="M736" t="s">
        <v>1557</v>
      </c>
      <c r="N736" t="s">
        <v>752</v>
      </c>
    </row>
    <row r="737" spans="1:14" x14ac:dyDescent="0.25">
      <c r="A737">
        <v>736</v>
      </c>
      <c r="B737" t="s">
        <v>753</v>
      </c>
      <c r="C737" t="s">
        <v>1560</v>
      </c>
      <c r="D737" t="s">
        <v>886</v>
      </c>
      <c r="E737" t="s">
        <v>887</v>
      </c>
      <c r="F737" t="s">
        <v>61</v>
      </c>
      <c r="G737" t="s">
        <v>84</v>
      </c>
      <c r="H737">
        <v>12.4</v>
      </c>
      <c r="I737">
        <v>54.26</v>
      </c>
      <c r="J737">
        <v>118</v>
      </c>
      <c r="K737" t="s">
        <v>1370</v>
      </c>
      <c r="L737" t="s">
        <v>1371</v>
      </c>
      <c r="M737" t="s">
        <v>1559</v>
      </c>
      <c r="N737" t="s">
        <v>752</v>
      </c>
    </row>
    <row r="738" spans="1:14" x14ac:dyDescent="0.25">
      <c r="A738">
        <v>737</v>
      </c>
      <c r="B738" t="s">
        <v>753</v>
      </c>
      <c r="C738" t="s">
        <v>1562</v>
      </c>
      <c r="D738" t="s">
        <v>886</v>
      </c>
      <c r="E738" t="s">
        <v>887</v>
      </c>
      <c r="F738" t="s">
        <v>61</v>
      </c>
      <c r="G738" t="s">
        <v>84</v>
      </c>
      <c r="H738">
        <v>45</v>
      </c>
      <c r="I738">
        <v>73.12</v>
      </c>
      <c r="J738">
        <v>159</v>
      </c>
      <c r="K738" t="s">
        <v>1370</v>
      </c>
      <c r="L738" t="s">
        <v>1371</v>
      </c>
      <c r="M738" t="s">
        <v>1561</v>
      </c>
      <c r="N738" t="s">
        <v>752</v>
      </c>
    </row>
    <row r="739" spans="1:14" x14ac:dyDescent="0.25">
      <c r="A739">
        <v>738</v>
      </c>
      <c r="B739" t="s">
        <v>753</v>
      </c>
      <c r="C739" t="s">
        <v>1564</v>
      </c>
      <c r="D739" t="s">
        <v>886</v>
      </c>
      <c r="E739" t="s">
        <v>887</v>
      </c>
      <c r="F739" t="s">
        <v>61</v>
      </c>
      <c r="G739" t="s">
        <v>84</v>
      </c>
      <c r="H739">
        <v>28</v>
      </c>
      <c r="I739">
        <v>75.540000000000006</v>
      </c>
      <c r="J739">
        <v>228</v>
      </c>
      <c r="K739" t="s">
        <v>1370</v>
      </c>
      <c r="L739" t="s">
        <v>1371</v>
      </c>
      <c r="M739" t="s">
        <v>1563</v>
      </c>
      <c r="N739" t="s">
        <v>752</v>
      </c>
    </row>
    <row r="740" spans="1:14" x14ac:dyDescent="0.25">
      <c r="A740">
        <v>739</v>
      </c>
      <c r="B740" t="s">
        <v>753</v>
      </c>
      <c r="C740" t="s">
        <v>1566</v>
      </c>
      <c r="D740" t="s">
        <v>886</v>
      </c>
      <c r="E740" t="s">
        <v>887</v>
      </c>
      <c r="F740" t="s">
        <v>61</v>
      </c>
      <c r="G740" t="s">
        <v>84</v>
      </c>
      <c r="H740">
        <v>20.5</v>
      </c>
      <c r="I740">
        <v>78.19</v>
      </c>
      <c r="J740">
        <v>236</v>
      </c>
      <c r="K740" t="s">
        <v>1370</v>
      </c>
      <c r="L740" t="s">
        <v>1371</v>
      </c>
      <c r="M740" t="s">
        <v>1565</v>
      </c>
      <c r="N740" t="s">
        <v>752</v>
      </c>
    </row>
    <row r="741" spans="1:14" x14ac:dyDescent="0.25">
      <c r="A741">
        <v>740</v>
      </c>
      <c r="B741" t="s">
        <v>753</v>
      </c>
      <c r="C741" t="s">
        <v>1568</v>
      </c>
      <c r="D741" t="s">
        <v>886</v>
      </c>
      <c r="E741" t="s">
        <v>887</v>
      </c>
      <c r="F741" t="s">
        <v>61</v>
      </c>
      <c r="G741" t="s">
        <v>84</v>
      </c>
      <c r="H741">
        <v>21.5</v>
      </c>
      <c r="I741">
        <v>82.17</v>
      </c>
      <c r="J741">
        <v>248</v>
      </c>
      <c r="K741" t="s">
        <v>1370</v>
      </c>
      <c r="L741" t="s">
        <v>1371</v>
      </c>
      <c r="M741" t="s">
        <v>1567</v>
      </c>
      <c r="N741" t="s">
        <v>752</v>
      </c>
    </row>
    <row r="742" spans="1:14" x14ac:dyDescent="0.25">
      <c r="A742">
        <v>741</v>
      </c>
      <c r="B742" t="s">
        <v>753</v>
      </c>
      <c r="C742" t="s">
        <v>1570</v>
      </c>
      <c r="D742" t="s">
        <v>886</v>
      </c>
      <c r="E742" t="s">
        <v>887</v>
      </c>
      <c r="F742" t="s">
        <v>61</v>
      </c>
      <c r="G742" t="s">
        <v>84</v>
      </c>
      <c r="H742">
        <v>35</v>
      </c>
      <c r="I742">
        <v>75.87</v>
      </c>
      <c r="J742">
        <v>229</v>
      </c>
      <c r="K742" t="s">
        <v>1370</v>
      </c>
      <c r="L742" t="s">
        <v>1371</v>
      </c>
      <c r="M742" t="s">
        <v>1569</v>
      </c>
      <c r="N742" t="s">
        <v>752</v>
      </c>
    </row>
    <row r="743" spans="1:14" x14ac:dyDescent="0.25">
      <c r="A743">
        <v>742</v>
      </c>
      <c r="B743" t="s">
        <v>753</v>
      </c>
      <c r="C743" t="s">
        <v>1572</v>
      </c>
      <c r="D743" t="s">
        <v>886</v>
      </c>
      <c r="E743" t="s">
        <v>887</v>
      </c>
      <c r="F743" t="s">
        <v>61</v>
      </c>
      <c r="G743" t="s">
        <v>84</v>
      </c>
      <c r="H743">
        <v>18</v>
      </c>
      <c r="I743">
        <v>52</v>
      </c>
      <c r="J743">
        <v>102</v>
      </c>
      <c r="K743" t="s">
        <v>1370</v>
      </c>
      <c r="L743" t="s">
        <v>1371</v>
      </c>
      <c r="M743" t="s">
        <v>1571</v>
      </c>
      <c r="N743" t="s">
        <v>752</v>
      </c>
    </row>
    <row r="744" spans="1:14" x14ac:dyDescent="0.25">
      <c r="A744">
        <v>743</v>
      </c>
      <c r="B744" t="s">
        <v>753</v>
      </c>
      <c r="C744" t="s">
        <v>1574</v>
      </c>
      <c r="D744" t="s">
        <v>31</v>
      </c>
      <c r="E744" t="s">
        <v>32</v>
      </c>
      <c r="F744" t="s">
        <v>52</v>
      </c>
      <c r="G744" t="s">
        <v>84</v>
      </c>
      <c r="H744">
        <v>12.8</v>
      </c>
      <c r="I744">
        <v>6.6</v>
      </c>
      <c r="J744">
        <v>12.95</v>
      </c>
      <c r="K744" t="s">
        <v>1575</v>
      </c>
      <c r="L744" t="s">
        <v>1576</v>
      </c>
      <c r="M744" t="s">
        <v>1573</v>
      </c>
      <c r="N744" t="s">
        <v>752</v>
      </c>
    </row>
    <row r="745" spans="1:14" x14ac:dyDescent="0.25">
      <c r="A745">
        <v>744</v>
      </c>
      <c r="B745" t="s">
        <v>753</v>
      </c>
      <c r="C745" t="s">
        <v>1578</v>
      </c>
      <c r="D745" t="s">
        <v>31</v>
      </c>
      <c r="E745" t="s">
        <v>32</v>
      </c>
      <c r="F745" t="s">
        <v>52</v>
      </c>
      <c r="G745" t="s">
        <v>84</v>
      </c>
      <c r="H745">
        <v>8.1999999999999993</v>
      </c>
      <c r="I745">
        <v>20.34</v>
      </c>
      <c r="J745">
        <v>39.9</v>
      </c>
      <c r="K745" t="s">
        <v>1575</v>
      </c>
      <c r="L745" t="s">
        <v>1576</v>
      </c>
      <c r="M745" t="s">
        <v>1577</v>
      </c>
      <c r="N745" t="s">
        <v>752</v>
      </c>
    </row>
    <row r="746" spans="1:14" x14ac:dyDescent="0.25">
      <c r="A746">
        <v>745</v>
      </c>
      <c r="B746" t="s">
        <v>753</v>
      </c>
      <c r="C746" t="s">
        <v>1580</v>
      </c>
      <c r="D746" t="s">
        <v>31</v>
      </c>
      <c r="E746" t="s">
        <v>32</v>
      </c>
      <c r="F746" t="s">
        <v>52</v>
      </c>
      <c r="G746" t="s">
        <v>84</v>
      </c>
      <c r="H746">
        <v>23.5</v>
      </c>
      <c r="I746">
        <v>9.17</v>
      </c>
      <c r="J746">
        <v>19.95</v>
      </c>
      <c r="K746" t="s">
        <v>1575</v>
      </c>
      <c r="L746" t="s">
        <v>1576</v>
      </c>
      <c r="M746" t="s">
        <v>1579</v>
      </c>
      <c r="N746" t="s">
        <v>752</v>
      </c>
    </row>
    <row r="747" spans="1:14" x14ac:dyDescent="0.25">
      <c r="A747">
        <v>746</v>
      </c>
      <c r="B747" t="s">
        <v>753</v>
      </c>
      <c r="C747" t="s">
        <v>1582</v>
      </c>
      <c r="D747" t="s">
        <v>31</v>
      </c>
      <c r="E747" t="s">
        <v>32</v>
      </c>
      <c r="F747" t="s">
        <v>52</v>
      </c>
      <c r="G747" t="s">
        <v>84</v>
      </c>
      <c r="H747">
        <v>16.5</v>
      </c>
      <c r="I747">
        <v>7.59</v>
      </c>
      <c r="J747">
        <v>16.5</v>
      </c>
      <c r="K747" t="s">
        <v>1575</v>
      </c>
      <c r="L747" t="s">
        <v>1576</v>
      </c>
      <c r="M747" t="s">
        <v>1581</v>
      </c>
      <c r="N747" t="s">
        <v>752</v>
      </c>
    </row>
    <row r="748" spans="1:14" x14ac:dyDescent="0.25">
      <c r="A748">
        <v>747</v>
      </c>
      <c r="B748" t="s">
        <v>753</v>
      </c>
      <c r="C748" t="s">
        <v>1584</v>
      </c>
      <c r="D748" t="s">
        <v>31</v>
      </c>
      <c r="E748" t="s">
        <v>32</v>
      </c>
      <c r="F748" t="s">
        <v>52</v>
      </c>
      <c r="G748" t="s">
        <v>84</v>
      </c>
      <c r="H748">
        <v>17.3</v>
      </c>
      <c r="I748">
        <v>6.6</v>
      </c>
      <c r="J748">
        <v>12.95</v>
      </c>
      <c r="K748" t="s">
        <v>1575</v>
      </c>
      <c r="L748" t="s">
        <v>1576</v>
      </c>
      <c r="M748" t="s">
        <v>1583</v>
      </c>
      <c r="N748" t="s">
        <v>752</v>
      </c>
    </row>
    <row r="749" spans="1:14" x14ac:dyDescent="0.25">
      <c r="A749">
        <v>748</v>
      </c>
      <c r="B749" t="s">
        <v>753</v>
      </c>
      <c r="C749" t="s">
        <v>1586</v>
      </c>
      <c r="D749" t="s">
        <v>31</v>
      </c>
      <c r="E749" t="s">
        <v>32</v>
      </c>
      <c r="F749" t="s">
        <v>52</v>
      </c>
      <c r="G749" t="s">
        <v>84</v>
      </c>
      <c r="H749">
        <v>16</v>
      </c>
      <c r="I749">
        <v>6.88</v>
      </c>
      <c r="J749">
        <v>13.5</v>
      </c>
      <c r="K749" t="s">
        <v>1575</v>
      </c>
      <c r="L749" t="s">
        <v>1576</v>
      </c>
      <c r="M749" t="s">
        <v>1585</v>
      </c>
      <c r="N749" t="s">
        <v>752</v>
      </c>
    </row>
    <row r="750" spans="1:14" x14ac:dyDescent="0.25">
      <c r="A750">
        <v>749</v>
      </c>
      <c r="B750" t="s">
        <v>753</v>
      </c>
      <c r="C750" t="s">
        <v>1588</v>
      </c>
      <c r="D750" t="s">
        <v>31</v>
      </c>
      <c r="E750" t="s">
        <v>32</v>
      </c>
      <c r="F750" t="s">
        <v>52</v>
      </c>
      <c r="G750" t="s">
        <v>84</v>
      </c>
      <c r="H750">
        <v>17</v>
      </c>
      <c r="I750">
        <v>7.59</v>
      </c>
      <c r="J750">
        <v>16.5</v>
      </c>
      <c r="K750" t="s">
        <v>1575</v>
      </c>
      <c r="L750" t="s">
        <v>1576</v>
      </c>
      <c r="M750" t="s">
        <v>1587</v>
      </c>
      <c r="N750" t="s">
        <v>752</v>
      </c>
    </row>
    <row r="751" spans="1:14" x14ac:dyDescent="0.25">
      <c r="A751">
        <v>750</v>
      </c>
      <c r="B751" t="s">
        <v>753</v>
      </c>
      <c r="C751" t="s">
        <v>1590</v>
      </c>
      <c r="D751" t="s">
        <v>31</v>
      </c>
      <c r="E751" t="s">
        <v>32</v>
      </c>
      <c r="F751" t="s">
        <v>52</v>
      </c>
      <c r="G751" t="s">
        <v>84</v>
      </c>
      <c r="H751">
        <v>20.8</v>
      </c>
      <c r="I751">
        <v>4.37</v>
      </c>
      <c r="J751">
        <v>9.5</v>
      </c>
      <c r="K751" t="s">
        <v>1575</v>
      </c>
      <c r="L751" t="s">
        <v>1576</v>
      </c>
      <c r="M751" t="s">
        <v>1589</v>
      </c>
      <c r="N751" t="s">
        <v>752</v>
      </c>
    </row>
    <row r="752" spans="1:14" x14ac:dyDescent="0.25">
      <c r="A752">
        <v>751</v>
      </c>
      <c r="B752" t="s">
        <v>753</v>
      </c>
      <c r="C752" t="s">
        <v>1592</v>
      </c>
      <c r="D752" t="s">
        <v>31</v>
      </c>
      <c r="E752" t="s">
        <v>32</v>
      </c>
      <c r="F752" t="s">
        <v>52</v>
      </c>
      <c r="G752" t="s">
        <v>84</v>
      </c>
      <c r="H752">
        <v>22.2</v>
      </c>
      <c r="I752">
        <v>5.86</v>
      </c>
      <c r="J752">
        <v>11.5</v>
      </c>
      <c r="K752" t="s">
        <v>1575</v>
      </c>
      <c r="L752" t="s">
        <v>1576</v>
      </c>
      <c r="M752" t="s">
        <v>1591</v>
      </c>
      <c r="N752" t="s">
        <v>752</v>
      </c>
    </row>
    <row r="753" spans="1:14" x14ac:dyDescent="0.25">
      <c r="A753">
        <v>752</v>
      </c>
      <c r="B753" t="s">
        <v>753</v>
      </c>
      <c r="C753" t="s">
        <v>1594</v>
      </c>
      <c r="D753" t="s">
        <v>31</v>
      </c>
      <c r="E753" t="s">
        <v>32</v>
      </c>
      <c r="F753" t="s">
        <v>52</v>
      </c>
      <c r="G753" t="s">
        <v>84</v>
      </c>
      <c r="H753">
        <v>12</v>
      </c>
      <c r="I753">
        <v>4.84</v>
      </c>
      <c r="J753">
        <v>9.5</v>
      </c>
      <c r="K753" t="s">
        <v>1575</v>
      </c>
      <c r="L753" t="s">
        <v>1576</v>
      </c>
      <c r="M753" t="s">
        <v>1593</v>
      </c>
      <c r="N753" t="s">
        <v>752</v>
      </c>
    </row>
    <row r="754" spans="1:14" x14ac:dyDescent="0.25">
      <c r="A754">
        <v>753</v>
      </c>
      <c r="B754" t="s">
        <v>753</v>
      </c>
      <c r="C754" t="s">
        <v>1596</v>
      </c>
      <c r="D754" t="s">
        <v>31</v>
      </c>
      <c r="E754" t="s">
        <v>32</v>
      </c>
      <c r="F754" t="s">
        <v>52</v>
      </c>
      <c r="G754" t="s">
        <v>84</v>
      </c>
      <c r="H754">
        <v>12.5</v>
      </c>
      <c r="I754">
        <v>5.29</v>
      </c>
      <c r="J754">
        <v>11.5</v>
      </c>
      <c r="K754" t="s">
        <v>1575</v>
      </c>
      <c r="L754" t="s">
        <v>1576</v>
      </c>
      <c r="M754" t="s">
        <v>1595</v>
      </c>
      <c r="N754" t="s">
        <v>752</v>
      </c>
    </row>
    <row r="755" spans="1:14" x14ac:dyDescent="0.25">
      <c r="A755">
        <v>754</v>
      </c>
      <c r="B755" t="s">
        <v>753</v>
      </c>
      <c r="C755" t="s">
        <v>1598</v>
      </c>
      <c r="D755" t="s">
        <v>31</v>
      </c>
      <c r="E755" t="s">
        <v>32</v>
      </c>
      <c r="F755" t="s">
        <v>52</v>
      </c>
      <c r="G755" t="s">
        <v>84</v>
      </c>
      <c r="H755">
        <v>29</v>
      </c>
      <c r="I755">
        <v>15.24</v>
      </c>
      <c r="J755">
        <v>29.9</v>
      </c>
      <c r="K755" t="s">
        <v>1575</v>
      </c>
      <c r="L755" t="s">
        <v>1576</v>
      </c>
      <c r="M755" t="s">
        <v>1597</v>
      </c>
      <c r="N755" t="s">
        <v>752</v>
      </c>
    </row>
    <row r="756" spans="1:14" x14ac:dyDescent="0.25">
      <c r="A756">
        <v>755</v>
      </c>
      <c r="B756" t="s">
        <v>753</v>
      </c>
      <c r="C756" t="s">
        <v>1600</v>
      </c>
      <c r="D756" t="s">
        <v>31</v>
      </c>
      <c r="E756" t="s">
        <v>32</v>
      </c>
      <c r="F756" t="s">
        <v>52</v>
      </c>
      <c r="G756" t="s">
        <v>84</v>
      </c>
      <c r="H756">
        <v>24.6</v>
      </c>
      <c r="I756">
        <v>13</v>
      </c>
      <c r="J756">
        <v>25.5</v>
      </c>
      <c r="K756" t="s">
        <v>1575</v>
      </c>
      <c r="L756" t="s">
        <v>1576</v>
      </c>
      <c r="M756" t="s">
        <v>1599</v>
      </c>
      <c r="N756" t="s">
        <v>752</v>
      </c>
    </row>
    <row r="757" spans="1:14" x14ac:dyDescent="0.25">
      <c r="A757">
        <v>756</v>
      </c>
      <c r="B757" t="s">
        <v>753</v>
      </c>
      <c r="C757" t="s">
        <v>1602</v>
      </c>
      <c r="D757" t="s">
        <v>31</v>
      </c>
      <c r="E757" t="s">
        <v>32</v>
      </c>
      <c r="F757" t="s">
        <v>52</v>
      </c>
      <c r="G757" t="s">
        <v>84</v>
      </c>
      <c r="H757">
        <v>25</v>
      </c>
      <c r="I757">
        <v>13.75</v>
      </c>
      <c r="J757">
        <v>29.9</v>
      </c>
      <c r="K757" t="s">
        <v>1575</v>
      </c>
      <c r="L757" t="s">
        <v>1576</v>
      </c>
      <c r="M757" t="s">
        <v>1601</v>
      </c>
      <c r="N757" t="s">
        <v>752</v>
      </c>
    </row>
    <row r="758" spans="1:14" x14ac:dyDescent="0.25">
      <c r="A758">
        <v>757</v>
      </c>
      <c r="B758" t="s">
        <v>753</v>
      </c>
      <c r="C758" t="s">
        <v>1604</v>
      </c>
      <c r="D758" t="s">
        <v>31</v>
      </c>
      <c r="E758" t="s">
        <v>32</v>
      </c>
      <c r="F758" t="s">
        <v>52</v>
      </c>
      <c r="G758" t="s">
        <v>84</v>
      </c>
      <c r="H758">
        <v>16.8</v>
      </c>
      <c r="I758">
        <v>12.83</v>
      </c>
      <c r="J758">
        <v>27.9</v>
      </c>
      <c r="K758" t="s">
        <v>1575</v>
      </c>
      <c r="L758" t="s">
        <v>1576</v>
      </c>
      <c r="M758" t="s">
        <v>1603</v>
      </c>
      <c r="N758" t="s">
        <v>752</v>
      </c>
    </row>
    <row r="759" spans="1:14" x14ac:dyDescent="0.25">
      <c r="A759">
        <v>758</v>
      </c>
      <c r="B759" t="s">
        <v>753</v>
      </c>
      <c r="C759" t="s">
        <v>1606</v>
      </c>
      <c r="D759" t="s">
        <v>31</v>
      </c>
      <c r="E759" t="s">
        <v>32</v>
      </c>
      <c r="F759" t="s">
        <v>52</v>
      </c>
      <c r="G759" t="s">
        <v>84</v>
      </c>
      <c r="H759">
        <v>15</v>
      </c>
      <c r="I759">
        <v>12.83</v>
      </c>
      <c r="J759">
        <v>27.9</v>
      </c>
      <c r="K759" t="s">
        <v>1575</v>
      </c>
      <c r="L759" t="s">
        <v>1576</v>
      </c>
      <c r="M759" t="s">
        <v>1605</v>
      </c>
      <c r="N759" t="s">
        <v>752</v>
      </c>
    </row>
    <row r="760" spans="1:14" x14ac:dyDescent="0.25">
      <c r="A760">
        <v>759</v>
      </c>
      <c r="B760" t="s">
        <v>753</v>
      </c>
      <c r="C760" t="s">
        <v>1608</v>
      </c>
      <c r="D760" t="s">
        <v>31</v>
      </c>
      <c r="E760" t="s">
        <v>32</v>
      </c>
      <c r="F760" t="s">
        <v>52</v>
      </c>
      <c r="G760" t="s">
        <v>84</v>
      </c>
      <c r="H760">
        <v>19</v>
      </c>
      <c r="I760">
        <v>6.07</v>
      </c>
      <c r="J760">
        <v>11.9</v>
      </c>
      <c r="K760" t="s">
        <v>1575</v>
      </c>
      <c r="L760" t="s">
        <v>1576</v>
      </c>
      <c r="M760" t="s">
        <v>1607</v>
      </c>
      <c r="N760" t="s">
        <v>752</v>
      </c>
    </row>
    <row r="761" spans="1:14" x14ac:dyDescent="0.25">
      <c r="A761">
        <v>760</v>
      </c>
      <c r="B761" t="s">
        <v>753</v>
      </c>
      <c r="C761" t="s">
        <v>1610</v>
      </c>
      <c r="D761" t="s">
        <v>31</v>
      </c>
      <c r="E761" t="s">
        <v>32</v>
      </c>
      <c r="F761" t="s">
        <v>52</v>
      </c>
      <c r="G761" t="s">
        <v>84</v>
      </c>
      <c r="H761">
        <v>7</v>
      </c>
      <c r="I761">
        <v>7.09</v>
      </c>
      <c r="J761">
        <v>13.9</v>
      </c>
      <c r="K761" t="s">
        <v>1575</v>
      </c>
      <c r="L761" t="s">
        <v>1576</v>
      </c>
      <c r="M761" t="s">
        <v>1609</v>
      </c>
      <c r="N761" t="s">
        <v>752</v>
      </c>
    </row>
    <row r="762" spans="1:14" x14ac:dyDescent="0.25">
      <c r="A762">
        <v>761</v>
      </c>
      <c r="B762" t="s">
        <v>753</v>
      </c>
      <c r="C762" t="s">
        <v>1612</v>
      </c>
      <c r="D762" t="s">
        <v>31</v>
      </c>
      <c r="E762" t="s">
        <v>32</v>
      </c>
      <c r="F762" t="s">
        <v>52</v>
      </c>
      <c r="G762" t="s">
        <v>84</v>
      </c>
      <c r="H762">
        <v>23</v>
      </c>
      <c r="I762">
        <v>8.6199999999999992</v>
      </c>
      <c r="J762">
        <v>16.899999999999999</v>
      </c>
      <c r="K762" t="s">
        <v>1575</v>
      </c>
      <c r="L762" t="s">
        <v>1576</v>
      </c>
      <c r="M762" t="s">
        <v>1611</v>
      </c>
      <c r="N762" t="s">
        <v>752</v>
      </c>
    </row>
    <row r="763" spans="1:14" x14ac:dyDescent="0.25">
      <c r="A763">
        <v>762</v>
      </c>
      <c r="B763" t="s">
        <v>753</v>
      </c>
      <c r="C763" t="s">
        <v>1614</v>
      </c>
      <c r="D763" t="s">
        <v>31</v>
      </c>
      <c r="E763" t="s">
        <v>32</v>
      </c>
      <c r="F763" t="s">
        <v>52</v>
      </c>
      <c r="G763" t="s">
        <v>84</v>
      </c>
      <c r="H763">
        <v>16.8</v>
      </c>
      <c r="I763">
        <v>11.23</v>
      </c>
      <c r="J763">
        <v>33.9</v>
      </c>
      <c r="K763" t="s">
        <v>1575</v>
      </c>
      <c r="L763" t="s">
        <v>1576</v>
      </c>
      <c r="M763" t="s">
        <v>1613</v>
      </c>
      <c r="N763" t="s">
        <v>752</v>
      </c>
    </row>
    <row r="764" spans="1:14" x14ac:dyDescent="0.25">
      <c r="A764">
        <v>763</v>
      </c>
      <c r="B764" t="s">
        <v>753</v>
      </c>
      <c r="C764" t="s">
        <v>1616</v>
      </c>
      <c r="D764" t="s">
        <v>31</v>
      </c>
      <c r="E764" t="s">
        <v>32</v>
      </c>
      <c r="F764" t="s">
        <v>52</v>
      </c>
      <c r="G764" t="s">
        <v>84</v>
      </c>
      <c r="H764">
        <v>8.4</v>
      </c>
      <c r="I764">
        <v>10.99</v>
      </c>
      <c r="J764">
        <v>23.9</v>
      </c>
      <c r="K764" t="s">
        <v>1575</v>
      </c>
      <c r="L764" t="s">
        <v>1576</v>
      </c>
      <c r="M764" t="s">
        <v>1615</v>
      </c>
      <c r="N764" t="s">
        <v>752</v>
      </c>
    </row>
    <row r="765" spans="1:14" x14ac:dyDescent="0.25">
      <c r="A765">
        <v>764</v>
      </c>
      <c r="B765" t="s">
        <v>753</v>
      </c>
      <c r="C765" t="s">
        <v>1618</v>
      </c>
      <c r="D765" t="s">
        <v>31</v>
      </c>
      <c r="E765" t="s">
        <v>32</v>
      </c>
      <c r="F765" t="s">
        <v>52</v>
      </c>
      <c r="G765" t="s">
        <v>84</v>
      </c>
      <c r="H765">
        <v>12</v>
      </c>
      <c r="I765">
        <v>13.22</v>
      </c>
      <c r="J765">
        <v>39.9</v>
      </c>
      <c r="K765" t="s">
        <v>1575</v>
      </c>
      <c r="L765" t="s">
        <v>1576</v>
      </c>
      <c r="M765" t="s">
        <v>1617</v>
      </c>
      <c r="N765" t="s">
        <v>752</v>
      </c>
    </row>
    <row r="766" spans="1:14" x14ac:dyDescent="0.25">
      <c r="A766">
        <v>765</v>
      </c>
      <c r="B766" t="s">
        <v>753</v>
      </c>
      <c r="C766" t="s">
        <v>1620</v>
      </c>
      <c r="D766" t="s">
        <v>31</v>
      </c>
      <c r="E766" t="s">
        <v>32</v>
      </c>
      <c r="F766" t="s">
        <v>52</v>
      </c>
      <c r="G766" t="s">
        <v>84</v>
      </c>
      <c r="H766">
        <v>24</v>
      </c>
      <c r="I766">
        <v>15.27</v>
      </c>
      <c r="J766">
        <v>29.95</v>
      </c>
      <c r="K766" t="s">
        <v>1575</v>
      </c>
      <c r="L766" t="s">
        <v>1576</v>
      </c>
      <c r="M766" t="s">
        <v>1619</v>
      </c>
      <c r="N766" t="s">
        <v>752</v>
      </c>
    </row>
    <row r="767" spans="1:14" x14ac:dyDescent="0.25">
      <c r="A767">
        <v>766</v>
      </c>
      <c r="B767" t="s">
        <v>753</v>
      </c>
      <c r="C767" t="s">
        <v>1622</v>
      </c>
      <c r="D767" t="s">
        <v>31</v>
      </c>
      <c r="E767" t="s">
        <v>32</v>
      </c>
      <c r="F767" t="s">
        <v>52</v>
      </c>
      <c r="G767" t="s">
        <v>84</v>
      </c>
      <c r="H767">
        <v>12.6</v>
      </c>
      <c r="I767">
        <v>10.15</v>
      </c>
      <c r="J767">
        <v>19.899999999999999</v>
      </c>
      <c r="K767" t="s">
        <v>1575</v>
      </c>
      <c r="L767" t="s">
        <v>1576</v>
      </c>
      <c r="M767" t="s">
        <v>1621</v>
      </c>
      <c r="N767" t="s">
        <v>752</v>
      </c>
    </row>
    <row r="768" spans="1:14" x14ac:dyDescent="0.25">
      <c r="A768">
        <v>767</v>
      </c>
      <c r="B768" t="s">
        <v>753</v>
      </c>
      <c r="C768" t="s">
        <v>1624</v>
      </c>
      <c r="D768" t="s">
        <v>31</v>
      </c>
      <c r="E768" t="s">
        <v>32</v>
      </c>
      <c r="F768" t="s">
        <v>52</v>
      </c>
      <c r="G768" t="s">
        <v>84</v>
      </c>
      <c r="H768">
        <v>13.03</v>
      </c>
      <c r="I768">
        <v>7.9</v>
      </c>
      <c r="J768">
        <v>15.5</v>
      </c>
      <c r="K768" t="s">
        <v>1575</v>
      </c>
      <c r="L768" t="s">
        <v>1576</v>
      </c>
      <c r="M768" t="s">
        <v>1623</v>
      </c>
      <c r="N768" t="s">
        <v>752</v>
      </c>
    </row>
    <row r="769" spans="1:14" x14ac:dyDescent="0.25">
      <c r="A769">
        <v>768</v>
      </c>
      <c r="B769" t="s">
        <v>753</v>
      </c>
      <c r="C769" t="s">
        <v>1626</v>
      </c>
      <c r="D769" t="s">
        <v>31</v>
      </c>
      <c r="E769" t="s">
        <v>32</v>
      </c>
      <c r="F769" t="s">
        <v>52</v>
      </c>
      <c r="G769" t="s">
        <v>84</v>
      </c>
      <c r="H769">
        <v>15.6</v>
      </c>
      <c r="I769">
        <v>9.1300000000000008</v>
      </c>
      <c r="J769">
        <v>17.899999999999999</v>
      </c>
      <c r="K769" t="s">
        <v>1575</v>
      </c>
      <c r="L769" t="s">
        <v>1576</v>
      </c>
      <c r="M769" t="s">
        <v>1625</v>
      </c>
      <c r="N769" t="s">
        <v>752</v>
      </c>
    </row>
    <row r="770" spans="1:14" x14ac:dyDescent="0.25">
      <c r="A770">
        <v>769</v>
      </c>
      <c r="B770" t="s">
        <v>753</v>
      </c>
      <c r="C770" t="s">
        <v>1628</v>
      </c>
      <c r="D770" t="s">
        <v>31</v>
      </c>
      <c r="E770" t="s">
        <v>32</v>
      </c>
      <c r="F770" t="s">
        <v>52</v>
      </c>
      <c r="G770" t="s">
        <v>84</v>
      </c>
      <c r="H770">
        <v>12</v>
      </c>
      <c r="I770">
        <v>11.68</v>
      </c>
      <c r="J770">
        <v>22.9</v>
      </c>
      <c r="K770" t="s">
        <v>1575</v>
      </c>
      <c r="L770" t="s">
        <v>1576</v>
      </c>
      <c r="M770" t="s">
        <v>1627</v>
      </c>
      <c r="N770" t="s">
        <v>752</v>
      </c>
    </row>
    <row r="771" spans="1:14" x14ac:dyDescent="0.25">
      <c r="A771">
        <v>770</v>
      </c>
      <c r="B771" t="s">
        <v>753</v>
      </c>
      <c r="C771" t="s">
        <v>1630</v>
      </c>
      <c r="D771" t="s">
        <v>31</v>
      </c>
      <c r="E771" t="s">
        <v>32</v>
      </c>
      <c r="F771" t="s">
        <v>52</v>
      </c>
      <c r="G771" t="s">
        <v>84</v>
      </c>
      <c r="H771">
        <v>12.3</v>
      </c>
      <c r="I771">
        <v>26.97</v>
      </c>
      <c r="J771">
        <v>52.9</v>
      </c>
      <c r="K771" t="s">
        <v>1575</v>
      </c>
      <c r="L771" t="s">
        <v>1576</v>
      </c>
      <c r="M771" t="s">
        <v>1629</v>
      </c>
      <c r="N771" t="s">
        <v>752</v>
      </c>
    </row>
    <row r="772" spans="1:14" x14ac:dyDescent="0.25">
      <c r="A772">
        <v>771</v>
      </c>
      <c r="B772" t="s">
        <v>753</v>
      </c>
      <c r="C772" t="s">
        <v>1632</v>
      </c>
      <c r="D772" t="s">
        <v>31</v>
      </c>
      <c r="E772" t="s">
        <v>32</v>
      </c>
      <c r="F772" t="s">
        <v>52</v>
      </c>
      <c r="G772" t="s">
        <v>84</v>
      </c>
      <c r="H772">
        <v>28</v>
      </c>
      <c r="I772">
        <v>8.11</v>
      </c>
      <c r="J772">
        <v>15.9</v>
      </c>
      <c r="K772" t="s">
        <v>1575</v>
      </c>
      <c r="L772" t="s">
        <v>1576</v>
      </c>
      <c r="M772" t="s">
        <v>1631</v>
      </c>
      <c r="N772" t="s">
        <v>752</v>
      </c>
    </row>
    <row r="773" spans="1:14" x14ac:dyDescent="0.25">
      <c r="A773">
        <v>772</v>
      </c>
      <c r="B773" t="s">
        <v>753</v>
      </c>
      <c r="C773" t="s">
        <v>1634</v>
      </c>
      <c r="D773" t="s">
        <v>31</v>
      </c>
      <c r="E773" t="s">
        <v>32</v>
      </c>
      <c r="F773" t="s">
        <v>52</v>
      </c>
      <c r="G773" t="s">
        <v>84</v>
      </c>
      <c r="H773">
        <v>23.6</v>
      </c>
      <c r="I773">
        <v>6.07</v>
      </c>
      <c r="J773">
        <v>11.9</v>
      </c>
      <c r="K773" t="s">
        <v>1575</v>
      </c>
      <c r="L773" t="s">
        <v>1576</v>
      </c>
      <c r="M773" t="s">
        <v>1633</v>
      </c>
      <c r="N773" t="s">
        <v>752</v>
      </c>
    </row>
    <row r="774" spans="1:14" x14ac:dyDescent="0.25">
      <c r="A774">
        <v>773</v>
      </c>
      <c r="B774" t="s">
        <v>753</v>
      </c>
      <c r="C774" t="s">
        <v>1636</v>
      </c>
      <c r="D774" t="s">
        <v>31</v>
      </c>
      <c r="E774" t="s">
        <v>32</v>
      </c>
      <c r="F774" t="s">
        <v>41</v>
      </c>
      <c r="G774" t="s">
        <v>84</v>
      </c>
      <c r="H774">
        <v>23</v>
      </c>
      <c r="I774">
        <v>8.11</v>
      </c>
      <c r="J774">
        <v>15.9</v>
      </c>
      <c r="K774" t="s">
        <v>1575</v>
      </c>
      <c r="L774" t="s">
        <v>1576</v>
      </c>
      <c r="M774" t="s">
        <v>1635</v>
      </c>
      <c r="N774" t="s">
        <v>752</v>
      </c>
    </row>
    <row r="775" spans="1:14" x14ac:dyDescent="0.25">
      <c r="A775">
        <v>774</v>
      </c>
      <c r="B775" t="s">
        <v>753</v>
      </c>
      <c r="C775" t="s">
        <v>1638</v>
      </c>
      <c r="D775" t="s">
        <v>31</v>
      </c>
      <c r="E775" t="s">
        <v>32</v>
      </c>
      <c r="F775" t="s">
        <v>41</v>
      </c>
      <c r="G775" t="s">
        <v>84</v>
      </c>
      <c r="H775">
        <v>17.5</v>
      </c>
      <c r="I775">
        <v>7.9</v>
      </c>
      <c r="J775">
        <v>15.5</v>
      </c>
      <c r="K775" t="s">
        <v>1575</v>
      </c>
      <c r="L775" t="s">
        <v>1576</v>
      </c>
      <c r="M775" t="s">
        <v>1637</v>
      </c>
      <c r="N775" t="s">
        <v>752</v>
      </c>
    </row>
    <row r="776" spans="1:14" x14ac:dyDescent="0.25">
      <c r="A776">
        <v>775</v>
      </c>
      <c r="B776" t="s">
        <v>753</v>
      </c>
      <c r="C776" t="s">
        <v>1640</v>
      </c>
      <c r="D776" t="s">
        <v>31</v>
      </c>
      <c r="E776" t="s">
        <v>32</v>
      </c>
      <c r="F776" t="s">
        <v>41</v>
      </c>
      <c r="G776" t="s">
        <v>84</v>
      </c>
      <c r="H776">
        <v>16</v>
      </c>
      <c r="I776">
        <v>5.29</v>
      </c>
      <c r="J776">
        <v>11.5</v>
      </c>
      <c r="K776" t="s">
        <v>1575</v>
      </c>
      <c r="L776" t="s">
        <v>1576</v>
      </c>
      <c r="M776" t="s">
        <v>1639</v>
      </c>
      <c r="N776" t="s">
        <v>752</v>
      </c>
    </row>
    <row r="777" spans="1:14" x14ac:dyDescent="0.25">
      <c r="A777">
        <v>776</v>
      </c>
      <c r="B777" t="s">
        <v>753</v>
      </c>
      <c r="C777" t="s">
        <v>1642</v>
      </c>
      <c r="D777" t="s">
        <v>31</v>
      </c>
      <c r="E777" t="s">
        <v>32</v>
      </c>
      <c r="F777" t="s">
        <v>41</v>
      </c>
      <c r="G777" t="s">
        <v>84</v>
      </c>
      <c r="H777">
        <v>17</v>
      </c>
      <c r="I777">
        <v>10.99</v>
      </c>
      <c r="J777">
        <v>23.9</v>
      </c>
      <c r="K777" t="s">
        <v>1575</v>
      </c>
      <c r="L777" t="s">
        <v>1576</v>
      </c>
      <c r="M777" t="s">
        <v>1641</v>
      </c>
      <c r="N777" t="s">
        <v>752</v>
      </c>
    </row>
    <row r="778" spans="1:14" x14ac:dyDescent="0.25">
      <c r="A778">
        <v>777</v>
      </c>
      <c r="B778" t="s">
        <v>753</v>
      </c>
      <c r="C778" t="s">
        <v>1644</v>
      </c>
      <c r="D778" t="s">
        <v>31</v>
      </c>
      <c r="E778" t="s">
        <v>32</v>
      </c>
      <c r="F778" t="s">
        <v>41</v>
      </c>
      <c r="G778" t="s">
        <v>84</v>
      </c>
      <c r="H778">
        <v>21</v>
      </c>
      <c r="I778">
        <v>7.09</v>
      </c>
      <c r="J778">
        <v>13.9</v>
      </c>
      <c r="K778" t="s">
        <v>1575</v>
      </c>
      <c r="L778" t="s">
        <v>1576</v>
      </c>
      <c r="M778" t="s">
        <v>1643</v>
      </c>
      <c r="N778" t="s">
        <v>752</v>
      </c>
    </row>
    <row r="779" spans="1:14" x14ac:dyDescent="0.25">
      <c r="A779">
        <v>778</v>
      </c>
      <c r="B779" t="s">
        <v>753</v>
      </c>
      <c r="C779" t="s">
        <v>1646</v>
      </c>
      <c r="D779" t="s">
        <v>31</v>
      </c>
      <c r="E779" t="s">
        <v>32</v>
      </c>
      <c r="F779" t="s">
        <v>44</v>
      </c>
      <c r="G779" t="s">
        <v>84</v>
      </c>
      <c r="H779">
        <v>22.7</v>
      </c>
      <c r="I779">
        <v>6.6</v>
      </c>
      <c r="J779">
        <v>12.95</v>
      </c>
      <c r="K779" t="s">
        <v>1575</v>
      </c>
      <c r="L779" t="s">
        <v>1576</v>
      </c>
      <c r="M779" t="s">
        <v>1645</v>
      </c>
      <c r="N779" t="s">
        <v>752</v>
      </c>
    </row>
    <row r="780" spans="1:14" x14ac:dyDescent="0.25">
      <c r="A780">
        <v>779</v>
      </c>
      <c r="B780" t="s">
        <v>753</v>
      </c>
      <c r="C780" t="s">
        <v>1648</v>
      </c>
      <c r="D780" t="s">
        <v>31</v>
      </c>
      <c r="E780" t="s">
        <v>32</v>
      </c>
      <c r="F780" t="s">
        <v>44</v>
      </c>
      <c r="G780" t="s">
        <v>84</v>
      </c>
      <c r="H780">
        <v>19.7</v>
      </c>
      <c r="I780">
        <v>20.34</v>
      </c>
      <c r="J780">
        <v>39.9</v>
      </c>
      <c r="K780" t="s">
        <v>1575</v>
      </c>
      <c r="L780" t="s">
        <v>1576</v>
      </c>
      <c r="M780" t="s">
        <v>1647</v>
      </c>
      <c r="N780" t="s">
        <v>752</v>
      </c>
    </row>
    <row r="781" spans="1:14" x14ac:dyDescent="0.25">
      <c r="A781">
        <v>780</v>
      </c>
      <c r="B781" t="s">
        <v>753</v>
      </c>
      <c r="C781" t="s">
        <v>1650</v>
      </c>
      <c r="D781" t="s">
        <v>31</v>
      </c>
      <c r="E781" t="s">
        <v>32</v>
      </c>
      <c r="F781" t="s">
        <v>44</v>
      </c>
      <c r="G781" t="s">
        <v>84</v>
      </c>
      <c r="H781">
        <v>7.7</v>
      </c>
      <c r="I781">
        <v>9.17</v>
      </c>
      <c r="J781">
        <v>19.95</v>
      </c>
      <c r="K781" t="s">
        <v>1575</v>
      </c>
      <c r="L781" t="s">
        <v>1576</v>
      </c>
      <c r="M781" t="s">
        <v>1649</v>
      </c>
      <c r="N781" t="s">
        <v>752</v>
      </c>
    </row>
    <row r="782" spans="1:14" x14ac:dyDescent="0.25">
      <c r="A782">
        <v>781</v>
      </c>
      <c r="B782" t="s">
        <v>753</v>
      </c>
      <c r="C782" t="s">
        <v>1652</v>
      </c>
      <c r="D782" t="s">
        <v>31</v>
      </c>
      <c r="E782" t="s">
        <v>32</v>
      </c>
      <c r="F782" t="s">
        <v>44</v>
      </c>
      <c r="G782" t="s">
        <v>84</v>
      </c>
      <c r="H782">
        <v>20.5</v>
      </c>
      <c r="I782">
        <v>7.59</v>
      </c>
      <c r="J782">
        <v>16.5</v>
      </c>
      <c r="K782" t="s">
        <v>1575</v>
      </c>
      <c r="L782" t="s">
        <v>1576</v>
      </c>
      <c r="M782" t="s">
        <v>1651</v>
      </c>
      <c r="N782" t="s">
        <v>752</v>
      </c>
    </row>
    <row r="783" spans="1:14" x14ac:dyDescent="0.25">
      <c r="A783">
        <v>782</v>
      </c>
      <c r="B783" t="s">
        <v>753</v>
      </c>
      <c r="C783" t="s">
        <v>1654</v>
      </c>
      <c r="D783" t="s">
        <v>31</v>
      </c>
      <c r="E783" t="s">
        <v>32</v>
      </c>
      <c r="F783" t="s">
        <v>44</v>
      </c>
      <c r="G783" t="s">
        <v>84</v>
      </c>
      <c r="H783">
        <v>16</v>
      </c>
      <c r="I783">
        <v>6.6</v>
      </c>
      <c r="J783">
        <v>12.95</v>
      </c>
      <c r="K783" t="s">
        <v>1575</v>
      </c>
      <c r="L783" t="s">
        <v>1576</v>
      </c>
      <c r="M783" t="s">
        <v>1653</v>
      </c>
      <c r="N783" t="s">
        <v>752</v>
      </c>
    </row>
    <row r="784" spans="1:14" x14ac:dyDescent="0.25">
      <c r="A784">
        <v>783</v>
      </c>
      <c r="B784" t="s">
        <v>753</v>
      </c>
      <c r="C784" t="s">
        <v>1656</v>
      </c>
      <c r="D784" t="s">
        <v>31</v>
      </c>
      <c r="E784" t="s">
        <v>32</v>
      </c>
      <c r="F784" t="s">
        <v>44</v>
      </c>
      <c r="G784" t="s">
        <v>84</v>
      </c>
      <c r="H784">
        <v>8.4</v>
      </c>
      <c r="I784">
        <v>6.88</v>
      </c>
      <c r="J784">
        <v>13.5</v>
      </c>
      <c r="K784" t="s">
        <v>1575</v>
      </c>
      <c r="L784" t="s">
        <v>1576</v>
      </c>
      <c r="M784" t="s">
        <v>1655</v>
      </c>
      <c r="N784" t="s">
        <v>752</v>
      </c>
    </row>
    <row r="785" spans="1:14" x14ac:dyDescent="0.25">
      <c r="A785">
        <v>784</v>
      </c>
      <c r="B785" t="s">
        <v>753</v>
      </c>
      <c r="C785" t="s">
        <v>1658</v>
      </c>
      <c r="D785" t="s">
        <v>31</v>
      </c>
      <c r="E785" t="s">
        <v>32</v>
      </c>
      <c r="F785" t="s">
        <v>44</v>
      </c>
      <c r="G785" t="s">
        <v>84</v>
      </c>
      <c r="H785">
        <v>12.6</v>
      </c>
      <c r="I785">
        <v>7.59</v>
      </c>
      <c r="J785">
        <v>16.5</v>
      </c>
      <c r="K785" t="s">
        <v>1575</v>
      </c>
      <c r="L785" t="s">
        <v>1576</v>
      </c>
      <c r="M785" t="s">
        <v>1657</v>
      </c>
      <c r="N785" t="s">
        <v>752</v>
      </c>
    </row>
    <row r="786" spans="1:14" x14ac:dyDescent="0.25">
      <c r="A786">
        <v>785</v>
      </c>
      <c r="B786" t="s">
        <v>753</v>
      </c>
      <c r="C786" t="s">
        <v>1660</v>
      </c>
      <c r="D786" t="s">
        <v>31</v>
      </c>
      <c r="E786" t="s">
        <v>32</v>
      </c>
      <c r="F786" t="s">
        <v>44</v>
      </c>
      <c r="G786" t="s">
        <v>84</v>
      </c>
      <c r="H786">
        <v>13.03</v>
      </c>
      <c r="I786">
        <v>4.37</v>
      </c>
      <c r="J786">
        <v>9.5</v>
      </c>
      <c r="K786" t="s">
        <v>1575</v>
      </c>
      <c r="L786" t="s">
        <v>1576</v>
      </c>
      <c r="M786" t="s">
        <v>1659</v>
      </c>
      <c r="N786" t="s">
        <v>752</v>
      </c>
    </row>
    <row r="787" spans="1:14" x14ac:dyDescent="0.25">
      <c r="A787">
        <v>786</v>
      </c>
      <c r="B787" t="s">
        <v>753</v>
      </c>
      <c r="C787" t="s">
        <v>1662</v>
      </c>
      <c r="D787" t="s">
        <v>31</v>
      </c>
      <c r="E787" t="s">
        <v>32</v>
      </c>
      <c r="F787" t="s">
        <v>44</v>
      </c>
      <c r="G787" t="s">
        <v>84</v>
      </c>
      <c r="H787">
        <v>16</v>
      </c>
      <c r="I787">
        <v>5.86</v>
      </c>
      <c r="J787">
        <v>11.5</v>
      </c>
      <c r="K787" t="s">
        <v>1575</v>
      </c>
      <c r="L787" t="s">
        <v>1576</v>
      </c>
      <c r="M787" t="s">
        <v>1661</v>
      </c>
      <c r="N787" t="s">
        <v>752</v>
      </c>
    </row>
    <row r="788" spans="1:14" x14ac:dyDescent="0.25">
      <c r="A788">
        <v>787</v>
      </c>
      <c r="B788" t="s">
        <v>753</v>
      </c>
      <c r="C788" t="s">
        <v>1664</v>
      </c>
      <c r="D788" t="s">
        <v>31</v>
      </c>
      <c r="E788" t="s">
        <v>32</v>
      </c>
      <c r="F788" t="s">
        <v>44</v>
      </c>
      <c r="G788" t="s">
        <v>84</v>
      </c>
      <c r="H788">
        <v>13</v>
      </c>
      <c r="I788">
        <v>4.84</v>
      </c>
      <c r="J788">
        <v>9.5</v>
      </c>
      <c r="K788" t="s">
        <v>1575</v>
      </c>
      <c r="L788" t="s">
        <v>1576</v>
      </c>
      <c r="M788" t="s">
        <v>1663</v>
      </c>
      <c r="N788" t="s">
        <v>752</v>
      </c>
    </row>
    <row r="789" spans="1:14" x14ac:dyDescent="0.25">
      <c r="A789">
        <v>788</v>
      </c>
      <c r="B789" t="s">
        <v>753</v>
      </c>
      <c r="C789" t="s">
        <v>1666</v>
      </c>
      <c r="D789" t="s">
        <v>31</v>
      </c>
      <c r="E789" t="s">
        <v>32</v>
      </c>
      <c r="F789" t="s">
        <v>44</v>
      </c>
      <c r="G789" t="s">
        <v>84</v>
      </c>
      <c r="H789">
        <v>12.3</v>
      </c>
      <c r="I789">
        <v>5.29</v>
      </c>
      <c r="J789">
        <v>11.5</v>
      </c>
      <c r="K789" t="s">
        <v>1575</v>
      </c>
      <c r="L789" t="s">
        <v>1576</v>
      </c>
      <c r="M789" t="s">
        <v>1665</v>
      </c>
      <c r="N789" t="s">
        <v>752</v>
      </c>
    </row>
    <row r="790" spans="1:14" x14ac:dyDescent="0.25">
      <c r="A790">
        <v>789</v>
      </c>
      <c r="B790" t="s">
        <v>753</v>
      </c>
      <c r="C790" t="s">
        <v>1668</v>
      </c>
      <c r="D790" t="s">
        <v>31</v>
      </c>
      <c r="E790" t="s">
        <v>32</v>
      </c>
      <c r="F790" t="s">
        <v>44</v>
      </c>
      <c r="G790" t="s">
        <v>84</v>
      </c>
      <c r="H790">
        <v>28.3</v>
      </c>
      <c r="I790">
        <v>15.24</v>
      </c>
      <c r="J790">
        <v>29.9</v>
      </c>
      <c r="K790" t="s">
        <v>1575</v>
      </c>
      <c r="L790" t="s">
        <v>1576</v>
      </c>
      <c r="M790" t="s">
        <v>1667</v>
      </c>
      <c r="N790" t="s">
        <v>752</v>
      </c>
    </row>
    <row r="791" spans="1:14" x14ac:dyDescent="0.25">
      <c r="A791">
        <v>790</v>
      </c>
      <c r="B791" t="s">
        <v>753</v>
      </c>
      <c r="C791" t="s">
        <v>1670</v>
      </c>
      <c r="D791" t="s">
        <v>31</v>
      </c>
      <c r="E791" t="s">
        <v>32</v>
      </c>
      <c r="F791" t="s">
        <v>44</v>
      </c>
      <c r="G791" t="s">
        <v>84</v>
      </c>
      <c r="H791">
        <v>29</v>
      </c>
      <c r="I791">
        <v>13</v>
      </c>
      <c r="J791">
        <v>25.5</v>
      </c>
      <c r="K791" t="s">
        <v>1575</v>
      </c>
      <c r="L791" t="s">
        <v>1576</v>
      </c>
      <c r="M791" t="s">
        <v>1669</v>
      </c>
      <c r="N791" t="s">
        <v>752</v>
      </c>
    </row>
    <row r="792" spans="1:14" x14ac:dyDescent="0.25">
      <c r="A792">
        <v>791</v>
      </c>
      <c r="B792" t="s">
        <v>753</v>
      </c>
      <c r="C792" t="s">
        <v>1672</v>
      </c>
      <c r="D792" t="s">
        <v>31</v>
      </c>
      <c r="E792" t="s">
        <v>32</v>
      </c>
      <c r="F792" t="s">
        <v>44</v>
      </c>
      <c r="G792" t="s">
        <v>84</v>
      </c>
      <c r="H792">
        <v>29</v>
      </c>
      <c r="I792">
        <v>13.75</v>
      </c>
      <c r="J792">
        <v>29.9</v>
      </c>
      <c r="K792" t="s">
        <v>1575</v>
      </c>
      <c r="L792" t="s">
        <v>1576</v>
      </c>
      <c r="M792" t="s">
        <v>1671</v>
      </c>
      <c r="N792" t="s">
        <v>752</v>
      </c>
    </row>
    <row r="793" spans="1:14" x14ac:dyDescent="0.25">
      <c r="A793">
        <v>792</v>
      </c>
      <c r="B793" t="s">
        <v>753</v>
      </c>
      <c r="C793" t="s">
        <v>1674</v>
      </c>
      <c r="D793" t="s">
        <v>31</v>
      </c>
      <c r="E793" t="s">
        <v>32</v>
      </c>
      <c r="F793" t="s">
        <v>44</v>
      </c>
      <c r="G793" t="s">
        <v>84</v>
      </c>
      <c r="H793">
        <v>19.600000000000001</v>
      </c>
      <c r="I793">
        <v>12.83</v>
      </c>
      <c r="J793">
        <v>27.9</v>
      </c>
      <c r="K793" t="s">
        <v>1575</v>
      </c>
      <c r="L793" t="s">
        <v>1576</v>
      </c>
      <c r="M793" t="s">
        <v>1673</v>
      </c>
      <c r="N793" t="s">
        <v>752</v>
      </c>
    </row>
    <row r="794" spans="1:14" x14ac:dyDescent="0.25">
      <c r="A794">
        <v>793</v>
      </c>
      <c r="B794" t="s">
        <v>753</v>
      </c>
      <c r="C794" t="s">
        <v>1676</v>
      </c>
      <c r="D794" t="s">
        <v>31</v>
      </c>
      <c r="E794" t="s">
        <v>32</v>
      </c>
      <c r="F794" t="s">
        <v>44</v>
      </c>
      <c r="G794" t="s">
        <v>84</v>
      </c>
      <c r="H794">
        <v>3.7</v>
      </c>
      <c r="I794">
        <v>12.83</v>
      </c>
      <c r="J794">
        <v>27.9</v>
      </c>
      <c r="K794" t="s">
        <v>1575</v>
      </c>
      <c r="L794" t="s">
        <v>1576</v>
      </c>
      <c r="M794" t="s">
        <v>1675</v>
      </c>
      <c r="N794" t="s">
        <v>752</v>
      </c>
    </row>
    <row r="795" spans="1:14" x14ac:dyDescent="0.25">
      <c r="A795">
        <v>794</v>
      </c>
      <c r="B795" t="s">
        <v>753</v>
      </c>
      <c r="C795" t="s">
        <v>1678</v>
      </c>
      <c r="D795" t="s">
        <v>31</v>
      </c>
      <c r="E795" t="s">
        <v>32</v>
      </c>
      <c r="F795" t="s">
        <v>44</v>
      </c>
      <c r="G795" t="s">
        <v>84</v>
      </c>
      <c r="H795">
        <v>13.4</v>
      </c>
      <c r="I795">
        <v>6.07</v>
      </c>
      <c r="J795">
        <v>11.9</v>
      </c>
      <c r="K795" t="s">
        <v>1575</v>
      </c>
      <c r="L795" t="s">
        <v>1576</v>
      </c>
      <c r="M795" t="s">
        <v>1677</v>
      </c>
      <c r="N795" t="s">
        <v>752</v>
      </c>
    </row>
    <row r="796" spans="1:14" x14ac:dyDescent="0.25">
      <c r="A796">
        <v>795</v>
      </c>
      <c r="B796" t="s">
        <v>753</v>
      </c>
      <c r="C796" t="s">
        <v>1680</v>
      </c>
      <c r="D796" t="s">
        <v>31</v>
      </c>
      <c r="E796" t="s">
        <v>32</v>
      </c>
      <c r="F796" t="s">
        <v>44</v>
      </c>
      <c r="G796" t="s">
        <v>84</v>
      </c>
      <c r="H796">
        <v>7.7</v>
      </c>
      <c r="I796">
        <v>7.09</v>
      </c>
      <c r="J796">
        <v>13.9</v>
      </c>
      <c r="K796" t="s">
        <v>1575</v>
      </c>
      <c r="L796" t="s">
        <v>1576</v>
      </c>
      <c r="M796" t="s">
        <v>1679</v>
      </c>
      <c r="N796" t="s">
        <v>752</v>
      </c>
    </row>
    <row r="797" spans="1:14" x14ac:dyDescent="0.25">
      <c r="A797">
        <v>796</v>
      </c>
      <c r="B797" t="s">
        <v>753</v>
      </c>
      <c r="C797" t="s">
        <v>1682</v>
      </c>
      <c r="D797" t="s">
        <v>31</v>
      </c>
      <c r="E797" t="s">
        <v>32</v>
      </c>
      <c r="F797" t="s">
        <v>44</v>
      </c>
      <c r="G797" t="s">
        <v>84</v>
      </c>
      <c r="H797">
        <v>14.8</v>
      </c>
      <c r="I797">
        <v>8.6199999999999992</v>
      </c>
      <c r="J797">
        <v>16.899999999999999</v>
      </c>
      <c r="K797" t="s">
        <v>1575</v>
      </c>
      <c r="L797" t="s">
        <v>1576</v>
      </c>
      <c r="M797" t="s">
        <v>1681</v>
      </c>
      <c r="N797" t="s">
        <v>752</v>
      </c>
    </row>
    <row r="798" spans="1:14" x14ac:dyDescent="0.25">
      <c r="A798">
        <v>797</v>
      </c>
      <c r="B798" t="s">
        <v>753</v>
      </c>
      <c r="C798" t="s">
        <v>1684</v>
      </c>
      <c r="D798" t="s">
        <v>31</v>
      </c>
      <c r="E798" t="s">
        <v>32</v>
      </c>
      <c r="F798" t="s">
        <v>44</v>
      </c>
      <c r="G798" t="s">
        <v>84</v>
      </c>
      <c r="H798">
        <v>11.7</v>
      </c>
      <c r="I798">
        <v>11.23</v>
      </c>
      <c r="J798">
        <v>33.9</v>
      </c>
      <c r="K798" t="s">
        <v>1575</v>
      </c>
      <c r="L798" t="s">
        <v>1576</v>
      </c>
      <c r="M798" t="s">
        <v>1683</v>
      </c>
      <c r="N798" t="s">
        <v>752</v>
      </c>
    </row>
    <row r="799" spans="1:14" x14ac:dyDescent="0.25">
      <c r="A799">
        <v>798</v>
      </c>
      <c r="B799" t="s">
        <v>753</v>
      </c>
      <c r="C799" t="s">
        <v>1686</v>
      </c>
      <c r="D799" t="s">
        <v>31</v>
      </c>
      <c r="E799" t="s">
        <v>32</v>
      </c>
      <c r="F799" t="s">
        <v>44</v>
      </c>
      <c r="G799" t="s">
        <v>84</v>
      </c>
      <c r="H799">
        <v>10.1</v>
      </c>
      <c r="I799">
        <v>10.99</v>
      </c>
      <c r="J799">
        <v>23.9</v>
      </c>
      <c r="K799" t="s">
        <v>1575</v>
      </c>
      <c r="L799" t="s">
        <v>1576</v>
      </c>
      <c r="M799" t="s">
        <v>1685</v>
      </c>
      <c r="N799" t="s">
        <v>752</v>
      </c>
    </row>
    <row r="800" spans="1:14" x14ac:dyDescent="0.25">
      <c r="A800">
        <v>799</v>
      </c>
      <c r="B800" t="s">
        <v>753</v>
      </c>
      <c r="C800" t="s">
        <v>1688</v>
      </c>
      <c r="D800" t="s">
        <v>31</v>
      </c>
      <c r="E800" t="s">
        <v>32</v>
      </c>
      <c r="F800" t="s">
        <v>44</v>
      </c>
      <c r="G800" t="s">
        <v>84</v>
      </c>
      <c r="H800">
        <v>3.5</v>
      </c>
      <c r="I800">
        <v>13.22</v>
      </c>
      <c r="J800">
        <v>39.9</v>
      </c>
      <c r="K800" t="s">
        <v>1575</v>
      </c>
      <c r="L800" t="s">
        <v>1576</v>
      </c>
      <c r="M800" t="s">
        <v>1687</v>
      </c>
      <c r="N800" t="s">
        <v>752</v>
      </c>
    </row>
    <row r="801" spans="1:14" x14ac:dyDescent="0.25">
      <c r="A801">
        <v>800</v>
      </c>
      <c r="B801" t="s">
        <v>753</v>
      </c>
      <c r="C801" t="s">
        <v>1690</v>
      </c>
      <c r="D801" t="s">
        <v>31</v>
      </c>
      <c r="E801" t="s">
        <v>32</v>
      </c>
      <c r="F801" t="s">
        <v>44</v>
      </c>
      <c r="G801" t="s">
        <v>84</v>
      </c>
      <c r="H801">
        <v>5.3</v>
      </c>
      <c r="I801">
        <v>15.27</v>
      </c>
      <c r="J801">
        <v>29.95</v>
      </c>
      <c r="K801" t="s">
        <v>1575</v>
      </c>
      <c r="L801" t="s">
        <v>1576</v>
      </c>
      <c r="M801" t="s">
        <v>1689</v>
      </c>
      <c r="N801" t="s">
        <v>752</v>
      </c>
    </row>
    <row r="802" spans="1:14" x14ac:dyDescent="0.25">
      <c r="A802">
        <v>801</v>
      </c>
      <c r="B802" t="s">
        <v>753</v>
      </c>
      <c r="C802" t="s">
        <v>1692</v>
      </c>
      <c r="D802" t="s">
        <v>31</v>
      </c>
      <c r="E802" t="s">
        <v>32</v>
      </c>
      <c r="F802" t="s">
        <v>44</v>
      </c>
      <c r="G802" t="s">
        <v>84</v>
      </c>
      <c r="H802">
        <v>5.6</v>
      </c>
      <c r="I802">
        <v>10.15</v>
      </c>
      <c r="J802">
        <v>19.899999999999999</v>
      </c>
      <c r="K802" t="s">
        <v>1575</v>
      </c>
      <c r="L802" t="s">
        <v>1576</v>
      </c>
      <c r="M802" t="s">
        <v>1691</v>
      </c>
      <c r="N802" t="s">
        <v>752</v>
      </c>
    </row>
    <row r="803" spans="1:14" x14ac:dyDescent="0.25">
      <c r="A803">
        <v>802</v>
      </c>
      <c r="B803" t="s">
        <v>753</v>
      </c>
      <c r="C803" t="s">
        <v>1694</v>
      </c>
      <c r="D803" t="s">
        <v>31</v>
      </c>
      <c r="E803" t="s">
        <v>32</v>
      </c>
      <c r="F803" t="s">
        <v>44</v>
      </c>
      <c r="G803" t="s">
        <v>84</v>
      </c>
      <c r="H803">
        <v>12.6</v>
      </c>
      <c r="I803">
        <v>7.9</v>
      </c>
      <c r="J803">
        <v>15.5</v>
      </c>
      <c r="K803" t="s">
        <v>1575</v>
      </c>
      <c r="L803" t="s">
        <v>1576</v>
      </c>
      <c r="M803" t="s">
        <v>1693</v>
      </c>
      <c r="N803" t="s">
        <v>752</v>
      </c>
    </row>
    <row r="804" spans="1:14" x14ac:dyDescent="0.25">
      <c r="A804">
        <v>803</v>
      </c>
      <c r="B804" t="s">
        <v>753</v>
      </c>
      <c r="C804" t="s">
        <v>1696</v>
      </c>
      <c r="D804" t="s">
        <v>31</v>
      </c>
      <c r="E804" t="s">
        <v>32</v>
      </c>
      <c r="F804" t="s">
        <v>44</v>
      </c>
      <c r="G804" t="s">
        <v>84</v>
      </c>
      <c r="H804">
        <v>7.7</v>
      </c>
      <c r="I804">
        <v>9.1300000000000008</v>
      </c>
      <c r="J804">
        <v>17.899999999999999</v>
      </c>
      <c r="K804" t="s">
        <v>1575</v>
      </c>
      <c r="L804" t="s">
        <v>1576</v>
      </c>
      <c r="M804" t="s">
        <v>1695</v>
      </c>
      <c r="N804" t="s">
        <v>752</v>
      </c>
    </row>
    <row r="805" spans="1:14" x14ac:dyDescent="0.25">
      <c r="A805">
        <v>804</v>
      </c>
      <c r="B805" t="s">
        <v>753</v>
      </c>
      <c r="C805" t="s">
        <v>1698</v>
      </c>
      <c r="D805" t="s">
        <v>31</v>
      </c>
      <c r="E805" t="s">
        <v>32</v>
      </c>
      <c r="F805" t="s">
        <v>44</v>
      </c>
      <c r="G805" t="s">
        <v>84</v>
      </c>
      <c r="H805">
        <v>12.8</v>
      </c>
      <c r="I805">
        <v>11.68</v>
      </c>
      <c r="J805">
        <v>22.9</v>
      </c>
      <c r="K805" t="s">
        <v>1575</v>
      </c>
      <c r="L805" t="s">
        <v>1576</v>
      </c>
      <c r="M805" t="s">
        <v>1697</v>
      </c>
      <c r="N805" t="s">
        <v>752</v>
      </c>
    </row>
    <row r="806" spans="1:14" x14ac:dyDescent="0.25">
      <c r="A806">
        <v>805</v>
      </c>
      <c r="B806" t="s">
        <v>753</v>
      </c>
      <c r="C806" t="s">
        <v>1700</v>
      </c>
      <c r="D806" t="s">
        <v>31</v>
      </c>
      <c r="E806" t="s">
        <v>32</v>
      </c>
      <c r="F806" t="s">
        <v>44</v>
      </c>
      <c r="G806" t="s">
        <v>84</v>
      </c>
      <c r="H806">
        <v>6.2</v>
      </c>
      <c r="I806">
        <v>26.97</v>
      </c>
      <c r="J806">
        <v>52.9</v>
      </c>
      <c r="K806" t="s">
        <v>1575</v>
      </c>
      <c r="L806" t="s">
        <v>1576</v>
      </c>
      <c r="M806" t="s">
        <v>1699</v>
      </c>
      <c r="N806" t="s">
        <v>752</v>
      </c>
    </row>
    <row r="807" spans="1:14" x14ac:dyDescent="0.25">
      <c r="A807">
        <v>806</v>
      </c>
      <c r="B807" t="s">
        <v>753</v>
      </c>
      <c r="C807" t="s">
        <v>1702</v>
      </c>
      <c r="D807" t="s">
        <v>31</v>
      </c>
      <c r="E807" t="s">
        <v>32</v>
      </c>
      <c r="F807" t="s">
        <v>44</v>
      </c>
      <c r="G807" t="s">
        <v>84</v>
      </c>
      <c r="H807">
        <v>10</v>
      </c>
      <c r="I807">
        <v>8.11</v>
      </c>
      <c r="J807">
        <v>15.9</v>
      </c>
      <c r="K807" t="s">
        <v>1575</v>
      </c>
      <c r="L807" t="s">
        <v>1576</v>
      </c>
      <c r="M807" t="s">
        <v>1701</v>
      </c>
      <c r="N807" t="s">
        <v>752</v>
      </c>
    </row>
    <row r="808" spans="1:14" x14ac:dyDescent="0.25">
      <c r="A808">
        <v>807</v>
      </c>
      <c r="B808" t="s">
        <v>753</v>
      </c>
      <c r="C808" t="s">
        <v>1704</v>
      </c>
      <c r="D808" t="s">
        <v>31</v>
      </c>
      <c r="E808" t="s">
        <v>32</v>
      </c>
      <c r="F808" t="s">
        <v>44</v>
      </c>
      <c r="G808" t="s">
        <v>84</v>
      </c>
      <c r="H808">
        <v>11.5</v>
      </c>
      <c r="I808">
        <v>6.07</v>
      </c>
      <c r="J808">
        <v>11.9</v>
      </c>
      <c r="K808" t="s">
        <v>1575</v>
      </c>
      <c r="L808" t="s">
        <v>1576</v>
      </c>
      <c r="M808" t="s">
        <v>1703</v>
      </c>
      <c r="N808" t="s">
        <v>752</v>
      </c>
    </row>
    <row r="809" spans="1:14" x14ac:dyDescent="0.25">
      <c r="A809">
        <v>808</v>
      </c>
      <c r="B809" t="s">
        <v>753</v>
      </c>
      <c r="C809" t="s">
        <v>1706</v>
      </c>
      <c r="D809" t="s">
        <v>31</v>
      </c>
      <c r="E809" t="s">
        <v>32</v>
      </c>
      <c r="F809" t="s">
        <v>1430</v>
      </c>
      <c r="G809" t="s">
        <v>84</v>
      </c>
      <c r="H809">
        <v>7</v>
      </c>
      <c r="I809">
        <v>6.6</v>
      </c>
      <c r="J809">
        <v>12.95</v>
      </c>
      <c r="K809" t="s">
        <v>1575</v>
      </c>
      <c r="L809" t="s">
        <v>1576</v>
      </c>
      <c r="M809" t="s">
        <v>1705</v>
      </c>
      <c r="N809" t="s">
        <v>752</v>
      </c>
    </row>
    <row r="810" spans="1:14" x14ac:dyDescent="0.25">
      <c r="A810">
        <v>809</v>
      </c>
      <c r="B810" t="s">
        <v>753</v>
      </c>
      <c r="C810" t="s">
        <v>1708</v>
      </c>
      <c r="D810" t="s">
        <v>31</v>
      </c>
      <c r="E810" t="s">
        <v>32</v>
      </c>
      <c r="F810" t="s">
        <v>1430</v>
      </c>
      <c r="G810" t="s">
        <v>84</v>
      </c>
      <c r="H810">
        <v>11.3</v>
      </c>
      <c r="I810">
        <v>20.34</v>
      </c>
      <c r="J810">
        <v>39.9</v>
      </c>
      <c r="K810" t="s">
        <v>1575</v>
      </c>
      <c r="L810" t="s">
        <v>1576</v>
      </c>
      <c r="M810" t="s">
        <v>1707</v>
      </c>
      <c r="N810" t="s">
        <v>752</v>
      </c>
    </row>
    <row r="811" spans="1:14" x14ac:dyDescent="0.25">
      <c r="A811">
        <v>810</v>
      </c>
      <c r="B811" t="s">
        <v>753</v>
      </c>
      <c r="C811" t="s">
        <v>1710</v>
      </c>
      <c r="D811" t="s">
        <v>31</v>
      </c>
      <c r="E811" t="s">
        <v>32</v>
      </c>
      <c r="F811" t="s">
        <v>1430</v>
      </c>
      <c r="G811" t="s">
        <v>84</v>
      </c>
      <c r="H811">
        <v>7.4</v>
      </c>
      <c r="I811">
        <v>9.17</v>
      </c>
      <c r="J811">
        <v>19.95</v>
      </c>
      <c r="K811" t="s">
        <v>1575</v>
      </c>
      <c r="L811" t="s">
        <v>1576</v>
      </c>
      <c r="M811" t="s">
        <v>1709</v>
      </c>
      <c r="N811" t="s">
        <v>752</v>
      </c>
    </row>
    <row r="812" spans="1:14" x14ac:dyDescent="0.25">
      <c r="A812">
        <v>811</v>
      </c>
      <c r="B812" t="s">
        <v>753</v>
      </c>
      <c r="C812" t="s">
        <v>1712</v>
      </c>
      <c r="D812" t="s">
        <v>31</v>
      </c>
      <c r="E812" t="s">
        <v>32</v>
      </c>
      <c r="F812" t="s">
        <v>1430</v>
      </c>
      <c r="G812" t="s">
        <v>84</v>
      </c>
      <c r="H812">
        <v>4</v>
      </c>
      <c r="I812">
        <v>7.59</v>
      </c>
      <c r="J812">
        <v>16.5</v>
      </c>
      <c r="K812" t="s">
        <v>1575</v>
      </c>
      <c r="L812" t="s">
        <v>1576</v>
      </c>
      <c r="M812" t="s">
        <v>1711</v>
      </c>
      <c r="N812" t="s">
        <v>752</v>
      </c>
    </row>
    <row r="813" spans="1:14" x14ac:dyDescent="0.25">
      <c r="A813">
        <v>812</v>
      </c>
      <c r="B813" t="s">
        <v>753</v>
      </c>
      <c r="C813" t="s">
        <v>1714</v>
      </c>
      <c r="D813" t="s">
        <v>31</v>
      </c>
      <c r="E813" t="s">
        <v>32</v>
      </c>
      <c r="F813" t="s">
        <v>1430</v>
      </c>
      <c r="G813" t="s">
        <v>84</v>
      </c>
      <c r="H813">
        <v>14.4</v>
      </c>
      <c r="I813">
        <v>6.6</v>
      </c>
      <c r="J813">
        <v>12.95</v>
      </c>
      <c r="K813" t="s">
        <v>1575</v>
      </c>
      <c r="L813" t="s">
        <v>1576</v>
      </c>
      <c r="M813" t="s">
        <v>1713</v>
      </c>
      <c r="N813" t="s">
        <v>752</v>
      </c>
    </row>
    <row r="814" spans="1:14" x14ac:dyDescent="0.25">
      <c r="A814">
        <v>813</v>
      </c>
      <c r="B814" t="s">
        <v>753</v>
      </c>
      <c r="C814" t="s">
        <v>1716</v>
      </c>
      <c r="D814" t="s">
        <v>31</v>
      </c>
      <c r="E814" t="s">
        <v>32</v>
      </c>
      <c r="F814" t="s">
        <v>1430</v>
      </c>
      <c r="G814" t="s">
        <v>84</v>
      </c>
      <c r="H814">
        <v>15</v>
      </c>
      <c r="I814">
        <v>6.88</v>
      </c>
      <c r="J814">
        <v>13.5</v>
      </c>
      <c r="K814" t="s">
        <v>1575</v>
      </c>
      <c r="L814" t="s">
        <v>1576</v>
      </c>
      <c r="M814" t="s">
        <v>1715</v>
      </c>
      <c r="N814" t="s">
        <v>752</v>
      </c>
    </row>
    <row r="815" spans="1:14" x14ac:dyDescent="0.25">
      <c r="A815">
        <v>814</v>
      </c>
      <c r="B815" t="s">
        <v>753</v>
      </c>
      <c r="C815" t="s">
        <v>1718</v>
      </c>
      <c r="D815" t="s">
        <v>31</v>
      </c>
      <c r="E815" t="s">
        <v>32</v>
      </c>
      <c r="F815" t="s">
        <v>1430</v>
      </c>
      <c r="G815" t="s">
        <v>84</v>
      </c>
      <c r="H815">
        <v>6.7</v>
      </c>
      <c r="I815">
        <v>7.59</v>
      </c>
      <c r="J815">
        <v>16.5</v>
      </c>
      <c r="K815" t="s">
        <v>1575</v>
      </c>
      <c r="L815" t="s">
        <v>1576</v>
      </c>
      <c r="M815" t="s">
        <v>1717</v>
      </c>
      <c r="N815" t="s">
        <v>752</v>
      </c>
    </row>
    <row r="816" spans="1:14" x14ac:dyDescent="0.25">
      <c r="A816">
        <v>815</v>
      </c>
      <c r="B816" t="s">
        <v>753</v>
      </c>
      <c r="C816" t="s">
        <v>1720</v>
      </c>
      <c r="D816" t="s">
        <v>31</v>
      </c>
      <c r="E816" t="s">
        <v>32</v>
      </c>
      <c r="F816" t="s">
        <v>1430</v>
      </c>
      <c r="G816" t="s">
        <v>84</v>
      </c>
      <c r="H816">
        <v>10</v>
      </c>
      <c r="I816">
        <v>4.37</v>
      </c>
      <c r="J816">
        <v>9.5</v>
      </c>
      <c r="K816" t="s">
        <v>1575</v>
      </c>
      <c r="L816" t="s">
        <v>1576</v>
      </c>
      <c r="M816" t="s">
        <v>1719</v>
      </c>
      <c r="N816" t="s">
        <v>752</v>
      </c>
    </row>
    <row r="817" spans="1:14" x14ac:dyDescent="0.25">
      <c r="A817">
        <v>816</v>
      </c>
      <c r="B817" t="s">
        <v>753</v>
      </c>
      <c r="C817" t="s">
        <v>1722</v>
      </c>
      <c r="D817" t="s">
        <v>31</v>
      </c>
      <c r="E817" t="s">
        <v>32</v>
      </c>
      <c r="F817" t="s">
        <v>1430</v>
      </c>
      <c r="G817" t="s">
        <v>84</v>
      </c>
      <c r="H817">
        <v>14.4</v>
      </c>
      <c r="I817">
        <v>5.86</v>
      </c>
      <c r="J817">
        <v>11.5</v>
      </c>
      <c r="K817" t="s">
        <v>1575</v>
      </c>
      <c r="L817" t="s">
        <v>1576</v>
      </c>
      <c r="M817" t="s">
        <v>1721</v>
      </c>
      <c r="N817" t="s">
        <v>752</v>
      </c>
    </row>
    <row r="818" spans="1:14" x14ac:dyDescent="0.25">
      <c r="A818">
        <v>817</v>
      </c>
      <c r="B818" t="s">
        <v>753</v>
      </c>
      <c r="C818" t="s">
        <v>1724</v>
      </c>
      <c r="D818" t="s">
        <v>31</v>
      </c>
      <c r="E818" t="s">
        <v>32</v>
      </c>
      <c r="F818" t="s">
        <v>1430</v>
      </c>
      <c r="G818" t="s">
        <v>84</v>
      </c>
      <c r="H818">
        <v>25</v>
      </c>
      <c r="I818">
        <v>4.84</v>
      </c>
      <c r="J818">
        <v>9.5</v>
      </c>
      <c r="K818" t="s">
        <v>1575</v>
      </c>
      <c r="L818" t="s">
        <v>1576</v>
      </c>
      <c r="M818" t="s">
        <v>1723</v>
      </c>
      <c r="N818" t="s">
        <v>752</v>
      </c>
    </row>
    <row r="819" spans="1:14" x14ac:dyDescent="0.25">
      <c r="A819">
        <v>818</v>
      </c>
      <c r="B819" t="s">
        <v>753</v>
      </c>
      <c r="C819" t="s">
        <v>1726</v>
      </c>
      <c r="D819" t="s">
        <v>31</v>
      </c>
      <c r="E819" t="s">
        <v>32</v>
      </c>
      <c r="F819" t="s">
        <v>1430</v>
      </c>
      <c r="G819" t="s">
        <v>84</v>
      </c>
      <c r="H819">
        <v>3.7</v>
      </c>
      <c r="I819">
        <v>5.29</v>
      </c>
      <c r="J819">
        <v>11.5</v>
      </c>
      <c r="K819" t="s">
        <v>1575</v>
      </c>
      <c r="L819" t="s">
        <v>1576</v>
      </c>
      <c r="M819" t="s">
        <v>1725</v>
      </c>
      <c r="N819" t="s">
        <v>752</v>
      </c>
    </row>
    <row r="820" spans="1:14" x14ac:dyDescent="0.25">
      <c r="A820">
        <v>819</v>
      </c>
      <c r="B820" t="s">
        <v>753</v>
      </c>
      <c r="C820" t="s">
        <v>1728</v>
      </c>
      <c r="D820" t="s">
        <v>31</v>
      </c>
      <c r="E820" t="s">
        <v>32</v>
      </c>
      <c r="F820" t="s">
        <v>1430</v>
      </c>
      <c r="G820" t="s">
        <v>84</v>
      </c>
      <c r="H820">
        <v>8</v>
      </c>
      <c r="I820">
        <v>15.24</v>
      </c>
      <c r="J820">
        <v>29.9</v>
      </c>
      <c r="K820" t="s">
        <v>1575</v>
      </c>
      <c r="L820" t="s">
        <v>1576</v>
      </c>
      <c r="M820" t="s">
        <v>1727</v>
      </c>
      <c r="N820" t="s">
        <v>752</v>
      </c>
    </row>
    <row r="821" spans="1:14" x14ac:dyDescent="0.25">
      <c r="A821">
        <v>820</v>
      </c>
      <c r="B821" t="s">
        <v>753</v>
      </c>
      <c r="C821" t="s">
        <v>1730</v>
      </c>
      <c r="D821" t="s">
        <v>31</v>
      </c>
      <c r="E821" t="s">
        <v>32</v>
      </c>
      <c r="F821" t="s">
        <v>1430</v>
      </c>
      <c r="G821" t="s">
        <v>84</v>
      </c>
      <c r="H821">
        <v>8.6999999999999993</v>
      </c>
      <c r="I821">
        <v>13</v>
      </c>
      <c r="J821">
        <v>25.5</v>
      </c>
      <c r="K821" t="s">
        <v>1575</v>
      </c>
      <c r="L821" t="s">
        <v>1576</v>
      </c>
      <c r="M821" t="s">
        <v>1729</v>
      </c>
      <c r="N821" t="s">
        <v>752</v>
      </c>
    </row>
    <row r="822" spans="1:14" x14ac:dyDescent="0.25">
      <c r="A822">
        <v>821</v>
      </c>
      <c r="B822" t="s">
        <v>753</v>
      </c>
      <c r="C822" t="s">
        <v>1732</v>
      </c>
      <c r="D822" t="s">
        <v>31</v>
      </c>
      <c r="E822" t="s">
        <v>32</v>
      </c>
      <c r="F822" t="s">
        <v>1430</v>
      </c>
      <c r="G822" t="s">
        <v>84</v>
      </c>
      <c r="H822">
        <v>9</v>
      </c>
      <c r="I822">
        <v>13.75</v>
      </c>
      <c r="J822">
        <v>29.9</v>
      </c>
      <c r="K822" t="s">
        <v>1575</v>
      </c>
      <c r="L822" t="s">
        <v>1576</v>
      </c>
      <c r="M822" t="s">
        <v>1731</v>
      </c>
      <c r="N822" t="s">
        <v>752</v>
      </c>
    </row>
    <row r="823" spans="1:14" x14ac:dyDescent="0.25">
      <c r="A823">
        <v>822</v>
      </c>
      <c r="B823" t="s">
        <v>753</v>
      </c>
      <c r="C823" t="s">
        <v>1734</v>
      </c>
      <c r="D823" t="s">
        <v>31</v>
      </c>
      <c r="E823" t="s">
        <v>32</v>
      </c>
      <c r="F823" t="s">
        <v>1430</v>
      </c>
      <c r="G823" t="s">
        <v>84</v>
      </c>
      <c r="H823">
        <v>10.6</v>
      </c>
      <c r="I823">
        <v>12.83</v>
      </c>
      <c r="J823">
        <v>27.9</v>
      </c>
      <c r="K823" t="s">
        <v>1575</v>
      </c>
      <c r="L823" t="s">
        <v>1576</v>
      </c>
      <c r="M823" t="s">
        <v>1733</v>
      </c>
      <c r="N823" t="s">
        <v>752</v>
      </c>
    </row>
    <row r="824" spans="1:14" x14ac:dyDescent="0.25">
      <c r="A824">
        <v>823</v>
      </c>
      <c r="B824" t="s">
        <v>753</v>
      </c>
      <c r="C824" t="s">
        <v>1736</v>
      </c>
      <c r="D824" t="s">
        <v>31</v>
      </c>
      <c r="E824" t="s">
        <v>32</v>
      </c>
      <c r="F824" t="s">
        <v>1430</v>
      </c>
      <c r="G824" t="s">
        <v>84</v>
      </c>
      <c r="H824">
        <v>14.2</v>
      </c>
      <c r="I824">
        <v>12.83</v>
      </c>
      <c r="J824">
        <v>27.9</v>
      </c>
      <c r="K824" t="s">
        <v>1575</v>
      </c>
      <c r="L824" t="s">
        <v>1576</v>
      </c>
      <c r="M824" t="s">
        <v>1735</v>
      </c>
      <c r="N824" t="s">
        <v>752</v>
      </c>
    </row>
    <row r="825" spans="1:14" x14ac:dyDescent="0.25">
      <c r="A825">
        <v>824</v>
      </c>
      <c r="B825" t="s">
        <v>753</v>
      </c>
      <c r="C825" t="s">
        <v>1738</v>
      </c>
      <c r="D825" t="s">
        <v>31</v>
      </c>
      <c r="E825" t="s">
        <v>32</v>
      </c>
      <c r="F825" t="s">
        <v>1430</v>
      </c>
      <c r="G825" t="s">
        <v>84</v>
      </c>
      <c r="H825">
        <v>25</v>
      </c>
      <c r="I825">
        <v>6.07</v>
      </c>
      <c r="J825">
        <v>11.9</v>
      </c>
      <c r="K825" t="s">
        <v>1575</v>
      </c>
      <c r="L825" t="s">
        <v>1576</v>
      </c>
      <c r="M825" t="s">
        <v>1737</v>
      </c>
      <c r="N825" t="s">
        <v>752</v>
      </c>
    </row>
    <row r="826" spans="1:14" x14ac:dyDescent="0.25">
      <c r="A826">
        <v>825</v>
      </c>
      <c r="B826" t="s">
        <v>753</v>
      </c>
      <c r="C826" t="s">
        <v>1740</v>
      </c>
      <c r="D826" t="s">
        <v>31</v>
      </c>
      <c r="E826" t="s">
        <v>32</v>
      </c>
      <c r="F826" t="s">
        <v>1430</v>
      </c>
      <c r="G826" t="s">
        <v>84</v>
      </c>
      <c r="H826">
        <v>32</v>
      </c>
      <c r="I826">
        <v>7.09</v>
      </c>
      <c r="J826">
        <v>13.9</v>
      </c>
      <c r="K826" t="s">
        <v>1575</v>
      </c>
      <c r="L826" t="s">
        <v>1576</v>
      </c>
      <c r="M826" t="s">
        <v>1739</v>
      </c>
      <c r="N826" t="s">
        <v>752</v>
      </c>
    </row>
    <row r="827" spans="1:14" x14ac:dyDescent="0.25">
      <c r="A827">
        <v>826</v>
      </c>
      <c r="B827" t="s">
        <v>753</v>
      </c>
      <c r="C827" t="s">
        <v>1742</v>
      </c>
      <c r="D827" t="s">
        <v>31</v>
      </c>
      <c r="E827" t="s">
        <v>32</v>
      </c>
      <c r="F827" t="s">
        <v>1430</v>
      </c>
      <c r="G827" t="s">
        <v>84</v>
      </c>
      <c r="H827">
        <v>27.1</v>
      </c>
      <c r="I827">
        <v>8.6199999999999992</v>
      </c>
      <c r="J827">
        <v>16.899999999999999</v>
      </c>
      <c r="K827" t="s">
        <v>1575</v>
      </c>
      <c r="L827" t="s">
        <v>1576</v>
      </c>
      <c r="M827" t="s">
        <v>1741</v>
      </c>
      <c r="N827" t="s">
        <v>752</v>
      </c>
    </row>
    <row r="828" spans="1:14" x14ac:dyDescent="0.25">
      <c r="A828">
        <v>827</v>
      </c>
      <c r="B828" t="s">
        <v>753</v>
      </c>
      <c r="C828" t="s">
        <v>1744</v>
      </c>
      <c r="D828" t="s">
        <v>31</v>
      </c>
      <c r="E828" t="s">
        <v>32</v>
      </c>
      <c r="F828" t="s">
        <v>1430</v>
      </c>
      <c r="G828" t="s">
        <v>84</v>
      </c>
      <c r="H828">
        <v>13</v>
      </c>
      <c r="I828">
        <v>11.23</v>
      </c>
      <c r="J828">
        <v>33.9</v>
      </c>
      <c r="K828" t="s">
        <v>1575</v>
      </c>
      <c r="L828" t="s">
        <v>1576</v>
      </c>
      <c r="M828" t="s">
        <v>1743</v>
      </c>
      <c r="N828" t="s">
        <v>752</v>
      </c>
    </row>
    <row r="829" spans="1:14" x14ac:dyDescent="0.25">
      <c r="A829">
        <v>828</v>
      </c>
      <c r="B829" t="s">
        <v>753</v>
      </c>
      <c r="C829" t="s">
        <v>1746</v>
      </c>
      <c r="D829" t="s">
        <v>31</v>
      </c>
      <c r="E829" t="s">
        <v>32</v>
      </c>
      <c r="F829" t="s">
        <v>1430</v>
      </c>
      <c r="G829" t="s">
        <v>84</v>
      </c>
      <c r="H829">
        <v>14.1</v>
      </c>
      <c r="I829">
        <v>10.99</v>
      </c>
      <c r="J829">
        <v>23.9</v>
      </c>
      <c r="K829" t="s">
        <v>1575</v>
      </c>
      <c r="L829" t="s">
        <v>1576</v>
      </c>
      <c r="M829" t="s">
        <v>1745</v>
      </c>
      <c r="N829" t="s">
        <v>752</v>
      </c>
    </row>
    <row r="830" spans="1:14" x14ac:dyDescent="0.25">
      <c r="A830">
        <v>829</v>
      </c>
      <c r="B830" t="s">
        <v>753</v>
      </c>
      <c r="C830" t="s">
        <v>1748</v>
      </c>
      <c r="D830" t="s">
        <v>31</v>
      </c>
      <c r="E830" t="s">
        <v>32</v>
      </c>
      <c r="F830" t="s">
        <v>1430</v>
      </c>
      <c r="G830" t="s">
        <v>84</v>
      </c>
      <c r="H830">
        <v>12.2</v>
      </c>
      <c r="I830">
        <v>13.22</v>
      </c>
      <c r="J830">
        <v>39.9</v>
      </c>
      <c r="K830" t="s">
        <v>1575</v>
      </c>
      <c r="L830" t="s">
        <v>1576</v>
      </c>
      <c r="M830" t="s">
        <v>1747</v>
      </c>
      <c r="N830" t="s">
        <v>752</v>
      </c>
    </row>
    <row r="831" spans="1:14" x14ac:dyDescent="0.25">
      <c r="A831">
        <v>830</v>
      </c>
      <c r="B831" t="s">
        <v>753</v>
      </c>
      <c r="C831" t="s">
        <v>1750</v>
      </c>
      <c r="D831" t="s">
        <v>31</v>
      </c>
      <c r="E831" t="s">
        <v>32</v>
      </c>
      <c r="F831" t="s">
        <v>1430</v>
      </c>
      <c r="G831" t="s">
        <v>84</v>
      </c>
      <c r="H831">
        <v>17</v>
      </c>
      <c r="I831">
        <v>15.27</v>
      </c>
      <c r="J831">
        <v>29.95</v>
      </c>
      <c r="K831" t="s">
        <v>1575</v>
      </c>
      <c r="L831" t="s">
        <v>1576</v>
      </c>
      <c r="M831" t="s">
        <v>1749</v>
      </c>
      <c r="N831" t="s">
        <v>752</v>
      </c>
    </row>
    <row r="832" spans="1:14" x14ac:dyDescent="0.25">
      <c r="A832">
        <v>831</v>
      </c>
      <c r="B832" t="s">
        <v>753</v>
      </c>
      <c r="C832" t="s">
        <v>1752</v>
      </c>
      <c r="D832" t="s">
        <v>31</v>
      </c>
      <c r="E832" t="s">
        <v>32</v>
      </c>
      <c r="F832" t="s">
        <v>1430</v>
      </c>
      <c r="G832" t="s">
        <v>84</v>
      </c>
      <c r="H832">
        <v>14</v>
      </c>
      <c r="I832">
        <v>10.15</v>
      </c>
      <c r="J832">
        <v>19.899999999999999</v>
      </c>
      <c r="K832" t="s">
        <v>1575</v>
      </c>
      <c r="L832" t="s">
        <v>1576</v>
      </c>
      <c r="M832" t="s">
        <v>1751</v>
      </c>
      <c r="N832" t="s">
        <v>752</v>
      </c>
    </row>
    <row r="833" spans="1:14" x14ac:dyDescent="0.25">
      <c r="A833">
        <v>832</v>
      </c>
      <c r="B833" t="s">
        <v>753</v>
      </c>
      <c r="C833" t="s">
        <v>1754</v>
      </c>
      <c r="D833" t="s">
        <v>31</v>
      </c>
      <c r="E833" t="s">
        <v>32</v>
      </c>
      <c r="F833" t="s">
        <v>1430</v>
      </c>
      <c r="G833" t="s">
        <v>84</v>
      </c>
      <c r="H833">
        <v>14.4</v>
      </c>
      <c r="I833">
        <v>7.9</v>
      </c>
      <c r="J833">
        <v>15.5</v>
      </c>
      <c r="K833" t="s">
        <v>1575</v>
      </c>
      <c r="L833" t="s">
        <v>1576</v>
      </c>
      <c r="M833" t="s">
        <v>1753</v>
      </c>
      <c r="N833" t="s">
        <v>752</v>
      </c>
    </row>
    <row r="834" spans="1:14" x14ac:dyDescent="0.25">
      <c r="A834">
        <v>833</v>
      </c>
      <c r="B834" t="s">
        <v>753</v>
      </c>
      <c r="C834" t="s">
        <v>1756</v>
      </c>
      <c r="D834" t="s">
        <v>31</v>
      </c>
      <c r="E834" t="s">
        <v>32</v>
      </c>
      <c r="F834" t="s">
        <v>1430</v>
      </c>
      <c r="G834" t="s">
        <v>84</v>
      </c>
      <c r="H834">
        <v>28</v>
      </c>
      <c r="I834">
        <v>9.1300000000000008</v>
      </c>
      <c r="J834">
        <v>17.899999999999999</v>
      </c>
      <c r="K834" t="s">
        <v>1575</v>
      </c>
      <c r="L834" t="s">
        <v>1576</v>
      </c>
      <c r="M834" t="s">
        <v>1755</v>
      </c>
      <c r="N834" t="s">
        <v>752</v>
      </c>
    </row>
    <row r="835" spans="1:14" x14ac:dyDescent="0.25">
      <c r="A835">
        <v>834</v>
      </c>
      <c r="B835" t="s">
        <v>753</v>
      </c>
      <c r="C835" t="s">
        <v>1758</v>
      </c>
      <c r="D835" t="s">
        <v>31</v>
      </c>
      <c r="E835" t="s">
        <v>32</v>
      </c>
      <c r="F835" t="s">
        <v>1430</v>
      </c>
      <c r="G835" t="s">
        <v>84</v>
      </c>
      <c r="H835">
        <v>18.399999999999999</v>
      </c>
      <c r="I835">
        <v>11.68</v>
      </c>
      <c r="J835">
        <v>22.9</v>
      </c>
      <c r="K835" t="s">
        <v>1575</v>
      </c>
      <c r="L835" t="s">
        <v>1576</v>
      </c>
      <c r="M835" t="s">
        <v>1757</v>
      </c>
      <c r="N835" t="s">
        <v>752</v>
      </c>
    </row>
    <row r="836" spans="1:14" x14ac:dyDescent="0.25">
      <c r="A836">
        <v>835</v>
      </c>
      <c r="B836" t="s">
        <v>753</v>
      </c>
      <c r="C836" t="s">
        <v>1760</v>
      </c>
      <c r="D836" t="s">
        <v>31</v>
      </c>
      <c r="E836" t="s">
        <v>32</v>
      </c>
      <c r="F836" t="s">
        <v>1430</v>
      </c>
      <c r="G836" t="s">
        <v>84</v>
      </c>
      <c r="H836">
        <v>10</v>
      </c>
      <c r="I836">
        <v>26.97</v>
      </c>
      <c r="J836">
        <v>52.9</v>
      </c>
      <c r="K836" t="s">
        <v>1575</v>
      </c>
      <c r="L836" t="s">
        <v>1576</v>
      </c>
      <c r="M836" t="s">
        <v>1759</v>
      </c>
      <c r="N836" t="s">
        <v>752</v>
      </c>
    </row>
    <row r="837" spans="1:14" x14ac:dyDescent="0.25">
      <c r="A837">
        <v>836</v>
      </c>
      <c r="B837" t="s">
        <v>753</v>
      </c>
      <c r="C837" t="s">
        <v>1762</v>
      </c>
      <c r="D837" t="s">
        <v>31</v>
      </c>
      <c r="E837" t="s">
        <v>32</v>
      </c>
      <c r="F837" t="s">
        <v>1430</v>
      </c>
      <c r="G837" t="s">
        <v>84</v>
      </c>
      <c r="H837">
        <v>22</v>
      </c>
      <c r="I837">
        <v>8.11</v>
      </c>
      <c r="J837">
        <v>15.9</v>
      </c>
      <c r="K837" t="s">
        <v>1575</v>
      </c>
      <c r="L837" t="s">
        <v>1576</v>
      </c>
      <c r="M837" t="s">
        <v>1761</v>
      </c>
      <c r="N837" t="s">
        <v>752</v>
      </c>
    </row>
    <row r="838" spans="1:14" x14ac:dyDescent="0.25">
      <c r="A838">
        <v>837</v>
      </c>
      <c r="B838" t="s">
        <v>753</v>
      </c>
      <c r="C838" t="s">
        <v>1764</v>
      </c>
      <c r="D838" t="s">
        <v>31</v>
      </c>
      <c r="E838" t="s">
        <v>32</v>
      </c>
      <c r="F838" t="s">
        <v>1430</v>
      </c>
      <c r="G838" t="s">
        <v>84</v>
      </c>
      <c r="H838">
        <v>12.4</v>
      </c>
      <c r="I838">
        <v>6.07</v>
      </c>
      <c r="J838">
        <v>11.9</v>
      </c>
      <c r="K838" t="s">
        <v>1575</v>
      </c>
      <c r="L838" t="s">
        <v>1576</v>
      </c>
      <c r="M838" t="s">
        <v>1763</v>
      </c>
      <c r="N838" t="s">
        <v>752</v>
      </c>
    </row>
    <row r="839" spans="1:14" x14ac:dyDescent="0.25">
      <c r="A839">
        <v>838</v>
      </c>
      <c r="B839" t="s">
        <v>753</v>
      </c>
      <c r="C839" t="s">
        <v>1766</v>
      </c>
      <c r="D839" t="s">
        <v>31</v>
      </c>
      <c r="E839" t="s">
        <v>32</v>
      </c>
      <c r="F839" t="s">
        <v>1767</v>
      </c>
      <c r="G839" t="s">
        <v>84</v>
      </c>
      <c r="H839">
        <v>45</v>
      </c>
      <c r="I839">
        <v>7.9</v>
      </c>
      <c r="J839">
        <v>15.5</v>
      </c>
      <c r="K839" t="s">
        <v>1575</v>
      </c>
      <c r="L839" t="s">
        <v>1576</v>
      </c>
      <c r="M839" t="s">
        <v>1765</v>
      </c>
      <c r="N839" t="s">
        <v>752</v>
      </c>
    </row>
    <row r="840" spans="1:14" x14ac:dyDescent="0.25">
      <c r="A840">
        <v>839</v>
      </c>
      <c r="B840" t="s">
        <v>753</v>
      </c>
      <c r="C840" t="s">
        <v>1769</v>
      </c>
      <c r="D840" t="s">
        <v>31</v>
      </c>
      <c r="E840" t="s">
        <v>32</v>
      </c>
      <c r="F840" t="s">
        <v>1767</v>
      </c>
      <c r="G840" t="s">
        <v>84</v>
      </c>
      <c r="H840">
        <v>28</v>
      </c>
      <c r="I840">
        <v>11.91</v>
      </c>
      <c r="J840">
        <v>25.9</v>
      </c>
      <c r="K840" t="s">
        <v>1575</v>
      </c>
      <c r="L840" t="s">
        <v>1576</v>
      </c>
      <c r="M840" t="s">
        <v>1768</v>
      </c>
      <c r="N840" t="s">
        <v>752</v>
      </c>
    </row>
    <row r="841" spans="1:14" x14ac:dyDescent="0.25">
      <c r="A841">
        <v>840</v>
      </c>
      <c r="B841" t="s">
        <v>753</v>
      </c>
      <c r="C841" t="s">
        <v>1771</v>
      </c>
      <c r="D841" t="s">
        <v>31</v>
      </c>
      <c r="E841" t="s">
        <v>32</v>
      </c>
      <c r="F841" t="s">
        <v>1767</v>
      </c>
      <c r="G841" t="s">
        <v>84</v>
      </c>
      <c r="H841">
        <v>20.5</v>
      </c>
      <c r="I841">
        <v>18.350000000000001</v>
      </c>
      <c r="J841">
        <v>39.9</v>
      </c>
      <c r="K841" t="s">
        <v>1575</v>
      </c>
      <c r="L841" t="s">
        <v>1576</v>
      </c>
      <c r="M841" t="s">
        <v>1770</v>
      </c>
      <c r="N841" t="s">
        <v>752</v>
      </c>
    </row>
    <row r="842" spans="1:14" x14ac:dyDescent="0.25">
      <c r="A842">
        <v>841</v>
      </c>
      <c r="B842" t="s">
        <v>753</v>
      </c>
      <c r="C842" t="s">
        <v>1773</v>
      </c>
      <c r="D842" t="s">
        <v>31</v>
      </c>
      <c r="E842" t="s">
        <v>32</v>
      </c>
      <c r="F842" t="s">
        <v>1767</v>
      </c>
      <c r="G842" t="s">
        <v>84</v>
      </c>
      <c r="H842">
        <v>21.5</v>
      </c>
      <c r="I842">
        <v>7.09</v>
      </c>
      <c r="J842">
        <v>13.9</v>
      </c>
      <c r="K842" t="s">
        <v>1575</v>
      </c>
      <c r="L842" t="s">
        <v>1576</v>
      </c>
      <c r="M842" t="s">
        <v>1772</v>
      </c>
      <c r="N842" t="s">
        <v>752</v>
      </c>
    </row>
    <row r="843" spans="1:14" x14ac:dyDescent="0.25">
      <c r="A843">
        <v>842</v>
      </c>
      <c r="B843" t="s">
        <v>753</v>
      </c>
      <c r="C843" t="s">
        <v>1775</v>
      </c>
      <c r="D843" t="s">
        <v>31</v>
      </c>
      <c r="E843" t="s">
        <v>32</v>
      </c>
      <c r="F843" t="s">
        <v>52</v>
      </c>
      <c r="I843">
        <v>13.71</v>
      </c>
      <c r="J843">
        <v>26.9</v>
      </c>
      <c r="K843" t="s">
        <v>1575</v>
      </c>
      <c r="L843" t="s">
        <v>1576</v>
      </c>
      <c r="M843" t="s">
        <v>1774</v>
      </c>
      <c r="N843" t="s">
        <v>752</v>
      </c>
    </row>
    <row r="844" spans="1:14" x14ac:dyDescent="0.25">
      <c r="A844">
        <v>843</v>
      </c>
      <c r="B844" t="s">
        <v>753</v>
      </c>
      <c r="C844" t="s">
        <v>1777</v>
      </c>
      <c r="D844" t="s">
        <v>31</v>
      </c>
      <c r="E844" t="s">
        <v>32</v>
      </c>
      <c r="F844" t="s">
        <v>134</v>
      </c>
      <c r="I844">
        <v>13.71</v>
      </c>
      <c r="J844">
        <v>26.9</v>
      </c>
      <c r="K844" t="s">
        <v>1575</v>
      </c>
      <c r="L844" t="s">
        <v>1576</v>
      </c>
      <c r="M844" t="s">
        <v>1776</v>
      </c>
      <c r="N844" t="s">
        <v>752</v>
      </c>
    </row>
    <row r="845" spans="1:14" x14ac:dyDescent="0.25">
      <c r="A845">
        <v>844</v>
      </c>
      <c r="B845" t="s">
        <v>753</v>
      </c>
      <c r="C845" t="s">
        <v>1779</v>
      </c>
      <c r="D845" t="s">
        <v>31</v>
      </c>
      <c r="E845" t="s">
        <v>32</v>
      </c>
      <c r="F845" t="s">
        <v>81</v>
      </c>
      <c r="I845">
        <v>13.71</v>
      </c>
      <c r="J845">
        <v>26.9</v>
      </c>
      <c r="K845" t="s">
        <v>1575</v>
      </c>
      <c r="L845" t="s">
        <v>1576</v>
      </c>
      <c r="M845" t="s">
        <v>1778</v>
      </c>
      <c r="N845" t="s">
        <v>752</v>
      </c>
    </row>
    <row r="846" spans="1:14" x14ac:dyDescent="0.25">
      <c r="A846">
        <v>845</v>
      </c>
      <c r="B846" t="s">
        <v>753</v>
      </c>
      <c r="C846" t="s">
        <v>1781</v>
      </c>
      <c r="D846" t="s">
        <v>31</v>
      </c>
      <c r="E846" t="s">
        <v>32</v>
      </c>
      <c r="F846" t="s">
        <v>44</v>
      </c>
      <c r="I846">
        <v>13.71</v>
      </c>
      <c r="J846">
        <v>26.9</v>
      </c>
      <c r="K846" t="s">
        <v>1575</v>
      </c>
      <c r="L846" t="s">
        <v>1576</v>
      </c>
      <c r="M846" t="s">
        <v>1780</v>
      </c>
      <c r="N846" t="s">
        <v>752</v>
      </c>
    </row>
    <row r="847" spans="1:14" x14ac:dyDescent="0.25">
      <c r="A847">
        <v>846</v>
      </c>
      <c r="B847" t="s">
        <v>753</v>
      </c>
      <c r="C847" t="s">
        <v>1783</v>
      </c>
      <c r="D847" t="s">
        <v>31</v>
      </c>
      <c r="E847" t="s">
        <v>32</v>
      </c>
      <c r="F847" t="s">
        <v>52</v>
      </c>
      <c r="I847">
        <v>7.95</v>
      </c>
      <c r="J847">
        <v>15.6</v>
      </c>
      <c r="K847" t="s">
        <v>1575</v>
      </c>
      <c r="L847" t="s">
        <v>1576</v>
      </c>
      <c r="M847" t="s">
        <v>1782</v>
      </c>
      <c r="N847" t="s">
        <v>752</v>
      </c>
    </row>
    <row r="848" spans="1:14" x14ac:dyDescent="0.25">
      <c r="A848">
        <v>847</v>
      </c>
      <c r="B848" t="s">
        <v>753</v>
      </c>
      <c r="C848" t="s">
        <v>1785</v>
      </c>
      <c r="D848" t="s">
        <v>31</v>
      </c>
      <c r="E848" t="s">
        <v>32</v>
      </c>
      <c r="F848" t="s">
        <v>81</v>
      </c>
      <c r="I848">
        <v>7.95</v>
      </c>
      <c r="J848">
        <v>15.6</v>
      </c>
      <c r="K848" t="s">
        <v>1575</v>
      </c>
      <c r="L848" t="s">
        <v>1576</v>
      </c>
      <c r="M848" t="s">
        <v>1784</v>
      </c>
      <c r="N848" t="s">
        <v>752</v>
      </c>
    </row>
    <row r="849" spans="1:14" x14ac:dyDescent="0.25">
      <c r="A849">
        <v>848</v>
      </c>
      <c r="B849" t="s">
        <v>753</v>
      </c>
      <c r="C849" t="s">
        <v>1787</v>
      </c>
      <c r="D849" t="s">
        <v>31</v>
      </c>
      <c r="E849" t="s">
        <v>32</v>
      </c>
      <c r="F849" t="s">
        <v>89</v>
      </c>
      <c r="I849">
        <v>7.95</v>
      </c>
      <c r="J849">
        <v>15.6</v>
      </c>
      <c r="K849" t="s">
        <v>1575</v>
      </c>
      <c r="L849" t="s">
        <v>1576</v>
      </c>
      <c r="M849" t="s">
        <v>1786</v>
      </c>
      <c r="N849" t="s">
        <v>752</v>
      </c>
    </row>
    <row r="850" spans="1:14" x14ac:dyDescent="0.25">
      <c r="A850">
        <v>849</v>
      </c>
      <c r="B850" t="s">
        <v>753</v>
      </c>
      <c r="C850" t="s">
        <v>1789</v>
      </c>
      <c r="D850" t="s">
        <v>31</v>
      </c>
      <c r="E850" t="s">
        <v>32</v>
      </c>
      <c r="F850" t="s">
        <v>61</v>
      </c>
      <c r="I850">
        <v>7.95</v>
      </c>
      <c r="J850">
        <v>15.6</v>
      </c>
      <c r="K850" t="s">
        <v>1575</v>
      </c>
      <c r="L850" t="s">
        <v>1576</v>
      </c>
      <c r="M850" t="s">
        <v>1788</v>
      </c>
      <c r="N850" t="s">
        <v>752</v>
      </c>
    </row>
    <row r="851" spans="1:14" x14ac:dyDescent="0.25">
      <c r="A851">
        <v>850</v>
      </c>
      <c r="B851" t="s">
        <v>753</v>
      </c>
      <c r="C851" t="s">
        <v>1791</v>
      </c>
      <c r="D851" t="s">
        <v>31</v>
      </c>
      <c r="E851" t="s">
        <v>32</v>
      </c>
      <c r="F851" t="s">
        <v>52</v>
      </c>
      <c r="I851">
        <v>76.5</v>
      </c>
      <c r="J851">
        <v>230.9</v>
      </c>
      <c r="K851" t="s">
        <v>1575</v>
      </c>
      <c r="L851" t="s">
        <v>1576</v>
      </c>
      <c r="M851" t="s">
        <v>1790</v>
      </c>
      <c r="N851" t="s">
        <v>752</v>
      </c>
    </row>
    <row r="852" spans="1:14" x14ac:dyDescent="0.25">
      <c r="A852">
        <v>851</v>
      </c>
      <c r="B852" t="s">
        <v>753</v>
      </c>
      <c r="C852" t="s">
        <v>1793</v>
      </c>
      <c r="D852" t="s">
        <v>31</v>
      </c>
      <c r="E852" t="s">
        <v>32</v>
      </c>
      <c r="F852" t="s">
        <v>44</v>
      </c>
      <c r="I852">
        <v>76.5</v>
      </c>
      <c r="J852">
        <v>230.9</v>
      </c>
      <c r="K852" t="s">
        <v>1575</v>
      </c>
      <c r="L852" t="s">
        <v>1576</v>
      </c>
      <c r="M852" t="s">
        <v>1792</v>
      </c>
      <c r="N852" t="s">
        <v>752</v>
      </c>
    </row>
    <row r="853" spans="1:14" x14ac:dyDescent="0.25">
      <c r="A853">
        <v>852</v>
      </c>
      <c r="B853" t="s">
        <v>753</v>
      </c>
      <c r="C853" t="s">
        <v>1795</v>
      </c>
      <c r="D853" t="s">
        <v>31</v>
      </c>
      <c r="E853" t="s">
        <v>32</v>
      </c>
      <c r="F853" t="s">
        <v>317</v>
      </c>
      <c r="I853">
        <v>76.5</v>
      </c>
      <c r="J853">
        <v>230.9</v>
      </c>
      <c r="K853" t="s">
        <v>1575</v>
      </c>
      <c r="L853" t="s">
        <v>1576</v>
      </c>
      <c r="M853" t="s">
        <v>1794</v>
      </c>
      <c r="N853" t="s">
        <v>752</v>
      </c>
    </row>
    <row r="854" spans="1:14" x14ac:dyDescent="0.25">
      <c r="A854">
        <v>853</v>
      </c>
      <c r="B854" t="s">
        <v>753</v>
      </c>
      <c r="C854" t="s">
        <v>1797</v>
      </c>
      <c r="D854" t="s">
        <v>31</v>
      </c>
      <c r="E854" t="s">
        <v>32</v>
      </c>
      <c r="F854" t="s">
        <v>33</v>
      </c>
      <c r="I854">
        <v>76.5</v>
      </c>
      <c r="J854">
        <v>230.9</v>
      </c>
      <c r="K854" t="s">
        <v>1575</v>
      </c>
      <c r="L854" t="s">
        <v>1576</v>
      </c>
      <c r="M854" t="s">
        <v>1796</v>
      </c>
      <c r="N854" t="s">
        <v>752</v>
      </c>
    </row>
    <row r="855" spans="1:14" x14ac:dyDescent="0.25">
      <c r="A855">
        <v>854</v>
      </c>
      <c r="B855" t="s">
        <v>753</v>
      </c>
      <c r="C855" t="s">
        <v>1799</v>
      </c>
      <c r="D855" t="s">
        <v>31</v>
      </c>
      <c r="E855" t="s">
        <v>32</v>
      </c>
      <c r="F855" t="s">
        <v>317</v>
      </c>
      <c r="I855">
        <v>59.32</v>
      </c>
      <c r="J855">
        <v>129</v>
      </c>
      <c r="K855" t="s">
        <v>1575</v>
      </c>
      <c r="L855" t="s">
        <v>1576</v>
      </c>
      <c r="M855" t="s">
        <v>1798</v>
      </c>
      <c r="N855" t="s">
        <v>752</v>
      </c>
    </row>
    <row r="856" spans="1:14" x14ac:dyDescent="0.25">
      <c r="A856">
        <v>855</v>
      </c>
      <c r="B856" t="s">
        <v>753</v>
      </c>
      <c r="C856" t="s">
        <v>1801</v>
      </c>
      <c r="D856" t="s">
        <v>31</v>
      </c>
      <c r="E856" t="s">
        <v>32</v>
      </c>
      <c r="F856" t="s">
        <v>41</v>
      </c>
      <c r="I856">
        <v>59.32</v>
      </c>
      <c r="J856">
        <v>129</v>
      </c>
      <c r="K856" t="s">
        <v>1575</v>
      </c>
      <c r="L856" t="s">
        <v>1576</v>
      </c>
      <c r="M856" t="s">
        <v>1800</v>
      </c>
      <c r="N856" t="s">
        <v>752</v>
      </c>
    </row>
    <row r="857" spans="1:14" x14ac:dyDescent="0.25">
      <c r="A857">
        <v>856</v>
      </c>
      <c r="B857" t="s">
        <v>753</v>
      </c>
      <c r="C857" t="s">
        <v>1803</v>
      </c>
      <c r="D857" t="s">
        <v>31</v>
      </c>
      <c r="E857" t="s">
        <v>32</v>
      </c>
      <c r="F857" t="s">
        <v>52</v>
      </c>
      <c r="I857">
        <v>59.32</v>
      </c>
      <c r="J857">
        <v>129</v>
      </c>
      <c r="K857" t="s">
        <v>1575</v>
      </c>
      <c r="L857" t="s">
        <v>1576</v>
      </c>
      <c r="M857" t="s">
        <v>1802</v>
      </c>
      <c r="N857" t="s">
        <v>752</v>
      </c>
    </row>
    <row r="858" spans="1:14" x14ac:dyDescent="0.25">
      <c r="A858">
        <v>857</v>
      </c>
      <c r="B858" t="s">
        <v>753</v>
      </c>
      <c r="C858" t="s">
        <v>1805</v>
      </c>
      <c r="D858" t="s">
        <v>31</v>
      </c>
      <c r="E858" t="s">
        <v>32</v>
      </c>
      <c r="F858" t="s">
        <v>44</v>
      </c>
      <c r="I858">
        <v>59.32</v>
      </c>
      <c r="J858">
        <v>129</v>
      </c>
      <c r="K858" t="s">
        <v>1575</v>
      </c>
      <c r="L858" t="s">
        <v>1576</v>
      </c>
      <c r="M858" t="s">
        <v>1804</v>
      </c>
      <c r="N858" t="s">
        <v>752</v>
      </c>
    </row>
    <row r="859" spans="1:14" x14ac:dyDescent="0.25">
      <c r="A859">
        <v>858</v>
      </c>
      <c r="B859" t="s">
        <v>753</v>
      </c>
      <c r="C859" t="s">
        <v>1807</v>
      </c>
      <c r="D859" t="s">
        <v>31</v>
      </c>
      <c r="E859" t="s">
        <v>32</v>
      </c>
      <c r="F859" t="s">
        <v>52</v>
      </c>
      <c r="I859">
        <v>13.77</v>
      </c>
      <c r="J859">
        <v>29.95</v>
      </c>
      <c r="K859" t="s">
        <v>1575</v>
      </c>
      <c r="L859" t="s">
        <v>1576</v>
      </c>
      <c r="M859" t="s">
        <v>1806</v>
      </c>
      <c r="N859" t="s">
        <v>752</v>
      </c>
    </row>
    <row r="860" spans="1:14" x14ac:dyDescent="0.25">
      <c r="A860">
        <v>859</v>
      </c>
      <c r="B860" t="s">
        <v>753</v>
      </c>
      <c r="C860" t="s">
        <v>1809</v>
      </c>
      <c r="D860" t="s">
        <v>31</v>
      </c>
      <c r="E860" t="s">
        <v>32</v>
      </c>
      <c r="F860" t="s">
        <v>44</v>
      </c>
      <c r="I860">
        <v>13.77</v>
      </c>
      <c r="J860">
        <v>29.95</v>
      </c>
      <c r="K860" t="s">
        <v>1575</v>
      </c>
      <c r="L860" t="s">
        <v>1576</v>
      </c>
      <c r="M860" t="s">
        <v>1808</v>
      </c>
      <c r="N860" t="s">
        <v>752</v>
      </c>
    </row>
    <row r="861" spans="1:14" x14ac:dyDescent="0.25">
      <c r="A861">
        <v>860</v>
      </c>
      <c r="B861" t="s">
        <v>753</v>
      </c>
      <c r="C861" t="s">
        <v>1811</v>
      </c>
      <c r="D861" t="s">
        <v>31</v>
      </c>
      <c r="E861" t="s">
        <v>32</v>
      </c>
      <c r="F861" t="s">
        <v>41</v>
      </c>
      <c r="I861">
        <v>13.77</v>
      </c>
      <c r="J861">
        <v>29.95</v>
      </c>
      <c r="K861" t="s">
        <v>1575</v>
      </c>
      <c r="L861" t="s">
        <v>1576</v>
      </c>
      <c r="M861" t="s">
        <v>1810</v>
      </c>
      <c r="N861" t="s">
        <v>752</v>
      </c>
    </row>
    <row r="862" spans="1:14" x14ac:dyDescent="0.25">
      <c r="A862">
        <v>861</v>
      </c>
      <c r="B862" t="s">
        <v>753</v>
      </c>
      <c r="C862" t="s">
        <v>1813</v>
      </c>
      <c r="D862" t="s">
        <v>31</v>
      </c>
      <c r="E862" t="s">
        <v>32</v>
      </c>
      <c r="F862" t="s">
        <v>33</v>
      </c>
      <c r="I862">
        <v>13.77</v>
      </c>
      <c r="J862">
        <v>29.95</v>
      </c>
      <c r="K862" t="s">
        <v>1575</v>
      </c>
      <c r="L862" t="s">
        <v>1576</v>
      </c>
      <c r="M862" t="s">
        <v>1812</v>
      </c>
      <c r="N862" t="s">
        <v>752</v>
      </c>
    </row>
    <row r="863" spans="1:14" x14ac:dyDescent="0.25">
      <c r="A863">
        <v>862</v>
      </c>
      <c r="B863" t="s">
        <v>753</v>
      </c>
      <c r="C863" t="s">
        <v>1815</v>
      </c>
      <c r="D863" t="s">
        <v>31</v>
      </c>
      <c r="E863" t="s">
        <v>32</v>
      </c>
      <c r="F863" t="s">
        <v>64</v>
      </c>
      <c r="I863">
        <v>13.77</v>
      </c>
      <c r="J863">
        <v>29.95</v>
      </c>
      <c r="K863" t="s">
        <v>1575</v>
      </c>
      <c r="L863" t="s">
        <v>1576</v>
      </c>
      <c r="M863" t="s">
        <v>1814</v>
      </c>
      <c r="N863" t="s">
        <v>752</v>
      </c>
    </row>
    <row r="864" spans="1:14" x14ac:dyDescent="0.25">
      <c r="A864">
        <v>863</v>
      </c>
      <c r="B864" t="s">
        <v>753</v>
      </c>
      <c r="C864" t="s">
        <v>1817</v>
      </c>
      <c r="D864" t="s">
        <v>31</v>
      </c>
      <c r="E864" t="s">
        <v>32</v>
      </c>
      <c r="F864" t="s">
        <v>52</v>
      </c>
      <c r="I864">
        <v>23.45</v>
      </c>
      <c r="J864">
        <v>50.99</v>
      </c>
      <c r="K864" t="s">
        <v>1575</v>
      </c>
      <c r="L864" t="s">
        <v>1576</v>
      </c>
      <c r="M864" t="s">
        <v>1816</v>
      </c>
      <c r="N864" t="s">
        <v>752</v>
      </c>
    </row>
    <row r="865" spans="1:14" x14ac:dyDescent="0.25">
      <c r="A865">
        <v>864</v>
      </c>
      <c r="B865" t="s">
        <v>753</v>
      </c>
      <c r="C865" t="s">
        <v>1819</v>
      </c>
      <c r="D865" t="s">
        <v>31</v>
      </c>
      <c r="E865" t="s">
        <v>32</v>
      </c>
      <c r="F865" t="s">
        <v>44</v>
      </c>
      <c r="I865">
        <v>23.45</v>
      </c>
      <c r="J865">
        <v>50.99</v>
      </c>
      <c r="K865" t="s">
        <v>1575</v>
      </c>
      <c r="L865" t="s">
        <v>1576</v>
      </c>
      <c r="M865" t="s">
        <v>1818</v>
      </c>
      <c r="N865" t="s">
        <v>752</v>
      </c>
    </row>
    <row r="866" spans="1:14" x14ac:dyDescent="0.25">
      <c r="A866">
        <v>865</v>
      </c>
      <c r="B866" t="s">
        <v>753</v>
      </c>
      <c r="C866" t="s">
        <v>1821</v>
      </c>
      <c r="D866" t="s">
        <v>31</v>
      </c>
      <c r="E866" t="s">
        <v>32</v>
      </c>
      <c r="F866" t="s">
        <v>1430</v>
      </c>
      <c r="I866">
        <v>23.45</v>
      </c>
      <c r="J866">
        <v>50.99</v>
      </c>
      <c r="K866" t="s">
        <v>1575</v>
      </c>
      <c r="L866" t="s">
        <v>1576</v>
      </c>
      <c r="M866" t="s">
        <v>1820</v>
      </c>
      <c r="N866" t="s">
        <v>752</v>
      </c>
    </row>
    <row r="867" spans="1:14" x14ac:dyDescent="0.25">
      <c r="A867">
        <v>866</v>
      </c>
      <c r="B867" t="s">
        <v>753</v>
      </c>
      <c r="C867" t="s">
        <v>1823</v>
      </c>
      <c r="D867" t="s">
        <v>31</v>
      </c>
      <c r="E867" t="s">
        <v>32</v>
      </c>
      <c r="F867" t="s">
        <v>52</v>
      </c>
      <c r="I867">
        <v>32.19</v>
      </c>
      <c r="J867">
        <v>69.989999999999995</v>
      </c>
      <c r="K867" t="s">
        <v>1575</v>
      </c>
      <c r="L867" t="s">
        <v>1576</v>
      </c>
      <c r="M867" t="s">
        <v>1822</v>
      </c>
      <c r="N867" t="s">
        <v>752</v>
      </c>
    </row>
    <row r="868" spans="1:14" x14ac:dyDescent="0.25">
      <c r="A868">
        <v>867</v>
      </c>
      <c r="B868" t="s">
        <v>753</v>
      </c>
      <c r="C868" t="s">
        <v>1825</v>
      </c>
      <c r="D868" t="s">
        <v>31</v>
      </c>
      <c r="E868" t="s">
        <v>32</v>
      </c>
      <c r="F868" t="s">
        <v>44</v>
      </c>
      <c r="I868">
        <v>32.19</v>
      </c>
      <c r="J868">
        <v>69.989999999999995</v>
      </c>
      <c r="K868" t="s">
        <v>1575</v>
      </c>
      <c r="L868" t="s">
        <v>1576</v>
      </c>
      <c r="M868" t="s">
        <v>1824</v>
      </c>
      <c r="N868" t="s">
        <v>752</v>
      </c>
    </row>
    <row r="869" spans="1:14" x14ac:dyDescent="0.25">
      <c r="A869">
        <v>868</v>
      </c>
      <c r="B869" t="s">
        <v>753</v>
      </c>
      <c r="C869" t="s">
        <v>1827</v>
      </c>
      <c r="D869" t="s">
        <v>31</v>
      </c>
      <c r="E869" t="s">
        <v>32</v>
      </c>
      <c r="F869" t="s">
        <v>1430</v>
      </c>
      <c r="I869">
        <v>32.19</v>
      </c>
      <c r="J869">
        <v>69.989999999999995</v>
      </c>
      <c r="K869" t="s">
        <v>1575</v>
      </c>
      <c r="L869" t="s">
        <v>1576</v>
      </c>
      <c r="M869" t="s">
        <v>1826</v>
      </c>
      <c r="N869" t="s">
        <v>752</v>
      </c>
    </row>
    <row r="870" spans="1:14" x14ac:dyDescent="0.25">
      <c r="A870">
        <v>869</v>
      </c>
      <c r="B870" t="s">
        <v>753</v>
      </c>
      <c r="C870" t="s">
        <v>1829</v>
      </c>
      <c r="D870" t="s">
        <v>31</v>
      </c>
      <c r="E870" t="s">
        <v>32</v>
      </c>
      <c r="F870" t="s">
        <v>33</v>
      </c>
      <c r="I870">
        <v>32.19</v>
      </c>
      <c r="J870">
        <v>69.989999999999995</v>
      </c>
      <c r="K870" t="s">
        <v>1575</v>
      </c>
      <c r="L870" t="s">
        <v>1576</v>
      </c>
      <c r="M870" t="s">
        <v>1828</v>
      </c>
      <c r="N870" t="s">
        <v>752</v>
      </c>
    </row>
    <row r="871" spans="1:14" x14ac:dyDescent="0.25">
      <c r="A871">
        <v>870</v>
      </c>
      <c r="B871" t="s">
        <v>753</v>
      </c>
      <c r="C871" t="s">
        <v>1831</v>
      </c>
      <c r="D871" t="s">
        <v>31</v>
      </c>
      <c r="E871" t="s">
        <v>32</v>
      </c>
      <c r="F871" t="s">
        <v>52</v>
      </c>
      <c r="I871">
        <v>10.69</v>
      </c>
      <c r="J871">
        <v>20.96</v>
      </c>
      <c r="K871" t="s">
        <v>1575</v>
      </c>
      <c r="L871" t="s">
        <v>1576</v>
      </c>
      <c r="M871" t="s">
        <v>1830</v>
      </c>
      <c r="N871" t="s">
        <v>752</v>
      </c>
    </row>
    <row r="872" spans="1:14" x14ac:dyDescent="0.25">
      <c r="A872">
        <v>871</v>
      </c>
      <c r="B872" t="s">
        <v>753</v>
      </c>
      <c r="C872" t="s">
        <v>1833</v>
      </c>
      <c r="D872" t="s">
        <v>31</v>
      </c>
      <c r="E872" t="s">
        <v>32</v>
      </c>
      <c r="F872" t="s">
        <v>44</v>
      </c>
      <c r="I872">
        <v>10.69</v>
      </c>
      <c r="J872">
        <v>20.96</v>
      </c>
      <c r="K872" t="s">
        <v>1575</v>
      </c>
      <c r="L872" t="s">
        <v>1576</v>
      </c>
      <c r="M872" t="s">
        <v>1832</v>
      </c>
      <c r="N872" t="s">
        <v>752</v>
      </c>
    </row>
    <row r="873" spans="1:14" x14ac:dyDescent="0.25">
      <c r="A873">
        <v>872</v>
      </c>
      <c r="B873" t="s">
        <v>753</v>
      </c>
      <c r="C873" t="s">
        <v>1835</v>
      </c>
      <c r="D873" t="s">
        <v>31</v>
      </c>
      <c r="E873" t="s">
        <v>32</v>
      </c>
      <c r="F873" t="s">
        <v>33</v>
      </c>
      <c r="I873">
        <v>10.69</v>
      </c>
      <c r="J873">
        <v>20.96</v>
      </c>
      <c r="K873" t="s">
        <v>1575</v>
      </c>
      <c r="L873" t="s">
        <v>1576</v>
      </c>
      <c r="M873" t="s">
        <v>1834</v>
      </c>
      <c r="N873" t="s">
        <v>752</v>
      </c>
    </row>
    <row r="874" spans="1:14" x14ac:dyDescent="0.25">
      <c r="A874">
        <v>873</v>
      </c>
      <c r="B874" t="s">
        <v>753</v>
      </c>
      <c r="C874" t="s">
        <v>1837</v>
      </c>
      <c r="D874" t="s">
        <v>31</v>
      </c>
      <c r="E874" t="s">
        <v>32</v>
      </c>
      <c r="F874" t="s">
        <v>1430</v>
      </c>
      <c r="I874">
        <v>10.69</v>
      </c>
      <c r="J874">
        <v>20.96</v>
      </c>
      <c r="K874" t="s">
        <v>1575</v>
      </c>
      <c r="L874" t="s">
        <v>1576</v>
      </c>
      <c r="M874" t="s">
        <v>1836</v>
      </c>
      <c r="N874" t="s">
        <v>752</v>
      </c>
    </row>
    <row r="875" spans="1:14" x14ac:dyDescent="0.25">
      <c r="A875">
        <v>874</v>
      </c>
      <c r="B875" t="s">
        <v>753</v>
      </c>
      <c r="C875" t="s">
        <v>1839</v>
      </c>
      <c r="D875" t="s">
        <v>31</v>
      </c>
      <c r="E875" t="s">
        <v>32</v>
      </c>
      <c r="F875" t="s">
        <v>52</v>
      </c>
      <c r="I875">
        <v>43.06</v>
      </c>
      <c r="J875">
        <v>129.94999999999999</v>
      </c>
      <c r="K875" t="s">
        <v>1575</v>
      </c>
      <c r="L875" t="s">
        <v>1576</v>
      </c>
      <c r="M875" t="s">
        <v>1838</v>
      </c>
      <c r="N875" t="s">
        <v>752</v>
      </c>
    </row>
    <row r="876" spans="1:14" x14ac:dyDescent="0.25">
      <c r="A876">
        <v>875</v>
      </c>
      <c r="B876" t="s">
        <v>753</v>
      </c>
      <c r="C876" t="s">
        <v>1841</v>
      </c>
      <c r="D876" t="s">
        <v>31</v>
      </c>
      <c r="E876" t="s">
        <v>32</v>
      </c>
      <c r="F876" t="s">
        <v>44</v>
      </c>
      <c r="I876">
        <v>43.06</v>
      </c>
      <c r="J876">
        <v>129.94999999999999</v>
      </c>
      <c r="K876" t="s">
        <v>1575</v>
      </c>
      <c r="L876" t="s">
        <v>1576</v>
      </c>
      <c r="M876" t="s">
        <v>1840</v>
      </c>
      <c r="N876" t="s">
        <v>752</v>
      </c>
    </row>
    <row r="877" spans="1:14" x14ac:dyDescent="0.25">
      <c r="A877">
        <v>876</v>
      </c>
      <c r="B877" t="s">
        <v>753</v>
      </c>
      <c r="C877" t="s">
        <v>1843</v>
      </c>
      <c r="D877" t="s">
        <v>31</v>
      </c>
      <c r="E877" t="s">
        <v>32</v>
      </c>
      <c r="F877" t="s">
        <v>41</v>
      </c>
      <c r="I877">
        <v>43.06</v>
      </c>
      <c r="J877">
        <v>129.94999999999999</v>
      </c>
      <c r="K877" t="s">
        <v>1575</v>
      </c>
      <c r="L877" t="s">
        <v>1576</v>
      </c>
      <c r="M877" t="s">
        <v>1842</v>
      </c>
      <c r="N877" t="s">
        <v>752</v>
      </c>
    </row>
    <row r="878" spans="1:14" x14ac:dyDescent="0.25">
      <c r="A878">
        <v>877</v>
      </c>
      <c r="B878" t="s">
        <v>753</v>
      </c>
      <c r="C878" t="s">
        <v>1845</v>
      </c>
      <c r="D878" t="s">
        <v>31</v>
      </c>
      <c r="E878" t="s">
        <v>32</v>
      </c>
      <c r="F878" t="s">
        <v>33</v>
      </c>
      <c r="I878">
        <v>43.06</v>
      </c>
      <c r="J878">
        <v>129.94999999999999</v>
      </c>
      <c r="K878" t="s">
        <v>1575</v>
      </c>
      <c r="L878" t="s">
        <v>1576</v>
      </c>
      <c r="M878" t="s">
        <v>1844</v>
      </c>
      <c r="N878" t="s">
        <v>752</v>
      </c>
    </row>
    <row r="879" spans="1:14" x14ac:dyDescent="0.25">
      <c r="A879">
        <v>878</v>
      </c>
      <c r="B879" t="s">
        <v>753</v>
      </c>
      <c r="C879" t="s">
        <v>1847</v>
      </c>
      <c r="D879" t="s">
        <v>31</v>
      </c>
      <c r="E879" t="s">
        <v>32</v>
      </c>
      <c r="F879" t="s">
        <v>64</v>
      </c>
      <c r="I879">
        <v>43.06</v>
      </c>
      <c r="J879">
        <v>129.94999999999999</v>
      </c>
      <c r="K879" t="s">
        <v>1575</v>
      </c>
      <c r="L879" t="s">
        <v>1576</v>
      </c>
      <c r="M879" t="s">
        <v>1846</v>
      </c>
      <c r="N879" t="s">
        <v>752</v>
      </c>
    </row>
    <row r="880" spans="1:14" x14ac:dyDescent="0.25">
      <c r="A880">
        <v>879</v>
      </c>
      <c r="B880" t="s">
        <v>753</v>
      </c>
      <c r="C880" t="s">
        <v>1849</v>
      </c>
      <c r="D880" t="s">
        <v>31</v>
      </c>
      <c r="E880" t="s">
        <v>32</v>
      </c>
      <c r="F880" t="s">
        <v>1430</v>
      </c>
      <c r="I880">
        <v>6.63</v>
      </c>
      <c r="J880">
        <v>13</v>
      </c>
      <c r="K880" t="s">
        <v>1575</v>
      </c>
      <c r="L880" t="s">
        <v>1576</v>
      </c>
      <c r="M880" t="s">
        <v>1848</v>
      </c>
      <c r="N880" t="s">
        <v>752</v>
      </c>
    </row>
    <row r="881" spans="1:14" x14ac:dyDescent="0.25">
      <c r="A881">
        <v>880</v>
      </c>
      <c r="B881" t="s">
        <v>753</v>
      </c>
      <c r="C881" t="s">
        <v>1851</v>
      </c>
      <c r="D881" t="s">
        <v>31</v>
      </c>
      <c r="E881" t="s">
        <v>32</v>
      </c>
      <c r="F881" t="s">
        <v>52</v>
      </c>
      <c r="I881">
        <v>6.63</v>
      </c>
      <c r="J881">
        <v>13</v>
      </c>
      <c r="K881" t="s">
        <v>1575</v>
      </c>
      <c r="L881" t="s">
        <v>1576</v>
      </c>
      <c r="M881" t="s">
        <v>1850</v>
      </c>
      <c r="N881" t="s">
        <v>752</v>
      </c>
    </row>
    <row r="882" spans="1:14" x14ac:dyDescent="0.25">
      <c r="A882">
        <v>881</v>
      </c>
      <c r="B882" t="s">
        <v>753</v>
      </c>
      <c r="C882" t="s">
        <v>1853</v>
      </c>
      <c r="D882" t="s">
        <v>31</v>
      </c>
      <c r="E882" t="s">
        <v>32</v>
      </c>
      <c r="F882" t="s">
        <v>44</v>
      </c>
      <c r="I882">
        <v>6.63</v>
      </c>
      <c r="J882">
        <v>13</v>
      </c>
      <c r="K882" t="s">
        <v>1575</v>
      </c>
      <c r="L882" t="s">
        <v>1576</v>
      </c>
      <c r="M882" t="s">
        <v>1852</v>
      </c>
      <c r="N882" t="s">
        <v>752</v>
      </c>
    </row>
    <row r="883" spans="1:14" x14ac:dyDescent="0.25">
      <c r="A883">
        <v>882</v>
      </c>
      <c r="B883" t="s">
        <v>753</v>
      </c>
      <c r="C883" t="s">
        <v>1855</v>
      </c>
      <c r="D883" t="s">
        <v>31</v>
      </c>
      <c r="E883" t="s">
        <v>32</v>
      </c>
      <c r="F883" t="s">
        <v>33</v>
      </c>
      <c r="I883">
        <v>6.63</v>
      </c>
      <c r="J883">
        <v>13</v>
      </c>
      <c r="K883" t="s">
        <v>1575</v>
      </c>
      <c r="L883" t="s">
        <v>1576</v>
      </c>
      <c r="M883" t="s">
        <v>1854</v>
      </c>
      <c r="N883" t="s">
        <v>752</v>
      </c>
    </row>
    <row r="884" spans="1:14" x14ac:dyDescent="0.25">
      <c r="A884">
        <v>883</v>
      </c>
      <c r="B884" t="s">
        <v>753</v>
      </c>
      <c r="C884" t="s">
        <v>1857</v>
      </c>
      <c r="D884" t="s">
        <v>31</v>
      </c>
      <c r="E884" t="s">
        <v>32</v>
      </c>
      <c r="F884" t="s">
        <v>52</v>
      </c>
      <c r="I884">
        <v>49.7</v>
      </c>
      <c r="J884">
        <v>150</v>
      </c>
      <c r="K884" t="s">
        <v>1575</v>
      </c>
      <c r="L884" t="s">
        <v>1576</v>
      </c>
      <c r="M884" t="s">
        <v>1856</v>
      </c>
      <c r="N884" t="s">
        <v>752</v>
      </c>
    </row>
    <row r="885" spans="1:14" x14ac:dyDescent="0.25">
      <c r="A885">
        <v>884</v>
      </c>
      <c r="B885" t="s">
        <v>753</v>
      </c>
      <c r="C885" t="s">
        <v>1859</v>
      </c>
      <c r="D885" t="s">
        <v>31</v>
      </c>
      <c r="E885" t="s">
        <v>32</v>
      </c>
      <c r="F885" t="s">
        <v>44</v>
      </c>
      <c r="I885">
        <v>49.7</v>
      </c>
      <c r="J885">
        <v>150</v>
      </c>
      <c r="K885" t="s">
        <v>1575</v>
      </c>
      <c r="L885" t="s">
        <v>1576</v>
      </c>
      <c r="M885" t="s">
        <v>1858</v>
      </c>
      <c r="N885" t="s">
        <v>752</v>
      </c>
    </row>
    <row r="886" spans="1:14" x14ac:dyDescent="0.25">
      <c r="A886">
        <v>885</v>
      </c>
      <c r="B886" t="s">
        <v>753</v>
      </c>
      <c r="C886" t="s">
        <v>1861</v>
      </c>
      <c r="D886" t="s">
        <v>31</v>
      </c>
      <c r="E886" t="s">
        <v>32</v>
      </c>
      <c r="F886" t="s">
        <v>33</v>
      </c>
      <c r="I886">
        <v>49.7</v>
      </c>
      <c r="J886">
        <v>150</v>
      </c>
      <c r="K886" t="s">
        <v>1575</v>
      </c>
      <c r="L886" t="s">
        <v>1576</v>
      </c>
      <c r="M886" t="s">
        <v>1860</v>
      </c>
      <c r="N886" t="s">
        <v>752</v>
      </c>
    </row>
    <row r="887" spans="1:14" x14ac:dyDescent="0.25">
      <c r="A887">
        <v>886</v>
      </c>
      <c r="B887" t="s">
        <v>753</v>
      </c>
      <c r="C887" t="s">
        <v>1863</v>
      </c>
      <c r="D887" t="s">
        <v>31</v>
      </c>
      <c r="E887" t="s">
        <v>32</v>
      </c>
      <c r="F887" t="s">
        <v>1430</v>
      </c>
      <c r="I887">
        <v>49.7</v>
      </c>
      <c r="J887">
        <v>150</v>
      </c>
      <c r="K887" t="s">
        <v>1575</v>
      </c>
      <c r="L887" t="s">
        <v>1576</v>
      </c>
      <c r="M887" t="s">
        <v>1862</v>
      </c>
      <c r="N887" t="s">
        <v>752</v>
      </c>
    </row>
    <row r="888" spans="1:14" x14ac:dyDescent="0.25">
      <c r="A888">
        <v>887</v>
      </c>
      <c r="B888" t="s">
        <v>753</v>
      </c>
      <c r="C888" t="s">
        <v>1865</v>
      </c>
      <c r="D888" t="s">
        <v>31</v>
      </c>
      <c r="E888" t="s">
        <v>32</v>
      </c>
      <c r="F888" t="s">
        <v>52</v>
      </c>
      <c r="I888">
        <v>25.49</v>
      </c>
      <c r="J888">
        <v>50</v>
      </c>
      <c r="K888" t="s">
        <v>1575</v>
      </c>
      <c r="L888" t="s">
        <v>1576</v>
      </c>
      <c r="M888" t="s">
        <v>1864</v>
      </c>
      <c r="N888" t="s">
        <v>752</v>
      </c>
    </row>
    <row r="889" spans="1:14" x14ac:dyDescent="0.25">
      <c r="A889">
        <v>888</v>
      </c>
      <c r="B889" t="s">
        <v>753</v>
      </c>
      <c r="C889" t="s">
        <v>1867</v>
      </c>
      <c r="D889" t="s">
        <v>31</v>
      </c>
      <c r="E889" t="s">
        <v>32</v>
      </c>
      <c r="F889" t="s">
        <v>44</v>
      </c>
      <c r="I889">
        <v>25.49</v>
      </c>
      <c r="J889">
        <v>50</v>
      </c>
      <c r="K889" t="s">
        <v>1575</v>
      </c>
      <c r="L889" t="s">
        <v>1576</v>
      </c>
      <c r="M889" t="s">
        <v>1866</v>
      </c>
      <c r="N889" t="s">
        <v>752</v>
      </c>
    </row>
    <row r="890" spans="1:14" x14ac:dyDescent="0.25">
      <c r="A890">
        <v>889</v>
      </c>
      <c r="B890" t="s">
        <v>753</v>
      </c>
      <c r="C890" t="s">
        <v>1869</v>
      </c>
      <c r="D890" t="s">
        <v>31</v>
      </c>
      <c r="E890" t="s">
        <v>32</v>
      </c>
      <c r="F890" t="s">
        <v>33</v>
      </c>
      <c r="I890">
        <v>25.49</v>
      </c>
      <c r="J890">
        <v>50</v>
      </c>
      <c r="K890" t="s">
        <v>1575</v>
      </c>
      <c r="L890" t="s">
        <v>1576</v>
      </c>
      <c r="M890" t="s">
        <v>1868</v>
      </c>
      <c r="N890" t="s">
        <v>752</v>
      </c>
    </row>
    <row r="891" spans="1:14" x14ac:dyDescent="0.25">
      <c r="A891">
        <v>890</v>
      </c>
      <c r="B891" t="s">
        <v>753</v>
      </c>
      <c r="C891" t="s">
        <v>1871</v>
      </c>
      <c r="D891" t="s">
        <v>31</v>
      </c>
      <c r="E891" t="s">
        <v>32</v>
      </c>
      <c r="F891" t="s">
        <v>1430</v>
      </c>
      <c r="I891">
        <v>25.49</v>
      </c>
      <c r="J891">
        <v>50</v>
      </c>
      <c r="K891" t="s">
        <v>1575</v>
      </c>
      <c r="L891" t="s">
        <v>1576</v>
      </c>
      <c r="M891" t="s">
        <v>1870</v>
      </c>
      <c r="N891" t="s">
        <v>752</v>
      </c>
    </row>
    <row r="892" spans="1:14" x14ac:dyDescent="0.25">
      <c r="A892">
        <v>891</v>
      </c>
      <c r="B892" t="s">
        <v>753</v>
      </c>
      <c r="C892" t="s">
        <v>1873</v>
      </c>
      <c r="D892" t="s">
        <v>394</v>
      </c>
      <c r="E892" t="s">
        <v>394</v>
      </c>
      <c r="F892" t="s">
        <v>33</v>
      </c>
      <c r="I892">
        <v>30.58</v>
      </c>
      <c r="J892">
        <v>59.99</v>
      </c>
      <c r="K892" t="s">
        <v>1575</v>
      </c>
      <c r="L892" t="s">
        <v>1576</v>
      </c>
      <c r="M892" t="s">
        <v>1872</v>
      </c>
      <c r="N892" t="s">
        <v>752</v>
      </c>
    </row>
    <row r="893" spans="1:14" x14ac:dyDescent="0.25">
      <c r="A893">
        <v>892</v>
      </c>
      <c r="B893" t="s">
        <v>753</v>
      </c>
      <c r="C893" t="s">
        <v>1875</v>
      </c>
      <c r="D893" t="s">
        <v>394</v>
      </c>
      <c r="E893" t="s">
        <v>394</v>
      </c>
      <c r="F893" t="s">
        <v>52</v>
      </c>
      <c r="I893">
        <v>30.58</v>
      </c>
      <c r="J893">
        <v>59.99</v>
      </c>
      <c r="K893" t="s">
        <v>1575</v>
      </c>
      <c r="L893" t="s">
        <v>1576</v>
      </c>
      <c r="M893" t="s">
        <v>1874</v>
      </c>
      <c r="N893" t="s">
        <v>752</v>
      </c>
    </row>
    <row r="894" spans="1:14" x14ac:dyDescent="0.25">
      <c r="A894">
        <v>893</v>
      </c>
      <c r="B894" t="s">
        <v>753</v>
      </c>
      <c r="C894" t="s">
        <v>1877</v>
      </c>
      <c r="D894" t="s">
        <v>394</v>
      </c>
      <c r="E894" t="s">
        <v>394</v>
      </c>
      <c r="F894" t="s">
        <v>44</v>
      </c>
      <c r="I894">
        <v>30.58</v>
      </c>
      <c r="J894">
        <v>59.99</v>
      </c>
      <c r="K894" t="s">
        <v>1575</v>
      </c>
      <c r="L894" t="s">
        <v>1576</v>
      </c>
      <c r="M894" t="s">
        <v>1876</v>
      </c>
      <c r="N894" t="s">
        <v>752</v>
      </c>
    </row>
    <row r="895" spans="1:14" x14ac:dyDescent="0.25">
      <c r="A895">
        <v>894</v>
      </c>
      <c r="B895" t="s">
        <v>753</v>
      </c>
      <c r="C895" t="s">
        <v>1879</v>
      </c>
      <c r="D895" t="s">
        <v>394</v>
      </c>
      <c r="E895" t="s">
        <v>394</v>
      </c>
      <c r="F895" t="s">
        <v>1430</v>
      </c>
      <c r="I895">
        <v>30.58</v>
      </c>
      <c r="J895">
        <v>59.99</v>
      </c>
      <c r="K895" t="s">
        <v>1575</v>
      </c>
      <c r="L895" t="s">
        <v>1576</v>
      </c>
      <c r="M895" t="s">
        <v>1878</v>
      </c>
      <c r="N895" t="s">
        <v>752</v>
      </c>
    </row>
    <row r="896" spans="1:14" x14ac:dyDescent="0.25">
      <c r="A896">
        <v>895</v>
      </c>
      <c r="B896" t="s">
        <v>753</v>
      </c>
      <c r="C896" t="s">
        <v>1881</v>
      </c>
      <c r="D896" t="s">
        <v>394</v>
      </c>
      <c r="E896" t="s">
        <v>394</v>
      </c>
      <c r="F896" t="s">
        <v>33</v>
      </c>
      <c r="I896">
        <v>21.28</v>
      </c>
      <c r="J896">
        <v>41.73</v>
      </c>
      <c r="K896" t="s">
        <v>1575</v>
      </c>
      <c r="L896" t="s">
        <v>1576</v>
      </c>
      <c r="M896" t="s">
        <v>1880</v>
      </c>
      <c r="N896" t="s">
        <v>752</v>
      </c>
    </row>
    <row r="897" spans="1:14" x14ac:dyDescent="0.25">
      <c r="A897">
        <v>896</v>
      </c>
      <c r="B897" t="s">
        <v>753</v>
      </c>
      <c r="C897" t="s">
        <v>1883</v>
      </c>
      <c r="D897" t="s">
        <v>394</v>
      </c>
      <c r="E897" t="s">
        <v>394</v>
      </c>
      <c r="F897" t="s">
        <v>44</v>
      </c>
      <c r="I897">
        <v>21.28</v>
      </c>
      <c r="J897">
        <v>41.73</v>
      </c>
      <c r="K897" t="s">
        <v>1575</v>
      </c>
      <c r="L897" t="s">
        <v>1576</v>
      </c>
      <c r="M897" t="s">
        <v>1882</v>
      </c>
      <c r="N897" t="s">
        <v>752</v>
      </c>
    </row>
    <row r="898" spans="1:14" x14ac:dyDescent="0.25">
      <c r="A898">
        <v>897</v>
      </c>
      <c r="B898" t="s">
        <v>753</v>
      </c>
      <c r="C898" t="s">
        <v>1885</v>
      </c>
      <c r="D898" t="s">
        <v>394</v>
      </c>
      <c r="E898" t="s">
        <v>394</v>
      </c>
      <c r="F898" t="s">
        <v>52</v>
      </c>
      <c r="I898">
        <v>21.28</v>
      </c>
      <c r="J898">
        <v>41.73</v>
      </c>
      <c r="K898" t="s">
        <v>1575</v>
      </c>
      <c r="L898" t="s">
        <v>1576</v>
      </c>
      <c r="M898" t="s">
        <v>1884</v>
      </c>
      <c r="N898" t="s">
        <v>752</v>
      </c>
    </row>
    <row r="899" spans="1:14" x14ac:dyDescent="0.25">
      <c r="A899">
        <v>898</v>
      </c>
      <c r="B899" t="s">
        <v>753</v>
      </c>
      <c r="C899" t="s">
        <v>1887</v>
      </c>
      <c r="D899" t="s">
        <v>394</v>
      </c>
      <c r="E899" t="s">
        <v>394</v>
      </c>
      <c r="F899" t="s">
        <v>1430</v>
      </c>
      <c r="I899">
        <v>21.28</v>
      </c>
      <c r="J899">
        <v>41.73</v>
      </c>
      <c r="K899" t="s">
        <v>1575</v>
      </c>
      <c r="L899" t="s">
        <v>1576</v>
      </c>
      <c r="M899" t="s">
        <v>1886</v>
      </c>
      <c r="N899" t="s">
        <v>752</v>
      </c>
    </row>
    <row r="900" spans="1:14" x14ac:dyDescent="0.25">
      <c r="A900">
        <v>899</v>
      </c>
      <c r="B900" t="s">
        <v>753</v>
      </c>
      <c r="C900" t="s">
        <v>1889</v>
      </c>
      <c r="D900" t="s">
        <v>394</v>
      </c>
      <c r="E900" t="s">
        <v>394</v>
      </c>
      <c r="F900" t="s">
        <v>33</v>
      </c>
      <c r="I900">
        <v>22.43</v>
      </c>
      <c r="J900">
        <v>44</v>
      </c>
      <c r="K900" t="s">
        <v>1575</v>
      </c>
      <c r="L900" t="s">
        <v>1576</v>
      </c>
      <c r="M900" t="s">
        <v>1888</v>
      </c>
      <c r="N900" t="s">
        <v>752</v>
      </c>
    </row>
    <row r="901" spans="1:14" x14ac:dyDescent="0.25">
      <c r="A901">
        <v>900</v>
      </c>
      <c r="B901" t="s">
        <v>753</v>
      </c>
      <c r="C901" t="s">
        <v>1891</v>
      </c>
      <c r="D901" t="s">
        <v>394</v>
      </c>
      <c r="E901" t="s">
        <v>394</v>
      </c>
      <c r="F901" t="s">
        <v>44</v>
      </c>
      <c r="I901">
        <v>22.43</v>
      </c>
      <c r="J901">
        <v>44</v>
      </c>
      <c r="K901" t="s">
        <v>1575</v>
      </c>
      <c r="L901" t="s">
        <v>1576</v>
      </c>
      <c r="M901" t="s">
        <v>1890</v>
      </c>
      <c r="N901" t="s">
        <v>752</v>
      </c>
    </row>
    <row r="902" spans="1:14" x14ac:dyDescent="0.25">
      <c r="A902">
        <v>901</v>
      </c>
      <c r="B902" t="s">
        <v>753</v>
      </c>
      <c r="C902" t="s">
        <v>1893</v>
      </c>
      <c r="D902" t="s">
        <v>394</v>
      </c>
      <c r="E902" t="s">
        <v>394</v>
      </c>
      <c r="F902" t="s">
        <v>52</v>
      </c>
      <c r="I902">
        <v>22.43</v>
      </c>
      <c r="J902">
        <v>44</v>
      </c>
      <c r="K902" t="s">
        <v>1575</v>
      </c>
      <c r="L902" t="s">
        <v>1576</v>
      </c>
      <c r="M902" t="s">
        <v>1892</v>
      </c>
      <c r="N902" t="s">
        <v>752</v>
      </c>
    </row>
    <row r="903" spans="1:14" x14ac:dyDescent="0.25">
      <c r="A903">
        <v>902</v>
      </c>
      <c r="B903" t="s">
        <v>753</v>
      </c>
      <c r="C903" t="s">
        <v>1895</v>
      </c>
      <c r="D903" t="s">
        <v>394</v>
      </c>
      <c r="E903" t="s">
        <v>394</v>
      </c>
      <c r="F903" t="s">
        <v>1430</v>
      </c>
      <c r="I903">
        <v>22.43</v>
      </c>
      <c r="J903">
        <v>44</v>
      </c>
      <c r="K903" t="s">
        <v>1575</v>
      </c>
      <c r="L903" t="s">
        <v>1576</v>
      </c>
      <c r="M903" t="s">
        <v>1894</v>
      </c>
      <c r="N903" t="s">
        <v>752</v>
      </c>
    </row>
    <row r="904" spans="1:14" x14ac:dyDescent="0.25">
      <c r="A904">
        <v>903</v>
      </c>
      <c r="B904" t="s">
        <v>753</v>
      </c>
      <c r="C904" t="s">
        <v>1897</v>
      </c>
      <c r="D904" t="s">
        <v>394</v>
      </c>
      <c r="E904" t="s">
        <v>394</v>
      </c>
      <c r="F904" t="s">
        <v>49</v>
      </c>
      <c r="I904">
        <v>38.74</v>
      </c>
      <c r="J904">
        <v>75.989999999999995</v>
      </c>
      <c r="K904" t="s">
        <v>1575</v>
      </c>
      <c r="L904" t="s">
        <v>1576</v>
      </c>
      <c r="M904" t="s">
        <v>1896</v>
      </c>
      <c r="N904" t="s">
        <v>752</v>
      </c>
    </row>
    <row r="905" spans="1:14" x14ac:dyDescent="0.25">
      <c r="A905">
        <v>904</v>
      </c>
      <c r="B905" t="s">
        <v>753</v>
      </c>
      <c r="C905" t="s">
        <v>1899</v>
      </c>
      <c r="D905" t="s">
        <v>394</v>
      </c>
      <c r="E905" t="s">
        <v>394</v>
      </c>
      <c r="F905" t="s">
        <v>33</v>
      </c>
      <c r="I905">
        <v>38.74</v>
      </c>
      <c r="J905">
        <v>75.989999999999995</v>
      </c>
      <c r="K905" t="s">
        <v>1575</v>
      </c>
      <c r="L905" t="s">
        <v>1576</v>
      </c>
      <c r="M905" t="s">
        <v>1898</v>
      </c>
      <c r="N905" t="s">
        <v>752</v>
      </c>
    </row>
    <row r="906" spans="1:14" x14ac:dyDescent="0.25">
      <c r="A906">
        <v>905</v>
      </c>
      <c r="B906" t="s">
        <v>753</v>
      </c>
      <c r="C906" t="s">
        <v>1901</v>
      </c>
      <c r="D906" t="s">
        <v>394</v>
      </c>
      <c r="E906" t="s">
        <v>394</v>
      </c>
      <c r="F906" t="s">
        <v>41</v>
      </c>
      <c r="I906">
        <v>38.74</v>
      </c>
      <c r="J906">
        <v>75.989999999999995</v>
      </c>
      <c r="K906" t="s">
        <v>1575</v>
      </c>
      <c r="L906" t="s">
        <v>1576</v>
      </c>
      <c r="M906" t="s">
        <v>1900</v>
      </c>
      <c r="N906" t="s">
        <v>752</v>
      </c>
    </row>
    <row r="907" spans="1:14" x14ac:dyDescent="0.25">
      <c r="A907">
        <v>906</v>
      </c>
      <c r="B907" t="s">
        <v>753</v>
      </c>
      <c r="C907" t="s">
        <v>1903</v>
      </c>
      <c r="D907" t="s">
        <v>394</v>
      </c>
      <c r="E907" t="s">
        <v>394</v>
      </c>
      <c r="F907" t="s">
        <v>89</v>
      </c>
      <c r="I907">
        <v>38.74</v>
      </c>
      <c r="J907">
        <v>75.989999999999995</v>
      </c>
      <c r="K907" t="s">
        <v>1575</v>
      </c>
      <c r="L907" t="s">
        <v>1576</v>
      </c>
      <c r="M907" t="s">
        <v>1902</v>
      </c>
      <c r="N907" t="s">
        <v>752</v>
      </c>
    </row>
    <row r="908" spans="1:14" x14ac:dyDescent="0.25">
      <c r="A908">
        <v>907</v>
      </c>
      <c r="B908" t="s">
        <v>753</v>
      </c>
      <c r="C908" t="s">
        <v>1905</v>
      </c>
      <c r="D908" t="s">
        <v>394</v>
      </c>
      <c r="E908" t="s">
        <v>394</v>
      </c>
      <c r="F908" t="s">
        <v>49</v>
      </c>
      <c r="I908">
        <v>52</v>
      </c>
      <c r="J908">
        <v>102</v>
      </c>
      <c r="K908" t="s">
        <v>1575</v>
      </c>
      <c r="L908" t="s">
        <v>1576</v>
      </c>
      <c r="M908" t="s">
        <v>1904</v>
      </c>
      <c r="N908" t="s">
        <v>752</v>
      </c>
    </row>
    <row r="909" spans="1:14" x14ac:dyDescent="0.25">
      <c r="A909">
        <v>908</v>
      </c>
      <c r="B909" t="s">
        <v>753</v>
      </c>
      <c r="C909" t="s">
        <v>1907</v>
      </c>
      <c r="D909" t="s">
        <v>394</v>
      </c>
      <c r="E909" t="s">
        <v>394</v>
      </c>
      <c r="F909" t="s">
        <v>33</v>
      </c>
      <c r="I909">
        <v>52</v>
      </c>
      <c r="J909">
        <v>102</v>
      </c>
      <c r="K909" t="s">
        <v>1575</v>
      </c>
      <c r="L909" t="s">
        <v>1576</v>
      </c>
      <c r="M909" t="s">
        <v>1906</v>
      </c>
      <c r="N909" t="s">
        <v>752</v>
      </c>
    </row>
    <row r="910" spans="1:14" x14ac:dyDescent="0.25">
      <c r="A910">
        <v>909</v>
      </c>
      <c r="B910" t="s">
        <v>753</v>
      </c>
      <c r="C910" t="s">
        <v>1909</v>
      </c>
      <c r="D910" t="s">
        <v>394</v>
      </c>
      <c r="E910" t="s">
        <v>394</v>
      </c>
      <c r="F910" t="s">
        <v>41</v>
      </c>
      <c r="I910">
        <v>52</v>
      </c>
      <c r="J910">
        <v>102</v>
      </c>
      <c r="K910" t="s">
        <v>1575</v>
      </c>
      <c r="L910" t="s">
        <v>1576</v>
      </c>
      <c r="M910" t="s">
        <v>1908</v>
      </c>
      <c r="N910" t="s">
        <v>752</v>
      </c>
    </row>
    <row r="911" spans="1:14" x14ac:dyDescent="0.25">
      <c r="A911">
        <v>910</v>
      </c>
      <c r="B911" t="s">
        <v>753</v>
      </c>
      <c r="C911" t="s">
        <v>1911</v>
      </c>
      <c r="D911" t="s">
        <v>394</v>
      </c>
      <c r="E911" t="s">
        <v>394</v>
      </c>
      <c r="F911" t="s">
        <v>89</v>
      </c>
      <c r="I911">
        <v>52</v>
      </c>
      <c r="J911">
        <v>102</v>
      </c>
      <c r="K911" t="s">
        <v>1575</v>
      </c>
      <c r="L911" t="s">
        <v>1576</v>
      </c>
      <c r="M911" t="s">
        <v>1910</v>
      </c>
      <c r="N911" t="s">
        <v>752</v>
      </c>
    </row>
    <row r="912" spans="1:14" x14ac:dyDescent="0.25">
      <c r="A912">
        <v>911</v>
      </c>
      <c r="B912" t="s">
        <v>753</v>
      </c>
      <c r="C912" t="s">
        <v>1913</v>
      </c>
      <c r="D912" t="s">
        <v>394</v>
      </c>
      <c r="E912" t="s">
        <v>394</v>
      </c>
      <c r="F912" t="s">
        <v>33</v>
      </c>
      <c r="I912">
        <v>44.1</v>
      </c>
      <c r="J912">
        <v>95.9</v>
      </c>
      <c r="K912" t="s">
        <v>1575</v>
      </c>
      <c r="L912" t="s">
        <v>1576</v>
      </c>
      <c r="M912" t="s">
        <v>1912</v>
      </c>
      <c r="N912" t="s">
        <v>752</v>
      </c>
    </row>
    <row r="913" spans="1:14" x14ac:dyDescent="0.25">
      <c r="A913">
        <v>912</v>
      </c>
      <c r="B913" t="s">
        <v>753</v>
      </c>
      <c r="C913" t="s">
        <v>1915</v>
      </c>
      <c r="D913" t="s">
        <v>394</v>
      </c>
      <c r="E913" t="s">
        <v>394</v>
      </c>
      <c r="F913" t="s">
        <v>52</v>
      </c>
      <c r="I913">
        <v>44.1</v>
      </c>
      <c r="J913">
        <v>95.9</v>
      </c>
      <c r="K913" t="s">
        <v>1575</v>
      </c>
      <c r="L913" t="s">
        <v>1576</v>
      </c>
      <c r="M913" t="s">
        <v>1914</v>
      </c>
      <c r="N913" t="s">
        <v>752</v>
      </c>
    </row>
    <row r="914" spans="1:14" x14ac:dyDescent="0.25">
      <c r="A914">
        <v>913</v>
      </c>
      <c r="B914" t="s">
        <v>753</v>
      </c>
      <c r="C914" t="s">
        <v>1917</v>
      </c>
      <c r="D914" t="s">
        <v>394</v>
      </c>
      <c r="E914" t="s">
        <v>394</v>
      </c>
      <c r="F914" t="s">
        <v>44</v>
      </c>
      <c r="I914">
        <v>44.1</v>
      </c>
      <c r="J914">
        <v>95.9</v>
      </c>
      <c r="K914" t="s">
        <v>1575</v>
      </c>
      <c r="L914" t="s">
        <v>1576</v>
      </c>
      <c r="M914" t="s">
        <v>1916</v>
      </c>
      <c r="N914" t="s">
        <v>752</v>
      </c>
    </row>
    <row r="915" spans="1:14" x14ac:dyDescent="0.25">
      <c r="A915">
        <v>914</v>
      </c>
      <c r="B915" t="s">
        <v>753</v>
      </c>
      <c r="C915" t="s">
        <v>1919</v>
      </c>
      <c r="D915" t="s">
        <v>394</v>
      </c>
      <c r="E915" t="s">
        <v>394</v>
      </c>
      <c r="F915" t="s">
        <v>1430</v>
      </c>
      <c r="I915">
        <v>44.1</v>
      </c>
      <c r="J915">
        <v>95.9</v>
      </c>
      <c r="K915" t="s">
        <v>1575</v>
      </c>
      <c r="L915" t="s">
        <v>1576</v>
      </c>
      <c r="M915" t="s">
        <v>1918</v>
      </c>
      <c r="N915" t="s">
        <v>752</v>
      </c>
    </row>
    <row r="916" spans="1:14" x14ac:dyDescent="0.25">
      <c r="A916">
        <v>915</v>
      </c>
      <c r="B916" t="s">
        <v>753</v>
      </c>
      <c r="C916" t="s">
        <v>1921</v>
      </c>
      <c r="D916" t="s">
        <v>394</v>
      </c>
      <c r="E916" t="s">
        <v>394</v>
      </c>
      <c r="F916" t="s">
        <v>81</v>
      </c>
      <c r="I916">
        <v>59.31</v>
      </c>
      <c r="J916">
        <v>179</v>
      </c>
      <c r="K916" t="s">
        <v>1575</v>
      </c>
      <c r="L916" t="s">
        <v>1576</v>
      </c>
      <c r="M916" t="s">
        <v>1920</v>
      </c>
      <c r="N916" t="s">
        <v>752</v>
      </c>
    </row>
    <row r="917" spans="1:14" x14ac:dyDescent="0.25">
      <c r="A917">
        <v>916</v>
      </c>
      <c r="B917" t="s">
        <v>753</v>
      </c>
      <c r="C917" t="s">
        <v>1923</v>
      </c>
      <c r="D917" t="s">
        <v>394</v>
      </c>
      <c r="E917" t="s">
        <v>394</v>
      </c>
      <c r="F917" t="s">
        <v>41</v>
      </c>
      <c r="I917">
        <v>59.31</v>
      </c>
      <c r="J917">
        <v>179</v>
      </c>
      <c r="K917" t="s">
        <v>1575</v>
      </c>
      <c r="L917" t="s">
        <v>1576</v>
      </c>
      <c r="M917" t="s">
        <v>1922</v>
      </c>
      <c r="N917" t="s">
        <v>752</v>
      </c>
    </row>
    <row r="918" spans="1:14" x14ac:dyDescent="0.25">
      <c r="A918">
        <v>917</v>
      </c>
      <c r="B918" t="s">
        <v>753</v>
      </c>
      <c r="C918" t="s">
        <v>1925</v>
      </c>
      <c r="D918" t="s">
        <v>394</v>
      </c>
      <c r="E918" t="s">
        <v>394</v>
      </c>
      <c r="F918" t="s">
        <v>44</v>
      </c>
      <c r="I918">
        <v>59.31</v>
      </c>
      <c r="J918">
        <v>179</v>
      </c>
      <c r="K918" t="s">
        <v>1575</v>
      </c>
      <c r="L918" t="s">
        <v>1576</v>
      </c>
      <c r="M918" t="s">
        <v>1924</v>
      </c>
      <c r="N918" t="s">
        <v>752</v>
      </c>
    </row>
    <row r="919" spans="1:14" x14ac:dyDescent="0.25">
      <c r="A919">
        <v>918</v>
      </c>
      <c r="B919" t="s">
        <v>753</v>
      </c>
      <c r="C919" t="s">
        <v>1927</v>
      </c>
      <c r="D919" t="s">
        <v>394</v>
      </c>
      <c r="E919" t="s">
        <v>394</v>
      </c>
      <c r="F919" t="s">
        <v>52</v>
      </c>
      <c r="I919">
        <v>59.31</v>
      </c>
      <c r="J919">
        <v>179</v>
      </c>
      <c r="K919" t="s">
        <v>1575</v>
      </c>
      <c r="L919" t="s">
        <v>1576</v>
      </c>
      <c r="M919" t="s">
        <v>1926</v>
      </c>
      <c r="N919" t="s">
        <v>752</v>
      </c>
    </row>
    <row r="920" spans="1:14" x14ac:dyDescent="0.25">
      <c r="A920">
        <v>919</v>
      </c>
      <c r="B920" t="s">
        <v>753</v>
      </c>
      <c r="C920" t="s">
        <v>1929</v>
      </c>
      <c r="D920" t="s">
        <v>394</v>
      </c>
      <c r="E920" t="s">
        <v>394</v>
      </c>
      <c r="F920" t="s">
        <v>81</v>
      </c>
      <c r="I920">
        <v>0.48</v>
      </c>
      <c r="J920">
        <v>0.95</v>
      </c>
      <c r="K920" t="s">
        <v>1575</v>
      </c>
      <c r="L920" t="s">
        <v>1576</v>
      </c>
      <c r="M920" t="s">
        <v>1928</v>
      </c>
      <c r="N920" t="s">
        <v>752</v>
      </c>
    </row>
    <row r="921" spans="1:14" x14ac:dyDescent="0.25">
      <c r="A921">
        <v>920</v>
      </c>
      <c r="B921" t="s">
        <v>753</v>
      </c>
      <c r="C921" t="s">
        <v>1931</v>
      </c>
      <c r="D921" t="s">
        <v>394</v>
      </c>
      <c r="E921" t="s">
        <v>394</v>
      </c>
      <c r="F921" t="s">
        <v>52</v>
      </c>
      <c r="I921">
        <v>0.48</v>
      </c>
      <c r="J921">
        <v>0.95</v>
      </c>
      <c r="K921" t="s">
        <v>1575</v>
      </c>
      <c r="L921" t="s">
        <v>1576</v>
      </c>
      <c r="M921" t="s">
        <v>1930</v>
      </c>
      <c r="N921" t="s">
        <v>752</v>
      </c>
    </row>
    <row r="922" spans="1:14" x14ac:dyDescent="0.25">
      <c r="A922">
        <v>921</v>
      </c>
      <c r="B922" t="s">
        <v>753</v>
      </c>
      <c r="C922" t="s">
        <v>1933</v>
      </c>
      <c r="D922" t="s">
        <v>394</v>
      </c>
      <c r="E922" t="s">
        <v>394</v>
      </c>
      <c r="F922" t="s">
        <v>33</v>
      </c>
      <c r="I922">
        <v>0.48</v>
      </c>
      <c r="J922">
        <v>0.95</v>
      </c>
      <c r="K922" t="s">
        <v>1575</v>
      </c>
      <c r="L922" t="s">
        <v>1576</v>
      </c>
      <c r="M922" t="s">
        <v>1932</v>
      </c>
      <c r="N922" t="s">
        <v>752</v>
      </c>
    </row>
    <row r="923" spans="1:14" x14ac:dyDescent="0.25">
      <c r="A923">
        <v>922</v>
      </c>
      <c r="B923" t="s">
        <v>753</v>
      </c>
      <c r="C923" t="s">
        <v>1935</v>
      </c>
      <c r="D923" t="s">
        <v>394</v>
      </c>
      <c r="E923" t="s">
        <v>394</v>
      </c>
      <c r="F923" t="s">
        <v>1430</v>
      </c>
      <c r="I923">
        <v>0.48</v>
      </c>
      <c r="J923">
        <v>0.95</v>
      </c>
      <c r="K923" t="s">
        <v>1575</v>
      </c>
      <c r="L923" t="s">
        <v>1576</v>
      </c>
      <c r="M923" t="s">
        <v>1934</v>
      </c>
      <c r="N923" t="s">
        <v>752</v>
      </c>
    </row>
    <row r="924" spans="1:14" x14ac:dyDescent="0.25">
      <c r="A924">
        <v>923</v>
      </c>
      <c r="B924" t="s">
        <v>753</v>
      </c>
      <c r="C924" t="s">
        <v>1937</v>
      </c>
      <c r="D924" t="s">
        <v>394</v>
      </c>
      <c r="E924" t="s">
        <v>394</v>
      </c>
      <c r="F924" t="s">
        <v>41</v>
      </c>
      <c r="I924">
        <v>1.01</v>
      </c>
      <c r="J924">
        <v>1.99</v>
      </c>
      <c r="K924" t="s">
        <v>1575</v>
      </c>
      <c r="L924" t="s">
        <v>1576</v>
      </c>
      <c r="M924" t="s">
        <v>1936</v>
      </c>
      <c r="N924" t="s">
        <v>752</v>
      </c>
    </row>
    <row r="925" spans="1:14" x14ac:dyDescent="0.25">
      <c r="A925">
        <v>924</v>
      </c>
      <c r="B925" t="s">
        <v>753</v>
      </c>
      <c r="C925" t="s">
        <v>1939</v>
      </c>
      <c r="D925" t="s">
        <v>394</v>
      </c>
      <c r="E925" t="s">
        <v>394</v>
      </c>
      <c r="F925" t="s">
        <v>52</v>
      </c>
      <c r="I925">
        <v>1.01</v>
      </c>
      <c r="J925">
        <v>1.99</v>
      </c>
      <c r="K925" t="s">
        <v>1575</v>
      </c>
      <c r="L925" t="s">
        <v>1576</v>
      </c>
      <c r="M925" t="s">
        <v>1938</v>
      </c>
      <c r="N925" t="s">
        <v>752</v>
      </c>
    </row>
    <row r="926" spans="1:14" x14ac:dyDescent="0.25">
      <c r="A926">
        <v>925</v>
      </c>
      <c r="B926" t="s">
        <v>753</v>
      </c>
      <c r="C926" t="s">
        <v>1941</v>
      </c>
      <c r="D926" t="s">
        <v>394</v>
      </c>
      <c r="E926" t="s">
        <v>394</v>
      </c>
      <c r="F926" t="s">
        <v>44</v>
      </c>
      <c r="I926">
        <v>1.01</v>
      </c>
      <c r="J926">
        <v>1.99</v>
      </c>
      <c r="K926" t="s">
        <v>1575</v>
      </c>
      <c r="L926" t="s">
        <v>1576</v>
      </c>
      <c r="M926" t="s">
        <v>1940</v>
      </c>
      <c r="N926" t="s">
        <v>752</v>
      </c>
    </row>
    <row r="927" spans="1:14" x14ac:dyDescent="0.25">
      <c r="A927">
        <v>926</v>
      </c>
      <c r="B927" t="s">
        <v>753</v>
      </c>
      <c r="C927" t="s">
        <v>1943</v>
      </c>
      <c r="D927" t="s">
        <v>394</v>
      </c>
      <c r="E927" t="s">
        <v>394</v>
      </c>
      <c r="F927" t="s">
        <v>33</v>
      </c>
      <c r="I927">
        <v>1.01</v>
      </c>
      <c r="J927">
        <v>1.99</v>
      </c>
      <c r="K927" t="s">
        <v>1575</v>
      </c>
      <c r="L927" t="s">
        <v>1576</v>
      </c>
      <c r="M927" t="s">
        <v>1942</v>
      </c>
      <c r="N927" t="s">
        <v>752</v>
      </c>
    </row>
    <row r="928" spans="1:14" x14ac:dyDescent="0.25">
      <c r="A928">
        <v>927</v>
      </c>
      <c r="B928" t="s">
        <v>753</v>
      </c>
      <c r="C928" t="s">
        <v>1945</v>
      </c>
      <c r="D928" t="s">
        <v>394</v>
      </c>
      <c r="E928" t="s">
        <v>394</v>
      </c>
      <c r="F928" t="s">
        <v>44</v>
      </c>
      <c r="I928">
        <v>17.329999999999998</v>
      </c>
      <c r="J928">
        <v>33.99</v>
      </c>
      <c r="K928" t="s">
        <v>1575</v>
      </c>
      <c r="L928" t="s">
        <v>1576</v>
      </c>
      <c r="M928" t="s">
        <v>1944</v>
      </c>
      <c r="N928" t="s">
        <v>752</v>
      </c>
    </row>
    <row r="929" spans="1:14" x14ac:dyDescent="0.25">
      <c r="A929">
        <v>928</v>
      </c>
      <c r="B929" t="s">
        <v>753</v>
      </c>
      <c r="C929" t="s">
        <v>1947</v>
      </c>
      <c r="D929" t="s">
        <v>394</v>
      </c>
      <c r="E929" t="s">
        <v>394</v>
      </c>
      <c r="F929" t="s">
        <v>33</v>
      </c>
      <c r="I929">
        <v>17.329999999999998</v>
      </c>
      <c r="J929">
        <v>33.99</v>
      </c>
      <c r="K929" t="s">
        <v>1575</v>
      </c>
      <c r="L929" t="s">
        <v>1576</v>
      </c>
      <c r="M929" t="s">
        <v>1946</v>
      </c>
      <c r="N929" t="s">
        <v>752</v>
      </c>
    </row>
    <row r="930" spans="1:14" x14ac:dyDescent="0.25">
      <c r="A930">
        <v>929</v>
      </c>
      <c r="B930" t="s">
        <v>753</v>
      </c>
      <c r="C930" t="s">
        <v>1949</v>
      </c>
      <c r="D930" t="s">
        <v>394</v>
      </c>
      <c r="E930" t="s">
        <v>394</v>
      </c>
      <c r="F930" t="s">
        <v>52</v>
      </c>
      <c r="I930">
        <v>17.329999999999998</v>
      </c>
      <c r="J930">
        <v>33.99</v>
      </c>
      <c r="K930" t="s">
        <v>1575</v>
      </c>
      <c r="L930" t="s">
        <v>1576</v>
      </c>
      <c r="M930" t="s">
        <v>1948</v>
      </c>
      <c r="N930" t="s">
        <v>752</v>
      </c>
    </row>
    <row r="931" spans="1:14" x14ac:dyDescent="0.25">
      <c r="A931">
        <v>930</v>
      </c>
      <c r="B931" t="s">
        <v>753</v>
      </c>
      <c r="C931" t="s">
        <v>1951</v>
      </c>
      <c r="D931" t="s">
        <v>394</v>
      </c>
      <c r="E931" t="s">
        <v>394</v>
      </c>
      <c r="F931" t="s">
        <v>89</v>
      </c>
      <c r="I931">
        <v>17.329999999999998</v>
      </c>
      <c r="J931">
        <v>33.99</v>
      </c>
      <c r="K931" t="s">
        <v>1575</v>
      </c>
      <c r="L931" t="s">
        <v>1576</v>
      </c>
      <c r="M931" t="s">
        <v>1950</v>
      </c>
      <c r="N931" t="s">
        <v>752</v>
      </c>
    </row>
    <row r="932" spans="1:14" x14ac:dyDescent="0.25">
      <c r="A932">
        <v>931</v>
      </c>
      <c r="B932" t="s">
        <v>753</v>
      </c>
      <c r="C932" t="s">
        <v>1953</v>
      </c>
      <c r="D932" t="s">
        <v>394</v>
      </c>
      <c r="E932" t="s">
        <v>394</v>
      </c>
      <c r="F932" t="s">
        <v>33</v>
      </c>
      <c r="I932">
        <v>28.04</v>
      </c>
      <c r="J932">
        <v>55</v>
      </c>
      <c r="K932" t="s">
        <v>1575</v>
      </c>
      <c r="L932" t="s">
        <v>1576</v>
      </c>
      <c r="M932" t="s">
        <v>1952</v>
      </c>
      <c r="N932" t="s">
        <v>752</v>
      </c>
    </row>
    <row r="933" spans="1:14" x14ac:dyDescent="0.25">
      <c r="A933">
        <v>932</v>
      </c>
      <c r="B933" t="s">
        <v>753</v>
      </c>
      <c r="C933" t="s">
        <v>1955</v>
      </c>
      <c r="D933" t="s">
        <v>394</v>
      </c>
      <c r="E933" t="s">
        <v>394</v>
      </c>
      <c r="F933" t="s">
        <v>52</v>
      </c>
      <c r="I933">
        <v>28.04</v>
      </c>
      <c r="J933">
        <v>55</v>
      </c>
      <c r="K933" t="s">
        <v>1575</v>
      </c>
      <c r="L933" t="s">
        <v>1576</v>
      </c>
      <c r="M933" t="s">
        <v>1954</v>
      </c>
      <c r="N933" t="s">
        <v>752</v>
      </c>
    </row>
    <row r="934" spans="1:14" x14ac:dyDescent="0.25">
      <c r="A934">
        <v>933</v>
      </c>
      <c r="B934" t="s">
        <v>753</v>
      </c>
      <c r="C934" t="s">
        <v>1957</v>
      </c>
      <c r="D934" t="s">
        <v>394</v>
      </c>
      <c r="E934" t="s">
        <v>394</v>
      </c>
      <c r="F934" t="s">
        <v>44</v>
      </c>
      <c r="I934">
        <v>28.04</v>
      </c>
      <c r="J934">
        <v>55</v>
      </c>
      <c r="K934" t="s">
        <v>1575</v>
      </c>
      <c r="L934" t="s">
        <v>1576</v>
      </c>
      <c r="M934" t="s">
        <v>1956</v>
      </c>
      <c r="N934" t="s">
        <v>752</v>
      </c>
    </row>
    <row r="935" spans="1:14" x14ac:dyDescent="0.25">
      <c r="A935">
        <v>934</v>
      </c>
      <c r="B935" t="s">
        <v>753</v>
      </c>
      <c r="C935" t="s">
        <v>1959</v>
      </c>
      <c r="D935" t="s">
        <v>394</v>
      </c>
      <c r="E935" t="s">
        <v>394</v>
      </c>
      <c r="F935" t="s">
        <v>41</v>
      </c>
      <c r="I935">
        <v>36.33</v>
      </c>
      <c r="J935">
        <v>79</v>
      </c>
      <c r="K935" t="s">
        <v>1575</v>
      </c>
      <c r="L935" t="s">
        <v>1576</v>
      </c>
      <c r="M935" t="s">
        <v>1958</v>
      </c>
      <c r="N935" t="s">
        <v>752</v>
      </c>
    </row>
    <row r="936" spans="1:14" x14ac:dyDescent="0.25">
      <c r="A936">
        <v>935</v>
      </c>
      <c r="B936" t="s">
        <v>753</v>
      </c>
      <c r="C936" t="s">
        <v>1961</v>
      </c>
      <c r="D936" t="s">
        <v>394</v>
      </c>
      <c r="E936" t="s">
        <v>394</v>
      </c>
      <c r="F936" t="s">
        <v>89</v>
      </c>
      <c r="I936">
        <v>36.33</v>
      </c>
      <c r="J936">
        <v>79</v>
      </c>
      <c r="K936" t="s">
        <v>1575</v>
      </c>
      <c r="L936" t="s">
        <v>1576</v>
      </c>
      <c r="M936" t="s">
        <v>1960</v>
      </c>
      <c r="N936" t="s">
        <v>752</v>
      </c>
    </row>
    <row r="937" spans="1:14" x14ac:dyDescent="0.25">
      <c r="A937">
        <v>936</v>
      </c>
      <c r="B937" t="s">
        <v>753</v>
      </c>
      <c r="C937" t="s">
        <v>1963</v>
      </c>
      <c r="D937" t="s">
        <v>394</v>
      </c>
      <c r="E937" t="s">
        <v>394</v>
      </c>
      <c r="F937" t="s">
        <v>52</v>
      </c>
      <c r="I937">
        <v>36.33</v>
      </c>
      <c r="J937">
        <v>79</v>
      </c>
      <c r="K937" t="s">
        <v>1575</v>
      </c>
      <c r="L937" t="s">
        <v>1576</v>
      </c>
      <c r="M937" t="s">
        <v>1962</v>
      </c>
      <c r="N937" t="s">
        <v>752</v>
      </c>
    </row>
    <row r="938" spans="1:14" x14ac:dyDescent="0.25">
      <c r="A938">
        <v>937</v>
      </c>
      <c r="B938" t="s">
        <v>753</v>
      </c>
      <c r="C938" t="s">
        <v>1965</v>
      </c>
      <c r="D938" t="s">
        <v>394</v>
      </c>
      <c r="E938" t="s">
        <v>394</v>
      </c>
      <c r="F938" t="s">
        <v>44</v>
      </c>
      <c r="I938">
        <v>36.33</v>
      </c>
      <c r="J938">
        <v>79</v>
      </c>
      <c r="K938" t="s">
        <v>1575</v>
      </c>
      <c r="L938" t="s">
        <v>1576</v>
      </c>
      <c r="M938" t="s">
        <v>1964</v>
      </c>
      <c r="N938" t="s">
        <v>752</v>
      </c>
    </row>
    <row r="939" spans="1:14" x14ac:dyDescent="0.25">
      <c r="A939">
        <v>938</v>
      </c>
      <c r="B939" t="s">
        <v>753</v>
      </c>
      <c r="C939" t="s">
        <v>1967</v>
      </c>
      <c r="D939" t="s">
        <v>394</v>
      </c>
      <c r="E939" t="s">
        <v>394</v>
      </c>
      <c r="F939" t="s">
        <v>52</v>
      </c>
      <c r="I939">
        <v>50.47</v>
      </c>
      <c r="J939">
        <v>99</v>
      </c>
      <c r="K939" t="s">
        <v>1575</v>
      </c>
      <c r="L939" t="s">
        <v>1576</v>
      </c>
      <c r="M939" t="s">
        <v>1966</v>
      </c>
      <c r="N939" t="s">
        <v>752</v>
      </c>
    </row>
    <row r="940" spans="1:14" x14ac:dyDescent="0.25">
      <c r="A940">
        <v>939</v>
      </c>
      <c r="B940" t="s">
        <v>753</v>
      </c>
      <c r="C940" t="s">
        <v>1969</v>
      </c>
      <c r="D940" t="s">
        <v>394</v>
      </c>
      <c r="E940" t="s">
        <v>394</v>
      </c>
      <c r="F940" t="s">
        <v>52</v>
      </c>
      <c r="I940">
        <v>50.47</v>
      </c>
      <c r="J940">
        <v>99</v>
      </c>
      <c r="K940" t="s">
        <v>1575</v>
      </c>
      <c r="L940" t="s">
        <v>1576</v>
      </c>
      <c r="M940" t="s">
        <v>1968</v>
      </c>
      <c r="N940" t="s">
        <v>752</v>
      </c>
    </row>
    <row r="941" spans="1:14" x14ac:dyDescent="0.25">
      <c r="A941">
        <v>940</v>
      </c>
      <c r="B941" t="s">
        <v>753</v>
      </c>
      <c r="C941" t="s">
        <v>1971</v>
      </c>
      <c r="D941" t="s">
        <v>394</v>
      </c>
      <c r="E941" t="s">
        <v>394</v>
      </c>
      <c r="F941" t="s">
        <v>52</v>
      </c>
      <c r="I941">
        <v>50.47</v>
      </c>
      <c r="J941">
        <v>99</v>
      </c>
      <c r="K941" t="s">
        <v>1575</v>
      </c>
      <c r="L941" t="s">
        <v>1576</v>
      </c>
      <c r="M941" t="s">
        <v>1970</v>
      </c>
      <c r="N941" t="s">
        <v>752</v>
      </c>
    </row>
    <row r="942" spans="1:14" x14ac:dyDescent="0.25">
      <c r="A942">
        <v>941</v>
      </c>
      <c r="B942" t="s">
        <v>753</v>
      </c>
      <c r="C942" t="s">
        <v>1973</v>
      </c>
      <c r="D942" t="s">
        <v>394</v>
      </c>
      <c r="E942" t="s">
        <v>394</v>
      </c>
      <c r="F942" t="s">
        <v>33</v>
      </c>
      <c r="I942">
        <v>21.41</v>
      </c>
      <c r="J942">
        <v>41.99</v>
      </c>
      <c r="K942" t="s">
        <v>1575</v>
      </c>
      <c r="L942" t="s">
        <v>1576</v>
      </c>
      <c r="M942" t="s">
        <v>1972</v>
      </c>
      <c r="N942" t="s">
        <v>752</v>
      </c>
    </row>
    <row r="943" spans="1:14" x14ac:dyDescent="0.25">
      <c r="A943">
        <v>942</v>
      </c>
      <c r="B943" t="s">
        <v>753</v>
      </c>
      <c r="C943" t="s">
        <v>1975</v>
      </c>
      <c r="D943" t="s">
        <v>394</v>
      </c>
      <c r="E943" t="s">
        <v>394</v>
      </c>
      <c r="F943" t="s">
        <v>33</v>
      </c>
      <c r="I943">
        <v>21.41</v>
      </c>
      <c r="J943">
        <v>41.99</v>
      </c>
      <c r="K943" t="s">
        <v>1575</v>
      </c>
      <c r="L943" t="s">
        <v>1576</v>
      </c>
      <c r="M943" t="s">
        <v>1974</v>
      </c>
      <c r="N943" t="s">
        <v>752</v>
      </c>
    </row>
    <row r="944" spans="1:14" x14ac:dyDescent="0.25">
      <c r="A944">
        <v>943</v>
      </c>
      <c r="B944" t="s">
        <v>753</v>
      </c>
      <c r="C944" t="s">
        <v>1977</v>
      </c>
      <c r="D944" t="s">
        <v>394</v>
      </c>
      <c r="E944" t="s">
        <v>394</v>
      </c>
      <c r="F944" t="s">
        <v>33</v>
      </c>
      <c r="I944">
        <v>21.41</v>
      </c>
      <c r="J944">
        <v>41.99</v>
      </c>
      <c r="K944" t="s">
        <v>1575</v>
      </c>
      <c r="L944" t="s">
        <v>1576</v>
      </c>
      <c r="M944" t="s">
        <v>1976</v>
      </c>
      <c r="N944" t="s">
        <v>752</v>
      </c>
    </row>
    <row r="945" spans="1:14" x14ac:dyDescent="0.25">
      <c r="A945">
        <v>944</v>
      </c>
      <c r="B945" t="s">
        <v>1985</v>
      </c>
      <c r="C945" t="s">
        <v>1979</v>
      </c>
      <c r="D945" t="s">
        <v>1980</v>
      </c>
      <c r="E945" t="s">
        <v>1981</v>
      </c>
      <c r="F945" t="s">
        <v>52</v>
      </c>
      <c r="G945" t="s">
        <v>84</v>
      </c>
      <c r="H945">
        <v>35</v>
      </c>
      <c r="I945">
        <v>59.32</v>
      </c>
      <c r="J945">
        <v>129</v>
      </c>
      <c r="K945" t="s">
        <v>1982</v>
      </c>
      <c r="L945" t="s">
        <v>1983</v>
      </c>
      <c r="M945" t="s">
        <v>1978</v>
      </c>
      <c r="N945" t="s">
        <v>1984</v>
      </c>
    </row>
    <row r="946" spans="1:14" x14ac:dyDescent="0.25">
      <c r="A946">
        <v>945</v>
      </c>
      <c r="B946" t="s">
        <v>1985</v>
      </c>
      <c r="C946" t="s">
        <v>1987</v>
      </c>
      <c r="D946" t="s">
        <v>1980</v>
      </c>
      <c r="E946" t="s">
        <v>1981</v>
      </c>
      <c r="F946" t="s">
        <v>52</v>
      </c>
      <c r="G946" t="s">
        <v>84</v>
      </c>
      <c r="H946">
        <v>18</v>
      </c>
      <c r="I946">
        <v>66.260000000000005</v>
      </c>
      <c r="J946">
        <v>200</v>
      </c>
      <c r="K946" t="s">
        <v>1982</v>
      </c>
      <c r="L946" t="s">
        <v>1983</v>
      </c>
      <c r="M946" t="s">
        <v>1986</v>
      </c>
      <c r="N946" t="s">
        <v>1984</v>
      </c>
    </row>
    <row r="947" spans="1:14" x14ac:dyDescent="0.25">
      <c r="A947">
        <v>946</v>
      </c>
      <c r="B947" t="s">
        <v>1985</v>
      </c>
      <c r="C947" t="s">
        <v>1989</v>
      </c>
      <c r="D947" t="s">
        <v>1980</v>
      </c>
      <c r="E947" t="s">
        <v>1981</v>
      </c>
      <c r="F947" t="s">
        <v>52</v>
      </c>
      <c r="G947" t="s">
        <v>34</v>
      </c>
      <c r="H947">
        <v>5.0999999999999996</v>
      </c>
      <c r="I947">
        <v>68.06</v>
      </c>
      <c r="J947">
        <v>148</v>
      </c>
      <c r="K947" t="s">
        <v>1982</v>
      </c>
      <c r="L947" t="s">
        <v>1983</v>
      </c>
      <c r="M947" t="s">
        <v>1988</v>
      </c>
      <c r="N947" t="s">
        <v>1984</v>
      </c>
    </row>
    <row r="948" spans="1:14" x14ac:dyDescent="0.25">
      <c r="A948">
        <v>947</v>
      </c>
      <c r="B948" t="s">
        <v>1985</v>
      </c>
      <c r="C948" t="s">
        <v>1991</v>
      </c>
      <c r="D948" t="s">
        <v>1980</v>
      </c>
      <c r="E948" t="s">
        <v>1981</v>
      </c>
      <c r="F948" t="s">
        <v>52</v>
      </c>
      <c r="G948" t="s">
        <v>34</v>
      </c>
      <c r="H948">
        <v>5</v>
      </c>
      <c r="I948">
        <v>75.88</v>
      </c>
      <c r="J948">
        <v>165</v>
      </c>
      <c r="K948" t="s">
        <v>1982</v>
      </c>
      <c r="L948" t="s">
        <v>1983</v>
      </c>
      <c r="M948" t="s">
        <v>1990</v>
      </c>
      <c r="N948" t="s">
        <v>1984</v>
      </c>
    </row>
    <row r="949" spans="1:14" x14ac:dyDescent="0.25">
      <c r="A949">
        <v>948</v>
      </c>
      <c r="B949" t="s">
        <v>1985</v>
      </c>
      <c r="C949" t="s">
        <v>1993</v>
      </c>
      <c r="D949" t="s">
        <v>1980</v>
      </c>
      <c r="E949" t="s">
        <v>1981</v>
      </c>
      <c r="F949" t="s">
        <v>52</v>
      </c>
      <c r="G949" t="s">
        <v>34</v>
      </c>
      <c r="H949">
        <v>5</v>
      </c>
      <c r="I949">
        <v>86.45</v>
      </c>
      <c r="J949">
        <v>188</v>
      </c>
      <c r="K949" t="s">
        <v>1982</v>
      </c>
      <c r="L949" t="s">
        <v>1983</v>
      </c>
      <c r="M949" t="s">
        <v>1992</v>
      </c>
      <c r="N949" t="s">
        <v>1984</v>
      </c>
    </row>
    <row r="950" spans="1:14" x14ac:dyDescent="0.25">
      <c r="A950">
        <v>949</v>
      </c>
      <c r="B950" t="s">
        <v>1985</v>
      </c>
      <c r="C950" t="s">
        <v>1995</v>
      </c>
      <c r="D950" t="s">
        <v>1980</v>
      </c>
      <c r="E950" t="s">
        <v>1981</v>
      </c>
      <c r="F950" t="s">
        <v>52</v>
      </c>
      <c r="G950" t="s">
        <v>34</v>
      </c>
      <c r="H950">
        <v>4.5</v>
      </c>
      <c r="I950">
        <v>88.79</v>
      </c>
      <c r="J950">
        <v>268</v>
      </c>
      <c r="K950" t="s">
        <v>1982</v>
      </c>
      <c r="L950" t="s">
        <v>1983</v>
      </c>
      <c r="M950" t="s">
        <v>1994</v>
      </c>
      <c r="N950" t="s">
        <v>1984</v>
      </c>
    </row>
    <row r="951" spans="1:14" x14ac:dyDescent="0.25">
      <c r="A951">
        <v>950</v>
      </c>
      <c r="B951" t="s">
        <v>1985</v>
      </c>
      <c r="C951" t="s">
        <v>1997</v>
      </c>
      <c r="D951" t="s">
        <v>1980</v>
      </c>
      <c r="E951" t="s">
        <v>1981</v>
      </c>
      <c r="F951" t="s">
        <v>52</v>
      </c>
      <c r="G951" t="s">
        <v>34</v>
      </c>
      <c r="H951">
        <v>4.7</v>
      </c>
      <c r="I951">
        <v>96.08</v>
      </c>
      <c r="J951">
        <v>290</v>
      </c>
      <c r="K951" t="s">
        <v>1982</v>
      </c>
      <c r="L951" t="s">
        <v>1983</v>
      </c>
      <c r="M951" t="s">
        <v>1996</v>
      </c>
      <c r="N951" t="s">
        <v>1984</v>
      </c>
    </row>
    <row r="952" spans="1:14" x14ac:dyDescent="0.25">
      <c r="A952">
        <v>951</v>
      </c>
      <c r="B952" t="s">
        <v>1985</v>
      </c>
      <c r="C952" t="s">
        <v>1999</v>
      </c>
      <c r="D952" t="s">
        <v>1980</v>
      </c>
      <c r="E952" t="s">
        <v>1981</v>
      </c>
      <c r="F952" t="s">
        <v>52</v>
      </c>
      <c r="G952" t="s">
        <v>34</v>
      </c>
      <c r="H952">
        <v>4.5999999999999996</v>
      </c>
      <c r="I952">
        <v>143.26</v>
      </c>
      <c r="J952">
        <v>281</v>
      </c>
      <c r="K952" t="s">
        <v>1982</v>
      </c>
      <c r="L952" t="s">
        <v>1983</v>
      </c>
      <c r="M952" t="s">
        <v>1998</v>
      </c>
      <c r="N952" t="s">
        <v>1984</v>
      </c>
    </row>
    <row r="953" spans="1:14" x14ac:dyDescent="0.25">
      <c r="A953">
        <v>952</v>
      </c>
      <c r="B953" t="s">
        <v>1985</v>
      </c>
      <c r="C953" t="s">
        <v>2001</v>
      </c>
      <c r="D953" t="s">
        <v>1980</v>
      </c>
      <c r="E953" t="s">
        <v>1981</v>
      </c>
      <c r="F953" t="s">
        <v>52</v>
      </c>
      <c r="G953" t="s">
        <v>34</v>
      </c>
      <c r="H953">
        <v>5</v>
      </c>
      <c r="I953">
        <v>84.84</v>
      </c>
      <c r="J953">
        <v>184.5</v>
      </c>
      <c r="K953" t="s">
        <v>1982</v>
      </c>
      <c r="L953" t="s">
        <v>1983</v>
      </c>
      <c r="M953" t="s">
        <v>2000</v>
      </c>
      <c r="N953" t="s">
        <v>1984</v>
      </c>
    </row>
    <row r="954" spans="1:14" x14ac:dyDescent="0.25">
      <c r="A954">
        <v>953</v>
      </c>
      <c r="B954" t="s">
        <v>1985</v>
      </c>
      <c r="C954" t="s">
        <v>2003</v>
      </c>
      <c r="D954" t="s">
        <v>1980</v>
      </c>
      <c r="E954" t="s">
        <v>1981</v>
      </c>
      <c r="F954" t="s">
        <v>52</v>
      </c>
      <c r="G954" t="s">
        <v>34</v>
      </c>
      <c r="H954">
        <v>5.05</v>
      </c>
      <c r="I954">
        <v>86.68</v>
      </c>
      <c r="J954">
        <v>188.5</v>
      </c>
      <c r="K954" t="s">
        <v>1982</v>
      </c>
      <c r="L954" t="s">
        <v>1983</v>
      </c>
      <c r="M954" t="s">
        <v>2002</v>
      </c>
      <c r="N954" t="s">
        <v>1984</v>
      </c>
    </row>
    <row r="955" spans="1:14" x14ac:dyDescent="0.25">
      <c r="A955">
        <v>954</v>
      </c>
      <c r="B955" t="s">
        <v>1985</v>
      </c>
      <c r="C955" t="s">
        <v>2005</v>
      </c>
      <c r="D955" t="s">
        <v>1980</v>
      </c>
      <c r="E955" t="s">
        <v>1981</v>
      </c>
      <c r="F955" t="s">
        <v>52</v>
      </c>
      <c r="G955" t="s">
        <v>34</v>
      </c>
      <c r="H955">
        <v>4.5999999999999996</v>
      </c>
      <c r="I955">
        <v>85.95</v>
      </c>
      <c r="J955">
        <v>186.9</v>
      </c>
      <c r="K955" t="s">
        <v>1982</v>
      </c>
      <c r="L955" t="s">
        <v>1983</v>
      </c>
      <c r="M955" t="s">
        <v>2004</v>
      </c>
      <c r="N955" t="s">
        <v>1984</v>
      </c>
    </row>
    <row r="956" spans="1:14" x14ac:dyDescent="0.25">
      <c r="A956">
        <v>955</v>
      </c>
      <c r="B956" t="s">
        <v>1985</v>
      </c>
      <c r="C956" t="s">
        <v>2007</v>
      </c>
      <c r="D956" t="s">
        <v>1980</v>
      </c>
      <c r="E956" t="s">
        <v>1981</v>
      </c>
      <c r="F956" t="s">
        <v>52</v>
      </c>
      <c r="G956" t="s">
        <v>34</v>
      </c>
      <c r="H956">
        <v>4.9000000000000004</v>
      </c>
      <c r="I956">
        <v>90.55</v>
      </c>
      <c r="J956">
        <v>196.9</v>
      </c>
      <c r="K956" t="s">
        <v>1982</v>
      </c>
      <c r="L956" t="s">
        <v>1983</v>
      </c>
      <c r="M956" t="s">
        <v>2006</v>
      </c>
      <c r="N956" t="s">
        <v>1984</v>
      </c>
    </row>
    <row r="957" spans="1:14" x14ac:dyDescent="0.25">
      <c r="A957">
        <v>956</v>
      </c>
      <c r="B957" t="s">
        <v>1985</v>
      </c>
      <c r="C957" t="s">
        <v>2009</v>
      </c>
      <c r="D957" t="s">
        <v>1980</v>
      </c>
      <c r="E957" t="s">
        <v>1981</v>
      </c>
      <c r="F957" t="s">
        <v>52</v>
      </c>
      <c r="G957" t="s">
        <v>34</v>
      </c>
      <c r="H957">
        <v>5</v>
      </c>
      <c r="I957">
        <v>91.05</v>
      </c>
      <c r="J957">
        <v>198</v>
      </c>
      <c r="K957" t="s">
        <v>1982</v>
      </c>
      <c r="L957" t="s">
        <v>1983</v>
      </c>
      <c r="M957" t="s">
        <v>2008</v>
      </c>
      <c r="N957" t="s">
        <v>1984</v>
      </c>
    </row>
    <row r="958" spans="1:14" x14ac:dyDescent="0.25">
      <c r="A958">
        <v>957</v>
      </c>
      <c r="B958" t="s">
        <v>1985</v>
      </c>
      <c r="C958" t="s">
        <v>2011</v>
      </c>
      <c r="D958" t="s">
        <v>1980</v>
      </c>
      <c r="E958" t="s">
        <v>1981</v>
      </c>
      <c r="F958" t="s">
        <v>52</v>
      </c>
      <c r="G958" t="s">
        <v>34</v>
      </c>
      <c r="H958">
        <v>5.3</v>
      </c>
      <c r="I958">
        <v>76.53</v>
      </c>
      <c r="J958">
        <v>231</v>
      </c>
      <c r="K958" t="s">
        <v>1982</v>
      </c>
      <c r="L958" t="s">
        <v>1983</v>
      </c>
      <c r="M958" t="s">
        <v>2010</v>
      </c>
      <c r="N958" t="s">
        <v>1984</v>
      </c>
    </row>
    <row r="959" spans="1:14" x14ac:dyDescent="0.25">
      <c r="A959">
        <v>958</v>
      </c>
      <c r="B959" t="s">
        <v>1985</v>
      </c>
      <c r="C959" t="s">
        <v>2013</v>
      </c>
      <c r="D959" t="s">
        <v>1980</v>
      </c>
      <c r="E959" t="s">
        <v>1981</v>
      </c>
      <c r="F959" t="s">
        <v>1430</v>
      </c>
      <c r="G959" t="s">
        <v>34</v>
      </c>
      <c r="H959">
        <v>4.9000000000000004</v>
      </c>
      <c r="I959">
        <v>59.32</v>
      </c>
      <c r="J959">
        <v>129</v>
      </c>
      <c r="K959" t="s">
        <v>1982</v>
      </c>
      <c r="L959" t="s">
        <v>1983</v>
      </c>
      <c r="M959" t="s">
        <v>2012</v>
      </c>
      <c r="N959" t="s">
        <v>1984</v>
      </c>
    </row>
    <row r="960" spans="1:14" x14ac:dyDescent="0.25">
      <c r="A960">
        <v>959</v>
      </c>
      <c r="B960" t="s">
        <v>1985</v>
      </c>
      <c r="C960" t="s">
        <v>2015</v>
      </c>
      <c r="D960" t="s">
        <v>1980</v>
      </c>
      <c r="E960" t="s">
        <v>1981</v>
      </c>
      <c r="F960" t="s">
        <v>1430</v>
      </c>
      <c r="G960" t="s">
        <v>34</v>
      </c>
      <c r="H960">
        <v>5.2</v>
      </c>
      <c r="I960">
        <v>66.260000000000005</v>
      </c>
      <c r="J960">
        <v>200</v>
      </c>
      <c r="K960" t="s">
        <v>1982</v>
      </c>
      <c r="L960" t="s">
        <v>1983</v>
      </c>
      <c r="M960" t="s">
        <v>2014</v>
      </c>
      <c r="N960" t="s">
        <v>1984</v>
      </c>
    </row>
    <row r="961" spans="1:14" x14ac:dyDescent="0.25">
      <c r="A961">
        <v>960</v>
      </c>
      <c r="B961" t="s">
        <v>1985</v>
      </c>
      <c r="C961" t="s">
        <v>2017</v>
      </c>
      <c r="D961" t="s">
        <v>1980</v>
      </c>
      <c r="E961" t="s">
        <v>1981</v>
      </c>
      <c r="F961" t="s">
        <v>1430</v>
      </c>
      <c r="G961" t="s">
        <v>34</v>
      </c>
      <c r="H961">
        <v>5.3</v>
      </c>
      <c r="I961">
        <v>68.06</v>
      </c>
      <c r="J961">
        <v>148</v>
      </c>
      <c r="K961" t="s">
        <v>1982</v>
      </c>
      <c r="L961" t="s">
        <v>1983</v>
      </c>
      <c r="M961" t="s">
        <v>2016</v>
      </c>
      <c r="N961" t="s">
        <v>1984</v>
      </c>
    </row>
    <row r="962" spans="1:14" x14ac:dyDescent="0.25">
      <c r="A962">
        <v>961</v>
      </c>
      <c r="B962" t="s">
        <v>1985</v>
      </c>
      <c r="C962" t="s">
        <v>2019</v>
      </c>
      <c r="D962" t="s">
        <v>1980</v>
      </c>
      <c r="E962" t="s">
        <v>1981</v>
      </c>
      <c r="F962" t="s">
        <v>1430</v>
      </c>
      <c r="G962" t="s">
        <v>34</v>
      </c>
      <c r="H962">
        <v>4.95</v>
      </c>
      <c r="I962">
        <v>75.88</v>
      </c>
      <c r="J962">
        <v>165</v>
      </c>
      <c r="K962" t="s">
        <v>1982</v>
      </c>
      <c r="L962" t="s">
        <v>1983</v>
      </c>
      <c r="M962" t="s">
        <v>2018</v>
      </c>
      <c r="N962" t="s">
        <v>1984</v>
      </c>
    </row>
    <row r="963" spans="1:14" x14ac:dyDescent="0.25">
      <c r="A963">
        <v>962</v>
      </c>
      <c r="B963" t="s">
        <v>1985</v>
      </c>
      <c r="C963" t="s">
        <v>2021</v>
      </c>
      <c r="D963" t="s">
        <v>1980</v>
      </c>
      <c r="E963" t="s">
        <v>1981</v>
      </c>
      <c r="F963" t="s">
        <v>1430</v>
      </c>
      <c r="G963" t="s">
        <v>34</v>
      </c>
      <c r="H963">
        <v>5</v>
      </c>
      <c r="I963">
        <v>86.45</v>
      </c>
      <c r="J963">
        <v>188</v>
      </c>
      <c r="K963" t="s">
        <v>1982</v>
      </c>
      <c r="L963" t="s">
        <v>1983</v>
      </c>
      <c r="M963" t="s">
        <v>2020</v>
      </c>
      <c r="N963" t="s">
        <v>1984</v>
      </c>
    </row>
    <row r="964" spans="1:14" x14ac:dyDescent="0.25">
      <c r="A964">
        <v>963</v>
      </c>
      <c r="B964" t="s">
        <v>1985</v>
      </c>
      <c r="C964" t="s">
        <v>2023</v>
      </c>
      <c r="D964" t="s">
        <v>1980</v>
      </c>
      <c r="E964" t="s">
        <v>1981</v>
      </c>
      <c r="F964" t="s">
        <v>1430</v>
      </c>
      <c r="G964" t="s">
        <v>34</v>
      </c>
      <c r="H964">
        <v>5</v>
      </c>
      <c r="I964">
        <v>88.79</v>
      </c>
      <c r="J964">
        <v>268</v>
      </c>
      <c r="K964" t="s">
        <v>1982</v>
      </c>
      <c r="L964" t="s">
        <v>1983</v>
      </c>
      <c r="M964" t="s">
        <v>2022</v>
      </c>
      <c r="N964" t="s">
        <v>1984</v>
      </c>
    </row>
    <row r="965" spans="1:14" x14ac:dyDescent="0.25">
      <c r="A965">
        <v>964</v>
      </c>
      <c r="B965" t="s">
        <v>1985</v>
      </c>
      <c r="C965" t="s">
        <v>2025</v>
      </c>
      <c r="D965" t="s">
        <v>1980</v>
      </c>
      <c r="E965" t="s">
        <v>1981</v>
      </c>
      <c r="F965" t="s">
        <v>1430</v>
      </c>
      <c r="G965" t="s">
        <v>34</v>
      </c>
      <c r="H965">
        <v>6</v>
      </c>
      <c r="I965">
        <v>96.08</v>
      </c>
      <c r="J965">
        <v>290</v>
      </c>
      <c r="K965" t="s">
        <v>1982</v>
      </c>
      <c r="L965" t="s">
        <v>1983</v>
      </c>
      <c r="M965" t="s">
        <v>2024</v>
      </c>
      <c r="N965" t="s">
        <v>1984</v>
      </c>
    </row>
    <row r="966" spans="1:14" x14ac:dyDescent="0.25">
      <c r="A966">
        <v>965</v>
      </c>
      <c r="B966" t="s">
        <v>1985</v>
      </c>
      <c r="C966" t="s">
        <v>2027</v>
      </c>
      <c r="D966" t="s">
        <v>1980</v>
      </c>
      <c r="E966" t="s">
        <v>1981</v>
      </c>
      <c r="F966" t="s">
        <v>1430</v>
      </c>
      <c r="G966" t="s">
        <v>34</v>
      </c>
      <c r="H966">
        <v>5.2</v>
      </c>
      <c r="I966">
        <v>143.26</v>
      </c>
      <c r="J966">
        <v>281</v>
      </c>
      <c r="K966" t="s">
        <v>1982</v>
      </c>
      <c r="L966" t="s">
        <v>1983</v>
      </c>
      <c r="M966" t="s">
        <v>2026</v>
      </c>
      <c r="N966" t="s">
        <v>1984</v>
      </c>
    </row>
    <row r="967" spans="1:14" x14ac:dyDescent="0.25">
      <c r="A967">
        <v>966</v>
      </c>
      <c r="B967" t="s">
        <v>1985</v>
      </c>
      <c r="C967" t="s">
        <v>2029</v>
      </c>
      <c r="D967" t="s">
        <v>1980</v>
      </c>
      <c r="E967" t="s">
        <v>1981</v>
      </c>
      <c r="F967" t="s">
        <v>1430</v>
      </c>
      <c r="G967" t="s">
        <v>34</v>
      </c>
      <c r="H967">
        <v>5.6</v>
      </c>
      <c r="I967">
        <v>84.84</v>
      </c>
      <c r="J967">
        <v>184.5</v>
      </c>
      <c r="K967" t="s">
        <v>1982</v>
      </c>
      <c r="L967" t="s">
        <v>1983</v>
      </c>
      <c r="M967" t="s">
        <v>2028</v>
      </c>
      <c r="N967" t="s">
        <v>1984</v>
      </c>
    </row>
    <row r="968" spans="1:14" x14ac:dyDescent="0.25">
      <c r="A968">
        <v>967</v>
      </c>
      <c r="B968" t="s">
        <v>1985</v>
      </c>
      <c r="C968" t="s">
        <v>2031</v>
      </c>
      <c r="D968" t="s">
        <v>1980</v>
      </c>
      <c r="E968" t="s">
        <v>1981</v>
      </c>
      <c r="F968" t="s">
        <v>1430</v>
      </c>
      <c r="G968" t="s">
        <v>34</v>
      </c>
      <c r="H968">
        <v>5.3</v>
      </c>
      <c r="I968">
        <v>86.68</v>
      </c>
      <c r="J968">
        <v>188.5</v>
      </c>
      <c r="K968" t="s">
        <v>1982</v>
      </c>
      <c r="L968" t="s">
        <v>1983</v>
      </c>
      <c r="M968" t="s">
        <v>2030</v>
      </c>
      <c r="N968" t="s">
        <v>1984</v>
      </c>
    </row>
    <row r="969" spans="1:14" x14ac:dyDescent="0.25">
      <c r="A969">
        <v>968</v>
      </c>
      <c r="B969" t="s">
        <v>1985</v>
      </c>
      <c r="C969" t="s">
        <v>2033</v>
      </c>
      <c r="D969" t="s">
        <v>1980</v>
      </c>
      <c r="E969" t="s">
        <v>1981</v>
      </c>
      <c r="F969" t="s">
        <v>1430</v>
      </c>
      <c r="G969" t="s">
        <v>34</v>
      </c>
      <c r="H969">
        <v>5.5</v>
      </c>
      <c r="I969">
        <v>85.95</v>
      </c>
      <c r="J969">
        <v>186.9</v>
      </c>
      <c r="K969" t="s">
        <v>1982</v>
      </c>
      <c r="L969" t="s">
        <v>1983</v>
      </c>
      <c r="M969" t="s">
        <v>2032</v>
      </c>
      <c r="N969" t="s">
        <v>1984</v>
      </c>
    </row>
    <row r="970" spans="1:14" x14ac:dyDescent="0.25">
      <c r="A970">
        <v>969</v>
      </c>
      <c r="B970" t="s">
        <v>1985</v>
      </c>
      <c r="C970" t="s">
        <v>2035</v>
      </c>
      <c r="D970" t="s">
        <v>1980</v>
      </c>
      <c r="E970" t="s">
        <v>1981</v>
      </c>
      <c r="F970" t="s">
        <v>1430</v>
      </c>
      <c r="G970" t="s">
        <v>34</v>
      </c>
      <c r="H970">
        <v>4.9000000000000004</v>
      </c>
      <c r="I970">
        <v>90.55</v>
      </c>
      <c r="J970">
        <v>196.9</v>
      </c>
      <c r="K970" t="s">
        <v>1982</v>
      </c>
      <c r="L970" t="s">
        <v>1983</v>
      </c>
      <c r="M970" t="s">
        <v>2034</v>
      </c>
      <c r="N970" t="s">
        <v>1984</v>
      </c>
    </row>
    <row r="971" spans="1:14" x14ac:dyDescent="0.25">
      <c r="A971">
        <v>970</v>
      </c>
      <c r="B971" t="s">
        <v>1985</v>
      </c>
      <c r="C971" t="s">
        <v>2037</v>
      </c>
      <c r="D971" t="s">
        <v>1980</v>
      </c>
      <c r="E971" t="s">
        <v>1981</v>
      </c>
      <c r="F971" t="s">
        <v>1430</v>
      </c>
      <c r="G971" t="s">
        <v>34</v>
      </c>
      <c r="H971">
        <v>4.8</v>
      </c>
      <c r="I971">
        <v>91.05</v>
      </c>
      <c r="J971">
        <v>198</v>
      </c>
      <c r="K971" t="s">
        <v>1982</v>
      </c>
      <c r="L971" t="s">
        <v>1983</v>
      </c>
      <c r="M971" t="s">
        <v>2036</v>
      </c>
      <c r="N971" t="s">
        <v>1984</v>
      </c>
    </row>
    <row r="972" spans="1:14" x14ac:dyDescent="0.25">
      <c r="A972">
        <v>971</v>
      </c>
      <c r="B972" t="s">
        <v>1985</v>
      </c>
      <c r="C972" t="s">
        <v>2039</v>
      </c>
      <c r="D972" t="s">
        <v>1980</v>
      </c>
      <c r="E972" t="s">
        <v>1981</v>
      </c>
      <c r="F972" t="s">
        <v>1430</v>
      </c>
      <c r="G972" t="s">
        <v>34</v>
      </c>
      <c r="H972">
        <v>4.5</v>
      </c>
      <c r="I972">
        <v>76.53</v>
      </c>
      <c r="J972">
        <v>231</v>
      </c>
      <c r="K972" t="s">
        <v>1982</v>
      </c>
      <c r="L972" t="s">
        <v>1983</v>
      </c>
      <c r="M972" t="s">
        <v>2038</v>
      </c>
      <c r="N972" t="s">
        <v>1984</v>
      </c>
    </row>
    <row r="973" spans="1:14" x14ac:dyDescent="0.25">
      <c r="A973">
        <v>972</v>
      </c>
      <c r="B973" t="s">
        <v>1985</v>
      </c>
      <c r="C973" t="s">
        <v>2041</v>
      </c>
      <c r="D973" t="s">
        <v>1980</v>
      </c>
      <c r="E973" t="s">
        <v>1981</v>
      </c>
      <c r="F973" t="s">
        <v>81</v>
      </c>
      <c r="G973" t="s">
        <v>34</v>
      </c>
      <c r="H973">
        <v>5.0999999999999996</v>
      </c>
      <c r="I973">
        <v>59.32</v>
      </c>
      <c r="J973">
        <v>129</v>
      </c>
      <c r="K973" t="s">
        <v>1982</v>
      </c>
      <c r="L973" t="s">
        <v>1983</v>
      </c>
      <c r="M973" t="s">
        <v>2040</v>
      </c>
      <c r="N973" t="s">
        <v>1984</v>
      </c>
    </row>
    <row r="974" spans="1:14" x14ac:dyDescent="0.25">
      <c r="A974">
        <v>973</v>
      </c>
      <c r="B974" t="s">
        <v>1985</v>
      </c>
      <c r="C974" t="s">
        <v>2043</v>
      </c>
      <c r="D974" t="s">
        <v>1980</v>
      </c>
      <c r="E974" t="s">
        <v>1981</v>
      </c>
      <c r="F974" t="s">
        <v>81</v>
      </c>
      <c r="G974" t="s">
        <v>34</v>
      </c>
      <c r="H974">
        <v>5.6</v>
      </c>
      <c r="I974">
        <v>66.260000000000005</v>
      </c>
      <c r="J974">
        <v>200</v>
      </c>
      <c r="K974" t="s">
        <v>1982</v>
      </c>
      <c r="L974" t="s">
        <v>1983</v>
      </c>
      <c r="M974" t="s">
        <v>2042</v>
      </c>
      <c r="N974" t="s">
        <v>1984</v>
      </c>
    </row>
    <row r="975" spans="1:14" x14ac:dyDescent="0.25">
      <c r="A975">
        <v>974</v>
      </c>
      <c r="B975" t="s">
        <v>1985</v>
      </c>
      <c r="C975" t="s">
        <v>2045</v>
      </c>
      <c r="D975" t="s">
        <v>1980</v>
      </c>
      <c r="E975" t="s">
        <v>1981</v>
      </c>
      <c r="F975" t="s">
        <v>81</v>
      </c>
      <c r="G975" t="s">
        <v>34</v>
      </c>
      <c r="H975">
        <v>5.3</v>
      </c>
      <c r="I975">
        <v>68.06</v>
      </c>
      <c r="J975">
        <v>148</v>
      </c>
      <c r="K975" t="s">
        <v>1982</v>
      </c>
      <c r="L975" t="s">
        <v>1983</v>
      </c>
      <c r="M975" t="s">
        <v>2044</v>
      </c>
      <c r="N975" t="s">
        <v>1984</v>
      </c>
    </row>
    <row r="976" spans="1:14" x14ac:dyDescent="0.25">
      <c r="A976">
        <v>975</v>
      </c>
      <c r="B976" t="s">
        <v>1985</v>
      </c>
      <c r="C976" t="s">
        <v>2047</v>
      </c>
      <c r="D976" t="s">
        <v>1980</v>
      </c>
      <c r="E976" t="s">
        <v>1981</v>
      </c>
      <c r="F976" t="s">
        <v>81</v>
      </c>
      <c r="G976" t="s">
        <v>34</v>
      </c>
      <c r="H976">
        <v>5.05</v>
      </c>
      <c r="I976">
        <v>75.88</v>
      </c>
      <c r="J976">
        <v>165</v>
      </c>
      <c r="K976" t="s">
        <v>1982</v>
      </c>
      <c r="L976" t="s">
        <v>1983</v>
      </c>
      <c r="M976" t="s">
        <v>2046</v>
      </c>
      <c r="N976" t="s">
        <v>1984</v>
      </c>
    </row>
    <row r="977" spans="1:14" x14ac:dyDescent="0.25">
      <c r="A977">
        <v>976</v>
      </c>
      <c r="B977" t="s">
        <v>1985</v>
      </c>
      <c r="C977" t="s">
        <v>2049</v>
      </c>
      <c r="D977" t="s">
        <v>1980</v>
      </c>
      <c r="E977" t="s">
        <v>1981</v>
      </c>
      <c r="F977" t="s">
        <v>81</v>
      </c>
      <c r="G977" t="s">
        <v>34</v>
      </c>
      <c r="H977">
        <v>3.9</v>
      </c>
      <c r="I977">
        <v>86.45</v>
      </c>
      <c r="J977">
        <v>188</v>
      </c>
      <c r="K977" t="s">
        <v>1982</v>
      </c>
      <c r="L977" t="s">
        <v>1983</v>
      </c>
      <c r="M977" t="s">
        <v>2048</v>
      </c>
      <c r="N977" t="s">
        <v>1984</v>
      </c>
    </row>
    <row r="978" spans="1:14" x14ac:dyDescent="0.25">
      <c r="A978">
        <v>977</v>
      </c>
      <c r="B978" t="s">
        <v>1985</v>
      </c>
      <c r="C978" t="s">
        <v>2051</v>
      </c>
      <c r="D978" t="s">
        <v>1980</v>
      </c>
      <c r="E978" t="s">
        <v>1981</v>
      </c>
      <c r="F978" t="s">
        <v>81</v>
      </c>
      <c r="G978" t="s">
        <v>34</v>
      </c>
      <c r="H978">
        <v>4.8499999999999996</v>
      </c>
      <c r="I978">
        <v>88.79</v>
      </c>
      <c r="J978">
        <v>268</v>
      </c>
      <c r="K978" t="s">
        <v>1982</v>
      </c>
      <c r="L978" t="s">
        <v>1983</v>
      </c>
      <c r="M978" t="s">
        <v>2050</v>
      </c>
      <c r="N978" t="s">
        <v>1984</v>
      </c>
    </row>
    <row r="979" spans="1:14" x14ac:dyDescent="0.25">
      <c r="A979">
        <v>978</v>
      </c>
      <c r="B979" t="s">
        <v>1985</v>
      </c>
      <c r="C979" t="s">
        <v>2053</v>
      </c>
      <c r="D979" t="s">
        <v>1980</v>
      </c>
      <c r="E979" t="s">
        <v>1981</v>
      </c>
      <c r="F979" t="s">
        <v>81</v>
      </c>
      <c r="G979" t="s">
        <v>34</v>
      </c>
      <c r="H979">
        <v>4.7</v>
      </c>
      <c r="I979">
        <v>96.08</v>
      </c>
      <c r="J979">
        <v>290</v>
      </c>
      <c r="K979" t="s">
        <v>1982</v>
      </c>
      <c r="L979" t="s">
        <v>1983</v>
      </c>
      <c r="M979" t="s">
        <v>2052</v>
      </c>
      <c r="N979" t="s">
        <v>1984</v>
      </c>
    </row>
    <row r="980" spans="1:14" x14ac:dyDescent="0.25">
      <c r="A980">
        <v>979</v>
      </c>
      <c r="B980" t="s">
        <v>1985</v>
      </c>
      <c r="C980" t="s">
        <v>2055</v>
      </c>
      <c r="D980" t="s">
        <v>1980</v>
      </c>
      <c r="E980" t="s">
        <v>1981</v>
      </c>
      <c r="F980" t="s">
        <v>81</v>
      </c>
      <c r="G980" t="s">
        <v>34</v>
      </c>
      <c r="H980">
        <v>4.5999999999999996</v>
      </c>
      <c r="I980">
        <v>143.26</v>
      </c>
      <c r="J980">
        <v>281</v>
      </c>
      <c r="K980" t="s">
        <v>1982</v>
      </c>
      <c r="L980" t="s">
        <v>1983</v>
      </c>
      <c r="M980" t="s">
        <v>2054</v>
      </c>
      <c r="N980" t="s">
        <v>1984</v>
      </c>
    </row>
    <row r="981" spans="1:14" x14ac:dyDescent="0.25">
      <c r="A981">
        <v>980</v>
      </c>
      <c r="B981" t="s">
        <v>1985</v>
      </c>
      <c r="C981" t="s">
        <v>2057</v>
      </c>
      <c r="D981" t="s">
        <v>1980</v>
      </c>
      <c r="E981" t="s">
        <v>1981</v>
      </c>
      <c r="F981" t="s">
        <v>81</v>
      </c>
      <c r="G981" t="s">
        <v>34</v>
      </c>
      <c r="H981">
        <v>4.95</v>
      </c>
      <c r="I981">
        <v>84.84</v>
      </c>
      <c r="J981">
        <v>184.5</v>
      </c>
      <c r="K981" t="s">
        <v>1982</v>
      </c>
      <c r="L981" t="s">
        <v>1983</v>
      </c>
      <c r="M981" t="s">
        <v>2056</v>
      </c>
      <c r="N981" t="s">
        <v>1984</v>
      </c>
    </row>
    <row r="982" spans="1:14" x14ac:dyDescent="0.25">
      <c r="A982">
        <v>981</v>
      </c>
      <c r="B982" t="s">
        <v>1985</v>
      </c>
      <c r="C982" t="s">
        <v>2059</v>
      </c>
      <c r="D982" t="s">
        <v>1980</v>
      </c>
      <c r="E982" t="s">
        <v>1981</v>
      </c>
      <c r="F982" t="s">
        <v>81</v>
      </c>
      <c r="G982" t="s">
        <v>34</v>
      </c>
      <c r="H982">
        <v>4.3</v>
      </c>
      <c r="I982">
        <v>86.68</v>
      </c>
      <c r="J982">
        <v>188.5</v>
      </c>
      <c r="K982" t="s">
        <v>1982</v>
      </c>
      <c r="L982" t="s">
        <v>1983</v>
      </c>
      <c r="M982" t="s">
        <v>2058</v>
      </c>
      <c r="N982" t="s">
        <v>1984</v>
      </c>
    </row>
    <row r="983" spans="1:14" x14ac:dyDescent="0.25">
      <c r="A983">
        <v>982</v>
      </c>
      <c r="B983" t="s">
        <v>1985</v>
      </c>
      <c r="C983" t="s">
        <v>2061</v>
      </c>
      <c r="D983" t="s">
        <v>1980</v>
      </c>
      <c r="E983" t="s">
        <v>1981</v>
      </c>
      <c r="F983" t="s">
        <v>81</v>
      </c>
      <c r="G983" t="s">
        <v>34</v>
      </c>
      <c r="H983">
        <v>4.4000000000000004</v>
      </c>
      <c r="I983">
        <v>85.95</v>
      </c>
      <c r="J983">
        <v>186.9</v>
      </c>
      <c r="K983" t="s">
        <v>1982</v>
      </c>
      <c r="L983" t="s">
        <v>1983</v>
      </c>
      <c r="M983" t="s">
        <v>2060</v>
      </c>
      <c r="N983" t="s">
        <v>1984</v>
      </c>
    </row>
    <row r="984" spans="1:14" x14ac:dyDescent="0.25">
      <c r="A984">
        <v>983</v>
      </c>
      <c r="B984" t="s">
        <v>1985</v>
      </c>
      <c r="C984" t="s">
        <v>2063</v>
      </c>
      <c r="D984" t="s">
        <v>1980</v>
      </c>
      <c r="E984" t="s">
        <v>1981</v>
      </c>
      <c r="F984" t="s">
        <v>81</v>
      </c>
      <c r="G984" t="s">
        <v>34</v>
      </c>
      <c r="H984">
        <v>4.5999999999999996</v>
      </c>
      <c r="I984">
        <v>90.55</v>
      </c>
      <c r="J984">
        <v>196.9</v>
      </c>
      <c r="K984" t="s">
        <v>1982</v>
      </c>
      <c r="L984" t="s">
        <v>1983</v>
      </c>
      <c r="M984" t="s">
        <v>2062</v>
      </c>
      <c r="N984" t="s">
        <v>1984</v>
      </c>
    </row>
    <row r="985" spans="1:14" x14ac:dyDescent="0.25">
      <c r="A985">
        <v>984</v>
      </c>
      <c r="B985" t="s">
        <v>1985</v>
      </c>
      <c r="C985" t="s">
        <v>2065</v>
      </c>
      <c r="D985" t="s">
        <v>1980</v>
      </c>
      <c r="E985" t="s">
        <v>1981</v>
      </c>
      <c r="F985" t="s">
        <v>81</v>
      </c>
      <c r="G985" t="s">
        <v>34</v>
      </c>
      <c r="H985">
        <v>4.6500000000000004</v>
      </c>
      <c r="I985">
        <v>91.05</v>
      </c>
      <c r="J985">
        <v>198</v>
      </c>
      <c r="K985" t="s">
        <v>1982</v>
      </c>
      <c r="L985" t="s">
        <v>1983</v>
      </c>
      <c r="M985" t="s">
        <v>2064</v>
      </c>
      <c r="N985" t="s">
        <v>1984</v>
      </c>
    </row>
    <row r="986" spans="1:14" x14ac:dyDescent="0.25">
      <c r="A986">
        <v>985</v>
      </c>
      <c r="B986" t="s">
        <v>1985</v>
      </c>
      <c r="C986" t="s">
        <v>2067</v>
      </c>
      <c r="D986" t="s">
        <v>1980</v>
      </c>
      <c r="E986" t="s">
        <v>1981</v>
      </c>
      <c r="F986" t="s">
        <v>81</v>
      </c>
      <c r="G986" t="s">
        <v>34</v>
      </c>
      <c r="H986">
        <v>4.8</v>
      </c>
      <c r="I986">
        <v>76.53</v>
      </c>
      <c r="J986">
        <v>231</v>
      </c>
      <c r="K986" t="s">
        <v>1982</v>
      </c>
      <c r="L986" t="s">
        <v>1983</v>
      </c>
      <c r="M986" t="s">
        <v>2066</v>
      </c>
      <c r="N986" t="s">
        <v>1984</v>
      </c>
    </row>
    <row r="987" spans="1:14" x14ac:dyDescent="0.25">
      <c r="A987">
        <v>986</v>
      </c>
      <c r="B987" t="s">
        <v>1985</v>
      </c>
      <c r="C987" t="s">
        <v>2069</v>
      </c>
      <c r="D987" t="s">
        <v>1980</v>
      </c>
      <c r="E987" t="s">
        <v>1981</v>
      </c>
      <c r="F987" t="s">
        <v>33</v>
      </c>
      <c r="G987" t="s">
        <v>34</v>
      </c>
      <c r="H987">
        <v>4.9000000000000004</v>
      </c>
      <c r="I987">
        <v>59.32</v>
      </c>
      <c r="J987">
        <v>129</v>
      </c>
      <c r="K987" t="s">
        <v>1982</v>
      </c>
      <c r="L987" t="s">
        <v>1983</v>
      </c>
      <c r="M987" t="s">
        <v>2068</v>
      </c>
      <c r="N987" t="s">
        <v>1984</v>
      </c>
    </row>
    <row r="988" spans="1:14" x14ac:dyDescent="0.25">
      <c r="A988">
        <v>987</v>
      </c>
      <c r="B988" t="s">
        <v>1985</v>
      </c>
      <c r="C988" t="s">
        <v>2071</v>
      </c>
      <c r="D988" t="s">
        <v>1980</v>
      </c>
      <c r="E988" t="s">
        <v>1981</v>
      </c>
      <c r="F988" t="s">
        <v>33</v>
      </c>
      <c r="G988" t="s">
        <v>34</v>
      </c>
      <c r="H988">
        <v>4.75</v>
      </c>
      <c r="I988">
        <v>66.260000000000005</v>
      </c>
      <c r="J988">
        <v>200</v>
      </c>
      <c r="K988" t="s">
        <v>1982</v>
      </c>
      <c r="L988" t="s">
        <v>1983</v>
      </c>
      <c r="M988" t="s">
        <v>2070</v>
      </c>
      <c r="N988" t="s">
        <v>1984</v>
      </c>
    </row>
    <row r="989" spans="1:14" x14ac:dyDescent="0.25">
      <c r="A989">
        <v>988</v>
      </c>
      <c r="B989" t="s">
        <v>1985</v>
      </c>
      <c r="C989" t="s">
        <v>2073</v>
      </c>
      <c r="D989" t="s">
        <v>1980</v>
      </c>
      <c r="E989" t="s">
        <v>1981</v>
      </c>
      <c r="F989" t="s">
        <v>33</v>
      </c>
      <c r="G989" t="s">
        <v>34</v>
      </c>
      <c r="H989">
        <v>4.68</v>
      </c>
      <c r="I989">
        <v>68.06</v>
      </c>
      <c r="J989">
        <v>148</v>
      </c>
      <c r="K989" t="s">
        <v>1982</v>
      </c>
      <c r="L989" t="s">
        <v>1983</v>
      </c>
      <c r="M989" t="s">
        <v>2072</v>
      </c>
      <c r="N989" t="s">
        <v>1984</v>
      </c>
    </row>
    <row r="990" spans="1:14" x14ac:dyDescent="0.25">
      <c r="A990">
        <v>989</v>
      </c>
      <c r="B990" t="s">
        <v>1985</v>
      </c>
      <c r="C990" t="s">
        <v>2075</v>
      </c>
      <c r="D990" t="s">
        <v>1980</v>
      </c>
      <c r="E990" t="s">
        <v>1981</v>
      </c>
      <c r="F990" t="s">
        <v>33</v>
      </c>
      <c r="G990" t="s">
        <v>34</v>
      </c>
      <c r="H990">
        <v>4.95</v>
      </c>
      <c r="I990">
        <v>75.88</v>
      </c>
      <c r="J990">
        <v>165</v>
      </c>
      <c r="K990" t="s">
        <v>1982</v>
      </c>
      <c r="L990" t="s">
        <v>1983</v>
      </c>
      <c r="M990" t="s">
        <v>2074</v>
      </c>
      <c r="N990" t="s">
        <v>1984</v>
      </c>
    </row>
    <row r="991" spans="1:14" x14ac:dyDescent="0.25">
      <c r="A991">
        <v>990</v>
      </c>
      <c r="B991" t="s">
        <v>1985</v>
      </c>
      <c r="C991" t="s">
        <v>2077</v>
      </c>
      <c r="D991" t="s">
        <v>1980</v>
      </c>
      <c r="E991" t="s">
        <v>1981</v>
      </c>
      <c r="F991" t="s">
        <v>33</v>
      </c>
      <c r="G991" t="s">
        <v>34</v>
      </c>
      <c r="H991">
        <v>5.0999999999999996</v>
      </c>
      <c r="I991">
        <v>86.45</v>
      </c>
      <c r="J991">
        <v>188</v>
      </c>
      <c r="K991" t="s">
        <v>1982</v>
      </c>
      <c r="L991" t="s">
        <v>1983</v>
      </c>
      <c r="M991" t="s">
        <v>2076</v>
      </c>
      <c r="N991" t="s">
        <v>1984</v>
      </c>
    </row>
    <row r="992" spans="1:14" x14ac:dyDescent="0.25">
      <c r="A992">
        <v>991</v>
      </c>
      <c r="B992" t="s">
        <v>1985</v>
      </c>
      <c r="C992" t="s">
        <v>2079</v>
      </c>
      <c r="D992" t="s">
        <v>1980</v>
      </c>
      <c r="E992" t="s">
        <v>1981</v>
      </c>
      <c r="F992" t="s">
        <v>33</v>
      </c>
      <c r="G992" t="s">
        <v>34</v>
      </c>
      <c r="H992">
        <v>4.9000000000000004</v>
      </c>
      <c r="I992">
        <v>88.79</v>
      </c>
      <c r="J992">
        <v>268</v>
      </c>
      <c r="K992" t="s">
        <v>1982</v>
      </c>
      <c r="L992" t="s">
        <v>1983</v>
      </c>
      <c r="M992" t="s">
        <v>2078</v>
      </c>
      <c r="N992" t="s">
        <v>1984</v>
      </c>
    </row>
    <row r="993" spans="1:14" x14ac:dyDescent="0.25">
      <c r="A993">
        <v>992</v>
      </c>
      <c r="B993" t="s">
        <v>1985</v>
      </c>
      <c r="C993" t="s">
        <v>2081</v>
      </c>
      <c r="D993" t="s">
        <v>1980</v>
      </c>
      <c r="E993" t="s">
        <v>1981</v>
      </c>
      <c r="F993" t="s">
        <v>33</v>
      </c>
      <c r="G993" t="s">
        <v>34</v>
      </c>
      <c r="H993">
        <v>5.2</v>
      </c>
      <c r="I993">
        <v>96.08</v>
      </c>
      <c r="J993">
        <v>290</v>
      </c>
      <c r="K993" t="s">
        <v>1982</v>
      </c>
      <c r="L993" t="s">
        <v>1983</v>
      </c>
      <c r="M993" t="s">
        <v>2080</v>
      </c>
      <c r="N993" t="s">
        <v>1984</v>
      </c>
    </row>
    <row r="994" spans="1:14" x14ac:dyDescent="0.25">
      <c r="A994">
        <v>993</v>
      </c>
      <c r="B994" t="s">
        <v>1985</v>
      </c>
      <c r="C994" t="s">
        <v>2083</v>
      </c>
      <c r="D994" t="s">
        <v>1980</v>
      </c>
      <c r="E994" t="s">
        <v>1981</v>
      </c>
      <c r="F994" t="s">
        <v>33</v>
      </c>
      <c r="G994" t="s">
        <v>34</v>
      </c>
      <c r="H994">
        <v>5.3</v>
      </c>
      <c r="I994">
        <v>143.26</v>
      </c>
      <c r="J994">
        <v>281</v>
      </c>
      <c r="K994" t="s">
        <v>1982</v>
      </c>
      <c r="L994" t="s">
        <v>1983</v>
      </c>
      <c r="M994" t="s">
        <v>2082</v>
      </c>
      <c r="N994" t="s">
        <v>1984</v>
      </c>
    </row>
    <row r="995" spans="1:14" x14ac:dyDescent="0.25">
      <c r="A995">
        <v>994</v>
      </c>
      <c r="B995" t="s">
        <v>1985</v>
      </c>
      <c r="C995" t="s">
        <v>2085</v>
      </c>
      <c r="D995" t="s">
        <v>1980</v>
      </c>
      <c r="E995" t="s">
        <v>1981</v>
      </c>
      <c r="F995" t="s">
        <v>33</v>
      </c>
      <c r="G995" t="s">
        <v>34</v>
      </c>
      <c r="H995">
        <v>5.65</v>
      </c>
      <c r="I995">
        <v>84.84</v>
      </c>
      <c r="J995">
        <v>184.5</v>
      </c>
      <c r="K995" t="s">
        <v>1982</v>
      </c>
      <c r="L995" t="s">
        <v>1983</v>
      </c>
      <c r="M995" t="s">
        <v>2084</v>
      </c>
      <c r="N995" t="s">
        <v>1984</v>
      </c>
    </row>
    <row r="996" spans="1:14" x14ac:dyDescent="0.25">
      <c r="A996">
        <v>995</v>
      </c>
      <c r="B996" t="s">
        <v>1985</v>
      </c>
      <c r="C996" t="s">
        <v>2087</v>
      </c>
      <c r="D996" t="s">
        <v>1980</v>
      </c>
      <c r="E996" t="s">
        <v>1981</v>
      </c>
      <c r="F996" t="s">
        <v>33</v>
      </c>
      <c r="G996" t="s">
        <v>34</v>
      </c>
      <c r="H996">
        <v>5.0999999999999996</v>
      </c>
      <c r="I996">
        <v>86.68</v>
      </c>
      <c r="J996">
        <v>188.5</v>
      </c>
      <c r="K996" t="s">
        <v>1982</v>
      </c>
      <c r="L996" t="s">
        <v>1983</v>
      </c>
      <c r="M996" t="s">
        <v>2086</v>
      </c>
      <c r="N996" t="s">
        <v>1984</v>
      </c>
    </row>
    <row r="997" spans="1:14" x14ac:dyDescent="0.25">
      <c r="A997">
        <v>996</v>
      </c>
      <c r="B997" t="s">
        <v>1985</v>
      </c>
      <c r="C997" t="s">
        <v>2089</v>
      </c>
      <c r="D997" t="s">
        <v>1980</v>
      </c>
      <c r="E997" t="s">
        <v>1981</v>
      </c>
      <c r="F997" t="s">
        <v>33</v>
      </c>
      <c r="G997" t="s">
        <v>34</v>
      </c>
      <c r="H997">
        <v>5.3</v>
      </c>
      <c r="I997">
        <v>85.95</v>
      </c>
      <c r="J997">
        <v>186.9</v>
      </c>
      <c r="K997" t="s">
        <v>1982</v>
      </c>
      <c r="L997" t="s">
        <v>1983</v>
      </c>
      <c r="M997" t="s">
        <v>2088</v>
      </c>
      <c r="N997" t="s">
        <v>1984</v>
      </c>
    </row>
    <row r="998" spans="1:14" x14ac:dyDescent="0.25">
      <c r="A998">
        <v>997</v>
      </c>
      <c r="B998" t="s">
        <v>1985</v>
      </c>
      <c r="C998" t="s">
        <v>2091</v>
      </c>
      <c r="D998" t="s">
        <v>1980</v>
      </c>
      <c r="E998" t="s">
        <v>1981</v>
      </c>
      <c r="F998" t="s">
        <v>33</v>
      </c>
      <c r="G998" t="s">
        <v>34</v>
      </c>
      <c r="H998">
        <v>5.4</v>
      </c>
      <c r="I998">
        <v>90.55</v>
      </c>
      <c r="J998">
        <v>196.9</v>
      </c>
      <c r="K998" t="s">
        <v>1982</v>
      </c>
      <c r="L998" t="s">
        <v>1983</v>
      </c>
      <c r="M998" t="s">
        <v>2090</v>
      </c>
      <c r="N998" t="s">
        <v>1984</v>
      </c>
    </row>
    <row r="999" spans="1:14" x14ac:dyDescent="0.25">
      <c r="A999">
        <v>998</v>
      </c>
      <c r="B999" t="s">
        <v>1985</v>
      </c>
      <c r="C999" t="s">
        <v>2093</v>
      </c>
      <c r="D999" t="s">
        <v>1980</v>
      </c>
      <c r="E999" t="s">
        <v>1981</v>
      </c>
      <c r="F999" t="s">
        <v>33</v>
      </c>
      <c r="G999" t="s">
        <v>34</v>
      </c>
      <c r="H999">
        <v>5.6</v>
      </c>
      <c r="I999">
        <v>91.05</v>
      </c>
      <c r="J999">
        <v>198</v>
      </c>
      <c r="K999" t="s">
        <v>1982</v>
      </c>
      <c r="L999" t="s">
        <v>1983</v>
      </c>
      <c r="M999" t="s">
        <v>2092</v>
      </c>
      <c r="N999" t="s">
        <v>1984</v>
      </c>
    </row>
    <row r="1000" spans="1:14" x14ac:dyDescent="0.25">
      <c r="A1000">
        <v>999</v>
      </c>
      <c r="B1000" t="s">
        <v>1985</v>
      </c>
      <c r="C1000" t="s">
        <v>2095</v>
      </c>
      <c r="D1000" t="s">
        <v>1980</v>
      </c>
      <c r="E1000" t="s">
        <v>1981</v>
      </c>
      <c r="F1000" t="s">
        <v>33</v>
      </c>
      <c r="G1000" t="s">
        <v>34</v>
      </c>
      <c r="H1000">
        <v>5.9</v>
      </c>
      <c r="I1000">
        <v>76.53</v>
      </c>
      <c r="J1000">
        <v>231</v>
      </c>
      <c r="K1000" t="s">
        <v>1982</v>
      </c>
      <c r="L1000" t="s">
        <v>1983</v>
      </c>
      <c r="M1000" t="s">
        <v>2094</v>
      </c>
      <c r="N1000" t="s">
        <v>1984</v>
      </c>
    </row>
    <row r="1001" spans="1:14" x14ac:dyDescent="0.25">
      <c r="A1001">
        <v>1000</v>
      </c>
      <c r="B1001" t="s">
        <v>1985</v>
      </c>
      <c r="C1001" t="s">
        <v>2097</v>
      </c>
      <c r="D1001" t="s">
        <v>1980</v>
      </c>
      <c r="E1001" t="s">
        <v>1981</v>
      </c>
      <c r="F1001" t="s">
        <v>64</v>
      </c>
      <c r="G1001" t="s">
        <v>34</v>
      </c>
      <c r="H1001">
        <v>6.1</v>
      </c>
      <c r="I1001">
        <v>59.32</v>
      </c>
      <c r="J1001">
        <v>129</v>
      </c>
      <c r="K1001" t="s">
        <v>1982</v>
      </c>
      <c r="L1001" t="s">
        <v>1983</v>
      </c>
      <c r="M1001" t="s">
        <v>2096</v>
      </c>
      <c r="N1001" t="s">
        <v>1984</v>
      </c>
    </row>
    <row r="1002" spans="1:14" x14ac:dyDescent="0.25">
      <c r="A1002">
        <v>1001</v>
      </c>
      <c r="B1002" t="s">
        <v>1985</v>
      </c>
      <c r="C1002" t="s">
        <v>2099</v>
      </c>
      <c r="D1002" t="s">
        <v>1980</v>
      </c>
      <c r="E1002" t="s">
        <v>1981</v>
      </c>
      <c r="F1002" t="s">
        <v>64</v>
      </c>
      <c r="G1002" t="s">
        <v>34</v>
      </c>
      <c r="H1002">
        <v>5.25</v>
      </c>
      <c r="I1002">
        <v>66.260000000000005</v>
      </c>
      <c r="J1002">
        <v>200</v>
      </c>
      <c r="K1002" t="s">
        <v>1982</v>
      </c>
      <c r="L1002" t="s">
        <v>1983</v>
      </c>
      <c r="M1002" t="s">
        <v>2098</v>
      </c>
      <c r="N1002" t="s">
        <v>1984</v>
      </c>
    </row>
    <row r="1003" spans="1:14" x14ac:dyDescent="0.25">
      <c r="A1003">
        <v>1002</v>
      </c>
      <c r="B1003" t="s">
        <v>1985</v>
      </c>
      <c r="C1003" t="s">
        <v>2101</v>
      </c>
      <c r="D1003" t="s">
        <v>1980</v>
      </c>
      <c r="E1003" t="s">
        <v>1981</v>
      </c>
      <c r="F1003" t="s">
        <v>64</v>
      </c>
      <c r="G1003" t="s">
        <v>34</v>
      </c>
      <c r="H1003">
        <v>4.9000000000000004</v>
      </c>
      <c r="I1003">
        <v>68.06</v>
      </c>
      <c r="J1003">
        <v>148</v>
      </c>
      <c r="K1003" t="s">
        <v>1982</v>
      </c>
      <c r="L1003" t="s">
        <v>1983</v>
      </c>
      <c r="M1003" t="s">
        <v>2100</v>
      </c>
      <c r="N1003" t="s">
        <v>1984</v>
      </c>
    </row>
    <row r="1004" spans="1:14" x14ac:dyDescent="0.25">
      <c r="A1004">
        <v>1003</v>
      </c>
      <c r="B1004" t="s">
        <v>1985</v>
      </c>
      <c r="C1004" t="s">
        <v>2103</v>
      </c>
      <c r="D1004" t="s">
        <v>1980</v>
      </c>
      <c r="E1004" t="s">
        <v>1981</v>
      </c>
      <c r="F1004" t="s">
        <v>64</v>
      </c>
      <c r="G1004" t="s">
        <v>34</v>
      </c>
      <c r="H1004">
        <v>4.5999999999999996</v>
      </c>
      <c r="I1004">
        <v>75.88</v>
      </c>
      <c r="J1004">
        <v>165</v>
      </c>
      <c r="K1004" t="s">
        <v>1982</v>
      </c>
      <c r="L1004" t="s">
        <v>1983</v>
      </c>
      <c r="M1004" t="s">
        <v>2102</v>
      </c>
      <c r="N1004" t="s">
        <v>1984</v>
      </c>
    </row>
    <row r="1005" spans="1:14" x14ac:dyDescent="0.25">
      <c r="A1005">
        <v>1004</v>
      </c>
      <c r="B1005" t="s">
        <v>1985</v>
      </c>
      <c r="C1005" t="s">
        <v>2105</v>
      </c>
      <c r="D1005" t="s">
        <v>1980</v>
      </c>
      <c r="E1005" t="s">
        <v>1981</v>
      </c>
      <c r="F1005" t="s">
        <v>64</v>
      </c>
      <c r="G1005" t="s">
        <v>34</v>
      </c>
      <c r="H1005">
        <v>5.0999999999999996</v>
      </c>
      <c r="I1005">
        <v>86.45</v>
      </c>
      <c r="J1005">
        <v>188</v>
      </c>
      <c r="K1005" t="s">
        <v>1982</v>
      </c>
      <c r="L1005" t="s">
        <v>1983</v>
      </c>
      <c r="M1005" t="s">
        <v>2104</v>
      </c>
      <c r="N1005" t="s">
        <v>1984</v>
      </c>
    </row>
    <row r="1006" spans="1:14" x14ac:dyDescent="0.25">
      <c r="A1006">
        <v>1005</v>
      </c>
      <c r="B1006" t="s">
        <v>1985</v>
      </c>
      <c r="C1006" t="s">
        <v>2107</v>
      </c>
      <c r="D1006" t="s">
        <v>1980</v>
      </c>
      <c r="E1006" t="s">
        <v>1981</v>
      </c>
      <c r="F1006" t="s">
        <v>64</v>
      </c>
      <c r="G1006" t="s">
        <v>34</v>
      </c>
      <c r="H1006">
        <v>4.5999999999999996</v>
      </c>
      <c r="I1006">
        <v>88.79</v>
      </c>
      <c r="J1006">
        <v>268</v>
      </c>
      <c r="K1006" t="s">
        <v>1982</v>
      </c>
      <c r="L1006" t="s">
        <v>1983</v>
      </c>
      <c r="M1006" t="s">
        <v>2106</v>
      </c>
      <c r="N1006" t="s">
        <v>1984</v>
      </c>
    </row>
    <row r="1007" spans="1:14" x14ac:dyDescent="0.25">
      <c r="A1007">
        <v>1006</v>
      </c>
      <c r="B1007" t="s">
        <v>1985</v>
      </c>
      <c r="C1007" t="s">
        <v>2109</v>
      </c>
      <c r="D1007" t="s">
        <v>1980</v>
      </c>
      <c r="E1007" t="s">
        <v>1981</v>
      </c>
      <c r="F1007" t="s">
        <v>64</v>
      </c>
      <c r="G1007" t="s">
        <v>34</v>
      </c>
      <c r="H1007">
        <v>5.6</v>
      </c>
      <c r="I1007">
        <v>96.08</v>
      </c>
      <c r="J1007">
        <v>290</v>
      </c>
      <c r="K1007" t="s">
        <v>1982</v>
      </c>
      <c r="L1007" t="s">
        <v>1983</v>
      </c>
      <c r="M1007" t="s">
        <v>2108</v>
      </c>
      <c r="N1007" t="s">
        <v>1984</v>
      </c>
    </row>
    <row r="1008" spans="1:14" x14ac:dyDescent="0.25">
      <c r="A1008">
        <v>1007</v>
      </c>
      <c r="B1008" t="s">
        <v>1985</v>
      </c>
      <c r="C1008" t="s">
        <v>2111</v>
      </c>
      <c r="D1008" t="s">
        <v>1980</v>
      </c>
      <c r="E1008" t="s">
        <v>1981</v>
      </c>
      <c r="F1008" t="s">
        <v>64</v>
      </c>
      <c r="G1008" t="s">
        <v>34</v>
      </c>
      <c r="H1008">
        <v>5.2</v>
      </c>
      <c r="I1008">
        <v>143.26</v>
      </c>
      <c r="J1008">
        <v>281</v>
      </c>
      <c r="K1008" t="s">
        <v>1982</v>
      </c>
      <c r="L1008" t="s">
        <v>1983</v>
      </c>
      <c r="M1008" t="s">
        <v>2110</v>
      </c>
      <c r="N1008" t="s">
        <v>1984</v>
      </c>
    </row>
    <row r="1009" spans="1:14" x14ac:dyDescent="0.25">
      <c r="A1009">
        <v>1008</v>
      </c>
      <c r="B1009" t="s">
        <v>1985</v>
      </c>
      <c r="C1009" t="s">
        <v>2113</v>
      </c>
      <c r="D1009" t="s">
        <v>1980</v>
      </c>
      <c r="E1009" t="s">
        <v>1981</v>
      </c>
      <c r="F1009" t="s">
        <v>64</v>
      </c>
      <c r="G1009" t="s">
        <v>34</v>
      </c>
      <c r="H1009">
        <v>4.95</v>
      </c>
      <c r="I1009">
        <v>84.84</v>
      </c>
      <c r="J1009">
        <v>184.5</v>
      </c>
      <c r="K1009" t="s">
        <v>1982</v>
      </c>
      <c r="L1009" t="s">
        <v>1983</v>
      </c>
      <c r="M1009" t="s">
        <v>2112</v>
      </c>
      <c r="N1009" t="s">
        <v>1984</v>
      </c>
    </row>
    <row r="1010" spans="1:14" x14ac:dyDescent="0.25">
      <c r="A1010">
        <v>1009</v>
      </c>
      <c r="B1010" t="s">
        <v>1985</v>
      </c>
      <c r="C1010" t="s">
        <v>2115</v>
      </c>
      <c r="D1010" t="s">
        <v>1980</v>
      </c>
      <c r="E1010" t="s">
        <v>1981</v>
      </c>
      <c r="F1010" t="s">
        <v>64</v>
      </c>
      <c r="G1010" t="s">
        <v>34</v>
      </c>
      <c r="H1010">
        <v>6</v>
      </c>
      <c r="I1010">
        <v>86.68</v>
      </c>
      <c r="J1010">
        <v>188.5</v>
      </c>
      <c r="K1010" t="s">
        <v>1982</v>
      </c>
      <c r="L1010" t="s">
        <v>1983</v>
      </c>
      <c r="M1010" t="s">
        <v>2114</v>
      </c>
      <c r="N1010" t="s">
        <v>1984</v>
      </c>
    </row>
    <row r="1011" spans="1:14" x14ac:dyDescent="0.25">
      <c r="A1011">
        <v>1010</v>
      </c>
      <c r="B1011" t="s">
        <v>1985</v>
      </c>
      <c r="C1011" t="s">
        <v>2117</v>
      </c>
      <c r="D1011" t="s">
        <v>1980</v>
      </c>
      <c r="E1011" t="s">
        <v>1981</v>
      </c>
      <c r="F1011" t="s">
        <v>64</v>
      </c>
      <c r="G1011" t="s">
        <v>34</v>
      </c>
      <c r="H1011">
        <v>5</v>
      </c>
      <c r="I1011">
        <v>85.95</v>
      </c>
      <c r="J1011">
        <v>186.9</v>
      </c>
      <c r="K1011" t="s">
        <v>1982</v>
      </c>
      <c r="L1011" t="s">
        <v>1983</v>
      </c>
      <c r="M1011" t="s">
        <v>2116</v>
      </c>
      <c r="N1011" t="s">
        <v>1984</v>
      </c>
    </row>
    <row r="1012" spans="1:14" x14ac:dyDescent="0.25">
      <c r="A1012">
        <v>1011</v>
      </c>
      <c r="B1012" t="s">
        <v>1985</v>
      </c>
      <c r="C1012" t="s">
        <v>2119</v>
      </c>
      <c r="D1012" t="s">
        <v>1980</v>
      </c>
      <c r="E1012" t="s">
        <v>1981</v>
      </c>
      <c r="F1012" t="s">
        <v>64</v>
      </c>
      <c r="G1012" t="s">
        <v>34</v>
      </c>
      <c r="H1012">
        <v>6.1</v>
      </c>
      <c r="I1012">
        <v>90.55</v>
      </c>
      <c r="J1012">
        <v>196.9</v>
      </c>
      <c r="K1012" t="s">
        <v>1982</v>
      </c>
      <c r="L1012" t="s">
        <v>1983</v>
      </c>
      <c r="M1012" t="s">
        <v>2118</v>
      </c>
      <c r="N1012" t="s">
        <v>1984</v>
      </c>
    </row>
    <row r="1013" spans="1:14" x14ac:dyDescent="0.25">
      <c r="A1013">
        <v>1012</v>
      </c>
      <c r="B1013" t="s">
        <v>1985</v>
      </c>
      <c r="C1013" t="s">
        <v>2121</v>
      </c>
      <c r="D1013" t="s">
        <v>1980</v>
      </c>
      <c r="E1013" t="s">
        <v>1981</v>
      </c>
      <c r="F1013" t="s">
        <v>64</v>
      </c>
      <c r="G1013" t="s">
        <v>34</v>
      </c>
      <c r="H1013">
        <v>4.9000000000000004</v>
      </c>
      <c r="I1013">
        <v>91.05</v>
      </c>
      <c r="J1013">
        <v>198</v>
      </c>
      <c r="K1013" t="s">
        <v>1982</v>
      </c>
      <c r="L1013" t="s">
        <v>1983</v>
      </c>
      <c r="M1013" t="s">
        <v>2120</v>
      </c>
      <c r="N1013" t="s">
        <v>1984</v>
      </c>
    </row>
    <row r="1014" spans="1:14" x14ac:dyDescent="0.25">
      <c r="A1014">
        <v>1013</v>
      </c>
      <c r="B1014" t="s">
        <v>1985</v>
      </c>
      <c r="C1014" t="s">
        <v>2123</v>
      </c>
      <c r="D1014" t="s">
        <v>1980</v>
      </c>
      <c r="E1014" t="s">
        <v>1981</v>
      </c>
      <c r="F1014" t="s">
        <v>64</v>
      </c>
      <c r="G1014" t="s">
        <v>34</v>
      </c>
      <c r="H1014">
        <v>4.9000000000000004</v>
      </c>
      <c r="I1014">
        <v>76.53</v>
      </c>
      <c r="J1014">
        <v>231</v>
      </c>
      <c r="K1014" t="s">
        <v>1982</v>
      </c>
      <c r="L1014" t="s">
        <v>1983</v>
      </c>
      <c r="M1014" t="s">
        <v>2122</v>
      </c>
      <c r="N1014" t="s">
        <v>1984</v>
      </c>
    </row>
    <row r="1015" spans="1:14" x14ac:dyDescent="0.25">
      <c r="A1015">
        <v>1014</v>
      </c>
      <c r="B1015" t="s">
        <v>1985</v>
      </c>
      <c r="C1015" t="s">
        <v>2125</v>
      </c>
      <c r="D1015" t="s">
        <v>1980</v>
      </c>
      <c r="E1015" t="s">
        <v>1981</v>
      </c>
      <c r="F1015" t="s">
        <v>61</v>
      </c>
      <c r="G1015" t="s">
        <v>34</v>
      </c>
      <c r="H1015">
        <v>5.2</v>
      </c>
      <c r="I1015">
        <v>59.32</v>
      </c>
      <c r="J1015">
        <v>129</v>
      </c>
      <c r="K1015" t="s">
        <v>1982</v>
      </c>
      <c r="L1015" t="s">
        <v>1983</v>
      </c>
      <c r="M1015" t="s">
        <v>2124</v>
      </c>
      <c r="N1015" t="s">
        <v>1984</v>
      </c>
    </row>
    <row r="1016" spans="1:14" x14ac:dyDescent="0.25">
      <c r="A1016">
        <v>1015</v>
      </c>
      <c r="B1016" t="s">
        <v>1985</v>
      </c>
      <c r="C1016" t="s">
        <v>2127</v>
      </c>
      <c r="D1016" t="s">
        <v>1980</v>
      </c>
      <c r="E1016" t="s">
        <v>1981</v>
      </c>
      <c r="F1016" t="s">
        <v>61</v>
      </c>
      <c r="G1016" t="s">
        <v>34</v>
      </c>
      <c r="H1016">
        <v>5.3</v>
      </c>
      <c r="I1016">
        <v>66.260000000000005</v>
      </c>
      <c r="J1016">
        <v>200</v>
      </c>
      <c r="K1016" t="s">
        <v>1982</v>
      </c>
      <c r="L1016" t="s">
        <v>1983</v>
      </c>
      <c r="M1016" t="s">
        <v>2126</v>
      </c>
      <c r="N1016" t="s">
        <v>1984</v>
      </c>
    </row>
    <row r="1017" spans="1:14" x14ac:dyDescent="0.25">
      <c r="A1017">
        <v>1016</v>
      </c>
      <c r="B1017" t="s">
        <v>1985</v>
      </c>
      <c r="C1017" t="s">
        <v>2129</v>
      </c>
      <c r="D1017" t="s">
        <v>1980</v>
      </c>
      <c r="E1017" t="s">
        <v>1981</v>
      </c>
      <c r="F1017" t="s">
        <v>61</v>
      </c>
      <c r="G1017" t="s">
        <v>34</v>
      </c>
      <c r="H1017">
        <v>5.6</v>
      </c>
      <c r="I1017">
        <v>68.06</v>
      </c>
      <c r="J1017">
        <v>148</v>
      </c>
      <c r="K1017" t="s">
        <v>1982</v>
      </c>
      <c r="L1017" t="s">
        <v>1983</v>
      </c>
      <c r="M1017" t="s">
        <v>2128</v>
      </c>
      <c r="N1017" t="s">
        <v>1984</v>
      </c>
    </row>
    <row r="1018" spans="1:14" x14ac:dyDescent="0.25">
      <c r="A1018">
        <v>1017</v>
      </c>
      <c r="B1018" t="s">
        <v>1985</v>
      </c>
      <c r="C1018" t="s">
        <v>2131</v>
      </c>
      <c r="D1018" t="s">
        <v>1980</v>
      </c>
      <c r="E1018" t="s">
        <v>1981</v>
      </c>
      <c r="F1018" t="s">
        <v>61</v>
      </c>
      <c r="G1018" t="s">
        <v>34</v>
      </c>
      <c r="H1018">
        <v>6</v>
      </c>
      <c r="I1018">
        <v>75.88</v>
      </c>
      <c r="J1018">
        <v>165</v>
      </c>
      <c r="K1018" t="s">
        <v>1982</v>
      </c>
      <c r="L1018" t="s">
        <v>1983</v>
      </c>
      <c r="M1018" t="s">
        <v>2130</v>
      </c>
      <c r="N1018" t="s">
        <v>1984</v>
      </c>
    </row>
    <row r="1019" spans="1:14" x14ac:dyDescent="0.25">
      <c r="A1019">
        <v>1018</v>
      </c>
      <c r="B1019" t="s">
        <v>1985</v>
      </c>
      <c r="C1019" t="s">
        <v>2133</v>
      </c>
      <c r="D1019" t="s">
        <v>1980</v>
      </c>
      <c r="E1019" t="s">
        <v>1981</v>
      </c>
      <c r="F1019" t="s">
        <v>61</v>
      </c>
      <c r="G1019" t="s">
        <v>34</v>
      </c>
      <c r="H1019">
        <v>5.25</v>
      </c>
      <c r="I1019">
        <v>86.45</v>
      </c>
      <c r="J1019">
        <v>188</v>
      </c>
      <c r="K1019" t="s">
        <v>1982</v>
      </c>
      <c r="L1019" t="s">
        <v>1983</v>
      </c>
      <c r="M1019" t="s">
        <v>2132</v>
      </c>
      <c r="N1019" t="s">
        <v>1984</v>
      </c>
    </row>
    <row r="1020" spans="1:14" x14ac:dyDescent="0.25">
      <c r="A1020">
        <v>1019</v>
      </c>
      <c r="B1020" t="s">
        <v>1985</v>
      </c>
      <c r="C1020" t="s">
        <v>2135</v>
      </c>
      <c r="D1020" t="s">
        <v>1980</v>
      </c>
      <c r="E1020" t="s">
        <v>1981</v>
      </c>
      <c r="F1020" t="s">
        <v>61</v>
      </c>
      <c r="G1020" t="s">
        <v>34</v>
      </c>
      <c r="H1020">
        <v>5.65</v>
      </c>
      <c r="I1020">
        <v>88.79</v>
      </c>
      <c r="J1020">
        <v>268</v>
      </c>
      <c r="K1020" t="s">
        <v>1982</v>
      </c>
      <c r="L1020" t="s">
        <v>1983</v>
      </c>
      <c r="M1020" t="s">
        <v>2134</v>
      </c>
      <c r="N1020" t="s">
        <v>1984</v>
      </c>
    </row>
    <row r="1021" spans="1:14" x14ac:dyDescent="0.25">
      <c r="A1021">
        <v>1020</v>
      </c>
      <c r="B1021" t="s">
        <v>1985</v>
      </c>
      <c r="C1021" t="s">
        <v>2137</v>
      </c>
      <c r="D1021" t="s">
        <v>1980</v>
      </c>
      <c r="E1021" t="s">
        <v>1981</v>
      </c>
      <c r="F1021" t="s">
        <v>61</v>
      </c>
      <c r="G1021" t="s">
        <v>34</v>
      </c>
      <c r="H1021">
        <v>5.25</v>
      </c>
      <c r="I1021">
        <v>96.08</v>
      </c>
      <c r="J1021">
        <v>290</v>
      </c>
      <c r="K1021" t="s">
        <v>1982</v>
      </c>
      <c r="L1021" t="s">
        <v>1983</v>
      </c>
      <c r="M1021" t="s">
        <v>2136</v>
      </c>
      <c r="N1021" t="s">
        <v>1984</v>
      </c>
    </row>
    <row r="1022" spans="1:14" x14ac:dyDescent="0.25">
      <c r="A1022">
        <v>1021</v>
      </c>
      <c r="B1022" t="s">
        <v>1985</v>
      </c>
      <c r="C1022" t="s">
        <v>2139</v>
      </c>
      <c r="D1022" t="s">
        <v>1980</v>
      </c>
      <c r="E1022" t="s">
        <v>1981</v>
      </c>
      <c r="F1022" t="s">
        <v>61</v>
      </c>
      <c r="G1022" t="s">
        <v>34</v>
      </c>
      <c r="H1022">
        <v>5.5</v>
      </c>
      <c r="I1022">
        <v>143.26</v>
      </c>
      <c r="J1022">
        <v>281</v>
      </c>
      <c r="K1022" t="s">
        <v>1982</v>
      </c>
      <c r="L1022" t="s">
        <v>1983</v>
      </c>
      <c r="M1022" t="s">
        <v>2138</v>
      </c>
      <c r="N1022" t="s">
        <v>1984</v>
      </c>
    </row>
    <row r="1023" spans="1:14" x14ac:dyDescent="0.25">
      <c r="A1023">
        <v>1022</v>
      </c>
      <c r="B1023" t="s">
        <v>1985</v>
      </c>
      <c r="C1023" t="s">
        <v>2141</v>
      </c>
      <c r="D1023" t="s">
        <v>1980</v>
      </c>
      <c r="E1023" t="s">
        <v>1981</v>
      </c>
      <c r="F1023" t="s">
        <v>61</v>
      </c>
      <c r="G1023" t="s">
        <v>34</v>
      </c>
      <c r="H1023">
        <v>5.25</v>
      </c>
      <c r="I1023">
        <v>84.84</v>
      </c>
      <c r="J1023">
        <v>184.5</v>
      </c>
      <c r="K1023" t="s">
        <v>1982</v>
      </c>
      <c r="L1023" t="s">
        <v>1983</v>
      </c>
      <c r="M1023" t="s">
        <v>2140</v>
      </c>
      <c r="N1023" t="s">
        <v>1984</v>
      </c>
    </row>
    <row r="1024" spans="1:14" x14ac:dyDescent="0.25">
      <c r="A1024">
        <v>1023</v>
      </c>
      <c r="B1024" t="s">
        <v>1985</v>
      </c>
      <c r="C1024" t="s">
        <v>2143</v>
      </c>
      <c r="D1024" t="s">
        <v>1980</v>
      </c>
      <c r="E1024" t="s">
        <v>1981</v>
      </c>
      <c r="F1024" t="s">
        <v>61</v>
      </c>
      <c r="G1024" t="s">
        <v>34</v>
      </c>
      <c r="H1024">
        <v>5.65</v>
      </c>
      <c r="I1024">
        <v>86.68</v>
      </c>
      <c r="J1024">
        <v>188.5</v>
      </c>
      <c r="K1024" t="s">
        <v>1982</v>
      </c>
      <c r="L1024" t="s">
        <v>1983</v>
      </c>
      <c r="M1024" t="s">
        <v>2142</v>
      </c>
      <c r="N1024" t="s">
        <v>1984</v>
      </c>
    </row>
    <row r="1025" spans="1:14" x14ac:dyDescent="0.25">
      <c r="A1025">
        <v>1024</v>
      </c>
      <c r="B1025" t="s">
        <v>1985</v>
      </c>
      <c r="C1025" t="s">
        <v>2145</v>
      </c>
      <c r="D1025" t="s">
        <v>1980</v>
      </c>
      <c r="E1025" t="s">
        <v>1981</v>
      </c>
      <c r="F1025" t="s">
        <v>61</v>
      </c>
      <c r="G1025" t="s">
        <v>34</v>
      </c>
      <c r="H1025">
        <v>5.6</v>
      </c>
      <c r="I1025">
        <v>85.95</v>
      </c>
      <c r="J1025">
        <v>186.9</v>
      </c>
      <c r="K1025" t="s">
        <v>1982</v>
      </c>
      <c r="L1025" t="s">
        <v>1983</v>
      </c>
      <c r="M1025" t="s">
        <v>2144</v>
      </c>
      <c r="N1025" t="s">
        <v>1984</v>
      </c>
    </row>
    <row r="1026" spans="1:14" x14ac:dyDescent="0.25">
      <c r="A1026">
        <v>1025</v>
      </c>
      <c r="B1026" t="s">
        <v>1985</v>
      </c>
      <c r="C1026" t="s">
        <v>2147</v>
      </c>
      <c r="D1026" t="s">
        <v>1980</v>
      </c>
      <c r="E1026" t="s">
        <v>1981</v>
      </c>
      <c r="F1026" t="s">
        <v>61</v>
      </c>
      <c r="G1026" t="s">
        <v>34</v>
      </c>
      <c r="H1026">
        <v>5.5</v>
      </c>
      <c r="I1026">
        <v>90.55</v>
      </c>
      <c r="J1026">
        <v>196.9</v>
      </c>
      <c r="K1026" t="s">
        <v>1982</v>
      </c>
      <c r="L1026" t="s">
        <v>1983</v>
      </c>
      <c r="M1026" t="s">
        <v>2146</v>
      </c>
      <c r="N1026" t="s">
        <v>1984</v>
      </c>
    </row>
    <row r="1027" spans="1:14" x14ac:dyDescent="0.25">
      <c r="A1027">
        <v>1026</v>
      </c>
      <c r="B1027" t="s">
        <v>1985</v>
      </c>
      <c r="C1027" t="s">
        <v>2149</v>
      </c>
      <c r="D1027" t="s">
        <v>1980</v>
      </c>
      <c r="E1027" t="s">
        <v>1981</v>
      </c>
      <c r="F1027" t="s">
        <v>61</v>
      </c>
      <c r="G1027" t="s">
        <v>34</v>
      </c>
      <c r="H1027">
        <v>5.9</v>
      </c>
      <c r="I1027">
        <v>91.05</v>
      </c>
      <c r="J1027">
        <v>198</v>
      </c>
      <c r="K1027" t="s">
        <v>1982</v>
      </c>
      <c r="L1027" t="s">
        <v>1983</v>
      </c>
      <c r="M1027" t="s">
        <v>2148</v>
      </c>
      <c r="N1027" t="s">
        <v>1984</v>
      </c>
    </row>
    <row r="1028" spans="1:14" x14ac:dyDescent="0.25">
      <c r="A1028">
        <v>1027</v>
      </c>
      <c r="B1028" t="s">
        <v>1985</v>
      </c>
      <c r="C1028" t="s">
        <v>2151</v>
      </c>
      <c r="D1028" t="s">
        <v>1980</v>
      </c>
      <c r="E1028" t="s">
        <v>1981</v>
      </c>
      <c r="F1028" t="s">
        <v>61</v>
      </c>
      <c r="G1028" t="s">
        <v>34</v>
      </c>
      <c r="H1028">
        <v>6</v>
      </c>
      <c r="I1028">
        <v>76.53</v>
      </c>
      <c r="J1028">
        <v>231</v>
      </c>
      <c r="K1028" t="s">
        <v>1982</v>
      </c>
      <c r="L1028" t="s">
        <v>1983</v>
      </c>
      <c r="M1028" t="s">
        <v>2150</v>
      </c>
      <c r="N1028" t="s">
        <v>1984</v>
      </c>
    </row>
    <row r="1029" spans="1:14" x14ac:dyDescent="0.25">
      <c r="A1029">
        <v>1028</v>
      </c>
      <c r="B1029" t="s">
        <v>1985</v>
      </c>
      <c r="C1029" t="s">
        <v>2153</v>
      </c>
      <c r="D1029" t="s">
        <v>1980</v>
      </c>
      <c r="E1029" t="s">
        <v>1981</v>
      </c>
      <c r="F1029" t="s">
        <v>2154</v>
      </c>
      <c r="G1029" t="s">
        <v>34</v>
      </c>
      <c r="H1029">
        <v>4.0999999999999996</v>
      </c>
      <c r="I1029">
        <v>59.32</v>
      </c>
      <c r="J1029">
        <v>129</v>
      </c>
      <c r="K1029" t="s">
        <v>1982</v>
      </c>
      <c r="L1029" t="s">
        <v>1983</v>
      </c>
      <c r="M1029" t="s">
        <v>2152</v>
      </c>
      <c r="N1029" t="s">
        <v>1984</v>
      </c>
    </row>
    <row r="1030" spans="1:14" x14ac:dyDescent="0.25">
      <c r="A1030">
        <v>1029</v>
      </c>
      <c r="B1030" t="s">
        <v>1985</v>
      </c>
      <c r="C1030" t="s">
        <v>2156</v>
      </c>
      <c r="D1030" t="s">
        <v>1980</v>
      </c>
      <c r="E1030" t="s">
        <v>1981</v>
      </c>
      <c r="F1030" t="s">
        <v>2154</v>
      </c>
      <c r="G1030" t="s">
        <v>34</v>
      </c>
      <c r="H1030">
        <v>22</v>
      </c>
      <c r="I1030">
        <v>66.260000000000005</v>
      </c>
      <c r="J1030">
        <v>200</v>
      </c>
      <c r="K1030" t="s">
        <v>1982</v>
      </c>
      <c r="L1030" t="s">
        <v>1983</v>
      </c>
      <c r="M1030" t="s">
        <v>2155</v>
      </c>
      <c r="N1030" t="s">
        <v>1984</v>
      </c>
    </row>
    <row r="1031" spans="1:14" x14ac:dyDescent="0.25">
      <c r="A1031">
        <v>1030</v>
      </c>
      <c r="B1031" t="s">
        <v>1985</v>
      </c>
      <c r="C1031" t="s">
        <v>2158</v>
      </c>
      <c r="D1031" t="s">
        <v>1980</v>
      </c>
      <c r="E1031" t="s">
        <v>1981</v>
      </c>
      <c r="F1031" t="s">
        <v>2154</v>
      </c>
      <c r="G1031" t="s">
        <v>34</v>
      </c>
      <c r="H1031">
        <v>6.1</v>
      </c>
      <c r="I1031">
        <v>68.06</v>
      </c>
      <c r="J1031">
        <v>148</v>
      </c>
      <c r="K1031" t="s">
        <v>1982</v>
      </c>
      <c r="L1031" t="s">
        <v>1983</v>
      </c>
      <c r="M1031" t="s">
        <v>2157</v>
      </c>
      <c r="N1031" t="s">
        <v>1984</v>
      </c>
    </row>
    <row r="1032" spans="1:14" x14ac:dyDescent="0.25">
      <c r="A1032">
        <v>1031</v>
      </c>
      <c r="B1032" t="s">
        <v>1985</v>
      </c>
      <c r="C1032" t="s">
        <v>2160</v>
      </c>
      <c r="D1032" t="s">
        <v>1980</v>
      </c>
      <c r="E1032" t="s">
        <v>1981</v>
      </c>
      <c r="F1032" t="s">
        <v>2154</v>
      </c>
      <c r="G1032" t="s">
        <v>34</v>
      </c>
      <c r="H1032">
        <v>4.9000000000000004</v>
      </c>
      <c r="I1032">
        <v>75.88</v>
      </c>
      <c r="J1032">
        <v>165</v>
      </c>
      <c r="K1032" t="s">
        <v>1982</v>
      </c>
      <c r="L1032" t="s">
        <v>1983</v>
      </c>
      <c r="M1032" t="s">
        <v>2159</v>
      </c>
      <c r="N1032" t="s">
        <v>1984</v>
      </c>
    </row>
    <row r="1033" spans="1:14" x14ac:dyDescent="0.25">
      <c r="A1033">
        <v>1032</v>
      </c>
      <c r="B1033" t="s">
        <v>1985</v>
      </c>
      <c r="C1033" t="s">
        <v>2162</v>
      </c>
      <c r="D1033" t="s">
        <v>1980</v>
      </c>
      <c r="E1033" t="s">
        <v>1981</v>
      </c>
      <c r="F1033" t="s">
        <v>2154</v>
      </c>
      <c r="G1033" t="s">
        <v>34</v>
      </c>
      <c r="H1033">
        <v>4.9000000000000004</v>
      </c>
      <c r="I1033">
        <v>86.45</v>
      </c>
      <c r="J1033">
        <v>188</v>
      </c>
      <c r="K1033" t="s">
        <v>1982</v>
      </c>
      <c r="L1033" t="s">
        <v>1983</v>
      </c>
      <c r="M1033" t="s">
        <v>2161</v>
      </c>
      <c r="N1033" t="s">
        <v>1984</v>
      </c>
    </row>
    <row r="1034" spans="1:14" x14ac:dyDescent="0.25">
      <c r="A1034">
        <v>1033</v>
      </c>
      <c r="B1034" t="s">
        <v>1985</v>
      </c>
      <c r="C1034" t="s">
        <v>2164</v>
      </c>
      <c r="D1034" t="s">
        <v>1980</v>
      </c>
      <c r="E1034" t="s">
        <v>1981</v>
      </c>
      <c r="F1034" t="s">
        <v>2154</v>
      </c>
      <c r="G1034" t="s">
        <v>34</v>
      </c>
      <c r="H1034">
        <v>5.2</v>
      </c>
      <c r="I1034">
        <v>88.79</v>
      </c>
      <c r="J1034">
        <v>268</v>
      </c>
      <c r="K1034" t="s">
        <v>1982</v>
      </c>
      <c r="L1034" t="s">
        <v>1983</v>
      </c>
      <c r="M1034" t="s">
        <v>2163</v>
      </c>
      <c r="N1034" t="s">
        <v>1984</v>
      </c>
    </row>
    <row r="1035" spans="1:14" x14ac:dyDescent="0.25">
      <c r="A1035">
        <v>1034</v>
      </c>
      <c r="B1035" t="s">
        <v>1985</v>
      </c>
      <c r="C1035" t="s">
        <v>2166</v>
      </c>
      <c r="D1035" t="s">
        <v>1980</v>
      </c>
      <c r="E1035" t="s">
        <v>1981</v>
      </c>
      <c r="F1035" t="s">
        <v>2154</v>
      </c>
      <c r="G1035" t="s">
        <v>34</v>
      </c>
      <c r="H1035">
        <v>5.3</v>
      </c>
      <c r="I1035">
        <v>96.08</v>
      </c>
      <c r="J1035">
        <v>290</v>
      </c>
      <c r="K1035" t="s">
        <v>1982</v>
      </c>
      <c r="L1035" t="s">
        <v>1983</v>
      </c>
      <c r="M1035" t="s">
        <v>2165</v>
      </c>
      <c r="N1035" t="s">
        <v>1984</v>
      </c>
    </row>
    <row r="1036" spans="1:14" x14ac:dyDescent="0.25">
      <c r="A1036">
        <v>1035</v>
      </c>
      <c r="B1036" t="s">
        <v>1985</v>
      </c>
      <c r="C1036" t="s">
        <v>2168</v>
      </c>
      <c r="D1036" t="s">
        <v>1980</v>
      </c>
      <c r="E1036" t="s">
        <v>1981</v>
      </c>
      <c r="F1036" t="s">
        <v>2154</v>
      </c>
      <c r="G1036" t="s">
        <v>34</v>
      </c>
      <c r="H1036">
        <v>5.6</v>
      </c>
      <c r="I1036">
        <v>143.26</v>
      </c>
      <c r="J1036">
        <v>281</v>
      </c>
      <c r="K1036" t="s">
        <v>1982</v>
      </c>
      <c r="L1036" t="s">
        <v>1983</v>
      </c>
      <c r="M1036" t="s">
        <v>2167</v>
      </c>
      <c r="N1036" t="s">
        <v>1984</v>
      </c>
    </row>
    <row r="1037" spans="1:14" x14ac:dyDescent="0.25">
      <c r="A1037">
        <v>1036</v>
      </c>
      <c r="B1037" t="s">
        <v>1985</v>
      </c>
      <c r="C1037" t="s">
        <v>2170</v>
      </c>
      <c r="D1037" t="s">
        <v>1980</v>
      </c>
      <c r="E1037" t="s">
        <v>1981</v>
      </c>
      <c r="F1037" t="s">
        <v>2154</v>
      </c>
      <c r="G1037" t="s">
        <v>34</v>
      </c>
      <c r="H1037">
        <v>6</v>
      </c>
      <c r="I1037">
        <v>84.84</v>
      </c>
      <c r="J1037">
        <v>184.5</v>
      </c>
      <c r="K1037" t="s">
        <v>1982</v>
      </c>
      <c r="L1037" t="s">
        <v>1983</v>
      </c>
      <c r="M1037" t="s">
        <v>2169</v>
      </c>
      <c r="N1037" t="s">
        <v>1984</v>
      </c>
    </row>
    <row r="1038" spans="1:14" x14ac:dyDescent="0.25">
      <c r="A1038">
        <v>1037</v>
      </c>
      <c r="B1038" t="s">
        <v>1985</v>
      </c>
      <c r="C1038" t="s">
        <v>2172</v>
      </c>
      <c r="D1038" t="s">
        <v>1980</v>
      </c>
      <c r="E1038" t="s">
        <v>1981</v>
      </c>
      <c r="F1038" t="s">
        <v>2154</v>
      </c>
      <c r="G1038" t="s">
        <v>34</v>
      </c>
      <c r="H1038">
        <v>5.25</v>
      </c>
      <c r="I1038">
        <v>86.68</v>
      </c>
      <c r="J1038">
        <v>188.5</v>
      </c>
      <c r="K1038" t="s">
        <v>1982</v>
      </c>
      <c r="L1038" t="s">
        <v>1983</v>
      </c>
      <c r="M1038" t="s">
        <v>2171</v>
      </c>
      <c r="N1038" t="s">
        <v>1984</v>
      </c>
    </row>
    <row r="1039" spans="1:14" x14ac:dyDescent="0.25">
      <c r="A1039">
        <v>1038</v>
      </c>
      <c r="B1039" t="s">
        <v>1985</v>
      </c>
      <c r="C1039" t="s">
        <v>2174</v>
      </c>
      <c r="D1039" t="s">
        <v>1980</v>
      </c>
      <c r="E1039" t="s">
        <v>1981</v>
      </c>
      <c r="F1039" t="s">
        <v>2154</v>
      </c>
      <c r="G1039" t="s">
        <v>34</v>
      </c>
      <c r="H1039">
        <v>5.65</v>
      </c>
      <c r="I1039">
        <v>85.95</v>
      </c>
      <c r="J1039">
        <v>186.9</v>
      </c>
      <c r="K1039" t="s">
        <v>1982</v>
      </c>
      <c r="L1039" t="s">
        <v>1983</v>
      </c>
      <c r="M1039" t="s">
        <v>2173</v>
      </c>
      <c r="N1039" t="s">
        <v>1984</v>
      </c>
    </row>
    <row r="1040" spans="1:14" x14ac:dyDescent="0.25">
      <c r="A1040">
        <v>1039</v>
      </c>
      <c r="B1040" t="s">
        <v>1985</v>
      </c>
      <c r="C1040" t="s">
        <v>2176</v>
      </c>
      <c r="D1040" t="s">
        <v>1980</v>
      </c>
      <c r="E1040" t="s">
        <v>1981</v>
      </c>
      <c r="F1040" t="s">
        <v>2154</v>
      </c>
      <c r="G1040" t="s">
        <v>34</v>
      </c>
      <c r="H1040">
        <v>5.25</v>
      </c>
      <c r="I1040">
        <v>90.55</v>
      </c>
      <c r="J1040">
        <v>196.9</v>
      </c>
      <c r="K1040" t="s">
        <v>1982</v>
      </c>
      <c r="L1040" t="s">
        <v>1983</v>
      </c>
      <c r="M1040" t="s">
        <v>2175</v>
      </c>
      <c r="N1040" t="s">
        <v>1984</v>
      </c>
    </row>
    <row r="1041" spans="1:14" x14ac:dyDescent="0.25">
      <c r="A1041">
        <v>1040</v>
      </c>
      <c r="B1041" t="s">
        <v>1985</v>
      </c>
      <c r="C1041" t="s">
        <v>2178</v>
      </c>
      <c r="D1041" t="s">
        <v>1980</v>
      </c>
      <c r="E1041" t="s">
        <v>1981</v>
      </c>
      <c r="F1041" t="s">
        <v>2154</v>
      </c>
      <c r="G1041" t="s">
        <v>34</v>
      </c>
      <c r="H1041">
        <v>5.5</v>
      </c>
      <c r="I1041">
        <v>91.05</v>
      </c>
      <c r="J1041">
        <v>198</v>
      </c>
      <c r="K1041" t="s">
        <v>1982</v>
      </c>
      <c r="L1041" t="s">
        <v>1983</v>
      </c>
      <c r="M1041" t="s">
        <v>2177</v>
      </c>
      <c r="N1041" t="s">
        <v>1984</v>
      </c>
    </row>
    <row r="1042" spans="1:14" x14ac:dyDescent="0.25">
      <c r="A1042">
        <v>1041</v>
      </c>
      <c r="B1042" t="s">
        <v>1985</v>
      </c>
      <c r="C1042" t="s">
        <v>2180</v>
      </c>
      <c r="D1042" t="s">
        <v>1980</v>
      </c>
      <c r="E1042" t="s">
        <v>1981</v>
      </c>
      <c r="F1042" t="s">
        <v>2154</v>
      </c>
      <c r="G1042" t="s">
        <v>34</v>
      </c>
      <c r="H1042">
        <v>5.25</v>
      </c>
      <c r="I1042">
        <v>76.53</v>
      </c>
      <c r="J1042">
        <v>231</v>
      </c>
      <c r="K1042" t="s">
        <v>1982</v>
      </c>
      <c r="L1042" t="s">
        <v>1983</v>
      </c>
      <c r="M1042" t="s">
        <v>2179</v>
      </c>
      <c r="N1042" t="s">
        <v>1984</v>
      </c>
    </row>
    <row r="1043" spans="1:14" x14ac:dyDescent="0.25">
      <c r="A1043">
        <v>1042</v>
      </c>
      <c r="B1043" t="s">
        <v>1985</v>
      </c>
      <c r="C1043" t="s">
        <v>2182</v>
      </c>
      <c r="D1043" t="s">
        <v>1980</v>
      </c>
      <c r="E1043" t="s">
        <v>1981</v>
      </c>
      <c r="F1043" t="s">
        <v>2183</v>
      </c>
      <c r="G1043" t="s">
        <v>34</v>
      </c>
      <c r="H1043">
        <v>6.1</v>
      </c>
      <c r="I1043">
        <v>91.05</v>
      </c>
      <c r="J1043">
        <v>198</v>
      </c>
      <c r="K1043" t="s">
        <v>1982</v>
      </c>
      <c r="L1043" t="s">
        <v>1983</v>
      </c>
      <c r="M1043" t="s">
        <v>2181</v>
      </c>
      <c r="N1043" t="s">
        <v>1984</v>
      </c>
    </row>
    <row r="1044" spans="1:14" x14ac:dyDescent="0.25">
      <c r="A1044">
        <v>1043</v>
      </c>
      <c r="B1044" t="s">
        <v>1985</v>
      </c>
      <c r="C1044" t="s">
        <v>2185</v>
      </c>
      <c r="D1044" t="s">
        <v>1980</v>
      </c>
      <c r="E1044" t="s">
        <v>1981</v>
      </c>
      <c r="F1044" t="s">
        <v>2183</v>
      </c>
      <c r="G1044" t="s">
        <v>34</v>
      </c>
      <c r="H1044">
        <v>4.9000000000000004</v>
      </c>
      <c r="I1044">
        <v>76.53</v>
      </c>
      <c r="J1044">
        <v>231</v>
      </c>
      <c r="K1044" t="s">
        <v>1982</v>
      </c>
      <c r="L1044" t="s">
        <v>1983</v>
      </c>
      <c r="M1044" t="s">
        <v>2184</v>
      </c>
      <c r="N1044" t="s">
        <v>1984</v>
      </c>
    </row>
    <row r="1045" spans="1:14" x14ac:dyDescent="0.25">
      <c r="A1045">
        <v>1044</v>
      </c>
      <c r="B1045" t="s">
        <v>1985</v>
      </c>
      <c r="C1045" t="s">
        <v>2187</v>
      </c>
      <c r="D1045" t="s">
        <v>1980</v>
      </c>
      <c r="E1045" t="s">
        <v>1981</v>
      </c>
      <c r="F1045" t="s">
        <v>52</v>
      </c>
      <c r="G1045" t="s">
        <v>84</v>
      </c>
      <c r="H1045">
        <v>5</v>
      </c>
      <c r="I1045">
        <v>207.74</v>
      </c>
      <c r="J1045">
        <v>627</v>
      </c>
      <c r="K1045" t="s">
        <v>2188</v>
      </c>
      <c r="L1045" t="s">
        <v>2189</v>
      </c>
      <c r="M1045" t="s">
        <v>2186</v>
      </c>
      <c r="N1045" t="s">
        <v>1984</v>
      </c>
    </row>
    <row r="1046" spans="1:14" x14ac:dyDescent="0.25">
      <c r="A1046">
        <v>1045</v>
      </c>
      <c r="B1046" t="s">
        <v>1985</v>
      </c>
      <c r="C1046" t="s">
        <v>2191</v>
      </c>
      <c r="D1046" t="s">
        <v>1980</v>
      </c>
      <c r="E1046" t="s">
        <v>1981</v>
      </c>
      <c r="F1046" t="s">
        <v>52</v>
      </c>
      <c r="G1046" t="s">
        <v>84</v>
      </c>
      <c r="H1046">
        <v>4</v>
      </c>
      <c r="I1046">
        <v>194.82</v>
      </c>
      <c r="J1046">
        <v>588</v>
      </c>
      <c r="K1046" t="s">
        <v>2188</v>
      </c>
      <c r="L1046" t="s">
        <v>2189</v>
      </c>
      <c r="M1046" t="s">
        <v>2190</v>
      </c>
      <c r="N1046" t="s">
        <v>1984</v>
      </c>
    </row>
    <row r="1047" spans="1:14" x14ac:dyDescent="0.25">
      <c r="A1047">
        <v>1046</v>
      </c>
      <c r="B1047" t="s">
        <v>1985</v>
      </c>
      <c r="C1047" t="s">
        <v>2193</v>
      </c>
      <c r="D1047" t="s">
        <v>1980</v>
      </c>
      <c r="E1047" t="s">
        <v>1981</v>
      </c>
      <c r="F1047" t="s">
        <v>52</v>
      </c>
      <c r="G1047" t="s">
        <v>84</v>
      </c>
      <c r="H1047">
        <v>4.3</v>
      </c>
      <c r="I1047">
        <v>143.47999999999999</v>
      </c>
      <c r="J1047">
        <v>312</v>
      </c>
      <c r="K1047" t="s">
        <v>2188</v>
      </c>
      <c r="L1047" t="s">
        <v>2189</v>
      </c>
      <c r="M1047" t="s">
        <v>2192</v>
      </c>
      <c r="N1047" t="s">
        <v>1984</v>
      </c>
    </row>
    <row r="1048" spans="1:14" x14ac:dyDescent="0.25">
      <c r="A1048">
        <v>1047</v>
      </c>
      <c r="B1048" t="s">
        <v>1985</v>
      </c>
      <c r="C1048" t="s">
        <v>2195</v>
      </c>
      <c r="D1048" t="s">
        <v>1980</v>
      </c>
      <c r="E1048" t="s">
        <v>1981</v>
      </c>
      <c r="F1048" t="s">
        <v>52</v>
      </c>
      <c r="G1048" t="s">
        <v>84</v>
      </c>
      <c r="H1048">
        <v>4.4000000000000004</v>
      </c>
      <c r="I1048">
        <v>155.43</v>
      </c>
      <c r="J1048">
        <v>338</v>
      </c>
      <c r="K1048" t="s">
        <v>2188</v>
      </c>
      <c r="L1048" t="s">
        <v>2189</v>
      </c>
      <c r="M1048" t="s">
        <v>2194</v>
      </c>
      <c r="N1048" t="s">
        <v>1984</v>
      </c>
    </row>
    <row r="1049" spans="1:14" x14ac:dyDescent="0.25">
      <c r="A1049">
        <v>1048</v>
      </c>
      <c r="B1049" t="s">
        <v>1985</v>
      </c>
      <c r="C1049" t="s">
        <v>2197</v>
      </c>
      <c r="D1049" t="s">
        <v>1980</v>
      </c>
      <c r="E1049" t="s">
        <v>1981</v>
      </c>
      <c r="F1049" t="s">
        <v>33</v>
      </c>
      <c r="G1049" t="s">
        <v>84</v>
      </c>
      <c r="H1049">
        <v>4.5999999999999996</v>
      </c>
      <c r="I1049">
        <v>141.47</v>
      </c>
      <c r="J1049">
        <v>427</v>
      </c>
      <c r="K1049" t="s">
        <v>2188</v>
      </c>
      <c r="L1049" t="s">
        <v>2189</v>
      </c>
      <c r="M1049" t="s">
        <v>2196</v>
      </c>
      <c r="N1049" t="s">
        <v>1984</v>
      </c>
    </row>
    <row r="1050" spans="1:14" x14ac:dyDescent="0.25">
      <c r="A1050">
        <v>1049</v>
      </c>
      <c r="B1050" t="s">
        <v>1985</v>
      </c>
      <c r="C1050" t="s">
        <v>2199</v>
      </c>
      <c r="D1050" t="s">
        <v>1980</v>
      </c>
      <c r="E1050" t="s">
        <v>1981</v>
      </c>
      <c r="F1050" t="s">
        <v>33</v>
      </c>
      <c r="G1050" t="s">
        <v>84</v>
      </c>
      <c r="H1050">
        <v>4.6500000000000004</v>
      </c>
      <c r="I1050">
        <v>194.82</v>
      </c>
      <c r="J1050">
        <v>588</v>
      </c>
      <c r="K1050" t="s">
        <v>2188</v>
      </c>
      <c r="L1050" t="s">
        <v>2189</v>
      </c>
      <c r="M1050" t="s">
        <v>2198</v>
      </c>
      <c r="N1050" t="s">
        <v>1984</v>
      </c>
    </row>
    <row r="1051" spans="1:14" x14ac:dyDescent="0.25">
      <c r="A1051">
        <v>1050</v>
      </c>
      <c r="B1051" t="s">
        <v>1985</v>
      </c>
      <c r="C1051" t="s">
        <v>2201</v>
      </c>
      <c r="D1051" t="s">
        <v>1980</v>
      </c>
      <c r="E1051" t="s">
        <v>1981</v>
      </c>
      <c r="F1051" t="s">
        <v>33</v>
      </c>
      <c r="G1051" t="s">
        <v>84</v>
      </c>
      <c r="H1051">
        <v>4.8</v>
      </c>
      <c r="I1051">
        <v>143.47999999999999</v>
      </c>
      <c r="J1051">
        <v>312</v>
      </c>
      <c r="K1051" t="s">
        <v>2188</v>
      </c>
      <c r="L1051" t="s">
        <v>2189</v>
      </c>
      <c r="M1051" t="s">
        <v>2200</v>
      </c>
      <c r="N1051" t="s">
        <v>1984</v>
      </c>
    </row>
    <row r="1052" spans="1:14" x14ac:dyDescent="0.25">
      <c r="A1052">
        <v>1051</v>
      </c>
      <c r="B1052" t="s">
        <v>1985</v>
      </c>
      <c r="C1052" t="s">
        <v>2203</v>
      </c>
      <c r="D1052" t="s">
        <v>1980</v>
      </c>
      <c r="E1052" t="s">
        <v>1981</v>
      </c>
      <c r="F1052" t="s">
        <v>33</v>
      </c>
      <c r="G1052" t="s">
        <v>84</v>
      </c>
      <c r="H1052">
        <v>4.9000000000000004</v>
      </c>
      <c r="I1052">
        <v>155.43</v>
      </c>
      <c r="J1052">
        <v>338</v>
      </c>
      <c r="K1052" t="s">
        <v>2188</v>
      </c>
      <c r="L1052" t="s">
        <v>2189</v>
      </c>
      <c r="M1052" t="s">
        <v>2202</v>
      </c>
      <c r="N1052" t="s">
        <v>1984</v>
      </c>
    </row>
    <row r="1053" spans="1:14" x14ac:dyDescent="0.25">
      <c r="A1053">
        <v>1052</v>
      </c>
      <c r="B1053" t="s">
        <v>1985</v>
      </c>
      <c r="C1053" t="s">
        <v>2205</v>
      </c>
      <c r="D1053" t="s">
        <v>1980</v>
      </c>
      <c r="E1053" t="s">
        <v>1981</v>
      </c>
      <c r="F1053" t="s">
        <v>1430</v>
      </c>
      <c r="G1053" t="s">
        <v>84</v>
      </c>
      <c r="H1053">
        <v>4.75</v>
      </c>
      <c r="I1053">
        <v>207.74</v>
      </c>
      <c r="J1053">
        <v>627</v>
      </c>
      <c r="K1053" t="s">
        <v>2188</v>
      </c>
      <c r="L1053" t="s">
        <v>2189</v>
      </c>
      <c r="M1053" t="s">
        <v>2204</v>
      </c>
      <c r="N1053" t="s">
        <v>1984</v>
      </c>
    </row>
    <row r="1054" spans="1:14" x14ac:dyDescent="0.25">
      <c r="A1054">
        <v>1053</v>
      </c>
      <c r="B1054" t="s">
        <v>1985</v>
      </c>
      <c r="C1054" t="s">
        <v>2207</v>
      </c>
      <c r="D1054" t="s">
        <v>1980</v>
      </c>
      <c r="E1054" t="s">
        <v>1981</v>
      </c>
      <c r="F1054" t="s">
        <v>1430</v>
      </c>
      <c r="G1054" t="s">
        <v>84</v>
      </c>
      <c r="H1054">
        <v>4.68</v>
      </c>
      <c r="I1054">
        <v>194.82</v>
      </c>
      <c r="J1054">
        <v>588</v>
      </c>
      <c r="K1054" t="s">
        <v>2188</v>
      </c>
      <c r="L1054" t="s">
        <v>2189</v>
      </c>
      <c r="M1054" t="s">
        <v>2206</v>
      </c>
      <c r="N1054" t="s">
        <v>1984</v>
      </c>
    </row>
    <row r="1055" spans="1:14" x14ac:dyDescent="0.25">
      <c r="A1055">
        <v>1054</v>
      </c>
      <c r="B1055" t="s">
        <v>1985</v>
      </c>
      <c r="C1055" t="s">
        <v>2209</v>
      </c>
      <c r="D1055" t="s">
        <v>1980</v>
      </c>
      <c r="E1055" t="s">
        <v>1981</v>
      </c>
      <c r="F1055" t="s">
        <v>1430</v>
      </c>
      <c r="G1055" t="s">
        <v>84</v>
      </c>
      <c r="H1055">
        <v>4.95</v>
      </c>
      <c r="I1055">
        <v>143.47999999999999</v>
      </c>
      <c r="J1055">
        <v>312</v>
      </c>
      <c r="K1055" t="s">
        <v>2188</v>
      </c>
      <c r="L1055" t="s">
        <v>2189</v>
      </c>
      <c r="M1055" t="s">
        <v>2208</v>
      </c>
      <c r="N1055" t="s">
        <v>1984</v>
      </c>
    </row>
    <row r="1056" spans="1:14" x14ac:dyDescent="0.25">
      <c r="A1056">
        <v>1055</v>
      </c>
      <c r="B1056" t="s">
        <v>1985</v>
      </c>
      <c r="C1056" t="s">
        <v>2211</v>
      </c>
      <c r="D1056" t="s">
        <v>1980</v>
      </c>
      <c r="E1056" t="s">
        <v>1981</v>
      </c>
      <c r="F1056" t="s">
        <v>1430</v>
      </c>
      <c r="G1056" t="s">
        <v>84</v>
      </c>
      <c r="H1056">
        <v>5.0999999999999996</v>
      </c>
      <c r="I1056">
        <v>155.43</v>
      </c>
      <c r="J1056">
        <v>338</v>
      </c>
      <c r="K1056" t="s">
        <v>2188</v>
      </c>
      <c r="L1056" t="s">
        <v>2189</v>
      </c>
      <c r="M1056" t="s">
        <v>2210</v>
      </c>
      <c r="N1056" t="s">
        <v>1984</v>
      </c>
    </row>
    <row r="1057" spans="1:14" x14ac:dyDescent="0.25">
      <c r="A1057">
        <v>1056</v>
      </c>
      <c r="B1057" t="s">
        <v>1985</v>
      </c>
      <c r="C1057" t="s">
        <v>2213</v>
      </c>
      <c r="D1057" t="s">
        <v>1980</v>
      </c>
      <c r="E1057" t="s">
        <v>1981</v>
      </c>
      <c r="F1057" t="s">
        <v>2183</v>
      </c>
      <c r="G1057" t="s">
        <v>84</v>
      </c>
      <c r="H1057">
        <v>4.9000000000000004</v>
      </c>
      <c r="I1057">
        <v>207.74</v>
      </c>
      <c r="J1057">
        <v>627</v>
      </c>
      <c r="K1057" t="s">
        <v>2188</v>
      </c>
      <c r="L1057" t="s">
        <v>2189</v>
      </c>
      <c r="M1057" t="s">
        <v>2212</v>
      </c>
      <c r="N1057" t="s">
        <v>1984</v>
      </c>
    </row>
    <row r="1058" spans="1:14" x14ac:dyDescent="0.25">
      <c r="A1058">
        <v>1057</v>
      </c>
      <c r="B1058" t="s">
        <v>1985</v>
      </c>
      <c r="C1058" t="s">
        <v>2215</v>
      </c>
      <c r="D1058" t="s">
        <v>1980</v>
      </c>
      <c r="E1058" t="s">
        <v>1981</v>
      </c>
      <c r="F1058" t="s">
        <v>2183</v>
      </c>
      <c r="G1058" t="s">
        <v>84</v>
      </c>
      <c r="H1058">
        <v>5.2</v>
      </c>
      <c r="I1058">
        <v>194.82</v>
      </c>
      <c r="J1058">
        <v>588</v>
      </c>
      <c r="K1058" t="s">
        <v>2188</v>
      </c>
      <c r="L1058" t="s">
        <v>2189</v>
      </c>
      <c r="M1058" t="s">
        <v>2214</v>
      </c>
      <c r="N1058" t="s">
        <v>1984</v>
      </c>
    </row>
    <row r="1059" spans="1:14" x14ac:dyDescent="0.25">
      <c r="A1059">
        <v>1058</v>
      </c>
      <c r="B1059" t="s">
        <v>1985</v>
      </c>
      <c r="C1059" t="s">
        <v>2217</v>
      </c>
      <c r="D1059" t="s">
        <v>1980</v>
      </c>
      <c r="E1059" t="s">
        <v>1981</v>
      </c>
      <c r="F1059" t="s">
        <v>2183</v>
      </c>
      <c r="G1059" t="s">
        <v>84</v>
      </c>
      <c r="H1059">
        <v>5.3</v>
      </c>
      <c r="I1059">
        <v>143.47999999999999</v>
      </c>
      <c r="J1059">
        <v>312</v>
      </c>
      <c r="K1059" t="s">
        <v>2188</v>
      </c>
      <c r="L1059" t="s">
        <v>2189</v>
      </c>
      <c r="M1059" t="s">
        <v>2216</v>
      </c>
      <c r="N1059" t="s">
        <v>1984</v>
      </c>
    </row>
    <row r="1060" spans="1:14" x14ac:dyDescent="0.25">
      <c r="A1060">
        <v>1059</v>
      </c>
      <c r="B1060" t="s">
        <v>1985</v>
      </c>
      <c r="C1060" t="s">
        <v>2219</v>
      </c>
      <c r="D1060" t="s">
        <v>1980</v>
      </c>
      <c r="E1060" t="s">
        <v>1981</v>
      </c>
      <c r="F1060" t="s">
        <v>2183</v>
      </c>
      <c r="G1060" t="s">
        <v>84</v>
      </c>
      <c r="H1060">
        <v>5.65</v>
      </c>
      <c r="I1060">
        <v>155.43</v>
      </c>
      <c r="J1060">
        <v>338</v>
      </c>
      <c r="K1060" t="s">
        <v>2188</v>
      </c>
      <c r="L1060" t="s">
        <v>2189</v>
      </c>
      <c r="M1060" t="s">
        <v>2218</v>
      </c>
      <c r="N1060" t="s">
        <v>1984</v>
      </c>
    </row>
    <row r="1061" spans="1:14" x14ac:dyDescent="0.25">
      <c r="A1061">
        <v>1060</v>
      </c>
      <c r="B1061" t="s">
        <v>1985</v>
      </c>
      <c r="C1061" t="s">
        <v>2221</v>
      </c>
      <c r="D1061" t="s">
        <v>1980</v>
      </c>
      <c r="E1061" t="s">
        <v>1981</v>
      </c>
      <c r="F1061" t="s">
        <v>1767</v>
      </c>
      <c r="G1061" t="s">
        <v>84</v>
      </c>
      <c r="H1061">
        <v>5.0999999999999996</v>
      </c>
      <c r="I1061">
        <v>207.74</v>
      </c>
      <c r="J1061">
        <v>627</v>
      </c>
      <c r="K1061" t="s">
        <v>2188</v>
      </c>
      <c r="L1061" t="s">
        <v>2189</v>
      </c>
      <c r="M1061" t="s">
        <v>2220</v>
      </c>
      <c r="N1061" t="s">
        <v>1984</v>
      </c>
    </row>
    <row r="1062" spans="1:14" x14ac:dyDescent="0.25">
      <c r="A1062">
        <v>1061</v>
      </c>
      <c r="B1062" t="s">
        <v>1985</v>
      </c>
      <c r="C1062" t="s">
        <v>2223</v>
      </c>
      <c r="D1062" t="s">
        <v>1980</v>
      </c>
      <c r="E1062" t="s">
        <v>1981</v>
      </c>
      <c r="F1062" t="s">
        <v>1767</v>
      </c>
      <c r="G1062" t="s">
        <v>84</v>
      </c>
      <c r="H1062">
        <v>5.3</v>
      </c>
      <c r="I1062">
        <v>194.82</v>
      </c>
      <c r="J1062">
        <v>588</v>
      </c>
      <c r="K1062" t="s">
        <v>2188</v>
      </c>
      <c r="L1062" t="s">
        <v>2189</v>
      </c>
      <c r="M1062" t="s">
        <v>2222</v>
      </c>
      <c r="N1062" t="s">
        <v>1984</v>
      </c>
    </row>
    <row r="1063" spans="1:14" x14ac:dyDescent="0.25">
      <c r="A1063">
        <v>1062</v>
      </c>
      <c r="B1063" t="s">
        <v>1985</v>
      </c>
      <c r="C1063" t="s">
        <v>2225</v>
      </c>
      <c r="D1063" t="s">
        <v>1980</v>
      </c>
      <c r="E1063" t="s">
        <v>1981</v>
      </c>
      <c r="F1063" t="s">
        <v>1767</v>
      </c>
      <c r="G1063" t="s">
        <v>84</v>
      </c>
      <c r="H1063">
        <v>5.4</v>
      </c>
      <c r="I1063">
        <v>143.47999999999999</v>
      </c>
      <c r="J1063">
        <v>312</v>
      </c>
      <c r="K1063" t="s">
        <v>2188</v>
      </c>
      <c r="L1063" t="s">
        <v>2189</v>
      </c>
      <c r="M1063" t="s">
        <v>2224</v>
      </c>
      <c r="N1063" t="s">
        <v>1984</v>
      </c>
    </row>
    <row r="1064" spans="1:14" x14ac:dyDescent="0.25">
      <c r="A1064">
        <v>1063</v>
      </c>
      <c r="B1064" t="s">
        <v>1985</v>
      </c>
      <c r="C1064" t="s">
        <v>2227</v>
      </c>
      <c r="D1064" t="s">
        <v>1980</v>
      </c>
      <c r="E1064" t="s">
        <v>1981</v>
      </c>
      <c r="F1064" t="s">
        <v>1767</v>
      </c>
      <c r="G1064" t="s">
        <v>84</v>
      </c>
      <c r="H1064">
        <v>5.6</v>
      </c>
      <c r="I1064">
        <v>155.43</v>
      </c>
      <c r="J1064">
        <v>338</v>
      </c>
      <c r="K1064" t="s">
        <v>2188</v>
      </c>
      <c r="L1064" t="s">
        <v>2189</v>
      </c>
      <c r="M1064" t="s">
        <v>2226</v>
      </c>
      <c r="N1064" t="s">
        <v>1984</v>
      </c>
    </row>
    <row r="1065" spans="1:14" x14ac:dyDescent="0.25">
      <c r="A1065">
        <v>1064</v>
      </c>
      <c r="B1065" t="s">
        <v>1985</v>
      </c>
      <c r="C1065" t="s">
        <v>2229</v>
      </c>
      <c r="D1065" t="s">
        <v>1980</v>
      </c>
      <c r="E1065" t="s">
        <v>1981</v>
      </c>
      <c r="F1065" t="s">
        <v>81</v>
      </c>
      <c r="G1065" t="s">
        <v>84</v>
      </c>
      <c r="H1065">
        <v>5.9</v>
      </c>
      <c r="I1065">
        <v>207.74</v>
      </c>
      <c r="J1065">
        <v>627</v>
      </c>
      <c r="K1065" t="s">
        <v>2188</v>
      </c>
      <c r="L1065" t="s">
        <v>2189</v>
      </c>
      <c r="M1065" t="s">
        <v>2228</v>
      </c>
      <c r="N1065" t="s">
        <v>1984</v>
      </c>
    </row>
    <row r="1066" spans="1:14" x14ac:dyDescent="0.25">
      <c r="A1066">
        <v>1065</v>
      </c>
      <c r="B1066" t="s">
        <v>1985</v>
      </c>
      <c r="C1066" t="s">
        <v>2231</v>
      </c>
      <c r="D1066" t="s">
        <v>1980</v>
      </c>
      <c r="E1066" t="s">
        <v>1981</v>
      </c>
      <c r="F1066" t="s">
        <v>81</v>
      </c>
      <c r="G1066" t="s">
        <v>84</v>
      </c>
      <c r="H1066">
        <v>6.1</v>
      </c>
      <c r="I1066">
        <v>194.82</v>
      </c>
      <c r="J1066">
        <v>588</v>
      </c>
      <c r="K1066" t="s">
        <v>2188</v>
      </c>
      <c r="L1066" t="s">
        <v>2189</v>
      </c>
      <c r="M1066" t="s">
        <v>2230</v>
      </c>
      <c r="N1066" t="s">
        <v>1984</v>
      </c>
    </row>
    <row r="1067" spans="1:14" x14ac:dyDescent="0.25">
      <c r="A1067">
        <v>1066</v>
      </c>
      <c r="B1067" t="s">
        <v>1985</v>
      </c>
      <c r="C1067" t="s">
        <v>2233</v>
      </c>
      <c r="D1067" t="s">
        <v>1980</v>
      </c>
      <c r="E1067" t="s">
        <v>1981</v>
      </c>
      <c r="F1067" t="s">
        <v>81</v>
      </c>
      <c r="G1067" t="s">
        <v>84</v>
      </c>
      <c r="H1067">
        <v>5.25</v>
      </c>
      <c r="I1067">
        <v>143.47999999999999</v>
      </c>
      <c r="J1067">
        <v>312</v>
      </c>
      <c r="K1067" t="s">
        <v>2188</v>
      </c>
      <c r="L1067" t="s">
        <v>2189</v>
      </c>
      <c r="M1067" t="s">
        <v>2232</v>
      </c>
      <c r="N1067" t="s">
        <v>1984</v>
      </c>
    </row>
    <row r="1068" spans="1:14" x14ac:dyDescent="0.25">
      <c r="A1068">
        <v>1067</v>
      </c>
      <c r="B1068" t="s">
        <v>1985</v>
      </c>
      <c r="C1068" t="s">
        <v>2235</v>
      </c>
      <c r="D1068" t="s">
        <v>1980</v>
      </c>
      <c r="E1068" t="s">
        <v>1981</v>
      </c>
      <c r="F1068" t="s">
        <v>81</v>
      </c>
      <c r="G1068" t="s">
        <v>84</v>
      </c>
      <c r="H1068">
        <v>4.9000000000000004</v>
      </c>
      <c r="I1068">
        <v>155.43</v>
      </c>
      <c r="J1068">
        <v>338</v>
      </c>
      <c r="K1068" t="s">
        <v>2188</v>
      </c>
      <c r="L1068" t="s">
        <v>2189</v>
      </c>
      <c r="M1068" t="s">
        <v>2234</v>
      </c>
      <c r="N1068" t="s">
        <v>1984</v>
      </c>
    </row>
    <row r="1069" spans="1:14" x14ac:dyDescent="0.25">
      <c r="A1069">
        <v>1068</v>
      </c>
      <c r="B1069" t="s">
        <v>1985</v>
      </c>
      <c r="C1069" t="s">
        <v>2237</v>
      </c>
      <c r="D1069" t="s">
        <v>1980</v>
      </c>
      <c r="E1069" t="s">
        <v>1981</v>
      </c>
      <c r="F1069" t="s">
        <v>41</v>
      </c>
      <c r="G1069" t="s">
        <v>84</v>
      </c>
      <c r="H1069">
        <v>4.5999999999999996</v>
      </c>
      <c r="I1069">
        <v>141.47</v>
      </c>
      <c r="J1069">
        <v>427</v>
      </c>
      <c r="K1069" t="s">
        <v>2188</v>
      </c>
      <c r="L1069" t="s">
        <v>2189</v>
      </c>
      <c r="M1069" t="s">
        <v>2236</v>
      </c>
      <c r="N1069" t="s">
        <v>1984</v>
      </c>
    </row>
    <row r="1070" spans="1:14" x14ac:dyDescent="0.25">
      <c r="A1070">
        <v>1069</v>
      </c>
      <c r="B1070" t="s">
        <v>1985</v>
      </c>
      <c r="C1070" t="s">
        <v>2239</v>
      </c>
      <c r="D1070" t="s">
        <v>1980</v>
      </c>
      <c r="E1070" t="s">
        <v>1981</v>
      </c>
      <c r="F1070" t="s">
        <v>41</v>
      </c>
      <c r="G1070" t="s">
        <v>84</v>
      </c>
      <c r="H1070">
        <v>5.0999999999999996</v>
      </c>
      <c r="I1070">
        <v>194.82</v>
      </c>
      <c r="J1070">
        <v>588</v>
      </c>
      <c r="K1070" t="s">
        <v>2188</v>
      </c>
      <c r="L1070" t="s">
        <v>2189</v>
      </c>
      <c r="M1070" t="s">
        <v>2238</v>
      </c>
      <c r="N1070" t="s">
        <v>1984</v>
      </c>
    </row>
    <row r="1071" spans="1:14" x14ac:dyDescent="0.25">
      <c r="A1071">
        <v>1070</v>
      </c>
      <c r="B1071" t="s">
        <v>1985</v>
      </c>
      <c r="C1071" t="s">
        <v>2241</v>
      </c>
      <c r="D1071" t="s">
        <v>1980</v>
      </c>
      <c r="E1071" t="s">
        <v>1981</v>
      </c>
      <c r="F1071" t="s">
        <v>41</v>
      </c>
      <c r="G1071" t="s">
        <v>84</v>
      </c>
      <c r="H1071">
        <v>4.5999999999999996</v>
      </c>
      <c r="I1071">
        <v>143.47999999999999</v>
      </c>
      <c r="J1071">
        <v>312</v>
      </c>
      <c r="K1071" t="s">
        <v>2188</v>
      </c>
      <c r="L1071" t="s">
        <v>2189</v>
      </c>
      <c r="M1071" t="s">
        <v>2240</v>
      </c>
      <c r="N1071" t="s">
        <v>1984</v>
      </c>
    </row>
    <row r="1072" spans="1:14" x14ac:dyDescent="0.25">
      <c r="A1072">
        <v>1071</v>
      </c>
      <c r="B1072" t="s">
        <v>1985</v>
      </c>
      <c r="C1072" t="s">
        <v>2243</v>
      </c>
      <c r="D1072" t="s">
        <v>1980</v>
      </c>
      <c r="E1072" t="s">
        <v>1981</v>
      </c>
      <c r="F1072" t="s">
        <v>41</v>
      </c>
      <c r="G1072" t="s">
        <v>84</v>
      </c>
      <c r="H1072">
        <v>5.6</v>
      </c>
      <c r="I1072">
        <v>155.43</v>
      </c>
      <c r="J1072">
        <v>338</v>
      </c>
      <c r="K1072" t="s">
        <v>2188</v>
      </c>
      <c r="L1072" t="s">
        <v>2189</v>
      </c>
      <c r="M1072" t="s">
        <v>2242</v>
      </c>
      <c r="N1072" t="s">
        <v>1984</v>
      </c>
    </row>
    <row r="1073" spans="1:14" x14ac:dyDescent="0.25">
      <c r="A1073">
        <v>1072</v>
      </c>
      <c r="B1073" t="s">
        <v>1985</v>
      </c>
      <c r="C1073" t="s">
        <v>2245</v>
      </c>
      <c r="D1073" t="s">
        <v>1980</v>
      </c>
      <c r="E1073" t="s">
        <v>1981</v>
      </c>
      <c r="F1073" t="s">
        <v>64</v>
      </c>
      <c r="G1073" t="s">
        <v>84</v>
      </c>
      <c r="H1073">
        <v>5.2</v>
      </c>
      <c r="I1073">
        <v>141.47</v>
      </c>
      <c r="J1073">
        <v>427</v>
      </c>
      <c r="K1073" t="s">
        <v>2188</v>
      </c>
      <c r="L1073" t="s">
        <v>2189</v>
      </c>
      <c r="M1073" t="s">
        <v>2244</v>
      </c>
      <c r="N1073" t="s">
        <v>1984</v>
      </c>
    </row>
    <row r="1074" spans="1:14" x14ac:dyDescent="0.25">
      <c r="A1074">
        <v>1073</v>
      </c>
      <c r="B1074" t="s">
        <v>1985</v>
      </c>
      <c r="C1074" t="s">
        <v>2247</v>
      </c>
      <c r="D1074" t="s">
        <v>1980</v>
      </c>
      <c r="E1074" t="s">
        <v>1981</v>
      </c>
      <c r="F1074" t="s">
        <v>64</v>
      </c>
      <c r="G1074" t="s">
        <v>84</v>
      </c>
      <c r="H1074">
        <v>4.95</v>
      </c>
      <c r="I1074">
        <v>194.82</v>
      </c>
      <c r="J1074">
        <v>588</v>
      </c>
      <c r="K1074" t="s">
        <v>2188</v>
      </c>
      <c r="L1074" t="s">
        <v>2189</v>
      </c>
      <c r="M1074" t="s">
        <v>2246</v>
      </c>
      <c r="N1074" t="s">
        <v>1984</v>
      </c>
    </row>
    <row r="1075" spans="1:14" x14ac:dyDescent="0.25">
      <c r="A1075">
        <v>1074</v>
      </c>
      <c r="B1075" t="s">
        <v>1985</v>
      </c>
      <c r="C1075" t="s">
        <v>2249</v>
      </c>
      <c r="D1075" t="s">
        <v>1980</v>
      </c>
      <c r="E1075" t="s">
        <v>1981</v>
      </c>
      <c r="F1075" t="s">
        <v>64</v>
      </c>
      <c r="G1075" t="s">
        <v>84</v>
      </c>
      <c r="H1075">
        <v>6</v>
      </c>
      <c r="I1075">
        <v>143.47999999999999</v>
      </c>
      <c r="J1075">
        <v>312</v>
      </c>
      <c r="K1075" t="s">
        <v>2188</v>
      </c>
      <c r="L1075" t="s">
        <v>2189</v>
      </c>
      <c r="M1075" t="s">
        <v>2248</v>
      </c>
      <c r="N1075" t="s">
        <v>1984</v>
      </c>
    </row>
    <row r="1076" spans="1:14" x14ac:dyDescent="0.25">
      <c r="A1076">
        <v>1075</v>
      </c>
      <c r="B1076" t="s">
        <v>1985</v>
      </c>
      <c r="C1076" t="s">
        <v>2251</v>
      </c>
      <c r="D1076" t="s">
        <v>1980</v>
      </c>
      <c r="E1076" t="s">
        <v>1981</v>
      </c>
      <c r="F1076" t="s">
        <v>64</v>
      </c>
      <c r="G1076" t="s">
        <v>84</v>
      </c>
      <c r="H1076">
        <v>5</v>
      </c>
      <c r="I1076">
        <v>155.43</v>
      </c>
      <c r="J1076">
        <v>338</v>
      </c>
      <c r="K1076" t="s">
        <v>2188</v>
      </c>
      <c r="L1076" t="s">
        <v>2189</v>
      </c>
      <c r="M1076" t="s">
        <v>2250</v>
      </c>
      <c r="N1076" t="s">
        <v>1984</v>
      </c>
    </row>
    <row r="1077" spans="1:14" x14ac:dyDescent="0.25">
      <c r="A1077">
        <v>1076</v>
      </c>
      <c r="B1077" t="s">
        <v>1985</v>
      </c>
      <c r="C1077" t="s">
        <v>2253</v>
      </c>
      <c r="D1077" t="s">
        <v>31</v>
      </c>
      <c r="E1077" t="s">
        <v>32</v>
      </c>
      <c r="F1077" t="s">
        <v>52</v>
      </c>
      <c r="G1077" t="s">
        <v>84</v>
      </c>
      <c r="H1077">
        <v>6.1</v>
      </c>
      <c r="I1077">
        <v>211.05</v>
      </c>
      <c r="J1077">
        <v>637</v>
      </c>
      <c r="K1077" t="s">
        <v>2188</v>
      </c>
      <c r="L1077" t="s">
        <v>2189</v>
      </c>
      <c r="M1077" t="s">
        <v>2252</v>
      </c>
      <c r="N1077" t="s">
        <v>1984</v>
      </c>
    </row>
    <row r="1078" spans="1:14" x14ac:dyDescent="0.25">
      <c r="A1078">
        <v>1077</v>
      </c>
      <c r="B1078" t="s">
        <v>1985</v>
      </c>
      <c r="C1078" t="s">
        <v>2255</v>
      </c>
      <c r="D1078" t="s">
        <v>31</v>
      </c>
      <c r="E1078" t="s">
        <v>32</v>
      </c>
      <c r="F1078" t="s">
        <v>52</v>
      </c>
      <c r="G1078" t="s">
        <v>84</v>
      </c>
      <c r="H1078">
        <v>4.9000000000000004</v>
      </c>
      <c r="I1078">
        <v>188.19</v>
      </c>
      <c r="J1078">
        <v>568</v>
      </c>
      <c r="K1078" t="s">
        <v>2188</v>
      </c>
      <c r="L1078" t="s">
        <v>2189</v>
      </c>
      <c r="M1078" t="s">
        <v>2254</v>
      </c>
      <c r="N1078" t="s">
        <v>1984</v>
      </c>
    </row>
    <row r="1079" spans="1:14" x14ac:dyDescent="0.25">
      <c r="A1079">
        <v>1078</v>
      </c>
      <c r="B1079" t="s">
        <v>1985</v>
      </c>
      <c r="C1079" t="s">
        <v>2257</v>
      </c>
      <c r="D1079" t="s">
        <v>31</v>
      </c>
      <c r="E1079" t="s">
        <v>32</v>
      </c>
      <c r="F1079" t="s">
        <v>52</v>
      </c>
      <c r="G1079" t="s">
        <v>84</v>
      </c>
      <c r="H1079">
        <v>4.9000000000000004</v>
      </c>
      <c r="I1079">
        <v>144.4</v>
      </c>
      <c r="J1079">
        <v>314</v>
      </c>
      <c r="K1079" t="s">
        <v>2188</v>
      </c>
      <c r="L1079" t="s">
        <v>2189</v>
      </c>
      <c r="M1079" t="s">
        <v>2256</v>
      </c>
      <c r="N1079" t="s">
        <v>1984</v>
      </c>
    </row>
    <row r="1080" spans="1:14" x14ac:dyDescent="0.25">
      <c r="A1080">
        <v>1079</v>
      </c>
      <c r="B1080" t="s">
        <v>1985</v>
      </c>
      <c r="C1080" t="s">
        <v>2259</v>
      </c>
      <c r="D1080" t="s">
        <v>31</v>
      </c>
      <c r="E1080" t="s">
        <v>32</v>
      </c>
      <c r="F1080" t="s">
        <v>52</v>
      </c>
      <c r="G1080" t="s">
        <v>84</v>
      </c>
      <c r="H1080">
        <v>5.2</v>
      </c>
      <c r="I1080">
        <v>164.63</v>
      </c>
      <c r="J1080">
        <v>358</v>
      </c>
      <c r="K1080" t="s">
        <v>2188</v>
      </c>
      <c r="L1080" t="s">
        <v>2189</v>
      </c>
      <c r="M1080" t="s">
        <v>2258</v>
      </c>
      <c r="N1080" t="s">
        <v>1984</v>
      </c>
    </row>
    <row r="1081" spans="1:14" x14ac:dyDescent="0.25">
      <c r="A1081">
        <v>1080</v>
      </c>
      <c r="B1081" t="s">
        <v>1985</v>
      </c>
      <c r="C1081" t="s">
        <v>2261</v>
      </c>
      <c r="D1081" t="s">
        <v>31</v>
      </c>
      <c r="E1081" t="s">
        <v>32</v>
      </c>
      <c r="F1081" t="s">
        <v>33</v>
      </c>
      <c r="G1081" t="s">
        <v>84</v>
      </c>
      <c r="H1081">
        <v>5</v>
      </c>
      <c r="I1081">
        <v>214.03</v>
      </c>
      <c r="J1081">
        <v>646</v>
      </c>
      <c r="K1081" t="s">
        <v>2188</v>
      </c>
      <c r="L1081" t="s">
        <v>2189</v>
      </c>
      <c r="M1081" t="s">
        <v>2260</v>
      </c>
      <c r="N1081" t="s">
        <v>1984</v>
      </c>
    </row>
    <row r="1082" spans="1:14" x14ac:dyDescent="0.25">
      <c r="A1082">
        <v>1081</v>
      </c>
      <c r="B1082" t="s">
        <v>1985</v>
      </c>
      <c r="C1082" t="s">
        <v>2263</v>
      </c>
      <c r="D1082" t="s">
        <v>31</v>
      </c>
      <c r="E1082" t="s">
        <v>32</v>
      </c>
      <c r="F1082" t="s">
        <v>33</v>
      </c>
      <c r="G1082" t="s">
        <v>84</v>
      </c>
      <c r="H1082">
        <v>4</v>
      </c>
      <c r="I1082">
        <v>188.19</v>
      </c>
      <c r="J1082">
        <v>568</v>
      </c>
      <c r="K1082" t="s">
        <v>2188</v>
      </c>
      <c r="L1082" t="s">
        <v>2189</v>
      </c>
      <c r="M1082" t="s">
        <v>2262</v>
      </c>
      <c r="N1082" t="s">
        <v>1984</v>
      </c>
    </row>
    <row r="1083" spans="1:14" x14ac:dyDescent="0.25">
      <c r="A1083">
        <v>1082</v>
      </c>
      <c r="B1083" t="s">
        <v>1985</v>
      </c>
      <c r="C1083" t="s">
        <v>2265</v>
      </c>
      <c r="D1083" t="s">
        <v>31</v>
      </c>
      <c r="E1083" t="s">
        <v>32</v>
      </c>
      <c r="F1083" t="s">
        <v>33</v>
      </c>
      <c r="G1083" t="s">
        <v>84</v>
      </c>
      <c r="H1083">
        <v>4.3</v>
      </c>
      <c r="I1083">
        <v>139.80000000000001</v>
      </c>
      <c r="J1083">
        <v>304</v>
      </c>
      <c r="K1083" t="s">
        <v>2188</v>
      </c>
      <c r="L1083" t="s">
        <v>2189</v>
      </c>
      <c r="M1083" t="s">
        <v>2264</v>
      </c>
      <c r="N1083" t="s">
        <v>1984</v>
      </c>
    </row>
    <row r="1084" spans="1:14" x14ac:dyDescent="0.25">
      <c r="A1084">
        <v>1083</v>
      </c>
      <c r="B1084" t="s">
        <v>1985</v>
      </c>
      <c r="C1084" t="s">
        <v>2267</v>
      </c>
      <c r="D1084" t="s">
        <v>31</v>
      </c>
      <c r="E1084" t="s">
        <v>32</v>
      </c>
      <c r="F1084" t="s">
        <v>33</v>
      </c>
      <c r="G1084" t="s">
        <v>84</v>
      </c>
      <c r="H1084">
        <v>4.4000000000000004</v>
      </c>
      <c r="I1084">
        <v>164.63</v>
      </c>
      <c r="J1084">
        <v>358</v>
      </c>
      <c r="K1084" t="s">
        <v>2188</v>
      </c>
      <c r="L1084" t="s">
        <v>2189</v>
      </c>
      <c r="M1084" t="s">
        <v>2266</v>
      </c>
      <c r="N1084" t="s">
        <v>1984</v>
      </c>
    </row>
    <row r="1085" spans="1:14" x14ac:dyDescent="0.25">
      <c r="A1085">
        <v>1084</v>
      </c>
      <c r="B1085" t="s">
        <v>1985</v>
      </c>
      <c r="C1085" t="s">
        <v>2269</v>
      </c>
      <c r="D1085" t="s">
        <v>31</v>
      </c>
      <c r="E1085" t="s">
        <v>32</v>
      </c>
      <c r="F1085" t="s">
        <v>1430</v>
      </c>
      <c r="G1085" t="s">
        <v>84</v>
      </c>
      <c r="H1085">
        <v>4.5999999999999996</v>
      </c>
      <c r="I1085">
        <v>214.03</v>
      </c>
      <c r="J1085">
        <v>646</v>
      </c>
      <c r="K1085" t="s">
        <v>2188</v>
      </c>
      <c r="L1085" t="s">
        <v>2189</v>
      </c>
      <c r="M1085" t="s">
        <v>2268</v>
      </c>
      <c r="N1085" t="s">
        <v>1984</v>
      </c>
    </row>
    <row r="1086" spans="1:14" x14ac:dyDescent="0.25">
      <c r="A1086">
        <v>1085</v>
      </c>
      <c r="B1086" t="s">
        <v>1985</v>
      </c>
      <c r="C1086" t="s">
        <v>2271</v>
      </c>
      <c r="D1086" t="s">
        <v>31</v>
      </c>
      <c r="E1086" t="s">
        <v>32</v>
      </c>
      <c r="F1086" t="s">
        <v>1430</v>
      </c>
      <c r="G1086" t="s">
        <v>84</v>
      </c>
      <c r="H1086">
        <v>4.6500000000000004</v>
      </c>
      <c r="I1086">
        <v>188.19</v>
      </c>
      <c r="J1086">
        <v>568</v>
      </c>
      <c r="K1086" t="s">
        <v>2188</v>
      </c>
      <c r="L1086" t="s">
        <v>2189</v>
      </c>
      <c r="M1086" t="s">
        <v>2270</v>
      </c>
      <c r="N1086" t="s">
        <v>1984</v>
      </c>
    </row>
    <row r="1087" spans="1:14" x14ac:dyDescent="0.25">
      <c r="A1087">
        <v>1086</v>
      </c>
      <c r="B1087" t="s">
        <v>1985</v>
      </c>
      <c r="C1087" t="s">
        <v>2273</v>
      </c>
      <c r="D1087" t="s">
        <v>31</v>
      </c>
      <c r="E1087" t="s">
        <v>32</v>
      </c>
      <c r="F1087" t="s">
        <v>1430</v>
      </c>
      <c r="G1087" t="s">
        <v>84</v>
      </c>
      <c r="H1087">
        <v>4.8</v>
      </c>
      <c r="I1087">
        <v>139.80000000000001</v>
      </c>
      <c r="J1087">
        <v>304</v>
      </c>
      <c r="K1087" t="s">
        <v>2188</v>
      </c>
      <c r="L1087" t="s">
        <v>2189</v>
      </c>
      <c r="M1087" t="s">
        <v>2272</v>
      </c>
      <c r="N1087" t="s">
        <v>1984</v>
      </c>
    </row>
    <row r="1088" spans="1:14" x14ac:dyDescent="0.25">
      <c r="A1088">
        <v>1087</v>
      </c>
      <c r="B1088" t="s">
        <v>1985</v>
      </c>
      <c r="C1088" t="s">
        <v>2275</v>
      </c>
      <c r="D1088" t="s">
        <v>31</v>
      </c>
      <c r="E1088" t="s">
        <v>32</v>
      </c>
      <c r="F1088" t="s">
        <v>1430</v>
      </c>
      <c r="G1088" t="s">
        <v>84</v>
      </c>
      <c r="H1088">
        <v>4.9000000000000004</v>
      </c>
      <c r="I1088">
        <v>164.63</v>
      </c>
      <c r="J1088">
        <v>358</v>
      </c>
      <c r="K1088" t="s">
        <v>2188</v>
      </c>
      <c r="L1088" t="s">
        <v>2189</v>
      </c>
      <c r="M1088" t="s">
        <v>2274</v>
      </c>
      <c r="N1088" t="s">
        <v>1984</v>
      </c>
    </row>
    <row r="1089" spans="1:14" x14ac:dyDescent="0.25">
      <c r="A1089">
        <v>1088</v>
      </c>
      <c r="B1089" t="s">
        <v>1985</v>
      </c>
      <c r="C1089" t="s">
        <v>2277</v>
      </c>
      <c r="D1089" t="s">
        <v>31</v>
      </c>
      <c r="E1089" t="s">
        <v>32</v>
      </c>
      <c r="F1089" t="s">
        <v>2183</v>
      </c>
      <c r="G1089" t="s">
        <v>84</v>
      </c>
      <c r="H1089">
        <v>4.75</v>
      </c>
      <c r="I1089">
        <v>222.98</v>
      </c>
      <c r="J1089">
        <v>673</v>
      </c>
      <c r="K1089" t="s">
        <v>2188</v>
      </c>
      <c r="L1089" t="s">
        <v>2189</v>
      </c>
      <c r="M1089" t="s">
        <v>2276</v>
      </c>
      <c r="N1089" t="s">
        <v>1984</v>
      </c>
    </row>
    <row r="1090" spans="1:14" x14ac:dyDescent="0.25">
      <c r="A1090">
        <v>1089</v>
      </c>
      <c r="B1090" t="s">
        <v>1985</v>
      </c>
      <c r="C1090" t="s">
        <v>2279</v>
      </c>
      <c r="D1090" t="s">
        <v>31</v>
      </c>
      <c r="E1090" t="s">
        <v>32</v>
      </c>
      <c r="F1090" t="s">
        <v>2183</v>
      </c>
      <c r="G1090" t="s">
        <v>84</v>
      </c>
      <c r="H1090">
        <v>4.68</v>
      </c>
      <c r="I1090">
        <v>188.19</v>
      </c>
      <c r="J1090">
        <v>568</v>
      </c>
      <c r="K1090" t="s">
        <v>2188</v>
      </c>
      <c r="L1090" t="s">
        <v>2189</v>
      </c>
      <c r="M1090" t="s">
        <v>2278</v>
      </c>
      <c r="N1090" t="s">
        <v>1984</v>
      </c>
    </row>
    <row r="1091" spans="1:14" x14ac:dyDescent="0.25">
      <c r="A1091">
        <v>1090</v>
      </c>
      <c r="B1091" t="s">
        <v>1985</v>
      </c>
      <c r="C1091" t="s">
        <v>2281</v>
      </c>
      <c r="D1091" t="s">
        <v>31</v>
      </c>
      <c r="E1091" t="s">
        <v>32</v>
      </c>
      <c r="F1091" t="s">
        <v>2183</v>
      </c>
      <c r="G1091" t="s">
        <v>84</v>
      </c>
      <c r="H1091">
        <v>4.95</v>
      </c>
      <c r="I1091">
        <v>152.68</v>
      </c>
      <c r="J1091">
        <v>332</v>
      </c>
      <c r="K1091" t="s">
        <v>2188</v>
      </c>
      <c r="L1091" t="s">
        <v>2189</v>
      </c>
      <c r="M1091" t="s">
        <v>2280</v>
      </c>
      <c r="N1091" t="s">
        <v>1984</v>
      </c>
    </row>
    <row r="1092" spans="1:14" x14ac:dyDescent="0.25">
      <c r="A1092">
        <v>1091</v>
      </c>
      <c r="B1092" t="s">
        <v>1985</v>
      </c>
      <c r="C1092" t="s">
        <v>2283</v>
      </c>
      <c r="D1092" t="s">
        <v>31</v>
      </c>
      <c r="E1092" t="s">
        <v>32</v>
      </c>
      <c r="F1092" t="s">
        <v>2183</v>
      </c>
      <c r="G1092" t="s">
        <v>84</v>
      </c>
      <c r="H1092">
        <v>5.0999999999999996</v>
      </c>
      <c r="I1092">
        <v>164.63</v>
      </c>
      <c r="J1092">
        <v>358</v>
      </c>
      <c r="K1092" t="s">
        <v>2188</v>
      </c>
      <c r="L1092" t="s">
        <v>2189</v>
      </c>
      <c r="M1092" t="s">
        <v>2282</v>
      </c>
      <c r="N1092" t="s">
        <v>1984</v>
      </c>
    </row>
    <row r="1093" spans="1:14" x14ac:dyDescent="0.25">
      <c r="A1093">
        <v>1092</v>
      </c>
      <c r="B1093" t="s">
        <v>1985</v>
      </c>
      <c r="C1093" t="s">
        <v>2285</v>
      </c>
      <c r="D1093" t="s">
        <v>31</v>
      </c>
      <c r="E1093" t="s">
        <v>32</v>
      </c>
      <c r="F1093" t="s">
        <v>1767</v>
      </c>
      <c r="G1093" t="s">
        <v>84</v>
      </c>
      <c r="H1093">
        <v>4.9000000000000004</v>
      </c>
      <c r="I1093">
        <v>222.98</v>
      </c>
      <c r="J1093">
        <v>673</v>
      </c>
      <c r="K1093" t="s">
        <v>2188</v>
      </c>
      <c r="L1093" t="s">
        <v>2189</v>
      </c>
      <c r="M1093" t="s">
        <v>2284</v>
      </c>
      <c r="N1093" t="s">
        <v>1984</v>
      </c>
    </row>
    <row r="1094" spans="1:14" x14ac:dyDescent="0.25">
      <c r="A1094">
        <v>1093</v>
      </c>
      <c r="B1094" t="s">
        <v>1985</v>
      </c>
      <c r="C1094" t="s">
        <v>2287</v>
      </c>
      <c r="D1094" t="s">
        <v>31</v>
      </c>
      <c r="E1094" t="s">
        <v>32</v>
      </c>
      <c r="F1094" t="s">
        <v>1767</v>
      </c>
      <c r="G1094" t="s">
        <v>84</v>
      </c>
      <c r="H1094">
        <v>5.2</v>
      </c>
      <c r="I1094">
        <v>188.19</v>
      </c>
      <c r="J1094">
        <v>568</v>
      </c>
      <c r="K1094" t="s">
        <v>2188</v>
      </c>
      <c r="L1094" t="s">
        <v>2189</v>
      </c>
      <c r="M1094" t="s">
        <v>2286</v>
      </c>
      <c r="N1094" t="s">
        <v>1984</v>
      </c>
    </row>
    <row r="1095" spans="1:14" x14ac:dyDescent="0.25">
      <c r="A1095">
        <v>1094</v>
      </c>
      <c r="B1095" t="s">
        <v>1985</v>
      </c>
      <c r="C1095" t="s">
        <v>2289</v>
      </c>
      <c r="D1095" t="s">
        <v>31</v>
      </c>
      <c r="E1095" t="s">
        <v>32</v>
      </c>
      <c r="F1095" t="s">
        <v>1767</v>
      </c>
      <c r="G1095" t="s">
        <v>84</v>
      </c>
      <c r="H1095">
        <v>5.3</v>
      </c>
      <c r="I1095">
        <v>152.68</v>
      </c>
      <c r="J1095">
        <v>332</v>
      </c>
      <c r="K1095" t="s">
        <v>2188</v>
      </c>
      <c r="L1095" t="s">
        <v>2189</v>
      </c>
      <c r="M1095" t="s">
        <v>2288</v>
      </c>
      <c r="N1095" t="s">
        <v>1984</v>
      </c>
    </row>
    <row r="1096" spans="1:14" x14ac:dyDescent="0.25">
      <c r="A1096">
        <v>1095</v>
      </c>
      <c r="B1096" t="s">
        <v>1985</v>
      </c>
      <c r="C1096" t="s">
        <v>2291</v>
      </c>
      <c r="D1096" t="s">
        <v>31</v>
      </c>
      <c r="E1096" t="s">
        <v>32</v>
      </c>
      <c r="F1096" t="s">
        <v>1767</v>
      </c>
      <c r="G1096" t="s">
        <v>84</v>
      </c>
      <c r="H1096">
        <v>5.65</v>
      </c>
      <c r="I1096">
        <v>164.63</v>
      </c>
      <c r="J1096">
        <v>358</v>
      </c>
      <c r="K1096" t="s">
        <v>2188</v>
      </c>
      <c r="L1096" t="s">
        <v>2189</v>
      </c>
      <c r="M1096" t="s">
        <v>2290</v>
      </c>
      <c r="N1096" t="s">
        <v>1984</v>
      </c>
    </row>
    <row r="1097" spans="1:14" x14ac:dyDescent="0.25">
      <c r="A1097">
        <v>1096</v>
      </c>
      <c r="B1097" t="s">
        <v>1985</v>
      </c>
      <c r="C1097" t="s">
        <v>2293</v>
      </c>
      <c r="D1097" t="s">
        <v>31</v>
      </c>
      <c r="E1097" t="s">
        <v>32</v>
      </c>
      <c r="F1097" t="s">
        <v>81</v>
      </c>
      <c r="G1097" t="s">
        <v>84</v>
      </c>
      <c r="H1097">
        <v>5.0999999999999996</v>
      </c>
      <c r="I1097">
        <v>209.39</v>
      </c>
      <c r="J1097">
        <v>632</v>
      </c>
      <c r="K1097" t="s">
        <v>2188</v>
      </c>
      <c r="L1097" t="s">
        <v>2189</v>
      </c>
      <c r="M1097" t="s">
        <v>2292</v>
      </c>
      <c r="N1097" t="s">
        <v>1984</v>
      </c>
    </row>
    <row r="1098" spans="1:14" x14ac:dyDescent="0.25">
      <c r="A1098">
        <v>1097</v>
      </c>
      <c r="B1098" t="s">
        <v>1985</v>
      </c>
      <c r="C1098" t="s">
        <v>2295</v>
      </c>
      <c r="D1098" t="s">
        <v>31</v>
      </c>
      <c r="E1098" t="s">
        <v>32</v>
      </c>
      <c r="F1098" t="s">
        <v>81</v>
      </c>
      <c r="G1098" t="s">
        <v>84</v>
      </c>
      <c r="H1098">
        <v>5.3</v>
      </c>
      <c r="I1098">
        <v>188.19</v>
      </c>
      <c r="J1098">
        <v>568</v>
      </c>
      <c r="K1098" t="s">
        <v>2188</v>
      </c>
      <c r="L1098" t="s">
        <v>2189</v>
      </c>
      <c r="M1098" t="s">
        <v>2294</v>
      </c>
      <c r="N1098" t="s">
        <v>1984</v>
      </c>
    </row>
    <row r="1099" spans="1:14" x14ac:dyDescent="0.25">
      <c r="A1099">
        <v>1098</v>
      </c>
      <c r="B1099" t="s">
        <v>1985</v>
      </c>
      <c r="C1099" t="s">
        <v>2297</v>
      </c>
      <c r="D1099" t="s">
        <v>31</v>
      </c>
      <c r="E1099" t="s">
        <v>32</v>
      </c>
      <c r="F1099" t="s">
        <v>81</v>
      </c>
      <c r="G1099" t="s">
        <v>84</v>
      </c>
      <c r="H1099">
        <v>5.4</v>
      </c>
      <c r="I1099">
        <v>157.72999999999999</v>
      </c>
      <c r="J1099">
        <v>343</v>
      </c>
      <c r="K1099" t="s">
        <v>2188</v>
      </c>
      <c r="L1099" t="s">
        <v>2189</v>
      </c>
      <c r="M1099" t="s">
        <v>2296</v>
      </c>
      <c r="N1099" t="s">
        <v>1984</v>
      </c>
    </row>
    <row r="1100" spans="1:14" x14ac:dyDescent="0.25">
      <c r="A1100">
        <v>1099</v>
      </c>
      <c r="B1100" t="s">
        <v>1985</v>
      </c>
      <c r="C1100" t="s">
        <v>2299</v>
      </c>
      <c r="D1100" t="s">
        <v>31</v>
      </c>
      <c r="E1100" t="s">
        <v>32</v>
      </c>
      <c r="F1100" t="s">
        <v>81</v>
      </c>
      <c r="G1100" t="s">
        <v>84</v>
      </c>
      <c r="H1100">
        <v>5.6</v>
      </c>
      <c r="I1100">
        <v>164.63</v>
      </c>
      <c r="J1100">
        <v>358</v>
      </c>
      <c r="K1100" t="s">
        <v>2188</v>
      </c>
      <c r="L1100" t="s">
        <v>2189</v>
      </c>
      <c r="M1100" t="s">
        <v>2298</v>
      </c>
      <c r="N1100" t="s">
        <v>1984</v>
      </c>
    </row>
    <row r="1101" spans="1:14" x14ac:dyDescent="0.25">
      <c r="A1101">
        <v>1100</v>
      </c>
      <c r="B1101" t="s">
        <v>1985</v>
      </c>
      <c r="C1101" t="s">
        <v>2301</v>
      </c>
      <c r="D1101" t="s">
        <v>31</v>
      </c>
      <c r="E1101" t="s">
        <v>32</v>
      </c>
      <c r="F1101" t="s">
        <v>41</v>
      </c>
      <c r="G1101" t="s">
        <v>84</v>
      </c>
      <c r="H1101">
        <v>5.9</v>
      </c>
      <c r="I1101">
        <v>209.39</v>
      </c>
      <c r="J1101">
        <v>632</v>
      </c>
      <c r="K1101" t="s">
        <v>2188</v>
      </c>
      <c r="L1101" t="s">
        <v>2189</v>
      </c>
      <c r="M1101" t="s">
        <v>2300</v>
      </c>
      <c r="N1101" t="s">
        <v>1984</v>
      </c>
    </row>
    <row r="1102" spans="1:14" x14ac:dyDescent="0.25">
      <c r="A1102">
        <v>1101</v>
      </c>
      <c r="B1102" t="s">
        <v>1985</v>
      </c>
      <c r="C1102" t="s">
        <v>2303</v>
      </c>
      <c r="D1102" t="s">
        <v>31</v>
      </c>
      <c r="E1102" t="s">
        <v>32</v>
      </c>
      <c r="F1102" t="s">
        <v>41</v>
      </c>
      <c r="G1102" t="s">
        <v>84</v>
      </c>
      <c r="H1102">
        <v>6.1</v>
      </c>
      <c r="I1102">
        <v>188.19</v>
      </c>
      <c r="J1102">
        <v>568</v>
      </c>
      <c r="K1102" t="s">
        <v>2188</v>
      </c>
      <c r="L1102" t="s">
        <v>2189</v>
      </c>
      <c r="M1102" t="s">
        <v>2302</v>
      </c>
      <c r="N1102" t="s">
        <v>1984</v>
      </c>
    </row>
    <row r="1103" spans="1:14" x14ac:dyDescent="0.25">
      <c r="A1103">
        <v>1102</v>
      </c>
      <c r="B1103" t="s">
        <v>1985</v>
      </c>
      <c r="C1103" t="s">
        <v>2305</v>
      </c>
      <c r="D1103" t="s">
        <v>31</v>
      </c>
      <c r="E1103" t="s">
        <v>32</v>
      </c>
      <c r="F1103" t="s">
        <v>41</v>
      </c>
      <c r="G1103" t="s">
        <v>84</v>
      </c>
      <c r="H1103">
        <v>5.25</v>
      </c>
      <c r="I1103">
        <v>157.72999999999999</v>
      </c>
      <c r="J1103">
        <v>343</v>
      </c>
      <c r="K1103" t="s">
        <v>2188</v>
      </c>
      <c r="L1103" t="s">
        <v>2189</v>
      </c>
      <c r="M1103" t="s">
        <v>2304</v>
      </c>
      <c r="N1103" t="s">
        <v>1984</v>
      </c>
    </row>
    <row r="1104" spans="1:14" x14ac:dyDescent="0.25">
      <c r="A1104">
        <v>1103</v>
      </c>
      <c r="B1104" t="s">
        <v>1985</v>
      </c>
      <c r="C1104" t="s">
        <v>2307</v>
      </c>
      <c r="D1104" t="s">
        <v>31</v>
      </c>
      <c r="E1104" t="s">
        <v>32</v>
      </c>
      <c r="F1104" t="s">
        <v>41</v>
      </c>
      <c r="G1104" t="s">
        <v>84</v>
      </c>
      <c r="H1104">
        <v>4.9000000000000004</v>
      </c>
      <c r="I1104">
        <v>164.63</v>
      </c>
      <c r="J1104">
        <v>358</v>
      </c>
      <c r="K1104" t="s">
        <v>2188</v>
      </c>
      <c r="L1104" t="s">
        <v>2189</v>
      </c>
      <c r="M1104" t="s">
        <v>2306</v>
      </c>
      <c r="N1104" t="s">
        <v>1984</v>
      </c>
    </row>
    <row r="1105" spans="1:14" x14ac:dyDescent="0.25">
      <c r="A1105">
        <v>1104</v>
      </c>
      <c r="B1105" t="s">
        <v>1985</v>
      </c>
      <c r="C1105" t="s">
        <v>2309</v>
      </c>
      <c r="D1105" t="s">
        <v>31</v>
      </c>
      <c r="E1105" t="s">
        <v>32</v>
      </c>
      <c r="F1105" t="s">
        <v>64</v>
      </c>
      <c r="G1105" t="s">
        <v>84</v>
      </c>
      <c r="H1105">
        <v>4.5999999999999996</v>
      </c>
      <c r="I1105">
        <v>141.47</v>
      </c>
      <c r="J1105">
        <v>427</v>
      </c>
      <c r="K1105" t="s">
        <v>2188</v>
      </c>
      <c r="L1105" t="s">
        <v>2189</v>
      </c>
      <c r="M1105" t="s">
        <v>2308</v>
      </c>
      <c r="N1105" t="s">
        <v>1984</v>
      </c>
    </row>
    <row r="1106" spans="1:14" x14ac:dyDescent="0.25">
      <c r="A1106">
        <v>1105</v>
      </c>
      <c r="B1106" t="s">
        <v>1985</v>
      </c>
      <c r="C1106" t="s">
        <v>2311</v>
      </c>
      <c r="D1106" t="s">
        <v>31</v>
      </c>
      <c r="E1106" t="s">
        <v>32</v>
      </c>
      <c r="F1106" t="s">
        <v>64</v>
      </c>
      <c r="G1106" t="s">
        <v>84</v>
      </c>
      <c r="H1106">
        <v>5.0999999999999996</v>
      </c>
      <c r="I1106">
        <v>188.19</v>
      </c>
      <c r="J1106">
        <v>568</v>
      </c>
      <c r="K1106" t="s">
        <v>2188</v>
      </c>
      <c r="L1106" t="s">
        <v>2189</v>
      </c>
      <c r="M1106" t="s">
        <v>2310</v>
      </c>
      <c r="N1106" t="s">
        <v>1984</v>
      </c>
    </row>
    <row r="1107" spans="1:14" x14ac:dyDescent="0.25">
      <c r="A1107">
        <v>1106</v>
      </c>
      <c r="B1107" t="s">
        <v>1985</v>
      </c>
      <c r="C1107" t="s">
        <v>2313</v>
      </c>
      <c r="D1107" t="s">
        <v>31</v>
      </c>
      <c r="E1107" t="s">
        <v>32</v>
      </c>
      <c r="F1107" t="s">
        <v>64</v>
      </c>
      <c r="G1107" t="s">
        <v>84</v>
      </c>
      <c r="H1107">
        <v>4.5999999999999996</v>
      </c>
      <c r="I1107">
        <v>148.08000000000001</v>
      </c>
      <c r="J1107">
        <v>322</v>
      </c>
      <c r="K1107" t="s">
        <v>2188</v>
      </c>
      <c r="L1107" t="s">
        <v>2189</v>
      </c>
      <c r="M1107" t="s">
        <v>2312</v>
      </c>
      <c r="N1107" t="s">
        <v>1984</v>
      </c>
    </row>
    <row r="1108" spans="1:14" x14ac:dyDescent="0.25">
      <c r="A1108">
        <v>1107</v>
      </c>
      <c r="B1108" t="s">
        <v>1985</v>
      </c>
      <c r="C1108" t="s">
        <v>2315</v>
      </c>
      <c r="D1108" t="s">
        <v>31</v>
      </c>
      <c r="E1108" t="s">
        <v>32</v>
      </c>
      <c r="F1108" t="s">
        <v>64</v>
      </c>
      <c r="G1108" t="s">
        <v>84</v>
      </c>
      <c r="H1108">
        <v>5.6</v>
      </c>
      <c r="I1108">
        <v>164.63</v>
      </c>
      <c r="J1108">
        <v>358</v>
      </c>
      <c r="K1108" t="s">
        <v>2188</v>
      </c>
      <c r="L1108" t="s">
        <v>2189</v>
      </c>
      <c r="M1108" t="s">
        <v>2314</v>
      </c>
      <c r="N1108" t="s">
        <v>1984</v>
      </c>
    </row>
    <row r="1109" spans="1:14" x14ac:dyDescent="0.25">
      <c r="A1109">
        <v>1108</v>
      </c>
      <c r="B1109" t="s">
        <v>1985</v>
      </c>
      <c r="C1109" t="s">
        <v>2317</v>
      </c>
      <c r="D1109" t="s">
        <v>748</v>
      </c>
      <c r="E1109" t="s">
        <v>749</v>
      </c>
      <c r="F1109" t="s">
        <v>52</v>
      </c>
      <c r="G1109" t="s">
        <v>84</v>
      </c>
      <c r="H1109">
        <v>5.2</v>
      </c>
      <c r="I1109">
        <v>208.4</v>
      </c>
      <c r="J1109">
        <v>629</v>
      </c>
      <c r="K1109" t="s">
        <v>2188</v>
      </c>
      <c r="L1109" t="s">
        <v>2189</v>
      </c>
      <c r="M1109" t="s">
        <v>2316</v>
      </c>
      <c r="N1109" t="s">
        <v>1984</v>
      </c>
    </row>
    <row r="1110" spans="1:14" x14ac:dyDescent="0.25">
      <c r="A1110">
        <v>1109</v>
      </c>
      <c r="B1110" t="s">
        <v>1985</v>
      </c>
      <c r="C1110" t="s">
        <v>2319</v>
      </c>
      <c r="D1110" t="s">
        <v>748</v>
      </c>
      <c r="E1110" t="s">
        <v>749</v>
      </c>
      <c r="F1110" t="s">
        <v>52</v>
      </c>
      <c r="G1110" t="s">
        <v>84</v>
      </c>
      <c r="H1110">
        <v>4.95</v>
      </c>
      <c r="I1110">
        <v>144.52000000000001</v>
      </c>
      <c r="J1110">
        <v>436.2</v>
      </c>
      <c r="K1110" t="s">
        <v>2188</v>
      </c>
      <c r="L1110" t="s">
        <v>2189</v>
      </c>
      <c r="M1110" t="s">
        <v>2318</v>
      </c>
      <c r="N1110" t="s">
        <v>1984</v>
      </c>
    </row>
    <row r="1111" spans="1:14" x14ac:dyDescent="0.25">
      <c r="A1111">
        <v>1110</v>
      </c>
      <c r="B1111" t="s">
        <v>1985</v>
      </c>
      <c r="C1111" t="s">
        <v>2321</v>
      </c>
      <c r="D1111" t="s">
        <v>748</v>
      </c>
      <c r="E1111" t="s">
        <v>749</v>
      </c>
      <c r="F1111" t="s">
        <v>52</v>
      </c>
      <c r="G1111" t="s">
        <v>84</v>
      </c>
      <c r="H1111">
        <v>6</v>
      </c>
      <c r="I1111">
        <v>138.88</v>
      </c>
      <c r="J1111">
        <v>302</v>
      </c>
      <c r="K1111" t="s">
        <v>2188</v>
      </c>
      <c r="L1111" t="s">
        <v>2189</v>
      </c>
      <c r="M1111" t="s">
        <v>2320</v>
      </c>
      <c r="N1111" t="s">
        <v>1984</v>
      </c>
    </row>
    <row r="1112" spans="1:14" x14ac:dyDescent="0.25">
      <c r="A1112">
        <v>1111</v>
      </c>
      <c r="B1112" t="s">
        <v>1985</v>
      </c>
      <c r="C1112" t="s">
        <v>2323</v>
      </c>
      <c r="D1112" t="s">
        <v>748</v>
      </c>
      <c r="E1112" t="s">
        <v>749</v>
      </c>
      <c r="F1112" t="s">
        <v>52</v>
      </c>
      <c r="G1112" t="s">
        <v>84</v>
      </c>
      <c r="H1112">
        <v>5</v>
      </c>
      <c r="I1112">
        <v>150.84</v>
      </c>
      <c r="J1112">
        <v>328</v>
      </c>
      <c r="K1112" t="s">
        <v>2188</v>
      </c>
      <c r="L1112" t="s">
        <v>2189</v>
      </c>
      <c r="M1112" t="s">
        <v>2322</v>
      </c>
      <c r="N1112" t="s">
        <v>1984</v>
      </c>
    </row>
    <row r="1113" spans="1:14" x14ac:dyDescent="0.25">
      <c r="A1113">
        <v>1112</v>
      </c>
      <c r="B1113" t="s">
        <v>1985</v>
      </c>
      <c r="C1113" t="s">
        <v>2325</v>
      </c>
      <c r="D1113" t="s">
        <v>748</v>
      </c>
      <c r="E1113" t="s">
        <v>749</v>
      </c>
      <c r="F1113" t="s">
        <v>33</v>
      </c>
      <c r="G1113" t="s">
        <v>84</v>
      </c>
      <c r="H1113">
        <v>6.1</v>
      </c>
      <c r="I1113">
        <v>213.7</v>
      </c>
      <c r="J1113">
        <v>645</v>
      </c>
      <c r="K1113" t="s">
        <v>2188</v>
      </c>
      <c r="L1113" t="s">
        <v>2189</v>
      </c>
      <c r="M1113" t="s">
        <v>2324</v>
      </c>
      <c r="N1113" t="s">
        <v>1984</v>
      </c>
    </row>
    <row r="1114" spans="1:14" x14ac:dyDescent="0.25">
      <c r="A1114">
        <v>1113</v>
      </c>
      <c r="B1114" t="s">
        <v>1985</v>
      </c>
      <c r="C1114" t="s">
        <v>2327</v>
      </c>
      <c r="D1114" t="s">
        <v>748</v>
      </c>
      <c r="E1114" t="s">
        <v>749</v>
      </c>
      <c r="F1114" t="s">
        <v>33</v>
      </c>
      <c r="G1114" t="s">
        <v>84</v>
      </c>
      <c r="H1114">
        <v>4.9000000000000004</v>
      </c>
      <c r="I1114">
        <v>144.52000000000001</v>
      </c>
      <c r="J1114">
        <v>436.2</v>
      </c>
      <c r="K1114" t="s">
        <v>2188</v>
      </c>
      <c r="L1114" t="s">
        <v>2189</v>
      </c>
      <c r="M1114" t="s">
        <v>2326</v>
      </c>
      <c r="N1114" t="s">
        <v>1984</v>
      </c>
    </row>
    <row r="1115" spans="1:14" x14ac:dyDescent="0.25">
      <c r="A1115">
        <v>1114</v>
      </c>
      <c r="B1115" t="s">
        <v>1985</v>
      </c>
      <c r="C1115" t="s">
        <v>2329</v>
      </c>
      <c r="D1115" t="s">
        <v>748</v>
      </c>
      <c r="E1115" t="s">
        <v>749</v>
      </c>
      <c r="F1115" t="s">
        <v>33</v>
      </c>
      <c r="G1115" t="s">
        <v>84</v>
      </c>
      <c r="H1115">
        <v>4.9000000000000004</v>
      </c>
      <c r="I1115">
        <v>153.59</v>
      </c>
      <c r="J1115">
        <v>334</v>
      </c>
      <c r="K1115" t="s">
        <v>2188</v>
      </c>
      <c r="L1115" t="s">
        <v>2189</v>
      </c>
      <c r="M1115" t="s">
        <v>2328</v>
      </c>
      <c r="N1115" t="s">
        <v>1984</v>
      </c>
    </row>
    <row r="1116" spans="1:14" x14ac:dyDescent="0.25">
      <c r="A1116">
        <v>1115</v>
      </c>
      <c r="B1116" t="s">
        <v>1985</v>
      </c>
      <c r="C1116" t="s">
        <v>2331</v>
      </c>
      <c r="D1116" t="s">
        <v>748</v>
      </c>
      <c r="E1116" t="s">
        <v>749</v>
      </c>
      <c r="F1116" t="s">
        <v>33</v>
      </c>
      <c r="G1116" t="s">
        <v>84</v>
      </c>
      <c r="H1116">
        <v>5.2</v>
      </c>
      <c r="I1116">
        <v>150.84</v>
      </c>
      <c r="J1116">
        <v>328</v>
      </c>
      <c r="K1116" t="s">
        <v>2188</v>
      </c>
      <c r="L1116" t="s">
        <v>2189</v>
      </c>
      <c r="M1116" t="s">
        <v>2330</v>
      </c>
      <c r="N1116" t="s">
        <v>1984</v>
      </c>
    </row>
    <row r="1117" spans="1:14" x14ac:dyDescent="0.25">
      <c r="A1117">
        <v>1116</v>
      </c>
      <c r="B1117" t="s">
        <v>1985</v>
      </c>
      <c r="C1117" t="s">
        <v>2333</v>
      </c>
      <c r="D1117" t="s">
        <v>748</v>
      </c>
      <c r="E1117" t="s">
        <v>749</v>
      </c>
      <c r="F1117" t="s">
        <v>1430</v>
      </c>
      <c r="G1117" t="s">
        <v>84</v>
      </c>
      <c r="H1117">
        <v>5</v>
      </c>
      <c r="I1117">
        <v>213.7</v>
      </c>
      <c r="J1117">
        <v>645</v>
      </c>
      <c r="K1117" t="s">
        <v>2188</v>
      </c>
      <c r="L1117" t="s">
        <v>2189</v>
      </c>
      <c r="M1117" t="s">
        <v>2332</v>
      </c>
      <c r="N1117" t="s">
        <v>1984</v>
      </c>
    </row>
    <row r="1118" spans="1:14" x14ac:dyDescent="0.25">
      <c r="A1118">
        <v>1117</v>
      </c>
      <c r="B1118" t="s">
        <v>1985</v>
      </c>
      <c r="C1118" t="s">
        <v>2335</v>
      </c>
      <c r="D1118" t="s">
        <v>748</v>
      </c>
      <c r="E1118" t="s">
        <v>749</v>
      </c>
      <c r="F1118" t="s">
        <v>1430</v>
      </c>
      <c r="G1118" t="s">
        <v>84</v>
      </c>
      <c r="H1118">
        <v>4</v>
      </c>
      <c r="I1118">
        <v>144.52000000000001</v>
      </c>
      <c r="J1118">
        <v>436.2</v>
      </c>
      <c r="K1118" t="s">
        <v>2188</v>
      </c>
      <c r="L1118" t="s">
        <v>2189</v>
      </c>
      <c r="M1118" t="s">
        <v>2334</v>
      </c>
      <c r="N1118" t="s">
        <v>1984</v>
      </c>
    </row>
    <row r="1119" spans="1:14" x14ac:dyDescent="0.25">
      <c r="A1119">
        <v>1118</v>
      </c>
      <c r="B1119" t="s">
        <v>1985</v>
      </c>
      <c r="C1119" t="s">
        <v>2337</v>
      </c>
      <c r="D1119" t="s">
        <v>748</v>
      </c>
      <c r="E1119" t="s">
        <v>749</v>
      </c>
      <c r="F1119" t="s">
        <v>1430</v>
      </c>
      <c r="G1119" t="s">
        <v>84</v>
      </c>
      <c r="H1119">
        <v>4.3</v>
      </c>
      <c r="I1119">
        <v>153.59</v>
      </c>
      <c r="J1119">
        <v>334</v>
      </c>
      <c r="K1119" t="s">
        <v>2188</v>
      </c>
      <c r="L1119" t="s">
        <v>2189</v>
      </c>
      <c r="M1119" t="s">
        <v>2336</v>
      </c>
      <c r="N1119" t="s">
        <v>1984</v>
      </c>
    </row>
    <row r="1120" spans="1:14" x14ac:dyDescent="0.25">
      <c r="A1120">
        <v>1119</v>
      </c>
      <c r="B1120" t="s">
        <v>1985</v>
      </c>
      <c r="C1120" t="s">
        <v>2339</v>
      </c>
      <c r="D1120" t="s">
        <v>748</v>
      </c>
      <c r="E1120" t="s">
        <v>749</v>
      </c>
      <c r="F1120" t="s">
        <v>1430</v>
      </c>
      <c r="G1120" t="s">
        <v>84</v>
      </c>
      <c r="H1120">
        <v>4.4000000000000004</v>
      </c>
      <c r="I1120">
        <v>150.84</v>
      </c>
      <c r="J1120">
        <v>328</v>
      </c>
      <c r="K1120" t="s">
        <v>2188</v>
      </c>
      <c r="L1120" t="s">
        <v>2189</v>
      </c>
      <c r="M1120" t="s">
        <v>2338</v>
      </c>
      <c r="N1120" t="s">
        <v>1984</v>
      </c>
    </row>
    <row r="1121" spans="1:14" x14ac:dyDescent="0.25">
      <c r="A1121">
        <v>1120</v>
      </c>
      <c r="B1121" t="s">
        <v>1985</v>
      </c>
      <c r="C1121" t="s">
        <v>2341</v>
      </c>
      <c r="D1121" t="s">
        <v>748</v>
      </c>
      <c r="E1121" t="s">
        <v>749</v>
      </c>
      <c r="F1121" t="s">
        <v>2183</v>
      </c>
      <c r="G1121" t="s">
        <v>84</v>
      </c>
      <c r="H1121">
        <v>4.5999999999999996</v>
      </c>
      <c r="I1121">
        <v>217.68</v>
      </c>
      <c r="J1121">
        <v>657</v>
      </c>
      <c r="K1121" t="s">
        <v>2188</v>
      </c>
      <c r="L1121" t="s">
        <v>2189</v>
      </c>
      <c r="M1121" t="s">
        <v>2340</v>
      </c>
      <c r="N1121" t="s">
        <v>1984</v>
      </c>
    </row>
    <row r="1122" spans="1:14" x14ac:dyDescent="0.25">
      <c r="A1122">
        <v>1121</v>
      </c>
      <c r="B1122" t="s">
        <v>1985</v>
      </c>
      <c r="C1122" t="s">
        <v>2343</v>
      </c>
      <c r="D1122" t="s">
        <v>748</v>
      </c>
      <c r="E1122" t="s">
        <v>749</v>
      </c>
      <c r="F1122" t="s">
        <v>2183</v>
      </c>
      <c r="G1122" t="s">
        <v>84</v>
      </c>
      <c r="H1122">
        <v>4.6500000000000004</v>
      </c>
      <c r="I1122">
        <v>144.52000000000001</v>
      </c>
      <c r="J1122">
        <v>436.2</v>
      </c>
      <c r="K1122" t="s">
        <v>2188</v>
      </c>
      <c r="L1122" t="s">
        <v>2189</v>
      </c>
      <c r="M1122" t="s">
        <v>2342</v>
      </c>
      <c r="N1122" t="s">
        <v>1984</v>
      </c>
    </row>
    <row r="1123" spans="1:14" x14ac:dyDescent="0.25">
      <c r="A1123">
        <v>1122</v>
      </c>
      <c r="B1123" t="s">
        <v>1985</v>
      </c>
      <c r="C1123" t="s">
        <v>2345</v>
      </c>
      <c r="D1123" t="s">
        <v>748</v>
      </c>
      <c r="E1123" t="s">
        <v>749</v>
      </c>
      <c r="F1123" t="s">
        <v>2183</v>
      </c>
      <c r="G1123" t="s">
        <v>84</v>
      </c>
      <c r="H1123">
        <v>4.8</v>
      </c>
      <c r="I1123">
        <v>152.68</v>
      </c>
      <c r="J1123">
        <v>332</v>
      </c>
      <c r="K1123" t="s">
        <v>2188</v>
      </c>
      <c r="L1123" t="s">
        <v>2189</v>
      </c>
      <c r="M1123" t="s">
        <v>2344</v>
      </c>
      <c r="N1123" t="s">
        <v>1984</v>
      </c>
    </row>
    <row r="1124" spans="1:14" x14ac:dyDescent="0.25">
      <c r="A1124">
        <v>1123</v>
      </c>
      <c r="B1124" t="s">
        <v>1985</v>
      </c>
      <c r="C1124" t="s">
        <v>2347</v>
      </c>
      <c r="D1124" t="s">
        <v>748</v>
      </c>
      <c r="E1124" t="s">
        <v>749</v>
      </c>
      <c r="F1124" t="s">
        <v>2183</v>
      </c>
      <c r="G1124" t="s">
        <v>84</v>
      </c>
      <c r="H1124">
        <v>4.9000000000000004</v>
      </c>
      <c r="I1124">
        <v>150.84</v>
      </c>
      <c r="J1124">
        <v>328</v>
      </c>
      <c r="K1124" t="s">
        <v>2188</v>
      </c>
      <c r="L1124" t="s">
        <v>2189</v>
      </c>
      <c r="M1124" t="s">
        <v>2346</v>
      </c>
      <c r="N1124" t="s">
        <v>1984</v>
      </c>
    </row>
    <row r="1125" spans="1:14" x14ac:dyDescent="0.25">
      <c r="A1125">
        <v>1124</v>
      </c>
      <c r="B1125" t="s">
        <v>1985</v>
      </c>
      <c r="C1125" t="s">
        <v>2349</v>
      </c>
      <c r="D1125" t="s">
        <v>748</v>
      </c>
      <c r="E1125" t="s">
        <v>749</v>
      </c>
      <c r="F1125" t="s">
        <v>1767</v>
      </c>
      <c r="G1125" t="s">
        <v>84</v>
      </c>
      <c r="H1125">
        <v>4.75</v>
      </c>
      <c r="I1125">
        <v>217.68</v>
      </c>
      <c r="J1125">
        <v>657</v>
      </c>
      <c r="K1125" t="s">
        <v>2188</v>
      </c>
      <c r="L1125" t="s">
        <v>2189</v>
      </c>
      <c r="M1125" t="s">
        <v>2348</v>
      </c>
      <c r="N1125" t="s">
        <v>1984</v>
      </c>
    </row>
    <row r="1126" spans="1:14" x14ac:dyDescent="0.25">
      <c r="A1126">
        <v>1125</v>
      </c>
      <c r="B1126" t="s">
        <v>1985</v>
      </c>
      <c r="C1126" t="s">
        <v>2351</v>
      </c>
      <c r="D1126" t="s">
        <v>748</v>
      </c>
      <c r="E1126" t="s">
        <v>749</v>
      </c>
      <c r="F1126" t="s">
        <v>1767</v>
      </c>
      <c r="G1126" t="s">
        <v>84</v>
      </c>
      <c r="H1126">
        <v>4.68</v>
      </c>
      <c r="I1126">
        <v>144.52000000000001</v>
      </c>
      <c r="J1126">
        <v>436.2</v>
      </c>
      <c r="K1126" t="s">
        <v>2188</v>
      </c>
      <c r="L1126" t="s">
        <v>2189</v>
      </c>
      <c r="M1126" t="s">
        <v>2350</v>
      </c>
      <c r="N1126" t="s">
        <v>1984</v>
      </c>
    </row>
    <row r="1127" spans="1:14" x14ac:dyDescent="0.25">
      <c r="A1127">
        <v>1126</v>
      </c>
      <c r="B1127" t="s">
        <v>1985</v>
      </c>
      <c r="C1127" t="s">
        <v>2353</v>
      </c>
      <c r="D1127" t="s">
        <v>748</v>
      </c>
      <c r="E1127" t="s">
        <v>749</v>
      </c>
      <c r="F1127" t="s">
        <v>1767</v>
      </c>
      <c r="G1127" t="s">
        <v>84</v>
      </c>
      <c r="H1127">
        <v>4.95</v>
      </c>
      <c r="I1127">
        <v>152.68</v>
      </c>
      <c r="J1127">
        <v>332</v>
      </c>
      <c r="K1127" t="s">
        <v>2188</v>
      </c>
      <c r="L1127" t="s">
        <v>2189</v>
      </c>
      <c r="M1127" t="s">
        <v>2352</v>
      </c>
      <c r="N1127" t="s">
        <v>1984</v>
      </c>
    </row>
    <row r="1128" spans="1:14" x14ac:dyDescent="0.25">
      <c r="A1128">
        <v>1127</v>
      </c>
      <c r="B1128" t="s">
        <v>1985</v>
      </c>
      <c r="C1128" t="s">
        <v>2355</v>
      </c>
      <c r="D1128" t="s">
        <v>748</v>
      </c>
      <c r="E1128" t="s">
        <v>749</v>
      </c>
      <c r="F1128" t="s">
        <v>1767</v>
      </c>
      <c r="G1128" t="s">
        <v>84</v>
      </c>
      <c r="H1128">
        <v>5.0999999999999996</v>
      </c>
      <c r="I1128">
        <v>150.84</v>
      </c>
      <c r="J1128">
        <v>328</v>
      </c>
      <c r="K1128" t="s">
        <v>2188</v>
      </c>
      <c r="L1128" t="s">
        <v>2189</v>
      </c>
      <c r="M1128" t="s">
        <v>2354</v>
      </c>
      <c r="N1128" t="s">
        <v>1984</v>
      </c>
    </row>
    <row r="1129" spans="1:14" x14ac:dyDescent="0.25">
      <c r="A1129">
        <v>1128</v>
      </c>
      <c r="B1129" t="s">
        <v>1985</v>
      </c>
      <c r="C1129" t="s">
        <v>2357</v>
      </c>
      <c r="D1129" t="s">
        <v>748</v>
      </c>
      <c r="E1129" t="s">
        <v>749</v>
      </c>
      <c r="F1129" t="s">
        <v>81</v>
      </c>
      <c r="G1129" t="s">
        <v>84</v>
      </c>
      <c r="H1129">
        <v>4.9000000000000004</v>
      </c>
      <c r="I1129">
        <v>207.74</v>
      </c>
      <c r="J1129">
        <v>627</v>
      </c>
      <c r="K1129" t="s">
        <v>2188</v>
      </c>
      <c r="L1129" t="s">
        <v>2189</v>
      </c>
      <c r="M1129" t="s">
        <v>2356</v>
      </c>
      <c r="N1129" t="s">
        <v>1984</v>
      </c>
    </row>
    <row r="1130" spans="1:14" x14ac:dyDescent="0.25">
      <c r="A1130">
        <v>1129</v>
      </c>
      <c r="B1130" t="s">
        <v>1985</v>
      </c>
      <c r="C1130" t="s">
        <v>2359</v>
      </c>
      <c r="D1130" t="s">
        <v>748</v>
      </c>
      <c r="E1130" t="s">
        <v>749</v>
      </c>
      <c r="F1130" t="s">
        <v>81</v>
      </c>
      <c r="G1130" t="s">
        <v>84</v>
      </c>
      <c r="H1130">
        <v>5.2</v>
      </c>
      <c r="I1130">
        <v>144.52000000000001</v>
      </c>
      <c r="J1130">
        <v>436.2</v>
      </c>
      <c r="K1130" t="s">
        <v>2188</v>
      </c>
      <c r="L1130" t="s">
        <v>2189</v>
      </c>
      <c r="M1130" t="s">
        <v>2358</v>
      </c>
      <c r="N1130" t="s">
        <v>1984</v>
      </c>
    </row>
    <row r="1131" spans="1:14" x14ac:dyDescent="0.25">
      <c r="A1131">
        <v>1130</v>
      </c>
      <c r="B1131" t="s">
        <v>1985</v>
      </c>
      <c r="C1131" t="s">
        <v>2361</v>
      </c>
      <c r="D1131" t="s">
        <v>748</v>
      </c>
      <c r="E1131" t="s">
        <v>749</v>
      </c>
      <c r="F1131" t="s">
        <v>81</v>
      </c>
      <c r="G1131" t="s">
        <v>84</v>
      </c>
      <c r="H1131">
        <v>5.3</v>
      </c>
      <c r="I1131">
        <v>146.69999999999999</v>
      </c>
      <c r="J1131">
        <v>319</v>
      </c>
      <c r="K1131" t="s">
        <v>2188</v>
      </c>
      <c r="L1131" t="s">
        <v>2189</v>
      </c>
      <c r="M1131" t="s">
        <v>2360</v>
      </c>
      <c r="N1131" t="s">
        <v>1984</v>
      </c>
    </row>
    <row r="1132" spans="1:14" x14ac:dyDescent="0.25">
      <c r="A1132">
        <v>1131</v>
      </c>
      <c r="B1132" t="s">
        <v>1985</v>
      </c>
      <c r="C1132" t="s">
        <v>2363</v>
      </c>
      <c r="D1132" t="s">
        <v>748</v>
      </c>
      <c r="E1132" t="s">
        <v>749</v>
      </c>
      <c r="F1132" t="s">
        <v>81</v>
      </c>
      <c r="G1132" t="s">
        <v>84</v>
      </c>
      <c r="H1132">
        <v>5.65</v>
      </c>
      <c r="I1132">
        <v>150.84</v>
      </c>
      <c r="J1132">
        <v>328</v>
      </c>
      <c r="K1132" t="s">
        <v>2188</v>
      </c>
      <c r="L1132" t="s">
        <v>2189</v>
      </c>
      <c r="M1132" t="s">
        <v>2362</v>
      </c>
      <c r="N1132" t="s">
        <v>1984</v>
      </c>
    </row>
    <row r="1133" spans="1:14" x14ac:dyDescent="0.25">
      <c r="A1133">
        <v>1132</v>
      </c>
      <c r="B1133" t="s">
        <v>1985</v>
      </c>
      <c r="C1133" t="s">
        <v>2365</v>
      </c>
      <c r="D1133" t="s">
        <v>748</v>
      </c>
      <c r="E1133" t="s">
        <v>749</v>
      </c>
      <c r="F1133" t="s">
        <v>41</v>
      </c>
      <c r="G1133" t="s">
        <v>84</v>
      </c>
      <c r="H1133">
        <v>5.0999999999999996</v>
      </c>
      <c r="I1133">
        <v>207.74</v>
      </c>
      <c r="J1133">
        <v>627</v>
      </c>
      <c r="K1133" t="s">
        <v>2188</v>
      </c>
      <c r="L1133" t="s">
        <v>2189</v>
      </c>
      <c r="M1133" t="s">
        <v>2364</v>
      </c>
      <c r="N1133" t="s">
        <v>1984</v>
      </c>
    </row>
    <row r="1134" spans="1:14" x14ac:dyDescent="0.25">
      <c r="A1134">
        <v>1133</v>
      </c>
      <c r="B1134" t="s">
        <v>1985</v>
      </c>
      <c r="C1134" t="s">
        <v>2367</v>
      </c>
      <c r="D1134" t="s">
        <v>748</v>
      </c>
      <c r="E1134" t="s">
        <v>749</v>
      </c>
      <c r="F1134" t="s">
        <v>41</v>
      </c>
      <c r="G1134" t="s">
        <v>84</v>
      </c>
      <c r="H1134">
        <v>5.3</v>
      </c>
      <c r="I1134">
        <v>144.52000000000001</v>
      </c>
      <c r="J1134">
        <v>436.2</v>
      </c>
      <c r="K1134" t="s">
        <v>2188</v>
      </c>
      <c r="L1134" t="s">
        <v>2189</v>
      </c>
      <c r="M1134" t="s">
        <v>2366</v>
      </c>
      <c r="N1134" t="s">
        <v>1984</v>
      </c>
    </row>
    <row r="1135" spans="1:14" x14ac:dyDescent="0.25">
      <c r="A1135">
        <v>1134</v>
      </c>
      <c r="B1135" t="s">
        <v>1985</v>
      </c>
      <c r="C1135" t="s">
        <v>2369</v>
      </c>
      <c r="D1135" t="s">
        <v>748</v>
      </c>
      <c r="E1135" t="s">
        <v>749</v>
      </c>
      <c r="F1135" t="s">
        <v>41</v>
      </c>
      <c r="G1135" t="s">
        <v>84</v>
      </c>
      <c r="H1135">
        <v>5.4</v>
      </c>
      <c r="I1135">
        <v>146.69999999999999</v>
      </c>
      <c r="J1135">
        <v>319</v>
      </c>
      <c r="K1135" t="s">
        <v>2188</v>
      </c>
      <c r="L1135" t="s">
        <v>2189</v>
      </c>
      <c r="M1135" t="s">
        <v>2368</v>
      </c>
      <c r="N1135" t="s">
        <v>1984</v>
      </c>
    </row>
    <row r="1136" spans="1:14" x14ac:dyDescent="0.25">
      <c r="A1136">
        <v>1135</v>
      </c>
      <c r="B1136" t="s">
        <v>1985</v>
      </c>
      <c r="C1136" t="s">
        <v>2371</v>
      </c>
      <c r="D1136" t="s">
        <v>748</v>
      </c>
      <c r="E1136" t="s">
        <v>749</v>
      </c>
      <c r="F1136" t="s">
        <v>41</v>
      </c>
      <c r="G1136" t="s">
        <v>84</v>
      </c>
      <c r="H1136">
        <v>5.6</v>
      </c>
      <c r="I1136">
        <v>150.84</v>
      </c>
      <c r="J1136">
        <v>328</v>
      </c>
      <c r="K1136" t="s">
        <v>2188</v>
      </c>
      <c r="L1136" t="s">
        <v>2189</v>
      </c>
      <c r="M1136" t="s">
        <v>2370</v>
      </c>
      <c r="N1136" t="s">
        <v>1984</v>
      </c>
    </row>
    <row r="1137" spans="1:14" x14ac:dyDescent="0.25">
      <c r="A1137">
        <v>1136</v>
      </c>
      <c r="B1137" t="s">
        <v>1985</v>
      </c>
      <c r="C1137" t="s">
        <v>2373</v>
      </c>
      <c r="D1137" t="s">
        <v>748</v>
      </c>
      <c r="E1137" t="s">
        <v>749</v>
      </c>
      <c r="F1137" t="s">
        <v>64</v>
      </c>
      <c r="G1137" t="s">
        <v>84</v>
      </c>
      <c r="H1137">
        <v>5.9</v>
      </c>
      <c r="I1137">
        <v>159.19999999999999</v>
      </c>
      <c r="J1137">
        <v>480.5</v>
      </c>
      <c r="K1137" t="s">
        <v>2188</v>
      </c>
      <c r="L1137" t="s">
        <v>2189</v>
      </c>
      <c r="M1137" t="s">
        <v>2372</v>
      </c>
      <c r="N1137" t="s">
        <v>1984</v>
      </c>
    </row>
    <row r="1138" spans="1:14" x14ac:dyDescent="0.25">
      <c r="A1138">
        <v>1137</v>
      </c>
      <c r="B1138" t="s">
        <v>1985</v>
      </c>
      <c r="C1138" t="s">
        <v>2375</v>
      </c>
      <c r="D1138" t="s">
        <v>748</v>
      </c>
      <c r="E1138" t="s">
        <v>749</v>
      </c>
      <c r="F1138" t="s">
        <v>64</v>
      </c>
      <c r="G1138" t="s">
        <v>84</v>
      </c>
      <c r="H1138">
        <v>6.1</v>
      </c>
      <c r="I1138">
        <v>144.52000000000001</v>
      </c>
      <c r="J1138">
        <v>436.2</v>
      </c>
      <c r="K1138" t="s">
        <v>2188</v>
      </c>
      <c r="L1138" t="s">
        <v>2189</v>
      </c>
      <c r="M1138" t="s">
        <v>2374</v>
      </c>
      <c r="N1138" t="s">
        <v>1984</v>
      </c>
    </row>
    <row r="1139" spans="1:14" x14ac:dyDescent="0.25">
      <c r="A1139">
        <v>1138</v>
      </c>
      <c r="B1139" t="s">
        <v>1985</v>
      </c>
      <c r="C1139" t="s">
        <v>2377</v>
      </c>
      <c r="D1139" t="s">
        <v>748</v>
      </c>
      <c r="E1139" t="s">
        <v>749</v>
      </c>
      <c r="F1139" t="s">
        <v>64</v>
      </c>
      <c r="G1139" t="s">
        <v>84</v>
      </c>
      <c r="H1139">
        <v>5.25</v>
      </c>
      <c r="I1139">
        <v>180.22</v>
      </c>
      <c r="J1139">
        <v>391.9</v>
      </c>
      <c r="K1139" t="s">
        <v>2188</v>
      </c>
      <c r="L1139" t="s">
        <v>2189</v>
      </c>
      <c r="M1139" t="s">
        <v>2376</v>
      </c>
      <c r="N1139" t="s">
        <v>1984</v>
      </c>
    </row>
    <row r="1140" spans="1:14" x14ac:dyDescent="0.25">
      <c r="A1140">
        <v>1139</v>
      </c>
      <c r="B1140" t="s">
        <v>1985</v>
      </c>
      <c r="C1140" t="s">
        <v>2379</v>
      </c>
      <c r="D1140" t="s">
        <v>748</v>
      </c>
      <c r="E1140" t="s">
        <v>749</v>
      </c>
      <c r="F1140" t="s">
        <v>64</v>
      </c>
      <c r="G1140" t="s">
        <v>84</v>
      </c>
      <c r="H1140">
        <v>4.9000000000000004</v>
      </c>
      <c r="I1140">
        <v>150.84</v>
      </c>
      <c r="J1140">
        <v>328</v>
      </c>
      <c r="K1140" t="s">
        <v>2188</v>
      </c>
      <c r="L1140" t="s">
        <v>2189</v>
      </c>
      <c r="M1140" t="s">
        <v>2378</v>
      </c>
      <c r="N1140" t="s">
        <v>1984</v>
      </c>
    </row>
    <row r="1141" spans="1:14" x14ac:dyDescent="0.25">
      <c r="A1141">
        <v>1140</v>
      </c>
      <c r="B1141" t="s">
        <v>1985</v>
      </c>
      <c r="C1141" t="s">
        <v>2381</v>
      </c>
      <c r="D1141" t="s">
        <v>748</v>
      </c>
      <c r="E1141" t="s">
        <v>749</v>
      </c>
      <c r="F1141" t="s">
        <v>61</v>
      </c>
      <c r="G1141" t="s">
        <v>84</v>
      </c>
      <c r="H1141">
        <v>4.5999999999999996</v>
      </c>
      <c r="I1141">
        <v>159.19999999999999</v>
      </c>
      <c r="J1141">
        <v>480.5</v>
      </c>
      <c r="K1141" t="s">
        <v>2188</v>
      </c>
      <c r="L1141" t="s">
        <v>2189</v>
      </c>
      <c r="M1141" t="s">
        <v>2380</v>
      </c>
      <c r="N1141" t="s">
        <v>1984</v>
      </c>
    </row>
    <row r="1142" spans="1:14" x14ac:dyDescent="0.25">
      <c r="A1142">
        <v>1141</v>
      </c>
      <c r="B1142" t="s">
        <v>1985</v>
      </c>
      <c r="C1142" t="s">
        <v>2383</v>
      </c>
      <c r="D1142" t="s">
        <v>748</v>
      </c>
      <c r="E1142" t="s">
        <v>749</v>
      </c>
      <c r="F1142" t="s">
        <v>61</v>
      </c>
      <c r="G1142" t="s">
        <v>84</v>
      </c>
      <c r="H1142">
        <v>5.0999999999999996</v>
      </c>
      <c r="I1142">
        <v>144.52000000000001</v>
      </c>
      <c r="J1142">
        <v>436.2</v>
      </c>
      <c r="K1142" t="s">
        <v>2188</v>
      </c>
      <c r="L1142" t="s">
        <v>2189</v>
      </c>
      <c r="M1142" t="s">
        <v>2382</v>
      </c>
      <c r="N1142" t="s">
        <v>1984</v>
      </c>
    </row>
    <row r="1143" spans="1:14" x14ac:dyDescent="0.25">
      <c r="A1143">
        <v>1142</v>
      </c>
      <c r="B1143" t="s">
        <v>1985</v>
      </c>
      <c r="C1143" t="s">
        <v>2385</v>
      </c>
      <c r="D1143" t="s">
        <v>748</v>
      </c>
      <c r="E1143" t="s">
        <v>749</v>
      </c>
      <c r="F1143" t="s">
        <v>61</v>
      </c>
      <c r="G1143" t="s">
        <v>84</v>
      </c>
      <c r="H1143">
        <v>4.5999999999999996</v>
      </c>
      <c r="I1143">
        <v>180.22</v>
      </c>
      <c r="J1143">
        <v>391.9</v>
      </c>
      <c r="K1143" t="s">
        <v>2188</v>
      </c>
      <c r="L1143" t="s">
        <v>2189</v>
      </c>
      <c r="M1143" t="s">
        <v>2384</v>
      </c>
      <c r="N1143" t="s">
        <v>1984</v>
      </c>
    </row>
    <row r="1144" spans="1:14" x14ac:dyDescent="0.25">
      <c r="A1144">
        <v>1143</v>
      </c>
      <c r="B1144" t="s">
        <v>1985</v>
      </c>
      <c r="C1144" t="s">
        <v>2387</v>
      </c>
      <c r="D1144" t="s">
        <v>748</v>
      </c>
      <c r="E1144" t="s">
        <v>749</v>
      </c>
      <c r="F1144" t="s">
        <v>61</v>
      </c>
      <c r="G1144" t="s">
        <v>84</v>
      </c>
      <c r="H1144">
        <v>5.6</v>
      </c>
      <c r="I1144">
        <v>150.84</v>
      </c>
      <c r="J1144">
        <v>328</v>
      </c>
      <c r="K1144" t="s">
        <v>2188</v>
      </c>
      <c r="L1144" t="s">
        <v>2189</v>
      </c>
      <c r="M1144" t="s">
        <v>2386</v>
      </c>
      <c r="N1144" t="s">
        <v>1984</v>
      </c>
    </row>
    <row r="1145" spans="1:14" x14ac:dyDescent="0.25">
      <c r="A1145">
        <v>1144</v>
      </c>
      <c r="B1145" t="s">
        <v>1985</v>
      </c>
      <c r="C1145" t="s">
        <v>2389</v>
      </c>
      <c r="D1145" t="s">
        <v>748</v>
      </c>
      <c r="E1145" t="s">
        <v>2390</v>
      </c>
      <c r="F1145" t="s">
        <v>41</v>
      </c>
      <c r="G1145" t="s">
        <v>84</v>
      </c>
      <c r="H1145">
        <v>2.4</v>
      </c>
      <c r="I1145">
        <v>275.92</v>
      </c>
      <c r="J1145">
        <v>600</v>
      </c>
      <c r="K1145" t="s">
        <v>2391</v>
      </c>
      <c r="L1145" t="s">
        <v>2392</v>
      </c>
      <c r="M1145" t="s">
        <v>2388</v>
      </c>
      <c r="N1145" t="s">
        <v>1984</v>
      </c>
    </row>
    <row r="1146" spans="1:14" x14ac:dyDescent="0.25">
      <c r="A1146">
        <v>1145</v>
      </c>
      <c r="B1146" t="s">
        <v>1985</v>
      </c>
      <c r="C1146" t="s">
        <v>2394</v>
      </c>
      <c r="D1146" t="s">
        <v>748</v>
      </c>
      <c r="E1146" t="s">
        <v>2390</v>
      </c>
      <c r="F1146" t="s">
        <v>64</v>
      </c>
      <c r="G1146" t="s">
        <v>84</v>
      </c>
      <c r="H1146">
        <v>1.5</v>
      </c>
      <c r="I1146">
        <v>260.27999999999997</v>
      </c>
      <c r="J1146">
        <v>566</v>
      </c>
      <c r="K1146" t="s">
        <v>2391</v>
      </c>
      <c r="L1146" t="s">
        <v>2392</v>
      </c>
      <c r="M1146" t="s">
        <v>2393</v>
      </c>
      <c r="N1146" t="s">
        <v>1984</v>
      </c>
    </row>
    <row r="1147" spans="1:14" x14ac:dyDescent="0.25">
      <c r="A1147">
        <v>1146</v>
      </c>
      <c r="B1147" t="s">
        <v>1985</v>
      </c>
      <c r="C1147" t="s">
        <v>2396</v>
      </c>
      <c r="D1147" t="s">
        <v>748</v>
      </c>
      <c r="E1147" t="s">
        <v>2390</v>
      </c>
      <c r="F1147" t="s">
        <v>41</v>
      </c>
      <c r="G1147" t="s">
        <v>84</v>
      </c>
      <c r="H1147">
        <v>2.9</v>
      </c>
      <c r="I1147">
        <v>291.08999999999997</v>
      </c>
      <c r="J1147">
        <v>633</v>
      </c>
      <c r="K1147" t="s">
        <v>2391</v>
      </c>
      <c r="L1147" t="s">
        <v>2392</v>
      </c>
      <c r="M1147" t="s">
        <v>2395</v>
      </c>
      <c r="N1147" t="s">
        <v>1984</v>
      </c>
    </row>
    <row r="1148" spans="1:14" x14ac:dyDescent="0.25">
      <c r="A1148">
        <v>1147</v>
      </c>
      <c r="B1148" t="s">
        <v>1985</v>
      </c>
      <c r="C1148" t="s">
        <v>2398</v>
      </c>
      <c r="D1148" t="s">
        <v>748</v>
      </c>
      <c r="E1148" t="s">
        <v>2390</v>
      </c>
      <c r="F1148" t="s">
        <v>52</v>
      </c>
      <c r="G1148" t="s">
        <v>84</v>
      </c>
      <c r="H1148">
        <v>1.8</v>
      </c>
      <c r="I1148">
        <v>301.20999999999998</v>
      </c>
      <c r="J1148">
        <v>655</v>
      </c>
      <c r="K1148" t="s">
        <v>2391</v>
      </c>
      <c r="L1148" t="s">
        <v>2392</v>
      </c>
      <c r="M1148" t="s">
        <v>2397</v>
      </c>
      <c r="N1148" t="s">
        <v>1984</v>
      </c>
    </row>
    <row r="1149" spans="1:14" x14ac:dyDescent="0.25">
      <c r="A1149">
        <v>1148</v>
      </c>
      <c r="B1149" t="s">
        <v>1985</v>
      </c>
      <c r="C1149" t="s">
        <v>2400</v>
      </c>
      <c r="D1149" t="s">
        <v>748</v>
      </c>
      <c r="E1149" t="s">
        <v>2390</v>
      </c>
      <c r="F1149" t="s">
        <v>52</v>
      </c>
      <c r="G1149" t="s">
        <v>84</v>
      </c>
      <c r="H1149">
        <v>2</v>
      </c>
      <c r="I1149">
        <v>215.15</v>
      </c>
      <c r="J1149">
        <v>422</v>
      </c>
      <c r="K1149" t="s">
        <v>2391</v>
      </c>
      <c r="L1149" t="s">
        <v>2392</v>
      </c>
      <c r="M1149" t="s">
        <v>2399</v>
      </c>
      <c r="N1149" t="s">
        <v>1984</v>
      </c>
    </row>
    <row r="1150" spans="1:14" x14ac:dyDescent="0.25">
      <c r="A1150">
        <v>1149</v>
      </c>
      <c r="B1150" t="s">
        <v>1985</v>
      </c>
      <c r="C1150" t="s">
        <v>2402</v>
      </c>
      <c r="D1150" t="s">
        <v>748</v>
      </c>
      <c r="E1150" t="s">
        <v>2390</v>
      </c>
      <c r="F1150" t="s">
        <v>52</v>
      </c>
      <c r="G1150" t="s">
        <v>84</v>
      </c>
      <c r="H1150">
        <v>2.2999999999999998</v>
      </c>
      <c r="I1150">
        <v>220.25</v>
      </c>
      <c r="J1150">
        <v>432</v>
      </c>
      <c r="K1150" t="s">
        <v>2391</v>
      </c>
      <c r="L1150" t="s">
        <v>2392</v>
      </c>
      <c r="M1150" t="s">
        <v>2401</v>
      </c>
      <c r="N1150" t="s">
        <v>1984</v>
      </c>
    </row>
    <row r="1151" spans="1:14" x14ac:dyDescent="0.25">
      <c r="A1151">
        <v>1150</v>
      </c>
      <c r="B1151" t="s">
        <v>1985</v>
      </c>
      <c r="C1151" t="s">
        <v>2404</v>
      </c>
      <c r="D1151" t="s">
        <v>748</v>
      </c>
      <c r="E1151" t="s">
        <v>2390</v>
      </c>
      <c r="F1151" t="s">
        <v>52</v>
      </c>
      <c r="G1151" t="s">
        <v>84</v>
      </c>
      <c r="H1151">
        <v>2.4</v>
      </c>
      <c r="I1151">
        <v>209.54</v>
      </c>
      <c r="J1151">
        <v>411</v>
      </c>
      <c r="K1151" t="s">
        <v>2391</v>
      </c>
      <c r="L1151" t="s">
        <v>2392</v>
      </c>
      <c r="M1151" t="s">
        <v>2403</v>
      </c>
      <c r="N1151" t="s">
        <v>1984</v>
      </c>
    </row>
    <row r="1152" spans="1:14" x14ac:dyDescent="0.25">
      <c r="A1152">
        <v>1151</v>
      </c>
      <c r="B1152" t="s">
        <v>1985</v>
      </c>
      <c r="C1152" t="s">
        <v>2406</v>
      </c>
      <c r="D1152" t="s">
        <v>748</v>
      </c>
      <c r="E1152" t="s">
        <v>2390</v>
      </c>
      <c r="F1152" t="s">
        <v>52</v>
      </c>
      <c r="G1152" t="s">
        <v>84</v>
      </c>
      <c r="H1152">
        <v>1.7</v>
      </c>
      <c r="I1152">
        <v>209.03</v>
      </c>
      <c r="J1152">
        <v>410</v>
      </c>
      <c r="K1152" t="s">
        <v>2391</v>
      </c>
      <c r="L1152" t="s">
        <v>2392</v>
      </c>
      <c r="M1152" t="s">
        <v>2405</v>
      </c>
      <c r="N1152" t="s">
        <v>1984</v>
      </c>
    </row>
    <row r="1153" spans="1:14" x14ac:dyDescent="0.25">
      <c r="A1153">
        <v>1152</v>
      </c>
      <c r="B1153" t="s">
        <v>1985</v>
      </c>
      <c r="C1153" t="s">
        <v>2408</v>
      </c>
      <c r="D1153" t="s">
        <v>748</v>
      </c>
      <c r="E1153" t="s">
        <v>2390</v>
      </c>
      <c r="F1153" t="s">
        <v>41</v>
      </c>
      <c r="G1153" t="s">
        <v>84</v>
      </c>
      <c r="H1153">
        <v>2.5</v>
      </c>
      <c r="I1153">
        <v>331.32</v>
      </c>
      <c r="J1153">
        <v>1000</v>
      </c>
      <c r="K1153" t="s">
        <v>2391</v>
      </c>
      <c r="L1153" t="s">
        <v>2392</v>
      </c>
      <c r="M1153" t="s">
        <v>2407</v>
      </c>
      <c r="N1153" t="s">
        <v>1984</v>
      </c>
    </row>
    <row r="1154" spans="1:14" x14ac:dyDescent="0.25">
      <c r="A1154">
        <v>1153</v>
      </c>
      <c r="B1154" t="s">
        <v>1985</v>
      </c>
      <c r="C1154" t="s">
        <v>2410</v>
      </c>
      <c r="D1154" t="s">
        <v>748</v>
      </c>
      <c r="E1154" t="s">
        <v>2390</v>
      </c>
      <c r="F1154" t="s">
        <v>52</v>
      </c>
      <c r="G1154" t="s">
        <v>84</v>
      </c>
      <c r="H1154">
        <v>1.8</v>
      </c>
      <c r="I1154">
        <v>330.99</v>
      </c>
      <c r="J1154">
        <v>999</v>
      </c>
      <c r="K1154" t="s">
        <v>2391</v>
      </c>
      <c r="L1154" t="s">
        <v>2392</v>
      </c>
      <c r="M1154" t="s">
        <v>2409</v>
      </c>
      <c r="N1154" t="s">
        <v>1984</v>
      </c>
    </row>
    <row r="1155" spans="1:14" x14ac:dyDescent="0.25">
      <c r="A1155">
        <v>1154</v>
      </c>
      <c r="B1155" t="s">
        <v>1985</v>
      </c>
      <c r="C1155" t="s">
        <v>2412</v>
      </c>
      <c r="D1155" t="s">
        <v>748</v>
      </c>
      <c r="E1155" t="s">
        <v>2390</v>
      </c>
      <c r="F1155" t="s">
        <v>41</v>
      </c>
      <c r="G1155" t="s">
        <v>84</v>
      </c>
      <c r="H1155">
        <v>2</v>
      </c>
      <c r="I1155">
        <v>330.66</v>
      </c>
      <c r="J1155">
        <v>998</v>
      </c>
      <c r="K1155" t="s">
        <v>2391</v>
      </c>
      <c r="L1155" t="s">
        <v>2392</v>
      </c>
      <c r="M1155" t="s">
        <v>2411</v>
      </c>
      <c r="N1155" t="s">
        <v>1984</v>
      </c>
    </row>
    <row r="1156" spans="1:14" x14ac:dyDescent="0.25">
      <c r="A1156">
        <v>1155</v>
      </c>
      <c r="B1156" t="s">
        <v>1985</v>
      </c>
      <c r="C1156" t="s">
        <v>2414</v>
      </c>
      <c r="D1156" t="s">
        <v>748</v>
      </c>
      <c r="E1156" t="s">
        <v>2390</v>
      </c>
      <c r="F1156" t="s">
        <v>52</v>
      </c>
      <c r="G1156" t="s">
        <v>84</v>
      </c>
      <c r="H1156">
        <v>2.2999999999999998</v>
      </c>
      <c r="I1156">
        <v>324.69</v>
      </c>
      <c r="J1156">
        <v>980</v>
      </c>
      <c r="K1156" t="s">
        <v>2391</v>
      </c>
      <c r="L1156" t="s">
        <v>2392</v>
      </c>
      <c r="M1156" t="s">
        <v>2413</v>
      </c>
      <c r="N1156" t="s">
        <v>1984</v>
      </c>
    </row>
    <row r="1157" spans="1:14" x14ac:dyDescent="0.25">
      <c r="A1157">
        <v>1156</v>
      </c>
      <c r="B1157" t="s">
        <v>1985</v>
      </c>
      <c r="C1157" t="s">
        <v>2416</v>
      </c>
      <c r="D1157" t="s">
        <v>748</v>
      </c>
      <c r="E1157" t="s">
        <v>2390</v>
      </c>
      <c r="F1157" t="s">
        <v>52</v>
      </c>
      <c r="G1157" t="s">
        <v>84</v>
      </c>
      <c r="H1157">
        <v>2.5</v>
      </c>
      <c r="I1157">
        <v>530.11</v>
      </c>
      <c r="J1157">
        <v>1600</v>
      </c>
      <c r="K1157" t="s">
        <v>2391</v>
      </c>
      <c r="L1157" t="s">
        <v>2392</v>
      </c>
      <c r="M1157" t="s">
        <v>2415</v>
      </c>
      <c r="N1157" t="s">
        <v>1984</v>
      </c>
    </row>
    <row r="1158" spans="1:14" x14ac:dyDescent="0.25">
      <c r="A1158">
        <v>1157</v>
      </c>
      <c r="B1158" t="s">
        <v>1985</v>
      </c>
      <c r="C1158" t="s">
        <v>2418</v>
      </c>
      <c r="D1158" t="s">
        <v>748</v>
      </c>
      <c r="E1158" t="s">
        <v>2390</v>
      </c>
      <c r="F1158" t="s">
        <v>64</v>
      </c>
      <c r="G1158" t="s">
        <v>84</v>
      </c>
      <c r="H1158">
        <v>2.2000000000000002</v>
      </c>
      <c r="I1158">
        <v>523.49</v>
      </c>
      <c r="J1158">
        <v>1580</v>
      </c>
      <c r="K1158" t="s">
        <v>2391</v>
      </c>
      <c r="L1158" t="s">
        <v>2392</v>
      </c>
      <c r="M1158" t="s">
        <v>2417</v>
      </c>
      <c r="N1158" t="s">
        <v>1984</v>
      </c>
    </row>
    <row r="1159" spans="1:14" x14ac:dyDescent="0.25">
      <c r="A1159">
        <v>1158</v>
      </c>
      <c r="B1159" t="s">
        <v>1985</v>
      </c>
      <c r="C1159" t="s">
        <v>2420</v>
      </c>
      <c r="D1159" t="s">
        <v>748</v>
      </c>
      <c r="E1159" t="s">
        <v>2390</v>
      </c>
      <c r="F1159" t="s">
        <v>52</v>
      </c>
      <c r="G1159" t="s">
        <v>84</v>
      </c>
      <c r="H1159">
        <v>1.5</v>
      </c>
      <c r="I1159">
        <v>516.86</v>
      </c>
      <c r="J1159">
        <v>1560</v>
      </c>
      <c r="K1159" t="s">
        <v>2391</v>
      </c>
      <c r="L1159" t="s">
        <v>2392</v>
      </c>
      <c r="M1159" t="s">
        <v>2419</v>
      </c>
      <c r="N1159" t="s">
        <v>1984</v>
      </c>
    </row>
    <row r="1160" spans="1:14" x14ac:dyDescent="0.25">
      <c r="A1160">
        <v>1159</v>
      </c>
      <c r="B1160" t="s">
        <v>1985</v>
      </c>
      <c r="C1160" t="s">
        <v>2422</v>
      </c>
      <c r="D1160" t="s">
        <v>748</v>
      </c>
      <c r="E1160" t="s">
        <v>2390</v>
      </c>
      <c r="F1160" t="s">
        <v>41</v>
      </c>
      <c r="G1160" t="s">
        <v>84</v>
      </c>
      <c r="H1160">
        <v>2.9</v>
      </c>
      <c r="I1160">
        <v>503.61</v>
      </c>
      <c r="J1160">
        <v>1520</v>
      </c>
      <c r="K1160" t="s">
        <v>2391</v>
      </c>
      <c r="L1160" t="s">
        <v>2392</v>
      </c>
      <c r="M1160" t="s">
        <v>2421</v>
      </c>
      <c r="N1160" t="s">
        <v>1984</v>
      </c>
    </row>
    <row r="1161" spans="1:14" x14ac:dyDescent="0.25">
      <c r="A1161">
        <v>1160</v>
      </c>
      <c r="B1161" t="s">
        <v>1985</v>
      </c>
      <c r="C1161" t="s">
        <v>2424</v>
      </c>
      <c r="D1161" t="s">
        <v>748</v>
      </c>
      <c r="E1161" t="s">
        <v>2390</v>
      </c>
      <c r="F1161" t="s">
        <v>41</v>
      </c>
      <c r="G1161" t="s">
        <v>84</v>
      </c>
      <c r="H1161">
        <v>1.8</v>
      </c>
      <c r="I1161">
        <v>409.28</v>
      </c>
      <c r="J1161">
        <v>890</v>
      </c>
      <c r="K1161" t="s">
        <v>2391</v>
      </c>
      <c r="L1161" t="s">
        <v>2392</v>
      </c>
      <c r="M1161" t="s">
        <v>2423</v>
      </c>
      <c r="N1161" t="s">
        <v>1984</v>
      </c>
    </row>
    <row r="1162" spans="1:14" x14ac:dyDescent="0.25">
      <c r="A1162">
        <v>1161</v>
      </c>
      <c r="B1162" t="s">
        <v>1985</v>
      </c>
      <c r="C1162" t="s">
        <v>2426</v>
      </c>
      <c r="D1162" t="s">
        <v>748</v>
      </c>
      <c r="E1162" t="s">
        <v>2390</v>
      </c>
      <c r="F1162" t="s">
        <v>52</v>
      </c>
      <c r="G1162" t="s">
        <v>84</v>
      </c>
      <c r="H1162">
        <v>2</v>
      </c>
      <c r="I1162">
        <v>404.68</v>
      </c>
      <c r="J1162">
        <v>880</v>
      </c>
      <c r="K1162" t="s">
        <v>2391</v>
      </c>
      <c r="L1162" t="s">
        <v>2392</v>
      </c>
      <c r="M1162" t="s">
        <v>2425</v>
      </c>
      <c r="N1162" t="s">
        <v>1984</v>
      </c>
    </row>
    <row r="1163" spans="1:14" x14ac:dyDescent="0.25">
      <c r="A1163">
        <v>1162</v>
      </c>
      <c r="B1163" t="s">
        <v>1985</v>
      </c>
      <c r="C1163" t="s">
        <v>2428</v>
      </c>
      <c r="D1163" t="s">
        <v>748</v>
      </c>
      <c r="E1163" t="s">
        <v>2390</v>
      </c>
      <c r="F1163" t="s">
        <v>52</v>
      </c>
      <c r="G1163" t="s">
        <v>84</v>
      </c>
      <c r="H1163">
        <v>2.2999999999999998</v>
      </c>
      <c r="I1163">
        <v>395.48</v>
      </c>
      <c r="J1163">
        <v>860</v>
      </c>
      <c r="K1163" t="s">
        <v>2391</v>
      </c>
      <c r="L1163" t="s">
        <v>2392</v>
      </c>
      <c r="M1163" t="s">
        <v>2427</v>
      </c>
      <c r="N1163" t="s">
        <v>1984</v>
      </c>
    </row>
    <row r="1164" spans="1:14" x14ac:dyDescent="0.25">
      <c r="A1164">
        <v>1163</v>
      </c>
      <c r="B1164" t="s">
        <v>1985</v>
      </c>
      <c r="C1164" t="s">
        <v>2430</v>
      </c>
      <c r="D1164" t="s">
        <v>748</v>
      </c>
      <c r="E1164" t="s">
        <v>2390</v>
      </c>
      <c r="F1164" t="s">
        <v>52</v>
      </c>
      <c r="G1164" t="s">
        <v>84</v>
      </c>
      <c r="H1164">
        <v>2.4</v>
      </c>
      <c r="I1164">
        <v>390.88</v>
      </c>
      <c r="J1164">
        <v>850</v>
      </c>
      <c r="K1164" t="s">
        <v>2391</v>
      </c>
      <c r="L1164" t="s">
        <v>2392</v>
      </c>
      <c r="M1164" t="s">
        <v>2429</v>
      </c>
      <c r="N1164" t="s">
        <v>1984</v>
      </c>
    </row>
    <row r="1165" spans="1:14" x14ac:dyDescent="0.25">
      <c r="A1165">
        <v>1164</v>
      </c>
      <c r="B1165" t="s">
        <v>1985</v>
      </c>
      <c r="C1165" t="s">
        <v>2432</v>
      </c>
      <c r="D1165" t="s">
        <v>748</v>
      </c>
      <c r="E1165" t="s">
        <v>2390</v>
      </c>
      <c r="F1165" t="s">
        <v>52</v>
      </c>
      <c r="G1165" t="s">
        <v>84</v>
      </c>
      <c r="H1165">
        <v>1.7</v>
      </c>
      <c r="I1165">
        <v>91.77</v>
      </c>
      <c r="J1165">
        <v>180</v>
      </c>
      <c r="K1165" t="s">
        <v>2391</v>
      </c>
      <c r="L1165" t="s">
        <v>2392</v>
      </c>
      <c r="M1165" t="s">
        <v>2431</v>
      </c>
      <c r="N1165" t="s">
        <v>1984</v>
      </c>
    </row>
    <row r="1166" spans="1:14" x14ac:dyDescent="0.25">
      <c r="A1166">
        <v>1165</v>
      </c>
      <c r="B1166" t="s">
        <v>1985</v>
      </c>
      <c r="C1166" t="s">
        <v>2434</v>
      </c>
      <c r="D1166" t="s">
        <v>748</v>
      </c>
      <c r="E1166" t="s">
        <v>2390</v>
      </c>
      <c r="F1166" t="s">
        <v>52</v>
      </c>
      <c r="G1166" t="s">
        <v>84</v>
      </c>
      <c r="H1166">
        <v>2.4</v>
      </c>
      <c r="I1166">
        <v>86.67</v>
      </c>
      <c r="J1166">
        <v>170</v>
      </c>
      <c r="K1166" t="s">
        <v>2391</v>
      </c>
      <c r="L1166" t="s">
        <v>2392</v>
      </c>
      <c r="M1166" t="s">
        <v>2433</v>
      </c>
      <c r="N1166" t="s">
        <v>1984</v>
      </c>
    </row>
    <row r="1167" spans="1:14" x14ac:dyDescent="0.25">
      <c r="A1167">
        <v>1166</v>
      </c>
      <c r="B1167" t="s">
        <v>1985</v>
      </c>
      <c r="C1167" t="s">
        <v>2436</v>
      </c>
      <c r="D1167" t="s">
        <v>748</v>
      </c>
      <c r="E1167" t="s">
        <v>2390</v>
      </c>
      <c r="F1167" t="s">
        <v>52</v>
      </c>
      <c r="G1167" t="s">
        <v>84</v>
      </c>
      <c r="H1167">
        <v>1.5</v>
      </c>
      <c r="I1167">
        <v>84.12</v>
      </c>
      <c r="J1167">
        <v>165</v>
      </c>
      <c r="K1167" t="s">
        <v>2391</v>
      </c>
      <c r="L1167" t="s">
        <v>2392</v>
      </c>
      <c r="M1167" t="s">
        <v>2435</v>
      </c>
      <c r="N1167" t="s">
        <v>1984</v>
      </c>
    </row>
    <row r="1168" spans="1:14" x14ac:dyDescent="0.25">
      <c r="A1168">
        <v>1167</v>
      </c>
      <c r="B1168" t="s">
        <v>1985</v>
      </c>
      <c r="C1168" t="s">
        <v>2438</v>
      </c>
      <c r="D1168" t="s">
        <v>748</v>
      </c>
      <c r="E1168" t="s">
        <v>2390</v>
      </c>
      <c r="F1168" t="s">
        <v>52</v>
      </c>
      <c r="G1168" t="s">
        <v>84</v>
      </c>
      <c r="H1168">
        <v>2.2999999999999998</v>
      </c>
      <c r="I1168">
        <v>81.569999999999993</v>
      </c>
      <c r="J1168">
        <v>160</v>
      </c>
      <c r="K1168" t="s">
        <v>2391</v>
      </c>
      <c r="L1168" t="s">
        <v>2392</v>
      </c>
      <c r="M1168" t="s">
        <v>2437</v>
      </c>
      <c r="N1168" t="s">
        <v>1984</v>
      </c>
    </row>
    <row r="1169" spans="1:14" x14ac:dyDescent="0.25">
      <c r="A1169">
        <v>1168</v>
      </c>
      <c r="B1169" t="s">
        <v>1985</v>
      </c>
      <c r="C1169" t="s">
        <v>2440</v>
      </c>
      <c r="D1169" t="s">
        <v>748</v>
      </c>
      <c r="E1169" t="s">
        <v>2390</v>
      </c>
      <c r="F1169" t="s">
        <v>44</v>
      </c>
      <c r="G1169" t="s">
        <v>84</v>
      </c>
      <c r="H1169">
        <v>2.5</v>
      </c>
      <c r="I1169">
        <v>275.92</v>
      </c>
      <c r="J1169">
        <v>600</v>
      </c>
      <c r="K1169" t="s">
        <v>2391</v>
      </c>
      <c r="L1169" t="s">
        <v>2392</v>
      </c>
      <c r="M1169" t="s">
        <v>2439</v>
      </c>
      <c r="N1169" t="s">
        <v>1984</v>
      </c>
    </row>
    <row r="1170" spans="1:14" x14ac:dyDescent="0.25">
      <c r="A1170">
        <v>1169</v>
      </c>
      <c r="B1170" t="s">
        <v>1985</v>
      </c>
      <c r="C1170" t="s">
        <v>2442</v>
      </c>
      <c r="D1170" t="s">
        <v>748</v>
      </c>
      <c r="E1170" t="s">
        <v>2390</v>
      </c>
      <c r="F1170" t="s">
        <v>44</v>
      </c>
      <c r="G1170" t="s">
        <v>84</v>
      </c>
      <c r="H1170">
        <v>2.2000000000000002</v>
      </c>
      <c r="I1170">
        <v>260.27999999999997</v>
      </c>
      <c r="J1170">
        <v>566</v>
      </c>
      <c r="K1170" t="s">
        <v>2391</v>
      </c>
      <c r="L1170" t="s">
        <v>2392</v>
      </c>
      <c r="M1170" t="s">
        <v>2441</v>
      </c>
      <c r="N1170" t="s">
        <v>1984</v>
      </c>
    </row>
    <row r="1171" spans="1:14" x14ac:dyDescent="0.25">
      <c r="A1171">
        <v>1170</v>
      </c>
      <c r="B1171" t="s">
        <v>1985</v>
      </c>
      <c r="C1171" t="s">
        <v>2444</v>
      </c>
      <c r="D1171" t="s">
        <v>748</v>
      </c>
      <c r="E1171" t="s">
        <v>2390</v>
      </c>
      <c r="F1171" t="s">
        <v>44</v>
      </c>
      <c r="G1171" t="s">
        <v>84</v>
      </c>
      <c r="H1171">
        <v>1.5</v>
      </c>
      <c r="I1171">
        <v>291.08999999999997</v>
      </c>
      <c r="J1171">
        <v>633</v>
      </c>
      <c r="K1171" t="s">
        <v>2391</v>
      </c>
      <c r="L1171" t="s">
        <v>2392</v>
      </c>
      <c r="M1171" t="s">
        <v>2443</v>
      </c>
      <c r="N1171" t="s">
        <v>1984</v>
      </c>
    </row>
    <row r="1172" spans="1:14" x14ac:dyDescent="0.25">
      <c r="A1172">
        <v>1171</v>
      </c>
      <c r="B1172" t="s">
        <v>1985</v>
      </c>
      <c r="C1172" t="s">
        <v>2446</v>
      </c>
      <c r="D1172" t="s">
        <v>748</v>
      </c>
      <c r="E1172" t="s">
        <v>2390</v>
      </c>
      <c r="F1172" t="s">
        <v>44</v>
      </c>
      <c r="G1172" t="s">
        <v>84</v>
      </c>
      <c r="H1172">
        <v>2.9</v>
      </c>
      <c r="I1172">
        <v>301.20999999999998</v>
      </c>
      <c r="J1172">
        <v>655</v>
      </c>
      <c r="K1172" t="s">
        <v>2391</v>
      </c>
      <c r="L1172" t="s">
        <v>2392</v>
      </c>
      <c r="M1172" t="s">
        <v>2445</v>
      </c>
      <c r="N1172" t="s">
        <v>1984</v>
      </c>
    </row>
    <row r="1173" spans="1:14" x14ac:dyDescent="0.25">
      <c r="A1173">
        <v>1172</v>
      </c>
      <c r="B1173" t="s">
        <v>1985</v>
      </c>
      <c r="C1173" t="s">
        <v>2448</v>
      </c>
      <c r="D1173" t="s">
        <v>748</v>
      </c>
      <c r="E1173" t="s">
        <v>2390</v>
      </c>
      <c r="F1173" t="s">
        <v>44</v>
      </c>
      <c r="G1173" t="s">
        <v>84</v>
      </c>
      <c r="H1173">
        <v>1.8</v>
      </c>
      <c r="I1173">
        <v>215.15</v>
      </c>
      <c r="J1173">
        <v>422</v>
      </c>
      <c r="K1173" t="s">
        <v>2391</v>
      </c>
      <c r="L1173" t="s">
        <v>2392</v>
      </c>
      <c r="M1173" t="s">
        <v>2447</v>
      </c>
      <c r="N1173" t="s">
        <v>1984</v>
      </c>
    </row>
    <row r="1174" spans="1:14" x14ac:dyDescent="0.25">
      <c r="A1174">
        <v>1173</v>
      </c>
      <c r="B1174" t="s">
        <v>1985</v>
      </c>
      <c r="C1174" t="s">
        <v>2450</v>
      </c>
      <c r="D1174" t="s">
        <v>748</v>
      </c>
      <c r="E1174" t="s">
        <v>2390</v>
      </c>
      <c r="F1174" t="s">
        <v>44</v>
      </c>
      <c r="G1174" t="s">
        <v>84</v>
      </c>
      <c r="H1174">
        <v>1.5</v>
      </c>
      <c r="I1174">
        <v>220.25</v>
      </c>
      <c r="J1174">
        <v>432</v>
      </c>
      <c r="K1174" t="s">
        <v>2391</v>
      </c>
      <c r="L1174" t="s">
        <v>2392</v>
      </c>
      <c r="M1174" t="s">
        <v>2449</v>
      </c>
      <c r="N1174" t="s">
        <v>1984</v>
      </c>
    </row>
    <row r="1175" spans="1:14" x14ac:dyDescent="0.25">
      <c r="A1175">
        <v>1174</v>
      </c>
      <c r="B1175" t="s">
        <v>1985</v>
      </c>
      <c r="C1175" t="s">
        <v>2452</v>
      </c>
      <c r="D1175" t="s">
        <v>748</v>
      </c>
      <c r="E1175" t="s">
        <v>2390</v>
      </c>
      <c r="F1175" t="s">
        <v>44</v>
      </c>
      <c r="G1175" t="s">
        <v>84</v>
      </c>
      <c r="H1175">
        <v>2.9</v>
      </c>
      <c r="I1175">
        <v>209.54</v>
      </c>
      <c r="J1175">
        <v>411</v>
      </c>
      <c r="K1175" t="s">
        <v>2391</v>
      </c>
      <c r="L1175" t="s">
        <v>2392</v>
      </c>
      <c r="M1175" t="s">
        <v>2451</v>
      </c>
      <c r="N1175" t="s">
        <v>1984</v>
      </c>
    </row>
    <row r="1176" spans="1:14" x14ac:dyDescent="0.25">
      <c r="A1176">
        <v>1175</v>
      </c>
      <c r="B1176" t="s">
        <v>1985</v>
      </c>
      <c r="C1176" t="s">
        <v>2454</v>
      </c>
      <c r="D1176" t="s">
        <v>748</v>
      </c>
      <c r="E1176" t="s">
        <v>2390</v>
      </c>
      <c r="F1176" t="s">
        <v>44</v>
      </c>
      <c r="G1176" t="s">
        <v>84</v>
      </c>
      <c r="H1176">
        <v>2.2999999999999998</v>
      </c>
      <c r="I1176">
        <v>209.03</v>
      </c>
      <c r="J1176">
        <v>410</v>
      </c>
      <c r="K1176" t="s">
        <v>2391</v>
      </c>
      <c r="L1176" t="s">
        <v>2392</v>
      </c>
      <c r="M1176" t="s">
        <v>2453</v>
      </c>
      <c r="N1176" t="s">
        <v>1984</v>
      </c>
    </row>
    <row r="1177" spans="1:14" x14ac:dyDescent="0.25">
      <c r="A1177">
        <v>1176</v>
      </c>
      <c r="B1177" t="s">
        <v>1985</v>
      </c>
      <c r="C1177" t="s">
        <v>2456</v>
      </c>
      <c r="D1177" t="s">
        <v>748</v>
      </c>
      <c r="E1177" t="s">
        <v>2390</v>
      </c>
      <c r="F1177" t="s">
        <v>44</v>
      </c>
      <c r="G1177" t="s">
        <v>84</v>
      </c>
      <c r="H1177">
        <v>2.5</v>
      </c>
      <c r="I1177">
        <v>331.32</v>
      </c>
      <c r="J1177">
        <v>1000</v>
      </c>
      <c r="K1177" t="s">
        <v>2391</v>
      </c>
      <c r="L1177" t="s">
        <v>2392</v>
      </c>
      <c r="M1177" t="s">
        <v>2455</v>
      </c>
      <c r="N1177" t="s">
        <v>1984</v>
      </c>
    </row>
    <row r="1178" spans="1:14" x14ac:dyDescent="0.25">
      <c r="A1178">
        <v>1177</v>
      </c>
      <c r="B1178" t="s">
        <v>1985</v>
      </c>
      <c r="C1178" t="s">
        <v>2458</v>
      </c>
      <c r="D1178" t="s">
        <v>748</v>
      </c>
      <c r="E1178" t="s">
        <v>2390</v>
      </c>
      <c r="F1178" t="s">
        <v>44</v>
      </c>
      <c r="G1178" t="s">
        <v>84</v>
      </c>
      <c r="H1178">
        <v>2.2000000000000002</v>
      </c>
      <c r="I1178">
        <v>330.99</v>
      </c>
      <c r="J1178">
        <v>999</v>
      </c>
      <c r="K1178" t="s">
        <v>2391</v>
      </c>
      <c r="L1178" t="s">
        <v>2392</v>
      </c>
      <c r="M1178" t="s">
        <v>2457</v>
      </c>
      <c r="N1178" t="s">
        <v>1984</v>
      </c>
    </row>
    <row r="1179" spans="1:14" x14ac:dyDescent="0.25">
      <c r="A1179">
        <v>1178</v>
      </c>
      <c r="B1179" t="s">
        <v>1985</v>
      </c>
      <c r="C1179" t="s">
        <v>2460</v>
      </c>
      <c r="D1179" t="s">
        <v>748</v>
      </c>
      <c r="E1179" t="s">
        <v>2390</v>
      </c>
      <c r="F1179" t="s">
        <v>44</v>
      </c>
      <c r="G1179" t="s">
        <v>84</v>
      </c>
      <c r="H1179">
        <v>1.5</v>
      </c>
      <c r="I1179">
        <v>330.66</v>
      </c>
      <c r="J1179">
        <v>998</v>
      </c>
      <c r="K1179" t="s">
        <v>2391</v>
      </c>
      <c r="L1179" t="s">
        <v>2392</v>
      </c>
      <c r="M1179" t="s">
        <v>2459</v>
      </c>
      <c r="N1179" t="s">
        <v>1984</v>
      </c>
    </row>
    <row r="1180" spans="1:14" x14ac:dyDescent="0.25">
      <c r="A1180">
        <v>1179</v>
      </c>
      <c r="B1180" t="s">
        <v>1985</v>
      </c>
      <c r="C1180" t="s">
        <v>2462</v>
      </c>
      <c r="D1180" t="s">
        <v>748</v>
      </c>
      <c r="E1180" t="s">
        <v>2390</v>
      </c>
      <c r="F1180" t="s">
        <v>44</v>
      </c>
      <c r="G1180" t="s">
        <v>84</v>
      </c>
      <c r="H1180">
        <v>2.9</v>
      </c>
      <c r="I1180">
        <v>324.69</v>
      </c>
      <c r="J1180">
        <v>980</v>
      </c>
      <c r="K1180" t="s">
        <v>2391</v>
      </c>
      <c r="L1180" t="s">
        <v>2392</v>
      </c>
      <c r="M1180" t="s">
        <v>2461</v>
      </c>
      <c r="N1180" t="s">
        <v>1984</v>
      </c>
    </row>
    <row r="1181" spans="1:14" x14ac:dyDescent="0.25">
      <c r="A1181">
        <v>1180</v>
      </c>
      <c r="B1181" t="s">
        <v>1985</v>
      </c>
      <c r="C1181" t="s">
        <v>2464</v>
      </c>
      <c r="D1181" t="s">
        <v>748</v>
      </c>
      <c r="E1181" t="s">
        <v>2390</v>
      </c>
      <c r="F1181" t="s">
        <v>44</v>
      </c>
      <c r="G1181" t="s">
        <v>84</v>
      </c>
      <c r="H1181">
        <v>1.8</v>
      </c>
      <c r="I1181">
        <v>530.11</v>
      </c>
      <c r="J1181">
        <v>1600</v>
      </c>
      <c r="K1181" t="s">
        <v>2391</v>
      </c>
      <c r="L1181" t="s">
        <v>2392</v>
      </c>
      <c r="M1181" t="s">
        <v>2463</v>
      </c>
      <c r="N1181" t="s">
        <v>1984</v>
      </c>
    </row>
    <row r="1182" spans="1:14" x14ac:dyDescent="0.25">
      <c r="A1182">
        <v>1181</v>
      </c>
      <c r="B1182" t="s">
        <v>1985</v>
      </c>
      <c r="C1182" t="s">
        <v>2466</v>
      </c>
      <c r="D1182" t="s">
        <v>748</v>
      </c>
      <c r="E1182" t="s">
        <v>2390</v>
      </c>
      <c r="F1182" t="s">
        <v>44</v>
      </c>
      <c r="G1182" t="s">
        <v>84</v>
      </c>
      <c r="H1182">
        <v>1.5</v>
      </c>
      <c r="I1182">
        <v>523.49</v>
      </c>
      <c r="J1182">
        <v>1580</v>
      </c>
      <c r="K1182" t="s">
        <v>2391</v>
      </c>
      <c r="L1182" t="s">
        <v>2392</v>
      </c>
      <c r="M1182" t="s">
        <v>2465</v>
      </c>
      <c r="N1182" t="s">
        <v>1984</v>
      </c>
    </row>
    <row r="1183" spans="1:14" x14ac:dyDescent="0.25">
      <c r="A1183">
        <v>1182</v>
      </c>
      <c r="B1183" t="s">
        <v>1985</v>
      </c>
      <c r="C1183" t="s">
        <v>2468</v>
      </c>
      <c r="D1183" t="s">
        <v>748</v>
      </c>
      <c r="E1183" t="s">
        <v>2390</v>
      </c>
      <c r="F1183" t="s">
        <v>44</v>
      </c>
      <c r="G1183" t="s">
        <v>84</v>
      </c>
      <c r="H1183">
        <v>2.9</v>
      </c>
      <c r="I1183">
        <v>516.86</v>
      </c>
      <c r="J1183">
        <v>1560</v>
      </c>
      <c r="K1183" t="s">
        <v>2391</v>
      </c>
      <c r="L1183" t="s">
        <v>2392</v>
      </c>
      <c r="M1183" t="s">
        <v>2467</v>
      </c>
      <c r="N1183" t="s">
        <v>1984</v>
      </c>
    </row>
    <row r="1184" spans="1:14" x14ac:dyDescent="0.25">
      <c r="A1184">
        <v>1183</v>
      </c>
      <c r="B1184" t="s">
        <v>1985</v>
      </c>
      <c r="C1184" t="s">
        <v>2470</v>
      </c>
      <c r="D1184" t="s">
        <v>748</v>
      </c>
      <c r="E1184" t="s">
        <v>2390</v>
      </c>
      <c r="F1184" t="s">
        <v>44</v>
      </c>
      <c r="G1184" t="s">
        <v>84</v>
      </c>
      <c r="H1184">
        <v>2.2999999999999998</v>
      </c>
      <c r="I1184">
        <v>503.61</v>
      </c>
      <c r="J1184">
        <v>1520</v>
      </c>
      <c r="K1184" t="s">
        <v>2391</v>
      </c>
      <c r="L1184" t="s">
        <v>2392</v>
      </c>
      <c r="M1184" t="s">
        <v>2469</v>
      </c>
      <c r="N1184" t="s">
        <v>1984</v>
      </c>
    </row>
    <row r="1185" spans="1:14" x14ac:dyDescent="0.25">
      <c r="A1185">
        <v>1184</v>
      </c>
      <c r="B1185" t="s">
        <v>1985</v>
      </c>
      <c r="C1185" t="s">
        <v>2472</v>
      </c>
      <c r="D1185" t="s">
        <v>748</v>
      </c>
      <c r="E1185" t="s">
        <v>2390</v>
      </c>
      <c r="F1185" t="s">
        <v>44</v>
      </c>
      <c r="G1185" t="s">
        <v>84</v>
      </c>
      <c r="H1185">
        <v>2.4</v>
      </c>
      <c r="I1185">
        <v>409.28</v>
      </c>
      <c r="J1185">
        <v>890</v>
      </c>
      <c r="K1185" t="s">
        <v>2391</v>
      </c>
      <c r="L1185" t="s">
        <v>2392</v>
      </c>
      <c r="M1185" t="s">
        <v>2471</v>
      </c>
      <c r="N1185" t="s">
        <v>1984</v>
      </c>
    </row>
    <row r="1186" spans="1:14" x14ac:dyDescent="0.25">
      <c r="A1186">
        <v>1185</v>
      </c>
      <c r="B1186" t="s">
        <v>1985</v>
      </c>
      <c r="C1186" t="s">
        <v>2474</v>
      </c>
      <c r="D1186" t="s">
        <v>748</v>
      </c>
      <c r="E1186" t="s">
        <v>2390</v>
      </c>
      <c r="F1186" t="s">
        <v>64</v>
      </c>
      <c r="G1186" t="s">
        <v>84</v>
      </c>
      <c r="H1186">
        <v>1.7</v>
      </c>
      <c r="I1186">
        <v>404.68</v>
      </c>
      <c r="J1186">
        <v>880</v>
      </c>
      <c r="K1186" t="s">
        <v>2391</v>
      </c>
      <c r="L1186" t="s">
        <v>2392</v>
      </c>
      <c r="M1186" t="s">
        <v>2473</v>
      </c>
      <c r="N1186" t="s">
        <v>1984</v>
      </c>
    </row>
    <row r="1187" spans="1:14" x14ac:dyDescent="0.25">
      <c r="A1187">
        <v>1186</v>
      </c>
      <c r="B1187" t="s">
        <v>1985</v>
      </c>
      <c r="C1187" t="s">
        <v>2476</v>
      </c>
      <c r="D1187" t="s">
        <v>748</v>
      </c>
      <c r="E1187" t="s">
        <v>2390</v>
      </c>
      <c r="F1187" t="s">
        <v>64</v>
      </c>
      <c r="G1187" t="s">
        <v>84</v>
      </c>
      <c r="H1187">
        <v>2.4</v>
      </c>
      <c r="I1187">
        <v>395.48</v>
      </c>
      <c r="J1187">
        <v>860</v>
      </c>
      <c r="K1187" t="s">
        <v>2391</v>
      </c>
      <c r="L1187" t="s">
        <v>2392</v>
      </c>
      <c r="M1187" t="s">
        <v>2475</v>
      </c>
      <c r="N1187" t="s">
        <v>1984</v>
      </c>
    </row>
    <row r="1188" spans="1:14" x14ac:dyDescent="0.25">
      <c r="A1188">
        <v>1187</v>
      </c>
      <c r="B1188" t="s">
        <v>1985</v>
      </c>
      <c r="C1188" t="s">
        <v>2478</v>
      </c>
      <c r="D1188" t="s">
        <v>748</v>
      </c>
      <c r="E1188" t="s">
        <v>2390</v>
      </c>
      <c r="F1188" t="s">
        <v>64</v>
      </c>
      <c r="G1188" t="s">
        <v>84</v>
      </c>
      <c r="H1188">
        <v>1.5</v>
      </c>
      <c r="I1188">
        <v>390.88</v>
      </c>
      <c r="J1188">
        <v>850</v>
      </c>
      <c r="K1188" t="s">
        <v>2391</v>
      </c>
      <c r="L1188" t="s">
        <v>2392</v>
      </c>
      <c r="M1188" t="s">
        <v>2477</v>
      </c>
      <c r="N1188" t="s">
        <v>1984</v>
      </c>
    </row>
    <row r="1189" spans="1:14" x14ac:dyDescent="0.25">
      <c r="A1189">
        <v>1188</v>
      </c>
      <c r="B1189" t="s">
        <v>1985</v>
      </c>
      <c r="C1189" t="s">
        <v>2480</v>
      </c>
      <c r="D1189" t="s">
        <v>748</v>
      </c>
      <c r="E1189" t="s">
        <v>2390</v>
      </c>
      <c r="F1189" t="s">
        <v>64</v>
      </c>
      <c r="G1189" t="s">
        <v>84</v>
      </c>
      <c r="H1189">
        <v>2.9</v>
      </c>
      <c r="I1189">
        <v>91.77</v>
      </c>
      <c r="J1189">
        <v>180</v>
      </c>
      <c r="K1189" t="s">
        <v>2391</v>
      </c>
      <c r="L1189" t="s">
        <v>2392</v>
      </c>
      <c r="M1189" t="s">
        <v>2479</v>
      </c>
      <c r="N1189" t="s">
        <v>1984</v>
      </c>
    </row>
    <row r="1190" spans="1:14" x14ac:dyDescent="0.25">
      <c r="A1190">
        <v>1189</v>
      </c>
      <c r="B1190" t="s">
        <v>1985</v>
      </c>
      <c r="C1190" t="s">
        <v>2482</v>
      </c>
      <c r="D1190" t="s">
        <v>748</v>
      </c>
      <c r="E1190" t="s">
        <v>2390</v>
      </c>
      <c r="F1190" t="s">
        <v>64</v>
      </c>
      <c r="G1190" t="s">
        <v>84</v>
      </c>
      <c r="H1190">
        <v>1.8</v>
      </c>
      <c r="I1190">
        <v>86.67</v>
      </c>
      <c r="J1190">
        <v>170</v>
      </c>
      <c r="K1190" t="s">
        <v>2391</v>
      </c>
      <c r="L1190" t="s">
        <v>2392</v>
      </c>
      <c r="M1190" t="s">
        <v>2481</v>
      </c>
      <c r="N1190" t="s">
        <v>1984</v>
      </c>
    </row>
    <row r="1191" spans="1:14" x14ac:dyDescent="0.25">
      <c r="A1191">
        <v>1190</v>
      </c>
      <c r="B1191" t="s">
        <v>1985</v>
      </c>
      <c r="C1191" t="s">
        <v>2484</v>
      </c>
      <c r="D1191" t="s">
        <v>748</v>
      </c>
      <c r="E1191" t="s">
        <v>2390</v>
      </c>
      <c r="F1191" t="s">
        <v>64</v>
      </c>
      <c r="G1191" t="s">
        <v>84</v>
      </c>
      <c r="H1191">
        <v>2</v>
      </c>
      <c r="I1191">
        <v>84.12</v>
      </c>
      <c r="J1191">
        <v>165</v>
      </c>
      <c r="K1191" t="s">
        <v>2391</v>
      </c>
      <c r="L1191" t="s">
        <v>2392</v>
      </c>
      <c r="M1191" t="s">
        <v>2483</v>
      </c>
      <c r="N1191" t="s">
        <v>1984</v>
      </c>
    </row>
    <row r="1192" spans="1:14" x14ac:dyDescent="0.25">
      <c r="A1192">
        <v>1191</v>
      </c>
      <c r="B1192" t="s">
        <v>1985</v>
      </c>
      <c r="C1192" t="s">
        <v>2486</v>
      </c>
      <c r="D1192" t="s">
        <v>748</v>
      </c>
      <c r="E1192" t="s">
        <v>2390</v>
      </c>
      <c r="F1192" t="s">
        <v>64</v>
      </c>
      <c r="G1192" t="s">
        <v>84</v>
      </c>
      <c r="H1192">
        <v>2.2999999999999998</v>
      </c>
      <c r="I1192">
        <v>81.569999999999993</v>
      </c>
      <c r="J1192">
        <v>160</v>
      </c>
      <c r="K1192" t="s">
        <v>2391</v>
      </c>
      <c r="L1192" t="s">
        <v>2392</v>
      </c>
      <c r="M1192" t="s">
        <v>2485</v>
      </c>
      <c r="N1192" t="s">
        <v>1984</v>
      </c>
    </row>
    <row r="1193" spans="1:14" x14ac:dyDescent="0.25">
      <c r="A1193">
        <v>1192</v>
      </c>
      <c r="B1193" t="s">
        <v>1985</v>
      </c>
      <c r="C1193" t="s">
        <v>2488</v>
      </c>
      <c r="D1193" t="s">
        <v>748</v>
      </c>
      <c r="E1193" t="s">
        <v>2390</v>
      </c>
      <c r="F1193" t="s">
        <v>1430</v>
      </c>
      <c r="G1193" t="s">
        <v>84</v>
      </c>
      <c r="H1193">
        <v>2.4</v>
      </c>
      <c r="I1193">
        <v>275.92</v>
      </c>
      <c r="J1193">
        <v>600</v>
      </c>
      <c r="K1193" t="s">
        <v>2391</v>
      </c>
      <c r="L1193" t="s">
        <v>2392</v>
      </c>
      <c r="M1193" t="s">
        <v>2487</v>
      </c>
      <c r="N1193" t="s">
        <v>1984</v>
      </c>
    </row>
    <row r="1194" spans="1:14" x14ac:dyDescent="0.25">
      <c r="A1194">
        <v>1193</v>
      </c>
      <c r="B1194" t="s">
        <v>1985</v>
      </c>
      <c r="C1194" t="s">
        <v>2490</v>
      </c>
      <c r="D1194" t="s">
        <v>748</v>
      </c>
      <c r="E1194" t="s">
        <v>2390</v>
      </c>
      <c r="F1194" t="s">
        <v>1430</v>
      </c>
      <c r="G1194" t="s">
        <v>84</v>
      </c>
      <c r="H1194">
        <v>1.7</v>
      </c>
      <c r="I1194">
        <v>260.27999999999997</v>
      </c>
      <c r="J1194">
        <v>566</v>
      </c>
      <c r="K1194" t="s">
        <v>2391</v>
      </c>
      <c r="L1194" t="s">
        <v>2392</v>
      </c>
      <c r="M1194" t="s">
        <v>2489</v>
      </c>
      <c r="N1194" t="s">
        <v>1984</v>
      </c>
    </row>
    <row r="1195" spans="1:14" x14ac:dyDescent="0.25">
      <c r="A1195">
        <v>1194</v>
      </c>
      <c r="B1195" t="s">
        <v>1985</v>
      </c>
      <c r="C1195" t="s">
        <v>2492</v>
      </c>
      <c r="D1195" t="s">
        <v>748</v>
      </c>
      <c r="E1195" t="s">
        <v>2390</v>
      </c>
      <c r="F1195" t="s">
        <v>1430</v>
      </c>
      <c r="G1195" t="s">
        <v>84</v>
      </c>
      <c r="H1195">
        <v>2.5</v>
      </c>
      <c r="I1195">
        <v>291.08999999999997</v>
      </c>
      <c r="J1195">
        <v>633</v>
      </c>
      <c r="K1195" t="s">
        <v>2391</v>
      </c>
      <c r="L1195" t="s">
        <v>2392</v>
      </c>
      <c r="M1195" t="s">
        <v>2491</v>
      </c>
      <c r="N1195" t="s">
        <v>1984</v>
      </c>
    </row>
    <row r="1196" spans="1:14" x14ac:dyDescent="0.25">
      <c r="A1196">
        <v>1195</v>
      </c>
      <c r="B1196" t="s">
        <v>1985</v>
      </c>
      <c r="C1196" t="s">
        <v>2494</v>
      </c>
      <c r="D1196" t="s">
        <v>748</v>
      </c>
      <c r="E1196" t="s">
        <v>2390</v>
      </c>
      <c r="F1196" t="s">
        <v>1430</v>
      </c>
      <c r="G1196" t="s">
        <v>84</v>
      </c>
      <c r="H1196">
        <v>1.8</v>
      </c>
      <c r="I1196">
        <v>301.20999999999998</v>
      </c>
      <c r="J1196">
        <v>655</v>
      </c>
      <c r="K1196" t="s">
        <v>2391</v>
      </c>
      <c r="L1196" t="s">
        <v>2392</v>
      </c>
      <c r="M1196" t="s">
        <v>2493</v>
      </c>
      <c r="N1196" t="s">
        <v>1984</v>
      </c>
    </row>
    <row r="1197" spans="1:14" x14ac:dyDescent="0.25">
      <c r="A1197">
        <v>1196</v>
      </c>
      <c r="B1197" t="s">
        <v>1985</v>
      </c>
      <c r="C1197" t="s">
        <v>2496</v>
      </c>
      <c r="D1197" t="s">
        <v>748</v>
      </c>
      <c r="E1197" t="s">
        <v>2390</v>
      </c>
      <c r="F1197" t="s">
        <v>1430</v>
      </c>
      <c r="G1197" t="s">
        <v>84</v>
      </c>
      <c r="H1197">
        <v>2</v>
      </c>
      <c r="I1197">
        <v>215.15</v>
      </c>
      <c r="J1197">
        <v>422</v>
      </c>
      <c r="K1197" t="s">
        <v>2391</v>
      </c>
      <c r="L1197" t="s">
        <v>2392</v>
      </c>
      <c r="M1197" t="s">
        <v>2495</v>
      </c>
      <c r="N1197" t="s">
        <v>1984</v>
      </c>
    </row>
    <row r="1198" spans="1:14" x14ac:dyDescent="0.25">
      <c r="A1198">
        <v>1197</v>
      </c>
      <c r="B1198" t="s">
        <v>1985</v>
      </c>
      <c r="C1198" t="s">
        <v>2498</v>
      </c>
      <c r="D1198" t="s">
        <v>748</v>
      </c>
      <c r="E1198" t="s">
        <v>2390</v>
      </c>
      <c r="F1198" t="s">
        <v>1430</v>
      </c>
      <c r="G1198" t="s">
        <v>84</v>
      </c>
      <c r="H1198">
        <v>2.2999999999999998</v>
      </c>
      <c r="I1198">
        <v>220.25</v>
      </c>
      <c r="J1198">
        <v>432</v>
      </c>
      <c r="K1198" t="s">
        <v>2391</v>
      </c>
      <c r="L1198" t="s">
        <v>2392</v>
      </c>
      <c r="M1198" t="s">
        <v>2497</v>
      </c>
      <c r="N1198" t="s">
        <v>1984</v>
      </c>
    </row>
    <row r="1199" spans="1:14" x14ac:dyDescent="0.25">
      <c r="A1199">
        <v>1198</v>
      </c>
      <c r="B1199" t="s">
        <v>1985</v>
      </c>
      <c r="C1199" t="s">
        <v>2500</v>
      </c>
      <c r="D1199" t="s">
        <v>748</v>
      </c>
      <c r="E1199" t="s">
        <v>2390</v>
      </c>
      <c r="F1199" t="s">
        <v>1430</v>
      </c>
      <c r="G1199" t="s">
        <v>84</v>
      </c>
      <c r="H1199">
        <v>2.5</v>
      </c>
      <c r="I1199">
        <v>209.54</v>
      </c>
      <c r="J1199">
        <v>411</v>
      </c>
      <c r="K1199" t="s">
        <v>2391</v>
      </c>
      <c r="L1199" t="s">
        <v>2392</v>
      </c>
      <c r="M1199" t="s">
        <v>2499</v>
      </c>
      <c r="N1199" t="s">
        <v>1984</v>
      </c>
    </row>
    <row r="1200" spans="1:14" x14ac:dyDescent="0.25">
      <c r="A1200">
        <v>1199</v>
      </c>
      <c r="B1200" t="s">
        <v>1985</v>
      </c>
      <c r="C1200" t="s">
        <v>2502</v>
      </c>
      <c r="D1200" t="s">
        <v>748</v>
      </c>
      <c r="E1200" t="s">
        <v>2390</v>
      </c>
      <c r="F1200" t="s">
        <v>1430</v>
      </c>
      <c r="G1200" t="s">
        <v>84</v>
      </c>
      <c r="H1200">
        <v>2.2000000000000002</v>
      </c>
      <c r="I1200">
        <v>209.03</v>
      </c>
      <c r="J1200">
        <v>410</v>
      </c>
      <c r="K1200" t="s">
        <v>2391</v>
      </c>
      <c r="L1200" t="s">
        <v>2392</v>
      </c>
      <c r="M1200" t="s">
        <v>2501</v>
      </c>
      <c r="N1200" t="s">
        <v>1984</v>
      </c>
    </row>
    <row r="1201" spans="1:14" x14ac:dyDescent="0.25">
      <c r="A1201">
        <v>1200</v>
      </c>
      <c r="B1201" t="s">
        <v>1985</v>
      </c>
      <c r="C1201" t="s">
        <v>2504</v>
      </c>
      <c r="D1201" t="s">
        <v>748</v>
      </c>
      <c r="E1201" t="s">
        <v>2390</v>
      </c>
      <c r="F1201" t="s">
        <v>1430</v>
      </c>
      <c r="G1201" t="s">
        <v>84</v>
      </c>
      <c r="H1201">
        <v>1.5</v>
      </c>
      <c r="I1201">
        <v>331.32</v>
      </c>
      <c r="J1201">
        <v>1000</v>
      </c>
      <c r="K1201" t="s">
        <v>2391</v>
      </c>
      <c r="L1201" t="s">
        <v>2392</v>
      </c>
      <c r="M1201" t="s">
        <v>2503</v>
      </c>
      <c r="N1201" t="s">
        <v>1984</v>
      </c>
    </row>
    <row r="1202" spans="1:14" x14ac:dyDescent="0.25">
      <c r="A1202">
        <v>1201</v>
      </c>
      <c r="B1202" t="s">
        <v>1985</v>
      </c>
      <c r="C1202" t="s">
        <v>2506</v>
      </c>
      <c r="D1202" t="s">
        <v>748</v>
      </c>
      <c r="E1202" t="s">
        <v>2390</v>
      </c>
      <c r="F1202" t="s">
        <v>1430</v>
      </c>
      <c r="G1202" t="s">
        <v>84</v>
      </c>
      <c r="H1202">
        <v>2.9</v>
      </c>
      <c r="I1202">
        <v>330.99</v>
      </c>
      <c r="J1202">
        <v>999</v>
      </c>
      <c r="K1202" t="s">
        <v>2391</v>
      </c>
      <c r="L1202" t="s">
        <v>2392</v>
      </c>
      <c r="M1202" t="s">
        <v>2505</v>
      </c>
      <c r="N1202" t="s">
        <v>1984</v>
      </c>
    </row>
    <row r="1203" spans="1:14" x14ac:dyDescent="0.25">
      <c r="A1203">
        <v>1202</v>
      </c>
      <c r="B1203" t="s">
        <v>1985</v>
      </c>
      <c r="C1203" t="s">
        <v>2508</v>
      </c>
      <c r="D1203" t="s">
        <v>748</v>
      </c>
      <c r="E1203" t="s">
        <v>2390</v>
      </c>
      <c r="F1203" t="s">
        <v>1430</v>
      </c>
      <c r="G1203" t="s">
        <v>84</v>
      </c>
      <c r="H1203">
        <v>1.8</v>
      </c>
      <c r="I1203">
        <v>330.66</v>
      </c>
      <c r="J1203">
        <v>998</v>
      </c>
      <c r="K1203" t="s">
        <v>2391</v>
      </c>
      <c r="L1203" t="s">
        <v>2392</v>
      </c>
      <c r="M1203" t="s">
        <v>2507</v>
      </c>
      <c r="N1203" t="s">
        <v>1984</v>
      </c>
    </row>
    <row r="1204" spans="1:14" x14ac:dyDescent="0.25">
      <c r="A1204">
        <v>1203</v>
      </c>
      <c r="B1204" t="s">
        <v>1985</v>
      </c>
      <c r="C1204" t="s">
        <v>2510</v>
      </c>
      <c r="D1204" t="s">
        <v>748</v>
      </c>
      <c r="E1204" t="s">
        <v>2390</v>
      </c>
      <c r="F1204" t="s">
        <v>1430</v>
      </c>
      <c r="G1204" t="s">
        <v>84</v>
      </c>
      <c r="H1204">
        <v>2</v>
      </c>
      <c r="I1204">
        <v>324.69</v>
      </c>
      <c r="J1204">
        <v>980</v>
      </c>
      <c r="K1204" t="s">
        <v>2391</v>
      </c>
      <c r="L1204" t="s">
        <v>2392</v>
      </c>
      <c r="M1204" t="s">
        <v>2509</v>
      </c>
      <c r="N1204" t="s">
        <v>1984</v>
      </c>
    </row>
    <row r="1205" spans="1:14" x14ac:dyDescent="0.25">
      <c r="A1205">
        <v>1204</v>
      </c>
      <c r="B1205" t="s">
        <v>1985</v>
      </c>
      <c r="C1205" t="s">
        <v>2512</v>
      </c>
      <c r="D1205" t="s">
        <v>748</v>
      </c>
      <c r="E1205" t="s">
        <v>2390</v>
      </c>
      <c r="F1205" t="s">
        <v>1430</v>
      </c>
      <c r="G1205" t="s">
        <v>84</v>
      </c>
      <c r="H1205">
        <v>2.2999999999999998</v>
      </c>
      <c r="I1205">
        <v>530.11</v>
      </c>
      <c r="J1205">
        <v>1600</v>
      </c>
      <c r="K1205" t="s">
        <v>2391</v>
      </c>
      <c r="L1205" t="s">
        <v>2392</v>
      </c>
      <c r="M1205" t="s">
        <v>2511</v>
      </c>
      <c r="N1205" t="s">
        <v>1984</v>
      </c>
    </row>
    <row r="1206" spans="1:14" x14ac:dyDescent="0.25">
      <c r="A1206">
        <v>1205</v>
      </c>
      <c r="B1206" t="s">
        <v>1985</v>
      </c>
      <c r="C1206" t="s">
        <v>2514</v>
      </c>
      <c r="D1206" t="s">
        <v>748</v>
      </c>
      <c r="E1206" t="s">
        <v>2390</v>
      </c>
      <c r="F1206" t="s">
        <v>1430</v>
      </c>
      <c r="G1206" t="s">
        <v>84</v>
      </c>
      <c r="H1206">
        <v>2.4</v>
      </c>
      <c r="I1206">
        <v>523.49</v>
      </c>
      <c r="J1206">
        <v>1580</v>
      </c>
      <c r="K1206" t="s">
        <v>2391</v>
      </c>
      <c r="L1206" t="s">
        <v>2392</v>
      </c>
      <c r="M1206" t="s">
        <v>2513</v>
      </c>
      <c r="N1206" t="s">
        <v>1984</v>
      </c>
    </row>
    <row r="1207" spans="1:14" x14ac:dyDescent="0.25">
      <c r="A1207">
        <v>1206</v>
      </c>
      <c r="B1207" t="s">
        <v>1985</v>
      </c>
      <c r="C1207" t="s">
        <v>2516</v>
      </c>
      <c r="D1207" t="s">
        <v>748</v>
      </c>
      <c r="E1207" t="s">
        <v>2390</v>
      </c>
      <c r="F1207" t="s">
        <v>1430</v>
      </c>
      <c r="G1207" t="s">
        <v>84</v>
      </c>
      <c r="H1207">
        <v>1.7</v>
      </c>
      <c r="I1207">
        <v>516.86</v>
      </c>
      <c r="J1207">
        <v>1560</v>
      </c>
      <c r="K1207" t="s">
        <v>2391</v>
      </c>
      <c r="L1207" t="s">
        <v>2392</v>
      </c>
      <c r="M1207" t="s">
        <v>2515</v>
      </c>
      <c r="N1207" t="s">
        <v>1984</v>
      </c>
    </row>
    <row r="1208" spans="1:14" x14ac:dyDescent="0.25">
      <c r="A1208">
        <v>1207</v>
      </c>
      <c r="B1208" t="s">
        <v>1985</v>
      </c>
      <c r="C1208" t="s">
        <v>2518</v>
      </c>
      <c r="D1208" t="s">
        <v>748</v>
      </c>
      <c r="E1208" t="s">
        <v>2390</v>
      </c>
      <c r="F1208" t="s">
        <v>1430</v>
      </c>
      <c r="G1208" t="s">
        <v>84</v>
      </c>
      <c r="H1208">
        <v>2.4</v>
      </c>
      <c r="I1208">
        <v>503.61</v>
      </c>
      <c r="J1208">
        <v>1520</v>
      </c>
      <c r="K1208" t="s">
        <v>2391</v>
      </c>
      <c r="L1208" t="s">
        <v>2392</v>
      </c>
      <c r="M1208" t="s">
        <v>2517</v>
      </c>
      <c r="N1208" t="s">
        <v>1984</v>
      </c>
    </row>
    <row r="1209" spans="1:14" x14ac:dyDescent="0.25">
      <c r="A1209">
        <v>1208</v>
      </c>
      <c r="B1209" t="s">
        <v>1985</v>
      </c>
      <c r="C1209" t="s">
        <v>2520</v>
      </c>
      <c r="D1209" t="s">
        <v>748</v>
      </c>
      <c r="E1209" t="s">
        <v>2390</v>
      </c>
      <c r="F1209" t="s">
        <v>1430</v>
      </c>
      <c r="G1209" t="s">
        <v>84</v>
      </c>
      <c r="H1209">
        <v>1.5</v>
      </c>
      <c r="I1209">
        <v>409.28</v>
      </c>
      <c r="J1209">
        <v>890</v>
      </c>
      <c r="K1209" t="s">
        <v>2391</v>
      </c>
      <c r="L1209" t="s">
        <v>2392</v>
      </c>
      <c r="M1209" t="s">
        <v>2519</v>
      </c>
      <c r="N1209" t="s">
        <v>1984</v>
      </c>
    </row>
    <row r="1210" spans="1:14" x14ac:dyDescent="0.25">
      <c r="A1210">
        <v>1209</v>
      </c>
      <c r="B1210" t="s">
        <v>1985</v>
      </c>
      <c r="C1210" t="s">
        <v>2522</v>
      </c>
      <c r="D1210" t="s">
        <v>748</v>
      </c>
      <c r="E1210" t="s">
        <v>2390</v>
      </c>
      <c r="F1210" t="s">
        <v>1430</v>
      </c>
      <c r="G1210" t="s">
        <v>84</v>
      </c>
      <c r="H1210">
        <v>2.9</v>
      </c>
      <c r="I1210">
        <v>404.68</v>
      </c>
      <c r="J1210">
        <v>880</v>
      </c>
      <c r="K1210" t="s">
        <v>2391</v>
      </c>
      <c r="L1210" t="s">
        <v>2392</v>
      </c>
      <c r="M1210" t="s">
        <v>2521</v>
      </c>
      <c r="N1210" t="s">
        <v>1984</v>
      </c>
    </row>
    <row r="1211" spans="1:14" x14ac:dyDescent="0.25">
      <c r="A1211">
        <v>1210</v>
      </c>
      <c r="B1211" t="s">
        <v>1985</v>
      </c>
      <c r="C1211" t="s">
        <v>2524</v>
      </c>
      <c r="D1211" t="s">
        <v>748</v>
      </c>
      <c r="E1211" t="s">
        <v>2390</v>
      </c>
      <c r="F1211" t="s">
        <v>1430</v>
      </c>
      <c r="G1211" t="s">
        <v>84</v>
      </c>
      <c r="H1211">
        <v>1.8</v>
      </c>
      <c r="I1211">
        <v>395.48</v>
      </c>
      <c r="J1211">
        <v>860</v>
      </c>
      <c r="K1211" t="s">
        <v>2391</v>
      </c>
      <c r="L1211" t="s">
        <v>2392</v>
      </c>
      <c r="M1211" t="s">
        <v>2523</v>
      </c>
      <c r="N1211" t="s">
        <v>1984</v>
      </c>
    </row>
    <row r="1212" spans="1:14" x14ac:dyDescent="0.25">
      <c r="A1212">
        <v>1211</v>
      </c>
      <c r="B1212" t="s">
        <v>1985</v>
      </c>
      <c r="C1212" t="s">
        <v>2526</v>
      </c>
      <c r="D1212" t="s">
        <v>748</v>
      </c>
      <c r="E1212" t="s">
        <v>2390</v>
      </c>
      <c r="F1212" t="s">
        <v>1430</v>
      </c>
      <c r="G1212" t="s">
        <v>84</v>
      </c>
      <c r="H1212">
        <v>2</v>
      </c>
      <c r="I1212">
        <v>390.88</v>
      </c>
      <c r="J1212">
        <v>850</v>
      </c>
      <c r="K1212" t="s">
        <v>2391</v>
      </c>
      <c r="L1212" t="s">
        <v>2392</v>
      </c>
      <c r="M1212" t="s">
        <v>2525</v>
      </c>
      <c r="N1212" t="s">
        <v>1984</v>
      </c>
    </row>
    <row r="1213" spans="1:14" x14ac:dyDescent="0.25">
      <c r="A1213">
        <v>1212</v>
      </c>
      <c r="B1213" t="s">
        <v>1985</v>
      </c>
      <c r="C1213" t="s">
        <v>2528</v>
      </c>
      <c r="D1213" t="s">
        <v>748</v>
      </c>
      <c r="E1213" t="s">
        <v>2390</v>
      </c>
      <c r="F1213" t="s">
        <v>1430</v>
      </c>
      <c r="G1213" t="s">
        <v>84</v>
      </c>
      <c r="H1213">
        <v>2.2999999999999998</v>
      </c>
      <c r="I1213">
        <v>91.77</v>
      </c>
      <c r="J1213">
        <v>180</v>
      </c>
      <c r="K1213" t="s">
        <v>2391</v>
      </c>
      <c r="L1213" t="s">
        <v>2392</v>
      </c>
      <c r="M1213" t="s">
        <v>2527</v>
      </c>
      <c r="N1213" t="s">
        <v>1984</v>
      </c>
    </row>
    <row r="1214" spans="1:14" x14ac:dyDescent="0.25">
      <c r="A1214">
        <v>1213</v>
      </c>
      <c r="B1214" t="s">
        <v>1985</v>
      </c>
      <c r="C1214" t="s">
        <v>2530</v>
      </c>
      <c r="D1214" t="s">
        <v>748</v>
      </c>
      <c r="E1214" t="s">
        <v>2390</v>
      </c>
      <c r="F1214" t="s">
        <v>1430</v>
      </c>
      <c r="G1214" t="s">
        <v>84</v>
      </c>
      <c r="H1214">
        <v>2.4</v>
      </c>
      <c r="I1214">
        <v>86.67</v>
      </c>
      <c r="J1214">
        <v>170</v>
      </c>
      <c r="K1214" t="s">
        <v>2391</v>
      </c>
      <c r="L1214" t="s">
        <v>2392</v>
      </c>
      <c r="M1214" t="s">
        <v>2529</v>
      </c>
      <c r="N1214" t="s">
        <v>1984</v>
      </c>
    </row>
    <row r="1215" spans="1:14" x14ac:dyDescent="0.25">
      <c r="A1215">
        <v>1214</v>
      </c>
      <c r="B1215" t="s">
        <v>1985</v>
      </c>
      <c r="C1215" t="s">
        <v>2532</v>
      </c>
      <c r="D1215" t="s">
        <v>748</v>
      </c>
      <c r="E1215" t="s">
        <v>2390</v>
      </c>
      <c r="F1215" t="s">
        <v>1430</v>
      </c>
      <c r="G1215" t="s">
        <v>84</v>
      </c>
      <c r="H1215">
        <v>1.7</v>
      </c>
      <c r="I1215">
        <v>84.12</v>
      </c>
      <c r="J1215">
        <v>165</v>
      </c>
      <c r="K1215" t="s">
        <v>2391</v>
      </c>
      <c r="L1215" t="s">
        <v>2392</v>
      </c>
      <c r="M1215" t="s">
        <v>2531</v>
      </c>
      <c r="N1215" t="s">
        <v>1984</v>
      </c>
    </row>
    <row r="1216" spans="1:14" x14ac:dyDescent="0.25">
      <c r="A1216">
        <v>1215</v>
      </c>
      <c r="B1216" t="s">
        <v>1985</v>
      </c>
      <c r="C1216" t="s">
        <v>2534</v>
      </c>
      <c r="D1216" t="s">
        <v>748</v>
      </c>
      <c r="E1216" t="s">
        <v>2390</v>
      </c>
      <c r="F1216" t="s">
        <v>1430</v>
      </c>
      <c r="G1216" t="s">
        <v>84</v>
      </c>
      <c r="H1216">
        <v>2.5</v>
      </c>
      <c r="I1216">
        <v>81.569999999999993</v>
      </c>
      <c r="J1216">
        <v>160</v>
      </c>
      <c r="K1216" t="s">
        <v>2391</v>
      </c>
      <c r="L1216" t="s">
        <v>2392</v>
      </c>
      <c r="M1216" t="s">
        <v>2533</v>
      </c>
      <c r="N1216" t="s">
        <v>1984</v>
      </c>
    </row>
    <row r="1217" spans="1:14" x14ac:dyDescent="0.25">
      <c r="A1217">
        <v>1216</v>
      </c>
      <c r="B1217" t="s">
        <v>1985</v>
      </c>
      <c r="C1217" t="s">
        <v>2536</v>
      </c>
      <c r="D1217" t="s">
        <v>748</v>
      </c>
      <c r="E1217" t="s">
        <v>749</v>
      </c>
      <c r="F1217" t="s">
        <v>52</v>
      </c>
      <c r="G1217" t="s">
        <v>84</v>
      </c>
      <c r="H1217">
        <v>1.8</v>
      </c>
      <c r="I1217">
        <v>285.12</v>
      </c>
      <c r="J1217">
        <v>620</v>
      </c>
      <c r="K1217" t="s">
        <v>2391</v>
      </c>
      <c r="L1217" t="s">
        <v>2392</v>
      </c>
      <c r="M1217" t="s">
        <v>2535</v>
      </c>
      <c r="N1217" t="s">
        <v>1984</v>
      </c>
    </row>
    <row r="1218" spans="1:14" x14ac:dyDescent="0.25">
      <c r="A1218">
        <v>1217</v>
      </c>
      <c r="B1218" t="s">
        <v>1985</v>
      </c>
      <c r="C1218" t="s">
        <v>2538</v>
      </c>
      <c r="D1218" t="s">
        <v>748</v>
      </c>
      <c r="E1218" t="s">
        <v>749</v>
      </c>
      <c r="F1218" t="s">
        <v>52</v>
      </c>
      <c r="G1218" t="s">
        <v>84</v>
      </c>
      <c r="H1218">
        <v>2</v>
      </c>
      <c r="I1218">
        <v>255.68</v>
      </c>
      <c r="J1218">
        <v>556</v>
      </c>
      <c r="K1218" t="s">
        <v>2391</v>
      </c>
      <c r="L1218" t="s">
        <v>2392</v>
      </c>
      <c r="M1218" t="s">
        <v>2537</v>
      </c>
      <c r="N1218" t="s">
        <v>1984</v>
      </c>
    </row>
    <row r="1219" spans="1:14" x14ac:dyDescent="0.25">
      <c r="A1219">
        <v>1218</v>
      </c>
      <c r="B1219" t="s">
        <v>1985</v>
      </c>
      <c r="C1219" t="s">
        <v>2540</v>
      </c>
      <c r="D1219" t="s">
        <v>748</v>
      </c>
      <c r="E1219" t="s">
        <v>749</v>
      </c>
      <c r="F1219" t="s">
        <v>52</v>
      </c>
      <c r="G1219" t="s">
        <v>84</v>
      </c>
      <c r="H1219">
        <v>2.2999999999999998</v>
      </c>
      <c r="I1219">
        <v>293.39</v>
      </c>
      <c r="J1219">
        <v>638</v>
      </c>
      <c r="K1219" t="s">
        <v>2391</v>
      </c>
      <c r="L1219" t="s">
        <v>2392</v>
      </c>
      <c r="M1219" t="s">
        <v>2539</v>
      </c>
      <c r="N1219" t="s">
        <v>1984</v>
      </c>
    </row>
    <row r="1220" spans="1:14" x14ac:dyDescent="0.25">
      <c r="A1220">
        <v>1219</v>
      </c>
      <c r="B1220" t="s">
        <v>1985</v>
      </c>
      <c r="C1220" t="s">
        <v>2542</v>
      </c>
      <c r="D1220" t="s">
        <v>748</v>
      </c>
      <c r="E1220" t="s">
        <v>749</v>
      </c>
      <c r="F1220" t="s">
        <v>41</v>
      </c>
      <c r="G1220" t="s">
        <v>84</v>
      </c>
      <c r="H1220">
        <v>2.5</v>
      </c>
      <c r="I1220">
        <v>305.81</v>
      </c>
      <c r="J1220">
        <v>665</v>
      </c>
      <c r="K1220" t="s">
        <v>2391</v>
      </c>
      <c r="L1220" t="s">
        <v>2392</v>
      </c>
      <c r="M1220" t="s">
        <v>2541</v>
      </c>
      <c r="N1220" t="s">
        <v>1984</v>
      </c>
    </row>
    <row r="1221" spans="1:14" x14ac:dyDescent="0.25">
      <c r="A1221">
        <v>1220</v>
      </c>
      <c r="B1221" t="s">
        <v>1985</v>
      </c>
      <c r="C1221" t="s">
        <v>2544</v>
      </c>
      <c r="D1221" t="s">
        <v>748</v>
      </c>
      <c r="E1221" t="s">
        <v>749</v>
      </c>
      <c r="F1221" t="s">
        <v>52</v>
      </c>
      <c r="G1221" t="s">
        <v>84</v>
      </c>
      <c r="H1221">
        <v>2.2000000000000002</v>
      </c>
      <c r="I1221">
        <v>230.44</v>
      </c>
      <c r="J1221">
        <v>452</v>
      </c>
      <c r="K1221" t="s">
        <v>2391</v>
      </c>
      <c r="L1221" t="s">
        <v>2392</v>
      </c>
      <c r="M1221" t="s">
        <v>2543</v>
      </c>
      <c r="N1221" t="s">
        <v>1984</v>
      </c>
    </row>
    <row r="1222" spans="1:14" x14ac:dyDescent="0.25">
      <c r="A1222">
        <v>1221</v>
      </c>
      <c r="B1222" t="s">
        <v>1985</v>
      </c>
      <c r="C1222" t="s">
        <v>2546</v>
      </c>
      <c r="D1222" t="s">
        <v>748</v>
      </c>
      <c r="E1222" t="s">
        <v>749</v>
      </c>
      <c r="F1222" t="s">
        <v>52</v>
      </c>
      <c r="G1222" t="s">
        <v>84</v>
      </c>
      <c r="H1222">
        <v>1.5</v>
      </c>
      <c r="I1222">
        <v>245.74</v>
      </c>
      <c r="J1222">
        <v>482</v>
      </c>
      <c r="K1222" t="s">
        <v>2391</v>
      </c>
      <c r="L1222" t="s">
        <v>2392</v>
      </c>
      <c r="M1222" t="s">
        <v>2545</v>
      </c>
      <c r="N1222" t="s">
        <v>1984</v>
      </c>
    </row>
    <row r="1223" spans="1:14" x14ac:dyDescent="0.25">
      <c r="A1223">
        <v>1222</v>
      </c>
      <c r="B1223" t="s">
        <v>1985</v>
      </c>
      <c r="C1223" t="s">
        <v>2548</v>
      </c>
      <c r="D1223" t="s">
        <v>748</v>
      </c>
      <c r="E1223" t="s">
        <v>749</v>
      </c>
      <c r="F1223" t="s">
        <v>52</v>
      </c>
      <c r="G1223" t="s">
        <v>84</v>
      </c>
      <c r="H1223">
        <v>2.9</v>
      </c>
      <c r="I1223">
        <v>219.74</v>
      </c>
      <c r="J1223">
        <v>431</v>
      </c>
      <c r="K1223" t="s">
        <v>2391</v>
      </c>
      <c r="L1223" t="s">
        <v>2392</v>
      </c>
      <c r="M1223" t="s">
        <v>2547</v>
      </c>
      <c r="N1223" t="s">
        <v>1984</v>
      </c>
    </row>
    <row r="1224" spans="1:14" x14ac:dyDescent="0.25">
      <c r="A1224">
        <v>1223</v>
      </c>
      <c r="B1224" t="s">
        <v>1985</v>
      </c>
      <c r="C1224" t="s">
        <v>2550</v>
      </c>
      <c r="D1224" t="s">
        <v>748</v>
      </c>
      <c r="E1224" t="s">
        <v>749</v>
      </c>
      <c r="F1224" t="s">
        <v>52</v>
      </c>
      <c r="G1224" t="s">
        <v>84</v>
      </c>
      <c r="H1224">
        <v>1.8</v>
      </c>
      <c r="I1224">
        <v>234.52</v>
      </c>
      <c r="J1224">
        <v>460</v>
      </c>
      <c r="K1224" t="s">
        <v>2391</v>
      </c>
      <c r="L1224" t="s">
        <v>2392</v>
      </c>
      <c r="M1224" t="s">
        <v>2549</v>
      </c>
      <c r="N1224" t="s">
        <v>1984</v>
      </c>
    </row>
    <row r="1225" spans="1:14" x14ac:dyDescent="0.25">
      <c r="A1225">
        <v>1224</v>
      </c>
      <c r="B1225" t="s">
        <v>1985</v>
      </c>
      <c r="C1225" t="s">
        <v>2552</v>
      </c>
      <c r="D1225" t="s">
        <v>748</v>
      </c>
      <c r="E1225" t="s">
        <v>749</v>
      </c>
      <c r="F1225" t="s">
        <v>52</v>
      </c>
      <c r="G1225" t="s">
        <v>84</v>
      </c>
      <c r="H1225">
        <v>2</v>
      </c>
      <c r="I1225">
        <v>341.26</v>
      </c>
      <c r="J1225">
        <v>1030</v>
      </c>
      <c r="K1225" t="s">
        <v>2391</v>
      </c>
      <c r="L1225" t="s">
        <v>2392</v>
      </c>
      <c r="M1225" t="s">
        <v>2551</v>
      </c>
      <c r="N1225" t="s">
        <v>1984</v>
      </c>
    </row>
    <row r="1226" spans="1:14" x14ac:dyDescent="0.25">
      <c r="A1226">
        <v>1225</v>
      </c>
      <c r="B1226" t="s">
        <v>1985</v>
      </c>
      <c r="C1226" t="s">
        <v>2554</v>
      </c>
      <c r="D1226" t="s">
        <v>748</v>
      </c>
      <c r="E1226" t="s">
        <v>749</v>
      </c>
      <c r="F1226" t="s">
        <v>64</v>
      </c>
      <c r="G1226" t="s">
        <v>84</v>
      </c>
      <c r="H1226">
        <v>2.2999999999999998</v>
      </c>
      <c r="I1226">
        <v>331.32</v>
      </c>
      <c r="J1226">
        <v>1000</v>
      </c>
      <c r="K1226" t="s">
        <v>2391</v>
      </c>
      <c r="L1226" t="s">
        <v>2392</v>
      </c>
      <c r="M1226" t="s">
        <v>2553</v>
      </c>
      <c r="N1226" t="s">
        <v>1984</v>
      </c>
    </row>
    <row r="1227" spans="1:14" x14ac:dyDescent="0.25">
      <c r="A1227">
        <v>1226</v>
      </c>
      <c r="B1227" t="s">
        <v>1985</v>
      </c>
      <c r="C1227" t="s">
        <v>2556</v>
      </c>
      <c r="D1227" t="s">
        <v>748</v>
      </c>
      <c r="E1227" t="s">
        <v>749</v>
      </c>
      <c r="F1227" t="s">
        <v>52</v>
      </c>
      <c r="G1227" t="s">
        <v>84</v>
      </c>
      <c r="H1227">
        <v>2.4</v>
      </c>
      <c r="I1227">
        <v>330.99</v>
      </c>
      <c r="J1227">
        <v>999</v>
      </c>
      <c r="K1227" t="s">
        <v>2391</v>
      </c>
      <c r="L1227" t="s">
        <v>2392</v>
      </c>
      <c r="M1227" t="s">
        <v>2555</v>
      </c>
      <c r="N1227" t="s">
        <v>1984</v>
      </c>
    </row>
    <row r="1228" spans="1:14" x14ac:dyDescent="0.25">
      <c r="A1228">
        <v>1227</v>
      </c>
      <c r="B1228" t="s">
        <v>1985</v>
      </c>
      <c r="C1228" t="s">
        <v>2558</v>
      </c>
      <c r="D1228" t="s">
        <v>748</v>
      </c>
      <c r="E1228" t="s">
        <v>749</v>
      </c>
      <c r="F1228" t="s">
        <v>64</v>
      </c>
      <c r="G1228" t="s">
        <v>84</v>
      </c>
      <c r="H1228">
        <v>1.7</v>
      </c>
      <c r="I1228">
        <v>327.33999999999997</v>
      </c>
      <c r="J1228">
        <v>988</v>
      </c>
      <c r="K1228" t="s">
        <v>2391</v>
      </c>
      <c r="L1228" t="s">
        <v>2392</v>
      </c>
      <c r="M1228" t="s">
        <v>2557</v>
      </c>
      <c r="N1228" t="s">
        <v>1984</v>
      </c>
    </row>
    <row r="1229" spans="1:14" x14ac:dyDescent="0.25">
      <c r="A1229">
        <v>1228</v>
      </c>
      <c r="B1229" t="s">
        <v>1985</v>
      </c>
      <c r="C1229" t="s">
        <v>2560</v>
      </c>
      <c r="D1229" t="s">
        <v>748</v>
      </c>
      <c r="E1229" t="s">
        <v>749</v>
      </c>
      <c r="F1229" t="s">
        <v>41</v>
      </c>
      <c r="G1229" t="s">
        <v>84</v>
      </c>
      <c r="H1229">
        <v>2.4</v>
      </c>
      <c r="I1229">
        <v>536.74</v>
      </c>
      <c r="J1229">
        <v>1620</v>
      </c>
      <c r="K1229" t="s">
        <v>2391</v>
      </c>
      <c r="L1229" t="s">
        <v>2392</v>
      </c>
      <c r="M1229" t="s">
        <v>2559</v>
      </c>
      <c r="N1229" t="s">
        <v>1984</v>
      </c>
    </row>
    <row r="1230" spans="1:14" x14ac:dyDescent="0.25">
      <c r="A1230">
        <v>1229</v>
      </c>
      <c r="B1230" t="s">
        <v>1985</v>
      </c>
      <c r="C1230" t="s">
        <v>2562</v>
      </c>
      <c r="D1230" t="s">
        <v>748</v>
      </c>
      <c r="E1230" t="s">
        <v>749</v>
      </c>
      <c r="F1230" t="s">
        <v>52</v>
      </c>
      <c r="G1230" t="s">
        <v>84</v>
      </c>
      <c r="H1230">
        <v>1.5</v>
      </c>
      <c r="I1230">
        <v>516.86</v>
      </c>
      <c r="J1230">
        <v>1560</v>
      </c>
      <c r="K1230" t="s">
        <v>2391</v>
      </c>
      <c r="L1230" t="s">
        <v>2392</v>
      </c>
      <c r="M1230" t="s">
        <v>2561</v>
      </c>
      <c r="N1230" t="s">
        <v>1984</v>
      </c>
    </row>
    <row r="1231" spans="1:14" x14ac:dyDescent="0.25">
      <c r="A1231">
        <v>1230</v>
      </c>
      <c r="B1231" t="s">
        <v>1985</v>
      </c>
      <c r="C1231" t="s">
        <v>2564</v>
      </c>
      <c r="D1231" t="s">
        <v>748</v>
      </c>
      <c r="E1231" t="s">
        <v>749</v>
      </c>
      <c r="F1231" t="s">
        <v>41</v>
      </c>
      <c r="G1231" t="s">
        <v>84</v>
      </c>
      <c r="H1231">
        <v>2.9</v>
      </c>
      <c r="I1231">
        <v>506.92</v>
      </c>
      <c r="J1231">
        <v>1530</v>
      </c>
      <c r="K1231" t="s">
        <v>2391</v>
      </c>
      <c r="L1231" t="s">
        <v>2392</v>
      </c>
      <c r="M1231" t="s">
        <v>2563</v>
      </c>
      <c r="N1231" t="s">
        <v>1984</v>
      </c>
    </row>
    <row r="1232" spans="1:14" x14ac:dyDescent="0.25">
      <c r="A1232">
        <v>1231</v>
      </c>
      <c r="B1232" t="s">
        <v>1985</v>
      </c>
      <c r="C1232" t="s">
        <v>2566</v>
      </c>
      <c r="D1232" t="s">
        <v>748</v>
      </c>
      <c r="E1232" t="s">
        <v>749</v>
      </c>
      <c r="F1232" t="s">
        <v>52</v>
      </c>
      <c r="G1232" t="s">
        <v>84</v>
      </c>
      <c r="H1232">
        <v>1.8</v>
      </c>
      <c r="I1232">
        <v>496.98</v>
      </c>
      <c r="J1232">
        <v>1500</v>
      </c>
      <c r="K1232" t="s">
        <v>2391</v>
      </c>
      <c r="L1232" t="s">
        <v>2392</v>
      </c>
      <c r="M1232" t="s">
        <v>2565</v>
      </c>
      <c r="N1232" t="s">
        <v>1984</v>
      </c>
    </row>
    <row r="1233" spans="1:14" x14ac:dyDescent="0.25">
      <c r="A1233">
        <v>1232</v>
      </c>
      <c r="B1233" t="s">
        <v>1985</v>
      </c>
      <c r="C1233" t="s">
        <v>2568</v>
      </c>
      <c r="D1233" t="s">
        <v>748</v>
      </c>
      <c r="E1233" t="s">
        <v>749</v>
      </c>
      <c r="F1233" t="s">
        <v>52</v>
      </c>
      <c r="G1233" t="s">
        <v>84</v>
      </c>
      <c r="H1233">
        <v>2</v>
      </c>
      <c r="I1233">
        <v>408.36</v>
      </c>
      <c r="J1233">
        <v>888</v>
      </c>
      <c r="K1233" t="s">
        <v>2391</v>
      </c>
      <c r="L1233" t="s">
        <v>2392</v>
      </c>
      <c r="M1233" t="s">
        <v>2567</v>
      </c>
      <c r="N1233" t="s">
        <v>1984</v>
      </c>
    </row>
    <row r="1234" spans="1:14" x14ac:dyDescent="0.25">
      <c r="A1234">
        <v>1233</v>
      </c>
      <c r="B1234" t="s">
        <v>1985</v>
      </c>
      <c r="C1234" t="s">
        <v>2570</v>
      </c>
      <c r="D1234" t="s">
        <v>748</v>
      </c>
      <c r="E1234" t="s">
        <v>749</v>
      </c>
      <c r="F1234" t="s">
        <v>41</v>
      </c>
      <c r="G1234" t="s">
        <v>84</v>
      </c>
      <c r="H1234">
        <v>2.2999999999999998</v>
      </c>
      <c r="I1234">
        <v>403.76</v>
      </c>
      <c r="J1234">
        <v>878</v>
      </c>
      <c r="K1234" t="s">
        <v>2391</v>
      </c>
      <c r="L1234" t="s">
        <v>2392</v>
      </c>
      <c r="M1234" t="s">
        <v>2569</v>
      </c>
      <c r="N1234" t="s">
        <v>1984</v>
      </c>
    </row>
    <row r="1235" spans="1:14" x14ac:dyDescent="0.25">
      <c r="A1235">
        <v>1234</v>
      </c>
      <c r="B1235" t="s">
        <v>1985</v>
      </c>
      <c r="C1235" t="s">
        <v>2572</v>
      </c>
      <c r="D1235" t="s">
        <v>748</v>
      </c>
      <c r="E1235" t="s">
        <v>749</v>
      </c>
      <c r="F1235" t="s">
        <v>41</v>
      </c>
      <c r="G1235" t="s">
        <v>84</v>
      </c>
      <c r="H1235">
        <v>2.4</v>
      </c>
      <c r="I1235">
        <v>393.64</v>
      </c>
      <c r="J1235">
        <v>856</v>
      </c>
      <c r="K1235" t="s">
        <v>2391</v>
      </c>
      <c r="L1235" t="s">
        <v>2392</v>
      </c>
      <c r="M1235" t="s">
        <v>2571</v>
      </c>
      <c r="N1235" t="s">
        <v>1984</v>
      </c>
    </row>
    <row r="1236" spans="1:14" x14ac:dyDescent="0.25">
      <c r="A1236">
        <v>1235</v>
      </c>
      <c r="B1236" t="s">
        <v>1985</v>
      </c>
      <c r="C1236" t="s">
        <v>2574</v>
      </c>
      <c r="D1236" t="s">
        <v>748</v>
      </c>
      <c r="E1236" t="s">
        <v>749</v>
      </c>
      <c r="F1236" t="s">
        <v>41</v>
      </c>
      <c r="G1236" t="s">
        <v>84</v>
      </c>
      <c r="H1236">
        <v>1.7</v>
      </c>
      <c r="I1236">
        <v>385.37</v>
      </c>
      <c r="J1236">
        <v>838</v>
      </c>
      <c r="K1236" t="s">
        <v>2391</v>
      </c>
      <c r="L1236" t="s">
        <v>2392</v>
      </c>
      <c r="M1236" t="s">
        <v>2573</v>
      </c>
      <c r="N1236" t="s">
        <v>1984</v>
      </c>
    </row>
    <row r="1237" spans="1:14" x14ac:dyDescent="0.25">
      <c r="A1237">
        <v>1236</v>
      </c>
      <c r="B1237" t="s">
        <v>1985</v>
      </c>
      <c r="C1237" t="s">
        <v>2576</v>
      </c>
      <c r="D1237" t="s">
        <v>748</v>
      </c>
      <c r="E1237" t="s">
        <v>749</v>
      </c>
      <c r="F1237" t="s">
        <v>41</v>
      </c>
      <c r="G1237" t="s">
        <v>84</v>
      </c>
      <c r="H1237">
        <v>2.5</v>
      </c>
      <c r="I1237">
        <v>95.85</v>
      </c>
      <c r="J1237">
        <v>188</v>
      </c>
      <c r="K1237" t="s">
        <v>2391</v>
      </c>
      <c r="L1237" t="s">
        <v>2392</v>
      </c>
      <c r="M1237" t="s">
        <v>2575</v>
      </c>
      <c r="N1237" t="s">
        <v>1984</v>
      </c>
    </row>
    <row r="1238" spans="1:14" x14ac:dyDescent="0.25">
      <c r="A1238">
        <v>1237</v>
      </c>
      <c r="B1238" t="s">
        <v>1985</v>
      </c>
      <c r="C1238" t="s">
        <v>2578</v>
      </c>
      <c r="D1238" t="s">
        <v>748</v>
      </c>
      <c r="E1238" t="s">
        <v>749</v>
      </c>
      <c r="F1238" t="s">
        <v>41</v>
      </c>
      <c r="G1238" t="s">
        <v>84</v>
      </c>
      <c r="H1238">
        <v>1.8</v>
      </c>
      <c r="I1238">
        <v>90.75</v>
      </c>
      <c r="J1238">
        <v>178</v>
      </c>
      <c r="K1238" t="s">
        <v>2391</v>
      </c>
      <c r="L1238" t="s">
        <v>2392</v>
      </c>
      <c r="M1238" t="s">
        <v>2577</v>
      </c>
      <c r="N1238" t="s">
        <v>1984</v>
      </c>
    </row>
    <row r="1239" spans="1:14" x14ac:dyDescent="0.25">
      <c r="A1239">
        <v>1238</v>
      </c>
      <c r="B1239" t="s">
        <v>1985</v>
      </c>
      <c r="C1239" t="s">
        <v>2580</v>
      </c>
      <c r="D1239" t="s">
        <v>748</v>
      </c>
      <c r="E1239" t="s">
        <v>749</v>
      </c>
      <c r="F1239" t="s">
        <v>41</v>
      </c>
      <c r="G1239" t="s">
        <v>84</v>
      </c>
      <c r="H1239">
        <v>2</v>
      </c>
      <c r="I1239">
        <v>85.65</v>
      </c>
      <c r="J1239">
        <v>168</v>
      </c>
      <c r="K1239" t="s">
        <v>2391</v>
      </c>
      <c r="L1239" t="s">
        <v>2392</v>
      </c>
      <c r="M1239" t="s">
        <v>2579</v>
      </c>
      <c r="N1239" t="s">
        <v>1984</v>
      </c>
    </row>
    <row r="1240" spans="1:14" x14ac:dyDescent="0.25">
      <c r="A1240">
        <v>1239</v>
      </c>
      <c r="B1240" t="s">
        <v>1985</v>
      </c>
      <c r="C1240" t="s">
        <v>2582</v>
      </c>
      <c r="D1240" t="s">
        <v>748</v>
      </c>
      <c r="E1240" t="s">
        <v>749</v>
      </c>
      <c r="F1240" t="s">
        <v>41</v>
      </c>
      <c r="G1240" t="s">
        <v>84</v>
      </c>
      <c r="H1240">
        <v>2.2999999999999998</v>
      </c>
      <c r="I1240">
        <v>80.55</v>
      </c>
      <c r="J1240">
        <v>158</v>
      </c>
      <c r="K1240" t="s">
        <v>2391</v>
      </c>
      <c r="L1240" t="s">
        <v>2392</v>
      </c>
      <c r="M1240" t="s">
        <v>2581</v>
      </c>
      <c r="N1240" t="s">
        <v>1984</v>
      </c>
    </row>
    <row r="1241" spans="1:14" x14ac:dyDescent="0.25">
      <c r="A1241">
        <v>1240</v>
      </c>
      <c r="B1241" t="s">
        <v>1985</v>
      </c>
      <c r="C1241" t="s">
        <v>2584</v>
      </c>
      <c r="D1241" t="s">
        <v>748</v>
      </c>
      <c r="E1241" t="s">
        <v>749</v>
      </c>
      <c r="F1241" t="s">
        <v>44</v>
      </c>
      <c r="G1241" t="s">
        <v>84</v>
      </c>
      <c r="H1241">
        <v>2.5</v>
      </c>
      <c r="I1241">
        <v>403.76</v>
      </c>
      <c r="J1241">
        <v>878</v>
      </c>
      <c r="K1241" t="s">
        <v>2391</v>
      </c>
      <c r="L1241" t="s">
        <v>2392</v>
      </c>
      <c r="M1241" t="s">
        <v>2583</v>
      </c>
      <c r="N1241" t="s">
        <v>1984</v>
      </c>
    </row>
    <row r="1242" spans="1:14" x14ac:dyDescent="0.25">
      <c r="A1242">
        <v>1241</v>
      </c>
      <c r="B1242" t="s">
        <v>1985</v>
      </c>
      <c r="C1242" t="s">
        <v>2586</v>
      </c>
      <c r="D1242" t="s">
        <v>748</v>
      </c>
      <c r="E1242" t="s">
        <v>749</v>
      </c>
      <c r="F1242" t="s">
        <v>44</v>
      </c>
      <c r="G1242" t="s">
        <v>84</v>
      </c>
      <c r="H1242">
        <v>2.2000000000000002</v>
      </c>
      <c r="I1242">
        <v>393.64</v>
      </c>
      <c r="J1242">
        <v>856</v>
      </c>
      <c r="K1242" t="s">
        <v>2391</v>
      </c>
      <c r="L1242" t="s">
        <v>2392</v>
      </c>
      <c r="M1242" t="s">
        <v>2585</v>
      </c>
      <c r="N1242" t="s">
        <v>1984</v>
      </c>
    </row>
    <row r="1243" spans="1:14" x14ac:dyDescent="0.25">
      <c r="A1243">
        <v>1242</v>
      </c>
      <c r="B1243" t="s">
        <v>1985</v>
      </c>
      <c r="C1243" t="s">
        <v>2588</v>
      </c>
      <c r="D1243" t="s">
        <v>748</v>
      </c>
      <c r="E1243" t="s">
        <v>749</v>
      </c>
      <c r="F1243" t="s">
        <v>44</v>
      </c>
      <c r="G1243" t="s">
        <v>84</v>
      </c>
      <c r="H1243">
        <v>1.5</v>
      </c>
      <c r="I1243">
        <v>385.37</v>
      </c>
      <c r="J1243">
        <v>838</v>
      </c>
      <c r="K1243" t="s">
        <v>2391</v>
      </c>
      <c r="L1243" t="s">
        <v>2392</v>
      </c>
      <c r="M1243" t="s">
        <v>2587</v>
      </c>
      <c r="N1243" t="s">
        <v>1984</v>
      </c>
    </row>
    <row r="1244" spans="1:14" x14ac:dyDescent="0.25">
      <c r="A1244">
        <v>1243</v>
      </c>
      <c r="B1244" t="s">
        <v>1985</v>
      </c>
      <c r="C1244" t="s">
        <v>2590</v>
      </c>
      <c r="D1244" t="s">
        <v>748</v>
      </c>
      <c r="E1244" t="s">
        <v>749</v>
      </c>
      <c r="F1244" t="s">
        <v>44</v>
      </c>
      <c r="G1244" t="s">
        <v>84</v>
      </c>
      <c r="H1244">
        <v>2.9</v>
      </c>
      <c r="I1244">
        <v>95.85</v>
      </c>
      <c r="J1244">
        <v>188</v>
      </c>
      <c r="K1244" t="s">
        <v>2391</v>
      </c>
      <c r="L1244" t="s">
        <v>2392</v>
      </c>
      <c r="M1244" t="s">
        <v>2589</v>
      </c>
      <c r="N1244" t="s">
        <v>1984</v>
      </c>
    </row>
    <row r="1245" spans="1:14" x14ac:dyDescent="0.25">
      <c r="A1245">
        <v>1244</v>
      </c>
      <c r="B1245" t="s">
        <v>1985</v>
      </c>
      <c r="C1245" t="s">
        <v>2592</v>
      </c>
      <c r="D1245" t="s">
        <v>748</v>
      </c>
      <c r="E1245" t="s">
        <v>749</v>
      </c>
      <c r="F1245" t="s">
        <v>44</v>
      </c>
      <c r="G1245" t="s">
        <v>84</v>
      </c>
      <c r="H1245">
        <v>1.8</v>
      </c>
      <c r="I1245">
        <v>90.75</v>
      </c>
      <c r="J1245">
        <v>178</v>
      </c>
      <c r="K1245" t="s">
        <v>2391</v>
      </c>
      <c r="L1245" t="s">
        <v>2392</v>
      </c>
      <c r="M1245" t="s">
        <v>2591</v>
      </c>
      <c r="N1245" t="s">
        <v>1984</v>
      </c>
    </row>
    <row r="1246" spans="1:14" x14ac:dyDescent="0.25">
      <c r="A1246">
        <v>1245</v>
      </c>
      <c r="B1246" t="s">
        <v>1985</v>
      </c>
      <c r="C1246" t="s">
        <v>2594</v>
      </c>
      <c r="D1246" t="s">
        <v>748</v>
      </c>
      <c r="E1246" t="s">
        <v>749</v>
      </c>
      <c r="F1246" t="s">
        <v>44</v>
      </c>
      <c r="G1246" t="s">
        <v>84</v>
      </c>
      <c r="H1246">
        <v>2</v>
      </c>
      <c r="I1246">
        <v>85.65</v>
      </c>
      <c r="J1246">
        <v>168</v>
      </c>
      <c r="K1246" t="s">
        <v>2391</v>
      </c>
      <c r="L1246" t="s">
        <v>2392</v>
      </c>
      <c r="M1246" t="s">
        <v>2593</v>
      </c>
      <c r="N1246" t="s">
        <v>1984</v>
      </c>
    </row>
    <row r="1247" spans="1:14" x14ac:dyDescent="0.25">
      <c r="A1247">
        <v>1246</v>
      </c>
      <c r="B1247" t="s">
        <v>1985</v>
      </c>
      <c r="C1247" t="s">
        <v>2596</v>
      </c>
      <c r="D1247" t="s">
        <v>748</v>
      </c>
      <c r="E1247" t="s">
        <v>749</v>
      </c>
      <c r="F1247" t="s">
        <v>44</v>
      </c>
      <c r="G1247" t="s">
        <v>84</v>
      </c>
      <c r="H1247">
        <v>2.9</v>
      </c>
      <c r="I1247">
        <v>80.55</v>
      </c>
      <c r="J1247">
        <v>158</v>
      </c>
      <c r="K1247" t="s">
        <v>2391</v>
      </c>
      <c r="L1247" t="s">
        <v>2392</v>
      </c>
      <c r="M1247" t="s">
        <v>2595</v>
      </c>
      <c r="N1247" t="s">
        <v>1984</v>
      </c>
    </row>
    <row r="1248" spans="1:14" x14ac:dyDescent="0.25">
      <c r="A1248">
        <v>1247</v>
      </c>
      <c r="B1248" t="s">
        <v>1985</v>
      </c>
      <c r="C1248" t="s">
        <v>2598</v>
      </c>
      <c r="D1248" t="s">
        <v>31</v>
      </c>
      <c r="E1248" t="s">
        <v>32</v>
      </c>
      <c r="F1248" t="s">
        <v>33</v>
      </c>
      <c r="G1248" t="s">
        <v>34</v>
      </c>
      <c r="H1248">
        <v>3.5</v>
      </c>
      <c r="I1248">
        <v>25.49</v>
      </c>
      <c r="J1248">
        <v>49.99</v>
      </c>
      <c r="K1248" t="s">
        <v>2599</v>
      </c>
      <c r="L1248" t="s">
        <v>2600</v>
      </c>
      <c r="M1248" t="s">
        <v>2597</v>
      </c>
      <c r="N1248" t="s">
        <v>1984</v>
      </c>
    </row>
    <row r="1249" spans="1:14" x14ac:dyDescent="0.25">
      <c r="A1249">
        <v>1248</v>
      </c>
      <c r="B1249" t="s">
        <v>1985</v>
      </c>
      <c r="C1249" t="s">
        <v>2602</v>
      </c>
      <c r="D1249" t="s">
        <v>31</v>
      </c>
      <c r="E1249" t="s">
        <v>32</v>
      </c>
      <c r="F1249" t="s">
        <v>52</v>
      </c>
      <c r="G1249" t="s">
        <v>34</v>
      </c>
      <c r="H1249">
        <v>3.8</v>
      </c>
      <c r="I1249">
        <v>25.49</v>
      </c>
      <c r="J1249">
        <v>49.99</v>
      </c>
      <c r="K1249" t="s">
        <v>2599</v>
      </c>
      <c r="L1249" t="s">
        <v>2600</v>
      </c>
      <c r="M1249" t="s">
        <v>2601</v>
      </c>
      <c r="N1249" t="s">
        <v>1984</v>
      </c>
    </row>
    <row r="1250" spans="1:14" x14ac:dyDescent="0.25">
      <c r="A1250">
        <v>1249</v>
      </c>
      <c r="B1250" t="s">
        <v>1985</v>
      </c>
      <c r="C1250" t="s">
        <v>2604</v>
      </c>
      <c r="D1250" t="s">
        <v>31</v>
      </c>
      <c r="E1250" t="s">
        <v>32</v>
      </c>
      <c r="F1250" t="s">
        <v>44</v>
      </c>
      <c r="G1250" t="s">
        <v>34</v>
      </c>
      <c r="H1250">
        <v>2</v>
      </c>
      <c r="I1250">
        <v>25.49</v>
      </c>
      <c r="J1250">
        <v>49.99</v>
      </c>
      <c r="K1250" t="s">
        <v>2599</v>
      </c>
      <c r="L1250" t="s">
        <v>2600</v>
      </c>
      <c r="M1250" t="s">
        <v>2603</v>
      </c>
      <c r="N1250" t="s">
        <v>1984</v>
      </c>
    </row>
    <row r="1251" spans="1:14" x14ac:dyDescent="0.25">
      <c r="A1251">
        <v>1250</v>
      </c>
      <c r="B1251" t="s">
        <v>1985</v>
      </c>
      <c r="C1251" t="s">
        <v>2606</v>
      </c>
      <c r="D1251" t="s">
        <v>31</v>
      </c>
      <c r="E1251" t="s">
        <v>32</v>
      </c>
      <c r="F1251" t="s">
        <v>33</v>
      </c>
      <c r="G1251" t="s">
        <v>34</v>
      </c>
      <c r="H1251">
        <v>2.5</v>
      </c>
      <c r="I1251">
        <v>30.58</v>
      </c>
      <c r="J1251">
        <v>59.99</v>
      </c>
      <c r="K1251" t="s">
        <v>2599</v>
      </c>
      <c r="L1251" t="s">
        <v>2600</v>
      </c>
      <c r="M1251" t="s">
        <v>2605</v>
      </c>
      <c r="N1251" t="s">
        <v>1984</v>
      </c>
    </row>
    <row r="1252" spans="1:14" x14ac:dyDescent="0.25">
      <c r="A1252">
        <v>1251</v>
      </c>
      <c r="B1252" t="s">
        <v>1985</v>
      </c>
      <c r="C1252" t="s">
        <v>2608</v>
      </c>
      <c r="D1252" t="s">
        <v>31</v>
      </c>
      <c r="E1252" t="s">
        <v>32</v>
      </c>
      <c r="F1252" t="s">
        <v>52</v>
      </c>
      <c r="G1252" t="s">
        <v>34</v>
      </c>
      <c r="H1252">
        <v>16.5</v>
      </c>
      <c r="I1252">
        <v>30.58</v>
      </c>
      <c r="J1252">
        <v>59.99</v>
      </c>
      <c r="K1252" t="s">
        <v>2599</v>
      </c>
      <c r="L1252" t="s">
        <v>2600</v>
      </c>
      <c r="M1252" t="s">
        <v>2607</v>
      </c>
      <c r="N1252" t="s">
        <v>1984</v>
      </c>
    </row>
    <row r="1253" spans="1:14" x14ac:dyDescent="0.25">
      <c r="A1253">
        <v>1252</v>
      </c>
      <c r="B1253" t="s">
        <v>1985</v>
      </c>
      <c r="C1253" t="s">
        <v>2610</v>
      </c>
      <c r="D1253" t="s">
        <v>31</v>
      </c>
      <c r="E1253" t="s">
        <v>32</v>
      </c>
      <c r="F1253" t="s">
        <v>44</v>
      </c>
      <c r="G1253" t="s">
        <v>34</v>
      </c>
      <c r="H1253">
        <v>4</v>
      </c>
      <c r="I1253">
        <v>30.58</v>
      </c>
      <c r="J1253">
        <v>59.99</v>
      </c>
      <c r="K1253" t="s">
        <v>2599</v>
      </c>
      <c r="L1253" t="s">
        <v>2600</v>
      </c>
      <c r="M1253" t="s">
        <v>2609</v>
      </c>
      <c r="N1253" t="s">
        <v>1984</v>
      </c>
    </row>
    <row r="1254" spans="1:14" x14ac:dyDescent="0.25">
      <c r="A1254">
        <v>1253</v>
      </c>
      <c r="B1254" t="s">
        <v>1985</v>
      </c>
      <c r="C1254" t="s">
        <v>2612</v>
      </c>
      <c r="D1254" t="s">
        <v>31</v>
      </c>
      <c r="E1254" t="s">
        <v>32</v>
      </c>
      <c r="F1254" t="s">
        <v>33</v>
      </c>
      <c r="G1254" t="s">
        <v>34</v>
      </c>
      <c r="H1254">
        <v>4</v>
      </c>
      <c r="I1254">
        <v>10.19</v>
      </c>
      <c r="J1254">
        <v>19.989999999999998</v>
      </c>
      <c r="K1254" t="s">
        <v>2599</v>
      </c>
      <c r="L1254" t="s">
        <v>2600</v>
      </c>
      <c r="M1254" t="s">
        <v>2611</v>
      </c>
      <c r="N1254" t="s">
        <v>1984</v>
      </c>
    </row>
    <row r="1255" spans="1:14" x14ac:dyDescent="0.25">
      <c r="A1255">
        <v>1254</v>
      </c>
      <c r="B1255" t="s">
        <v>1985</v>
      </c>
      <c r="C1255" t="s">
        <v>2614</v>
      </c>
      <c r="D1255" t="s">
        <v>31</v>
      </c>
      <c r="E1255" t="s">
        <v>32</v>
      </c>
      <c r="F1255" t="s">
        <v>52</v>
      </c>
      <c r="G1255" t="s">
        <v>34</v>
      </c>
      <c r="H1255">
        <v>4.7</v>
      </c>
      <c r="I1255">
        <v>10.19</v>
      </c>
      <c r="J1255">
        <v>19.989999999999998</v>
      </c>
      <c r="K1255" t="s">
        <v>2599</v>
      </c>
      <c r="L1255" t="s">
        <v>2600</v>
      </c>
      <c r="M1255" t="s">
        <v>2613</v>
      </c>
      <c r="N1255" t="s">
        <v>1984</v>
      </c>
    </row>
    <row r="1256" spans="1:14" x14ac:dyDescent="0.25">
      <c r="A1256">
        <v>1255</v>
      </c>
      <c r="B1256" t="s">
        <v>1985</v>
      </c>
      <c r="C1256" t="s">
        <v>2616</v>
      </c>
      <c r="D1256" t="s">
        <v>31</v>
      </c>
      <c r="E1256" t="s">
        <v>32</v>
      </c>
      <c r="F1256" t="s">
        <v>44</v>
      </c>
      <c r="G1256" t="s">
        <v>34</v>
      </c>
      <c r="H1256">
        <v>3.6</v>
      </c>
      <c r="I1256">
        <v>10.19</v>
      </c>
      <c r="J1256">
        <v>19.989999999999998</v>
      </c>
      <c r="K1256" t="s">
        <v>2599</v>
      </c>
      <c r="L1256" t="s">
        <v>2600</v>
      </c>
      <c r="M1256" t="s">
        <v>2615</v>
      </c>
      <c r="N1256" t="s">
        <v>1984</v>
      </c>
    </row>
    <row r="1257" spans="1:14" x14ac:dyDescent="0.25">
      <c r="A1257">
        <v>1256</v>
      </c>
      <c r="B1257" t="s">
        <v>1985</v>
      </c>
      <c r="C1257" t="s">
        <v>2618</v>
      </c>
      <c r="D1257" t="s">
        <v>31</v>
      </c>
      <c r="E1257" t="s">
        <v>32</v>
      </c>
      <c r="F1257" t="s">
        <v>41</v>
      </c>
      <c r="G1257" t="s">
        <v>34</v>
      </c>
      <c r="H1257">
        <v>4.5</v>
      </c>
      <c r="I1257">
        <v>10.19</v>
      </c>
      <c r="J1257">
        <v>19.989999999999998</v>
      </c>
      <c r="K1257" t="s">
        <v>2599</v>
      </c>
      <c r="L1257" t="s">
        <v>2600</v>
      </c>
      <c r="M1257" t="s">
        <v>2617</v>
      </c>
      <c r="N1257" t="s">
        <v>1984</v>
      </c>
    </row>
    <row r="1258" spans="1:14" x14ac:dyDescent="0.25">
      <c r="A1258">
        <v>1257</v>
      </c>
      <c r="B1258" t="s">
        <v>1985</v>
      </c>
      <c r="C1258" t="s">
        <v>2620</v>
      </c>
      <c r="D1258" t="s">
        <v>31</v>
      </c>
      <c r="E1258" t="s">
        <v>32</v>
      </c>
      <c r="F1258" t="s">
        <v>81</v>
      </c>
      <c r="G1258" t="s">
        <v>34</v>
      </c>
      <c r="I1258">
        <v>20.39</v>
      </c>
      <c r="J1258">
        <v>39.99</v>
      </c>
      <c r="K1258" t="s">
        <v>2599</v>
      </c>
      <c r="L1258" t="s">
        <v>2600</v>
      </c>
      <c r="M1258" t="s">
        <v>2619</v>
      </c>
      <c r="N1258" t="s">
        <v>1984</v>
      </c>
    </row>
    <row r="1259" spans="1:14" x14ac:dyDescent="0.25">
      <c r="A1259">
        <v>1258</v>
      </c>
      <c r="B1259" t="s">
        <v>1985</v>
      </c>
      <c r="C1259" t="s">
        <v>2622</v>
      </c>
      <c r="D1259" t="s">
        <v>31</v>
      </c>
      <c r="E1259" t="s">
        <v>32</v>
      </c>
      <c r="F1259" t="s">
        <v>41</v>
      </c>
      <c r="G1259" t="s">
        <v>34</v>
      </c>
      <c r="H1259">
        <v>14.1</v>
      </c>
      <c r="I1259">
        <v>20.39</v>
      </c>
      <c r="J1259">
        <v>39.99</v>
      </c>
      <c r="K1259" t="s">
        <v>2599</v>
      </c>
      <c r="L1259" t="s">
        <v>2600</v>
      </c>
      <c r="M1259" t="s">
        <v>2621</v>
      </c>
      <c r="N1259" t="s">
        <v>1984</v>
      </c>
    </row>
    <row r="1260" spans="1:14" x14ac:dyDescent="0.25">
      <c r="A1260">
        <v>1259</v>
      </c>
      <c r="B1260" t="s">
        <v>1985</v>
      </c>
      <c r="C1260" t="s">
        <v>2624</v>
      </c>
      <c r="D1260" t="s">
        <v>31</v>
      </c>
      <c r="E1260" t="s">
        <v>32</v>
      </c>
      <c r="F1260" t="s">
        <v>52</v>
      </c>
      <c r="G1260" t="s">
        <v>34</v>
      </c>
      <c r="H1260">
        <v>17</v>
      </c>
      <c r="I1260">
        <v>20.39</v>
      </c>
      <c r="J1260">
        <v>39.99</v>
      </c>
      <c r="K1260" t="s">
        <v>2599</v>
      </c>
      <c r="L1260" t="s">
        <v>2600</v>
      </c>
      <c r="M1260" t="s">
        <v>2623</v>
      </c>
      <c r="N1260" t="s">
        <v>1984</v>
      </c>
    </row>
    <row r="1261" spans="1:14" x14ac:dyDescent="0.25">
      <c r="A1261">
        <v>1260</v>
      </c>
      <c r="B1261" t="s">
        <v>1985</v>
      </c>
      <c r="C1261" t="s">
        <v>2626</v>
      </c>
      <c r="D1261" t="s">
        <v>31</v>
      </c>
      <c r="E1261" t="s">
        <v>32</v>
      </c>
      <c r="F1261" t="s">
        <v>33</v>
      </c>
      <c r="G1261" t="s">
        <v>34</v>
      </c>
      <c r="H1261">
        <v>6.2</v>
      </c>
      <c r="I1261">
        <v>18.86</v>
      </c>
      <c r="J1261">
        <v>36.99</v>
      </c>
      <c r="K1261" t="s">
        <v>2599</v>
      </c>
      <c r="L1261" t="s">
        <v>2600</v>
      </c>
      <c r="M1261" t="s">
        <v>2625</v>
      </c>
      <c r="N1261" t="s">
        <v>1984</v>
      </c>
    </row>
    <row r="1262" spans="1:14" x14ac:dyDescent="0.25">
      <c r="A1262">
        <v>1261</v>
      </c>
      <c r="B1262" t="s">
        <v>1985</v>
      </c>
      <c r="C1262" t="s">
        <v>2628</v>
      </c>
      <c r="D1262" t="s">
        <v>31</v>
      </c>
      <c r="E1262" t="s">
        <v>32</v>
      </c>
      <c r="F1262" t="s">
        <v>44</v>
      </c>
      <c r="G1262" t="s">
        <v>34</v>
      </c>
      <c r="H1262">
        <v>4.5</v>
      </c>
      <c r="I1262">
        <v>18.86</v>
      </c>
      <c r="J1262">
        <v>36.99</v>
      </c>
      <c r="K1262" t="s">
        <v>2599</v>
      </c>
      <c r="L1262" t="s">
        <v>2600</v>
      </c>
      <c r="M1262" t="s">
        <v>2627</v>
      </c>
      <c r="N1262" t="s">
        <v>1984</v>
      </c>
    </row>
    <row r="1263" spans="1:14" x14ac:dyDescent="0.25">
      <c r="A1263">
        <v>1262</v>
      </c>
      <c r="B1263" t="s">
        <v>1985</v>
      </c>
      <c r="C1263" t="s">
        <v>2630</v>
      </c>
      <c r="D1263" t="s">
        <v>31</v>
      </c>
      <c r="E1263" t="s">
        <v>32</v>
      </c>
      <c r="F1263" t="s">
        <v>52</v>
      </c>
      <c r="G1263" t="s">
        <v>34</v>
      </c>
      <c r="H1263">
        <v>5</v>
      </c>
      <c r="I1263">
        <v>18.86</v>
      </c>
      <c r="J1263">
        <v>36.99</v>
      </c>
      <c r="K1263" t="s">
        <v>2599</v>
      </c>
      <c r="L1263" t="s">
        <v>2600</v>
      </c>
      <c r="M1263" t="s">
        <v>2629</v>
      </c>
      <c r="N1263" t="s">
        <v>1984</v>
      </c>
    </row>
    <row r="1264" spans="1:14" x14ac:dyDescent="0.25">
      <c r="A1264">
        <v>1263</v>
      </c>
      <c r="B1264" t="s">
        <v>1985</v>
      </c>
      <c r="C1264" t="s">
        <v>2632</v>
      </c>
      <c r="D1264" t="s">
        <v>31</v>
      </c>
      <c r="E1264" t="s">
        <v>32</v>
      </c>
      <c r="F1264" t="s">
        <v>33</v>
      </c>
      <c r="G1264" t="s">
        <v>34</v>
      </c>
      <c r="H1264">
        <v>3.9</v>
      </c>
      <c r="I1264">
        <v>35.68</v>
      </c>
      <c r="J1264">
        <v>69.989999999999995</v>
      </c>
      <c r="K1264" t="s">
        <v>2599</v>
      </c>
      <c r="L1264" t="s">
        <v>2600</v>
      </c>
      <c r="M1264" t="s">
        <v>2631</v>
      </c>
      <c r="N1264" t="s">
        <v>1984</v>
      </c>
    </row>
    <row r="1265" spans="1:14" x14ac:dyDescent="0.25">
      <c r="A1265">
        <v>1264</v>
      </c>
      <c r="B1265" t="s">
        <v>1985</v>
      </c>
      <c r="C1265" t="s">
        <v>2634</v>
      </c>
      <c r="D1265" t="s">
        <v>31</v>
      </c>
      <c r="E1265" t="s">
        <v>32</v>
      </c>
      <c r="F1265" t="s">
        <v>52</v>
      </c>
      <c r="G1265" t="s">
        <v>34</v>
      </c>
      <c r="H1265">
        <v>4.2</v>
      </c>
      <c r="I1265">
        <v>35.68</v>
      </c>
      <c r="J1265">
        <v>69.989999999999995</v>
      </c>
      <c r="K1265" t="s">
        <v>2599</v>
      </c>
      <c r="L1265" t="s">
        <v>2600</v>
      </c>
      <c r="M1265" t="s">
        <v>2633</v>
      </c>
      <c r="N1265" t="s">
        <v>1984</v>
      </c>
    </row>
    <row r="1266" spans="1:14" x14ac:dyDescent="0.25">
      <c r="A1266">
        <v>1265</v>
      </c>
      <c r="B1266" t="s">
        <v>1985</v>
      </c>
      <c r="C1266" t="s">
        <v>2636</v>
      </c>
      <c r="D1266" t="s">
        <v>31</v>
      </c>
      <c r="E1266" t="s">
        <v>32</v>
      </c>
      <c r="F1266" t="s">
        <v>44</v>
      </c>
      <c r="G1266" t="s">
        <v>34</v>
      </c>
      <c r="H1266">
        <v>19</v>
      </c>
      <c r="I1266">
        <v>35.68</v>
      </c>
      <c r="J1266">
        <v>69.989999999999995</v>
      </c>
      <c r="K1266" t="s">
        <v>2599</v>
      </c>
      <c r="L1266" t="s">
        <v>2600</v>
      </c>
      <c r="M1266" t="s">
        <v>2635</v>
      </c>
      <c r="N1266" t="s">
        <v>1984</v>
      </c>
    </row>
    <row r="1267" spans="1:14" x14ac:dyDescent="0.25">
      <c r="A1267">
        <v>1266</v>
      </c>
      <c r="B1267" t="s">
        <v>1985</v>
      </c>
      <c r="C1267" t="s">
        <v>2638</v>
      </c>
      <c r="D1267" t="s">
        <v>31</v>
      </c>
      <c r="E1267" t="s">
        <v>32</v>
      </c>
      <c r="F1267" t="s">
        <v>33</v>
      </c>
      <c r="G1267" t="s">
        <v>34</v>
      </c>
      <c r="H1267">
        <v>3.5</v>
      </c>
      <c r="I1267">
        <v>25.47</v>
      </c>
      <c r="J1267">
        <v>49.96</v>
      </c>
      <c r="K1267" t="s">
        <v>2599</v>
      </c>
      <c r="L1267" t="s">
        <v>2600</v>
      </c>
      <c r="M1267" t="s">
        <v>2637</v>
      </c>
      <c r="N1267" t="s">
        <v>1984</v>
      </c>
    </row>
    <row r="1268" spans="1:14" x14ac:dyDescent="0.25">
      <c r="A1268">
        <v>1267</v>
      </c>
      <c r="B1268" t="s">
        <v>1985</v>
      </c>
      <c r="C1268" t="s">
        <v>2640</v>
      </c>
      <c r="D1268" t="s">
        <v>31</v>
      </c>
      <c r="E1268" t="s">
        <v>32</v>
      </c>
      <c r="F1268" t="s">
        <v>81</v>
      </c>
      <c r="G1268" t="s">
        <v>34</v>
      </c>
      <c r="H1268">
        <v>4.0999999999999996</v>
      </c>
      <c r="I1268">
        <v>25.47</v>
      </c>
      <c r="J1268">
        <v>49.96</v>
      </c>
      <c r="K1268" t="s">
        <v>2599</v>
      </c>
      <c r="L1268" t="s">
        <v>2600</v>
      </c>
      <c r="M1268" t="s">
        <v>2639</v>
      </c>
      <c r="N1268" t="s">
        <v>1984</v>
      </c>
    </row>
    <row r="1269" spans="1:14" x14ac:dyDescent="0.25">
      <c r="A1269">
        <v>1268</v>
      </c>
      <c r="B1269" t="s">
        <v>1985</v>
      </c>
      <c r="C1269" t="s">
        <v>2642</v>
      </c>
      <c r="D1269" t="s">
        <v>31</v>
      </c>
      <c r="E1269" t="s">
        <v>32</v>
      </c>
      <c r="F1269" t="s">
        <v>44</v>
      </c>
      <c r="G1269" t="s">
        <v>34</v>
      </c>
      <c r="H1269">
        <v>5</v>
      </c>
      <c r="I1269">
        <v>25.47</v>
      </c>
      <c r="J1269">
        <v>49.96</v>
      </c>
      <c r="K1269" t="s">
        <v>2599</v>
      </c>
      <c r="L1269" t="s">
        <v>2600</v>
      </c>
      <c r="M1269" t="s">
        <v>2641</v>
      </c>
      <c r="N1269" t="s">
        <v>1984</v>
      </c>
    </row>
    <row r="1270" spans="1:14" x14ac:dyDescent="0.25">
      <c r="A1270">
        <v>1269</v>
      </c>
      <c r="B1270" t="s">
        <v>1985</v>
      </c>
      <c r="C1270" t="s">
        <v>2644</v>
      </c>
      <c r="D1270" t="s">
        <v>31</v>
      </c>
      <c r="E1270" t="s">
        <v>32</v>
      </c>
      <c r="F1270" t="s">
        <v>41</v>
      </c>
      <c r="G1270" t="s">
        <v>34</v>
      </c>
      <c r="H1270">
        <v>4.3</v>
      </c>
      <c r="I1270">
        <v>25.47</v>
      </c>
      <c r="J1270">
        <v>49.96</v>
      </c>
      <c r="K1270" t="s">
        <v>2599</v>
      </c>
      <c r="L1270" t="s">
        <v>2600</v>
      </c>
      <c r="M1270" t="s">
        <v>2643</v>
      </c>
      <c r="N1270" t="s">
        <v>1984</v>
      </c>
    </row>
    <row r="1271" spans="1:14" x14ac:dyDescent="0.25">
      <c r="A1271">
        <v>1270</v>
      </c>
      <c r="B1271" t="s">
        <v>1985</v>
      </c>
      <c r="C1271" t="s">
        <v>2646</v>
      </c>
      <c r="D1271" t="s">
        <v>31</v>
      </c>
      <c r="E1271" t="s">
        <v>32</v>
      </c>
      <c r="F1271" t="s">
        <v>81</v>
      </c>
      <c r="G1271" t="s">
        <v>34</v>
      </c>
      <c r="H1271">
        <v>4.9000000000000004</v>
      </c>
      <c r="I1271">
        <v>3.54</v>
      </c>
      <c r="J1271">
        <v>6.95</v>
      </c>
      <c r="K1271" t="s">
        <v>2599</v>
      </c>
      <c r="L1271" t="s">
        <v>2600</v>
      </c>
      <c r="M1271" t="s">
        <v>2645</v>
      </c>
      <c r="N1271" t="s">
        <v>1984</v>
      </c>
    </row>
    <row r="1272" spans="1:14" x14ac:dyDescent="0.25">
      <c r="A1272">
        <v>1271</v>
      </c>
      <c r="B1272" t="s">
        <v>1985</v>
      </c>
      <c r="C1272" t="s">
        <v>2648</v>
      </c>
      <c r="D1272" t="s">
        <v>31</v>
      </c>
      <c r="E1272" t="s">
        <v>32</v>
      </c>
      <c r="F1272" t="s">
        <v>89</v>
      </c>
      <c r="G1272" t="s">
        <v>34</v>
      </c>
      <c r="H1272">
        <v>5.3</v>
      </c>
      <c r="I1272">
        <v>3.54</v>
      </c>
      <c r="J1272">
        <v>6.95</v>
      </c>
      <c r="K1272" t="s">
        <v>2599</v>
      </c>
      <c r="L1272" t="s">
        <v>2600</v>
      </c>
      <c r="M1272" t="s">
        <v>2647</v>
      </c>
      <c r="N1272" t="s">
        <v>1984</v>
      </c>
    </row>
    <row r="1273" spans="1:14" x14ac:dyDescent="0.25">
      <c r="A1273">
        <v>1272</v>
      </c>
      <c r="B1273" t="s">
        <v>1985</v>
      </c>
      <c r="C1273" t="s">
        <v>2650</v>
      </c>
      <c r="D1273" t="s">
        <v>31</v>
      </c>
      <c r="E1273" t="s">
        <v>32</v>
      </c>
      <c r="F1273" t="s">
        <v>44</v>
      </c>
      <c r="G1273" t="s">
        <v>34</v>
      </c>
      <c r="H1273">
        <v>1.2</v>
      </c>
      <c r="I1273">
        <v>3.54</v>
      </c>
      <c r="J1273">
        <v>6.95</v>
      </c>
      <c r="K1273" t="s">
        <v>2599</v>
      </c>
      <c r="L1273" t="s">
        <v>2600</v>
      </c>
      <c r="M1273" t="s">
        <v>2649</v>
      </c>
      <c r="N1273" t="s">
        <v>1984</v>
      </c>
    </row>
    <row r="1274" spans="1:14" x14ac:dyDescent="0.25">
      <c r="A1274">
        <v>1273</v>
      </c>
      <c r="B1274" t="s">
        <v>1985</v>
      </c>
      <c r="C1274" t="s">
        <v>2652</v>
      </c>
      <c r="D1274" t="s">
        <v>31</v>
      </c>
      <c r="E1274" t="s">
        <v>32</v>
      </c>
      <c r="F1274" t="s">
        <v>33</v>
      </c>
      <c r="G1274" t="s">
        <v>34</v>
      </c>
      <c r="H1274">
        <v>4.7</v>
      </c>
      <c r="I1274">
        <v>3.54</v>
      </c>
      <c r="J1274">
        <v>6.95</v>
      </c>
      <c r="K1274" t="s">
        <v>2599</v>
      </c>
      <c r="L1274" t="s">
        <v>2600</v>
      </c>
      <c r="M1274" t="s">
        <v>2651</v>
      </c>
      <c r="N1274" t="s">
        <v>1984</v>
      </c>
    </row>
    <row r="1275" spans="1:14" x14ac:dyDescent="0.25">
      <c r="A1275">
        <v>1274</v>
      </c>
      <c r="B1275" t="s">
        <v>1985</v>
      </c>
      <c r="C1275" t="s">
        <v>2654</v>
      </c>
      <c r="D1275" t="s">
        <v>31</v>
      </c>
      <c r="E1275" t="s">
        <v>32</v>
      </c>
      <c r="F1275" t="s">
        <v>44</v>
      </c>
      <c r="G1275" t="s">
        <v>34</v>
      </c>
      <c r="H1275">
        <v>5.2</v>
      </c>
      <c r="I1275">
        <v>26.58</v>
      </c>
      <c r="J1275">
        <v>52.13</v>
      </c>
      <c r="K1275" t="s">
        <v>2599</v>
      </c>
      <c r="L1275" t="s">
        <v>2600</v>
      </c>
      <c r="M1275" t="s">
        <v>2653</v>
      </c>
      <c r="N1275" t="s">
        <v>1984</v>
      </c>
    </row>
    <row r="1276" spans="1:14" x14ac:dyDescent="0.25">
      <c r="A1276">
        <v>1275</v>
      </c>
      <c r="B1276" t="s">
        <v>1985</v>
      </c>
      <c r="C1276" t="s">
        <v>2656</v>
      </c>
      <c r="D1276" t="s">
        <v>31</v>
      </c>
      <c r="E1276" t="s">
        <v>32</v>
      </c>
      <c r="F1276" t="s">
        <v>52</v>
      </c>
      <c r="G1276" t="s">
        <v>34</v>
      </c>
      <c r="H1276">
        <v>13</v>
      </c>
      <c r="I1276">
        <v>26.58</v>
      </c>
      <c r="J1276">
        <v>52.13</v>
      </c>
      <c r="K1276" t="s">
        <v>2599</v>
      </c>
      <c r="L1276" t="s">
        <v>2600</v>
      </c>
      <c r="M1276" t="s">
        <v>2655</v>
      </c>
      <c r="N1276" t="s">
        <v>1984</v>
      </c>
    </row>
    <row r="1277" spans="1:14" x14ac:dyDescent="0.25">
      <c r="A1277">
        <v>1276</v>
      </c>
      <c r="B1277" t="s">
        <v>1985</v>
      </c>
      <c r="C1277" t="s">
        <v>2658</v>
      </c>
      <c r="D1277" t="s">
        <v>31</v>
      </c>
      <c r="E1277" t="s">
        <v>32</v>
      </c>
      <c r="F1277" t="s">
        <v>81</v>
      </c>
      <c r="G1277" t="s">
        <v>34</v>
      </c>
      <c r="H1277">
        <v>11.5</v>
      </c>
      <c r="I1277">
        <v>26.58</v>
      </c>
      <c r="J1277">
        <v>52.13</v>
      </c>
      <c r="K1277" t="s">
        <v>2599</v>
      </c>
      <c r="L1277" t="s">
        <v>2600</v>
      </c>
      <c r="M1277" t="s">
        <v>2657</v>
      </c>
      <c r="N1277" t="s">
        <v>1984</v>
      </c>
    </row>
    <row r="1278" spans="1:14" x14ac:dyDescent="0.25">
      <c r="A1278">
        <v>1277</v>
      </c>
      <c r="B1278" t="s">
        <v>1985</v>
      </c>
      <c r="C1278" t="s">
        <v>2660</v>
      </c>
      <c r="D1278" t="s">
        <v>31</v>
      </c>
      <c r="E1278" t="s">
        <v>32</v>
      </c>
      <c r="F1278" t="s">
        <v>33</v>
      </c>
      <c r="G1278" t="s">
        <v>34</v>
      </c>
      <c r="H1278">
        <v>1.6</v>
      </c>
      <c r="I1278">
        <v>26.58</v>
      </c>
      <c r="J1278">
        <v>52.13</v>
      </c>
      <c r="K1278" t="s">
        <v>2599</v>
      </c>
      <c r="L1278" t="s">
        <v>2600</v>
      </c>
      <c r="M1278" t="s">
        <v>2659</v>
      </c>
      <c r="N1278" t="s">
        <v>1984</v>
      </c>
    </row>
    <row r="1279" spans="1:14" x14ac:dyDescent="0.25">
      <c r="A1279">
        <v>1278</v>
      </c>
      <c r="B1279" t="s">
        <v>1985</v>
      </c>
      <c r="C1279" t="s">
        <v>2662</v>
      </c>
      <c r="D1279" t="s">
        <v>31</v>
      </c>
      <c r="E1279" t="s">
        <v>32</v>
      </c>
      <c r="F1279" t="s">
        <v>41</v>
      </c>
      <c r="G1279" t="s">
        <v>34</v>
      </c>
      <c r="H1279">
        <v>1.6</v>
      </c>
      <c r="I1279">
        <v>7.64</v>
      </c>
      <c r="J1279">
        <v>14.99</v>
      </c>
      <c r="K1279" t="s">
        <v>2599</v>
      </c>
      <c r="L1279" t="s">
        <v>2600</v>
      </c>
      <c r="M1279" t="s">
        <v>2661</v>
      </c>
      <c r="N1279" t="s">
        <v>1984</v>
      </c>
    </row>
    <row r="1280" spans="1:14" x14ac:dyDescent="0.25">
      <c r="A1280">
        <v>1279</v>
      </c>
      <c r="B1280" t="s">
        <v>1985</v>
      </c>
      <c r="C1280" t="s">
        <v>2664</v>
      </c>
      <c r="D1280" t="s">
        <v>31</v>
      </c>
      <c r="E1280" t="s">
        <v>32</v>
      </c>
      <c r="F1280" t="s">
        <v>52</v>
      </c>
      <c r="G1280" t="s">
        <v>34</v>
      </c>
      <c r="H1280">
        <v>2.6</v>
      </c>
      <c r="I1280">
        <v>7.64</v>
      </c>
      <c r="J1280">
        <v>14.99</v>
      </c>
      <c r="K1280" t="s">
        <v>2599</v>
      </c>
      <c r="L1280" t="s">
        <v>2600</v>
      </c>
      <c r="M1280" t="s">
        <v>2663</v>
      </c>
      <c r="N1280" t="s">
        <v>1984</v>
      </c>
    </row>
    <row r="1281" spans="1:14" x14ac:dyDescent="0.25">
      <c r="A1281">
        <v>1280</v>
      </c>
      <c r="B1281" t="s">
        <v>1985</v>
      </c>
      <c r="C1281" t="s">
        <v>2666</v>
      </c>
      <c r="D1281" t="s">
        <v>31</v>
      </c>
      <c r="E1281" t="s">
        <v>32</v>
      </c>
      <c r="F1281" t="s">
        <v>33</v>
      </c>
      <c r="G1281" t="s">
        <v>34</v>
      </c>
      <c r="H1281">
        <v>2.6</v>
      </c>
      <c r="I1281">
        <v>7.64</v>
      </c>
      <c r="J1281">
        <v>14.99</v>
      </c>
      <c r="K1281" t="s">
        <v>2599</v>
      </c>
      <c r="L1281" t="s">
        <v>2600</v>
      </c>
      <c r="M1281" t="s">
        <v>2665</v>
      </c>
      <c r="N1281" t="s">
        <v>1984</v>
      </c>
    </row>
    <row r="1282" spans="1:14" x14ac:dyDescent="0.25">
      <c r="A1282">
        <v>1281</v>
      </c>
      <c r="B1282" t="s">
        <v>1985</v>
      </c>
      <c r="C1282" t="s">
        <v>2668</v>
      </c>
      <c r="D1282" t="s">
        <v>31</v>
      </c>
      <c r="E1282" t="s">
        <v>32</v>
      </c>
      <c r="F1282" t="s">
        <v>44</v>
      </c>
      <c r="G1282" t="s">
        <v>34</v>
      </c>
      <c r="H1282">
        <v>2.9</v>
      </c>
      <c r="I1282">
        <v>7.64</v>
      </c>
      <c r="J1282">
        <v>14.99</v>
      </c>
      <c r="K1282" t="s">
        <v>2599</v>
      </c>
      <c r="L1282" t="s">
        <v>2600</v>
      </c>
      <c r="M1282" t="s">
        <v>2667</v>
      </c>
      <c r="N1282" t="s">
        <v>1984</v>
      </c>
    </row>
    <row r="1283" spans="1:14" x14ac:dyDescent="0.25">
      <c r="A1283">
        <v>1282</v>
      </c>
      <c r="B1283" t="s">
        <v>1985</v>
      </c>
      <c r="C1283" t="s">
        <v>2670</v>
      </c>
      <c r="D1283" t="s">
        <v>31</v>
      </c>
      <c r="E1283" t="s">
        <v>32</v>
      </c>
      <c r="F1283" t="s">
        <v>49</v>
      </c>
      <c r="G1283" t="s">
        <v>34</v>
      </c>
      <c r="H1283">
        <v>2</v>
      </c>
      <c r="I1283">
        <v>12.74</v>
      </c>
      <c r="J1283">
        <v>24.99</v>
      </c>
      <c r="K1283" t="s">
        <v>2599</v>
      </c>
      <c r="L1283" t="s">
        <v>2600</v>
      </c>
      <c r="M1283" t="s">
        <v>2669</v>
      </c>
      <c r="N1283" t="s">
        <v>1984</v>
      </c>
    </row>
    <row r="1284" spans="1:14" x14ac:dyDescent="0.25">
      <c r="A1284">
        <v>1283</v>
      </c>
      <c r="B1284" t="s">
        <v>1985</v>
      </c>
      <c r="C1284" t="s">
        <v>2672</v>
      </c>
      <c r="D1284" t="s">
        <v>31</v>
      </c>
      <c r="E1284" t="s">
        <v>32</v>
      </c>
      <c r="F1284" t="s">
        <v>44</v>
      </c>
      <c r="G1284" t="s">
        <v>34</v>
      </c>
      <c r="H1284">
        <v>7</v>
      </c>
      <c r="I1284">
        <v>12.74</v>
      </c>
      <c r="J1284">
        <v>24.99</v>
      </c>
      <c r="K1284" t="s">
        <v>2599</v>
      </c>
      <c r="L1284" t="s">
        <v>2600</v>
      </c>
      <c r="M1284" t="s">
        <v>2671</v>
      </c>
      <c r="N1284" t="s">
        <v>1984</v>
      </c>
    </row>
    <row r="1285" spans="1:14" x14ac:dyDescent="0.25">
      <c r="A1285">
        <v>1284</v>
      </c>
      <c r="B1285" t="s">
        <v>1985</v>
      </c>
      <c r="C1285" t="s">
        <v>2674</v>
      </c>
      <c r="D1285" t="s">
        <v>31</v>
      </c>
      <c r="E1285" t="s">
        <v>32</v>
      </c>
      <c r="F1285" t="s">
        <v>52</v>
      </c>
      <c r="G1285" t="s">
        <v>34</v>
      </c>
      <c r="H1285">
        <v>7</v>
      </c>
      <c r="I1285">
        <v>12.74</v>
      </c>
      <c r="J1285">
        <v>24.99</v>
      </c>
      <c r="K1285" t="s">
        <v>2599</v>
      </c>
      <c r="L1285" t="s">
        <v>2600</v>
      </c>
      <c r="M1285" t="s">
        <v>2673</v>
      </c>
      <c r="N1285" t="s">
        <v>1984</v>
      </c>
    </row>
    <row r="1286" spans="1:14" x14ac:dyDescent="0.25">
      <c r="A1286">
        <v>1285</v>
      </c>
      <c r="B1286" t="s">
        <v>1985</v>
      </c>
      <c r="C1286" t="s">
        <v>2676</v>
      </c>
      <c r="D1286" t="s">
        <v>31</v>
      </c>
      <c r="E1286" t="s">
        <v>32</v>
      </c>
      <c r="F1286" t="s">
        <v>33</v>
      </c>
      <c r="G1286" t="s">
        <v>34</v>
      </c>
      <c r="H1286">
        <v>3.3</v>
      </c>
      <c r="I1286">
        <v>12.74</v>
      </c>
      <c r="J1286">
        <v>24.99</v>
      </c>
      <c r="K1286" t="s">
        <v>2599</v>
      </c>
      <c r="L1286" t="s">
        <v>2600</v>
      </c>
      <c r="M1286" t="s">
        <v>2675</v>
      </c>
      <c r="N1286" t="s">
        <v>1984</v>
      </c>
    </row>
    <row r="1287" spans="1:14" x14ac:dyDescent="0.25">
      <c r="A1287">
        <v>1286</v>
      </c>
      <c r="B1287" t="s">
        <v>1985</v>
      </c>
      <c r="C1287" t="s">
        <v>2678</v>
      </c>
      <c r="D1287" t="s">
        <v>31</v>
      </c>
      <c r="E1287" t="s">
        <v>32</v>
      </c>
      <c r="F1287" t="s">
        <v>52</v>
      </c>
      <c r="G1287" t="s">
        <v>34</v>
      </c>
      <c r="H1287">
        <v>1.1000000000000001</v>
      </c>
      <c r="I1287">
        <v>39.76</v>
      </c>
      <c r="J1287">
        <v>77.989999999999995</v>
      </c>
      <c r="K1287" t="s">
        <v>2599</v>
      </c>
      <c r="L1287" t="s">
        <v>2600</v>
      </c>
      <c r="M1287" t="s">
        <v>2677</v>
      </c>
      <c r="N1287" t="s">
        <v>1984</v>
      </c>
    </row>
    <row r="1288" spans="1:14" x14ac:dyDescent="0.25">
      <c r="A1288">
        <v>1287</v>
      </c>
      <c r="B1288" t="s">
        <v>1985</v>
      </c>
      <c r="C1288" t="s">
        <v>2680</v>
      </c>
      <c r="D1288" t="s">
        <v>31</v>
      </c>
      <c r="E1288" t="s">
        <v>32</v>
      </c>
      <c r="F1288" t="s">
        <v>44</v>
      </c>
      <c r="G1288" t="s">
        <v>34</v>
      </c>
      <c r="H1288">
        <v>1.1000000000000001</v>
      </c>
      <c r="I1288">
        <v>39.76</v>
      </c>
      <c r="J1288">
        <v>77.989999999999995</v>
      </c>
      <c r="K1288" t="s">
        <v>2599</v>
      </c>
      <c r="L1288" t="s">
        <v>2600</v>
      </c>
      <c r="M1288" t="s">
        <v>2679</v>
      </c>
      <c r="N1288" t="s">
        <v>1984</v>
      </c>
    </row>
    <row r="1289" spans="1:14" x14ac:dyDescent="0.25">
      <c r="A1289">
        <v>1288</v>
      </c>
      <c r="B1289" t="s">
        <v>1985</v>
      </c>
      <c r="C1289" t="s">
        <v>2682</v>
      </c>
      <c r="D1289" t="s">
        <v>31</v>
      </c>
      <c r="E1289" t="s">
        <v>32</v>
      </c>
      <c r="F1289" t="s">
        <v>33</v>
      </c>
      <c r="G1289" t="s">
        <v>34</v>
      </c>
      <c r="H1289">
        <v>1</v>
      </c>
      <c r="I1289">
        <v>39.76</v>
      </c>
      <c r="J1289">
        <v>77.989999999999995</v>
      </c>
      <c r="K1289" t="s">
        <v>2599</v>
      </c>
      <c r="L1289" t="s">
        <v>2600</v>
      </c>
      <c r="M1289" t="s">
        <v>2681</v>
      </c>
      <c r="N1289" t="s">
        <v>1984</v>
      </c>
    </row>
    <row r="1290" spans="1:14" x14ac:dyDescent="0.25">
      <c r="A1290">
        <v>1289</v>
      </c>
      <c r="B1290" t="s">
        <v>1985</v>
      </c>
      <c r="C1290" t="s">
        <v>2684</v>
      </c>
      <c r="D1290" t="s">
        <v>31</v>
      </c>
      <c r="E1290" t="s">
        <v>32</v>
      </c>
      <c r="F1290" t="s">
        <v>1430</v>
      </c>
      <c r="G1290" t="s">
        <v>34</v>
      </c>
      <c r="H1290">
        <v>1</v>
      </c>
      <c r="I1290">
        <v>39.76</v>
      </c>
      <c r="J1290">
        <v>77.989999999999995</v>
      </c>
      <c r="K1290" t="s">
        <v>2599</v>
      </c>
      <c r="L1290" t="s">
        <v>2600</v>
      </c>
      <c r="M1290" t="s">
        <v>2683</v>
      </c>
      <c r="N1290" t="s">
        <v>1984</v>
      </c>
    </row>
    <row r="1291" spans="1:14" x14ac:dyDescent="0.25">
      <c r="A1291">
        <v>1290</v>
      </c>
      <c r="B1291" t="s">
        <v>1985</v>
      </c>
      <c r="C1291" t="s">
        <v>2686</v>
      </c>
      <c r="D1291" t="s">
        <v>31</v>
      </c>
      <c r="E1291" t="s">
        <v>32</v>
      </c>
      <c r="F1291" t="s">
        <v>33</v>
      </c>
      <c r="G1291" t="s">
        <v>34</v>
      </c>
      <c r="H1291">
        <v>1</v>
      </c>
      <c r="I1291">
        <v>121.45</v>
      </c>
      <c r="J1291">
        <v>366.55</v>
      </c>
      <c r="K1291" t="s">
        <v>2599</v>
      </c>
      <c r="L1291" t="s">
        <v>2600</v>
      </c>
      <c r="M1291" t="s">
        <v>2685</v>
      </c>
      <c r="N1291" t="s">
        <v>1984</v>
      </c>
    </row>
    <row r="1292" spans="1:14" x14ac:dyDescent="0.25">
      <c r="A1292">
        <v>1291</v>
      </c>
      <c r="B1292" t="s">
        <v>1985</v>
      </c>
      <c r="C1292" t="s">
        <v>2688</v>
      </c>
      <c r="D1292" t="s">
        <v>31</v>
      </c>
      <c r="E1292" t="s">
        <v>32</v>
      </c>
      <c r="F1292" t="s">
        <v>44</v>
      </c>
      <c r="G1292" t="s">
        <v>34</v>
      </c>
      <c r="H1292">
        <v>1.6</v>
      </c>
      <c r="I1292">
        <v>121.45</v>
      </c>
      <c r="J1292">
        <v>366.55</v>
      </c>
      <c r="K1292" t="s">
        <v>2599</v>
      </c>
      <c r="L1292" t="s">
        <v>2600</v>
      </c>
      <c r="M1292" t="s">
        <v>2687</v>
      </c>
      <c r="N1292" t="s">
        <v>1984</v>
      </c>
    </row>
    <row r="1293" spans="1:14" x14ac:dyDescent="0.25">
      <c r="A1293">
        <v>1292</v>
      </c>
      <c r="B1293" t="s">
        <v>1985</v>
      </c>
      <c r="C1293" t="s">
        <v>2690</v>
      </c>
      <c r="D1293" t="s">
        <v>31</v>
      </c>
      <c r="E1293" t="s">
        <v>32</v>
      </c>
      <c r="F1293" t="s">
        <v>52</v>
      </c>
      <c r="G1293" t="s">
        <v>34</v>
      </c>
      <c r="H1293">
        <v>1.6</v>
      </c>
      <c r="I1293">
        <v>121.45</v>
      </c>
      <c r="J1293">
        <v>366.55</v>
      </c>
      <c r="K1293" t="s">
        <v>2599</v>
      </c>
      <c r="L1293" t="s">
        <v>2600</v>
      </c>
      <c r="M1293" t="s">
        <v>2689</v>
      </c>
      <c r="N1293" t="s">
        <v>1984</v>
      </c>
    </row>
    <row r="1294" spans="1:14" x14ac:dyDescent="0.25">
      <c r="A1294">
        <v>1293</v>
      </c>
      <c r="B1294" t="s">
        <v>1985</v>
      </c>
      <c r="C1294" t="s">
        <v>2692</v>
      </c>
      <c r="D1294" t="s">
        <v>31</v>
      </c>
      <c r="E1294" t="s">
        <v>32</v>
      </c>
      <c r="F1294" t="s">
        <v>33</v>
      </c>
      <c r="G1294" t="s">
        <v>34</v>
      </c>
      <c r="H1294">
        <v>5</v>
      </c>
      <c r="I1294">
        <v>197.14</v>
      </c>
      <c r="J1294">
        <v>595</v>
      </c>
      <c r="K1294" t="s">
        <v>2599</v>
      </c>
      <c r="L1294" t="s">
        <v>2600</v>
      </c>
      <c r="M1294" t="s">
        <v>2691</v>
      </c>
      <c r="N1294" t="s">
        <v>1984</v>
      </c>
    </row>
    <row r="1295" spans="1:14" x14ac:dyDescent="0.25">
      <c r="A1295">
        <v>1294</v>
      </c>
      <c r="B1295" t="s">
        <v>1985</v>
      </c>
      <c r="C1295" t="s">
        <v>2694</v>
      </c>
      <c r="D1295" t="s">
        <v>31</v>
      </c>
      <c r="E1295" t="s">
        <v>32</v>
      </c>
      <c r="F1295" t="s">
        <v>44</v>
      </c>
      <c r="G1295" t="s">
        <v>34</v>
      </c>
      <c r="H1295">
        <v>22.7</v>
      </c>
      <c r="I1295">
        <v>197.14</v>
      </c>
      <c r="J1295">
        <v>595</v>
      </c>
      <c r="K1295" t="s">
        <v>2599</v>
      </c>
      <c r="L1295" t="s">
        <v>2600</v>
      </c>
      <c r="M1295" t="s">
        <v>2693</v>
      </c>
      <c r="N1295" t="s">
        <v>1984</v>
      </c>
    </row>
    <row r="1296" spans="1:14" x14ac:dyDescent="0.25">
      <c r="A1296">
        <v>1295</v>
      </c>
      <c r="B1296" t="s">
        <v>1985</v>
      </c>
      <c r="C1296" t="s">
        <v>2696</v>
      </c>
      <c r="D1296" t="s">
        <v>31</v>
      </c>
      <c r="E1296" t="s">
        <v>32</v>
      </c>
      <c r="F1296" t="s">
        <v>52</v>
      </c>
      <c r="G1296" t="s">
        <v>34</v>
      </c>
      <c r="H1296">
        <v>1</v>
      </c>
      <c r="I1296">
        <v>197.14</v>
      </c>
      <c r="J1296">
        <v>595</v>
      </c>
      <c r="K1296" t="s">
        <v>2599</v>
      </c>
      <c r="L1296" t="s">
        <v>2600</v>
      </c>
      <c r="M1296" t="s">
        <v>2695</v>
      </c>
      <c r="N1296" t="s">
        <v>1984</v>
      </c>
    </row>
    <row r="1297" spans="1:14" x14ac:dyDescent="0.25">
      <c r="A1297">
        <v>1296</v>
      </c>
      <c r="B1297" t="s">
        <v>1985</v>
      </c>
      <c r="C1297" t="s">
        <v>2698</v>
      </c>
      <c r="D1297" t="s">
        <v>31</v>
      </c>
      <c r="E1297" t="s">
        <v>32</v>
      </c>
      <c r="F1297" t="s">
        <v>52</v>
      </c>
      <c r="G1297" t="s">
        <v>34</v>
      </c>
      <c r="H1297">
        <v>2.4</v>
      </c>
      <c r="I1297">
        <v>11.5</v>
      </c>
      <c r="J1297">
        <v>25</v>
      </c>
      <c r="K1297" t="s">
        <v>2599</v>
      </c>
      <c r="L1297" t="s">
        <v>2600</v>
      </c>
      <c r="M1297" t="s">
        <v>2697</v>
      </c>
      <c r="N1297" t="s">
        <v>1984</v>
      </c>
    </row>
    <row r="1298" spans="1:14" x14ac:dyDescent="0.25">
      <c r="A1298">
        <v>1297</v>
      </c>
      <c r="B1298" t="s">
        <v>1985</v>
      </c>
      <c r="C1298" t="s">
        <v>2700</v>
      </c>
      <c r="D1298" t="s">
        <v>31</v>
      </c>
      <c r="E1298" t="s">
        <v>32</v>
      </c>
      <c r="F1298" t="s">
        <v>44</v>
      </c>
      <c r="G1298" t="s">
        <v>34</v>
      </c>
      <c r="I1298">
        <v>11.5</v>
      </c>
      <c r="J1298">
        <v>25</v>
      </c>
      <c r="K1298" t="s">
        <v>2599</v>
      </c>
      <c r="L1298" t="s">
        <v>2600</v>
      </c>
      <c r="M1298" t="s">
        <v>2699</v>
      </c>
      <c r="N1298" t="s">
        <v>1984</v>
      </c>
    </row>
    <row r="1299" spans="1:14" x14ac:dyDescent="0.25">
      <c r="A1299">
        <v>1298</v>
      </c>
      <c r="B1299" t="s">
        <v>1985</v>
      </c>
      <c r="C1299" t="s">
        <v>2702</v>
      </c>
      <c r="D1299" t="s">
        <v>31</v>
      </c>
      <c r="E1299" t="s">
        <v>32</v>
      </c>
      <c r="F1299" t="s">
        <v>89</v>
      </c>
      <c r="G1299" t="s">
        <v>34</v>
      </c>
      <c r="I1299">
        <v>11.5</v>
      </c>
      <c r="J1299">
        <v>25</v>
      </c>
      <c r="K1299" t="s">
        <v>2599</v>
      </c>
      <c r="L1299" t="s">
        <v>2600</v>
      </c>
      <c r="M1299" t="s">
        <v>2701</v>
      </c>
      <c r="N1299" t="s">
        <v>1984</v>
      </c>
    </row>
    <row r="1300" spans="1:14" x14ac:dyDescent="0.25">
      <c r="A1300">
        <v>1299</v>
      </c>
      <c r="B1300" t="s">
        <v>1985</v>
      </c>
      <c r="C1300" t="s">
        <v>2704</v>
      </c>
      <c r="D1300" t="s">
        <v>31</v>
      </c>
      <c r="E1300" t="s">
        <v>32</v>
      </c>
      <c r="F1300" t="s">
        <v>41</v>
      </c>
      <c r="G1300" t="s">
        <v>34</v>
      </c>
      <c r="H1300">
        <v>53</v>
      </c>
      <c r="I1300">
        <v>11.5</v>
      </c>
      <c r="J1300">
        <v>25</v>
      </c>
      <c r="K1300" t="s">
        <v>2599</v>
      </c>
      <c r="L1300" t="s">
        <v>2600</v>
      </c>
      <c r="M1300" t="s">
        <v>2703</v>
      </c>
      <c r="N1300" t="s">
        <v>1984</v>
      </c>
    </row>
    <row r="1301" spans="1:14" x14ac:dyDescent="0.25">
      <c r="A1301">
        <v>1300</v>
      </c>
      <c r="B1301" t="s">
        <v>1985</v>
      </c>
      <c r="C1301" t="s">
        <v>2706</v>
      </c>
      <c r="D1301" t="s">
        <v>31</v>
      </c>
      <c r="E1301" t="s">
        <v>32</v>
      </c>
      <c r="F1301" t="s">
        <v>52</v>
      </c>
      <c r="G1301" t="s">
        <v>34</v>
      </c>
      <c r="I1301">
        <v>43.69</v>
      </c>
      <c r="J1301">
        <v>95</v>
      </c>
      <c r="K1301" t="s">
        <v>2599</v>
      </c>
      <c r="L1301" t="s">
        <v>2600</v>
      </c>
      <c r="M1301" t="s">
        <v>2705</v>
      </c>
      <c r="N1301" t="s">
        <v>1984</v>
      </c>
    </row>
    <row r="1302" spans="1:14" x14ac:dyDescent="0.25">
      <c r="A1302">
        <v>1301</v>
      </c>
      <c r="B1302" t="s">
        <v>1985</v>
      </c>
      <c r="C1302" t="s">
        <v>2708</v>
      </c>
      <c r="D1302" t="s">
        <v>31</v>
      </c>
      <c r="E1302" t="s">
        <v>32</v>
      </c>
      <c r="F1302" t="s">
        <v>44</v>
      </c>
      <c r="G1302" t="s">
        <v>34</v>
      </c>
      <c r="I1302">
        <v>43.69</v>
      </c>
      <c r="J1302">
        <v>95</v>
      </c>
      <c r="K1302" t="s">
        <v>2599</v>
      </c>
      <c r="L1302" t="s">
        <v>2600</v>
      </c>
      <c r="M1302" t="s">
        <v>2707</v>
      </c>
      <c r="N1302" t="s">
        <v>1984</v>
      </c>
    </row>
    <row r="1303" spans="1:14" x14ac:dyDescent="0.25">
      <c r="A1303">
        <v>1302</v>
      </c>
      <c r="B1303" t="s">
        <v>1985</v>
      </c>
      <c r="C1303" t="s">
        <v>2710</v>
      </c>
      <c r="D1303" t="s">
        <v>31</v>
      </c>
      <c r="E1303" t="s">
        <v>32</v>
      </c>
      <c r="F1303" t="s">
        <v>33</v>
      </c>
      <c r="G1303" t="s">
        <v>34</v>
      </c>
      <c r="I1303">
        <v>43.69</v>
      </c>
      <c r="J1303">
        <v>95</v>
      </c>
      <c r="K1303" t="s">
        <v>2599</v>
      </c>
      <c r="L1303" t="s">
        <v>2600</v>
      </c>
      <c r="M1303" t="s">
        <v>2709</v>
      </c>
      <c r="N1303" t="s">
        <v>1984</v>
      </c>
    </row>
    <row r="1304" spans="1:14" x14ac:dyDescent="0.25">
      <c r="A1304">
        <v>1303</v>
      </c>
      <c r="B1304" t="s">
        <v>1985</v>
      </c>
      <c r="C1304" t="s">
        <v>2712</v>
      </c>
      <c r="D1304" t="s">
        <v>31</v>
      </c>
      <c r="E1304" t="s">
        <v>32</v>
      </c>
      <c r="F1304" t="s">
        <v>41</v>
      </c>
      <c r="G1304" t="s">
        <v>34</v>
      </c>
      <c r="I1304">
        <v>43.69</v>
      </c>
      <c r="J1304">
        <v>95</v>
      </c>
      <c r="K1304" t="s">
        <v>2599</v>
      </c>
      <c r="L1304" t="s">
        <v>2600</v>
      </c>
      <c r="M1304" t="s">
        <v>2711</v>
      </c>
      <c r="N1304" t="s">
        <v>1984</v>
      </c>
    </row>
    <row r="1305" spans="1:14" x14ac:dyDescent="0.25">
      <c r="A1305">
        <v>1304</v>
      </c>
      <c r="B1305" t="s">
        <v>1985</v>
      </c>
      <c r="C1305" t="s">
        <v>2714</v>
      </c>
      <c r="D1305" t="s">
        <v>31</v>
      </c>
      <c r="E1305" t="s">
        <v>32</v>
      </c>
      <c r="F1305" t="s">
        <v>44</v>
      </c>
      <c r="G1305" t="s">
        <v>34</v>
      </c>
      <c r="I1305">
        <v>31.27</v>
      </c>
      <c r="J1305">
        <v>68</v>
      </c>
      <c r="K1305" t="s">
        <v>2599</v>
      </c>
      <c r="L1305" t="s">
        <v>2600</v>
      </c>
      <c r="M1305" t="s">
        <v>2713</v>
      </c>
      <c r="N1305" t="s">
        <v>1984</v>
      </c>
    </row>
    <row r="1306" spans="1:14" x14ac:dyDescent="0.25">
      <c r="A1306">
        <v>1305</v>
      </c>
      <c r="B1306" t="s">
        <v>1985</v>
      </c>
      <c r="C1306" t="s">
        <v>2716</v>
      </c>
      <c r="D1306" t="s">
        <v>31</v>
      </c>
      <c r="E1306" t="s">
        <v>32</v>
      </c>
      <c r="F1306" t="s">
        <v>33</v>
      </c>
      <c r="G1306" t="s">
        <v>34</v>
      </c>
      <c r="I1306">
        <v>31.27</v>
      </c>
      <c r="J1306">
        <v>68</v>
      </c>
      <c r="K1306" t="s">
        <v>2599</v>
      </c>
      <c r="L1306" t="s">
        <v>2600</v>
      </c>
      <c r="M1306" t="s">
        <v>2715</v>
      </c>
      <c r="N1306" t="s">
        <v>1984</v>
      </c>
    </row>
    <row r="1307" spans="1:14" x14ac:dyDescent="0.25">
      <c r="A1307">
        <v>1306</v>
      </c>
      <c r="B1307" t="s">
        <v>1985</v>
      </c>
      <c r="C1307" t="s">
        <v>2718</v>
      </c>
      <c r="D1307" t="s">
        <v>31</v>
      </c>
      <c r="E1307" t="s">
        <v>32</v>
      </c>
      <c r="F1307" t="s">
        <v>52</v>
      </c>
      <c r="G1307" t="s">
        <v>34</v>
      </c>
      <c r="I1307">
        <v>31.27</v>
      </c>
      <c r="J1307">
        <v>68</v>
      </c>
      <c r="K1307" t="s">
        <v>2599</v>
      </c>
      <c r="L1307" t="s">
        <v>2600</v>
      </c>
      <c r="M1307" t="s">
        <v>2717</v>
      </c>
      <c r="N1307" t="s">
        <v>1984</v>
      </c>
    </row>
    <row r="1308" spans="1:14" x14ac:dyDescent="0.25">
      <c r="A1308">
        <v>1307</v>
      </c>
      <c r="B1308" t="s">
        <v>1985</v>
      </c>
      <c r="C1308" t="s">
        <v>2720</v>
      </c>
      <c r="D1308" t="s">
        <v>31</v>
      </c>
      <c r="E1308" t="s">
        <v>32</v>
      </c>
      <c r="F1308" t="s">
        <v>1430</v>
      </c>
      <c r="G1308" t="s">
        <v>34</v>
      </c>
      <c r="H1308">
        <v>9</v>
      </c>
      <c r="I1308">
        <v>31.27</v>
      </c>
      <c r="J1308">
        <v>68</v>
      </c>
      <c r="K1308" t="s">
        <v>2599</v>
      </c>
      <c r="L1308" t="s">
        <v>2600</v>
      </c>
      <c r="M1308" t="s">
        <v>2719</v>
      </c>
      <c r="N1308" t="s">
        <v>1984</v>
      </c>
    </row>
    <row r="1309" spans="1:14" x14ac:dyDescent="0.25">
      <c r="A1309">
        <v>1308</v>
      </c>
      <c r="B1309" t="s">
        <v>1985</v>
      </c>
      <c r="C1309" t="s">
        <v>2722</v>
      </c>
      <c r="D1309" t="s">
        <v>31</v>
      </c>
      <c r="E1309" t="s">
        <v>32</v>
      </c>
      <c r="F1309" t="s">
        <v>181</v>
      </c>
      <c r="G1309" t="s">
        <v>34</v>
      </c>
      <c r="H1309">
        <v>9</v>
      </c>
      <c r="I1309">
        <v>14.28</v>
      </c>
      <c r="J1309">
        <v>28</v>
      </c>
      <c r="K1309" t="s">
        <v>2599</v>
      </c>
      <c r="L1309" t="s">
        <v>2600</v>
      </c>
      <c r="M1309" t="s">
        <v>2721</v>
      </c>
      <c r="N1309" t="s">
        <v>1984</v>
      </c>
    </row>
    <row r="1310" spans="1:14" x14ac:dyDescent="0.25">
      <c r="A1310">
        <v>1309</v>
      </c>
      <c r="B1310" t="s">
        <v>1985</v>
      </c>
      <c r="C1310" t="s">
        <v>2724</v>
      </c>
      <c r="D1310" t="s">
        <v>31</v>
      </c>
      <c r="E1310" t="s">
        <v>32</v>
      </c>
      <c r="F1310" t="s">
        <v>52</v>
      </c>
      <c r="G1310" t="s">
        <v>34</v>
      </c>
      <c r="H1310">
        <v>1.9</v>
      </c>
      <c r="I1310">
        <v>14.28</v>
      </c>
      <c r="J1310">
        <v>28</v>
      </c>
      <c r="K1310" t="s">
        <v>2599</v>
      </c>
      <c r="L1310" t="s">
        <v>2600</v>
      </c>
      <c r="M1310" t="s">
        <v>2723</v>
      </c>
      <c r="N1310" t="s">
        <v>1984</v>
      </c>
    </row>
    <row r="1311" spans="1:14" x14ac:dyDescent="0.25">
      <c r="A1311">
        <v>1310</v>
      </c>
      <c r="B1311" t="s">
        <v>1985</v>
      </c>
      <c r="C1311" t="s">
        <v>2726</v>
      </c>
      <c r="D1311" t="s">
        <v>31</v>
      </c>
      <c r="E1311" t="s">
        <v>32</v>
      </c>
      <c r="F1311" t="s">
        <v>33</v>
      </c>
      <c r="G1311" t="s">
        <v>34</v>
      </c>
      <c r="H1311">
        <v>6</v>
      </c>
      <c r="I1311">
        <v>14.28</v>
      </c>
      <c r="J1311">
        <v>28</v>
      </c>
      <c r="K1311" t="s">
        <v>2599</v>
      </c>
      <c r="L1311" t="s">
        <v>2600</v>
      </c>
      <c r="M1311" t="s">
        <v>2725</v>
      </c>
      <c r="N1311" t="s">
        <v>1984</v>
      </c>
    </row>
    <row r="1312" spans="1:14" x14ac:dyDescent="0.25">
      <c r="A1312">
        <v>1311</v>
      </c>
      <c r="B1312" t="s">
        <v>1985</v>
      </c>
      <c r="C1312" t="s">
        <v>2728</v>
      </c>
      <c r="D1312" t="s">
        <v>31</v>
      </c>
      <c r="E1312" t="s">
        <v>32</v>
      </c>
      <c r="F1312" t="s">
        <v>44</v>
      </c>
      <c r="G1312" t="s">
        <v>34</v>
      </c>
      <c r="I1312">
        <v>14.28</v>
      </c>
      <c r="J1312">
        <v>28</v>
      </c>
      <c r="K1312" t="s">
        <v>2599</v>
      </c>
      <c r="L1312" t="s">
        <v>2600</v>
      </c>
      <c r="M1312" t="s">
        <v>2727</v>
      </c>
      <c r="N1312" t="s">
        <v>1984</v>
      </c>
    </row>
    <row r="1313" spans="1:14" x14ac:dyDescent="0.25">
      <c r="A1313">
        <v>1312</v>
      </c>
      <c r="B1313" t="s">
        <v>1985</v>
      </c>
      <c r="C1313" t="s">
        <v>2730</v>
      </c>
      <c r="D1313" t="s">
        <v>31</v>
      </c>
      <c r="E1313" t="s">
        <v>32</v>
      </c>
      <c r="F1313" t="s">
        <v>41</v>
      </c>
      <c r="G1313" t="s">
        <v>34</v>
      </c>
      <c r="I1313">
        <v>94.27</v>
      </c>
      <c r="J1313">
        <v>205</v>
      </c>
      <c r="K1313" t="s">
        <v>2599</v>
      </c>
      <c r="L1313" t="s">
        <v>2600</v>
      </c>
      <c r="M1313" t="s">
        <v>2729</v>
      </c>
      <c r="N1313" t="s">
        <v>1984</v>
      </c>
    </row>
    <row r="1314" spans="1:14" x14ac:dyDescent="0.25">
      <c r="A1314">
        <v>1313</v>
      </c>
      <c r="B1314" t="s">
        <v>1985</v>
      </c>
      <c r="C1314" t="s">
        <v>2732</v>
      </c>
      <c r="D1314" t="s">
        <v>31</v>
      </c>
      <c r="E1314" t="s">
        <v>32</v>
      </c>
      <c r="F1314" t="s">
        <v>52</v>
      </c>
      <c r="G1314" t="s">
        <v>34</v>
      </c>
      <c r="I1314">
        <v>94.27</v>
      </c>
      <c r="J1314">
        <v>205</v>
      </c>
      <c r="K1314" t="s">
        <v>2599</v>
      </c>
      <c r="L1314" t="s">
        <v>2600</v>
      </c>
      <c r="M1314" t="s">
        <v>2731</v>
      </c>
      <c r="N1314" t="s">
        <v>1984</v>
      </c>
    </row>
    <row r="1315" spans="1:14" x14ac:dyDescent="0.25">
      <c r="A1315">
        <v>1314</v>
      </c>
      <c r="B1315" t="s">
        <v>1985</v>
      </c>
      <c r="C1315" t="s">
        <v>2734</v>
      </c>
      <c r="D1315" t="s">
        <v>31</v>
      </c>
      <c r="E1315" t="s">
        <v>32</v>
      </c>
      <c r="F1315" t="s">
        <v>33</v>
      </c>
      <c r="G1315" t="s">
        <v>34</v>
      </c>
      <c r="H1315">
        <v>2.4</v>
      </c>
      <c r="I1315">
        <v>94.27</v>
      </c>
      <c r="J1315">
        <v>205</v>
      </c>
      <c r="K1315" t="s">
        <v>2599</v>
      </c>
      <c r="L1315" t="s">
        <v>2600</v>
      </c>
      <c r="M1315" t="s">
        <v>2733</v>
      </c>
      <c r="N1315" t="s">
        <v>1984</v>
      </c>
    </row>
    <row r="1316" spans="1:14" x14ac:dyDescent="0.25">
      <c r="A1316">
        <v>1315</v>
      </c>
      <c r="B1316" t="s">
        <v>1985</v>
      </c>
      <c r="C1316" t="s">
        <v>2736</v>
      </c>
      <c r="D1316" t="s">
        <v>31</v>
      </c>
      <c r="E1316" t="s">
        <v>32</v>
      </c>
      <c r="F1316" t="s">
        <v>81</v>
      </c>
      <c r="G1316" t="s">
        <v>34</v>
      </c>
      <c r="I1316">
        <v>94.27</v>
      </c>
      <c r="J1316">
        <v>205</v>
      </c>
      <c r="K1316" t="s">
        <v>2599</v>
      </c>
      <c r="L1316" t="s">
        <v>2600</v>
      </c>
      <c r="M1316" t="s">
        <v>2735</v>
      </c>
      <c r="N1316" t="s">
        <v>1984</v>
      </c>
    </row>
    <row r="1317" spans="1:14" x14ac:dyDescent="0.25">
      <c r="A1317">
        <v>1316</v>
      </c>
      <c r="B1317" t="s">
        <v>2742</v>
      </c>
      <c r="C1317" t="s">
        <v>2738</v>
      </c>
      <c r="D1317" t="s">
        <v>31</v>
      </c>
      <c r="E1317" t="s">
        <v>32</v>
      </c>
      <c r="F1317" t="s">
        <v>52</v>
      </c>
      <c r="G1317" t="s">
        <v>84</v>
      </c>
      <c r="H1317">
        <v>5.5</v>
      </c>
      <c r="I1317">
        <v>5.09</v>
      </c>
      <c r="J1317">
        <v>9.99</v>
      </c>
      <c r="K1317" t="s">
        <v>2739</v>
      </c>
      <c r="L1317" t="s">
        <v>2740</v>
      </c>
      <c r="M1317" t="s">
        <v>2737</v>
      </c>
      <c r="N1317" t="s">
        <v>2741</v>
      </c>
    </row>
    <row r="1318" spans="1:14" x14ac:dyDescent="0.25">
      <c r="A1318">
        <v>1317</v>
      </c>
      <c r="B1318" t="s">
        <v>2742</v>
      </c>
      <c r="C1318" t="s">
        <v>2744</v>
      </c>
      <c r="D1318" t="s">
        <v>31</v>
      </c>
      <c r="E1318" t="s">
        <v>32</v>
      </c>
      <c r="F1318" t="s">
        <v>52</v>
      </c>
      <c r="G1318" t="s">
        <v>84</v>
      </c>
      <c r="H1318">
        <v>6</v>
      </c>
      <c r="I1318">
        <v>6.62</v>
      </c>
      <c r="J1318">
        <v>12.99</v>
      </c>
      <c r="K1318" t="s">
        <v>2739</v>
      </c>
      <c r="L1318" t="s">
        <v>2740</v>
      </c>
      <c r="M1318" t="s">
        <v>2743</v>
      </c>
      <c r="N1318" t="s">
        <v>2741</v>
      </c>
    </row>
    <row r="1319" spans="1:14" x14ac:dyDescent="0.25">
      <c r="A1319">
        <v>1318</v>
      </c>
      <c r="B1319" t="s">
        <v>2742</v>
      </c>
      <c r="C1319" t="s">
        <v>2746</v>
      </c>
      <c r="D1319" t="s">
        <v>31</v>
      </c>
      <c r="E1319" t="s">
        <v>32</v>
      </c>
      <c r="F1319" t="s">
        <v>52</v>
      </c>
      <c r="G1319" t="s">
        <v>84</v>
      </c>
      <c r="H1319">
        <v>1.5</v>
      </c>
      <c r="I1319">
        <v>8.66</v>
      </c>
      <c r="J1319">
        <v>16.989999999999998</v>
      </c>
      <c r="K1319" t="s">
        <v>2739</v>
      </c>
      <c r="L1319" t="s">
        <v>2740</v>
      </c>
      <c r="M1319" t="s">
        <v>2745</v>
      </c>
      <c r="N1319" t="s">
        <v>2741</v>
      </c>
    </row>
    <row r="1320" spans="1:14" x14ac:dyDescent="0.25">
      <c r="A1320">
        <v>1319</v>
      </c>
      <c r="B1320" t="s">
        <v>2742</v>
      </c>
      <c r="C1320" t="s">
        <v>2748</v>
      </c>
      <c r="D1320" t="s">
        <v>31</v>
      </c>
      <c r="E1320" t="s">
        <v>32</v>
      </c>
      <c r="F1320" t="s">
        <v>52</v>
      </c>
      <c r="G1320" t="s">
        <v>84</v>
      </c>
      <c r="H1320">
        <v>1.6</v>
      </c>
      <c r="I1320">
        <v>10.57</v>
      </c>
      <c r="J1320">
        <v>22.99</v>
      </c>
      <c r="K1320" t="s">
        <v>2739</v>
      </c>
      <c r="L1320" t="s">
        <v>2740</v>
      </c>
      <c r="M1320" t="s">
        <v>2747</v>
      </c>
      <c r="N1320" t="s">
        <v>2741</v>
      </c>
    </row>
    <row r="1321" spans="1:14" x14ac:dyDescent="0.25">
      <c r="A1321">
        <v>1320</v>
      </c>
      <c r="B1321" t="s">
        <v>2742</v>
      </c>
      <c r="C1321" t="s">
        <v>2750</v>
      </c>
      <c r="D1321" t="s">
        <v>31</v>
      </c>
      <c r="E1321" t="s">
        <v>32</v>
      </c>
      <c r="F1321" t="s">
        <v>52</v>
      </c>
      <c r="G1321" t="s">
        <v>84</v>
      </c>
      <c r="H1321">
        <v>1.7</v>
      </c>
      <c r="I1321">
        <v>12.41</v>
      </c>
      <c r="J1321">
        <v>26.99</v>
      </c>
      <c r="K1321" t="s">
        <v>2739</v>
      </c>
      <c r="L1321" t="s">
        <v>2740</v>
      </c>
      <c r="M1321" t="s">
        <v>2749</v>
      </c>
      <c r="N1321" t="s">
        <v>2741</v>
      </c>
    </row>
    <row r="1322" spans="1:14" x14ac:dyDescent="0.25">
      <c r="A1322">
        <v>1321</v>
      </c>
      <c r="B1322" t="s">
        <v>2742</v>
      </c>
      <c r="C1322" t="s">
        <v>2752</v>
      </c>
      <c r="D1322" t="s">
        <v>31</v>
      </c>
      <c r="E1322" t="s">
        <v>32</v>
      </c>
      <c r="F1322" t="s">
        <v>52</v>
      </c>
      <c r="G1322" t="s">
        <v>84</v>
      </c>
      <c r="H1322">
        <v>2.2000000000000002</v>
      </c>
      <c r="I1322">
        <v>13.33</v>
      </c>
      <c r="J1322">
        <v>28.99</v>
      </c>
      <c r="K1322" t="s">
        <v>2739</v>
      </c>
      <c r="L1322" t="s">
        <v>2740</v>
      </c>
      <c r="M1322" t="s">
        <v>2751</v>
      </c>
      <c r="N1322" t="s">
        <v>2741</v>
      </c>
    </row>
    <row r="1323" spans="1:14" x14ac:dyDescent="0.25">
      <c r="A1323">
        <v>1322</v>
      </c>
      <c r="B1323" t="s">
        <v>2742</v>
      </c>
      <c r="C1323" t="s">
        <v>2754</v>
      </c>
      <c r="D1323" t="s">
        <v>31</v>
      </c>
      <c r="E1323" t="s">
        <v>32</v>
      </c>
      <c r="F1323" t="s">
        <v>52</v>
      </c>
      <c r="G1323" t="s">
        <v>84</v>
      </c>
      <c r="H1323">
        <v>2.4</v>
      </c>
      <c r="I1323">
        <v>15.17</v>
      </c>
      <c r="J1323">
        <v>32.99</v>
      </c>
      <c r="K1323" t="s">
        <v>2739</v>
      </c>
      <c r="L1323" t="s">
        <v>2740</v>
      </c>
      <c r="M1323" t="s">
        <v>2753</v>
      </c>
      <c r="N1323" t="s">
        <v>2741</v>
      </c>
    </row>
    <row r="1324" spans="1:14" x14ac:dyDescent="0.25">
      <c r="A1324">
        <v>1323</v>
      </c>
      <c r="B1324" t="s">
        <v>2742</v>
      </c>
      <c r="C1324" t="s">
        <v>2756</v>
      </c>
      <c r="D1324" t="s">
        <v>31</v>
      </c>
      <c r="E1324" t="s">
        <v>32</v>
      </c>
      <c r="F1324" t="s">
        <v>52</v>
      </c>
      <c r="G1324" t="s">
        <v>84</v>
      </c>
      <c r="H1324">
        <v>2</v>
      </c>
      <c r="I1324">
        <v>16.55</v>
      </c>
      <c r="J1324">
        <v>35.99</v>
      </c>
      <c r="K1324" t="s">
        <v>2739</v>
      </c>
      <c r="L1324" t="s">
        <v>2740</v>
      </c>
      <c r="M1324" t="s">
        <v>2755</v>
      </c>
      <c r="N1324" t="s">
        <v>2741</v>
      </c>
    </row>
    <row r="1325" spans="1:14" x14ac:dyDescent="0.25">
      <c r="A1325">
        <v>1324</v>
      </c>
      <c r="B1325" t="s">
        <v>2742</v>
      </c>
      <c r="C1325" t="s">
        <v>2758</v>
      </c>
      <c r="D1325" t="s">
        <v>31</v>
      </c>
      <c r="E1325" t="s">
        <v>32</v>
      </c>
      <c r="F1325" t="s">
        <v>52</v>
      </c>
      <c r="G1325" t="s">
        <v>84</v>
      </c>
      <c r="H1325">
        <v>2.4</v>
      </c>
      <c r="I1325">
        <v>17.93</v>
      </c>
      <c r="J1325">
        <v>38.99</v>
      </c>
      <c r="K1325" t="s">
        <v>2739</v>
      </c>
      <c r="L1325" t="s">
        <v>2740</v>
      </c>
      <c r="M1325" t="s">
        <v>2757</v>
      </c>
      <c r="N1325" t="s">
        <v>2741</v>
      </c>
    </row>
    <row r="1326" spans="1:14" x14ac:dyDescent="0.25">
      <c r="A1326">
        <v>1325</v>
      </c>
      <c r="B1326" t="s">
        <v>2742</v>
      </c>
      <c r="C1326" t="s">
        <v>2760</v>
      </c>
      <c r="D1326" t="s">
        <v>31</v>
      </c>
      <c r="E1326" t="s">
        <v>32</v>
      </c>
      <c r="F1326" t="s">
        <v>52</v>
      </c>
      <c r="G1326" t="s">
        <v>84</v>
      </c>
      <c r="H1326">
        <v>2.7</v>
      </c>
      <c r="I1326">
        <v>18.39</v>
      </c>
      <c r="J1326">
        <v>39.99</v>
      </c>
      <c r="K1326" t="s">
        <v>2739</v>
      </c>
      <c r="L1326" t="s">
        <v>2740</v>
      </c>
      <c r="M1326" t="s">
        <v>2759</v>
      </c>
      <c r="N1326" t="s">
        <v>2741</v>
      </c>
    </row>
    <row r="1327" spans="1:14" x14ac:dyDescent="0.25">
      <c r="A1327">
        <v>1326</v>
      </c>
      <c r="B1327" t="s">
        <v>2742</v>
      </c>
      <c r="C1327" t="s">
        <v>2762</v>
      </c>
      <c r="D1327" t="s">
        <v>31</v>
      </c>
      <c r="E1327" t="s">
        <v>32</v>
      </c>
      <c r="F1327" t="s">
        <v>52</v>
      </c>
      <c r="G1327" t="s">
        <v>84</v>
      </c>
      <c r="H1327">
        <v>2</v>
      </c>
      <c r="I1327">
        <v>14.24</v>
      </c>
      <c r="J1327">
        <v>42.99</v>
      </c>
      <c r="K1327" t="s">
        <v>2739</v>
      </c>
      <c r="L1327" t="s">
        <v>2740</v>
      </c>
      <c r="M1327" t="s">
        <v>2761</v>
      </c>
      <c r="N1327" t="s">
        <v>2741</v>
      </c>
    </row>
    <row r="1328" spans="1:14" x14ac:dyDescent="0.25">
      <c r="A1328">
        <v>1327</v>
      </c>
      <c r="B1328" t="s">
        <v>2742</v>
      </c>
      <c r="C1328" t="s">
        <v>2764</v>
      </c>
      <c r="D1328" t="s">
        <v>31</v>
      </c>
      <c r="E1328" t="s">
        <v>32</v>
      </c>
      <c r="F1328" t="s">
        <v>52</v>
      </c>
      <c r="G1328" t="s">
        <v>84</v>
      </c>
      <c r="H1328">
        <v>5</v>
      </c>
      <c r="I1328">
        <v>15.57</v>
      </c>
      <c r="J1328">
        <v>46.99</v>
      </c>
      <c r="K1328" t="s">
        <v>2739</v>
      </c>
      <c r="L1328" t="s">
        <v>2740</v>
      </c>
      <c r="M1328" t="s">
        <v>2763</v>
      </c>
      <c r="N1328" t="s">
        <v>2741</v>
      </c>
    </row>
    <row r="1329" spans="1:14" x14ac:dyDescent="0.25">
      <c r="A1329">
        <v>1328</v>
      </c>
      <c r="B1329" t="s">
        <v>2742</v>
      </c>
      <c r="C1329" t="s">
        <v>2766</v>
      </c>
      <c r="D1329" t="s">
        <v>31</v>
      </c>
      <c r="E1329" t="s">
        <v>32</v>
      </c>
      <c r="F1329" t="s">
        <v>52</v>
      </c>
      <c r="G1329" t="s">
        <v>84</v>
      </c>
      <c r="H1329">
        <v>2.7</v>
      </c>
      <c r="I1329">
        <v>16.559999999999999</v>
      </c>
      <c r="J1329">
        <v>49.99</v>
      </c>
      <c r="K1329" t="s">
        <v>2739</v>
      </c>
      <c r="L1329" t="s">
        <v>2740</v>
      </c>
      <c r="M1329" t="s">
        <v>2765</v>
      </c>
      <c r="N1329" t="s">
        <v>2741</v>
      </c>
    </row>
    <row r="1330" spans="1:14" x14ac:dyDescent="0.25">
      <c r="A1330">
        <v>1329</v>
      </c>
      <c r="B1330" t="s">
        <v>2742</v>
      </c>
      <c r="C1330" t="s">
        <v>2768</v>
      </c>
      <c r="D1330" t="s">
        <v>31</v>
      </c>
      <c r="E1330" t="s">
        <v>32</v>
      </c>
      <c r="F1330" t="s">
        <v>52</v>
      </c>
      <c r="G1330" t="s">
        <v>84</v>
      </c>
      <c r="H1330">
        <v>1.5</v>
      </c>
      <c r="I1330">
        <v>7.81</v>
      </c>
      <c r="J1330">
        <v>16.989999999999998</v>
      </c>
      <c r="K1330" t="s">
        <v>2739</v>
      </c>
      <c r="L1330" t="s">
        <v>2740</v>
      </c>
      <c r="M1330" t="s">
        <v>2767</v>
      </c>
      <c r="N1330" t="s">
        <v>2741</v>
      </c>
    </row>
    <row r="1331" spans="1:14" x14ac:dyDescent="0.25">
      <c r="A1331">
        <v>1330</v>
      </c>
      <c r="B1331" t="s">
        <v>2742</v>
      </c>
      <c r="C1331" t="s">
        <v>2770</v>
      </c>
      <c r="D1331" t="s">
        <v>31</v>
      </c>
      <c r="E1331" t="s">
        <v>32</v>
      </c>
      <c r="F1331" t="s">
        <v>52</v>
      </c>
      <c r="G1331" t="s">
        <v>84</v>
      </c>
      <c r="H1331">
        <v>8</v>
      </c>
      <c r="I1331">
        <v>10.57</v>
      </c>
      <c r="J1331">
        <v>22.99</v>
      </c>
      <c r="K1331" t="s">
        <v>2739</v>
      </c>
      <c r="L1331" t="s">
        <v>2740</v>
      </c>
      <c r="M1331" t="s">
        <v>2769</v>
      </c>
      <c r="N1331" t="s">
        <v>2741</v>
      </c>
    </row>
    <row r="1332" spans="1:14" x14ac:dyDescent="0.25">
      <c r="A1332">
        <v>1331</v>
      </c>
      <c r="B1332" t="s">
        <v>2742</v>
      </c>
      <c r="C1332" t="s">
        <v>2772</v>
      </c>
      <c r="D1332" t="s">
        <v>31</v>
      </c>
      <c r="E1332" t="s">
        <v>32</v>
      </c>
      <c r="F1332" t="s">
        <v>52</v>
      </c>
      <c r="G1332" t="s">
        <v>84</v>
      </c>
      <c r="H1332">
        <v>2.9</v>
      </c>
      <c r="I1332">
        <v>12.41</v>
      </c>
      <c r="J1332">
        <v>26.99</v>
      </c>
      <c r="K1332" t="s">
        <v>2739</v>
      </c>
      <c r="L1332" t="s">
        <v>2740</v>
      </c>
      <c r="M1332" t="s">
        <v>2771</v>
      </c>
      <c r="N1332" t="s">
        <v>2741</v>
      </c>
    </row>
    <row r="1333" spans="1:14" x14ac:dyDescent="0.25">
      <c r="A1333">
        <v>1332</v>
      </c>
      <c r="B1333" t="s">
        <v>2742</v>
      </c>
      <c r="C1333" t="s">
        <v>2774</v>
      </c>
      <c r="D1333" t="s">
        <v>31</v>
      </c>
      <c r="E1333" t="s">
        <v>32</v>
      </c>
      <c r="F1333" t="s">
        <v>52</v>
      </c>
      <c r="G1333" t="s">
        <v>84</v>
      </c>
      <c r="H1333">
        <v>2.2000000000000002</v>
      </c>
      <c r="I1333">
        <v>13.33</v>
      </c>
      <c r="J1333">
        <v>28.99</v>
      </c>
      <c r="K1333" t="s">
        <v>2739</v>
      </c>
      <c r="L1333" t="s">
        <v>2740</v>
      </c>
      <c r="M1333" t="s">
        <v>2773</v>
      </c>
      <c r="N1333" t="s">
        <v>2741</v>
      </c>
    </row>
    <row r="1334" spans="1:14" x14ac:dyDescent="0.25">
      <c r="A1334">
        <v>1333</v>
      </c>
      <c r="B1334" t="s">
        <v>2742</v>
      </c>
      <c r="C1334" t="s">
        <v>2776</v>
      </c>
      <c r="D1334" t="s">
        <v>31</v>
      </c>
      <c r="E1334" t="s">
        <v>32</v>
      </c>
      <c r="F1334" t="s">
        <v>52</v>
      </c>
      <c r="G1334" t="s">
        <v>84</v>
      </c>
      <c r="H1334">
        <v>2.4</v>
      </c>
      <c r="I1334">
        <v>15.17</v>
      </c>
      <c r="J1334">
        <v>32.99</v>
      </c>
      <c r="K1334" t="s">
        <v>2739</v>
      </c>
      <c r="L1334" t="s">
        <v>2740</v>
      </c>
      <c r="M1334" t="s">
        <v>2775</v>
      </c>
      <c r="N1334" t="s">
        <v>2741</v>
      </c>
    </row>
    <row r="1335" spans="1:14" x14ac:dyDescent="0.25">
      <c r="A1335">
        <v>1334</v>
      </c>
      <c r="B1335" t="s">
        <v>2742</v>
      </c>
      <c r="C1335" t="s">
        <v>2778</v>
      </c>
      <c r="D1335" t="s">
        <v>31</v>
      </c>
      <c r="E1335" t="s">
        <v>32</v>
      </c>
      <c r="F1335" t="s">
        <v>52</v>
      </c>
      <c r="G1335" t="s">
        <v>84</v>
      </c>
      <c r="H1335">
        <v>2</v>
      </c>
      <c r="I1335">
        <v>16.55</v>
      </c>
      <c r="J1335">
        <v>35.99</v>
      </c>
      <c r="K1335" t="s">
        <v>2739</v>
      </c>
      <c r="L1335" t="s">
        <v>2740</v>
      </c>
      <c r="M1335" t="s">
        <v>2777</v>
      </c>
      <c r="N1335" t="s">
        <v>2741</v>
      </c>
    </row>
    <row r="1336" spans="1:14" x14ac:dyDescent="0.25">
      <c r="A1336">
        <v>1335</v>
      </c>
      <c r="B1336" t="s">
        <v>2742</v>
      </c>
      <c r="C1336" t="s">
        <v>2780</v>
      </c>
      <c r="D1336" t="s">
        <v>31</v>
      </c>
      <c r="E1336" t="s">
        <v>32</v>
      </c>
      <c r="F1336" t="s">
        <v>52</v>
      </c>
      <c r="G1336" t="s">
        <v>84</v>
      </c>
      <c r="H1336">
        <v>2.4</v>
      </c>
      <c r="I1336">
        <v>18.48</v>
      </c>
      <c r="J1336">
        <v>40.19</v>
      </c>
      <c r="K1336" t="s">
        <v>2739</v>
      </c>
      <c r="L1336" t="s">
        <v>2740</v>
      </c>
      <c r="M1336" t="s">
        <v>2779</v>
      </c>
      <c r="N1336" t="s">
        <v>2741</v>
      </c>
    </row>
    <row r="1337" spans="1:14" x14ac:dyDescent="0.25">
      <c r="A1337">
        <v>1336</v>
      </c>
      <c r="B1337" t="s">
        <v>2742</v>
      </c>
      <c r="C1337" t="s">
        <v>2782</v>
      </c>
      <c r="D1337" t="s">
        <v>31</v>
      </c>
      <c r="E1337" t="s">
        <v>32</v>
      </c>
      <c r="F1337" t="s">
        <v>52</v>
      </c>
      <c r="G1337" t="s">
        <v>84</v>
      </c>
      <c r="H1337">
        <v>2.7</v>
      </c>
      <c r="I1337">
        <v>20.149999999999999</v>
      </c>
      <c r="J1337">
        <v>43.81</v>
      </c>
      <c r="K1337" t="s">
        <v>2739</v>
      </c>
      <c r="L1337" t="s">
        <v>2740</v>
      </c>
      <c r="M1337" t="s">
        <v>2781</v>
      </c>
      <c r="N1337" t="s">
        <v>2741</v>
      </c>
    </row>
    <row r="1338" spans="1:14" x14ac:dyDescent="0.25">
      <c r="A1338">
        <v>1337</v>
      </c>
      <c r="B1338" t="s">
        <v>2742</v>
      </c>
      <c r="C1338" t="s">
        <v>2784</v>
      </c>
      <c r="D1338" t="s">
        <v>31</v>
      </c>
      <c r="E1338" t="s">
        <v>32</v>
      </c>
      <c r="F1338" t="s">
        <v>52</v>
      </c>
      <c r="G1338" t="s">
        <v>84</v>
      </c>
      <c r="H1338">
        <v>2</v>
      </c>
      <c r="I1338">
        <v>21.82</v>
      </c>
      <c r="J1338">
        <v>47.44</v>
      </c>
      <c r="K1338" t="s">
        <v>2739</v>
      </c>
      <c r="L1338" t="s">
        <v>2740</v>
      </c>
      <c r="M1338" t="s">
        <v>2783</v>
      </c>
      <c r="N1338" t="s">
        <v>2741</v>
      </c>
    </row>
    <row r="1339" spans="1:14" x14ac:dyDescent="0.25">
      <c r="A1339">
        <v>1338</v>
      </c>
      <c r="B1339" t="s">
        <v>2742</v>
      </c>
      <c r="C1339" t="s">
        <v>2786</v>
      </c>
      <c r="D1339" t="s">
        <v>31</v>
      </c>
      <c r="E1339" t="s">
        <v>32</v>
      </c>
      <c r="F1339" t="s">
        <v>52</v>
      </c>
      <c r="G1339" t="s">
        <v>84</v>
      </c>
      <c r="H1339">
        <v>5</v>
      </c>
      <c r="I1339">
        <v>15.17</v>
      </c>
      <c r="J1339">
        <v>32.99</v>
      </c>
      <c r="K1339" t="s">
        <v>2739</v>
      </c>
      <c r="L1339" t="s">
        <v>2740</v>
      </c>
      <c r="M1339" t="s">
        <v>2785</v>
      </c>
      <c r="N1339" t="s">
        <v>2741</v>
      </c>
    </row>
    <row r="1340" spans="1:14" x14ac:dyDescent="0.25">
      <c r="A1340">
        <v>1339</v>
      </c>
      <c r="B1340" t="s">
        <v>2742</v>
      </c>
      <c r="C1340" t="s">
        <v>2788</v>
      </c>
      <c r="D1340" t="s">
        <v>31</v>
      </c>
      <c r="E1340" t="s">
        <v>32</v>
      </c>
      <c r="F1340" t="s">
        <v>52</v>
      </c>
      <c r="G1340" t="s">
        <v>84</v>
      </c>
      <c r="H1340">
        <v>2.7</v>
      </c>
      <c r="I1340">
        <v>16.55</v>
      </c>
      <c r="J1340">
        <v>35.99</v>
      </c>
      <c r="K1340" t="s">
        <v>2739</v>
      </c>
      <c r="L1340" t="s">
        <v>2740</v>
      </c>
      <c r="M1340" t="s">
        <v>2787</v>
      </c>
      <c r="N1340" t="s">
        <v>2741</v>
      </c>
    </row>
    <row r="1341" spans="1:14" x14ac:dyDescent="0.25">
      <c r="A1341">
        <v>1340</v>
      </c>
      <c r="B1341" t="s">
        <v>2742</v>
      </c>
      <c r="C1341" t="s">
        <v>2790</v>
      </c>
      <c r="D1341" t="s">
        <v>31</v>
      </c>
      <c r="E1341" t="s">
        <v>32</v>
      </c>
      <c r="F1341" t="s">
        <v>52</v>
      </c>
      <c r="G1341" t="s">
        <v>84</v>
      </c>
      <c r="H1341">
        <v>1.5</v>
      </c>
      <c r="I1341">
        <v>7.23</v>
      </c>
      <c r="J1341">
        <v>14.19</v>
      </c>
      <c r="K1341" t="s">
        <v>2739</v>
      </c>
      <c r="L1341" t="s">
        <v>2740</v>
      </c>
      <c r="M1341" t="s">
        <v>2789</v>
      </c>
      <c r="N1341" t="s">
        <v>2741</v>
      </c>
    </row>
    <row r="1342" spans="1:14" x14ac:dyDescent="0.25">
      <c r="A1342">
        <v>1341</v>
      </c>
      <c r="B1342" t="s">
        <v>2742</v>
      </c>
      <c r="C1342" t="s">
        <v>2792</v>
      </c>
      <c r="D1342" t="s">
        <v>31</v>
      </c>
      <c r="E1342" t="s">
        <v>32</v>
      </c>
      <c r="F1342" t="s">
        <v>52</v>
      </c>
      <c r="G1342" t="s">
        <v>84</v>
      </c>
      <c r="H1342">
        <v>8</v>
      </c>
      <c r="I1342">
        <v>8.16</v>
      </c>
      <c r="J1342">
        <v>16</v>
      </c>
      <c r="K1342" t="s">
        <v>2739</v>
      </c>
      <c r="L1342" t="s">
        <v>2740</v>
      </c>
      <c r="M1342" t="s">
        <v>2791</v>
      </c>
      <c r="N1342" t="s">
        <v>2741</v>
      </c>
    </row>
    <row r="1343" spans="1:14" x14ac:dyDescent="0.25">
      <c r="A1343">
        <v>1342</v>
      </c>
      <c r="B1343" t="s">
        <v>2742</v>
      </c>
      <c r="C1343" t="s">
        <v>2794</v>
      </c>
      <c r="D1343" t="s">
        <v>31</v>
      </c>
      <c r="E1343" t="s">
        <v>32</v>
      </c>
      <c r="F1343" t="s">
        <v>52</v>
      </c>
      <c r="G1343" t="s">
        <v>84</v>
      </c>
      <c r="H1343">
        <v>2.9</v>
      </c>
      <c r="I1343">
        <v>13.92</v>
      </c>
      <c r="J1343">
        <v>42</v>
      </c>
      <c r="K1343" t="s">
        <v>2739</v>
      </c>
      <c r="L1343" t="s">
        <v>2740</v>
      </c>
      <c r="M1343" t="s">
        <v>2793</v>
      </c>
      <c r="N1343" t="s">
        <v>2741</v>
      </c>
    </row>
    <row r="1344" spans="1:14" x14ac:dyDescent="0.25">
      <c r="A1344">
        <v>1343</v>
      </c>
      <c r="B1344" t="s">
        <v>2742</v>
      </c>
      <c r="C1344" t="s">
        <v>2796</v>
      </c>
      <c r="D1344" t="s">
        <v>31</v>
      </c>
      <c r="E1344" t="s">
        <v>32</v>
      </c>
      <c r="F1344" t="s">
        <v>52</v>
      </c>
      <c r="G1344" t="s">
        <v>84</v>
      </c>
      <c r="H1344">
        <v>5.5</v>
      </c>
      <c r="I1344">
        <v>10.27</v>
      </c>
      <c r="J1344">
        <v>31</v>
      </c>
      <c r="K1344" t="s">
        <v>2739</v>
      </c>
      <c r="L1344" t="s">
        <v>2740</v>
      </c>
      <c r="M1344" t="s">
        <v>2795</v>
      </c>
      <c r="N1344" t="s">
        <v>2741</v>
      </c>
    </row>
    <row r="1345" spans="1:14" x14ac:dyDescent="0.25">
      <c r="A1345">
        <v>1344</v>
      </c>
      <c r="B1345" t="s">
        <v>2742</v>
      </c>
      <c r="C1345" t="s">
        <v>2798</v>
      </c>
      <c r="D1345" t="s">
        <v>31</v>
      </c>
      <c r="E1345" t="s">
        <v>32</v>
      </c>
      <c r="F1345" t="s">
        <v>52</v>
      </c>
      <c r="G1345" t="s">
        <v>84</v>
      </c>
      <c r="H1345">
        <v>6</v>
      </c>
      <c r="I1345">
        <v>8.16</v>
      </c>
      <c r="J1345">
        <v>16</v>
      </c>
      <c r="K1345" t="s">
        <v>2739</v>
      </c>
      <c r="L1345" t="s">
        <v>2740</v>
      </c>
      <c r="M1345" t="s">
        <v>2797</v>
      </c>
      <c r="N1345" t="s">
        <v>2741</v>
      </c>
    </row>
    <row r="1346" spans="1:14" x14ac:dyDescent="0.25">
      <c r="A1346">
        <v>1345</v>
      </c>
      <c r="B1346" t="s">
        <v>2742</v>
      </c>
      <c r="C1346" t="s">
        <v>2800</v>
      </c>
      <c r="D1346" t="s">
        <v>31</v>
      </c>
      <c r="E1346" t="s">
        <v>32</v>
      </c>
      <c r="F1346" t="s">
        <v>52</v>
      </c>
      <c r="G1346" t="s">
        <v>84</v>
      </c>
      <c r="H1346">
        <v>1.5</v>
      </c>
      <c r="I1346">
        <v>10.119999999999999</v>
      </c>
      <c r="J1346">
        <v>22</v>
      </c>
      <c r="K1346" t="s">
        <v>2739</v>
      </c>
      <c r="L1346" t="s">
        <v>2740</v>
      </c>
      <c r="M1346" t="s">
        <v>2799</v>
      </c>
      <c r="N1346" t="s">
        <v>2741</v>
      </c>
    </row>
    <row r="1347" spans="1:14" x14ac:dyDescent="0.25">
      <c r="A1347">
        <v>1346</v>
      </c>
      <c r="B1347" t="s">
        <v>2742</v>
      </c>
      <c r="C1347" t="s">
        <v>2802</v>
      </c>
      <c r="D1347" t="s">
        <v>31</v>
      </c>
      <c r="E1347" t="s">
        <v>32</v>
      </c>
      <c r="F1347" t="s">
        <v>52</v>
      </c>
      <c r="G1347" t="s">
        <v>84</v>
      </c>
      <c r="H1347">
        <v>1.6</v>
      </c>
      <c r="I1347">
        <v>10.58</v>
      </c>
      <c r="J1347">
        <v>23</v>
      </c>
      <c r="K1347" t="s">
        <v>2739</v>
      </c>
      <c r="L1347" t="s">
        <v>2740</v>
      </c>
      <c r="M1347" t="s">
        <v>2801</v>
      </c>
      <c r="N1347" t="s">
        <v>2741</v>
      </c>
    </row>
    <row r="1348" spans="1:14" x14ac:dyDescent="0.25">
      <c r="A1348">
        <v>1347</v>
      </c>
      <c r="B1348" t="s">
        <v>2742</v>
      </c>
      <c r="C1348" t="s">
        <v>2804</v>
      </c>
      <c r="D1348" t="s">
        <v>31</v>
      </c>
      <c r="E1348" t="s">
        <v>32</v>
      </c>
      <c r="F1348" t="s">
        <v>52</v>
      </c>
      <c r="G1348" t="s">
        <v>84</v>
      </c>
      <c r="H1348">
        <v>1.7</v>
      </c>
      <c r="I1348">
        <v>9.66</v>
      </c>
      <c r="J1348">
        <v>21</v>
      </c>
      <c r="K1348" t="s">
        <v>2739</v>
      </c>
      <c r="L1348" t="s">
        <v>2740</v>
      </c>
      <c r="M1348" t="s">
        <v>2803</v>
      </c>
      <c r="N1348" t="s">
        <v>2741</v>
      </c>
    </row>
    <row r="1349" spans="1:14" x14ac:dyDescent="0.25">
      <c r="A1349">
        <v>1348</v>
      </c>
      <c r="B1349" t="s">
        <v>2742</v>
      </c>
      <c r="C1349" t="s">
        <v>2806</v>
      </c>
      <c r="D1349" t="s">
        <v>31</v>
      </c>
      <c r="E1349" t="s">
        <v>32</v>
      </c>
      <c r="F1349" t="s">
        <v>52</v>
      </c>
      <c r="G1349" t="s">
        <v>84</v>
      </c>
      <c r="H1349">
        <v>2.2000000000000002</v>
      </c>
      <c r="I1349">
        <v>10.57</v>
      </c>
      <c r="J1349">
        <v>22.99</v>
      </c>
      <c r="K1349" t="s">
        <v>2739</v>
      </c>
      <c r="L1349" t="s">
        <v>2740</v>
      </c>
      <c r="M1349" t="s">
        <v>2805</v>
      </c>
      <c r="N1349" t="s">
        <v>2741</v>
      </c>
    </row>
    <row r="1350" spans="1:14" x14ac:dyDescent="0.25">
      <c r="A1350">
        <v>1349</v>
      </c>
      <c r="B1350" t="s">
        <v>2742</v>
      </c>
      <c r="C1350" t="s">
        <v>2808</v>
      </c>
      <c r="D1350" t="s">
        <v>31</v>
      </c>
      <c r="E1350" t="s">
        <v>32</v>
      </c>
      <c r="F1350" t="s">
        <v>44</v>
      </c>
      <c r="G1350" t="s">
        <v>84</v>
      </c>
      <c r="H1350">
        <v>2.7</v>
      </c>
      <c r="I1350">
        <v>5.09</v>
      </c>
      <c r="J1350">
        <v>9.99</v>
      </c>
      <c r="K1350" t="s">
        <v>2739</v>
      </c>
      <c r="L1350" t="s">
        <v>2740</v>
      </c>
      <c r="M1350" t="s">
        <v>2807</v>
      </c>
      <c r="N1350" t="s">
        <v>2741</v>
      </c>
    </row>
    <row r="1351" spans="1:14" x14ac:dyDescent="0.25">
      <c r="A1351">
        <v>1350</v>
      </c>
      <c r="B1351" t="s">
        <v>2742</v>
      </c>
      <c r="C1351" t="s">
        <v>2810</v>
      </c>
      <c r="D1351" t="s">
        <v>31</v>
      </c>
      <c r="E1351" t="s">
        <v>32</v>
      </c>
      <c r="F1351" t="s">
        <v>44</v>
      </c>
      <c r="G1351" t="s">
        <v>84</v>
      </c>
      <c r="H1351">
        <v>1.5</v>
      </c>
      <c r="I1351">
        <v>6.62</v>
      </c>
      <c r="J1351">
        <v>12.99</v>
      </c>
      <c r="K1351" t="s">
        <v>2739</v>
      </c>
      <c r="L1351" t="s">
        <v>2740</v>
      </c>
      <c r="M1351" t="s">
        <v>2809</v>
      </c>
      <c r="N1351" t="s">
        <v>2741</v>
      </c>
    </row>
    <row r="1352" spans="1:14" x14ac:dyDescent="0.25">
      <c r="A1352">
        <v>1351</v>
      </c>
      <c r="B1352" t="s">
        <v>2742</v>
      </c>
      <c r="C1352" t="s">
        <v>2812</v>
      </c>
      <c r="D1352" t="s">
        <v>31</v>
      </c>
      <c r="E1352" t="s">
        <v>32</v>
      </c>
      <c r="F1352" t="s">
        <v>44</v>
      </c>
      <c r="G1352" t="s">
        <v>84</v>
      </c>
      <c r="H1352">
        <v>8</v>
      </c>
      <c r="I1352">
        <v>8.66</v>
      </c>
      <c r="J1352">
        <v>16.989999999999998</v>
      </c>
      <c r="K1352" t="s">
        <v>2739</v>
      </c>
      <c r="L1352" t="s">
        <v>2740</v>
      </c>
      <c r="M1352" t="s">
        <v>2811</v>
      </c>
      <c r="N1352" t="s">
        <v>2741</v>
      </c>
    </row>
    <row r="1353" spans="1:14" x14ac:dyDescent="0.25">
      <c r="A1353">
        <v>1352</v>
      </c>
      <c r="B1353" t="s">
        <v>2742</v>
      </c>
      <c r="C1353" t="s">
        <v>2814</v>
      </c>
      <c r="D1353" t="s">
        <v>31</v>
      </c>
      <c r="E1353" t="s">
        <v>32</v>
      </c>
      <c r="F1353" t="s">
        <v>44</v>
      </c>
      <c r="G1353" t="s">
        <v>84</v>
      </c>
      <c r="H1353">
        <v>2.9</v>
      </c>
      <c r="I1353">
        <v>10.57</v>
      </c>
      <c r="J1353">
        <v>22.99</v>
      </c>
      <c r="K1353" t="s">
        <v>2739</v>
      </c>
      <c r="L1353" t="s">
        <v>2740</v>
      </c>
      <c r="M1353" t="s">
        <v>2813</v>
      </c>
      <c r="N1353" t="s">
        <v>2741</v>
      </c>
    </row>
    <row r="1354" spans="1:14" x14ac:dyDescent="0.25">
      <c r="A1354">
        <v>1353</v>
      </c>
      <c r="B1354" t="s">
        <v>2742</v>
      </c>
      <c r="C1354" t="s">
        <v>2816</v>
      </c>
      <c r="D1354" t="s">
        <v>31</v>
      </c>
      <c r="E1354" t="s">
        <v>32</v>
      </c>
      <c r="F1354" t="s">
        <v>44</v>
      </c>
      <c r="G1354" t="s">
        <v>84</v>
      </c>
      <c r="H1354">
        <v>2.2000000000000002</v>
      </c>
      <c r="I1354">
        <v>12.41</v>
      </c>
      <c r="J1354">
        <v>26.99</v>
      </c>
      <c r="K1354" t="s">
        <v>2739</v>
      </c>
      <c r="L1354" t="s">
        <v>2740</v>
      </c>
      <c r="M1354" t="s">
        <v>2815</v>
      </c>
      <c r="N1354" t="s">
        <v>2741</v>
      </c>
    </row>
    <row r="1355" spans="1:14" x14ac:dyDescent="0.25">
      <c r="A1355">
        <v>1354</v>
      </c>
      <c r="B1355" t="s">
        <v>2742</v>
      </c>
      <c r="C1355" t="s">
        <v>2818</v>
      </c>
      <c r="D1355" t="s">
        <v>31</v>
      </c>
      <c r="E1355" t="s">
        <v>32</v>
      </c>
      <c r="F1355" t="s">
        <v>44</v>
      </c>
      <c r="G1355" t="s">
        <v>84</v>
      </c>
      <c r="H1355">
        <v>2.4</v>
      </c>
      <c r="I1355">
        <v>13.33</v>
      </c>
      <c r="J1355">
        <v>28.99</v>
      </c>
      <c r="K1355" t="s">
        <v>2739</v>
      </c>
      <c r="L1355" t="s">
        <v>2740</v>
      </c>
      <c r="M1355" t="s">
        <v>2817</v>
      </c>
      <c r="N1355" t="s">
        <v>2741</v>
      </c>
    </row>
    <row r="1356" spans="1:14" x14ac:dyDescent="0.25">
      <c r="A1356">
        <v>1355</v>
      </c>
      <c r="B1356" t="s">
        <v>2742</v>
      </c>
      <c r="C1356" t="s">
        <v>2820</v>
      </c>
      <c r="D1356" t="s">
        <v>31</v>
      </c>
      <c r="E1356" t="s">
        <v>32</v>
      </c>
      <c r="F1356" t="s">
        <v>44</v>
      </c>
      <c r="G1356" t="s">
        <v>84</v>
      </c>
      <c r="H1356">
        <v>2</v>
      </c>
      <c r="I1356">
        <v>15.17</v>
      </c>
      <c r="J1356">
        <v>32.99</v>
      </c>
      <c r="K1356" t="s">
        <v>2739</v>
      </c>
      <c r="L1356" t="s">
        <v>2740</v>
      </c>
      <c r="M1356" t="s">
        <v>2819</v>
      </c>
      <c r="N1356" t="s">
        <v>2741</v>
      </c>
    </row>
    <row r="1357" spans="1:14" x14ac:dyDescent="0.25">
      <c r="A1357">
        <v>1356</v>
      </c>
      <c r="B1357" t="s">
        <v>2742</v>
      </c>
      <c r="C1357" t="s">
        <v>2822</v>
      </c>
      <c r="D1357" t="s">
        <v>31</v>
      </c>
      <c r="E1357" t="s">
        <v>32</v>
      </c>
      <c r="F1357" t="s">
        <v>44</v>
      </c>
      <c r="G1357" t="s">
        <v>84</v>
      </c>
      <c r="H1357">
        <v>2.4</v>
      </c>
      <c r="I1357">
        <v>16.55</v>
      </c>
      <c r="J1357">
        <v>35.99</v>
      </c>
      <c r="K1357" t="s">
        <v>2739</v>
      </c>
      <c r="L1357" t="s">
        <v>2740</v>
      </c>
      <c r="M1357" t="s">
        <v>2821</v>
      </c>
      <c r="N1357" t="s">
        <v>2741</v>
      </c>
    </row>
    <row r="1358" spans="1:14" x14ac:dyDescent="0.25">
      <c r="A1358">
        <v>1357</v>
      </c>
      <c r="B1358" t="s">
        <v>2742</v>
      </c>
      <c r="C1358" t="s">
        <v>2824</v>
      </c>
      <c r="D1358" t="s">
        <v>31</v>
      </c>
      <c r="E1358" t="s">
        <v>32</v>
      </c>
      <c r="F1358" t="s">
        <v>44</v>
      </c>
      <c r="G1358" t="s">
        <v>84</v>
      </c>
      <c r="H1358">
        <v>2.7</v>
      </c>
      <c r="I1358">
        <v>17.93</v>
      </c>
      <c r="J1358">
        <v>38.99</v>
      </c>
      <c r="K1358" t="s">
        <v>2739</v>
      </c>
      <c r="L1358" t="s">
        <v>2740</v>
      </c>
      <c r="M1358" t="s">
        <v>2823</v>
      </c>
      <c r="N1358" t="s">
        <v>2741</v>
      </c>
    </row>
    <row r="1359" spans="1:14" x14ac:dyDescent="0.25">
      <c r="A1359">
        <v>1358</v>
      </c>
      <c r="B1359" t="s">
        <v>2742</v>
      </c>
      <c r="C1359" t="s">
        <v>2826</v>
      </c>
      <c r="D1359" t="s">
        <v>31</v>
      </c>
      <c r="E1359" t="s">
        <v>32</v>
      </c>
      <c r="F1359" t="s">
        <v>44</v>
      </c>
      <c r="G1359" t="s">
        <v>84</v>
      </c>
      <c r="H1359">
        <v>2</v>
      </c>
      <c r="I1359">
        <v>18.39</v>
      </c>
      <c r="J1359">
        <v>39.99</v>
      </c>
      <c r="K1359" t="s">
        <v>2739</v>
      </c>
      <c r="L1359" t="s">
        <v>2740</v>
      </c>
      <c r="M1359" t="s">
        <v>2825</v>
      </c>
      <c r="N1359" t="s">
        <v>2741</v>
      </c>
    </row>
    <row r="1360" spans="1:14" x14ac:dyDescent="0.25">
      <c r="A1360">
        <v>1359</v>
      </c>
      <c r="B1360" t="s">
        <v>2742</v>
      </c>
      <c r="C1360" t="s">
        <v>2828</v>
      </c>
      <c r="D1360" t="s">
        <v>31</v>
      </c>
      <c r="E1360" t="s">
        <v>32</v>
      </c>
      <c r="F1360" t="s">
        <v>44</v>
      </c>
      <c r="G1360" t="s">
        <v>84</v>
      </c>
      <c r="H1360">
        <v>5</v>
      </c>
      <c r="I1360">
        <v>14.24</v>
      </c>
      <c r="J1360">
        <v>42.99</v>
      </c>
      <c r="K1360" t="s">
        <v>2739</v>
      </c>
      <c r="L1360" t="s">
        <v>2740</v>
      </c>
      <c r="M1360" t="s">
        <v>2827</v>
      </c>
      <c r="N1360" t="s">
        <v>2741</v>
      </c>
    </row>
    <row r="1361" spans="1:14" x14ac:dyDescent="0.25">
      <c r="A1361">
        <v>1360</v>
      </c>
      <c r="B1361" t="s">
        <v>2742</v>
      </c>
      <c r="C1361" t="s">
        <v>2830</v>
      </c>
      <c r="D1361" t="s">
        <v>31</v>
      </c>
      <c r="E1361" t="s">
        <v>32</v>
      </c>
      <c r="F1361" t="s">
        <v>44</v>
      </c>
      <c r="G1361" t="s">
        <v>84</v>
      </c>
      <c r="H1361">
        <v>5.5</v>
      </c>
      <c r="I1361">
        <v>15.57</v>
      </c>
      <c r="J1361">
        <v>46.99</v>
      </c>
      <c r="K1361" t="s">
        <v>2739</v>
      </c>
      <c r="L1361" t="s">
        <v>2740</v>
      </c>
      <c r="M1361" t="s">
        <v>2829</v>
      </c>
      <c r="N1361" t="s">
        <v>2741</v>
      </c>
    </row>
    <row r="1362" spans="1:14" x14ac:dyDescent="0.25">
      <c r="A1362">
        <v>1361</v>
      </c>
      <c r="B1362" t="s">
        <v>2742</v>
      </c>
      <c r="C1362" t="s">
        <v>2832</v>
      </c>
      <c r="D1362" t="s">
        <v>31</v>
      </c>
      <c r="E1362" t="s">
        <v>32</v>
      </c>
      <c r="F1362" t="s">
        <v>44</v>
      </c>
      <c r="G1362" t="s">
        <v>84</v>
      </c>
      <c r="H1362">
        <v>6</v>
      </c>
      <c r="I1362">
        <v>16.559999999999999</v>
      </c>
      <c r="J1362">
        <v>49.99</v>
      </c>
      <c r="K1362" t="s">
        <v>2739</v>
      </c>
      <c r="L1362" t="s">
        <v>2740</v>
      </c>
      <c r="M1362" t="s">
        <v>2831</v>
      </c>
      <c r="N1362" t="s">
        <v>2741</v>
      </c>
    </row>
    <row r="1363" spans="1:14" x14ac:dyDescent="0.25">
      <c r="A1363">
        <v>1362</v>
      </c>
      <c r="B1363" t="s">
        <v>2742</v>
      </c>
      <c r="C1363" t="s">
        <v>2834</v>
      </c>
      <c r="D1363" t="s">
        <v>31</v>
      </c>
      <c r="E1363" t="s">
        <v>32</v>
      </c>
      <c r="F1363" t="s">
        <v>44</v>
      </c>
      <c r="G1363" t="s">
        <v>84</v>
      </c>
      <c r="H1363">
        <v>1.5</v>
      </c>
      <c r="I1363">
        <v>7.81</v>
      </c>
      <c r="J1363">
        <v>16.989999999999998</v>
      </c>
      <c r="K1363" t="s">
        <v>2739</v>
      </c>
      <c r="L1363" t="s">
        <v>2740</v>
      </c>
      <c r="M1363" t="s">
        <v>2833</v>
      </c>
      <c r="N1363" t="s">
        <v>2741</v>
      </c>
    </row>
    <row r="1364" spans="1:14" x14ac:dyDescent="0.25">
      <c r="A1364">
        <v>1363</v>
      </c>
      <c r="B1364" t="s">
        <v>2742</v>
      </c>
      <c r="C1364" t="s">
        <v>2836</v>
      </c>
      <c r="D1364" t="s">
        <v>31</v>
      </c>
      <c r="E1364" t="s">
        <v>32</v>
      </c>
      <c r="F1364" t="s">
        <v>44</v>
      </c>
      <c r="G1364" t="s">
        <v>84</v>
      </c>
      <c r="H1364">
        <v>1.6</v>
      </c>
      <c r="I1364">
        <v>10.57</v>
      </c>
      <c r="J1364">
        <v>22.99</v>
      </c>
      <c r="K1364" t="s">
        <v>2739</v>
      </c>
      <c r="L1364" t="s">
        <v>2740</v>
      </c>
      <c r="M1364" t="s">
        <v>2835</v>
      </c>
      <c r="N1364" t="s">
        <v>2741</v>
      </c>
    </row>
    <row r="1365" spans="1:14" x14ac:dyDescent="0.25">
      <c r="A1365">
        <v>1364</v>
      </c>
      <c r="B1365" t="s">
        <v>2742</v>
      </c>
      <c r="C1365" t="s">
        <v>2838</v>
      </c>
      <c r="D1365" t="s">
        <v>31</v>
      </c>
      <c r="E1365" t="s">
        <v>32</v>
      </c>
      <c r="F1365" t="s">
        <v>44</v>
      </c>
      <c r="G1365" t="s">
        <v>84</v>
      </c>
      <c r="H1365">
        <v>1.7</v>
      </c>
      <c r="I1365">
        <v>12.41</v>
      </c>
      <c r="J1365">
        <v>26.99</v>
      </c>
      <c r="K1365" t="s">
        <v>2739</v>
      </c>
      <c r="L1365" t="s">
        <v>2740</v>
      </c>
      <c r="M1365" t="s">
        <v>2837</v>
      </c>
      <c r="N1365" t="s">
        <v>2741</v>
      </c>
    </row>
    <row r="1366" spans="1:14" x14ac:dyDescent="0.25">
      <c r="A1366">
        <v>1365</v>
      </c>
      <c r="B1366" t="s">
        <v>2742</v>
      </c>
      <c r="C1366" t="s">
        <v>2840</v>
      </c>
      <c r="D1366" t="s">
        <v>31</v>
      </c>
      <c r="E1366" t="s">
        <v>32</v>
      </c>
      <c r="F1366" t="s">
        <v>44</v>
      </c>
      <c r="G1366" t="s">
        <v>84</v>
      </c>
      <c r="H1366">
        <v>2.2000000000000002</v>
      </c>
      <c r="I1366">
        <v>13.33</v>
      </c>
      <c r="J1366">
        <v>28.99</v>
      </c>
      <c r="K1366" t="s">
        <v>2739</v>
      </c>
      <c r="L1366" t="s">
        <v>2740</v>
      </c>
      <c r="M1366" t="s">
        <v>2839</v>
      </c>
      <c r="N1366" t="s">
        <v>2741</v>
      </c>
    </row>
    <row r="1367" spans="1:14" x14ac:dyDescent="0.25">
      <c r="A1367">
        <v>1366</v>
      </c>
      <c r="B1367" t="s">
        <v>2742</v>
      </c>
      <c r="C1367" t="s">
        <v>2842</v>
      </c>
      <c r="D1367" t="s">
        <v>31</v>
      </c>
      <c r="E1367" t="s">
        <v>32</v>
      </c>
      <c r="F1367" t="s">
        <v>44</v>
      </c>
      <c r="G1367" t="s">
        <v>84</v>
      </c>
      <c r="H1367">
        <v>1.9</v>
      </c>
      <c r="I1367">
        <v>15.17</v>
      </c>
      <c r="J1367">
        <v>32.99</v>
      </c>
      <c r="K1367" t="s">
        <v>2739</v>
      </c>
      <c r="L1367" t="s">
        <v>2740</v>
      </c>
      <c r="M1367" t="s">
        <v>2841</v>
      </c>
      <c r="N1367" t="s">
        <v>2741</v>
      </c>
    </row>
    <row r="1368" spans="1:14" x14ac:dyDescent="0.25">
      <c r="A1368">
        <v>1367</v>
      </c>
      <c r="B1368" t="s">
        <v>2742</v>
      </c>
      <c r="C1368" t="s">
        <v>2844</v>
      </c>
      <c r="D1368" t="s">
        <v>31</v>
      </c>
      <c r="E1368" t="s">
        <v>32</v>
      </c>
      <c r="F1368" t="s">
        <v>44</v>
      </c>
      <c r="G1368" t="s">
        <v>84</v>
      </c>
      <c r="H1368">
        <v>5</v>
      </c>
      <c r="I1368">
        <v>16.55</v>
      </c>
      <c r="J1368">
        <v>35.99</v>
      </c>
      <c r="K1368" t="s">
        <v>2739</v>
      </c>
      <c r="L1368" t="s">
        <v>2740</v>
      </c>
      <c r="M1368" t="s">
        <v>2843</v>
      </c>
      <c r="N1368" t="s">
        <v>2741</v>
      </c>
    </row>
    <row r="1369" spans="1:14" x14ac:dyDescent="0.25">
      <c r="A1369">
        <v>1368</v>
      </c>
      <c r="B1369" t="s">
        <v>2742</v>
      </c>
      <c r="C1369" t="s">
        <v>2846</v>
      </c>
      <c r="D1369" t="s">
        <v>31</v>
      </c>
      <c r="E1369" t="s">
        <v>32</v>
      </c>
      <c r="F1369" t="s">
        <v>44</v>
      </c>
      <c r="G1369" t="s">
        <v>84</v>
      </c>
      <c r="H1369">
        <v>2.7</v>
      </c>
      <c r="I1369">
        <v>18.48</v>
      </c>
      <c r="J1369">
        <v>40.19</v>
      </c>
      <c r="K1369" t="s">
        <v>2739</v>
      </c>
      <c r="L1369" t="s">
        <v>2740</v>
      </c>
      <c r="M1369" t="s">
        <v>2845</v>
      </c>
      <c r="N1369" t="s">
        <v>2741</v>
      </c>
    </row>
    <row r="1370" spans="1:14" x14ac:dyDescent="0.25">
      <c r="A1370">
        <v>1369</v>
      </c>
      <c r="B1370" t="s">
        <v>2742</v>
      </c>
      <c r="C1370" t="s">
        <v>2848</v>
      </c>
      <c r="D1370" t="s">
        <v>31</v>
      </c>
      <c r="E1370" t="s">
        <v>32</v>
      </c>
      <c r="F1370" t="s">
        <v>44</v>
      </c>
      <c r="G1370" t="s">
        <v>84</v>
      </c>
      <c r="H1370">
        <v>1.5</v>
      </c>
      <c r="I1370">
        <v>20.149999999999999</v>
      </c>
      <c r="J1370">
        <v>43.81</v>
      </c>
      <c r="K1370" t="s">
        <v>2739</v>
      </c>
      <c r="L1370" t="s">
        <v>2740</v>
      </c>
      <c r="M1370" t="s">
        <v>2847</v>
      </c>
      <c r="N1370" t="s">
        <v>2741</v>
      </c>
    </row>
    <row r="1371" spans="1:14" x14ac:dyDescent="0.25">
      <c r="A1371">
        <v>1370</v>
      </c>
      <c r="B1371" t="s">
        <v>2742</v>
      </c>
      <c r="C1371" t="s">
        <v>2850</v>
      </c>
      <c r="D1371" t="s">
        <v>31</v>
      </c>
      <c r="E1371" t="s">
        <v>32</v>
      </c>
      <c r="F1371" t="s">
        <v>44</v>
      </c>
      <c r="G1371" t="s">
        <v>84</v>
      </c>
      <c r="H1371">
        <v>8</v>
      </c>
      <c r="I1371">
        <v>21.82</v>
      </c>
      <c r="J1371">
        <v>47.44</v>
      </c>
      <c r="K1371" t="s">
        <v>2739</v>
      </c>
      <c r="L1371" t="s">
        <v>2740</v>
      </c>
      <c r="M1371" t="s">
        <v>2849</v>
      </c>
      <c r="N1371" t="s">
        <v>2741</v>
      </c>
    </row>
    <row r="1372" spans="1:14" x14ac:dyDescent="0.25">
      <c r="A1372">
        <v>1371</v>
      </c>
      <c r="B1372" t="s">
        <v>2742</v>
      </c>
      <c r="C1372" t="s">
        <v>2852</v>
      </c>
      <c r="D1372" t="s">
        <v>31</v>
      </c>
      <c r="E1372" t="s">
        <v>32</v>
      </c>
      <c r="F1372" t="s">
        <v>44</v>
      </c>
      <c r="G1372" t="s">
        <v>84</v>
      </c>
      <c r="H1372">
        <v>2.9</v>
      </c>
      <c r="I1372">
        <v>15.17</v>
      </c>
      <c r="J1372">
        <v>32.99</v>
      </c>
      <c r="K1372" t="s">
        <v>2739</v>
      </c>
      <c r="L1372" t="s">
        <v>2740</v>
      </c>
      <c r="M1372" t="s">
        <v>2851</v>
      </c>
      <c r="N1372" t="s">
        <v>2741</v>
      </c>
    </row>
    <row r="1373" spans="1:14" x14ac:dyDescent="0.25">
      <c r="A1373">
        <v>1372</v>
      </c>
      <c r="B1373" t="s">
        <v>2742</v>
      </c>
      <c r="C1373" t="s">
        <v>2854</v>
      </c>
      <c r="D1373" t="s">
        <v>31</v>
      </c>
      <c r="E1373" t="s">
        <v>32</v>
      </c>
      <c r="F1373" t="s">
        <v>44</v>
      </c>
      <c r="G1373" t="s">
        <v>84</v>
      </c>
      <c r="H1373">
        <v>5.5</v>
      </c>
      <c r="I1373">
        <v>16.55</v>
      </c>
      <c r="J1373">
        <v>35.99</v>
      </c>
      <c r="K1373" t="s">
        <v>2739</v>
      </c>
      <c r="L1373" t="s">
        <v>2740</v>
      </c>
      <c r="M1373" t="s">
        <v>2853</v>
      </c>
      <c r="N1373" t="s">
        <v>2741</v>
      </c>
    </row>
    <row r="1374" spans="1:14" x14ac:dyDescent="0.25">
      <c r="A1374">
        <v>1373</v>
      </c>
      <c r="B1374" t="s">
        <v>2742</v>
      </c>
      <c r="C1374" t="s">
        <v>2856</v>
      </c>
      <c r="D1374" t="s">
        <v>31</v>
      </c>
      <c r="E1374" t="s">
        <v>32</v>
      </c>
      <c r="F1374" t="s">
        <v>44</v>
      </c>
      <c r="G1374" t="s">
        <v>84</v>
      </c>
      <c r="H1374">
        <v>6</v>
      </c>
      <c r="I1374">
        <v>7.23</v>
      </c>
      <c r="J1374">
        <v>14.19</v>
      </c>
      <c r="K1374" t="s">
        <v>2739</v>
      </c>
      <c r="L1374" t="s">
        <v>2740</v>
      </c>
      <c r="M1374" t="s">
        <v>2855</v>
      </c>
      <c r="N1374" t="s">
        <v>2741</v>
      </c>
    </row>
    <row r="1375" spans="1:14" x14ac:dyDescent="0.25">
      <c r="A1375">
        <v>1374</v>
      </c>
      <c r="B1375" t="s">
        <v>2742</v>
      </c>
      <c r="C1375" t="s">
        <v>2858</v>
      </c>
      <c r="D1375" t="s">
        <v>31</v>
      </c>
      <c r="E1375" t="s">
        <v>32</v>
      </c>
      <c r="F1375" t="s">
        <v>44</v>
      </c>
      <c r="G1375" t="s">
        <v>84</v>
      </c>
      <c r="H1375">
        <v>1.5</v>
      </c>
      <c r="I1375">
        <v>8.16</v>
      </c>
      <c r="J1375">
        <v>16</v>
      </c>
      <c r="K1375" t="s">
        <v>2739</v>
      </c>
      <c r="L1375" t="s">
        <v>2740</v>
      </c>
      <c r="M1375" t="s">
        <v>2857</v>
      </c>
      <c r="N1375" t="s">
        <v>2741</v>
      </c>
    </row>
    <row r="1376" spans="1:14" x14ac:dyDescent="0.25">
      <c r="A1376">
        <v>1375</v>
      </c>
      <c r="B1376" t="s">
        <v>2742</v>
      </c>
      <c r="C1376" t="s">
        <v>2860</v>
      </c>
      <c r="D1376" t="s">
        <v>31</v>
      </c>
      <c r="E1376" t="s">
        <v>32</v>
      </c>
      <c r="F1376" t="s">
        <v>44</v>
      </c>
      <c r="G1376" t="s">
        <v>84</v>
      </c>
      <c r="H1376">
        <v>1.6</v>
      </c>
      <c r="I1376">
        <v>13.92</v>
      </c>
      <c r="J1376">
        <v>42</v>
      </c>
      <c r="K1376" t="s">
        <v>2739</v>
      </c>
      <c r="L1376" t="s">
        <v>2740</v>
      </c>
      <c r="M1376" t="s">
        <v>2859</v>
      </c>
      <c r="N1376" t="s">
        <v>2741</v>
      </c>
    </row>
    <row r="1377" spans="1:14" x14ac:dyDescent="0.25">
      <c r="A1377">
        <v>1376</v>
      </c>
      <c r="B1377" t="s">
        <v>2742</v>
      </c>
      <c r="C1377" t="s">
        <v>2862</v>
      </c>
      <c r="D1377" t="s">
        <v>31</v>
      </c>
      <c r="E1377" t="s">
        <v>32</v>
      </c>
      <c r="F1377" t="s">
        <v>44</v>
      </c>
      <c r="G1377" t="s">
        <v>84</v>
      </c>
      <c r="H1377">
        <v>1.7</v>
      </c>
      <c r="I1377">
        <v>10.27</v>
      </c>
      <c r="J1377">
        <v>31</v>
      </c>
      <c r="K1377" t="s">
        <v>2739</v>
      </c>
      <c r="L1377" t="s">
        <v>2740</v>
      </c>
      <c r="M1377" t="s">
        <v>2861</v>
      </c>
      <c r="N1377" t="s">
        <v>2741</v>
      </c>
    </row>
    <row r="1378" spans="1:14" x14ac:dyDescent="0.25">
      <c r="A1378">
        <v>1377</v>
      </c>
      <c r="B1378" t="s">
        <v>2742</v>
      </c>
      <c r="C1378" t="s">
        <v>2864</v>
      </c>
      <c r="D1378" t="s">
        <v>31</v>
      </c>
      <c r="E1378" t="s">
        <v>32</v>
      </c>
      <c r="F1378" t="s">
        <v>44</v>
      </c>
      <c r="G1378" t="s">
        <v>84</v>
      </c>
      <c r="H1378">
        <v>2.2000000000000002</v>
      </c>
      <c r="I1378">
        <v>8.16</v>
      </c>
      <c r="J1378">
        <v>16</v>
      </c>
      <c r="K1378" t="s">
        <v>2739</v>
      </c>
      <c r="L1378" t="s">
        <v>2740</v>
      </c>
      <c r="M1378" t="s">
        <v>2863</v>
      </c>
      <c r="N1378" t="s">
        <v>2741</v>
      </c>
    </row>
    <row r="1379" spans="1:14" x14ac:dyDescent="0.25">
      <c r="A1379">
        <v>1378</v>
      </c>
      <c r="B1379" t="s">
        <v>2742</v>
      </c>
      <c r="C1379" t="s">
        <v>2866</v>
      </c>
      <c r="D1379" t="s">
        <v>31</v>
      </c>
      <c r="E1379" t="s">
        <v>32</v>
      </c>
      <c r="F1379" t="s">
        <v>44</v>
      </c>
      <c r="G1379" t="s">
        <v>84</v>
      </c>
      <c r="H1379">
        <v>2.7</v>
      </c>
      <c r="I1379">
        <v>10.119999999999999</v>
      </c>
      <c r="J1379">
        <v>22</v>
      </c>
      <c r="K1379" t="s">
        <v>2739</v>
      </c>
      <c r="L1379" t="s">
        <v>2740</v>
      </c>
      <c r="M1379" t="s">
        <v>2865</v>
      </c>
      <c r="N1379" t="s">
        <v>2741</v>
      </c>
    </row>
    <row r="1380" spans="1:14" x14ac:dyDescent="0.25">
      <c r="A1380">
        <v>1379</v>
      </c>
      <c r="B1380" t="s">
        <v>2742</v>
      </c>
      <c r="C1380" t="s">
        <v>2868</v>
      </c>
      <c r="D1380" t="s">
        <v>31</v>
      </c>
      <c r="E1380" t="s">
        <v>32</v>
      </c>
      <c r="F1380" t="s">
        <v>44</v>
      </c>
      <c r="G1380" t="s">
        <v>84</v>
      </c>
      <c r="H1380">
        <v>1.5</v>
      </c>
      <c r="I1380">
        <v>10.58</v>
      </c>
      <c r="J1380">
        <v>23</v>
      </c>
      <c r="K1380" t="s">
        <v>2739</v>
      </c>
      <c r="L1380" t="s">
        <v>2740</v>
      </c>
      <c r="M1380" t="s">
        <v>2867</v>
      </c>
      <c r="N1380" t="s">
        <v>2741</v>
      </c>
    </row>
    <row r="1381" spans="1:14" x14ac:dyDescent="0.25">
      <c r="A1381">
        <v>1380</v>
      </c>
      <c r="B1381" t="s">
        <v>2742</v>
      </c>
      <c r="C1381" t="s">
        <v>2870</v>
      </c>
      <c r="D1381" t="s">
        <v>31</v>
      </c>
      <c r="E1381" t="s">
        <v>32</v>
      </c>
      <c r="F1381" t="s">
        <v>44</v>
      </c>
      <c r="G1381" t="s">
        <v>84</v>
      </c>
      <c r="H1381">
        <v>8</v>
      </c>
      <c r="I1381">
        <v>9.66</v>
      </c>
      <c r="J1381">
        <v>21</v>
      </c>
      <c r="K1381" t="s">
        <v>2739</v>
      </c>
      <c r="L1381" t="s">
        <v>2740</v>
      </c>
      <c r="M1381" t="s">
        <v>2869</v>
      </c>
      <c r="N1381" t="s">
        <v>2741</v>
      </c>
    </row>
    <row r="1382" spans="1:14" x14ac:dyDescent="0.25">
      <c r="A1382">
        <v>1381</v>
      </c>
      <c r="B1382" t="s">
        <v>2742</v>
      </c>
      <c r="C1382" t="s">
        <v>2872</v>
      </c>
      <c r="D1382" t="s">
        <v>31</v>
      </c>
      <c r="E1382" t="s">
        <v>32</v>
      </c>
      <c r="F1382" t="s">
        <v>44</v>
      </c>
      <c r="G1382" t="s">
        <v>84</v>
      </c>
      <c r="H1382">
        <v>2.9</v>
      </c>
      <c r="I1382">
        <v>10.57</v>
      </c>
      <c r="J1382">
        <v>22.99</v>
      </c>
      <c r="K1382" t="s">
        <v>2739</v>
      </c>
      <c r="L1382" t="s">
        <v>2740</v>
      </c>
      <c r="M1382" t="s">
        <v>2871</v>
      </c>
      <c r="N1382" t="s">
        <v>2741</v>
      </c>
    </row>
    <row r="1383" spans="1:14" x14ac:dyDescent="0.25">
      <c r="A1383">
        <v>1382</v>
      </c>
      <c r="B1383" t="s">
        <v>2742</v>
      </c>
      <c r="C1383" t="s">
        <v>2874</v>
      </c>
      <c r="D1383" t="s">
        <v>31</v>
      </c>
      <c r="E1383" t="s">
        <v>32</v>
      </c>
      <c r="F1383" t="s">
        <v>1430</v>
      </c>
      <c r="G1383" t="s">
        <v>84</v>
      </c>
      <c r="H1383">
        <v>2.2000000000000002</v>
      </c>
      <c r="I1383">
        <v>5.09</v>
      </c>
      <c r="J1383">
        <v>9.99</v>
      </c>
      <c r="K1383" t="s">
        <v>2739</v>
      </c>
      <c r="L1383" t="s">
        <v>2740</v>
      </c>
      <c r="M1383" t="s">
        <v>2873</v>
      </c>
      <c r="N1383" t="s">
        <v>2741</v>
      </c>
    </row>
    <row r="1384" spans="1:14" x14ac:dyDescent="0.25">
      <c r="A1384">
        <v>1383</v>
      </c>
      <c r="B1384" t="s">
        <v>2742</v>
      </c>
      <c r="C1384" t="s">
        <v>2876</v>
      </c>
      <c r="D1384" t="s">
        <v>31</v>
      </c>
      <c r="E1384" t="s">
        <v>32</v>
      </c>
      <c r="F1384" t="s">
        <v>1430</v>
      </c>
      <c r="G1384" t="s">
        <v>84</v>
      </c>
      <c r="H1384">
        <v>2.4</v>
      </c>
      <c r="I1384">
        <v>6.62</v>
      </c>
      <c r="J1384">
        <v>12.99</v>
      </c>
      <c r="K1384" t="s">
        <v>2739</v>
      </c>
      <c r="L1384" t="s">
        <v>2740</v>
      </c>
      <c r="M1384" t="s">
        <v>2875</v>
      </c>
      <c r="N1384" t="s">
        <v>2741</v>
      </c>
    </row>
    <row r="1385" spans="1:14" x14ac:dyDescent="0.25">
      <c r="A1385">
        <v>1384</v>
      </c>
      <c r="B1385" t="s">
        <v>2742</v>
      </c>
      <c r="C1385" t="s">
        <v>2878</v>
      </c>
      <c r="D1385" t="s">
        <v>31</v>
      </c>
      <c r="E1385" t="s">
        <v>32</v>
      </c>
      <c r="F1385" t="s">
        <v>1430</v>
      </c>
      <c r="G1385" t="s">
        <v>84</v>
      </c>
      <c r="H1385">
        <v>2</v>
      </c>
      <c r="I1385">
        <v>8.66</v>
      </c>
      <c r="J1385">
        <v>16.989999999999998</v>
      </c>
      <c r="K1385" t="s">
        <v>2739</v>
      </c>
      <c r="L1385" t="s">
        <v>2740</v>
      </c>
      <c r="M1385" t="s">
        <v>2877</v>
      </c>
      <c r="N1385" t="s">
        <v>2741</v>
      </c>
    </row>
    <row r="1386" spans="1:14" x14ac:dyDescent="0.25">
      <c r="A1386">
        <v>1385</v>
      </c>
      <c r="B1386" t="s">
        <v>2742</v>
      </c>
      <c r="C1386" t="s">
        <v>2880</v>
      </c>
      <c r="D1386" t="s">
        <v>31</v>
      </c>
      <c r="E1386" t="s">
        <v>32</v>
      </c>
      <c r="F1386" t="s">
        <v>1430</v>
      </c>
      <c r="G1386" t="s">
        <v>84</v>
      </c>
      <c r="H1386">
        <v>2.4</v>
      </c>
      <c r="I1386">
        <v>10.57</v>
      </c>
      <c r="J1386">
        <v>22.99</v>
      </c>
      <c r="K1386" t="s">
        <v>2739</v>
      </c>
      <c r="L1386" t="s">
        <v>2740</v>
      </c>
      <c r="M1386" t="s">
        <v>2879</v>
      </c>
      <c r="N1386" t="s">
        <v>2741</v>
      </c>
    </row>
    <row r="1387" spans="1:14" x14ac:dyDescent="0.25">
      <c r="A1387">
        <v>1386</v>
      </c>
      <c r="B1387" t="s">
        <v>2742</v>
      </c>
      <c r="C1387" t="s">
        <v>2882</v>
      </c>
      <c r="D1387" t="s">
        <v>31</v>
      </c>
      <c r="E1387" t="s">
        <v>32</v>
      </c>
      <c r="F1387" t="s">
        <v>1430</v>
      </c>
      <c r="G1387" t="s">
        <v>84</v>
      </c>
      <c r="H1387">
        <v>2.7</v>
      </c>
      <c r="I1387">
        <v>12.41</v>
      </c>
      <c r="J1387">
        <v>26.99</v>
      </c>
      <c r="K1387" t="s">
        <v>2739</v>
      </c>
      <c r="L1387" t="s">
        <v>2740</v>
      </c>
      <c r="M1387" t="s">
        <v>2881</v>
      </c>
      <c r="N1387" t="s">
        <v>2741</v>
      </c>
    </row>
    <row r="1388" spans="1:14" x14ac:dyDescent="0.25">
      <c r="A1388">
        <v>1387</v>
      </c>
      <c r="B1388" t="s">
        <v>2742</v>
      </c>
      <c r="C1388" t="s">
        <v>2884</v>
      </c>
      <c r="D1388" t="s">
        <v>31</v>
      </c>
      <c r="E1388" t="s">
        <v>32</v>
      </c>
      <c r="F1388" t="s">
        <v>1430</v>
      </c>
      <c r="G1388" t="s">
        <v>84</v>
      </c>
      <c r="H1388">
        <v>2</v>
      </c>
      <c r="I1388">
        <v>13.33</v>
      </c>
      <c r="J1388">
        <v>28.99</v>
      </c>
      <c r="K1388" t="s">
        <v>2739</v>
      </c>
      <c r="L1388" t="s">
        <v>2740</v>
      </c>
      <c r="M1388" t="s">
        <v>2883</v>
      </c>
      <c r="N1388" t="s">
        <v>2741</v>
      </c>
    </row>
    <row r="1389" spans="1:14" x14ac:dyDescent="0.25">
      <c r="A1389">
        <v>1388</v>
      </c>
      <c r="B1389" t="s">
        <v>2742</v>
      </c>
      <c r="C1389" t="s">
        <v>2886</v>
      </c>
      <c r="D1389" t="s">
        <v>31</v>
      </c>
      <c r="E1389" t="s">
        <v>32</v>
      </c>
      <c r="F1389" t="s">
        <v>1430</v>
      </c>
      <c r="G1389" t="s">
        <v>84</v>
      </c>
      <c r="H1389">
        <v>5</v>
      </c>
      <c r="I1389">
        <v>15.17</v>
      </c>
      <c r="J1389">
        <v>32.99</v>
      </c>
      <c r="K1389" t="s">
        <v>2739</v>
      </c>
      <c r="L1389" t="s">
        <v>2740</v>
      </c>
      <c r="M1389" t="s">
        <v>2885</v>
      </c>
      <c r="N1389" t="s">
        <v>2741</v>
      </c>
    </row>
    <row r="1390" spans="1:14" x14ac:dyDescent="0.25">
      <c r="A1390">
        <v>1389</v>
      </c>
      <c r="B1390" t="s">
        <v>2742</v>
      </c>
      <c r="C1390" t="s">
        <v>2888</v>
      </c>
      <c r="D1390" t="s">
        <v>31</v>
      </c>
      <c r="E1390" t="s">
        <v>32</v>
      </c>
      <c r="F1390" t="s">
        <v>1430</v>
      </c>
      <c r="G1390" t="s">
        <v>84</v>
      </c>
      <c r="H1390">
        <v>5.5</v>
      </c>
      <c r="I1390">
        <v>16.55</v>
      </c>
      <c r="J1390">
        <v>35.99</v>
      </c>
      <c r="K1390" t="s">
        <v>2739</v>
      </c>
      <c r="L1390" t="s">
        <v>2740</v>
      </c>
      <c r="M1390" t="s">
        <v>2887</v>
      </c>
      <c r="N1390" t="s">
        <v>2741</v>
      </c>
    </row>
    <row r="1391" spans="1:14" x14ac:dyDescent="0.25">
      <c r="A1391">
        <v>1390</v>
      </c>
      <c r="B1391" t="s">
        <v>2742</v>
      </c>
      <c r="C1391" t="s">
        <v>2890</v>
      </c>
      <c r="D1391" t="s">
        <v>31</v>
      </c>
      <c r="E1391" t="s">
        <v>32</v>
      </c>
      <c r="F1391" t="s">
        <v>1430</v>
      </c>
      <c r="G1391" t="s">
        <v>84</v>
      </c>
      <c r="H1391">
        <v>6</v>
      </c>
      <c r="I1391">
        <v>17.93</v>
      </c>
      <c r="J1391">
        <v>38.99</v>
      </c>
      <c r="K1391" t="s">
        <v>2739</v>
      </c>
      <c r="L1391" t="s">
        <v>2740</v>
      </c>
      <c r="M1391" t="s">
        <v>2889</v>
      </c>
      <c r="N1391" t="s">
        <v>2741</v>
      </c>
    </row>
    <row r="1392" spans="1:14" x14ac:dyDescent="0.25">
      <c r="A1392">
        <v>1391</v>
      </c>
      <c r="B1392" t="s">
        <v>2742</v>
      </c>
      <c r="C1392" t="s">
        <v>2892</v>
      </c>
      <c r="D1392" t="s">
        <v>31</v>
      </c>
      <c r="E1392" t="s">
        <v>32</v>
      </c>
      <c r="F1392" t="s">
        <v>1430</v>
      </c>
      <c r="G1392" t="s">
        <v>84</v>
      </c>
      <c r="H1392">
        <v>1.5</v>
      </c>
      <c r="I1392">
        <v>18.39</v>
      </c>
      <c r="J1392">
        <v>39.99</v>
      </c>
      <c r="K1392" t="s">
        <v>2739</v>
      </c>
      <c r="L1392" t="s">
        <v>2740</v>
      </c>
      <c r="M1392" t="s">
        <v>2891</v>
      </c>
      <c r="N1392" t="s">
        <v>2741</v>
      </c>
    </row>
    <row r="1393" spans="1:14" x14ac:dyDescent="0.25">
      <c r="A1393">
        <v>1392</v>
      </c>
      <c r="B1393" t="s">
        <v>2742</v>
      </c>
      <c r="C1393" t="s">
        <v>2894</v>
      </c>
      <c r="D1393" t="s">
        <v>31</v>
      </c>
      <c r="E1393" t="s">
        <v>32</v>
      </c>
      <c r="F1393" t="s">
        <v>1430</v>
      </c>
      <c r="G1393" t="s">
        <v>84</v>
      </c>
      <c r="H1393">
        <v>1.6</v>
      </c>
      <c r="I1393">
        <v>14.24</v>
      </c>
      <c r="J1393">
        <v>42.99</v>
      </c>
      <c r="K1393" t="s">
        <v>2739</v>
      </c>
      <c r="L1393" t="s">
        <v>2740</v>
      </c>
      <c r="M1393" t="s">
        <v>2893</v>
      </c>
      <c r="N1393" t="s">
        <v>2741</v>
      </c>
    </row>
    <row r="1394" spans="1:14" x14ac:dyDescent="0.25">
      <c r="A1394">
        <v>1393</v>
      </c>
      <c r="B1394" t="s">
        <v>2742</v>
      </c>
      <c r="C1394" t="s">
        <v>2896</v>
      </c>
      <c r="D1394" t="s">
        <v>31</v>
      </c>
      <c r="E1394" t="s">
        <v>32</v>
      </c>
      <c r="F1394" t="s">
        <v>1430</v>
      </c>
      <c r="G1394" t="s">
        <v>84</v>
      </c>
      <c r="H1394">
        <v>1.7</v>
      </c>
      <c r="I1394">
        <v>15.57</v>
      </c>
      <c r="J1394">
        <v>46.99</v>
      </c>
      <c r="K1394" t="s">
        <v>2739</v>
      </c>
      <c r="L1394" t="s">
        <v>2740</v>
      </c>
      <c r="M1394" t="s">
        <v>2895</v>
      </c>
      <c r="N1394" t="s">
        <v>2741</v>
      </c>
    </row>
    <row r="1395" spans="1:14" x14ac:dyDescent="0.25">
      <c r="A1395">
        <v>1394</v>
      </c>
      <c r="B1395" t="s">
        <v>2742</v>
      </c>
      <c r="C1395" t="s">
        <v>2898</v>
      </c>
      <c r="D1395" t="s">
        <v>31</v>
      </c>
      <c r="E1395" t="s">
        <v>32</v>
      </c>
      <c r="F1395" t="s">
        <v>1430</v>
      </c>
      <c r="G1395" t="s">
        <v>84</v>
      </c>
      <c r="H1395">
        <v>2.2000000000000002</v>
      </c>
      <c r="I1395">
        <v>16.559999999999999</v>
      </c>
      <c r="J1395">
        <v>49.99</v>
      </c>
      <c r="K1395" t="s">
        <v>2739</v>
      </c>
      <c r="L1395" t="s">
        <v>2740</v>
      </c>
      <c r="M1395" t="s">
        <v>2897</v>
      </c>
      <c r="N1395" t="s">
        <v>2741</v>
      </c>
    </row>
    <row r="1396" spans="1:14" x14ac:dyDescent="0.25">
      <c r="A1396">
        <v>1395</v>
      </c>
      <c r="B1396" t="s">
        <v>2742</v>
      </c>
      <c r="C1396" t="s">
        <v>2900</v>
      </c>
      <c r="D1396" t="s">
        <v>31</v>
      </c>
      <c r="E1396" t="s">
        <v>32</v>
      </c>
      <c r="F1396" t="s">
        <v>1430</v>
      </c>
      <c r="G1396" t="s">
        <v>84</v>
      </c>
      <c r="H1396">
        <v>2.1</v>
      </c>
      <c r="I1396">
        <v>7.81</v>
      </c>
      <c r="J1396">
        <v>16.989999999999998</v>
      </c>
      <c r="K1396" t="s">
        <v>2739</v>
      </c>
      <c r="L1396" t="s">
        <v>2740</v>
      </c>
      <c r="M1396" t="s">
        <v>2899</v>
      </c>
      <c r="N1396" t="s">
        <v>2741</v>
      </c>
    </row>
    <row r="1397" spans="1:14" x14ac:dyDescent="0.25">
      <c r="A1397">
        <v>1396</v>
      </c>
      <c r="B1397" t="s">
        <v>2742</v>
      </c>
      <c r="C1397" t="s">
        <v>2902</v>
      </c>
      <c r="D1397" t="s">
        <v>31</v>
      </c>
      <c r="E1397" t="s">
        <v>32</v>
      </c>
      <c r="F1397" t="s">
        <v>1430</v>
      </c>
      <c r="G1397" t="s">
        <v>84</v>
      </c>
      <c r="H1397">
        <v>5</v>
      </c>
      <c r="I1397">
        <v>10.57</v>
      </c>
      <c r="J1397">
        <v>22.99</v>
      </c>
      <c r="K1397" t="s">
        <v>2739</v>
      </c>
      <c r="L1397" t="s">
        <v>2740</v>
      </c>
      <c r="M1397" t="s">
        <v>2901</v>
      </c>
      <c r="N1397" t="s">
        <v>2741</v>
      </c>
    </row>
    <row r="1398" spans="1:14" x14ac:dyDescent="0.25">
      <c r="A1398">
        <v>1397</v>
      </c>
      <c r="B1398" t="s">
        <v>2742</v>
      </c>
      <c r="C1398" t="s">
        <v>2904</v>
      </c>
      <c r="D1398" t="s">
        <v>31</v>
      </c>
      <c r="E1398" t="s">
        <v>32</v>
      </c>
      <c r="F1398" t="s">
        <v>1430</v>
      </c>
      <c r="G1398" t="s">
        <v>84</v>
      </c>
      <c r="H1398">
        <v>2.7</v>
      </c>
      <c r="I1398">
        <v>12.41</v>
      </c>
      <c r="J1398">
        <v>26.99</v>
      </c>
      <c r="K1398" t="s">
        <v>2739</v>
      </c>
      <c r="L1398" t="s">
        <v>2740</v>
      </c>
      <c r="M1398" t="s">
        <v>2903</v>
      </c>
      <c r="N1398" t="s">
        <v>2741</v>
      </c>
    </row>
    <row r="1399" spans="1:14" x14ac:dyDescent="0.25">
      <c r="A1399">
        <v>1398</v>
      </c>
      <c r="B1399" t="s">
        <v>2742</v>
      </c>
      <c r="C1399" t="s">
        <v>2906</v>
      </c>
      <c r="D1399" t="s">
        <v>31</v>
      </c>
      <c r="E1399" t="s">
        <v>32</v>
      </c>
      <c r="F1399" t="s">
        <v>1430</v>
      </c>
      <c r="G1399" t="s">
        <v>84</v>
      </c>
      <c r="H1399">
        <v>1.5</v>
      </c>
      <c r="I1399">
        <v>13.33</v>
      </c>
      <c r="J1399">
        <v>28.99</v>
      </c>
      <c r="K1399" t="s">
        <v>2739</v>
      </c>
      <c r="L1399" t="s">
        <v>2740</v>
      </c>
      <c r="M1399" t="s">
        <v>2905</v>
      </c>
      <c r="N1399" t="s">
        <v>2741</v>
      </c>
    </row>
    <row r="1400" spans="1:14" x14ac:dyDescent="0.25">
      <c r="A1400">
        <v>1399</v>
      </c>
      <c r="B1400" t="s">
        <v>2742</v>
      </c>
      <c r="C1400" t="s">
        <v>2908</v>
      </c>
      <c r="D1400" t="s">
        <v>31</v>
      </c>
      <c r="E1400" t="s">
        <v>32</v>
      </c>
      <c r="F1400" t="s">
        <v>1430</v>
      </c>
      <c r="G1400" t="s">
        <v>84</v>
      </c>
      <c r="H1400">
        <v>8</v>
      </c>
      <c r="I1400">
        <v>15.17</v>
      </c>
      <c r="J1400">
        <v>32.99</v>
      </c>
      <c r="K1400" t="s">
        <v>2739</v>
      </c>
      <c r="L1400" t="s">
        <v>2740</v>
      </c>
      <c r="M1400" t="s">
        <v>2907</v>
      </c>
      <c r="N1400" t="s">
        <v>2741</v>
      </c>
    </row>
    <row r="1401" spans="1:14" x14ac:dyDescent="0.25">
      <c r="A1401">
        <v>1400</v>
      </c>
      <c r="B1401" t="s">
        <v>2742</v>
      </c>
      <c r="C1401" t="s">
        <v>2910</v>
      </c>
      <c r="D1401" t="s">
        <v>31</v>
      </c>
      <c r="E1401" t="s">
        <v>32</v>
      </c>
      <c r="F1401" t="s">
        <v>1430</v>
      </c>
      <c r="G1401" t="s">
        <v>84</v>
      </c>
      <c r="H1401">
        <v>2.9</v>
      </c>
      <c r="I1401">
        <v>16.55</v>
      </c>
      <c r="J1401">
        <v>35.99</v>
      </c>
      <c r="K1401" t="s">
        <v>2739</v>
      </c>
      <c r="L1401" t="s">
        <v>2740</v>
      </c>
      <c r="M1401" t="s">
        <v>2909</v>
      </c>
      <c r="N1401" t="s">
        <v>2741</v>
      </c>
    </row>
    <row r="1402" spans="1:14" x14ac:dyDescent="0.25">
      <c r="A1402">
        <v>1401</v>
      </c>
      <c r="B1402" t="s">
        <v>2742</v>
      </c>
      <c r="C1402" t="s">
        <v>2912</v>
      </c>
      <c r="D1402" t="s">
        <v>31</v>
      </c>
      <c r="E1402" t="s">
        <v>32</v>
      </c>
      <c r="F1402" t="s">
        <v>1430</v>
      </c>
      <c r="G1402" t="s">
        <v>84</v>
      </c>
      <c r="H1402">
        <v>5.5</v>
      </c>
      <c r="I1402">
        <v>18.48</v>
      </c>
      <c r="J1402">
        <v>40.19</v>
      </c>
      <c r="K1402" t="s">
        <v>2739</v>
      </c>
      <c r="L1402" t="s">
        <v>2740</v>
      </c>
      <c r="M1402" t="s">
        <v>2911</v>
      </c>
      <c r="N1402" t="s">
        <v>2741</v>
      </c>
    </row>
    <row r="1403" spans="1:14" x14ac:dyDescent="0.25">
      <c r="A1403">
        <v>1402</v>
      </c>
      <c r="B1403" t="s">
        <v>2742</v>
      </c>
      <c r="C1403" t="s">
        <v>2914</v>
      </c>
      <c r="D1403" t="s">
        <v>31</v>
      </c>
      <c r="E1403" t="s">
        <v>32</v>
      </c>
      <c r="F1403" t="s">
        <v>1430</v>
      </c>
      <c r="G1403" t="s">
        <v>84</v>
      </c>
      <c r="H1403">
        <v>6</v>
      </c>
      <c r="I1403">
        <v>20.149999999999999</v>
      </c>
      <c r="J1403">
        <v>43.81</v>
      </c>
      <c r="K1403" t="s">
        <v>2739</v>
      </c>
      <c r="L1403" t="s">
        <v>2740</v>
      </c>
      <c r="M1403" t="s">
        <v>2913</v>
      </c>
      <c r="N1403" t="s">
        <v>2741</v>
      </c>
    </row>
    <row r="1404" spans="1:14" x14ac:dyDescent="0.25">
      <c r="A1404">
        <v>1403</v>
      </c>
      <c r="B1404" t="s">
        <v>2742</v>
      </c>
      <c r="C1404" t="s">
        <v>2916</v>
      </c>
      <c r="D1404" t="s">
        <v>31</v>
      </c>
      <c r="E1404" t="s">
        <v>32</v>
      </c>
      <c r="F1404" t="s">
        <v>1430</v>
      </c>
      <c r="G1404" t="s">
        <v>84</v>
      </c>
      <c r="H1404">
        <v>1.5</v>
      </c>
      <c r="I1404">
        <v>21.82</v>
      </c>
      <c r="J1404">
        <v>47.44</v>
      </c>
      <c r="K1404" t="s">
        <v>2739</v>
      </c>
      <c r="L1404" t="s">
        <v>2740</v>
      </c>
      <c r="M1404" t="s">
        <v>2915</v>
      </c>
      <c r="N1404" t="s">
        <v>2741</v>
      </c>
    </row>
    <row r="1405" spans="1:14" x14ac:dyDescent="0.25">
      <c r="A1405">
        <v>1404</v>
      </c>
      <c r="B1405" t="s">
        <v>2742</v>
      </c>
      <c r="C1405" t="s">
        <v>2918</v>
      </c>
      <c r="D1405" t="s">
        <v>31</v>
      </c>
      <c r="E1405" t="s">
        <v>32</v>
      </c>
      <c r="F1405" t="s">
        <v>1430</v>
      </c>
      <c r="G1405" t="s">
        <v>84</v>
      </c>
      <c r="H1405">
        <v>1.6</v>
      </c>
      <c r="I1405">
        <v>15.17</v>
      </c>
      <c r="J1405">
        <v>32.99</v>
      </c>
      <c r="K1405" t="s">
        <v>2739</v>
      </c>
      <c r="L1405" t="s">
        <v>2740</v>
      </c>
      <c r="M1405" t="s">
        <v>2917</v>
      </c>
      <c r="N1405" t="s">
        <v>2741</v>
      </c>
    </row>
    <row r="1406" spans="1:14" x14ac:dyDescent="0.25">
      <c r="A1406">
        <v>1405</v>
      </c>
      <c r="B1406" t="s">
        <v>2742</v>
      </c>
      <c r="C1406" t="s">
        <v>2920</v>
      </c>
      <c r="D1406" t="s">
        <v>31</v>
      </c>
      <c r="E1406" t="s">
        <v>32</v>
      </c>
      <c r="F1406" t="s">
        <v>1430</v>
      </c>
      <c r="G1406" t="s">
        <v>84</v>
      </c>
      <c r="H1406">
        <v>1.7</v>
      </c>
      <c r="I1406">
        <v>16.55</v>
      </c>
      <c r="J1406">
        <v>35.99</v>
      </c>
      <c r="K1406" t="s">
        <v>2739</v>
      </c>
      <c r="L1406" t="s">
        <v>2740</v>
      </c>
      <c r="M1406" t="s">
        <v>2919</v>
      </c>
      <c r="N1406" t="s">
        <v>2741</v>
      </c>
    </row>
    <row r="1407" spans="1:14" x14ac:dyDescent="0.25">
      <c r="A1407">
        <v>1406</v>
      </c>
      <c r="B1407" t="s">
        <v>2742</v>
      </c>
      <c r="C1407" t="s">
        <v>2922</v>
      </c>
      <c r="D1407" t="s">
        <v>31</v>
      </c>
      <c r="E1407" t="s">
        <v>32</v>
      </c>
      <c r="F1407" t="s">
        <v>1430</v>
      </c>
      <c r="G1407" t="s">
        <v>84</v>
      </c>
      <c r="H1407">
        <v>2.2000000000000002</v>
      </c>
      <c r="I1407">
        <v>7.23</v>
      </c>
      <c r="J1407">
        <v>14.19</v>
      </c>
      <c r="K1407" t="s">
        <v>2739</v>
      </c>
      <c r="L1407" t="s">
        <v>2740</v>
      </c>
      <c r="M1407" t="s">
        <v>2921</v>
      </c>
      <c r="N1407" t="s">
        <v>2741</v>
      </c>
    </row>
    <row r="1408" spans="1:14" x14ac:dyDescent="0.25">
      <c r="A1408">
        <v>1407</v>
      </c>
      <c r="B1408" t="s">
        <v>2742</v>
      </c>
      <c r="C1408" t="s">
        <v>2924</v>
      </c>
      <c r="D1408" t="s">
        <v>31</v>
      </c>
      <c r="E1408" t="s">
        <v>32</v>
      </c>
      <c r="F1408" t="s">
        <v>1430</v>
      </c>
      <c r="G1408" t="s">
        <v>84</v>
      </c>
      <c r="H1408">
        <v>2.7</v>
      </c>
      <c r="I1408">
        <v>8.16</v>
      </c>
      <c r="J1408">
        <v>16</v>
      </c>
      <c r="K1408" t="s">
        <v>2739</v>
      </c>
      <c r="L1408" t="s">
        <v>2740</v>
      </c>
      <c r="M1408" t="s">
        <v>2923</v>
      </c>
      <c r="N1408" t="s">
        <v>2741</v>
      </c>
    </row>
    <row r="1409" spans="1:14" x14ac:dyDescent="0.25">
      <c r="A1409">
        <v>1408</v>
      </c>
      <c r="B1409" t="s">
        <v>2742</v>
      </c>
      <c r="C1409" t="s">
        <v>2926</v>
      </c>
      <c r="D1409" t="s">
        <v>2927</v>
      </c>
      <c r="E1409" t="s">
        <v>2927</v>
      </c>
      <c r="F1409" t="s">
        <v>52</v>
      </c>
      <c r="G1409" t="s">
        <v>84</v>
      </c>
      <c r="H1409">
        <v>2</v>
      </c>
      <c r="I1409">
        <v>175.27</v>
      </c>
      <c r="J1409">
        <v>529</v>
      </c>
      <c r="K1409" t="s">
        <v>2928</v>
      </c>
      <c r="L1409" t="s">
        <v>2929</v>
      </c>
      <c r="M1409" t="s">
        <v>2925</v>
      </c>
      <c r="N1409" t="s">
        <v>2741</v>
      </c>
    </row>
    <row r="1410" spans="1:14" x14ac:dyDescent="0.25">
      <c r="A1410">
        <v>1409</v>
      </c>
      <c r="B1410" t="s">
        <v>2742</v>
      </c>
      <c r="C1410" t="s">
        <v>2931</v>
      </c>
      <c r="D1410" t="s">
        <v>2927</v>
      </c>
      <c r="E1410" t="s">
        <v>2927</v>
      </c>
      <c r="F1410" t="s">
        <v>52</v>
      </c>
      <c r="G1410" t="s">
        <v>34</v>
      </c>
      <c r="H1410">
        <v>6</v>
      </c>
      <c r="I1410">
        <v>195.15</v>
      </c>
      <c r="J1410">
        <v>589</v>
      </c>
      <c r="K1410" t="s">
        <v>2928</v>
      </c>
      <c r="L1410" t="s">
        <v>2929</v>
      </c>
      <c r="M1410" t="s">
        <v>2930</v>
      </c>
      <c r="N1410" t="s">
        <v>2741</v>
      </c>
    </row>
    <row r="1411" spans="1:14" x14ac:dyDescent="0.25">
      <c r="A1411">
        <v>1410</v>
      </c>
      <c r="B1411" t="s">
        <v>2742</v>
      </c>
      <c r="C1411" t="s">
        <v>2933</v>
      </c>
      <c r="D1411" t="s">
        <v>2927</v>
      </c>
      <c r="E1411" t="s">
        <v>2927</v>
      </c>
      <c r="F1411" t="s">
        <v>52</v>
      </c>
      <c r="G1411" t="s">
        <v>34</v>
      </c>
      <c r="H1411">
        <v>3</v>
      </c>
      <c r="I1411">
        <v>105.77</v>
      </c>
      <c r="J1411">
        <v>230</v>
      </c>
      <c r="K1411" t="s">
        <v>2928</v>
      </c>
      <c r="L1411" t="s">
        <v>2929</v>
      </c>
      <c r="M1411" t="s">
        <v>2932</v>
      </c>
      <c r="N1411" t="s">
        <v>2741</v>
      </c>
    </row>
    <row r="1412" spans="1:14" x14ac:dyDescent="0.25">
      <c r="A1412">
        <v>1411</v>
      </c>
      <c r="B1412" t="s">
        <v>2742</v>
      </c>
      <c r="C1412" t="s">
        <v>2935</v>
      </c>
      <c r="D1412" t="s">
        <v>2927</v>
      </c>
      <c r="E1412" t="s">
        <v>2927</v>
      </c>
      <c r="F1412" t="s">
        <v>52</v>
      </c>
      <c r="G1412" t="s">
        <v>34</v>
      </c>
      <c r="H1412">
        <v>3</v>
      </c>
      <c r="I1412">
        <v>123.24</v>
      </c>
      <c r="J1412">
        <v>268</v>
      </c>
      <c r="K1412" t="s">
        <v>2928</v>
      </c>
      <c r="L1412" t="s">
        <v>2929</v>
      </c>
      <c r="M1412" t="s">
        <v>2934</v>
      </c>
      <c r="N1412" t="s">
        <v>2741</v>
      </c>
    </row>
    <row r="1413" spans="1:14" x14ac:dyDescent="0.25">
      <c r="A1413">
        <v>1412</v>
      </c>
      <c r="B1413" t="s">
        <v>2742</v>
      </c>
      <c r="C1413" t="s">
        <v>2937</v>
      </c>
      <c r="D1413" t="s">
        <v>2927</v>
      </c>
      <c r="E1413" t="s">
        <v>2927</v>
      </c>
      <c r="F1413" t="s">
        <v>52</v>
      </c>
      <c r="G1413" t="s">
        <v>84</v>
      </c>
      <c r="H1413">
        <v>3</v>
      </c>
      <c r="I1413">
        <v>132.9</v>
      </c>
      <c r="J1413">
        <v>289</v>
      </c>
      <c r="K1413" t="s">
        <v>2928</v>
      </c>
      <c r="L1413" t="s">
        <v>2929</v>
      </c>
      <c r="M1413" t="s">
        <v>2936</v>
      </c>
      <c r="N1413" t="s">
        <v>2741</v>
      </c>
    </row>
    <row r="1414" spans="1:14" x14ac:dyDescent="0.25">
      <c r="A1414">
        <v>1413</v>
      </c>
      <c r="B1414" t="s">
        <v>2742</v>
      </c>
      <c r="C1414" t="s">
        <v>2939</v>
      </c>
      <c r="D1414" t="s">
        <v>2927</v>
      </c>
      <c r="E1414" t="s">
        <v>2927</v>
      </c>
      <c r="F1414" t="s">
        <v>52</v>
      </c>
      <c r="G1414" t="s">
        <v>34</v>
      </c>
      <c r="H1414">
        <v>3.7</v>
      </c>
      <c r="I1414">
        <v>137.5</v>
      </c>
      <c r="J1414">
        <v>299</v>
      </c>
      <c r="K1414" t="s">
        <v>2928</v>
      </c>
      <c r="L1414" t="s">
        <v>2929</v>
      </c>
      <c r="M1414" t="s">
        <v>2938</v>
      </c>
      <c r="N1414" t="s">
        <v>2741</v>
      </c>
    </row>
    <row r="1415" spans="1:14" x14ac:dyDescent="0.25">
      <c r="A1415">
        <v>1414</v>
      </c>
      <c r="B1415" t="s">
        <v>2742</v>
      </c>
      <c r="C1415" t="s">
        <v>2941</v>
      </c>
      <c r="D1415" t="s">
        <v>2927</v>
      </c>
      <c r="E1415" t="s">
        <v>2927</v>
      </c>
      <c r="F1415" t="s">
        <v>52</v>
      </c>
      <c r="G1415" t="s">
        <v>34</v>
      </c>
      <c r="H1415">
        <v>3</v>
      </c>
      <c r="I1415">
        <v>117.73</v>
      </c>
      <c r="J1415">
        <v>256</v>
      </c>
      <c r="K1415" t="s">
        <v>2928</v>
      </c>
      <c r="L1415" t="s">
        <v>2929</v>
      </c>
      <c r="M1415" t="s">
        <v>2940</v>
      </c>
      <c r="N1415" t="s">
        <v>2741</v>
      </c>
    </row>
    <row r="1416" spans="1:14" x14ac:dyDescent="0.25">
      <c r="A1416">
        <v>1415</v>
      </c>
      <c r="B1416" t="s">
        <v>2742</v>
      </c>
      <c r="C1416" t="s">
        <v>2943</v>
      </c>
      <c r="D1416" t="s">
        <v>2927</v>
      </c>
      <c r="E1416" t="s">
        <v>2927</v>
      </c>
      <c r="F1416" t="s">
        <v>52</v>
      </c>
      <c r="G1416" t="s">
        <v>34</v>
      </c>
      <c r="H1416">
        <v>1.6</v>
      </c>
      <c r="I1416">
        <v>137.96</v>
      </c>
      <c r="J1416">
        <v>300</v>
      </c>
      <c r="K1416" t="s">
        <v>2928</v>
      </c>
      <c r="L1416" t="s">
        <v>2929</v>
      </c>
      <c r="M1416" t="s">
        <v>2942</v>
      </c>
      <c r="N1416" t="s">
        <v>2741</v>
      </c>
    </row>
    <row r="1417" spans="1:14" x14ac:dyDescent="0.25">
      <c r="A1417">
        <v>1416</v>
      </c>
      <c r="B1417" t="s">
        <v>2742</v>
      </c>
      <c r="C1417" t="s">
        <v>2945</v>
      </c>
      <c r="D1417" t="s">
        <v>2927</v>
      </c>
      <c r="E1417" t="s">
        <v>2927</v>
      </c>
      <c r="F1417" t="s">
        <v>52</v>
      </c>
      <c r="G1417" t="s">
        <v>34</v>
      </c>
      <c r="H1417">
        <v>3.7</v>
      </c>
      <c r="I1417">
        <v>141.63999999999999</v>
      </c>
      <c r="J1417">
        <v>308</v>
      </c>
      <c r="K1417" t="s">
        <v>2928</v>
      </c>
      <c r="L1417" t="s">
        <v>2929</v>
      </c>
      <c r="M1417" t="s">
        <v>2944</v>
      </c>
      <c r="N1417" t="s">
        <v>2741</v>
      </c>
    </row>
    <row r="1418" spans="1:14" x14ac:dyDescent="0.25">
      <c r="A1418">
        <v>1417</v>
      </c>
      <c r="B1418" t="s">
        <v>2742</v>
      </c>
      <c r="C1418" t="s">
        <v>2947</v>
      </c>
      <c r="D1418" t="s">
        <v>2927</v>
      </c>
      <c r="E1418" t="s">
        <v>2927</v>
      </c>
      <c r="F1418" t="s">
        <v>52</v>
      </c>
      <c r="G1418" t="s">
        <v>34</v>
      </c>
      <c r="H1418">
        <v>3.7</v>
      </c>
      <c r="I1418">
        <v>123.24</v>
      </c>
      <c r="J1418">
        <v>268</v>
      </c>
      <c r="K1418" t="s">
        <v>2928</v>
      </c>
      <c r="L1418" t="s">
        <v>2929</v>
      </c>
      <c r="M1418" t="s">
        <v>2946</v>
      </c>
      <c r="N1418" t="s">
        <v>2741</v>
      </c>
    </row>
    <row r="1419" spans="1:14" x14ac:dyDescent="0.25">
      <c r="A1419">
        <v>1418</v>
      </c>
      <c r="B1419" t="s">
        <v>2742</v>
      </c>
      <c r="C1419" t="s">
        <v>2949</v>
      </c>
      <c r="D1419" t="s">
        <v>2927</v>
      </c>
      <c r="E1419" t="s">
        <v>2927</v>
      </c>
      <c r="F1419" t="s">
        <v>52</v>
      </c>
      <c r="G1419" t="s">
        <v>34</v>
      </c>
      <c r="H1419">
        <v>3</v>
      </c>
      <c r="I1419">
        <v>134.74</v>
      </c>
      <c r="J1419">
        <v>293</v>
      </c>
      <c r="K1419" t="s">
        <v>2928</v>
      </c>
      <c r="L1419" t="s">
        <v>2929</v>
      </c>
      <c r="M1419" t="s">
        <v>2948</v>
      </c>
      <c r="N1419" t="s">
        <v>2741</v>
      </c>
    </row>
    <row r="1420" spans="1:14" x14ac:dyDescent="0.25">
      <c r="A1420">
        <v>1419</v>
      </c>
      <c r="B1420" t="s">
        <v>2742</v>
      </c>
      <c r="C1420" t="s">
        <v>2951</v>
      </c>
      <c r="D1420" t="s">
        <v>2927</v>
      </c>
      <c r="E1420" t="s">
        <v>2927</v>
      </c>
      <c r="F1420" t="s">
        <v>52</v>
      </c>
      <c r="G1420" t="s">
        <v>34</v>
      </c>
      <c r="H1420">
        <v>3</v>
      </c>
      <c r="I1420">
        <v>118.65</v>
      </c>
      <c r="J1420">
        <v>258</v>
      </c>
      <c r="K1420" t="s">
        <v>2928</v>
      </c>
      <c r="L1420" t="s">
        <v>2929</v>
      </c>
      <c r="M1420" t="s">
        <v>2950</v>
      </c>
      <c r="N1420" t="s">
        <v>2741</v>
      </c>
    </row>
    <row r="1421" spans="1:14" x14ac:dyDescent="0.25">
      <c r="A1421">
        <v>1420</v>
      </c>
      <c r="B1421" t="s">
        <v>2742</v>
      </c>
      <c r="C1421" t="s">
        <v>2953</v>
      </c>
      <c r="D1421" t="s">
        <v>2927</v>
      </c>
      <c r="E1421" t="s">
        <v>2927</v>
      </c>
      <c r="F1421" t="s">
        <v>52</v>
      </c>
      <c r="G1421" t="s">
        <v>34</v>
      </c>
      <c r="H1421">
        <v>6</v>
      </c>
      <c r="I1421">
        <v>91.51</v>
      </c>
      <c r="J1421">
        <v>199</v>
      </c>
      <c r="K1421" t="s">
        <v>2928</v>
      </c>
      <c r="L1421" t="s">
        <v>2929</v>
      </c>
      <c r="M1421" t="s">
        <v>2952</v>
      </c>
      <c r="N1421" t="s">
        <v>2741</v>
      </c>
    </row>
    <row r="1422" spans="1:14" x14ac:dyDescent="0.25">
      <c r="A1422">
        <v>1421</v>
      </c>
      <c r="B1422" t="s">
        <v>2742</v>
      </c>
      <c r="C1422" t="s">
        <v>2955</v>
      </c>
      <c r="D1422" t="s">
        <v>2927</v>
      </c>
      <c r="E1422" t="s">
        <v>2927</v>
      </c>
      <c r="F1422" t="s">
        <v>52</v>
      </c>
      <c r="G1422" t="s">
        <v>34</v>
      </c>
      <c r="H1422">
        <v>3</v>
      </c>
      <c r="I1422">
        <v>133.36000000000001</v>
      </c>
      <c r="J1422">
        <v>290</v>
      </c>
      <c r="K1422" t="s">
        <v>2928</v>
      </c>
      <c r="L1422" t="s">
        <v>2929</v>
      </c>
      <c r="M1422" t="s">
        <v>2954</v>
      </c>
      <c r="N1422" t="s">
        <v>2741</v>
      </c>
    </row>
    <row r="1423" spans="1:14" x14ac:dyDescent="0.25">
      <c r="A1423">
        <v>1422</v>
      </c>
      <c r="B1423" t="s">
        <v>2742</v>
      </c>
      <c r="C1423" t="s">
        <v>2957</v>
      </c>
      <c r="D1423" t="s">
        <v>2927</v>
      </c>
      <c r="E1423" t="s">
        <v>2927</v>
      </c>
      <c r="F1423" t="s">
        <v>52</v>
      </c>
      <c r="G1423" t="s">
        <v>34</v>
      </c>
      <c r="H1423">
        <v>3</v>
      </c>
      <c r="I1423">
        <v>138.41999999999999</v>
      </c>
      <c r="J1423">
        <v>301</v>
      </c>
      <c r="K1423" t="s">
        <v>2928</v>
      </c>
      <c r="L1423" t="s">
        <v>2929</v>
      </c>
      <c r="M1423" t="s">
        <v>2956</v>
      </c>
      <c r="N1423" t="s">
        <v>2741</v>
      </c>
    </row>
    <row r="1424" spans="1:14" x14ac:dyDescent="0.25">
      <c r="A1424">
        <v>1423</v>
      </c>
      <c r="B1424" t="s">
        <v>2742</v>
      </c>
      <c r="C1424" t="s">
        <v>2959</v>
      </c>
      <c r="D1424" t="s">
        <v>2927</v>
      </c>
      <c r="E1424" t="s">
        <v>2927</v>
      </c>
      <c r="F1424" t="s">
        <v>52</v>
      </c>
      <c r="G1424" t="s">
        <v>34</v>
      </c>
      <c r="H1424">
        <v>5.6</v>
      </c>
      <c r="I1424">
        <v>86.91</v>
      </c>
      <c r="J1424">
        <v>189</v>
      </c>
      <c r="K1424" t="s">
        <v>2928</v>
      </c>
      <c r="L1424" t="s">
        <v>2929</v>
      </c>
      <c r="M1424" t="s">
        <v>2958</v>
      </c>
      <c r="N1424" t="s">
        <v>2741</v>
      </c>
    </row>
    <row r="1425" spans="1:14" x14ac:dyDescent="0.25">
      <c r="A1425">
        <v>1424</v>
      </c>
      <c r="B1425" t="s">
        <v>2742</v>
      </c>
      <c r="C1425" t="s">
        <v>2961</v>
      </c>
      <c r="D1425" t="s">
        <v>2927</v>
      </c>
      <c r="E1425" t="s">
        <v>2927</v>
      </c>
      <c r="F1425" t="s">
        <v>52</v>
      </c>
      <c r="G1425" t="s">
        <v>34</v>
      </c>
      <c r="H1425">
        <v>4</v>
      </c>
      <c r="I1425">
        <v>91.97</v>
      </c>
      <c r="J1425">
        <v>200</v>
      </c>
      <c r="K1425" t="s">
        <v>2928</v>
      </c>
      <c r="L1425" t="s">
        <v>2929</v>
      </c>
      <c r="M1425" t="s">
        <v>2960</v>
      </c>
      <c r="N1425" t="s">
        <v>2741</v>
      </c>
    </row>
    <row r="1426" spans="1:14" x14ac:dyDescent="0.25">
      <c r="A1426">
        <v>1425</v>
      </c>
      <c r="B1426" t="s">
        <v>2742</v>
      </c>
      <c r="C1426" t="s">
        <v>2963</v>
      </c>
      <c r="D1426" t="s">
        <v>2927</v>
      </c>
      <c r="E1426" t="s">
        <v>2927</v>
      </c>
      <c r="F1426" t="s">
        <v>1430</v>
      </c>
      <c r="G1426" t="s">
        <v>34</v>
      </c>
      <c r="H1426">
        <v>6.9</v>
      </c>
      <c r="I1426">
        <v>175.27</v>
      </c>
      <c r="J1426">
        <v>529</v>
      </c>
      <c r="K1426" t="s">
        <v>2928</v>
      </c>
      <c r="L1426" t="s">
        <v>2929</v>
      </c>
      <c r="M1426" t="s">
        <v>2962</v>
      </c>
      <c r="N1426" t="s">
        <v>2741</v>
      </c>
    </row>
    <row r="1427" spans="1:14" x14ac:dyDescent="0.25">
      <c r="A1427">
        <v>1426</v>
      </c>
      <c r="B1427" t="s">
        <v>2742</v>
      </c>
      <c r="C1427" t="s">
        <v>2965</v>
      </c>
      <c r="D1427" t="s">
        <v>2927</v>
      </c>
      <c r="E1427" t="s">
        <v>2927</v>
      </c>
      <c r="F1427" t="s">
        <v>1430</v>
      </c>
      <c r="G1427" t="s">
        <v>34</v>
      </c>
      <c r="H1427">
        <v>4.5999999999999996</v>
      </c>
      <c r="I1427">
        <v>195.15</v>
      </c>
      <c r="J1427">
        <v>589</v>
      </c>
      <c r="K1427" t="s">
        <v>2928</v>
      </c>
      <c r="L1427" t="s">
        <v>2929</v>
      </c>
      <c r="M1427" t="s">
        <v>2964</v>
      </c>
      <c r="N1427" t="s">
        <v>2741</v>
      </c>
    </row>
    <row r="1428" spans="1:14" x14ac:dyDescent="0.25">
      <c r="A1428">
        <v>1427</v>
      </c>
      <c r="B1428" t="s">
        <v>2742</v>
      </c>
      <c r="C1428" t="s">
        <v>2967</v>
      </c>
      <c r="D1428" t="s">
        <v>2927</v>
      </c>
      <c r="E1428" t="s">
        <v>2927</v>
      </c>
      <c r="F1428" t="s">
        <v>1430</v>
      </c>
      <c r="G1428" t="s">
        <v>34</v>
      </c>
      <c r="H1428">
        <v>11.2</v>
      </c>
      <c r="I1428">
        <v>105.77</v>
      </c>
      <c r="J1428">
        <v>230</v>
      </c>
      <c r="K1428" t="s">
        <v>2928</v>
      </c>
      <c r="L1428" t="s">
        <v>2929</v>
      </c>
      <c r="M1428" t="s">
        <v>2966</v>
      </c>
      <c r="N1428" t="s">
        <v>2741</v>
      </c>
    </row>
    <row r="1429" spans="1:14" x14ac:dyDescent="0.25">
      <c r="A1429">
        <v>1428</v>
      </c>
      <c r="B1429" t="s">
        <v>2742</v>
      </c>
      <c r="C1429" t="s">
        <v>2969</v>
      </c>
      <c r="D1429" t="s">
        <v>2927</v>
      </c>
      <c r="E1429" t="s">
        <v>2927</v>
      </c>
      <c r="F1429" t="s">
        <v>1430</v>
      </c>
      <c r="G1429" t="s">
        <v>34</v>
      </c>
      <c r="H1429">
        <v>4.8</v>
      </c>
      <c r="I1429">
        <v>123.24</v>
      </c>
      <c r="J1429">
        <v>268</v>
      </c>
      <c r="K1429" t="s">
        <v>2928</v>
      </c>
      <c r="L1429" t="s">
        <v>2929</v>
      </c>
      <c r="M1429" t="s">
        <v>2968</v>
      </c>
      <c r="N1429" t="s">
        <v>2741</v>
      </c>
    </row>
    <row r="1430" spans="1:14" x14ac:dyDescent="0.25">
      <c r="A1430">
        <v>1429</v>
      </c>
      <c r="B1430" t="s">
        <v>2742</v>
      </c>
      <c r="C1430" t="s">
        <v>2971</v>
      </c>
      <c r="D1430" t="s">
        <v>2927</v>
      </c>
      <c r="E1430" t="s">
        <v>2927</v>
      </c>
      <c r="F1430" t="s">
        <v>1430</v>
      </c>
      <c r="G1430" t="s">
        <v>34</v>
      </c>
      <c r="H1430">
        <v>12</v>
      </c>
      <c r="I1430">
        <v>132.9</v>
      </c>
      <c r="J1430">
        <v>289</v>
      </c>
      <c r="K1430" t="s">
        <v>2928</v>
      </c>
      <c r="L1430" t="s">
        <v>2929</v>
      </c>
      <c r="M1430" t="s">
        <v>2970</v>
      </c>
      <c r="N1430" t="s">
        <v>2741</v>
      </c>
    </row>
    <row r="1431" spans="1:14" x14ac:dyDescent="0.25">
      <c r="A1431">
        <v>1430</v>
      </c>
      <c r="B1431" t="s">
        <v>2742</v>
      </c>
      <c r="C1431" t="s">
        <v>2973</v>
      </c>
      <c r="D1431" t="s">
        <v>2927</v>
      </c>
      <c r="E1431" t="s">
        <v>2927</v>
      </c>
      <c r="F1431" t="s">
        <v>1430</v>
      </c>
      <c r="G1431" t="s">
        <v>34</v>
      </c>
      <c r="H1431">
        <v>4.8</v>
      </c>
      <c r="I1431">
        <v>137.5</v>
      </c>
      <c r="J1431">
        <v>299</v>
      </c>
      <c r="K1431" t="s">
        <v>2928</v>
      </c>
      <c r="L1431" t="s">
        <v>2929</v>
      </c>
      <c r="M1431" t="s">
        <v>2972</v>
      </c>
      <c r="N1431" t="s">
        <v>2741</v>
      </c>
    </row>
    <row r="1432" spans="1:14" x14ac:dyDescent="0.25">
      <c r="A1432">
        <v>1431</v>
      </c>
      <c r="B1432" t="s">
        <v>2742</v>
      </c>
      <c r="C1432" t="s">
        <v>2975</v>
      </c>
      <c r="D1432" t="s">
        <v>2927</v>
      </c>
      <c r="E1432" t="s">
        <v>2927</v>
      </c>
      <c r="F1432" t="s">
        <v>1430</v>
      </c>
      <c r="G1432" t="s">
        <v>84</v>
      </c>
      <c r="H1432">
        <v>1</v>
      </c>
      <c r="I1432">
        <v>117.73</v>
      </c>
      <c r="J1432">
        <v>256</v>
      </c>
      <c r="K1432" t="s">
        <v>2928</v>
      </c>
      <c r="L1432" t="s">
        <v>2929</v>
      </c>
      <c r="M1432" t="s">
        <v>2974</v>
      </c>
      <c r="N1432" t="s">
        <v>2741</v>
      </c>
    </row>
    <row r="1433" spans="1:14" x14ac:dyDescent="0.25">
      <c r="A1433">
        <v>1432</v>
      </c>
      <c r="B1433" t="s">
        <v>2742</v>
      </c>
      <c r="C1433" t="s">
        <v>2977</v>
      </c>
      <c r="D1433" t="s">
        <v>2927</v>
      </c>
      <c r="E1433" t="s">
        <v>2927</v>
      </c>
      <c r="F1433" t="s">
        <v>1430</v>
      </c>
      <c r="G1433" t="s">
        <v>34</v>
      </c>
      <c r="H1433">
        <v>8</v>
      </c>
      <c r="I1433">
        <v>137.96</v>
      </c>
      <c r="J1433">
        <v>300</v>
      </c>
      <c r="K1433" t="s">
        <v>2928</v>
      </c>
      <c r="L1433" t="s">
        <v>2929</v>
      </c>
      <c r="M1433" t="s">
        <v>2976</v>
      </c>
      <c r="N1433" t="s">
        <v>2741</v>
      </c>
    </row>
    <row r="1434" spans="1:14" x14ac:dyDescent="0.25">
      <c r="A1434">
        <v>1433</v>
      </c>
      <c r="B1434" t="s">
        <v>2742</v>
      </c>
      <c r="C1434" t="s">
        <v>2979</v>
      </c>
      <c r="D1434" t="s">
        <v>2927</v>
      </c>
      <c r="E1434" t="s">
        <v>2927</v>
      </c>
      <c r="F1434" t="s">
        <v>1430</v>
      </c>
      <c r="G1434" t="s">
        <v>84</v>
      </c>
      <c r="H1434">
        <v>1</v>
      </c>
      <c r="I1434">
        <v>141.63999999999999</v>
      </c>
      <c r="J1434">
        <v>308</v>
      </c>
      <c r="K1434" t="s">
        <v>2928</v>
      </c>
      <c r="L1434" t="s">
        <v>2929</v>
      </c>
      <c r="M1434" t="s">
        <v>2978</v>
      </c>
      <c r="N1434" t="s">
        <v>2741</v>
      </c>
    </row>
    <row r="1435" spans="1:14" x14ac:dyDescent="0.25">
      <c r="A1435">
        <v>1434</v>
      </c>
      <c r="B1435" t="s">
        <v>2742</v>
      </c>
      <c r="C1435" t="s">
        <v>2981</v>
      </c>
      <c r="D1435" t="s">
        <v>2927</v>
      </c>
      <c r="E1435" t="s">
        <v>2927</v>
      </c>
      <c r="F1435" t="s">
        <v>1430</v>
      </c>
      <c r="G1435" t="s">
        <v>84</v>
      </c>
      <c r="H1435">
        <v>1.2</v>
      </c>
      <c r="I1435">
        <v>123.24</v>
      </c>
      <c r="J1435">
        <v>268</v>
      </c>
      <c r="K1435" t="s">
        <v>2928</v>
      </c>
      <c r="L1435" t="s">
        <v>2929</v>
      </c>
      <c r="M1435" t="s">
        <v>2980</v>
      </c>
      <c r="N1435" t="s">
        <v>2741</v>
      </c>
    </row>
    <row r="1436" spans="1:14" x14ac:dyDescent="0.25">
      <c r="A1436">
        <v>1435</v>
      </c>
      <c r="B1436" t="s">
        <v>2742</v>
      </c>
      <c r="C1436" t="s">
        <v>2983</v>
      </c>
      <c r="D1436" t="s">
        <v>2927</v>
      </c>
      <c r="E1436" t="s">
        <v>2927</v>
      </c>
      <c r="F1436" t="s">
        <v>1430</v>
      </c>
      <c r="G1436" t="s">
        <v>84</v>
      </c>
      <c r="H1436">
        <v>3</v>
      </c>
      <c r="I1436">
        <v>134.74</v>
      </c>
      <c r="J1436">
        <v>293</v>
      </c>
      <c r="K1436" t="s">
        <v>2928</v>
      </c>
      <c r="L1436" t="s">
        <v>2929</v>
      </c>
      <c r="M1436" t="s">
        <v>2982</v>
      </c>
      <c r="N1436" t="s">
        <v>2741</v>
      </c>
    </row>
    <row r="1437" spans="1:14" x14ac:dyDescent="0.25">
      <c r="A1437">
        <v>1436</v>
      </c>
      <c r="B1437" t="s">
        <v>2742</v>
      </c>
      <c r="C1437" t="s">
        <v>2985</v>
      </c>
      <c r="D1437" t="s">
        <v>2927</v>
      </c>
      <c r="E1437" t="s">
        <v>2927</v>
      </c>
      <c r="F1437" t="s">
        <v>1430</v>
      </c>
      <c r="G1437" t="s">
        <v>84</v>
      </c>
      <c r="H1437">
        <v>3</v>
      </c>
      <c r="I1437">
        <v>118.65</v>
      </c>
      <c r="J1437">
        <v>258</v>
      </c>
      <c r="K1437" t="s">
        <v>2928</v>
      </c>
      <c r="L1437" t="s">
        <v>2929</v>
      </c>
      <c r="M1437" t="s">
        <v>2984</v>
      </c>
      <c r="N1437" t="s">
        <v>2741</v>
      </c>
    </row>
    <row r="1438" spans="1:14" x14ac:dyDescent="0.25">
      <c r="A1438">
        <v>1437</v>
      </c>
      <c r="B1438" t="s">
        <v>2742</v>
      </c>
      <c r="C1438" t="s">
        <v>2987</v>
      </c>
      <c r="D1438" t="s">
        <v>2927</v>
      </c>
      <c r="E1438" t="s">
        <v>2927</v>
      </c>
      <c r="F1438" t="s">
        <v>1430</v>
      </c>
      <c r="G1438" t="s">
        <v>84</v>
      </c>
      <c r="H1438">
        <v>2.6</v>
      </c>
      <c r="I1438">
        <v>91.51</v>
      </c>
      <c r="J1438">
        <v>199</v>
      </c>
      <c r="K1438" t="s">
        <v>2928</v>
      </c>
      <c r="L1438" t="s">
        <v>2929</v>
      </c>
      <c r="M1438" t="s">
        <v>2986</v>
      </c>
      <c r="N1438" t="s">
        <v>2741</v>
      </c>
    </row>
    <row r="1439" spans="1:14" x14ac:dyDescent="0.25">
      <c r="A1439">
        <v>1438</v>
      </c>
      <c r="B1439" t="s">
        <v>2742</v>
      </c>
      <c r="C1439" t="s">
        <v>2989</v>
      </c>
      <c r="D1439" t="s">
        <v>2927</v>
      </c>
      <c r="E1439" t="s">
        <v>2927</v>
      </c>
      <c r="F1439" t="s">
        <v>1430</v>
      </c>
      <c r="G1439" t="s">
        <v>34</v>
      </c>
      <c r="H1439">
        <v>3.9</v>
      </c>
      <c r="I1439">
        <v>133.36000000000001</v>
      </c>
      <c r="J1439">
        <v>290</v>
      </c>
      <c r="K1439" t="s">
        <v>2928</v>
      </c>
      <c r="L1439" t="s">
        <v>2929</v>
      </c>
      <c r="M1439" t="s">
        <v>2988</v>
      </c>
      <c r="N1439" t="s">
        <v>2741</v>
      </c>
    </row>
    <row r="1440" spans="1:14" x14ac:dyDescent="0.25">
      <c r="A1440">
        <v>1439</v>
      </c>
      <c r="B1440" t="s">
        <v>2742</v>
      </c>
      <c r="C1440" t="s">
        <v>2991</v>
      </c>
      <c r="D1440" t="s">
        <v>2927</v>
      </c>
      <c r="E1440" t="s">
        <v>2927</v>
      </c>
      <c r="F1440" t="s">
        <v>1430</v>
      </c>
      <c r="G1440" t="s">
        <v>34</v>
      </c>
      <c r="H1440">
        <v>6</v>
      </c>
      <c r="I1440">
        <v>138.41999999999999</v>
      </c>
      <c r="J1440">
        <v>301</v>
      </c>
      <c r="K1440" t="s">
        <v>2928</v>
      </c>
      <c r="L1440" t="s">
        <v>2929</v>
      </c>
      <c r="M1440" t="s">
        <v>2990</v>
      </c>
      <c r="N1440" t="s">
        <v>2741</v>
      </c>
    </row>
    <row r="1441" spans="1:14" x14ac:dyDescent="0.25">
      <c r="A1441">
        <v>1440</v>
      </c>
      <c r="B1441" t="s">
        <v>2742</v>
      </c>
      <c r="C1441" t="s">
        <v>2993</v>
      </c>
      <c r="D1441" t="s">
        <v>2927</v>
      </c>
      <c r="E1441" t="s">
        <v>2927</v>
      </c>
      <c r="F1441" t="s">
        <v>1430</v>
      </c>
      <c r="G1441" t="s">
        <v>34</v>
      </c>
      <c r="H1441">
        <v>4.7</v>
      </c>
      <c r="I1441">
        <v>86.91</v>
      </c>
      <c r="J1441">
        <v>189</v>
      </c>
      <c r="K1441" t="s">
        <v>2928</v>
      </c>
      <c r="L1441" t="s">
        <v>2929</v>
      </c>
      <c r="M1441" t="s">
        <v>2992</v>
      </c>
      <c r="N1441" t="s">
        <v>2741</v>
      </c>
    </row>
    <row r="1442" spans="1:14" x14ac:dyDescent="0.25">
      <c r="A1442">
        <v>1441</v>
      </c>
      <c r="B1442" t="s">
        <v>2742</v>
      </c>
      <c r="C1442" t="s">
        <v>2995</v>
      </c>
      <c r="D1442" t="s">
        <v>2927</v>
      </c>
      <c r="E1442" t="s">
        <v>2927</v>
      </c>
      <c r="F1442" t="s">
        <v>1430</v>
      </c>
      <c r="G1442" t="s">
        <v>34</v>
      </c>
      <c r="H1442">
        <v>4.7</v>
      </c>
      <c r="I1442">
        <v>91.97</v>
      </c>
      <c r="J1442">
        <v>200</v>
      </c>
      <c r="K1442" t="s">
        <v>2928</v>
      </c>
      <c r="L1442" t="s">
        <v>2929</v>
      </c>
      <c r="M1442" t="s">
        <v>2994</v>
      </c>
      <c r="N1442" t="s">
        <v>2741</v>
      </c>
    </row>
    <row r="1443" spans="1:14" x14ac:dyDescent="0.25">
      <c r="A1443">
        <v>1442</v>
      </c>
      <c r="B1443" t="s">
        <v>2742</v>
      </c>
      <c r="C1443" t="s">
        <v>2997</v>
      </c>
      <c r="D1443" t="s">
        <v>2927</v>
      </c>
      <c r="E1443" t="s">
        <v>2927</v>
      </c>
      <c r="F1443" t="s">
        <v>1767</v>
      </c>
      <c r="G1443" t="s">
        <v>34</v>
      </c>
      <c r="H1443">
        <v>4.8</v>
      </c>
      <c r="I1443">
        <v>175.27</v>
      </c>
      <c r="J1443">
        <v>529</v>
      </c>
      <c r="K1443" t="s">
        <v>2928</v>
      </c>
      <c r="L1443" t="s">
        <v>2929</v>
      </c>
      <c r="M1443" t="s">
        <v>2996</v>
      </c>
      <c r="N1443" t="s">
        <v>2741</v>
      </c>
    </row>
    <row r="1444" spans="1:14" x14ac:dyDescent="0.25">
      <c r="A1444">
        <v>1443</v>
      </c>
      <c r="B1444" t="s">
        <v>2742</v>
      </c>
      <c r="C1444" t="s">
        <v>2999</v>
      </c>
      <c r="D1444" t="s">
        <v>2927</v>
      </c>
      <c r="E1444" t="s">
        <v>2927</v>
      </c>
      <c r="F1444" t="s">
        <v>1767</v>
      </c>
      <c r="G1444" t="s">
        <v>34</v>
      </c>
      <c r="H1444">
        <v>1</v>
      </c>
      <c r="I1444">
        <v>195.15</v>
      </c>
      <c r="J1444">
        <v>589</v>
      </c>
      <c r="K1444" t="s">
        <v>2928</v>
      </c>
      <c r="L1444" t="s">
        <v>2929</v>
      </c>
      <c r="M1444" t="s">
        <v>2998</v>
      </c>
      <c r="N1444" t="s">
        <v>2741</v>
      </c>
    </row>
    <row r="1445" spans="1:14" x14ac:dyDescent="0.25">
      <c r="A1445">
        <v>1444</v>
      </c>
      <c r="B1445" t="s">
        <v>2742</v>
      </c>
      <c r="C1445" t="s">
        <v>3001</v>
      </c>
      <c r="D1445" t="s">
        <v>2927</v>
      </c>
      <c r="E1445" t="s">
        <v>2927</v>
      </c>
      <c r="F1445" t="s">
        <v>1767</v>
      </c>
      <c r="G1445" t="s">
        <v>34</v>
      </c>
      <c r="H1445">
        <v>8</v>
      </c>
      <c r="I1445">
        <v>105.77</v>
      </c>
      <c r="J1445">
        <v>230</v>
      </c>
      <c r="K1445" t="s">
        <v>2928</v>
      </c>
      <c r="L1445" t="s">
        <v>2929</v>
      </c>
      <c r="M1445" t="s">
        <v>3000</v>
      </c>
      <c r="N1445" t="s">
        <v>2741</v>
      </c>
    </row>
    <row r="1446" spans="1:14" x14ac:dyDescent="0.25">
      <c r="A1446">
        <v>1445</v>
      </c>
      <c r="B1446" t="s">
        <v>2742</v>
      </c>
      <c r="C1446" t="s">
        <v>3003</v>
      </c>
      <c r="D1446" t="s">
        <v>2927</v>
      </c>
      <c r="E1446" t="s">
        <v>2927</v>
      </c>
      <c r="F1446" t="s">
        <v>1767</v>
      </c>
      <c r="G1446" t="s">
        <v>34</v>
      </c>
      <c r="H1446">
        <v>1</v>
      </c>
      <c r="I1446">
        <v>123.24</v>
      </c>
      <c r="J1446">
        <v>268</v>
      </c>
      <c r="K1446" t="s">
        <v>2928</v>
      </c>
      <c r="L1446" t="s">
        <v>2929</v>
      </c>
      <c r="M1446" t="s">
        <v>3002</v>
      </c>
      <c r="N1446" t="s">
        <v>2741</v>
      </c>
    </row>
    <row r="1447" spans="1:14" x14ac:dyDescent="0.25">
      <c r="A1447">
        <v>1446</v>
      </c>
      <c r="B1447" t="s">
        <v>2742</v>
      </c>
      <c r="C1447" t="s">
        <v>3005</v>
      </c>
      <c r="D1447" t="s">
        <v>2927</v>
      </c>
      <c r="E1447" t="s">
        <v>2927</v>
      </c>
      <c r="F1447" t="s">
        <v>1767</v>
      </c>
      <c r="G1447" t="s">
        <v>34</v>
      </c>
      <c r="H1447">
        <v>1.2</v>
      </c>
      <c r="I1447">
        <v>132.9</v>
      </c>
      <c r="J1447">
        <v>289</v>
      </c>
      <c r="K1447" t="s">
        <v>2928</v>
      </c>
      <c r="L1447" t="s">
        <v>2929</v>
      </c>
      <c r="M1447" t="s">
        <v>3004</v>
      </c>
      <c r="N1447" t="s">
        <v>2741</v>
      </c>
    </row>
    <row r="1448" spans="1:14" x14ac:dyDescent="0.25">
      <c r="A1448">
        <v>1447</v>
      </c>
      <c r="B1448" t="s">
        <v>2742</v>
      </c>
      <c r="C1448" t="s">
        <v>3007</v>
      </c>
      <c r="D1448" t="s">
        <v>2927</v>
      </c>
      <c r="E1448" t="s">
        <v>2927</v>
      </c>
      <c r="F1448" t="s">
        <v>1767</v>
      </c>
      <c r="G1448" t="s">
        <v>34</v>
      </c>
      <c r="H1448">
        <v>3</v>
      </c>
      <c r="I1448">
        <v>137.5</v>
      </c>
      <c r="J1448">
        <v>299</v>
      </c>
      <c r="K1448" t="s">
        <v>2928</v>
      </c>
      <c r="L1448" t="s">
        <v>2929</v>
      </c>
      <c r="M1448" t="s">
        <v>3006</v>
      </c>
      <c r="N1448" t="s">
        <v>2741</v>
      </c>
    </row>
    <row r="1449" spans="1:14" x14ac:dyDescent="0.25">
      <c r="A1449">
        <v>1448</v>
      </c>
      <c r="B1449" t="s">
        <v>2742</v>
      </c>
      <c r="C1449" t="s">
        <v>3009</v>
      </c>
      <c r="D1449" t="s">
        <v>2927</v>
      </c>
      <c r="E1449" t="s">
        <v>2927</v>
      </c>
      <c r="F1449" t="s">
        <v>1767</v>
      </c>
      <c r="G1449" t="s">
        <v>34</v>
      </c>
      <c r="H1449">
        <v>3</v>
      </c>
      <c r="I1449">
        <v>117.73</v>
      </c>
      <c r="J1449">
        <v>256</v>
      </c>
      <c r="K1449" t="s">
        <v>2928</v>
      </c>
      <c r="L1449" t="s">
        <v>2929</v>
      </c>
      <c r="M1449" t="s">
        <v>3008</v>
      </c>
      <c r="N1449" t="s">
        <v>2741</v>
      </c>
    </row>
    <row r="1450" spans="1:14" x14ac:dyDescent="0.25">
      <c r="A1450">
        <v>1449</v>
      </c>
      <c r="B1450" t="s">
        <v>2742</v>
      </c>
      <c r="C1450" t="s">
        <v>3011</v>
      </c>
      <c r="D1450" t="s">
        <v>2927</v>
      </c>
      <c r="E1450" t="s">
        <v>2927</v>
      </c>
      <c r="F1450" t="s">
        <v>1767</v>
      </c>
      <c r="G1450" t="s">
        <v>34</v>
      </c>
      <c r="H1450">
        <v>2.6</v>
      </c>
      <c r="I1450">
        <v>137.96</v>
      </c>
      <c r="J1450">
        <v>300</v>
      </c>
      <c r="K1450" t="s">
        <v>2928</v>
      </c>
      <c r="L1450" t="s">
        <v>2929</v>
      </c>
      <c r="M1450" t="s">
        <v>3010</v>
      </c>
      <c r="N1450" t="s">
        <v>2741</v>
      </c>
    </row>
    <row r="1451" spans="1:14" x14ac:dyDescent="0.25">
      <c r="A1451">
        <v>1450</v>
      </c>
      <c r="B1451" t="s">
        <v>2742</v>
      </c>
      <c r="C1451" t="s">
        <v>3013</v>
      </c>
      <c r="D1451" t="s">
        <v>2927</v>
      </c>
      <c r="E1451" t="s">
        <v>2927</v>
      </c>
      <c r="F1451" t="s">
        <v>1767</v>
      </c>
      <c r="G1451" t="s">
        <v>34</v>
      </c>
      <c r="H1451">
        <v>3.9</v>
      </c>
      <c r="I1451">
        <v>141.63999999999999</v>
      </c>
      <c r="J1451">
        <v>308</v>
      </c>
      <c r="K1451" t="s">
        <v>2928</v>
      </c>
      <c r="L1451" t="s">
        <v>2929</v>
      </c>
      <c r="M1451" t="s">
        <v>3012</v>
      </c>
      <c r="N1451" t="s">
        <v>2741</v>
      </c>
    </row>
    <row r="1452" spans="1:14" x14ac:dyDescent="0.25">
      <c r="A1452">
        <v>1451</v>
      </c>
      <c r="B1452" t="s">
        <v>2742</v>
      </c>
      <c r="C1452" t="s">
        <v>3015</v>
      </c>
      <c r="D1452" t="s">
        <v>2927</v>
      </c>
      <c r="E1452" t="s">
        <v>2927</v>
      </c>
      <c r="F1452" t="s">
        <v>1767</v>
      </c>
      <c r="G1452" t="s">
        <v>34</v>
      </c>
      <c r="H1452">
        <v>6</v>
      </c>
      <c r="I1452">
        <v>123.24</v>
      </c>
      <c r="J1452">
        <v>268</v>
      </c>
      <c r="K1452" t="s">
        <v>2928</v>
      </c>
      <c r="L1452" t="s">
        <v>2929</v>
      </c>
      <c r="M1452" t="s">
        <v>3014</v>
      </c>
      <c r="N1452" t="s">
        <v>2741</v>
      </c>
    </row>
    <row r="1453" spans="1:14" x14ac:dyDescent="0.25">
      <c r="A1453">
        <v>1452</v>
      </c>
      <c r="B1453" t="s">
        <v>2742</v>
      </c>
      <c r="C1453" t="s">
        <v>3017</v>
      </c>
      <c r="D1453" t="s">
        <v>2927</v>
      </c>
      <c r="E1453" t="s">
        <v>2927</v>
      </c>
      <c r="F1453" t="s">
        <v>1767</v>
      </c>
      <c r="G1453" t="s">
        <v>34</v>
      </c>
      <c r="H1453">
        <v>4.7</v>
      </c>
      <c r="I1453">
        <v>134.74</v>
      </c>
      <c r="J1453">
        <v>293</v>
      </c>
      <c r="K1453" t="s">
        <v>2928</v>
      </c>
      <c r="L1453" t="s">
        <v>2929</v>
      </c>
      <c r="M1453" t="s">
        <v>3016</v>
      </c>
      <c r="N1453" t="s">
        <v>2741</v>
      </c>
    </row>
    <row r="1454" spans="1:14" x14ac:dyDescent="0.25">
      <c r="A1454">
        <v>1453</v>
      </c>
      <c r="B1454" t="s">
        <v>2742</v>
      </c>
      <c r="C1454" t="s">
        <v>3019</v>
      </c>
      <c r="D1454" t="s">
        <v>2927</v>
      </c>
      <c r="E1454" t="s">
        <v>2927</v>
      </c>
      <c r="F1454" t="s">
        <v>1767</v>
      </c>
      <c r="G1454" t="s">
        <v>34</v>
      </c>
      <c r="H1454">
        <v>4.7</v>
      </c>
      <c r="I1454">
        <v>118.65</v>
      </c>
      <c r="J1454">
        <v>258</v>
      </c>
      <c r="K1454" t="s">
        <v>2928</v>
      </c>
      <c r="L1454" t="s">
        <v>2929</v>
      </c>
      <c r="M1454" t="s">
        <v>3018</v>
      </c>
      <c r="N1454" t="s">
        <v>2741</v>
      </c>
    </row>
    <row r="1455" spans="1:14" x14ac:dyDescent="0.25">
      <c r="A1455">
        <v>1454</v>
      </c>
      <c r="B1455" t="s">
        <v>2742</v>
      </c>
      <c r="C1455" t="s">
        <v>3021</v>
      </c>
      <c r="D1455" t="s">
        <v>2927</v>
      </c>
      <c r="E1455" t="s">
        <v>2927</v>
      </c>
      <c r="F1455" t="s">
        <v>1767</v>
      </c>
      <c r="G1455" t="s">
        <v>34</v>
      </c>
      <c r="H1455">
        <v>4.8</v>
      </c>
      <c r="I1455">
        <v>91.51</v>
      </c>
      <c r="J1455">
        <v>199</v>
      </c>
      <c r="K1455" t="s">
        <v>2928</v>
      </c>
      <c r="L1455" t="s">
        <v>2929</v>
      </c>
      <c r="M1455" t="s">
        <v>3020</v>
      </c>
      <c r="N1455" t="s">
        <v>2741</v>
      </c>
    </row>
    <row r="1456" spans="1:14" x14ac:dyDescent="0.25">
      <c r="A1456">
        <v>1455</v>
      </c>
      <c r="B1456" t="s">
        <v>2742</v>
      </c>
      <c r="C1456" t="s">
        <v>3023</v>
      </c>
      <c r="D1456" t="s">
        <v>2927</v>
      </c>
      <c r="E1456" t="s">
        <v>2927</v>
      </c>
      <c r="F1456" t="s">
        <v>1767</v>
      </c>
      <c r="G1456" t="s">
        <v>34</v>
      </c>
      <c r="H1456">
        <v>3.1</v>
      </c>
      <c r="I1456">
        <v>133.36000000000001</v>
      </c>
      <c r="J1456">
        <v>290</v>
      </c>
      <c r="K1456" t="s">
        <v>2928</v>
      </c>
      <c r="L1456" t="s">
        <v>2929</v>
      </c>
      <c r="M1456" t="s">
        <v>3022</v>
      </c>
      <c r="N1456" t="s">
        <v>2741</v>
      </c>
    </row>
    <row r="1457" spans="1:14" x14ac:dyDescent="0.25">
      <c r="A1457">
        <v>1456</v>
      </c>
      <c r="B1457" t="s">
        <v>2742</v>
      </c>
      <c r="C1457" t="s">
        <v>3025</v>
      </c>
      <c r="D1457" t="s">
        <v>2927</v>
      </c>
      <c r="E1457" t="s">
        <v>2927</v>
      </c>
      <c r="F1457" t="s">
        <v>1767</v>
      </c>
      <c r="G1457" t="s">
        <v>34</v>
      </c>
      <c r="H1457">
        <v>3.7</v>
      </c>
      <c r="I1457">
        <v>138.41999999999999</v>
      </c>
      <c r="J1457">
        <v>301</v>
      </c>
      <c r="K1457" t="s">
        <v>2928</v>
      </c>
      <c r="L1457" t="s">
        <v>2929</v>
      </c>
      <c r="M1457" t="s">
        <v>3024</v>
      </c>
      <c r="N1457" t="s">
        <v>2741</v>
      </c>
    </row>
    <row r="1458" spans="1:14" x14ac:dyDescent="0.25">
      <c r="A1458">
        <v>1457</v>
      </c>
      <c r="B1458" t="s">
        <v>2742</v>
      </c>
      <c r="C1458" t="s">
        <v>3027</v>
      </c>
      <c r="D1458" t="s">
        <v>2927</v>
      </c>
      <c r="E1458" t="s">
        <v>2927</v>
      </c>
      <c r="F1458" t="s">
        <v>1767</v>
      </c>
      <c r="G1458" t="s">
        <v>34</v>
      </c>
      <c r="H1458">
        <v>5.3</v>
      </c>
      <c r="I1458">
        <v>86.91</v>
      </c>
      <c r="J1458">
        <v>189</v>
      </c>
      <c r="K1458" t="s">
        <v>2928</v>
      </c>
      <c r="L1458" t="s">
        <v>2929</v>
      </c>
      <c r="M1458" t="s">
        <v>3026</v>
      </c>
      <c r="N1458" t="s">
        <v>2741</v>
      </c>
    </row>
    <row r="1459" spans="1:14" x14ac:dyDescent="0.25">
      <c r="A1459">
        <v>1458</v>
      </c>
      <c r="B1459" t="s">
        <v>2742</v>
      </c>
      <c r="C1459" t="s">
        <v>3029</v>
      </c>
      <c r="D1459" t="s">
        <v>2927</v>
      </c>
      <c r="E1459" t="s">
        <v>2927</v>
      </c>
      <c r="F1459" t="s">
        <v>1767</v>
      </c>
      <c r="G1459" t="s">
        <v>34</v>
      </c>
      <c r="H1459">
        <v>5.3</v>
      </c>
      <c r="I1459">
        <v>91.97</v>
      </c>
      <c r="J1459">
        <v>200</v>
      </c>
      <c r="K1459" t="s">
        <v>2928</v>
      </c>
      <c r="L1459" t="s">
        <v>2929</v>
      </c>
      <c r="M1459" t="s">
        <v>3028</v>
      </c>
      <c r="N1459" t="s">
        <v>2741</v>
      </c>
    </row>
    <row r="1460" spans="1:14" x14ac:dyDescent="0.25">
      <c r="A1460">
        <v>1459</v>
      </c>
      <c r="B1460" t="s">
        <v>2742</v>
      </c>
      <c r="C1460" t="s">
        <v>3031</v>
      </c>
      <c r="D1460" t="s">
        <v>31</v>
      </c>
      <c r="E1460" t="s">
        <v>32</v>
      </c>
      <c r="F1460" t="s">
        <v>52</v>
      </c>
      <c r="G1460" t="s">
        <v>34</v>
      </c>
      <c r="H1460">
        <v>5.6</v>
      </c>
      <c r="I1460">
        <v>117.73</v>
      </c>
      <c r="J1460">
        <v>256</v>
      </c>
      <c r="K1460" t="s">
        <v>2928</v>
      </c>
      <c r="L1460" t="s">
        <v>2929</v>
      </c>
      <c r="M1460" t="s">
        <v>3030</v>
      </c>
      <c r="N1460" t="s">
        <v>2741</v>
      </c>
    </row>
    <row r="1461" spans="1:14" x14ac:dyDescent="0.25">
      <c r="A1461">
        <v>1460</v>
      </c>
      <c r="B1461" t="s">
        <v>2742</v>
      </c>
      <c r="C1461" t="s">
        <v>3033</v>
      </c>
      <c r="D1461" t="s">
        <v>31</v>
      </c>
      <c r="E1461" t="s">
        <v>32</v>
      </c>
      <c r="F1461" t="s">
        <v>52</v>
      </c>
      <c r="G1461" t="s">
        <v>34</v>
      </c>
      <c r="H1461">
        <v>4</v>
      </c>
      <c r="I1461">
        <v>137.96</v>
      </c>
      <c r="J1461">
        <v>300</v>
      </c>
      <c r="K1461" t="s">
        <v>2928</v>
      </c>
      <c r="L1461" t="s">
        <v>2929</v>
      </c>
      <c r="M1461" t="s">
        <v>3032</v>
      </c>
      <c r="N1461" t="s">
        <v>2741</v>
      </c>
    </row>
    <row r="1462" spans="1:14" x14ac:dyDescent="0.25">
      <c r="A1462">
        <v>1461</v>
      </c>
      <c r="B1462" t="s">
        <v>2742</v>
      </c>
      <c r="C1462" t="s">
        <v>3035</v>
      </c>
      <c r="D1462" t="s">
        <v>31</v>
      </c>
      <c r="E1462" t="s">
        <v>32</v>
      </c>
      <c r="F1462" t="s">
        <v>52</v>
      </c>
      <c r="G1462" t="s">
        <v>34</v>
      </c>
      <c r="H1462">
        <v>6.9</v>
      </c>
      <c r="I1462">
        <v>141.63999999999999</v>
      </c>
      <c r="J1462">
        <v>308</v>
      </c>
      <c r="K1462" t="s">
        <v>2928</v>
      </c>
      <c r="L1462" t="s">
        <v>2929</v>
      </c>
      <c r="M1462" t="s">
        <v>3034</v>
      </c>
      <c r="N1462" t="s">
        <v>2741</v>
      </c>
    </row>
    <row r="1463" spans="1:14" x14ac:dyDescent="0.25">
      <c r="A1463">
        <v>1462</v>
      </c>
      <c r="B1463" t="s">
        <v>2742</v>
      </c>
      <c r="C1463" t="s">
        <v>3037</v>
      </c>
      <c r="D1463" t="s">
        <v>31</v>
      </c>
      <c r="E1463" t="s">
        <v>32</v>
      </c>
      <c r="F1463" t="s">
        <v>52</v>
      </c>
      <c r="G1463" t="s">
        <v>34</v>
      </c>
      <c r="H1463">
        <v>4.5999999999999996</v>
      </c>
      <c r="I1463">
        <v>123.24</v>
      </c>
      <c r="J1463">
        <v>268</v>
      </c>
      <c r="K1463" t="s">
        <v>2928</v>
      </c>
      <c r="L1463" t="s">
        <v>2929</v>
      </c>
      <c r="M1463" t="s">
        <v>3036</v>
      </c>
      <c r="N1463" t="s">
        <v>2741</v>
      </c>
    </row>
    <row r="1464" spans="1:14" x14ac:dyDescent="0.25">
      <c r="A1464">
        <v>1463</v>
      </c>
      <c r="B1464" t="s">
        <v>2742</v>
      </c>
      <c r="C1464" t="s">
        <v>3039</v>
      </c>
      <c r="D1464" t="s">
        <v>31</v>
      </c>
      <c r="E1464" t="s">
        <v>32</v>
      </c>
      <c r="F1464" t="s">
        <v>52</v>
      </c>
      <c r="G1464" t="s">
        <v>34</v>
      </c>
      <c r="H1464">
        <v>11.2</v>
      </c>
      <c r="I1464">
        <v>134.74</v>
      </c>
      <c r="J1464">
        <v>293</v>
      </c>
      <c r="K1464" t="s">
        <v>2928</v>
      </c>
      <c r="L1464" t="s">
        <v>2929</v>
      </c>
      <c r="M1464" t="s">
        <v>3038</v>
      </c>
      <c r="N1464" t="s">
        <v>2741</v>
      </c>
    </row>
    <row r="1465" spans="1:14" x14ac:dyDescent="0.25">
      <c r="A1465">
        <v>1464</v>
      </c>
      <c r="B1465" t="s">
        <v>2742</v>
      </c>
      <c r="C1465" t="s">
        <v>3041</v>
      </c>
      <c r="D1465" t="s">
        <v>31</v>
      </c>
      <c r="E1465" t="s">
        <v>32</v>
      </c>
      <c r="F1465" t="s">
        <v>52</v>
      </c>
      <c r="G1465" t="s">
        <v>34</v>
      </c>
      <c r="H1465">
        <v>4.8</v>
      </c>
      <c r="I1465">
        <v>118.65</v>
      </c>
      <c r="J1465">
        <v>258</v>
      </c>
      <c r="K1465" t="s">
        <v>2928</v>
      </c>
      <c r="L1465" t="s">
        <v>2929</v>
      </c>
      <c r="M1465" t="s">
        <v>3040</v>
      </c>
      <c r="N1465" t="s">
        <v>2741</v>
      </c>
    </row>
    <row r="1466" spans="1:14" x14ac:dyDescent="0.25">
      <c r="A1466">
        <v>1465</v>
      </c>
      <c r="B1466" t="s">
        <v>2742</v>
      </c>
      <c r="C1466" t="s">
        <v>3043</v>
      </c>
      <c r="D1466" t="s">
        <v>31</v>
      </c>
      <c r="E1466" t="s">
        <v>32</v>
      </c>
      <c r="F1466" t="s">
        <v>52</v>
      </c>
      <c r="G1466" t="s">
        <v>34</v>
      </c>
      <c r="H1466">
        <v>12</v>
      </c>
      <c r="I1466">
        <v>91.51</v>
      </c>
      <c r="J1466">
        <v>199</v>
      </c>
      <c r="K1466" t="s">
        <v>2928</v>
      </c>
      <c r="L1466" t="s">
        <v>2929</v>
      </c>
      <c r="M1466" t="s">
        <v>3042</v>
      </c>
      <c r="N1466" t="s">
        <v>2741</v>
      </c>
    </row>
    <row r="1467" spans="1:14" x14ac:dyDescent="0.25">
      <c r="A1467">
        <v>1466</v>
      </c>
      <c r="B1467" t="s">
        <v>2742</v>
      </c>
      <c r="C1467" t="s">
        <v>3045</v>
      </c>
      <c r="D1467" t="s">
        <v>31</v>
      </c>
      <c r="E1467" t="s">
        <v>32</v>
      </c>
      <c r="F1467" t="s">
        <v>52</v>
      </c>
      <c r="G1467" t="s">
        <v>34</v>
      </c>
      <c r="H1467">
        <v>4.8</v>
      </c>
      <c r="I1467">
        <v>133.36000000000001</v>
      </c>
      <c r="J1467">
        <v>290</v>
      </c>
      <c r="K1467" t="s">
        <v>2928</v>
      </c>
      <c r="L1467" t="s">
        <v>2929</v>
      </c>
      <c r="M1467" t="s">
        <v>3044</v>
      </c>
      <c r="N1467" t="s">
        <v>2741</v>
      </c>
    </row>
    <row r="1468" spans="1:14" x14ac:dyDescent="0.25">
      <c r="A1468">
        <v>1467</v>
      </c>
      <c r="B1468" t="s">
        <v>2742</v>
      </c>
      <c r="C1468" t="s">
        <v>3047</v>
      </c>
      <c r="D1468" t="s">
        <v>31</v>
      </c>
      <c r="E1468" t="s">
        <v>32</v>
      </c>
      <c r="F1468" t="s">
        <v>52</v>
      </c>
      <c r="G1468" t="s">
        <v>84</v>
      </c>
      <c r="H1468">
        <v>1</v>
      </c>
      <c r="I1468">
        <v>138.41999999999999</v>
      </c>
      <c r="J1468">
        <v>301</v>
      </c>
      <c r="K1468" t="s">
        <v>2928</v>
      </c>
      <c r="L1468" t="s">
        <v>2929</v>
      </c>
      <c r="M1468" t="s">
        <v>3046</v>
      </c>
      <c r="N1468" t="s">
        <v>2741</v>
      </c>
    </row>
    <row r="1469" spans="1:14" x14ac:dyDescent="0.25">
      <c r="A1469">
        <v>1468</v>
      </c>
      <c r="B1469" t="s">
        <v>2742</v>
      </c>
      <c r="C1469" t="s">
        <v>3049</v>
      </c>
      <c r="D1469" t="s">
        <v>31</v>
      </c>
      <c r="E1469" t="s">
        <v>32</v>
      </c>
      <c r="F1469" t="s">
        <v>52</v>
      </c>
      <c r="G1469" t="s">
        <v>34</v>
      </c>
      <c r="H1469">
        <v>8</v>
      </c>
      <c r="I1469">
        <v>86.91</v>
      </c>
      <c r="J1469">
        <v>189</v>
      </c>
      <c r="K1469" t="s">
        <v>2928</v>
      </c>
      <c r="L1469" t="s">
        <v>2929</v>
      </c>
      <c r="M1469" t="s">
        <v>3048</v>
      </c>
      <c r="N1469" t="s">
        <v>2741</v>
      </c>
    </row>
    <row r="1470" spans="1:14" x14ac:dyDescent="0.25">
      <c r="A1470">
        <v>1469</v>
      </c>
      <c r="B1470" t="s">
        <v>2742</v>
      </c>
      <c r="C1470" t="s">
        <v>3051</v>
      </c>
      <c r="D1470" t="s">
        <v>31</v>
      </c>
      <c r="E1470" t="s">
        <v>32</v>
      </c>
      <c r="F1470" t="s">
        <v>52</v>
      </c>
      <c r="G1470" t="s">
        <v>84</v>
      </c>
      <c r="H1470">
        <v>1</v>
      </c>
      <c r="I1470">
        <v>91.97</v>
      </c>
      <c r="J1470">
        <v>200</v>
      </c>
      <c r="K1470" t="s">
        <v>2928</v>
      </c>
      <c r="L1470" t="s">
        <v>2929</v>
      </c>
      <c r="M1470" t="s">
        <v>3050</v>
      </c>
      <c r="N1470" t="s">
        <v>2741</v>
      </c>
    </row>
    <row r="1471" spans="1:14" x14ac:dyDescent="0.25">
      <c r="A1471">
        <v>1470</v>
      </c>
      <c r="B1471" t="s">
        <v>2742</v>
      </c>
      <c r="C1471" t="s">
        <v>3053</v>
      </c>
      <c r="D1471" t="s">
        <v>2927</v>
      </c>
      <c r="E1471" t="s">
        <v>2927</v>
      </c>
      <c r="F1471" t="s">
        <v>52</v>
      </c>
      <c r="G1471" t="s">
        <v>34</v>
      </c>
      <c r="H1471">
        <v>5.3</v>
      </c>
      <c r="I1471">
        <v>65.77</v>
      </c>
      <c r="J1471">
        <v>129</v>
      </c>
      <c r="K1471" t="s">
        <v>3054</v>
      </c>
      <c r="L1471" t="s">
        <v>3055</v>
      </c>
      <c r="M1471" t="s">
        <v>3052</v>
      </c>
      <c r="N1471" t="s">
        <v>2741</v>
      </c>
    </row>
    <row r="1472" spans="1:14" x14ac:dyDescent="0.25">
      <c r="A1472">
        <v>1471</v>
      </c>
      <c r="B1472" t="s">
        <v>2742</v>
      </c>
      <c r="C1472" t="s">
        <v>3057</v>
      </c>
      <c r="D1472" t="s">
        <v>2927</v>
      </c>
      <c r="E1472" t="s">
        <v>2927</v>
      </c>
      <c r="F1472" t="s">
        <v>52</v>
      </c>
      <c r="G1472" t="s">
        <v>34</v>
      </c>
      <c r="H1472">
        <v>5.6</v>
      </c>
      <c r="I1472">
        <v>105.31</v>
      </c>
      <c r="J1472">
        <v>229</v>
      </c>
      <c r="K1472" t="s">
        <v>3054</v>
      </c>
      <c r="L1472" t="s">
        <v>3055</v>
      </c>
      <c r="M1472" t="s">
        <v>3056</v>
      </c>
      <c r="N1472" t="s">
        <v>2741</v>
      </c>
    </row>
    <row r="1473" spans="1:14" x14ac:dyDescent="0.25">
      <c r="A1473">
        <v>1472</v>
      </c>
      <c r="B1473" t="s">
        <v>2742</v>
      </c>
      <c r="C1473" t="s">
        <v>3059</v>
      </c>
      <c r="D1473" t="s">
        <v>2927</v>
      </c>
      <c r="E1473" t="s">
        <v>2927</v>
      </c>
      <c r="F1473" t="s">
        <v>52</v>
      </c>
      <c r="G1473" t="s">
        <v>34</v>
      </c>
      <c r="H1473">
        <v>4</v>
      </c>
      <c r="I1473">
        <v>109.91</v>
      </c>
      <c r="J1473">
        <v>239</v>
      </c>
      <c r="K1473" t="s">
        <v>3054</v>
      </c>
      <c r="L1473" t="s">
        <v>3055</v>
      </c>
      <c r="M1473" t="s">
        <v>3058</v>
      </c>
      <c r="N1473" t="s">
        <v>2741</v>
      </c>
    </row>
    <row r="1474" spans="1:14" x14ac:dyDescent="0.25">
      <c r="A1474">
        <v>1473</v>
      </c>
      <c r="B1474" t="s">
        <v>2742</v>
      </c>
      <c r="C1474" t="s">
        <v>3061</v>
      </c>
      <c r="D1474" t="s">
        <v>2927</v>
      </c>
      <c r="E1474" t="s">
        <v>2927</v>
      </c>
      <c r="F1474" t="s">
        <v>52</v>
      </c>
      <c r="G1474" t="s">
        <v>34</v>
      </c>
      <c r="H1474">
        <v>6.9</v>
      </c>
      <c r="I1474">
        <v>123.7</v>
      </c>
      <c r="J1474">
        <v>269</v>
      </c>
      <c r="K1474" t="s">
        <v>3054</v>
      </c>
      <c r="L1474" t="s">
        <v>3055</v>
      </c>
      <c r="M1474" t="s">
        <v>3060</v>
      </c>
      <c r="N1474" t="s">
        <v>2741</v>
      </c>
    </row>
    <row r="1475" spans="1:14" x14ac:dyDescent="0.25">
      <c r="A1475">
        <v>1474</v>
      </c>
      <c r="B1475" t="s">
        <v>2742</v>
      </c>
      <c r="C1475" t="s">
        <v>3063</v>
      </c>
      <c r="D1475" t="s">
        <v>2927</v>
      </c>
      <c r="E1475" t="s">
        <v>2927</v>
      </c>
      <c r="F1475" t="s">
        <v>52</v>
      </c>
      <c r="G1475" t="s">
        <v>34</v>
      </c>
      <c r="H1475">
        <v>4.5999999999999996</v>
      </c>
      <c r="I1475">
        <v>95.65</v>
      </c>
      <c r="J1475">
        <v>208</v>
      </c>
      <c r="K1475" t="s">
        <v>3054</v>
      </c>
      <c r="L1475" t="s">
        <v>3055</v>
      </c>
      <c r="M1475" t="s">
        <v>3062</v>
      </c>
      <c r="N1475" t="s">
        <v>2741</v>
      </c>
    </row>
    <row r="1476" spans="1:14" x14ac:dyDescent="0.25">
      <c r="A1476">
        <v>1475</v>
      </c>
      <c r="B1476" t="s">
        <v>2742</v>
      </c>
      <c r="C1476" t="s">
        <v>3065</v>
      </c>
      <c r="D1476" t="s">
        <v>2927</v>
      </c>
      <c r="E1476" t="s">
        <v>2927</v>
      </c>
      <c r="F1476" t="s">
        <v>52</v>
      </c>
      <c r="G1476" t="s">
        <v>34</v>
      </c>
      <c r="H1476">
        <v>11.2</v>
      </c>
      <c r="I1476">
        <v>105.77</v>
      </c>
      <c r="J1476">
        <v>230</v>
      </c>
      <c r="K1476" t="s">
        <v>3054</v>
      </c>
      <c r="L1476" t="s">
        <v>3055</v>
      </c>
      <c r="M1476" t="s">
        <v>3064</v>
      </c>
      <c r="N1476" t="s">
        <v>2741</v>
      </c>
    </row>
    <row r="1477" spans="1:14" x14ac:dyDescent="0.25">
      <c r="A1477">
        <v>1476</v>
      </c>
      <c r="B1477" t="s">
        <v>2742</v>
      </c>
      <c r="C1477" t="s">
        <v>3067</v>
      </c>
      <c r="D1477" t="s">
        <v>2927</v>
      </c>
      <c r="E1477" t="s">
        <v>2927</v>
      </c>
      <c r="F1477" t="s">
        <v>52</v>
      </c>
      <c r="G1477" t="s">
        <v>34</v>
      </c>
      <c r="H1477">
        <v>4.8</v>
      </c>
      <c r="I1477">
        <v>132.44</v>
      </c>
      <c r="J1477">
        <v>288</v>
      </c>
      <c r="K1477" t="s">
        <v>3054</v>
      </c>
      <c r="L1477" t="s">
        <v>3055</v>
      </c>
      <c r="M1477" t="s">
        <v>3066</v>
      </c>
      <c r="N1477" t="s">
        <v>2741</v>
      </c>
    </row>
    <row r="1478" spans="1:14" x14ac:dyDescent="0.25">
      <c r="A1478">
        <v>1477</v>
      </c>
      <c r="B1478" t="s">
        <v>2742</v>
      </c>
      <c r="C1478" t="s">
        <v>3069</v>
      </c>
      <c r="D1478" t="s">
        <v>2927</v>
      </c>
      <c r="E1478" t="s">
        <v>2927</v>
      </c>
      <c r="F1478" t="s">
        <v>52</v>
      </c>
      <c r="G1478" t="s">
        <v>34</v>
      </c>
      <c r="H1478">
        <v>12</v>
      </c>
      <c r="I1478">
        <v>122.78</v>
      </c>
      <c r="J1478">
        <v>267</v>
      </c>
      <c r="K1478" t="s">
        <v>3054</v>
      </c>
      <c r="L1478" t="s">
        <v>3055</v>
      </c>
      <c r="M1478" t="s">
        <v>3068</v>
      </c>
      <c r="N1478" t="s">
        <v>2741</v>
      </c>
    </row>
    <row r="1479" spans="1:14" x14ac:dyDescent="0.25">
      <c r="A1479">
        <v>1478</v>
      </c>
      <c r="B1479" t="s">
        <v>2742</v>
      </c>
      <c r="C1479" t="s">
        <v>3071</v>
      </c>
      <c r="D1479" t="s">
        <v>2927</v>
      </c>
      <c r="E1479" t="s">
        <v>2927</v>
      </c>
      <c r="F1479" t="s">
        <v>52</v>
      </c>
      <c r="G1479" t="s">
        <v>34</v>
      </c>
      <c r="H1479">
        <v>4.8</v>
      </c>
      <c r="I1479">
        <v>137.96</v>
      </c>
      <c r="J1479">
        <v>300</v>
      </c>
      <c r="K1479" t="s">
        <v>3054</v>
      </c>
      <c r="L1479" t="s">
        <v>3055</v>
      </c>
      <c r="M1479" t="s">
        <v>3070</v>
      </c>
      <c r="N1479" t="s">
        <v>2741</v>
      </c>
    </row>
    <row r="1480" spans="1:14" x14ac:dyDescent="0.25">
      <c r="A1480">
        <v>1479</v>
      </c>
      <c r="B1480" t="s">
        <v>2742</v>
      </c>
      <c r="C1480" t="s">
        <v>3073</v>
      </c>
      <c r="D1480" t="s">
        <v>2927</v>
      </c>
      <c r="E1480" t="s">
        <v>2927</v>
      </c>
      <c r="F1480" t="s">
        <v>52</v>
      </c>
      <c r="G1480" t="s">
        <v>84</v>
      </c>
      <c r="H1480">
        <v>1</v>
      </c>
      <c r="I1480">
        <v>142.56</v>
      </c>
      <c r="J1480">
        <v>310</v>
      </c>
      <c r="K1480" t="s">
        <v>3054</v>
      </c>
      <c r="L1480" t="s">
        <v>3055</v>
      </c>
      <c r="M1480" t="s">
        <v>3072</v>
      </c>
      <c r="N1480" t="s">
        <v>2741</v>
      </c>
    </row>
    <row r="1481" spans="1:14" x14ac:dyDescent="0.25">
      <c r="A1481">
        <v>1480</v>
      </c>
      <c r="B1481" t="s">
        <v>2742</v>
      </c>
      <c r="C1481" t="s">
        <v>3075</v>
      </c>
      <c r="D1481" t="s">
        <v>2927</v>
      </c>
      <c r="E1481" t="s">
        <v>2927</v>
      </c>
      <c r="F1481" t="s">
        <v>1430</v>
      </c>
      <c r="G1481" t="s">
        <v>34</v>
      </c>
      <c r="H1481">
        <v>8</v>
      </c>
      <c r="I1481">
        <v>65.77</v>
      </c>
      <c r="J1481">
        <v>129</v>
      </c>
      <c r="K1481" t="s">
        <v>3054</v>
      </c>
      <c r="L1481" t="s">
        <v>3055</v>
      </c>
      <c r="M1481" t="s">
        <v>3074</v>
      </c>
      <c r="N1481" t="s">
        <v>2741</v>
      </c>
    </row>
    <row r="1482" spans="1:14" x14ac:dyDescent="0.25">
      <c r="A1482">
        <v>1481</v>
      </c>
      <c r="B1482" t="s">
        <v>2742</v>
      </c>
      <c r="C1482" t="s">
        <v>3077</v>
      </c>
      <c r="D1482" t="s">
        <v>2927</v>
      </c>
      <c r="E1482" t="s">
        <v>2927</v>
      </c>
      <c r="F1482" t="s">
        <v>1430</v>
      </c>
      <c r="G1482" t="s">
        <v>84</v>
      </c>
      <c r="H1482">
        <v>1</v>
      </c>
      <c r="I1482">
        <v>105.31</v>
      </c>
      <c r="J1482">
        <v>229</v>
      </c>
      <c r="K1482" t="s">
        <v>3054</v>
      </c>
      <c r="L1482" t="s">
        <v>3055</v>
      </c>
      <c r="M1482" t="s">
        <v>3076</v>
      </c>
      <c r="N1482" t="s">
        <v>2741</v>
      </c>
    </row>
    <row r="1483" spans="1:14" x14ac:dyDescent="0.25">
      <c r="A1483">
        <v>1482</v>
      </c>
      <c r="B1483" t="s">
        <v>2742</v>
      </c>
      <c r="C1483" t="s">
        <v>3079</v>
      </c>
      <c r="D1483" t="s">
        <v>2927</v>
      </c>
      <c r="E1483" t="s">
        <v>2927</v>
      </c>
      <c r="F1483" t="s">
        <v>1430</v>
      </c>
      <c r="G1483" t="s">
        <v>84</v>
      </c>
      <c r="H1483">
        <v>1.2</v>
      </c>
      <c r="I1483">
        <v>109.91</v>
      </c>
      <c r="J1483">
        <v>239</v>
      </c>
      <c r="K1483" t="s">
        <v>3054</v>
      </c>
      <c r="L1483" t="s">
        <v>3055</v>
      </c>
      <c r="M1483" t="s">
        <v>3078</v>
      </c>
      <c r="N1483" t="s">
        <v>2741</v>
      </c>
    </row>
    <row r="1484" spans="1:14" x14ac:dyDescent="0.25">
      <c r="A1484">
        <v>1483</v>
      </c>
      <c r="B1484" t="s">
        <v>2742</v>
      </c>
      <c r="C1484" t="s">
        <v>3081</v>
      </c>
      <c r="D1484" t="s">
        <v>2927</v>
      </c>
      <c r="E1484" t="s">
        <v>2927</v>
      </c>
      <c r="F1484" t="s">
        <v>1430</v>
      </c>
      <c r="G1484" t="s">
        <v>84</v>
      </c>
      <c r="H1484">
        <v>3</v>
      </c>
      <c r="I1484">
        <v>123.7</v>
      </c>
      <c r="J1484">
        <v>269</v>
      </c>
      <c r="K1484" t="s">
        <v>3054</v>
      </c>
      <c r="L1484" t="s">
        <v>3055</v>
      </c>
      <c r="M1484" t="s">
        <v>3080</v>
      </c>
      <c r="N1484" t="s">
        <v>2741</v>
      </c>
    </row>
    <row r="1485" spans="1:14" x14ac:dyDescent="0.25">
      <c r="A1485">
        <v>1484</v>
      </c>
      <c r="B1485" t="s">
        <v>2742</v>
      </c>
      <c r="C1485" t="s">
        <v>3083</v>
      </c>
      <c r="D1485" t="s">
        <v>2927</v>
      </c>
      <c r="E1485" t="s">
        <v>2927</v>
      </c>
      <c r="F1485" t="s">
        <v>1430</v>
      </c>
      <c r="G1485" t="s">
        <v>84</v>
      </c>
      <c r="H1485">
        <v>3</v>
      </c>
      <c r="I1485">
        <v>95.65</v>
      </c>
      <c r="J1485">
        <v>208</v>
      </c>
      <c r="K1485" t="s">
        <v>3054</v>
      </c>
      <c r="L1485" t="s">
        <v>3055</v>
      </c>
      <c r="M1485" t="s">
        <v>3082</v>
      </c>
      <c r="N1485" t="s">
        <v>2741</v>
      </c>
    </row>
    <row r="1486" spans="1:14" x14ac:dyDescent="0.25">
      <c r="A1486">
        <v>1485</v>
      </c>
      <c r="B1486" t="s">
        <v>2742</v>
      </c>
      <c r="C1486" t="s">
        <v>3085</v>
      </c>
      <c r="D1486" t="s">
        <v>2927</v>
      </c>
      <c r="E1486" t="s">
        <v>2927</v>
      </c>
      <c r="F1486" t="s">
        <v>1430</v>
      </c>
      <c r="G1486" t="s">
        <v>84</v>
      </c>
      <c r="H1486">
        <v>2.6</v>
      </c>
      <c r="I1486">
        <v>105.77</v>
      </c>
      <c r="J1486">
        <v>230</v>
      </c>
      <c r="K1486" t="s">
        <v>3054</v>
      </c>
      <c r="L1486" t="s">
        <v>3055</v>
      </c>
      <c r="M1486" t="s">
        <v>3084</v>
      </c>
      <c r="N1486" t="s">
        <v>2741</v>
      </c>
    </row>
    <row r="1487" spans="1:14" x14ac:dyDescent="0.25">
      <c r="A1487">
        <v>1486</v>
      </c>
      <c r="B1487" t="s">
        <v>2742</v>
      </c>
      <c r="C1487" t="s">
        <v>3087</v>
      </c>
      <c r="D1487" t="s">
        <v>2927</v>
      </c>
      <c r="E1487" t="s">
        <v>2927</v>
      </c>
      <c r="F1487" t="s">
        <v>1430</v>
      </c>
      <c r="G1487" t="s">
        <v>34</v>
      </c>
      <c r="H1487">
        <v>3.9</v>
      </c>
      <c r="I1487">
        <v>132.44</v>
      </c>
      <c r="J1487">
        <v>288</v>
      </c>
      <c r="K1487" t="s">
        <v>3054</v>
      </c>
      <c r="L1487" t="s">
        <v>3055</v>
      </c>
      <c r="M1487" t="s">
        <v>3086</v>
      </c>
      <c r="N1487" t="s">
        <v>2741</v>
      </c>
    </row>
    <row r="1488" spans="1:14" x14ac:dyDescent="0.25">
      <c r="A1488">
        <v>1487</v>
      </c>
      <c r="B1488" t="s">
        <v>2742</v>
      </c>
      <c r="C1488" t="s">
        <v>3089</v>
      </c>
      <c r="D1488" t="s">
        <v>2927</v>
      </c>
      <c r="E1488" t="s">
        <v>2927</v>
      </c>
      <c r="F1488" t="s">
        <v>1430</v>
      </c>
      <c r="G1488" t="s">
        <v>34</v>
      </c>
      <c r="H1488">
        <v>6</v>
      </c>
      <c r="I1488">
        <v>122.78</v>
      </c>
      <c r="J1488">
        <v>267</v>
      </c>
      <c r="K1488" t="s">
        <v>3054</v>
      </c>
      <c r="L1488" t="s">
        <v>3055</v>
      </c>
      <c r="M1488" t="s">
        <v>3088</v>
      </c>
      <c r="N1488" t="s">
        <v>2741</v>
      </c>
    </row>
    <row r="1489" spans="1:14" x14ac:dyDescent="0.25">
      <c r="A1489">
        <v>1488</v>
      </c>
      <c r="B1489" t="s">
        <v>2742</v>
      </c>
      <c r="C1489" t="s">
        <v>3091</v>
      </c>
      <c r="D1489" t="s">
        <v>2927</v>
      </c>
      <c r="E1489" t="s">
        <v>2927</v>
      </c>
      <c r="F1489" t="s">
        <v>1430</v>
      </c>
      <c r="G1489" t="s">
        <v>34</v>
      </c>
      <c r="H1489">
        <v>4.7</v>
      </c>
      <c r="I1489">
        <v>137.96</v>
      </c>
      <c r="J1489">
        <v>300</v>
      </c>
      <c r="K1489" t="s">
        <v>3054</v>
      </c>
      <c r="L1489" t="s">
        <v>3055</v>
      </c>
      <c r="M1489" t="s">
        <v>3090</v>
      </c>
      <c r="N1489" t="s">
        <v>2741</v>
      </c>
    </row>
    <row r="1490" spans="1:14" x14ac:dyDescent="0.25">
      <c r="A1490">
        <v>1489</v>
      </c>
      <c r="B1490" t="s">
        <v>2742</v>
      </c>
      <c r="C1490" t="s">
        <v>3093</v>
      </c>
      <c r="D1490" t="s">
        <v>2927</v>
      </c>
      <c r="E1490" t="s">
        <v>2927</v>
      </c>
      <c r="F1490" t="s">
        <v>1430</v>
      </c>
      <c r="G1490" t="s">
        <v>34</v>
      </c>
      <c r="H1490">
        <v>4.7</v>
      </c>
      <c r="I1490">
        <v>142.56</v>
      </c>
      <c r="J1490">
        <v>310</v>
      </c>
      <c r="K1490" t="s">
        <v>3054</v>
      </c>
      <c r="L1490" t="s">
        <v>3055</v>
      </c>
      <c r="M1490" t="s">
        <v>3092</v>
      </c>
      <c r="N1490" t="s">
        <v>2741</v>
      </c>
    </row>
    <row r="1491" spans="1:14" x14ac:dyDescent="0.25">
      <c r="A1491">
        <v>1490</v>
      </c>
      <c r="B1491" t="s">
        <v>2742</v>
      </c>
      <c r="C1491" t="s">
        <v>3095</v>
      </c>
      <c r="D1491" t="s">
        <v>2927</v>
      </c>
      <c r="E1491" t="s">
        <v>2927</v>
      </c>
      <c r="F1491" t="s">
        <v>44</v>
      </c>
      <c r="G1491" t="s">
        <v>34</v>
      </c>
      <c r="H1491">
        <v>4.8</v>
      </c>
      <c r="I1491">
        <v>65.77</v>
      </c>
      <c r="J1491">
        <v>129</v>
      </c>
      <c r="K1491" t="s">
        <v>3054</v>
      </c>
      <c r="L1491" t="s">
        <v>3055</v>
      </c>
      <c r="M1491" t="s">
        <v>3094</v>
      </c>
      <c r="N1491" t="s">
        <v>2741</v>
      </c>
    </row>
    <row r="1492" spans="1:14" x14ac:dyDescent="0.25">
      <c r="A1492">
        <v>1491</v>
      </c>
      <c r="B1492" t="s">
        <v>2742</v>
      </c>
      <c r="C1492" t="s">
        <v>3097</v>
      </c>
      <c r="D1492" t="s">
        <v>2927</v>
      </c>
      <c r="E1492" t="s">
        <v>2927</v>
      </c>
      <c r="F1492" t="s">
        <v>44</v>
      </c>
      <c r="G1492" t="s">
        <v>34</v>
      </c>
      <c r="H1492">
        <v>3.1</v>
      </c>
      <c r="I1492">
        <v>105.31</v>
      </c>
      <c r="J1492">
        <v>229</v>
      </c>
      <c r="K1492" t="s">
        <v>3054</v>
      </c>
      <c r="L1492" t="s">
        <v>3055</v>
      </c>
      <c r="M1492" t="s">
        <v>3096</v>
      </c>
      <c r="N1492" t="s">
        <v>2741</v>
      </c>
    </row>
    <row r="1493" spans="1:14" x14ac:dyDescent="0.25">
      <c r="A1493">
        <v>1492</v>
      </c>
      <c r="B1493" t="s">
        <v>2742</v>
      </c>
      <c r="C1493" t="s">
        <v>3099</v>
      </c>
      <c r="D1493" t="s">
        <v>2927</v>
      </c>
      <c r="E1493" t="s">
        <v>2927</v>
      </c>
      <c r="F1493" t="s">
        <v>44</v>
      </c>
      <c r="G1493" t="s">
        <v>34</v>
      </c>
      <c r="H1493">
        <v>3.7</v>
      </c>
      <c r="I1493">
        <v>109.91</v>
      </c>
      <c r="J1493">
        <v>239</v>
      </c>
      <c r="K1493" t="s">
        <v>3054</v>
      </c>
      <c r="L1493" t="s">
        <v>3055</v>
      </c>
      <c r="M1493" t="s">
        <v>3098</v>
      </c>
      <c r="N1493" t="s">
        <v>2741</v>
      </c>
    </row>
    <row r="1494" spans="1:14" x14ac:dyDescent="0.25">
      <c r="A1494">
        <v>1493</v>
      </c>
      <c r="B1494" t="s">
        <v>2742</v>
      </c>
      <c r="C1494" t="s">
        <v>3101</v>
      </c>
      <c r="D1494" t="s">
        <v>2927</v>
      </c>
      <c r="E1494" t="s">
        <v>2927</v>
      </c>
      <c r="F1494" t="s">
        <v>44</v>
      </c>
      <c r="G1494" t="s">
        <v>34</v>
      </c>
      <c r="H1494">
        <v>5.3</v>
      </c>
      <c r="I1494">
        <v>123.7</v>
      </c>
      <c r="J1494">
        <v>269</v>
      </c>
      <c r="K1494" t="s">
        <v>3054</v>
      </c>
      <c r="L1494" t="s">
        <v>3055</v>
      </c>
      <c r="M1494" t="s">
        <v>3100</v>
      </c>
      <c r="N1494" t="s">
        <v>2741</v>
      </c>
    </row>
    <row r="1495" spans="1:14" x14ac:dyDescent="0.25">
      <c r="A1495">
        <v>1494</v>
      </c>
      <c r="B1495" t="s">
        <v>2742</v>
      </c>
      <c r="C1495" t="s">
        <v>3103</v>
      </c>
      <c r="D1495" t="s">
        <v>2927</v>
      </c>
      <c r="E1495" t="s">
        <v>2927</v>
      </c>
      <c r="F1495" t="s">
        <v>44</v>
      </c>
      <c r="G1495" t="s">
        <v>34</v>
      </c>
      <c r="H1495">
        <v>4.3</v>
      </c>
      <c r="I1495">
        <v>95.65</v>
      </c>
      <c r="J1495">
        <v>208</v>
      </c>
      <c r="K1495" t="s">
        <v>3054</v>
      </c>
      <c r="L1495" t="s">
        <v>3055</v>
      </c>
      <c r="M1495" t="s">
        <v>3102</v>
      </c>
      <c r="N1495" t="s">
        <v>2741</v>
      </c>
    </row>
    <row r="1496" spans="1:14" x14ac:dyDescent="0.25">
      <c r="A1496">
        <v>1495</v>
      </c>
      <c r="B1496" t="s">
        <v>2742</v>
      </c>
      <c r="C1496" t="s">
        <v>3105</v>
      </c>
      <c r="D1496" t="s">
        <v>2927</v>
      </c>
      <c r="E1496" t="s">
        <v>2927</v>
      </c>
      <c r="F1496" t="s">
        <v>44</v>
      </c>
      <c r="G1496" t="s">
        <v>34</v>
      </c>
      <c r="H1496">
        <v>4.3</v>
      </c>
      <c r="I1496">
        <v>105.77</v>
      </c>
      <c r="J1496">
        <v>230</v>
      </c>
      <c r="K1496" t="s">
        <v>3054</v>
      </c>
      <c r="L1496" t="s">
        <v>3055</v>
      </c>
      <c r="M1496" t="s">
        <v>3104</v>
      </c>
      <c r="N1496" t="s">
        <v>2741</v>
      </c>
    </row>
    <row r="1497" spans="1:14" x14ac:dyDescent="0.25">
      <c r="A1497">
        <v>1496</v>
      </c>
      <c r="B1497" t="s">
        <v>2742</v>
      </c>
      <c r="C1497" t="s">
        <v>3107</v>
      </c>
      <c r="D1497" t="s">
        <v>2927</v>
      </c>
      <c r="E1497" t="s">
        <v>2927</v>
      </c>
      <c r="F1497" t="s">
        <v>44</v>
      </c>
      <c r="G1497" t="s">
        <v>34</v>
      </c>
      <c r="H1497">
        <v>3.7</v>
      </c>
      <c r="I1497">
        <v>132.44</v>
      </c>
      <c r="J1497">
        <v>288</v>
      </c>
      <c r="K1497" t="s">
        <v>3054</v>
      </c>
      <c r="L1497" t="s">
        <v>3055</v>
      </c>
      <c r="M1497" t="s">
        <v>3106</v>
      </c>
      <c r="N1497" t="s">
        <v>2741</v>
      </c>
    </row>
    <row r="1498" spans="1:14" x14ac:dyDescent="0.25">
      <c r="A1498">
        <v>1497</v>
      </c>
      <c r="B1498" t="s">
        <v>2742</v>
      </c>
      <c r="C1498" t="s">
        <v>3109</v>
      </c>
      <c r="D1498" t="s">
        <v>2927</v>
      </c>
      <c r="E1498" t="s">
        <v>2927</v>
      </c>
      <c r="F1498" t="s">
        <v>44</v>
      </c>
      <c r="G1498" t="s">
        <v>34</v>
      </c>
      <c r="H1498">
        <v>3.7</v>
      </c>
      <c r="I1498">
        <v>122.78</v>
      </c>
      <c r="J1498">
        <v>267</v>
      </c>
      <c r="K1498" t="s">
        <v>3054</v>
      </c>
      <c r="L1498" t="s">
        <v>3055</v>
      </c>
      <c r="M1498" t="s">
        <v>3108</v>
      </c>
      <c r="N1498" t="s">
        <v>2741</v>
      </c>
    </row>
    <row r="1499" spans="1:14" x14ac:dyDescent="0.25">
      <c r="A1499">
        <v>1498</v>
      </c>
      <c r="B1499" t="s">
        <v>2742</v>
      </c>
      <c r="C1499" t="s">
        <v>3111</v>
      </c>
      <c r="D1499" t="s">
        <v>2927</v>
      </c>
      <c r="E1499" t="s">
        <v>2927</v>
      </c>
      <c r="F1499" t="s">
        <v>44</v>
      </c>
      <c r="G1499" t="s">
        <v>34</v>
      </c>
      <c r="H1499">
        <v>3.3</v>
      </c>
      <c r="I1499">
        <v>137.96</v>
      </c>
      <c r="J1499">
        <v>300</v>
      </c>
      <c r="K1499" t="s">
        <v>3054</v>
      </c>
      <c r="L1499" t="s">
        <v>3055</v>
      </c>
      <c r="M1499" t="s">
        <v>3110</v>
      </c>
      <c r="N1499" t="s">
        <v>2741</v>
      </c>
    </row>
    <row r="1500" spans="1:14" x14ac:dyDescent="0.25">
      <c r="A1500">
        <v>1499</v>
      </c>
      <c r="B1500" t="s">
        <v>2742</v>
      </c>
      <c r="C1500" t="s">
        <v>3113</v>
      </c>
      <c r="D1500" t="s">
        <v>2927</v>
      </c>
      <c r="E1500" t="s">
        <v>2927</v>
      </c>
      <c r="F1500" t="s">
        <v>44</v>
      </c>
      <c r="G1500" t="s">
        <v>34</v>
      </c>
      <c r="H1500">
        <v>5.3</v>
      </c>
      <c r="I1500">
        <v>142.56</v>
      </c>
      <c r="J1500">
        <v>310</v>
      </c>
      <c r="K1500" t="s">
        <v>3054</v>
      </c>
      <c r="L1500" t="s">
        <v>3055</v>
      </c>
      <c r="M1500" t="s">
        <v>3112</v>
      </c>
      <c r="N1500" t="s">
        <v>2741</v>
      </c>
    </row>
    <row r="1501" spans="1:14" x14ac:dyDescent="0.25">
      <c r="A1501">
        <v>1500</v>
      </c>
      <c r="B1501" t="s">
        <v>2742</v>
      </c>
      <c r="C1501" t="s">
        <v>3115</v>
      </c>
      <c r="D1501" t="s">
        <v>2927</v>
      </c>
      <c r="E1501" t="s">
        <v>2927</v>
      </c>
      <c r="F1501" t="s">
        <v>81</v>
      </c>
      <c r="G1501" t="s">
        <v>34</v>
      </c>
      <c r="H1501">
        <v>5.6</v>
      </c>
      <c r="I1501">
        <v>65.77</v>
      </c>
      <c r="J1501">
        <v>129</v>
      </c>
      <c r="K1501" t="s">
        <v>3054</v>
      </c>
      <c r="L1501" t="s">
        <v>3055</v>
      </c>
      <c r="M1501" t="s">
        <v>3114</v>
      </c>
      <c r="N1501" t="s">
        <v>2741</v>
      </c>
    </row>
    <row r="1502" spans="1:14" x14ac:dyDescent="0.25">
      <c r="A1502">
        <v>1501</v>
      </c>
      <c r="B1502" t="s">
        <v>2742</v>
      </c>
      <c r="C1502" t="s">
        <v>3117</v>
      </c>
      <c r="D1502" t="s">
        <v>2927</v>
      </c>
      <c r="E1502" t="s">
        <v>2927</v>
      </c>
      <c r="F1502" t="s">
        <v>81</v>
      </c>
      <c r="G1502" t="s">
        <v>34</v>
      </c>
      <c r="H1502">
        <v>4</v>
      </c>
      <c r="I1502">
        <v>105.31</v>
      </c>
      <c r="J1502">
        <v>229</v>
      </c>
      <c r="K1502" t="s">
        <v>3054</v>
      </c>
      <c r="L1502" t="s">
        <v>3055</v>
      </c>
      <c r="M1502" t="s">
        <v>3116</v>
      </c>
      <c r="N1502" t="s">
        <v>2741</v>
      </c>
    </row>
    <row r="1503" spans="1:14" x14ac:dyDescent="0.25">
      <c r="A1503">
        <v>1502</v>
      </c>
      <c r="B1503" t="s">
        <v>2742</v>
      </c>
      <c r="C1503" t="s">
        <v>3119</v>
      </c>
      <c r="D1503" t="s">
        <v>2927</v>
      </c>
      <c r="E1503" t="s">
        <v>2927</v>
      </c>
      <c r="F1503" t="s">
        <v>81</v>
      </c>
      <c r="G1503" t="s">
        <v>34</v>
      </c>
      <c r="H1503">
        <v>6.9</v>
      </c>
      <c r="I1503">
        <v>109.91</v>
      </c>
      <c r="J1503">
        <v>239</v>
      </c>
      <c r="K1503" t="s">
        <v>3054</v>
      </c>
      <c r="L1503" t="s">
        <v>3055</v>
      </c>
      <c r="M1503" t="s">
        <v>3118</v>
      </c>
      <c r="N1503" t="s">
        <v>2741</v>
      </c>
    </row>
    <row r="1504" spans="1:14" x14ac:dyDescent="0.25">
      <c r="A1504">
        <v>1503</v>
      </c>
      <c r="B1504" t="s">
        <v>2742</v>
      </c>
      <c r="C1504" t="s">
        <v>3121</v>
      </c>
      <c r="D1504" t="s">
        <v>2927</v>
      </c>
      <c r="E1504" t="s">
        <v>2927</v>
      </c>
      <c r="F1504" t="s">
        <v>81</v>
      </c>
      <c r="G1504" t="s">
        <v>34</v>
      </c>
      <c r="H1504">
        <v>4.5999999999999996</v>
      </c>
      <c r="I1504">
        <v>123.7</v>
      </c>
      <c r="J1504">
        <v>269</v>
      </c>
      <c r="K1504" t="s">
        <v>3054</v>
      </c>
      <c r="L1504" t="s">
        <v>3055</v>
      </c>
      <c r="M1504" t="s">
        <v>3120</v>
      </c>
      <c r="N1504" t="s">
        <v>2741</v>
      </c>
    </row>
    <row r="1505" spans="1:14" x14ac:dyDescent="0.25">
      <c r="A1505">
        <v>1504</v>
      </c>
      <c r="B1505" t="s">
        <v>2742</v>
      </c>
      <c r="C1505" t="s">
        <v>3123</v>
      </c>
      <c r="D1505" t="s">
        <v>2927</v>
      </c>
      <c r="E1505" t="s">
        <v>2927</v>
      </c>
      <c r="F1505" t="s">
        <v>81</v>
      </c>
      <c r="G1505" t="s">
        <v>34</v>
      </c>
      <c r="H1505">
        <v>11.2</v>
      </c>
      <c r="I1505">
        <v>95.65</v>
      </c>
      <c r="J1505">
        <v>208</v>
      </c>
      <c r="K1505" t="s">
        <v>3054</v>
      </c>
      <c r="L1505" t="s">
        <v>3055</v>
      </c>
      <c r="M1505" t="s">
        <v>3122</v>
      </c>
      <c r="N1505" t="s">
        <v>2741</v>
      </c>
    </row>
    <row r="1506" spans="1:14" x14ac:dyDescent="0.25">
      <c r="A1506">
        <v>1505</v>
      </c>
      <c r="B1506" t="s">
        <v>2742</v>
      </c>
      <c r="C1506" t="s">
        <v>3125</v>
      </c>
      <c r="D1506" t="s">
        <v>2927</v>
      </c>
      <c r="E1506" t="s">
        <v>2927</v>
      </c>
      <c r="F1506" t="s">
        <v>81</v>
      </c>
      <c r="G1506" t="s">
        <v>34</v>
      </c>
      <c r="H1506">
        <v>4.8</v>
      </c>
      <c r="I1506">
        <v>105.77</v>
      </c>
      <c r="J1506">
        <v>230</v>
      </c>
      <c r="K1506" t="s">
        <v>3054</v>
      </c>
      <c r="L1506" t="s">
        <v>3055</v>
      </c>
      <c r="M1506" t="s">
        <v>3124</v>
      </c>
      <c r="N1506" t="s">
        <v>2741</v>
      </c>
    </row>
    <row r="1507" spans="1:14" x14ac:dyDescent="0.25">
      <c r="A1507">
        <v>1506</v>
      </c>
      <c r="B1507" t="s">
        <v>2742</v>
      </c>
      <c r="C1507" t="s">
        <v>3127</v>
      </c>
      <c r="D1507" t="s">
        <v>2927</v>
      </c>
      <c r="E1507" t="s">
        <v>2927</v>
      </c>
      <c r="F1507" t="s">
        <v>81</v>
      </c>
      <c r="G1507" t="s">
        <v>34</v>
      </c>
      <c r="H1507">
        <v>12</v>
      </c>
      <c r="I1507">
        <v>132.44</v>
      </c>
      <c r="J1507">
        <v>288</v>
      </c>
      <c r="K1507" t="s">
        <v>3054</v>
      </c>
      <c r="L1507" t="s">
        <v>3055</v>
      </c>
      <c r="M1507" t="s">
        <v>3126</v>
      </c>
      <c r="N1507" t="s">
        <v>2741</v>
      </c>
    </row>
    <row r="1508" spans="1:14" x14ac:dyDescent="0.25">
      <c r="A1508">
        <v>1507</v>
      </c>
      <c r="B1508" t="s">
        <v>2742</v>
      </c>
      <c r="C1508" t="s">
        <v>3129</v>
      </c>
      <c r="D1508" t="s">
        <v>2927</v>
      </c>
      <c r="E1508" t="s">
        <v>2927</v>
      </c>
      <c r="F1508" t="s">
        <v>81</v>
      </c>
      <c r="G1508" t="s">
        <v>34</v>
      </c>
      <c r="H1508">
        <v>4.8</v>
      </c>
      <c r="I1508">
        <v>122.78</v>
      </c>
      <c r="J1508">
        <v>267</v>
      </c>
      <c r="K1508" t="s">
        <v>3054</v>
      </c>
      <c r="L1508" t="s">
        <v>3055</v>
      </c>
      <c r="M1508" t="s">
        <v>3128</v>
      </c>
      <c r="N1508" t="s">
        <v>2741</v>
      </c>
    </row>
    <row r="1509" spans="1:14" x14ac:dyDescent="0.25">
      <c r="A1509">
        <v>1508</v>
      </c>
      <c r="B1509" t="s">
        <v>2742</v>
      </c>
      <c r="C1509" t="s">
        <v>3131</v>
      </c>
      <c r="D1509" t="s">
        <v>2927</v>
      </c>
      <c r="E1509" t="s">
        <v>2927</v>
      </c>
      <c r="F1509" t="s">
        <v>81</v>
      </c>
      <c r="G1509" t="s">
        <v>34</v>
      </c>
      <c r="H1509">
        <v>1</v>
      </c>
      <c r="I1509">
        <v>137.96</v>
      </c>
      <c r="J1509">
        <v>300</v>
      </c>
      <c r="K1509" t="s">
        <v>3054</v>
      </c>
      <c r="L1509" t="s">
        <v>3055</v>
      </c>
      <c r="M1509" t="s">
        <v>3130</v>
      </c>
      <c r="N1509" t="s">
        <v>2741</v>
      </c>
    </row>
    <row r="1510" spans="1:14" x14ac:dyDescent="0.25">
      <c r="A1510">
        <v>1509</v>
      </c>
      <c r="B1510" t="s">
        <v>2742</v>
      </c>
      <c r="C1510" t="s">
        <v>3133</v>
      </c>
      <c r="D1510" t="s">
        <v>2927</v>
      </c>
      <c r="E1510" t="s">
        <v>2927</v>
      </c>
      <c r="F1510" t="s">
        <v>81</v>
      </c>
      <c r="G1510" t="s">
        <v>34</v>
      </c>
      <c r="H1510">
        <v>8</v>
      </c>
      <c r="I1510">
        <v>142.56</v>
      </c>
      <c r="J1510">
        <v>310</v>
      </c>
      <c r="K1510" t="s">
        <v>3054</v>
      </c>
      <c r="L1510" t="s">
        <v>3055</v>
      </c>
      <c r="M1510" t="s">
        <v>3132</v>
      </c>
      <c r="N1510" t="s">
        <v>2741</v>
      </c>
    </row>
    <row r="1511" spans="1:14" x14ac:dyDescent="0.25">
      <c r="A1511">
        <v>1510</v>
      </c>
      <c r="B1511" t="s">
        <v>2742</v>
      </c>
      <c r="C1511" t="s">
        <v>3135</v>
      </c>
      <c r="D1511" t="s">
        <v>2927</v>
      </c>
      <c r="E1511" t="s">
        <v>2927</v>
      </c>
      <c r="F1511" t="s">
        <v>1767</v>
      </c>
      <c r="G1511" t="s">
        <v>34</v>
      </c>
      <c r="H1511">
        <v>1</v>
      </c>
      <c r="I1511">
        <v>65.77</v>
      </c>
      <c r="J1511">
        <v>129</v>
      </c>
      <c r="K1511" t="s">
        <v>3054</v>
      </c>
      <c r="L1511" t="s">
        <v>3055</v>
      </c>
      <c r="M1511" t="s">
        <v>3134</v>
      </c>
      <c r="N1511" t="s">
        <v>2741</v>
      </c>
    </row>
    <row r="1512" spans="1:14" x14ac:dyDescent="0.25">
      <c r="A1512">
        <v>1511</v>
      </c>
      <c r="B1512" t="s">
        <v>2742</v>
      </c>
      <c r="C1512" t="s">
        <v>3137</v>
      </c>
      <c r="D1512" t="s">
        <v>2927</v>
      </c>
      <c r="E1512" t="s">
        <v>2927</v>
      </c>
      <c r="F1512" t="s">
        <v>1767</v>
      </c>
      <c r="G1512" t="s">
        <v>34</v>
      </c>
      <c r="H1512">
        <v>1.2</v>
      </c>
      <c r="I1512">
        <v>105.31</v>
      </c>
      <c r="J1512">
        <v>229</v>
      </c>
      <c r="K1512" t="s">
        <v>3054</v>
      </c>
      <c r="L1512" t="s">
        <v>3055</v>
      </c>
      <c r="M1512" t="s">
        <v>3136</v>
      </c>
      <c r="N1512" t="s">
        <v>2741</v>
      </c>
    </row>
    <row r="1513" spans="1:14" x14ac:dyDescent="0.25">
      <c r="A1513">
        <v>1512</v>
      </c>
      <c r="B1513" t="s">
        <v>2742</v>
      </c>
      <c r="C1513" t="s">
        <v>3139</v>
      </c>
      <c r="D1513" t="s">
        <v>2927</v>
      </c>
      <c r="E1513" t="s">
        <v>2927</v>
      </c>
      <c r="F1513" t="s">
        <v>1767</v>
      </c>
      <c r="G1513" t="s">
        <v>34</v>
      </c>
      <c r="H1513">
        <v>3</v>
      </c>
      <c r="I1513">
        <v>109.91</v>
      </c>
      <c r="J1513">
        <v>239</v>
      </c>
      <c r="K1513" t="s">
        <v>3054</v>
      </c>
      <c r="L1513" t="s">
        <v>3055</v>
      </c>
      <c r="M1513" t="s">
        <v>3138</v>
      </c>
      <c r="N1513" t="s">
        <v>2741</v>
      </c>
    </row>
    <row r="1514" spans="1:14" x14ac:dyDescent="0.25">
      <c r="A1514">
        <v>1513</v>
      </c>
      <c r="B1514" t="s">
        <v>2742</v>
      </c>
      <c r="C1514" t="s">
        <v>3141</v>
      </c>
      <c r="D1514" t="s">
        <v>2927</v>
      </c>
      <c r="E1514" t="s">
        <v>2927</v>
      </c>
      <c r="F1514" t="s">
        <v>1767</v>
      </c>
      <c r="G1514" t="s">
        <v>34</v>
      </c>
      <c r="H1514">
        <v>3</v>
      </c>
      <c r="I1514">
        <v>123.7</v>
      </c>
      <c r="J1514">
        <v>269</v>
      </c>
      <c r="K1514" t="s">
        <v>3054</v>
      </c>
      <c r="L1514" t="s">
        <v>3055</v>
      </c>
      <c r="M1514" t="s">
        <v>3140</v>
      </c>
      <c r="N1514" t="s">
        <v>2741</v>
      </c>
    </row>
    <row r="1515" spans="1:14" x14ac:dyDescent="0.25">
      <c r="A1515">
        <v>1514</v>
      </c>
      <c r="B1515" t="s">
        <v>2742</v>
      </c>
      <c r="C1515" t="s">
        <v>3143</v>
      </c>
      <c r="D1515" t="s">
        <v>2927</v>
      </c>
      <c r="E1515" t="s">
        <v>2927</v>
      </c>
      <c r="F1515" t="s">
        <v>1767</v>
      </c>
      <c r="G1515" t="s">
        <v>34</v>
      </c>
      <c r="H1515">
        <v>2.6</v>
      </c>
      <c r="I1515">
        <v>95.65</v>
      </c>
      <c r="J1515">
        <v>208</v>
      </c>
      <c r="K1515" t="s">
        <v>3054</v>
      </c>
      <c r="L1515" t="s">
        <v>3055</v>
      </c>
      <c r="M1515" t="s">
        <v>3142</v>
      </c>
      <c r="N1515" t="s">
        <v>2741</v>
      </c>
    </row>
    <row r="1516" spans="1:14" x14ac:dyDescent="0.25">
      <c r="A1516">
        <v>1515</v>
      </c>
      <c r="B1516" t="s">
        <v>2742</v>
      </c>
      <c r="C1516" t="s">
        <v>3145</v>
      </c>
      <c r="D1516" t="s">
        <v>2927</v>
      </c>
      <c r="E1516" t="s">
        <v>2927</v>
      </c>
      <c r="F1516" t="s">
        <v>1767</v>
      </c>
      <c r="G1516" t="s">
        <v>34</v>
      </c>
      <c r="H1516">
        <v>3.9</v>
      </c>
      <c r="I1516">
        <v>105.77</v>
      </c>
      <c r="J1516">
        <v>230</v>
      </c>
      <c r="K1516" t="s">
        <v>3054</v>
      </c>
      <c r="L1516" t="s">
        <v>3055</v>
      </c>
      <c r="M1516" t="s">
        <v>3144</v>
      </c>
      <c r="N1516" t="s">
        <v>2741</v>
      </c>
    </row>
    <row r="1517" spans="1:14" x14ac:dyDescent="0.25">
      <c r="A1517">
        <v>1516</v>
      </c>
      <c r="B1517" t="s">
        <v>2742</v>
      </c>
      <c r="C1517" t="s">
        <v>3147</v>
      </c>
      <c r="D1517" t="s">
        <v>2927</v>
      </c>
      <c r="E1517" t="s">
        <v>2927</v>
      </c>
      <c r="F1517" t="s">
        <v>1767</v>
      </c>
      <c r="G1517" t="s">
        <v>34</v>
      </c>
      <c r="H1517">
        <v>6</v>
      </c>
      <c r="I1517">
        <v>132.44</v>
      </c>
      <c r="J1517">
        <v>288</v>
      </c>
      <c r="K1517" t="s">
        <v>3054</v>
      </c>
      <c r="L1517" t="s">
        <v>3055</v>
      </c>
      <c r="M1517" t="s">
        <v>3146</v>
      </c>
      <c r="N1517" t="s">
        <v>2741</v>
      </c>
    </row>
    <row r="1518" spans="1:14" x14ac:dyDescent="0.25">
      <c r="A1518">
        <v>1517</v>
      </c>
      <c r="B1518" t="s">
        <v>2742</v>
      </c>
      <c r="C1518" t="s">
        <v>3149</v>
      </c>
      <c r="D1518" t="s">
        <v>2927</v>
      </c>
      <c r="E1518" t="s">
        <v>2927</v>
      </c>
      <c r="F1518" t="s">
        <v>1767</v>
      </c>
      <c r="G1518" t="s">
        <v>34</v>
      </c>
      <c r="H1518">
        <v>4.7</v>
      </c>
      <c r="I1518">
        <v>122.78</v>
      </c>
      <c r="J1518">
        <v>267</v>
      </c>
      <c r="K1518" t="s">
        <v>3054</v>
      </c>
      <c r="L1518" t="s">
        <v>3055</v>
      </c>
      <c r="M1518" t="s">
        <v>3148</v>
      </c>
      <c r="N1518" t="s">
        <v>2741</v>
      </c>
    </row>
    <row r="1519" spans="1:14" x14ac:dyDescent="0.25">
      <c r="A1519">
        <v>1518</v>
      </c>
      <c r="B1519" t="s">
        <v>2742</v>
      </c>
      <c r="C1519" t="s">
        <v>3151</v>
      </c>
      <c r="D1519" t="s">
        <v>2927</v>
      </c>
      <c r="E1519" t="s">
        <v>2927</v>
      </c>
      <c r="F1519" t="s">
        <v>1767</v>
      </c>
      <c r="G1519" t="s">
        <v>34</v>
      </c>
      <c r="H1519">
        <v>4.7</v>
      </c>
      <c r="I1519">
        <v>137.96</v>
      </c>
      <c r="J1519">
        <v>300</v>
      </c>
      <c r="K1519" t="s">
        <v>3054</v>
      </c>
      <c r="L1519" t="s">
        <v>3055</v>
      </c>
      <c r="M1519" t="s">
        <v>3150</v>
      </c>
      <c r="N1519" t="s">
        <v>2741</v>
      </c>
    </row>
    <row r="1520" spans="1:14" x14ac:dyDescent="0.25">
      <c r="A1520">
        <v>1519</v>
      </c>
      <c r="B1520" t="s">
        <v>2742</v>
      </c>
      <c r="C1520" t="s">
        <v>3153</v>
      </c>
      <c r="D1520" t="s">
        <v>2927</v>
      </c>
      <c r="E1520" t="s">
        <v>2927</v>
      </c>
      <c r="F1520" t="s">
        <v>1767</v>
      </c>
      <c r="G1520" t="s">
        <v>34</v>
      </c>
      <c r="H1520">
        <v>4.8</v>
      </c>
      <c r="I1520">
        <v>142.56</v>
      </c>
      <c r="J1520">
        <v>310</v>
      </c>
      <c r="K1520" t="s">
        <v>3054</v>
      </c>
      <c r="L1520" t="s">
        <v>3055</v>
      </c>
      <c r="M1520" t="s">
        <v>3152</v>
      </c>
      <c r="N1520" t="s">
        <v>2741</v>
      </c>
    </row>
    <row r="1521" spans="1:14" x14ac:dyDescent="0.25">
      <c r="A1521">
        <v>1520</v>
      </c>
      <c r="B1521" t="s">
        <v>2742</v>
      </c>
      <c r="C1521" t="s">
        <v>3155</v>
      </c>
      <c r="D1521" t="s">
        <v>2927</v>
      </c>
      <c r="E1521" t="s">
        <v>2927</v>
      </c>
      <c r="F1521" t="s">
        <v>52</v>
      </c>
      <c r="G1521" t="s">
        <v>34</v>
      </c>
      <c r="H1521">
        <v>3.1</v>
      </c>
      <c r="I1521">
        <v>128.76</v>
      </c>
      <c r="J1521">
        <v>280</v>
      </c>
      <c r="K1521" t="s">
        <v>3054</v>
      </c>
      <c r="L1521" t="s">
        <v>3055</v>
      </c>
      <c r="M1521" t="s">
        <v>3154</v>
      </c>
      <c r="N1521" t="s">
        <v>2741</v>
      </c>
    </row>
    <row r="1522" spans="1:14" x14ac:dyDescent="0.25">
      <c r="A1522">
        <v>1521</v>
      </c>
      <c r="B1522" t="s">
        <v>2742</v>
      </c>
      <c r="C1522" t="s">
        <v>3157</v>
      </c>
      <c r="D1522" t="s">
        <v>2927</v>
      </c>
      <c r="E1522" t="s">
        <v>2927</v>
      </c>
      <c r="F1522" t="s">
        <v>52</v>
      </c>
      <c r="G1522" t="s">
        <v>34</v>
      </c>
      <c r="H1522">
        <v>3.7</v>
      </c>
      <c r="I1522">
        <v>142.56</v>
      </c>
      <c r="J1522">
        <v>310</v>
      </c>
      <c r="K1522" t="s">
        <v>3054</v>
      </c>
      <c r="L1522" t="s">
        <v>3055</v>
      </c>
      <c r="M1522" t="s">
        <v>3156</v>
      </c>
      <c r="N1522" t="s">
        <v>2741</v>
      </c>
    </row>
    <row r="1523" spans="1:14" x14ac:dyDescent="0.25">
      <c r="A1523">
        <v>1522</v>
      </c>
      <c r="B1523" t="s">
        <v>2742</v>
      </c>
      <c r="C1523" t="s">
        <v>3159</v>
      </c>
      <c r="D1523" t="s">
        <v>2927</v>
      </c>
      <c r="E1523" t="s">
        <v>2927</v>
      </c>
      <c r="F1523" t="s">
        <v>52</v>
      </c>
      <c r="G1523" t="s">
        <v>34</v>
      </c>
      <c r="H1523">
        <v>5.3</v>
      </c>
      <c r="I1523">
        <v>125.9</v>
      </c>
      <c r="J1523">
        <v>380</v>
      </c>
      <c r="K1523" t="s">
        <v>3054</v>
      </c>
      <c r="L1523" t="s">
        <v>3055</v>
      </c>
      <c r="M1523" t="s">
        <v>3158</v>
      </c>
      <c r="N1523" t="s">
        <v>2741</v>
      </c>
    </row>
    <row r="1524" spans="1:14" x14ac:dyDescent="0.25">
      <c r="A1524">
        <v>1523</v>
      </c>
      <c r="B1524" t="s">
        <v>2742</v>
      </c>
      <c r="C1524" t="s">
        <v>3161</v>
      </c>
      <c r="D1524" t="s">
        <v>2927</v>
      </c>
      <c r="E1524" t="s">
        <v>2927</v>
      </c>
      <c r="F1524" t="s">
        <v>52</v>
      </c>
      <c r="G1524" t="s">
        <v>34</v>
      </c>
      <c r="H1524">
        <v>4.3</v>
      </c>
      <c r="I1524">
        <v>137.5</v>
      </c>
      <c r="J1524">
        <v>299</v>
      </c>
      <c r="K1524" t="s">
        <v>3054</v>
      </c>
      <c r="L1524" t="s">
        <v>3055</v>
      </c>
      <c r="M1524" t="s">
        <v>3160</v>
      </c>
      <c r="N1524" t="s">
        <v>2741</v>
      </c>
    </row>
    <row r="1525" spans="1:14" x14ac:dyDescent="0.25">
      <c r="A1525">
        <v>1524</v>
      </c>
      <c r="B1525" t="s">
        <v>2742</v>
      </c>
      <c r="C1525" t="s">
        <v>3163</v>
      </c>
      <c r="D1525" t="s">
        <v>2927</v>
      </c>
      <c r="E1525" t="s">
        <v>2927</v>
      </c>
      <c r="F1525" t="s">
        <v>52</v>
      </c>
      <c r="G1525" t="s">
        <v>34</v>
      </c>
      <c r="H1525">
        <v>4.3</v>
      </c>
      <c r="I1525">
        <v>151.76</v>
      </c>
      <c r="J1525">
        <v>330</v>
      </c>
      <c r="K1525" t="s">
        <v>3054</v>
      </c>
      <c r="L1525" t="s">
        <v>3055</v>
      </c>
      <c r="M1525" t="s">
        <v>3162</v>
      </c>
      <c r="N1525" t="s">
        <v>2741</v>
      </c>
    </row>
    <row r="1526" spans="1:14" x14ac:dyDescent="0.25">
      <c r="A1526">
        <v>1525</v>
      </c>
      <c r="B1526" t="s">
        <v>2742</v>
      </c>
      <c r="C1526" t="s">
        <v>3165</v>
      </c>
      <c r="D1526" t="s">
        <v>2927</v>
      </c>
      <c r="E1526" t="s">
        <v>2927</v>
      </c>
      <c r="F1526" t="s">
        <v>52</v>
      </c>
      <c r="G1526" t="s">
        <v>34</v>
      </c>
      <c r="H1526">
        <v>3.7</v>
      </c>
      <c r="I1526">
        <v>133.19</v>
      </c>
      <c r="J1526">
        <v>402</v>
      </c>
      <c r="K1526" t="s">
        <v>3054</v>
      </c>
      <c r="L1526" t="s">
        <v>3055</v>
      </c>
      <c r="M1526" t="s">
        <v>3164</v>
      </c>
      <c r="N1526" t="s">
        <v>2741</v>
      </c>
    </row>
    <row r="1527" spans="1:14" x14ac:dyDescent="0.25">
      <c r="A1527">
        <v>1526</v>
      </c>
      <c r="B1527" t="s">
        <v>2742</v>
      </c>
      <c r="C1527" t="s">
        <v>3167</v>
      </c>
      <c r="D1527" t="s">
        <v>2927</v>
      </c>
      <c r="E1527" t="s">
        <v>2927</v>
      </c>
      <c r="F1527" t="s">
        <v>52</v>
      </c>
      <c r="G1527" t="s">
        <v>34</v>
      </c>
      <c r="H1527">
        <v>3.7</v>
      </c>
      <c r="I1527">
        <v>109.45</v>
      </c>
      <c r="J1527">
        <v>238</v>
      </c>
      <c r="K1527" t="s">
        <v>3054</v>
      </c>
      <c r="L1527" t="s">
        <v>3055</v>
      </c>
      <c r="M1527" t="s">
        <v>3166</v>
      </c>
      <c r="N1527" t="s">
        <v>2741</v>
      </c>
    </row>
    <row r="1528" spans="1:14" x14ac:dyDescent="0.25">
      <c r="A1528">
        <v>1527</v>
      </c>
      <c r="B1528" t="s">
        <v>2742</v>
      </c>
      <c r="C1528" t="s">
        <v>3169</v>
      </c>
      <c r="D1528" t="s">
        <v>2927</v>
      </c>
      <c r="E1528" t="s">
        <v>2927</v>
      </c>
      <c r="F1528" t="s">
        <v>52</v>
      </c>
      <c r="G1528" t="s">
        <v>34</v>
      </c>
      <c r="H1528">
        <v>3.3</v>
      </c>
      <c r="I1528">
        <v>123.24</v>
      </c>
      <c r="J1528">
        <v>268</v>
      </c>
      <c r="K1528" t="s">
        <v>3054</v>
      </c>
      <c r="L1528" t="s">
        <v>3055</v>
      </c>
      <c r="M1528" t="s">
        <v>3168</v>
      </c>
      <c r="N1528" t="s">
        <v>2741</v>
      </c>
    </row>
    <row r="1529" spans="1:14" x14ac:dyDescent="0.25">
      <c r="A1529">
        <v>1528</v>
      </c>
      <c r="B1529" t="s">
        <v>2742</v>
      </c>
      <c r="C1529" t="s">
        <v>3171</v>
      </c>
      <c r="D1529" t="s">
        <v>2927</v>
      </c>
      <c r="E1529" t="s">
        <v>2927</v>
      </c>
      <c r="F1529" t="s">
        <v>52</v>
      </c>
      <c r="G1529" t="s">
        <v>34</v>
      </c>
      <c r="H1529">
        <v>3.7</v>
      </c>
      <c r="I1529">
        <v>100.06</v>
      </c>
      <c r="J1529">
        <v>302</v>
      </c>
      <c r="K1529" t="s">
        <v>3054</v>
      </c>
      <c r="L1529" t="s">
        <v>3055</v>
      </c>
      <c r="M1529" t="s">
        <v>3170</v>
      </c>
      <c r="N1529" t="s">
        <v>2741</v>
      </c>
    </row>
    <row r="1530" spans="1:14" x14ac:dyDescent="0.25">
      <c r="A1530">
        <v>1529</v>
      </c>
      <c r="B1530" t="s">
        <v>2742</v>
      </c>
      <c r="C1530" t="s">
        <v>3173</v>
      </c>
      <c r="D1530" t="s">
        <v>2927</v>
      </c>
      <c r="E1530" t="s">
        <v>2927</v>
      </c>
      <c r="F1530" t="s">
        <v>52</v>
      </c>
      <c r="G1530" t="s">
        <v>34</v>
      </c>
      <c r="H1530">
        <v>3.3</v>
      </c>
      <c r="I1530">
        <v>117.27</v>
      </c>
      <c r="J1530">
        <v>255</v>
      </c>
      <c r="K1530" t="s">
        <v>3054</v>
      </c>
      <c r="L1530" t="s">
        <v>3055</v>
      </c>
      <c r="M1530" t="s">
        <v>3172</v>
      </c>
      <c r="N1530" t="s">
        <v>2741</v>
      </c>
    </row>
    <row r="1531" spans="1:14" x14ac:dyDescent="0.25">
      <c r="A1531">
        <v>1530</v>
      </c>
      <c r="B1531" t="s">
        <v>2742</v>
      </c>
      <c r="C1531" t="s">
        <v>3175</v>
      </c>
      <c r="D1531" t="s">
        <v>2927</v>
      </c>
      <c r="E1531" t="s">
        <v>2927</v>
      </c>
      <c r="F1531" t="s">
        <v>52</v>
      </c>
      <c r="G1531" t="s">
        <v>34</v>
      </c>
      <c r="H1531">
        <v>5.3</v>
      </c>
      <c r="I1531">
        <v>122.32</v>
      </c>
      <c r="J1531">
        <v>266</v>
      </c>
      <c r="K1531" t="s">
        <v>3054</v>
      </c>
      <c r="L1531" t="s">
        <v>3055</v>
      </c>
      <c r="M1531" t="s">
        <v>3174</v>
      </c>
      <c r="N1531" t="s">
        <v>2741</v>
      </c>
    </row>
    <row r="1532" spans="1:14" x14ac:dyDescent="0.25">
      <c r="A1532">
        <v>1531</v>
      </c>
      <c r="B1532" t="s">
        <v>2742</v>
      </c>
      <c r="C1532" t="s">
        <v>3177</v>
      </c>
      <c r="D1532" t="s">
        <v>2927</v>
      </c>
      <c r="E1532" t="s">
        <v>2927</v>
      </c>
      <c r="F1532" t="s">
        <v>52</v>
      </c>
      <c r="G1532" t="s">
        <v>34</v>
      </c>
      <c r="H1532">
        <v>5.6</v>
      </c>
      <c r="I1532">
        <v>128.88</v>
      </c>
      <c r="J1532">
        <v>389</v>
      </c>
      <c r="K1532" t="s">
        <v>3054</v>
      </c>
      <c r="L1532" t="s">
        <v>3055</v>
      </c>
      <c r="M1532" t="s">
        <v>3176</v>
      </c>
      <c r="N1532" t="s">
        <v>2741</v>
      </c>
    </row>
    <row r="1533" spans="1:14" x14ac:dyDescent="0.25">
      <c r="A1533">
        <v>1532</v>
      </c>
      <c r="B1533" t="s">
        <v>2742</v>
      </c>
      <c r="C1533" t="s">
        <v>3179</v>
      </c>
      <c r="D1533" t="s">
        <v>2927</v>
      </c>
      <c r="E1533" t="s">
        <v>2927</v>
      </c>
      <c r="F1533" t="s">
        <v>52</v>
      </c>
      <c r="G1533" t="s">
        <v>34</v>
      </c>
      <c r="H1533">
        <v>4</v>
      </c>
      <c r="I1533">
        <v>128.76</v>
      </c>
      <c r="J1533">
        <v>280</v>
      </c>
      <c r="K1533" t="s">
        <v>3054</v>
      </c>
      <c r="L1533" t="s">
        <v>3055</v>
      </c>
      <c r="M1533" t="s">
        <v>3178</v>
      </c>
      <c r="N1533" t="s">
        <v>2741</v>
      </c>
    </row>
    <row r="1534" spans="1:14" x14ac:dyDescent="0.25">
      <c r="A1534">
        <v>1533</v>
      </c>
      <c r="B1534" t="s">
        <v>2742</v>
      </c>
      <c r="C1534" t="s">
        <v>3181</v>
      </c>
      <c r="D1534" t="s">
        <v>2927</v>
      </c>
      <c r="E1534" t="s">
        <v>2927</v>
      </c>
      <c r="F1534" t="s">
        <v>52</v>
      </c>
      <c r="G1534" t="s">
        <v>34</v>
      </c>
      <c r="H1534">
        <v>6.9</v>
      </c>
      <c r="I1534">
        <v>137.5</v>
      </c>
      <c r="J1534">
        <v>299</v>
      </c>
      <c r="K1534" t="s">
        <v>3054</v>
      </c>
      <c r="L1534" t="s">
        <v>3055</v>
      </c>
      <c r="M1534" t="s">
        <v>3180</v>
      </c>
      <c r="N1534" t="s">
        <v>2741</v>
      </c>
    </row>
    <row r="1535" spans="1:14" x14ac:dyDescent="0.25">
      <c r="A1535">
        <v>1534</v>
      </c>
      <c r="B1535" t="s">
        <v>2742</v>
      </c>
      <c r="C1535" t="s">
        <v>3183</v>
      </c>
      <c r="D1535" t="s">
        <v>2927</v>
      </c>
      <c r="E1535" t="s">
        <v>2927</v>
      </c>
      <c r="F1535" t="s">
        <v>52</v>
      </c>
      <c r="G1535" t="s">
        <v>34</v>
      </c>
      <c r="H1535">
        <v>4.5999999999999996</v>
      </c>
      <c r="I1535">
        <v>131.87</v>
      </c>
      <c r="J1535">
        <v>398</v>
      </c>
      <c r="K1535" t="s">
        <v>3054</v>
      </c>
      <c r="L1535" t="s">
        <v>3055</v>
      </c>
      <c r="M1535" t="s">
        <v>3182</v>
      </c>
      <c r="N1535" t="s">
        <v>2741</v>
      </c>
    </row>
    <row r="1536" spans="1:14" x14ac:dyDescent="0.25">
      <c r="A1536">
        <v>1535</v>
      </c>
      <c r="B1536" t="s">
        <v>2742</v>
      </c>
      <c r="C1536" t="s">
        <v>3185</v>
      </c>
      <c r="D1536" t="s">
        <v>2927</v>
      </c>
      <c r="E1536" t="s">
        <v>2927</v>
      </c>
      <c r="F1536" t="s">
        <v>52</v>
      </c>
      <c r="G1536" t="s">
        <v>34</v>
      </c>
      <c r="H1536">
        <v>11.2</v>
      </c>
      <c r="I1536">
        <v>123.24</v>
      </c>
      <c r="J1536">
        <v>268</v>
      </c>
      <c r="K1536" t="s">
        <v>3054</v>
      </c>
      <c r="L1536" t="s">
        <v>3055</v>
      </c>
      <c r="M1536" t="s">
        <v>3184</v>
      </c>
      <c r="N1536" t="s">
        <v>2741</v>
      </c>
    </row>
    <row r="1537" spans="1:14" x14ac:dyDescent="0.25">
      <c r="A1537">
        <v>1536</v>
      </c>
      <c r="B1537" t="s">
        <v>2742</v>
      </c>
      <c r="C1537" t="s">
        <v>3187</v>
      </c>
      <c r="D1537" t="s">
        <v>2927</v>
      </c>
      <c r="E1537" t="s">
        <v>2927</v>
      </c>
      <c r="F1537" t="s">
        <v>52</v>
      </c>
      <c r="G1537" t="s">
        <v>34</v>
      </c>
      <c r="H1537">
        <v>4.8</v>
      </c>
      <c r="I1537">
        <v>137.04</v>
      </c>
      <c r="J1537">
        <v>298</v>
      </c>
      <c r="K1537" t="s">
        <v>3054</v>
      </c>
      <c r="L1537" t="s">
        <v>3055</v>
      </c>
      <c r="M1537" t="s">
        <v>3186</v>
      </c>
      <c r="N1537" t="s">
        <v>2741</v>
      </c>
    </row>
    <row r="1538" spans="1:14" x14ac:dyDescent="0.25">
      <c r="A1538">
        <v>1537</v>
      </c>
      <c r="B1538" t="s">
        <v>2742</v>
      </c>
      <c r="C1538" t="s">
        <v>3189</v>
      </c>
      <c r="D1538" t="s">
        <v>2927</v>
      </c>
      <c r="E1538" t="s">
        <v>2927</v>
      </c>
      <c r="F1538" t="s">
        <v>52</v>
      </c>
      <c r="G1538" t="s">
        <v>34</v>
      </c>
      <c r="H1538">
        <v>12</v>
      </c>
      <c r="I1538">
        <v>121.93</v>
      </c>
      <c r="J1538">
        <v>368</v>
      </c>
      <c r="K1538" t="s">
        <v>3054</v>
      </c>
      <c r="L1538" t="s">
        <v>3055</v>
      </c>
      <c r="M1538" t="s">
        <v>3188</v>
      </c>
      <c r="N1538" t="s">
        <v>2741</v>
      </c>
    </row>
    <row r="1539" spans="1:14" x14ac:dyDescent="0.25">
      <c r="A1539">
        <v>1538</v>
      </c>
      <c r="B1539" t="s">
        <v>2742</v>
      </c>
      <c r="C1539" t="s">
        <v>3191</v>
      </c>
      <c r="D1539" t="s">
        <v>2927</v>
      </c>
      <c r="E1539" t="s">
        <v>2927</v>
      </c>
      <c r="F1539" t="s">
        <v>33</v>
      </c>
      <c r="G1539" t="s">
        <v>34</v>
      </c>
      <c r="H1539">
        <v>4.8</v>
      </c>
      <c r="I1539">
        <v>128.76</v>
      </c>
      <c r="J1539">
        <v>280</v>
      </c>
      <c r="K1539" t="s">
        <v>3054</v>
      </c>
      <c r="L1539" t="s">
        <v>3055</v>
      </c>
      <c r="M1539" t="s">
        <v>3190</v>
      </c>
      <c r="N1539" t="s">
        <v>2741</v>
      </c>
    </row>
    <row r="1540" spans="1:14" x14ac:dyDescent="0.25">
      <c r="A1540">
        <v>1539</v>
      </c>
      <c r="B1540" t="s">
        <v>2742</v>
      </c>
      <c r="C1540" t="s">
        <v>3193</v>
      </c>
      <c r="D1540" t="s">
        <v>2927</v>
      </c>
      <c r="E1540" t="s">
        <v>2927</v>
      </c>
      <c r="F1540" t="s">
        <v>33</v>
      </c>
      <c r="G1540" t="s">
        <v>34</v>
      </c>
      <c r="H1540">
        <v>1</v>
      </c>
      <c r="I1540">
        <v>142.56</v>
      </c>
      <c r="J1540">
        <v>310</v>
      </c>
      <c r="K1540" t="s">
        <v>3054</v>
      </c>
      <c r="L1540" t="s">
        <v>3055</v>
      </c>
      <c r="M1540" t="s">
        <v>3192</v>
      </c>
      <c r="N1540" t="s">
        <v>2741</v>
      </c>
    </row>
    <row r="1541" spans="1:14" x14ac:dyDescent="0.25">
      <c r="A1541">
        <v>1540</v>
      </c>
      <c r="B1541" t="s">
        <v>2742</v>
      </c>
      <c r="C1541" t="s">
        <v>3195</v>
      </c>
      <c r="D1541" t="s">
        <v>2927</v>
      </c>
      <c r="E1541" t="s">
        <v>2927</v>
      </c>
      <c r="F1541" t="s">
        <v>33</v>
      </c>
      <c r="G1541" t="s">
        <v>34</v>
      </c>
      <c r="H1541">
        <v>8</v>
      </c>
      <c r="I1541">
        <v>125.9</v>
      </c>
      <c r="J1541">
        <v>380</v>
      </c>
      <c r="K1541" t="s">
        <v>3054</v>
      </c>
      <c r="L1541" t="s">
        <v>3055</v>
      </c>
      <c r="M1541" t="s">
        <v>3194</v>
      </c>
      <c r="N1541" t="s">
        <v>2741</v>
      </c>
    </row>
    <row r="1542" spans="1:14" x14ac:dyDescent="0.25">
      <c r="A1542">
        <v>1541</v>
      </c>
      <c r="B1542" t="s">
        <v>2742</v>
      </c>
      <c r="C1542" t="s">
        <v>3197</v>
      </c>
      <c r="D1542" t="s">
        <v>2927</v>
      </c>
      <c r="E1542" t="s">
        <v>2927</v>
      </c>
      <c r="F1542" t="s">
        <v>33</v>
      </c>
      <c r="G1542" t="s">
        <v>34</v>
      </c>
      <c r="H1542">
        <v>1</v>
      </c>
      <c r="I1542">
        <v>137.5</v>
      </c>
      <c r="J1542">
        <v>299</v>
      </c>
      <c r="K1542" t="s">
        <v>3054</v>
      </c>
      <c r="L1542" t="s">
        <v>3055</v>
      </c>
      <c r="M1542" t="s">
        <v>3196</v>
      </c>
      <c r="N1542" t="s">
        <v>2741</v>
      </c>
    </row>
    <row r="1543" spans="1:14" x14ac:dyDescent="0.25">
      <c r="A1543">
        <v>1542</v>
      </c>
      <c r="B1543" t="s">
        <v>2742</v>
      </c>
      <c r="C1543" t="s">
        <v>3199</v>
      </c>
      <c r="D1543" t="s">
        <v>2927</v>
      </c>
      <c r="E1543" t="s">
        <v>2927</v>
      </c>
      <c r="F1543" t="s">
        <v>33</v>
      </c>
      <c r="G1543" t="s">
        <v>34</v>
      </c>
      <c r="H1543">
        <v>1.2</v>
      </c>
      <c r="I1543">
        <v>151.76</v>
      </c>
      <c r="J1543">
        <v>330</v>
      </c>
      <c r="K1543" t="s">
        <v>3054</v>
      </c>
      <c r="L1543" t="s">
        <v>3055</v>
      </c>
      <c r="M1543" t="s">
        <v>3198</v>
      </c>
      <c r="N1543" t="s">
        <v>2741</v>
      </c>
    </row>
    <row r="1544" spans="1:14" x14ac:dyDescent="0.25">
      <c r="A1544">
        <v>1543</v>
      </c>
      <c r="B1544" t="s">
        <v>2742</v>
      </c>
      <c r="C1544" t="s">
        <v>3201</v>
      </c>
      <c r="D1544" t="s">
        <v>2927</v>
      </c>
      <c r="E1544" t="s">
        <v>2927</v>
      </c>
      <c r="F1544" t="s">
        <v>33</v>
      </c>
      <c r="G1544" t="s">
        <v>34</v>
      </c>
      <c r="H1544">
        <v>3</v>
      </c>
      <c r="I1544">
        <v>133.19</v>
      </c>
      <c r="J1544">
        <v>402</v>
      </c>
      <c r="K1544" t="s">
        <v>3054</v>
      </c>
      <c r="L1544" t="s">
        <v>3055</v>
      </c>
      <c r="M1544" t="s">
        <v>3200</v>
      </c>
      <c r="N1544" t="s">
        <v>2741</v>
      </c>
    </row>
    <row r="1545" spans="1:14" x14ac:dyDescent="0.25">
      <c r="A1545">
        <v>1544</v>
      </c>
      <c r="B1545" t="s">
        <v>2742</v>
      </c>
      <c r="C1545" t="s">
        <v>3203</v>
      </c>
      <c r="D1545" t="s">
        <v>2927</v>
      </c>
      <c r="E1545" t="s">
        <v>2927</v>
      </c>
      <c r="F1545" t="s">
        <v>33</v>
      </c>
      <c r="G1545" t="s">
        <v>34</v>
      </c>
      <c r="H1545">
        <v>3</v>
      </c>
      <c r="I1545">
        <v>109.45</v>
      </c>
      <c r="J1545">
        <v>238</v>
      </c>
      <c r="K1545" t="s">
        <v>3054</v>
      </c>
      <c r="L1545" t="s">
        <v>3055</v>
      </c>
      <c r="M1545" t="s">
        <v>3202</v>
      </c>
      <c r="N1545" t="s">
        <v>2741</v>
      </c>
    </row>
    <row r="1546" spans="1:14" x14ac:dyDescent="0.25">
      <c r="A1546">
        <v>1545</v>
      </c>
      <c r="B1546" t="s">
        <v>2742</v>
      </c>
      <c r="C1546" t="s">
        <v>3205</v>
      </c>
      <c r="D1546" t="s">
        <v>2927</v>
      </c>
      <c r="E1546" t="s">
        <v>2927</v>
      </c>
      <c r="F1546" t="s">
        <v>33</v>
      </c>
      <c r="G1546" t="s">
        <v>34</v>
      </c>
      <c r="H1546">
        <v>2.6</v>
      </c>
      <c r="I1546">
        <v>123.24</v>
      </c>
      <c r="J1546">
        <v>268</v>
      </c>
      <c r="K1546" t="s">
        <v>3054</v>
      </c>
      <c r="L1546" t="s">
        <v>3055</v>
      </c>
      <c r="M1546" t="s">
        <v>3204</v>
      </c>
      <c r="N1546" t="s">
        <v>2741</v>
      </c>
    </row>
    <row r="1547" spans="1:14" x14ac:dyDescent="0.25">
      <c r="A1547">
        <v>1546</v>
      </c>
      <c r="B1547" t="s">
        <v>2742</v>
      </c>
      <c r="C1547" t="s">
        <v>3207</v>
      </c>
      <c r="D1547" t="s">
        <v>2927</v>
      </c>
      <c r="E1547" t="s">
        <v>2927</v>
      </c>
      <c r="F1547" t="s">
        <v>33</v>
      </c>
      <c r="G1547" t="s">
        <v>34</v>
      </c>
      <c r="H1547">
        <v>3.9</v>
      </c>
      <c r="I1547">
        <v>100.06</v>
      </c>
      <c r="J1547">
        <v>302</v>
      </c>
      <c r="K1547" t="s">
        <v>3054</v>
      </c>
      <c r="L1547" t="s">
        <v>3055</v>
      </c>
      <c r="M1547" t="s">
        <v>3206</v>
      </c>
      <c r="N1547" t="s">
        <v>2741</v>
      </c>
    </row>
    <row r="1548" spans="1:14" x14ac:dyDescent="0.25">
      <c r="A1548">
        <v>1547</v>
      </c>
      <c r="B1548" t="s">
        <v>2742</v>
      </c>
      <c r="C1548" t="s">
        <v>3209</v>
      </c>
      <c r="D1548" t="s">
        <v>2927</v>
      </c>
      <c r="E1548" t="s">
        <v>2927</v>
      </c>
      <c r="F1548" t="s">
        <v>33</v>
      </c>
      <c r="G1548" t="s">
        <v>34</v>
      </c>
      <c r="H1548">
        <v>6</v>
      </c>
      <c r="I1548">
        <v>117.27</v>
      </c>
      <c r="J1548">
        <v>255</v>
      </c>
      <c r="K1548" t="s">
        <v>3054</v>
      </c>
      <c r="L1548" t="s">
        <v>3055</v>
      </c>
      <c r="M1548" t="s">
        <v>3208</v>
      </c>
      <c r="N1548" t="s">
        <v>2741</v>
      </c>
    </row>
    <row r="1549" spans="1:14" x14ac:dyDescent="0.25">
      <c r="A1549">
        <v>1548</v>
      </c>
      <c r="B1549" t="s">
        <v>2742</v>
      </c>
      <c r="C1549" t="s">
        <v>3211</v>
      </c>
      <c r="D1549" t="s">
        <v>2927</v>
      </c>
      <c r="E1549" t="s">
        <v>2927</v>
      </c>
      <c r="F1549" t="s">
        <v>33</v>
      </c>
      <c r="G1549" t="s">
        <v>34</v>
      </c>
      <c r="H1549">
        <v>4.7</v>
      </c>
      <c r="I1549">
        <v>122.32</v>
      </c>
      <c r="J1549">
        <v>266</v>
      </c>
      <c r="K1549" t="s">
        <v>3054</v>
      </c>
      <c r="L1549" t="s">
        <v>3055</v>
      </c>
      <c r="M1549" t="s">
        <v>3210</v>
      </c>
      <c r="N1549" t="s">
        <v>2741</v>
      </c>
    </row>
    <row r="1550" spans="1:14" x14ac:dyDescent="0.25">
      <c r="A1550">
        <v>1549</v>
      </c>
      <c r="B1550" t="s">
        <v>2742</v>
      </c>
      <c r="C1550" t="s">
        <v>3213</v>
      </c>
      <c r="D1550" t="s">
        <v>2927</v>
      </c>
      <c r="E1550" t="s">
        <v>2927</v>
      </c>
      <c r="F1550" t="s">
        <v>33</v>
      </c>
      <c r="G1550" t="s">
        <v>34</v>
      </c>
      <c r="H1550">
        <v>4.7</v>
      </c>
      <c r="I1550">
        <v>128.88</v>
      </c>
      <c r="J1550">
        <v>389</v>
      </c>
      <c r="K1550" t="s">
        <v>3054</v>
      </c>
      <c r="L1550" t="s">
        <v>3055</v>
      </c>
      <c r="M1550" t="s">
        <v>3212</v>
      </c>
      <c r="N1550" t="s">
        <v>2741</v>
      </c>
    </row>
    <row r="1551" spans="1:14" x14ac:dyDescent="0.25">
      <c r="A1551">
        <v>1550</v>
      </c>
      <c r="B1551" t="s">
        <v>2742</v>
      </c>
      <c r="C1551" t="s">
        <v>3215</v>
      </c>
      <c r="D1551" t="s">
        <v>2927</v>
      </c>
      <c r="E1551" t="s">
        <v>2927</v>
      </c>
      <c r="F1551" t="s">
        <v>33</v>
      </c>
      <c r="G1551" t="s">
        <v>34</v>
      </c>
      <c r="H1551">
        <v>4.8</v>
      </c>
      <c r="I1551">
        <v>128.76</v>
      </c>
      <c r="J1551">
        <v>280</v>
      </c>
      <c r="K1551" t="s">
        <v>3054</v>
      </c>
      <c r="L1551" t="s">
        <v>3055</v>
      </c>
      <c r="M1551" t="s">
        <v>3214</v>
      </c>
      <c r="N1551" t="s">
        <v>2741</v>
      </c>
    </row>
    <row r="1552" spans="1:14" x14ac:dyDescent="0.25">
      <c r="A1552">
        <v>1551</v>
      </c>
      <c r="B1552" t="s">
        <v>2742</v>
      </c>
      <c r="C1552" t="s">
        <v>3217</v>
      </c>
      <c r="D1552" t="s">
        <v>2927</v>
      </c>
      <c r="E1552" t="s">
        <v>2927</v>
      </c>
      <c r="F1552" t="s">
        <v>33</v>
      </c>
      <c r="G1552" t="s">
        <v>34</v>
      </c>
      <c r="H1552">
        <v>3.1</v>
      </c>
      <c r="I1552">
        <v>137.5</v>
      </c>
      <c r="J1552">
        <v>299</v>
      </c>
      <c r="K1552" t="s">
        <v>3054</v>
      </c>
      <c r="L1552" t="s">
        <v>3055</v>
      </c>
      <c r="M1552" t="s">
        <v>3216</v>
      </c>
      <c r="N1552" t="s">
        <v>2741</v>
      </c>
    </row>
    <row r="1553" spans="1:14" x14ac:dyDescent="0.25">
      <c r="A1553">
        <v>1552</v>
      </c>
      <c r="B1553" t="s">
        <v>2742</v>
      </c>
      <c r="C1553" t="s">
        <v>3219</v>
      </c>
      <c r="D1553" t="s">
        <v>2927</v>
      </c>
      <c r="E1553" t="s">
        <v>2927</v>
      </c>
      <c r="F1553" t="s">
        <v>33</v>
      </c>
      <c r="G1553" t="s">
        <v>34</v>
      </c>
      <c r="H1553">
        <v>3.7</v>
      </c>
      <c r="I1553">
        <v>131.87</v>
      </c>
      <c r="J1553">
        <v>398</v>
      </c>
      <c r="K1553" t="s">
        <v>3054</v>
      </c>
      <c r="L1553" t="s">
        <v>3055</v>
      </c>
      <c r="M1553" t="s">
        <v>3218</v>
      </c>
      <c r="N1553" t="s">
        <v>2741</v>
      </c>
    </row>
    <row r="1554" spans="1:14" x14ac:dyDescent="0.25">
      <c r="A1554">
        <v>1553</v>
      </c>
      <c r="B1554" t="s">
        <v>2742</v>
      </c>
      <c r="C1554" t="s">
        <v>3221</v>
      </c>
      <c r="D1554" t="s">
        <v>2927</v>
      </c>
      <c r="E1554" t="s">
        <v>2927</v>
      </c>
      <c r="F1554" t="s">
        <v>33</v>
      </c>
      <c r="G1554" t="s">
        <v>34</v>
      </c>
      <c r="H1554">
        <v>5.3</v>
      </c>
      <c r="I1554">
        <v>123.24</v>
      </c>
      <c r="J1554">
        <v>268</v>
      </c>
      <c r="K1554" t="s">
        <v>3054</v>
      </c>
      <c r="L1554" t="s">
        <v>3055</v>
      </c>
      <c r="M1554" t="s">
        <v>3220</v>
      </c>
      <c r="N1554" t="s">
        <v>2741</v>
      </c>
    </row>
    <row r="1555" spans="1:14" x14ac:dyDescent="0.25">
      <c r="A1555">
        <v>1554</v>
      </c>
      <c r="B1555" t="s">
        <v>2742</v>
      </c>
      <c r="C1555" t="s">
        <v>3223</v>
      </c>
      <c r="D1555" t="s">
        <v>2927</v>
      </c>
      <c r="E1555" t="s">
        <v>2927</v>
      </c>
      <c r="F1555" t="s">
        <v>33</v>
      </c>
      <c r="G1555" t="s">
        <v>34</v>
      </c>
      <c r="H1555">
        <v>4.3</v>
      </c>
      <c r="I1555">
        <v>137.04</v>
      </c>
      <c r="J1555">
        <v>298</v>
      </c>
      <c r="K1555" t="s">
        <v>3054</v>
      </c>
      <c r="L1555" t="s">
        <v>3055</v>
      </c>
      <c r="M1555" t="s">
        <v>3222</v>
      </c>
      <c r="N1555" t="s">
        <v>2741</v>
      </c>
    </row>
    <row r="1556" spans="1:14" x14ac:dyDescent="0.25">
      <c r="A1556">
        <v>1555</v>
      </c>
      <c r="B1556" t="s">
        <v>2742</v>
      </c>
      <c r="C1556" t="s">
        <v>3225</v>
      </c>
      <c r="D1556" t="s">
        <v>2927</v>
      </c>
      <c r="E1556" t="s">
        <v>2927</v>
      </c>
      <c r="F1556" t="s">
        <v>33</v>
      </c>
      <c r="G1556" t="s">
        <v>34</v>
      </c>
      <c r="H1556">
        <v>4.3</v>
      </c>
      <c r="I1556">
        <v>121.93</v>
      </c>
      <c r="J1556">
        <v>368</v>
      </c>
      <c r="K1556" t="s">
        <v>3054</v>
      </c>
      <c r="L1556" t="s">
        <v>3055</v>
      </c>
      <c r="M1556" t="s">
        <v>3224</v>
      </c>
      <c r="N1556" t="s">
        <v>2741</v>
      </c>
    </row>
    <row r="1557" spans="1:14" x14ac:dyDescent="0.25">
      <c r="A1557">
        <v>1556</v>
      </c>
      <c r="B1557" t="s">
        <v>2742</v>
      </c>
      <c r="C1557" t="s">
        <v>3227</v>
      </c>
      <c r="D1557" t="s">
        <v>2927</v>
      </c>
      <c r="E1557" t="s">
        <v>2927</v>
      </c>
      <c r="F1557" t="s">
        <v>44</v>
      </c>
      <c r="G1557" t="s">
        <v>34</v>
      </c>
      <c r="H1557">
        <v>3.7</v>
      </c>
      <c r="I1557">
        <v>128.76</v>
      </c>
      <c r="J1557">
        <v>280</v>
      </c>
      <c r="K1557" t="s">
        <v>3054</v>
      </c>
      <c r="L1557" t="s">
        <v>3055</v>
      </c>
      <c r="M1557" t="s">
        <v>3226</v>
      </c>
      <c r="N1557" t="s">
        <v>2741</v>
      </c>
    </row>
    <row r="1558" spans="1:14" x14ac:dyDescent="0.25">
      <c r="A1558">
        <v>1557</v>
      </c>
      <c r="B1558" t="s">
        <v>2742</v>
      </c>
      <c r="C1558" t="s">
        <v>3229</v>
      </c>
      <c r="D1558" t="s">
        <v>2927</v>
      </c>
      <c r="E1558" t="s">
        <v>2927</v>
      </c>
      <c r="F1558" t="s">
        <v>44</v>
      </c>
      <c r="G1558" t="s">
        <v>34</v>
      </c>
      <c r="H1558">
        <v>3.7</v>
      </c>
      <c r="I1558">
        <v>142.56</v>
      </c>
      <c r="J1558">
        <v>310</v>
      </c>
      <c r="K1558" t="s">
        <v>3054</v>
      </c>
      <c r="L1558" t="s">
        <v>3055</v>
      </c>
      <c r="M1558" t="s">
        <v>3228</v>
      </c>
      <c r="N1558" t="s">
        <v>2741</v>
      </c>
    </row>
    <row r="1559" spans="1:14" x14ac:dyDescent="0.25">
      <c r="A1559">
        <v>1558</v>
      </c>
      <c r="B1559" t="s">
        <v>2742</v>
      </c>
      <c r="C1559" t="s">
        <v>3231</v>
      </c>
      <c r="D1559" t="s">
        <v>2927</v>
      </c>
      <c r="E1559" t="s">
        <v>2927</v>
      </c>
      <c r="F1559" t="s">
        <v>44</v>
      </c>
      <c r="G1559" t="s">
        <v>34</v>
      </c>
      <c r="H1559">
        <v>3.3</v>
      </c>
      <c r="I1559">
        <v>125.9</v>
      </c>
      <c r="J1559">
        <v>380</v>
      </c>
      <c r="K1559" t="s">
        <v>3054</v>
      </c>
      <c r="L1559" t="s">
        <v>3055</v>
      </c>
      <c r="M1559" t="s">
        <v>3230</v>
      </c>
      <c r="N1559" t="s">
        <v>2741</v>
      </c>
    </row>
    <row r="1560" spans="1:14" x14ac:dyDescent="0.25">
      <c r="A1560">
        <v>1559</v>
      </c>
      <c r="B1560" t="s">
        <v>2742</v>
      </c>
      <c r="C1560" t="s">
        <v>3233</v>
      </c>
      <c r="D1560" t="s">
        <v>2927</v>
      </c>
      <c r="E1560" t="s">
        <v>2927</v>
      </c>
      <c r="F1560" t="s">
        <v>44</v>
      </c>
      <c r="G1560" t="s">
        <v>34</v>
      </c>
      <c r="H1560">
        <v>3.7</v>
      </c>
      <c r="I1560">
        <v>137.5</v>
      </c>
      <c r="J1560">
        <v>299</v>
      </c>
      <c r="K1560" t="s">
        <v>3054</v>
      </c>
      <c r="L1560" t="s">
        <v>3055</v>
      </c>
      <c r="M1560" t="s">
        <v>3232</v>
      </c>
      <c r="N1560" t="s">
        <v>2741</v>
      </c>
    </row>
    <row r="1561" spans="1:14" x14ac:dyDescent="0.25">
      <c r="A1561">
        <v>1560</v>
      </c>
      <c r="B1561" t="s">
        <v>2742</v>
      </c>
      <c r="C1561" t="s">
        <v>3235</v>
      </c>
      <c r="D1561" t="s">
        <v>2927</v>
      </c>
      <c r="E1561" t="s">
        <v>2927</v>
      </c>
      <c r="F1561" t="s">
        <v>44</v>
      </c>
      <c r="G1561" t="s">
        <v>34</v>
      </c>
      <c r="H1561">
        <v>3.7</v>
      </c>
      <c r="I1561">
        <v>151.76</v>
      </c>
      <c r="J1561">
        <v>330</v>
      </c>
      <c r="K1561" t="s">
        <v>3054</v>
      </c>
      <c r="L1561" t="s">
        <v>3055</v>
      </c>
      <c r="M1561" t="s">
        <v>3234</v>
      </c>
      <c r="N1561" t="s">
        <v>2741</v>
      </c>
    </row>
    <row r="1562" spans="1:14" x14ac:dyDescent="0.25">
      <c r="A1562">
        <v>1561</v>
      </c>
      <c r="B1562" t="s">
        <v>2742</v>
      </c>
      <c r="C1562" t="s">
        <v>3237</v>
      </c>
      <c r="D1562" t="s">
        <v>2927</v>
      </c>
      <c r="E1562" t="s">
        <v>2927</v>
      </c>
      <c r="F1562" t="s">
        <v>44</v>
      </c>
      <c r="G1562" t="s">
        <v>34</v>
      </c>
      <c r="H1562">
        <v>3.3</v>
      </c>
      <c r="I1562">
        <v>133.19</v>
      </c>
      <c r="J1562">
        <v>402</v>
      </c>
      <c r="K1562" t="s">
        <v>3054</v>
      </c>
      <c r="L1562" t="s">
        <v>3055</v>
      </c>
      <c r="M1562" t="s">
        <v>3236</v>
      </c>
      <c r="N1562" t="s">
        <v>2741</v>
      </c>
    </row>
    <row r="1563" spans="1:14" x14ac:dyDescent="0.25">
      <c r="A1563">
        <v>1562</v>
      </c>
      <c r="B1563" t="s">
        <v>2742</v>
      </c>
      <c r="C1563" t="s">
        <v>3239</v>
      </c>
      <c r="D1563" t="s">
        <v>2927</v>
      </c>
      <c r="E1563" t="s">
        <v>2927</v>
      </c>
      <c r="F1563" t="s">
        <v>44</v>
      </c>
      <c r="G1563" t="s">
        <v>34</v>
      </c>
      <c r="H1563">
        <v>3.7</v>
      </c>
      <c r="I1563">
        <v>109.45</v>
      </c>
      <c r="J1563">
        <v>238</v>
      </c>
      <c r="K1563" t="s">
        <v>3054</v>
      </c>
      <c r="L1563" t="s">
        <v>3055</v>
      </c>
      <c r="M1563" t="s">
        <v>3238</v>
      </c>
      <c r="N1563" t="s">
        <v>2741</v>
      </c>
    </row>
    <row r="1564" spans="1:14" x14ac:dyDescent="0.25">
      <c r="A1564">
        <v>1563</v>
      </c>
      <c r="B1564" t="s">
        <v>2742</v>
      </c>
      <c r="C1564" t="s">
        <v>3241</v>
      </c>
      <c r="D1564" t="s">
        <v>2927</v>
      </c>
      <c r="E1564" t="s">
        <v>2927</v>
      </c>
      <c r="F1564" t="s">
        <v>44</v>
      </c>
      <c r="G1564" t="s">
        <v>34</v>
      </c>
      <c r="H1564">
        <v>3.3</v>
      </c>
      <c r="I1564">
        <v>123.24</v>
      </c>
      <c r="J1564">
        <v>268</v>
      </c>
      <c r="K1564" t="s">
        <v>3054</v>
      </c>
      <c r="L1564" t="s">
        <v>3055</v>
      </c>
      <c r="M1564" t="s">
        <v>3240</v>
      </c>
      <c r="N1564" t="s">
        <v>2741</v>
      </c>
    </row>
    <row r="1565" spans="1:14" x14ac:dyDescent="0.25">
      <c r="A1565">
        <v>1564</v>
      </c>
      <c r="B1565" t="s">
        <v>2742</v>
      </c>
      <c r="C1565" t="s">
        <v>3243</v>
      </c>
      <c r="D1565" t="s">
        <v>2927</v>
      </c>
      <c r="E1565" t="s">
        <v>2927</v>
      </c>
      <c r="F1565" t="s">
        <v>44</v>
      </c>
      <c r="G1565" t="s">
        <v>34</v>
      </c>
      <c r="H1565">
        <v>5.3</v>
      </c>
      <c r="I1565">
        <v>100.06</v>
      </c>
      <c r="J1565">
        <v>302</v>
      </c>
      <c r="K1565" t="s">
        <v>3054</v>
      </c>
      <c r="L1565" t="s">
        <v>3055</v>
      </c>
      <c r="M1565" t="s">
        <v>3242</v>
      </c>
      <c r="N1565" t="s">
        <v>2741</v>
      </c>
    </row>
    <row r="1566" spans="1:14" x14ac:dyDescent="0.25">
      <c r="A1566">
        <v>1565</v>
      </c>
      <c r="B1566" t="s">
        <v>2742</v>
      </c>
      <c r="C1566" t="s">
        <v>3245</v>
      </c>
      <c r="D1566" t="s">
        <v>2927</v>
      </c>
      <c r="E1566" t="s">
        <v>2927</v>
      </c>
      <c r="F1566" t="s">
        <v>44</v>
      </c>
      <c r="G1566" t="s">
        <v>34</v>
      </c>
      <c r="H1566">
        <v>5.6</v>
      </c>
      <c r="I1566">
        <v>117.27</v>
      </c>
      <c r="J1566">
        <v>255</v>
      </c>
      <c r="K1566" t="s">
        <v>3054</v>
      </c>
      <c r="L1566" t="s">
        <v>3055</v>
      </c>
      <c r="M1566" t="s">
        <v>3244</v>
      </c>
      <c r="N1566" t="s">
        <v>2741</v>
      </c>
    </row>
    <row r="1567" spans="1:14" x14ac:dyDescent="0.25">
      <c r="A1567">
        <v>1566</v>
      </c>
      <c r="B1567" t="s">
        <v>2742</v>
      </c>
      <c r="C1567" t="s">
        <v>3247</v>
      </c>
      <c r="D1567" t="s">
        <v>2927</v>
      </c>
      <c r="E1567" t="s">
        <v>2927</v>
      </c>
      <c r="F1567" t="s">
        <v>44</v>
      </c>
      <c r="G1567" t="s">
        <v>34</v>
      </c>
      <c r="H1567">
        <v>4</v>
      </c>
      <c r="I1567">
        <v>122.32</v>
      </c>
      <c r="J1567">
        <v>266</v>
      </c>
      <c r="K1567" t="s">
        <v>3054</v>
      </c>
      <c r="L1567" t="s">
        <v>3055</v>
      </c>
      <c r="M1567" t="s">
        <v>3246</v>
      </c>
      <c r="N1567" t="s">
        <v>2741</v>
      </c>
    </row>
    <row r="1568" spans="1:14" x14ac:dyDescent="0.25">
      <c r="A1568">
        <v>1567</v>
      </c>
      <c r="B1568" t="s">
        <v>2742</v>
      </c>
      <c r="C1568" t="s">
        <v>3249</v>
      </c>
      <c r="D1568" t="s">
        <v>2927</v>
      </c>
      <c r="E1568" t="s">
        <v>2927</v>
      </c>
      <c r="F1568" t="s">
        <v>44</v>
      </c>
      <c r="G1568" t="s">
        <v>34</v>
      </c>
      <c r="H1568">
        <v>6.9</v>
      </c>
      <c r="I1568">
        <v>128.88</v>
      </c>
      <c r="J1568">
        <v>389</v>
      </c>
      <c r="K1568" t="s">
        <v>3054</v>
      </c>
      <c r="L1568" t="s">
        <v>3055</v>
      </c>
      <c r="M1568" t="s">
        <v>3248</v>
      </c>
      <c r="N1568" t="s">
        <v>2741</v>
      </c>
    </row>
    <row r="1569" spans="1:14" x14ac:dyDescent="0.25">
      <c r="A1569">
        <v>1568</v>
      </c>
      <c r="B1569" t="s">
        <v>2742</v>
      </c>
      <c r="C1569" t="s">
        <v>3251</v>
      </c>
      <c r="D1569" t="s">
        <v>2927</v>
      </c>
      <c r="E1569" t="s">
        <v>2927</v>
      </c>
      <c r="F1569" t="s">
        <v>44</v>
      </c>
      <c r="G1569" t="s">
        <v>34</v>
      </c>
      <c r="H1569">
        <v>3.7</v>
      </c>
      <c r="I1569">
        <v>128.76</v>
      </c>
      <c r="J1569">
        <v>280</v>
      </c>
      <c r="K1569" t="s">
        <v>3054</v>
      </c>
      <c r="L1569" t="s">
        <v>3055</v>
      </c>
      <c r="M1569" t="s">
        <v>3250</v>
      </c>
      <c r="N1569" t="s">
        <v>2741</v>
      </c>
    </row>
    <row r="1570" spans="1:14" x14ac:dyDescent="0.25">
      <c r="A1570">
        <v>1569</v>
      </c>
      <c r="B1570" t="s">
        <v>2742</v>
      </c>
      <c r="C1570" t="s">
        <v>3253</v>
      </c>
      <c r="D1570" t="s">
        <v>2927</v>
      </c>
      <c r="E1570" t="s">
        <v>2927</v>
      </c>
      <c r="F1570" t="s">
        <v>44</v>
      </c>
      <c r="G1570" t="s">
        <v>34</v>
      </c>
      <c r="H1570">
        <v>5.3</v>
      </c>
      <c r="I1570">
        <v>137.5</v>
      </c>
      <c r="J1570">
        <v>299</v>
      </c>
      <c r="K1570" t="s">
        <v>3054</v>
      </c>
      <c r="L1570" t="s">
        <v>3055</v>
      </c>
      <c r="M1570" t="s">
        <v>3252</v>
      </c>
      <c r="N1570" t="s">
        <v>2741</v>
      </c>
    </row>
    <row r="1571" spans="1:14" x14ac:dyDescent="0.25">
      <c r="A1571">
        <v>1570</v>
      </c>
      <c r="B1571" t="s">
        <v>2742</v>
      </c>
      <c r="C1571" t="s">
        <v>3255</v>
      </c>
      <c r="D1571" t="s">
        <v>2927</v>
      </c>
      <c r="E1571" t="s">
        <v>2927</v>
      </c>
      <c r="F1571" t="s">
        <v>44</v>
      </c>
      <c r="G1571" t="s">
        <v>34</v>
      </c>
      <c r="H1571">
        <v>4.3</v>
      </c>
      <c r="I1571">
        <v>131.87</v>
      </c>
      <c r="J1571">
        <v>398</v>
      </c>
      <c r="K1571" t="s">
        <v>3054</v>
      </c>
      <c r="L1571" t="s">
        <v>3055</v>
      </c>
      <c r="M1571" t="s">
        <v>3254</v>
      </c>
      <c r="N1571" t="s">
        <v>2741</v>
      </c>
    </row>
    <row r="1572" spans="1:14" x14ac:dyDescent="0.25">
      <c r="A1572">
        <v>1571</v>
      </c>
      <c r="B1572" t="s">
        <v>3261</v>
      </c>
      <c r="C1572" t="s">
        <v>3257</v>
      </c>
      <c r="D1572" t="s">
        <v>394</v>
      </c>
      <c r="E1572" t="s">
        <v>394</v>
      </c>
      <c r="F1572" t="s">
        <v>52</v>
      </c>
      <c r="G1572" t="s">
        <v>84</v>
      </c>
      <c r="H1572">
        <v>4</v>
      </c>
      <c r="I1572">
        <v>26.21</v>
      </c>
      <c r="J1572">
        <v>56.99</v>
      </c>
      <c r="K1572" t="s">
        <v>3258</v>
      </c>
      <c r="L1572" t="s">
        <v>3259</v>
      </c>
      <c r="M1572" t="s">
        <v>3256</v>
      </c>
      <c r="N1572" t="s">
        <v>3260</v>
      </c>
    </row>
    <row r="1573" spans="1:14" x14ac:dyDescent="0.25">
      <c r="A1573">
        <v>1572</v>
      </c>
      <c r="B1573" t="s">
        <v>3261</v>
      </c>
      <c r="C1573" t="s">
        <v>3263</v>
      </c>
      <c r="D1573" t="s">
        <v>394</v>
      </c>
      <c r="E1573" t="s">
        <v>394</v>
      </c>
      <c r="F1573" t="s">
        <v>33</v>
      </c>
      <c r="G1573" t="s">
        <v>84</v>
      </c>
      <c r="H1573">
        <v>4</v>
      </c>
      <c r="I1573">
        <v>26.67</v>
      </c>
      <c r="J1573">
        <v>57.99</v>
      </c>
      <c r="K1573" t="s">
        <v>3258</v>
      </c>
      <c r="L1573" t="s">
        <v>3259</v>
      </c>
      <c r="M1573" t="s">
        <v>3262</v>
      </c>
      <c r="N1573" t="s">
        <v>3260</v>
      </c>
    </row>
    <row r="1574" spans="1:14" x14ac:dyDescent="0.25">
      <c r="A1574">
        <v>1573</v>
      </c>
      <c r="B1574" t="s">
        <v>3261</v>
      </c>
      <c r="C1574" t="s">
        <v>3265</v>
      </c>
      <c r="D1574" t="s">
        <v>394</v>
      </c>
      <c r="E1574" t="s">
        <v>394</v>
      </c>
      <c r="F1574" t="s">
        <v>44</v>
      </c>
      <c r="G1574" t="s">
        <v>84</v>
      </c>
      <c r="H1574">
        <v>4</v>
      </c>
      <c r="I1574">
        <v>27.13</v>
      </c>
      <c r="J1574">
        <v>58.99</v>
      </c>
      <c r="K1574" t="s">
        <v>3258</v>
      </c>
      <c r="L1574" t="s">
        <v>3259</v>
      </c>
      <c r="M1574" t="s">
        <v>3264</v>
      </c>
      <c r="N1574" t="s">
        <v>3260</v>
      </c>
    </row>
    <row r="1575" spans="1:14" x14ac:dyDescent="0.25">
      <c r="A1575">
        <v>1574</v>
      </c>
      <c r="B1575" t="s">
        <v>3261</v>
      </c>
      <c r="C1575" t="s">
        <v>3267</v>
      </c>
      <c r="D1575" t="s">
        <v>394</v>
      </c>
      <c r="E1575" t="s">
        <v>394</v>
      </c>
      <c r="F1575" t="s">
        <v>1430</v>
      </c>
      <c r="G1575" t="s">
        <v>84</v>
      </c>
      <c r="H1575">
        <v>4</v>
      </c>
      <c r="I1575">
        <v>27.59</v>
      </c>
      <c r="J1575">
        <v>59.99</v>
      </c>
      <c r="K1575" t="s">
        <v>3258</v>
      </c>
      <c r="L1575" t="s">
        <v>3259</v>
      </c>
      <c r="M1575" t="s">
        <v>3266</v>
      </c>
      <c r="N1575" t="s">
        <v>3260</v>
      </c>
    </row>
    <row r="1576" spans="1:14" x14ac:dyDescent="0.25">
      <c r="A1576">
        <v>1575</v>
      </c>
      <c r="B1576" t="s">
        <v>3261</v>
      </c>
      <c r="C1576" t="s">
        <v>3269</v>
      </c>
      <c r="D1576" t="s">
        <v>394</v>
      </c>
      <c r="E1576" t="s">
        <v>394</v>
      </c>
      <c r="F1576" t="s">
        <v>1767</v>
      </c>
      <c r="G1576" t="s">
        <v>84</v>
      </c>
      <c r="H1576">
        <v>4</v>
      </c>
      <c r="I1576">
        <v>28.05</v>
      </c>
      <c r="J1576">
        <v>60.99</v>
      </c>
      <c r="K1576" t="s">
        <v>3258</v>
      </c>
      <c r="L1576" t="s">
        <v>3259</v>
      </c>
      <c r="M1576" t="s">
        <v>3268</v>
      </c>
      <c r="N1576" t="s">
        <v>3260</v>
      </c>
    </row>
    <row r="1577" spans="1:14" x14ac:dyDescent="0.25">
      <c r="A1577">
        <v>1576</v>
      </c>
      <c r="B1577" t="s">
        <v>3261</v>
      </c>
      <c r="C1577" t="s">
        <v>3271</v>
      </c>
      <c r="D1577" t="s">
        <v>394</v>
      </c>
      <c r="E1577" t="s">
        <v>394</v>
      </c>
      <c r="F1577" t="s">
        <v>89</v>
      </c>
      <c r="G1577" t="s">
        <v>84</v>
      </c>
      <c r="H1577">
        <v>4</v>
      </c>
      <c r="I1577">
        <v>6.62</v>
      </c>
      <c r="J1577">
        <v>12.99</v>
      </c>
      <c r="K1577" t="s">
        <v>3258</v>
      </c>
      <c r="L1577" t="s">
        <v>3259</v>
      </c>
      <c r="M1577" t="s">
        <v>3270</v>
      </c>
      <c r="N1577" t="s">
        <v>3260</v>
      </c>
    </row>
    <row r="1578" spans="1:14" x14ac:dyDescent="0.25">
      <c r="A1578">
        <v>1577</v>
      </c>
      <c r="B1578" t="s">
        <v>3261</v>
      </c>
      <c r="C1578" t="s">
        <v>3273</v>
      </c>
      <c r="D1578" t="s">
        <v>394</v>
      </c>
      <c r="E1578" t="s">
        <v>394</v>
      </c>
      <c r="F1578" t="s">
        <v>52</v>
      </c>
      <c r="G1578" t="s">
        <v>84</v>
      </c>
      <c r="H1578">
        <v>4</v>
      </c>
      <c r="I1578">
        <v>72.56</v>
      </c>
      <c r="J1578">
        <v>219</v>
      </c>
      <c r="K1578" t="s">
        <v>3258</v>
      </c>
      <c r="L1578" t="s">
        <v>3259</v>
      </c>
      <c r="M1578" t="s">
        <v>3272</v>
      </c>
      <c r="N1578" t="s">
        <v>3260</v>
      </c>
    </row>
    <row r="1579" spans="1:14" x14ac:dyDescent="0.25">
      <c r="A1579">
        <v>1578</v>
      </c>
      <c r="B1579" t="s">
        <v>3261</v>
      </c>
      <c r="C1579" t="s">
        <v>3275</v>
      </c>
      <c r="D1579" t="s">
        <v>394</v>
      </c>
      <c r="E1579" t="s">
        <v>394</v>
      </c>
      <c r="F1579" t="s">
        <v>33</v>
      </c>
      <c r="G1579" t="s">
        <v>84</v>
      </c>
      <c r="H1579">
        <v>4</v>
      </c>
      <c r="I1579">
        <v>72.56</v>
      </c>
      <c r="J1579">
        <v>219</v>
      </c>
      <c r="K1579" t="s">
        <v>3258</v>
      </c>
      <c r="L1579" t="s">
        <v>3259</v>
      </c>
      <c r="M1579" t="s">
        <v>3274</v>
      </c>
      <c r="N1579" t="s">
        <v>3260</v>
      </c>
    </row>
    <row r="1580" spans="1:14" x14ac:dyDescent="0.25">
      <c r="A1580">
        <v>1579</v>
      </c>
      <c r="B1580" t="s">
        <v>3261</v>
      </c>
      <c r="C1580" t="s">
        <v>3277</v>
      </c>
      <c r="D1580" t="s">
        <v>394</v>
      </c>
      <c r="E1580" t="s">
        <v>394</v>
      </c>
      <c r="F1580" t="s">
        <v>44</v>
      </c>
      <c r="G1580" t="s">
        <v>84</v>
      </c>
      <c r="H1580">
        <v>4</v>
      </c>
      <c r="I1580">
        <v>72.56</v>
      </c>
      <c r="J1580">
        <v>219</v>
      </c>
      <c r="K1580" t="s">
        <v>3258</v>
      </c>
      <c r="L1580" t="s">
        <v>3259</v>
      </c>
      <c r="M1580" t="s">
        <v>3276</v>
      </c>
      <c r="N1580" t="s">
        <v>3260</v>
      </c>
    </row>
    <row r="1581" spans="1:14" x14ac:dyDescent="0.25">
      <c r="A1581">
        <v>1580</v>
      </c>
      <c r="B1581" t="s">
        <v>3261</v>
      </c>
      <c r="C1581" t="s">
        <v>3279</v>
      </c>
      <c r="D1581" t="s">
        <v>394</v>
      </c>
      <c r="E1581" t="s">
        <v>394</v>
      </c>
      <c r="F1581" t="s">
        <v>1430</v>
      </c>
      <c r="G1581" t="s">
        <v>84</v>
      </c>
      <c r="H1581">
        <v>4</v>
      </c>
      <c r="I1581">
        <v>72.56</v>
      </c>
      <c r="J1581">
        <v>219</v>
      </c>
      <c r="K1581" t="s">
        <v>3258</v>
      </c>
      <c r="L1581" t="s">
        <v>3259</v>
      </c>
      <c r="M1581" t="s">
        <v>3278</v>
      </c>
      <c r="N1581" t="s">
        <v>3260</v>
      </c>
    </row>
    <row r="1582" spans="1:14" x14ac:dyDescent="0.25">
      <c r="A1582">
        <v>1581</v>
      </c>
      <c r="B1582" t="s">
        <v>3261</v>
      </c>
      <c r="C1582" t="s">
        <v>3281</v>
      </c>
      <c r="D1582" t="s">
        <v>394</v>
      </c>
      <c r="E1582" t="s">
        <v>394</v>
      </c>
      <c r="F1582" t="s">
        <v>1767</v>
      </c>
      <c r="G1582" t="s">
        <v>84</v>
      </c>
      <c r="H1582">
        <v>4</v>
      </c>
      <c r="I1582">
        <v>72.56</v>
      </c>
      <c r="J1582">
        <v>219</v>
      </c>
      <c r="K1582" t="s">
        <v>3258</v>
      </c>
      <c r="L1582" t="s">
        <v>3259</v>
      </c>
      <c r="M1582" t="s">
        <v>3280</v>
      </c>
      <c r="N1582" t="s">
        <v>3260</v>
      </c>
    </row>
    <row r="1583" spans="1:14" x14ac:dyDescent="0.25">
      <c r="A1583">
        <v>1582</v>
      </c>
      <c r="B1583" t="s">
        <v>3261</v>
      </c>
      <c r="C1583" t="s">
        <v>3283</v>
      </c>
      <c r="D1583" t="s">
        <v>394</v>
      </c>
      <c r="E1583" t="s">
        <v>394</v>
      </c>
      <c r="F1583" t="s">
        <v>52</v>
      </c>
      <c r="G1583" t="s">
        <v>84</v>
      </c>
      <c r="H1583">
        <v>4</v>
      </c>
      <c r="I1583">
        <v>8.27</v>
      </c>
      <c r="J1583">
        <v>17.989999999999998</v>
      </c>
      <c r="K1583" t="s">
        <v>3258</v>
      </c>
      <c r="L1583" t="s">
        <v>3259</v>
      </c>
      <c r="M1583" t="s">
        <v>3282</v>
      </c>
      <c r="N1583" t="s">
        <v>3260</v>
      </c>
    </row>
    <row r="1584" spans="1:14" x14ac:dyDescent="0.25">
      <c r="A1584">
        <v>1583</v>
      </c>
      <c r="B1584" t="s">
        <v>3261</v>
      </c>
      <c r="C1584" t="s">
        <v>3285</v>
      </c>
      <c r="D1584" t="s">
        <v>394</v>
      </c>
      <c r="E1584" t="s">
        <v>394</v>
      </c>
      <c r="F1584" t="s">
        <v>52</v>
      </c>
      <c r="G1584" t="s">
        <v>84</v>
      </c>
      <c r="H1584">
        <v>4</v>
      </c>
      <c r="I1584">
        <v>6.39</v>
      </c>
      <c r="J1584">
        <v>13.89</v>
      </c>
      <c r="K1584" t="s">
        <v>3258</v>
      </c>
      <c r="L1584" t="s">
        <v>3259</v>
      </c>
      <c r="M1584" t="s">
        <v>3284</v>
      </c>
      <c r="N1584" t="s">
        <v>3260</v>
      </c>
    </row>
    <row r="1585" spans="1:14" x14ac:dyDescent="0.25">
      <c r="A1585">
        <v>1584</v>
      </c>
      <c r="B1585" t="s">
        <v>3261</v>
      </c>
      <c r="C1585" t="s">
        <v>3287</v>
      </c>
      <c r="D1585" t="s">
        <v>394</v>
      </c>
      <c r="E1585" t="s">
        <v>394</v>
      </c>
      <c r="F1585" t="s">
        <v>52</v>
      </c>
      <c r="G1585" t="s">
        <v>84</v>
      </c>
      <c r="H1585">
        <v>4</v>
      </c>
      <c r="I1585">
        <v>5.09</v>
      </c>
      <c r="J1585">
        <v>9.99</v>
      </c>
      <c r="K1585" t="s">
        <v>3258</v>
      </c>
      <c r="L1585" t="s">
        <v>3259</v>
      </c>
      <c r="M1585" t="s">
        <v>3286</v>
      </c>
      <c r="N1585" t="s">
        <v>3260</v>
      </c>
    </row>
    <row r="1586" spans="1:14" x14ac:dyDescent="0.25">
      <c r="A1586">
        <v>1585</v>
      </c>
      <c r="B1586" t="s">
        <v>3261</v>
      </c>
      <c r="C1586" t="s">
        <v>3289</v>
      </c>
      <c r="D1586" t="s">
        <v>394</v>
      </c>
      <c r="E1586" t="s">
        <v>394</v>
      </c>
      <c r="F1586" t="s">
        <v>52</v>
      </c>
      <c r="G1586" t="s">
        <v>84</v>
      </c>
      <c r="H1586">
        <v>4</v>
      </c>
      <c r="I1586">
        <v>7.58</v>
      </c>
      <c r="J1586">
        <v>22.89</v>
      </c>
      <c r="K1586" t="s">
        <v>3258</v>
      </c>
      <c r="L1586" t="s">
        <v>3259</v>
      </c>
      <c r="M1586" t="s">
        <v>3288</v>
      </c>
      <c r="N1586" t="s">
        <v>3260</v>
      </c>
    </row>
    <row r="1587" spans="1:14" x14ac:dyDescent="0.25">
      <c r="A1587">
        <v>1586</v>
      </c>
      <c r="B1587" t="s">
        <v>3261</v>
      </c>
      <c r="C1587" t="s">
        <v>3291</v>
      </c>
      <c r="D1587" t="s">
        <v>394</v>
      </c>
      <c r="E1587" t="s">
        <v>394</v>
      </c>
      <c r="F1587" t="s">
        <v>52</v>
      </c>
      <c r="G1587" t="s">
        <v>84</v>
      </c>
      <c r="H1587">
        <v>4</v>
      </c>
      <c r="I1587">
        <v>5.82</v>
      </c>
      <c r="J1587">
        <v>12.66</v>
      </c>
      <c r="K1587" t="s">
        <v>3258</v>
      </c>
      <c r="L1587" t="s">
        <v>3259</v>
      </c>
      <c r="M1587" t="s">
        <v>3290</v>
      </c>
      <c r="N1587" t="s">
        <v>3260</v>
      </c>
    </row>
    <row r="1588" spans="1:14" x14ac:dyDescent="0.25">
      <c r="A1588">
        <v>1587</v>
      </c>
      <c r="B1588" t="s">
        <v>3261</v>
      </c>
      <c r="C1588" t="s">
        <v>3293</v>
      </c>
      <c r="D1588" t="s">
        <v>394</v>
      </c>
      <c r="E1588" t="s">
        <v>394</v>
      </c>
      <c r="F1588" t="s">
        <v>33</v>
      </c>
      <c r="G1588" t="s">
        <v>84</v>
      </c>
      <c r="H1588">
        <v>4</v>
      </c>
      <c r="I1588">
        <v>8.27</v>
      </c>
      <c r="J1588">
        <v>17.989999999999998</v>
      </c>
      <c r="K1588" t="s">
        <v>3258</v>
      </c>
      <c r="L1588" t="s">
        <v>3259</v>
      </c>
      <c r="M1588" t="s">
        <v>3292</v>
      </c>
      <c r="N1588" t="s">
        <v>3260</v>
      </c>
    </row>
    <row r="1589" spans="1:14" x14ac:dyDescent="0.25">
      <c r="A1589">
        <v>1588</v>
      </c>
      <c r="B1589" t="s">
        <v>3261</v>
      </c>
      <c r="C1589" t="s">
        <v>3295</v>
      </c>
      <c r="D1589" t="s">
        <v>394</v>
      </c>
      <c r="E1589" t="s">
        <v>394</v>
      </c>
      <c r="F1589" t="s">
        <v>33</v>
      </c>
      <c r="G1589" t="s">
        <v>84</v>
      </c>
      <c r="H1589">
        <v>4</v>
      </c>
      <c r="I1589">
        <v>6.39</v>
      </c>
      <c r="J1589">
        <v>13.89</v>
      </c>
      <c r="K1589" t="s">
        <v>3258</v>
      </c>
      <c r="L1589" t="s">
        <v>3259</v>
      </c>
      <c r="M1589" t="s">
        <v>3294</v>
      </c>
      <c r="N1589" t="s">
        <v>3260</v>
      </c>
    </row>
    <row r="1590" spans="1:14" x14ac:dyDescent="0.25">
      <c r="A1590">
        <v>1589</v>
      </c>
      <c r="B1590" t="s">
        <v>3261</v>
      </c>
      <c r="C1590" t="s">
        <v>3297</v>
      </c>
      <c r="D1590" t="s">
        <v>394</v>
      </c>
      <c r="E1590" t="s">
        <v>394</v>
      </c>
      <c r="F1590" t="s">
        <v>33</v>
      </c>
      <c r="G1590" t="s">
        <v>84</v>
      </c>
      <c r="H1590">
        <v>4</v>
      </c>
      <c r="I1590">
        <v>5.09</v>
      </c>
      <c r="J1590">
        <v>9.99</v>
      </c>
      <c r="K1590" t="s">
        <v>3258</v>
      </c>
      <c r="L1590" t="s">
        <v>3259</v>
      </c>
      <c r="M1590" t="s">
        <v>3296</v>
      </c>
      <c r="N1590" t="s">
        <v>3260</v>
      </c>
    </row>
    <row r="1591" spans="1:14" x14ac:dyDescent="0.25">
      <c r="A1591">
        <v>1590</v>
      </c>
      <c r="B1591" t="s">
        <v>3261</v>
      </c>
      <c r="C1591" t="s">
        <v>3299</v>
      </c>
      <c r="D1591" t="s">
        <v>394</v>
      </c>
      <c r="E1591" t="s">
        <v>394</v>
      </c>
      <c r="F1591" t="s">
        <v>33</v>
      </c>
      <c r="G1591" t="s">
        <v>84</v>
      </c>
      <c r="H1591">
        <v>4</v>
      </c>
      <c r="I1591">
        <v>7.58</v>
      </c>
      <c r="J1591">
        <v>22.89</v>
      </c>
      <c r="K1591" t="s">
        <v>3258</v>
      </c>
      <c r="L1591" t="s">
        <v>3259</v>
      </c>
      <c r="M1591" t="s">
        <v>3298</v>
      </c>
      <c r="N1591" t="s">
        <v>3260</v>
      </c>
    </row>
    <row r="1592" spans="1:14" x14ac:dyDescent="0.25">
      <c r="A1592">
        <v>1591</v>
      </c>
      <c r="B1592" t="s">
        <v>3261</v>
      </c>
      <c r="C1592" t="s">
        <v>3301</v>
      </c>
      <c r="D1592" t="s">
        <v>394</v>
      </c>
      <c r="E1592" t="s">
        <v>394</v>
      </c>
      <c r="F1592" t="s">
        <v>33</v>
      </c>
      <c r="G1592" t="s">
        <v>84</v>
      </c>
      <c r="H1592">
        <v>4</v>
      </c>
      <c r="I1592">
        <v>5.82</v>
      </c>
      <c r="J1592">
        <v>12.66</v>
      </c>
      <c r="K1592" t="s">
        <v>3258</v>
      </c>
      <c r="L1592" t="s">
        <v>3259</v>
      </c>
      <c r="M1592" t="s">
        <v>3300</v>
      </c>
      <c r="N1592" t="s">
        <v>3260</v>
      </c>
    </row>
    <row r="1593" spans="1:14" x14ac:dyDescent="0.25">
      <c r="A1593">
        <v>1592</v>
      </c>
      <c r="B1593" t="s">
        <v>3261</v>
      </c>
      <c r="C1593" t="s">
        <v>3303</v>
      </c>
      <c r="D1593" t="s">
        <v>394</v>
      </c>
      <c r="E1593" t="s">
        <v>394</v>
      </c>
      <c r="F1593" t="s">
        <v>49</v>
      </c>
      <c r="G1593" t="s">
        <v>84</v>
      </c>
      <c r="H1593">
        <v>4</v>
      </c>
      <c r="I1593">
        <v>8.27</v>
      </c>
      <c r="J1593">
        <v>17.989999999999998</v>
      </c>
      <c r="K1593" t="s">
        <v>3258</v>
      </c>
      <c r="L1593" t="s">
        <v>3259</v>
      </c>
      <c r="M1593" t="s">
        <v>3302</v>
      </c>
      <c r="N1593" t="s">
        <v>3260</v>
      </c>
    </row>
    <row r="1594" spans="1:14" x14ac:dyDescent="0.25">
      <c r="A1594">
        <v>1593</v>
      </c>
      <c r="B1594" t="s">
        <v>3261</v>
      </c>
      <c r="C1594" t="s">
        <v>3305</v>
      </c>
      <c r="D1594" t="s">
        <v>394</v>
      </c>
      <c r="E1594" t="s">
        <v>394</v>
      </c>
      <c r="F1594" t="s">
        <v>49</v>
      </c>
      <c r="G1594" t="s">
        <v>84</v>
      </c>
      <c r="H1594">
        <v>4</v>
      </c>
      <c r="I1594">
        <v>6.39</v>
      </c>
      <c r="J1594">
        <v>13.89</v>
      </c>
      <c r="K1594" t="s">
        <v>3258</v>
      </c>
      <c r="L1594" t="s">
        <v>3259</v>
      </c>
      <c r="M1594" t="s">
        <v>3304</v>
      </c>
      <c r="N1594" t="s">
        <v>3260</v>
      </c>
    </row>
    <row r="1595" spans="1:14" x14ac:dyDescent="0.25">
      <c r="A1595">
        <v>1594</v>
      </c>
      <c r="B1595" t="s">
        <v>3261</v>
      </c>
      <c r="C1595" t="s">
        <v>3307</v>
      </c>
      <c r="D1595" t="s">
        <v>394</v>
      </c>
      <c r="E1595" t="s">
        <v>394</v>
      </c>
      <c r="F1595" t="s">
        <v>49</v>
      </c>
      <c r="G1595" t="s">
        <v>84</v>
      </c>
      <c r="H1595">
        <v>4</v>
      </c>
      <c r="I1595">
        <v>5.09</v>
      </c>
      <c r="J1595">
        <v>9.99</v>
      </c>
      <c r="K1595" t="s">
        <v>3258</v>
      </c>
      <c r="L1595" t="s">
        <v>3259</v>
      </c>
      <c r="M1595" t="s">
        <v>3306</v>
      </c>
      <c r="N1595" t="s">
        <v>3260</v>
      </c>
    </row>
    <row r="1596" spans="1:14" x14ac:dyDescent="0.25">
      <c r="A1596">
        <v>1595</v>
      </c>
      <c r="B1596" t="s">
        <v>3261</v>
      </c>
      <c r="C1596" t="s">
        <v>3309</v>
      </c>
      <c r="D1596" t="s">
        <v>394</v>
      </c>
      <c r="E1596" t="s">
        <v>394</v>
      </c>
      <c r="F1596" t="s">
        <v>49</v>
      </c>
      <c r="G1596" t="s">
        <v>84</v>
      </c>
      <c r="H1596">
        <v>4</v>
      </c>
      <c r="I1596">
        <v>7.58</v>
      </c>
      <c r="J1596">
        <v>22.89</v>
      </c>
      <c r="K1596" t="s">
        <v>3258</v>
      </c>
      <c r="L1596" t="s">
        <v>3259</v>
      </c>
      <c r="M1596" t="s">
        <v>3308</v>
      </c>
      <c r="N1596" t="s">
        <v>3260</v>
      </c>
    </row>
    <row r="1597" spans="1:14" x14ac:dyDescent="0.25">
      <c r="A1597">
        <v>1596</v>
      </c>
      <c r="B1597" t="s">
        <v>3261</v>
      </c>
      <c r="C1597" t="s">
        <v>3311</v>
      </c>
      <c r="D1597" t="s">
        <v>394</v>
      </c>
      <c r="E1597" t="s">
        <v>394</v>
      </c>
      <c r="F1597" t="s">
        <v>49</v>
      </c>
      <c r="G1597" t="s">
        <v>84</v>
      </c>
      <c r="H1597">
        <v>4</v>
      </c>
      <c r="I1597">
        <v>5.82</v>
      </c>
      <c r="J1597">
        <v>12.66</v>
      </c>
      <c r="K1597" t="s">
        <v>3258</v>
      </c>
      <c r="L1597" t="s">
        <v>3259</v>
      </c>
      <c r="M1597" t="s">
        <v>3310</v>
      </c>
      <c r="N1597" t="s">
        <v>3260</v>
      </c>
    </row>
    <row r="1598" spans="1:14" x14ac:dyDescent="0.25">
      <c r="A1598">
        <v>1597</v>
      </c>
      <c r="B1598" t="s">
        <v>3261</v>
      </c>
      <c r="C1598" t="s">
        <v>3313</v>
      </c>
      <c r="D1598" t="s">
        <v>394</v>
      </c>
      <c r="E1598" t="s">
        <v>394</v>
      </c>
      <c r="F1598" t="s">
        <v>52</v>
      </c>
      <c r="G1598" t="s">
        <v>84</v>
      </c>
      <c r="H1598">
        <v>4</v>
      </c>
      <c r="I1598">
        <v>26.62</v>
      </c>
      <c r="J1598">
        <v>57.88</v>
      </c>
      <c r="K1598" t="s">
        <v>3258</v>
      </c>
      <c r="L1598" t="s">
        <v>3259</v>
      </c>
      <c r="M1598" t="s">
        <v>3312</v>
      </c>
      <c r="N1598" t="s">
        <v>3260</v>
      </c>
    </row>
    <row r="1599" spans="1:14" x14ac:dyDescent="0.25">
      <c r="A1599">
        <v>1598</v>
      </c>
      <c r="B1599" t="s">
        <v>3261</v>
      </c>
      <c r="C1599" t="s">
        <v>3315</v>
      </c>
      <c r="D1599" t="s">
        <v>394</v>
      </c>
      <c r="E1599" t="s">
        <v>394</v>
      </c>
      <c r="F1599" t="s">
        <v>1430</v>
      </c>
      <c r="G1599" t="s">
        <v>84</v>
      </c>
      <c r="H1599">
        <v>4</v>
      </c>
      <c r="I1599">
        <v>26.62</v>
      </c>
      <c r="J1599">
        <v>57.88</v>
      </c>
      <c r="K1599" t="s">
        <v>3258</v>
      </c>
      <c r="L1599" t="s">
        <v>3259</v>
      </c>
      <c r="M1599" t="s">
        <v>3314</v>
      </c>
      <c r="N1599" t="s">
        <v>3260</v>
      </c>
    </row>
    <row r="1600" spans="1:14" x14ac:dyDescent="0.25">
      <c r="A1600">
        <v>1599</v>
      </c>
      <c r="B1600" t="s">
        <v>3261</v>
      </c>
      <c r="C1600" t="s">
        <v>3317</v>
      </c>
      <c r="D1600" t="s">
        <v>394</v>
      </c>
      <c r="E1600" t="s">
        <v>394</v>
      </c>
      <c r="F1600" t="s">
        <v>41</v>
      </c>
      <c r="G1600" t="s">
        <v>84</v>
      </c>
      <c r="H1600">
        <v>4</v>
      </c>
      <c r="I1600">
        <v>26.62</v>
      </c>
      <c r="J1600">
        <v>57.88</v>
      </c>
      <c r="K1600" t="s">
        <v>3258</v>
      </c>
      <c r="L1600" t="s">
        <v>3259</v>
      </c>
      <c r="M1600" t="s">
        <v>3316</v>
      </c>
      <c r="N1600" t="s">
        <v>3260</v>
      </c>
    </row>
    <row r="1601" spans="1:14" x14ac:dyDescent="0.25">
      <c r="A1601">
        <v>1600</v>
      </c>
      <c r="B1601" t="s">
        <v>3261</v>
      </c>
      <c r="C1601" t="s">
        <v>3319</v>
      </c>
      <c r="D1601" t="s">
        <v>394</v>
      </c>
      <c r="E1601" t="s">
        <v>394</v>
      </c>
      <c r="F1601" t="s">
        <v>33</v>
      </c>
      <c r="G1601" t="s">
        <v>84</v>
      </c>
      <c r="H1601">
        <v>1.9</v>
      </c>
      <c r="I1601">
        <v>26.62</v>
      </c>
      <c r="J1601">
        <v>57.88</v>
      </c>
      <c r="K1601" t="s">
        <v>3258</v>
      </c>
      <c r="L1601" t="s">
        <v>3259</v>
      </c>
      <c r="M1601" t="s">
        <v>3318</v>
      </c>
      <c r="N1601" t="s">
        <v>3260</v>
      </c>
    </row>
    <row r="1602" spans="1:14" x14ac:dyDescent="0.25">
      <c r="A1602">
        <v>1601</v>
      </c>
      <c r="B1602" t="s">
        <v>3261</v>
      </c>
      <c r="C1602" t="s">
        <v>3321</v>
      </c>
      <c r="D1602" t="s">
        <v>394</v>
      </c>
      <c r="E1602" t="s">
        <v>394</v>
      </c>
      <c r="F1602" t="s">
        <v>52</v>
      </c>
      <c r="G1602" t="s">
        <v>84</v>
      </c>
      <c r="H1602">
        <v>1.2</v>
      </c>
      <c r="I1602">
        <v>73.569999999999993</v>
      </c>
      <c r="J1602">
        <v>159.99</v>
      </c>
      <c r="K1602" t="s">
        <v>3258</v>
      </c>
      <c r="L1602" t="s">
        <v>3259</v>
      </c>
      <c r="M1602" t="s">
        <v>3320</v>
      </c>
      <c r="N1602" t="s">
        <v>3260</v>
      </c>
    </row>
    <row r="1603" spans="1:14" x14ac:dyDescent="0.25">
      <c r="A1603">
        <v>1602</v>
      </c>
      <c r="B1603" t="s">
        <v>3261</v>
      </c>
      <c r="C1603" t="s">
        <v>3323</v>
      </c>
      <c r="D1603" t="s">
        <v>394</v>
      </c>
      <c r="E1603" t="s">
        <v>394</v>
      </c>
      <c r="F1603" t="s">
        <v>52</v>
      </c>
      <c r="G1603" t="s">
        <v>84</v>
      </c>
      <c r="H1603">
        <v>1.6</v>
      </c>
      <c r="I1603">
        <v>82.77</v>
      </c>
      <c r="J1603">
        <v>179.99</v>
      </c>
      <c r="K1603" t="s">
        <v>3258</v>
      </c>
      <c r="L1603" t="s">
        <v>3259</v>
      </c>
      <c r="M1603" t="s">
        <v>3322</v>
      </c>
      <c r="N1603" t="s">
        <v>3260</v>
      </c>
    </row>
    <row r="1604" spans="1:14" x14ac:dyDescent="0.25">
      <c r="A1604">
        <v>1603</v>
      </c>
      <c r="B1604" t="s">
        <v>3261</v>
      </c>
      <c r="C1604" t="s">
        <v>3325</v>
      </c>
      <c r="D1604" t="s">
        <v>394</v>
      </c>
      <c r="E1604" t="s">
        <v>394</v>
      </c>
      <c r="F1604" t="s">
        <v>52</v>
      </c>
      <c r="G1604" t="s">
        <v>84</v>
      </c>
      <c r="H1604">
        <v>1</v>
      </c>
      <c r="I1604">
        <v>56.08</v>
      </c>
      <c r="J1604">
        <v>109.99</v>
      </c>
      <c r="K1604" t="s">
        <v>3258</v>
      </c>
      <c r="L1604" t="s">
        <v>3259</v>
      </c>
      <c r="M1604" t="s">
        <v>3324</v>
      </c>
      <c r="N1604" t="s">
        <v>3260</v>
      </c>
    </row>
    <row r="1605" spans="1:14" x14ac:dyDescent="0.25">
      <c r="A1605">
        <v>1604</v>
      </c>
      <c r="B1605" t="s">
        <v>3261</v>
      </c>
      <c r="C1605" t="s">
        <v>3327</v>
      </c>
      <c r="D1605" t="s">
        <v>394</v>
      </c>
      <c r="E1605" t="s">
        <v>394</v>
      </c>
      <c r="F1605" t="s">
        <v>52</v>
      </c>
      <c r="G1605" t="s">
        <v>84</v>
      </c>
      <c r="H1605">
        <v>2</v>
      </c>
      <c r="I1605">
        <v>86.14</v>
      </c>
      <c r="J1605">
        <v>259.99</v>
      </c>
      <c r="K1605" t="s">
        <v>3258</v>
      </c>
      <c r="L1605" t="s">
        <v>3259</v>
      </c>
      <c r="M1605" t="s">
        <v>3326</v>
      </c>
      <c r="N1605" t="s">
        <v>3260</v>
      </c>
    </row>
    <row r="1606" spans="1:14" x14ac:dyDescent="0.25">
      <c r="A1606">
        <v>1605</v>
      </c>
      <c r="B1606" t="s">
        <v>3261</v>
      </c>
      <c r="C1606" t="s">
        <v>3329</v>
      </c>
      <c r="D1606" t="s">
        <v>394</v>
      </c>
      <c r="E1606" t="s">
        <v>394</v>
      </c>
      <c r="F1606" t="s">
        <v>52</v>
      </c>
      <c r="G1606" t="s">
        <v>84</v>
      </c>
      <c r="H1606">
        <v>3</v>
      </c>
      <c r="I1606">
        <v>96.08</v>
      </c>
      <c r="J1606">
        <v>289.99</v>
      </c>
      <c r="K1606" t="s">
        <v>3258</v>
      </c>
      <c r="L1606" t="s">
        <v>3259</v>
      </c>
      <c r="M1606" t="s">
        <v>3328</v>
      </c>
      <c r="N1606" t="s">
        <v>3260</v>
      </c>
    </row>
    <row r="1607" spans="1:14" x14ac:dyDescent="0.25">
      <c r="A1607">
        <v>1606</v>
      </c>
      <c r="B1607" t="s">
        <v>3261</v>
      </c>
      <c r="C1607" t="s">
        <v>3331</v>
      </c>
      <c r="D1607" t="s">
        <v>394</v>
      </c>
      <c r="E1607" t="s">
        <v>394</v>
      </c>
      <c r="F1607" t="s">
        <v>33</v>
      </c>
      <c r="G1607" t="s">
        <v>84</v>
      </c>
      <c r="H1607">
        <v>4</v>
      </c>
      <c r="I1607">
        <v>73.569999999999993</v>
      </c>
      <c r="J1607">
        <v>159.99</v>
      </c>
      <c r="K1607" t="s">
        <v>3258</v>
      </c>
      <c r="L1607" t="s">
        <v>3259</v>
      </c>
      <c r="M1607" t="s">
        <v>3330</v>
      </c>
      <c r="N1607" t="s">
        <v>3260</v>
      </c>
    </row>
    <row r="1608" spans="1:14" x14ac:dyDescent="0.25">
      <c r="A1608">
        <v>1607</v>
      </c>
      <c r="B1608" t="s">
        <v>3261</v>
      </c>
      <c r="C1608" t="s">
        <v>3333</v>
      </c>
      <c r="D1608" t="s">
        <v>394</v>
      </c>
      <c r="E1608" t="s">
        <v>394</v>
      </c>
      <c r="F1608" t="s">
        <v>33</v>
      </c>
      <c r="G1608" t="s">
        <v>84</v>
      </c>
      <c r="H1608">
        <v>5</v>
      </c>
      <c r="I1608">
        <v>82.77</v>
      </c>
      <c r="J1608">
        <v>179.99</v>
      </c>
      <c r="K1608" t="s">
        <v>3258</v>
      </c>
      <c r="L1608" t="s">
        <v>3259</v>
      </c>
      <c r="M1608" t="s">
        <v>3332</v>
      </c>
      <c r="N1608" t="s">
        <v>3260</v>
      </c>
    </row>
    <row r="1609" spans="1:14" x14ac:dyDescent="0.25">
      <c r="A1609">
        <v>1608</v>
      </c>
      <c r="B1609" t="s">
        <v>3261</v>
      </c>
      <c r="C1609" t="s">
        <v>3335</v>
      </c>
      <c r="D1609" t="s">
        <v>394</v>
      </c>
      <c r="E1609" t="s">
        <v>394</v>
      </c>
      <c r="F1609" t="s">
        <v>33</v>
      </c>
      <c r="G1609" t="s">
        <v>84</v>
      </c>
      <c r="H1609">
        <v>6</v>
      </c>
      <c r="I1609">
        <v>56.08</v>
      </c>
      <c r="J1609">
        <v>109.99</v>
      </c>
      <c r="K1609" t="s">
        <v>3258</v>
      </c>
      <c r="L1609" t="s">
        <v>3259</v>
      </c>
      <c r="M1609" t="s">
        <v>3334</v>
      </c>
      <c r="N1609" t="s">
        <v>3260</v>
      </c>
    </row>
    <row r="1610" spans="1:14" x14ac:dyDescent="0.25">
      <c r="A1610">
        <v>1609</v>
      </c>
      <c r="B1610" t="s">
        <v>3261</v>
      </c>
      <c r="C1610" t="s">
        <v>3337</v>
      </c>
      <c r="D1610" t="s">
        <v>394</v>
      </c>
      <c r="E1610" t="s">
        <v>394</v>
      </c>
      <c r="F1610" t="s">
        <v>33</v>
      </c>
      <c r="G1610" t="s">
        <v>84</v>
      </c>
      <c r="H1610">
        <v>7</v>
      </c>
      <c r="I1610">
        <v>86.14</v>
      </c>
      <c r="J1610">
        <v>259.99</v>
      </c>
      <c r="K1610" t="s">
        <v>3258</v>
      </c>
      <c r="L1610" t="s">
        <v>3259</v>
      </c>
      <c r="M1610" t="s">
        <v>3336</v>
      </c>
      <c r="N1610" t="s">
        <v>3260</v>
      </c>
    </row>
    <row r="1611" spans="1:14" x14ac:dyDescent="0.25">
      <c r="A1611">
        <v>1610</v>
      </c>
      <c r="B1611" t="s">
        <v>3261</v>
      </c>
      <c r="C1611" t="s">
        <v>3339</v>
      </c>
      <c r="D1611" t="s">
        <v>394</v>
      </c>
      <c r="E1611" t="s">
        <v>394</v>
      </c>
      <c r="F1611" t="s">
        <v>33</v>
      </c>
      <c r="G1611" t="s">
        <v>84</v>
      </c>
      <c r="H1611">
        <v>8</v>
      </c>
      <c r="I1611">
        <v>96.08</v>
      </c>
      <c r="J1611">
        <v>289.99</v>
      </c>
      <c r="K1611" t="s">
        <v>3258</v>
      </c>
      <c r="L1611" t="s">
        <v>3259</v>
      </c>
      <c r="M1611" t="s">
        <v>3338</v>
      </c>
      <c r="N1611" t="s">
        <v>3260</v>
      </c>
    </row>
    <row r="1612" spans="1:14" x14ac:dyDescent="0.25">
      <c r="A1612">
        <v>1611</v>
      </c>
      <c r="B1612" t="s">
        <v>3261</v>
      </c>
      <c r="C1612" t="s">
        <v>3341</v>
      </c>
      <c r="D1612" t="s">
        <v>394</v>
      </c>
      <c r="E1612" t="s">
        <v>394</v>
      </c>
      <c r="F1612" t="s">
        <v>44</v>
      </c>
      <c r="G1612" t="s">
        <v>84</v>
      </c>
      <c r="H1612">
        <v>9</v>
      </c>
      <c r="I1612">
        <v>73.569999999999993</v>
      </c>
      <c r="J1612">
        <v>159.99</v>
      </c>
      <c r="K1612" t="s">
        <v>3258</v>
      </c>
      <c r="L1612" t="s">
        <v>3259</v>
      </c>
      <c r="M1612" t="s">
        <v>3340</v>
      </c>
      <c r="N1612" t="s">
        <v>3260</v>
      </c>
    </row>
    <row r="1613" spans="1:14" x14ac:dyDescent="0.25">
      <c r="A1613">
        <v>1612</v>
      </c>
      <c r="B1613" t="s">
        <v>3261</v>
      </c>
      <c r="C1613" t="s">
        <v>3343</v>
      </c>
      <c r="D1613" t="s">
        <v>394</v>
      </c>
      <c r="E1613" t="s">
        <v>394</v>
      </c>
      <c r="F1613" t="s">
        <v>44</v>
      </c>
      <c r="G1613" t="s">
        <v>84</v>
      </c>
      <c r="H1613">
        <v>10</v>
      </c>
      <c r="I1613">
        <v>82.77</v>
      </c>
      <c r="J1613">
        <v>179.99</v>
      </c>
      <c r="K1613" t="s">
        <v>3258</v>
      </c>
      <c r="L1613" t="s">
        <v>3259</v>
      </c>
      <c r="M1613" t="s">
        <v>3342</v>
      </c>
      <c r="N1613" t="s">
        <v>3260</v>
      </c>
    </row>
    <row r="1614" spans="1:14" x14ac:dyDescent="0.25">
      <c r="A1614">
        <v>1613</v>
      </c>
      <c r="B1614" t="s">
        <v>3261</v>
      </c>
      <c r="C1614" t="s">
        <v>3345</v>
      </c>
      <c r="D1614" t="s">
        <v>394</v>
      </c>
      <c r="E1614" t="s">
        <v>394</v>
      </c>
      <c r="F1614" t="s">
        <v>44</v>
      </c>
      <c r="G1614" t="s">
        <v>84</v>
      </c>
      <c r="H1614">
        <v>11</v>
      </c>
      <c r="I1614">
        <v>56.08</v>
      </c>
      <c r="J1614">
        <v>109.99</v>
      </c>
      <c r="K1614" t="s">
        <v>3258</v>
      </c>
      <c r="L1614" t="s">
        <v>3259</v>
      </c>
      <c r="M1614" t="s">
        <v>3344</v>
      </c>
      <c r="N1614" t="s">
        <v>3260</v>
      </c>
    </row>
    <row r="1615" spans="1:14" x14ac:dyDescent="0.25">
      <c r="A1615">
        <v>1614</v>
      </c>
      <c r="B1615" t="s">
        <v>3261</v>
      </c>
      <c r="C1615" t="s">
        <v>3347</v>
      </c>
      <c r="D1615" t="s">
        <v>394</v>
      </c>
      <c r="E1615" t="s">
        <v>394</v>
      </c>
      <c r="F1615" t="s">
        <v>44</v>
      </c>
      <c r="G1615" t="s">
        <v>84</v>
      </c>
      <c r="H1615">
        <v>12</v>
      </c>
      <c r="I1615">
        <v>86.14</v>
      </c>
      <c r="J1615">
        <v>259.99</v>
      </c>
      <c r="K1615" t="s">
        <v>3258</v>
      </c>
      <c r="L1615" t="s">
        <v>3259</v>
      </c>
      <c r="M1615" t="s">
        <v>3346</v>
      </c>
      <c r="N1615" t="s">
        <v>3260</v>
      </c>
    </row>
    <row r="1616" spans="1:14" x14ac:dyDescent="0.25">
      <c r="A1616">
        <v>1615</v>
      </c>
      <c r="B1616" t="s">
        <v>3261</v>
      </c>
      <c r="C1616" t="s">
        <v>3349</v>
      </c>
      <c r="D1616" t="s">
        <v>394</v>
      </c>
      <c r="E1616" t="s">
        <v>394</v>
      </c>
      <c r="F1616" t="s">
        <v>44</v>
      </c>
      <c r="G1616" t="s">
        <v>84</v>
      </c>
      <c r="H1616">
        <v>13</v>
      </c>
      <c r="I1616">
        <v>96.08</v>
      </c>
      <c r="J1616">
        <v>289.99</v>
      </c>
      <c r="K1616" t="s">
        <v>3258</v>
      </c>
      <c r="L1616" t="s">
        <v>3259</v>
      </c>
      <c r="M1616" t="s">
        <v>3348</v>
      </c>
      <c r="N1616" t="s">
        <v>3260</v>
      </c>
    </row>
    <row r="1617" spans="1:14" x14ac:dyDescent="0.25">
      <c r="A1617">
        <v>1616</v>
      </c>
      <c r="B1617" t="s">
        <v>3261</v>
      </c>
      <c r="C1617" t="s">
        <v>3351</v>
      </c>
      <c r="D1617" t="s">
        <v>31</v>
      </c>
      <c r="E1617" t="s">
        <v>32</v>
      </c>
      <c r="F1617" t="s">
        <v>52</v>
      </c>
      <c r="G1617" t="s">
        <v>84</v>
      </c>
      <c r="H1617">
        <v>14</v>
      </c>
      <c r="I1617">
        <v>26.21</v>
      </c>
      <c r="J1617">
        <v>56.99</v>
      </c>
      <c r="K1617" t="s">
        <v>3258</v>
      </c>
      <c r="L1617" t="s">
        <v>3259</v>
      </c>
      <c r="M1617" t="s">
        <v>3350</v>
      </c>
      <c r="N1617" t="s">
        <v>3260</v>
      </c>
    </row>
    <row r="1618" spans="1:14" x14ac:dyDescent="0.25">
      <c r="A1618">
        <v>1617</v>
      </c>
      <c r="B1618" t="s">
        <v>3261</v>
      </c>
      <c r="C1618" t="s">
        <v>3353</v>
      </c>
      <c r="D1618" t="s">
        <v>31</v>
      </c>
      <c r="E1618" t="s">
        <v>32</v>
      </c>
      <c r="F1618" t="s">
        <v>33</v>
      </c>
      <c r="G1618" t="s">
        <v>84</v>
      </c>
      <c r="H1618">
        <v>15</v>
      </c>
      <c r="I1618">
        <v>26.67</v>
      </c>
      <c r="J1618">
        <v>57.99</v>
      </c>
      <c r="K1618" t="s">
        <v>3258</v>
      </c>
      <c r="L1618" t="s">
        <v>3259</v>
      </c>
      <c r="M1618" t="s">
        <v>3352</v>
      </c>
      <c r="N1618" t="s">
        <v>3260</v>
      </c>
    </row>
    <row r="1619" spans="1:14" x14ac:dyDescent="0.25">
      <c r="A1619">
        <v>1618</v>
      </c>
      <c r="B1619" t="s">
        <v>3261</v>
      </c>
      <c r="C1619" t="s">
        <v>3355</v>
      </c>
      <c r="D1619" t="s">
        <v>31</v>
      </c>
      <c r="E1619" t="s">
        <v>32</v>
      </c>
      <c r="F1619" t="s">
        <v>44</v>
      </c>
      <c r="G1619" t="s">
        <v>84</v>
      </c>
      <c r="H1619">
        <v>16</v>
      </c>
      <c r="I1619">
        <v>27.13</v>
      </c>
      <c r="J1619">
        <v>58.99</v>
      </c>
      <c r="K1619" t="s">
        <v>3258</v>
      </c>
      <c r="L1619" t="s">
        <v>3259</v>
      </c>
      <c r="M1619" t="s">
        <v>3354</v>
      </c>
      <c r="N1619" t="s">
        <v>3260</v>
      </c>
    </row>
    <row r="1620" spans="1:14" x14ac:dyDescent="0.25">
      <c r="A1620">
        <v>1619</v>
      </c>
      <c r="B1620" t="s">
        <v>3261</v>
      </c>
      <c r="C1620" t="s">
        <v>3357</v>
      </c>
      <c r="D1620" t="s">
        <v>31</v>
      </c>
      <c r="E1620" t="s">
        <v>32</v>
      </c>
      <c r="F1620" t="s">
        <v>1430</v>
      </c>
      <c r="G1620" t="s">
        <v>84</v>
      </c>
      <c r="H1620">
        <v>17</v>
      </c>
      <c r="I1620">
        <v>27.59</v>
      </c>
      <c r="J1620">
        <v>59.99</v>
      </c>
      <c r="K1620" t="s">
        <v>3258</v>
      </c>
      <c r="L1620" t="s">
        <v>3259</v>
      </c>
      <c r="M1620" t="s">
        <v>3356</v>
      </c>
      <c r="N1620" t="s">
        <v>3260</v>
      </c>
    </row>
    <row r="1621" spans="1:14" x14ac:dyDescent="0.25">
      <c r="A1621">
        <v>1620</v>
      </c>
      <c r="B1621" t="s">
        <v>3261</v>
      </c>
      <c r="C1621" t="s">
        <v>3359</v>
      </c>
      <c r="D1621" t="s">
        <v>31</v>
      </c>
      <c r="E1621" t="s">
        <v>32</v>
      </c>
      <c r="F1621" t="s">
        <v>1767</v>
      </c>
      <c r="G1621" t="s">
        <v>84</v>
      </c>
      <c r="H1621">
        <v>18</v>
      </c>
      <c r="I1621">
        <v>28.05</v>
      </c>
      <c r="J1621">
        <v>60.99</v>
      </c>
      <c r="K1621" t="s">
        <v>3258</v>
      </c>
      <c r="L1621" t="s">
        <v>3259</v>
      </c>
      <c r="M1621" t="s">
        <v>3358</v>
      </c>
      <c r="N1621" t="s">
        <v>3260</v>
      </c>
    </row>
    <row r="1622" spans="1:14" x14ac:dyDescent="0.25">
      <c r="A1622">
        <v>1621</v>
      </c>
      <c r="B1622" t="s">
        <v>3261</v>
      </c>
      <c r="C1622" t="s">
        <v>3361</v>
      </c>
      <c r="D1622" t="s">
        <v>31</v>
      </c>
      <c r="E1622" t="s">
        <v>32</v>
      </c>
      <c r="F1622" t="s">
        <v>89</v>
      </c>
      <c r="G1622" t="s">
        <v>84</v>
      </c>
      <c r="H1622">
        <v>19</v>
      </c>
      <c r="I1622">
        <v>6.62</v>
      </c>
      <c r="J1622">
        <v>12.99</v>
      </c>
      <c r="K1622" t="s">
        <v>3258</v>
      </c>
      <c r="L1622" t="s">
        <v>3259</v>
      </c>
      <c r="M1622" t="s">
        <v>3360</v>
      </c>
      <c r="N1622" t="s">
        <v>3260</v>
      </c>
    </row>
    <row r="1623" spans="1:14" x14ac:dyDescent="0.25">
      <c r="A1623">
        <v>1622</v>
      </c>
      <c r="B1623" t="s">
        <v>3261</v>
      </c>
      <c r="C1623" t="s">
        <v>3363</v>
      </c>
      <c r="D1623" t="s">
        <v>31</v>
      </c>
      <c r="E1623" t="s">
        <v>32</v>
      </c>
      <c r="F1623" t="s">
        <v>52</v>
      </c>
      <c r="G1623" t="s">
        <v>84</v>
      </c>
      <c r="H1623">
        <v>20</v>
      </c>
      <c r="I1623">
        <v>72.56</v>
      </c>
      <c r="J1623">
        <v>219</v>
      </c>
      <c r="K1623" t="s">
        <v>3258</v>
      </c>
      <c r="L1623" t="s">
        <v>3259</v>
      </c>
      <c r="M1623" t="s">
        <v>3362</v>
      </c>
      <c r="N1623" t="s">
        <v>3260</v>
      </c>
    </row>
    <row r="1624" spans="1:14" x14ac:dyDescent="0.25">
      <c r="A1624">
        <v>1623</v>
      </c>
      <c r="B1624" t="s">
        <v>3261</v>
      </c>
      <c r="C1624" t="s">
        <v>3365</v>
      </c>
      <c r="D1624" t="s">
        <v>31</v>
      </c>
      <c r="E1624" t="s">
        <v>32</v>
      </c>
      <c r="F1624" t="s">
        <v>33</v>
      </c>
      <c r="G1624" t="s">
        <v>84</v>
      </c>
      <c r="H1624">
        <v>21</v>
      </c>
      <c r="I1624">
        <v>72.56</v>
      </c>
      <c r="J1624">
        <v>219</v>
      </c>
      <c r="K1624" t="s">
        <v>3258</v>
      </c>
      <c r="L1624" t="s">
        <v>3259</v>
      </c>
      <c r="M1624" t="s">
        <v>3364</v>
      </c>
      <c r="N1624" t="s">
        <v>3260</v>
      </c>
    </row>
    <row r="1625" spans="1:14" x14ac:dyDescent="0.25">
      <c r="A1625">
        <v>1624</v>
      </c>
      <c r="B1625" t="s">
        <v>3261</v>
      </c>
      <c r="C1625" t="s">
        <v>3367</v>
      </c>
      <c r="D1625" t="s">
        <v>31</v>
      </c>
      <c r="E1625" t="s">
        <v>32</v>
      </c>
      <c r="F1625" t="s">
        <v>44</v>
      </c>
      <c r="G1625" t="s">
        <v>84</v>
      </c>
      <c r="H1625">
        <v>22</v>
      </c>
      <c r="I1625">
        <v>72.56</v>
      </c>
      <c r="J1625">
        <v>219</v>
      </c>
      <c r="K1625" t="s">
        <v>3258</v>
      </c>
      <c r="L1625" t="s">
        <v>3259</v>
      </c>
      <c r="M1625" t="s">
        <v>3366</v>
      </c>
      <c r="N1625" t="s">
        <v>3260</v>
      </c>
    </row>
    <row r="1626" spans="1:14" x14ac:dyDescent="0.25">
      <c r="A1626">
        <v>1625</v>
      </c>
      <c r="B1626" t="s">
        <v>3261</v>
      </c>
      <c r="C1626" t="s">
        <v>3369</v>
      </c>
      <c r="D1626" t="s">
        <v>31</v>
      </c>
      <c r="E1626" t="s">
        <v>32</v>
      </c>
      <c r="F1626" t="s">
        <v>1430</v>
      </c>
      <c r="G1626" t="s">
        <v>84</v>
      </c>
      <c r="H1626">
        <v>23</v>
      </c>
      <c r="I1626">
        <v>72.56</v>
      </c>
      <c r="J1626">
        <v>219</v>
      </c>
      <c r="K1626" t="s">
        <v>3258</v>
      </c>
      <c r="L1626" t="s">
        <v>3259</v>
      </c>
      <c r="M1626" t="s">
        <v>3368</v>
      </c>
      <c r="N1626" t="s">
        <v>3260</v>
      </c>
    </row>
    <row r="1627" spans="1:14" x14ac:dyDescent="0.25">
      <c r="A1627">
        <v>1626</v>
      </c>
      <c r="B1627" t="s">
        <v>3261</v>
      </c>
      <c r="C1627" t="s">
        <v>3371</v>
      </c>
      <c r="D1627" t="s">
        <v>31</v>
      </c>
      <c r="E1627" t="s">
        <v>32</v>
      </c>
      <c r="F1627" t="s">
        <v>1767</v>
      </c>
      <c r="G1627" t="s">
        <v>84</v>
      </c>
      <c r="H1627">
        <v>24</v>
      </c>
      <c r="I1627">
        <v>72.56</v>
      </c>
      <c r="J1627">
        <v>219</v>
      </c>
      <c r="K1627" t="s">
        <v>3258</v>
      </c>
      <c r="L1627" t="s">
        <v>3259</v>
      </c>
      <c r="M1627" t="s">
        <v>3370</v>
      </c>
      <c r="N1627" t="s">
        <v>3260</v>
      </c>
    </row>
    <row r="1628" spans="1:14" x14ac:dyDescent="0.25">
      <c r="A1628">
        <v>1627</v>
      </c>
      <c r="B1628" t="s">
        <v>3261</v>
      </c>
      <c r="C1628" t="s">
        <v>3373</v>
      </c>
      <c r="D1628" t="s">
        <v>31</v>
      </c>
      <c r="E1628" t="s">
        <v>32</v>
      </c>
      <c r="F1628" t="s">
        <v>52</v>
      </c>
      <c r="G1628" t="s">
        <v>84</v>
      </c>
      <c r="H1628">
        <v>25</v>
      </c>
      <c r="I1628">
        <v>8.27</v>
      </c>
      <c r="J1628">
        <v>17.989999999999998</v>
      </c>
      <c r="K1628" t="s">
        <v>3258</v>
      </c>
      <c r="L1628" t="s">
        <v>3259</v>
      </c>
      <c r="M1628" t="s">
        <v>3372</v>
      </c>
      <c r="N1628" t="s">
        <v>3260</v>
      </c>
    </row>
    <row r="1629" spans="1:14" x14ac:dyDescent="0.25">
      <c r="A1629">
        <v>1628</v>
      </c>
      <c r="B1629" t="s">
        <v>3261</v>
      </c>
      <c r="C1629" t="s">
        <v>3375</v>
      </c>
      <c r="D1629" t="s">
        <v>31</v>
      </c>
      <c r="E1629" t="s">
        <v>32</v>
      </c>
      <c r="F1629" t="s">
        <v>52</v>
      </c>
      <c r="G1629" t="s">
        <v>84</v>
      </c>
      <c r="H1629">
        <v>26</v>
      </c>
      <c r="I1629">
        <v>6.39</v>
      </c>
      <c r="J1629">
        <v>13.89</v>
      </c>
      <c r="K1629" t="s">
        <v>3258</v>
      </c>
      <c r="L1629" t="s">
        <v>3259</v>
      </c>
      <c r="M1629" t="s">
        <v>3374</v>
      </c>
      <c r="N1629" t="s">
        <v>3260</v>
      </c>
    </row>
    <row r="1630" spans="1:14" x14ac:dyDescent="0.25">
      <c r="A1630">
        <v>1629</v>
      </c>
      <c r="B1630" t="s">
        <v>3261</v>
      </c>
      <c r="C1630" t="s">
        <v>3377</v>
      </c>
      <c r="D1630" t="s">
        <v>31</v>
      </c>
      <c r="E1630" t="s">
        <v>32</v>
      </c>
      <c r="F1630" t="s">
        <v>52</v>
      </c>
      <c r="G1630" t="s">
        <v>84</v>
      </c>
      <c r="H1630">
        <v>27</v>
      </c>
      <c r="I1630">
        <v>5.09</v>
      </c>
      <c r="J1630">
        <v>9.99</v>
      </c>
      <c r="K1630" t="s">
        <v>3258</v>
      </c>
      <c r="L1630" t="s">
        <v>3259</v>
      </c>
      <c r="M1630" t="s">
        <v>3376</v>
      </c>
      <c r="N1630" t="s">
        <v>3260</v>
      </c>
    </row>
    <row r="1631" spans="1:14" x14ac:dyDescent="0.25">
      <c r="A1631">
        <v>1630</v>
      </c>
      <c r="B1631" t="s">
        <v>3261</v>
      </c>
      <c r="C1631" t="s">
        <v>3379</v>
      </c>
      <c r="D1631" t="s">
        <v>31</v>
      </c>
      <c r="E1631" t="s">
        <v>32</v>
      </c>
      <c r="F1631" t="s">
        <v>52</v>
      </c>
      <c r="G1631" t="s">
        <v>84</v>
      </c>
      <c r="H1631">
        <v>28</v>
      </c>
      <c r="I1631">
        <v>7.58</v>
      </c>
      <c r="J1631">
        <v>22.89</v>
      </c>
      <c r="K1631" t="s">
        <v>3258</v>
      </c>
      <c r="L1631" t="s">
        <v>3259</v>
      </c>
      <c r="M1631" t="s">
        <v>3378</v>
      </c>
      <c r="N1631" t="s">
        <v>3260</v>
      </c>
    </row>
    <row r="1632" spans="1:14" x14ac:dyDescent="0.25">
      <c r="A1632">
        <v>1631</v>
      </c>
      <c r="B1632" t="s">
        <v>3261</v>
      </c>
      <c r="C1632" t="s">
        <v>3381</v>
      </c>
      <c r="D1632" t="s">
        <v>31</v>
      </c>
      <c r="E1632" t="s">
        <v>32</v>
      </c>
      <c r="F1632" t="s">
        <v>52</v>
      </c>
      <c r="G1632" t="s">
        <v>84</v>
      </c>
      <c r="H1632">
        <v>29</v>
      </c>
      <c r="I1632">
        <v>5.82</v>
      </c>
      <c r="J1632">
        <v>12.66</v>
      </c>
      <c r="K1632" t="s">
        <v>3258</v>
      </c>
      <c r="L1632" t="s">
        <v>3259</v>
      </c>
      <c r="M1632" t="s">
        <v>3380</v>
      </c>
      <c r="N1632" t="s">
        <v>3260</v>
      </c>
    </row>
    <row r="1633" spans="1:14" x14ac:dyDescent="0.25">
      <c r="A1633">
        <v>1632</v>
      </c>
      <c r="B1633" t="s">
        <v>3261</v>
      </c>
      <c r="C1633" t="s">
        <v>3383</v>
      </c>
      <c r="D1633" t="s">
        <v>31</v>
      </c>
      <c r="E1633" t="s">
        <v>32</v>
      </c>
      <c r="F1633" t="s">
        <v>33</v>
      </c>
      <c r="G1633" t="s">
        <v>84</v>
      </c>
      <c r="H1633">
        <v>30</v>
      </c>
      <c r="I1633">
        <v>8.27</v>
      </c>
      <c r="J1633">
        <v>17.989999999999998</v>
      </c>
      <c r="K1633" t="s">
        <v>3258</v>
      </c>
      <c r="L1633" t="s">
        <v>3259</v>
      </c>
      <c r="M1633" t="s">
        <v>3382</v>
      </c>
      <c r="N1633" t="s">
        <v>3260</v>
      </c>
    </row>
    <row r="1634" spans="1:14" x14ac:dyDescent="0.25">
      <c r="A1634">
        <v>1633</v>
      </c>
      <c r="B1634" t="s">
        <v>3261</v>
      </c>
      <c r="C1634" t="s">
        <v>3385</v>
      </c>
      <c r="D1634" t="s">
        <v>31</v>
      </c>
      <c r="E1634" t="s">
        <v>32</v>
      </c>
      <c r="F1634" t="s">
        <v>33</v>
      </c>
      <c r="G1634" t="s">
        <v>84</v>
      </c>
      <c r="H1634">
        <v>31</v>
      </c>
      <c r="I1634">
        <v>6.39</v>
      </c>
      <c r="J1634">
        <v>13.89</v>
      </c>
      <c r="K1634" t="s">
        <v>3258</v>
      </c>
      <c r="L1634" t="s">
        <v>3259</v>
      </c>
      <c r="M1634" t="s">
        <v>3384</v>
      </c>
      <c r="N1634" t="s">
        <v>3260</v>
      </c>
    </row>
    <row r="1635" spans="1:14" x14ac:dyDescent="0.25">
      <c r="A1635">
        <v>1634</v>
      </c>
      <c r="B1635" t="s">
        <v>3261</v>
      </c>
      <c r="C1635" t="s">
        <v>3387</v>
      </c>
      <c r="D1635" t="s">
        <v>31</v>
      </c>
      <c r="E1635" t="s">
        <v>32</v>
      </c>
      <c r="F1635" t="s">
        <v>33</v>
      </c>
      <c r="G1635" t="s">
        <v>84</v>
      </c>
      <c r="H1635">
        <v>32</v>
      </c>
      <c r="I1635">
        <v>5.09</v>
      </c>
      <c r="J1635">
        <v>9.99</v>
      </c>
      <c r="K1635" t="s">
        <v>3258</v>
      </c>
      <c r="L1635" t="s">
        <v>3259</v>
      </c>
      <c r="M1635" t="s">
        <v>3386</v>
      </c>
      <c r="N1635" t="s">
        <v>3260</v>
      </c>
    </row>
    <row r="1636" spans="1:14" x14ac:dyDescent="0.25">
      <c r="A1636">
        <v>1635</v>
      </c>
      <c r="B1636" t="s">
        <v>3261</v>
      </c>
      <c r="C1636" t="s">
        <v>3389</v>
      </c>
      <c r="D1636" t="s">
        <v>31</v>
      </c>
      <c r="E1636" t="s">
        <v>32</v>
      </c>
      <c r="F1636" t="s">
        <v>33</v>
      </c>
      <c r="G1636" t="s">
        <v>84</v>
      </c>
      <c r="H1636">
        <v>33</v>
      </c>
      <c r="I1636">
        <v>7.58</v>
      </c>
      <c r="J1636">
        <v>22.89</v>
      </c>
      <c r="K1636" t="s">
        <v>3258</v>
      </c>
      <c r="L1636" t="s">
        <v>3259</v>
      </c>
      <c r="M1636" t="s">
        <v>3388</v>
      </c>
      <c r="N1636" t="s">
        <v>3260</v>
      </c>
    </row>
    <row r="1637" spans="1:14" x14ac:dyDescent="0.25">
      <c r="A1637">
        <v>1636</v>
      </c>
      <c r="B1637" t="s">
        <v>3261</v>
      </c>
      <c r="C1637" t="s">
        <v>3391</v>
      </c>
      <c r="D1637" t="s">
        <v>31</v>
      </c>
      <c r="E1637" t="s">
        <v>32</v>
      </c>
      <c r="F1637" t="s">
        <v>33</v>
      </c>
      <c r="G1637" t="s">
        <v>84</v>
      </c>
      <c r="H1637">
        <v>34</v>
      </c>
      <c r="I1637">
        <v>5.82</v>
      </c>
      <c r="J1637">
        <v>12.66</v>
      </c>
      <c r="K1637" t="s">
        <v>3258</v>
      </c>
      <c r="L1637" t="s">
        <v>3259</v>
      </c>
      <c r="M1637" t="s">
        <v>3390</v>
      </c>
      <c r="N1637" t="s">
        <v>3260</v>
      </c>
    </row>
    <row r="1638" spans="1:14" x14ac:dyDescent="0.25">
      <c r="A1638">
        <v>1637</v>
      </c>
      <c r="B1638" t="s">
        <v>3261</v>
      </c>
      <c r="C1638" t="s">
        <v>3393</v>
      </c>
      <c r="D1638" t="s">
        <v>31</v>
      </c>
      <c r="E1638" t="s">
        <v>32</v>
      </c>
      <c r="F1638" t="s">
        <v>49</v>
      </c>
      <c r="G1638" t="s">
        <v>84</v>
      </c>
      <c r="H1638">
        <v>35</v>
      </c>
      <c r="I1638">
        <v>8.27</v>
      </c>
      <c r="J1638">
        <v>17.989999999999998</v>
      </c>
      <c r="K1638" t="s">
        <v>3258</v>
      </c>
      <c r="L1638" t="s">
        <v>3259</v>
      </c>
      <c r="M1638" t="s">
        <v>3392</v>
      </c>
      <c r="N1638" t="s">
        <v>3260</v>
      </c>
    </row>
    <row r="1639" spans="1:14" x14ac:dyDescent="0.25">
      <c r="A1639">
        <v>1638</v>
      </c>
      <c r="B1639" t="s">
        <v>3261</v>
      </c>
      <c r="C1639" t="s">
        <v>3395</v>
      </c>
      <c r="D1639" t="s">
        <v>31</v>
      </c>
      <c r="E1639" t="s">
        <v>32</v>
      </c>
      <c r="F1639" t="s">
        <v>49</v>
      </c>
      <c r="G1639" t="s">
        <v>84</v>
      </c>
      <c r="H1639">
        <v>36</v>
      </c>
      <c r="I1639">
        <v>6.39</v>
      </c>
      <c r="J1639">
        <v>13.89</v>
      </c>
      <c r="K1639" t="s">
        <v>3258</v>
      </c>
      <c r="L1639" t="s">
        <v>3259</v>
      </c>
      <c r="M1639" t="s">
        <v>3394</v>
      </c>
      <c r="N1639" t="s">
        <v>3260</v>
      </c>
    </row>
    <row r="1640" spans="1:14" x14ac:dyDescent="0.25">
      <c r="A1640">
        <v>1639</v>
      </c>
      <c r="B1640" t="s">
        <v>3261</v>
      </c>
      <c r="C1640" t="s">
        <v>3397</v>
      </c>
      <c r="D1640" t="s">
        <v>31</v>
      </c>
      <c r="E1640" t="s">
        <v>32</v>
      </c>
      <c r="F1640" t="s">
        <v>49</v>
      </c>
      <c r="G1640" t="s">
        <v>84</v>
      </c>
      <c r="H1640">
        <v>37</v>
      </c>
      <c r="I1640">
        <v>5.09</v>
      </c>
      <c r="J1640">
        <v>9.99</v>
      </c>
      <c r="K1640" t="s">
        <v>3258</v>
      </c>
      <c r="L1640" t="s">
        <v>3259</v>
      </c>
      <c r="M1640" t="s">
        <v>3396</v>
      </c>
      <c r="N1640" t="s">
        <v>3260</v>
      </c>
    </row>
    <row r="1641" spans="1:14" x14ac:dyDescent="0.25">
      <c r="A1641">
        <v>1640</v>
      </c>
      <c r="B1641" t="s">
        <v>3261</v>
      </c>
      <c r="C1641" t="s">
        <v>3399</v>
      </c>
      <c r="D1641" t="s">
        <v>31</v>
      </c>
      <c r="E1641" t="s">
        <v>32</v>
      </c>
      <c r="F1641" t="s">
        <v>49</v>
      </c>
      <c r="G1641" t="s">
        <v>84</v>
      </c>
      <c r="H1641">
        <v>38</v>
      </c>
      <c r="I1641">
        <v>7.58</v>
      </c>
      <c r="J1641">
        <v>22.89</v>
      </c>
      <c r="K1641" t="s">
        <v>3258</v>
      </c>
      <c r="L1641" t="s">
        <v>3259</v>
      </c>
      <c r="M1641" t="s">
        <v>3398</v>
      </c>
      <c r="N1641" t="s">
        <v>3260</v>
      </c>
    </row>
    <row r="1642" spans="1:14" x14ac:dyDescent="0.25">
      <c r="A1642">
        <v>1641</v>
      </c>
      <c r="B1642" t="s">
        <v>3261</v>
      </c>
      <c r="C1642" t="s">
        <v>3401</v>
      </c>
      <c r="D1642" t="s">
        <v>31</v>
      </c>
      <c r="E1642" t="s">
        <v>32</v>
      </c>
      <c r="F1642" t="s">
        <v>49</v>
      </c>
      <c r="G1642" t="s">
        <v>84</v>
      </c>
      <c r="H1642">
        <v>39</v>
      </c>
      <c r="I1642">
        <v>5.82</v>
      </c>
      <c r="J1642">
        <v>12.66</v>
      </c>
      <c r="K1642" t="s">
        <v>3258</v>
      </c>
      <c r="L1642" t="s">
        <v>3259</v>
      </c>
      <c r="M1642" t="s">
        <v>3400</v>
      </c>
      <c r="N1642" t="s">
        <v>3260</v>
      </c>
    </row>
    <row r="1643" spans="1:14" x14ac:dyDescent="0.25">
      <c r="A1643">
        <v>1642</v>
      </c>
      <c r="B1643" t="s">
        <v>3261</v>
      </c>
      <c r="C1643" t="s">
        <v>3403</v>
      </c>
      <c r="D1643" t="s">
        <v>31</v>
      </c>
      <c r="E1643" t="s">
        <v>32</v>
      </c>
      <c r="F1643" t="s">
        <v>52</v>
      </c>
      <c r="G1643" t="s">
        <v>84</v>
      </c>
      <c r="H1643">
        <v>40</v>
      </c>
      <c r="I1643">
        <v>26.62</v>
      </c>
      <c r="J1643">
        <v>57.88</v>
      </c>
      <c r="K1643" t="s">
        <v>3258</v>
      </c>
      <c r="L1643" t="s">
        <v>3259</v>
      </c>
      <c r="M1643" t="s">
        <v>3402</v>
      </c>
      <c r="N1643" t="s">
        <v>3260</v>
      </c>
    </row>
    <row r="1644" spans="1:14" x14ac:dyDescent="0.25">
      <c r="A1644">
        <v>1643</v>
      </c>
      <c r="B1644" t="s">
        <v>3261</v>
      </c>
      <c r="C1644" t="s">
        <v>3405</v>
      </c>
      <c r="D1644" t="s">
        <v>31</v>
      </c>
      <c r="E1644" t="s">
        <v>32</v>
      </c>
      <c r="F1644" t="s">
        <v>1430</v>
      </c>
      <c r="G1644" t="s">
        <v>84</v>
      </c>
      <c r="H1644">
        <v>41</v>
      </c>
      <c r="I1644">
        <v>26.62</v>
      </c>
      <c r="J1644">
        <v>57.88</v>
      </c>
      <c r="K1644" t="s">
        <v>3258</v>
      </c>
      <c r="L1644" t="s">
        <v>3259</v>
      </c>
      <c r="M1644" t="s">
        <v>3404</v>
      </c>
      <c r="N1644" t="s">
        <v>3260</v>
      </c>
    </row>
    <row r="1645" spans="1:14" x14ac:dyDescent="0.25">
      <c r="A1645">
        <v>1644</v>
      </c>
      <c r="B1645" t="s">
        <v>3261</v>
      </c>
      <c r="C1645" t="s">
        <v>3407</v>
      </c>
      <c r="D1645" t="s">
        <v>31</v>
      </c>
      <c r="E1645" t="s">
        <v>32</v>
      </c>
      <c r="F1645" t="s">
        <v>41</v>
      </c>
      <c r="G1645" t="s">
        <v>84</v>
      </c>
      <c r="H1645">
        <v>42</v>
      </c>
      <c r="I1645">
        <v>26.62</v>
      </c>
      <c r="J1645">
        <v>57.88</v>
      </c>
      <c r="K1645" t="s">
        <v>3258</v>
      </c>
      <c r="L1645" t="s">
        <v>3259</v>
      </c>
      <c r="M1645" t="s">
        <v>3406</v>
      </c>
      <c r="N1645" t="s">
        <v>3260</v>
      </c>
    </row>
    <row r="1646" spans="1:14" x14ac:dyDescent="0.25">
      <c r="A1646">
        <v>1645</v>
      </c>
      <c r="B1646" t="s">
        <v>3261</v>
      </c>
      <c r="C1646" t="s">
        <v>3409</v>
      </c>
      <c r="D1646" t="s">
        <v>31</v>
      </c>
      <c r="E1646" t="s">
        <v>32</v>
      </c>
      <c r="F1646" t="s">
        <v>33</v>
      </c>
      <c r="G1646" t="s">
        <v>84</v>
      </c>
      <c r="H1646">
        <v>43</v>
      </c>
      <c r="I1646">
        <v>26.62</v>
      </c>
      <c r="J1646">
        <v>57.88</v>
      </c>
      <c r="K1646" t="s">
        <v>3258</v>
      </c>
      <c r="L1646" t="s">
        <v>3259</v>
      </c>
      <c r="M1646" t="s">
        <v>3408</v>
      </c>
      <c r="N1646" t="s">
        <v>3260</v>
      </c>
    </row>
    <row r="1647" spans="1:14" x14ac:dyDescent="0.25">
      <c r="A1647">
        <v>1646</v>
      </c>
      <c r="B1647" t="s">
        <v>3261</v>
      </c>
      <c r="C1647" t="s">
        <v>3411</v>
      </c>
      <c r="D1647" t="s">
        <v>31</v>
      </c>
      <c r="E1647" t="s">
        <v>32</v>
      </c>
      <c r="F1647" t="s">
        <v>52</v>
      </c>
      <c r="G1647" t="s">
        <v>84</v>
      </c>
      <c r="H1647">
        <v>44</v>
      </c>
      <c r="I1647">
        <v>73.569999999999993</v>
      </c>
      <c r="J1647">
        <v>159.99</v>
      </c>
      <c r="K1647" t="s">
        <v>3258</v>
      </c>
      <c r="L1647" t="s">
        <v>3259</v>
      </c>
      <c r="M1647" t="s">
        <v>3410</v>
      </c>
      <c r="N1647" t="s">
        <v>3260</v>
      </c>
    </row>
    <row r="1648" spans="1:14" x14ac:dyDescent="0.25">
      <c r="A1648">
        <v>1647</v>
      </c>
      <c r="B1648" t="s">
        <v>3261</v>
      </c>
      <c r="C1648" t="s">
        <v>3413</v>
      </c>
      <c r="D1648" t="s">
        <v>31</v>
      </c>
      <c r="E1648" t="s">
        <v>32</v>
      </c>
      <c r="F1648" t="s">
        <v>52</v>
      </c>
      <c r="G1648" t="s">
        <v>84</v>
      </c>
      <c r="H1648">
        <v>45</v>
      </c>
      <c r="I1648">
        <v>82.77</v>
      </c>
      <c r="J1648">
        <v>179.99</v>
      </c>
      <c r="K1648" t="s">
        <v>3258</v>
      </c>
      <c r="L1648" t="s">
        <v>3259</v>
      </c>
      <c r="M1648" t="s">
        <v>3412</v>
      </c>
      <c r="N1648" t="s">
        <v>3260</v>
      </c>
    </row>
    <row r="1649" spans="1:14" x14ac:dyDescent="0.25">
      <c r="A1649">
        <v>1648</v>
      </c>
      <c r="B1649" t="s">
        <v>3261</v>
      </c>
      <c r="C1649" t="s">
        <v>3415</v>
      </c>
      <c r="D1649" t="s">
        <v>31</v>
      </c>
      <c r="E1649" t="s">
        <v>32</v>
      </c>
      <c r="F1649" t="s">
        <v>52</v>
      </c>
      <c r="G1649" t="s">
        <v>84</v>
      </c>
      <c r="H1649">
        <v>46</v>
      </c>
      <c r="I1649">
        <v>56.08</v>
      </c>
      <c r="J1649">
        <v>109.99</v>
      </c>
      <c r="K1649" t="s">
        <v>3258</v>
      </c>
      <c r="L1649" t="s">
        <v>3259</v>
      </c>
      <c r="M1649" t="s">
        <v>3414</v>
      </c>
      <c r="N1649" t="s">
        <v>3260</v>
      </c>
    </row>
    <row r="1650" spans="1:14" x14ac:dyDescent="0.25">
      <c r="A1650">
        <v>1649</v>
      </c>
      <c r="B1650" t="s">
        <v>3261</v>
      </c>
      <c r="C1650" t="s">
        <v>3417</v>
      </c>
      <c r="D1650" t="s">
        <v>31</v>
      </c>
      <c r="E1650" t="s">
        <v>32</v>
      </c>
      <c r="F1650" t="s">
        <v>52</v>
      </c>
      <c r="G1650" t="s">
        <v>84</v>
      </c>
      <c r="H1650">
        <v>47</v>
      </c>
      <c r="I1650">
        <v>86.14</v>
      </c>
      <c r="J1650">
        <v>259.99</v>
      </c>
      <c r="K1650" t="s">
        <v>3258</v>
      </c>
      <c r="L1650" t="s">
        <v>3259</v>
      </c>
      <c r="M1650" t="s">
        <v>3416</v>
      </c>
      <c r="N1650" t="s">
        <v>3260</v>
      </c>
    </row>
    <row r="1651" spans="1:14" x14ac:dyDescent="0.25">
      <c r="A1651">
        <v>1650</v>
      </c>
      <c r="B1651" t="s">
        <v>3261</v>
      </c>
      <c r="C1651" t="s">
        <v>3419</v>
      </c>
      <c r="D1651" t="s">
        <v>31</v>
      </c>
      <c r="E1651" t="s">
        <v>32</v>
      </c>
      <c r="F1651" t="s">
        <v>52</v>
      </c>
      <c r="G1651" t="s">
        <v>84</v>
      </c>
      <c r="H1651">
        <v>48</v>
      </c>
      <c r="I1651">
        <v>96.08</v>
      </c>
      <c r="J1651">
        <v>289.99</v>
      </c>
      <c r="K1651" t="s">
        <v>3258</v>
      </c>
      <c r="L1651" t="s">
        <v>3259</v>
      </c>
      <c r="M1651" t="s">
        <v>3418</v>
      </c>
      <c r="N1651" t="s">
        <v>3260</v>
      </c>
    </row>
    <row r="1652" spans="1:14" x14ac:dyDescent="0.25">
      <c r="A1652">
        <v>1651</v>
      </c>
      <c r="B1652" t="s">
        <v>3261</v>
      </c>
      <c r="C1652" t="s">
        <v>3421</v>
      </c>
      <c r="D1652" t="s">
        <v>31</v>
      </c>
      <c r="E1652" t="s">
        <v>32</v>
      </c>
      <c r="F1652" t="s">
        <v>33</v>
      </c>
      <c r="G1652" t="s">
        <v>84</v>
      </c>
      <c r="H1652">
        <v>49</v>
      </c>
      <c r="I1652">
        <v>73.569999999999993</v>
      </c>
      <c r="J1652">
        <v>159.99</v>
      </c>
      <c r="K1652" t="s">
        <v>3258</v>
      </c>
      <c r="L1652" t="s">
        <v>3259</v>
      </c>
      <c r="M1652" t="s">
        <v>3420</v>
      </c>
      <c r="N1652" t="s">
        <v>3260</v>
      </c>
    </row>
    <row r="1653" spans="1:14" x14ac:dyDescent="0.25">
      <c r="A1653">
        <v>1652</v>
      </c>
      <c r="B1653" t="s">
        <v>3261</v>
      </c>
      <c r="C1653" t="s">
        <v>3423</v>
      </c>
      <c r="D1653" t="s">
        <v>31</v>
      </c>
      <c r="E1653" t="s">
        <v>32</v>
      </c>
      <c r="F1653" t="s">
        <v>33</v>
      </c>
      <c r="G1653" t="s">
        <v>84</v>
      </c>
      <c r="H1653">
        <v>50</v>
      </c>
      <c r="I1653">
        <v>82.77</v>
      </c>
      <c r="J1653">
        <v>179.99</v>
      </c>
      <c r="K1653" t="s">
        <v>3258</v>
      </c>
      <c r="L1653" t="s">
        <v>3259</v>
      </c>
      <c r="M1653" t="s">
        <v>3422</v>
      </c>
      <c r="N1653" t="s">
        <v>3260</v>
      </c>
    </row>
    <row r="1654" spans="1:14" x14ac:dyDescent="0.25">
      <c r="A1654">
        <v>1653</v>
      </c>
      <c r="B1654" t="s">
        <v>3261</v>
      </c>
      <c r="C1654" t="s">
        <v>3425</v>
      </c>
      <c r="D1654" t="s">
        <v>31</v>
      </c>
      <c r="E1654" t="s">
        <v>32</v>
      </c>
      <c r="F1654" t="s">
        <v>33</v>
      </c>
      <c r="G1654" t="s">
        <v>84</v>
      </c>
      <c r="H1654">
        <v>51</v>
      </c>
      <c r="I1654">
        <v>56.08</v>
      </c>
      <c r="J1654">
        <v>109.99</v>
      </c>
      <c r="K1654" t="s">
        <v>3258</v>
      </c>
      <c r="L1654" t="s">
        <v>3259</v>
      </c>
      <c r="M1654" t="s">
        <v>3424</v>
      </c>
      <c r="N1654" t="s">
        <v>3260</v>
      </c>
    </row>
    <row r="1655" spans="1:14" x14ac:dyDescent="0.25">
      <c r="A1655">
        <v>1654</v>
      </c>
      <c r="B1655" t="s">
        <v>3261</v>
      </c>
      <c r="C1655" t="s">
        <v>3427</v>
      </c>
      <c r="D1655" t="s">
        <v>31</v>
      </c>
      <c r="E1655" t="s">
        <v>32</v>
      </c>
      <c r="F1655" t="s">
        <v>33</v>
      </c>
      <c r="G1655" t="s">
        <v>84</v>
      </c>
      <c r="H1655">
        <v>52</v>
      </c>
      <c r="I1655">
        <v>86.14</v>
      </c>
      <c r="J1655">
        <v>259.99</v>
      </c>
      <c r="K1655" t="s">
        <v>3258</v>
      </c>
      <c r="L1655" t="s">
        <v>3259</v>
      </c>
      <c r="M1655" t="s">
        <v>3426</v>
      </c>
      <c r="N1655" t="s">
        <v>3260</v>
      </c>
    </row>
    <row r="1656" spans="1:14" x14ac:dyDescent="0.25">
      <c r="A1656">
        <v>1655</v>
      </c>
      <c r="B1656" t="s">
        <v>3261</v>
      </c>
      <c r="C1656" t="s">
        <v>3429</v>
      </c>
      <c r="D1656" t="s">
        <v>31</v>
      </c>
      <c r="E1656" t="s">
        <v>32</v>
      </c>
      <c r="F1656" t="s">
        <v>33</v>
      </c>
      <c r="G1656" t="s">
        <v>84</v>
      </c>
      <c r="H1656">
        <v>53</v>
      </c>
      <c r="I1656">
        <v>96.08</v>
      </c>
      <c r="J1656">
        <v>289.99</v>
      </c>
      <c r="K1656" t="s">
        <v>3258</v>
      </c>
      <c r="L1656" t="s">
        <v>3259</v>
      </c>
      <c r="M1656" t="s">
        <v>3428</v>
      </c>
      <c r="N1656" t="s">
        <v>3260</v>
      </c>
    </row>
    <row r="1657" spans="1:14" x14ac:dyDescent="0.25">
      <c r="A1657">
        <v>1656</v>
      </c>
      <c r="B1657" t="s">
        <v>3261</v>
      </c>
      <c r="C1657" t="s">
        <v>3431</v>
      </c>
      <c r="D1657" t="s">
        <v>31</v>
      </c>
      <c r="E1657" t="s">
        <v>32</v>
      </c>
      <c r="F1657" t="s">
        <v>44</v>
      </c>
      <c r="G1657" t="s">
        <v>84</v>
      </c>
      <c r="H1657">
        <v>54</v>
      </c>
      <c r="I1657">
        <v>73.569999999999993</v>
      </c>
      <c r="J1657">
        <v>159.99</v>
      </c>
      <c r="K1657" t="s">
        <v>3258</v>
      </c>
      <c r="L1657" t="s">
        <v>3259</v>
      </c>
      <c r="M1657" t="s">
        <v>3430</v>
      </c>
      <c r="N1657" t="s">
        <v>3260</v>
      </c>
    </row>
    <row r="1658" spans="1:14" x14ac:dyDescent="0.25">
      <c r="A1658">
        <v>1657</v>
      </c>
      <c r="B1658" t="s">
        <v>3261</v>
      </c>
      <c r="C1658" t="s">
        <v>3433</v>
      </c>
      <c r="D1658" t="s">
        <v>31</v>
      </c>
      <c r="E1658" t="s">
        <v>32</v>
      </c>
      <c r="F1658" t="s">
        <v>44</v>
      </c>
      <c r="G1658" t="s">
        <v>84</v>
      </c>
      <c r="H1658">
        <v>55</v>
      </c>
      <c r="I1658">
        <v>82.77</v>
      </c>
      <c r="J1658">
        <v>179.99</v>
      </c>
      <c r="K1658" t="s">
        <v>3258</v>
      </c>
      <c r="L1658" t="s">
        <v>3259</v>
      </c>
      <c r="M1658" t="s">
        <v>3432</v>
      </c>
      <c r="N1658" t="s">
        <v>3260</v>
      </c>
    </row>
    <row r="1659" spans="1:14" x14ac:dyDescent="0.25">
      <c r="A1659">
        <v>1658</v>
      </c>
      <c r="B1659" t="s">
        <v>3261</v>
      </c>
      <c r="C1659" t="s">
        <v>3435</v>
      </c>
      <c r="D1659" t="s">
        <v>31</v>
      </c>
      <c r="E1659" t="s">
        <v>32</v>
      </c>
      <c r="F1659" t="s">
        <v>44</v>
      </c>
      <c r="G1659" t="s">
        <v>84</v>
      </c>
      <c r="H1659">
        <v>56</v>
      </c>
      <c r="I1659">
        <v>56.08</v>
      </c>
      <c r="J1659">
        <v>109.99</v>
      </c>
      <c r="K1659" t="s">
        <v>3258</v>
      </c>
      <c r="L1659" t="s">
        <v>3259</v>
      </c>
      <c r="M1659" t="s">
        <v>3434</v>
      </c>
      <c r="N1659" t="s">
        <v>3260</v>
      </c>
    </row>
    <row r="1660" spans="1:14" x14ac:dyDescent="0.25">
      <c r="A1660">
        <v>1659</v>
      </c>
      <c r="B1660" t="s">
        <v>3261</v>
      </c>
      <c r="C1660" t="s">
        <v>3437</v>
      </c>
      <c r="D1660" t="s">
        <v>31</v>
      </c>
      <c r="E1660" t="s">
        <v>32</v>
      </c>
      <c r="F1660" t="s">
        <v>44</v>
      </c>
      <c r="G1660" t="s">
        <v>84</v>
      </c>
      <c r="H1660">
        <v>57</v>
      </c>
      <c r="I1660">
        <v>86.14</v>
      </c>
      <c r="J1660">
        <v>259.99</v>
      </c>
      <c r="K1660" t="s">
        <v>3258</v>
      </c>
      <c r="L1660" t="s">
        <v>3259</v>
      </c>
      <c r="M1660" t="s">
        <v>3436</v>
      </c>
      <c r="N1660" t="s">
        <v>3260</v>
      </c>
    </row>
    <row r="1661" spans="1:14" x14ac:dyDescent="0.25">
      <c r="A1661">
        <v>1660</v>
      </c>
      <c r="B1661" t="s">
        <v>3261</v>
      </c>
      <c r="C1661" t="s">
        <v>3439</v>
      </c>
      <c r="D1661" t="s">
        <v>31</v>
      </c>
      <c r="E1661" t="s">
        <v>32</v>
      </c>
      <c r="F1661" t="s">
        <v>44</v>
      </c>
      <c r="G1661" t="s">
        <v>84</v>
      </c>
      <c r="H1661">
        <v>58</v>
      </c>
      <c r="I1661">
        <v>96.08</v>
      </c>
      <c r="J1661">
        <v>289.99</v>
      </c>
      <c r="K1661" t="s">
        <v>3258</v>
      </c>
      <c r="L1661" t="s">
        <v>3259</v>
      </c>
      <c r="M1661" t="s">
        <v>3438</v>
      </c>
      <c r="N1661" t="s">
        <v>3260</v>
      </c>
    </row>
    <row r="1662" spans="1:14" x14ac:dyDescent="0.25">
      <c r="A1662">
        <v>1661</v>
      </c>
      <c r="B1662" t="s">
        <v>3446</v>
      </c>
      <c r="C1662" t="s">
        <v>3441</v>
      </c>
      <c r="D1662" t="s">
        <v>3442</v>
      </c>
      <c r="E1662" t="s">
        <v>3442</v>
      </c>
      <c r="F1662" t="s">
        <v>89</v>
      </c>
      <c r="G1662" t="s">
        <v>84</v>
      </c>
      <c r="H1662">
        <v>1</v>
      </c>
      <c r="I1662">
        <v>2.8</v>
      </c>
      <c r="J1662">
        <v>5.5</v>
      </c>
      <c r="K1662" t="s">
        <v>3443</v>
      </c>
      <c r="L1662" t="s">
        <v>3444</v>
      </c>
      <c r="M1662" t="s">
        <v>3440</v>
      </c>
      <c r="N1662" t="s">
        <v>3445</v>
      </c>
    </row>
    <row r="1663" spans="1:14" x14ac:dyDescent="0.25">
      <c r="A1663">
        <v>1662</v>
      </c>
      <c r="B1663" t="s">
        <v>3446</v>
      </c>
      <c r="C1663" t="s">
        <v>3448</v>
      </c>
      <c r="D1663" t="s">
        <v>3442</v>
      </c>
      <c r="E1663" t="s">
        <v>3442</v>
      </c>
      <c r="F1663" t="s">
        <v>89</v>
      </c>
      <c r="G1663" t="s">
        <v>84</v>
      </c>
      <c r="H1663">
        <v>1.5</v>
      </c>
      <c r="I1663">
        <v>3.56</v>
      </c>
      <c r="J1663">
        <v>6.99</v>
      </c>
      <c r="K1663" t="s">
        <v>3443</v>
      </c>
      <c r="L1663" t="s">
        <v>3444</v>
      </c>
      <c r="M1663" t="s">
        <v>3447</v>
      </c>
      <c r="N1663" t="s">
        <v>3445</v>
      </c>
    </row>
    <row r="1664" spans="1:14" x14ac:dyDescent="0.25">
      <c r="A1664">
        <v>1663</v>
      </c>
      <c r="B1664" t="s">
        <v>3446</v>
      </c>
      <c r="C1664" t="s">
        <v>3450</v>
      </c>
      <c r="D1664" t="s">
        <v>3442</v>
      </c>
      <c r="E1664" t="s">
        <v>3442</v>
      </c>
      <c r="F1664" t="s">
        <v>89</v>
      </c>
      <c r="G1664" t="s">
        <v>84</v>
      </c>
      <c r="H1664">
        <v>2</v>
      </c>
      <c r="I1664">
        <v>3.17</v>
      </c>
      <c r="J1664">
        <v>6.89</v>
      </c>
      <c r="K1664" t="s">
        <v>3443</v>
      </c>
      <c r="L1664" t="s">
        <v>3444</v>
      </c>
      <c r="M1664" t="s">
        <v>3449</v>
      </c>
      <c r="N1664" t="s">
        <v>3445</v>
      </c>
    </row>
    <row r="1665" spans="1:14" x14ac:dyDescent="0.25">
      <c r="A1665">
        <v>1664</v>
      </c>
      <c r="B1665" t="s">
        <v>3446</v>
      </c>
      <c r="C1665" t="s">
        <v>3452</v>
      </c>
      <c r="D1665" t="s">
        <v>3442</v>
      </c>
      <c r="E1665" t="s">
        <v>3442</v>
      </c>
      <c r="F1665" t="s">
        <v>89</v>
      </c>
      <c r="G1665" t="s">
        <v>84</v>
      </c>
      <c r="H1665">
        <v>1.4</v>
      </c>
      <c r="I1665">
        <v>4.13</v>
      </c>
      <c r="J1665">
        <v>8.99</v>
      </c>
      <c r="K1665" t="s">
        <v>3443</v>
      </c>
      <c r="L1665" t="s">
        <v>3444</v>
      </c>
      <c r="M1665" t="s">
        <v>3451</v>
      </c>
      <c r="N1665" t="s">
        <v>3445</v>
      </c>
    </row>
    <row r="1666" spans="1:14" x14ac:dyDescent="0.25">
      <c r="A1666">
        <v>1665</v>
      </c>
      <c r="B1666" t="s">
        <v>3446</v>
      </c>
      <c r="C1666" t="s">
        <v>3454</v>
      </c>
      <c r="D1666" t="s">
        <v>3442</v>
      </c>
      <c r="E1666" t="s">
        <v>3442</v>
      </c>
      <c r="F1666" t="s">
        <v>89</v>
      </c>
      <c r="G1666" t="s">
        <v>84</v>
      </c>
      <c r="H1666">
        <v>1.8</v>
      </c>
      <c r="I1666">
        <v>2.54</v>
      </c>
      <c r="J1666">
        <v>4.99</v>
      </c>
      <c r="K1666" t="s">
        <v>3443</v>
      </c>
      <c r="L1666" t="s">
        <v>3444</v>
      </c>
      <c r="M1666" t="s">
        <v>3453</v>
      </c>
      <c r="N1666" t="s">
        <v>3445</v>
      </c>
    </row>
    <row r="1667" spans="1:14" x14ac:dyDescent="0.25">
      <c r="A1667">
        <v>1666</v>
      </c>
      <c r="B1667" t="s">
        <v>3446</v>
      </c>
      <c r="C1667" t="s">
        <v>3456</v>
      </c>
      <c r="D1667" t="s">
        <v>3442</v>
      </c>
      <c r="E1667" t="s">
        <v>3442</v>
      </c>
      <c r="F1667" t="s">
        <v>89</v>
      </c>
      <c r="G1667" t="s">
        <v>84</v>
      </c>
      <c r="H1667">
        <v>1</v>
      </c>
      <c r="I1667">
        <v>5.6</v>
      </c>
      <c r="J1667">
        <v>16.89</v>
      </c>
      <c r="K1667" t="s">
        <v>3443</v>
      </c>
      <c r="L1667" t="s">
        <v>3444</v>
      </c>
      <c r="M1667" t="s">
        <v>3455</v>
      </c>
      <c r="N1667" t="s">
        <v>3445</v>
      </c>
    </row>
    <row r="1668" spans="1:14" x14ac:dyDescent="0.25">
      <c r="A1668">
        <v>1667</v>
      </c>
      <c r="B1668" t="s">
        <v>3446</v>
      </c>
      <c r="C1668" t="s">
        <v>3458</v>
      </c>
      <c r="D1668" t="s">
        <v>3442</v>
      </c>
      <c r="E1668" t="s">
        <v>3442</v>
      </c>
      <c r="F1668" t="s">
        <v>52</v>
      </c>
      <c r="G1668" t="s">
        <v>84</v>
      </c>
      <c r="H1668">
        <v>0.8</v>
      </c>
      <c r="I1668">
        <v>2.8</v>
      </c>
      <c r="J1668">
        <v>5.5</v>
      </c>
      <c r="K1668" t="s">
        <v>3443</v>
      </c>
      <c r="L1668" t="s">
        <v>3444</v>
      </c>
      <c r="M1668" t="s">
        <v>3457</v>
      </c>
      <c r="N1668" t="s">
        <v>3445</v>
      </c>
    </row>
    <row r="1669" spans="1:14" x14ac:dyDescent="0.25">
      <c r="A1669">
        <v>1668</v>
      </c>
      <c r="B1669" t="s">
        <v>3446</v>
      </c>
      <c r="C1669" t="s">
        <v>3460</v>
      </c>
      <c r="D1669" t="s">
        <v>3442</v>
      </c>
      <c r="E1669" t="s">
        <v>3442</v>
      </c>
      <c r="F1669" t="s">
        <v>52</v>
      </c>
      <c r="G1669" t="s">
        <v>84</v>
      </c>
      <c r="H1669">
        <v>2</v>
      </c>
      <c r="I1669">
        <v>3.56</v>
      </c>
      <c r="J1669">
        <v>6.99</v>
      </c>
      <c r="K1669" t="s">
        <v>3443</v>
      </c>
      <c r="L1669" t="s">
        <v>3444</v>
      </c>
      <c r="M1669" t="s">
        <v>3459</v>
      </c>
      <c r="N1669" t="s">
        <v>3445</v>
      </c>
    </row>
    <row r="1670" spans="1:14" x14ac:dyDescent="0.25">
      <c r="A1670">
        <v>1669</v>
      </c>
      <c r="B1670" t="s">
        <v>3446</v>
      </c>
      <c r="C1670" t="s">
        <v>3462</v>
      </c>
      <c r="D1670" t="s">
        <v>3442</v>
      </c>
      <c r="E1670" t="s">
        <v>3442</v>
      </c>
      <c r="F1670" t="s">
        <v>52</v>
      </c>
      <c r="G1670" t="s">
        <v>84</v>
      </c>
      <c r="H1670">
        <v>1.7</v>
      </c>
      <c r="I1670">
        <v>3.17</v>
      </c>
      <c r="J1670">
        <v>6.89</v>
      </c>
      <c r="K1670" t="s">
        <v>3443</v>
      </c>
      <c r="L1670" t="s">
        <v>3444</v>
      </c>
      <c r="M1670" t="s">
        <v>3461</v>
      </c>
      <c r="N1670" t="s">
        <v>3445</v>
      </c>
    </row>
    <row r="1671" spans="1:14" x14ac:dyDescent="0.25">
      <c r="A1671">
        <v>1670</v>
      </c>
      <c r="B1671" t="s">
        <v>3446</v>
      </c>
      <c r="C1671" t="s">
        <v>3464</v>
      </c>
      <c r="D1671" t="s">
        <v>3442</v>
      </c>
      <c r="E1671" t="s">
        <v>3442</v>
      </c>
      <c r="F1671" t="s">
        <v>52</v>
      </c>
      <c r="G1671" t="s">
        <v>84</v>
      </c>
      <c r="H1671">
        <v>1.9</v>
      </c>
      <c r="I1671">
        <v>4.13</v>
      </c>
      <c r="J1671">
        <v>8.99</v>
      </c>
      <c r="K1671" t="s">
        <v>3443</v>
      </c>
      <c r="L1671" t="s">
        <v>3444</v>
      </c>
      <c r="M1671" t="s">
        <v>3463</v>
      </c>
      <c r="N1671" t="s">
        <v>3445</v>
      </c>
    </row>
    <row r="1672" spans="1:14" x14ac:dyDescent="0.25">
      <c r="A1672">
        <v>1671</v>
      </c>
      <c r="B1672" t="s">
        <v>3446</v>
      </c>
      <c r="C1672" t="s">
        <v>3466</v>
      </c>
      <c r="D1672" t="s">
        <v>3442</v>
      </c>
      <c r="E1672" t="s">
        <v>3442</v>
      </c>
      <c r="F1672" t="s">
        <v>52</v>
      </c>
      <c r="G1672" t="s">
        <v>84</v>
      </c>
      <c r="H1672">
        <v>1.2</v>
      </c>
      <c r="I1672">
        <v>2.54</v>
      </c>
      <c r="J1672">
        <v>4.99</v>
      </c>
      <c r="K1672" t="s">
        <v>3443</v>
      </c>
      <c r="L1672" t="s">
        <v>3444</v>
      </c>
      <c r="M1672" t="s">
        <v>3465</v>
      </c>
      <c r="N1672" t="s">
        <v>3445</v>
      </c>
    </row>
    <row r="1673" spans="1:14" x14ac:dyDescent="0.25">
      <c r="A1673">
        <v>1672</v>
      </c>
      <c r="B1673" t="s">
        <v>3446</v>
      </c>
      <c r="C1673" t="s">
        <v>3468</v>
      </c>
      <c r="D1673" t="s">
        <v>3442</v>
      </c>
      <c r="E1673" t="s">
        <v>3442</v>
      </c>
      <c r="F1673" t="s">
        <v>52</v>
      </c>
      <c r="G1673" t="s">
        <v>84</v>
      </c>
      <c r="H1673">
        <v>1.1000000000000001</v>
      </c>
      <c r="I1673">
        <v>5.6</v>
      </c>
      <c r="J1673">
        <v>16.89</v>
      </c>
      <c r="K1673" t="s">
        <v>3443</v>
      </c>
      <c r="L1673" t="s">
        <v>3444</v>
      </c>
      <c r="M1673" t="s">
        <v>3467</v>
      </c>
      <c r="N1673" t="s">
        <v>3445</v>
      </c>
    </row>
    <row r="1674" spans="1:14" x14ac:dyDescent="0.25">
      <c r="A1674">
        <v>1673</v>
      </c>
      <c r="B1674" t="s">
        <v>3446</v>
      </c>
      <c r="C1674" t="s">
        <v>3470</v>
      </c>
      <c r="D1674" t="s">
        <v>3442</v>
      </c>
      <c r="E1674" t="s">
        <v>3442</v>
      </c>
      <c r="F1674" t="s">
        <v>49</v>
      </c>
      <c r="G1674" t="s">
        <v>84</v>
      </c>
      <c r="H1674">
        <v>1</v>
      </c>
      <c r="I1674">
        <v>2.8</v>
      </c>
      <c r="J1674">
        <v>5.5</v>
      </c>
      <c r="K1674" t="s">
        <v>3443</v>
      </c>
      <c r="L1674" t="s">
        <v>3444</v>
      </c>
      <c r="M1674" t="s">
        <v>3469</v>
      </c>
      <c r="N1674" t="s">
        <v>3445</v>
      </c>
    </row>
    <row r="1675" spans="1:14" x14ac:dyDescent="0.25">
      <c r="A1675">
        <v>1674</v>
      </c>
      <c r="B1675" t="s">
        <v>3446</v>
      </c>
      <c r="C1675" t="s">
        <v>3472</v>
      </c>
      <c r="D1675" t="s">
        <v>3442</v>
      </c>
      <c r="E1675" t="s">
        <v>3442</v>
      </c>
      <c r="F1675" t="s">
        <v>49</v>
      </c>
      <c r="G1675" t="s">
        <v>84</v>
      </c>
      <c r="H1675">
        <v>0.9</v>
      </c>
      <c r="I1675">
        <v>3.56</v>
      </c>
      <c r="J1675">
        <v>6.99</v>
      </c>
      <c r="K1675" t="s">
        <v>3443</v>
      </c>
      <c r="L1675" t="s">
        <v>3444</v>
      </c>
      <c r="M1675" t="s">
        <v>3471</v>
      </c>
      <c r="N1675" t="s">
        <v>3445</v>
      </c>
    </row>
    <row r="1676" spans="1:14" x14ac:dyDescent="0.25">
      <c r="A1676">
        <v>1675</v>
      </c>
      <c r="B1676" t="s">
        <v>3446</v>
      </c>
      <c r="C1676" t="s">
        <v>3474</v>
      </c>
      <c r="D1676" t="s">
        <v>3442</v>
      </c>
      <c r="E1676" t="s">
        <v>3442</v>
      </c>
      <c r="F1676" t="s">
        <v>49</v>
      </c>
      <c r="G1676" t="s">
        <v>84</v>
      </c>
      <c r="H1676">
        <v>1</v>
      </c>
      <c r="I1676">
        <v>3.17</v>
      </c>
      <c r="J1676">
        <v>6.89</v>
      </c>
      <c r="K1676" t="s">
        <v>3443</v>
      </c>
      <c r="L1676" t="s">
        <v>3444</v>
      </c>
      <c r="M1676" t="s">
        <v>3473</v>
      </c>
      <c r="N1676" t="s">
        <v>3445</v>
      </c>
    </row>
    <row r="1677" spans="1:14" x14ac:dyDescent="0.25">
      <c r="A1677">
        <v>1676</v>
      </c>
      <c r="B1677" t="s">
        <v>3446</v>
      </c>
      <c r="C1677" t="s">
        <v>3476</v>
      </c>
      <c r="D1677" t="s">
        <v>3442</v>
      </c>
      <c r="E1677" t="s">
        <v>3442</v>
      </c>
      <c r="F1677" t="s">
        <v>49</v>
      </c>
      <c r="G1677" t="s">
        <v>84</v>
      </c>
      <c r="H1677">
        <v>1.5</v>
      </c>
      <c r="I1677">
        <v>4.13</v>
      </c>
      <c r="J1677">
        <v>8.99</v>
      </c>
      <c r="K1677" t="s">
        <v>3443</v>
      </c>
      <c r="L1677" t="s">
        <v>3444</v>
      </c>
      <c r="M1677" t="s">
        <v>3475</v>
      </c>
      <c r="N1677" t="s">
        <v>3445</v>
      </c>
    </row>
    <row r="1678" spans="1:14" x14ac:dyDescent="0.25">
      <c r="A1678">
        <v>1677</v>
      </c>
      <c r="B1678" t="s">
        <v>3446</v>
      </c>
      <c r="C1678" t="s">
        <v>3478</v>
      </c>
      <c r="D1678" t="s">
        <v>3442</v>
      </c>
      <c r="E1678" t="s">
        <v>3442</v>
      </c>
      <c r="F1678" t="s">
        <v>49</v>
      </c>
      <c r="G1678" t="s">
        <v>84</v>
      </c>
      <c r="H1678">
        <v>2</v>
      </c>
      <c r="I1678">
        <v>2.54</v>
      </c>
      <c r="J1678">
        <v>4.99</v>
      </c>
      <c r="K1678" t="s">
        <v>3443</v>
      </c>
      <c r="L1678" t="s">
        <v>3444</v>
      </c>
      <c r="M1678" t="s">
        <v>3477</v>
      </c>
      <c r="N1678" t="s">
        <v>3445</v>
      </c>
    </row>
    <row r="1679" spans="1:14" x14ac:dyDescent="0.25">
      <c r="A1679">
        <v>1678</v>
      </c>
      <c r="B1679" t="s">
        <v>3446</v>
      </c>
      <c r="C1679" t="s">
        <v>3480</v>
      </c>
      <c r="D1679" t="s">
        <v>3442</v>
      </c>
      <c r="E1679" t="s">
        <v>3442</v>
      </c>
      <c r="F1679" t="s">
        <v>49</v>
      </c>
      <c r="G1679" t="s">
        <v>84</v>
      </c>
      <c r="H1679">
        <v>1.4</v>
      </c>
      <c r="I1679">
        <v>5.6</v>
      </c>
      <c r="J1679">
        <v>16.89</v>
      </c>
      <c r="K1679" t="s">
        <v>3443</v>
      </c>
      <c r="L1679" t="s">
        <v>3444</v>
      </c>
      <c r="M1679" t="s">
        <v>3479</v>
      </c>
      <c r="N1679" t="s">
        <v>3445</v>
      </c>
    </row>
    <row r="1680" spans="1:14" x14ac:dyDescent="0.25">
      <c r="A1680">
        <v>1679</v>
      </c>
      <c r="B1680" t="s">
        <v>3446</v>
      </c>
      <c r="C1680" t="s">
        <v>3482</v>
      </c>
      <c r="D1680" t="s">
        <v>3442</v>
      </c>
      <c r="E1680" t="s">
        <v>3442</v>
      </c>
      <c r="F1680" t="s">
        <v>33</v>
      </c>
      <c r="G1680" t="s">
        <v>84</v>
      </c>
      <c r="H1680">
        <v>1.8</v>
      </c>
      <c r="I1680">
        <v>2.8</v>
      </c>
      <c r="J1680">
        <v>5.5</v>
      </c>
      <c r="K1680" t="s">
        <v>3443</v>
      </c>
      <c r="L1680" t="s">
        <v>3444</v>
      </c>
      <c r="M1680" t="s">
        <v>3481</v>
      </c>
      <c r="N1680" t="s">
        <v>3445</v>
      </c>
    </row>
    <row r="1681" spans="1:14" x14ac:dyDescent="0.25">
      <c r="A1681">
        <v>1680</v>
      </c>
      <c r="B1681" t="s">
        <v>3446</v>
      </c>
      <c r="C1681" t="s">
        <v>3484</v>
      </c>
      <c r="D1681" t="s">
        <v>3442</v>
      </c>
      <c r="E1681" t="s">
        <v>3442</v>
      </c>
      <c r="F1681" t="s">
        <v>33</v>
      </c>
      <c r="G1681" t="s">
        <v>84</v>
      </c>
      <c r="H1681">
        <v>1</v>
      </c>
      <c r="I1681">
        <v>3.56</v>
      </c>
      <c r="J1681">
        <v>6.99</v>
      </c>
      <c r="K1681" t="s">
        <v>3443</v>
      </c>
      <c r="L1681" t="s">
        <v>3444</v>
      </c>
      <c r="M1681" t="s">
        <v>3483</v>
      </c>
      <c r="N1681" t="s">
        <v>3445</v>
      </c>
    </row>
    <row r="1682" spans="1:14" x14ac:dyDescent="0.25">
      <c r="A1682">
        <v>1681</v>
      </c>
      <c r="B1682" t="s">
        <v>3446</v>
      </c>
      <c r="C1682" t="s">
        <v>3486</v>
      </c>
      <c r="D1682" t="s">
        <v>3442</v>
      </c>
      <c r="E1682" t="s">
        <v>3442</v>
      </c>
      <c r="F1682" t="s">
        <v>33</v>
      </c>
      <c r="G1682" t="s">
        <v>84</v>
      </c>
      <c r="H1682">
        <v>0.8</v>
      </c>
      <c r="I1682">
        <v>3.17</v>
      </c>
      <c r="J1682">
        <v>6.89</v>
      </c>
      <c r="K1682" t="s">
        <v>3443</v>
      </c>
      <c r="L1682" t="s">
        <v>3444</v>
      </c>
      <c r="M1682" t="s">
        <v>3485</v>
      </c>
      <c r="N1682" t="s">
        <v>3445</v>
      </c>
    </row>
    <row r="1683" spans="1:14" x14ac:dyDescent="0.25">
      <c r="A1683">
        <v>1682</v>
      </c>
      <c r="B1683" t="s">
        <v>3446</v>
      </c>
      <c r="C1683" t="s">
        <v>3488</v>
      </c>
      <c r="D1683" t="s">
        <v>3442</v>
      </c>
      <c r="E1683" t="s">
        <v>3442</v>
      </c>
      <c r="F1683" t="s">
        <v>33</v>
      </c>
      <c r="G1683" t="s">
        <v>84</v>
      </c>
      <c r="H1683">
        <v>2</v>
      </c>
      <c r="I1683">
        <v>4.13</v>
      </c>
      <c r="J1683">
        <v>8.99</v>
      </c>
      <c r="K1683" t="s">
        <v>3443</v>
      </c>
      <c r="L1683" t="s">
        <v>3444</v>
      </c>
      <c r="M1683" t="s">
        <v>3487</v>
      </c>
      <c r="N1683" t="s">
        <v>3445</v>
      </c>
    </row>
    <row r="1684" spans="1:14" x14ac:dyDescent="0.25">
      <c r="A1684">
        <v>1683</v>
      </c>
      <c r="B1684" t="s">
        <v>3446</v>
      </c>
      <c r="C1684" t="s">
        <v>3490</v>
      </c>
      <c r="D1684" t="s">
        <v>3442</v>
      </c>
      <c r="E1684" t="s">
        <v>3442</v>
      </c>
      <c r="F1684" t="s">
        <v>33</v>
      </c>
      <c r="G1684" t="s">
        <v>84</v>
      </c>
      <c r="H1684">
        <v>1.7</v>
      </c>
      <c r="I1684">
        <v>2.54</v>
      </c>
      <c r="J1684">
        <v>4.99</v>
      </c>
      <c r="K1684" t="s">
        <v>3443</v>
      </c>
      <c r="L1684" t="s">
        <v>3444</v>
      </c>
      <c r="M1684" t="s">
        <v>3489</v>
      </c>
      <c r="N1684" t="s">
        <v>3445</v>
      </c>
    </row>
    <row r="1685" spans="1:14" x14ac:dyDescent="0.25">
      <c r="A1685">
        <v>1684</v>
      </c>
      <c r="B1685" t="s">
        <v>3446</v>
      </c>
      <c r="C1685" t="s">
        <v>3492</v>
      </c>
      <c r="D1685" t="s">
        <v>3442</v>
      </c>
      <c r="E1685" t="s">
        <v>3442</v>
      </c>
      <c r="F1685" t="s">
        <v>33</v>
      </c>
      <c r="G1685" t="s">
        <v>84</v>
      </c>
      <c r="H1685">
        <v>1.9</v>
      </c>
      <c r="I1685">
        <v>5.6</v>
      </c>
      <c r="J1685">
        <v>16.89</v>
      </c>
      <c r="K1685" t="s">
        <v>3443</v>
      </c>
      <c r="L1685" t="s">
        <v>3444</v>
      </c>
      <c r="M1685" t="s">
        <v>3491</v>
      </c>
      <c r="N1685" t="s">
        <v>3445</v>
      </c>
    </row>
    <row r="1686" spans="1:14" x14ac:dyDescent="0.25">
      <c r="A1686">
        <v>1685</v>
      </c>
      <c r="B1686" t="s">
        <v>3446</v>
      </c>
      <c r="C1686" t="s">
        <v>3494</v>
      </c>
      <c r="D1686" t="s">
        <v>394</v>
      </c>
      <c r="E1686" t="s">
        <v>394</v>
      </c>
      <c r="F1686" t="s">
        <v>89</v>
      </c>
      <c r="G1686" t="s">
        <v>84</v>
      </c>
      <c r="H1686">
        <v>1.2</v>
      </c>
      <c r="I1686">
        <v>2.75</v>
      </c>
      <c r="J1686">
        <v>5.39</v>
      </c>
      <c r="K1686" t="s">
        <v>3443</v>
      </c>
      <c r="L1686" t="s">
        <v>3444</v>
      </c>
      <c r="M1686" t="s">
        <v>3493</v>
      </c>
      <c r="N1686" t="s">
        <v>3445</v>
      </c>
    </row>
    <row r="1687" spans="1:14" x14ac:dyDescent="0.25">
      <c r="A1687">
        <v>1686</v>
      </c>
      <c r="B1687" t="s">
        <v>3446</v>
      </c>
      <c r="C1687" t="s">
        <v>3496</v>
      </c>
      <c r="D1687" t="s">
        <v>394</v>
      </c>
      <c r="E1687" t="s">
        <v>394</v>
      </c>
      <c r="F1687" t="s">
        <v>89</v>
      </c>
      <c r="G1687" t="s">
        <v>84</v>
      </c>
      <c r="H1687">
        <v>1.1000000000000001</v>
      </c>
      <c r="I1687">
        <v>3.56</v>
      </c>
      <c r="J1687">
        <v>6.99</v>
      </c>
      <c r="K1687" t="s">
        <v>3443</v>
      </c>
      <c r="L1687" t="s">
        <v>3444</v>
      </c>
      <c r="M1687" t="s">
        <v>3495</v>
      </c>
      <c r="N1687" t="s">
        <v>3445</v>
      </c>
    </row>
    <row r="1688" spans="1:14" x14ac:dyDescent="0.25">
      <c r="A1688">
        <v>1687</v>
      </c>
      <c r="B1688" t="s">
        <v>3446</v>
      </c>
      <c r="C1688" t="s">
        <v>3498</v>
      </c>
      <c r="D1688" t="s">
        <v>394</v>
      </c>
      <c r="E1688" t="s">
        <v>394</v>
      </c>
      <c r="F1688" t="s">
        <v>89</v>
      </c>
      <c r="G1688" t="s">
        <v>84</v>
      </c>
      <c r="H1688">
        <v>1</v>
      </c>
      <c r="I1688">
        <v>3.16</v>
      </c>
      <c r="J1688">
        <v>6.88</v>
      </c>
      <c r="K1688" t="s">
        <v>3443</v>
      </c>
      <c r="L1688" t="s">
        <v>3444</v>
      </c>
      <c r="M1688" t="s">
        <v>3497</v>
      </c>
      <c r="N1688" t="s">
        <v>3445</v>
      </c>
    </row>
    <row r="1689" spans="1:14" x14ac:dyDescent="0.25">
      <c r="A1689">
        <v>1688</v>
      </c>
      <c r="B1689" t="s">
        <v>3446</v>
      </c>
      <c r="C1689" t="s">
        <v>3500</v>
      </c>
      <c r="D1689" t="s">
        <v>394</v>
      </c>
      <c r="E1689" t="s">
        <v>394</v>
      </c>
      <c r="F1689" t="s">
        <v>89</v>
      </c>
      <c r="G1689" t="s">
        <v>84</v>
      </c>
      <c r="H1689">
        <v>0.9</v>
      </c>
      <c r="I1689">
        <v>4.08</v>
      </c>
      <c r="J1689">
        <v>8.8800000000000008</v>
      </c>
      <c r="K1689" t="s">
        <v>3443</v>
      </c>
      <c r="L1689" t="s">
        <v>3444</v>
      </c>
      <c r="M1689" t="s">
        <v>3499</v>
      </c>
      <c r="N1689" t="s">
        <v>3445</v>
      </c>
    </row>
    <row r="1690" spans="1:14" x14ac:dyDescent="0.25">
      <c r="A1690">
        <v>1689</v>
      </c>
      <c r="B1690" t="s">
        <v>3446</v>
      </c>
      <c r="C1690" t="s">
        <v>3502</v>
      </c>
      <c r="D1690" t="s">
        <v>394</v>
      </c>
      <c r="E1690" t="s">
        <v>394</v>
      </c>
      <c r="F1690" t="s">
        <v>89</v>
      </c>
      <c r="G1690" t="s">
        <v>84</v>
      </c>
      <c r="H1690">
        <v>1</v>
      </c>
      <c r="I1690">
        <v>2.54</v>
      </c>
      <c r="J1690">
        <v>4.9800000000000004</v>
      </c>
      <c r="K1690" t="s">
        <v>3443</v>
      </c>
      <c r="L1690" t="s">
        <v>3444</v>
      </c>
      <c r="M1690" t="s">
        <v>3501</v>
      </c>
      <c r="N1690" t="s">
        <v>3445</v>
      </c>
    </row>
    <row r="1691" spans="1:14" x14ac:dyDescent="0.25">
      <c r="A1691">
        <v>1690</v>
      </c>
      <c r="B1691" t="s">
        <v>3446</v>
      </c>
      <c r="C1691" t="s">
        <v>3504</v>
      </c>
      <c r="D1691" t="s">
        <v>394</v>
      </c>
      <c r="E1691" t="s">
        <v>394</v>
      </c>
      <c r="F1691" t="s">
        <v>89</v>
      </c>
      <c r="G1691" t="s">
        <v>84</v>
      </c>
      <c r="H1691">
        <v>1.5</v>
      </c>
      <c r="I1691">
        <v>5.63</v>
      </c>
      <c r="J1691">
        <v>16.989999999999998</v>
      </c>
      <c r="K1691" t="s">
        <v>3443</v>
      </c>
      <c r="L1691" t="s">
        <v>3444</v>
      </c>
      <c r="M1691" t="s">
        <v>3503</v>
      </c>
      <c r="N1691" t="s">
        <v>3445</v>
      </c>
    </row>
    <row r="1692" spans="1:14" x14ac:dyDescent="0.25">
      <c r="A1692">
        <v>1691</v>
      </c>
      <c r="B1692" t="s">
        <v>3446</v>
      </c>
      <c r="C1692" t="s">
        <v>3506</v>
      </c>
      <c r="D1692" t="s">
        <v>394</v>
      </c>
      <c r="E1692" t="s">
        <v>394</v>
      </c>
      <c r="F1692" t="s">
        <v>52</v>
      </c>
      <c r="G1692" t="s">
        <v>84</v>
      </c>
      <c r="H1692">
        <v>2</v>
      </c>
      <c r="I1692">
        <v>2.75</v>
      </c>
      <c r="J1692">
        <v>5.39</v>
      </c>
      <c r="K1692" t="s">
        <v>3443</v>
      </c>
      <c r="L1692" t="s">
        <v>3444</v>
      </c>
      <c r="M1692" t="s">
        <v>3505</v>
      </c>
      <c r="N1692" t="s">
        <v>3445</v>
      </c>
    </row>
    <row r="1693" spans="1:14" x14ac:dyDescent="0.25">
      <c r="A1693">
        <v>1692</v>
      </c>
      <c r="B1693" t="s">
        <v>3446</v>
      </c>
      <c r="C1693" t="s">
        <v>3508</v>
      </c>
      <c r="D1693" t="s">
        <v>394</v>
      </c>
      <c r="E1693" t="s">
        <v>394</v>
      </c>
      <c r="F1693" t="s">
        <v>52</v>
      </c>
      <c r="G1693" t="s">
        <v>84</v>
      </c>
      <c r="H1693">
        <v>1.4</v>
      </c>
      <c r="I1693">
        <v>3.56</v>
      </c>
      <c r="J1693">
        <v>6.99</v>
      </c>
      <c r="K1693" t="s">
        <v>3443</v>
      </c>
      <c r="L1693" t="s">
        <v>3444</v>
      </c>
      <c r="M1693" t="s">
        <v>3507</v>
      </c>
      <c r="N1693" t="s">
        <v>3445</v>
      </c>
    </row>
    <row r="1694" spans="1:14" x14ac:dyDescent="0.25">
      <c r="A1694">
        <v>1693</v>
      </c>
      <c r="B1694" t="s">
        <v>3446</v>
      </c>
      <c r="C1694" t="s">
        <v>3510</v>
      </c>
      <c r="D1694" t="s">
        <v>394</v>
      </c>
      <c r="E1694" t="s">
        <v>394</v>
      </c>
      <c r="F1694" t="s">
        <v>52</v>
      </c>
      <c r="G1694" t="s">
        <v>84</v>
      </c>
      <c r="H1694">
        <v>1.8</v>
      </c>
      <c r="I1694">
        <v>3.16</v>
      </c>
      <c r="J1694">
        <v>6.88</v>
      </c>
      <c r="K1694" t="s">
        <v>3443</v>
      </c>
      <c r="L1694" t="s">
        <v>3444</v>
      </c>
      <c r="M1694" t="s">
        <v>3509</v>
      </c>
      <c r="N1694" t="s">
        <v>3445</v>
      </c>
    </row>
    <row r="1695" spans="1:14" x14ac:dyDescent="0.25">
      <c r="A1695">
        <v>1694</v>
      </c>
      <c r="B1695" t="s">
        <v>3446</v>
      </c>
      <c r="C1695" t="s">
        <v>3512</v>
      </c>
      <c r="D1695" t="s">
        <v>394</v>
      </c>
      <c r="E1695" t="s">
        <v>394</v>
      </c>
      <c r="F1695" t="s">
        <v>52</v>
      </c>
      <c r="G1695" t="s">
        <v>84</v>
      </c>
      <c r="H1695">
        <v>1</v>
      </c>
      <c r="I1695">
        <v>4.08</v>
      </c>
      <c r="J1695">
        <v>8.8800000000000008</v>
      </c>
      <c r="K1695" t="s">
        <v>3443</v>
      </c>
      <c r="L1695" t="s">
        <v>3444</v>
      </c>
      <c r="M1695" t="s">
        <v>3511</v>
      </c>
      <c r="N1695" t="s">
        <v>3445</v>
      </c>
    </row>
    <row r="1696" spans="1:14" x14ac:dyDescent="0.25">
      <c r="A1696">
        <v>1695</v>
      </c>
      <c r="B1696" t="s">
        <v>3446</v>
      </c>
      <c r="C1696" t="s">
        <v>3514</v>
      </c>
      <c r="D1696" t="s">
        <v>394</v>
      </c>
      <c r="E1696" t="s">
        <v>394</v>
      </c>
      <c r="F1696" t="s">
        <v>52</v>
      </c>
      <c r="G1696" t="s">
        <v>84</v>
      </c>
      <c r="H1696">
        <v>0.8</v>
      </c>
      <c r="I1696">
        <v>2.54</v>
      </c>
      <c r="J1696">
        <v>4.9800000000000004</v>
      </c>
      <c r="K1696" t="s">
        <v>3443</v>
      </c>
      <c r="L1696" t="s">
        <v>3444</v>
      </c>
      <c r="M1696" t="s">
        <v>3513</v>
      </c>
      <c r="N1696" t="s">
        <v>3445</v>
      </c>
    </row>
    <row r="1697" spans="1:14" x14ac:dyDescent="0.25">
      <c r="A1697">
        <v>1696</v>
      </c>
      <c r="B1697" t="s">
        <v>3446</v>
      </c>
      <c r="C1697" t="s">
        <v>3516</v>
      </c>
      <c r="D1697" t="s">
        <v>394</v>
      </c>
      <c r="E1697" t="s">
        <v>394</v>
      </c>
      <c r="F1697" t="s">
        <v>52</v>
      </c>
      <c r="G1697" t="s">
        <v>84</v>
      </c>
      <c r="H1697">
        <v>2</v>
      </c>
      <c r="I1697">
        <v>5.63</v>
      </c>
      <c r="J1697">
        <v>16.989999999999998</v>
      </c>
      <c r="K1697" t="s">
        <v>3443</v>
      </c>
      <c r="L1697" t="s">
        <v>3444</v>
      </c>
      <c r="M1697" t="s">
        <v>3515</v>
      </c>
      <c r="N1697" t="s">
        <v>3445</v>
      </c>
    </row>
    <row r="1698" spans="1:14" x14ac:dyDescent="0.25">
      <c r="A1698">
        <v>1697</v>
      </c>
      <c r="B1698" t="s">
        <v>3446</v>
      </c>
      <c r="C1698" t="s">
        <v>3518</v>
      </c>
      <c r="D1698" t="s">
        <v>394</v>
      </c>
      <c r="E1698" t="s">
        <v>394</v>
      </c>
      <c r="F1698" t="s">
        <v>49</v>
      </c>
      <c r="G1698" t="s">
        <v>84</v>
      </c>
      <c r="H1698">
        <v>1.7</v>
      </c>
      <c r="I1698">
        <v>2.75</v>
      </c>
      <c r="J1698">
        <v>5.39</v>
      </c>
      <c r="K1698" t="s">
        <v>3443</v>
      </c>
      <c r="L1698" t="s">
        <v>3444</v>
      </c>
      <c r="M1698" t="s">
        <v>3517</v>
      </c>
      <c r="N1698" t="s">
        <v>3445</v>
      </c>
    </row>
    <row r="1699" spans="1:14" x14ac:dyDescent="0.25">
      <c r="A1699">
        <v>1698</v>
      </c>
      <c r="B1699" t="s">
        <v>3446</v>
      </c>
      <c r="C1699" t="s">
        <v>3520</v>
      </c>
      <c r="D1699" t="s">
        <v>394</v>
      </c>
      <c r="E1699" t="s">
        <v>394</v>
      </c>
      <c r="F1699" t="s">
        <v>49</v>
      </c>
      <c r="G1699" t="s">
        <v>84</v>
      </c>
      <c r="H1699">
        <v>1.9</v>
      </c>
      <c r="I1699">
        <v>3.56</v>
      </c>
      <c r="J1699">
        <v>6.99</v>
      </c>
      <c r="K1699" t="s">
        <v>3443</v>
      </c>
      <c r="L1699" t="s">
        <v>3444</v>
      </c>
      <c r="M1699" t="s">
        <v>3519</v>
      </c>
      <c r="N1699" t="s">
        <v>3445</v>
      </c>
    </row>
    <row r="1700" spans="1:14" x14ac:dyDescent="0.25">
      <c r="A1700">
        <v>1699</v>
      </c>
      <c r="B1700" t="s">
        <v>3446</v>
      </c>
      <c r="C1700" t="s">
        <v>3522</v>
      </c>
      <c r="D1700" t="s">
        <v>394</v>
      </c>
      <c r="E1700" t="s">
        <v>394</v>
      </c>
      <c r="F1700" t="s">
        <v>49</v>
      </c>
      <c r="G1700" t="s">
        <v>84</v>
      </c>
      <c r="H1700">
        <v>1.2</v>
      </c>
      <c r="I1700">
        <v>3.16</v>
      </c>
      <c r="J1700">
        <v>6.88</v>
      </c>
      <c r="K1700" t="s">
        <v>3443</v>
      </c>
      <c r="L1700" t="s">
        <v>3444</v>
      </c>
      <c r="M1700" t="s">
        <v>3521</v>
      </c>
      <c r="N1700" t="s">
        <v>3445</v>
      </c>
    </row>
    <row r="1701" spans="1:14" x14ac:dyDescent="0.25">
      <c r="A1701">
        <v>1700</v>
      </c>
      <c r="B1701" t="s">
        <v>3446</v>
      </c>
      <c r="C1701" t="s">
        <v>3524</v>
      </c>
      <c r="D1701" t="s">
        <v>394</v>
      </c>
      <c r="E1701" t="s">
        <v>394</v>
      </c>
      <c r="F1701" t="s">
        <v>49</v>
      </c>
      <c r="G1701" t="s">
        <v>84</v>
      </c>
      <c r="H1701">
        <v>1.1000000000000001</v>
      </c>
      <c r="I1701">
        <v>4.08</v>
      </c>
      <c r="J1701">
        <v>8.8800000000000008</v>
      </c>
      <c r="K1701" t="s">
        <v>3443</v>
      </c>
      <c r="L1701" t="s">
        <v>3444</v>
      </c>
      <c r="M1701" t="s">
        <v>3523</v>
      </c>
      <c r="N1701" t="s">
        <v>3445</v>
      </c>
    </row>
    <row r="1702" spans="1:14" x14ac:dyDescent="0.25">
      <c r="A1702">
        <v>1701</v>
      </c>
      <c r="B1702" t="s">
        <v>3446</v>
      </c>
      <c r="C1702" t="s">
        <v>3526</v>
      </c>
      <c r="D1702" t="s">
        <v>394</v>
      </c>
      <c r="E1702" t="s">
        <v>394</v>
      </c>
      <c r="F1702" t="s">
        <v>49</v>
      </c>
      <c r="G1702" t="s">
        <v>84</v>
      </c>
      <c r="H1702">
        <v>1</v>
      </c>
      <c r="I1702">
        <v>2.54</v>
      </c>
      <c r="J1702">
        <v>4.9800000000000004</v>
      </c>
      <c r="K1702" t="s">
        <v>3443</v>
      </c>
      <c r="L1702" t="s">
        <v>3444</v>
      </c>
      <c r="M1702" t="s">
        <v>3525</v>
      </c>
      <c r="N1702" t="s">
        <v>3445</v>
      </c>
    </row>
    <row r="1703" spans="1:14" x14ac:dyDescent="0.25">
      <c r="A1703">
        <v>1702</v>
      </c>
      <c r="B1703" t="s">
        <v>3446</v>
      </c>
      <c r="C1703" t="s">
        <v>3528</v>
      </c>
      <c r="D1703" t="s">
        <v>394</v>
      </c>
      <c r="E1703" t="s">
        <v>394</v>
      </c>
      <c r="F1703" t="s">
        <v>49</v>
      </c>
      <c r="G1703" t="s">
        <v>84</v>
      </c>
      <c r="H1703">
        <v>0.8</v>
      </c>
      <c r="I1703">
        <v>5.63</v>
      </c>
      <c r="J1703">
        <v>16.989999999999998</v>
      </c>
      <c r="K1703" t="s">
        <v>3443</v>
      </c>
      <c r="L1703" t="s">
        <v>3444</v>
      </c>
      <c r="M1703" t="s">
        <v>3527</v>
      </c>
      <c r="N1703" t="s">
        <v>3445</v>
      </c>
    </row>
    <row r="1704" spans="1:14" x14ac:dyDescent="0.25">
      <c r="A1704">
        <v>1703</v>
      </c>
      <c r="B1704" t="s">
        <v>3446</v>
      </c>
      <c r="C1704" t="s">
        <v>3530</v>
      </c>
      <c r="D1704" t="s">
        <v>394</v>
      </c>
      <c r="E1704" t="s">
        <v>394</v>
      </c>
      <c r="F1704" t="s">
        <v>33</v>
      </c>
      <c r="G1704" t="s">
        <v>84</v>
      </c>
      <c r="H1704">
        <v>2</v>
      </c>
      <c r="I1704">
        <v>2.75</v>
      </c>
      <c r="J1704">
        <v>5.39</v>
      </c>
      <c r="K1704" t="s">
        <v>3443</v>
      </c>
      <c r="L1704" t="s">
        <v>3444</v>
      </c>
      <c r="M1704" t="s">
        <v>3529</v>
      </c>
      <c r="N1704" t="s">
        <v>3445</v>
      </c>
    </row>
    <row r="1705" spans="1:14" x14ac:dyDescent="0.25">
      <c r="A1705">
        <v>1704</v>
      </c>
      <c r="B1705" t="s">
        <v>3446</v>
      </c>
      <c r="C1705" t="s">
        <v>3532</v>
      </c>
      <c r="D1705" t="s">
        <v>394</v>
      </c>
      <c r="E1705" t="s">
        <v>394</v>
      </c>
      <c r="F1705" t="s">
        <v>33</v>
      </c>
      <c r="G1705" t="s">
        <v>84</v>
      </c>
      <c r="H1705">
        <v>1.7</v>
      </c>
      <c r="I1705">
        <v>3.56</v>
      </c>
      <c r="J1705">
        <v>6.99</v>
      </c>
      <c r="K1705" t="s">
        <v>3443</v>
      </c>
      <c r="L1705" t="s">
        <v>3444</v>
      </c>
      <c r="M1705" t="s">
        <v>3531</v>
      </c>
      <c r="N1705" t="s">
        <v>3445</v>
      </c>
    </row>
    <row r="1706" spans="1:14" x14ac:dyDescent="0.25">
      <c r="A1706">
        <v>1705</v>
      </c>
      <c r="B1706" t="s">
        <v>3446</v>
      </c>
      <c r="C1706" t="s">
        <v>3534</v>
      </c>
      <c r="D1706" t="s">
        <v>394</v>
      </c>
      <c r="E1706" t="s">
        <v>394</v>
      </c>
      <c r="F1706" t="s">
        <v>33</v>
      </c>
      <c r="G1706" t="s">
        <v>84</v>
      </c>
      <c r="H1706">
        <v>1.9</v>
      </c>
      <c r="I1706">
        <v>3.16</v>
      </c>
      <c r="J1706">
        <v>6.88</v>
      </c>
      <c r="K1706" t="s">
        <v>3443</v>
      </c>
      <c r="L1706" t="s">
        <v>3444</v>
      </c>
      <c r="M1706" t="s">
        <v>3533</v>
      </c>
      <c r="N1706" t="s">
        <v>3445</v>
      </c>
    </row>
    <row r="1707" spans="1:14" x14ac:dyDescent="0.25">
      <c r="A1707">
        <v>1706</v>
      </c>
      <c r="B1707" t="s">
        <v>3446</v>
      </c>
      <c r="C1707" t="s">
        <v>3536</v>
      </c>
      <c r="D1707" t="s">
        <v>394</v>
      </c>
      <c r="E1707" t="s">
        <v>394</v>
      </c>
      <c r="F1707" t="s">
        <v>33</v>
      </c>
      <c r="G1707" t="s">
        <v>84</v>
      </c>
      <c r="H1707">
        <v>1</v>
      </c>
      <c r="I1707">
        <v>4.08</v>
      </c>
      <c r="J1707">
        <v>8.8800000000000008</v>
      </c>
      <c r="K1707" t="s">
        <v>3443</v>
      </c>
      <c r="L1707" t="s">
        <v>3444</v>
      </c>
      <c r="M1707" t="s">
        <v>3535</v>
      </c>
      <c r="N1707" t="s">
        <v>3445</v>
      </c>
    </row>
    <row r="1708" spans="1:14" x14ac:dyDescent="0.25">
      <c r="A1708">
        <v>1707</v>
      </c>
      <c r="B1708" t="s">
        <v>3446</v>
      </c>
      <c r="C1708" t="s">
        <v>3538</v>
      </c>
      <c r="D1708" t="s">
        <v>3442</v>
      </c>
      <c r="E1708" t="s">
        <v>3442</v>
      </c>
      <c r="F1708" t="s">
        <v>33</v>
      </c>
      <c r="I1708">
        <v>32.25</v>
      </c>
      <c r="J1708">
        <v>70.13</v>
      </c>
      <c r="K1708" t="s">
        <v>3539</v>
      </c>
      <c r="L1708" t="s">
        <v>3540</v>
      </c>
      <c r="M1708" t="s">
        <v>3537</v>
      </c>
      <c r="N1708" t="s">
        <v>3445</v>
      </c>
    </row>
    <row r="1709" spans="1:14" x14ac:dyDescent="0.25">
      <c r="A1709">
        <v>1708</v>
      </c>
      <c r="B1709" t="s">
        <v>3446</v>
      </c>
      <c r="C1709" t="s">
        <v>3542</v>
      </c>
      <c r="D1709" t="s">
        <v>3442</v>
      </c>
      <c r="E1709" t="s">
        <v>3442</v>
      </c>
      <c r="F1709" t="s">
        <v>52</v>
      </c>
      <c r="I1709">
        <v>32.25</v>
      </c>
      <c r="J1709">
        <v>70.13</v>
      </c>
      <c r="K1709" t="s">
        <v>3539</v>
      </c>
      <c r="L1709" t="s">
        <v>3540</v>
      </c>
      <c r="M1709" t="s">
        <v>3541</v>
      </c>
      <c r="N1709" t="s">
        <v>3445</v>
      </c>
    </row>
    <row r="1710" spans="1:14" x14ac:dyDescent="0.25">
      <c r="A1710">
        <v>1709</v>
      </c>
      <c r="B1710" t="s">
        <v>3446</v>
      </c>
      <c r="C1710" t="s">
        <v>3544</v>
      </c>
      <c r="D1710" t="s">
        <v>3442</v>
      </c>
      <c r="E1710" t="s">
        <v>3442</v>
      </c>
      <c r="F1710" t="s">
        <v>41</v>
      </c>
      <c r="I1710">
        <v>32.25</v>
      </c>
      <c r="J1710">
        <v>70.13</v>
      </c>
      <c r="K1710" t="s">
        <v>3539</v>
      </c>
      <c r="L1710" t="s">
        <v>3540</v>
      </c>
      <c r="M1710" t="s">
        <v>3543</v>
      </c>
      <c r="N1710" t="s">
        <v>3445</v>
      </c>
    </row>
    <row r="1711" spans="1:14" x14ac:dyDescent="0.25">
      <c r="A1711">
        <v>1710</v>
      </c>
      <c r="B1711" t="s">
        <v>3446</v>
      </c>
      <c r="C1711" t="s">
        <v>3546</v>
      </c>
      <c r="D1711" t="s">
        <v>3442</v>
      </c>
      <c r="E1711" t="s">
        <v>3442</v>
      </c>
      <c r="F1711" t="s">
        <v>33</v>
      </c>
      <c r="I1711">
        <v>32.25</v>
      </c>
      <c r="J1711">
        <v>70.13</v>
      </c>
      <c r="K1711" t="s">
        <v>3539</v>
      </c>
      <c r="L1711" t="s">
        <v>3540</v>
      </c>
      <c r="M1711" t="s">
        <v>3545</v>
      </c>
      <c r="N1711" t="s">
        <v>3445</v>
      </c>
    </row>
    <row r="1712" spans="1:14" x14ac:dyDescent="0.25">
      <c r="A1712">
        <v>1711</v>
      </c>
      <c r="B1712" t="s">
        <v>3446</v>
      </c>
      <c r="C1712" t="s">
        <v>3548</v>
      </c>
      <c r="D1712" t="s">
        <v>3442</v>
      </c>
      <c r="E1712" t="s">
        <v>3442</v>
      </c>
      <c r="F1712" t="s">
        <v>52</v>
      </c>
      <c r="I1712">
        <v>32.25</v>
      </c>
      <c r="J1712">
        <v>70.13</v>
      </c>
      <c r="K1712" t="s">
        <v>3539</v>
      </c>
      <c r="L1712" t="s">
        <v>3540</v>
      </c>
      <c r="M1712" t="s">
        <v>3547</v>
      </c>
      <c r="N1712" t="s">
        <v>3445</v>
      </c>
    </row>
    <row r="1713" spans="1:14" x14ac:dyDescent="0.25">
      <c r="A1713">
        <v>1712</v>
      </c>
      <c r="B1713" t="s">
        <v>3446</v>
      </c>
      <c r="C1713" t="s">
        <v>3550</v>
      </c>
      <c r="D1713" t="s">
        <v>3442</v>
      </c>
      <c r="E1713" t="s">
        <v>3442</v>
      </c>
      <c r="F1713" t="s">
        <v>33</v>
      </c>
      <c r="I1713">
        <v>32.25</v>
      </c>
      <c r="J1713">
        <v>70.13</v>
      </c>
      <c r="K1713" t="s">
        <v>3539</v>
      </c>
      <c r="L1713" t="s">
        <v>3540</v>
      </c>
      <c r="M1713" t="s">
        <v>3549</v>
      </c>
      <c r="N1713" t="s">
        <v>3445</v>
      </c>
    </row>
    <row r="1714" spans="1:14" x14ac:dyDescent="0.25">
      <c r="A1714">
        <v>1713</v>
      </c>
      <c r="B1714" t="s">
        <v>3446</v>
      </c>
      <c r="C1714" t="s">
        <v>3552</v>
      </c>
      <c r="D1714" t="s">
        <v>3442</v>
      </c>
      <c r="E1714" t="s">
        <v>3442</v>
      </c>
      <c r="F1714" t="s">
        <v>33</v>
      </c>
      <c r="I1714">
        <v>32.25</v>
      </c>
      <c r="J1714">
        <v>70.13</v>
      </c>
      <c r="K1714" t="s">
        <v>3539</v>
      </c>
      <c r="L1714" t="s">
        <v>3540</v>
      </c>
      <c r="M1714" t="s">
        <v>3551</v>
      </c>
      <c r="N1714" t="s">
        <v>3445</v>
      </c>
    </row>
    <row r="1715" spans="1:14" x14ac:dyDescent="0.25">
      <c r="A1715">
        <v>1714</v>
      </c>
      <c r="B1715" t="s">
        <v>3446</v>
      </c>
      <c r="C1715" t="s">
        <v>3554</v>
      </c>
      <c r="D1715" t="s">
        <v>3442</v>
      </c>
      <c r="E1715" t="s">
        <v>3442</v>
      </c>
      <c r="F1715" t="s">
        <v>44</v>
      </c>
      <c r="I1715">
        <v>32.25</v>
      </c>
      <c r="J1715">
        <v>70.13</v>
      </c>
      <c r="K1715" t="s">
        <v>3539</v>
      </c>
      <c r="L1715" t="s">
        <v>3540</v>
      </c>
      <c r="M1715" t="s">
        <v>3553</v>
      </c>
      <c r="N1715" t="s">
        <v>3445</v>
      </c>
    </row>
    <row r="1716" spans="1:14" x14ac:dyDescent="0.25">
      <c r="A1716">
        <v>1715</v>
      </c>
      <c r="B1716" t="s">
        <v>3446</v>
      </c>
      <c r="C1716" t="s">
        <v>3556</v>
      </c>
      <c r="D1716" t="s">
        <v>3442</v>
      </c>
      <c r="E1716" t="s">
        <v>3442</v>
      </c>
      <c r="F1716" t="s">
        <v>44</v>
      </c>
      <c r="I1716">
        <v>32.25</v>
      </c>
      <c r="J1716">
        <v>70.13</v>
      </c>
      <c r="K1716" t="s">
        <v>3539</v>
      </c>
      <c r="L1716" t="s">
        <v>3540</v>
      </c>
      <c r="M1716" t="s">
        <v>3555</v>
      </c>
      <c r="N1716" t="s">
        <v>3445</v>
      </c>
    </row>
    <row r="1717" spans="1:14" x14ac:dyDescent="0.25">
      <c r="A1717">
        <v>1716</v>
      </c>
      <c r="B1717" t="s">
        <v>3446</v>
      </c>
      <c r="C1717" t="s">
        <v>3558</v>
      </c>
      <c r="D1717" t="s">
        <v>3442</v>
      </c>
      <c r="E1717" t="s">
        <v>3442</v>
      </c>
      <c r="F1717" t="s">
        <v>52</v>
      </c>
      <c r="I1717">
        <v>32.25</v>
      </c>
      <c r="J1717">
        <v>70.13</v>
      </c>
      <c r="K1717" t="s">
        <v>3539</v>
      </c>
      <c r="L1717" t="s">
        <v>3540</v>
      </c>
      <c r="M1717" t="s">
        <v>3557</v>
      </c>
      <c r="N1717" t="s">
        <v>3445</v>
      </c>
    </row>
    <row r="1718" spans="1:14" x14ac:dyDescent="0.25">
      <c r="A1718">
        <v>1717</v>
      </c>
      <c r="B1718" t="s">
        <v>3446</v>
      </c>
      <c r="C1718" t="s">
        <v>3560</v>
      </c>
      <c r="D1718" t="s">
        <v>3442</v>
      </c>
      <c r="E1718" t="s">
        <v>3442</v>
      </c>
      <c r="F1718" t="s">
        <v>81</v>
      </c>
      <c r="I1718">
        <v>32.25</v>
      </c>
      <c r="J1718">
        <v>70.13</v>
      </c>
      <c r="K1718" t="s">
        <v>3539</v>
      </c>
      <c r="L1718" t="s">
        <v>3540</v>
      </c>
      <c r="M1718" t="s">
        <v>3559</v>
      </c>
      <c r="N1718" t="s">
        <v>3445</v>
      </c>
    </row>
    <row r="1719" spans="1:14" x14ac:dyDescent="0.25">
      <c r="A1719">
        <v>1718</v>
      </c>
      <c r="B1719" t="s">
        <v>3446</v>
      </c>
      <c r="C1719" t="s">
        <v>3562</v>
      </c>
      <c r="D1719" t="s">
        <v>3442</v>
      </c>
      <c r="E1719" t="s">
        <v>3442</v>
      </c>
      <c r="F1719" t="s">
        <v>41</v>
      </c>
      <c r="I1719">
        <v>32.25</v>
      </c>
      <c r="J1719">
        <v>70.13</v>
      </c>
      <c r="K1719" t="s">
        <v>3539</v>
      </c>
      <c r="L1719" t="s">
        <v>3540</v>
      </c>
      <c r="M1719" t="s">
        <v>3561</v>
      </c>
      <c r="N1719" t="s">
        <v>3445</v>
      </c>
    </row>
    <row r="1720" spans="1:14" x14ac:dyDescent="0.25">
      <c r="A1720">
        <v>1719</v>
      </c>
      <c r="B1720" t="s">
        <v>3446</v>
      </c>
      <c r="C1720" t="s">
        <v>3564</v>
      </c>
      <c r="D1720" t="s">
        <v>3442</v>
      </c>
      <c r="E1720" t="s">
        <v>3442</v>
      </c>
      <c r="F1720" t="s">
        <v>52</v>
      </c>
      <c r="I1720">
        <v>32.25</v>
      </c>
      <c r="J1720">
        <v>70.13</v>
      </c>
      <c r="K1720" t="s">
        <v>3539</v>
      </c>
      <c r="L1720" t="s">
        <v>3540</v>
      </c>
      <c r="M1720" t="s">
        <v>3563</v>
      </c>
      <c r="N1720" t="s">
        <v>3445</v>
      </c>
    </row>
    <row r="1721" spans="1:14" x14ac:dyDescent="0.25">
      <c r="A1721">
        <v>1720</v>
      </c>
      <c r="B1721" t="s">
        <v>3446</v>
      </c>
      <c r="C1721" t="s">
        <v>3566</v>
      </c>
      <c r="D1721" t="s">
        <v>3442</v>
      </c>
      <c r="E1721" t="s">
        <v>3442</v>
      </c>
      <c r="F1721" t="s">
        <v>52</v>
      </c>
      <c r="I1721">
        <v>32.25</v>
      </c>
      <c r="J1721">
        <v>70.13</v>
      </c>
      <c r="K1721" t="s">
        <v>3539</v>
      </c>
      <c r="L1721" t="s">
        <v>3540</v>
      </c>
      <c r="M1721" t="s">
        <v>3565</v>
      </c>
      <c r="N1721" t="s">
        <v>3445</v>
      </c>
    </row>
    <row r="1722" spans="1:14" x14ac:dyDescent="0.25">
      <c r="A1722">
        <v>1721</v>
      </c>
      <c r="B1722" t="s">
        <v>3446</v>
      </c>
      <c r="C1722" t="s">
        <v>3568</v>
      </c>
      <c r="D1722" t="s">
        <v>3442</v>
      </c>
      <c r="E1722" t="s">
        <v>3442</v>
      </c>
      <c r="F1722" t="s">
        <v>52</v>
      </c>
      <c r="I1722">
        <v>32.25</v>
      </c>
      <c r="J1722">
        <v>70.13</v>
      </c>
      <c r="K1722" t="s">
        <v>3539</v>
      </c>
      <c r="L1722" t="s">
        <v>3540</v>
      </c>
      <c r="M1722" t="s">
        <v>3567</v>
      </c>
      <c r="N1722" t="s">
        <v>3445</v>
      </c>
    </row>
    <row r="1723" spans="1:14" x14ac:dyDescent="0.25">
      <c r="A1723">
        <v>1722</v>
      </c>
      <c r="B1723" t="s">
        <v>3446</v>
      </c>
      <c r="C1723" t="s">
        <v>3570</v>
      </c>
      <c r="D1723" t="s">
        <v>3442</v>
      </c>
      <c r="E1723" t="s">
        <v>3442</v>
      </c>
      <c r="F1723" t="s">
        <v>33</v>
      </c>
      <c r="I1723">
        <v>28.55</v>
      </c>
      <c r="J1723">
        <v>56</v>
      </c>
      <c r="K1723" t="s">
        <v>3539</v>
      </c>
      <c r="L1723" t="s">
        <v>3540</v>
      </c>
      <c r="M1723" t="s">
        <v>3569</v>
      </c>
      <c r="N1723" t="s">
        <v>3445</v>
      </c>
    </row>
    <row r="1724" spans="1:14" x14ac:dyDescent="0.25">
      <c r="A1724">
        <v>1723</v>
      </c>
      <c r="B1724" t="s">
        <v>3446</v>
      </c>
      <c r="C1724" t="s">
        <v>3572</v>
      </c>
      <c r="D1724" t="s">
        <v>3442</v>
      </c>
      <c r="E1724" t="s">
        <v>3442</v>
      </c>
      <c r="F1724" t="s">
        <v>81</v>
      </c>
      <c r="I1724">
        <v>28.55</v>
      </c>
      <c r="J1724">
        <v>56</v>
      </c>
      <c r="K1724" t="s">
        <v>3539</v>
      </c>
      <c r="L1724" t="s">
        <v>3540</v>
      </c>
      <c r="M1724" t="s">
        <v>3571</v>
      </c>
      <c r="N1724" t="s">
        <v>3445</v>
      </c>
    </row>
    <row r="1725" spans="1:14" x14ac:dyDescent="0.25">
      <c r="A1725">
        <v>1724</v>
      </c>
      <c r="B1725" t="s">
        <v>3446</v>
      </c>
      <c r="C1725" t="s">
        <v>3574</v>
      </c>
      <c r="D1725" t="s">
        <v>3442</v>
      </c>
      <c r="E1725" t="s">
        <v>3442</v>
      </c>
      <c r="F1725" t="s">
        <v>33</v>
      </c>
      <c r="I1725">
        <v>28.55</v>
      </c>
      <c r="J1725">
        <v>56</v>
      </c>
      <c r="K1725" t="s">
        <v>3539</v>
      </c>
      <c r="L1725" t="s">
        <v>3540</v>
      </c>
      <c r="M1725" t="s">
        <v>3573</v>
      </c>
      <c r="N1725" t="s">
        <v>3445</v>
      </c>
    </row>
    <row r="1726" spans="1:14" x14ac:dyDescent="0.25">
      <c r="A1726">
        <v>1725</v>
      </c>
      <c r="B1726" t="s">
        <v>3446</v>
      </c>
      <c r="C1726" t="s">
        <v>3576</v>
      </c>
      <c r="D1726" t="s">
        <v>3442</v>
      </c>
      <c r="E1726" t="s">
        <v>3442</v>
      </c>
      <c r="F1726" t="s">
        <v>33</v>
      </c>
      <c r="I1726">
        <v>28.55</v>
      </c>
      <c r="J1726">
        <v>56</v>
      </c>
      <c r="K1726" t="s">
        <v>3539</v>
      </c>
      <c r="L1726" t="s">
        <v>3540</v>
      </c>
      <c r="M1726" t="s">
        <v>3575</v>
      </c>
      <c r="N1726" t="s">
        <v>3445</v>
      </c>
    </row>
    <row r="1727" spans="1:14" x14ac:dyDescent="0.25">
      <c r="A1727">
        <v>1726</v>
      </c>
      <c r="B1727" t="s">
        <v>3446</v>
      </c>
      <c r="C1727" t="s">
        <v>3578</v>
      </c>
      <c r="D1727" t="s">
        <v>3442</v>
      </c>
      <c r="E1727" t="s">
        <v>3442</v>
      </c>
      <c r="F1727" t="s">
        <v>33</v>
      </c>
      <c r="I1727">
        <v>28.55</v>
      </c>
      <c r="J1727">
        <v>56</v>
      </c>
      <c r="K1727" t="s">
        <v>3539</v>
      </c>
      <c r="L1727" t="s">
        <v>3540</v>
      </c>
      <c r="M1727" t="s">
        <v>3577</v>
      </c>
      <c r="N1727" t="s">
        <v>3445</v>
      </c>
    </row>
    <row r="1728" spans="1:14" x14ac:dyDescent="0.25">
      <c r="A1728">
        <v>1727</v>
      </c>
      <c r="B1728" t="s">
        <v>3446</v>
      </c>
      <c r="C1728" t="s">
        <v>3580</v>
      </c>
      <c r="D1728" t="s">
        <v>3442</v>
      </c>
      <c r="E1728" t="s">
        <v>3442</v>
      </c>
      <c r="F1728" t="s">
        <v>81</v>
      </c>
      <c r="I1728">
        <v>25.75</v>
      </c>
      <c r="J1728">
        <v>56</v>
      </c>
      <c r="K1728" t="s">
        <v>3539</v>
      </c>
      <c r="L1728" t="s">
        <v>3540</v>
      </c>
      <c r="M1728" t="s">
        <v>3579</v>
      </c>
      <c r="N1728" t="s">
        <v>3445</v>
      </c>
    </row>
    <row r="1729" spans="1:14" x14ac:dyDescent="0.25">
      <c r="A1729">
        <v>1728</v>
      </c>
      <c r="B1729" t="s">
        <v>3446</v>
      </c>
      <c r="C1729" t="s">
        <v>3582</v>
      </c>
      <c r="D1729" t="s">
        <v>3442</v>
      </c>
      <c r="E1729" t="s">
        <v>3442</v>
      </c>
      <c r="F1729" t="s">
        <v>41</v>
      </c>
      <c r="I1729">
        <v>36.700000000000003</v>
      </c>
      <c r="J1729">
        <v>79.8</v>
      </c>
      <c r="K1729" t="s">
        <v>3539</v>
      </c>
      <c r="L1729" t="s">
        <v>3540</v>
      </c>
      <c r="M1729" t="s">
        <v>3581</v>
      </c>
      <c r="N1729" t="s">
        <v>3445</v>
      </c>
    </row>
    <row r="1730" spans="1:14" x14ac:dyDescent="0.25">
      <c r="A1730">
        <v>1729</v>
      </c>
      <c r="B1730" t="s">
        <v>3446</v>
      </c>
      <c r="C1730" t="s">
        <v>3584</v>
      </c>
      <c r="D1730" t="s">
        <v>3442</v>
      </c>
      <c r="E1730" t="s">
        <v>3442</v>
      </c>
      <c r="F1730" t="s">
        <v>41</v>
      </c>
      <c r="I1730">
        <v>35.72</v>
      </c>
      <c r="J1730">
        <v>77.680000000000007</v>
      </c>
      <c r="K1730" t="s">
        <v>3539</v>
      </c>
      <c r="L1730" t="s">
        <v>3540</v>
      </c>
      <c r="M1730" t="s">
        <v>3583</v>
      </c>
      <c r="N1730" t="s">
        <v>3445</v>
      </c>
    </row>
    <row r="1731" spans="1:14" x14ac:dyDescent="0.25">
      <c r="A1731">
        <v>1730</v>
      </c>
      <c r="B1731" t="s">
        <v>3446</v>
      </c>
      <c r="C1731" t="s">
        <v>3586</v>
      </c>
      <c r="D1731" t="s">
        <v>3442</v>
      </c>
      <c r="E1731" t="s">
        <v>3442</v>
      </c>
      <c r="F1731" t="s">
        <v>41</v>
      </c>
      <c r="I1731">
        <v>35.72</v>
      </c>
      <c r="J1731">
        <v>77.680000000000007</v>
      </c>
      <c r="K1731" t="s">
        <v>3539</v>
      </c>
      <c r="L1731" t="s">
        <v>3540</v>
      </c>
      <c r="M1731" t="s">
        <v>3585</v>
      </c>
      <c r="N1731" t="s">
        <v>3445</v>
      </c>
    </row>
    <row r="1732" spans="1:14" x14ac:dyDescent="0.25">
      <c r="A1732">
        <v>1731</v>
      </c>
      <c r="B1732" t="s">
        <v>3446</v>
      </c>
      <c r="C1732" t="s">
        <v>3588</v>
      </c>
      <c r="D1732" t="s">
        <v>3442</v>
      </c>
      <c r="E1732" t="s">
        <v>3442</v>
      </c>
      <c r="F1732" t="s">
        <v>52</v>
      </c>
      <c r="I1732">
        <v>33.32</v>
      </c>
      <c r="J1732">
        <v>72.45</v>
      </c>
      <c r="K1732" t="s">
        <v>3539</v>
      </c>
      <c r="L1732" t="s">
        <v>3540</v>
      </c>
      <c r="M1732" t="s">
        <v>3587</v>
      </c>
      <c r="N1732" t="s">
        <v>3445</v>
      </c>
    </row>
    <row r="1733" spans="1:14" x14ac:dyDescent="0.25">
      <c r="A1733">
        <v>1732</v>
      </c>
      <c r="B1733" t="s">
        <v>3446</v>
      </c>
      <c r="C1733" t="s">
        <v>3590</v>
      </c>
      <c r="D1733" t="s">
        <v>3442</v>
      </c>
      <c r="E1733" t="s">
        <v>3442</v>
      </c>
      <c r="F1733" t="s">
        <v>52</v>
      </c>
      <c r="I1733">
        <v>33.32</v>
      </c>
      <c r="J1733">
        <v>72.45</v>
      </c>
      <c r="K1733" t="s">
        <v>3539</v>
      </c>
      <c r="L1733" t="s">
        <v>3540</v>
      </c>
      <c r="M1733" t="s">
        <v>3589</v>
      </c>
      <c r="N1733" t="s">
        <v>3445</v>
      </c>
    </row>
    <row r="1734" spans="1:14" x14ac:dyDescent="0.25">
      <c r="A1734">
        <v>1733</v>
      </c>
      <c r="B1734" t="s">
        <v>3446</v>
      </c>
      <c r="C1734" t="s">
        <v>3592</v>
      </c>
      <c r="D1734" t="s">
        <v>3442</v>
      </c>
      <c r="E1734" t="s">
        <v>3442</v>
      </c>
      <c r="F1734" t="s">
        <v>33</v>
      </c>
      <c r="I1734">
        <v>11.62</v>
      </c>
      <c r="J1734">
        <v>22.788</v>
      </c>
      <c r="K1734" t="s">
        <v>3539</v>
      </c>
      <c r="L1734" t="s">
        <v>3540</v>
      </c>
      <c r="M1734" t="s">
        <v>3591</v>
      </c>
      <c r="N1734" t="s">
        <v>3445</v>
      </c>
    </row>
    <row r="1735" spans="1:14" x14ac:dyDescent="0.25">
      <c r="A1735">
        <v>1734</v>
      </c>
      <c r="B1735" t="s">
        <v>3446</v>
      </c>
      <c r="C1735" t="s">
        <v>3594</v>
      </c>
      <c r="D1735" t="s">
        <v>3442</v>
      </c>
      <c r="E1735" t="s">
        <v>3442</v>
      </c>
      <c r="F1735" t="s">
        <v>41</v>
      </c>
      <c r="I1735">
        <v>14.28</v>
      </c>
      <c r="J1735">
        <v>28</v>
      </c>
      <c r="K1735" t="s">
        <v>3539</v>
      </c>
      <c r="L1735" t="s">
        <v>3540</v>
      </c>
      <c r="M1735" t="s">
        <v>3593</v>
      </c>
      <c r="N1735" t="s">
        <v>3445</v>
      </c>
    </row>
    <row r="1736" spans="1:14" x14ac:dyDescent="0.25">
      <c r="A1736">
        <v>1735</v>
      </c>
      <c r="B1736" t="s">
        <v>3446</v>
      </c>
      <c r="C1736" t="s">
        <v>3596</v>
      </c>
      <c r="D1736" t="s">
        <v>3442</v>
      </c>
      <c r="E1736" t="s">
        <v>3442</v>
      </c>
      <c r="F1736" t="s">
        <v>52</v>
      </c>
      <c r="I1736">
        <v>14.28</v>
      </c>
      <c r="J1736">
        <v>28</v>
      </c>
      <c r="K1736" t="s">
        <v>3539</v>
      </c>
      <c r="L1736" t="s">
        <v>3540</v>
      </c>
      <c r="M1736" t="s">
        <v>3595</v>
      </c>
      <c r="N1736" t="s">
        <v>3445</v>
      </c>
    </row>
    <row r="1737" spans="1:14" x14ac:dyDescent="0.25">
      <c r="A1737">
        <v>1736</v>
      </c>
      <c r="B1737" t="s">
        <v>3446</v>
      </c>
      <c r="C1737" t="s">
        <v>3598</v>
      </c>
      <c r="D1737" t="s">
        <v>3442</v>
      </c>
      <c r="E1737" t="s">
        <v>3442</v>
      </c>
      <c r="F1737" t="s">
        <v>44</v>
      </c>
      <c r="I1737">
        <v>14.28</v>
      </c>
      <c r="J1737">
        <v>28</v>
      </c>
      <c r="K1737" t="s">
        <v>3539</v>
      </c>
      <c r="L1737" t="s">
        <v>3540</v>
      </c>
      <c r="M1737" t="s">
        <v>3597</v>
      </c>
      <c r="N1737" t="s">
        <v>3445</v>
      </c>
    </row>
    <row r="1738" spans="1:14" x14ac:dyDescent="0.25">
      <c r="A1738">
        <v>1737</v>
      </c>
      <c r="B1738" t="s">
        <v>3446</v>
      </c>
      <c r="C1738" t="s">
        <v>3600</v>
      </c>
      <c r="D1738" t="s">
        <v>3442</v>
      </c>
      <c r="E1738" t="s">
        <v>3442</v>
      </c>
      <c r="F1738" t="s">
        <v>33</v>
      </c>
      <c r="I1738">
        <v>14.28</v>
      </c>
      <c r="J1738">
        <v>28</v>
      </c>
      <c r="K1738" t="s">
        <v>3539</v>
      </c>
      <c r="L1738" t="s">
        <v>3540</v>
      </c>
      <c r="M1738" t="s">
        <v>3599</v>
      </c>
      <c r="N1738" t="s">
        <v>3445</v>
      </c>
    </row>
    <row r="1739" spans="1:14" x14ac:dyDescent="0.25">
      <c r="A1739">
        <v>1738</v>
      </c>
      <c r="B1739" t="s">
        <v>3446</v>
      </c>
      <c r="C1739" t="s">
        <v>3602</v>
      </c>
      <c r="D1739" t="s">
        <v>3442</v>
      </c>
      <c r="E1739" t="s">
        <v>3442</v>
      </c>
      <c r="F1739" t="s">
        <v>41</v>
      </c>
      <c r="I1739">
        <v>14.28</v>
      </c>
      <c r="J1739">
        <v>28</v>
      </c>
      <c r="K1739" t="s">
        <v>3539</v>
      </c>
      <c r="L1739" t="s">
        <v>3540</v>
      </c>
      <c r="M1739" t="s">
        <v>3601</v>
      </c>
      <c r="N1739" t="s">
        <v>3445</v>
      </c>
    </row>
    <row r="1740" spans="1:14" x14ac:dyDescent="0.25">
      <c r="A1740">
        <v>1739</v>
      </c>
      <c r="B1740" t="s">
        <v>3446</v>
      </c>
      <c r="C1740" t="s">
        <v>3604</v>
      </c>
      <c r="D1740" t="s">
        <v>3442</v>
      </c>
      <c r="E1740" t="s">
        <v>3442</v>
      </c>
      <c r="F1740" t="s">
        <v>33</v>
      </c>
      <c r="I1740">
        <v>14.28</v>
      </c>
      <c r="J1740">
        <v>28</v>
      </c>
      <c r="K1740" t="s">
        <v>3539</v>
      </c>
      <c r="L1740" t="s">
        <v>3540</v>
      </c>
      <c r="M1740" t="s">
        <v>3603</v>
      </c>
      <c r="N1740" t="s">
        <v>3445</v>
      </c>
    </row>
    <row r="1741" spans="1:14" x14ac:dyDescent="0.25">
      <c r="A1741">
        <v>1740</v>
      </c>
      <c r="B1741" t="s">
        <v>3446</v>
      </c>
      <c r="C1741" t="s">
        <v>3606</v>
      </c>
      <c r="D1741" t="s">
        <v>3442</v>
      </c>
      <c r="E1741" t="s">
        <v>3442</v>
      </c>
      <c r="F1741" t="s">
        <v>33</v>
      </c>
      <c r="I1741">
        <v>14.28</v>
      </c>
      <c r="J1741">
        <v>28</v>
      </c>
      <c r="K1741" t="s">
        <v>3539</v>
      </c>
      <c r="L1741" t="s">
        <v>3540</v>
      </c>
      <c r="M1741" t="s">
        <v>3605</v>
      </c>
      <c r="N1741" t="s">
        <v>3445</v>
      </c>
    </row>
    <row r="1742" spans="1:14" x14ac:dyDescent="0.25">
      <c r="A1742">
        <v>1741</v>
      </c>
      <c r="B1742" t="s">
        <v>3446</v>
      </c>
      <c r="C1742" t="s">
        <v>3608</v>
      </c>
      <c r="D1742" t="s">
        <v>3442</v>
      </c>
      <c r="E1742" t="s">
        <v>3442</v>
      </c>
      <c r="F1742" t="s">
        <v>41</v>
      </c>
      <c r="I1742">
        <v>14.28</v>
      </c>
      <c r="J1742">
        <v>28</v>
      </c>
      <c r="K1742" t="s">
        <v>3539</v>
      </c>
      <c r="L1742" t="s">
        <v>3540</v>
      </c>
      <c r="M1742" t="s">
        <v>3607</v>
      </c>
      <c r="N1742" t="s">
        <v>3445</v>
      </c>
    </row>
    <row r="1743" spans="1:14" x14ac:dyDescent="0.25">
      <c r="A1743">
        <v>1742</v>
      </c>
      <c r="B1743" t="s">
        <v>3446</v>
      </c>
      <c r="C1743" t="s">
        <v>3610</v>
      </c>
      <c r="D1743" t="s">
        <v>3442</v>
      </c>
      <c r="E1743" t="s">
        <v>3442</v>
      </c>
      <c r="F1743" t="s">
        <v>81</v>
      </c>
      <c r="I1743">
        <v>14.28</v>
      </c>
      <c r="J1743">
        <v>28</v>
      </c>
      <c r="K1743" t="s">
        <v>3539</v>
      </c>
      <c r="L1743" t="s">
        <v>3540</v>
      </c>
      <c r="M1743" t="s">
        <v>3609</v>
      </c>
      <c r="N1743" t="s">
        <v>3445</v>
      </c>
    </row>
    <row r="1744" spans="1:14" x14ac:dyDescent="0.25">
      <c r="A1744">
        <v>1743</v>
      </c>
      <c r="B1744" t="s">
        <v>3446</v>
      </c>
      <c r="C1744" t="s">
        <v>3612</v>
      </c>
      <c r="D1744" t="s">
        <v>3442</v>
      </c>
      <c r="E1744" t="s">
        <v>3442</v>
      </c>
      <c r="F1744" t="s">
        <v>41</v>
      </c>
      <c r="I1744">
        <v>14.28</v>
      </c>
      <c r="J1744">
        <v>28</v>
      </c>
      <c r="K1744" t="s">
        <v>3539</v>
      </c>
      <c r="L1744" t="s">
        <v>3540</v>
      </c>
      <c r="M1744" t="s">
        <v>3611</v>
      </c>
      <c r="N1744" t="s">
        <v>3445</v>
      </c>
    </row>
    <row r="1745" spans="1:14" x14ac:dyDescent="0.25">
      <c r="A1745">
        <v>1744</v>
      </c>
      <c r="B1745" t="s">
        <v>3446</v>
      </c>
      <c r="C1745" t="s">
        <v>3614</v>
      </c>
      <c r="D1745" t="s">
        <v>3442</v>
      </c>
      <c r="E1745" t="s">
        <v>3442</v>
      </c>
      <c r="F1745" t="s">
        <v>52</v>
      </c>
      <c r="I1745">
        <v>14.28</v>
      </c>
      <c r="J1745">
        <v>28</v>
      </c>
      <c r="K1745" t="s">
        <v>3539</v>
      </c>
      <c r="L1745" t="s">
        <v>3540</v>
      </c>
      <c r="M1745" t="s">
        <v>3613</v>
      </c>
      <c r="N1745" t="s">
        <v>3445</v>
      </c>
    </row>
    <row r="1746" spans="1:14" x14ac:dyDescent="0.25">
      <c r="A1746">
        <v>1745</v>
      </c>
      <c r="B1746" t="s">
        <v>3446</v>
      </c>
      <c r="C1746" t="s">
        <v>3616</v>
      </c>
      <c r="D1746" t="s">
        <v>3442</v>
      </c>
      <c r="E1746" t="s">
        <v>3442</v>
      </c>
      <c r="F1746" t="s">
        <v>41</v>
      </c>
      <c r="I1746">
        <v>36.11</v>
      </c>
      <c r="J1746">
        <v>109</v>
      </c>
      <c r="K1746" t="s">
        <v>3539</v>
      </c>
      <c r="L1746" t="s">
        <v>3540</v>
      </c>
      <c r="M1746" t="s">
        <v>3615</v>
      </c>
      <c r="N1746" t="s">
        <v>3445</v>
      </c>
    </row>
    <row r="1747" spans="1:14" x14ac:dyDescent="0.25">
      <c r="A1747">
        <v>1746</v>
      </c>
      <c r="B1747" t="s">
        <v>3446</v>
      </c>
      <c r="C1747" t="s">
        <v>3618</v>
      </c>
      <c r="D1747" t="s">
        <v>3442</v>
      </c>
      <c r="E1747" t="s">
        <v>3442</v>
      </c>
      <c r="F1747" t="s">
        <v>52</v>
      </c>
      <c r="I1747">
        <v>36.11</v>
      </c>
      <c r="J1747">
        <v>109</v>
      </c>
      <c r="K1747" t="s">
        <v>3539</v>
      </c>
      <c r="L1747" t="s">
        <v>3540</v>
      </c>
      <c r="M1747" t="s">
        <v>3617</v>
      </c>
      <c r="N1747" t="s">
        <v>3445</v>
      </c>
    </row>
    <row r="1748" spans="1:14" x14ac:dyDescent="0.25">
      <c r="A1748">
        <v>1747</v>
      </c>
      <c r="B1748" t="s">
        <v>3446</v>
      </c>
      <c r="C1748" t="s">
        <v>3620</v>
      </c>
      <c r="D1748" t="s">
        <v>3442</v>
      </c>
      <c r="E1748" t="s">
        <v>3442</v>
      </c>
      <c r="F1748" t="s">
        <v>41</v>
      </c>
      <c r="I1748">
        <v>36.11</v>
      </c>
      <c r="J1748">
        <v>109</v>
      </c>
      <c r="K1748" t="s">
        <v>3539</v>
      </c>
      <c r="L1748" t="s">
        <v>3540</v>
      </c>
      <c r="M1748" t="s">
        <v>3619</v>
      </c>
      <c r="N1748" t="s">
        <v>3445</v>
      </c>
    </row>
    <row r="1749" spans="1:14" x14ac:dyDescent="0.25">
      <c r="A1749">
        <v>1748</v>
      </c>
      <c r="B1749" t="s">
        <v>3446</v>
      </c>
      <c r="C1749" t="s">
        <v>3622</v>
      </c>
      <c r="D1749" t="s">
        <v>3442</v>
      </c>
      <c r="E1749" t="s">
        <v>3442</v>
      </c>
      <c r="F1749" t="s">
        <v>52</v>
      </c>
      <c r="I1749">
        <v>36.11</v>
      </c>
      <c r="J1749">
        <v>109</v>
      </c>
      <c r="K1749" t="s">
        <v>3539</v>
      </c>
      <c r="L1749" t="s">
        <v>3540</v>
      </c>
      <c r="M1749" t="s">
        <v>3621</v>
      </c>
      <c r="N1749" t="s">
        <v>3445</v>
      </c>
    </row>
    <row r="1750" spans="1:14" x14ac:dyDescent="0.25">
      <c r="A1750">
        <v>1749</v>
      </c>
      <c r="B1750" t="s">
        <v>3446</v>
      </c>
      <c r="C1750" t="s">
        <v>3624</v>
      </c>
      <c r="D1750" t="s">
        <v>3442</v>
      </c>
      <c r="E1750" t="s">
        <v>3442</v>
      </c>
      <c r="F1750" t="s">
        <v>1430</v>
      </c>
      <c r="I1750">
        <v>36.11</v>
      </c>
      <c r="J1750">
        <v>109</v>
      </c>
      <c r="K1750" t="s">
        <v>3539</v>
      </c>
      <c r="L1750" t="s">
        <v>3540</v>
      </c>
      <c r="M1750" t="s">
        <v>3623</v>
      </c>
      <c r="N1750" t="s">
        <v>3445</v>
      </c>
    </row>
    <row r="1751" spans="1:14" x14ac:dyDescent="0.25">
      <c r="A1751">
        <v>1750</v>
      </c>
      <c r="B1751" t="s">
        <v>3446</v>
      </c>
      <c r="C1751" t="s">
        <v>3626</v>
      </c>
      <c r="D1751" t="s">
        <v>3442</v>
      </c>
      <c r="E1751" t="s">
        <v>3442</v>
      </c>
      <c r="F1751" t="s">
        <v>44</v>
      </c>
      <c r="I1751">
        <v>36.11</v>
      </c>
      <c r="J1751">
        <v>109</v>
      </c>
      <c r="K1751" t="s">
        <v>3539</v>
      </c>
      <c r="L1751" t="s">
        <v>3540</v>
      </c>
      <c r="M1751" t="s">
        <v>3625</v>
      </c>
      <c r="N1751" t="s">
        <v>3445</v>
      </c>
    </row>
    <row r="1752" spans="1:14" x14ac:dyDescent="0.25">
      <c r="A1752">
        <v>1751</v>
      </c>
      <c r="B1752" t="s">
        <v>3446</v>
      </c>
      <c r="C1752" t="s">
        <v>3628</v>
      </c>
      <c r="D1752" t="s">
        <v>3442</v>
      </c>
      <c r="E1752" t="s">
        <v>3442</v>
      </c>
      <c r="F1752" t="s">
        <v>33</v>
      </c>
      <c r="I1752">
        <v>36.11</v>
      </c>
      <c r="J1752">
        <v>109</v>
      </c>
      <c r="K1752" t="s">
        <v>3539</v>
      </c>
      <c r="L1752" t="s">
        <v>3540</v>
      </c>
      <c r="M1752" t="s">
        <v>3627</v>
      </c>
      <c r="N1752" t="s">
        <v>3445</v>
      </c>
    </row>
    <row r="1753" spans="1:14" x14ac:dyDescent="0.25">
      <c r="A1753">
        <v>1752</v>
      </c>
      <c r="B1753" t="s">
        <v>3446</v>
      </c>
      <c r="C1753" t="s">
        <v>3630</v>
      </c>
      <c r="D1753" t="s">
        <v>3442</v>
      </c>
      <c r="E1753" t="s">
        <v>3442</v>
      </c>
      <c r="F1753" t="s">
        <v>81</v>
      </c>
      <c r="I1753">
        <v>40.93</v>
      </c>
      <c r="J1753">
        <v>89</v>
      </c>
      <c r="K1753" t="s">
        <v>3539</v>
      </c>
      <c r="L1753" t="s">
        <v>3540</v>
      </c>
      <c r="M1753" t="s">
        <v>3629</v>
      </c>
      <c r="N1753" t="s">
        <v>3445</v>
      </c>
    </row>
    <row r="1754" spans="1:14" x14ac:dyDescent="0.25">
      <c r="A1754">
        <v>1753</v>
      </c>
      <c r="B1754" t="s">
        <v>3446</v>
      </c>
      <c r="C1754" t="s">
        <v>3632</v>
      </c>
      <c r="D1754" t="s">
        <v>3442</v>
      </c>
      <c r="E1754" t="s">
        <v>3442</v>
      </c>
      <c r="F1754" t="s">
        <v>81</v>
      </c>
      <c r="I1754">
        <v>40.93</v>
      </c>
      <c r="J1754">
        <v>89</v>
      </c>
      <c r="K1754" t="s">
        <v>3539</v>
      </c>
      <c r="L1754" t="s">
        <v>3540</v>
      </c>
      <c r="M1754" t="s">
        <v>3631</v>
      </c>
      <c r="N1754" t="s">
        <v>3445</v>
      </c>
    </row>
    <row r="1755" spans="1:14" x14ac:dyDescent="0.25">
      <c r="A1755">
        <v>1754</v>
      </c>
      <c r="B1755" t="s">
        <v>3446</v>
      </c>
      <c r="C1755" t="s">
        <v>3634</v>
      </c>
      <c r="D1755" t="s">
        <v>3442</v>
      </c>
      <c r="E1755" t="s">
        <v>3442</v>
      </c>
      <c r="F1755" t="s">
        <v>41</v>
      </c>
      <c r="I1755">
        <v>40.93</v>
      </c>
      <c r="J1755">
        <v>89</v>
      </c>
      <c r="K1755" t="s">
        <v>3539</v>
      </c>
      <c r="L1755" t="s">
        <v>3540</v>
      </c>
      <c r="M1755" t="s">
        <v>3633</v>
      </c>
      <c r="N1755" t="s">
        <v>3445</v>
      </c>
    </row>
    <row r="1756" spans="1:14" x14ac:dyDescent="0.25">
      <c r="A1756">
        <v>1755</v>
      </c>
      <c r="B1756" t="s">
        <v>3446</v>
      </c>
      <c r="C1756" t="s">
        <v>3636</v>
      </c>
      <c r="D1756" t="s">
        <v>3442</v>
      </c>
      <c r="E1756" t="s">
        <v>3442</v>
      </c>
      <c r="F1756" t="s">
        <v>52</v>
      </c>
      <c r="I1756">
        <v>33.090000000000003</v>
      </c>
      <c r="J1756">
        <v>64.900000000000006</v>
      </c>
      <c r="K1756" t="s">
        <v>3539</v>
      </c>
      <c r="L1756" t="s">
        <v>3540</v>
      </c>
      <c r="M1756" t="s">
        <v>3635</v>
      </c>
      <c r="N1756" t="s">
        <v>3445</v>
      </c>
    </row>
    <row r="1757" spans="1:14" x14ac:dyDescent="0.25">
      <c r="A1757">
        <v>1756</v>
      </c>
      <c r="B1757" t="s">
        <v>3446</v>
      </c>
      <c r="C1757" t="s">
        <v>3638</v>
      </c>
      <c r="D1757" t="s">
        <v>3442</v>
      </c>
      <c r="E1757" t="s">
        <v>3442</v>
      </c>
      <c r="F1757" t="s">
        <v>52</v>
      </c>
      <c r="I1757">
        <v>33.090000000000003</v>
      </c>
      <c r="J1757">
        <v>64.900000000000006</v>
      </c>
      <c r="K1757" t="s">
        <v>3539</v>
      </c>
      <c r="L1757" t="s">
        <v>3540</v>
      </c>
      <c r="M1757" t="s">
        <v>3637</v>
      </c>
      <c r="N1757" t="s">
        <v>3445</v>
      </c>
    </row>
    <row r="1758" spans="1:14" x14ac:dyDescent="0.25">
      <c r="A1758">
        <v>1757</v>
      </c>
      <c r="B1758" t="s">
        <v>3446</v>
      </c>
      <c r="C1758" t="s">
        <v>3640</v>
      </c>
      <c r="D1758" t="s">
        <v>3442</v>
      </c>
      <c r="E1758" t="s">
        <v>3442</v>
      </c>
      <c r="F1758" t="s">
        <v>52</v>
      </c>
      <c r="I1758">
        <v>28.5</v>
      </c>
      <c r="J1758">
        <v>55.9</v>
      </c>
      <c r="K1758" t="s">
        <v>3539</v>
      </c>
      <c r="L1758" t="s">
        <v>3540</v>
      </c>
      <c r="M1758" t="s">
        <v>3639</v>
      </c>
      <c r="N1758" t="s">
        <v>3445</v>
      </c>
    </row>
    <row r="1759" spans="1:14" x14ac:dyDescent="0.25">
      <c r="A1759">
        <v>1758</v>
      </c>
      <c r="B1759" t="s">
        <v>3446</v>
      </c>
      <c r="C1759" t="s">
        <v>3642</v>
      </c>
      <c r="D1759" t="s">
        <v>3442</v>
      </c>
      <c r="E1759" t="s">
        <v>3442</v>
      </c>
      <c r="F1759" t="s">
        <v>44</v>
      </c>
      <c r="I1759">
        <v>25.77</v>
      </c>
      <c r="J1759">
        <v>50.54</v>
      </c>
      <c r="K1759" t="s">
        <v>3539</v>
      </c>
      <c r="L1759" t="s">
        <v>3540</v>
      </c>
      <c r="M1759" t="s">
        <v>3641</v>
      </c>
      <c r="N1759" t="s">
        <v>3445</v>
      </c>
    </row>
    <row r="1760" spans="1:14" x14ac:dyDescent="0.25">
      <c r="A1760">
        <v>1759</v>
      </c>
      <c r="B1760" t="s">
        <v>3446</v>
      </c>
      <c r="C1760" t="s">
        <v>3644</v>
      </c>
      <c r="D1760" t="s">
        <v>3442</v>
      </c>
      <c r="E1760" t="s">
        <v>3442</v>
      </c>
      <c r="F1760" t="s">
        <v>181</v>
      </c>
      <c r="I1760">
        <v>34.75</v>
      </c>
      <c r="J1760">
        <v>104.89</v>
      </c>
      <c r="K1760" t="s">
        <v>3539</v>
      </c>
      <c r="L1760" t="s">
        <v>3540</v>
      </c>
      <c r="M1760" t="s">
        <v>3643</v>
      </c>
      <c r="N1760" t="s">
        <v>3445</v>
      </c>
    </row>
    <row r="1761" spans="1:14" x14ac:dyDescent="0.25">
      <c r="A1761">
        <v>1760</v>
      </c>
      <c r="B1761" t="s">
        <v>3446</v>
      </c>
      <c r="C1761" t="s">
        <v>3646</v>
      </c>
      <c r="D1761" t="s">
        <v>3442</v>
      </c>
      <c r="E1761" t="s">
        <v>3442</v>
      </c>
      <c r="F1761" t="s">
        <v>41</v>
      </c>
      <c r="I1761">
        <v>43.6</v>
      </c>
      <c r="J1761">
        <v>94.8</v>
      </c>
      <c r="K1761" t="s">
        <v>3539</v>
      </c>
      <c r="L1761" t="s">
        <v>3540</v>
      </c>
      <c r="M1761" t="s">
        <v>3645</v>
      </c>
      <c r="N1761" t="s">
        <v>3445</v>
      </c>
    </row>
    <row r="1762" spans="1:14" x14ac:dyDescent="0.25">
      <c r="A1762">
        <v>1761</v>
      </c>
      <c r="B1762" t="s">
        <v>3446</v>
      </c>
      <c r="C1762" t="s">
        <v>3648</v>
      </c>
      <c r="D1762" t="s">
        <v>3442</v>
      </c>
      <c r="E1762" t="s">
        <v>3442</v>
      </c>
      <c r="F1762" t="s">
        <v>52</v>
      </c>
      <c r="I1762">
        <v>33.75</v>
      </c>
      <c r="J1762">
        <v>73.39</v>
      </c>
      <c r="K1762" t="s">
        <v>3539</v>
      </c>
      <c r="L1762" t="s">
        <v>3540</v>
      </c>
      <c r="M1762" t="s">
        <v>3647</v>
      </c>
      <c r="N1762" t="s">
        <v>3445</v>
      </c>
    </row>
    <row r="1763" spans="1:14" x14ac:dyDescent="0.25">
      <c r="A1763">
        <v>1762</v>
      </c>
      <c r="B1763" t="s">
        <v>3446</v>
      </c>
      <c r="C1763" t="s">
        <v>3650</v>
      </c>
      <c r="D1763" t="s">
        <v>3442</v>
      </c>
      <c r="E1763" t="s">
        <v>3442</v>
      </c>
      <c r="F1763" t="s">
        <v>52</v>
      </c>
      <c r="I1763">
        <v>16</v>
      </c>
      <c r="J1763">
        <v>31.39</v>
      </c>
      <c r="K1763" t="s">
        <v>3539</v>
      </c>
      <c r="L1763" t="s">
        <v>3540</v>
      </c>
      <c r="M1763" t="s">
        <v>3649</v>
      </c>
      <c r="N1763" t="s">
        <v>3445</v>
      </c>
    </row>
    <row r="1764" spans="1:14" x14ac:dyDescent="0.25">
      <c r="A1764">
        <v>1763</v>
      </c>
      <c r="B1764" t="s">
        <v>3446</v>
      </c>
      <c r="C1764" t="s">
        <v>3652</v>
      </c>
      <c r="D1764" t="s">
        <v>3442</v>
      </c>
      <c r="E1764" t="s">
        <v>3442</v>
      </c>
      <c r="F1764" t="s">
        <v>81</v>
      </c>
      <c r="I1764">
        <v>45.87</v>
      </c>
      <c r="J1764">
        <v>99.75</v>
      </c>
      <c r="K1764" t="s">
        <v>3539</v>
      </c>
      <c r="L1764" t="s">
        <v>3540</v>
      </c>
      <c r="M1764" t="s">
        <v>3651</v>
      </c>
      <c r="N1764" t="s">
        <v>3445</v>
      </c>
    </row>
    <row r="1765" spans="1:14" x14ac:dyDescent="0.25">
      <c r="A1765">
        <v>1764</v>
      </c>
      <c r="B1765" t="s">
        <v>3446</v>
      </c>
      <c r="C1765" t="s">
        <v>3654</v>
      </c>
      <c r="D1765" t="s">
        <v>3442</v>
      </c>
      <c r="E1765" t="s">
        <v>3442</v>
      </c>
      <c r="F1765" t="s">
        <v>41</v>
      </c>
      <c r="I1765">
        <v>23.86</v>
      </c>
      <c r="J1765">
        <v>46.8</v>
      </c>
      <c r="K1765" t="s">
        <v>3539</v>
      </c>
      <c r="L1765" t="s">
        <v>3540</v>
      </c>
      <c r="M1765" t="s">
        <v>3653</v>
      </c>
      <c r="N1765" t="s">
        <v>3445</v>
      </c>
    </row>
    <row r="1766" spans="1:14" x14ac:dyDescent="0.25">
      <c r="A1766">
        <v>1765</v>
      </c>
      <c r="B1766" t="s">
        <v>3446</v>
      </c>
      <c r="C1766" t="s">
        <v>3656</v>
      </c>
      <c r="D1766" t="s">
        <v>3442</v>
      </c>
      <c r="E1766" t="s">
        <v>3442</v>
      </c>
      <c r="F1766" t="s">
        <v>41</v>
      </c>
      <c r="I1766">
        <v>198.39</v>
      </c>
      <c r="J1766">
        <v>598.79999999999995</v>
      </c>
      <c r="K1766" t="s">
        <v>3539</v>
      </c>
      <c r="L1766" t="s">
        <v>3540</v>
      </c>
      <c r="M1766" t="s">
        <v>3655</v>
      </c>
      <c r="N1766" t="s">
        <v>3445</v>
      </c>
    </row>
    <row r="1767" spans="1:14" x14ac:dyDescent="0.25">
      <c r="A1767">
        <v>1766</v>
      </c>
      <c r="B1767" t="s">
        <v>3446</v>
      </c>
      <c r="C1767" t="s">
        <v>3658</v>
      </c>
      <c r="D1767" t="s">
        <v>3442</v>
      </c>
      <c r="E1767" t="s">
        <v>3442</v>
      </c>
      <c r="F1767" t="s">
        <v>52</v>
      </c>
      <c r="I1767">
        <v>24.83</v>
      </c>
      <c r="J1767">
        <v>54</v>
      </c>
      <c r="K1767" t="s">
        <v>3539</v>
      </c>
      <c r="L1767" t="s">
        <v>3540</v>
      </c>
      <c r="M1767" t="s">
        <v>3657</v>
      </c>
      <c r="N1767" t="s">
        <v>3445</v>
      </c>
    </row>
    <row r="1768" spans="1:14" x14ac:dyDescent="0.25">
      <c r="A1768">
        <v>1767</v>
      </c>
      <c r="B1768" t="s">
        <v>3446</v>
      </c>
      <c r="C1768" t="s">
        <v>3660</v>
      </c>
      <c r="D1768" t="s">
        <v>3442</v>
      </c>
      <c r="E1768" t="s">
        <v>3442</v>
      </c>
      <c r="F1768" t="s">
        <v>44</v>
      </c>
      <c r="I1768">
        <v>15.64</v>
      </c>
      <c r="J1768">
        <v>34</v>
      </c>
      <c r="K1768" t="s">
        <v>3539</v>
      </c>
      <c r="L1768" t="s">
        <v>3540</v>
      </c>
      <c r="M1768" t="s">
        <v>3659</v>
      </c>
      <c r="N1768" t="s">
        <v>3445</v>
      </c>
    </row>
    <row r="1769" spans="1:14" x14ac:dyDescent="0.25">
      <c r="A1769">
        <v>1768</v>
      </c>
      <c r="B1769" t="s">
        <v>3446</v>
      </c>
      <c r="C1769" t="s">
        <v>3662</v>
      </c>
      <c r="D1769" t="s">
        <v>3442</v>
      </c>
      <c r="E1769" t="s">
        <v>3442</v>
      </c>
      <c r="F1769" t="s">
        <v>181</v>
      </c>
      <c r="I1769">
        <v>15.64</v>
      </c>
      <c r="J1769">
        <v>34</v>
      </c>
      <c r="K1769" t="s">
        <v>3539</v>
      </c>
      <c r="L1769" t="s">
        <v>3540</v>
      </c>
      <c r="M1769" t="s">
        <v>3661</v>
      </c>
      <c r="N1769" t="s">
        <v>3445</v>
      </c>
    </row>
    <row r="1770" spans="1:14" x14ac:dyDescent="0.25">
      <c r="A1770">
        <v>1769</v>
      </c>
      <c r="B1770" t="s">
        <v>3446</v>
      </c>
      <c r="C1770" t="s">
        <v>3664</v>
      </c>
      <c r="D1770" t="s">
        <v>3442</v>
      </c>
      <c r="E1770" t="s">
        <v>3442</v>
      </c>
      <c r="F1770" t="s">
        <v>44</v>
      </c>
      <c r="I1770">
        <v>15.64</v>
      </c>
      <c r="J1770">
        <v>34</v>
      </c>
      <c r="K1770" t="s">
        <v>3539</v>
      </c>
      <c r="L1770" t="s">
        <v>3540</v>
      </c>
      <c r="M1770" t="s">
        <v>3663</v>
      </c>
      <c r="N1770" t="s">
        <v>3445</v>
      </c>
    </row>
    <row r="1771" spans="1:14" x14ac:dyDescent="0.25">
      <c r="A1771">
        <v>1770</v>
      </c>
      <c r="B1771" t="s">
        <v>3446</v>
      </c>
      <c r="C1771" t="s">
        <v>3666</v>
      </c>
      <c r="D1771" t="s">
        <v>3442</v>
      </c>
      <c r="E1771" t="s">
        <v>3442</v>
      </c>
      <c r="F1771" t="s">
        <v>44</v>
      </c>
      <c r="I1771">
        <v>17.329999999999998</v>
      </c>
      <c r="J1771">
        <v>34</v>
      </c>
      <c r="K1771" t="s">
        <v>3539</v>
      </c>
      <c r="L1771" t="s">
        <v>3540</v>
      </c>
      <c r="M1771" t="s">
        <v>3665</v>
      </c>
      <c r="N1771" t="s">
        <v>3445</v>
      </c>
    </row>
    <row r="1772" spans="1:14" x14ac:dyDescent="0.25">
      <c r="A1772">
        <v>1771</v>
      </c>
      <c r="B1772" t="s">
        <v>3446</v>
      </c>
      <c r="C1772" t="s">
        <v>3668</v>
      </c>
      <c r="D1772" t="s">
        <v>3442</v>
      </c>
      <c r="E1772" t="s">
        <v>3442</v>
      </c>
      <c r="F1772" t="s">
        <v>44</v>
      </c>
      <c r="I1772">
        <v>17.329999999999998</v>
      </c>
      <c r="J1772">
        <v>34</v>
      </c>
      <c r="K1772" t="s">
        <v>3539</v>
      </c>
      <c r="L1772" t="s">
        <v>3540</v>
      </c>
      <c r="M1772" t="s">
        <v>3667</v>
      </c>
      <c r="N1772" t="s">
        <v>3445</v>
      </c>
    </row>
    <row r="1773" spans="1:14" x14ac:dyDescent="0.25">
      <c r="A1773">
        <v>1772</v>
      </c>
      <c r="B1773" t="s">
        <v>3446</v>
      </c>
      <c r="C1773" t="s">
        <v>3670</v>
      </c>
      <c r="D1773" t="s">
        <v>3442</v>
      </c>
      <c r="E1773" t="s">
        <v>3442</v>
      </c>
      <c r="F1773" t="s">
        <v>41</v>
      </c>
      <c r="I1773">
        <v>17.329999999999998</v>
      </c>
      <c r="J1773">
        <v>34</v>
      </c>
      <c r="K1773" t="s">
        <v>3539</v>
      </c>
      <c r="L1773" t="s">
        <v>3540</v>
      </c>
      <c r="M1773" t="s">
        <v>3669</v>
      </c>
      <c r="N1773" t="s">
        <v>3445</v>
      </c>
    </row>
    <row r="1774" spans="1:14" x14ac:dyDescent="0.25">
      <c r="A1774">
        <v>1773</v>
      </c>
      <c r="B1774" t="s">
        <v>3446</v>
      </c>
      <c r="C1774" t="s">
        <v>3672</v>
      </c>
      <c r="D1774" t="s">
        <v>3442</v>
      </c>
      <c r="E1774" t="s">
        <v>3442</v>
      </c>
      <c r="F1774" t="s">
        <v>52</v>
      </c>
      <c r="I1774">
        <v>21.92</v>
      </c>
      <c r="J1774">
        <v>43</v>
      </c>
      <c r="K1774" t="s">
        <v>3539</v>
      </c>
      <c r="L1774" t="s">
        <v>3540</v>
      </c>
      <c r="M1774" t="s">
        <v>3671</v>
      </c>
      <c r="N1774" t="s">
        <v>3445</v>
      </c>
    </row>
    <row r="1775" spans="1:14" x14ac:dyDescent="0.25">
      <c r="A1775">
        <v>1774</v>
      </c>
      <c r="B1775" t="s">
        <v>3446</v>
      </c>
      <c r="C1775" t="s">
        <v>3674</v>
      </c>
      <c r="D1775" t="s">
        <v>3442</v>
      </c>
      <c r="E1775" t="s">
        <v>3442</v>
      </c>
      <c r="F1775" t="s">
        <v>33</v>
      </c>
      <c r="I1775">
        <v>21.92</v>
      </c>
      <c r="J1775">
        <v>43</v>
      </c>
      <c r="K1775" t="s">
        <v>3539</v>
      </c>
      <c r="L1775" t="s">
        <v>3540</v>
      </c>
      <c r="M1775" t="s">
        <v>3673</v>
      </c>
      <c r="N1775" t="s">
        <v>3445</v>
      </c>
    </row>
    <row r="1776" spans="1:14" x14ac:dyDescent="0.25">
      <c r="A1776">
        <v>1775</v>
      </c>
      <c r="B1776" t="s">
        <v>3446</v>
      </c>
      <c r="C1776" t="s">
        <v>3676</v>
      </c>
      <c r="D1776" t="s">
        <v>3442</v>
      </c>
      <c r="E1776" t="s">
        <v>3442</v>
      </c>
      <c r="F1776" t="s">
        <v>81</v>
      </c>
      <c r="I1776">
        <v>21.92</v>
      </c>
      <c r="J1776">
        <v>43</v>
      </c>
      <c r="K1776" t="s">
        <v>3539</v>
      </c>
      <c r="L1776" t="s">
        <v>3540</v>
      </c>
      <c r="M1776" t="s">
        <v>3675</v>
      </c>
      <c r="N1776" t="s">
        <v>3445</v>
      </c>
    </row>
    <row r="1777" spans="1:14" x14ac:dyDescent="0.25">
      <c r="A1777">
        <v>1776</v>
      </c>
      <c r="B1777" t="s">
        <v>3446</v>
      </c>
      <c r="C1777" t="s">
        <v>3678</v>
      </c>
      <c r="D1777" t="s">
        <v>3442</v>
      </c>
      <c r="E1777" t="s">
        <v>3442</v>
      </c>
      <c r="F1777" t="s">
        <v>52</v>
      </c>
      <c r="I1777">
        <v>21.92</v>
      </c>
      <c r="J1777">
        <v>43</v>
      </c>
      <c r="K1777" t="s">
        <v>3539</v>
      </c>
      <c r="L1777" t="s">
        <v>3540</v>
      </c>
      <c r="M1777" t="s">
        <v>3677</v>
      </c>
      <c r="N1777" t="s">
        <v>3445</v>
      </c>
    </row>
    <row r="1778" spans="1:14" x14ac:dyDescent="0.25">
      <c r="A1778">
        <v>1777</v>
      </c>
      <c r="B1778" t="s">
        <v>3446</v>
      </c>
      <c r="C1778" t="s">
        <v>3680</v>
      </c>
      <c r="D1778" t="s">
        <v>3442</v>
      </c>
      <c r="E1778" t="s">
        <v>3442</v>
      </c>
      <c r="F1778" t="s">
        <v>33</v>
      </c>
      <c r="I1778">
        <v>21.92</v>
      </c>
      <c r="J1778">
        <v>43</v>
      </c>
      <c r="K1778" t="s">
        <v>3539</v>
      </c>
      <c r="L1778" t="s">
        <v>3540</v>
      </c>
      <c r="M1778" t="s">
        <v>3679</v>
      </c>
      <c r="N1778" t="s">
        <v>3445</v>
      </c>
    </row>
    <row r="1779" spans="1:14" x14ac:dyDescent="0.25">
      <c r="A1779">
        <v>1778</v>
      </c>
      <c r="B1779" t="s">
        <v>3446</v>
      </c>
      <c r="C1779" t="s">
        <v>3682</v>
      </c>
      <c r="D1779" t="s">
        <v>3442</v>
      </c>
      <c r="E1779" t="s">
        <v>3442</v>
      </c>
      <c r="F1779" t="s">
        <v>81</v>
      </c>
      <c r="I1779">
        <v>21.92</v>
      </c>
      <c r="J1779">
        <v>43</v>
      </c>
      <c r="K1779" t="s">
        <v>3539</v>
      </c>
      <c r="L1779" t="s">
        <v>3540</v>
      </c>
      <c r="M1779" t="s">
        <v>3681</v>
      </c>
      <c r="N1779" t="s">
        <v>3445</v>
      </c>
    </row>
    <row r="1780" spans="1:14" x14ac:dyDescent="0.25">
      <c r="A1780">
        <v>1779</v>
      </c>
      <c r="B1780" t="s">
        <v>3446</v>
      </c>
      <c r="C1780" t="s">
        <v>3684</v>
      </c>
      <c r="D1780" t="s">
        <v>3442</v>
      </c>
      <c r="E1780" t="s">
        <v>3442</v>
      </c>
      <c r="F1780" t="s">
        <v>41</v>
      </c>
      <c r="I1780">
        <v>21.92</v>
      </c>
      <c r="J1780">
        <v>43</v>
      </c>
      <c r="K1780" t="s">
        <v>3539</v>
      </c>
      <c r="L1780" t="s">
        <v>3540</v>
      </c>
      <c r="M1780" t="s">
        <v>3683</v>
      </c>
      <c r="N1780" t="s">
        <v>3445</v>
      </c>
    </row>
    <row r="1781" spans="1:14" x14ac:dyDescent="0.25">
      <c r="A1781">
        <v>1780</v>
      </c>
      <c r="B1781" t="s">
        <v>3446</v>
      </c>
      <c r="C1781" t="s">
        <v>3686</v>
      </c>
      <c r="D1781" t="s">
        <v>3442</v>
      </c>
      <c r="E1781" t="s">
        <v>3442</v>
      </c>
      <c r="F1781" t="s">
        <v>41</v>
      </c>
      <c r="I1781">
        <v>21.92</v>
      </c>
      <c r="J1781">
        <v>43</v>
      </c>
      <c r="K1781" t="s">
        <v>3539</v>
      </c>
      <c r="L1781" t="s">
        <v>3540</v>
      </c>
      <c r="M1781" t="s">
        <v>3685</v>
      </c>
      <c r="N1781" t="s">
        <v>3445</v>
      </c>
    </row>
    <row r="1782" spans="1:14" x14ac:dyDescent="0.25">
      <c r="A1782">
        <v>1781</v>
      </c>
      <c r="B1782" t="s">
        <v>3446</v>
      </c>
      <c r="C1782" t="s">
        <v>3688</v>
      </c>
      <c r="D1782" t="s">
        <v>3442</v>
      </c>
      <c r="E1782" t="s">
        <v>3442</v>
      </c>
      <c r="F1782" t="s">
        <v>44</v>
      </c>
      <c r="I1782">
        <v>21.92</v>
      </c>
      <c r="J1782">
        <v>43</v>
      </c>
      <c r="K1782" t="s">
        <v>3539</v>
      </c>
      <c r="L1782" t="s">
        <v>3540</v>
      </c>
      <c r="M1782" t="s">
        <v>3687</v>
      </c>
      <c r="N1782" t="s">
        <v>3445</v>
      </c>
    </row>
    <row r="1783" spans="1:14" x14ac:dyDescent="0.25">
      <c r="A1783">
        <v>1782</v>
      </c>
      <c r="B1783" t="s">
        <v>3446</v>
      </c>
      <c r="C1783" t="s">
        <v>3690</v>
      </c>
      <c r="D1783" t="s">
        <v>3442</v>
      </c>
      <c r="E1783" t="s">
        <v>3442</v>
      </c>
      <c r="F1783" t="s">
        <v>33</v>
      </c>
      <c r="I1783">
        <v>21.92</v>
      </c>
      <c r="J1783">
        <v>43</v>
      </c>
      <c r="K1783" t="s">
        <v>3539</v>
      </c>
      <c r="L1783" t="s">
        <v>3540</v>
      </c>
      <c r="M1783" t="s">
        <v>3689</v>
      </c>
      <c r="N1783" t="s">
        <v>3445</v>
      </c>
    </row>
    <row r="1784" spans="1:14" x14ac:dyDescent="0.25">
      <c r="A1784">
        <v>1783</v>
      </c>
      <c r="B1784" t="s">
        <v>3446</v>
      </c>
      <c r="C1784" t="s">
        <v>3692</v>
      </c>
      <c r="D1784" t="s">
        <v>3442</v>
      </c>
      <c r="E1784" t="s">
        <v>3442</v>
      </c>
      <c r="F1784" t="s">
        <v>44</v>
      </c>
      <c r="I1784">
        <v>21.92</v>
      </c>
      <c r="J1784">
        <v>43</v>
      </c>
      <c r="K1784" t="s">
        <v>3539</v>
      </c>
      <c r="L1784" t="s">
        <v>3540</v>
      </c>
      <c r="M1784" t="s">
        <v>3691</v>
      </c>
      <c r="N1784" t="s">
        <v>3445</v>
      </c>
    </row>
    <row r="1785" spans="1:14" x14ac:dyDescent="0.25">
      <c r="A1785">
        <v>1784</v>
      </c>
      <c r="B1785" t="s">
        <v>3446</v>
      </c>
      <c r="C1785" t="s">
        <v>3694</v>
      </c>
      <c r="D1785" t="s">
        <v>3442</v>
      </c>
      <c r="E1785" t="s">
        <v>3442</v>
      </c>
      <c r="F1785" t="s">
        <v>44</v>
      </c>
      <c r="I1785">
        <v>21.92</v>
      </c>
      <c r="J1785">
        <v>43</v>
      </c>
      <c r="K1785" t="s">
        <v>3539</v>
      </c>
      <c r="L1785" t="s">
        <v>3540</v>
      </c>
      <c r="M1785" t="s">
        <v>3693</v>
      </c>
      <c r="N1785" t="s">
        <v>3445</v>
      </c>
    </row>
    <row r="1786" spans="1:14" x14ac:dyDescent="0.25">
      <c r="A1786">
        <v>1785</v>
      </c>
      <c r="B1786" t="s">
        <v>3446</v>
      </c>
      <c r="C1786" t="s">
        <v>3696</v>
      </c>
      <c r="D1786" t="s">
        <v>3442</v>
      </c>
      <c r="E1786" t="s">
        <v>3442</v>
      </c>
      <c r="F1786" t="s">
        <v>33</v>
      </c>
      <c r="I1786">
        <v>21.92</v>
      </c>
      <c r="J1786">
        <v>43</v>
      </c>
      <c r="K1786" t="s">
        <v>3539</v>
      </c>
      <c r="L1786" t="s">
        <v>3540</v>
      </c>
      <c r="M1786" t="s">
        <v>3695</v>
      </c>
      <c r="N1786" t="s">
        <v>3445</v>
      </c>
    </row>
    <row r="1787" spans="1:14" x14ac:dyDescent="0.25">
      <c r="A1787">
        <v>1786</v>
      </c>
      <c r="B1787" t="s">
        <v>3446</v>
      </c>
      <c r="C1787" t="s">
        <v>3698</v>
      </c>
      <c r="D1787" t="s">
        <v>3442</v>
      </c>
      <c r="E1787" t="s">
        <v>3442</v>
      </c>
      <c r="F1787" t="s">
        <v>81</v>
      </c>
      <c r="I1787">
        <v>21.92</v>
      </c>
      <c r="J1787">
        <v>43</v>
      </c>
      <c r="K1787" t="s">
        <v>3539</v>
      </c>
      <c r="L1787" t="s">
        <v>3540</v>
      </c>
      <c r="M1787" t="s">
        <v>3697</v>
      </c>
      <c r="N1787" t="s">
        <v>3445</v>
      </c>
    </row>
    <row r="1788" spans="1:14" x14ac:dyDescent="0.25">
      <c r="A1788">
        <v>1787</v>
      </c>
      <c r="B1788" t="s">
        <v>3446</v>
      </c>
      <c r="C1788" t="s">
        <v>3700</v>
      </c>
      <c r="D1788" t="s">
        <v>3442</v>
      </c>
      <c r="E1788" t="s">
        <v>3442</v>
      </c>
      <c r="F1788" t="s">
        <v>81</v>
      </c>
      <c r="I1788">
        <v>21.92</v>
      </c>
      <c r="J1788">
        <v>43</v>
      </c>
      <c r="K1788" t="s">
        <v>3539</v>
      </c>
      <c r="L1788" t="s">
        <v>3540</v>
      </c>
      <c r="M1788" t="s">
        <v>3699</v>
      </c>
      <c r="N1788" t="s">
        <v>3445</v>
      </c>
    </row>
    <row r="1789" spans="1:14" x14ac:dyDescent="0.25">
      <c r="A1789">
        <v>1788</v>
      </c>
      <c r="B1789" t="s">
        <v>3446</v>
      </c>
      <c r="C1789" t="s">
        <v>3702</v>
      </c>
      <c r="D1789" t="s">
        <v>3442</v>
      </c>
      <c r="E1789" t="s">
        <v>3442</v>
      </c>
      <c r="F1789" t="s">
        <v>33</v>
      </c>
      <c r="I1789">
        <v>21.92</v>
      </c>
      <c r="J1789">
        <v>43</v>
      </c>
      <c r="K1789" t="s">
        <v>3539</v>
      </c>
      <c r="L1789" t="s">
        <v>3540</v>
      </c>
      <c r="M1789" t="s">
        <v>3701</v>
      </c>
      <c r="N1789" t="s">
        <v>3445</v>
      </c>
    </row>
    <row r="1790" spans="1:14" x14ac:dyDescent="0.25">
      <c r="A1790">
        <v>1789</v>
      </c>
      <c r="B1790" t="s">
        <v>3446</v>
      </c>
      <c r="C1790" t="s">
        <v>3704</v>
      </c>
      <c r="D1790" t="s">
        <v>3442</v>
      </c>
      <c r="E1790" t="s">
        <v>3442</v>
      </c>
      <c r="F1790" t="s">
        <v>89</v>
      </c>
      <c r="I1790">
        <v>21.92</v>
      </c>
      <c r="J1790">
        <v>43</v>
      </c>
      <c r="K1790" t="s">
        <v>3539</v>
      </c>
      <c r="L1790" t="s">
        <v>3540</v>
      </c>
      <c r="M1790" t="s">
        <v>3703</v>
      </c>
      <c r="N1790" t="s">
        <v>3445</v>
      </c>
    </row>
    <row r="1791" spans="1:14" x14ac:dyDescent="0.25">
      <c r="A1791">
        <v>1790</v>
      </c>
      <c r="B1791" t="s">
        <v>3446</v>
      </c>
      <c r="C1791" t="s">
        <v>3706</v>
      </c>
      <c r="D1791" t="s">
        <v>3442</v>
      </c>
      <c r="E1791" t="s">
        <v>3442</v>
      </c>
      <c r="F1791" t="s">
        <v>33</v>
      </c>
      <c r="I1791">
        <v>21.92</v>
      </c>
      <c r="J1791">
        <v>43</v>
      </c>
      <c r="K1791" t="s">
        <v>3539</v>
      </c>
      <c r="L1791" t="s">
        <v>3540</v>
      </c>
      <c r="M1791" t="s">
        <v>3705</v>
      </c>
      <c r="N1791" t="s">
        <v>3445</v>
      </c>
    </row>
    <row r="1792" spans="1:14" x14ac:dyDescent="0.25">
      <c r="A1792">
        <v>1791</v>
      </c>
      <c r="B1792" t="s">
        <v>3446</v>
      </c>
      <c r="C1792" t="s">
        <v>3708</v>
      </c>
      <c r="D1792" t="s">
        <v>3442</v>
      </c>
      <c r="E1792" t="s">
        <v>3442</v>
      </c>
      <c r="F1792" t="s">
        <v>81</v>
      </c>
      <c r="I1792">
        <v>21.92</v>
      </c>
      <c r="J1792">
        <v>43</v>
      </c>
      <c r="K1792" t="s">
        <v>3539</v>
      </c>
      <c r="L1792" t="s">
        <v>3540</v>
      </c>
      <c r="M1792" t="s">
        <v>3707</v>
      </c>
      <c r="N1792" t="s">
        <v>3445</v>
      </c>
    </row>
    <row r="1793" spans="1:14" x14ac:dyDescent="0.25">
      <c r="A1793">
        <v>1792</v>
      </c>
      <c r="B1793" t="s">
        <v>3446</v>
      </c>
      <c r="C1793" t="s">
        <v>3710</v>
      </c>
      <c r="D1793" t="s">
        <v>3442</v>
      </c>
      <c r="E1793" t="s">
        <v>3442</v>
      </c>
      <c r="F1793" t="s">
        <v>81</v>
      </c>
      <c r="I1793">
        <v>21.92</v>
      </c>
      <c r="J1793">
        <v>43</v>
      </c>
      <c r="K1793" t="s">
        <v>3539</v>
      </c>
      <c r="L1793" t="s">
        <v>3540</v>
      </c>
      <c r="M1793" t="s">
        <v>3709</v>
      </c>
      <c r="N1793" t="s">
        <v>3445</v>
      </c>
    </row>
    <row r="1794" spans="1:14" x14ac:dyDescent="0.25">
      <c r="A1794">
        <v>1793</v>
      </c>
      <c r="B1794" t="s">
        <v>3446</v>
      </c>
      <c r="C1794" t="s">
        <v>3712</v>
      </c>
      <c r="D1794" t="s">
        <v>3442</v>
      </c>
      <c r="E1794" t="s">
        <v>3442</v>
      </c>
      <c r="F1794" t="s">
        <v>81</v>
      </c>
      <c r="I1794">
        <v>21.92</v>
      </c>
      <c r="J1794">
        <v>43</v>
      </c>
      <c r="K1794" t="s">
        <v>3539</v>
      </c>
      <c r="L1794" t="s">
        <v>3540</v>
      </c>
      <c r="M1794" t="s">
        <v>3711</v>
      </c>
      <c r="N1794" t="s">
        <v>3445</v>
      </c>
    </row>
    <row r="1795" spans="1:14" x14ac:dyDescent="0.25">
      <c r="A1795">
        <v>1794</v>
      </c>
      <c r="B1795" t="s">
        <v>3446</v>
      </c>
      <c r="C1795" t="s">
        <v>3714</v>
      </c>
      <c r="D1795" t="s">
        <v>3442</v>
      </c>
      <c r="E1795" t="s">
        <v>3442</v>
      </c>
      <c r="F1795" t="s">
        <v>33</v>
      </c>
      <c r="I1795">
        <v>21.92</v>
      </c>
      <c r="J1795">
        <v>43</v>
      </c>
      <c r="K1795" t="s">
        <v>3539</v>
      </c>
      <c r="L1795" t="s">
        <v>3540</v>
      </c>
      <c r="M1795" t="s">
        <v>3713</v>
      </c>
      <c r="N1795" t="s">
        <v>3445</v>
      </c>
    </row>
    <row r="1796" spans="1:14" x14ac:dyDescent="0.25">
      <c r="A1796">
        <v>1795</v>
      </c>
      <c r="B1796" t="s">
        <v>3446</v>
      </c>
      <c r="C1796" t="s">
        <v>3716</v>
      </c>
      <c r="D1796" t="s">
        <v>3442</v>
      </c>
      <c r="E1796" t="s">
        <v>3442</v>
      </c>
      <c r="F1796" t="s">
        <v>33</v>
      </c>
      <c r="I1796">
        <v>21.92</v>
      </c>
      <c r="J1796">
        <v>43</v>
      </c>
      <c r="K1796" t="s">
        <v>3539</v>
      </c>
      <c r="L1796" t="s">
        <v>3540</v>
      </c>
      <c r="M1796" t="s">
        <v>3715</v>
      </c>
      <c r="N1796" t="s">
        <v>3445</v>
      </c>
    </row>
    <row r="1797" spans="1:14" x14ac:dyDescent="0.25">
      <c r="A1797">
        <v>1796</v>
      </c>
      <c r="B1797" t="s">
        <v>3446</v>
      </c>
      <c r="C1797" t="s">
        <v>3718</v>
      </c>
      <c r="D1797" t="s">
        <v>3442</v>
      </c>
      <c r="E1797" t="s">
        <v>3442</v>
      </c>
      <c r="F1797" t="s">
        <v>33</v>
      </c>
      <c r="I1797">
        <v>21.92</v>
      </c>
      <c r="J1797">
        <v>43</v>
      </c>
      <c r="K1797" t="s">
        <v>3539</v>
      </c>
      <c r="L1797" t="s">
        <v>3540</v>
      </c>
      <c r="M1797" t="s">
        <v>3717</v>
      </c>
      <c r="N1797" t="s">
        <v>3445</v>
      </c>
    </row>
    <row r="1798" spans="1:14" x14ac:dyDescent="0.25">
      <c r="A1798">
        <v>1797</v>
      </c>
      <c r="B1798" t="s">
        <v>3446</v>
      </c>
      <c r="C1798" t="s">
        <v>3720</v>
      </c>
      <c r="D1798" t="s">
        <v>3442</v>
      </c>
      <c r="E1798" t="s">
        <v>3442</v>
      </c>
      <c r="F1798" t="s">
        <v>33</v>
      </c>
      <c r="I1798">
        <v>21.92</v>
      </c>
      <c r="J1798">
        <v>43</v>
      </c>
      <c r="K1798" t="s">
        <v>3539</v>
      </c>
      <c r="L1798" t="s">
        <v>3540</v>
      </c>
      <c r="M1798" t="s">
        <v>3719</v>
      </c>
      <c r="N1798" t="s">
        <v>3445</v>
      </c>
    </row>
    <row r="1799" spans="1:14" x14ac:dyDescent="0.25">
      <c r="A1799">
        <v>1798</v>
      </c>
      <c r="B1799" t="s">
        <v>3446</v>
      </c>
      <c r="C1799" t="s">
        <v>3722</v>
      </c>
      <c r="D1799" t="s">
        <v>3442</v>
      </c>
      <c r="E1799" t="s">
        <v>3442</v>
      </c>
      <c r="F1799" t="s">
        <v>52</v>
      </c>
      <c r="I1799">
        <v>21.92</v>
      </c>
      <c r="J1799">
        <v>43</v>
      </c>
      <c r="K1799" t="s">
        <v>3539</v>
      </c>
      <c r="L1799" t="s">
        <v>3540</v>
      </c>
      <c r="M1799" t="s">
        <v>3721</v>
      </c>
      <c r="N1799" t="s">
        <v>3445</v>
      </c>
    </row>
    <row r="1800" spans="1:14" x14ac:dyDescent="0.25">
      <c r="A1800">
        <v>1799</v>
      </c>
      <c r="B1800" t="s">
        <v>3446</v>
      </c>
      <c r="C1800" t="s">
        <v>3724</v>
      </c>
      <c r="D1800" t="s">
        <v>3442</v>
      </c>
      <c r="E1800" t="s">
        <v>3442</v>
      </c>
      <c r="F1800" t="s">
        <v>33</v>
      </c>
      <c r="I1800">
        <v>13.26</v>
      </c>
      <c r="J1800">
        <v>26</v>
      </c>
      <c r="K1800" t="s">
        <v>3539</v>
      </c>
      <c r="L1800" t="s">
        <v>3540</v>
      </c>
      <c r="M1800" t="s">
        <v>3723</v>
      </c>
      <c r="N1800" t="s">
        <v>3445</v>
      </c>
    </row>
    <row r="1801" spans="1:14" x14ac:dyDescent="0.25">
      <c r="A1801">
        <v>1800</v>
      </c>
      <c r="B1801" t="s">
        <v>3446</v>
      </c>
      <c r="C1801" t="s">
        <v>3726</v>
      </c>
      <c r="D1801" t="s">
        <v>3442</v>
      </c>
      <c r="E1801" t="s">
        <v>3442</v>
      </c>
      <c r="F1801" t="s">
        <v>44</v>
      </c>
      <c r="I1801">
        <v>16.309999999999999</v>
      </c>
      <c r="J1801">
        <v>32</v>
      </c>
      <c r="K1801" t="s">
        <v>3539</v>
      </c>
      <c r="L1801" t="s">
        <v>3540</v>
      </c>
      <c r="M1801" t="s">
        <v>3725</v>
      </c>
      <c r="N1801" t="s">
        <v>3445</v>
      </c>
    </row>
    <row r="1802" spans="1:14" x14ac:dyDescent="0.25">
      <c r="A1802">
        <v>1801</v>
      </c>
      <c r="B1802" t="s">
        <v>3446</v>
      </c>
      <c r="C1802" t="s">
        <v>3728</v>
      </c>
      <c r="D1802" t="s">
        <v>3442</v>
      </c>
      <c r="E1802" t="s">
        <v>3442</v>
      </c>
      <c r="F1802" t="s">
        <v>44</v>
      </c>
      <c r="I1802">
        <v>16.309999999999999</v>
      </c>
      <c r="J1802">
        <v>32</v>
      </c>
      <c r="K1802" t="s">
        <v>3539</v>
      </c>
      <c r="L1802" t="s">
        <v>3540</v>
      </c>
      <c r="M1802" t="s">
        <v>3727</v>
      </c>
      <c r="N1802" t="s">
        <v>3445</v>
      </c>
    </row>
    <row r="1803" spans="1:14" x14ac:dyDescent="0.25">
      <c r="A1803">
        <v>1802</v>
      </c>
      <c r="B1803" t="s">
        <v>3446</v>
      </c>
      <c r="C1803" t="s">
        <v>3730</v>
      </c>
      <c r="D1803" t="s">
        <v>3442</v>
      </c>
      <c r="E1803" t="s">
        <v>3442</v>
      </c>
      <c r="F1803" t="s">
        <v>44</v>
      </c>
      <c r="I1803">
        <v>16.309999999999999</v>
      </c>
      <c r="J1803">
        <v>32</v>
      </c>
      <c r="K1803" t="s">
        <v>3539</v>
      </c>
      <c r="L1803" t="s">
        <v>3540</v>
      </c>
      <c r="M1803" t="s">
        <v>3729</v>
      </c>
      <c r="N1803" t="s">
        <v>3445</v>
      </c>
    </row>
    <row r="1804" spans="1:14" x14ac:dyDescent="0.25">
      <c r="A1804">
        <v>1803</v>
      </c>
      <c r="B1804" t="s">
        <v>3446</v>
      </c>
      <c r="C1804" t="s">
        <v>3732</v>
      </c>
      <c r="D1804" t="s">
        <v>3442</v>
      </c>
      <c r="E1804" t="s">
        <v>3442</v>
      </c>
      <c r="F1804" t="s">
        <v>41</v>
      </c>
      <c r="I1804">
        <v>16.309999999999999</v>
      </c>
      <c r="J1804">
        <v>32</v>
      </c>
      <c r="K1804" t="s">
        <v>3539</v>
      </c>
      <c r="L1804" t="s">
        <v>3540</v>
      </c>
      <c r="M1804" t="s">
        <v>3731</v>
      </c>
      <c r="N1804" t="s">
        <v>3445</v>
      </c>
    </row>
    <row r="1805" spans="1:14" x14ac:dyDescent="0.25">
      <c r="A1805">
        <v>1804</v>
      </c>
      <c r="B1805" t="s">
        <v>3446</v>
      </c>
      <c r="C1805" t="s">
        <v>3734</v>
      </c>
      <c r="D1805" t="s">
        <v>3442</v>
      </c>
      <c r="E1805" t="s">
        <v>3442</v>
      </c>
      <c r="F1805" t="s">
        <v>41</v>
      </c>
      <c r="I1805">
        <v>16.309999999999999</v>
      </c>
      <c r="J1805">
        <v>32</v>
      </c>
      <c r="K1805" t="s">
        <v>3539</v>
      </c>
      <c r="L1805" t="s">
        <v>3540</v>
      </c>
      <c r="M1805" t="s">
        <v>3733</v>
      </c>
      <c r="N1805" t="s">
        <v>3445</v>
      </c>
    </row>
    <row r="1806" spans="1:14" x14ac:dyDescent="0.25">
      <c r="A1806">
        <v>1805</v>
      </c>
      <c r="B1806" t="s">
        <v>3446</v>
      </c>
      <c r="C1806" t="s">
        <v>3736</v>
      </c>
      <c r="D1806" t="s">
        <v>3442</v>
      </c>
      <c r="E1806" t="s">
        <v>3442</v>
      </c>
      <c r="F1806" t="s">
        <v>61</v>
      </c>
      <c r="I1806">
        <v>16.309999999999999</v>
      </c>
      <c r="J1806">
        <v>32</v>
      </c>
      <c r="K1806" t="s">
        <v>3539</v>
      </c>
      <c r="L1806" t="s">
        <v>3540</v>
      </c>
      <c r="M1806" t="s">
        <v>3735</v>
      </c>
      <c r="N1806" t="s">
        <v>3445</v>
      </c>
    </row>
    <row r="1807" spans="1:14" x14ac:dyDescent="0.25">
      <c r="A1807">
        <v>1806</v>
      </c>
      <c r="B1807" t="s">
        <v>3446</v>
      </c>
      <c r="C1807" t="s">
        <v>3738</v>
      </c>
      <c r="D1807" t="s">
        <v>3442</v>
      </c>
      <c r="E1807" t="s">
        <v>3442</v>
      </c>
      <c r="F1807" t="s">
        <v>41</v>
      </c>
      <c r="I1807">
        <v>16.309999999999999</v>
      </c>
      <c r="J1807">
        <v>32</v>
      </c>
      <c r="K1807" t="s">
        <v>3539</v>
      </c>
      <c r="L1807" t="s">
        <v>3540</v>
      </c>
      <c r="M1807" t="s">
        <v>3737</v>
      </c>
      <c r="N1807" t="s">
        <v>3445</v>
      </c>
    </row>
    <row r="1808" spans="1:14" x14ac:dyDescent="0.25">
      <c r="A1808">
        <v>1807</v>
      </c>
      <c r="B1808" t="s">
        <v>3446</v>
      </c>
      <c r="C1808" t="s">
        <v>3740</v>
      </c>
      <c r="D1808" t="s">
        <v>3442</v>
      </c>
      <c r="E1808" t="s">
        <v>3442</v>
      </c>
      <c r="F1808" t="s">
        <v>1767</v>
      </c>
      <c r="I1808">
        <v>16.309999999999999</v>
      </c>
      <c r="J1808">
        <v>32</v>
      </c>
      <c r="K1808" t="s">
        <v>3539</v>
      </c>
      <c r="L1808" t="s">
        <v>3540</v>
      </c>
      <c r="M1808" t="s">
        <v>3739</v>
      </c>
      <c r="N1808" t="s">
        <v>3445</v>
      </c>
    </row>
    <row r="1809" spans="1:14" x14ac:dyDescent="0.25">
      <c r="A1809">
        <v>1808</v>
      </c>
      <c r="B1809" t="s">
        <v>3446</v>
      </c>
      <c r="C1809" t="s">
        <v>3742</v>
      </c>
      <c r="D1809" t="s">
        <v>3442</v>
      </c>
      <c r="E1809" t="s">
        <v>3442</v>
      </c>
      <c r="F1809" t="s">
        <v>81</v>
      </c>
      <c r="I1809">
        <v>16.309999999999999</v>
      </c>
      <c r="J1809">
        <v>32</v>
      </c>
      <c r="K1809" t="s">
        <v>3539</v>
      </c>
      <c r="L1809" t="s">
        <v>3540</v>
      </c>
      <c r="M1809" t="s">
        <v>3741</v>
      </c>
      <c r="N1809" t="s">
        <v>3445</v>
      </c>
    </row>
    <row r="1810" spans="1:14" x14ac:dyDescent="0.25">
      <c r="A1810">
        <v>1809</v>
      </c>
      <c r="B1810" t="s">
        <v>3446</v>
      </c>
      <c r="C1810" t="s">
        <v>3744</v>
      </c>
      <c r="D1810" t="s">
        <v>3442</v>
      </c>
      <c r="E1810" t="s">
        <v>3442</v>
      </c>
      <c r="F1810" t="s">
        <v>41</v>
      </c>
      <c r="I1810">
        <v>16.309999999999999</v>
      </c>
      <c r="J1810">
        <v>32</v>
      </c>
      <c r="K1810" t="s">
        <v>3539</v>
      </c>
      <c r="L1810" t="s">
        <v>3540</v>
      </c>
      <c r="M1810" t="s">
        <v>3743</v>
      </c>
      <c r="N1810" t="s">
        <v>3445</v>
      </c>
    </row>
    <row r="1811" spans="1:14" x14ac:dyDescent="0.25">
      <c r="A1811">
        <v>1810</v>
      </c>
      <c r="B1811" t="s">
        <v>3446</v>
      </c>
      <c r="C1811" t="s">
        <v>3746</v>
      </c>
      <c r="D1811" t="s">
        <v>3442</v>
      </c>
      <c r="E1811" t="s">
        <v>3442</v>
      </c>
      <c r="F1811" t="s">
        <v>41</v>
      </c>
      <c r="I1811">
        <v>16.309999999999999</v>
      </c>
      <c r="J1811">
        <v>32</v>
      </c>
      <c r="K1811" t="s">
        <v>3539</v>
      </c>
      <c r="L1811" t="s">
        <v>3540</v>
      </c>
      <c r="M1811" t="s">
        <v>3745</v>
      </c>
      <c r="N1811" t="s">
        <v>3445</v>
      </c>
    </row>
    <row r="1812" spans="1:14" x14ac:dyDescent="0.25">
      <c r="A1812">
        <v>1811</v>
      </c>
      <c r="B1812" t="s">
        <v>3446</v>
      </c>
      <c r="C1812" t="s">
        <v>3748</v>
      </c>
      <c r="D1812" t="s">
        <v>3442</v>
      </c>
      <c r="E1812" t="s">
        <v>3442</v>
      </c>
      <c r="F1812" t="s">
        <v>41</v>
      </c>
      <c r="I1812">
        <v>16.309999999999999</v>
      </c>
      <c r="J1812">
        <v>32</v>
      </c>
      <c r="K1812" t="s">
        <v>3539</v>
      </c>
      <c r="L1812" t="s">
        <v>3540</v>
      </c>
      <c r="M1812" t="s">
        <v>3747</v>
      </c>
      <c r="N1812" t="s">
        <v>3445</v>
      </c>
    </row>
    <row r="1813" spans="1:14" x14ac:dyDescent="0.25">
      <c r="A1813">
        <v>1812</v>
      </c>
      <c r="B1813" t="s">
        <v>3446</v>
      </c>
      <c r="C1813" t="s">
        <v>3750</v>
      </c>
      <c r="D1813" t="s">
        <v>3442</v>
      </c>
      <c r="E1813" t="s">
        <v>3442</v>
      </c>
      <c r="F1813" t="s">
        <v>41</v>
      </c>
      <c r="I1813">
        <v>16.309999999999999</v>
      </c>
      <c r="J1813">
        <v>32</v>
      </c>
      <c r="K1813" t="s">
        <v>3539</v>
      </c>
      <c r="L1813" t="s">
        <v>3540</v>
      </c>
      <c r="M1813" t="s">
        <v>3749</v>
      </c>
      <c r="N1813" t="s">
        <v>3445</v>
      </c>
    </row>
    <row r="1814" spans="1:14" x14ac:dyDescent="0.25">
      <c r="A1814">
        <v>1813</v>
      </c>
      <c r="B1814" t="s">
        <v>3446</v>
      </c>
      <c r="C1814" t="s">
        <v>3752</v>
      </c>
      <c r="D1814" t="s">
        <v>3442</v>
      </c>
      <c r="E1814" t="s">
        <v>3442</v>
      </c>
      <c r="F1814" t="s">
        <v>41</v>
      </c>
      <c r="I1814">
        <v>16.309999999999999</v>
      </c>
      <c r="J1814">
        <v>32</v>
      </c>
      <c r="K1814" t="s">
        <v>3539</v>
      </c>
      <c r="L1814" t="s">
        <v>3540</v>
      </c>
      <c r="M1814" t="s">
        <v>3751</v>
      </c>
      <c r="N1814" t="s">
        <v>3445</v>
      </c>
    </row>
    <row r="1815" spans="1:14" x14ac:dyDescent="0.25">
      <c r="A1815">
        <v>1814</v>
      </c>
      <c r="B1815" t="s">
        <v>3446</v>
      </c>
      <c r="C1815" t="s">
        <v>3754</v>
      </c>
      <c r="D1815" t="s">
        <v>3442</v>
      </c>
      <c r="E1815" t="s">
        <v>3442</v>
      </c>
      <c r="F1815" t="s">
        <v>41</v>
      </c>
      <c r="I1815">
        <v>16.309999999999999</v>
      </c>
      <c r="J1815">
        <v>32</v>
      </c>
      <c r="K1815" t="s">
        <v>3539</v>
      </c>
      <c r="L1815" t="s">
        <v>3540</v>
      </c>
      <c r="M1815" t="s">
        <v>3753</v>
      </c>
      <c r="N1815" t="s">
        <v>3445</v>
      </c>
    </row>
    <row r="1816" spans="1:14" x14ac:dyDescent="0.25">
      <c r="A1816">
        <v>1815</v>
      </c>
      <c r="B1816" t="s">
        <v>3446</v>
      </c>
      <c r="C1816" t="s">
        <v>3756</v>
      </c>
      <c r="D1816" t="s">
        <v>3442</v>
      </c>
      <c r="E1816" t="s">
        <v>3442</v>
      </c>
      <c r="F1816" t="s">
        <v>41</v>
      </c>
      <c r="I1816">
        <v>16.309999999999999</v>
      </c>
      <c r="J1816">
        <v>32</v>
      </c>
      <c r="K1816" t="s">
        <v>3539</v>
      </c>
      <c r="L1816" t="s">
        <v>3540</v>
      </c>
      <c r="M1816" t="s">
        <v>3755</v>
      </c>
      <c r="N1816" t="s">
        <v>3445</v>
      </c>
    </row>
    <row r="1817" spans="1:14" x14ac:dyDescent="0.25">
      <c r="A1817">
        <v>1816</v>
      </c>
      <c r="B1817" t="s">
        <v>3446</v>
      </c>
      <c r="C1817" t="s">
        <v>3758</v>
      </c>
      <c r="D1817" t="s">
        <v>3442</v>
      </c>
      <c r="E1817" t="s">
        <v>3442</v>
      </c>
      <c r="F1817" t="s">
        <v>41</v>
      </c>
      <c r="I1817">
        <v>16.309999999999999</v>
      </c>
      <c r="J1817">
        <v>32</v>
      </c>
      <c r="K1817" t="s">
        <v>3539</v>
      </c>
      <c r="L1817" t="s">
        <v>3540</v>
      </c>
      <c r="M1817" t="s">
        <v>3757</v>
      </c>
      <c r="N1817" t="s">
        <v>3445</v>
      </c>
    </row>
    <row r="1818" spans="1:14" x14ac:dyDescent="0.25">
      <c r="A1818">
        <v>1817</v>
      </c>
      <c r="B1818" t="s">
        <v>3446</v>
      </c>
      <c r="C1818" t="s">
        <v>3760</v>
      </c>
      <c r="D1818" t="s">
        <v>3442</v>
      </c>
      <c r="E1818" t="s">
        <v>3442</v>
      </c>
      <c r="F1818" t="s">
        <v>41</v>
      </c>
      <c r="I1818">
        <v>16.309999999999999</v>
      </c>
      <c r="J1818">
        <v>32</v>
      </c>
      <c r="K1818" t="s">
        <v>3539</v>
      </c>
      <c r="L1818" t="s">
        <v>3540</v>
      </c>
      <c r="M1818" t="s">
        <v>3759</v>
      </c>
      <c r="N1818" t="s">
        <v>3445</v>
      </c>
    </row>
    <row r="1819" spans="1:14" x14ac:dyDescent="0.25">
      <c r="A1819">
        <v>1818</v>
      </c>
      <c r="B1819" t="s">
        <v>3446</v>
      </c>
      <c r="C1819" t="s">
        <v>3762</v>
      </c>
      <c r="D1819" t="s">
        <v>3442</v>
      </c>
      <c r="E1819" t="s">
        <v>3442</v>
      </c>
      <c r="F1819" t="s">
        <v>41</v>
      </c>
      <c r="I1819">
        <v>16.309999999999999</v>
      </c>
      <c r="J1819">
        <v>32</v>
      </c>
      <c r="K1819" t="s">
        <v>3539</v>
      </c>
      <c r="L1819" t="s">
        <v>3540</v>
      </c>
      <c r="M1819" t="s">
        <v>3761</v>
      </c>
      <c r="N1819" t="s">
        <v>3445</v>
      </c>
    </row>
    <row r="1820" spans="1:14" x14ac:dyDescent="0.25">
      <c r="A1820">
        <v>1819</v>
      </c>
      <c r="B1820" t="s">
        <v>3446</v>
      </c>
      <c r="C1820" t="s">
        <v>3764</v>
      </c>
      <c r="D1820" t="s">
        <v>3442</v>
      </c>
      <c r="E1820" t="s">
        <v>3442</v>
      </c>
      <c r="F1820" t="s">
        <v>41</v>
      </c>
      <c r="I1820">
        <v>16.309999999999999</v>
      </c>
      <c r="J1820">
        <v>32</v>
      </c>
      <c r="K1820" t="s">
        <v>3539</v>
      </c>
      <c r="L1820" t="s">
        <v>3540</v>
      </c>
      <c r="M1820" t="s">
        <v>3763</v>
      </c>
      <c r="N1820" t="s">
        <v>3445</v>
      </c>
    </row>
    <row r="1821" spans="1:14" x14ac:dyDescent="0.25">
      <c r="A1821">
        <v>1820</v>
      </c>
      <c r="B1821" t="s">
        <v>3446</v>
      </c>
      <c r="C1821" t="s">
        <v>3766</v>
      </c>
      <c r="D1821" t="s">
        <v>3442</v>
      </c>
      <c r="E1821" t="s">
        <v>3442</v>
      </c>
      <c r="F1821" t="s">
        <v>41</v>
      </c>
      <c r="I1821">
        <v>16.309999999999999</v>
      </c>
      <c r="J1821">
        <v>32</v>
      </c>
      <c r="K1821" t="s">
        <v>3539</v>
      </c>
      <c r="L1821" t="s">
        <v>3540</v>
      </c>
      <c r="M1821" t="s">
        <v>3765</v>
      </c>
      <c r="N1821" t="s">
        <v>3445</v>
      </c>
    </row>
    <row r="1822" spans="1:14" x14ac:dyDescent="0.25">
      <c r="A1822">
        <v>1821</v>
      </c>
      <c r="B1822" t="s">
        <v>3446</v>
      </c>
      <c r="C1822" t="s">
        <v>3768</v>
      </c>
      <c r="D1822" t="s">
        <v>3442</v>
      </c>
      <c r="E1822" t="s">
        <v>3442</v>
      </c>
      <c r="F1822" t="s">
        <v>41</v>
      </c>
      <c r="I1822">
        <v>16.309999999999999</v>
      </c>
      <c r="J1822">
        <v>32</v>
      </c>
      <c r="K1822" t="s">
        <v>3539</v>
      </c>
      <c r="L1822" t="s">
        <v>3540</v>
      </c>
      <c r="M1822" t="s">
        <v>3767</v>
      </c>
      <c r="N1822" t="s">
        <v>3445</v>
      </c>
    </row>
    <row r="1823" spans="1:14" x14ac:dyDescent="0.25">
      <c r="A1823">
        <v>1822</v>
      </c>
      <c r="B1823" t="s">
        <v>3446</v>
      </c>
      <c r="C1823" t="s">
        <v>3770</v>
      </c>
      <c r="D1823" t="s">
        <v>3442</v>
      </c>
      <c r="E1823" t="s">
        <v>3442</v>
      </c>
      <c r="F1823" t="s">
        <v>41</v>
      </c>
      <c r="I1823">
        <v>16.309999999999999</v>
      </c>
      <c r="J1823">
        <v>32</v>
      </c>
      <c r="K1823" t="s">
        <v>3539</v>
      </c>
      <c r="L1823" t="s">
        <v>3540</v>
      </c>
      <c r="M1823" t="s">
        <v>3769</v>
      </c>
      <c r="N1823" t="s">
        <v>3445</v>
      </c>
    </row>
    <row r="1824" spans="1:14" x14ac:dyDescent="0.25">
      <c r="A1824">
        <v>1823</v>
      </c>
      <c r="B1824" t="s">
        <v>3446</v>
      </c>
      <c r="C1824" t="s">
        <v>3772</v>
      </c>
      <c r="D1824" t="s">
        <v>3442</v>
      </c>
      <c r="E1824" t="s">
        <v>3442</v>
      </c>
      <c r="F1824" t="s">
        <v>41</v>
      </c>
      <c r="I1824">
        <v>16.309999999999999</v>
      </c>
      <c r="J1824">
        <v>32</v>
      </c>
      <c r="K1824" t="s">
        <v>3539</v>
      </c>
      <c r="L1824" t="s">
        <v>3540</v>
      </c>
      <c r="M1824" t="s">
        <v>3771</v>
      </c>
      <c r="N1824" t="s">
        <v>3445</v>
      </c>
    </row>
    <row r="1825" spans="1:14" x14ac:dyDescent="0.25">
      <c r="A1825">
        <v>1824</v>
      </c>
      <c r="B1825" t="s">
        <v>3446</v>
      </c>
      <c r="C1825" t="s">
        <v>3774</v>
      </c>
      <c r="D1825" t="s">
        <v>3442</v>
      </c>
      <c r="E1825" t="s">
        <v>3442</v>
      </c>
      <c r="F1825" t="s">
        <v>41</v>
      </c>
      <c r="I1825">
        <v>16.309999999999999</v>
      </c>
      <c r="J1825">
        <v>32</v>
      </c>
      <c r="K1825" t="s">
        <v>3539</v>
      </c>
      <c r="L1825" t="s">
        <v>3540</v>
      </c>
      <c r="M1825" t="s">
        <v>3773</v>
      </c>
      <c r="N1825" t="s">
        <v>3445</v>
      </c>
    </row>
    <row r="1826" spans="1:14" x14ac:dyDescent="0.25">
      <c r="A1826">
        <v>1825</v>
      </c>
      <c r="B1826" t="s">
        <v>3446</v>
      </c>
      <c r="C1826" t="s">
        <v>3776</v>
      </c>
      <c r="D1826" t="s">
        <v>3442</v>
      </c>
      <c r="E1826" t="s">
        <v>3442</v>
      </c>
      <c r="F1826" t="s">
        <v>41</v>
      </c>
      <c r="I1826">
        <v>16.309999999999999</v>
      </c>
      <c r="J1826">
        <v>32</v>
      </c>
      <c r="K1826" t="s">
        <v>3539</v>
      </c>
      <c r="L1826" t="s">
        <v>3540</v>
      </c>
      <c r="M1826" t="s">
        <v>3775</v>
      </c>
      <c r="N1826" t="s">
        <v>3445</v>
      </c>
    </row>
    <row r="1827" spans="1:14" x14ac:dyDescent="0.25">
      <c r="A1827">
        <v>1826</v>
      </c>
      <c r="B1827" t="s">
        <v>3446</v>
      </c>
      <c r="C1827" t="s">
        <v>3778</v>
      </c>
      <c r="D1827" t="s">
        <v>3442</v>
      </c>
      <c r="E1827" t="s">
        <v>3442</v>
      </c>
      <c r="F1827" t="s">
        <v>41</v>
      </c>
      <c r="I1827">
        <v>16.309999999999999</v>
      </c>
      <c r="J1827">
        <v>32</v>
      </c>
      <c r="K1827" t="s">
        <v>3539</v>
      </c>
      <c r="L1827" t="s">
        <v>3540</v>
      </c>
      <c r="M1827" t="s">
        <v>3777</v>
      </c>
      <c r="N1827" t="s">
        <v>3445</v>
      </c>
    </row>
    <row r="1828" spans="1:14" x14ac:dyDescent="0.25">
      <c r="A1828">
        <v>1827</v>
      </c>
      <c r="B1828" t="s">
        <v>3784</v>
      </c>
      <c r="C1828" t="s">
        <v>3780</v>
      </c>
      <c r="D1828" t="s">
        <v>449</v>
      </c>
      <c r="E1828" t="s">
        <v>450</v>
      </c>
      <c r="F1828" t="s">
        <v>44</v>
      </c>
      <c r="G1828" t="s">
        <v>84</v>
      </c>
      <c r="H1828">
        <v>80.599999999999994</v>
      </c>
      <c r="I1828">
        <v>878.66</v>
      </c>
      <c r="J1828">
        <v>2652</v>
      </c>
      <c r="K1828" t="s">
        <v>3781</v>
      </c>
      <c r="L1828" t="s">
        <v>3782</v>
      </c>
      <c r="M1828" t="s">
        <v>3779</v>
      </c>
      <c r="N1828" t="s">
        <v>3783</v>
      </c>
    </row>
    <row r="1829" spans="1:14" x14ac:dyDescent="0.25">
      <c r="A1829">
        <v>1828</v>
      </c>
      <c r="B1829" t="s">
        <v>3784</v>
      </c>
      <c r="C1829" t="s">
        <v>3786</v>
      </c>
      <c r="D1829" t="s">
        <v>449</v>
      </c>
      <c r="E1829" t="s">
        <v>450</v>
      </c>
      <c r="F1829" t="s">
        <v>44</v>
      </c>
      <c r="G1829" t="s">
        <v>84</v>
      </c>
      <c r="H1829">
        <v>128</v>
      </c>
      <c r="I1829">
        <v>914.67</v>
      </c>
      <c r="J1829">
        <v>1989</v>
      </c>
      <c r="K1829" t="s">
        <v>3781</v>
      </c>
      <c r="L1829" t="s">
        <v>3782</v>
      </c>
      <c r="M1829" t="s">
        <v>3785</v>
      </c>
      <c r="N1829" t="s">
        <v>3783</v>
      </c>
    </row>
    <row r="1830" spans="1:14" x14ac:dyDescent="0.25">
      <c r="A1830">
        <v>1829</v>
      </c>
      <c r="B1830" t="s">
        <v>3784</v>
      </c>
      <c r="C1830" t="s">
        <v>3788</v>
      </c>
      <c r="D1830" t="s">
        <v>449</v>
      </c>
      <c r="E1830" t="s">
        <v>450</v>
      </c>
      <c r="F1830" t="s">
        <v>44</v>
      </c>
      <c r="G1830" t="s">
        <v>84</v>
      </c>
      <c r="H1830">
        <v>178.5</v>
      </c>
      <c r="I1830">
        <v>836.03</v>
      </c>
      <c r="J1830">
        <v>1818</v>
      </c>
      <c r="K1830" t="s">
        <v>3781</v>
      </c>
      <c r="L1830" t="s">
        <v>3782</v>
      </c>
      <c r="M1830" t="s">
        <v>3787</v>
      </c>
      <c r="N1830" t="s">
        <v>3783</v>
      </c>
    </row>
    <row r="1831" spans="1:14" x14ac:dyDescent="0.25">
      <c r="A1831">
        <v>1830</v>
      </c>
      <c r="B1831" t="s">
        <v>3784</v>
      </c>
      <c r="C1831" t="s">
        <v>3790</v>
      </c>
      <c r="D1831" t="s">
        <v>449</v>
      </c>
      <c r="E1831" t="s">
        <v>450</v>
      </c>
      <c r="F1831" t="s">
        <v>44</v>
      </c>
      <c r="G1831" t="s">
        <v>84</v>
      </c>
      <c r="H1831">
        <v>180</v>
      </c>
      <c r="I1831">
        <v>815.22</v>
      </c>
      <c r="J1831">
        <v>1599</v>
      </c>
      <c r="K1831" t="s">
        <v>3781</v>
      </c>
      <c r="L1831" t="s">
        <v>3782</v>
      </c>
      <c r="M1831" t="s">
        <v>3789</v>
      </c>
      <c r="N1831" t="s">
        <v>3783</v>
      </c>
    </row>
    <row r="1832" spans="1:14" x14ac:dyDescent="0.25">
      <c r="A1832">
        <v>1831</v>
      </c>
      <c r="B1832" t="s">
        <v>3784</v>
      </c>
      <c r="C1832" t="s">
        <v>3792</v>
      </c>
      <c r="D1832" t="s">
        <v>449</v>
      </c>
      <c r="E1832" t="s">
        <v>450</v>
      </c>
      <c r="F1832" t="s">
        <v>44</v>
      </c>
      <c r="G1832" t="s">
        <v>84</v>
      </c>
      <c r="H1832">
        <v>171</v>
      </c>
      <c r="I1832">
        <v>509.32</v>
      </c>
      <c r="J1832">
        <v>999</v>
      </c>
      <c r="K1832" t="s">
        <v>3781</v>
      </c>
      <c r="L1832" t="s">
        <v>3782</v>
      </c>
      <c r="M1832" t="s">
        <v>3791</v>
      </c>
      <c r="N1832" t="s">
        <v>3783</v>
      </c>
    </row>
    <row r="1833" spans="1:14" x14ac:dyDescent="0.25">
      <c r="A1833">
        <v>1832</v>
      </c>
      <c r="B1833" t="s">
        <v>3784</v>
      </c>
      <c r="C1833" t="s">
        <v>3794</v>
      </c>
      <c r="D1833" t="s">
        <v>449</v>
      </c>
      <c r="E1833" t="s">
        <v>450</v>
      </c>
      <c r="F1833" t="s">
        <v>33</v>
      </c>
      <c r="G1833" t="s">
        <v>84</v>
      </c>
      <c r="H1833">
        <v>239</v>
      </c>
      <c r="I1833">
        <v>878.66</v>
      </c>
      <c r="J1833">
        <v>2652</v>
      </c>
      <c r="K1833" t="s">
        <v>3781</v>
      </c>
      <c r="L1833" t="s">
        <v>3782</v>
      </c>
      <c r="M1833" t="s">
        <v>3793</v>
      </c>
      <c r="N1833" t="s">
        <v>3783</v>
      </c>
    </row>
    <row r="1834" spans="1:14" x14ac:dyDescent="0.25">
      <c r="A1834">
        <v>1833</v>
      </c>
      <c r="B1834" t="s">
        <v>3784</v>
      </c>
      <c r="C1834" t="s">
        <v>3796</v>
      </c>
      <c r="D1834" t="s">
        <v>449</v>
      </c>
      <c r="E1834" t="s">
        <v>450</v>
      </c>
      <c r="F1834" t="s">
        <v>33</v>
      </c>
      <c r="G1834" t="s">
        <v>84</v>
      </c>
      <c r="H1834">
        <v>220</v>
      </c>
      <c r="I1834">
        <v>914.67</v>
      </c>
      <c r="J1834">
        <v>1989</v>
      </c>
      <c r="K1834" t="s">
        <v>3781</v>
      </c>
      <c r="L1834" t="s">
        <v>3782</v>
      </c>
      <c r="M1834" t="s">
        <v>3795</v>
      </c>
      <c r="N1834" t="s">
        <v>3783</v>
      </c>
    </row>
    <row r="1835" spans="1:14" x14ac:dyDescent="0.25">
      <c r="A1835">
        <v>1834</v>
      </c>
      <c r="B1835" t="s">
        <v>3784</v>
      </c>
      <c r="C1835" t="s">
        <v>3798</v>
      </c>
      <c r="D1835" t="s">
        <v>449</v>
      </c>
      <c r="E1835" t="s">
        <v>450</v>
      </c>
      <c r="F1835" t="s">
        <v>33</v>
      </c>
      <c r="G1835" t="s">
        <v>84</v>
      </c>
      <c r="H1835">
        <v>168</v>
      </c>
      <c r="I1835">
        <v>836.03</v>
      </c>
      <c r="J1835">
        <v>1818</v>
      </c>
      <c r="K1835" t="s">
        <v>3781</v>
      </c>
      <c r="L1835" t="s">
        <v>3782</v>
      </c>
      <c r="M1835" t="s">
        <v>3797</v>
      </c>
      <c r="N1835" t="s">
        <v>3783</v>
      </c>
    </row>
    <row r="1836" spans="1:14" x14ac:dyDescent="0.25">
      <c r="A1836">
        <v>1835</v>
      </c>
      <c r="B1836" t="s">
        <v>3784</v>
      </c>
      <c r="C1836" t="s">
        <v>3800</v>
      </c>
      <c r="D1836" t="s">
        <v>449</v>
      </c>
      <c r="E1836" t="s">
        <v>450</v>
      </c>
      <c r="F1836" t="s">
        <v>33</v>
      </c>
      <c r="G1836" t="s">
        <v>84</v>
      </c>
      <c r="H1836">
        <v>158</v>
      </c>
      <c r="I1836">
        <v>815.22</v>
      </c>
      <c r="J1836">
        <v>1599</v>
      </c>
      <c r="K1836" t="s">
        <v>3781</v>
      </c>
      <c r="L1836" t="s">
        <v>3782</v>
      </c>
      <c r="M1836" t="s">
        <v>3799</v>
      </c>
      <c r="N1836" t="s">
        <v>3783</v>
      </c>
    </row>
    <row r="1837" spans="1:14" x14ac:dyDescent="0.25">
      <c r="A1837">
        <v>1836</v>
      </c>
      <c r="B1837" t="s">
        <v>3784</v>
      </c>
      <c r="C1837" t="s">
        <v>3802</v>
      </c>
      <c r="D1837" t="s">
        <v>449</v>
      </c>
      <c r="E1837" t="s">
        <v>450</v>
      </c>
      <c r="F1837" t="s">
        <v>33</v>
      </c>
      <c r="G1837" t="s">
        <v>84</v>
      </c>
      <c r="H1837">
        <v>140</v>
      </c>
      <c r="I1837">
        <v>509.32</v>
      </c>
      <c r="J1837">
        <v>999</v>
      </c>
      <c r="K1837" t="s">
        <v>3781</v>
      </c>
      <c r="L1837" t="s">
        <v>3782</v>
      </c>
      <c r="M1837" t="s">
        <v>3801</v>
      </c>
      <c r="N1837" t="s">
        <v>3783</v>
      </c>
    </row>
    <row r="1838" spans="1:14" x14ac:dyDescent="0.25">
      <c r="A1838">
        <v>1837</v>
      </c>
      <c r="B1838" t="s">
        <v>3784</v>
      </c>
      <c r="C1838" t="s">
        <v>3804</v>
      </c>
      <c r="D1838" t="s">
        <v>449</v>
      </c>
      <c r="E1838" t="s">
        <v>450</v>
      </c>
      <c r="F1838" t="s">
        <v>41</v>
      </c>
      <c r="G1838" t="s">
        <v>84</v>
      </c>
      <c r="H1838">
        <v>180</v>
      </c>
      <c r="I1838">
        <v>878.66</v>
      </c>
      <c r="J1838">
        <v>2652</v>
      </c>
      <c r="K1838" t="s">
        <v>3781</v>
      </c>
      <c r="L1838" t="s">
        <v>3782</v>
      </c>
      <c r="M1838" t="s">
        <v>3803</v>
      </c>
      <c r="N1838" t="s">
        <v>3783</v>
      </c>
    </row>
    <row r="1839" spans="1:14" x14ac:dyDescent="0.25">
      <c r="A1839">
        <v>1838</v>
      </c>
      <c r="B1839" t="s">
        <v>3784</v>
      </c>
      <c r="C1839" t="s">
        <v>3806</v>
      </c>
      <c r="D1839" t="s">
        <v>449</v>
      </c>
      <c r="E1839" t="s">
        <v>450</v>
      </c>
      <c r="F1839" t="s">
        <v>41</v>
      </c>
      <c r="G1839" t="s">
        <v>84</v>
      </c>
      <c r="H1839">
        <v>176</v>
      </c>
      <c r="I1839">
        <v>914.67</v>
      </c>
      <c r="J1839">
        <v>1989</v>
      </c>
      <c r="K1839" t="s">
        <v>3781</v>
      </c>
      <c r="L1839" t="s">
        <v>3782</v>
      </c>
      <c r="M1839" t="s">
        <v>3805</v>
      </c>
      <c r="N1839" t="s">
        <v>3783</v>
      </c>
    </row>
    <row r="1840" spans="1:14" x14ac:dyDescent="0.25">
      <c r="A1840">
        <v>1839</v>
      </c>
      <c r="B1840" t="s">
        <v>3784</v>
      </c>
      <c r="C1840" t="s">
        <v>3808</v>
      </c>
      <c r="D1840" t="s">
        <v>449</v>
      </c>
      <c r="E1840" t="s">
        <v>450</v>
      </c>
      <c r="F1840" t="s">
        <v>41</v>
      </c>
      <c r="G1840" t="s">
        <v>84</v>
      </c>
      <c r="H1840">
        <v>150</v>
      </c>
      <c r="I1840">
        <v>836.03</v>
      </c>
      <c r="J1840">
        <v>1818</v>
      </c>
      <c r="K1840" t="s">
        <v>3781</v>
      </c>
      <c r="L1840" t="s">
        <v>3782</v>
      </c>
      <c r="M1840" t="s">
        <v>3807</v>
      </c>
      <c r="N1840" t="s">
        <v>3783</v>
      </c>
    </row>
    <row r="1841" spans="1:14" x14ac:dyDescent="0.25">
      <c r="A1841">
        <v>1840</v>
      </c>
      <c r="B1841" t="s">
        <v>3784</v>
      </c>
      <c r="C1841" t="s">
        <v>3810</v>
      </c>
      <c r="D1841" t="s">
        <v>449</v>
      </c>
      <c r="E1841" t="s">
        <v>450</v>
      </c>
      <c r="F1841" t="s">
        <v>41</v>
      </c>
      <c r="G1841" t="s">
        <v>84</v>
      </c>
      <c r="H1841">
        <v>102</v>
      </c>
      <c r="I1841">
        <v>815.22</v>
      </c>
      <c r="J1841">
        <v>1599</v>
      </c>
      <c r="K1841" t="s">
        <v>3781</v>
      </c>
      <c r="L1841" t="s">
        <v>3782</v>
      </c>
      <c r="M1841" t="s">
        <v>3809</v>
      </c>
      <c r="N1841" t="s">
        <v>3783</v>
      </c>
    </row>
    <row r="1842" spans="1:14" x14ac:dyDescent="0.25">
      <c r="A1842">
        <v>1841</v>
      </c>
      <c r="B1842" t="s">
        <v>3784</v>
      </c>
      <c r="C1842" t="s">
        <v>3812</v>
      </c>
      <c r="D1842" t="s">
        <v>449</v>
      </c>
      <c r="E1842" t="s">
        <v>450</v>
      </c>
      <c r="F1842" t="s">
        <v>41</v>
      </c>
      <c r="G1842" t="s">
        <v>84</v>
      </c>
      <c r="H1842">
        <v>105</v>
      </c>
      <c r="I1842">
        <v>509.32</v>
      </c>
      <c r="J1842">
        <v>999</v>
      </c>
      <c r="K1842" t="s">
        <v>3781</v>
      </c>
      <c r="L1842" t="s">
        <v>3782</v>
      </c>
      <c r="M1842" t="s">
        <v>3811</v>
      </c>
      <c r="N1842" t="s">
        <v>3783</v>
      </c>
    </row>
    <row r="1843" spans="1:14" x14ac:dyDescent="0.25">
      <c r="A1843">
        <v>1842</v>
      </c>
      <c r="B1843" t="s">
        <v>3784</v>
      </c>
      <c r="C1843" t="s">
        <v>3814</v>
      </c>
      <c r="D1843" t="s">
        <v>449</v>
      </c>
      <c r="E1843" t="s">
        <v>450</v>
      </c>
      <c r="F1843" t="s">
        <v>61</v>
      </c>
      <c r="G1843" t="s">
        <v>84</v>
      </c>
      <c r="H1843">
        <v>125</v>
      </c>
      <c r="I1843">
        <v>878.66</v>
      </c>
      <c r="J1843">
        <v>2652</v>
      </c>
      <c r="K1843" t="s">
        <v>3781</v>
      </c>
      <c r="L1843" t="s">
        <v>3782</v>
      </c>
      <c r="M1843" t="s">
        <v>3813</v>
      </c>
      <c r="N1843" t="s">
        <v>3783</v>
      </c>
    </row>
    <row r="1844" spans="1:14" x14ac:dyDescent="0.25">
      <c r="A1844">
        <v>1843</v>
      </c>
      <c r="B1844" t="s">
        <v>3784</v>
      </c>
      <c r="C1844" t="s">
        <v>3816</v>
      </c>
      <c r="D1844" t="s">
        <v>449</v>
      </c>
      <c r="E1844" t="s">
        <v>450</v>
      </c>
      <c r="F1844" t="s">
        <v>61</v>
      </c>
      <c r="G1844" t="s">
        <v>84</v>
      </c>
      <c r="H1844">
        <v>130</v>
      </c>
      <c r="I1844">
        <v>914.67</v>
      </c>
      <c r="J1844">
        <v>1989</v>
      </c>
      <c r="K1844" t="s">
        <v>3781</v>
      </c>
      <c r="L1844" t="s">
        <v>3782</v>
      </c>
      <c r="M1844" t="s">
        <v>3815</v>
      </c>
      <c r="N1844" t="s">
        <v>3783</v>
      </c>
    </row>
    <row r="1845" spans="1:14" x14ac:dyDescent="0.25">
      <c r="A1845">
        <v>1844</v>
      </c>
      <c r="B1845" t="s">
        <v>3784</v>
      </c>
      <c r="C1845" t="s">
        <v>3818</v>
      </c>
      <c r="D1845" t="s">
        <v>449</v>
      </c>
      <c r="E1845" t="s">
        <v>450</v>
      </c>
      <c r="F1845" t="s">
        <v>61</v>
      </c>
      <c r="G1845" t="s">
        <v>84</v>
      </c>
      <c r="H1845">
        <v>140</v>
      </c>
      <c r="I1845">
        <v>836.03</v>
      </c>
      <c r="J1845">
        <v>1818</v>
      </c>
      <c r="K1845" t="s">
        <v>3781</v>
      </c>
      <c r="L1845" t="s">
        <v>3782</v>
      </c>
      <c r="M1845" t="s">
        <v>3817</v>
      </c>
      <c r="N1845" t="s">
        <v>3783</v>
      </c>
    </row>
    <row r="1846" spans="1:14" x14ac:dyDescent="0.25">
      <c r="A1846">
        <v>1845</v>
      </c>
      <c r="B1846" t="s">
        <v>3784</v>
      </c>
      <c r="C1846" t="s">
        <v>3820</v>
      </c>
      <c r="D1846" t="s">
        <v>449</v>
      </c>
      <c r="E1846" t="s">
        <v>450</v>
      </c>
      <c r="F1846" t="s">
        <v>61</v>
      </c>
      <c r="G1846" t="s">
        <v>84</v>
      </c>
      <c r="H1846">
        <v>150</v>
      </c>
      <c r="I1846">
        <v>815.22</v>
      </c>
      <c r="J1846">
        <v>1599</v>
      </c>
      <c r="K1846" t="s">
        <v>3781</v>
      </c>
      <c r="L1846" t="s">
        <v>3782</v>
      </c>
      <c r="M1846" t="s">
        <v>3819</v>
      </c>
      <c r="N1846" t="s">
        <v>3783</v>
      </c>
    </row>
    <row r="1847" spans="1:14" x14ac:dyDescent="0.25">
      <c r="A1847">
        <v>1846</v>
      </c>
      <c r="B1847" t="s">
        <v>3784</v>
      </c>
      <c r="C1847" t="s">
        <v>3822</v>
      </c>
      <c r="D1847" t="s">
        <v>449</v>
      </c>
      <c r="E1847" t="s">
        <v>450</v>
      </c>
      <c r="F1847" t="s">
        <v>61</v>
      </c>
      <c r="G1847" t="s">
        <v>84</v>
      </c>
      <c r="H1847">
        <v>160</v>
      </c>
      <c r="I1847">
        <v>509.32</v>
      </c>
      <c r="J1847">
        <v>999</v>
      </c>
      <c r="K1847" t="s">
        <v>3781</v>
      </c>
      <c r="L1847" t="s">
        <v>3782</v>
      </c>
      <c r="M1847" t="s">
        <v>3821</v>
      </c>
      <c r="N1847" t="s">
        <v>3783</v>
      </c>
    </row>
    <row r="1848" spans="1:14" x14ac:dyDescent="0.25">
      <c r="A1848">
        <v>1847</v>
      </c>
      <c r="B1848" t="s">
        <v>3784</v>
      </c>
      <c r="C1848" t="s">
        <v>3824</v>
      </c>
      <c r="D1848" t="s">
        <v>184</v>
      </c>
      <c r="E1848" t="s">
        <v>184</v>
      </c>
      <c r="F1848" t="s">
        <v>44</v>
      </c>
      <c r="G1848" t="s">
        <v>84</v>
      </c>
      <c r="H1848">
        <v>180</v>
      </c>
      <c r="I1848">
        <v>878.96</v>
      </c>
      <c r="J1848">
        <v>2652.9</v>
      </c>
      <c r="K1848" t="s">
        <v>3781</v>
      </c>
      <c r="L1848" t="s">
        <v>3782</v>
      </c>
      <c r="M1848" t="s">
        <v>3823</v>
      </c>
      <c r="N1848" t="s">
        <v>3783</v>
      </c>
    </row>
    <row r="1849" spans="1:14" x14ac:dyDescent="0.25">
      <c r="A1849">
        <v>1848</v>
      </c>
      <c r="B1849" t="s">
        <v>3784</v>
      </c>
      <c r="C1849" t="s">
        <v>3826</v>
      </c>
      <c r="D1849" t="s">
        <v>184</v>
      </c>
      <c r="E1849" t="s">
        <v>184</v>
      </c>
      <c r="F1849" t="s">
        <v>44</v>
      </c>
      <c r="G1849" t="s">
        <v>84</v>
      </c>
      <c r="H1849">
        <v>171</v>
      </c>
      <c r="I1849">
        <v>915.08</v>
      </c>
      <c r="J1849">
        <v>1989.9</v>
      </c>
      <c r="K1849" t="s">
        <v>3781</v>
      </c>
      <c r="L1849" t="s">
        <v>3782</v>
      </c>
      <c r="M1849" t="s">
        <v>3825</v>
      </c>
      <c r="N1849" t="s">
        <v>3783</v>
      </c>
    </row>
    <row r="1850" spans="1:14" x14ac:dyDescent="0.25">
      <c r="A1850">
        <v>1849</v>
      </c>
      <c r="B1850" t="s">
        <v>3784</v>
      </c>
      <c r="C1850" t="s">
        <v>3828</v>
      </c>
      <c r="D1850" t="s">
        <v>184</v>
      </c>
      <c r="E1850" t="s">
        <v>184</v>
      </c>
      <c r="F1850" t="s">
        <v>44</v>
      </c>
      <c r="G1850" t="s">
        <v>84</v>
      </c>
      <c r="H1850">
        <v>239</v>
      </c>
      <c r="I1850">
        <v>836.45</v>
      </c>
      <c r="J1850">
        <v>1818.9</v>
      </c>
      <c r="K1850" t="s">
        <v>3781</v>
      </c>
      <c r="L1850" t="s">
        <v>3782</v>
      </c>
      <c r="M1850" t="s">
        <v>3827</v>
      </c>
      <c r="N1850" t="s">
        <v>3783</v>
      </c>
    </row>
    <row r="1851" spans="1:14" x14ac:dyDescent="0.25">
      <c r="A1851">
        <v>1850</v>
      </c>
      <c r="B1851" t="s">
        <v>3784</v>
      </c>
      <c r="C1851" t="s">
        <v>3830</v>
      </c>
      <c r="D1851" t="s">
        <v>184</v>
      </c>
      <c r="E1851" t="s">
        <v>184</v>
      </c>
      <c r="F1851" t="s">
        <v>44</v>
      </c>
      <c r="G1851" t="s">
        <v>84</v>
      </c>
      <c r="H1851">
        <v>220</v>
      </c>
      <c r="I1851">
        <v>815.68</v>
      </c>
      <c r="J1851">
        <v>1599.9</v>
      </c>
      <c r="K1851" t="s">
        <v>3781</v>
      </c>
      <c r="L1851" t="s">
        <v>3782</v>
      </c>
      <c r="M1851" t="s">
        <v>3829</v>
      </c>
      <c r="N1851" t="s">
        <v>3783</v>
      </c>
    </row>
    <row r="1852" spans="1:14" x14ac:dyDescent="0.25">
      <c r="A1852">
        <v>1851</v>
      </c>
      <c r="B1852" t="s">
        <v>3784</v>
      </c>
      <c r="C1852" t="s">
        <v>3832</v>
      </c>
      <c r="D1852" t="s">
        <v>184</v>
      </c>
      <c r="E1852" t="s">
        <v>184</v>
      </c>
      <c r="F1852" t="s">
        <v>44</v>
      </c>
      <c r="G1852" t="s">
        <v>84</v>
      </c>
      <c r="H1852">
        <v>168</v>
      </c>
      <c r="I1852">
        <v>509.78</v>
      </c>
      <c r="J1852">
        <v>999.9</v>
      </c>
      <c r="K1852" t="s">
        <v>3781</v>
      </c>
      <c r="L1852" t="s">
        <v>3782</v>
      </c>
      <c r="M1852" t="s">
        <v>3831</v>
      </c>
      <c r="N1852" t="s">
        <v>3783</v>
      </c>
    </row>
    <row r="1853" spans="1:14" x14ac:dyDescent="0.25">
      <c r="A1853">
        <v>1852</v>
      </c>
      <c r="B1853" t="s">
        <v>3784</v>
      </c>
      <c r="C1853" t="s">
        <v>3834</v>
      </c>
      <c r="D1853" t="s">
        <v>184</v>
      </c>
      <c r="E1853" t="s">
        <v>184</v>
      </c>
      <c r="F1853" t="s">
        <v>33</v>
      </c>
      <c r="G1853" t="s">
        <v>84</v>
      </c>
      <c r="H1853">
        <v>158</v>
      </c>
      <c r="I1853">
        <v>878.96</v>
      </c>
      <c r="J1853">
        <v>2652.9</v>
      </c>
      <c r="K1853" t="s">
        <v>3781</v>
      </c>
      <c r="L1853" t="s">
        <v>3782</v>
      </c>
      <c r="M1853" t="s">
        <v>3833</v>
      </c>
      <c r="N1853" t="s">
        <v>3783</v>
      </c>
    </row>
    <row r="1854" spans="1:14" x14ac:dyDescent="0.25">
      <c r="A1854">
        <v>1853</v>
      </c>
      <c r="B1854" t="s">
        <v>3784</v>
      </c>
      <c r="C1854" t="s">
        <v>3836</v>
      </c>
      <c r="D1854" t="s">
        <v>184</v>
      </c>
      <c r="E1854" t="s">
        <v>184</v>
      </c>
      <c r="F1854" t="s">
        <v>33</v>
      </c>
      <c r="G1854" t="s">
        <v>84</v>
      </c>
      <c r="H1854">
        <v>146</v>
      </c>
      <c r="I1854">
        <v>915.08</v>
      </c>
      <c r="J1854">
        <v>1989.9</v>
      </c>
      <c r="K1854" t="s">
        <v>3781</v>
      </c>
      <c r="L1854" t="s">
        <v>3782</v>
      </c>
      <c r="M1854" t="s">
        <v>3835</v>
      </c>
      <c r="N1854" t="s">
        <v>3783</v>
      </c>
    </row>
    <row r="1855" spans="1:14" x14ac:dyDescent="0.25">
      <c r="A1855">
        <v>1854</v>
      </c>
      <c r="B1855" t="s">
        <v>3784</v>
      </c>
      <c r="C1855" t="s">
        <v>3838</v>
      </c>
      <c r="D1855" t="s">
        <v>184</v>
      </c>
      <c r="E1855" t="s">
        <v>184</v>
      </c>
      <c r="F1855" t="s">
        <v>33</v>
      </c>
      <c r="G1855" t="s">
        <v>84</v>
      </c>
      <c r="H1855">
        <v>180</v>
      </c>
      <c r="I1855">
        <v>836.45</v>
      </c>
      <c r="J1855">
        <v>1818.9</v>
      </c>
      <c r="K1855" t="s">
        <v>3781</v>
      </c>
      <c r="L1855" t="s">
        <v>3782</v>
      </c>
      <c r="M1855" t="s">
        <v>3837</v>
      </c>
      <c r="N1855" t="s">
        <v>3783</v>
      </c>
    </row>
    <row r="1856" spans="1:14" x14ac:dyDescent="0.25">
      <c r="A1856">
        <v>1855</v>
      </c>
      <c r="B1856" t="s">
        <v>3784</v>
      </c>
      <c r="C1856" t="s">
        <v>3840</v>
      </c>
      <c r="D1856" t="s">
        <v>184</v>
      </c>
      <c r="E1856" t="s">
        <v>184</v>
      </c>
      <c r="F1856" t="s">
        <v>33</v>
      </c>
      <c r="G1856" t="s">
        <v>84</v>
      </c>
      <c r="H1856">
        <v>176</v>
      </c>
      <c r="I1856">
        <v>815.68</v>
      </c>
      <c r="J1856">
        <v>1599.9</v>
      </c>
      <c r="K1856" t="s">
        <v>3781</v>
      </c>
      <c r="L1856" t="s">
        <v>3782</v>
      </c>
      <c r="M1856" t="s">
        <v>3839</v>
      </c>
      <c r="N1856" t="s">
        <v>3783</v>
      </c>
    </row>
    <row r="1857" spans="1:14" x14ac:dyDescent="0.25">
      <c r="A1857">
        <v>1856</v>
      </c>
      <c r="B1857" t="s">
        <v>3784</v>
      </c>
      <c r="C1857" t="s">
        <v>3842</v>
      </c>
      <c r="D1857" t="s">
        <v>184</v>
      </c>
      <c r="E1857" t="s">
        <v>184</v>
      </c>
      <c r="F1857" t="s">
        <v>33</v>
      </c>
      <c r="G1857" t="s">
        <v>84</v>
      </c>
      <c r="H1857">
        <v>155</v>
      </c>
      <c r="I1857">
        <v>509.78</v>
      </c>
      <c r="J1857">
        <v>999.9</v>
      </c>
      <c r="K1857" t="s">
        <v>3781</v>
      </c>
      <c r="L1857" t="s">
        <v>3782</v>
      </c>
      <c r="M1857" t="s">
        <v>3841</v>
      </c>
      <c r="N1857" t="s">
        <v>3783</v>
      </c>
    </row>
    <row r="1858" spans="1:14" x14ac:dyDescent="0.25">
      <c r="A1858">
        <v>1857</v>
      </c>
      <c r="B1858" t="s">
        <v>3784</v>
      </c>
      <c r="C1858" t="s">
        <v>3844</v>
      </c>
      <c r="D1858" t="s">
        <v>184</v>
      </c>
      <c r="E1858" t="s">
        <v>184</v>
      </c>
      <c r="F1858" t="s">
        <v>41</v>
      </c>
      <c r="G1858" t="s">
        <v>84</v>
      </c>
      <c r="H1858">
        <v>102</v>
      </c>
      <c r="I1858">
        <v>878.96</v>
      </c>
      <c r="J1858">
        <v>2652.9</v>
      </c>
      <c r="K1858" t="s">
        <v>3781</v>
      </c>
      <c r="L1858" t="s">
        <v>3782</v>
      </c>
      <c r="M1858" t="s">
        <v>3843</v>
      </c>
      <c r="N1858" t="s">
        <v>3783</v>
      </c>
    </row>
    <row r="1859" spans="1:14" x14ac:dyDescent="0.25">
      <c r="A1859">
        <v>1858</v>
      </c>
      <c r="B1859" t="s">
        <v>3784</v>
      </c>
      <c r="C1859" t="s">
        <v>3846</v>
      </c>
      <c r="D1859" t="s">
        <v>184</v>
      </c>
      <c r="E1859" t="s">
        <v>184</v>
      </c>
      <c r="F1859" t="s">
        <v>41</v>
      </c>
      <c r="G1859" t="s">
        <v>84</v>
      </c>
      <c r="H1859">
        <v>105</v>
      </c>
      <c r="I1859">
        <v>915.08</v>
      </c>
      <c r="J1859">
        <v>1989.9</v>
      </c>
      <c r="K1859" t="s">
        <v>3781</v>
      </c>
      <c r="L1859" t="s">
        <v>3782</v>
      </c>
      <c r="M1859" t="s">
        <v>3845</v>
      </c>
      <c r="N1859" t="s">
        <v>3783</v>
      </c>
    </row>
    <row r="1860" spans="1:14" x14ac:dyDescent="0.25">
      <c r="A1860">
        <v>1859</v>
      </c>
      <c r="B1860" t="s">
        <v>3784</v>
      </c>
      <c r="C1860" t="s">
        <v>3848</v>
      </c>
      <c r="D1860" t="s">
        <v>184</v>
      </c>
      <c r="E1860" t="s">
        <v>184</v>
      </c>
      <c r="F1860" t="s">
        <v>41</v>
      </c>
      <c r="G1860" t="s">
        <v>84</v>
      </c>
      <c r="H1860">
        <v>125</v>
      </c>
      <c r="I1860">
        <v>836.45</v>
      </c>
      <c r="J1860">
        <v>1818.9</v>
      </c>
      <c r="K1860" t="s">
        <v>3781</v>
      </c>
      <c r="L1860" t="s">
        <v>3782</v>
      </c>
      <c r="M1860" t="s">
        <v>3847</v>
      </c>
      <c r="N1860" t="s">
        <v>3783</v>
      </c>
    </row>
    <row r="1861" spans="1:14" x14ac:dyDescent="0.25">
      <c r="A1861">
        <v>1860</v>
      </c>
      <c r="B1861" t="s">
        <v>3784</v>
      </c>
      <c r="C1861" t="s">
        <v>3850</v>
      </c>
      <c r="D1861" t="s">
        <v>184</v>
      </c>
      <c r="E1861" t="s">
        <v>184</v>
      </c>
      <c r="F1861" t="s">
        <v>41</v>
      </c>
      <c r="G1861" t="s">
        <v>84</v>
      </c>
      <c r="H1861">
        <v>130</v>
      </c>
      <c r="I1861">
        <v>815.68</v>
      </c>
      <c r="J1861">
        <v>1599.9</v>
      </c>
      <c r="K1861" t="s">
        <v>3781</v>
      </c>
      <c r="L1861" t="s">
        <v>3782</v>
      </c>
      <c r="M1861" t="s">
        <v>3849</v>
      </c>
      <c r="N1861" t="s">
        <v>3783</v>
      </c>
    </row>
    <row r="1862" spans="1:14" x14ac:dyDescent="0.25">
      <c r="A1862">
        <v>1861</v>
      </c>
      <c r="B1862" t="s">
        <v>3784</v>
      </c>
      <c r="C1862" t="s">
        <v>3852</v>
      </c>
      <c r="D1862" t="s">
        <v>184</v>
      </c>
      <c r="E1862" t="s">
        <v>184</v>
      </c>
      <c r="F1862" t="s">
        <v>41</v>
      </c>
      <c r="G1862" t="s">
        <v>84</v>
      </c>
      <c r="H1862">
        <v>140</v>
      </c>
      <c r="I1862">
        <v>509.78</v>
      </c>
      <c r="J1862">
        <v>999.9</v>
      </c>
      <c r="K1862" t="s">
        <v>3781</v>
      </c>
      <c r="L1862" t="s">
        <v>3782</v>
      </c>
      <c r="M1862" t="s">
        <v>3851</v>
      </c>
      <c r="N1862" t="s">
        <v>3783</v>
      </c>
    </row>
    <row r="1863" spans="1:14" x14ac:dyDescent="0.25">
      <c r="A1863">
        <v>1862</v>
      </c>
      <c r="B1863" t="s">
        <v>3784</v>
      </c>
      <c r="C1863" t="s">
        <v>3854</v>
      </c>
      <c r="D1863" t="s">
        <v>184</v>
      </c>
      <c r="E1863" t="s">
        <v>184</v>
      </c>
      <c r="F1863" t="s">
        <v>61</v>
      </c>
      <c r="G1863" t="s">
        <v>84</v>
      </c>
      <c r="H1863">
        <v>150</v>
      </c>
      <c r="I1863">
        <v>878.96</v>
      </c>
      <c r="J1863">
        <v>2652.9</v>
      </c>
      <c r="K1863" t="s">
        <v>3781</v>
      </c>
      <c r="L1863" t="s">
        <v>3782</v>
      </c>
      <c r="M1863" t="s">
        <v>3853</v>
      </c>
      <c r="N1863" t="s">
        <v>3783</v>
      </c>
    </row>
    <row r="1864" spans="1:14" x14ac:dyDescent="0.25">
      <c r="A1864">
        <v>1863</v>
      </c>
      <c r="B1864" t="s">
        <v>3784</v>
      </c>
      <c r="C1864" t="s">
        <v>3856</v>
      </c>
      <c r="D1864" t="s">
        <v>184</v>
      </c>
      <c r="E1864" t="s">
        <v>184</v>
      </c>
      <c r="F1864" t="s">
        <v>61</v>
      </c>
      <c r="G1864" t="s">
        <v>84</v>
      </c>
      <c r="H1864">
        <v>160</v>
      </c>
      <c r="I1864">
        <v>915.08</v>
      </c>
      <c r="J1864">
        <v>1989.9</v>
      </c>
      <c r="K1864" t="s">
        <v>3781</v>
      </c>
      <c r="L1864" t="s">
        <v>3782</v>
      </c>
      <c r="M1864" t="s">
        <v>3855</v>
      </c>
      <c r="N1864" t="s">
        <v>3783</v>
      </c>
    </row>
    <row r="1865" spans="1:14" x14ac:dyDescent="0.25">
      <c r="A1865">
        <v>1864</v>
      </c>
      <c r="B1865" t="s">
        <v>3784</v>
      </c>
      <c r="C1865" t="s">
        <v>3858</v>
      </c>
      <c r="D1865" t="s">
        <v>184</v>
      </c>
      <c r="E1865" t="s">
        <v>184</v>
      </c>
      <c r="F1865" t="s">
        <v>61</v>
      </c>
      <c r="G1865" t="s">
        <v>84</v>
      </c>
      <c r="H1865">
        <v>239</v>
      </c>
      <c r="I1865">
        <v>836.45</v>
      </c>
      <c r="J1865">
        <v>1818.9</v>
      </c>
      <c r="K1865" t="s">
        <v>3781</v>
      </c>
      <c r="L1865" t="s">
        <v>3782</v>
      </c>
      <c r="M1865" t="s">
        <v>3857</v>
      </c>
      <c r="N1865" t="s">
        <v>3783</v>
      </c>
    </row>
    <row r="1866" spans="1:14" x14ac:dyDescent="0.25">
      <c r="A1866">
        <v>1865</v>
      </c>
      <c r="B1866" t="s">
        <v>3784</v>
      </c>
      <c r="C1866" t="s">
        <v>3860</v>
      </c>
      <c r="D1866" t="s">
        <v>184</v>
      </c>
      <c r="E1866" t="s">
        <v>184</v>
      </c>
      <c r="F1866" t="s">
        <v>61</v>
      </c>
      <c r="G1866" t="s">
        <v>84</v>
      </c>
      <c r="H1866">
        <v>220</v>
      </c>
      <c r="I1866">
        <v>815.68</v>
      </c>
      <c r="J1866">
        <v>1599.9</v>
      </c>
      <c r="K1866" t="s">
        <v>3781</v>
      </c>
      <c r="L1866" t="s">
        <v>3782</v>
      </c>
      <c r="M1866" t="s">
        <v>3859</v>
      </c>
      <c r="N1866" t="s">
        <v>3783</v>
      </c>
    </row>
    <row r="1867" spans="1:14" x14ac:dyDescent="0.25">
      <c r="A1867">
        <v>1866</v>
      </c>
      <c r="B1867" t="s">
        <v>3784</v>
      </c>
      <c r="C1867" t="s">
        <v>3862</v>
      </c>
      <c r="D1867" t="s">
        <v>184</v>
      </c>
      <c r="E1867" t="s">
        <v>184</v>
      </c>
      <c r="F1867" t="s">
        <v>61</v>
      </c>
      <c r="G1867" t="s">
        <v>84</v>
      </c>
      <c r="H1867">
        <v>168</v>
      </c>
      <c r="I1867">
        <v>509.78</v>
      </c>
      <c r="J1867">
        <v>999.9</v>
      </c>
      <c r="K1867" t="s">
        <v>3781</v>
      </c>
      <c r="L1867" t="s">
        <v>3782</v>
      </c>
      <c r="M1867" t="s">
        <v>3861</v>
      </c>
      <c r="N1867" t="s">
        <v>3783</v>
      </c>
    </row>
    <row r="1868" spans="1:14" x14ac:dyDescent="0.25">
      <c r="A1868">
        <v>1867</v>
      </c>
      <c r="B1868" t="s">
        <v>3784</v>
      </c>
      <c r="C1868" t="s">
        <v>3864</v>
      </c>
      <c r="D1868" t="s">
        <v>31</v>
      </c>
      <c r="E1868" t="s">
        <v>32</v>
      </c>
      <c r="F1868" t="s">
        <v>44</v>
      </c>
      <c r="G1868" t="s">
        <v>84</v>
      </c>
      <c r="H1868">
        <v>158</v>
      </c>
      <c r="I1868">
        <v>878.66</v>
      </c>
      <c r="J1868">
        <v>2652</v>
      </c>
      <c r="K1868" t="s">
        <v>3781</v>
      </c>
      <c r="L1868" t="s">
        <v>3782</v>
      </c>
      <c r="M1868" t="s">
        <v>3863</v>
      </c>
      <c r="N1868" t="s">
        <v>3783</v>
      </c>
    </row>
    <row r="1869" spans="1:14" x14ac:dyDescent="0.25">
      <c r="A1869">
        <v>1868</v>
      </c>
      <c r="B1869" t="s">
        <v>3784</v>
      </c>
      <c r="C1869" t="s">
        <v>3866</v>
      </c>
      <c r="D1869" t="s">
        <v>31</v>
      </c>
      <c r="E1869" t="s">
        <v>32</v>
      </c>
      <c r="F1869" t="s">
        <v>44</v>
      </c>
      <c r="G1869" t="s">
        <v>84</v>
      </c>
      <c r="H1869">
        <v>146</v>
      </c>
      <c r="I1869">
        <v>914.67</v>
      </c>
      <c r="J1869">
        <v>1989</v>
      </c>
      <c r="K1869" t="s">
        <v>3781</v>
      </c>
      <c r="L1869" t="s">
        <v>3782</v>
      </c>
      <c r="M1869" t="s">
        <v>3865</v>
      </c>
      <c r="N1869" t="s">
        <v>3783</v>
      </c>
    </row>
    <row r="1870" spans="1:14" x14ac:dyDescent="0.25">
      <c r="A1870">
        <v>1869</v>
      </c>
      <c r="B1870" t="s">
        <v>3784</v>
      </c>
      <c r="C1870" t="s">
        <v>3868</v>
      </c>
      <c r="D1870" t="s">
        <v>31</v>
      </c>
      <c r="E1870" t="s">
        <v>32</v>
      </c>
      <c r="F1870" t="s">
        <v>44</v>
      </c>
      <c r="G1870" t="s">
        <v>84</v>
      </c>
      <c r="H1870">
        <v>140</v>
      </c>
      <c r="I1870">
        <v>836.03</v>
      </c>
      <c r="J1870">
        <v>1818</v>
      </c>
      <c r="K1870" t="s">
        <v>3781</v>
      </c>
      <c r="L1870" t="s">
        <v>3782</v>
      </c>
      <c r="M1870" t="s">
        <v>3867</v>
      </c>
      <c r="N1870" t="s">
        <v>3783</v>
      </c>
    </row>
    <row r="1871" spans="1:14" x14ac:dyDescent="0.25">
      <c r="A1871">
        <v>1870</v>
      </c>
      <c r="B1871" t="s">
        <v>3784</v>
      </c>
      <c r="C1871" t="s">
        <v>3870</v>
      </c>
      <c r="D1871" t="s">
        <v>31</v>
      </c>
      <c r="E1871" t="s">
        <v>32</v>
      </c>
      <c r="F1871" t="s">
        <v>44</v>
      </c>
      <c r="G1871" t="s">
        <v>84</v>
      </c>
      <c r="H1871">
        <v>168</v>
      </c>
      <c r="I1871">
        <v>815.22</v>
      </c>
      <c r="J1871">
        <v>1599</v>
      </c>
      <c r="K1871" t="s">
        <v>3781</v>
      </c>
      <c r="L1871" t="s">
        <v>3782</v>
      </c>
      <c r="M1871" t="s">
        <v>3869</v>
      </c>
      <c r="N1871" t="s">
        <v>3783</v>
      </c>
    </row>
    <row r="1872" spans="1:14" x14ac:dyDescent="0.25">
      <c r="A1872">
        <v>1871</v>
      </c>
      <c r="B1872" t="s">
        <v>3784</v>
      </c>
      <c r="C1872" t="s">
        <v>3872</v>
      </c>
      <c r="D1872" t="s">
        <v>31</v>
      </c>
      <c r="E1872" t="s">
        <v>32</v>
      </c>
      <c r="F1872" t="s">
        <v>44</v>
      </c>
      <c r="G1872" t="s">
        <v>84</v>
      </c>
      <c r="H1872">
        <v>155</v>
      </c>
      <c r="I1872">
        <v>509.32</v>
      </c>
      <c r="J1872">
        <v>999</v>
      </c>
      <c r="K1872" t="s">
        <v>3781</v>
      </c>
      <c r="L1872" t="s">
        <v>3782</v>
      </c>
      <c r="M1872" t="s">
        <v>3871</v>
      </c>
      <c r="N1872" t="s">
        <v>3783</v>
      </c>
    </row>
    <row r="1873" spans="1:14" x14ac:dyDescent="0.25">
      <c r="A1873">
        <v>1872</v>
      </c>
      <c r="B1873" t="s">
        <v>3784</v>
      </c>
      <c r="C1873" t="s">
        <v>3874</v>
      </c>
      <c r="D1873" t="s">
        <v>31</v>
      </c>
      <c r="E1873" t="s">
        <v>32</v>
      </c>
      <c r="F1873" t="s">
        <v>33</v>
      </c>
      <c r="G1873" t="s">
        <v>84</v>
      </c>
      <c r="H1873">
        <v>102</v>
      </c>
      <c r="I1873">
        <v>878.66</v>
      </c>
      <c r="J1873">
        <v>2652</v>
      </c>
      <c r="K1873" t="s">
        <v>3781</v>
      </c>
      <c r="L1873" t="s">
        <v>3782</v>
      </c>
      <c r="M1873" t="s">
        <v>3873</v>
      </c>
      <c r="N1873" t="s">
        <v>3783</v>
      </c>
    </row>
    <row r="1874" spans="1:14" x14ac:dyDescent="0.25">
      <c r="A1874">
        <v>1873</v>
      </c>
      <c r="B1874" t="s">
        <v>3784</v>
      </c>
      <c r="C1874" t="s">
        <v>3876</v>
      </c>
      <c r="D1874" t="s">
        <v>31</v>
      </c>
      <c r="E1874" t="s">
        <v>32</v>
      </c>
      <c r="F1874" t="s">
        <v>33</v>
      </c>
      <c r="G1874" t="s">
        <v>84</v>
      </c>
      <c r="H1874">
        <v>105</v>
      </c>
      <c r="I1874">
        <v>914.67</v>
      </c>
      <c r="J1874">
        <v>1989</v>
      </c>
      <c r="K1874" t="s">
        <v>3781</v>
      </c>
      <c r="L1874" t="s">
        <v>3782</v>
      </c>
      <c r="M1874" t="s">
        <v>3875</v>
      </c>
      <c r="N1874" t="s">
        <v>3783</v>
      </c>
    </row>
    <row r="1875" spans="1:14" x14ac:dyDescent="0.25">
      <c r="A1875">
        <v>1874</v>
      </c>
      <c r="B1875" t="s">
        <v>3784</v>
      </c>
      <c r="C1875" t="s">
        <v>3878</v>
      </c>
      <c r="D1875" t="s">
        <v>31</v>
      </c>
      <c r="E1875" t="s">
        <v>32</v>
      </c>
      <c r="F1875" t="s">
        <v>33</v>
      </c>
      <c r="G1875" t="s">
        <v>84</v>
      </c>
      <c r="H1875">
        <v>125</v>
      </c>
      <c r="I1875">
        <v>836.03</v>
      </c>
      <c r="J1875">
        <v>1818</v>
      </c>
      <c r="K1875" t="s">
        <v>3781</v>
      </c>
      <c r="L1875" t="s">
        <v>3782</v>
      </c>
      <c r="M1875" t="s">
        <v>3877</v>
      </c>
      <c r="N1875" t="s">
        <v>3783</v>
      </c>
    </row>
    <row r="1876" spans="1:14" x14ac:dyDescent="0.25">
      <c r="A1876">
        <v>1875</v>
      </c>
      <c r="B1876" t="s">
        <v>3784</v>
      </c>
      <c r="C1876" t="s">
        <v>3880</v>
      </c>
      <c r="D1876" t="s">
        <v>31</v>
      </c>
      <c r="E1876" t="s">
        <v>32</v>
      </c>
      <c r="F1876" t="s">
        <v>33</v>
      </c>
      <c r="G1876" t="s">
        <v>84</v>
      </c>
      <c r="H1876">
        <v>130</v>
      </c>
      <c r="I1876">
        <v>815.22</v>
      </c>
      <c r="J1876">
        <v>1599</v>
      </c>
      <c r="K1876" t="s">
        <v>3781</v>
      </c>
      <c r="L1876" t="s">
        <v>3782</v>
      </c>
      <c r="M1876" t="s">
        <v>3879</v>
      </c>
      <c r="N1876" t="s">
        <v>3783</v>
      </c>
    </row>
    <row r="1877" spans="1:14" x14ac:dyDescent="0.25">
      <c r="A1877">
        <v>1876</v>
      </c>
      <c r="B1877" t="s">
        <v>3784</v>
      </c>
      <c r="C1877" t="s">
        <v>3882</v>
      </c>
      <c r="D1877" t="s">
        <v>31</v>
      </c>
      <c r="E1877" t="s">
        <v>32</v>
      </c>
      <c r="F1877" t="s">
        <v>33</v>
      </c>
      <c r="G1877" t="s">
        <v>84</v>
      </c>
      <c r="H1877">
        <v>125</v>
      </c>
      <c r="I1877">
        <v>509.32</v>
      </c>
      <c r="J1877">
        <v>999</v>
      </c>
      <c r="K1877" t="s">
        <v>3781</v>
      </c>
      <c r="L1877" t="s">
        <v>3782</v>
      </c>
      <c r="M1877" t="s">
        <v>3881</v>
      </c>
      <c r="N1877" t="s">
        <v>3783</v>
      </c>
    </row>
    <row r="1878" spans="1:14" x14ac:dyDescent="0.25">
      <c r="A1878">
        <v>1877</v>
      </c>
      <c r="B1878" t="s">
        <v>3784</v>
      </c>
      <c r="C1878" t="s">
        <v>3884</v>
      </c>
      <c r="D1878" t="s">
        <v>31</v>
      </c>
      <c r="E1878" t="s">
        <v>32</v>
      </c>
      <c r="F1878" t="s">
        <v>41</v>
      </c>
      <c r="G1878" t="s">
        <v>84</v>
      </c>
      <c r="H1878">
        <v>128</v>
      </c>
      <c r="I1878">
        <v>878.66</v>
      </c>
      <c r="J1878">
        <v>2652</v>
      </c>
      <c r="K1878" t="s">
        <v>3781</v>
      </c>
      <c r="L1878" t="s">
        <v>3782</v>
      </c>
      <c r="M1878" t="s">
        <v>3883</v>
      </c>
      <c r="N1878" t="s">
        <v>3783</v>
      </c>
    </row>
    <row r="1879" spans="1:14" x14ac:dyDescent="0.25">
      <c r="A1879">
        <v>1878</v>
      </c>
      <c r="B1879" t="s">
        <v>3784</v>
      </c>
      <c r="C1879" t="s">
        <v>3886</v>
      </c>
      <c r="D1879" t="s">
        <v>31</v>
      </c>
      <c r="E1879" t="s">
        <v>32</v>
      </c>
      <c r="F1879" t="s">
        <v>41</v>
      </c>
      <c r="G1879" t="s">
        <v>84</v>
      </c>
      <c r="H1879">
        <v>135</v>
      </c>
      <c r="I1879">
        <v>914.67</v>
      </c>
      <c r="J1879">
        <v>1989</v>
      </c>
      <c r="K1879" t="s">
        <v>3781</v>
      </c>
      <c r="L1879" t="s">
        <v>3782</v>
      </c>
      <c r="M1879" t="s">
        <v>3885</v>
      </c>
      <c r="N1879" t="s">
        <v>3783</v>
      </c>
    </row>
    <row r="1880" spans="1:14" x14ac:dyDescent="0.25">
      <c r="A1880">
        <v>1879</v>
      </c>
      <c r="B1880" t="s">
        <v>3784</v>
      </c>
      <c r="C1880" t="s">
        <v>3888</v>
      </c>
      <c r="D1880" t="s">
        <v>31</v>
      </c>
      <c r="E1880" t="s">
        <v>32</v>
      </c>
      <c r="F1880" t="s">
        <v>41</v>
      </c>
      <c r="G1880" t="s">
        <v>84</v>
      </c>
      <c r="H1880">
        <v>140</v>
      </c>
      <c r="I1880">
        <v>836.03</v>
      </c>
      <c r="J1880">
        <v>1818</v>
      </c>
      <c r="K1880" t="s">
        <v>3781</v>
      </c>
      <c r="L1880" t="s">
        <v>3782</v>
      </c>
      <c r="M1880" t="s">
        <v>3887</v>
      </c>
      <c r="N1880" t="s">
        <v>3783</v>
      </c>
    </row>
    <row r="1881" spans="1:14" x14ac:dyDescent="0.25">
      <c r="A1881">
        <v>1880</v>
      </c>
      <c r="B1881" t="s">
        <v>3784</v>
      </c>
      <c r="C1881" t="s">
        <v>3890</v>
      </c>
      <c r="D1881" t="s">
        <v>31</v>
      </c>
      <c r="E1881" t="s">
        <v>32</v>
      </c>
      <c r="F1881" t="s">
        <v>41</v>
      </c>
      <c r="G1881" t="s">
        <v>84</v>
      </c>
      <c r="H1881">
        <v>152</v>
      </c>
      <c r="I1881">
        <v>815.22</v>
      </c>
      <c r="J1881">
        <v>1599</v>
      </c>
      <c r="K1881" t="s">
        <v>3781</v>
      </c>
      <c r="L1881" t="s">
        <v>3782</v>
      </c>
      <c r="M1881" t="s">
        <v>3889</v>
      </c>
      <c r="N1881" t="s">
        <v>3783</v>
      </c>
    </row>
    <row r="1882" spans="1:14" x14ac:dyDescent="0.25">
      <c r="A1882">
        <v>1881</v>
      </c>
      <c r="B1882" t="s">
        <v>3784</v>
      </c>
      <c r="C1882" t="s">
        <v>3892</v>
      </c>
      <c r="D1882" t="s">
        <v>31</v>
      </c>
      <c r="E1882" t="s">
        <v>32</v>
      </c>
      <c r="F1882" t="s">
        <v>41</v>
      </c>
      <c r="G1882" t="s">
        <v>84</v>
      </c>
      <c r="H1882">
        <v>163</v>
      </c>
      <c r="I1882">
        <v>509.32</v>
      </c>
      <c r="J1882">
        <v>999</v>
      </c>
      <c r="K1882" t="s">
        <v>3781</v>
      </c>
      <c r="L1882" t="s">
        <v>3782</v>
      </c>
      <c r="M1882" t="s">
        <v>3891</v>
      </c>
      <c r="N1882" t="s">
        <v>3783</v>
      </c>
    </row>
    <row r="1883" spans="1:14" x14ac:dyDescent="0.25">
      <c r="A1883">
        <v>1882</v>
      </c>
      <c r="B1883" t="s">
        <v>3784</v>
      </c>
      <c r="C1883" t="s">
        <v>3894</v>
      </c>
      <c r="D1883" t="s">
        <v>31</v>
      </c>
      <c r="E1883" t="s">
        <v>32</v>
      </c>
      <c r="F1883" t="s">
        <v>61</v>
      </c>
      <c r="G1883" t="s">
        <v>84</v>
      </c>
      <c r="H1883">
        <v>108</v>
      </c>
      <c r="I1883">
        <v>878.66</v>
      </c>
      <c r="J1883">
        <v>2652</v>
      </c>
      <c r="K1883" t="s">
        <v>3781</v>
      </c>
      <c r="L1883" t="s">
        <v>3782</v>
      </c>
      <c r="M1883" t="s">
        <v>3893</v>
      </c>
      <c r="N1883" t="s">
        <v>3783</v>
      </c>
    </row>
    <row r="1884" spans="1:14" x14ac:dyDescent="0.25">
      <c r="A1884">
        <v>1883</v>
      </c>
      <c r="B1884" t="s">
        <v>3784</v>
      </c>
      <c r="C1884" t="s">
        <v>3896</v>
      </c>
      <c r="D1884" t="s">
        <v>31</v>
      </c>
      <c r="E1884" t="s">
        <v>32</v>
      </c>
      <c r="F1884" t="s">
        <v>61</v>
      </c>
      <c r="G1884" t="s">
        <v>84</v>
      </c>
      <c r="H1884">
        <v>160</v>
      </c>
      <c r="I1884">
        <v>914.67</v>
      </c>
      <c r="J1884">
        <v>1989</v>
      </c>
      <c r="K1884" t="s">
        <v>3781</v>
      </c>
      <c r="L1884" t="s">
        <v>3782</v>
      </c>
      <c r="M1884" t="s">
        <v>3895</v>
      </c>
      <c r="N1884" t="s">
        <v>3783</v>
      </c>
    </row>
    <row r="1885" spans="1:14" x14ac:dyDescent="0.25">
      <c r="A1885">
        <v>1884</v>
      </c>
      <c r="B1885" t="s">
        <v>3784</v>
      </c>
      <c r="C1885" t="s">
        <v>3898</v>
      </c>
      <c r="D1885" t="s">
        <v>31</v>
      </c>
      <c r="E1885" t="s">
        <v>32</v>
      </c>
      <c r="F1885" t="s">
        <v>61</v>
      </c>
      <c r="G1885" t="s">
        <v>84</v>
      </c>
      <c r="H1885">
        <v>153</v>
      </c>
      <c r="I1885">
        <v>836.03</v>
      </c>
      <c r="J1885">
        <v>1818</v>
      </c>
      <c r="K1885" t="s">
        <v>3781</v>
      </c>
      <c r="L1885" t="s">
        <v>3782</v>
      </c>
      <c r="M1885" t="s">
        <v>3897</v>
      </c>
      <c r="N1885" t="s">
        <v>3783</v>
      </c>
    </row>
    <row r="1886" spans="1:14" x14ac:dyDescent="0.25">
      <c r="A1886">
        <v>1885</v>
      </c>
      <c r="B1886" t="s">
        <v>3784</v>
      </c>
      <c r="C1886" t="s">
        <v>3900</v>
      </c>
      <c r="D1886" t="s">
        <v>31</v>
      </c>
      <c r="E1886" t="s">
        <v>32</v>
      </c>
      <c r="F1886" t="s">
        <v>61</v>
      </c>
      <c r="G1886" t="s">
        <v>84</v>
      </c>
      <c r="H1886">
        <v>129</v>
      </c>
      <c r="I1886">
        <v>815.22</v>
      </c>
      <c r="J1886">
        <v>1599</v>
      </c>
      <c r="K1886" t="s">
        <v>3781</v>
      </c>
      <c r="L1886" t="s">
        <v>3782</v>
      </c>
      <c r="M1886" t="s">
        <v>3899</v>
      </c>
      <c r="N1886" t="s">
        <v>3783</v>
      </c>
    </row>
    <row r="1887" spans="1:14" x14ac:dyDescent="0.25">
      <c r="A1887">
        <v>1886</v>
      </c>
      <c r="B1887" t="s">
        <v>3784</v>
      </c>
      <c r="C1887" t="s">
        <v>3902</v>
      </c>
      <c r="D1887" t="s">
        <v>31</v>
      </c>
      <c r="E1887" t="s">
        <v>32</v>
      </c>
      <c r="F1887" t="s">
        <v>61</v>
      </c>
      <c r="G1887" t="s">
        <v>84</v>
      </c>
      <c r="H1887">
        <v>137</v>
      </c>
      <c r="I1887">
        <v>509.32</v>
      </c>
      <c r="J1887">
        <v>999</v>
      </c>
      <c r="K1887" t="s">
        <v>3781</v>
      </c>
      <c r="L1887" t="s">
        <v>3782</v>
      </c>
      <c r="M1887" t="s">
        <v>3901</v>
      </c>
      <c r="N1887" t="s">
        <v>3783</v>
      </c>
    </row>
    <row r="1888" spans="1:14" x14ac:dyDescent="0.25">
      <c r="A1888">
        <v>1887</v>
      </c>
      <c r="B1888" t="s">
        <v>3784</v>
      </c>
      <c r="C1888" t="s">
        <v>3904</v>
      </c>
      <c r="D1888" t="s">
        <v>31</v>
      </c>
      <c r="E1888" t="s">
        <v>32</v>
      </c>
      <c r="F1888" t="s">
        <v>49</v>
      </c>
      <c r="G1888" t="s">
        <v>84</v>
      </c>
      <c r="H1888">
        <v>148</v>
      </c>
      <c r="I1888">
        <v>878.66</v>
      </c>
      <c r="J1888">
        <v>2652</v>
      </c>
      <c r="K1888" t="s">
        <v>3781</v>
      </c>
      <c r="L1888" t="s">
        <v>3782</v>
      </c>
      <c r="M1888" t="s">
        <v>3903</v>
      </c>
      <c r="N1888" t="s">
        <v>3783</v>
      </c>
    </row>
    <row r="1889" spans="1:14" x14ac:dyDescent="0.25">
      <c r="A1889">
        <v>1888</v>
      </c>
      <c r="B1889" t="s">
        <v>3784</v>
      </c>
      <c r="C1889" t="s">
        <v>3906</v>
      </c>
      <c r="D1889" t="s">
        <v>31</v>
      </c>
      <c r="E1889" t="s">
        <v>32</v>
      </c>
      <c r="F1889" t="s">
        <v>49</v>
      </c>
      <c r="G1889" t="s">
        <v>84</v>
      </c>
      <c r="H1889">
        <v>150</v>
      </c>
      <c r="I1889">
        <v>914.67</v>
      </c>
      <c r="J1889">
        <v>1989</v>
      </c>
      <c r="K1889" t="s">
        <v>3781</v>
      </c>
      <c r="L1889" t="s">
        <v>3782</v>
      </c>
      <c r="M1889" t="s">
        <v>3905</v>
      </c>
      <c r="N1889" t="s">
        <v>3783</v>
      </c>
    </row>
    <row r="1890" spans="1:14" x14ac:dyDescent="0.25">
      <c r="A1890">
        <v>1889</v>
      </c>
      <c r="B1890" t="s">
        <v>3784</v>
      </c>
      <c r="C1890" t="s">
        <v>3908</v>
      </c>
      <c r="D1890" t="s">
        <v>31</v>
      </c>
      <c r="E1890" t="s">
        <v>32</v>
      </c>
      <c r="F1890" t="s">
        <v>49</v>
      </c>
      <c r="G1890" t="s">
        <v>84</v>
      </c>
      <c r="H1890">
        <v>153</v>
      </c>
      <c r="I1890">
        <v>836.03</v>
      </c>
      <c r="J1890">
        <v>1818</v>
      </c>
      <c r="K1890" t="s">
        <v>3781</v>
      </c>
      <c r="L1890" t="s">
        <v>3782</v>
      </c>
      <c r="M1890" t="s">
        <v>3907</v>
      </c>
      <c r="N1890" t="s">
        <v>3783</v>
      </c>
    </row>
    <row r="1891" spans="1:14" x14ac:dyDescent="0.25">
      <c r="A1891">
        <v>1890</v>
      </c>
      <c r="B1891" t="s">
        <v>3784</v>
      </c>
      <c r="C1891" t="s">
        <v>3910</v>
      </c>
      <c r="D1891" t="s">
        <v>31</v>
      </c>
      <c r="E1891" t="s">
        <v>32</v>
      </c>
      <c r="F1891" t="s">
        <v>49</v>
      </c>
      <c r="G1891" t="s">
        <v>84</v>
      </c>
      <c r="H1891">
        <v>129</v>
      </c>
      <c r="I1891">
        <v>815.22</v>
      </c>
      <c r="J1891">
        <v>1599</v>
      </c>
      <c r="K1891" t="s">
        <v>3781</v>
      </c>
      <c r="L1891" t="s">
        <v>3782</v>
      </c>
      <c r="M1891" t="s">
        <v>3909</v>
      </c>
      <c r="N1891" t="s">
        <v>3783</v>
      </c>
    </row>
    <row r="1892" spans="1:14" x14ac:dyDescent="0.25">
      <c r="A1892">
        <v>1891</v>
      </c>
      <c r="B1892" t="s">
        <v>3784</v>
      </c>
      <c r="C1892" t="s">
        <v>3912</v>
      </c>
      <c r="D1892" t="s">
        <v>31</v>
      </c>
      <c r="E1892" t="s">
        <v>32</v>
      </c>
      <c r="F1892" t="s">
        <v>49</v>
      </c>
      <c r="G1892" t="s">
        <v>84</v>
      </c>
      <c r="H1892">
        <v>137</v>
      </c>
      <c r="I1892">
        <v>509.32</v>
      </c>
      <c r="J1892">
        <v>999</v>
      </c>
      <c r="K1892" t="s">
        <v>3781</v>
      </c>
      <c r="L1892" t="s">
        <v>3782</v>
      </c>
      <c r="M1892" t="s">
        <v>3911</v>
      </c>
      <c r="N1892" t="s">
        <v>3783</v>
      </c>
    </row>
    <row r="1893" spans="1:14" x14ac:dyDescent="0.25">
      <c r="A1893">
        <v>1892</v>
      </c>
      <c r="B1893" t="s">
        <v>3784</v>
      </c>
      <c r="C1893" t="s">
        <v>3914</v>
      </c>
      <c r="D1893" t="s">
        <v>31</v>
      </c>
      <c r="E1893" t="s">
        <v>32</v>
      </c>
      <c r="F1893" t="s">
        <v>81</v>
      </c>
      <c r="G1893" t="s">
        <v>84</v>
      </c>
      <c r="H1893">
        <v>148</v>
      </c>
      <c r="I1893">
        <v>878.66</v>
      </c>
      <c r="J1893">
        <v>2652</v>
      </c>
      <c r="K1893" t="s">
        <v>3781</v>
      </c>
      <c r="L1893" t="s">
        <v>3782</v>
      </c>
      <c r="M1893" t="s">
        <v>3913</v>
      </c>
      <c r="N1893" t="s">
        <v>3783</v>
      </c>
    </row>
    <row r="1894" spans="1:14" x14ac:dyDescent="0.25">
      <c r="A1894">
        <v>1893</v>
      </c>
      <c r="B1894" t="s">
        <v>3784</v>
      </c>
      <c r="C1894" t="s">
        <v>3916</v>
      </c>
      <c r="D1894" t="s">
        <v>31</v>
      </c>
      <c r="E1894" t="s">
        <v>32</v>
      </c>
      <c r="F1894" t="s">
        <v>81</v>
      </c>
      <c r="G1894" t="s">
        <v>84</v>
      </c>
      <c r="H1894">
        <v>155</v>
      </c>
      <c r="I1894">
        <v>914.67</v>
      </c>
      <c r="J1894">
        <v>1989</v>
      </c>
      <c r="K1894" t="s">
        <v>3781</v>
      </c>
      <c r="L1894" t="s">
        <v>3782</v>
      </c>
      <c r="M1894" t="s">
        <v>3915</v>
      </c>
      <c r="N1894" t="s">
        <v>3783</v>
      </c>
    </row>
    <row r="1895" spans="1:14" x14ac:dyDescent="0.25">
      <c r="A1895">
        <v>1894</v>
      </c>
      <c r="B1895" t="s">
        <v>3784</v>
      </c>
      <c r="C1895" t="s">
        <v>3918</v>
      </c>
      <c r="D1895" t="s">
        <v>31</v>
      </c>
      <c r="E1895" t="s">
        <v>32</v>
      </c>
      <c r="F1895" t="s">
        <v>81</v>
      </c>
      <c r="G1895" t="s">
        <v>84</v>
      </c>
      <c r="H1895">
        <v>155</v>
      </c>
      <c r="I1895">
        <v>836.03</v>
      </c>
      <c r="J1895">
        <v>1818</v>
      </c>
      <c r="K1895" t="s">
        <v>3781</v>
      </c>
      <c r="L1895" t="s">
        <v>3782</v>
      </c>
      <c r="M1895" t="s">
        <v>3917</v>
      </c>
      <c r="N1895" t="s">
        <v>3783</v>
      </c>
    </row>
    <row r="1896" spans="1:14" x14ac:dyDescent="0.25">
      <c r="A1896">
        <v>1895</v>
      </c>
      <c r="B1896" t="s">
        <v>3784</v>
      </c>
      <c r="C1896" t="s">
        <v>3920</v>
      </c>
      <c r="D1896" t="s">
        <v>31</v>
      </c>
      <c r="E1896" t="s">
        <v>32</v>
      </c>
      <c r="F1896" t="s">
        <v>81</v>
      </c>
      <c r="G1896" t="s">
        <v>84</v>
      </c>
      <c r="H1896">
        <v>155</v>
      </c>
      <c r="I1896">
        <v>815.22</v>
      </c>
      <c r="J1896">
        <v>1599</v>
      </c>
      <c r="K1896" t="s">
        <v>3781</v>
      </c>
      <c r="L1896" t="s">
        <v>3782</v>
      </c>
      <c r="M1896" t="s">
        <v>3919</v>
      </c>
      <c r="N1896" t="s">
        <v>3783</v>
      </c>
    </row>
    <row r="1897" spans="1:14" x14ac:dyDescent="0.25">
      <c r="A1897">
        <v>1896</v>
      </c>
      <c r="B1897" t="s">
        <v>3784</v>
      </c>
      <c r="C1897" t="s">
        <v>3922</v>
      </c>
      <c r="D1897" t="s">
        <v>31</v>
      </c>
      <c r="E1897" t="s">
        <v>32</v>
      </c>
      <c r="F1897" t="s">
        <v>81</v>
      </c>
      <c r="G1897" t="s">
        <v>84</v>
      </c>
      <c r="H1897">
        <v>125</v>
      </c>
      <c r="I1897">
        <v>509.32</v>
      </c>
      <c r="J1897">
        <v>999</v>
      </c>
      <c r="K1897" t="s">
        <v>3781</v>
      </c>
      <c r="L1897" t="s">
        <v>3782</v>
      </c>
      <c r="M1897" t="s">
        <v>3921</v>
      </c>
      <c r="N1897" t="s">
        <v>3783</v>
      </c>
    </row>
    <row r="1898" spans="1:14" x14ac:dyDescent="0.25">
      <c r="A1898">
        <v>1897</v>
      </c>
      <c r="B1898" t="s">
        <v>3784</v>
      </c>
      <c r="C1898" t="s">
        <v>3924</v>
      </c>
      <c r="D1898" t="s">
        <v>748</v>
      </c>
      <c r="E1898" t="s">
        <v>749</v>
      </c>
      <c r="F1898" t="s">
        <v>44</v>
      </c>
      <c r="G1898" t="s">
        <v>84</v>
      </c>
      <c r="H1898">
        <v>71</v>
      </c>
      <c r="I1898">
        <v>1060.22</v>
      </c>
      <c r="J1898">
        <v>3199.99</v>
      </c>
      <c r="K1898" t="s">
        <v>3925</v>
      </c>
      <c r="L1898" t="s">
        <v>3926</v>
      </c>
      <c r="M1898" t="s">
        <v>3923</v>
      </c>
      <c r="N1898" t="s">
        <v>3783</v>
      </c>
    </row>
    <row r="1899" spans="1:14" x14ac:dyDescent="0.25">
      <c r="A1899">
        <v>1898</v>
      </c>
      <c r="B1899" t="s">
        <v>3784</v>
      </c>
      <c r="C1899" t="s">
        <v>3928</v>
      </c>
      <c r="D1899" t="s">
        <v>748</v>
      </c>
      <c r="E1899" t="s">
        <v>749</v>
      </c>
      <c r="F1899" t="s">
        <v>44</v>
      </c>
      <c r="G1899" t="s">
        <v>84</v>
      </c>
      <c r="H1899">
        <v>58</v>
      </c>
      <c r="I1899">
        <v>413.42</v>
      </c>
      <c r="J1899">
        <v>899</v>
      </c>
      <c r="K1899" t="s">
        <v>3925</v>
      </c>
      <c r="L1899" t="s">
        <v>3926</v>
      </c>
      <c r="M1899" t="s">
        <v>3927</v>
      </c>
      <c r="N1899" t="s">
        <v>3783</v>
      </c>
    </row>
    <row r="1900" spans="1:14" x14ac:dyDescent="0.25">
      <c r="A1900">
        <v>1899</v>
      </c>
      <c r="B1900" t="s">
        <v>3784</v>
      </c>
      <c r="C1900" t="s">
        <v>3930</v>
      </c>
      <c r="D1900" t="s">
        <v>748</v>
      </c>
      <c r="E1900" t="s">
        <v>749</v>
      </c>
      <c r="F1900" t="s">
        <v>44</v>
      </c>
      <c r="G1900" t="s">
        <v>84</v>
      </c>
      <c r="H1900">
        <v>228</v>
      </c>
      <c r="I1900">
        <v>226.71</v>
      </c>
      <c r="J1900">
        <v>493</v>
      </c>
      <c r="K1900" t="s">
        <v>3925</v>
      </c>
      <c r="L1900" t="s">
        <v>3926</v>
      </c>
      <c r="M1900" t="s">
        <v>3929</v>
      </c>
      <c r="N1900" t="s">
        <v>3783</v>
      </c>
    </row>
    <row r="1901" spans="1:14" x14ac:dyDescent="0.25">
      <c r="A1901">
        <v>1900</v>
      </c>
      <c r="B1901" t="s">
        <v>3784</v>
      </c>
      <c r="C1901" t="s">
        <v>3932</v>
      </c>
      <c r="D1901" t="s">
        <v>748</v>
      </c>
      <c r="E1901" t="s">
        <v>749</v>
      </c>
      <c r="F1901" t="s">
        <v>44</v>
      </c>
      <c r="G1901" t="s">
        <v>84</v>
      </c>
      <c r="H1901">
        <v>38.1</v>
      </c>
      <c r="I1901">
        <v>152.94</v>
      </c>
      <c r="J1901">
        <v>299.99</v>
      </c>
      <c r="K1901" t="s">
        <v>3925</v>
      </c>
      <c r="L1901" t="s">
        <v>3926</v>
      </c>
      <c r="M1901" t="s">
        <v>3931</v>
      </c>
      <c r="N1901" t="s">
        <v>3783</v>
      </c>
    </row>
    <row r="1902" spans="1:14" x14ac:dyDescent="0.25">
      <c r="A1902">
        <v>1901</v>
      </c>
      <c r="B1902" t="s">
        <v>3784</v>
      </c>
      <c r="C1902" t="s">
        <v>3934</v>
      </c>
      <c r="D1902" t="s">
        <v>748</v>
      </c>
      <c r="E1902" t="s">
        <v>749</v>
      </c>
      <c r="F1902" t="s">
        <v>44</v>
      </c>
      <c r="G1902" t="s">
        <v>84</v>
      </c>
      <c r="H1902">
        <v>58</v>
      </c>
      <c r="I1902">
        <v>142.75</v>
      </c>
      <c r="J1902">
        <v>279.99</v>
      </c>
      <c r="K1902" t="s">
        <v>3925</v>
      </c>
      <c r="L1902" t="s">
        <v>3926</v>
      </c>
      <c r="M1902" t="s">
        <v>3933</v>
      </c>
      <c r="N1902" t="s">
        <v>3783</v>
      </c>
    </row>
    <row r="1903" spans="1:14" x14ac:dyDescent="0.25">
      <c r="A1903">
        <v>1902</v>
      </c>
      <c r="B1903" t="s">
        <v>3784</v>
      </c>
      <c r="C1903" t="s">
        <v>3936</v>
      </c>
      <c r="D1903" t="s">
        <v>748</v>
      </c>
      <c r="E1903" t="s">
        <v>749</v>
      </c>
      <c r="F1903" t="s">
        <v>44</v>
      </c>
      <c r="G1903" t="s">
        <v>84</v>
      </c>
      <c r="H1903">
        <v>72.8</v>
      </c>
      <c r="I1903">
        <v>66.27</v>
      </c>
      <c r="J1903">
        <v>129.99</v>
      </c>
      <c r="K1903" t="s">
        <v>3925</v>
      </c>
      <c r="L1903" t="s">
        <v>3926</v>
      </c>
      <c r="M1903" t="s">
        <v>3935</v>
      </c>
      <c r="N1903" t="s">
        <v>3783</v>
      </c>
    </row>
    <row r="1904" spans="1:14" x14ac:dyDescent="0.25">
      <c r="A1904">
        <v>1903</v>
      </c>
      <c r="B1904" t="s">
        <v>3784</v>
      </c>
      <c r="C1904" t="s">
        <v>3938</v>
      </c>
      <c r="D1904" t="s">
        <v>748</v>
      </c>
      <c r="E1904" t="s">
        <v>749</v>
      </c>
      <c r="F1904" t="s">
        <v>317</v>
      </c>
      <c r="G1904" t="s">
        <v>84</v>
      </c>
      <c r="H1904">
        <v>56.8</v>
      </c>
      <c r="I1904">
        <v>1060.22</v>
      </c>
      <c r="J1904">
        <v>3199.99</v>
      </c>
      <c r="K1904" t="s">
        <v>3925</v>
      </c>
      <c r="L1904" t="s">
        <v>3926</v>
      </c>
      <c r="M1904" t="s">
        <v>3937</v>
      </c>
      <c r="N1904" t="s">
        <v>3783</v>
      </c>
    </row>
    <row r="1905" spans="1:14" x14ac:dyDescent="0.25">
      <c r="A1905">
        <v>1904</v>
      </c>
      <c r="B1905" t="s">
        <v>3784</v>
      </c>
      <c r="C1905" t="s">
        <v>3940</v>
      </c>
      <c r="D1905" t="s">
        <v>748</v>
      </c>
      <c r="E1905" t="s">
        <v>749</v>
      </c>
      <c r="F1905" t="s">
        <v>317</v>
      </c>
      <c r="G1905" t="s">
        <v>84</v>
      </c>
      <c r="H1905">
        <v>69</v>
      </c>
      <c r="I1905">
        <v>413.42</v>
      </c>
      <c r="J1905">
        <v>899</v>
      </c>
      <c r="K1905" t="s">
        <v>3925</v>
      </c>
      <c r="L1905" t="s">
        <v>3926</v>
      </c>
      <c r="M1905" t="s">
        <v>3939</v>
      </c>
      <c r="N1905" t="s">
        <v>3783</v>
      </c>
    </row>
    <row r="1906" spans="1:14" x14ac:dyDescent="0.25">
      <c r="A1906">
        <v>1905</v>
      </c>
      <c r="B1906" t="s">
        <v>3784</v>
      </c>
      <c r="C1906" t="s">
        <v>3942</v>
      </c>
      <c r="D1906" t="s">
        <v>748</v>
      </c>
      <c r="E1906" t="s">
        <v>749</v>
      </c>
      <c r="F1906" t="s">
        <v>317</v>
      </c>
      <c r="G1906" t="s">
        <v>84</v>
      </c>
      <c r="H1906">
        <v>60</v>
      </c>
      <c r="I1906">
        <v>226.71</v>
      </c>
      <c r="J1906">
        <v>493</v>
      </c>
      <c r="K1906" t="s">
        <v>3925</v>
      </c>
      <c r="L1906" t="s">
        <v>3926</v>
      </c>
      <c r="M1906" t="s">
        <v>3941</v>
      </c>
      <c r="N1906" t="s">
        <v>3783</v>
      </c>
    </row>
    <row r="1907" spans="1:14" x14ac:dyDescent="0.25">
      <c r="A1907">
        <v>1906</v>
      </c>
      <c r="B1907" t="s">
        <v>3784</v>
      </c>
      <c r="C1907" t="s">
        <v>3944</v>
      </c>
      <c r="D1907" t="s">
        <v>748</v>
      </c>
      <c r="E1907" t="s">
        <v>749</v>
      </c>
      <c r="F1907" t="s">
        <v>317</v>
      </c>
      <c r="G1907" t="s">
        <v>84</v>
      </c>
      <c r="H1907">
        <v>75</v>
      </c>
      <c r="I1907">
        <v>152.94</v>
      </c>
      <c r="J1907">
        <v>299.99</v>
      </c>
      <c r="K1907" t="s">
        <v>3925</v>
      </c>
      <c r="L1907" t="s">
        <v>3926</v>
      </c>
      <c r="M1907" t="s">
        <v>3943</v>
      </c>
      <c r="N1907" t="s">
        <v>3783</v>
      </c>
    </row>
    <row r="1908" spans="1:14" x14ac:dyDescent="0.25">
      <c r="A1908">
        <v>1907</v>
      </c>
      <c r="B1908" t="s">
        <v>3784</v>
      </c>
      <c r="C1908" t="s">
        <v>3946</v>
      </c>
      <c r="D1908" t="s">
        <v>748</v>
      </c>
      <c r="E1908" t="s">
        <v>749</v>
      </c>
      <c r="F1908" t="s">
        <v>317</v>
      </c>
      <c r="G1908" t="s">
        <v>84</v>
      </c>
      <c r="H1908">
        <v>132</v>
      </c>
      <c r="I1908">
        <v>142.75</v>
      </c>
      <c r="J1908">
        <v>279.99</v>
      </c>
      <c r="K1908" t="s">
        <v>3925</v>
      </c>
      <c r="L1908" t="s">
        <v>3926</v>
      </c>
      <c r="M1908" t="s">
        <v>3945</v>
      </c>
      <c r="N1908" t="s">
        <v>3783</v>
      </c>
    </row>
    <row r="1909" spans="1:14" x14ac:dyDescent="0.25">
      <c r="A1909">
        <v>1908</v>
      </c>
      <c r="B1909" t="s">
        <v>3784</v>
      </c>
      <c r="C1909" t="s">
        <v>3948</v>
      </c>
      <c r="D1909" t="s">
        <v>748</v>
      </c>
      <c r="E1909" t="s">
        <v>749</v>
      </c>
      <c r="F1909" t="s">
        <v>317</v>
      </c>
      <c r="G1909" t="s">
        <v>84</v>
      </c>
      <c r="H1909">
        <v>71</v>
      </c>
      <c r="I1909">
        <v>66.27</v>
      </c>
      <c r="J1909">
        <v>129.99</v>
      </c>
      <c r="K1909" t="s">
        <v>3925</v>
      </c>
      <c r="L1909" t="s">
        <v>3926</v>
      </c>
      <c r="M1909" t="s">
        <v>3947</v>
      </c>
      <c r="N1909" t="s">
        <v>3783</v>
      </c>
    </row>
    <row r="1910" spans="1:14" x14ac:dyDescent="0.25">
      <c r="A1910">
        <v>1909</v>
      </c>
      <c r="B1910" t="s">
        <v>3784</v>
      </c>
      <c r="C1910" t="s">
        <v>3950</v>
      </c>
      <c r="D1910" t="s">
        <v>748</v>
      </c>
      <c r="E1910" t="s">
        <v>749</v>
      </c>
      <c r="F1910" t="s">
        <v>33</v>
      </c>
      <c r="G1910" t="s">
        <v>84</v>
      </c>
      <c r="H1910">
        <v>209</v>
      </c>
      <c r="I1910">
        <v>1060.22</v>
      </c>
      <c r="J1910">
        <v>3199.99</v>
      </c>
      <c r="K1910" t="s">
        <v>3925</v>
      </c>
      <c r="L1910" t="s">
        <v>3926</v>
      </c>
      <c r="M1910" t="s">
        <v>3949</v>
      </c>
      <c r="N1910" t="s">
        <v>3783</v>
      </c>
    </row>
    <row r="1911" spans="1:14" x14ac:dyDescent="0.25">
      <c r="A1911">
        <v>1910</v>
      </c>
      <c r="B1911" t="s">
        <v>3784</v>
      </c>
      <c r="C1911" t="s">
        <v>3952</v>
      </c>
      <c r="D1911" t="s">
        <v>748</v>
      </c>
      <c r="E1911" t="s">
        <v>749</v>
      </c>
      <c r="F1911" t="s">
        <v>33</v>
      </c>
      <c r="G1911" t="s">
        <v>84</v>
      </c>
      <c r="H1911">
        <v>71</v>
      </c>
      <c r="I1911">
        <v>413.42</v>
      </c>
      <c r="J1911">
        <v>899</v>
      </c>
      <c r="K1911" t="s">
        <v>3925</v>
      </c>
      <c r="L1911" t="s">
        <v>3926</v>
      </c>
      <c r="M1911" t="s">
        <v>3951</v>
      </c>
      <c r="N1911" t="s">
        <v>3783</v>
      </c>
    </row>
    <row r="1912" spans="1:14" x14ac:dyDescent="0.25">
      <c r="A1912">
        <v>1911</v>
      </c>
      <c r="B1912" t="s">
        <v>3784</v>
      </c>
      <c r="C1912" t="s">
        <v>3954</v>
      </c>
      <c r="D1912" t="s">
        <v>748</v>
      </c>
      <c r="E1912" t="s">
        <v>749</v>
      </c>
      <c r="F1912" t="s">
        <v>33</v>
      </c>
      <c r="G1912" t="s">
        <v>84</v>
      </c>
      <c r="H1912">
        <v>176</v>
      </c>
      <c r="I1912">
        <v>226.71</v>
      </c>
      <c r="J1912">
        <v>493</v>
      </c>
      <c r="K1912" t="s">
        <v>3925</v>
      </c>
      <c r="L1912" t="s">
        <v>3926</v>
      </c>
      <c r="M1912" t="s">
        <v>3953</v>
      </c>
      <c r="N1912" t="s">
        <v>3783</v>
      </c>
    </row>
    <row r="1913" spans="1:14" x14ac:dyDescent="0.25">
      <c r="A1913">
        <v>1912</v>
      </c>
      <c r="B1913" t="s">
        <v>3784</v>
      </c>
      <c r="C1913" t="s">
        <v>3956</v>
      </c>
      <c r="D1913" t="s">
        <v>748</v>
      </c>
      <c r="E1913" t="s">
        <v>749</v>
      </c>
      <c r="F1913" t="s">
        <v>33</v>
      </c>
      <c r="G1913" t="s">
        <v>84</v>
      </c>
      <c r="H1913">
        <v>71</v>
      </c>
      <c r="I1913">
        <v>152.94</v>
      </c>
      <c r="J1913">
        <v>299.99</v>
      </c>
      <c r="K1913" t="s">
        <v>3925</v>
      </c>
      <c r="L1913" t="s">
        <v>3926</v>
      </c>
      <c r="M1913" t="s">
        <v>3955</v>
      </c>
      <c r="N1913" t="s">
        <v>3783</v>
      </c>
    </row>
    <row r="1914" spans="1:14" x14ac:dyDescent="0.25">
      <c r="A1914">
        <v>1913</v>
      </c>
      <c r="B1914" t="s">
        <v>3784</v>
      </c>
      <c r="C1914" t="s">
        <v>3958</v>
      </c>
      <c r="D1914" t="s">
        <v>748</v>
      </c>
      <c r="E1914" t="s">
        <v>749</v>
      </c>
      <c r="F1914" t="s">
        <v>33</v>
      </c>
      <c r="G1914" t="s">
        <v>84</v>
      </c>
      <c r="H1914">
        <v>58</v>
      </c>
      <c r="I1914">
        <v>142.75</v>
      </c>
      <c r="J1914">
        <v>279.99</v>
      </c>
      <c r="K1914" t="s">
        <v>3925</v>
      </c>
      <c r="L1914" t="s">
        <v>3926</v>
      </c>
      <c r="M1914" t="s">
        <v>3957</v>
      </c>
      <c r="N1914" t="s">
        <v>3783</v>
      </c>
    </row>
    <row r="1915" spans="1:14" x14ac:dyDescent="0.25">
      <c r="A1915">
        <v>1914</v>
      </c>
      <c r="B1915" t="s">
        <v>3784</v>
      </c>
      <c r="C1915" t="s">
        <v>3960</v>
      </c>
      <c r="D1915" t="s">
        <v>748</v>
      </c>
      <c r="E1915" t="s">
        <v>749</v>
      </c>
      <c r="F1915" t="s">
        <v>33</v>
      </c>
      <c r="G1915" t="s">
        <v>84</v>
      </c>
      <c r="H1915">
        <v>228</v>
      </c>
      <c r="I1915">
        <v>66.27</v>
      </c>
      <c r="J1915">
        <v>129.99</v>
      </c>
      <c r="K1915" t="s">
        <v>3925</v>
      </c>
      <c r="L1915" t="s">
        <v>3926</v>
      </c>
      <c r="M1915" t="s">
        <v>3959</v>
      </c>
      <c r="N1915" t="s">
        <v>3783</v>
      </c>
    </row>
    <row r="1916" spans="1:14" x14ac:dyDescent="0.25">
      <c r="A1916">
        <v>1915</v>
      </c>
      <c r="B1916" t="s">
        <v>3784</v>
      </c>
      <c r="C1916" t="s">
        <v>3962</v>
      </c>
      <c r="D1916" t="s">
        <v>748</v>
      </c>
      <c r="E1916" t="s">
        <v>749</v>
      </c>
      <c r="F1916" t="s">
        <v>61</v>
      </c>
      <c r="G1916" t="s">
        <v>84</v>
      </c>
      <c r="H1916">
        <v>38.1</v>
      </c>
      <c r="I1916">
        <v>1060.22</v>
      </c>
      <c r="J1916">
        <v>3199.99</v>
      </c>
      <c r="K1916" t="s">
        <v>3925</v>
      </c>
      <c r="L1916" t="s">
        <v>3926</v>
      </c>
      <c r="M1916" t="s">
        <v>3961</v>
      </c>
      <c r="N1916" t="s">
        <v>3783</v>
      </c>
    </row>
    <row r="1917" spans="1:14" x14ac:dyDescent="0.25">
      <c r="A1917">
        <v>1916</v>
      </c>
      <c r="B1917" t="s">
        <v>3784</v>
      </c>
      <c r="C1917" t="s">
        <v>3964</v>
      </c>
      <c r="D1917" t="s">
        <v>748</v>
      </c>
      <c r="E1917" t="s">
        <v>749</v>
      </c>
      <c r="F1917" t="s">
        <v>61</v>
      </c>
      <c r="G1917" t="s">
        <v>84</v>
      </c>
      <c r="H1917">
        <v>56</v>
      </c>
      <c r="I1917">
        <v>413.42</v>
      </c>
      <c r="J1917">
        <v>899</v>
      </c>
      <c r="K1917" t="s">
        <v>3925</v>
      </c>
      <c r="L1917" t="s">
        <v>3926</v>
      </c>
      <c r="M1917" t="s">
        <v>3963</v>
      </c>
      <c r="N1917" t="s">
        <v>3783</v>
      </c>
    </row>
    <row r="1918" spans="1:14" x14ac:dyDescent="0.25">
      <c r="A1918">
        <v>1917</v>
      </c>
      <c r="B1918" t="s">
        <v>3784</v>
      </c>
      <c r="C1918" t="s">
        <v>3966</v>
      </c>
      <c r="D1918" t="s">
        <v>748</v>
      </c>
      <c r="E1918" t="s">
        <v>749</v>
      </c>
      <c r="F1918" t="s">
        <v>61</v>
      </c>
      <c r="G1918" t="s">
        <v>84</v>
      </c>
      <c r="H1918">
        <v>72.8</v>
      </c>
      <c r="I1918">
        <v>226.71</v>
      </c>
      <c r="J1918">
        <v>493</v>
      </c>
      <c r="K1918" t="s">
        <v>3925</v>
      </c>
      <c r="L1918" t="s">
        <v>3926</v>
      </c>
      <c r="M1918" t="s">
        <v>3965</v>
      </c>
      <c r="N1918" t="s">
        <v>3783</v>
      </c>
    </row>
    <row r="1919" spans="1:14" x14ac:dyDescent="0.25">
      <c r="A1919">
        <v>1918</v>
      </c>
      <c r="B1919" t="s">
        <v>3784</v>
      </c>
      <c r="C1919" t="s">
        <v>3968</v>
      </c>
      <c r="D1919" t="s">
        <v>748</v>
      </c>
      <c r="E1919" t="s">
        <v>749</v>
      </c>
      <c r="F1919" t="s">
        <v>61</v>
      </c>
      <c r="G1919" t="s">
        <v>84</v>
      </c>
      <c r="H1919">
        <v>58.2</v>
      </c>
      <c r="I1919">
        <v>152.94</v>
      </c>
      <c r="J1919">
        <v>299.99</v>
      </c>
      <c r="K1919" t="s">
        <v>3925</v>
      </c>
      <c r="L1919" t="s">
        <v>3926</v>
      </c>
      <c r="M1919" t="s">
        <v>3967</v>
      </c>
      <c r="N1919" t="s">
        <v>3783</v>
      </c>
    </row>
    <row r="1920" spans="1:14" x14ac:dyDescent="0.25">
      <c r="A1920">
        <v>1919</v>
      </c>
      <c r="B1920" t="s">
        <v>3784</v>
      </c>
      <c r="C1920" t="s">
        <v>3970</v>
      </c>
      <c r="D1920" t="s">
        <v>748</v>
      </c>
      <c r="E1920" t="s">
        <v>749</v>
      </c>
      <c r="F1920" t="s">
        <v>61</v>
      </c>
      <c r="G1920" t="s">
        <v>84</v>
      </c>
      <c r="H1920">
        <v>65</v>
      </c>
      <c r="I1920">
        <v>142.75</v>
      </c>
      <c r="J1920">
        <v>279.99</v>
      </c>
      <c r="K1920" t="s">
        <v>3925</v>
      </c>
      <c r="L1920" t="s">
        <v>3926</v>
      </c>
      <c r="M1920" t="s">
        <v>3969</v>
      </c>
      <c r="N1920" t="s">
        <v>3783</v>
      </c>
    </row>
    <row r="1921" spans="1:14" x14ac:dyDescent="0.25">
      <c r="A1921">
        <v>1920</v>
      </c>
      <c r="B1921" t="s">
        <v>3784</v>
      </c>
      <c r="C1921" t="s">
        <v>3972</v>
      </c>
      <c r="D1921" t="s">
        <v>748</v>
      </c>
      <c r="E1921" t="s">
        <v>749</v>
      </c>
      <c r="F1921" t="s">
        <v>61</v>
      </c>
      <c r="G1921" t="s">
        <v>84</v>
      </c>
      <c r="H1921">
        <v>60</v>
      </c>
      <c r="I1921">
        <v>66.27</v>
      </c>
      <c r="J1921">
        <v>129.99</v>
      </c>
      <c r="K1921" t="s">
        <v>3925</v>
      </c>
      <c r="L1921" t="s">
        <v>3926</v>
      </c>
      <c r="M1921" t="s">
        <v>3971</v>
      </c>
      <c r="N1921" t="s">
        <v>3783</v>
      </c>
    </row>
    <row r="1922" spans="1:14" x14ac:dyDescent="0.25">
      <c r="A1922">
        <v>1921</v>
      </c>
      <c r="B1922" t="s">
        <v>3784</v>
      </c>
      <c r="C1922" t="s">
        <v>3974</v>
      </c>
      <c r="D1922" t="s">
        <v>748</v>
      </c>
      <c r="E1922" t="s">
        <v>749</v>
      </c>
      <c r="F1922" t="s">
        <v>41</v>
      </c>
      <c r="G1922" t="s">
        <v>84</v>
      </c>
      <c r="H1922">
        <v>75</v>
      </c>
      <c r="I1922">
        <v>1060.22</v>
      </c>
      <c r="J1922">
        <v>3199.99</v>
      </c>
      <c r="K1922" t="s">
        <v>3925</v>
      </c>
      <c r="L1922" t="s">
        <v>3926</v>
      </c>
      <c r="M1922" t="s">
        <v>3973</v>
      </c>
      <c r="N1922" t="s">
        <v>3783</v>
      </c>
    </row>
    <row r="1923" spans="1:14" x14ac:dyDescent="0.25">
      <c r="A1923">
        <v>1922</v>
      </c>
      <c r="B1923" t="s">
        <v>3784</v>
      </c>
      <c r="C1923" t="s">
        <v>3976</v>
      </c>
      <c r="D1923" t="s">
        <v>748</v>
      </c>
      <c r="E1923" t="s">
        <v>749</v>
      </c>
      <c r="F1923" t="s">
        <v>41</v>
      </c>
      <c r="G1923" t="s">
        <v>84</v>
      </c>
      <c r="H1923">
        <v>132</v>
      </c>
      <c r="I1923">
        <v>413.42</v>
      </c>
      <c r="J1923">
        <v>899</v>
      </c>
      <c r="K1923" t="s">
        <v>3925</v>
      </c>
      <c r="L1923" t="s">
        <v>3926</v>
      </c>
      <c r="M1923" t="s">
        <v>3975</v>
      </c>
      <c r="N1923" t="s">
        <v>3783</v>
      </c>
    </row>
    <row r="1924" spans="1:14" x14ac:dyDescent="0.25">
      <c r="A1924">
        <v>1923</v>
      </c>
      <c r="B1924" t="s">
        <v>3784</v>
      </c>
      <c r="C1924" t="s">
        <v>3978</v>
      </c>
      <c r="D1924" t="s">
        <v>748</v>
      </c>
      <c r="E1924" t="s">
        <v>749</v>
      </c>
      <c r="F1924" t="s">
        <v>41</v>
      </c>
      <c r="G1924" t="s">
        <v>84</v>
      </c>
      <c r="H1924">
        <v>71</v>
      </c>
      <c r="I1924">
        <v>226.71</v>
      </c>
      <c r="J1924">
        <v>493</v>
      </c>
      <c r="K1924" t="s">
        <v>3925</v>
      </c>
      <c r="L1924" t="s">
        <v>3926</v>
      </c>
      <c r="M1924" t="s">
        <v>3977</v>
      </c>
      <c r="N1924" t="s">
        <v>3783</v>
      </c>
    </row>
    <row r="1925" spans="1:14" x14ac:dyDescent="0.25">
      <c r="A1925">
        <v>1924</v>
      </c>
      <c r="B1925" t="s">
        <v>3784</v>
      </c>
      <c r="C1925" t="s">
        <v>3980</v>
      </c>
      <c r="D1925" t="s">
        <v>748</v>
      </c>
      <c r="E1925" t="s">
        <v>749</v>
      </c>
      <c r="F1925" t="s">
        <v>41</v>
      </c>
      <c r="G1925" t="s">
        <v>84</v>
      </c>
      <c r="H1925">
        <v>200</v>
      </c>
      <c r="I1925">
        <v>152.94</v>
      </c>
      <c r="J1925">
        <v>299.99</v>
      </c>
      <c r="K1925" t="s">
        <v>3925</v>
      </c>
      <c r="L1925" t="s">
        <v>3926</v>
      </c>
      <c r="M1925" t="s">
        <v>3979</v>
      </c>
      <c r="N1925" t="s">
        <v>3783</v>
      </c>
    </row>
    <row r="1926" spans="1:14" x14ac:dyDescent="0.25">
      <c r="A1926">
        <v>1925</v>
      </c>
      <c r="B1926" t="s">
        <v>3784</v>
      </c>
      <c r="C1926" t="s">
        <v>3982</v>
      </c>
      <c r="D1926" t="s">
        <v>748</v>
      </c>
      <c r="E1926" t="s">
        <v>749</v>
      </c>
      <c r="F1926" t="s">
        <v>41</v>
      </c>
      <c r="G1926" t="s">
        <v>84</v>
      </c>
      <c r="H1926">
        <v>68</v>
      </c>
      <c r="I1926">
        <v>142.75</v>
      </c>
      <c r="J1926">
        <v>279.99</v>
      </c>
      <c r="K1926" t="s">
        <v>3925</v>
      </c>
      <c r="L1926" t="s">
        <v>3926</v>
      </c>
      <c r="M1926" t="s">
        <v>3981</v>
      </c>
      <c r="N1926" t="s">
        <v>3783</v>
      </c>
    </row>
    <row r="1927" spans="1:14" x14ac:dyDescent="0.25">
      <c r="A1927">
        <v>1926</v>
      </c>
      <c r="B1927" t="s">
        <v>3784</v>
      </c>
      <c r="C1927" t="s">
        <v>3984</v>
      </c>
      <c r="D1927" t="s">
        <v>748</v>
      </c>
      <c r="E1927" t="s">
        <v>749</v>
      </c>
      <c r="F1927" t="s">
        <v>41</v>
      </c>
      <c r="G1927" t="s">
        <v>84</v>
      </c>
      <c r="H1927">
        <v>56</v>
      </c>
      <c r="I1927">
        <v>66.27</v>
      </c>
      <c r="J1927">
        <v>129.99</v>
      </c>
      <c r="K1927" t="s">
        <v>3925</v>
      </c>
      <c r="L1927" t="s">
        <v>3926</v>
      </c>
      <c r="M1927" t="s">
        <v>3983</v>
      </c>
      <c r="N1927" t="s">
        <v>3783</v>
      </c>
    </row>
    <row r="1928" spans="1:14" x14ac:dyDescent="0.25">
      <c r="A1928">
        <v>1927</v>
      </c>
      <c r="B1928" t="s">
        <v>3784</v>
      </c>
      <c r="C1928" t="s">
        <v>3986</v>
      </c>
      <c r="D1928" t="s">
        <v>748</v>
      </c>
      <c r="E1928" t="s">
        <v>749</v>
      </c>
      <c r="F1928" t="s">
        <v>1430</v>
      </c>
      <c r="G1928" t="s">
        <v>84</v>
      </c>
      <c r="H1928">
        <v>220</v>
      </c>
      <c r="I1928">
        <v>1060.22</v>
      </c>
      <c r="J1928">
        <v>3199.99</v>
      </c>
      <c r="K1928" t="s">
        <v>3925</v>
      </c>
      <c r="L1928" t="s">
        <v>3926</v>
      </c>
      <c r="M1928" t="s">
        <v>3985</v>
      </c>
      <c r="N1928" t="s">
        <v>3783</v>
      </c>
    </row>
    <row r="1929" spans="1:14" x14ac:dyDescent="0.25">
      <c r="A1929">
        <v>1928</v>
      </c>
      <c r="B1929" t="s">
        <v>3784</v>
      </c>
      <c r="C1929" t="s">
        <v>3988</v>
      </c>
      <c r="D1929" t="s">
        <v>748</v>
      </c>
      <c r="E1929" t="s">
        <v>749</v>
      </c>
      <c r="F1929" t="s">
        <v>1430</v>
      </c>
      <c r="G1929" t="s">
        <v>84</v>
      </c>
      <c r="H1929">
        <v>36</v>
      </c>
      <c r="I1929">
        <v>413.42</v>
      </c>
      <c r="J1929">
        <v>899</v>
      </c>
      <c r="K1929" t="s">
        <v>3925</v>
      </c>
      <c r="L1929" t="s">
        <v>3926</v>
      </c>
      <c r="M1929" t="s">
        <v>3987</v>
      </c>
      <c r="N1929" t="s">
        <v>3783</v>
      </c>
    </row>
    <row r="1930" spans="1:14" x14ac:dyDescent="0.25">
      <c r="A1930">
        <v>1929</v>
      </c>
      <c r="B1930" t="s">
        <v>3784</v>
      </c>
      <c r="C1930" t="s">
        <v>3990</v>
      </c>
      <c r="D1930" t="s">
        <v>748</v>
      </c>
      <c r="E1930" t="s">
        <v>749</v>
      </c>
      <c r="F1930" t="s">
        <v>1430</v>
      </c>
      <c r="G1930" t="s">
        <v>84</v>
      </c>
      <c r="H1930">
        <v>55</v>
      </c>
      <c r="I1930">
        <v>226.71</v>
      </c>
      <c r="J1930">
        <v>493</v>
      </c>
      <c r="K1930" t="s">
        <v>3925</v>
      </c>
      <c r="L1930" t="s">
        <v>3926</v>
      </c>
      <c r="M1930" t="s">
        <v>3989</v>
      </c>
      <c r="N1930" t="s">
        <v>3783</v>
      </c>
    </row>
    <row r="1931" spans="1:14" x14ac:dyDescent="0.25">
      <c r="A1931">
        <v>1930</v>
      </c>
      <c r="B1931" t="s">
        <v>3784</v>
      </c>
      <c r="C1931" t="s">
        <v>3992</v>
      </c>
      <c r="D1931" t="s">
        <v>748</v>
      </c>
      <c r="E1931" t="s">
        <v>749</v>
      </c>
      <c r="F1931" t="s">
        <v>1430</v>
      </c>
      <c r="G1931" t="s">
        <v>84</v>
      </c>
      <c r="H1931">
        <v>70</v>
      </c>
      <c r="I1931">
        <v>152.94</v>
      </c>
      <c r="J1931">
        <v>299.99</v>
      </c>
      <c r="K1931" t="s">
        <v>3925</v>
      </c>
      <c r="L1931" t="s">
        <v>3926</v>
      </c>
      <c r="M1931" t="s">
        <v>3991</v>
      </c>
      <c r="N1931" t="s">
        <v>3783</v>
      </c>
    </row>
    <row r="1932" spans="1:14" x14ac:dyDescent="0.25">
      <c r="A1932">
        <v>1931</v>
      </c>
      <c r="B1932" t="s">
        <v>3784</v>
      </c>
      <c r="C1932" t="s">
        <v>3994</v>
      </c>
      <c r="D1932" t="s">
        <v>748</v>
      </c>
      <c r="E1932" t="s">
        <v>749</v>
      </c>
      <c r="F1932" t="s">
        <v>1430</v>
      </c>
      <c r="G1932" t="s">
        <v>84</v>
      </c>
      <c r="H1932">
        <v>54</v>
      </c>
      <c r="I1932">
        <v>142.75</v>
      </c>
      <c r="J1932">
        <v>279.99</v>
      </c>
      <c r="K1932" t="s">
        <v>3925</v>
      </c>
      <c r="L1932" t="s">
        <v>3926</v>
      </c>
      <c r="M1932" t="s">
        <v>3993</v>
      </c>
      <c r="N1932" t="s">
        <v>3783</v>
      </c>
    </row>
    <row r="1933" spans="1:14" x14ac:dyDescent="0.25">
      <c r="A1933">
        <v>1932</v>
      </c>
      <c r="B1933" t="s">
        <v>3784</v>
      </c>
      <c r="C1933" t="s">
        <v>3996</v>
      </c>
      <c r="D1933" t="s">
        <v>748</v>
      </c>
      <c r="E1933" t="s">
        <v>749</v>
      </c>
      <c r="F1933" t="s">
        <v>1430</v>
      </c>
      <c r="G1933" t="s">
        <v>84</v>
      </c>
      <c r="H1933">
        <v>65</v>
      </c>
      <c r="I1933">
        <v>66.27</v>
      </c>
      <c r="J1933">
        <v>129.99</v>
      </c>
      <c r="K1933" t="s">
        <v>3925</v>
      </c>
      <c r="L1933" t="s">
        <v>3926</v>
      </c>
      <c r="M1933" t="s">
        <v>3995</v>
      </c>
      <c r="N1933" t="s">
        <v>3783</v>
      </c>
    </row>
    <row r="1934" spans="1:14" x14ac:dyDescent="0.25">
      <c r="A1934">
        <v>1933</v>
      </c>
      <c r="B1934" t="s">
        <v>3784</v>
      </c>
      <c r="C1934" t="s">
        <v>3998</v>
      </c>
      <c r="D1934" t="s">
        <v>748</v>
      </c>
      <c r="E1934" t="s">
        <v>749</v>
      </c>
      <c r="F1934" t="s">
        <v>64</v>
      </c>
      <c r="G1934" t="s">
        <v>84</v>
      </c>
      <c r="H1934">
        <v>58</v>
      </c>
      <c r="I1934">
        <v>1060.22</v>
      </c>
      <c r="J1934">
        <v>3199.99</v>
      </c>
      <c r="K1934" t="s">
        <v>3925</v>
      </c>
      <c r="L1934" t="s">
        <v>3926</v>
      </c>
      <c r="M1934" t="s">
        <v>3997</v>
      </c>
      <c r="N1934" t="s">
        <v>3783</v>
      </c>
    </row>
    <row r="1935" spans="1:14" x14ac:dyDescent="0.25">
      <c r="A1935">
        <v>1934</v>
      </c>
      <c r="B1935" t="s">
        <v>3784</v>
      </c>
      <c r="C1935" t="s">
        <v>4000</v>
      </c>
      <c r="D1935" t="s">
        <v>748</v>
      </c>
      <c r="E1935" t="s">
        <v>749</v>
      </c>
      <c r="F1935" t="s">
        <v>64</v>
      </c>
      <c r="G1935" t="s">
        <v>84</v>
      </c>
      <c r="H1935">
        <v>74</v>
      </c>
      <c r="I1935">
        <v>413.42</v>
      </c>
      <c r="J1935">
        <v>899</v>
      </c>
      <c r="K1935" t="s">
        <v>3925</v>
      </c>
      <c r="L1935" t="s">
        <v>3926</v>
      </c>
      <c r="M1935" t="s">
        <v>3999</v>
      </c>
      <c r="N1935" t="s">
        <v>3783</v>
      </c>
    </row>
    <row r="1936" spans="1:14" x14ac:dyDescent="0.25">
      <c r="A1936">
        <v>1935</v>
      </c>
      <c r="B1936" t="s">
        <v>3784</v>
      </c>
      <c r="C1936" t="s">
        <v>4002</v>
      </c>
      <c r="D1936" t="s">
        <v>748</v>
      </c>
      <c r="E1936" t="s">
        <v>749</v>
      </c>
      <c r="F1936" t="s">
        <v>64</v>
      </c>
      <c r="G1936" t="s">
        <v>84</v>
      </c>
      <c r="H1936">
        <v>120</v>
      </c>
      <c r="I1936">
        <v>226.71</v>
      </c>
      <c r="J1936">
        <v>493</v>
      </c>
      <c r="K1936" t="s">
        <v>3925</v>
      </c>
      <c r="L1936" t="s">
        <v>3926</v>
      </c>
      <c r="M1936" t="s">
        <v>4001</v>
      </c>
      <c r="N1936" t="s">
        <v>3783</v>
      </c>
    </row>
    <row r="1937" spans="1:14" x14ac:dyDescent="0.25">
      <c r="A1937">
        <v>1936</v>
      </c>
      <c r="B1937" t="s">
        <v>3784</v>
      </c>
      <c r="C1937" t="s">
        <v>4004</v>
      </c>
      <c r="D1937" t="s">
        <v>748</v>
      </c>
      <c r="E1937" t="s">
        <v>749</v>
      </c>
      <c r="F1937" t="s">
        <v>64</v>
      </c>
      <c r="G1937" t="s">
        <v>84</v>
      </c>
      <c r="H1937">
        <v>70</v>
      </c>
      <c r="I1937">
        <v>152.94</v>
      </c>
      <c r="J1937">
        <v>299.99</v>
      </c>
      <c r="K1937" t="s">
        <v>3925</v>
      </c>
      <c r="L1937" t="s">
        <v>3926</v>
      </c>
      <c r="M1937" t="s">
        <v>4003</v>
      </c>
      <c r="N1937" t="s">
        <v>3783</v>
      </c>
    </row>
    <row r="1938" spans="1:14" x14ac:dyDescent="0.25">
      <c r="A1938">
        <v>1937</v>
      </c>
      <c r="B1938" t="s">
        <v>3784</v>
      </c>
      <c r="C1938" t="s">
        <v>4006</v>
      </c>
      <c r="D1938" t="s">
        <v>748</v>
      </c>
      <c r="E1938" t="s">
        <v>749</v>
      </c>
      <c r="F1938" t="s">
        <v>64</v>
      </c>
      <c r="G1938" t="s">
        <v>84</v>
      </c>
      <c r="H1938">
        <v>205</v>
      </c>
      <c r="I1938">
        <v>142.75</v>
      </c>
      <c r="J1938">
        <v>279.99</v>
      </c>
      <c r="K1938" t="s">
        <v>3925</v>
      </c>
      <c r="L1938" t="s">
        <v>3926</v>
      </c>
      <c r="M1938" t="s">
        <v>4005</v>
      </c>
      <c r="N1938" t="s">
        <v>3783</v>
      </c>
    </row>
    <row r="1939" spans="1:14" x14ac:dyDescent="0.25">
      <c r="A1939">
        <v>1938</v>
      </c>
      <c r="B1939" t="s">
        <v>3784</v>
      </c>
      <c r="C1939" t="s">
        <v>4008</v>
      </c>
      <c r="D1939" t="s">
        <v>748</v>
      </c>
      <c r="E1939" t="s">
        <v>749</v>
      </c>
      <c r="F1939" t="s">
        <v>64</v>
      </c>
      <c r="G1939" t="s">
        <v>84</v>
      </c>
      <c r="H1939">
        <v>69</v>
      </c>
      <c r="I1939">
        <v>66.27</v>
      </c>
      <c r="J1939">
        <v>129.99</v>
      </c>
      <c r="K1939" t="s">
        <v>3925</v>
      </c>
      <c r="L1939" t="s">
        <v>3926</v>
      </c>
      <c r="M1939" t="s">
        <v>4007</v>
      </c>
      <c r="N1939" t="s">
        <v>3783</v>
      </c>
    </row>
    <row r="1940" spans="1:14" x14ac:dyDescent="0.25">
      <c r="A1940">
        <v>1939</v>
      </c>
      <c r="B1940" t="s">
        <v>3784</v>
      </c>
      <c r="C1940" t="s">
        <v>4010</v>
      </c>
      <c r="D1940" t="s">
        <v>449</v>
      </c>
      <c r="E1940" t="s">
        <v>450</v>
      </c>
      <c r="F1940" t="s">
        <v>44</v>
      </c>
      <c r="G1940" t="s">
        <v>84</v>
      </c>
      <c r="H1940">
        <v>175</v>
      </c>
      <c r="I1940">
        <v>1060.22</v>
      </c>
      <c r="J1940">
        <v>3199.99</v>
      </c>
      <c r="K1940" t="s">
        <v>3925</v>
      </c>
      <c r="L1940" t="s">
        <v>3926</v>
      </c>
      <c r="M1940" t="s">
        <v>4009</v>
      </c>
      <c r="N1940" t="s">
        <v>3783</v>
      </c>
    </row>
    <row r="1941" spans="1:14" x14ac:dyDescent="0.25">
      <c r="A1941">
        <v>1940</v>
      </c>
      <c r="B1941" t="s">
        <v>3784</v>
      </c>
      <c r="C1941" t="s">
        <v>4012</v>
      </c>
      <c r="D1941" t="s">
        <v>449</v>
      </c>
      <c r="E1941" t="s">
        <v>450</v>
      </c>
      <c r="F1941" t="s">
        <v>44</v>
      </c>
      <c r="G1941" t="s">
        <v>84</v>
      </c>
      <c r="H1941">
        <v>70</v>
      </c>
      <c r="I1941">
        <v>413.42</v>
      </c>
      <c r="J1941">
        <v>899</v>
      </c>
      <c r="K1941" t="s">
        <v>3925</v>
      </c>
      <c r="L1941" t="s">
        <v>3926</v>
      </c>
      <c r="M1941" t="s">
        <v>4011</v>
      </c>
      <c r="N1941" t="s">
        <v>3783</v>
      </c>
    </row>
    <row r="1942" spans="1:14" x14ac:dyDescent="0.25">
      <c r="A1942">
        <v>1941</v>
      </c>
      <c r="B1942" t="s">
        <v>3784</v>
      </c>
      <c r="C1942" t="s">
        <v>4014</v>
      </c>
      <c r="D1942" t="s">
        <v>449</v>
      </c>
      <c r="E1942" t="s">
        <v>450</v>
      </c>
      <c r="F1942" t="s">
        <v>44</v>
      </c>
      <c r="G1942" t="s">
        <v>84</v>
      </c>
      <c r="H1942">
        <v>57</v>
      </c>
      <c r="I1942">
        <v>226.71</v>
      </c>
      <c r="J1942">
        <v>493</v>
      </c>
      <c r="K1942" t="s">
        <v>3925</v>
      </c>
      <c r="L1942" t="s">
        <v>3926</v>
      </c>
      <c r="M1942" t="s">
        <v>4013</v>
      </c>
      <c r="N1942" t="s">
        <v>3783</v>
      </c>
    </row>
    <row r="1943" spans="1:14" x14ac:dyDescent="0.25">
      <c r="A1943">
        <v>1942</v>
      </c>
      <c r="B1943" t="s">
        <v>3784</v>
      </c>
      <c r="C1943" t="s">
        <v>4016</v>
      </c>
      <c r="D1943" t="s">
        <v>449</v>
      </c>
      <c r="E1943" t="s">
        <v>450</v>
      </c>
      <c r="F1943" t="s">
        <v>44</v>
      </c>
      <c r="G1943" t="s">
        <v>84</v>
      </c>
      <c r="H1943">
        <v>227</v>
      </c>
      <c r="I1943">
        <v>152.94</v>
      </c>
      <c r="J1943">
        <v>299.99</v>
      </c>
      <c r="K1943" t="s">
        <v>3925</v>
      </c>
      <c r="L1943" t="s">
        <v>3926</v>
      </c>
      <c r="M1943" t="s">
        <v>4015</v>
      </c>
      <c r="N1943" t="s">
        <v>3783</v>
      </c>
    </row>
    <row r="1944" spans="1:14" x14ac:dyDescent="0.25">
      <c r="A1944">
        <v>1943</v>
      </c>
      <c r="B1944" t="s">
        <v>3784</v>
      </c>
      <c r="C1944" t="s">
        <v>4018</v>
      </c>
      <c r="D1944" t="s">
        <v>449</v>
      </c>
      <c r="E1944" t="s">
        <v>450</v>
      </c>
      <c r="F1944" t="s">
        <v>44</v>
      </c>
      <c r="G1944" t="s">
        <v>84</v>
      </c>
      <c r="H1944">
        <v>36</v>
      </c>
      <c r="I1944">
        <v>142.75</v>
      </c>
      <c r="J1944">
        <v>279.99</v>
      </c>
      <c r="K1944" t="s">
        <v>3925</v>
      </c>
      <c r="L1944" t="s">
        <v>3926</v>
      </c>
      <c r="M1944" t="s">
        <v>4017</v>
      </c>
      <c r="N1944" t="s">
        <v>3783</v>
      </c>
    </row>
    <row r="1945" spans="1:14" x14ac:dyDescent="0.25">
      <c r="A1945">
        <v>1944</v>
      </c>
      <c r="B1945" t="s">
        <v>3784</v>
      </c>
      <c r="C1945" t="s">
        <v>4020</v>
      </c>
      <c r="D1945" t="s">
        <v>449</v>
      </c>
      <c r="E1945" t="s">
        <v>450</v>
      </c>
      <c r="F1945" t="s">
        <v>44</v>
      </c>
      <c r="G1945" t="s">
        <v>84</v>
      </c>
      <c r="H1945">
        <v>55</v>
      </c>
      <c r="I1945">
        <v>66.27</v>
      </c>
      <c r="J1945">
        <v>129.99</v>
      </c>
      <c r="K1945" t="s">
        <v>3925</v>
      </c>
      <c r="L1945" t="s">
        <v>3926</v>
      </c>
      <c r="M1945" t="s">
        <v>4019</v>
      </c>
      <c r="N1945" t="s">
        <v>3783</v>
      </c>
    </row>
    <row r="1946" spans="1:14" x14ac:dyDescent="0.25">
      <c r="A1946">
        <v>1945</v>
      </c>
      <c r="B1946" t="s">
        <v>3784</v>
      </c>
      <c r="C1946" t="s">
        <v>4022</v>
      </c>
      <c r="D1946" t="s">
        <v>449</v>
      </c>
      <c r="E1946" t="s">
        <v>450</v>
      </c>
      <c r="F1946" t="s">
        <v>317</v>
      </c>
      <c r="G1946" t="s">
        <v>84</v>
      </c>
      <c r="H1946">
        <v>70</v>
      </c>
      <c r="I1946">
        <v>1060.22</v>
      </c>
      <c r="J1946">
        <v>3199.99</v>
      </c>
      <c r="K1946" t="s">
        <v>3925</v>
      </c>
      <c r="L1946" t="s">
        <v>3926</v>
      </c>
      <c r="M1946" t="s">
        <v>4021</v>
      </c>
      <c r="N1946" t="s">
        <v>3783</v>
      </c>
    </row>
    <row r="1947" spans="1:14" x14ac:dyDescent="0.25">
      <c r="A1947">
        <v>1946</v>
      </c>
      <c r="B1947" t="s">
        <v>3784</v>
      </c>
      <c r="C1947" t="s">
        <v>4024</v>
      </c>
      <c r="D1947" t="s">
        <v>449</v>
      </c>
      <c r="E1947" t="s">
        <v>450</v>
      </c>
      <c r="F1947" t="s">
        <v>317</v>
      </c>
      <c r="G1947" t="s">
        <v>84</v>
      </c>
      <c r="H1947">
        <v>56</v>
      </c>
      <c r="I1947">
        <v>413.42</v>
      </c>
      <c r="J1947">
        <v>899</v>
      </c>
      <c r="K1947" t="s">
        <v>3925</v>
      </c>
      <c r="L1947" t="s">
        <v>3926</v>
      </c>
      <c r="M1947" t="s">
        <v>4023</v>
      </c>
      <c r="N1947" t="s">
        <v>3783</v>
      </c>
    </row>
    <row r="1948" spans="1:14" x14ac:dyDescent="0.25">
      <c r="A1948">
        <v>1947</v>
      </c>
      <c r="B1948" t="s">
        <v>3784</v>
      </c>
      <c r="C1948" t="s">
        <v>4026</v>
      </c>
      <c r="D1948" t="s">
        <v>449</v>
      </c>
      <c r="E1948" t="s">
        <v>450</v>
      </c>
      <c r="F1948" t="s">
        <v>317</v>
      </c>
      <c r="G1948" t="s">
        <v>84</v>
      </c>
      <c r="H1948">
        <v>60</v>
      </c>
      <c r="I1948">
        <v>226.71</v>
      </c>
      <c r="J1948">
        <v>493</v>
      </c>
      <c r="K1948" t="s">
        <v>3925</v>
      </c>
      <c r="L1948" t="s">
        <v>3926</v>
      </c>
      <c r="M1948" t="s">
        <v>4025</v>
      </c>
      <c r="N1948" t="s">
        <v>3783</v>
      </c>
    </row>
    <row r="1949" spans="1:14" x14ac:dyDescent="0.25">
      <c r="A1949">
        <v>1948</v>
      </c>
      <c r="B1949" t="s">
        <v>3784</v>
      </c>
      <c r="C1949" t="s">
        <v>4028</v>
      </c>
      <c r="D1949" t="s">
        <v>449</v>
      </c>
      <c r="E1949" t="s">
        <v>450</v>
      </c>
      <c r="F1949" t="s">
        <v>317</v>
      </c>
      <c r="G1949" t="s">
        <v>84</v>
      </c>
      <c r="H1949">
        <v>59</v>
      </c>
      <c r="I1949">
        <v>152.94</v>
      </c>
      <c r="J1949">
        <v>299.99</v>
      </c>
      <c r="K1949" t="s">
        <v>3925</v>
      </c>
      <c r="L1949" t="s">
        <v>3926</v>
      </c>
      <c r="M1949" t="s">
        <v>4027</v>
      </c>
      <c r="N1949" t="s">
        <v>3783</v>
      </c>
    </row>
    <row r="1950" spans="1:14" x14ac:dyDescent="0.25">
      <c r="A1950">
        <v>1949</v>
      </c>
      <c r="B1950" t="s">
        <v>3784</v>
      </c>
      <c r="C1950" t="s">
        <v>4030</v>
      </c>
      <c r="D1950" t="s">
        <v>449</v>
      </c>
      <c r="E1950" t="s">
        <v>450</v>
      </c>
      <c r="F1950" t="s">
        <v>317</v>
      </c>
      <c r="G1950" t="s">
        <v>84</v>
      </c>
      <c r="H1950">
        <v>74</v>
      </c>
      <c r="I1950">
        <v>142.75</v>
      </c>
      <c r="J1950">
        <v>279.99</v>
      </c>
      <c r="K1950" t="s">
        <v>3925</v>
      </c>
      <c r="L1950" t="s">
        <v>3926</v>
      </c>
      <c r="M1950" t="s">
        <v>4029</v>
      </c>
      <c r="N1950" t="s">
        <v>3783</v>
      </c>
    </row>
    <row r="1951" spans="1:14" x14ac:dyDescent="0.25">
      <c r="A1951">
        <v>1950</v>
      </c>
      <c r="B1951" t="s">
        <v>3784</v>
      </c>
      <c r="C1951" t="s">
        <v>4032</v>
      </c>
      <c r="D1951" t="s">
        <v>449</v>
      </c>
      <c r="E1951" t="s">
        <v>450</v>
      </c>
      <c r="F1951" t="s">
        <v>317</v>
      </c>
      <c r="G1951" t="s">
        <v>84</v>
      </c>
      <c r="H1951">
        <v>120</v>
      </c>
      <c r="I1951">
        <v>66.27</v>
      </c>
      <c r="J1951">
        <v>129.99</v>
      </c>
      <c r="K1951" t="s">
        <v>3925</v>
      </c>
      <c r="L1951" t="s">
        <v>3926</v>
      </c>
      <c r="M1951" t="s">
        <v>4031</v>
      </c>
      <c r="N1951" t="s">
        <v>3783</v>
      </c>
    </row>
    <row r="1952" spans="1:14" x14ac:dyDescent="0.25">
      <c r="A1952">
        <v>1951</v>
      </c>
      <c r="B1952" t="s">
        <v>3784</v>
      </c>
      <c r="C1952" t="s">
        <v>4034</v>
      </c>
      <c r="D1952" t="s">
        <v>449</v>
      </c>
      <c r="E1952" t="s">
        <v>450</v>
      </c>
      <c r="F1952" t="s">
        <v>33</v>
      </c>
      <c r="G1952" t="s">
        <v>84</v>
      </c>
      <c r="H1952">
        <v>68</v>
      </c>
      <c r="I1952">
        <v>1060.22</v>
      </c>
      <c r="J1952">
        <v>3199.99</v>
      </c>
      <c r="K1952" t="s">
        <v>3925</v>
      </c>
      <c r="L1952" t="s">
        <v>3926</v>
      </c>
      <c r="M1952" t="s">
        <v>4033</v>
      </c>
      <c r="N1952" t="s">
        <v>3783</v>
      </c>
    </row>
    <row r="1953" spans="1:14" x14ac:dyDescent="0.25">
      <c r="A1953">
        <v>1952</v>
      </c>
      <c r="B1953" t="s">
        <v>3784</v>
      </c>
      <c r="C1953" t="s">
        <v>4036</v>
      </c>
      <c r="D1953" t="s">
        <v>449</v>
      </c>
      <c r="E1953" t="s">
        <v>450</v>
      </c>
      <c r="F1953" t="s">
        <v>33</v>
      </c>
      <c r="G1953" t="s">
        <v>84</v>
      </c>
      <c r="H1953">
        <v>196</v>
      </c>
      <c r="I1953">
        <v>413.42</v>
      </c>
      <c r="J1953">
        <v>899</v>
      </c>
      <c r="K1953" t="s">
        <v>3925</v>
      </c>
      <c r="L1953" t="s">
        <v>3926</v>
      </c>
      <c r="M1953" t="s">
        <v>4035</v>
      </c>
      <c r="N1953" t="s">
        <v>3783</v>
      </c>
    </row>
    <row r="1954" spans="1:14" x14ac:dyDescent="0.25">
      <c r="A1954">
        <v>1953</v>
      </c>
      <c r="B1954" t="s">
        <v>3784</v>
      </c>
      <c r="C1954" t="s">
        <v>4038</v>
      </c>
      <c r="D1954" t="s">
        <v>449</v>
      </c>
      <c r="E1954" t="s">
        <v>450</v>
      </c>
      <c r="F1954" t="s">
        <v>33</v>
      </c>
      <c r="G1954" t="s">
        <v>84</v>
      </c>
      <c r="H1954">
        <v>75</v>
      </c>
      <c r="I1954">
        <v>226.71</v>
      </c>
      <c r="J1954">
        <v>493</v>
      </c>
      <c r="K1954" t="s">
        <v>3925</v>
      </c>
      <c r="L1954" t="s">
        <v>3926</v>
      </c>
      <c r="M1954" t="s">
        <v>4037</v>
      </c>
      <c r="N1954" t="s">
        <v>3783</v>
      </c>
    </row>
    <row r="1955" spans="1:14" x14ac:dyDescent="0.25">
      <c r="A1955">
        <v>1954</v>
      </c>
      <c r="B1955" t="s">
        <v>3784</v>
      </c>
      <c r="C1955" t="s">
        <v>4040</v>
      </c>
      <c r="D1955" t="s">
        <v>449</v>
      </c>
      <c r="E1955" t="s">
        <v>450</v>
      </c>
      <c r="F1955" t="s">
        <v>33</v>
      </c>
      <c r="G1955" t="s">
        <v>84</v>
      </c>
      <c r="H1955">
        <v>132</v>
      </c>
      <c r="I1955">
        <v>152.94</v>
      </c>
      <c r="J1955">
        <v>299.99</v>
      </c>
      <c r="K1955" t="s">
        <v>3925</v>
      </c>
      <c r="L1955" t="s">
        <v>3926</v>
      </c>
      <c r="M1955" t="s">
        <v>4039</v>
      </c>
      <c r="N1955" t="s">
        <v>3783</v>
      </c>
    </row>
    <row r="1956" spans="1:14" x14ac:dyDescent="0.25">
      <c r="A1956">
        <v>1955</v>
      </c>
      <c r="B1956" t="s">
        <v>3784</v>
      </c>
      <c r="C1956" t="s">
        <v>4042</v>
      </c>
      <c r="D1956" t="s">
        <v>449</v>
      </c>
      <c r="E1956" t="s">
        <v>450</v>
      </c>
      <c r="F1956" t="s">
        <v>33</v>
      </c>
      <c r="G1956" t="s">
        <v>84</v>
      </c>
      <c r="H1956">
        <v>71</v>
      </c>
      <c r="I1956">
        <v>142.75</v>
      </c>
      <c r="J1956">
        <v>279.99</v>
      </c>
      <c r="K1956" t="s">
        <v>3925</v>
      </c>
      <c r="L1956" t="s">
        <v>3926</v>
      </c>
      <c r="M1956" t="s">
        <v>4041</v>
      </c>
      <c r="N1956" t="s">
        <v>3783</v>
      </c>
    </row>
    <row r="1957" spans="1:14" x14ac:dyDescent="0.25">
      <c r="A1957">
        <v>1956</v>
      </c>
      <c r="B1957" t="s">
        <v>3784</v>
      </c>
      <c r="C1957" t="s">
        <v>4044</v>
      </c>
      <c r="D1957" t="s">
        <v>449</v>
      </c>
      <c r="E1957" t="s">
        <v>450</v>
      </c>
      <c r="F1957" t="s">
        <v>33</v>
      </c>
      <c r="G1957" t="s">
        <v>84</v>
      </c>
      <c r="H1957">
        <v>209</v>
      </c>
      <c r="I1957">
        <v>66.27</v>
      </c>
      <c r="J1957">
        <v>129.99</v>
      </c>
      <c r="K1957" t="s">
        <v>3925</v>
      </c>
      <c r="L1957" t="s">
        <v>3926</v>
      </c>
      <c r="M1957" t="s">
        <v>4043</v>
      </c>
      <c r="N1957" t="s">
        <v>3783</v>
      </c>
    </row>
    <row r="1958" spans="1:14" x14ac:dyDescent="0.25">
      <c r="A1958">
        <v>1957</v>
      </c>
      <c r="B1958" t="s">
        <v>3784</v>
      </c>
      <c r="C1958" t="s">
        <v>4046</v>
      </c>
      <c r="D1958" t="s">
        <v>449</v>
      </c>
      <c r="E1958" t="s">
        <v>450</v>
      </c>
      <c r="F1958" t="s">
        <v>61</v>
      </c>
      <c r="G1958" t="s">
        <v>84</v>
      </c>
      <c r="H1958">
        <v>71</v>
      </c>
      <c r="I1958">
        <v>1060.22</v>
      </c>
      <c r="J1958">
        <v>3199.99</v>
      </c>
      <c r="K1958" t="s">
        <v>3925</v>
      </c>
      <c r="L1958" t="s">
        <v>3926</v>
      </c>
      <c r="M1958" t="s">
        <v>4045</v>
      </c>
      <c r="N1958" t="s">
        <v>3783</v>
      </c>
    </row>
    <row r="1959" spans="1:14" x14ac:dyDescent="0.25">
      <c r="A1959">
        <v>1958</v>
      </c>
      <c r="B1959" t="s">
        <v>3784</v>
      </c>
      <c r="C1959" t="s">
        <v>4048</v>
      </c>
      <c r="D1959" t="s">
        <v>449</v>
      </c>
      <c r="E1959" t="s">
        <v>450</v>
      </c>
      <c r="F1959" t="s">
        <v>61</v>
      </c>
      <c r="G1959" t="s">
        <v>84</v>
      </c>
      <c r="H1959">
        <v>176</v>
      </c>
      <c r="I1959">
        <v>413.42</v>
      </c>
      <c r="J1959">
        <v>899</v>
      </c>
      <c r="K1959" t="s">
        <v>3925</v>
      </c>
      <c r="L1959" t="s">
        <v>3926</v>
      </c>
      <c r="M1959" t="s">
        <v>4047</v>
      </c>
      <c r="N1959" t="s">
        <v>3783</v>
      </c>
    </row>
    <row r="1960" spans="1:14" x14ac:dyDescent="0.25">
      <c r="A1960">
        <v>1959</v>
      </c>
      <c r="B1960" t="s">
        <v>3784</v>
      </c>
      <c r="C1960" t="s">
        <v>4050</v>
      </c>
      <c r="D1960" t="s">
        <v>449</v>
      </c>
      <c r="E1960" t="s">
        <v>450</v>
      </c>
      <c r="F1960" t="s">
        <v>61</v>
      </c>
      <c r="G1960" t="s">
        <v>84</v>
      </c>
      <c r="H1960">
        <v>71</v>
      </c>
      <c r="I1960">
        <v>226.71</v>
      </c>
      <c r="J1960">
        <v>493</v>
      </c>
      <c r="K1960" t="s">
        <v>3925</v>
      </c>
      <c r="L1960" t="s">
        <v>3926</v>
      </c>
      <c r="M1960" t="s">
        <v>4049</v>
      </c>
      <c r="N1960" t="s">
        <v>3783</v>
      </c>
    </row>
    <row r="1961" spans="1:14" x14ac:dyDescent="0.25">
      <c r="A1961">
        <v>1960</v>
      </c>
      <c r="B1961" t="s">
        <v>3784</v>
      </c>
      <c r="C1961" t="s">
        <v>4052</v>
      </c>
      <c r="D1961" t="s">
        <v>449</v>
      </c>
      <c r="E1961" t="s">
        <v>450</v>
      </c>
      <c r="F1961" t="s">
        <v>61</v>
      </c>
      <c r="G1961" t="s">
        <v>84</v>
      </c>
      <c r="H1961">
        <v>58</v>
      </c>
      <c r="I1961">
        <v>152.94</v>
      </c>
      <c r="J1961">
        <v>299.99</v>
      </c>
      <c r="K1961" t="s">
        <v>3925</v>
      </c>
      <c r="L1961" t="s">
        <v>3926</v>
      </c>
      <c r="M1961" t="s">
        <v>4051</v>
      </c>
      <c r="N1961" t="s">
        <v>3783</v>
      </c>
    </row>
    <row r="1962" spans="1:14" x14ac:dyDescent="0.25">
      <c r="A1962">
        <v>1961</v>
      </c>
      <c r="B1962" t="s">
        <v>3784</v>
      </c>
      <c r="C1962" t="s">
        <v>4054</v>
      </c>
      <c r="D1962" t="s">
        <v>449</v>
      </c>
      <c r="E1962" t="s">
        <v>450</v>
      </c>
      <c r="F1962" t="s">
        <v>61</v>
      </c>
      <c r="G1962" t="s">
        <v>84</v>
      </c>
      <c r="H1962">
        <v>228</v>
      </c>
      <c r="I1962">
        <v>142.75</v>
      </c>
      <c r="J1962">
        <v>279.99</v>
      </c>
      <c r="K1962" t="s">
        <v>3925</v>
      </c>
      <c r="L1962" t="s">
        <v>3926</v>
      </c>
      <c r="M1962" t="s">
        <v>4053</v>
      </c>
      <c r="N1962" t="s">
        <v>3783</v>
      </c>
    </row>
    <row r="1963" spans="1:14" x14ac:dyDescent="0.25">
      <c r="A1963">
        <v>1962</v>
      </c>
      <c r="B1963" t="s">
        <v>3784</v>
      </c>
      <c r="C1963" t="s">
        <v>4056</v>
      </c>
      <c r="D1963" t="s">
        <v>449</v>
      </c>
      <c r="E1963" t="s">
        <v>450</v>
      </c>
      <c r="F1963" t="s">
        <v>61</v>
      </c>
      <c r="G1963" t="s">
        <v>84</v>
      </c>
      <c r="H1963">
        <v>38.1</v>
      </c>
      <c r="I1963">
        <v>66.27</v>
      </c>
      <c r="J1963">
        <v>129.99</v>
      </c>
      <c r="K1963" t="s">
        <v>3925</v>
      </c>
      <c r="L1963" t="s">
        <v>3926</v>
      </c>
      <c r="M1963" t="s">
        <v>4055</v>
      </c>
      <c r="N1963" t="s">
        <v>3783</v>
      </c>
    </row>
    <row r="1964" spans="1:14" x14ac:dyDescent="0.25">
      <c r="A1964">
        <v>1963</v>
      </c>
      <c r="B1964" t="s">
        <v>3784</v>
      </c>
      <c r="C1964" t="s">
        <v>4058</v>
      </c>
      <c r="D1964" t="s">
        <v>449</v>
      </c>
      <c r="E1964" t="s">
        <v>450</v>
      </c>
      <c r="F1964" t="s">
        <v>41</v>
      </c>
      <c r="G1964" t="s">
        <v>84</v>
      </c>
      <c r="H1964">
        <v>56</v>
      </c>
      <c r="I1964">
        <v>1060.22</v>
      </c>
      <c r="J1964">
        <v>3199.99</v>
      </c>
      <c r="K1964" t="s">
        <v>3925</v>
      </c>
      <c r="L1964" t="s">
        <v>3926</v>
      </c>
      <c r="M1964" t="s">
        <v>4057</v>
      </c>
      <c r="N1964" t="s">
        <v>3783</v>
      </c>
    </row>
    <row r="1965" spans="1:14" x14ac:dyDescent="0.25">
      <c r="A1965">
        <v>1964</v>
      </c>
      <c r="B1965" t="s">
        <v>3784</v>
      </c>
      <c r="C1965" t="s">
        <v>4060</v>
      </c>
      <c r="D1965" t="s">
        <v>449</v>
      </c>
      <c r="E1965" t="s">
        <v>450</v>
      </c>
      <c r="F1965" t="s">
        <v>41</v>
      </c>
      <c r="G1965" t="s">
        <v>84</v>
      </c>
      <c r="H1965">
        <v>72.8</v>
      </c>
      <c r="I1965">
        <v>413.42</v>
      </c>
      <c r="J1965">
        <v>899</v>
      </c>
      <c r="K1965" t="s">
        <v>3925</v>
      </c>
      <c r="L1965" t="s">
        <v>3926</v>
      </c>
      <c r="M1965" t="s">
        <v>4059</v>
      </c>
      <c r="N1965" t="s">
        <v>3783</v>
      </c>
    </row>
    <row r="1966" spans="1:14" x14ac:dyDescent="0.25">
      <c r="A1966">
        <v>1965</v>
      </c>
      <c r="B1966" t="s">
        <v>3784</v>
      </c>
      <c r="C1966" t="s">
        <v>4062</v>
      </c>
      <c r="D1966" t="s">
        <v>449</v>
      </c>
      <c r="E1966" t="s">
        <v>450</v>
      </c>
      <c r="F1966" t="s">
        <v>41</v>
      </c>
      <c r="G1966" t="s">
        <v>84</v>
      </c>
      <c r="H1966">
        <v>58.2</v>
      </c>
      <c r="I1966">
        <v>226.71</v>
      </c>
      <c r="J1966">
        <v>493</v>
      </c>
      <c r="K1966" t="s">
        <v>3925</v>
      </c>
      <c r="L1966" t="s">
        <v>3926</v>
      </c>
      <c r="M1966" t="s">
        <v>4061</v>
      </c>
      <c r="N1966" t="s">
        <v>3783</v>
      </c>
    </row>
    <row r="1967" spans="1:14" x14ac:dyDescent="0.25">
      <c r="A1967">
        <v>1966</v>
      </c>
      <c r="B1967" t="s">
        <v>3784</v>
      </c>
      <c r="C1967" t="s">
        <v>4064</v>
      </c>
      <c r="D1967" t="s">
        <v>449</v>
      </c>
      <c r="E1967" t="s">
        <v>450</v>
      </c>
      <c r="F1967" t="s">
        <v>41</v>
      </c>
      <c r="G1967" t="s">
        <v>84</v>
      </c>
      <c r="H1967">
        <v>65</v>
      </c>
      <c r="I1967">
        <v>152.94</v>
      </c>
      <c r="J1967">
        <v>299.99</v>
      </c>
      <c r="K1967" t="s">
        <v>3925</v>
      </c>
      <c r="L1967" t="s">
        <v>3926</v>
      </c>
      <c r="M1967" t="s">
        <v>4063</v>
      </c>
      <c r="N1967" t="s">
        <v>3783</v>
      </c>
    </row>
    <row r="1968" spans="1:14" x14ac:dyDescent="0.25">
      <c r="A1968">
        <v>1967</v>
      </c>
      <c r="B1968" t="s">
        <v>3784</v>
      </c>
      <c r="C1968" t="s">
        <v>4066</v>
      </c>
      <c r="D1968" t="s">
        <v>449</v>
      </c>
      <c r="E1968" t="s">
        <v>450</v>
      </c>
      <c r="F1968" t="s">
        <v>41</v>
      </c>
      <c r="G1968" t="s">
        <v>84</v>
      </c>
      <c r="H1968">
        <v>60</v>
      </c>
      <c r="I1968">
        <v>142.75</v>
      </c>
      <c r="J1968">
        <v>279.99</v>
      </c>
      <c r="K1968" t="s">
        <v>3925</v>
      </c>
      <c r="L1968" t="s">
        <v>3926</v>
      </c>
      <c r="M1968" t="s">
        <v>4065</v>
      </c>
      <c r="N1968" t="s">
        <v>3783</v>
      </c>
    </row>
    <row r="1969" spans="1:14" x14ac:dyDescent="0.25">
      <c r="A1969">
        <v>1968</v>
      </c>
      <c r="B1969" t="s">
        <v>3784</v>
      </c>
      <c r="C1969" t="s">
        <v>4068</v>
      </c>
      <c r="D1969" t="s">
        <v>449</v>
      </c>
      <c r="E1969" t="s">
        <v>450</v>
      </c>
      <c r="F1969" t="s">
        <v>41</v>
      </c>
      <c r="G1969" t="s">
        <v>84</v>
      </c>
      <c r="H1969">
        <v>75</v>
      </c>
      <c r="I1969">
        <v>66.27</v>
      </c>
      <c r="J1969">
        <v>129.99</v>
      </c>
      <c r="K1969" t="s">
        <v>3925</v>
      </c>
      <c r="L1969" t="s">
        <v>3926</v>
      </c>
      <c r="M1969" t="s">
        <v>4067</v>
      </c>
      <c r="N1969" t="s">
        <v>3783</v>
      </c>
    </row>
    <row r="1970" spans="1:14" x14ac:dyDescent="0.25">
      <c r="A1970">
        <v>1969</v>
      </c>
      <c r="B1970" t="s">
        <v>3784</v>
      </c>
      <c r="C1970" t="s">
        <v>4070</v>
      </c>
      <c r="D1970" t="s">
        <v>449</v>
      </c>
      <c r="E1970" t="s">
        <v>450</v>
      </c>
      <c r="F1970" t="s">
        <v>1430</v>
      </c>
      <c r="G1970" t="s">
        <v>84</v>
      </c>
      <c r="H1970">
        <v>132</v>
      </c>
      <c r="I1970">
        <v>1060.22</v>
      </c>
      <c r="J1970">
        <v>3199.99</v>
      </c>
      <c r="K1970" t="s">
        <v>3925</v>
      </c>
      <c r="L1970" t="s">
        <v>3926</v>
      </c>
      <c r="M1970" t="s">
        <v>4069</v>
      </c>
      <c r="N1970" t="s">
        <v>3783</v>
      </c>
    </row>
    <row r="1971" spans="1:14" x14ac:dyDescent="0.25">
      <c r="A1971">
        <v>1970</v>
      </c>
      <c r="B1971" t="s">
        <v>3784</v>
      </c>
      <c r="C1971" t="s">
        <v>4072</v>
      </c>
      <c r="D1971" t="s">
        <v>449</v>
      </c>
      <c r="E1971" t="s">
        <v>450</v>
      </c>
      <c r="F1971" t="s">
        <v>1430</v>
      </c>
      <c r="G1971" t="s">
        <v>84</v>
      </c>
      <c r="H1971">
        <v>71</v>
      </c>
      <c r="I1971">
        <v>413.42</v>
      </c>
      <c r="J1971">
        <v>899</v>
      </c>
      <c r="K1971" t="s">
        <v>3925</v>
      </c>
      <c r="L1971" t="s">
        <v>3926</v>
      </c>
      <c r="M1971" t="s">
        <v>4071</v>
      </c>
      <c r="N1971" t="s">
        <v>3783</v>
      </c>
    </row>
    <row r="1972" spans="1:14" x14ac:dyDescent="0.25">
      <c r="A1972">
        <v>1971</v>
      </c>
      <c r="B1972" t="s">
        <v>3784</v>
      </c>
      <c r="C1972" t="s">
        <v>4074</v>
      </c>
      <c r="D1972" t="s">
        <v>449</v>
      </c>
      <c r="E1972" t="s">
        <v>450</v>
      </c>
      <c r="F1972" t="s">
        <v>1430</v>
      </c>
      <c r="G1972" t="s">
        <v>84</v>
      </c>
      <c r="H1972">
        <v>200</v>
      </c>
      <c r="I1972">
        <v>226.71</v>
      </c>
      <c r="J1972">
        <v>493</v>
      </c>
      <c r="K1972" t="s">
        <v>3925</v>
      </c>
      <c r="L1972" t="s">
        <v>3926</v>
      </c>
      <c r="M1972" t="s">
        <v>4073</v>
      </c>
      <c r="N1972" t="s">
        <v>3783</v>
      </c>
    </row>
    <row r="1973" spans="1:14" x14ac:dyDescent="0.25">
      <c r="A1973">
        <v>1972</v>
      </c>
      <c r="B1973" t="s">
        <v>3784</v>
      </c>
      <c r="C1973" t="s">
        <v>4076</v>
      </c>
      <c r="D1973" t="s">
        <v>449</v>
      </c>
      <c r="E1973" t="s">
        <v>450</v>
      </c>
      <c r="F1973" t="s">
        <v>1430</v>
      </c>
      <c r="G1973" t="s">
        <v>84</v>
      </c>
      <c r="H1973">
        <v>68</v>
      </c>
      <c r="I1973">
        <v>152.94</v>
      </c>
      <c r="J1973">
        <v>299.99</v>
      </c>
      <c r="K1973" t="s">
        <v>3925</v>
      </c>
      <c r="L1973" t="s">
        <v>3926</v>
      </c>
      <c r="M1973" t="s">
        <v>4075</v>
      </c>
      <c r="N1973" t="s">
        <v>3783</v>
      </c>
    </row>
    <row r="1974" spans="1:14" x14ac:dyDescent="0.25">
      <c r="A1974">
        <v>1973</v>
      </c>
      <c r="B1974" t="s">
        <v>3784</v>
      </c>
      <c r="C1974" t="s">
        <v>4078</v>
      </c>
      <c r="D1974" t="s">
        <v>449</v>
      </c>
      <c r="E1974" t="s">
        <v>450</v>
      </c>
      <c r="F1974" t="s">
        <v>1430</v>
      </c>
      <c r="G1974" t="s">
        <v>84</v>
      </c>
      <c r="H1974">
        <v>56</v>
      </c>
      <c r="I1974">
        <v>142.75</v>
      </c>
      <c r="J1974">
        <v>279.99</v>
      </c>
      <c r="K1974" t="s">
        <v>3925</v>
      </c>
      <c r="L1974" t="s">
        <v>3926</v>
      </c>
      <c r="M1974" t="s">
        <v>4077</v>
      </c>
      <c r="N1974" t="s">
        <v>3783</v>
      </c>
    </row>
    <row r="1975" spans="1:14" x14ac:dyDescent="0.25">
      <c r="A1975">
        <v>1974</v>
      </c>
      <c r="B1975" t="s">
        <v>3784</v>
      </c>
      <c r="C1975" t="s">
        <v>4080</v>
      </c>
      <c r="D1975" t="s">
        <v>449</v>
      </c>
      <c r="E1975" t="s">
        <v>450</v>
      </c>
      <c r="F1975" t="s">
        <v>1430</v>
      </c>
      <c r="G1975" t="s">
        <v>84</v>
      </c>
      <c r="H1975">
        <v>220</v>
      </c>
      <c r="I1975">
        <v>66.27</v>
      </c>
      <c r="J1975">
        <v>129.99</v>
      </c>
      <c r="K1975" t="s">
        <v>3925</v>
      </c>
      <c r="L1975" t="s">
        <v>3926</v>
      </c>
      <c r="M1975" t="s">
        <v>4079</v>
      </c>
      <c r="N1975" t="s">
        <v>3783</v>
      </c>
    </row>
    <row r="1976" spans="1:14" x14ac:dyDescent="0.25">
      <c r="A1976">
        <v>1975</v>
      </c>
      <c r="B1976" t="s">
        <v>3784</v>
      </c>
      <c r="C1976" t="s">
        <v>4082</v>
      </c>
      <c r="D1976" t="s">
        <v>449</v>
      </c>
      <c r="E1976" t="s">
        <v>450</v>
      </c>
      <c r="F1976" t="s">
        <v>64</v>
      </c>
      <c r="G1976" t="s">
        <v>84</v>
      </c>
      <c r="H1976">
        <v>36</v>
      </c>
      <c r="I1976">
        <v>1060.22</v>
      </c>
      <c r="J1976">
        <v>3199.99</v>
      </c>
      <c r="K1976" t="s">
        <v>3925</v>
      </c>
      <c r="L1976" t="s">
        <v>3926</v>
      </c>
      <c r="M1976" t="s">
        <v>4081</v>
      </c>
      <c r="N1976" t="s">
        <v>3783</v>
      </c>
    </row>
    <row r="1977" spans="1:14" x14ac:dyDescent="0.25">
      <c r="A1977">
        <v>1976</v>
      </c>
      <c r="B1977" t="s">
        <v>3784</v>
      </c>
      <c r="C1977" t="s">
        <v>4084</v>
      </c>
      <c r="D1977" t="s">
        <v>449</v>
      </c>
      <c r="E1977" t="s">
        <v>450</v>
      </c>
      <c r="F1977" t="s">
        <v>64</v>
      </c>
      <c r="G1977" t="s">
        <v>84</v>
      </c>
      <c r="H1977">
        <v>55</v>
      </c>
      <c r="I1977">
        <v>413.42</v>
      </c>
      <c r="J1977">
        <v>899</v>
      </c>
      <c r="K1977" t="s">
        <v>3925</v>
      </c>
      <c r="L1977" t="s">
        <v>3926</v>
      </c>
      <c r="M1977" t="s">
        <v>4083</v>
      </c>
      <c r="N1977" t="s">
        <v>3783</v>
      </c>
    </row>
    <row r="1978" spans="1:14" x14ac:dyDescent="0.25">
      <c r="A1978">
        <v>1977</v>
      </c>
      <c r="B1978" t="s">
        <v>3784</v>
      </c>
      <c r="C1978" t="s">
        <v>4086</v>
      </c>
      <c r="D1978" t="s">
        <v>449</v>
      </c>
      <c r="E1978" t="s">
        <v>450</v>
      </c>
      <c r="F1978" t="s">
        <v>64</v>
      </c>
      <c r="G1978" t="s">
        <v>84</v>
      </c>
      <c r="H1978">
        <v>70</v>
      </c>
      <c r="I1978">
        <v>226.71</v>
      </c>
      <c r="J1978">
        <v>493</v>
      </c>
      <c r="K1978" t="s">
        <v>3925</v>
      </c>
      <c r="L1978" t="s">
        <v>3926</v>
      </c>
      <c r="M1978" t="s">
        <v>4085</v>
      </c>
      <c r="N1978" t="s">
        <v>3783</v>
      </c>
    </row>
    <row r="1979" spans="1:14" x14ac:dyDescent="0.25">
      <c r="A1979">
        <v>1978</v>
      </c>
      <c r="B1979" t="s">
        <v>3784</v>
      </c>
      <c r="C1979" t="s">
        <v>4088</v>
      </c>
      <c r="D1979" t="s">
        <v>449</v>
      </c>
      <c r="E1979" t="s">
        <v>450</v>
      </c>
      <c r="F1979" t="s">
        <v>64</v>
      </c>
      <c r="G1979" t="s">
        <v>84</v>
      </c>
      <c r="H1979">
        <v>54</v>
      </c>
      <c r="I1979">
        <v>152.94</v>
      </c>
      <c r="J1979">
        <v>299.99</v>
      </c>
      <c r="K1979" t="s">
        <v>3925</v>
      </c>
      <c r="L1979" t="s">
        <v>3926</v>
      </c>
      <c r="M1979" t="s">
        <v>4087</v>
      </c>
      <c r="N1979" t="s">
        <v>3783</v>
      </c>
    </row>
    <row r="1980" spans="1:14" x14ac:dyDescent="0.25">
      <c r="A1980">
        <v>1979</v>
      </c>
      <c r="B1980" t="s">
        <v>3784</v>
      </c>
      <c r="C1980" t="s">
        <v>4090</v>
      </c>
      <c r="D1980" t="s">
        <v>449</v>
      </c>
      <c r="E1980" t="s">
        <v>450</v>
      </c>
      <c r="F1980" t="s">
        <v>64</v>
      </c>
      <c r="G1980" t="s">
        <v>84</v>
      </c>
      <c r="H1980">
        <v>65</v>
      </c>
      <c r="I1980">
        <v>142.75</v>
      </c>
      <c r="J1980">
        <v>279.99</v>
      </c>
      <c r="K1980" t="s">
        <v>3925</v>
      </c>
      <c r="L1980" t="s">
        <v>3926</v>
      </c>
      <c r="M1980" t="s">
        <v>4089</v>
      </c>
      <c r="N1980" t="s">
        <v>3783</v>
      </c>
    </row>
    <row r="1981" spans="1:14" x14ac:dyDescent="0.25">
      <c r="A1981">
        <v>1980</v>
      </c>
      <c r="B1981" t="s">
        <v>3784</v>
      </c>
      <c r="C1981" t="s">
        <v>4092</v>
      </c>
      <c r="D1981" t="s">
        <v>449</v>
      </c>
      <c r="E1981" t="s">
        <v>450</v>
      </c>
      <c r="F1981" t="s">
        <v>64</v>
      </c>
      <c r="G1981" t="s">
        <v>84</v>
      </c>
      <c r="H1981">
        <v>58</v>
      </c>
      <c r="I1981">
        <v>66.27</v>
      </c>
      <c r="J1981">
        <v>129.99</v>
      </c>
      <c r="K1981" t="s">
        <v>3925</v>
      </c>
      <c r="L1981" t="s">
        <v>3926</v>
      </c>
      <c r="M1981" t="s">
        <v>4091</v>
      </c>
      <c r="N1981" t="s">
        <v>3783</v>
      </c>
    </row>
    <row r="1982" spans="1:14" x14ac:dyDescent="0.25">
      <c r="A1982">
        <v>1981</v>
      </c>
      <c r="B1982" t="s">
        <v>3784</v>
      </c>
      <c r="C1982" t="s">
        <v>4094</v>
      </c>
      <c r="D1982" t="s">
        <v>449</v>
      </c>
      <c r="E1982" t="s">
        <v>450</v>
      </c>
      <c r="F1982" t="s">
        <v>49</v>
      </c>
      <c r="G1982" t="s">
        <v>84</v>
      </c>
      <c r="H1982">
        <v>68</v>
      </c>
      <c r="I1982">
        <v>413.42</v>
      </c>
      <c r="J1982">
        <v>899</v>
      </c>
      <c r="K1982" t="s">
        <v>3925</v>
      </c>
      <c r="L1982" t="s">
        <v>3926</v>
      </c>
      <c r="M1982" t="s">
        <v>4093</v>
      </c>
      <c r="N1982" t="s">
        <v>3783</v>
      </c>
    </row>
    <row r="1983" spans="1:14" x14ac:dyDescent="0.25">
      <c r="A1983">
        <v>1982</v>
      </c>
      <c r="B1983" t="s">
        <v>3784</v>
      </c>
      <c r="C1983" t="s">
        <v>4096</v>
      </c>
      <c r="D1983" t="s">
        <v>449</v>
      </c>
      <c r="E1983" t="s">
        <v>450</v>
      </c>
      <c r="F1983" t="s">
        <v>49</v>
      </c>
      <c r="G1983" t="s">
        <v>84</v>
      </c>
      <c r="H1983">
        <v>196</v>
      </c>
      <c r="I1983">
        <v>226.71</v>
      </c>
      <c r="J1983">
        <v>493</v>
      </c>
      <c r="K1983" t="s">
        <v>3925</v>
      </c>
      <c r="L1983" t="s">
        <v>3926</v>
      </c>
      <c r="M1983" t="s">
        <v>4095</v>
      </c>
      <c r="N1983" t="s">
        <v>3783</v>
      </c>
    </row>
    <row r="1984" spans="1:14" x14ac:dyDescent="0.25">
      <c r="A1984">
        <v>1983</v>
      </c>
      <c r="B1984" t="s">
        <v>3784</v>
      </c>
      <c r="C1984" t="s">
        <v>4098</v>
      </c>
      <c r="D1984" t="s">
        <v>748</v>
      </c>
      <c r="E1984" t="s">
        <v>749</v>
      </c>
      <c r="F1984" t="s">
        <v>44</v>
      </c>
      <c r="G1984" t="s">
        <v>84</v>
      </c>
      <c r="H1984">
        <v>27</v>
      </c>
      <c r="I1984">
        <v>220.64</v>
      </c>
      <c r="J1984">
        <v>665.94</v>
      </c>
      <c r="K1984" t="s">
        <v>4099</v>
      </c>
      <c r="L1984" t="s">
        <v>4100</v>
      </c>
      <c r="M1984" t="s">
        <v>4097</v>
      </c>
      <c r="N1984" t="s">
        <v>3783</v>
      </c>
    </row>
    <row r="1985" spans="1:14" x14ac:dyDescent="0.25">
      <c r="A1985">
        <v>1984</v>
      </c>
      <c r="B1985" t="s">
        <v>3784</v>
      </c>
      <c r="C1985" t="s">
        <v>4102</v>
      </c>
      <c r="D1985" t="s">
        <v>748</v>
      </c>
      <c r="E1985" t="s">
        <v>749</v>
      </c>
      <c r="F1985" t="s">
        <v>44</v>
      </c>
      <c r="G1985" t="s">
        <v>84</v>
      </c>
      <c r="H1985">
        <v>37</v>
      </c>
      <c r="I1985">
        <v>91.97</v>
      </c>
      <c r="J1985">
        <v>199.99</v>
      </c>
      <c r="K1985" t="s">
        <v>4099</v>
      </c>
      <c r="L1985" t="s">
        <v>4100</v>
      </c>
      <c r="M1985" t="s">
        <v>4101</v>
      </c>
      <c r="N1985" t="s">
        <v>3783</v>
      </c>
    </row>
    <row r="1986" spans="1:14" x14ac:dyDescent="0.25">
      <c r="A1986">
        <v>1985</v>
      </c>
      <c r="B1986" t="s">
        <v>3784</v>
      </c>
      <c r="C1986" t="s">
        <v>4104</v>
      </c>
      <c r="D1986" t="s">
        <v>748</v>
      </c>
      <c r="E1986" t="s">
        <v>749</v>
      </c>
      <c r="F1986" t="s">
        <v>44</v>
      </c>
      <c r="G1986" t="s">
        <v>84</v>
      </c>
      <c r="H1986">
        <v>27</v>
      </c>
      <c r="I1986">
        <v>82.77</v>
      </c>
      <c r="J1986">
        <v>179.99</v>
      </c>
      <c r="K1986" t="s">
        <v>4099</v>
      </c>
      <c r="L1986" t="s">
        <v>4100</v>
      </c>
      <c r="M1986" t="s">
        <v>4103</v>
      </c>
      <c r="N1986" t="s">
        <v>3783</v>
      </c>
    </row>
    <row r="1987" spans="1:14" x14ac:dyDescent="0.25">
      <c r="A1987">
        <v>1986</v>
      </c>
      <c r="B1987" t="s">
        <v>3784</v>
      </c>
      <c r="C1987" t="s">
        <v>4106</v>
      </c>
      <c r="D1987" t="s">
        <v>748</v>
      </c>
      <c r="E1987" t="s">
        <v>749</v>
      </c>
      <c r="F1987" t="s">
        <v>44</v>
      </c>
      <c r="G1987" t="s">
        <v>84</v>
      </c>
      <c r="H1987">
        <v>27</v>
      </c>
      <c r="I1987">
        <v>71.37</v>
      </c>
      <c r="J1987">
        <v>139.99</v>
      </c>
      <c r="K1987" t="s">
        <v>4099</v>
      </c>
      <c r="L1987" t="s">
        <v>4100</v>
      </c>
      <c r="M1987" t="s">
        <v>4105</v>
      </c>
      <c r="N1987" t="s">
        <v>3783</v>
      </c>
    </row>
    <row r="1988" spans="1:14" x14ac:dyDescent="0.25">
      <c r="A1988">
        <v>1987</v>
      </c>
      <c r="B1988" t="s">
        <v>3784</v>
      </c>
      <c r="C1988" t="s">
        <v>4108</v>
      </c>
      <c r="D1988" t="s">
        <v>748</v>
      </c>
      <c r="E1988" t="s">
        <v>749</v>
      </c>
      <c r="F1988" t="s">
        <v>44</v>
      </c>
      <c r="G1988" t="s">
        <v>84</v>
      </c>
      <c r="H1988">
        <v>26</v>
      </c>
      <c r="I1988">
        <v>50.98</v>
      </c>
      <c r="J1988">
        <v>99.99</v>
      </c>
      <c r="K1988" t="s">
        <v>4099</v>
      </c>
      <c r="L1988" t="s">
        <v>4100</v>
      </c>
      <c r="M1988" t="s">
        <v>4107</v>
      </c>
      <c r="N1988" t="s">
        <v>3783</v>
      </c>
    </row>
    <row r="1989" spans="1:14" x14ac:dyDescent="0.25">
      <c r="A1989">
        <v>1988</v>
      </c>
      <c r="B1989" t="s">
        <v>3784</v>
      </c>
      <c r="C1989" t="s">
        <v>4110</v>
      </c>
      <c r="D1989" t="s">
        <v>748</v>
      </c>
      <c r="E1989" t="s">
        <v>749</v>
      </c>
      <c r="F1989" t="s">
        <v>44</v>
      </c>
      <c r="G1989" t="s">
        <v>84</v>
      </c>
      <c r="H1989">
        <v>25</v>
      </c>
      <c r="I1989">
        <v>48.43</v>
      </c>
      <c r="J1989">
        <v>94.99</v>
      </c>
      <c r="K1989" t="s">
        <v>4099</v>
      </c>
      <c r="L1989" t="s">
        <v>4100</v>
      </c>
      <c r="M1989" t="s">
        <v>4109</v>
      </c>
      <c r="N1989" t="s">
        <v>3783</v>
      </c>
    </row>
    <row r="1990" spans="1:14" x14ac:dyDescent="0.25">
      <c r="A1990">
        <v>1989</v>
      </c>
      <c r="B1990" t="s">
        <v>3784</v>
      </c>
      <c r="C1990" t="s">
        <v>4112</v>
      </c>
      <c r="D1990" t="s">
        <v>748</v>
      </c>
      <c r="E1990" t="s">
        <v>749</v>
      </c>
      <c r="F1990" t="s">
        <v>33</v>
      </c>
      <c r="G1990" t="s">
        <v>84</v>
      </c>
      <c r="H1990">
        <v>41</v>
      </c>
      <c r="I1990">
        <v>220.64</v>
      </c>
      <c r="J1990">
        <v>665.94</v>
      </c>
      <c r="K1990" t="s">
        <v>4099</v>
      </c>
      <c r="L1990" t="s">
        <v>4100</v>
      </c>
      <c r="M1990" t="s">
        <v>4111</v>
      </c>
      <c r="N1990" t="s">
        <v>3783</v>
      </c>
    </row>
    <row r="1991" spans="1:14" x14ac:dyDescent="0.25">
      <c r="A1991">
        <v>1990</v>
      </c>
      <c r="B1991" t="s">
        <v>3784</v>
      </c>
      <c r="C1991" t="s">
        <v>4114</v>
      </c>
      <c r="D1991" t="s">
        <v>748</v>
      </c>
      <c r="E1991" t="s">
        <v>749</v>
      </c>
      <c r="F1991" t="s">
        <v>33</v>
      </c>
      <c r="G1991" t="s">
        <v>84</v>
      </c>
      <c r="H1991">
        <v>26</v>
      </c>
      <c r="I1991">
        <v>91.97</v>
      </c>
      <c r="J1991">
        <v>199.99</v>
      </c>
      <c r="K1991" t="s">
        <v>4099</v>
      </c>
      <c r="L1991" t="s">
        <v>4100</v>
      </c>
      <c r="M1991" t="s">
        <v>4113</v>
      </c>
      <c r="N1991" t="s">
        <v>3783</v>
      </c>
    </row>
    <row r="1992" spans="1:14" x14ac:dyDescent="0.25">
      <c r="A1992">
        <v>1991</v>
      </c>
      <c r="B1992" t="s">
        <v>3784</v>
      </c>
      <c r="C1992" t="s">
        <v>4116</v>
      </c>
      <c r="D1992" t="s">
        <v>748</v>
      </c>
      <c r="E1992" t="s">
        <v>749</v>
      </c>
      <c r="F1992" t="s">
        <v>33</v>
      </c>
      <c r="G1992" t="s">
        <v>84</v>
      </c>
      <c r="H1992">
        <v>27</v>
      </c>
      <c r="I1992">
        <v>82.77</v>
      </c>
      <c r="J1992">
        <v>179.99</v>
      </c>
      <c r="K1992" t="s">
        <v>4099</v>
      </c>
      <c r="L1992" t="s">
        <v>4100</v>
      </c>
      <c r="M1992" t="s">
        <v>4115</v>
      </c>
      <c r="N1992" t="s">
        <v>3783</v>
      </c>
    </row>
    <row r="1993" spans="1:14" x14ac:dyDescent="0.25">
      <c r="A1993">
        <v>1992</v>
      </c>
      <c r="B1993" t="s">
        <v>3784</v>
      </c>
      <c r="C1993" t="s">
        <v>4118</v>
      </c>
      <c r="D1993" t="s">
        <v>748</v>
      </c>
      <c r="E1993" t="s">
        <v>749</v>
      </c>
      <c r="F1993" t="s">
        <v>33</v>
      </c>
      <c r="G1993" t="s">
        <v>84</v>
      </c>
      <c r="H1993">
        <v>40</v>
      </c>
      <c r="I1993">
        <v>71.37</v>
      </c>
      <c r="J1993">
        <v>139.99</v>
      </c>
      <c r="K1993" t="s">
        <v>4099</v>
      </c>
      <c r="L1993" t="s">
        <v>4100</v>
      </c>
      <c r="M1993" t="s">
        <v>4117</v>
      </c>
      <c r="N1993" t="s">
        <v>3783</v>
      </c>
    </row>
    <row r="1994" spans="1:14" x14ac:dyDescent="0.25">
      <c r="A1994">
        <v>1993</v>
      </c>
      <c r="B1994" t="s">
        <v>3784</v>
      </c>
      <c r="C1994" t="s">
        <v>4120</v>
      </c>
      <c r="D1994" t="s">
        <v>748</v>
      </c>
      <c r="E1994" t="s">
        <v>749</v>
      </c>
      <c r="F1994" t="s">
        <v>33</v>
      </c>
      <c r="G1994" t="s">
        <v>84</v>
      </c>
      <c r="H1994">
        <v>37</v>
      </c>
      <c r="I1994">
        <v>50.98</v>
      </c>
      <c r="J1994">
        <v>99.99</v>
      </c>
      <c r="K1994" t="s">
        <v>4099</v>
      </c>
      <c r="L1994" t="s">
        <v>4100</v>
      </c>
      <c r="M1994" t="s">
        <v>4119</v>
      </c>
      <c r="N1994" t="s">
        <v>3783</v>
      </c>
    </row>
    <row r="1995" spans="1:14" x14ac:dyDescent="0.25">
      <c r="A1995">
        <v>1994</v>
      </c>
      <c r="B1995" t="s">
        <v>3784</v>
      </c>
      <c r="C1995" t="s">
        <v>4122</v>
      </c>
      <c r="D1995" t="s">
        <v>748</v>
      </c>
      <c r="E1995" t="s">
        <v>749</v>
      </c>
      <c r="F1995" t="s">
        <v>33</v>
      </c>
      <c r="G1995" t="s">
        <v>84</v>
      </c>
      <c r="H1995">
        <v>37</v>
      </c>
      <c r="I1995">
        <v>48.43</v>
      </c>
      <c r="J1995">
        <v>94.99</v>
      </c>
      <c r="K1995" t="s">
        <v>4099</v>
      </c>
      <c r="L1995" t="s">
        <v>4100</v>
      </c>
      <c r="M1995" t="s">
        <v>4121</v>
      </c>
      <c r="N1995" t="s">
        <v>3783</v>
      </c>
    </row>
    <row r="1996" spans="1:14" x14ac:dyDescent="0.25">
      <c r="A1996">
        <v>1995</v>
      </c>
      <c r="B1996" t="s">
        <v>3784</v>
      </c>
      <c r="C1996" t="s">
        <v>4124</v>
      </c>
      <c r="D1996" t="s">
        <v>748</v>
      </c>
      <c r="E1996" t="s">
        <v>749</v>
      </c>
      <c r="F1996" t="s">
        <v>1430</v>
      </c>
      <c r="G1996" t="s">
        <v>84</v>
      </c>
      <c r="H1996">
        <v>39</v>
      </c>
      <c r="I1996">
        <v>220.64</v>
      </c>
      <c r="J1996">
        <v>665.94</v>
      </c>
      <c r="K1996" t="s">
        <v>4099</v>
      </c>
      <c r="L1996" t="s">
        <v>4100</v>
      </c>
      <c r="M1996" t="s">
        <v>4123</v>
      </c>
      <c r="N1996" t="s">
        <v>3783</v>
      </c>
    </row>
    <row r="1997" spans="1:14" x14ac:dyDescent="0.25">
      <c r="A1997">
        <v>1996</v>
      </c>
      <c r="B1997" t="s">
        <v>3784</v>
      </c>
      <c r="C1997" t="s">
        <v>4126</v>
      </c>
      <c r="D1997" t="s">
        <v>748</v>
      </c>
      <c r="E1997" t="s">
        <v>749</v>
      </c>
      <c r="F1997" t="s">
        <v>1430</v>
      </c>
      <c r="G1997" t="s">
        <v>84</v>
      </c>
      <c r="H1997">
        <v>37</v>
      </c>
      <c r="I1997">
        <v>91.97</v>
      </c>
      <c r="J1997">
        <v>199.99</v>
      </c>
      <c r="K1997" t="s">
        <v>4099</v>
      </c>
      <c r="L1997" t="s">
        <v>4100</v>
      </c>
      <c r="M1997" t="s">
        <v>4125</v>
      </c>
      <c r="N1997" t="s">
        <v>3783</v>
      </c>
    </row>
    <row r="1998" spans="1:14" x14ac:dyDescent="0.25">
      <c r="A1998">
        <v>1997</v>
      </c>
      <c r="B1998" t="s">
        <v>3784</v>
      </c>
      <c r="C1998" t="s">
        <v>4128</v>
      </c>
      <c r="D1998" t="s">
        <v>748</v>
      </c>
      <c r="E1998" t="s">
        <v>749</v>
      </c>
      <c r="F1998" t="s">
        <v>1430</v>
      </c>
      <c r="G1998" t="s">
        <v>84</v>
      </c>
      <c r="H1998">
        <v>55</v>
      </c>
      <c r="I1998">
        <v>82.77</v>
      </c>
      <c r="J1998">
        <v>179.99</v>
      </c>
      <c r="K1998" t="s">
        <v>4099</v>
      </c>
      <c r="L1998" t="s">
        <v>4100</v>
      </c>
      <c r="M1998" t="s">
        <v>4127</v>
      </c>
      <c r="N1998" t="s">
        <v>3783</v>
      </c>
    </row>
    <row r="1999" spans="1:14" x14ac:dyDescent="0.25">
      <c r="A1999">
        <v>1998</v>
      </c>
      <c r="B1999" t="s">
        <v>3784</v>
      </c>
      <c r="C1999" t="s">
        <v>4130</v>
      </c>
      <c r="D1999" t="s">
        <v>748</v>
      </c>
      <c r="E1999" t="s">
        <v>749</v>
      </c>
      <c r="F1999" t="s">
        <v>1430</v>
      </c>
      <c r="G1999" t="s">
        <v>84</v>
      </c>
      <c r="H1999">
        <v>27</v>
      </c>
      <c r="I1999">
        <v>71.37</v>
      </c>
      <c r="J1999">
        <v>139.99</v>
      </c>
      <c r="K1999" t="s">
        <v>4099</v>
      </c>
      <c r="L1999" t="s">
        <v>4100</v>
      </c>
      <c r="M1999" t="s">
        <v>4129</v>
      </c>
      <c r="N1999" t="s">
        <v>3783</v>
      </c>
    </row>
    <row r="2000" spans="1:14" x14ac:dyDescent="0.25">
      <c r="A2000">
        <v>1999</v>
      </c>
      <c r="B2000" t="s">
        <v>3784</v>
      </c>
      <c r="C2000" t="s">
        <v>4132</v>
      </c>
      <c r="D2000" t="s">
        <v>748</v>
      </c>
      <c r="E2000" t="s">
        <v>749</v>
      </c>
      <c r="F2000" t="s">
        <v>1430</v>
      </c>
      <c r="G2000" t="s">
        <v>84</v>
      </c>
      <c r="H2000">
        <v>37</v>
      </c>
      <c r="I2000">
        <v>50.98</v>
      </c>
      <c r="J2000">
        <v>99.99</v>
      </c>
      <c r="K2000" t="s">
        <v>4099</v>
      </c>
      <c r="L2000" t="s">
        <v>4100</v>
      </c>
      <c r="M2000" t="s">
        <v>4131</v>
      </c>
      <c r="N2000" t="s">
        <v>3783</v>
      </c>
    </row>
    <row r="2001" spans="1:14" x14ac:dyDescent="0.25">
      <c r="A2001">
        <v>2000</v>
      </c>
      <c r="B2001" t="s">
        <v>3784</v>
      </c>
      <c r="C2001" t="s">
        <v>4134</v>
      </c>
      <c r="D2001" t="s">
        <v>748</v>
      </c>
      <c r="E2001" t="s">
        <v>749</v>
      </c>
      <c r="F2001" t="s">
        <v>1430</v>
      </c>
      <c r="G2001" t="s">
        <v>84</v>
      </c>
      <c r="H2001">
        <v>44</v>
      </c>
      <c r="I2001">
        <v>48.43</v>
      </c>
      <c r="J2001">
        <v>94.99</v>
      </c>
      <c r="K2001" t="s">
        <v>4099</v>
      </c>
      <c r="L2001" t="s">
        <v>4100</v>
      </c>
      <c r="M2001" t="s">
        <v>4133</v>
      </c>
      <c r="N2001" t="s">
        <v>3783</v>
      </c>
    </row>
    <row r="2002" spans="1:14" x14ac:dyDescent="0.25">
      <c r="A2002">
        <v>2001</v>
      </c>
      <c r="B2002" t="s">
        <v>3784</v>
      </c>
      <c r="C2002" t="s">
        <v>4136</v>
      </c>
      <c r="D2002" t="s">
        <v>748</v>
      </c>
      <c r="E2002" t="s">
        <v>749</v>
      </c>
      <c r="F2002" t="s">
        <v>49</v>
      </c>
      <c r="G2002" t="s">
        <v>84</v>
      </c>
      <c r="H2002">
        <v>27</v>
      </c>
      <c r="I2002">
        <v>220.64</v>
      </c>
      <c r="J2002">
        <v>665.94</v>
      </c>
      <c r="K2002" t="s">
        <v>4099</v>
      </c>
      <c r="L2002" t="s">
        <v>4100</v>
      </c>
      <c r="M2002" t="s">
        <v>4135</v>
      </c>
      <c r="N2002" t="s">
        <v>3783</v>
      </c>
    </row>
    <row r="2003" spans="1:14" x14ac:dyDescent="0.25">
      <c r="A2003">
        <v>2002</v>
      </c>
      <c r="B2003" t="s">
        <v>3784</v>
      </c>
      <c r="C2003" t="s">
        <v>4138</v>
      </c>
      <c r="D2003" t="s">
        <v>748</v>
      </c>
      <c r="E2003" t="s">
        <v>749</v>
      </c>
      <c r="F2003" t="s">
        <v>49</v>
      </c>
      <c r="G2003" t="s">
        <v>84</v>
      </c>
      <c r="H2003">
        <v>26</v>
      </c>
      <c r="I2003">
        <v>91.97</v>
      </c>
      <c r="J2003">
        <v>199.99</v>
      </c>
      <c r="K2003" t="s">
        <v>4099</v>
      </c>
      <c r="L2003" t="s">
        <v>4100</v>
      </c>
      <c r="M2003" t="s">
        <v>4137</v>
      </c>
      <c r="N2003" t="s">
        <v>3783</v>
      </c>
    </row>
    <row r="2004" spans="1:14" x14ac:dyDescent="0.25">
      <c r="A2004">
        <v>2003</v>
      </c>
      <c r="B2004" t="s">
        <v>3784</v>
      </c>
      <c r="C2004" t="s">
        <v>4140</v>
      </c>
      <c r="D2004" t="s">
        <v>748</v>
      </c>
      <c r="E2004" t="s">
        <v>749</v>
      </c>
      <c r="F2004" t="s">
        <v>49</v>
      </c>
      <c r="G2004" t="s">
        <v>84</v>
      </c>
      <c r="H2004">
        <v>25</v>
      </c>
      <c r="I2004">
        <v>82.77</v>
      </c>
      <c r="J2004">
        <v>179.99</v>
      </c>
      <c r="K2004" t="s">
        <v>4099</v>
      </c>
      <c r="L2004" t="s">
        <v>4100</v>
      </c>
      <c r="M2004" t="s">
        <v>4139</v>
      </c>
      <c r="N2004" t="s">
        <v>3783</v>
      </c>
    </row>
    <row r="2005" spans="1:14" x14ac:dyDescent="0.25">
      <c r="A2005">
        <v>2004</v>
      </c>
      <c r="B2005" t="s">
        <v>3784</v>
      </c>
      <c r="C2005" t="s">
        <v>4142</v>
      </c>
      <c r="D2005" t="s">
        <v>748</v>
      </c>
      <c r="E2005" t="s">
        <v>749</v>
      </c>
      <c r="F2005" t="s">
        <v>49</v>
      </c>
      <c r="G2005" t="s">
        <v>84</v>
      </c>
      <c r="H2005">
        <v>53</v>
      </c>
      <c r="I2005">
        <v>71.37</v>
      </c>
      <c r="J2005">
        <v>139.99</v>
      </c>
      <c r="K2005" t="s">
        <v>4099</v>
      </c>
      <c r="L2005" t="s">
        <v>4100</v>
      </c>
      <c r="M2005" t="s">
        <v>4141</v>
      </c>
      <c r="N2005" t="s">
        <v>3783</v>
      </c>
    </row>
    <row r="2006" spans="1:14" x14ac:dyDescent="0.25">
      <c r="A2006">
        <v>2005</v>
      </c>
      <c r="B2006" t="s">
        <v>3784</v>
      </c>
      <c r="C2006" t="s">
        <v>4144</v>
      </c>
      <c r="D2006" t="s">
        <v>748</v>
      </c>
      <c r="E2006" t="s">
        <v>749</v>
      </c>
      <c r="F2006" t="s">
        <v>49</v>
      </c>
      <c r="G2006" t="s">
        <v>84</v>
      </c>
      <c r="H2006">
        <v>26</v>
      </c>
      <c r="I2006">
        <v>50.98</v>
      </c>
      <c r="J2006">
        <v>99.99</v>
      </c>
      <c r="K2006" t="s">
        <v>4099</v>
      </c>
      <c r="L2006" t="s">
        <v>4100</v>
      </c>
      <c r="M2006" t="s">
        <v>4143</v>
      </c>
      <c r="N2006" t="s">
        <v>3783</v>
      </c>
    </row>
    <row r="2007" spans="1:14" x14ac:dyDescent="0.25">
      <c r="A2007">
        <v>2006</v>
      </c>
      <c r="B2007" t="s">
        <v>3784</v>
      </c>
      <c r="C2007" t="s">
        <v>4146</v>
      </c>
      <c r="D2007" t="s">
        <v>748</v>
      </c>
      <c r="E2007" t="s">
        <v>749</v>
      </c>
      <c r="F2007" t="s">
        <v>49</v>
      </c>
      <c r="G2007" t="s">
        <v>84</v>
      </c>
      <c r="H2007">
        <v>26</v>
      </c>
      <c r="I2007">
        <v>48.43</v>
      </c>
      <c r="J2007">
        <v>94.99</v>
      </c>
      <c r="K2007" t="s">
        <v>4099</v>
      </c>
      <c r="L2007" t="s">
        <v>4100</v>
      </c>
      <c r="M2007" t="s">
        <v>4145</v>
      </c>
      <c r="N2007" t="s">
        <v>3783</v>
      </c>
    </row>
    <row r="2008" spans="1:14" x14ac:dyDescent="0.25">
      <c r="A2008">
        <v>2007</v>
      </c>
      <c r="B2008" t="s">
        <v>3784</v>
      </c>
      <c r="C2008" t="s">
        <v>4148</v>
      </c>
      <c r="D2008" t="s">
        <v>748</v>
      </c>
      <c r="E2008" t="s">
        <v>749</v>
      </c>
      <c r="F2008" t="s">
        <v>52</v>
      </c>
      <c r="G2008" t="s">
        <v>84</v>
      </c>
      <c r="H2008">
        <v>40</v>
      </c>
      <c r="I2008">
        <v>220.64</v>
      </c>
      <c r="J2008">
        <v>665.94</v>
      </c>
      <c r="K2008" t="s">
        <v>4099</v>
      </c>
      <c r="L2008" t="s">
        <v>4100</v>
      </c>
      <c r="M2008" t="s">
        <v>4147</v>
      </c>
      <c r="N2008" t="s">
        <v>3783</v>
      </c>
    </row>
    <row r="2009" spans="1:14" x14ac:dyDescent="0.25">
      <c r="A2009">
        <v>2008</v>
      </c>
      <c r="B2009" t="s">
        <v>3784</v>
      </c>
      <c r="C2009" t="s">
        <v>4150</v>
      </c>
      <c r="D2009" t="s">
        <v>748</v>
      </c>
      <c r="E2009" t="s">
        <v>749</v>
      </c>
      <c r="F2009" t="s">
        <v>52</v>
      </c>
      <c r="G2009" t="s">
        <v>84</v>
      </c>
      <c r="H2009">
        <v>37</v>
      </c>
      <c r="I2009">
        <v>91.97</v>
      </c>
      <c r="J2009">
        <v>199.99</v>
      </c>
      <c r="K2009" t="s">
        <v>4099</v>
      </c>
      <c r="L2009" t="s">
        <v>4100</v>
      </c>
      <c r="M2009" t="s">
        <v>4149</v>
      </c>
      <c r="N2009" t="s">
        <v>3783</v>
      </c>
    </row>
    <row r="2010" spans="1:14" x14ac:dyDescent="0.25">
      <c r="A2010">
        <v>2009</v>
      </c>
      <c r="B2010" t="s">
        <v>3784</v>
      </c>
      <c r="C2010" t="s">
        <v>4152</v>
      </c>
      <c r="D2010" t="s">
        <v>748</v>
      </c>
      <c r="E2010" t="s">
        <v>749</v>
      </c>
      <c r="F2010" t="s">
        <v>52</v>
      </c>
      <c r="G2010" t="s">
        <v>84</v>
      </c>
      <c r="H2010">
        <v>37</v>
      </c>
      <c r="I2010">
        <v>82.77</v>
      </c>
      <c r="J2010">
        <v>179.99</v>
      </c>
      <c r="K2010" t="s">
        <v>4099</v>
      </c>
      <c r="L2010" t="s">
        <v>4100</v>
      </c>
      <c r="M2010" t="s">
        <v>4151</v>
      </c>
      <c r="N2010" t="s">
        <v>3783</v>
      </c>
    </row>
    <row r="2011" spans="1:14" x14ac:dyDescent="0.25">
      <c r="A2011">
        <v>2010</v>
      </c>
      <c r="B2011" t="s">
        <v>3784</v>
      </c>
      <c r="C2011" t="s">
        <v>4154</v>
      </c>
      <c r="D2011" t="s">
        <v>748</v>
      </c>
      <c r="E2011" t="s">
        <v>749</v>
      </c>
      <c r="F2011" t="s">
        <v>52</v>
      </c>
      <c r="G2011" t="s">
        <v>84</v>
      </c>
      <c r="H2011">
        <v>39</v>
      </c>
      <c r="I2011">
        <v>71.37</v>
      </c>
      <c r="J2011">
        <v>139.99</v>
      </c>
      <c r="K2011" t="s">
        <v>4099</v>
      </c>
      <c r="L2011" t="s">
        <v>4100</v>
      </c>
      <c r="M2011" t="s">
        <v>4153</v>
      </c>
      <c r="N2011" t="s">
        <v>3783</v>
      </c>
    </row>
    <row r="2012" spans="1:14" x14ac:dyDescent="0.25">
      <c r="A2012">
        <v>2011</v>
      </c>
      <c r="B2012" t="s">
        <v>3784</v>
      </c>
      <c r="C2012" t="s">
        <v>4156</v>
      </c>
      <c r="D2012" t="s">
        <v>748</v>
      </c>
      <c r="E2012" t="s">
        <v>749</v>
      </c>
      <c r="F2012" t="s">
        <v>52</v>
      </c>
      <c r="G2012" t="s">
        <v>84</v>
      </c>
      <c r="H2012">
        <v>37</v>
      </c>
      <c r="I2012">
        <v>50.98</v>
      </c>
      <c r="J2012">
        <v>99.99</v>
      </c>
      <c r="K2012" t="s">
        <v>4099</v>
      </c>
      <c r="L2012" t="s">
        <v>4100</v>
      </c>
      <c r="M2012" t="s">
        <v>4155</v>
      </c>
      <c r="N2012" t="s">
        <v>3783</v>
      </c>
    </row>
    <row r="2013" spans="1:14" x14ac:dyDescent="0.25">
      <c r="A2013">
        <v>2012</v>
      </c>
      <c r="B2013" t="s">
        <v>3784</v>
      </c>
      <c r="C2013" t="s">
        <v>4158</v>
      </c>
      <c r="D2013" t="s">
        <v>748</v>
      </c>
      <c r="E2013" t="s">
        <v>749</v>
      </c>
      <c r="F2013" t="s">
        <v>52</v>
      </c>
      <c r="G2013" t="s">
        <v>84</v>
      </c>
      <c r="H2013">
        <v>55</v>
      </c>
      <c r="I2013">
        <v>48.43</v>
      </c>
      <c r="J2013">
        <v>94.99</v>
      </c>
      <c r="K2013" t="s">
        <v>4099</v>
      </c>
      <c r="L2013" t="s">
        <v>4100</v>
      </c>
      <c r="M2013" t="s">
        <v>4157</v>
      </c>
      <c r="N2013" t="s">
        <v>3783</v>
      </c>
    </row>
    <row r="2014" spans="1:14" x14ac:dyDescent="0.25">
      <c r="A2014">
        <v>2013</v>
      </c>
      <c r="B2014" t="s">
        <v>3784</v>
      </c>
      <c r="C2014" t="s">
        <v>4160</v>
      </c>
      <c r="D2014" t="s">
        <v>748</v>
      </c>
      <c r="E2014" t="s">
        <v>749</v>
      </c>
      <c r="F2014" t="s">
        <v>41</v>
      </c>
      <c r="G2014" t="s">
        <v>84</v>
      </c>
      <c r="H2014">
        <v>41</v>
      </c>
      <c r="I2014">
        <v>220.64</v>
      </c>
      <c r="J2014">
        <v>665.94</v>
      </c>
      <c r="K2014" t="s">
        <v>4099</v>
      </c>
      <c r="L2014" t="s">
        <v>4100</v>
      </c>
      <c r="M2014" t="s">
        <v>4159</v>
      </c>
      <c r="N2014" t="s">
        <v>3783</v>
      </c>
    </row>
    <row r="2015" spans="1:14" x14ac:dyDescent="0.25">
      <c r="A2015">
        <v>2014</v>
      </c>
      <c r="B2015" t="s">
        <v>3784</v>
      </c>
      <c r="C2015" t="s">
        <v>4162</v>
      </c>
      <c r="D2015" t="s">
        <v>748</v>
      </c>
      <c r="E2015" t="s">
        <v>749</v>
      </c>
      <c r="F2015" t="s">
        <v>41</v>
      </c>
      <c r="G2015" t="s">
        <v>84</v>
      </c>
      <c r="H2015">
        <v>26</v>
      </c>
      <c r="I2015">
        <v>91.97</v>
      </c>
      <c r="J2015">
        <v>199.99</v>
      </c>
      <c r="K2015" t="s">
        <v>4099</v>
      </c>
      <c r="L2015" t="s">
        <v>4100</v>
      </c>
      <c r="M2015" t="s">
        <v>4161</v>
      </c>
      <c r="N2015" t="s">
        <v>3783</v>
      </c>
    </row>
    <row r="2016" spans="1:14" x14ac:dyDescent="0.25">
      <c r="A2016">
        <v>2015</v>
      </c>
      <c r="B2016" t="s">
        <v>3784</v>
      </c>
      <c r="C2016" t="s">
        <v>4164</v>
      </c>
      <c r="D2016" t="s">
        <v>748</v>
      </c>
      <c r="E2016" t="s">
        <v>749</v>
      </c>
      <c r="F2016" t="s">
        <v>41</v>
      </c>
      <c r="G2016" t="s">
        <v>84</v>
      </c>
      <c r="H2016">
        <v>26</v>
      </c>
      <c r="I2016">
        <v>82.77</v>
      </c>
      <c r="J2016">
        <v>179.99</v>
      </c>
      <c r="K2016" t="s">
        <v>4099</v>
      </c>
      <c r="L2016" t="s">
        <v>4100</v>
      </c>
      <c r="M2016" t="s">
        <v>4163</v>
      </c>
      <c r="N2016" t="s">
        <v>3783</v>
      </c>
    </row>
    <row r="2017" spans="1:14" x14ac:dyDescent="0.25">
      <c r="A2017">
        <v>2016</v>
      </c>
      <c r="B2017" t="s">
        <v>3784</v>
      </c>
      <c r="C2017" t="s">
        <v>4166</v>
      </c>
      <c r="D2017" t="s">
        <v>748</v>
      </c>
      <c r="E2017" t="s">
        <v>749</v>
      </c>
      <c r="F2017" t="s">
        <v>41</v>
      </c>
      <c r="G2017" t="s">
        <v>84</v>
      </c>
      <c r="H2017">
        <v>59</v>
      </c>
      <c r="I2017">
        <v>71.37</v>
      </c>
      <c r="J2017">
        <v>139.99</v>
      </c>
      <c r="K2017" t="s">
        <v>4099</v>
      </c>
      <c r="L2017" t="s">
        <v>4100</v>
      </c>
      <c r="M2017" t="s">
        <v>4165</v>
      </c>
      <c r="N2017" t="s">
        <v>3783</v>
      </c>
    </row>
    <row r="2018" spans="1:14" x14ac:dyDescent="0.25">
      <c r="A2018">
        <v>2017</v>
      </c>
      <c r="B2018" t="s">
        <v>3784</v>
      </c>
      <c r="C2018" t="s">
        <v>4168</v>
      </c>
      <c r="D2018" t="s">
        <v>748</v>
      </c>
      <c r="E2018" t="s">
        <v>749</v>
      </c>
      <c r="F2018" t="s">
        <v>41</v>
      </c>
      <c r="G2018" t="s">
        <v>84</v>
      </c>
      <c r="H2018">
        <v>37</v>
      </c>
      <c r="I2018">
        <v>50.98</v>
      </c>
      <c r="J2018">
        <v>99.99</v>
      </c>
      <c r="K2018" t="s">
        <v>4099</v>
      </c>
      <c r="L2018" t="s">
        <v>4100</v>
      </c>
      <c r="M2018" t="s">
        <v>4167</v>
      </c>
      <c r="N2018" t="s">
        <v>3783</v>
      </c>
    </row>
    <row r="2019" spans="1:14" x14ac:dyDescent="0.25">
      <c r="A2019">
        <v>2018</v>
      </c>
      <c r="B2019" t="s">
        <v>3784</v>
      </c>
      <c r="C2019" t="s">
        <v>4170</v>
      </c>
      <c r="D2019" t="s">
        <v>748</v>
      </c>
      <c r="E2019" t="s">
        <v>749</v>
      </c>
      <c r="F2019" t="s">
        <v>41</v>
      </c>
      <c r="G2019" t="s">
        <v>84</v>
      </c>
      <c r="H2019">
        <v>37</v>
      </c>
      <c r="I2019">
        <v>48.43</v>
      </c>
      <c r="J2019">
        <v>94.99</v>
      </c>
      <c r="K2019" t="s">
        <v>4099</v>
      </c>
      <c r="L2019" t="s">
        <v>4100</v>
      </c>
      <c r="M2019" t="s">
        <v>4169</v>
      </c>
      <c r="N2019" t="s">
        <v>3783</v>
      </c>
    </row>
    <row r="2020" spans="1:14" x14ac:dyDescent="0.25">
      <c r="A2020">
        <v>2019</v>
      </c>
      <c r="B2020" t="s">
        <v>3784</v>
      </c>
      <c r="C2020" t="s">
        <v>4172</v>
      </c>
      <c r="D2020" t="s">
        <v>449</v>
      </c>
      <c r="E2020" t="s">
        <v>450</v>
      </c>
      <c r="F2020" t="s">
        <v>44</v>
      </c>
      <c r="G2020" t="s">
        <v>84</v>
      </c>
      <c r="H2020">
        <v>39</v>
      </c>
      <c r="I2020">
        <v>220.64</v>
      </c>
      <c r="J2020">
        <v>665.94</v>
      </c>
      <c r="K2020" t="s">
        <v>4099</v>
      </c>
      <c r="L2020" t="s">
        <v>4100</v>
      </c>
      <c r="M2020" t="s">
        <v>4171</v>
      </c>
      <c r="N2020" t="s">
        <v>3783</v>
      </c>
    </row>
    <row r="2021" spans="1:14" x14ac:dyDescent="0.25">
      <c r="A2021">
        <v>2020</v>
      </c>
      <c r="B2021" t="s">
        <v>3784</v>
      </c>
      <c r="C2021" t="s">
        <v>4174</v>
      </c>
      <c r="D2021" t="s">
        <v>449</v>
      </c>
      <c r="E2021" t="s">
        <v>450</v>
      </c>
      <c r="F2021" t="s">
        <v>44</v>
      </c>
      <c r="G2021" t="s">
        <v>84</v>
      </c>
      <c r="H2021">
        <v>37</v>
      </c>
      <c r="I2021">
        <v>91.97</v>
      </c>
      <c r="J2021">
        <v>199.99</v>
      </c>
      <c r="K2021" t="s">
        <v>4099</v>
      </c>
      <c r="L2021" t="s">
        <v>4100</v>
      </c>
      <c r="M2021" t="s">
        <v>4173</v>
      </c>
      <c r="N2021" t="s">
        <v>3783</v>
      </c>
    </row>
    <row r="2022" spans="1:14" x14ac:dyDescent="0.25">
      <c r="A2022">
        <v>2021</v>
      </c>
      <c r="B2022" t="s">
        <v>3784</v>
      </c>
      <c r="C2022" t="s">
        <v>4176</v>
      </c>
      <c r="D2022" t="s">
        <v>449</v>
      </c>
      <c r="E2022" t="s">
        <v>450</v>
      </c>
      <c r="F2022" t="s">
        <v>44</v>
      </c>
      <c r="G2022" t="s">
        <v>84</v>
      </c>
      <c r="H2022">
        <v>55</v>
      </c>
      <c r="I2022">
        <v>82.77</v>
      </c>
      <c r="J2022">
        <v>179.99</v>
      </c>
      <c r="K2022" t="s">
        <v>4099</v>
      </c>
      <c r="L2022" t="s">
        <v>4100</v>
      </c>
      <c r="M2022" t="s">
        <v>4175</v>
      </c>
      <c r="N2022" t="s">
        <v>3783</v>
      </c>
    </row>
    <row r="2023" spans="1:14" x14ac:dyDescent="0.25">
      <c r="A2023">
        <v>2022</v>
      </c>
      <c r="B2023" t="s">
        <v>3784</v>
      </c>
      <c r="C2023" t="s">
        <v>4178</v>
      </c>
      <c r="D2023" t="s">
        <v>449</v>
      </c>
      <c r="E2023" t="s">
        <v>450</v>
      </c>
      <c r="F2023" t="s">
        <v>44</v>
      </c>
      <c r="G2023" t="s">
        <v>84</v>
      </c>
      <c r="H2023">
        <v>41</v>
      </c>
      <c r="I2023">
        <v>71.37</v>
      </c>
      <c r="J2023">
        <v>139.99</v>
      </c>
      <c r="K2023" t="s">
        <v>4099</v>
      </c>
      <c r="L2023" t="s">
        <v>4100</v>
      </c>
      <c r="M2023" t="s">
        <v>4177</v>
      </c>
      <c r="N2023" t="s">
        <v>3783</v>
      </c>
    </row>
    <row r="2024" spans="1:14" x14ac:dyDescent="0.25">
      <c r="A2024">
        <v>2023</v>
      </c>
      <c r="B2024" t="s">
        <v>3784</v>
      </c>
      <c r="C2024" t="s">
        <v>4180</v>
      </c>
      <c r="D2024" t="s">
        <v>449</v>
      </c>
      <c r="E2024" t="s">
        <v>450</v>
      </c>
      <c r="F2024" t="s">
        <v>44</v>
      </c>
      <c r="G2024" t="s">
        <v>84</v>
      </c>
      <c r="H2024">
        <v>26</v>
      </c>
      <c r="I2024">
        <v>50.98</v>
      </c>
      <c r="J2024">
        <v>99.99</v>
      </c>
      <c r="K2024" t="s">
        <v>4099</v>
      </c>
      <c r="L2024" t="s">
        <v>4100</v>
      </c>
      <c r="M2024" t="s">
        <v>4179</v>
      </c>
      <c r="N2024" t="s">
        <v>3783</v>
      </c>
    </row>
    <row r="2025" spans="1:14" x14ac:dyDescent="0.25">
      <c r="A2025">
        <v>2024</v>
      </c>
      <c r="B2025" t="s">
        <v>3784</v>
      </c>
      <c r="C2025" t="s">
        <v>4182</v>
      </c>
      <c r="D2025" t="s">
        <v>449</v>
      </c>
      <c r="E2025" t="s">
        <v>450</v>
      </c>
      <c r="F2025" t="s">
        <v>44</v>
      </c>
      <c r="G2025" t="s">
        <v>84</v>
      </c>
      <c r="H2025">
        <v>26</v>
      </c>
      <c r="I2025">
        <v>48.43</v>
      </c>
      <c r="J2025">
        <v>94.99</v>
      </c>
      <c r="K2025" t="s">
        <v>4099</v>
      </c>
      <c r="L2025" t="s">
        <v>4100</v>
      </c>
      <c r="M2025" t="s">
        <v>4181</v>
      </c>
      <c r="N2025" t="s">
        <v>3783</v>
      </c>
    </row>
    <row r="2026" spans="1:14" x14ac:dyDescent="0.25">
      <c r="A2026">
        <v>2025</v>
      </c>
      <c r="B2026" t="s">
        <v>3784</v>
      </c>
      <c r="C2026" t="s">
        <v>4184</v>
      </c>
      <c r="D2026" t="s">
        <v>449</v>
      </c>
      <c r="E2026" t="s">
        <v>450</v>
      </c>
      <c r="F2026" t="s">
        <v>33</v>
      </c>
      <c r="G2026" t="s">
        <v>84</v>
      </c>
      <c r="H2026">
        <v>40</v>
      </c>
      <c r="I2026">
        <v>220.64</v>
      </c>
      <c r="J2026">
        <v>665.94</v>
      </c>
      <c r="K2026" t="s">
        <v>4099</v>
      </c>
      <c r="L2026" t="s">
        <v>4100</v>
      </c>
      <c r="M2026" t="s">
        <v>4183</v>
      </c>
      <c r="N2026" t="s">
        <v>3783</v>
      </c>
    </row>
    <row r="2027" spans="1:14" x14ac:dyDescent="0.25">
      <c r="A2027">
        <v>2026</v>
      </c>
      <c r="B2027" t="s">
        <v>3784</v>
      </c>
      <c r="C2027" t="s">
        <v>4186</v>
      </c>
      <c r="D2027" t="s">
        <v>449</v>
      </c>
      <c r="E2027" t="s">
        <v>450</v>
      </c>
      <c r="F2027" t="s">
        <v>33</v>
      </c>
      <c r="G2027" t="s">
        <v>84</v>
      </c>
      <c r="H2027">
        <v>37</v>
      </c>
      <c r="I2027">
        <v>91.97</v>
      </c>
      <c r="J2027">
        <v>199.99</v>
      </c>
      <c r="K2027" t="s">
        <v>4099</v>
      </c>
      <c r="L2027" t="s">
        <v>4100</v>
      </c>
      <c r="M2027" t="s">
        <v>4185</v>
      </c>
      <c r="N2027" t="s">
        <v>3783</v>
      </c>
    </row>
    <row r="2028" spans="1:14" x14ac:dyDescent="0.25">
      <c r="A2028">
        <v>2027</v>
      </c>
      <c r="B2028" t="s">
        <v>3784</v>
      </c>
      <c r="C2028" t="s">
        <v>4188</v>
      </c>
      <c r="D2028" t="s">
        <v>449</v>
      </c>
      <c r="E2028" t="s">
        <v>450</v>
      </c>
      <c r="F2028" t="s">
        <v>33</v>
      </c>
      <c r="G2028" t="s">
        <v>84</v>
      </c>
      <c r="H2028">
        <v>37</v>
      </c>
      <c r="I2028">
        <v>82.77</v>
      </c>
      <c r="J2028">
        <v>179.99</v>
      </c>
      <c r="K2028" t="s">
        <v>4099</v>
      </c>
      <c r="L2028" t="s">
        <v>4100</v>
      </c>
      <c r="M2028" t="s">
        <v>4187</v>
      </c>
      <c r="N2028" t="s">
        <v>3783</v>
      </c>
    </row>
    <row r="2029" spans="1:14" x14ac:dyDescent="0.25">
      <c r="A2029">
        <v>2028</v>
      </c>
      <c r="B2029" t="s">
        <v>3784</v>
      </c>
      <c r="C2029" t="s">
        <v>4190</v>
      </c>
      <c r="D2029" t="s">
        <v>449</v>
      </c>
      <c r="E2029" t="s">
        <v>450</v>
      </c>
      <c r="F2029" t="s">
        <v>33</v>
      </c>
      <c r="G2029" t="s">
        <v>84</v>
      </c>
      <c r="H2029">
        <v>27</v>
      </c>
      <c r="I2029">
        <v>71.37</v>
      </c>
      <c r="J2029">
        <v>139.99</v>
      </c>
      <c r="K2029" t="s">
        <v>4099</v>
      </c>
      <c r="L2029" t="s">
        <v>4100</v>
      </c>
      <c r="M2029" t="s">
        <v>4189</v>
      </c>
      <c r="N2029" t="s">
        <v>3783</v>
      </c>
    </row>
    <row r="2030" spans="1:14" x14ac:dyDescent="0.25">
      <c r="A2030">
        <v>2029</v>
      </c>
      <c r="B2030" t="s">
        <v>3784</v>
      </c>
      <c r="C2030" t="s">
        <v>4192</v>
      </c>
      <c r="D2030" t="s">
        <v>449</v>
      </c>
      <c r="E2030" t="s">
        <v>450</v>
      </c>
      <c r="F2030" t="s">
        <v>33</v>
      </c>
      <c r="G2030" t="s">
        <v>84</v>
      </c>
      <c r="H2030">
        <v>37</v>
      </c>
      <c r="I2030">
        <v>50.98</v>
      </c>
      <c r="J2030">
        <v>99.99</v>
      </c>
      <c r="K2030" t="s">
        <v>4099</v>
      </c>
      <c r="L2030" t="s">
        <v>4100</v>
      </c>
      <c r="M2030" t="s">
        <v>4191</v>
      </c>
      <c r="N2030" t="s">
        <v>3783</v>
      </c>
    </row>
    <row r="2031" spans="1:14" x14ac:dyDescent="0.25">
      <c r="A2031">
        <v>2030</v>
      </c>
      <c r="B2031" t="s">
        <v>3784</v>
      </c>
      <c r="C2031" t="s">
        <v>4194</v>
      </c>
      <c r="D2031" t="s">
        <v>449</v>
      </c>
      <c r="E2031" t="s">
        <v>450</v>
      </c>
      <c r="F2031" t="s">
        <v>33</v>
      </c>
      <c r="G2031" t="s">
        <v>84</v>
      </c>
      <c r="H2031">
        <v>55</v>
      </c>
      <c r="I2031">
        <v>48.43</v>
      </c>
      <c r="J2031">
        <v>94.99</v>
      </c>
      <c r="K2031" t="s">
        <v>4099</v>
      </c>
      <c r="L2031" t="s">
        <v>4100</v>
      </c>
      <c r="M2031" t="s">
        <v>4193</v>
      </c>
      <c r="N2031" t="s">
        <v>3783</v>
      </c>
    </row>
    <row r="2032" spans="1:14" x14ac:dyDescent="0.25">
      <c r="A2032">
        <v>2031</v>
      </c>
      <c r="B2032" t="s">
        <v>3784</v>
      </c>
      <c r="C2032" t="s">
        <v>4196</v>
      </c>
      <c r="D2032" t="s">
        <v>449</v>
      </c>
      <c r="E2032" t="s">
        <v>450</v>
      </c>
      <c r="F2032" t="s">
        <v>1430</v>
      </c>
      <c r="G2032" t="s">
        <v>84</v>
      </c>
      <c r="H2032">
        <v>41</v>
      </c>
      <c r="I2032">
        <v>220.64</v>
      </c>
      <c r="J2032">
        <v>665.94</v>
      </c>
      <c r="K2032" t="s">
        <v>4099</v>
      </c>
      <c r="L2032" t="s">
        <v>4100</v>
      </c>
      <c r="M2032" t="s">
        <v>4195</v>
      </c>
      <c r="N2032" t="s">
        <v>3783</v>
      </c>
    </row>
    <row r="2033" spans="1:14" x14ac:dyDescent="0.25">
      <c r="A2033">
        <v>2032</v>
      </c>
      <c r="B2033" t="s">
        <v>3784</v>
      </c>
      <c r="C2033" t="s">
        <v>4198</v>
      </c>
      <c r="D2033" t="s">
        <v>449</v>
      </c>
      <c r="E2033" t="s">
        <v>450</v>
      </c>
      <c r="F2033" t="s">
        <v>1430</v>
      </c>
      <c r="G2033" t="s">
        <v>84</v>
      </c>
      <c r="H2033">
        <v>26</v>
      </c>
      <c r="I2033">
        <v>91.97</v>
      </c>
      <c r="J2033">
        <v>199.99</v>
      </c>
      <c r="K2033" t="s">
        <v>4099</v>
      </c>
      <c r="L2033" t="s">
        <v>4100</v>
      </c>
      <c r="M2033" t="s">
        <v>4197</v>
      </c>
      <c r="N2033" t="s">
        <v>3783</v>
      </c>
    </row>
    <row r="2034" spans="1:14" x14ac:dyDescent="0.25">
      <c r="A2034">
        <v>2033</v>
      </c>
      <c r="B2034" t="s">
        <v>3784</v>
      </c>
      <c r="C2034" t="s">
        <v>4200</v>
      </c>
      <c r="D2034" t="s">
        <v>449</v>
      </c>
      <c r="E2034" t="s">
        <v>450</v>
      </c>
      <c r="F2034" t="s">
        <v>1430</v>
      </c>
      <c r="G2034" t="s">
        <v>84</v>
      </c>
      <c r="H2034">
        <v>26</v>
      </c>
      <c r="I2034">
        <v>82.77</v>
      </c>
      <c r="J2034">
        <v>179.99</v>
      </c>
      <c r="K2034" t="s">
        <v>4099</v>
      </c>
      <c r="L2034" t="s">
        <v>4100</v>
      </c>
      <c r="M2034" t="s">
        <v>4199</v>
      </c>
      <c r="N2034" t="s">
        <v>3783</v>
      </c>
    </row>
    <row r="2035" spans="1:14" x14ac:dyDescent="0.25">
      <c r="A2035">
        <v>2034</v>
      </c>
      <c r="B2035" t="s">
        <v>3784</v>
      </c>
      <c r="C2035" t="s">
        <v>4202</v>
      </c>
      <c r="D2035" t="s">
        <v>449</v>
      </c>
      <c r="E2035" t="s">
        <v>450</v>
      </c>
      <c r="F2035" t="s">
        <v>1430</v>
      </c>
      <c r="G2035" t="s">
        <v>84</v>
      </c>
      <c r="H2035">
        <v>40</v>
      </c>
      <c r="I2035">
        <v>71.37</v>
      </c>
      <c r="J2035">
        <v>139.99</v>
      </c>
      <c r="K2035" t="s">
        <v>4099</v>
      </c>
      <c r="L2035" t="s">
        <v>4100</v>
      </c>
      <c r="M2035" t="s">
        <v>4201</v>
      </c>
      <c r="N2035" t="s">
        <v>3783</v>
      </c>
    </row>
    <row r="2036" spans="1:14" x14ac:dyDescent="0.25">
      <c r="A2036">
        <v>2035</v>
      </c>
      <c r="B2036" t="s">
        <v>3784</v>
      </c>
      <c r="C2036" t="s">
        <v>4204</v>
      </c>
      <c r="D2036" t="s">
        <v>449</v>
      </c>
      <c r="E2036" t="s">
        <v>450</v>
      </c>
      <c r="F2036" t="s">
        <v>1430</v>
      </c>
      <c r="G2036" t="s">
        <v>84</v>
      </c>
      <c r="H2036">
        <v>37</v>
      </c>
      <c r="I2036">
        <v>50.98</v>
      </c>
      <c r="J2036">
        <v>99.99</v>
      </c>
      <c r="K2036" t="s">
        <v>4099</v>
      </c>
      <c r="L2036" t="s">
        <v>4100</v>
      </c>
      <c r="M2036" t="s">
        <v>4203</v>
      </c>
      <c r="N2036" t="s">
        <v>3783</v>
      </c>
    </row>
    <row r="2037" spans="1:14" x14ac:dyDescent="0.25">
      <c r="A2037">
        <v>2036</v>
      </c>
      <c r="B2037" t="s">
        <v>3784</v>
      </c>
      <c r="C2037" t="s">
        <v>4206</v>
      </c>
      <c r="D2037" t="s">
        <v>449</v>
      </c>
      <c r="E2037" t="s">
        <v>450</v>
      </c>
      <c r="F2037" t="s">
        <v>1430</v>
      </c>
      <c r="G2037" t="s">
        <v>84</v>
      </c>
      <c r="H2037">
        <v>37</v>
      </c>
      <c r="I2037">
        <v>48.43</v>
      </c>
      <c r="J2037">
        <v>94.99</v>
      </c>
      <c r="K2037" t="s">
        <v>4099</v>
      </c>
      <c r="L2037" t="s">
        <v>4100</v>
      </c>
      <c r="M2037" t="s">
        <v>4205</v>
      </c>
      <c r="N2037" t="s">
        <v>3783</v>
      </c>
    </row>
    <row r="2038" spans="1:14" x14ac:dyDescent="0.25">
      <c r="A2038">
        <v>2037</v>
      </c>
      <c r="B2038" t="s">
        <v>3784</v>
      </c>
      <c r="C2038" t="s">
        <v>4208</v>
      </c>
      <c r="D2038" t="s">
        <v>449</v>
      </c>
      <c r="E2038" t="s">
        <v>450</v>
      </c>
      <c r="F2038" t="s">
        <v>49</v>
      </c>
      <c r="G2038" t="s">
        <v>84</v>
      </c>
      <c r="H2038">
        <v>39</v>
      </c>
      <c r="I2038">
        <v>220.64</v>
      </c>
      <c r="J2038">
        <v>665.94</v>
      </c>
      <c r="K2038" t="s">
        <v>4099</v>
      </c>
      <c r="L2038" t="s">
        <v>4100</v>
      </c>
      <c r="M2038" t="s">
        <v>4207</v>
      </c>
      <c r="N2038" t="s">
        <v>3783</v>
      </c>
    </row>
    <row r="2039" spans="1:14" x14ac:dyDescent="0.25">
      <c r="A2039">
        <v>2038</v>
      </c>
      <c r="B2039" t="s">
        <v>3784</v>
      </c>
      <c r="C2039" t="s">
        <v>4210</v>
      </c>
      <c r="D2039" t="s">
        <v>449</v>
      </c>
      <c r="E2039" t="s">
        <v>450</v>
      </c>
      <c r="F2039" t="s">
        <v>49</v>
      </c>
      <c r="G2039" t="s">
        <v>84</v>
      </c>
      <c r="H2039">
        <v>37</v>
      </c>
      <c r="I2039">
        <v>91.97</v>
      </c>
      <c r="J2039">
        <v>199.99</v>
      </c>
      <c r="K2039" t="s">
        <v>4099</v>
      </c>
      <c r="L2039" t="s">
        <v>4100</v>
      </c>
      <c r="M2039" t="s">
        <v>4209</v>
      </c>
      <c r="N2039" t="s">
        <v>3783</v>
      </c>
    </row>
    <row r="2040" spans="1:14" x14ac:dyDescent="0.25">
      <c r="A2040">
        <v>2039</v>
      </c>
      <c r="B2040" t="s">
        <v>3784</v>
      </c>
      <c r="C2040" t="s">
        <v>4212</v>
      </c>
      <c r="D2040" t="s">
        <v>449</v>
      </c>
      <c r="E2040" t="s">
        <v>450</v>
      </c>
      <c r="F2040" t="s">
        <v>49</v>
      </c>
      <c r="G2040" t="s">
        <v>84</v>
      </c>
      <c r="H2040">
        <v>55</v>
      </c>
      <c r="I2040">
        <v>82.77</v>
      </c>
      <c r="J2040">
        <v>179.99</v>
      </c>
      <c r="K2040" t="s">
        <v>4099</v>
      </c>
      <c r="L2040" t="s">
        <v>4100</v>
      </c>
      <c r="M2040" t="s">
        <v>4211</v>
      </c>
      <c r="N2040" t="s">
        <v>3783</v>
      </c>
    </row>
    <row r="2041" spans="1:14" x14ac:dyDescent="0.25">
      <c r="A2041">
        <v>2040</v>
      </c>
      <c r="B2041" t="s">
        <v>3784</v>
      </c>
      <c r="C2041" t="s">
        <v>4214</v>
      </c>
      <c r="D2041" t="s">
        <v>449</v>
      </c>
      <c r="E2041" t="s">
        <v>450</v>
      </c>
      <c r="F2041" t="s">
        <v>49</v>
      </c>
      <c r="G2041" t="s">
        <v>84</v>
      </c>
      <c r="H2041">
        <v>41</v>
      </c>
      <c r="I2041">
        <v>71.37</v>
      </c>
      <c r="J2041">
        <v>139.99</v>
      </c>
      <c r="K2041" t="s">
        <v>4099</v>
      </c>
      <c r="L2041" t="s">
        <v>4100</v>
      </c>
      <c r="M2041" t="s">
        <v>4213</v>
      </c>
      <c r="N2041" t="s">
        <v>3783</v>
      </c>
    </row>
    <row r="2042" spans="1:14" x14ac:dyDescent="0.25">
      <c r="A2042">
        <v>2041</v>
      </c>
      <c r="B2042" t="s">
        <v>3784</v>
      </c>
      <c r="C2042" t="s">
        <v>4216</v>
      </c>
      <c r="D2042" t="s">
        <v>449</v>
      </c>
      <c r="E2042" t="s">
        <v>450</v>
      </c>
      <c r="F2042" t="s">
        <v>49</v>
      </c>
      <c r="G2042" t="s">
        <v>84</v>
      </c>
      <c r="H2042">
        <v>26</v>
      </c>
      <c r="I2042">
        <v>50.98</v>
      </c>
      <c r="J2042">
        <v>99.99</v>
      </c>
      <c r="K2042" t="s">
        <v>4099</v>
      </c>
      <c r="L2042" t="s">
        <v>4100</v>
      </c>
      <c r="M2042" t="s">
        <v>4215</v>
      </c>
      <c r="N2042" t="s">
        <v>3783</v>
      </c>
    </row>
    <row r="2043" spans="1:14" x14ac:dyDescent="0.25">
      <c r="A2043">
        <v>2042</v>
      </c>
      <c r="B2043" t="s">
        <v>3784</v>
      </c>
      <c r="C2043" t="s">
        <v>4218</v>
      </c>
      <c r="D2043" t="s">
        <v>449</v>
      </c>
      <c r="E2043" t="s">
        <v>450</v>
      </c>
      <c r="F2043" t="s">
        <v>49</v>
      </c>
      <c r="G2043" t="s">
        <v>84</v>
      </c>
      <c r="H2043">
        <v>26</v>
      </c>
      <c r="I2043">
        <v>48.43</v>
      </c>
      <c r="J2043">
        <v>94.99</v>
      </c>
      <c r="K2043" t="s">
        <v>4099</v>
      </c>
      <c r="L2043" t="s">
        <v>4100</v>
      </c>
      <c r="M2043" t="s">
        <v>4217</v>
      </c>
      <c r="N2043" t="s">
        <v>3783</v>
      </c>
    </row>
    <row r="2044" spans="1:14" x14ac:dyDescent="0.25">
      <c r="A2044">
        <v>2043</v>
      </c>
      <c r="B2044" t="s">
        <v>3784</v>
      </c>
      <c r="C2044" t="s">
        <v>4220</v>
      </c>
      <c r="D2044" t="s">
        <v>449</v>
      </c>
      <c r="E2044" t="s">
        <v>450</v>
      </c>
      <c r="F2044" t="s">
        <v>52</v>
      </c>
      <c r="G2044" t="s">
        <v>84</v>
      </c>
      <c r="H2044">
        <v>40</v>
      </c>
      <c r="I2044">
        <v>220.64</v>
      </c>
      <c r="J2044">
        <v>665.94</v>
      </c>
      <c r="K2044" t="s">
        <v>4099</v>
      </c>
      <c r="L2044" t="s">
        <v>4100</v>
      </c>
      <c r="M2044" t="s">
        <v>4219</v>
      </c>
      <c r="N2044" t="s">
        <v>3783</v>
      </c>
    </row>
    <row r="2045" spans="1:14" x14ac:dyDescent="0.25">
      <c r="A2045">
        <v>2044</v>
      </c>
      <c r="B2045" t="s">
        <v>3784</v>
      </c>
      <c r="C2045" t="s">
        <v>4222</v>
      </c>
      <c r="D2045" t="s">
        <v>449</v>
      </c>
      <c r="E2045" t="s">
        <v>450</v>
      </c>
      <c r="F2045" t="s">
        <v>52</v>
      </c>
      <c r="G2045" t="s">
        <v>84</v>
      </c>
      <c r="H2045">
        <v>37</v>
      </c>
      <c r="I2045">
        <v>91.97</v>
      </c>
      <c r="J2045">
        <v>199.99</v>
      </c>
      <c r="K2045" t="s">
        <v>4099</v>
      </c>
      <c r="L2045" t="s">
        <v>4100</v>
      </c>
      <c r="M2045" t="s">
        <v>4221</v>
      </c>
      <c r="N2045" t="s">
        <v>3783</v>
      </c>
    </row>
    <row r="2046" spans="1:14" x14ac:dyDescent="0.25">
      <c r="A2046">
        <v>2045</v>
      </c>
      <c r="B2046" t="s">
        <v>3784</v>
      </c>
      <c r="C2046" t="s">
        <v>4224</v>
      </c>
      <c r="D2046" t="s">
        <v>449</v>
      </c>
      <c r="E2046" t="s">
        <v>450</v>
      </c>
      <c r="F2046" t="s">
        <v>52</v>
      </c>
      <c r="G2046" t="s">
        <v>84</v>
      </c>
      <c r="H2046">
        <v>37</v>
      </c>
      <c r="I2046">
        <v>82.77</v>
      </c>
      <c r="J2046">
        <v>179.99</v>
      </c>
      <c r="K2046" t="s">
        <v>4099</v>
      </c>
      <c r="L2046" t="s">
        <v>4100</v>
      </c>
      <c r="M2046" t="s">
        <v>4223</v>
      </c>
      <c r="N2046" t="s">
        <v>3783</v>
      </c>
    </row>
    <row r="2047" spans="1:14" x14ac:dyDescent="0.25">
      <c r="A2047">
        <v>2046</v>
      </c>
      <c r="B2047" t="s">
        <v>3784</v>
      </c>
      <c r="C2047" t="s">
        <v>4226</v>
      </c>
      <c r="D2047" t="s">
        <v>449</v>
      </c>
      <c r="E2047" t="s">
        <v>450</v>
      </c>
      <c r="F2047" t="s">
        <v>52</v>
      </c>
      <c r="G2047" t="s">
        <v>84</v>
      </c>
      <c r="H2047">
        <v>39</v>
      </c>
      <c r="I2047">
        <v>71.37</v>
      </c>
      <c r="J2047">
        <v>139.99</v>
      </c>
      <c r="K2047" t="s">
        <v>4099</v>
      </c>
      <c r="L2047" t="s">
        <v>4100</v>
      </c>
      <c r="M2047" t="s">
        <v>4225</v>
      </c>
      <c r="N2047" t="s">
        <v>3783</v>
      </c>
    </row>
    <row r="2048" spans="1:14" x14ac:dyDescent="0.25">
      <c r="A2048">
        <v>2047</v>
      </c>
      <c r="B2048" t="s">
        <v>3784</v>
      </c>
      <c r="C2048" t="s">
        <v>4228</v>
      </c>
      <c r="D2048" t="s">
        <v>449</v>
      </c>
      <c r="E2048" t="s">
        <v>450</v>
      </c>
      <c r="F2048" t="s">
        <v>52</v>
      </c>
      <c r="G2048" t="s">
        <v>84</v>
      </c>
      <c r="H2048">
        <v>37</v>
      </c>
      <c r="I2048">
        <v>50.98</v>
      </c>
      <c r="J2048">
        <v>99.99</v>
      </c>
      <c r="K2048" t="s">
        <v>4099</v>
      </c>
      <c r="L2048" t="s">
        <v>4100</v>
      </c>
      <c r="M2048" t="s">
        <v>4227</v>
      </c>
      <c r="N2048" t="s">
        <v>3783</v>
      </c>
    </row>
    <row r="2049" spans="1:14" x14ac:dyDescent="0.25">
      <c r="A2049">
        <v>2048</v>
      </c>
      <c r="B2049" t="s">
        <v>3784</v>
      </c>
      <c r="C2049" t="s">
        <v>4230</v>
      </c>
      <c r="D2049" t="s">
        <v>449</v>
      </c>
      <c r="E2049" t="s">
        <v>450</v>
      </c>
      <c r="F2049" t="s">
        <v>52</v>
      </c>
      <c r="G2049" t="s">
        <v>84</v>
      </c>
      <c r="H2049">
        <v>55</v>
      </c>
      <c r="I2049">
        <v>48.43</v>
      </c>
      <c r="J2049">
        <v>94.99</v>
      </c>
      <c r="K2049" t="s">
        <v>4099</v>
      </c>
      <c r="L2049" t="s">
        <v>4100</v>
      </c>
      <c r="M2049" t="s">
        <v>4229</v>
      </c>
      <c r="N2049" t="s">
        <v>3783</v>
      </c>
    </row>
    <row r="2050" spans="1:14" x14ac:dyDescent="0.25">
      <c r="A2050">
        <v>2049</v>
      </c>
      <c r="B2050" t="s">
        <v>3784</v>
      </c>
      <c r="C2050" t="s">
        <v>4232</v>
      </c>
      <c r="D2050" t="s">
        <v>449</v>
      </c>
      <c r="E2050" t="s">
        <v>450</v>
      </c>
      <c r="F2050" t="s">
        <v>41</v>
      </c>
      <c r="G2050" t="s">
        <v>84</v>
      </c>
      <c r="H2050">
        <v>41</v>
      </c>
      <c r="I2050">
        <v>220.64</v>
      </c>
      <c r="J2050">
        <v>665.94</v>
      </c>
      <c r="K2050" t="s">
        <v>4099</v>
      </c>
      <c r="L2050" t="s">
        <v>4100</v>
      </c>
      <c r="M2050" t="s">
        <v>4231</v>
      </c>
      <c r="N2050" t="s">
        <v>3783</v>
      </c>
    </row>
    <row r="2051" spans="1:14" x14ac:dyDescent="0.25">
      <c r="A2051">
        <v>2050</v>
      </c>
      <c r="B2051" t="s">
        <v>3784</v>
      </c>
      <c r="C2051" t="s">
        <v>4234</v>
      </c>
      <c r="D2051" t="s">
        <v>449</v>
      </c>
      <c r="E2051" t="s">
        <v>450</v>
      </c>
      <c r="F2051" t="s">
        <v>41</v>
      </c>
      <c r="G2051" t="s">
        <v>84</v>
      </c>
      <c r="H2051">
        <v>26</v>
      </c>
      <c r="I2051">
        <v>91.97</v>
      </c>
      <c r="J2051">
        <v>199.99</v>
      </c>
      <c r="K2051" t="s">
        <v>4099</v>
      </c>
      <c r="L2051" t="s">
        <v>4100</v>
      </c>
      <c r="M2051" t="s">
        <v>4233</v>
      </c>
      <c r="N2051" t="s">
        <v>3783</v>
      </c>
    </row>
    <row r="2052" spans="1:14" x14ac:dyDescent="0.25">
      <c r="A2052">
        <v>2051</v>
      </c>
      <c r="B2052" t="s">
        <v>3784</v>
      </c>
      <c r="C2052" t="s">
        <v>4236</v>
      </c>
      <c r="D2052" t="s">
        <v>449</v>
      </c>
      <c r="E2052" t="s">
        <v>450</v>
      </c>
      <c r="F2052" t="s">
        <v>41</v>
      </c>
      <c r="G2052" t="s">
        <v>84</v>
      </c>
      <c r="H2052">
        <v>26</v>
      </c>
      <c r="I2052">
        <v>82.77</v>
      </c>
      <c r="J2052">
        <v>179.99</v>
      </c>
      <c r="K2052" t="s">
        <v>4099</v>
      </c>
      <c r="L2052" t="s">
        <v>4100</v>
      </c>
      <c r="M2052" t="s">
        <v>4235</v>
      </c>
      <c r="N2052" t="s">
        <v>3783</v>
      </c>
    </row>
    <row r="2053" spans="1:14" x14ac:dyDescent="0.25">
      <c r="A2053">
        <v>2052</v>
      </c>
      <c r="B2053" t="s">
        <v>3784</v>
      </c>
      <c r="C2053" t="s">
        <v>4238</v>
      </c>
      <c r="D2053" t="s">
        <v>449</v>
      </c>
      <c r="E2053" t="s">
        <v>450</v>
      </c>
      <c r="F2053" t="s">
        <v>41</v>
      </c>
      <c r="G2053" t="s">
        <v>84</v>
      </c>
      <c r="H2053">
        <v>40</v>
      </c>
      <c r="I2053">
        <v>71.37</v>
      </c>
      <c r="J2053">
        <v>139.99</v>
      </c>
      <c r="K2053" t="s">
        <v>4099</v>
      </c>
      <c r="L2053" t="s">
        <v>4100</v>
      </c>
      <c r="M2053" t="s">
        <v>4237</v>
      </c>
      <c r="N2053" t="s">
        <v>3783</v>
      </c>
    </row>
    <row r="2054" spans="1:14" x14ac:dyDescent="0.25">
      <c r="A2054">
        <v>2053</v>
      </c>
      <c r="B2054" t="s">
        <v>3784</v>
      </c>
      <c r="C2054" t="s">
        <v>4240</v>
      </c>
      <c r="D2054" t="s">
        <v>449</v>
      </c>
      <c r="E2054" t="s">
        <v>450</v>
      </c>
      <c r="F2054" t="s">
        <v>41</v>
      </c>
      <c r="G2054" t="s">
        <v>84</v>
      </c>
      <c r="H2054">
        <v>37</v>
      </c>
      <c r="I2054">
        <v>50.98</v>
      </c>
      <c r="J2054">
        <v>99.99</v>
      </c>
      <c r="K2054" t="s">
        <v>4099</v>
      </c>
      <c r="L2054" t="s">
        <v>4100</v>
      </c>
      <c r="M2054" t="s">
        <v>4239</v>
      </c>
      <c r="N2054" t="s">
        <v>3783</v>
      </c>
    </row>
    <row r="2055" spans="1:14" x14ac:dyDescent="0.25">
      <c r="A2055">
        <v>2054</v>
      </c>
      <c r="B2055" t="s">
        <v>3784</v>
      </c>
      <c r="C2055" t="s">
        <v>4242</v>
      </c>
      <c r="D2055" t="s">
        <v>449</v>
      </c>
      <c r="E2055" t="s">
        <v>450</v>
      </c>
      <c r="F2055" t="s">
        <v>41</v>
      </c>
      <c r="G2055" t="s">
        <v>84</v>
      </c>
      <c r="H2055">
        <v>37</v>
      </c>
      <c r="I2055">
        <v>48.43</v>
      </c>
      <c r="J2055">
        <v>94.99</v>
      </c>
      <c r="K2055" t="s">
        <v>4099</v>
      </c>
      <c r="L2055" t="s">
        <v>4100</v>
      </c>
      <c r="M2055" t="s">
        <v>4241</v>
      </c>
      <c r="N2055" t="s">
        <v>3783</v>
      </c>
    </row>
    <row r="2056" spans="1:14" x14ac:dyDescent="0.25">
      <c r="A2056">
        <v>2055</v>
      </c>
      <c r="B2056" t="s">
        <v>3784</v>
      </c>
      <c r="C2056" t="s">
        <v>4244</v>
      </c>
      <c r="D2056" t="s">
        <v>31</v>
      </c>
      <c r="E2056" t="s">
        <v>32</v>
      </c>
      <c r="F2056" t="s">
        <v>44</v>
      </c>
      <c r="G2056" t="s">
        <v>84</v>
      </c>
      <c r="H2056">
        <v>39</v>
      </c>
      <c r="I2056">
        <v>220.64</v>
      </c>
      <c r="J2056">
        <v>665.94</v>
      </c>
      <c r="K2056" t="s">
        <v>4099</v>
      </c>
      <c r="L2056" t="s">
        <v>4100</v>
      </c>
      <c r="M2056" t="s">
        <v>4243</v>
      </c>
      <c r="N2056" t="s">
        <v>3783</v>
      </c>
    </row>
    <row r="2057" spans="1:14" x14ac:dyDescent="0.25">
      <c r="A2057">
        <v>2056</v>
      </c>
      <c r="B2057" t="s">
        <v>3784</v>
      </c>
      <c r="C2057" t="s">
        <v>4246</v>
      </c>
      <c r="D2057" t="s">
        <v>31</v>
      </c>
      <c r="E2057" t="s">
        <v>32</v>
      </c>
      <c r="F2057" t="s">
        <v>44</v>
      </c>
      <c r="G2057" t="s">
        <v>84</v>
      </c>
      <c r="H2057">
        <v>37</v>
      </c>
      <c r="I2057">
        <v>91.97</v>
      </c>
      <c r="J2057">
        <v>199.99</v>
      </c>
      <c r="K2057" t="s">
        <v>4099</v>
      </c>
      <c r="L2057" t="s">
        <v>4100</v>
      </c>
      <c r="M2057" t="s">
        <v>4245</v>
      </c>
      <c r="N2057" t="s">
        <v>3783</v>
      </c>
    </row>
    <row r="2058" spans="1:14" x14ac:dyDescent="0.25">
      <c r="A2058">
        <v>2057</v>
      </c>
      <c r="B2058" t="s">
        <v>3784</v>
      </c>
      <c r="C2058" t="s">
        <v>4248</v>
      </c>
      <c r="D2058" t="s">
        <v>31</v>
      </c>
      <c r="E2058" t="s">
        <v>32</v>
      </c>
      <c r="F2058" t="s">
        <v>44</v>
      </c>
      <c r="G2058" t="s">
        <v>84</v>
      </c>
      <c r="H2058">
        <v>55</v>
      </c>
      <c r="I2058">
        <v>82.77</v>
      </c>
      <c r="J2058">
        <v>179.99</v>
      </c>
      <c r="K2058" t="s">
        <v>4099</v>
      </c>
      <c r="L2058" t="s">
        <v>4100</v>
      </c>
      <c r="M2058" t="s">
        <v>4247</v>
      </c>
      <c r="N2058" t="s">
        <v>3783</v>
      </c>
    </row>
    <row r="2059" spans="1:14" x14ac:dyDescent="0.25">
      <c r="A2059">
        <v>2058</v>
      </c>
      <c r="B2059" t="s">
        <v>3784</v>
      </c>
      <c r="C2059" t="s">
        <v>4250</v>
      </c>
      <c r="D2059" t="s">
        <v>31</v>
      </c>
      <c r="E2059" t="s">
        <v>32</v>
      </c>
      <c r="F2059" t="s">
        <v>44</v>
      </c>
      <c r="G2059" t="s">
        <v>84</v>
      </c>
      <c r="H2059">
        <v>41</v>
      </c>
      <c r="I2059">
        <v>71.37</v>
      </c>
      <c r="J2059">
        <v>139.99</v>
      </c>
      <c r="K2059" t="s">
        <v>4099</v>
      </c>
      <c r="L2059" t="s">
        <v>4100</v>
      </c>
      <c r="M2059" t="s">
        <v>4249</v>
      </c>
      <c r="N2059" t="s">
        <v>3783</v>
      </c>
    </row>
    <row r="2060" spans="1:14" x14ac:dyDescent="0.25">
      <c r="A2060">
        <v>2059</v>
      </c>
      <c r="B2060" t="s">
        <v>3784</v>
      </c>
      <c r="C2060" t="s">
        <v>4252</v>
      </c>
      <c r="D2060" t="s">
        <v>31</v>
      </c>
      <c r="E2060" t="s">
        <v>32</v>
      </c>
      <c r="F2060" t="s">
        <v>44</v>
      </c>
      <c r="G2060" t="s">
        <v>84</v>
      </c>
      <c r="H2060">
        <v>26</v>
      </c>
      <c r="I2060">
        <v>50.98</v>
      </c>
      <c r="J2060">
        <v>99.99</v>
      </c>
      <c r="K2060" t="s">
        <v>4099</v>
      </c>
      <c r="L2060" t="s">
        <v>4100</v>
      </c>
      <c r="M2060" t="s">
        <v>4251</v>
      </c>
      <c r="N2060" t="s">
        <v>3783</v>
      </c>
    </row>
    <row r="2061" spans="1:14" x14ac:dyDescent="0.25">
      <c r="A2061">
        <v>2060</v>
      </c>
      <c r="B2061" t="s">
        <v>3784</v>
      </c>
      <c r="C2061" t="s">
        <v>4254</v>
      </c>
      <c r="D2061" t="s">
        <v>31</v>
      </c>
      <c r="E2061" t="s">
        <v>32</v>
      </c>
      <c r="F2061" t="s">
        <v>44</v>
      </c>
      <c r="G2061" t="s">
        <v>84</v>
      </c>
      <c r="H2061">
        <v>26</v>
      </c>
      <c r="I2061">
        <v>48.43</v>
      </c>
      <c r="J2061">
        <v>94.99</v>
      </c>
      <c r="K2061" t="s">
        <v>4099</v>
      </c>
      <c r="L2061" t="s">
        <v>4100</v>
      </c>
      <c r="M2061" t="s">
        <v>4253</v>
      </c>
      <c r="N2061" t="s">
        <v>3783</v>
      </c>
    </row>
    <row r="2062" spans="1:14" x14ac:dyDescent="0.25">
      <c r="A2062">
        <v>2061</v>
      </c>
      <c r="B2062" t="s">
        <v>3784</v>
      </c>
      <c r="C2062" t="s">
        <v>4256</v>
      </c>
      <c r="D2062" t="s">
        <v>31</v>
      </c>
      <c r="E2062" t="s">
        <v>32</v>
      </c>
      <c r="F2062" t="s">
        <v>33</v>
      </c>
      <c r="G2062" t="s">
        <v>84</v>
      </c>
      <c r="H2062">
        <v>40</v>
      </c>
      <c r="I2062">
        <v>220.64</v>
      </c>
      <c r="J2062">
        <v>665.94</v>
      </c>
      <c r="K2062" t="s">
        <v>4099</v>
      </c>
      <c r="L2062" t="s">
        <v>4100</v>
      </c>
      <c r="M2062" t="s">
        <v>4255</v>
      </c>
      <c r="N2062" t="s">
        <v>3783</v>
      </c>
    </row>
    <row r="2063" spans="1:14" x14ac:dyDescent="0.25">
      <c r="A2063">
        <v>2062</v>
      </c>
      <c r="B2063" t="s">
        <v>3784</v>
      </c>
      <c r="C2063" t="s">
        <v>4258</v>
      </c>
      <c r="D2063" t="s">
        <v>31</v>
      </c>
      <c r="E2063" t="s">
        <v>32</v>
      </c>
      <c r="F2063" t="s">
        <v>33</v>
      </c>
      <c r="G2063" t="s">
        <v>84</v>
      </c>
      <c r="H2063">
        <v>37</v>
      </c>
      <c r="I2063">
        <v>91.97</v>
      </c>
      <c r="J2063">
        <v>199.99</v>
      </c>
      <c r="K2063" t="s">
        <v>4099</v>
      </c>
      <c r="L2063" t="s">
        <v>4100</v>
      </c>
      <c r="M2063" t="s">
        <v>4257</v>
      </c>
      <c r="N2063" t="s">
        <v>3783</v>
      </c>
    </row>
    <row r="2064" spans="1:14" x14ac:dyDescent="0.25">
      <c r="A2064">
        <v>2063</v>
      </c>
      <c r="B2064" t="s">
        <v>3784</v>
      </c>
      <c r="C2064" t="s">
        <v>4260</v>
      </c>
      <c r="D2064" t="s">
        <v>31</v>
      </c>
      <c r="E2064" t="s">
        <v>32</v>
      </c>
      <c r="F2064" t="s">
        <v>33</v>
      </c>
      <c r="G2064" t="s">
        <v>84</v>
      </c>
      <c r="H2064">
        <v>37</v>
      </c>
      <c r="I2064">
        <v>82.77</v>
      </c>
      <c r="J2064">
        <v>179.99</v>
      </c>
      <c r="K2064" t="s">
        <v>4099</v>
      </c>
      <c r="L2064" t="s">
        <v>4100</v>
      </c>
      <c r="M2064" t="s">
        <v>4259</v>
      </c>
      <c r="N2064" t="s">
        <v>3783</v>
      </c>
    </row>
    <row r="2065" spans="1:14" x14ac:dyDescent="0.25">
      <c r="A2065">
        <v>2064</v>
      </c>
      <c r="B2065" t="s">
        <v>3784</v>
      </c>
      <c r="C2065" t="s">
        <v>4262</v>
      </c>
      <c r="D2065" t="s">
        <v>31</v>
      </c>
      <c r="E2065" t="s">
        <v>32</v>
      </c>
      <c r="F2065" t="s">
        <v>33</v>
      </c>
      <c r="G2065" t="s">
        <v>84</v>
      </c>
      <c r="H2065">
        <v>39</v>
      </c>
      <c r="I2065">
        <v>71.37</v>
      </c>
      <c r="J2065">
        <v>139.99</v>
      </c>
      <c r="K2065" t="s">
        <v>4099</v>
      </c>
      <c r="L2065" t="s">
        <v>4100</v>
      </c>
      <c r="M2065" t="s">
        <v>4261</v>
      </c>
      <c r="N2065" t="s">
        <v>3783</v>
      </c>
    </row>
    <row r="2066" spans="1:14" x14ac:dyDescent="0.25">
      <c r="A2066">
        <v>2065</v>
      </c>
      <c r="B2066" t="s">
        <v>3784</v>
      </c>
      <c r="C2066" t="s">
        <v>4264</v>
      </c>
      <c r="D2066" t="s">
        <v>31</v>
      </c>
      <c r="E2066" t="s">
        <v>32</v>
      </c>
      <c r="F2066" t="s">
        <v>33</v>
      </c>
      <c r="G2066" t="s">
        <v>84</v>
      </c>
      <c r="H2066">
        <v>37</v>
      </c>
      <c r="I2066">
        <v>50.98</v>
      </c>
      <c r="J2066">
        <v>99.99</v>
      </c>
      <c r="K2066" t="s">
        <v>4099</v>
      </c>
      <c r="L2066" t="s">
        <v>4100</v>
      </c>
      <c r="M2066" t="s">
        <v>4263</v>
      </c>
      <c r="N2066" t="s">
        <v>3783</v>
      </c>
    </row>
    <row r="2067" spans="1:14" x14ac:dyDescent="0.25">
      <c r="A2067">
        <v>2066</v>
      </c>
      <c r="B2067" t="s">
        <v>3784</v>
      </c>
      <c r="C2067" t="s">
        <v>4266</v>
      </c>
      <c r="D2067" t="s">
        <v>31</v>
      </c>
      <c r="E2067" t="s">
        <v>32</v>
      </c>
      <c r="F2067" t="s">
        <v>33</v>
      </c>
      <c r="G2067" t="s">
        <v>84</v>
      </c>
      <c r="H2067">
        <v>41</v>
      </c>
      <c r="I2067">
        <v>48.43</v>
      </c>
      <c r="J2067">
        <v>94.99</v>
      </c>
      <c r="K2067" t="s">
        <v>4099</v>
      </c>
      <c r="L2067" t="s">
        <v>4100</v>
      </c>
      <c r="M2067" t="s">
        <v>4265</v>
      </c>
      <c r="N2067" t="s">
        <v>3783</v>
      </c>
    </row>
    <row r="2068" spans="1:14" x14ac:dyDescent="0.25">
      <c r="A2068">
        <v>2067</v>
      </c>
      <c r="B2068" t="s">
        <v>3784</v>
      </c>
      <c r="C2068" t="s">
        <v>4268</v>
      </c>
      <c r="D2068" t="s">
        <v>31</v>
      </c>
      <c r="E2068" t="s">
        <v>32</v>
      </c>
      <c r="F2068" t="s">
        <v>1430</v>
      </c>
      <c r="G2068" t="s">
        <v>84</v>
      </c>
      <c r="H2068">
        <v>26</v>
      </c>
      <c r="I2068">
        <v>220.64</v>
      </c>
      <c r="J2068">
        <v>665.94</v>
      </c>
      <c r="K2068" t="s">
        <v>4099</v>
      </c>
      <c r="L2068" t="s">
        <v>4100</v>
      </c>
      <c r="M2068" t="s">
        <v>4267</v>
      </c>
      <c r="N2068" t="s">
        <v>3783</v>
      </c>
    </row>
    <row r="2069" spans="1:14" x14ac:dyDescent="0.25">
      <c r="A2069">
        <v>2068</v>
      </c>
      <c r="B2069" t="s">
        <v>3784</v>
      </c>
      <c r="C2069" t="s">
        <v>4270</v>
      </c>
      <c r="D2069" t="s">
        <v>31</v>
      </c>
      <c r="E2069" t="s">
        <v>32</v>
      </c>
      <c r="F2069" t="s">
        <v>1430</v>
      </c>
      <c r="G2069" t="s">
        <v>84</v>
      </c>
      <c r="H2069">
        <v>26</v>
      </c>
      <c r="I2069">
        <v>91.97</v>
      </c>
      <c r="J2069">
        <v>199.99</v>
      </c>
      <c r="K2069" t="s">
        <v>4099</v>
      </c>
      <c r="L2069" t="s">
        <v>4100</v>
      </c>
      <c r="M2069" t="s">
        <v>4269</v>
      </c>
      <c r="N2069" t="s">
        <v>3783</v>
      </c>
    </row>
    <row r="2070" spans="1:14" x14ac:dyDescent="0.25">
      <c r="A2070">
        <v>2069</v>
      </c>
      <c r="B2070" t="s">
        <v>3784</v>
      </c>
      <c r="C2070" t="s">
        <v>4272</v>
      </c>
      <c r="D2070" t="s">
        <v>31</v>
      </c>
      <c r="E2070" t="s">
        <v>32</v>
      </c>
      <c r="F2070" t="s">
        <v>1430</v>
      </c>
      <c r="G2070" t="s">
        <v>84</v>
      </c>
      <c r="H2070">
        <v>40</v>
      </c>
      <c r="I2070">
        <v>82.77</v>
      </c>
      <c r="J2070">
        <v>179.99</v>
      </c>
      <c r="K2070" t="s">
        <v>4099</v>
      </c>
      <c r="L2070" t="s">
        <v>4100</v>
      </c>
      <c r="M2070" t="s">
        <v>4271</v>
      </c>
      <c r="N2070" t="s">
        <v>3783</v>
      </c>
    </row>
    <row r="2071" spans="1:14" x14ac:dyDescent="0.25">
      <c r="A2071">
        <v>2070</v>
      </c>
      <c r="B2071" t="s">
        <v>3784</v>
      </c>
      <c r="C2071" t="s">
        <v>4274</v>
      </c>
      <c r="D2071" t="s">
        <v>31</v>
      </c>
      <c r="E2071" t="s">
        <v>32</v>
      </c>
      <c r="F2071" t="s">
        <v>1430</v>
      </c>
      <c r="G2071" t="s">
        <v>84</v>
      </c>
      <c r="H2071">
        <v>37</v>
      </c>
      <c r="I2071">
        <v>71.37</v>
      </c>
      <c r="J2071">
        <v>139.99</v>
      </c>
      <c r="K2071" t="s">
        <v>4099</v>
      </c>
      <c r="L2071" t="s">
        <v>4100</v>
      </c>
      <c r="M2071" t="s">
        <v>4273</v>
      </c>
      <c r="N2071" t="s">
        <v>3783</v>
      </c>
    </row>
    <row r="2072" spans="1:14" x14ac:dyDescent="0.25">
      <c r="A2072">
        <v>2071</v>
      </c>
      <c r="B2072" t="s">
        <v>3784</v>
      </c>
      <c r="C2072" t="s">
        <v>4276</v>
      </c>
      <c r="D2072" t="s">
        <v>31</v>
      </c>
      <c r="E2072" t="s">
        <v>32</v>
      </c>
      <c r="F2072" t="s">
        <v>1430</v>
      </c>
      <c r="G2072" t="s">
        <v>84</v>
      </c>
      <c r="H2072">
        <v>37</v>
      </c>
      <c r="I2072">
        <v>50.98</v>
      </c>
      <c r="J2072">
        <v>99.99</v>
      </c>
      <c r="K2072" t="s">
        <v>4099</v>
      </c>
      <c r="L2072" t="s">
        <v>4100</v>
      </c>
      <c r="M2072" t="s">
        <v>4275</v>
      </c>
      <c r="N2072" t="s">
        <v>3783</v>
      </c>
    </row>
    <row r="2073" spans="1:14" x14ac:dyDescent="0.25">
      <c r="A2073">
        <v>2072</v>
      </c>
      <c r="B2073" t="s">
        <v>3784</v>
      </c>
      <c r="C2073" t="s">
        <v>4278</v>
      </c>
      <c r="D2073" t="s">
        <v>31</v>
      </c>
      <c r="E2073" t="s">
        <v>32</v>
      </c>
      <c r="F2073" t="s">
        <v>1430</v>
      </c>
      <c r="G2073" t="s">
        <v>84</v>
      </c>
      <c r="H2073">
        <v>39</v>
      </c>
      <c r="I2073">
        <v>48.43</v>
      </c>
      <c r="J2073">
        <v>94.99</v>
      </c>
      <c r="K2073" t="s">
        <v>4099</v>
      </c>
      <c r="L2073" t="s">
        <v>4100</v>
      </c>
      <c r="M2073" t="s">
        <v>4277</v>
      </c>
      <c r="N2073" t="s">
        <v>3783</v>
      </c>
    </row>
    <row r="2074" spans="1:14" x14ac:dyDescent="0.25">
      <c r="A2074">
        <v>2073</v>
      </c>
      <c r="B2074" t="s">
        <v>3784</v>
      </c>
      <c r="C2074" t="s">
        <v>4280</v>
      </c>
      <c r="D2074" t="s">
        <v>31</v>
      </c>
      <c r="E2074" t="s">
        <v>32</v>
      </c>
      <c r="F2074" t="s">
        <v>49</v>
      </c>
      <c r="G2074" t="s">
        <v>84</v>
      </c>
      <c r="H2074">
        <v>37</v>
      </c>
      <c r="I2074">
        <v>220.64</v>
      </c>
      <c r="J2074">
        <v>665.94</v>
      </c>
      <c r="K2074" t="s">
        <v>4099</v>
      </c>
      <c r="L2074" t="s">
        <v>4100</v>
      </c>
      <c r="M2074" t="s">
        <v>4279</v>
      </c>
      <c r="N2074" t="s">
        <v>3783</v>
      </c>
    </row>
    <row r="2075" spans="1:14" x14ac:dyDescent="0.25">
      <c r="A2075">
        <v>2074</v>
      </c>
      <c r="B2075" t="s">
        <v>3784</v>
      </c>
      <c r="C2075" t="s">
        <v>4282</v>
      </c>
      <c r="D2075" t="s">
        <v>31</v>
      </c>
      <c r="E2075" t="s">
        <v>32</v>
      </c>
      <c r="F2075" t="s">
        <v>49</v>
      </c>
      <c r="G2075" t="s">
        <v>84</v>
      </c>
      <c r="H2075">
        <v>55</v>
      </c>
      <c r="I2075">
        <v>91.97</v>
      </c>
      <c r="J2075">
        <v>199.99</v>
      </c>
      <c r="K2075" t="s">
        <v>4099</v>
      </c>
      <c r="L2075" t="s">
        <v>4100</v>
      </c>
      <c r="M2075" t="s">
        <v>4281</v>
      </c>
      <c r="N2075" t="s">
        <v>3783</v>
      </c>
    </row>
    <row r="2076" spans="1:14" x14ac:dyDescent="0.25">
      <c r="A2076">
        <v>2075</v>
      </c>
      <c r="B2076" t="s">
        <v>3784</v>
      </c>
      <c r="C2076" t="s">
        <v>4284</v>
      </c>
      <c r="D2076" t="s">
        <v>31</v>
      </c>
      <c r="E2076" t="s">
        <v>32</v>
      </c>
      <c r="F2076" t="s">
        <v>49</v>
      </c>
      <c r="G2076" t="s">
        <v>84</v>
      </c>
      <c r="H2076">
        <v>41</v>
      </c>
      <c r="I2076">
        <v>82.77</v>
      </c>
      <c r="J2076">
        <v>179.99</v>
      </c>
      <c r="K2076" t="s">
        <v>4099</v>
      </c>
      <c r="L2076" t="s">
        <v>4100</v>
      </c>
      <c r="M2076" t="s">
        <v>4283</v>
      </c>
      <c r="N2076" t="s">
        <v>3783</v>
      </c>
    </row>
    <row r="2077" spans="1:14" x14ac:dyDescent="0.25">
      <c r="A2077">
        <v>2076</v>
      </c>
      <c r="B2077" t="s">
        <v>3784</v>
      </c>
      <c r="C2077" t="s">
        <v>4286</v>
      </c>
      <c r="D2077" t="s">
        <v>31</v>
      </c>
      <c r="E2077" t="s">
        <v>32</v>
      </c>
      <c r="F2077" t="s">
        <v>49</v>
      </c>
      <c r="G2077" t="s">
        <v>84</v>
      </c>
      <c r="H2077">
        <v>26</v>
      </c>
      <c r="I2077">
        <v>71.37</v>
      </c>
      <c r="J2077">
        <v>139.99</v>
      </c>
      <c r="K2077" t="s">
        <v>4099</v>
      </c>
      <c r="L2077" t="s">
        <v>4100</v>
      </c>
      <c r="M2077" t="s">
        <v>4285</v>
      </c>
      <c r="N2077" t="s">
        <v>3783</v>
      </c>
    </row>
    <row r="2078" spans="1:14" x14ac:dyDescent="0.25">
      <c r="A2078">
        <v>2077</v>
      </c>
      <c r="B2078" t="s">
        <v>3784</v>
      </c>
      <c r="C2078" t="s">
        <v>4288</v>
      </c>
      <c r="D2078" t="s">
        <v>31</v>
      </c>
      <c r="E2078" t="s">
        <v>32</v>
      </c>
      <c r="F2078" t="s">
        <v>49</v>
      </c>
      <c r="G2078" t="s">
        <v>84</v>
      </c>
      <c r="H2078">
        <v>26</v>
      </c>
      <c r="I2078">
        <v>50.98</v>
      </c>
      <c r="J2078">
        <v>99.99</v>
      </c>
      <c r="K2078" t="s">
        <v>4099</v>
      </c>
      <c r="L2078" t="s">
        <v>4100</v>
      </c>
      <c r="M2078" t="s">
        <v>4287</v>
      </c>
      <c r="N2078" t="s">
        <v>3783</v>
      </c>
    </row>
    <row r="2079" spans="1:14" x14ac:dyDescent="0.25">
      <c r="A2079">
        <v>2078</v>
      </c>
      <c r="B2079" t="s">
        <v>3784</v>
      </c>
      <c r="C2079" t="s">
        <v>4290</v>
      </c>
      <c r="D2079" t="s">
        <v>31</v>
      </c>
      <c r="E2079" t="s">
        <v>32</v>
      </c>
      <c r="F2079" t="s">
        <v>49</v>
      </c>
      <c r="G2079" t="s">
        <v>84</v>
      </c>
      <c r="H2079">
        <v>40</v>
      </c>
      <c r="I2079">
        <v>48.43</v>
      </c>
      <c r="J2079">
        <v>94.99</v>
      </c>
      <c r="K2079" t="s">
        <v>4099</v>
      </c>
      <c r="L2079" t="s">
        <v>4100</v>
      </c>
      <c r="M2079" t="s">
        <v>4289</v>
      </c>
      <c r="N2079" t="s">
        <v>3783</v>
      </c>
    </row>
    <row r="2080" spans="1:14" x14ac:dyDescent="0.25">
      <c r="A2080">
        <v>2079</v>
      </c>
      <c r="B2080" t="s">
        <v>3784</v>
      </c>
      <c r="C2080" t="s">
        <v>4292</v>
      </c>
      <c r="D2080" t="s">
        <v>31</v>
      </c>
      <c r="E2080" t="s">
        <v>32</v>
      </c>
      <c r="F2080" t="s">
        <v>52</v>
      </c>
      <c r="G2080" t="s">
        <v>84</v>
      </c>
      <c r="H2080">
        <v>37</v>
      </c>
      <c r="I2080">
        <v>220.64</v>
      </c>
      <c r="J2080">
        <v>665.94</v>
      </c>
      <c r="K2080" t="s">
        <v>4099</v>
      </c>
      <c r="L2080" t="s">
        <v>4100</v>
      </c>
      <c r="M2080" t="s">
        <v>4291</v>
      </c>
      <c r="N2080" t="s">
        <v>3783</v>
      </c>
    </row>
    <row r="2081" spans="1:14" x14ac:dyDescent="0.25">
      <c r="A2081">
        <v>2080</v>
      </c>
      <c r="B2081" t="s">
        <v>3784</v>
      </c>
      <c r="C2081" t="s">
        <v>4294</v>
      </c>
      <c r="D2081" t="s">
        <v>31</v>
      </c>
      <c r="E2081" t="s">
        <v>32</v>
      </c>
      <c r="F2081" t="s">
        <v>52</v>
      </c>
      <c r="G2081" t="s">
        <v>84</v>
      </c>
      <c r="H2081">
        <v>37</v>
      </c>
      <c r="I2081">
        <v>91.97</v>
      </c>
      <c r="J2081">
        <v>199.99</v>
      </c>
      <c r="K2081" t="s">
        <v>4099</v>
      </c>
      <c r="L2081" t="s">
        <v>4100</v>
      </c>
      <c r="M2081" t="s">
        <v>4293</v>
      </c>
      <c r="N2081" t="s">
        <v>3783</v>
      </c>
    </row>
    <row r="2082" spans="1:14" x14ac:dyDescent="0.25">
      <c r="A2082">
        <v>2081</v>
      </c>
      <c r="B2082" t="s">
        <v>3784</v>
      </c>
      <c r="C2082" t="s">
        <v>4296</v>
      </c>
      <c r="D2082" t="s">
        <v>31</v>
      </c>
      <c r="E2082" t="s">
        <v>32</v>
      </c>
      <c r="F2082" t="s">
        <v>52</v>
      </c>
      <c r="G2082" t="s">
        <v>84</v>
      </c>
      <c r="H2082">
        <v>39</v>
      </c>
      <c r="I2082">
        <v>82.77</v>
      </c>
      <c r="J2082">
        <v>179.99</v>
      </c>
      <c r="K2082" t="s">
        <v>4099</v>
      </c>
      <c r="L2082" t="s">
        <v>4100</v>
      </c>
      <c r="M2082" t="s">
        <v>4295</v>
      </c>
      <c r="N2082" t="s">
        <v>3783</v>
      </c>
    </row>
    <row r="2083" spans="1:14" x14ac:dyDescent="0.25">
      <c r="A2083">
        <v>2082</v>
      </c>
      <c r="B2083" t="s">
        <v>3784</v>
      </c>
      <c r="C2083" t="s">
        <v>4298</v>
      </c>
      <c r="D2083" t="s">
        <v>31</v>
      </c>
      <c r="E2083" t="s">
        <v>32</v>
      </c>
      <c r="F2083" t="s">
        <v>52</v>
      </c>
      <c r="G2083" t="s">
        <v>84</v>
      </c>
      <c r="H2083">
        <v>37</v>
      </c>
      <c r="I2083">
        <v>71.37</v>
      </c>
      <c r="J2083">
        <v>139.99</v>
      </c>
      <c r="K2083" t="s">
        <v>4099</v>
      </c>
      <c r="L2083" t="s">
        <v>4100</v>
      </c>
      <c r="M2083" t="s">
        <v>4297</v>
      </c>
      <c r="N2083" t="s">
        <v>3783</v>
      </c>
    </row>
    <row r="2084" spans="1:14" x14ac:dyDescent="0.25">
      <c r="A2084">
        <v>2083</v>
      </c>
      <c r="B2084" t="s">
        <v>3784</v>
      </c>
      <c r="C2084" t="s">
        <v>4300</v>
      </c>
      <c r="D2084" t="s">
        <v>31</v>
      </c>
      <c r="E2084" t="s">
        <v>32</v>
      </c>
      <c r="F2084" t="s">
        <v>52</v>
      </c>
      <c r="G2084" t="s">
        <v>84</v>
      </c>
      <c r="H2084">
        <v>37</v>
      </c>
      <c r="I2084">
        <v>50.98</v>
      </c>
      <c r="J2084">
        <v>99.99</v>
      </c>
      <c r="K2084" t="s">
        <v>4099</v>
      </c>
      <c r="L2084" t="s">
        <v>4100</v>
      </c>
      <c r="M2084" t="s">
        <v>4299</v>
      </c>
      <c r="N2084" t="s">
        <v>3783</v>
      </c>
    </row>
    <row r="2085" spans="1:14" x14ac:dyDescent="0.25">
      <c r="A2085">
        <v>2084</v>
      </c>
      <c r="B2085" t="s">
        <v>3784</v>
      </c>
      <c r="C2085" t="s">
        <v>4302</v>
      </c>
      <c r="D2085" t="s">
        <v>31</v>
      </c>
      <c r="E2085" t="s">
        <v>32</v>
      </c>
      <c r="F2085" t="s">
        <v>52</v>
      </c>
      <c r="G2085" t="s">
        <v>84</v>
      </c>
      <c r="H2085">
        <v>37</v>
      </c>
      <c r="I2085">
        <v>48.43</v>
      </c>
      <c r="J2085">
        <v>94.99</v>
      </c>
      <c r="K2085" t="s">
        <v>4099</v>
      </c>
      <c r="L2085" t="s">
        <v>4100</v>
      </c>
      <c r="M2085" t="s">
        <v>4301</v>
      </c>
      <c r="N2085" t="s">
        <v>3783</v>
      </c>
    </row>
    <row r="2086" spans="1:14" x14ac:dyDescent="0.25">
      <c r="A2086">
        <v>2085</v>
      </c>
      <c r="B2086" t="s">
        <v>3784</v>
      </c>
      <c r="C2086" t="s">
        <v>4304</v>
      </c>
      <c r="D2086" t="s">
        <v>31</v>
      </c>
      <c r="E2086" t="s">
        <v>4305</v>
      </c>
      <c r="F2086" t="s">
        <v>44</v>
      </c>
      <c r="G2086" t="s">
        <v>84</v>
      </c>
      <c r="H2086">
        <v>22</v>
      </c>
      <c r="I2086">
        <v>488.7</v>
      </c>
      <c r="J2086">
        <v>1475</v>
      </c>
      <c r="K2086" t="s">
        <v>4306</v>
      </c>
      <c r="L2086" t="s">
        <v>4307</v>
      </c>
      <c r="M2086" t="s">
        <v>4303</v>
      </c>
      <c r="N2086" t="s">
        <v>3783</v>
      </c>
    </row>
    <row r="2087" spans="1:14" x14ac:dyDescent="0.25">
      <c r="A2087">
        <v>2086</v>
      </c>
      <c r="B2087" t="s">
        <v>3784</v>
      </c>
      <c r="C2087" t="s">
        <v>4309</v>
      </c>
      <c r="D2087" t="s">
        <v>31</v>
      </c>
      <c r="E2087" t="s">
        <v>4305</v>
      </c>
      <c r="F2087" t="s">
        <v>44</v>
      </c>
      <c r="G2087" t="s">
        <v>84</v>
      </c>
      <c r="H2087">
        <v>5.5</v>
      </c>
      <c r="I2087">
        <v>403.53</v>
      </c>
      <c r="J2087">
        <v>877.5</v>
      </c>
      <c r="K2087" t="s">
        <v>4306</v>
      </c>
      <c r="L2087" t="s">
        <v>4307</v>
      </c>
      <c r="M2087" t="s">
        <v>4308</v>
      </c>
      <c r="N2087" t="s">
        <v>3783</v>
      </c>
    </row>
    <row r="2088" spans="1:14" x14ac:dyDescent="0.25">
      <c r="A2088">
        <v>2087</v>
      </c>
      <c r="B2088" t="s">
        <v>3784</v>
      </c>
      <c r="C2088" t="s">
        <v>4311</v>
      </c>
      <c r="D2088" t="s">
        <v>31</v>
      </c>
      <c r="E2088" t="s">
        <v>4305</v>
      </c>
      <c r="F2088" t="s">
        <v>44</v>
      </c>
      <c r="G2088" t="s">
        <v>84</v>
      </c>
      <c r="H2088">
        <v>25</v>
      </c>
      <c r="I2088">
        <v>363.75</v>
      </c>
      <c r="J2088">
        <v>791</v>
      </c>
      <c r="K2088" t="s">
        <v>4306</v>
      </c>
      <c r="L2088" t="s">
        <v>4307</v>
      </c>
      <c r="M2088" t="s">
        <v>4310</v>
      </c>
      <c r="N2088" t="s">
        <v>3783</v>
      </c>
    </row>
    <row r="2089" spans="1:14" x14ac:dyDescent="0.25">
      <c r="A2089">
        <v>2088</v>
      </c>
      <c r="B2089" t="s">
        <v>3784</v>
      </c>
      <c r="C2089" t="s">
        <v>4313</v>
      </c>
      <c r="D2089" t="s">
        <v>31</v>
      </c>
      <c r="E2089" t="s">
        <v>4305</v>
      </c>
      <c r="F2089" t="s">
        <v>44</v>
      </c>
      <c r="G2089" t="s">
        <v>84</v>
      </c>
      <c r="H2089">
        <v>23.6</v>
      </c>
      <c r="I2089">
        <v>258.99</v>
      </c>
      <c r="J2089">
        <v>508</v>
      </c>
      <c r="K2089" t="s">
        <v>4306</v>
      </c>
      <c r="L2089" t="s">
        <v>4307</v>
      </c>
      <c r="M2089" t="s">
        <v>4312</v>
      </c>
      <c r="N2089" t="s">
        <v>3783</v>
      </c>
    </row>
    <row r="2090" spans="1:14" x14ac:dyDescent="0.25">
      <c r="A2090">
        <v>2089</v>
      </c>
      <c r="B2090" t="s">
        <v>3784</v>
      </c>
      <c r="C2090" t="s">
        <v>4315</v>
      </c>
      <c r="D2090" t="s">
        <v>31</v>
      </c>
      <c r="E2090" t="s">
        <v>4305</v>
      </c>
      <c r="F2090" t="s">
        <v>44</v>
      </c>
      <c r="G2090" t="s">
        <v>84</v>
      </c>
      <c r="H2090">
        <v>8.3000000000000007</v>
      </c>
      <c r="I2090">
        <v>131.28</v>
      </c>
      <c r="J2090">
        <v>257.5</v>
      </c>
      <c r="K2090" t="s">
        <v>4306</v>
      </c>
      <c r="L2090" t="s">
        <v>4307</v>
      </c>
      <c r="M2090" t="s">
        <v>4314</v>
      </c>
      <c r="N2090" t="s">
        <v>3783</v>
      </c>
    </row>
    <row r="2091" spans="1:14" x14ac:dyDescent="0.25">
      <c r="A2091">
        <v>2090</v>
      </c>
      <c r="B2091" t="s">
        <v>3784</v>
      </c>
      <c r="C2091" t="s">
        <v>4317</v>
      </c>
      <c r="D2091" t="s">
        <v>31</v>
      </c>
      <c r="E2091" t="s">
        <v>4305</v>
      </c>
      <c r="F2091" t="s">
        <v>41</v>
      </c>
      <c r="G2091" t="s">
        <v>84</v>
      </c>
      <c r="H2091">
        <v>25</v>
      </c>
      <c r="I2091">
        <v>488.7</v>
      </c>
      <c r="J2091">
        <v>1475</v>
      </c>
      <c r="K2091" t="s">
        <v>4306</v>
      </c>
      <c r="L2091" t="s">
        <v>4307</v>
      </c>
      <c r="M2091" t="s">
        <v>4316</v>
      </c>
      <c r="N2091" t="s">
        <v>3783</v>
      </c>
    </row>
    <row r="2092" spans="1:14" x14ac:dyDescent="0.25">
      <c r="A2092">
        <v>2091</v>
      </c>
      <c r="B2092" t="s">
        <v>3784</v>
      </c>
      <c r="C2092" t="s">
        <v>4319</v>
      </c>
      <c r="D2092" t="s">
        <v>31</v>
      </c>
      <c r="E2092" t="s">
        <v>4305</v>
      </c>
      <c r="F2092" t="s">
        <v>41</v>
      </c>
      <c r="G2092" t="s">
        <v>84</v>
      </c>
      <c r="H2092">
        <v>23</v>
      </c>
      <c r="I2092">
        <v>403.53</v>
      </c>
      <c r="J2092">
        <v>877.5</v>
      </c>
      <c r="K2092" t="s">
        <v>4306</v>
      </c>
      <c r="L2092" t="s">
        <v>4307</v>
      </c>
      <c r="M2092" t="s">
        <v>4318</v>
      </c>
      <c r="N2092" t="s">
        <v>3783</v>
      </c>
    </row>
    <row r="2093" spans="1:14" x14ac:dyDescent="0.25">
      <c r="A2093">
        <v>2092</v>
      </c>
      <c r="B2093" t="s">
        <v>3784</v>
      </c>
      <c r="C2093" t="s">
        <v>4321</v>
      </c>
      <c r="D2093" t="s">
        <v>31</v>
      </c>
      <c r="E2093" t="s">
        <v>4305</v>
      </c>
      <c r="F2093" t="s">
        <v>41</v>
      </c>
      <c r="G2093" t="s">
        <v>84</v>
      </c>
      <c r="H2093">
        <v>11</v>
      </c>
      <c r="I2093">
        <v>363.75</v>
      </c>
      <c r="J2093">
        <v>791</v>
      </c>
      <c r="K2093" t="s">
        <v>4306</v>
      </c>
      <c r="L2093" t="s">
        <v>4307</v>
      </c>
      <c r="M2093" t="s">
        <v>4320</v>
      </c>
      <c r="N2093" t="s">
        <v>3783</v>
      </c>
    </row>
    <row r="2094" spans="1:14" x14ac:dyDescent="0.25">
      <c r="A2094">
        <v>2093</v>
      </c>
      <c r="B2094" t="s">
        <v>3784</v>
      </c>
      <c r="C2094" t="s">
        <v>4323</v>
      </c>
      <c r="D2094" t="s">
        <v>31</v>
      </c>
      <c r="E2094" t="s">
        <v>4305</v>
      </c>
      <c r="F2094" t="s">
        <v>41</v>
      </c>
      <c r="G2094" t="s">
        <v>84</v>
      </c>
      <c r="H2094">
        <v>3.4</v>
      </c>
      <c r="I2094">
        <v>258.99</v>
      </c>
      <c r="J2094">
        <v>508</v>
      </c>
      <c r="K2094" t="s">
        <v>4306</v>
      </c>
      <c r="L2094" t="s">
        <v>4307</v>
      </c>
      <c r="M2094" t="s">
        <v>4322</v>
      </c>
      <c r="N2094" t="s">
        <v>3783</v>
      </c>
    </row>
    <row r="2095" spans="1:14" x14ac:dyDescent="0.25">
      <c r="A2095">
        <v>2094</v>
      </c>
      <c r="B2095" t="s">
        <v>3784</v>
      </c>
      <c r="C2095" t="s">
        <v>4325</v>
      </c>
      <c r="D2095" t="s">
        <v>31</v>
      </c>
      <c r="E2095" t="s">
        <v>4305</v>
      </c>
      <c r="F2095" t="s">
        <v>41</v>
      </c>
      <c r="G2095" t="s">
        <v>84</v>
      </c>
      <c r="H2095">
        <v>33</v>
      </c>
      <c r="I2095">
        <v>131.28</v>
      </c>
      <c r="J2095">
        <v>257.5</v>
      </c>
      <c r="K2095" t="s">
        <v>4306</v>
      </c>
      <c r="L2095" t="s">
        <v>4307</v>
      </c>
      <c r="M2095" t="s">
        <v>4324</v>
      </c>
      <c r="N2095" t="s">
        <v>3783</v>
      </c>
    </row>
    <row r="2096" spans="1:14" x14ac:dyDescent="0.25">
      <c r="A2096">
        <v>2095</v>
      </c>
      <c r="B2096" t="s">
        <v>3784</v>
      </c>
      <c r="C2096" t="s">
        <v>4327</v>
      </c>
      <c r="D2096" t="s">
        <v>31</v>
      </c>
      <c r="E2096" t="s">
        <v>4305</v>
      </c>
      <c r="F2096" t="s">
        <v>61</v>
      </c>
      <c r="G2096" t="s">
        <v>84</v>
      </c>
      <c r="H2096">
        <v>4.9000000000000004</v>
      </c>
      <c r="I2096">
        <v>488.7</v>
      </c>
      <c r="J2096">
        <v>1475</v>
      </c>
      <c r="K2096" t="s">
        <v>4306</v>
      </c>
      <c r="L2096" t="s">
        <v>4307</v>
      </c>
      <c r="M2096" t="s">
        <v>4326</v>
      </c>
      <c r="N2096" t="s">
        <v>3783</v>
      </c>
    </row>
    <row r="2097" spans="1:14" x14ac:dyDescent="0.25">
      <c r="A2097">
        <v>2096</v>
      </c>
      <c r="B2097" t="s">
        <v>3784</v>
      </c>
      <c r="C2097" t="s">
        <v>4329</v>
      </c>
      <c r="D2097" t="s">
        <v>31</v>
      </c>
      <c r="E2097" t="s">
        <v>4305</v>
      </c>
      <c r="F2097" t="s">
        <v>61</v>
      </c>
      <c r="G2097" t="s">
        <v>84</v>
      </c>
      <c r="H2097">
        <v>5</v>
      </c>
      <c r="I2097">
        <v>403.53</v>
      </c>
      <c r="J2097">
        <v>877.5</v>
      </c>
      <c r="K2097" t="s">
        <v>4306</v>
      </c>
      <c r="L2097" t="s">
        <v>4307</v>
      </c>
      <c r="M2097" t="s">
        <v>4328</v>
      </c>
      <c r="N2097" t="s">
        <v>3783</v>
      </c>
    </row>
    <row r="2098" spans="1:14" x14ac:dyDescent="0.25">
      <c r="A2098">
        <v>2097</v>
      </c>
      <c r="B2098" t="s">
        <v>3784</v>
      </c>
      <c r="C2098" t="s">
        <v>4331</v>
      </c>
      <c r="D2098" t="s">
        <v>31</v>
      </c>
      <c r="E2098" t="s">
        <v>4305</v>
      </c>
      <c r="F2098" t="s">
        <v>61</v>
      </c>
      <c r="G2098" t="s">
        <v>84</v>
      </c>
      <c r="H2098">
        <v>16.8</v>
      </c>
      <c r="I2098">
        <v>363.75</v>
      </c>
      <c r="J2098">
        <v>791</v>
      </c>
      <c r="K2098" t="s">
        <v>4306</v>
      </c>
      <c r="L2098" t="s">
        <v>4307</v>
      </c>
      <c r="M2098" t="s">
        <v>4330</v>
      </c>
      <c r="N2098" t="s">
        <v>3783</v>
      </c>
    </row>
    <row r="2099" spans="1:14" x14ac:dyDescent="0.25">
      <c r="A2099">
        <v>2098</v>
      </c>
      <c r="B2099" t="s">
        <v>3784</v>
      </c>
      <c r="C2099" t="s">
        <v>4333</v>
      </c>
      <c r="D2099" t="s">
        <v>31</v>
      </c>
      <c r="E2099" t="s">
        <v>4305</v>
      </c>
      <c r="F2099" t="s">
        <v>61</v>
      </c>
      <c r="G2099" t="s">
        <v>84</v>
      </c>
      <c r="H2099">
        <v>22.2</v>
      </c>
      <c r="I2099">
        <v>258.99</v>
      </c>
      <c r="J2099">
        <v>508</v>
      </c>
      <c r="K2099" t="s">
        <v>4306</v>
      </c>
      <c r="L2099" t="s">
        <v>4307</v>
      </c>
      <c r="M2099" t="s">
        <v>4332</v>
      </c>
      <c r="N2099" t="s">
        <v>3783</v>
      </c>
    </row>
    <row r="2100" spans="1:14" x14ac:dyDescent="0.25">
      <c r="A2100">
        <v>2099</v>
      </c>
      <c r="B2100" t="s">
        <v>3784</v>
      </c>
      <c r="C2100" t="s">
        <v>4335</v>
      </c>
      <c r="D2100" t="s">
        <v>31</v>
      </c>
      <c r="E2100" t="s">
        <v>4305</v>
      </c>
      <c r="F2100" t="s">
        <v>61</v>
      </c>
      <c r="G2100" t="s">
        <v>84</v>
      </c>
      <c r="H2100">
        <v>16.8</v>
      </c>
      <c r="I2100">
        <v>131.28</v>
      </c>
      <c r="J2100">
        <v>257.5</v>
      </c>
      <c r="K2100" t="s">
        <v>4306</v>
      </c>
      <c r="L2100" t="s">
        <v>4307</v>
      </c>
      <c r="M2100" t="s">
        <v>4334</v>
      </c>
      <c r="N2100" t="s">
        <v>3783</v>
      </c>
    </row>
    <row r="2101" spans="1:14" x14ac:dyDescent="0.25">
      <c r="A2101">
        <v>2100</v>
      </c>
      <c r="B2101" t="s">
        <v>3784</v>
      </c>
      <c r="C2101" t="s">
        <v>4337</v>
      </c>
      <c r="D2101" t="s">
        <v>31</v>
      </c>
      <c r="E2101" t="s">
        <v>4305</v>
      </c>
      <c r="F2101" t="s">
        <v>33</v>
      </c>
      <c r="G2101" t="s">
        <v>84</v>
      </c>
      <c r="H2101">
        <v>14.1</v>
      </c>
      <c r="I2101">
        <v>488.7</v>
      </c>
      <c r="J2101">
        <v>1475</v>
      </c>
      <c r="K2101" t="s">
        <v>4306</v>
      </c>
      <c r="L2101" t="s">
        <v>4307</v>
      </c>
      <c r="M2101" t="s">
        <v>4336</v>
      </c>
      <c r="N2101" t="s">
        <v>3783</v>
      </c>
    </row>
    <row r="2102" spans="1:14" x14ac:dyDescent="0.25">
      <c r="A2102">
        <v>2101</v>
      </c>
      <c r="B2102" t="s">
        <v>3784</v>
      </c>
      <c r="C2102" t="s">
        <v>4339</v>
      </c>
      <c r="D2102" t="s">
        <v>31</v>
      </c>
      <c r="E2102" t="s">
        <v>4305</v>
      </c>
      <c r="F2102" t="s">
        <v>33</v>
      </c>
      <c r="G2102" t="s">
        <v>84</v>
      </c>
      <c r="H2102">
        <v>14.3</v>
      </c>
      <c r="I2102">
        <v>403.53</v>
      </c>
      <c r="J2102">
        <v>877.5</v>
      </c>
      <c r="K2102" t="s">
        <v>4306</v>
      </c>
      <c r="L2102" t="s">
        <v>4307</v>
      </c>
      <c r="M2102" t="s">
        <v>4338</v>
      </c>
      <c r="N2102" t="s">
        <v>3783</v>
      </c>
    </row>
    <row r="2103" spans="1:14" x14ac:dyDescent="0.25">
      <c r="A2103">
        <v>2102</v>
      </c>
      <c r="B2103" t="s">
        <v>3784</v>
      </c>
      <c r="C2103" t="s">
        <v>4341</v>
      </c>
      <c r="D2103" t="s">
        <v>31</v>
      </c>
      <c r="E2103" t="s">
        <v>4305</v>
      </c>
      <c r="F2103" t="s">
        <v>33</v>
      </c>
      <c r="G2103" t="s">
        <v>84</v>
      </c>
      <c r="H2103">
        <v>19.8</v>
      </c>
      <c r="I2103">
        <v>363.75</v>
      </c>
      <c r="J2103">
        <v>791</v>
      </c>
      <c r="K2103" t="s">
        <v>4306</v>
      </c>
      <c r="L2103" t="s">
        <v>4307</v>
      </c>
      <c r="M2103" t="s">
        <v>4340</v>
      </c>
      <c r="N2103" t="s">
        <v>3783</v>
      </c>
    </row>
    <row r="2104" spans="1:14" x14ac:dyDescent="0.25">
      <c r="A2104">
        <v>2103</v>
      </c>
      <c r="B2104" t="s">
        <v>3784</v>
      </c>
      <c r="C2104" t="s">
        <v>4343</v>
      </c>
      <c r="D2104" t="s">
        <v>31</v>
      </c>
      <c r="E2104" t="s">
        <v>4305</v>
      </c>
      <c r="F2104" t="s">
        <v>33</v>
      </c>
      <c r="G2104" t="s">
        <v>84</v>
      </c>
      <c r="H2104">
        <v>19.8</v>
      </c>
      <c r="I2104">
        <v>258.99</v>
      </c>
      <c r="J2104">
        <v>508</v>
      </c>
      <c r="K2104" t="s">
        <v>4306</v>
      </c>
      <c r="L2104" t="s">
        <v>4307</v>
      </c>
      <c r="M2104" t="s">
        <v>4342</v>
      </c>
      <c r="N2104" t="s">
        <v>3783</v>
      </c>
    </row>
    <row r="2105" spans="1:14" x14ac:dyDescent="0.25">
      <c r="A2105">
        <v>2104</v>
      </c>
      <c r="B2105" t="s">
        <v>3784</v>
      </c>
      <c r="C2105" t="s">
        <v>4345</v>
      </c>
      <c r="D2105" t="s">
        <v>31</v>
      </c>
      <c r="E2105" t="s">
        <v>4305</v>
      </c>
      <c r="F2105" t="s">
        <v>33</v>
      </c>
      <c r="G2105" t="s">
        <v>84</v>
      </c>
      <c r="H2105">
        <v>14.1</v>
      </c>
      <c r="I2105">
        <v>131.28</v>
      </c>
      <c r="J2105">
        <v>257.5</v>
      </c>
      <c r="K2105" t="s">
        <v>4306</v>
      </c>
      <c r="L2105" t="s">
        <v>4307</v>
      </c>
      <c r="M2105" t="s">
        <v>4344</v>
      </c>
      <c r="N2105" t="s">
        <v>3783</v>
      </c>
    </row>
    <row r="2106" spans="1:14" x14ac:dyDescent="0.25">
      <c r="A2106">
        <v>2105</v>
      </c>
      <c r="B2106" t="s">
        <v>3784</v>
      </c>
      <c r="C2106" t="s">
        <v>4347</v>
      </c>
      <c r="D2106" t="s">
        <v>31</v>
      </c>
      <c r="E2106" t="s">
        <v>4305</v>
      </c>
      <c r="F2106" t="s">
        <v>1430</v>
      </c>
      <c r="G2106" t="s">
        <v>84</v>
      </c>
      <c r="H2106">
        <v>29</v>
      </c>
      <c r="I2106">
        <v>488.7</v>
      </c>
      <c r="J2106">
        <v>1475</v>
      </c>
      <c r="K2106" t="s">
        <v>4306</v>
      </c>
      <c r="L2106" t="s">
        <v>4307</v>
      </c>
      <c r="M2106" t="s">
        <v>4346</v>
      </c>
      <c r="N2106" t="s">
        <v>3783</v>
      </c>
    </row>
    <row r="2107" spans="1:14" x14ac:dyDescent="0.25">
      <c r="A2107">
        <v>2106</v>
      </c>
      <c r="B2107" t="s">
        <v>3784</v>
      </c>
      <c r="C2107" t="s">
        <v>4349</v>
      </c>
      <c r="D2107" t="s">
        <v>31</v>
      </c>
      <c r="E2107" t="s">
        <v>4305</v>
      </c>
      <c r="F2107" t="s">
        <v>1430</v>
      </c>
      <c r="G2107" t="s">
        <v>84</v>
      </c>
      <c r="H2107">
        <v>36</v>
      </c>
      <c r="I2107">
        <v>403.53</v>
      </c>
      <c r="J2107">
        <v>877.5</v>
      </c>
      <c r="K2107" t="s">
        <v>4306</v>
      </c>
      <c r="L2107" t="s">
        <v>4307</v>
      </c>
      <c r="M2107" t="s">
        <v>4348</v>
      </c>
      <c r="N2107" t="s">
        <v>3783</v>
      </c>
    </row>
    <row r="2108" spans="1:14" x14ac:dyDescent="0.25">
      <c r="A2108">
        <v>2107</v>
      </c>
      <c r="B2108" t="s">
        <v>3784</v>
      </c>
      <c r="C2108" t="s">
        <v>4351</v>
      </c>
      <c r="D2108" t="s">
        <v>31</v>
      </c>
      <c r="E2108" t="s">
        <v>4305</v>
      </c>
      <c r="F2108" t="s">
        <v>1430</v>
      </c>
      <c r="G2108" t="s">
        <v>84</v>
      </c>
      <c r="H2108">
        <v>14.3</v>
      </c>
      <c r="I2108">
        <v>363.75</v>
      </c>
      <c r="J2108">
        <v>791</v>
      </c>
      <c r="K2108" t="s">
        <v>4306</v>
      </c>
      <c r="L2108" t="s">
        <v>4307</v>
      </c>
      <c r="M2108" t="s">
        <v>4350</v>
      </c>
      <c r="N2108" t="s">
        <v>3783</v>
      </c>
    </row>
    <row r="2109" spans="1:14" x14ac:dyDescent="0.25">
      <c r="A2109">
        <v>2108</v>
      </c>
      <c r="B2109" t="s">
        <v>3784</v>
      </c>
      <c r="C2109" t="s">
        <v>4353</v>
      </c>
      <c r="D2109" t="s">
        <v>31</v>
      </c>
      <c r="E2109" t="s">
        <v>4305</v>
      </c>
      <c r="F2109" t="s">
        <v>1430</v>
      </c>
      <c r="G2109" t="s">
        <v>84</v>
      </c>
      <c r="H2109">
        <v>12.3</v>
      </c>
      <c r="I2109">
        <v>258.99</v>
      </c>
      <c r="J2109">
        <v>508</v>
      </c>
      <c r="K2109" t="s">
        <v>4306</v>
      </c>
      <c r="L2109" t="s">
        <v>4307</v>
      </c>
      <c r="M2109" t="s">
        <v>4352</v>
      </c>
      <c r="N2109" t="s">
        <v>3783</v>
      </c>
    </row>
    <row r="2110" spans="1:14" x14ac:dyDescent="0.25">
      <c r="A2110">
        <v>2109</v>
      </c>
      <c r="B2110" t="s">
        <v>3784</v>
      </c>
      <c r="C2110" t="s">
        <v>4355</v>
      </c>
      <c r="D2110" t="s">
        <v>31</v>
      </c>
      <c r="E2110" t="s">
        <v>4305</v>
      </c>
      <c r="F2110" t="s">
        <v>1430</v>
      </c>
      <c r="G2110" t="s">
        <v>84</v>
      </c>
      <c r="H2110">
        <v>25.3</v>
      </c>
      <c r="I2110">
        <v>131.28</v>
      </c>
      <c r="J2110">
        <v>257.5</v>
      </c>
      <c r="K2110" t="s">
        <v>4306</v>
      </c>
      <c r="L2110" t="s">
        <v>4307</v>
      </c>
      <c r="M2110" t="s">
        <v>4354</v>
      </c>
      <c r="N2110" t="s">
        <v>3783</v>
      </c>
    </row>
    <row r="2111" spans="1:14" x14ac:dyDescent="0.25">
      <c r="A2111">
        <v>2110</v>
      </c>
      <c r="B2111" t="s">
        <v>3784</v>
      </c>
      <c r="C2111" t="s">
        <v>4357</v>
      </c>
      <c r="D2111" t="s">
        <v>31</v>
      </c>
      <c r="E2111" t="s">
        <v>4305</v>
      </c>
      <c r="F2111" t="s">
        <v>49</v>
      </c>
      <c r="G2111" t="s">
        <v>84</v>
      </c>
      <c r="H2111">
        <v>24</v>
      </c>
      <c r="I2111">
        <v>488.7</v>
      </c>
      <c r="J2111">
        <v>1475</v>
      </c>
      <c r="K2111" t="s">
        <v>4306</v>
      </c>
      <c r="L2111" t="s">
        <v>4307</v>
      </c>
      <c r="M2111" t="s">
        <v>4356</v>
      </c>
      <c r="N2111" t="s">
        <v>3783</v>
      </c>
    </row>
    <row r="2112" spans="1:14" x14ac:dyDescent="0.25">
      <c r="A2112">
        <v>2111</v>
      </c>
      <c r="B2112" t="s">
        <v>3784</v>
      </c>
      <c r="C2112" t="s">
        <v>4359</v>
      </c>
      <c r="D2112" t="s">
        <v>31</v>
      </c>
      <c r="E2112" t="s">
        <v>4305</v>
      </c>
      <c r="F2112" t="s">
        <v>49</v>
      </c>
      <c r="G2112" t="s">
        <v>84</v>
      </c>
      <c r="H2112">
        <v>25</v>
      </c>
      <c r="I2112">
        <v>403.53</v>
      </c>
      <c r="J2112">
        <v>877.5</v>
      </c>
      <c r="K2112" t="s">
        <v>4306</v>
      </c>
      <c r="L2112" t="s">
        <v>4307</v>
      </c>
      <c r="M2112" t="s">
        <v>4358</v>
      </c>
      <c r="N2112" t="s">
        <v>3783</v>
      </c>
    </row>
    <row r="2113" spans="1:14" x14ac:dyDescent="0.25">
      <c r="A2113">
        <v>2112</v>
      </c>
      <c r="B2113" t="s">
        <v>3784</v>
      </c>
      <c r="C2113" t="s">
        <v>4361</v>
      </c>
      <c r="D2113" t="s">
        <v>31</v>
      </c>
      <c r="E2113" t="s">
        <v>4305</v>
      </c>
      <c r="F2113" t="s">
        <v>49</v>
      </c>
      <c r="G2113" t="s">
        <v>84</v>
      </c>
      <c r="H2113">
        <v>95</v>
      </c>
      <c r="I2113">
        <v>363.75</v>
      </c>
      <c r="J2113">
        <v>791</v>
      </c>
      <c r="K2113" t="s">
        <v>4306</v>
      </c>
      <c r="L2113" t="s">
        <v>4307</v>
      </c>
      <c r="M2113" t="s">
        <v>4360</v>
      </c>
      <c r="N2113" t="s">
        <v>3783</v>
      </c>
    </row>
    <row r="2114" spans="1:14" x14ac:dyDescent="0.25">
      <c r="A2114">
        <v>2113</v>
      </c>
      <c r="B2114" t="s">
        <v>3784</v>
      </c>
      <c r="C2114" t="s">
        <v>4363</v>
      </c>
      <c r="D2114" t="s">
        <v>31</v>
      </c>
      <c r="E2114" t="s">
        <v>4305</v>
      </c>
      <c r="F2114" t="s">
        <v>49</v>
      </c>
      <c r="G2114" t="s">
        <v>84</v>
      </c>
      <c r="H2114">
        <v>30.1</v>
      </c>
      <c r="I2114">
        <v>258.99</v>
      </c>
      <c r="J2114">
        <v>508</v>
      </c>
      <c r="K2114" t="s">
        <v>4306</v>
      </c>
      <c r="L2114" t="s">
        <v>4307</v>
      </c>
      <c r="M2114" t="s">
        <v>4362</v>
      </c>
      <c r="N2114" t="s">
        <v>3783</v>
      </c>
    </row>
    <row r="2115" spans="1:14" x14ac:dyDescent="0.25">
      <c r="A2115">
        <v>2114</v>
      </c>
      <c r="B2115" t="s">
        <v>3784</v>
      </c>
      <c r="C2115" t="s">
        <v>4365</v>
      </c>
      <c r="D2115" t="s">
        <v>31</v>
      </c>
      <c r="E2115" t="s">
        <v>4305</v>
      </c>
      <c r="F2115" t="s">
        <v>49</v>
      </c>
      <c r="G2115" t="s">
        <v>84</v>
      </c>
      <c r="H2115">
        <v>12.8</v>
      </c>
      <c r="I2115">
        <v>131.28</v>
      </c>
      <c r="J2115">
        <v>257.5</v>
      </c>
      <c r="K2115" t="s">
        <v>4306</v>
      </c>
      <c r="L2115" t="s">
        <v>4307</v>
      </c>
      <c r="M2115" t="s">
        <v>4364</v>
      </c>
      <c r="N2115" t="s">
        <v>3783</v>
      </c>
    </row>
    <row r="2116" spans="1:14" x14ac:dyDescent="0.25">
      <c r="A2116">
        <v>2115</v>
      </c>
      <c r="B2116" t="s">
        <v>3784</v>
      </c>
      <c r="C2116" t="s">
        <v>4367</v>
      </c>
      <c r="D2116" t="s">
        <v>31</v>
      </c>
      <c r="E2116" t="s">
        <v>4305</v>
      </c>
      <c r="F2116" t="s">
        <v>89</v>
      </c>
      <c r="G2116" t="s">
        <v>84</v>
      </c>
      <c r="H2116">
        <v>18.899999999999999</v>
      </c>
      <c r="I2116">
        <v>403.53</v>
      </c>
      <c r="J2116">
        <v>877.5</v>
      </c>
      <c r="K2116" t="s">
        <v>4306</v>
      </c>
      <c r="L2116" t="s">
        <v>4307</v>
      </c>
      <c r="M2116" t="s">
        <v>4366</v>
      </c>
      <c r="N2116" t="s">
        <v>3783</v>
      </c>
    </row>
    <row r="2117" spans="1:14" x14ac:dyDescent="0.25">
      <c r="A2117">
        <v>2116</v>
      </c>
      <c r="B2117" t="s">
        <v>3784</v>
      </c>
      <c r="C2117" t="s">
        <v>4369</v>
      </c>
      <c r="D2117" t="s">
        <v>31</v>
      </c>
      <c r="E2117" t="s">
        <v>32</v>
      </c>
      <c r="F2117" t="s">
        <v>52</v>
      </c>
      <c r="G2117" t="s">
        <v>84</v>
      </c>
      <c r="H2117">
        <v>11.6</v>
      </c>
      <c r="I2117">
        <v>546.67999999999995</v>
      </c>
      <c r="J2117">
        <v>1650</v>
      </c>
      <c r="K2117" t="s">
        <v>4370</v>
      </c>
      <c r="L2117" t="s">
        <v>4371</v>
      </c>
      <c r="M2117" t="s">
        <v>4368</v>
      </c>
      <c r="N2117" t="s">
        <v>3783</v>
      </c>
    </row>
    <row r="2118" spans="1:14" x14ac:dyDescent="0.25">
      <c r="A2118">
        <v>2117</v>
      </c>
      <c r="B2118" t="s">
        <v>3784</v>
      </c>
      <c r="C2118" t="s">
        <v>4373</v>
      </c>
      <c r="D2118" t="s">
        <v>31</v>
      </c>
      <c r="E2118" t="s">
        <v>32</v>
      </c>
      <c r="F2118" t="s">
        <v>52</v>
      </c>
      <c r="G2118" t="s">
        <v>84</v>
      </c>
      <c r="H2118">
        <v>24.3</v>
      </c>
      <c r="I2118">
        <v>343.05</v>
      </c>
      <c r="J2118">
        <v>745.99</v>
      </c>
      <c r="K2118" t="s">
        <v>4370</v>
      </c>
      <c r="L2118" t="s">
        <v>4371</v>
      </c>
      <c r="M2118" t="s">
        <v>4372</v>
      </c>
      <c r="N2118" t="s">
        <v>3783</v>
      </c>
    </row>
    <row r="2119" spans="1:14" x14ac:dyDescent="0.25">
      <c r="A2119">
        <v>2118</v>
      </c>
      <c r="B2119" t="s">
        <v>3784</v>
      </c>
      <c r="C2119" t="s">
        <v>4375</v>
      </c>
      <c r="D2119" t="s">
        <v>31</v>
      </c>
      <c r="E2119" t="s">
        <v>32</v>
      </c>
      <c r="F2119" t="s">
        <v>52</v>
      </c>
      <c r="G2119" t="s">
        <v>84</v>
      </c>
      <c r="H2119">
        <v>26.2</v>
      </c>
      <c r="I2119">
        <v>204.64</v>
      </c>
      <c r="J2119">
        <v>445</v>
      </c>
      <c r="K2119" t="s">
        <v>4370</v>
      </c>
      <c r="L2119" t="s">
        <v>4371</v>
      </c>
      <c r="M2119" t="s">
        <v>4374</v>
      </c>
      <c r="N2119" t="s">
        <v>3783</v>
      </c>
    </row>
    <row r="2120" spans="1:14" x14ac:dyDescent="0.25">
      <c r="A2120">
        <v>2119</v>
      </c>
      <c r="B2120" t="s">
        <v>3784</v>
      </c>
      <c r="C2120" t="s">
        <v>4377</v>
      </c>
      <c r="D2120" t="s">
        <v>31</v>
      </c>
      <c r="E2120" t="s">
        <v>32</v>
      </c>
      <c r="F2120" t="s">
        <v>52</v>
      </c>
      <c r="G2120" t="s">
        <v>84</v>
      </c>
      <c r="H2120">
        <v>19</v>
      </c>
      <c r="I2120">
        <v>83.1</v>
      </c>
      <c r="J2120">
        <v>163</v>
      </c>
      <c r="K2120" t="s">
        <v>4370</v>
      </c>
      <c r="L2120" t="s">
        <v>4371</v>
      </c>
      <c r="M2120" t="s">
        <v>4376</v>
      </c>
      <c r="N2120" t="s">
        <v>3783</v>
      </c>
    </row>
    <row r="2121" spans="1:14" x14ac:dyDescent="0.25">
      <c r="A2121">
        <v>2120</v>
      </c>
      <c r="B2121" t="s">
        <v>3784</v>
      </c>
      <c r="C2121" t="s">
        <v>4379</v>
      </c>
      <c r="D2121" t="s">
        <v>31</v>
      </c>
      <c r="E2121" t="s">
        <v>32</v>
      </c>
      <c r="F2121" t="s">
        <v>52</v>
      </c>
      <c r="G2121" t="s">
        <v>84</v>
      </c>
      <c r="H2121">
        <v>30</v>
      </c>
      <c r="I2121">
        <v>75.959999999999994</v>
      </c>
      <c r="J2121">
        <v>149</v>
      </c>
      <c r="K2121" t="s">
        <v>4370</v>
      </c>
      <c r="L2121" t="s">
        <v>4371</v>
      </c>
      <c r="M2121" t="s">
        <v>4378</v>
      </c>
      <c r="N2121" t="s">
        <v>3783</v>
      </c>
    </row>
    <row r="2122" spans="1:14" x14ac:dyDescent="0.25">
      <c r="A2122">
        <v>2121</v>
      </c>
      <c r="B2122" t="s">
        <v>3784</v>
      </c>
      <c r="C2122" t="s">
        <v>4381</v>
      </c>
      <c r="D2122" t="s">
        <v>31</v>
      </c>
      <c r="E2122" t="s">
        <v>32</v>
      </c>
      <c r="F2122" t="s">
        <v>52</v>
      </c>
      <c r="G2122" t="s">
        <v>84</v>
      </c>
      <c r="H2122">
        <v>5.4</v>
      </c>
      <c r="I2122">
        <v>66.23</v>
      </c>
      <c r="J2122">
        <v>129.9</v>
      </c>
      <c r="K2122" t="s">
        <v>4370</v>
      </c>
      <c r="L2122" t="s">
        <v>4371</v>
      </c>
      <c r="M2122" t="s">
        <v>4380</v>
      </c>
      <c r="N2122" t="s">
        <v>3783</v>
      </c>
    </row>
    <row r="2123" spans="1:14" x14ac:dyDescent="0.25">
      <c r="A2123">
        <v>2122</v>
      </c>
      <c r="B2123" t="s">
        <v>3784</v>
      </c>
      <c r="C2123" t="s">
        <v>4383</v>
      </c>
      <c r="D2123" t="s">
        <v>31</v>
      </c>
      <c r="E2123" t="s">
        <v>32</v>
      </c>
      <c r="F2123" t="s">
        <v>33</v>
      </c>
      <c r="G2123" t="s">
        <v>84</v>
      </c>
      <c r="H2123">
        <v>24.5</v>
      </c>
      <c r="I2123">
        <v>546.67999999999995</v>
      </c>
      <c r="J2123">
        <v>1650</v>
      </c>
      <c r="K2123" t="s">
        <v>4370</v>
      </c>
      <c r="L2123" t="s">
        <v>4371</v>
      </c>
      <c r="M2123" t="s">
        <v>4382</v>
      </c>
      <c r="N2123" t="s">
        <v>3783</v>
      </c>
    </row>
    <row r="2124" spans="1:14" x14ac:dyDescent="0.25">
      <c r="A2124">
        <v>2123</v>
      </c>
      <c r="B2124" t="s">
        <v>3784</v>
      </c>
      <c r="C2124" t="s">
        <v>4385</v>
      </c>
      <c r="D2124" t="s">
        <v>31</v>
      </c>
      <c r="E2124" t="s">
        <v>32</v>
      </c>
      <c r="F2124" t="s">
        <v>33</v>
      </c>
      <c r="G2124" t="s">
        <v>84</v>
      </c>
      <c r="H2124">
        <v>5</v>
      </c>
      <c r="I2124">
        <v>343.05</v>
      </c>
      <c r="J2124">
        <v>745.99</v>
      </c>
      <c r="K2124" t="s">
        <v>4370</v>
      </c>
      <c r="L2124" t="s">
        <v>4371</v>
      </c>
      <c r="M2124" t="s">
        <v>4384</v>
      </c>
      <c r="N2124" t="s">
        <v>3783</v>
      </c>
    </row>
    <row r="2125" spans="1:14" x14ac:dyDescent="0.25">
      <c r="A2125">
        <v>2124</v>
      </c>
      <c r="B2125" t="s">
        <v>3784</v>
      </c>
      <c r="C2125" t="s">
        <v>4387</v>
      </c>
      <c r="D2125" t="s">
        <v>31</v>
      </c>
      <c r="E2125" t="s">
        <v>32</v>
      </c>
      <c r="F2125" t="s">
        <v>33</v>
      </c>
      <c r="G2125" t="s">
        <v>84</v>
      </c>
      <c r="H2125">
        <v>14.2</v>
      </c>
      <c r="I2125">
        <v>204.64</v>
      </c>
      <c r="J2125">
        <v>445</v>
      </c>
      <c r="K2125" t="s">
        <v>4370</v>
      </c>
      <c r="L2125" t="s">
        <v>4371</v>
      </c>
      <c r="M2125" t="s">
        <v>4386</v>
      </c>
      <c r="N2125" t="s">
        <v>3783</v>
      </c>
    </row>
    <row r="2126" spans="1:14" x14ac:dyDescent="0.25">
      <c r="A2126">
        <v>2125</v>
      </c>
      <c r="B2126" t="s">
        <v>3784</v>
      </c>
      <c r="C2126" t="s">
        <v>4389</v>
      </c>
      <c r="D2126" t="s">
        <v>31</v>
      </c>
      <c r="E2126" t="s">
        <v>32</v>
      </c>
      <c r="F2126" t="s">
        <v>33</v>
      </c>
      <c r="G2126" t="s">
        <v>84</v>
      </c>
      <c r="H2126">
        <v>120</v>
      </c>
      <c r="I2126">
        <v>83.1</v>
      </c>
      <c r="J2126">
        <v>163</v>
      </c>
      <c r="K2126" t="s">
        <v>4370</v>
      </c>
      <c r="L2126" t="s">
        <v>4371</v>
      </c>
      <c r="M2126" t="s">
        <v>4388</v>
      </c>
      <c r="N2126" t="s">
        <v>3783</v>
      </c>
    </row>
    <row r="2127" spans="1:14" x14ac:dyDescent="0.25">
      <c r="A2127">
        <v>2126</v>
      </c>
      <c r="B2127" t="s">
        <v>3784</v>
      </c>
      <c r="C2127" t="s">
        <v>4391</v>
      </c>
      <c r="D2127" t="s">
        <v>31</v>
      </c>
      <c r="E2127" t="s">
        <v>32</v>
      </c>
      <c r="F2127" t="s">
        <v>33</v>
      </c>
      <c r="G2127" t="s">
        <v>84</v>
      </c>
      <c r="H2127">
        <v>12.4</v>
      </c>
      <c r="I2127">
        <v>75.959999999999994</v>
      </c>
      <c r="J2127">
        <v>149</v>
      </c>
      <c r="K2127" t="s">
        <v>4370</v>
      </c>
      <c r="L2127" t="s">
        <v>4371</v>
      </c>
      <c r="M2127" t="s">
        <v>4390</v>
      </c>
      <c r="N2127" t="s">
        <v>3783</v>
      </c>
    </row>
    <row r="2128" spans="1:14" x14ac:dyDescent="0.25">
      <c r="A2128">
        <v>2127</v>
      </c>
      <c r="B2128" t="s">
        <v>3784</v>
      </c>
      <c r="C2128" t="s">
        <v>4393</v>
      </c>
      <c r="D2128" t="s">
        <v>31</v>
      </c>
      <c r="E2128" t="s">
        <v>32</v>
      </c>
      <c r="F2128" t="s">
        <v>33</v>
      </c>
      <c r="G2128" t="s">
        <v>84</v>
      </c>
      <c r="H2128">
        <v>18</v>
      </c>
      <c r="I2128">
        <v>66.23</v>
      </c>
      <c r="J2128">
        <v>129.9</v>
      </c>
      <c r="K2128" t="s">
        <v>4370</v>
      </c>
      <c r="L2128" t="s">
        <v>4371</v>
      </c>
      <c r="M2128" t="s">
        <v>4392</v>
      </c>
      <c r="N2128" t="s">
        <v>3783</v>
      </c>
    </row>
    <row r="2129" spans="1:14" x14ac:dyDescent="0.25">
      <c r="A2129">
        <v>2128</v>
      </c>
      <c r="B2129" t="s">
        <v>3784</v>
      </c>
      <c r="C2129" t="s">
        <v>4395</v>
      </c>
      <c r="D2129" t="s">
        <v>31</v>
      </c>
      <c r="E2129" t="s">
        <v>32</v>
      </c>
      <c r="F2129" t="s">
        <v>44</v>
      </c>
      <c r="G2129" t="s">
        <v>84</v>
      </c>
      <c r="H2129">
        <v>25</v>
      </c>
      <c r="I2129">
        <v>546.67999999999995</v>
      </c>
      <c r="J2129">
        <v>1650</v>
      </c>
      <c r="K2129" t="s">
        <v>4370</v>
      </c>
      <c r="L2129" t="s">
        <v>4371</v>
      </c>
      <c r="M2129" t="s">
        <v>4394</v>
      </c>
      <c r="N2129" t="s">
        <v>3783</v>
      </c>
    </row>
    <row r="2130" spans="1:14" x14ac:dyDescent="0.25">
      <c r="A2130">
        <v>2129</v>
      </c>
      <c r="B2130" t="s">
        <v>3784</v>
      </c>
      <c r="C2130" t="s">
        <v>4397</v>
      </c>
      <c r="D2130" t="s">
        <v>31</v>
      </c>
      <c r="E2130" t="s">
        <v>32</v>
      </c>
      <c r="F2130" t="s">
        <v>44</v>
      </c>
      <c r="G2130" t="s">
        <v>84</v>
      </c>
      <c r="H2130">
        <v>30</v>
      </c>
      <c r="I2130">
        <v>343.05</v>
      </c>
      <c r="J2130">
        <v>745.99</v>
      </c>
      <c r="K2130" t="s">
        <v>4370</v>
      </c>
      <c r="L2130" t="s">
        <v>4371</v>
      </c>
      <c r="M2130" t="s">
        <v>4396</v>
      </c>
      <c r="N2130" t="s">
        <v>3783</v>
      </c>
    </row>
    <row r="2131" spans="1:14" x14ac:dyDescent="0.25">
      <c r="A2131">
        <v>2130</v>
      </c>
      <c r="B2131" t="s">
        <v>3784</v>
      </c>
      <c r="C2131" t="s">
        <v>4399</v>
      </c>
      <c r="D2131" t="s">
        <v>31</v>
      </c>
      <c r="E2131" t="s">
        <v>32</v>
      </c>
      <c r="F2131" t="s">
        <v>44</v>
      </c>
      <c r="G2131" t="s">
        <v>84</v>
      </c>
      <c r="H2131">
        <v>21.5</v>
      </c>
      <c r="I2131">
        <v>204.64</v>
      </c>
      <c r="J2131">
        <v>445</v>
      </c>
      <c r="K2131" t="s">
        <v>4370</v>
      </c>
      <c r="L2131" t="s">
        <v>4371</v>
      </c>
      <c r="M2131" t="s">
        <v>4398</v>
      </c>
      <c r="N2131" t="s">
        <v>3783</v>
      </c>
    </row>
    <row r="2132" spans="1:14" x14ac:dyDescent="0.25">
      <c r="A2132">
        <v>2131</v>
      </c>
      <c r="B2132" t="s">
        <v>3784</v>
      </c>
      <c r="C2132" t="s">
        <v>4401</v>
      </c>
      <c r="D2132" t="s">
        <v>31</v>
      </c>
      <c r="E2132" t="s">
        <v>32</v>
      </c>
      <c r="F2132" t="s">
        <v>44</v>
      </c>
      <c r="G2132" t="s">
        <v>84</v>
      </c>
      <c r="H2132">
        <v>30</v>
      </c>
      <c r="I2132">
        <v>83.1</v>
      </c>
      <c r="J2132">
        <v>163</v>
      </c>
      <c r="K2132" t="s">
        <v>4370</v>
      </c>
      <c r="L2132" t="s">
        <v>4371</v>
      </c>
      <c r="M2132" t="s">
        <v>4400</v>
      </c>
      <c r="N2132" t="s">
        <v>3783</v>
      </c>
    </row>
    <row r="2133" spans="1:14" x14ac:dyDescent="0.25">
      <c r="A2133">
        <v>2132</v>
      </c>
      <c r="B2133" t="s">
        <v>3784</v>
      </c>
      <c r="C2133" t="s">
        <v>4403</v>
      </c>
      <c r="D2133" t="s">
        <v>31</v>
      </c>
      <c r="E2133" t="s">
        <v>32</v>
      </c>
      <c r="F2133" t="s">
        <v>44</v>
      </c>
      <c r="G2133" t="s">
        <v>84</v>
      </c>
      <c r="H2133">
        <v>23</v>
      </c>
      <c r="I2133">
        <v>75.959999999999994</v>
      </c>
      <c r="J2133">
        <v>149</v>
      </c>
      <c r="K2133" t="s">
        <v>4370</v>
      </c>
      <c r="L2133" t="s">
        <v>4371</v>
      </c>
      <c r="M2133" t="s">
        <v>4402</v>
      </c>
      <c r="N2133" t="s">
        <v>3783</v>
      </c>
    </row>
    <row r="2134" spans="1:14" x14ac:dyDescent="0.25">
      <c r="A2134">
        <v>2133</v>
      </c>
      <c r="B2134" t="s">
        <v>3784</v>
      </c>
      <c r="C2134" t="s">
        <v>4405</v>
      </c>
      <c r="D2134" t="s">
        <v>31</v>
      </c>
      <c r="E2134" t="s">
        <v>32</v>
      </c>
      <c r="F2134" t="s">
        <v>44</v>
      </c>
      <c r="G2134" t="s">
        <v>84</v>
      </c>
      <c r="H2134">
        <v>25</v>
      </c>
      <c r="I2134">
        <v>66.23</v>
      </c>
      <c r="J2134">
        <v>129.9</v>
      </c>
      <c r="K2134" t="s">
        <v>4370</v>
      </c>
      <c r="L2134" t="s">
        <v>4371</v>
      </c>
      <c r="M2134" t="s">
        <v>4404</v>
      </c>
      <c r="N2134" t="s">
        <v>3783</v>
      </c>
    </row>
    <row r="2135" spans="1:14" x14ac:dyDescent="0.25">
      <c r="A2135">
        <v>2134</v>
      </c>
      <c r="B2135" t="s">
        <v>3784</v>
      </c>
      <c r="C2135" t="s">
        <v>4407</v>
      </c>
      <c r="D2135" t="s">
        <v>31</v>
      </c>
      <c r="E2135" t="s">
        <v>32</v>
      </c>
      <c r="F2135" t="s">
        <v>1430</v>
      </c>
      <c r="G2135" t="s">
        <v>84</v>
      </c>
      <c r="H2135">
        <v>16.2</v>
      </c>
      <c r="I2135">
        <v>546.67999999999995</v>
      </c>
      <c r="J2135">
        <v>1650</v>
      </c>
      <c r="K2135" t="s">
        <v>4370</v>
      </c>
      <c r="L2135" t="s">
        <v>4371</v>
      </c>
      <c r="M2135" t="s">
        <v>4406</v>
      </c>
      <c r="N2135" t="s">
        <v>3783</v>
      </c>
    </row>
    <row r="2136" spans="1:14" x14ac:dyDescent="0.25">
      <c r="A2136">
        <v>2135</v>
      </c>
      <c r="B2136" t="s">
        <v>3784</v>
      </c>
      <c r="C2136" t="s">
        <v>4409</v>
      </c>
      <c r="D2136" t="s">
        <v>31</v>
      </c>
      <c r="E2136" t="s">
        <v>32</v>
      </c>
      <c r="F2136" t="s">
        <v>1430</v>
      </c>
      <c r="G2136" t="s">
        <v>84</v>
      </c>
      <c r="H2136">
        <v>18</v>
      </c>
      <c r="I2136">
        <v>343.05</v>
      </c>
      <c r="J2136">
        <v>745.99</v>
      </c>
      <c r="K2136" t="s">
        <v>4370</v>
      </c>
      <c r="L2136" t="s">
        <v>4371</v>
      </c>
      <c r="M2136" t="s">
        <v>4408</v>
      </c>
      <c r="N2136" t="s">
        <v>3783</v>
      </c>
    </row>
    <row r="2137" spans="1:14" x14ac:dyDescent="0.25">
      <c r="A2137">
        <v>2136</v>
      </c>
      <c r="B2137" t="s">
        <v>3784</v>
      </c>
      <c r="C2137" t="s">
        <v>4411</v>
      </c>
      <c r="D2137" t="s">
        <v>31</v>
      </c>
      <c r="E2137" t="s">
        <v>32</v>
      </c>
      <c r="F2137" t="s">
        <v>1430</v>
      </c>
      <c r="G2137" t="s">
        <v>84</v>
      </c>
      <c r="H2137">
        <v>20.9</v>
      </c>
      <c r="I2137">
        <v>204.64</v>
      </c>
      <c r="J2137">
        <v>445</v>
      </c>
      <c r="K2137" t="s">
        <v>4370</v>
      </c>
      <c r="L2137" t="s">
        <v>4371</v>
      </c>
      <c r="M2137" t="s">
        <v>4410</v>
      </c>
      <c r="N2137" t="s">
        <v>3783</v>
      </c>
    </row>
    <row r="2138" spans="1:14" x14ac:dyDescent="0.25">
      <c r="A2138">
        <v>2137</v>
      </c>
      <c r="B2138" t="s">
        <v>3784</v>
      </c>
      <c r="C2138" t="s">
        <v>4413</v>
      </c>
      <c r="D2138" t="s">
        <v>31</v>
      </c>
      <c r="E2138" t="s">
        <v>32</v>
      </c>
      <c r="F2138" t="s">
        <v>1430</v>
      </c>
      <c r="G2138" t="s">
        <v>84</v>
      </c>
      <c r="H2138">
        <v>20</v>
      </c>
      <c r="I2138">
        <v>83.1</v>
      </c>
      <c r="J2138">
        <v>163</v>
      </c>
      <c r="K2138" t="s">
        <v>4370</v>
      </c>
      <c r="L2138" t="s">
        <v>4371</v>
      </c>
      <c r="M2138" t="s">
        <v>4412</v>
      </c>
      <c r="N2138" t="s">
        <v>3783</v>
      </c>
    </row>
    <row r="2139" spans="1:14" x14ac:dyDescent="0.25">
      <c r="A2139">
        <v>2138</v>
      </c>
      <c r="B2139" t="s">
        <v>3784</v>
      </c>
      <c r="C2139" t="s">
        <v>4415</v>
      </c>
      <c r="D2139" t="s">
        <v>31</v>
      </c>
      <c r="E2139" t="s">
        <v>32</v>
      </c>
      <c r="F2139" t="s">
        <v>1430</v>
      </c>
      <c r="G2139" t="s">
        <v>84</v>
      </c>
      <c r="H2139">
        <v>14</v>
      </c>
      <c r="I2139">
        <v>75.959999999999994</v>
      </c>
      <c r="J2139">
        <v>149</v>
      </c>
      <c r="K2139" t="s">
        <v>4370</v>
      </c>
      <c r="L2139" t="s">
        <v>4371</v>
      </c>
      <c r="M2139" t="s">
        <v>4414</v>
      </c>
      <c r="N2139" t="s">
        <v>3783</v>
      </c>
    </row>
    <row r="2140" spans="1:14" x14ac:dyDescent="0.25">
      <c r="A2140">
        <v>2139</v>
      </c>
      <c r="B2140" t="s">
        <v>3784</v>
      </c>
      <c r="C2140" t="s">
        <v>4417</v>
      </c>
      <c r="D2140" t="s">
        <v>31</v>
      </c>
      <c r="E2140" t="s">
        <v>32</v>
      </c>
      <c r="F2140" t="s">
        <v>1430</v>
      </c>
      <c r="G2140" t="s">
        <v>84</v>
      </c>
      <c r="H2140">
        <v>28</v>
      </c>
      <c r="I2140">
        <v>66.23</v>
      </c>
      <c r="J2140">
        <v>129.9</v>
      </c>
      <c r="K2140" t="s">
        <v>4370</v>
      </c>
      <c r="L2140" t="s">
        <v>4371</v>
      </c>
      <c r="M2140" t="s">
        <v>4416</v>
      </c>
      <c r="N2140" t="s">
        <v>3783</v>
      </c>
    </row>
    <row r="2141" spans="1:14" x14ac:dyDescent="0.25">
      <c r="A2141">
        <v>2140</v>
      </c>
      <c r="B2141" t="s">
        <v>3784</v>
      </c>
      <c r="C2141" t="s">
        <v>4419</v>
      </c>
      <c r="D2141" t="s">
        <v>287</v>
      </c>
      <c r="E2141" t="s">
        <v>287</v>
      </c>
      <c r="F2141" t="s">
        <v>52</v>
      </c>
      <c r="G2141" t="s">
        <v>84</v>
      </c>
      <c r="H2141">
        <v>26</v>
      </c>
      <c r="I2141">
        <v>546.67999999999995</v>
      </c>
      <c r="J2141">
        <v>1650</v>
      </c>
      <c r="K2141" t="s">
        <v>4370</v>
      </c>
      <c r="L2141" t="s">
        <v>4371</v>
      </c>
      <c r="M2141" t="s">
        <v>4418</v>
      </c>
      <c r="N2141" t="s">
        <v>3783</v>
      </c>
    </row>
    <row r="2142" spans="1:14" x14ac:dyDescent="0.25">
      <c r="A2142">
        <v>2141</v>
      </c>
      <c r="B2142" t="s">
        <v>3784</v>
      </c>
      <c r="C2142" t="s">
        <v>4421</v>
      </c>
      <c r="D2142" t="s">
        <v>287</v>
      </c>
      <c r="E2142" t="s">
        <v>287</v>
      </c>
      <c r="F2142" t="s">
        <v>52</v>
      </c>
      <c r="G2142" t="s">
        <v>84</v>
      </c>
      <c r="H2142">
        <v>25</v>
      </c>
      <c r="I2142">
        <v>343.05</v>
      </c>
      <c r="J2142">
        <v>745.99</v>
      </c>
      <c r="K2142" t="s">
        <v>4370</v>
      </c>
      <c r="L2142" t="s">
        <v>4371</v>
      </c>
      <c r="M2142" t="s">
        <v>4420</v>
      </c>
      <c r="N2142" t="s">
        <v>3783</v>
      </c>
    </row>
    <row r="2143" spans="1:14" x14ac:dyDescent="0.25">
      <c r="A2143">
        <v>2142</v>
      </c>
      <c r="B2143" t="s">
        <v>3784</v>
      </c>
      <c r="C2143" t="s">
        <v>4423</v>
      </c>
      <c r="D2143" t="s">
        <v>287</v>
      </c>
      <c r="E2143" t="s">
        <v>287</v>
      </c>
      <c r="F2143" t="s">
        <v>52</v>
      </c>
      <c r="G2143" t="s">
        <v>84</v>
      </c>
      <c r="H2143">
        <v>24</v>
      </c>
      <c r="I2143">
        <v>204.64</v>
      </c>
      <c r="J2143">
        <v>445</v>
      </c>
      <c r="K2143" t="s">
        <v>4370</v>
      </c>
      <c r="L2143" t="s">
        <v>4371</v>
      </c>
      <c r="M2143" t="s">
        <v>4422</v>
      </c>
      <c r="N2143" t="s">
        <v>3783</v>
      </c>
    </row>
    <row r="2144" spans="1:14" x14ac:dyDescent="0.25">
      <c r="A2144">
        <v>2143</v>
      </c>
      <c r="B2144" t="s">
        <v>3784</v>
      </c>
      <c r="C2144" t="s">
        <v>4425</v>
      </c>
      <c r="D2144" t="s">
        <v>287</v>
      </c>
      <c r="E2144" t="s">
        <v>287</v>
      </c>
      <c r="F2144" t="s">
        <v>52</v>
      </c>
      <c r="G2144" t="s">
        <v>84</v>
      </c>
      <c r="H2144">
        <v>26.3</v>
      </c>
      <c r="I2144">
        <v>83.1</v>
      </c>
      <c r="J2144">
        <v>163</v>
      </c>
      <c r="K2144" t="s">
        <v>4370</v>
      </c>
      <c r="L2144" t="s">
        <v>4371</v>
      </c>
      <c r="M2144" t="s">
        <v>4424</v>
      </c>
      <c r="N2144" t="s">
        <v>3783</v>
      </c>
    </row>
    <row r="2145" spans="1:14" x14ac:dyDescent="0.25">
      <c r="A2145">
        <v>2144</v>
      </c>
      <c r="B2145" t="s">
        <v>3784</v>
      </c>
      <c r="C2145" t="s">
        <v>4427</v>
      </c>
      <c r="D2145" t="s">
        <v>287</v>
      </c>
      <c r="E2145" t="s">
        <v>287</v>
      </c>
      <c r="F2145" t="s">
        <v>52</v>
      </c>
      <c r="G2145" t="s">
        <v>84</v>
      </c>
      <c r="H2145">
        <v>25.4</v>
      </c>
      <c r="I2145">
        <v>75.959999999999994</v>
      </c>
      <c r="J2145">
        <v>149</v>
      </c>
      <c r="K2145" t="s">
        <v>4370</v>
      </c>
      <c r="L2145" t="s">
        <v>4371</v>
      </c>
      <c r="M2145" t="s">
        <v>4426</v>
      </c>
      <c r="N2145" t="s">
        <v>3783</v>
      </c>
    </row>
    <row r="2146" spans="1:14" x14ac:dyDescent="0.25">
      <c r="A2146">
        <v>2145</v>
      </c>
      <c r="B2146" t="s">
        <v>3784</v>
      </c>
      <c r="C2146" t="s">
        <v>4429</v>
      </c>
      <c r="D2146" t="s">
        <v>287</v>
      </c>
      <c r="E2146" t="s">
        <v>287</v>
      </c>
      <c r="F2146" t="s">
        <v>52</v>
      </c>
      <c r="G2146" t="s">
        <v>84</v>
      </c>
      <c r="H2146">
        <v>17.5</v>
      </c>
      <c r="I2146">
        <v>66.23</v>
      </c>
      <c r="J2146">
        <v>129.9</v>
      </c>
      <c r="K2146" t="s">
        <v>4370</v>
      </c>
      <c r="L2146" t="s">
        <v>4371</v>
      </c>
      <c r="M2146" t="s">
        <v>4428</v>
      </c>
      <c r="N2146" t="s">
        <v>3783</v>
      </c>
    </row>
    <row r="2147" spans="1:14" x14ac:dyDescent="0.25">
      <c r="A2147">
        <v>2146</v>
      </c>
      <c r="B2147" t="s">
        <v>3784</v>
      </c>
      <c r="C2147" t="s">
        <v>4431</v>
      </c>
      <c r="D2147" t="s">
        <v>287</v>
      </c>
      <c r="E2147" t="s">
        <v>287</v>
      </c>
      <c r="F2147" t="s">
        <v>33</v>
      </c>
      <c r="G2147" t="s">
        <v>84</v>
      </c>
      <c r="H2147">
        <v>8.5</v>
      </c>
      <c r="I2147">
        <v>546.67999999999995</v>
      </c>
      <c r="J2147">
        <v>1650</v>
      </c>
      <c r="K2147" t="s">
        <v>4370</v>
      </c>
      <c r="L2147" t="s">
        <v>4371</v>
      </c>
      <c r="M2147" t="s">
        <v>4430</v>
      </c>
      <c r="N2147" t="s">
        <v>3783</v>
      </c>
    </row>
    <row r="2148" spans="1:14" x14ac:dyDescent="0.25">
      <c r="A2148">
        <v>2147</v>
      </c>
      <c r="B2148" t="s">
        <v>3784</v>
      </c>
      <c r="C2148" t="s">
        <v>4433</v>
      </c>
      <c r="D2148" t="s">
        <v>287</v>
      </c>
      <c r="E2148" t="s">
        <v>287</v>
      </c>
      <c r="F2148" t="s">
        <v>33</v>
      </c>
      <c r="G2148" t="s">
        <v>84</v>
      </c>
      <c r="H2148">
        <v>35.6</v>
      </c>
      <c r="I2148">
        <v>343.05</v>
      </c>
      <c r="J2148">
        <v>745.99</v>
      </c>
      <c r="K2148" t="s">
        <v>4370</v>
      </c>
      <c r="L2148" t="s">
        <v>4371</v>
      </c>
      <c r="M2148" t="s">
        <v>4432</v>
      </c>
      <c r="N2148" t="s">
        <v>3783</v>
      </c>
    </row>
    <row r="2149" spans="1:14" x14ac:dyDescent="0.25">
      <c r="A2149">
        <v>2148</v>
      </c>
      <c r="B2149" t="s">
        <v>3784</v>
      </c>
      <c r="C2149" t="s">
        <v>4435</v>
      </c>
      <c r="D2149" t="s">
        <v>287</v>
      </c>
      <c r="E2149" t="s">
        <v>287</v>
      </c>
      <c r="F2149" t="s">
        <v>33</v>
      </c>
      <c r="G2149" t="s">
        <v>84</v>
      </c>
      <c r="H2149">
        <v>21.5</v>
      </c>
      <c r="I2149">
        <v>204.64</v>
      </c>
      <c r="J2149">
        <v>445</v>
      </c>
      <c r="K2149" t="s">
        <v>4370</v>
      </c>
      <c r="L2149" t="s">
        <v>4371</v>
      </c>
      <c r="M2149" t="s">
        <v>4434</v>
      </c>
      <c r="N2149" t="s">
        <v>3783</v>
      </c>
    </row>
    <row r="2150" spans="1:14" x14ac:dyDescent="0.25">
      <c r="A2150">
        <v>2149</v>
      </c>
      <c r="B2150" t="s">
        <v>3784</v>
      </c>
      <c r="C2150" t="s">
        <v>4437</v>
      </c>
      <c r="D2150" t="s">
        <v>287</v>
      </c>
      <c r="E2150" t="s">
        <v>287</v>
      </c>
      <c r="F2150" t="s">
        <v>33</v>
      </c>
      <c r="G2150" t="s">
        <v>84</v>
      </c>
      <c r="H2150">
        <v>30</v>
      </c>
      <c r="I2150">
        <v>83.1</v>
      </c>
      <c r="J2150">
        <v>163</v>
      </c>
      <c r="K2150" t="s">
        <v>4370</v>
      </c>
      <c r="L2150" t="s">
        <v>4371</v>
      </c>
      <c r="M2150" t="s">
        <v>4436</v>
      </c>
      <c r="N2150" t="s">
        <v>3783</v>
      </c>
    </row>
    <row r="2151" spans="1:14" x14ac:dyDescent="0.25">
      <c r="A2151">
        <v>2150</v>
      </c>
      <c r="B2151" t="s">
        <v>3784</v>
      </c>
      <c r="C2151" t="s">
        <v>4439</v>
      </c>
      <c r="D2151" t="s">
        <v>287</v>
      </c>
      <c r="E2151" t="s">
        <v>287</v>
      </c>
      <c r="F2151" t="s">
        <v>33</v>
      </c>
      <c r="G2151" t="s">
        <v>84</v>
      </c>
      <c r="H2151">
        <v>23</v>
      </c>
      <c r="I2151">
        <v>75.959999999999994</v>
      </c>
      <c r="J2151">
        <v>149</v>
      </c>
      <c r="K2151" t="s">
        <v>4370</v>
      </c>
      <c r="L2151" t="s">
        <v>4371</v>
      </c>
      <c r="M2151" t="s">
        <v>4438</v>
      </c>
      <c r="N2151" t="s">
        <v>3783</v>
      </c>
    </row>
    <row r="2152" spans="1:14" x14ac:dyDescent="0.25">
      <c r="A2152">
        <v>2151</v>
      </c>
      <c r="B2152" t="s">
        <v>3784</v>
      </c>
      <c r="C2152" t="s">
        <v>4441</v>
      </c>
      <c r="D2152" t="s">
        <v>287</v>
      </c>
      <c r="E2152" t="s">
        <v>287</v>
      </c>
      <c r="F2152" t="s">
        <v>33</v>
      </c>
      <c r="G2152" t="s">
        <v>84</v>
      </c>
      <c r="H2152">
        <v>25</v>
      </c>
      <c r="I2152">
        <v>66.23</v>
      </c>
      <c r="J2152">
        <v>129.9</v>
      </c>
      <c r="K2152" t="s">
        <v>4370</v>
      </c>
      <c r="L2152" t="s">
        <v>4371</v>
      </c>
      <c r="M2152" t="s">
        <v>4440</v>
      </c>
      <c r="N2152" t="s">
        <v>3783</v>
      </c>
    </row>
    <row r="2153" spans="1:14" x14ac:dyDescent="0.25">
      <c r="A2153">
        <v>2152</v>
      </c>
      <c r="B2153" t="s">
        <v>3784</v>
      </c>
      <c r="C2153" t="s">
        <v>4443</v>
      </c>
      <c r="D2153" t="s">
        <v>287</v>
      </c>
      <c r="E2153" t="s">
        <v>287</v>
      </c>
      <c r="F2153" t="s">
        <v>44</v>
      </c>
      <c r="G2153" t="s">
        <v>84</v>
      </c>
      <c r="H2153">
        <v>16.2</v>
      </c>
      <c r="I2153">
        <v>546.67999999999995</v>
      </c>
      <c r="J2153">
        <v>1650</v>
      </c>
      <c r="K2153" t="s">
        <v>4370</v>
      </c>
      <c r="L2153" t="s">
        <v>4371</v>
      </c>
      <c r="M2153" t="s">
        <v>4442</v>
      </c>
      <c r="N2153" t="s">
        <v>3783</v>
      </c>
    </row>
    <row r="2154" spans="1:14" x14ac:dyDescent="0.25">
      <c r="A2154">
        <v>2153</v>
      </c>
      <c r="B2154" t="s">
        <v>3784</v>
      </c>
      <c r="C2154" t="s">
        <v>4445</v>
      </c>
      <c r="D2154" t="s">
        <v>287</v>
      </c>
      <c r="E2154" t="s">
        <v>287</v>
      </c>
      <c r="F2154" t="s">
        <v>44</v>
      </c>
      <c r="G2154" t="s">
        <v>84</v>
      </c>
      <c r="H2154">
        <v>18</v>
      </c>
      <c r="I2154">
        <v>343.05</v>
      </c>
      <c r="J2154">
        <v>745.99</v>
      </c>
      <c r="K2154" t="s">
        <v>4370</v>
      </c>
      <c r="L2154" t="s">
        <v>4371</v>
      </c>
      <c r="M2154" t="s">
        <v>4444</v>
      </c>
      <c r="N2154" t="s">
        <v>3783</v>
      </c>
    </row>
    <row r="2155" spans="1:14" x14ac:dyDescent="0.25">
      <c r="A2155">
        <v>2154</v>
      </c>
      <c r="B2155" t="s">
        <v>3784</v>
      </c>
      <c r="C2155" t="s">
        <v>4447</v>
      </c>
      <c r="D2155" t="s">
        <v>287</v>
      </c>
      <c r="E2155" t="s">
        <v>287</v>
      </c>
      <c r="F2155" t="s">
        <v>44</v>
      </c>
      <c r="G2155" t="s">
        <v>84</v>
      </c>
      <c r="H2155">
        <v>20.9</v>
      </c>
      <c r="I2155">
        <v>204.64</v>
      </c>
      <c r="J2155">
        <v>445</v>
      </c>
      <c r="K2155" t="s">
        <v>4370</v>
      </c>
      <c r="L2155" t="s">
        <v>4371</v>
      </c>
      <c r="M2155" t="s">
        <v>4446</v>
      </c>
      <c r="N2155" t="s">
        <v>3783</v>
      </c>
    </row>
    <row r="2156" spans="1:14" x14ac:dyDescent="0.25">
      <c r="A2156">
        <v>2155</v>
      </c>
      <c r="B2156" t="s">
        <v>3784</v>
      </c>
      <c r="C2156" t="s">
        <v>4449</v>
      </c>
      <c r="D2156" t="s">
        <v>287</v>
      </c>
      <c r="E2156" t="s">
        <v>287</v>
      </c>
      <c r="F2156" t="s">
        <v>44</v>
      </c>
      <c r="G2156" t="s">
        <v>84</v>
      </c>
      <c r="H2156">
        <v>20</v>
      </c>
      <c r="I2156">
        <v>83.1</v>
      </c>
      <c r="J2156">
        <v>163</v>
      </c>
      <c r="K2156" t="s">
        <v>4370</v>
      </c>
      <c r="L2156" t="s">
        <v>4371</v>
      </c>
      <c r="M2156" t="s">
        <v>4448</v>
      </c>
      <c r="N2156" t="s">
        <v>3783</v>
      </c>
    </row>
    <row r="2157" spans="1:14" x14ac:dyDescent="0.25">
      <c r="A2157">
        <v>2156</v>
      </c>
      <c r="B2157" t="s">
        <v>3784</v>
      </c>
      <c r="C2157" t="s">
        <v>4451</v>
      </c>
      <c r="D2157" t="s">
        <v>287</v>
      </c>
      <c r="E2157" t="s">
        <v>287</v>
      </c>
      <c r="F2157" t="s">
        <v>44</v>
      </c>
      <c r="G2157" t="s">
        <v>84</v>
      </c>
      <c r="H2157">
        <v>14</v>
      </c>
      <c r="I2157">
        <v>75.959999999999994</v>
      </c>
      <c r="J2157">
        <v>149</v>
      </c>
      <c r="K2157" t="s">
        <v>4370</v>
      </c>
      <c r="L2157" t="s">
        <v>4371</v>
      </c>
      <c r="M2157" t="s">
        <v>4450</v>
      </c>
      <c r="N2157" t="s">
        <v>3783</v>
      </c>
    </row>
    <row r="2158" spans="1:14" x14ac:dyDescent="0.25">
      <c r="A2158">
        <v>2157</v>
      </c>
      <c r="B2158" t="s">
        <v>3784</v>
      </c>
      <c r="C2158" t="s">
        <v>4453</v>
      </c>
      <c r="D2158" t="s">
        <v>287</v>
      </c>
      <c r="E2158" t="s">
        <v>287</v>
      </c>
      <c r="F2158" t="s">
        <v>44</v>
      </c>
      <c r="G2158" t="s">
        <v>84</v>
      </c>
      <c r="H2158">
        <v>28</v>
      </c>
      <c r="I2158">
        <v>66.23</v>
      </c>
      <c r="J2158">
        <v>129.9</v>
      </c>
      <c r="K2158" t="s">
        <v>4370</v>
      </c>
      <c r="L2158" t="s">
        <v>4371</v>
      </c>
      <c r="M2158" t="s">
        <v>4452</v>
      </c>
      <c r="N2158" t="s">
        <v>3783</v>
      </c>
    </row>
    <row r="2159" spans="1:14" x14ac:dyDescent="0.25">
      <c r="A2159">
        <v>2158</v>
      </c>
      <c r="B2159" t="s">
        <v>3784</v>
      </c>
      <c r="C2159" t="s">
        <v>4455</v>
      </c>
      <c r="D2159" t="s">
        <v>287</v>
      </c>
      <c r="E2159" t="s">
        <v>287</v>
      </c>
      <c r="F2159" t="s">
        <v>1430</v>
      </c>
      <c r="G2159" t="s">
        <v>84</v>
      </c>
      <c r="H2159">
        <v>26</v>
      </c>
      <c r="I2159">
        <v>546.67999999999995</v>
      </c>
      <c r="J2159">
        <v>1650</v>
      </c>
      <c r="K2159" t="s">
        <v>4370</v>
      </c>
      <c r="L2159" t="s">
        <v>4371</v>
      </c>
      <c r="M2159" t="s">
        <v>4454</v>
      </c>
      <c r="N2159" t="s">
        <v>3783</v>
      </c>
    </row>
    <row r="2160" spans="1:14" x14ac:dyDescent="0.25">
      <c r="A2160">
        <v>2159</v>
      </c>
      <c r="B2160" t="s">
        <v>3784</v>
      </c>
      <c r="C2160" t="s">
        <v>4457</v>
      </c>
      <c r="D2160" t="s">
        <v>287</v>
      </c>
      <c r="E2160" t="s">
        <v>287</v>
      </c>
      <c r="F2160" t="s">
        <v>1430</v>
      </c>
      <c r="G2160" t="s">
        <v>84</v>
      </c>
      <c r="H2160">
        <v>25</v>
      </c>
      <c r="I2160">
        <v>343.05</v>
      </c>
      <c r="J2160">
        <v>745.99</v>
      </c>
      <c r="K2160" t="s">
        <v>4370</v>
      </c>
      <c r="L2160" t="s">
        <v>4371</v>
      </c>
      <c r="M2160" t="s">
        <v>4456</v>
      </c>
      <c r="N2160" t="s">
        <v>3783</v>
      </c>
    </row>
    <row r="2161" spans="1:14" x14ac:dyDescent="0.25">
      <c r="A2161">
        <v>2160</v>
      </c>
      <c r="B2161" t="s">
        <v>3784</v>
      </c>
      <c r="C2161" t="s">
        <v>4459</v>
      </c>
      <c r="D2161" t="s">
        <v>287</v>
      </c>
      <c r="E2161" t="s">
        <v>287</v>
      </c>
      <c r="F2161" t="s">
        <v>1430</v>
      </c>
      <c r="G2161" t="s">
        <v>84</v>
      </c>
      <c r="H2161">
        <v>24</v>
      </c>
      <c r="I2161">
        <v>204.64</v>
      </c>
      <c r="J2161">
        <v>445</v>
      </c>
      <c r="K2161" t="s">
        <v>4370</v>
      </c>
      <c r="L2161" t="s">
        <v>4371</v>
      </c>
      <c r="M2161" t="s">
        <v>4458</v>
      </c>
      <c r="N2161" t="s">
        <v>3783</v>
      </c>
    </row>
    <row r="2162" spans="1:14" x14ac:dyDescent="0.25">
      <c r="A2162">
        <v>2161</v>
      </c>
      <c r="B2162" t="s">
        <v>3784</v>
      </c>
      <c r="C2162" t="s">
        <v>4461</v>
      </c>
      <c r="D2162" t="s">
        <v>287</v>
      </c>
      <c r="E2162" t="s">
        <v>287</v>
      </c>
      <c r="F2162" t="s">
        <v>1430</v>
      </c>
      <c r="G2162" t="s">
        <v>84</v>
      </c>
      <c r="H2162">
        <v>25</v>
      </c>
      <c r="I2162">
        <v>83.1</v>
      </c>
      <c r="J2162">
        <v>163</v>
      </c>
      <c r="K2162" t="s">
        <v>4370</v>
      </c>
      <c r="L2162" t="s">
        <v>4371</v>
      </c>
      <c r="M2162" t="s">
        <v>4460</v>
      </c>
      <c r="N2162" t="s">
        <v>3783</v>
      </c>
    </row>
    <row r="2163" spans="1:14" x14ac:dyDescent="0.25">
      <c r="A2163">
        <v>2162</v>
      </c>
      <c r="B2163" t="s">
        <v>3784</v>
      </c>
      <c r="C2163" t="s">
        <v>4463</v>
      </c>
      <c r="D2163" t="s">
        <v>287</v>
      </c>
      <c r="E2163" t="s">
        <v>287</v>
      </c>
      <c r="F2163" t="s">
        <v>1430</v>
      </c>
      <c r="G2163" t="s">
        <v>84</v>
      </c>
      <c r="H2163">
        <v>24</v>
      </c>
      <c r="I2163">
        <v>75.959999999999994</v>
      </c>
      <c r="J2163">
        <v>149</v>
      </c>
      <c r="K2163" t="s">
        <v>4370</v>
      </c>
      <c r="L2163" t="s">
        <v>4371</v>
      </c>
      <c r="M2163" t="s">
        <v>4462</v>
      </c>
      <c r="N2163" t="s">
        <v>3783</v>
      </c>
    </row>
    <row r="2164" spans="1:14" x14ac:dyDescent="0.25">
      <c r="A2164">
        <v>2163</v>
      </c>
      <c r="B2164" t="s">
        <v>3784</v>
      </c>
      <c r="C2164" t="s">
        <v>4465</v>
      </c>
      <c r="D2164" t="s">
        <v>287</v>
      </c>
      <c r="E2164" t="s">
        <v>287</v>
      </c>
      <c r="F2164" t="s">
        <v>1430</v>
      </c>
      <c r="G2164" t="s">
        <v>84</v>
      </c>
      <c r="H2164">
        <v>26.3</v>
      </c>
      <c r="I2164">
        <v>66.23</v>
      </c>
      <c r="J2164">
        <v>129.9</v>
      </c>
      <c r="K2164" t="s">
        <v>4370</v>
      </c>
      <c r="L2164" t="s">
        <v>4371</v>
      </c>
      <c r="M2164" t="s">
        <v>4464</v>
      </c>
      <c r="N2164" t="s">
        <v>3783</v>
      </c>
    </row>
    <row r="2165" spans="1:14" x14ac:dyDescent="0.25">
      <c r="A2165">
        <v>2164</v>
      </c>
      <c r="B2165" t="s">
        <v>3784</v>
      </c>
      <c r="C2165" t="s">
        <v>4467</v>
      </c>
      <c r="D2165" t="s">
        <v>748</v>
      </c>
      <c r="E2165" t="s">
        <v>749</v>
      </c>
      <c r="F2165" t="s">
        <v>52</v>
      </c>
      <c r="G2165" t="s">
        <v>84</v>
      </c>
      <c r="H2165">
        <v>25.4</v>
      </c>
      <c r="I2165">
        <v>546.67999999999995</v>
      </c>
      <c r="J2165">
        <v>1650</v>
      </c>
      <c r="K2165" t="s">
        <v>4370</v>
      </c>
      <c r="L2165" t="s">
        <v>4371</v>
      </c>
      <c r="M2165" t="s">
        <v>4466</v>
      </c>
      <c r="N2165" t="s">
        <v>3783</v>
      </c>
    </row>
    <row r="2166" spans="1:14" x14ac:dyDescent="0.25">
      <c r="A2166">
        <v>2165</v>
      </c>
      <c r="B2166" t="s">
        <v>3784</v>
      </c>
      <c r="C2166" t="s">
        <v>4469</v>
      </c>
      <c r="D2166" t="s">
        <v>748</v>
      </c>
      <c r="E2166" t="s">
        <v>749</v>
      </c>
      <c r="F2166" t="s">
        <v>52</v>
      </c>
      <c r="G2166" t="s">
        <v>84</v>
      </c>
      <c r="H2166">
        <v>17.5</v>
      </c>
      <c r="I2166">
        <v>343.05</v>
      </c>
      <c r="J2166">
        <v>745.99</v>
      </c>
      <c r="K2166" t="s">
        <v>4370</v>
      </c>
      <c r="L2166" t="s">
        <v>4371</v>
      </c>
      <c r="M2166" t="s">
        <v>4468</v>
      </c>
      <c r="N2166" t="s">
        <v>3783</v>
      </c>
    </row>
    <row r="2167" spans="1:14" x14ac:dyDescent="0.25">
      <c r="A2167">
        <v>2166</v>
      </c>
      <c r="B2167" t="s">
        <v>3784</v>
      </c>
      <c r="C2167" t="s">
        <v>4471</v>
      </c>
      <c r="D2167" t="s">
        <v>748</v>
      </c>
      <c r="E2167" t="s">
        <v>749</v>
      </c>
      <c r="F2167" t="s">
        <v>52</v>
      </c>
      <c r="G2167" t="s">
        <v>84</v>
      </c>
      <c r="H2167">
        <v>8.5</v>
      </c>
      <c r="I2167">
        <v>204.64</v>
      </c>
      <c r="J2167">
        <v>445</v>
      </c>
      <c r="K2167" t="s">
        <v>4370</v>
      </c>
      <c r="L2167" t="s">
        <v>4371</v>
      </c>
      <c r="M2167" t="s">
        <v>4470</v>
      </c>
      <c r="N2167" t="s">
        <v>3783</v>
      </c>
    </row>
    <row r="2168" spans="1:14" x14ac:dyDescent="0.25">
      <c r="A2168">
        <v>2167</v>
      </c>
      <c r="B2168" t="s">
        <v>3784</v>
      </c>
      <c r="C2168" t="s">
        <v>4473</v>
      </c>
      <c r="D2168" t="s">
        <v>748</v>
      </c>
      <c r="E2168" t="s">
        <v>749</v>
      </c>
      <c r="F2168" t="s">
        <v>52</v>
      </c>
      <c r="G2168" t="s">
        <v>84</v>
      </c>
      <c r="H2168">
        <v>35.6</v>
      </c>
      <c r="I2168">
        <v>83.1</v>
      </c>
      <c r="J2168">
        <v>163</v>
      </c>
      <c r="K2168" t="s">
        <v>4370</v>
      </c>
      <c r="L2168" t="s">
        <v>4371</v>
      </c>
      <c r="M2168" t="s">
        <v>4472</v>
      </c>
      <c r="N2168" t="s">
        <v>3783</v>
      </c>
    </row>
    <row r="2169" spans="1:14" x14ac:dyDescent="0.25">
      <c r="A2169">
        <v>2168</v>
      </c>
      <c r="B2169" t="s">
        <v>3784</v>
      </c>
      <c r="C2169" t="s">
        <v>4475</v>
      </c>
      <c r="D2169" t="s">
        <v>748</v>
      </c>
      <c r="E2169" t="s">
        <v>749</v>
      </c>
      <c r="F2169" t="s">
        <v>52</v>
      </c>
      <c r="G2169" t="s">
        <v>84</v>
      </c>
      <c r="H2169">
        <v>21.5</v>
      </c>
      <c r="I2169">
        <v>75.959999999999994</v>
      </c>
      <c r="J2169">
        <v>149</v>
      </c>
      <c r="K2169" t="s">
        <v>4370</v>
      </c>
      <c r="L2169" t="s">
        <v>4371</v>
      </c>
      <c r="M2169" t="s">
        <v>4474</v>
      </c>
      <c r="N2169" t="s">
        <v>3783</v>
      </c>
    </row>
    <row r="2170" spans="1:14" x14ac:dyDescent="0.25">
      <c r="A2170">
        <v>2169</v>
      </c>
      <c r="B2170" t="s">
        <v>3784</v>
      </c>
      <c r="C2170" t="s">
        <v>4477</v>
      </c>
      <c r="D2170" t="s">
        <v>748</v>
      </c>
      <c r="E2170" t="s">
        <v>749</v>
      </c>
      <c r="F2170" t="s">
        <v>52</v>
      </c>
      <c r="G2170" t="s">
        <v>84</v>
      </c>
      <c r="H2170">
        <v>30</v>
      </c>
      <c r="I2170">
        <v>66.23</v>
      </c>
      <c r="J2170">
        <v>129.9</v>
      </c>
      <c r="K2170" t="s">
        <v>4370</v>
      </c>
      <c r="L2170" t="s">
        <v>4371</v>
      </c>
      <c r="M2170" t="s">
        <v>4476</v>
      </c>
      <c r="N2170" t="s">
        <v>3783</v>
      </c>
    </row>
    <row r="2171" spans="1:14" x14ac:dyDescent="0.25">
      <c r="A2171">
        <v>2170</v>
      </c>
      <c r="B2171" t="s">
        <v>3784</v>
      </c>
      <c r="C2171" t="s">
        <v>4479</v>
      </c>
      <c r="D2171" t="s">
        <v>748</v>
      </c>
      <c r="E2171" t="s">
        <v>749</v>
      </c>
      <c r="F2171" t="s">
        <v>33</v>
      </c>
      <c r="G2171" t="s">
        <v>84</v>
      </c>
      <c r="H2171">
        <v>23</v>
      </c>
      <c r="I2171">
        <v>546.67999999999995</v>
      </c>
      <c r="J2171">
        <v>1650</v>
      </c>
      <c r="K2171" t="s">
        <v>4370</v>
      </c>
      <c r="L2171" t="s">
        <v>4371</v>
      </c>
      <c r="M2171" t="s">
        <v>4478</v>
      </c>
      <c r="N2171" t="s">
        <v>3783</v>
      </c>
    </row>
    <row r="2172" spans="1:14" x14ac:dyDescent="0.25">
      <c r="A2172">
        <v>2171</v>
      </c>
      <c r="B2172" t="s">
        <v>3784</v>
      </c>
      <c r="C2172" t="s">
        <v>4481</v>
      </c>
      <c r="D2172" t="s">
        <v>748</v>
      </c>
      <c r="E2172" t="s">
        <v>749</v>
      </c>
      <c r="F2172" t="s">
        <v>33</v>
      </c>
      <c r="G2172" t="s">
        <v>84</v>
      </c>
      <c r="H2172">
        <v>25</v>
      </c>
      <c r="I2172">
        <v>343.05</v>
      </c>
      <c r="J2172">
        <v>745.99</v>
      </c>
      <c r="K2172" t="s">
        <v>4370</v>
      </c>
      <c r="L2172" t="s">
        <v>4371</v>
      </c>
      <c r="M2172" t="s">
        <v>4480</v>
      </c>
      <c r="N2172" t="s">
        <v>3783</v>
      </c>
    </row>
    <row r="2173" spans="1:14" x14ac:dyDescent="0.25">
      <c r="A2173">
        <v>2172</v>
      </c>
      <c r="B2173" t="s">
        <v>3784</v>
      </c>
      <c r="C2173" t="s">
        <v>4483</v>
      </c>
      <c r="D2173" t="s">
        <v>748</v>
      </c>
      <c r="E2173" t="s">
        <v>749</v>
      </c>
      <c r="F2173" t="s">
        <v>33</v>
      </c>
      <c r="G2173" t="s">
        <v>84</v>
      </c>
      <c r="H2173">
        <v>16.2</v>
      </c>
      <c r="I2173">
        <v>204.64</v>
      </c>
      <c r="J2173">
        <v>445</v>
      </c>
      <c r="K2173" t="s">
        <v>4370</v>
      </c>
      <c r="L2173" t="s">
        <v>4371</v>
      </c>
      <c r="M2173" t="s">
        <v>4482</v>
      </c>
      <c r="N2173" t="s">
        <v>3783</v>
      </c>
    </row>
    <row r="2174" spans="1:14" x14ac:dyDescent="0.25">
      <c r="A2174">
        <v>2173</v>
      </c>
      <c r="B2174" t="s">
        <v>3784</v>
      </c>
      <c r="C2174" t="s">
        <v>4485</v>
      </c>
      <c r="D2174" t="s">
        <v>748</v>
      </c>
      <c r="E2174" t="s">
        <v>749</v>
      </c>
      <c r="F2174" t="s">
        <v>33</v>
      </c>
      <c r="G2174" t="s">
        <v>84</v>
      </c>
      <c r="H2174">
        <v>18</v>
      </c>
      <c r="I2174">
        <v>83.1</v>
      </c>
      <c r="J2174">
        <v>163</v>
      </c>
      <c r="K2174" t="s">
        <v>4370</v>
      </c>
      <c r="L2174" t="s">
        <v>4371</v>
      </c>
      <c r="M2174" t="s">
        <v>4484</v>
      </c>
      <c r="N2174" t="s">
        <v>3783</v>
      </c>
    </row>
    <row r="2175" spans="1:14" x14ac:dyDescent="0.25">
      <c r="A2175">
        <v>2174</v>
      </c>
      <c r="B2175" t="s">
        <v>3784</v>
      </c>
      <c r="C2175" t="s">
        <v>4487</v>
      </c>
      <c r="D2175" t="s">
        <v>748</v>
      </c>
      <c r="E2175" t="s">
        <v>749</v>
      </c>
      <c r="F2175" t="s">
        <v>33</v>
      </c>
      <c r="G2175" t="s">
        <v>84</v>
      </c>
      <c r="H2175">
        <v>20.9</v>
      </c>
      <c r="I2175">
        <v>75.959999999999994</v>
      </c>
      <c r="J2175">
        <v>149</v>
      </c>
      <c r="K2175" t="s">
        <v>4370</v>
      </c>
      <c r="L2175" t="s">
        <v>4371</v>
      </c>
      <c r="M2175" t="s">
        <v>4486</v>
      </c>
      <c r="N2175" t="s">
        <v>3783</v>
      </c>
    </row>
    <row r="2176" spans="1:14" x14ac:dyDescent="0.25">
      <c r="A2176">
        <v>2175</v>
      </c>
      <c r="B2176" t="s">
        <v>3784</v>
      </c>
      <c r="C2176" t="s">
        <v>4489</v>
      </c>
      <c r="D2176" t="s">
        <v>748</v>
      </c>
      <c r="E2176" t="s">
        <v>749</v>
      </c>
      <c r="F2176" t="s">
        <v>33</v>
      </c>
      <c r="G2176" t="s">
        <v>84</v>
      </c>
      <c r="H2176">
        <v>28</v>
      </c>
      <c r="I2176">
        <v>66.23</v>
      </c>
      <c r="J2176">
        <v>129.9</v>
      </c>
      <c r="K2176" t="s">
        <v>4370</v>
      </c>
      <c r="L2176" t="s">
        <v>4371</v>
      </c>
      <c r="M2176" t="s">
        <v>4488</v>
      </c>
      <c r="N2176" t="s">
        <v>3783</v>
      </c>
    </row>
    <row r="2177" spans="1:14" x14ac:dyDescent="0.25">
      <c r="A2177">
        <v>2176</v>
      </c>
      <c r="B2177" t="s">
        <v>3784</v>
      </c>
      <c r="C2177" t="s">
        <v>4491</v>
      </c>
      <c r="D2177" t="s">
        <v>748</v>
      </c>
      <c r="E2177" t="s">
        <v>749</v>
      </c>
      <c r="F2177" t="s">
        <v>44</v>
      </c>
      <c r="G2177" t="s">
        <v>84</v>
      </c>
      <c r="H2177">
        <v>26</v>
      </c>
      <c r="I2177">
        <v>546.67999999999995</v>
      </c>
      <c r="J2177">
        <v>1650</v>
      </c>
      <c r="K2177" t="s">
        <v>4370</v>
      </c>
      <c r="L2177" t="s">
        <v>4371</v>
      </c>
      <c r="M2177" t="s">
        <v>4490</v>
      </c>
      <c r="N2177" t="s">
        <v>3783</v>
      </c>
    </row>
    <row r="2178" spans="1:14" x14ac:dyDescent="0.25">
      <c r="A2178">
        <v>2177</v>
      </c>
      <c r="B2178" t="s">
        <v>3784</v>
      </c>
      <c r="C2178" t="s">
        <v>4493</v>
      </c>
      <c r="D2178" t="s">
        <v>748</v>
      </c>
      <c r="E2178" t="s">
        <v>749</v>
      </c>
      <c r="F2178" t="s">
        <v>44</v>
      </c>
      <c r="G2178" t="s">
        <v>84</v>
      </c>
      <c r="H2178">
        <v>25</v>
      </c>
      <c r="I2178">
        <v>343.05</v>
      </c>
      <c r="J2178">
        <v>745.99</v>
      </c>
      <c r="K2178" t="s">
        <v>4370</v>
      </c>
      <c r="L2178" t="s">
        <v>4371</v>
      </c>
      <c r="M2178" t="s">
        <v>4492</v>
      </c>
      <c r="N2178" t="s">
        <v>3783</v>
      </c>
    </row>
    <row r="2179" spans="1:14" x14ac:dyDescent="0.25">
      <c r="A2179">
        <v>2178</v>
      </c>
      <c r="B2179" t="s">
        <v>3784</v>
      </c>
      <c r="C2179" t="s">
        <v>4495</v>
      </c>
      <c r="D2179" t="s">
        <v>748</v>
      </c>
      <c r="E2179" t="s">
        <v>749</v>
      </c>
      <c r="F2179" t="s">
        <v>44</v>
      </c>
      <c r="G2179" t="s">
        <v>84</v>
      </c>
      <c r="H2179">
        <v>24</v>
      </c>
      <c r="I2179">
        <v>204.64</v>
      </c>
      <c r="J2179">
        <v>445</v>
      </c>
      <c r="K2179" t="s">
        <v>4370</v>
      </c>
      <c r="L2179" t="s">
        <v>4371</v>
      </c>
      <c r="M2179" t="s">
        <v>4494</v>
      </c>
      <c r="N2179" t="s">
        <v>3783</v>
      </c>
    </row>
    <row r="2180" spans="1:14" x14ac:dyDescent="0.25">
      <c r="A2180">
        <v>2179</v>
      </c>
      <c r="B2180" t="s">
        <v>3784</v>
      </c>
      <c r="C2180" t="s">
        <v>4497</v>
      </c>
      <c r="D2180" t="s">
        <v>748</v>
      </c>
      <c r="E2180" t="s">
        <v>749</v>
      </c>
      <c r="F2180" t="s">
        <v>44</v>
      </c>
      <c r="G2180" t="s">
        <v>84</v>
      </c>
      <c r="H2180">
        <v>25</v>
      </c>
      <c r="I2180">
        <v>83.1</v>
      </c>
      <c r="J2180">
        <v>163</v>
      </c>
      <c r="K2180" t="s">
        <v>4370</v>
      </c>
      <c r="L2180" t="s">
        <v>4371</v>
      </c>
      <c r="M2180" t="s">
        <v>4496</v>
      </c>
      <c r="N2180" t="s">
        <v>3783</v>
      </c>
    </row>
    <row r="2181" spans="1:14" x14ac:dyDescent="0.25">
      <c r="A2181">
        <v>2180</v>
      </c>
      <c r="B2181" t="s">
        <v>3784</v>
      </c>
      <c r="C2181" t="s">
        <v>4499</v>
      </c>
      <c r="D2181" t="s">
        <v>748</v>
      </c>
      <c r="E2181" t="s">
        <v>749</v>
      </c>
      <c r="F2181" t="s">
        <v>44</v>
      </c>
      <c r="G2181" t="s">
        <v>84</v>
      </c>
      <c r="H2181">
        <v>24</v>
      </c>
      <c r="I2181">
        <v>75.959999999999994</v>
      </c>
      <c r="J2181">
        <v>149</v>
      </c>
      <c r="K2181" t="s">
        <v>4370</v>
      </c>
      <c r="L2181" t="s">
        <v>4371</v>
      </c>
      <c r="M2181" t="s">
        <v>4498</v>
      </c>
      <c r="N2181" t="s">
        <v>3783</v>
      </c>
    </row>
    <row r="2182" spans="1:14" x14ac:dyDescent="0.25">
      <c r="A2182">
        <v>2181</v>
      </c>
      <c r="B2182" t="s">
        <v>3784</v>
      </c>
      <c r="C2182" t="s">
        <v>4501</v>
      </c>
      <c r="D2182" t="s">
        <v>748</v>
      </c>
      <c r="E2182" t="s">
        <v>749</v>
      </c>
      <c r="F2182" t="s">
        <v>44</v>
      </c>
      <c r="G2182" t="s">
        <v>84</v>
      </c>
      <c r="H2182">
        <v>26.3</v>
      </c>
      <c r="I2182">
        <v>66.23</v>
      </c>
      <c r="J2182">
        <v>129.9</v>
      </c>
      <c r="K2182" t="s">
        <v>4370</v>
      </c>
      <c r="L2182" t="s">
        <v>4371</v>
      </c>
      <c r="M2182" t="s">
        <v>4500</v>
      </c>
      <c r="N2182" t="s">
        <v>3783</v>
      </c>
    </row>
    <row r="2183" spans="1:14" x14ac:dyDescent="0.25">
      <c r="A2183">
        <v>2182</v>
      </c>
      <c r="B2183" t="s">
        <v>3784</v>
      </c>
      <c r="C2183" t="s">
        <v>4503</v>
      </c>
      <c r="D2183" t="s">
        <v>748</v>
      </c>
      <c r="E2183" t="s">
        <v>749</v>
      </c>
      <c r="F2183" t="s">
        <v>1430</v>
      </c>
      <c r="G2183" t="s">
        <v>84</v>
      </c>
      <c r="H2183">
        <v>25.4</v>
      </c>
      <c r="I2183">
        <v>546.67999999999995</v>
      </c>
      <c r="J2183">
        <v>1650</v>
      </c>
      <c r="K2183" t="s">
        <v>4370</v>
      </c>
      <c r="L2183" t="s">
        <v>4371</v>
      </c>
      <c r="M2183" t="s">
        <v>4502</v>
      </c>
      <c r="N2183" t="s">
        <v>3783</v>
      </c>
    </row>
    <row r="2184" spans="1:14" x14ac:dyDescent="0.25">
      <c r="A2184">
        <v>2183</v>
      </c>
      <c r="B2184" t="s">
        <v>3784</v>
      </c>
      <c r="C2184" t="s">
        <v>4505</v>
      </c>
      <c r="D2184" t="s">
        <v>748</v>
      </c>
      <c r="E2184" t="s">
        <v>749</v>
      </c>
      <c r="F2184" t="s">
        <v>1430</v>
      </c>
      <c r="G2184" t="s">
        <v>84</v>
      </c>
      <c r="H2184">
        <v>17.5</v>
      </c>
      <c r="I2184">
        <v>343.05</v>
      </c>
      <c r="J2184">
        <v>745.99</v>
      </c>
      <c r="K2184" t="s">
        <v>4370</v>
      </c>
      <c r="L2184" t="s">
        <v>4371</v>
      </c>
      <c r="M2184" t="s">
        <v>4504</v>
      </c>
      <c r="N2184" t="s">
        <v>3783</v>
      </c>
    </row>
    <row r="2185" spans="1:14" x14ac:dyDescent="0.25">
      <c r="A2185">
        <v>2184</v>
      </c>
      <c r="B2185" t="s">
        <v>3784</v>
      </c>
      <c r="C2185" t="s">
        <v>4507</v>
      </c>
      <c r="D2185" t="s">
        <v>748</v>
      </c>
      <c r="E2185" t="s">
        <v>749</v>
      </c>
      <c r="F2185" t="s">
        <v>1430</v>
      </c>
      <c r="G2185" t="s">
        <v>84</v>
      </c>
      <c r="H2185">
        <v>8.5</v>
      </c>
      <c r="I2185">
        <v>204.64</v>
      </c>
      <c r="J2185">
        <v>445</v>
      </c>
      <c r="K2185" t="s">
        <v>4370</v>
      </c>
      <c r="L2185" t="s">
        <v>4371</v>
      </c>
      <c r="M2185" t="s">
        <v>4506</v>
      </c>
      <c r="N2185" t="s">
        <v>3783</v>
      </c>
    </row>
    <row r="2186" spans="1:14" x14ac:dyDescent="0.25">
      <c r="A2186">
        <v>2185</v>
      </c>
      <c r="B2186" t="s">
        <v>3784</v>
      </c>
      <c r="C2186" t="s">
        <v>4509</v>
      </c>
      <c r="D2186" t="s">
        <v>748</v>
      </c>
      <c r="E2186" t="s">
        <v>749</v>
      </c>
      <c r="F2186" t="s">
        <v>1430</v>
      </c>
      <c r="G2186" t="s">
        <v>84</v>
      </c>
      <c r="H2186">
        <v>35.6</v>
      </c>
      <c r="I2186">
        <v>83.1</v>
      </c>
      <c r="J2186">
        <v>163</v>
      </c>
      <c r="K2186" t="s">
        <v>4370</v>
      </c>
      <c r="L2186" t="s">
        <v>4371</v>
      </c>
      <c r="M2186" t="s">
        <v>4508</v>
      </c>
      <c r="N2186" t="s">
        <v>3783</v>
      </c>
    </row>
    <row r="2187" spans="1:14" x14ac:dyDescent="0.25">
      <c r="A2187">
        <v>2186</v>
      </c>
      <c r="B2187" t="s">
        <v>3784</v>
      </c>
      <c r="C2187" t="s">
        <v>4511</v>
      </c>
      <c r="D2187" t="s">
        <v>748</v>
      </c>
      <c r="E2187" t="s">
        <v>749</v>
      </c>
      <c r="F2187" t="s">
        <v>1430</v>
      </c>
      <c r="G2187" t="s">
        <v>84</v>
      </c>
      <c r="H2187">
        <v>21.5</v>
      </c>
      <c r="I2187">
        <v>75.959999999999994</v>
      </c>
      <c r="J2187">
        <v>149</v>
      </c>
      <c r="K2187" t="s">
        <v>4370</v>
      </c>
      <c r="L2187" t="s">
        <v>4371</v>
      </c>
      <c r="M2187" t="s">
        <v>4510</v>
      </c>
      <c r="N2187" t="s">
        <v>3783</v>
      </c>
    </row>
    <row r="2188" spans="1:14" x14ac:dyDescent="0.25">
      <c r="A2188">
        <v>2187</v>
      </c>
      <c r="B2188" t="s">
        <v>3784</v>
      </c>
      <c r="C2188" t="s">
        <v>4513</v>
      </c>
      <c r="D2188" t="s">
        <v>748</v>
      </c>
      <c r="E2188" t="s">
        <v>749</v>
      </c>
      <c r="F2188" t="s">
        <v>1430</v>
      </c>
      <c r="G2188" t="s">
        <v>84</v>
      </c>
      <c r="H2188">
        <v>30</v>
      </c>
      <c r="I2188">
        <v>66.23</v>
      </c>
      <c r="J2188">
        <v>129.9</v>
      </c>
      <c r="K2188" t="s">
        <v>4370</v>
      </c>
      <c r="L2188" t="s">
        <v>4371</v>
      </c>
      <c r="M2188" t="s">
        <v>4512</v>
      </c>
      <c r="N2188" t="s">
        <v>3783</v>
      </c>
    </row>
    <row r="2189" spans="1:14" x14ac:dyDescent="0.25">
      <c r="A2189">
        <v>2188</v>
      </c>
      <c r="B2189" t="s">
        <v>3784</v>
      </c>
      <c r="C2189" t="s">
        <v>4515</v>
      </c>
      <c r="D2189" t="s">
        <v>748</v>
      </c>
      <c r="E2189" t="s">
        <v>749</v>
      </c>
      <c r="F2189" t="s">
        <v>1767</v>
      </c>
      <c r="G2189" t="s">
        <v>84</v>
      </c>
      <c r="H2189">
        <v>23</v>
      </c>
      <c r="I2189">
        <v>204.64</v>
      </c>
      <c r="J2189">
        <v>445</v>
      </c>
      <c r="K2189" t="s">
        <v>4370</v>
      </c>
      <c r="L2189" t="s">
        <v>4371</v>
      </c>
      <c r="M2189" t="s">
        <v>4514</v>
      </c>
      <c r="N2189" t="s">
        <v>3783</v>
      </c>
    </row>
    <row r="2190" spans="1:14" x14ac:dyDescent="0.25">
      <c r="A2190">
        <v>2189</v>
      </c>
      <c r="B2190" t="s">
        <v>3784</v>
      </c>
      <c r="C2190" t="s">
        <v>4517</v>
      </c>
      <c r="D2190" t="s">
        <v>748</v>
      </c>
      <c r="E2190" t="s">
        <v>749</v>
      </c>
      <c r="F2190" t="s">
        <v>1767</v>
      </c>
      <c r="G2190" t="s">
        <v>84</v>
      </c>
      <c r="H2190">
        <v>25</v>
      </c>
      <c r="I2190">
        <v>83.1</v>
      </c>
      <c r="J2190">
        <v>163</v>
      </c>
      <c r="K2190" t="s">
        <v>4370</v>
      </c>
      <c r="L2190" t="s">
        <v>4371</v>
      </c>
      <c r="M2190" t="s">
        <v>4516</v>
      </c>
      <c r="N2190" t="s">
        <v>3783</v>
      </c>
    </row>
    <row r="2191" spans="1:14" x14ac:dyDescent="0.25">
      <c r="A2191">
        <v>2190</v>
      </c>
      <c r="B2191" t="s">
        <v>3784</v>
      </c>
      <c r="C2191" t="s">
        <v>4519</v>
      </c>
      <c r="D2191" t="s">
        <v>287</v>
      </c>
      <c r="E2191" t="s">
        <v>287</v>
      </c>
      <c r="F2191" t="s">
        <v>52</v>
      </c>
      <c r="G2191" t="s">
        <v>84</v>
      </c>
      <c r="H2191">
        <v>10.6</v>
      </c>
      <c r="I2191">
        <v>210.72</v>
      </c>
      <c r="J2191">
        <v>635.99</v>
      </c>
      <c r="K2191" t="s">
        <v>4520</v>
      </c>
      <c r="L2191" t="s">
        <v>4521</v>
      </c>
      <c r="M2191" t="s">
        <v>4518</v>
      </c>
      <c r="N2191" t="s">
        <v>3783</v>
      </c>
    </row>
    <row r="2192" spans="1:14" x14ac:dyDescent="0.25">
      <c r="A2192">
        <v>2191</v>
      </c>
      <c r="B2192" t="s">
        <v>3784</v>
      </c>
      <c r="C2192" t="s">
        <v>4523</v>
      </c>
      <c r="D2192" t="s">
        <v>287</v>
      </c>
      <c r="E2192" t="s">
        <v>287</v>
      </c>
      <c r="F2192" t="s">
        <v>52</v>
      </c>
      <c r="G2192" t="s">
        <v>84</v>
      </c>
      <c r="H2192">
        <v>7</v>
      </c>
      <c r="I2192">
        <v>155.88999999999999</v>
      </c>
      <c r="J2192">
        <v>339</v>
      </c>
      <c r="K2192" t="s">
        <v>4520</v>
      </c>
      <c r="L2192" t="s">
        <v>4521</v>
      </c>
      <c r="M2192" t="s">
        <v>4522</v>
      </c>
      <c r="N2192" t="s">
        <v>3783</v>
      </c>
    </row>
    <row r="2193" spans="1:14" x14ac:dyDescent="0.25">
      <c r="A2193">
        <v>2192</v>
      </c>
      <c r="B2193" t="s">
        <v>3784</v>
      </c>
      <c r="C2193" t="s">
        <v>4525</v>
      </c>
      <c r="D2193" t="s">
        <v>287</v>
      </c>
      <c r="E2193" t="s">
        <v>287</v>
      </c>
      <c r="F2193" t="s">
        <v>52</v>
      </c>
      <c r="G2193" t="s">
        <v>84</v>
      </c>
      <c r="H2193">
        <v>18.600000000000001</v>
      </c>
      <c r="I2193">
        <v>123.47</v>
      </c>
      <c r="J2193">
        <v>268.5</v>
      </c>
      <c r="K2193" t="s">
        <v>4520</v>
      </c>
      <c r="L2193" t="s">
        <v>4521</v>
      </c>
      <c r="M2193" t="s">
        <v>4524</v>
      </c>
      <c r="N2193" t="s">
        <v>3783</v>
      </c>
    </row>
    <row r="2194" spans="1:14" x14ac:dyDescent="0.25">
      <c r="A2194">
        <v>2193</v>
      </c>
      <c r="B2194" t="s">
        <v>3784</v>
      </c>
      <c r="C2194" t="s">
        <v>4527</v>
      </c>
      <c r="D2194" t="s">
        <v>287</v>
      </c>
      <c r="E2194" t="s">
        <v>287</v>
      </c>
      <c r="F2194" t="s">
        <v>52</v>
      </c>
      <c r="G2194" t="s">
        <v>84</v>
      </c>
      <c r="H2194">
        <v>2</v>
      </c>
      <c r="I2194">
        <v>105.76</v>
      </c>
      <c r="J2194">
        <v>229.99</v>
      </c>
      <c r="K2194" t="s">
        <v>4520</v>
      </c>
      <c r="L2194" t="s">
        <v>4521</v>
      </c>
      <c r="M2194" t="s">
        <v>4526</v>
      </c>
      <c r="N2194" t="s">
        <v>3783</v>
      </c>
    </row>
    <row r="2195" spans="1:14" x14ac:dyDescent="0.25">
      <c r="A2195">
        <v>2194</v>
      </c>
      <c r="B2195" t="s">
        <v>3784</v>
      </c>
      <c r="C2195" t="s">
        <v>4529</v>
      </c>
      <c r="D2195" t="s">
        <v>287</v>
      </c>
      <c r="E2195" t="s">
        <v>287</v>
      </c>
      <c r="F2195" t="s">
        <v>52</v>
      </c>
      <c r="G2195" t="s">
        <v>84</v>
      </c>
      <c r="H2195">
        <v>3.2</v>
      </c>
      <c r="I2195">
        <v>61.17</v>
      </c>
      <c r="J2195">
        <v>119.99</v>
      </c>
      <c r="K2195" t="s">
        <v>4520</v>
      </c>
      <c r="L2195" t="s">
        <v>4521</v>
      </c>
      <c r="M2195" t="s">
        <v>4528</v>
      </c>
      <c r="N2195" t="s">
        <v>3783</v>
      </c>
    </row>
    <row r="2196" spans="1:14" x14ac:dyDescent="0.25">
      <c r="A2196">
        <v>2195</v>
      </c>
      <c r="B2196" t="s">
        <v>3784</v>
      </c>
      <c r="C2196" t="s">
        <v>4531</v>
      </c>
      <c r="D2196" t="s">
        <v>287</v>
      </c>
      <c r="E2196" t="s">
        <v>287</v>
      </c>
      <c r="F2196" t="s">
        <v>52</v>
      </c>
      <c r="G2196" t="s">
        <v>84</v>
      </c>
      <c r="H2196">
        <v>3.2</v>
      </c>
      <c r="I2196">
        <v>52</v>
      </c>
      <c r="J2196">
        <v>101.99</v>
      </c>
      <c r="K2196" t="s">
        <v>4520</v>
      </c>
      <c r="L2196" t="s">
        <v>4521</v>
      </c>
      <c r="M2196" t="s">
        <v>4530</v>
      </c>
      <c r="N2196" t="s">
        <v>3783</v>
      </c>
    </row>
    <row r="2197" spans="1:14" x14ac:dyDescent="0.25">
      <c r="A2197">
        <v>2196</v>
      </c>
      <c r="B2197" t="s">
        <v>3784</v>
      </c>
      <c r="C2197" t="s">
        <v>4533</v>
      </c>
      <c r="D2197" t="s">
        <v>287</v>
      </c>
      <c r="E2197" t="s">
        <v>287</v>
      </c>
      <c r="F2197" t="s">
        <v>52</v>
      </c>
      <c r="G2197" t="s">
        <v>84</v>
      </c>
      <c r="H2197">
        <v>14.7</v>
      </c>
      <c r="I2197">
        <v>40.76</v>
      </c>
      <c r="J2197">
        <v>79.95</v>
      </c>
      <c r="K2197" t="s">
        <v>4520</v>
      </c>
      <c r="L2197" t="s">
        <v>4521</v>
      </c>
      <c r="M2197" t="s">
        <v>4532</v>
      </c>
      <c r="N2197" t="s">
        <v>3783</v>
      </c>
    </row>
    <row r="2198" spans="1:14" x14ac:dyDescent="0.25">
      <c r="A2198">
        <v>2197</v>
      </c>
      <c r="B2198" t="s">
        <v>3784</v>
      </c>
      <c r="C2198" t="s">
        <v>4535</v>
      </c>
      <c r="D2198" t="s">
        <v>287</v>
      </c>
      <c r="E2198" t="s">
        <v>287</v>
      </c>
      <c r="F2198" t="s">
        <v>52</v>
      </c>
      <c r="G2198" t="s">
        <v>84</v>
      </c>
      <c r="H2198">
        <v>6.9</v>
      </c>
      <c r="I2198">
        <v>15.29</v>
      </c>
      <c r="J2198">
        <v>29.99</v>
      </c>
      <c r="K2198" t="s">
        <v>4520</v>
      </c>
      <c r="L2198" t="s">
        <v>4521</v>
      </c>
      <c r="M2198" t="s">
        <v>4534</v>
      </c>
      <c r="N2198" t="s">
        <v>3783</v>
      </c>
    </row>
    <row r="2199" spans="1:14" x14ac:dyDescent="0.25">
      <c r="A2199">
        <v>2198</v>
      </c>
      <c r="B2199" t="s">
        <v>3784</v>
      </c>
      <c r="C2199" t="s">
        <v>4537</v>
      </c>
      <c r="D2199" t="s">
        <v>287</v>
      </c>
      <c r="E2199" t="s">
        <v>287</v>
      </c>
      <c r="F2199" t="s">
        <v>44</v>
      </c>
      <c r="G2199" t="s">
        <v>84</v>
      </c>
      <c r="H2199">
        <v>7</v>
      </c>
      <c r="I2199">
        <v>210.72</v>
      </c>
      <c r="J2199">
        <v>635.99</v>
      </c>
      <c r="K2199" t="s">
        <v>4520</v>
      </c>
      <c r="L2199" t="s">
        <v>4521</v>
      </c>
      <c r="M2199" t="s">
        <v>4536</v>
      </c>
      <c r="N2199" t="s">
        <v>3783</v>
      </c>
    </row>
    <row r="2200" spans="1:14" x14ac:dyDescent="0.25">
      <c r="A2200">
        <v>2199</v>
      </c>
      <c r="B2200" t="s">
        <v>3784</v>
      </c>
      <c r="C2200" t="s">
        <v>4539</v>
      </c>
      <c r="D2200" t="s">
        <v>287</v>
      </c>
      <c r="E2200" t="s">
        <v>287</v>
      </c>
      <c r="F2200" t="s">
        <v>44</v>
      </c>
      <c r="G2200" t="s">
        <v>84</v>
      </c>
      <c r="H2200">
        <v>11</v>
      </c>
      <c r="I2200">
        <v>155.88999999999999</v>
      </c>
      <c r="J2200">
        <v>339</v>
      </c>
      <c r="K2200" t="s">
        <v>4520</v>
      </c>
      <c r="L2200" t="s">
        <v>4521</v>
      </c>
      <c r="M2200" t="s">
        <v>4538</v>
      </c>
      <c r="N2200" t="s">
        <v>3783</v>
      </c>
    </row>
    <row r="2201" spans="1:14" x14ac:dyDescent="0.25">
      <c r="A2201">
        <v>2200</v>
      </c>
      <c r="B2201" t="s">
        <v>3784</v>
      </c>
      <c r="C2201" t="s">
        <v>4541</v>
      </c>
      <c r="D2201" t="s">
        <v>287</v>
      </c>
      <c r="E2201" t="s">
        <v>287</v>
      </c>
      <c r="F2201" t="s">
        <v>44</v>
      </c>
      <c r="G2201" t="s">
        <v>84</v>
      </c>
      <c r="H2201">
        <v>8</v>
      </c>
      <c r="I2201">
        <v>123.47</v>
      </c>
      <c r="J2201">
        <v>268.5</v>
      </c>
      <c r="K2201" t="s">
        <v>4520</v>
      </c>
      <c r="L2201" t="s">
        <v>4521</v>
      </c>
      <c r="M2201" t="s">
        <v>4540</v>
      </c>
      <c r="N2201" t="s">
        <v>3783</v>
      </c>
    </row>
    <row r="2202" spans="1:14" x14ac:dyDescent="0.25">
      <c r="A2202">
        <v>2201</v>
      </c>
      <c r="B2202" t="s">
        <v>3784</v>
      </c>
      <c r="C2202" t="s">
        <v>4543</v>
      </c>
      <c r="D2202" t="s">
        <v>287</v>
      </c>
      <c r="E2202" t="s">
        <v>287</v>
      </c>
      <c r="F2202" t="s">
        <v>44</v>
      </c>
      <c r="G2202" t="s">
        <v>84</v>
      </c>
      <c r="H2202">
        <v>12.4</v>
      </c>
      <c r="I2202">
        <v>105.76</v>
      </c>
      <c r="J2202">
        <v>229.99</v>
      </c>
      <c r="K2202" t="s">
        <v>4520</v>
      </c>
      <c r="L2202" t="s">
        <v>4521</v>
      </c>
      <c r="M2202" t="s">
        <v>4542</v>
      </c>
      <c r="N2202" t="s">
        <v>3783</v>
      </c>
    </row>
    <row r="2203" spans="1:14" x14ac:dyDescent="0.25">
      <c r="A2203">
        <v>2202</v>
      </c>
      <c r="B2203" t="s">
        <v>3784</v>
      </c>
      <c r="C2203" t="s">
        <v>4545</v>
      </c>
      <c r="D2203" t="s">
        <v>287</v>
      </c>
      <c r="E2203" t="s">
        <v>287</v>
      </c>
      <c r="F2203" t="s">
        <v>44</v>
      </c>
      <c r="G2203" t="s">
        <v>84</v>
      </c>
      <c r="H2203">
        <v>9.6</v>
      </c>
      <c r="I2203">
        <v>61.17</v>
      </c>
      <c r="J2203">
        <v>119.99</v>
      </c>
      <c r="K2203" t="s">
        <v>4520</v>
      </c>
      <c r="L2203" t="s">
        <v>4521</v>
      </c>
      <c r="M2203" t="s">
        <v>4544</v>
      </c>
      <c r="N2203" t="s">
        <v>3783</v>
      </c>
    </row>
    <row r="2204" spans="1:14" x14ac:dyDescent="0.25">
      <c r="A2204">
        <v>2203</v>
      </c>
      <c r="B2204" t="s">
        <v>3784</v>
      </c>
      <c r="C2204" t="s">
        <v>4547</v>
      </c>
      <c r="D2204" t="s">
        <v>287</v>
      </c>
      <c r="E2204" t="s">
        <v>287</v>
      </c>
      <c r="F2204" t="s">
        <v>44</v>
      </c>
      <c r="G2204" t="s">
        <v>84</v>
      </c>
      <c r="H2204">
        <v>4.5999999999999996</v>
      </c>
      <c r="I2204">
        <v>52</v>
      </c>
      <c r="J2204">
        <v>101.99</v>
      </c>
      <c r="K2204" t="s">
        <v>4520</v>
      </c>
      <c r="L2204" t="s">
        <v>4521</v>
      </c>
      <c r="M2204" t="s">
        <v>4546</v>
      </c>
      <c r="N2204" t="s">
        <v>3783</v>
      </c>
    </row>
    <row r="2205" spans="1:14" x14ac:dyDescent="0.25">
      <c r="A2205">
        <v>2204</v>
      </c>
      <c r="B2205" t="s">
        <v>3784</v>
      </c>
      <c r="C2205" t="s">
        <v>4549</v>
      </c>
      <c r="D2205" t="s">
        <v>287</v>
      </c>
      <c r="E2205" t="s">
        <v>287</v>
      </c>
      <c r="F2205" t="s">
        <v>44</v>
      </c>
      <c r="G2205" t="s">
        <v>84</v>
      </c>
      <c r="H2205">
        <v>4</v>
      </c>
      <c r="I2205">
        <v>40.76</v>
      </c>
      <c r="J2205">
        <v>79.95</v>
      </c>
      <c r="K2205" t="s">
        <v>4520</v>
      </c>
      <c r="L2205" t="s">
        <v>4521</v>
      </c>
      <c r="M2205" t="s">
        <v>4548</v>
      </c>
      <c r="N2205" t="s">
        <v>3783</v>
      </c>
    </row>
    <row r="2206" spans="1:14" x14ac:dyDescent="0.25">
      <c r="A2206">
        <v>2205</v>
      </c>
      <c r="B2206" t="s">
        <v>3784</v>
      </c>
      <c r="C2206" t="s">
        <v>4551</v>
      </c>
      <c r="D2206" t="s">
        <v>287</v>
      </c>
      <c r="E2206" t="s">
        <v>287</v>
      </c>
      <c r="F2206" t="s">
        <v>44</v>
      </c>
      <c r="G2206" t="s">
        <v>84</v>
      </c>
      <c r="H2206">
        <v>2.6</v>
      </c>
      <c r="I2206">
        <v>15.29</v>
      </c>
      <c r="J2206">
        <v>29.99</v>
      </c>
      <c r="K2206" t="s">
        <v>4520</v>
      </c>
      <c r="L2206" t="s">
        <v>4521</v>
      </c>
      <c r="M2206" t="s">
        <v>4550</v>
      </c>
      <c r="N2206" t="s">
        <v>3783</v>
      </c>
    </row>
    <row r="2207" spans="1:14" x14ac:dyDescent="0.25">
      <c r="A2207">
        <v>2206</v>
      </c>
      <c r="B2207" t="s">
        <v>3784</v>
      </c>
      <c r="C2207" t="s">
        <v>4553</v>
      </c>
      <c r="D2207" t="s">
        <v>287</v>
      </c>
      <c r="E2207" t="s">
        <v>287</v>
      </c>
      <c r="F2207" t="s">
        <v>33</v>
      </c>
      <c r="G2207" t="s">
        <v>84</v>
      </c>
      <c r="H2207">
        <v>3.2</v>
      </c>
      <c r="I2207">
        <v>210.72</v>
      </c>
      <c r="J2207">
        <v>635.99</v>
      </c>
      <c r="K2207" t="s">
        <v>4520</v>
      </c>
      <c r="L2207" t="s">
        <v>4521</v>
      </c>
      <c r="M2207" t="s">
        <v>4552</v>
      </c>
      <c r="N2207" t="s">
        <v>3783</v>
      </c>
    </row>
    <row r="2208" spans="1:14" x14ac:dyDescent="0.25">
      <c r="A2208">
        <v>2207</v>
      </c>
      <c r="B2208" t="s">
        <v>3784</v>
      </c>
      <c r="C2208" t="s">
        <v>4555</v>
      </c>
      <c r="D2208" t="s">
        <v>287</v>
      </c>
      <c r="E2208" t="s">
        <v>287</v>
      </c>
      <c r="F2208" t="s">
        <v>33</v>
      </c>
      <c r="G2208" t="s">
        <v>84</v>
      </c>
      <c r="H2208">
        <v>3</v>
      </c>
      <c r="I2208">
        <v>155.88999999999999</v>
      </c>
      <c r="J2208">
        <v>339</v>
      </c>
      <c r="K2208" t="s">
        <v>4520</v>
      </c>
      <c r="L2208" t="s">
        <v>4521</v>
      </c>
      <c r="M2208" t="s">
        <v>4554</v>
      </c>
      <c r="N2208" t="s">
        <v>3783</v>
      </c>
    </row>
    <row r="2209" spans="1:14" x14ac:dyDescent="0.25">
      <c r="A2209">
        <v>2208</v>
      </c>
      <c r="B2209" t="s">
        <v>3784</v>
      </c>
      <c r="C2209" t="s">
        <v>4557</v>
      </c>
      <c r="D2209" t="s">
        <v>287</v>
      </c>
      <c r="E2209" t="s">
        <v>287</v>
      </c>
      <c r="F2209" t="s">
        <v>33</v>
      </c>
      <c r="G2209" t="s">
        <v>84</v>
      </c>
      <c r="H2209">
        <v>2</v>
      </c>
      <c r="I2209">
        <v>123.47</v>
      </c>
      <c r="J2209">
        <v>268.5</v>
      </c>
      <c r="K2209" t="s">
        <v>4520</v>
      </c>
      <c r="L2209" t="s">
        <v>4521</v>
      </c>
      <c r="M2209" t="s">
        <v>4556</v>
      </c>
      <c r="N2209" t="s">
        <v>3783</v>
      </c>
    </row>
    <row r="2210" spans="1:14" x14ac:dyDescent="0.25">
      <c r="A2210">
        <v>2209</v>
      </c>
      <c r="B2210" t="s">
        <v>3784</v>
      </c>
      <c r="C2210" t="s">
        <v>4559</v>
      </c>
      <c r="D2210" t="s">
        <v>287</v>
      </c>
      <c r="E2210" t="s">
        <v>287</v>
      </c>
      <c r="F2210" t="s">
        <v>33</v>
      </c>
      <c r="G2210" t="s">
        <v>84</v>
      </c>
      <c r="H2210">
        <v>4</v>
      </c>
      <c r="I2210">
        <v>105.76</v>
      </c>
      <c r="J2210">
        <v>229.99</v>
      </c>
      <c r="K2210" t="s">
        <v>4520</v>
      </c>
      <c r="L2210" t="s">
        <v>4521</v>
      </c>
      <c r="M2210" t="s">
        <v>4558</v>
      </c>
      <c r="N2210" t="s">
        <v>3783</v>
      </c>
    </row>
    <row r="2211" spans="1:14" x14ac:dyDescent="0.25">
      <c r="A2211">
        <v>2210</v>
      </c>
      <c r="B2211" t="s">
        <v>3784</v>
      </c>
      <c r="C2211" t="s">
        <v>4561</v>
      </c>
      <c r="D2211" t="s">
        <v>287</v>
      </c>
      <c r="E2211" t="s">
        <v>287</v>
      </c>
      <c r="F2211" t="s">
        <v>33</v>
      </c>
      <c r="G2211" t="s">
        <v>84</v>
      </c>
      <c r="H2211">
        <v>1.4</v>
      </c>
      <c r="I2211">
        <v>61.17</v>
      </c>
      <c r="J2211">
        <v>119.99</v>
      </c>
      <c r="K2211" t="s">
        <v>4520</v>
      </c>
      <c r="L2211" t="s">
        <v>4521</v>
      </c>
      <c r="M2211" t="s">
        <v>4560</v>
      </c>
      <c r="N2211" t="s">
        <v>3783</v>
      </c>
    </row>
    <row r="2212" spans="1:14" x14ac:dyDescent="0.25">
      <c r="A2212">
        <v>2211</v>
      </c>
      <c r="B2212" t="s">
        <v>3784</v>
      </c>
      <c r="C2212" t="s">
        <v>4563</v>
      </c>
      <c r="D2212" t="s">
        <v>287</v>
      </c>
      <c r="E2212" t="s">
        <v>287</v>
      </c>
      <c r="F2212" t="s">
        <v>33</v>
      </c>
      <c r="G2212" t="s">
        <v>84</v>
      </c>
      <c r="H2212">
        <v>7</v>
      </c>
      <c r="I2212">
        <v>52</v>
      </c>
      <c r="J2212">
        <v>101.99</v>
      </c>
      <c r="K2212" t="s">
        <v>4520</v>
      </c>
      <c r="L2212" t="s">
        <v>4521</v>
      </c>
      <c r="M2212" t="s">
        <v>4562</v>
      </c>
      <c r="N2212" t="s">
        <v>3783</v>
      </c>
    </row>
    <row r="2213" spans="1:14" x14ac:dyDescent="0.25">
      <c r="A2213">
        <v>2212</v>
      </c>
      <c r="B2213" t="s">
        <v>3784</v>
      </c>
      <c r="C2213" t="s">
        <v>4565</v>
      </c>
      <c r="D2213" t="s">
        <v>287</v>
      </c>
      <c r="E2213" t="s">
        <v>287</v>
      </c>
      <c r="F2213" t="s">
        <v>33</v>
      </c>
      <c r="G2213" t="s">
        <v>84</v>
      </c>
      <c r="H2213">
        <v>19.3</v>
      </c>
      <c r="I2213">
        <v>40.76</v>
      </c>
      <c r="J2213">
        <v>79.95</v>
      </c>
      <c r="K2213" t="s">
        <v>4520</v>
      </c>
      <c r="L2213" t="s">
        <v>4521</v>
      </c>
      <c r="M2213" t="s">
        <v>4564</v>
      </c>
      <c r="N2213" t="s">
        <v>3783</v>
      </c>
    </row>
    <row r="2214" spans="1:14" x14ac:dyDescent="0.25">
      <c r="A2214">
        <v>2213</v>
      </c>
      <c r="B2214" t="s">
        <v>3784</v>
      </c>
      <c r="C2214" t="s">
        <v>4567</v>
      </c>
      <c r="D2214" t="s">
        <v>287</v>
      </c>
      <c r="E2214" t="s">
        <v>287</v>
      </c>
      <c r="F2214" t="s">
        <v>33</v>
      </c>
      <c r="G2214" t="s">
        <v>84</v>
      </c>
      <c r="H2214">
        <v>4.5</v>
      </c>
      <c r="I2214">
        <v>15.29</v>
      </c>
      <c r="J2214">
        <v>29.99</v>
      </c>
      <c r="K2214" t="s">
        <v>4520</v>
      </c>
      <c r="L2214" t="s">
        <v>4521</v>
      </c>
      <c r="M2214" t="s">
        <v>4566</v>
      </c>
      <c r="N2214" t="s">
        <v>3783</v>
      </c>
    </row>
    <row r="2215" spans="1:14" x14ac:dyDescent="0.25">
      <c r="A2215">
        <v>2214</v>
      </c>
      <c r="B2215" t="s">
        <v>3784</v>
      </c>
      <c r="C2215" t="s">
        <v>4569</v>
      </c>
      <c r="D2215" t="s">
        <v>287</v>
      </c>
      <c r="E2215" t="s">
        <v>287</v>
      </c>
      <c r="F2215" t="s">
        <v>1430</v>
      </c>
      <c r="G2215" t="s">
        <v>84</v>
      </c>
      <c r="H2215">
        <v>2</v>
      </c>
      <c r="I2215">
        <v>210.72</v>
      </c>
      <c r="J2215">
        <v>635.99</v>
      </c>
      <c r="K2215" t="s">
        <v>4520</v>
      </c>
      <c r="L2215" t="s">
        <v>4521</v>
      </c>
      <c r="M2215" t="s">
        <v>4568</v>
      </c>
      <c r="N2215" t="s">
        <v>3783</v>
      </c>
    </row>
    <row r="2216" spans="1:14" x14ac:dyDescent="0.25">
      <c r="A2216">
        <v>2215</v>
      </c>
      <c r="B2216" t="s">
        <v>3784</v>
      </c>
      <c r="C2216" t="s">
        <v>4571</v>
      </c>
      <c r="D2216" t="s">
        <v>287</v>
      </c>
      <c r="E2216" t="s">
        <v>287</v>
      </c>
      <c r="F2216" t="s">
        <v>1430</v>
      </c>
      <c r="G2216" t="s">
        <v>84</v>
      </c>
      <c r="H2216">
        <v>4</v>
      </c>
      <c r="I2216">
        <v>155.88999999999999</v>
      </c>
      <c r="J2216">
        <v>339</v>
      </c>
      <c r="K2216" t="s">
        <v>4520</v>
      </c>
      <c r="L2216" t="s">
        <v>4521</v>
      </c>
      <c r="M2216" t="s">
        <v>4570</v>
      </c>
      <c r="N2216" t="s">
        <v>3783</v>
      </c>
    </row>
    <row r="2217" spans="1:14" x14ac:dyDescent="0.25">
      <c r="A2217">
        <v>2216</v>
      </c>
      <c r="B2217" t="s">
        <v>3784</v>
      </c>
      <c r="C2217" t="s">
        <v>4573</v>
      </c>
      <c r="D2217" t="s">
        <v>287</v>
      </c>
      <c r="E2217" t="s">
        <v>287</v>
      </c>
      <c r="F2217" t="s">
        <v>1430</v>
      </c>
      <c r="G2217" t="s">
        <v>84</v>
      </c>
      <c r="H2217">
        <v>8</v>
      </c>
      <c r="I2217">
        <v>123.47</v>
      </c>
      <c r="J2217">
        <v>268.5</v>
      </c>
      <c r="K2217" t="s">
        <v>4520</v>
      </c>
      <c r="L2217" t="s">
        <v>4521</v>
      </c>
      <c r="M2217" t="s">
        <v>4572</v>
      </c>
      <c r="N2217" t="s">
        <v>3783</v>
      </c>
    </row>
    <row r="2218" spans="1:14" x14ac:dyDescent="0.25">
      <c r="A2218">
        <v>2217</v>
      </c>
      <c r="B2218" t="s">
        <v>3784</v>
      </c>
      <c r="C2218" t="s">
        <v>4575</v>
      </c>
      <c r="D2218" t="s">
        <v>287</v>
      </c>
      <c r="E2218" t="s">
        <v>287</v>
      </c>
      <c r="F2218" t="s">
        <v>1430</v>
      </c>
      <c r="G2218" t="s">
        <v>84</v>
      </c>
      <c r="H2218">
        <v>3.8</v>
      </c>
      <c r="I2218">
        <v>105.76</v>
      </c>
      <c r="J2218">
        <v>229.99</v>
      </c>
      <c r="K2218" t="s">
        <v>4520</v>
      </c>
      <c r="L2218" t="s">
        <v>4521</v>
      </c>
      <c r="M2218" t="s">
        <v>4574</v>
      </c>
      <c r="N2218" t="s">
        <v>3783</v>
      </c>
    </row>
    <row r="2219" spans="1:14" x14ac:dyDescent="0.25">
      <c r="A2219">
        <v>2218</v>
      </c>
      <c r="B2219" t="s">
        <v>3784</v>
      </c>
      <c r="C2219" t="s">
        <v>4577</v>
      </c>
      <c r="D2219" t="s">
        <v>287</v>
      </c>
      <c r="E2219" t="s">
        <v>287</v>
      </c>
      <c r="F2219" t="s">
        <v>1430</v>
      </c>
      <c r="G2219" t="s">
        <v>84</v>
      </c>
      <c r="H2219">
        <v>2.5</v>
      </c>
      <c r="I2219">
        <v>61.17</v>
      </c>
      <c r="J2219">
        <v>119.99</v>
      </c>
      <c r="K2219" t="s">
        <v>4520</v>
      </c>
      <c r="L2219" t="s">
        <v>4521</v>
      </c>
      <c r="M2219" t="s">
        <v>4576</v>
      </c>
      <c r="N2219" t="s">
        <v>3783</v>
      </c>
    </row>
    <row r="2220" spans="1:14" x14ac:dyDescent="0.25">
      <c r="A2220">
        <v>2219</v>
      </c>
      <c r="B2220" t="s">
        <v>3784</v>
      </c>
      <c r="C2220" t="s">
        <v>4579</v>
      </c>
      <c r="D2220" t="s">
        <v>287</v>
      </c>
      <c r="E2220" t="s">
        <v>287</v>
      </c>
      <c r="F2220" t="s">
        <v>1430</v>
      </c>
      <c r="G2220" t="s">
        <v>84</v>
      </c>
      <c r="H2220">
        <v>3.8</v>
      </c>
      <c r="I2220">
        <v>52</v>
      </c>
      <c r="J2220">
        <v>101.99</v>
      </c>
      <c r="K2220" t="s">
        <v>4520</v>
      </c>
      <c r="L2220" t="s">
        <v>4521</v>
      </c>
      <c r="M2220" t="s">
        <v>4578</v>
      </c>
      <c r="N2220" t="s">
        <v>3783</v>
      </c>
    </row>
    <row r="2221" spans="1:14" x14ac:dyDescent="0.25">
      <c r="A2221">
        <v>2220</v>
      </c>
      <c r="B2221" t="s">
        <v>3784</v>
      </c>
      <c r="C2221" t="s">
        <v>4581</v>
      </c>
      <c r="D2221" t="s">
        <v>287</v>
      </c>
      <c r="E2221" t="s">
        <v>287</v>
      </c>
      <c r="F2221" t="s">
        <v>1430</v>
      </c>
      <c r="G2221" t="s">
        <v>84</v>
      </c>
      <c r="H2221">
        <v>14.4</v>
      </c>
      <c r="I2221">
        <v>40.76</v>
      </c>
      <c r="J2221">
        <v>79.95</v>
      </c>
      <c r="K2221" t="s">
        <v>4520</v>
      </c>
      <c r="L2221" t="s">
        <v>4521</v>
      </c>
      <c r="M2221" t="s">
        <v>4580</v>
      </c>
      <c r="N2221" t="s">
        <v>3783</v>
      </c>
    </row>
    <row r="2222" spans="1:14" x14ac:dyDescent="0.25">
      <c r="A2222">
        <v>2221</v>
      </c>
      <c r="B2222" t="s">
        <v>3784</v>
      </c>
      <c r="C2222" t="s">
        <v>4583</v>
      </c>
      <c r="D2222" t="s">
        <v>287</v>
      </c>
      <c r="E2222" t="s">
        <v>287</v>
      </c>
      <c r="F2222" t="s">
        <v>1430</v>
      </c>
      <c r="G2222" t="s">
        <v>84</v>
      </c>
      <c r="H2222">
        <v>7.9</v>
      </c>
      <c r="I2222">
        <v>15.29</v>
      </c>
      <c r="J2222">
        <v>29.99</v>
      </c>
      <c r="K2222" t="s">
        <v>4520</v>
      </c>
      <c r="L2222" t="s">
        <v>4521</v>
      </c>
      <c r="M2222" t="s">
        <v>4582</v>
      </c>
      <c r="N2222" t="s">
        <v>3783</v>
      </c>
    </row>
    <row r="2223" spans="1:14" x14ac:dyDescent="0.25">
      <c r="A2223">
        <v>2222</v>
      </c>
      <c r="B2223" t="s">
        <v>3784</v>
      </c>
      <c r="C2223" t="s">
        <v>4585</v>
      </c>
      <c r="D2223" t="s">
        <v>287</v>
      </c>
      <c r="E2223" t="s">
        <v>287</v>
      </c>
      <c r="F2223" t="s">
        <v>41</v>
      </c>
      <c r="G2223" t="s">
        <v>84</v>
      </c>
      <c r="H2223">
        <v>5.5</v>
      </c>
      <c r="I2223">
        <v>210.72</v>
      </c>
      <c r="J2223">
        <v>635.99</v>
      </c>
      <c r="K2223" t="s">
        <v>4520</v>
      </c>
      <c r="L2223" t="s">
        <v>4521</v>
      </c>
      <c r="M2223" t="s">
        <v>4584</v>
      </c>
      <c r="N2223" t="s">
        <v>3783</v>
      </c>
    </row>
    <row r="2224" spans="1:14" x14ac:dyDescent="0.25">
      <c r="A2224">
        <v>2223</v>
      </c>
      <c r="B2224" t="s">
        <v>3784</v>
      </c>
      <c r="C2224" t="s">
        <v>4587</v>
      </c>
      <c r="D2224" t="s">
        <v>287</v>
      </c>
      <c r="E2224" t="s">
        <v>287</v>
      </c>
      <c r="F2224" t="s">
        <v>41</v>
      </c>
      <c r="G2224" t="s">
        <v>84</v>
      </c>
      <c r="H2224">
        <v>3.3</v>
      </c>
      <c r="I2224">
        <v>155.88999999999999</v>
      </c>
      <c r="J2224">
        <v>339</v>
      </c>
      <c r="K2224" t="s">
        <v>4520</v>
      </c>
      <c r="L2224" t="s">
        <v>4521</v>
      </c>
      <c r="M2224" t="s">
        <v>4586</v>
      </c>
      <c r="N2224" t="s">
        <v>3783</v>
      </c>
    </row>
    <row r="2225" spans="1:14" x14ac:dyDescent="0.25">
      <c r="A2225">
        <v>2224</v>
      </c>
      <c r="B2225" t="s">
        <v>3784</v>
      </c>
      <c r="C2225" t="s">
        <v>4589</v>
      </c>
      <c r="D2225" t="s">
        <v>287</v>
      </c>
      <c r="E2225" t="s">
        <v>287</v>
      </c>
      <c r="F2225" t="s">
        <v>41</v>
      </c>
      <c r="G2225" t="s">
        <v>84</v>
      </c>
      <c r="H2225">
        <v>13.1</v>
      </c>
      <c r="I2225">
        <v>123.47</v>
      </c>
      <c r="J2225">
        <v>268.5</v>
      </c>
      <c r="K2225" t="s">
        <v>4520</v>
      </c>
      <c r="L2225" t="s">
        <v>4521</v>
      </c>
      <c r="M2225" t="s">
        <v>4588</v>
      </c>
      <c r="N2225" t="s">
        <v>3783</v>
      </c>
    </row>
    <row r="2226" spans="1:14" x14ac:dyDescent="0.25">
      <c r="A2226">
        <v>2225</v>
      </c>
      <c r="B2226" t="s">
        <v>3784</v>
      </c>
      <c r="C2226" t="s">
        <v>4591</v>
      </c>
      <c r="D2226" t="s">
        <v>287</v>
      </c>
      <c r="E2226" t="s">
        <v>287</v>
      </c>
      <c r="F2226" t="s">
        <v>41</v>
      </c>
      <c r="G2226" t="s">
        <v>84</v>
      </c>
      <c r="H2226">
        <v>10.6</v>
      </c>
      <c r="I2226">
        <v>105.76</v>
      </c>
      <c r="J2226">
        <v>229.99</v>
      </c>
      <c r="K2226" t="s">
        <v>4520</v>
      </c>
      <c r="L2226" t="s">
        <v>4521</v>
      </c>
      <c r="M2226" t="s">
        <v>4590</v>
      </c>
      <c r="N2226" t="s">
        <v>3783</v>
      </c>
    </row>
    <row r="2227" spans="1:14" x14ac:dyDescent="0.25">
      <c r="A2227">
        <v>2226</v>
      </c>
      <c r="B2227" t="s">
        <v>3784</v>
      </c>
      <c r="C2227" t="s">
        <v>4593</v>
      </c>
      <c r="D2227" t="s">
        <v>287</v>
      </c>
      <c r="E2227" t="s">
        <v>287</v>
      </c>
      <c r="F2227" t="s">
        <v>41</v>
      </c>
      <c r="G2227" t="s">
        <v>84</v>
      </c>
      <c r="H2227">
        <v>14</v>
      </c>
      <c r="I2227">
        <v>61.17</v>
      </c>
      <c r="J2227">
        <v>119.99</v>
      </c>
      <c r="K2227" t="s">
        <v>4520</v>
      </c>
      <c r="L2227" t="s">
        <v>4521</v>
      </c>
      <c r="M2227" t="s">
        <v>4592</v>
      </c>
      <c r="N2227" t="s">
        <v>3783</v>
      </c>
    </row>
    <row r="2228" spans="1:14" x14ac:dyDescent="0.25">
      <c r="A2228">
        <v>2227</v>
      </c>
      <c r="B2228" t="s">
        <v>3784</v>
      </c>
      <c r="C2228" t="s">
        <v>4595</v>
      </c>
      <c r="D2228" t="s">
        <v>287</v>
      </c>
      <c r="E2228" t="s">
        <v>287</v>
      </c>
      <c r="F2228" t="s">
        <v>41</v>
      </c>
      <c r="G2228" t="s">
        <v>84</v>
      </c>
      <c r="H2228">
        <v>10.4</v>
      </c>
      <c r="I2228">
        <v>52</v>
      </c>
      <c r="J2228">
        <v>101.99</v>
      </c>
      <c r="K2228" t="s">
        <v>4520</v>
      </c>
      <c r="L2228" t="s">
        <v>4521</v>
      </c>
      <c r="M2228" t="s">
        <v>4594</v>
      </c>
      <c r="N2228" t="s">
        <v>3783</v>
      </c>
    </row>
    <row r="2229" spans="1:14" x14ac:dyDescent="0.25">
      <c r="A2229">
        <v>2228</v>
      </c>
      <c r="B2229" t="s">
        <v>3784</v>
      </c>
      <c r="C2229" t="s">
        <v>4597</v>
      </c>
      <c r="D2229" t="s">
        <v>287</v>
      </c>
      <c r="E2229" t="s">
        <v>287</v>
      </c>
      <c r="F2229" t="s">
        <v>41</v>
      </c>
      <c r="G2229" t="s">
        <v>84</v>
      </c>
      <c r="H2229">
        <v>6.6</v>
      </c>
      <c r="I2229">
        <v>40.76</v>
      </c>
      <c r="J2229">
        <v>79.95</v>
      </c>
      <c r="K2229" t="s">
        <v>4520</v>
      </c>
      <c r="L2229" t="s">
        <v>4521</v>
      </c>
      <c r="M2229" t="s">
        <v>4596</v>
      </c>
      <c r="N2229" t="s">
        <v>3783</v>
      </c>
    </row>
    <row r="2230" spans="1:14" x14ac:dyDescent="0.25">
      <c r="A2230">
        <v>2229</v>
      </c>
      <c r="B2230" t="s">
        <v>3784</v>
      </c>
      <c r="C2230" t="s">
        <v>4599</v>
      </c>
      <c r="D2230" t="s">
        <v>287</v>
      </c>
      <c r="E2230" t="s">
        <v>287</v>
      </c>
      <c r="F2230" t="s">
        <v>41</v>
      </c>
      <c r="G2230" t="s">
        <v>84</v>
      </c>
      <c r="H2230">
        <v>4</v>
      </c>
      <c r="I2230">
        <v>15.29</v>
      </c>
      <c r="J2230">
        <v>29.99</v>
      </c>
      <c r="K2230" t="s">
        <v>4520</v>
      </c>
      <c r="L2230" t="s">
        <v>4521</v>
      </c>
      <c r="M2230" t="s">
        <v>4598</v>
      </c>
      <c r="N2230" t="s">
        <v>3783</v>
      </c>
    </row>
    <row r="2231" spans="1:14" x14ac:dyDescent="0.25">
      <c r="A2231">
        <v>2230</v>
      </c>
      <c r="B2231" t="s">
        <v>3784</v>
      </c>
      <c r="C2231" t="s">
        <v>4601</v>
      </c>
      <c r="D2231" t="s">
        <v>139</v>
      </c>
      <c r="E2231" t="s">
        <v>139</v>
      </c>
      <c r="F2231" t="s">
        <v>52</v>
      </c>
      <c r="G2231" t="s">
        <v>84</v>
      </c>
      <c r="H2231">
        <v>2</v>
      </c>
      <c r="I2231">
        <v>210.72</v>
      </c>
      <c r="J2231">
        <v>635.99</v>
      </c>
      <c r="K2231" t="s">
        <v>4520</v>
      </c>
      <c r="L2231" t="s">
        <v>4521</v>
      </c>
      <c r="M2231" t="s">
        <v>4600</v>
      </c>
      <c r="N2231" t="s">
        <v>3783</v>
      </c>
    </row>
    <row r="2232" spans="1:14" x14ac:dyDescent="0.25">
      <c r="A2232">
        <v>2231</v>
      </c>
      <c r="B2232" t="s">
        <v>3784</v>
      </c>
      <c r="C2232" t="s">
        <v>4603</v>
      </c>
      <c r="D2232" t="s">
        <v>139</v>
      </c>
      <c r="E2232" t="s">
        <v>139</v>
      </c>
      <c r="F2232" t="s">
        <v>52</v>
      </c>
      <c r="G2232" t="s">
        <v>84</v>
      </c>
      <c r="H2232">
        <v>3.5</v>
      </c>
      <c r="I2232">
        <v>155.88999999999999</v>
      </c>
      <c r="J2232">
        <v>339</v>
      </c>
      <c r="K2232" t="s">
        <v>4520</v>
      </c>
      <c r="L2232" t="s">
        <v>4521</v>
      </c>
      <c r="M2232" t="s">
        <v>4602</v>
      </c>
      <c r="N2232" t="s">
        <v>3783</v>
      </c>
    </row>
    <row r="2233" spans="1:14" x14ac:dyDescent="0.25">
      <c r="A2233">
        <v>2232</v>
      </c>
      <c r="B2233" t="s">
        <v>3784</v>
      </c>
      <c r="C2233" t="s">
        <v>4605</v>
      </c>
      <c r="D2233" t="s">
        <v>139</v>
      </c>
      <c r="E2233" t="s">
        <v>139</v>
      </c>
      <c r="F2233" t="s">
        <v>52</v>
      </c>
      <c r="G2233" t="s">
        <v>84</v>
      </c>
      <c r="H2233">
        <v>8</v>
      </c>
      <c r="I2233">
        <v>123.47</v>
      </c>
      <c r="J2233">
        <v>268.5</v>
      </c>
      <c r="K2233" t="s">
        <v>4520</v>
      </c>
      <c r="L2233" t="s">
        <v>4521</v>
      </c>
      <c r="M2233" t="s">
        <v>4604</v>
      </c>
      <c r="N2233" t="s">
        <v>3783</v>
      </c>
    </row>
    <row r="2234" spans="1:14" x14ac:dyDescent="0.25">
      <c r="A2234">
        <v>2233</v>
      </c>
      <c r="B2234" t="s">
        <v>3784</v>
      </c>
      <c r="C2234" t="s">
        <v>4607</v>
      </c>
      <c r="D2234" t="s">
        <v>139</v>
      </c>
      <c r="E2234" t="s">
        <v>139</v>
      </c>
      <c r="F2234" t="s">
        <v>52</v>
      </c>
      <c r="G2234" t="s">
        <v>84</v>
      </c>
      <c r="H2234">
        <v>13</v>
      </c>
      <c r="I2234">
        <v>105.76</v>
      </c>
      <c r="J2234">
        <v>229.99</v>
      </c>
      <c r="K2234" t="s">
        <v>4520</v>
      </c>
      <c r="L2234" t="s">
        <v>4521</v>
      </c>
      <c r="M2234" t="s">
        <v>4606</v>
      </c>
      <c r="N2234" t="s">
        <v>3783</v>
      </c>
    </row>
    <row r="2235" spans="1:14" x14ac:dyDescent="0.25">
      <c r="A2235">
        <v>2234</v>
      </c>
      <c r="B2235" t="s">
        <v>3784</v>
      </c>
      <c r="C2235" t="s">
        <v>4609</v>
      </c>
      <c r="D2235" t="s">
        <v>139</v>
      </c>
      <c r="E2235" t="s">
        <v>139</v>
      </c>
      <c r="F2235" t="s">
        <v>52</v>
      </c>
      <c r="G2235" t="s">
        <v>84</v>
      </c>
      <c r="H2235">
        <v>15</v>
      </c>
      <c r="I2235">
        <v>61.17</v>
      </c>
      <c r="J2235">
        <v>119.99</v>
      </c>
      <c r="K2235" t="s">
        <v>4520</v>
      </c>
      <c r="L2235" t="s">
        <v>4521</v>
      </c>
      <c r="M2235" t="s">
        <v>4608</v>
      </c>
      <c r="N2235" t="s">
        <v>3783</v>
      </c>
    </row>
    <row r="2236" spans="1:14" x14ac:dyDescent="0.25">
      <c r="A2236">
        <v>2235</v>
      </c>
      <c r="B2236" t="s">
        <v>3784</v>
      </c>
      <c r="C2236" t="s">
        <v>4611</v>
      </c>
      <c r="D2236" t="s">
        <v>139</v>
      </c>
      <c r="E2236" t="s">
        <v>139</v>
      </c>
      <c r="F2236" t="s">
        <v>52</v>
      </c>
      <c r="G2236" t="s">
        <v>84</v>
      </c>
      <c r="H2236">
        <v>4</v>
      </c>
      <c r="I2236">
        <v>52</v>
      </c>
      <c r="J2236">
        <v>101.99</v>
      </c>
      <c r="K2236" t="s">
        <v>4520</v>
      </c>
      <c r="L2236" t="s">
        <v>4521</v>
      </c>
      <c r="M2236" t="s">
        <v>4610</v>
      </c>
      <c r="N2236" t="s">
        <v>3783</v>
      </c>
    </row>
    <row r="2237" spans="1:14" x14ac:dyDescent="0.25">
      <c r="A2237">
        <v>2236</v>
      </c>
      <c r="B2237" t="s">
        <v>3784</v>
      </c>
      <c r="C2237" t="s">
        <v>4613</v>
      </c>
      <c r="D2237" t="s">
        <v>139</v>
      </c>
      <c r="E2237" t="s">
        <v>139</v>
      </c>
      <c r="F2237" t="s">
        <v>52</v>
      </c>
      <c r="G2237" t="s">
        <v>84</v>
      </c>
      <c r="H2237">
        <v>10.6</v>
      </c>
      <c r="I2237">
        <v>40.76</v>
      </c>
      <c r="J2237">
        <v>79.95</v>
      </c>
      <c r="K2237" t="s">
        <v>4520</v>
      </c>
      <c r="L2237" t="s">
        <v>4521</v>
      </c>
      <c r="M2237" t="s">
        <v>4612</v>
      </c>
      <c r="N2237" t="s">
        <v>3783</v>
      </c>
    </row>
    <row r="2238" spans="1:14" x14ac:dyDescent="0.25">
      <c r="A2238">
        <v>2237</v>
      </c>
      <c r="B2238" t="s">
        <v>3784</v>
      </c>
      <c r="C2238" t="s">
        <v>4615</v>
      </c>
      <c r="D2238" t="s">
        <v>139</v>
      </c>
      <c r="E2238" t="s">
        <v>139</v>
      </c>
      <c r="F2238" t="s">
        <v>52</v>
      </c>
      <c r="G2238" t="s">
        <v>84</v>
      </c>
      <c r="H2238">
        <v>7</v>
      </c>
      <c r="I2238">
        <v>15.29</v>
      </c>
      <c r="J2238">
        <v>29.99</v>
      </c>
      <c r="K2238" t="s">
        <v>4520</v>
      </c>
      <c r="L2238" t="s">
        <v>4521</v>
      </c>
      <c r="M2238" t="s">
        <v>4614</v>
      </c>
      <c r="N2238" t="s">
        <v>3783</v>
      </c>
    </row>
    <row r="2239" spans="1:14" x14ac:dyDescent="0.25">
      <c r="A2239">
        <v>2238</v>
      </c>
      <c r="B2239" t="s">
        <v>3784</v>
      </c>
      <c r="C2239" t="s">
        <v>4617</v>
      </c>
      <c r="D2239" t="s">
        <v>139</v>
      </c>
      <c r="E2239" t="s">
        <v>139</v>
      </c>
      <c r="F2239" t="s">
        <v>44</v>
      </c>
      <c r="G2239" t="s">
        <v>84</v>
      </c>
      <c r="H2239">
        <v>18.600000000000001</v>
      </c>
      <c r="I2239">
        <v>210.72</v>
      </c>
      <c r="J2239">
        <v>635.99</v>
      </c>
      <c r="K2239" t="s">
        <v>4520</v>
      </c>
      <c r="L2239" t="s">
        <v>4521</v>
      </c>
      <c r="M2239" t="s">
        <v>4616</v>
      </c>
      <c r="N2239" t="s">
        <v>3783</v>
      </c>
    </row>
    <row r="2240" spans="1:14" x14ac:dyDescent="0.25">
      <c r="A2240">
        <v>2239</v>
      </c>
      <c r="B2240" t="s">
        <v>3784</v>
      </c>
      <c r="C2240" t="s">
        <v>4619</v>
      </c>
      <c r="D2240" t="s">
        <v>139</v>
      </c>
      <c r="E2240" t="s">
        <v>139</v>
      </c>
      <c r="F2240" t="s">
        <v>44</v>
      </c>
      <c r="G2240" t="s">
        <v>84</v>
      </c>
      <c r="H2240">
        <v>2</v>
      </c>
      <c r="I2240">
        <v>155.88999999999999</v>
      </c>
      <c r="J2240">
        <v>339</v>
      </c>
      <c r="K2240" t="s">
        <v>4520</v>
      </c>
      <c r="L2240" t="s">
        <v>4521</v>
      </c>
      <c r="M2240" t="s">
        <v>4618</v>
      </c>
      <c r="N2240" t="s">
        <v>3783</v>
      </c>
    </row>
    <row r="2241" spans="1:14" x14ac:dyDescent="0.25">
      <c r="A2241">
        <v>2240</v>
      </c>
      <c r="B2241" t="s">
        <v>3784</v>
      </c>
      <c r="C2241" t="s">
        <v>4621</v>
      </c>
      <c r="D2241" t="s">
        <v>139</v>
      </c>
      <c r="E2241" t="s">
        <v>139</v>
      </c>
      <c r="F2241" t="s">
        <v>44</v>
      </c>
      <c r="G2241" t="s">
        <v>84</v>
      </c>
      <c r="H2241">
        <v>3.2</v>
      </c>
      <c r="I2241">
        <v>123.47</v>
      </c>
      <c r="J2241">
        <v>268.5</v>
      </c>
      <c r="K2241" t="s">
        <v>4520</v>
      </c>
      <c r="L2241" t="s">
        <v>4521</v>
      </c>
      <c r="M2241" t="s">
        <v>4620</v>
      </c>
      <c r="N2241" t="s">
        <v>3783</v>
      </c>
    </row>
    <row r="2242" spans="1:14" x14ac:dyDescent="0.25">
      <c r="A2242">
        <v>2241</v>
      </c>
      <c r="B2242" t="s">
        <v>3784</v>
      </c>
      <c r="C2242" t="s">
        <v>4623</v>
      </c>
      <c r="D2242" t="s">
        <v>139</v>
      </c>
      <c r="E2242" t="s">
        <v>139</v>
      </c>
      <c r="F2242" t="s">
        <v>44</v>
      </c>
      <c r="G2242" t="s">
        <v>84</v>
      </c>
      <c r="H2242">
        <v>3.2</v>
      </c>
      <c r="I2242">
        <v>105.76</v>
      </c>
      <c r="J2242">
        <v>229.99</v>
      </c>
      <c r="K2242" t="s">
        <v>4520</v>
      </c>
      <c r="L2242" t="s">
        <v>4521</v>
      </c>
      <c r="M2242" t="s">
        <v>4622</v>
      </c>
      <c r="N2242" t="s">
        <v>3783</v>
      </c>
    </row>
    <row r="2243" spans="1:14" x14ac:dyDescent="0.25">
      <c r="A2243">
        <v>2242</v>
      </c>
      <c r="B2243" t="s">
        <v>3784</v>
      </c>
      <c r="C2243" t="s">
        <v>4625</v>
      </c>
      <c r="D2243" t="s">
        <v>139</v>
      </c>
      <c r="E2243" t="s">
        <v>139</v>
      </c>
      <c r="F2243" t="s">
        <v>44</v>
      </c>
      <c r="G2243" t="s">
        <v>84</v>
      </c>
      <c r="H2243">
        <v>14.7</v>
      </c>
      <c r="I2243">
        <v>61.17</v>
      </c>
      <c r="J2243">
        <v>119.99</v>
      </c>
      <c r="K2243" t="s">
        <v>4520</v>
      </c>
      <c r="L2243" t="s">
        <v>4521</v>
      </c>
      <c r="M2243" t="s">
        <v>4624</v>
      </c>
      <c r="N2243" t="s">
        <v>3783</v>
      </c>
    </row>
    <row r="2244" spans="1:14" x14ac:dyDescent="0.25">
      <c r="A2244">
        <v>2243</v>
      </c>
      <c r="B2244" t="s">
        <v>3784</v>
      </c>
      <c r="C2244" t="s">
        <v>4627</v>
      </c>
      <c r="D2244" t="s">
        <v>139</v>
      </c>
      <c r="E2244" t="s">
        <v>139</v>
      </c>
      <c r="F2244" t="s">
        <v>44</v>
      </c>
      <c r="G2244" t="s">
        <v>84</v>
      </c>
      <c r="H2244">
        <v>6.9</v>
      </c>
      <c r="I2244">
        <v>52</v>
      </c>
      <c r="J2244">
        <v>101.99</v>
      </c>
      <c r="K2244" t="s">
        <v>4520</v>
      </c>
      <c r="L2244" t="s">
        <v>4521</v>
      </c>
      <c r="M2244" t="s">
        <v>4626</v>
      </c>
      <c r="N2244" t="s">
        <v>3783</v>
      </c>
    </row>
    <row r="2245" spans="1:14" x14ac:dyDescent="0.25">
      <c r="A2245">
        <v>2244</v>
      </c>
      <c r="B2245" t="s">
        <v>3784</v>
      </c>
      <c r="C2245" t="s">
        <v>4629</v>
      </c>
      <c r="D2245" t="s">
        <v>139</v>
      </c>
      <c r="E2245" t="s">
        <v>139</v>
      </c>
      <c r="F2245" t="s">
        <v>44</v>
      </c>
      <c r="G2245" t="s">
        <v>84</v>
      </c>
      <c r="H2245">
        <v>7</v>
      </c>
      <c r="I2245">
        <v>40.76</v>
      </c>
      <c r="J2245">
        <v>79.95</v>
      </c>
      <c r="K2245" t="s">
        <v>4520</v>
      </c>
      <c r="L2245" t="s">
        <v>4521</v>
      </c>
      <c r="M2245" t="s">
        <v>4628</v>
      </c>
      <c r="N2245" t="s">
        <v>3783</v>
      </c>
    </row>
    <row r="2246" spans="1:14" x14ac:dyDescent="0.25">
      <c r="A2246">
        <v>2245</v>
      </c>
      <c r="B2246" t="s">
        <v>3784</v>
      </c>
      <c r="C2246" t="s">
        <v>4631</v>
      </c>
      <c r="D2246" t="s">
        <v>139</v>
      </c>
      <c r="E2246" t="s">
        <v>139</v>
      </c>
      <c r="F2246" t="s">
        <v>44</v>
      </c>
      <c r="G2246" t="s">
        <v>84</v>
      </c>
      <c r="H2246">
        <v>11</v>
      </c>
      <c r="I2246">
        <v>15.29</v>
      </c>
      <c r="J2246">
        <v>29.99</v>
      </c>
      <c r="K2246" t="s">
        <v>4520</v>
      </c>
      <c r="L2246" t="s">
        <v>4521</v>
      </c>
      <c r="M2246" t="s">
        <v>4630</v>
      </c>
      <c r="N2246" t="s">
        <v>3783</v>
      </c>
    </row>
    <row r="2247" spans="1:14" x14ac:dyDescent="0.25">
      <c r="A2247">
        <v>2246</v>
      </c>
      <c r="B2247" t="s">
        <v>3784</v>
      </c>
      <c r="C2247" t="s">
        <v>4633</v>
      </c>
      <c r="D2247" t="s">
        <v>139</v>
      </c>
      <c r="E2247" t="s">
        <v>139</v>
      </c>
      <c r="F2247" t="s">
        <v>33</v>
      </c>
      <c r="G2247" t="s">
        <v>84</v>
      </c>
      <c r="H2247">
        <v>8</v>
      </c>
      <c r="I2247">
        <v>210.72</v>
      </c>
      <c r="J2247">
        <v>635.99</v>
      </c>
      <c r="K2247" t="s">
        <v>4520</v>
      </c>
      <c r="L2247" t="s">
        <v>4521</v>
      </c>
      <c r="M2247" t="s">
        <v>4632</v>
      </c>
      <c r="N2247" t="s">
        <v>3783</v>
      </c>
    </row>
    <row r="2248" spans="1:14" x14ac:dyDescent="0.25">
      <c r="A2248">
        <v>2247</v>
      </c>
      <c r="B2248" t="s">
        <v>3784</v>
      </c>
      <c r="C2248" t="s">
        <v>4635</v>
      </c>
      <c r="D2248" t="s">
        <v>139</v>
      </c>
      <c r="E2248" t="s">
        <v>139</v>
      </c>
      <c r="F2248" t="s">
        <v>33</v>
      </c>
      <c r="G2248" t="s">
        <v>84</v>
      </c>
      <c r="H2248">
        <v>12.4</v>
      </c>
      <c r="I2248">
        <v>155.88999999999999</v>
      </c>
      <c r="J2248">
        <v>339</v>
      </c>
      <c r="K2248" t="s">
        <v>4520</v>
      </c>
      <c r="L2248" t="s">
        <v>4521</v>
      </c>
      <c r="M2248" t="s">
        <v>4634</v>
      </c>
      <c r="N2248" t="s">
        <v>3783</v>
      </c>
    </row>
    <row r="2249" spans="1:14" x14ac:dyDescent="0.25">
      <c r="A2249">
        <v>2248</v>
      </c>
      <c r="B2249" t="s">
        <v>3784</v>
      </c>
      <c r="C2249" t="s">
        <v>4637</v>
      </c>
      <c r="D2249" t="s">
        <v>139</v>
      </c>
      <c r="E2249" t="s">
        <v>139</v>
      </c>
      <c r="F2249" t="s">
        <v>33</v>
      </c>
      <c r="G2249" t="s">
        <v>84</v>
      </c>
      <c r="H2249">
        <v>9.6</v>
      </c>
      <c r="I2249">
        <v>123.47</v>
      </c>
      <c r="J2249">
        <v>268.5</v>
      </c>
      <c r="K2249" t="s">
        <v>4520</v>
      </c>
      <c r="L2249" t="s">
        <v>4521</v>
      </c>
      <c r="M2249" t="s">
        <v>4636</v>
      </c>
      <c r="N2249" t="s">
        <v>3783</v>
      </c>
    </row>
    <row r="2250" spans="1:14" x14ac:dyDescent="0.25">
      <c r="A2250">
        <v>2249</v>
      </c>
      <c r="B2250" t="s">
        <v>3784</v>
      </c>
      <c r="C2250" t="s">
        <v>4639</v>
      </c>
      <c r="D2250" t="s">
        <v>139</v>
      </c>
      <c r="E2250" t="s">
        <v>139</v>
      </c>
      <c r="F2250" t="s">
        <v>33</v>
      </c>
      <c r="G2250" t="s">
        <v>84</v>
      </c>
      <c r="H2250">
        <v>4.5999999999999996</v>
      </c>
      <c r="I2250">
        <v>105.76</v>
      </c>
      <c r="J2250">
        <v>229.99</v>
      </c>
      <c r="K2250" t="s">
        <v>4520</v>
      </c>
      <c r="L2250" t="s">
        <v>4521</v>
      </c>
      <c r="M2250" t="s">
        <v>4638</v>
      </c>
      <c r="N2250" t="s">
        <v>3783</v>
      </c>
    </row>
    <row r="2251" spans="1:14" x14ac:dyDescent="0.25">
      <c r="A2251">
        <v>2250</v>
      </c>
      <c r="B2251" t="s">
        <v>3784</v>
      </c>
      <c r="C2251" t="s">
        <v>4641</v>
      </c>
      <c r="D2251" t="s">
        <v>139</v>
      </c>
      <c r="E2251" t="s">
        <v>139</v>
      </c>
      <c r="F2251" t="s">
        <v>33</v>
      </c>
      <c r="G2251" t="s">
        <v>84</v>
      </c>
      <c r="H2251">
        <v>4</v>
      </c>
      <c r="I2251">
        <v>61.17</v>
      </c>
      <c r="J2251">
        <v>119.99</v>
      </c>
      <c r="K2251" t="s">
        <v>4520</v>
      </c>
      <c r="L2251" t="s">
        <v>4521</v>
      </c>
      <c r="M2251" t="s">
        <v>4640</v>
      </c>
      <c r="N2251" t="s">
        <v>3783</v>
      </c>
    </row>
    <row r="2252" spans="1:14" x14ac:dyDescent="0.25">
      <c r="A2252">
        <v>2251</v>
      </c>
      <c r="B2252" t="s">
        <v>3784</v>
      </c>
      <c r="C2252" t="s">
        <v>4643</v>
      </c>
      <c r="D2252" t="s">
        <v>139</v>
      </c>
      <c r="E2252" t="s">
        <v>139</v>
      </c>
      <c r="F2252" t="s">
        <v>33</v>
      </c>
      <c r="G2252" t="s">
        <v>84</v>
      </c>
      <c r="H2252">
        <v>2.6</v>
      </c>
      <c r="I2252">
        <v>52</v>
      </c>
      <c r="J2252">
        <v>101.99</v>
      </c>
      <c r="K2252" t="s">
        <v>4520</v>
      </c>
      <c r="L2252" t="s">
        <v>4521</v>
      </c>
      <c r="M2252" t="s">
        <v>4642</v>
      </c>
      <c r="N2252" t="s">
        <v>3783</v>
      </c>
    </row>
    <row r="2253" spans="1:14" x14ac:dyDescent="0.25">
      <c r="A2253">
        <v>2252</v>
      </c>
      <c r="B2253" t="s">
        <v>3784</v>
      </c>
      <c r="C2253" t="s">
        <v>4645</v>
      </c>
      <c r="D2253" t="s">
        <v>139</v>
      </c>
      <c r="E2253" t="s">
        <v>139</v>
      </c>
      <c r="F2253" t="s">
        <v>33</v>
      </c>
      <c r="G2253" t="s">
        <v>84</v>
      </c>
      <c r="H2253">
        <v>3.2</v>
      </c>
      <c r="I2253">
        <v>40.76</v>
      </c>
      <c r="J2253">
        <v>79.95</v>
      </c>
      <c r="K2253" t="s">
        <v>4520</v>
      </c>
      <c r="L2253" t="s">
        <v>4521</v>
      </c>
      <c r="M2253" t="s">
        <v>4644</v>
      </c>
      <c r="N2253" t="s">
        <v>3783</v>
      </c>
    </row>
    <row r="2254" spans="1:14" x14ac:dyDescent="0.25">
      <c r="A2254">
        <v>2253</v>
      </c>
      <c r="B2254" t="s">
        <v>3784</v>
      </c>
      <c r="C2254" t="s">
        <v>4647</v>
      </c>
      <c r="D2254" t="s">
        <v>139</v>
      </c>
      <c r="E2254" t="s">
        <v>139</v>
      </c>
      <c r="F2254" t="s">
        <v>33</v>
      </c>
      <c r="G2254" t="s">
        <v>84</v>
      </c>
      <c r="H2254">
        <v>3</v>
      </c>
      <c r="I2254">
        <v>15.29</v>
      </c>
      <c r="J2254">
        <v>29.99</v>
      </c>
      <c r="K2254" t="s">
        <v>4520</v>
      </c>
      <c r="L2254" t="s">
        <v>4521</v>
      </c>
      <c r="M2254" t="s">
        <v>4646</v>
      </c>
      <c r="N2254" t="s">
        <v>3783</v>
      </c>
    </row>
    <row r="2255" spans="1:14" x14ac:dyDescent="0.25">
      <c r="A2255">
        <v>2254</v>
      </c>
      <c r="B2255" t="s">
        <v>3784</v>
      </c>
      <c r="C2255" t="s">
        <v>4649</v>
      </c>
      <c r="D2255" t="s">
        <v>139</v>
      </c>
      <c r="E2255" t="s">
        <v>139</v>
      </c>
      <c r="F2255" t="s">
        <v>1430</v>
      </c>
      <c r="G2255" t="s">
        <v>84</v>
      </c>
      <c r="H2255">
        <v>2</v>
      </c>
      <c r="I2255">
        <v>210.72</v>
      </c>
      <c r="J2255">
        <v>635.99</v>
      </c>
      <c r="K2255" t="s">
        <v>4520</v>
      </c>
      <c r="L2255" t="s">
        <v>4521</v>
      </c>
      <c r="M2255" t="s">
        <v>4648</v>
      </c>
      <c r="N2255" t="s">
        <v>3783</v>
      </c>
    </row>
    <row r="2256" spans="1:14" x14ac:dyDescent="0.25">
      <c r="A2256">
        <v>2255</v>
      </c>
      <c r="B2256" t="s">
        <v>3784</v>
      </c>
      <c r="C2256" t="s">
        <v>4651</v>
      </c>
      <c r="D2256" t="s">
        <v>139</v>
      </c>
      <c r="E2256" t="s">
        <v>139</v>
      </c>
      <c r="F2256" t="s">
        <v>1430</v>
      </c>
      <c r="G2256" t="s">
        <v>84</v>
      </c>
      <c r="H2256">
        <v>4</v>
      </c>
      <c r="I2256">
        <v>155.88999999999999</v>
      </c>
      <c r="J2256">
        <v>339</v>
      </c>
      <c r="K2256" t="s">
        <v>4520</v>
      </c>
      <c r="L2256" t="s">
        <v>4521</v>
      </c>
      <c r="M2256" t="s">
        <v>4650</v>
      </c>
      <c r="N2256" t="s">
        <v>3783</v>
      </c>
    </row>
    <row r="2257" spans="1:14" x14ac:dyDescent="0.25">
      <c r="A2257">
        <v>2256</v>
      </c>
      <c r="B2257" t="s">
        <v>3784</v>
      </c>
      <c r="C2257" t="s">
        <v>4653</v>
      </c>
      <c r="D2257" t="s">
        <v>139</v>
      </c>
      <c r="E2257" t="s">
        <v>139</v>
      </c>
      <c r="F2257" t="s">
        <v>1430</v>
      </c>
      <c r="G2257" t="s">
        <v>84</v>
      </c>
      <c r="H2257">
        <v>1.4</v>
      </c>
      <c r="I2257">
        <v>123.47</v>
      </c>
      <c r="J2257">
        <v>268.5</v>
      </c>
      <c r="K2257" t="s">
        <v>4520</v>
      </c>
      <c r="L2257" t="s">
        <v>4521</v>
      </c>
      <c r="M2257" t="s">
        <v>4652</v>
      </c>
      <c r="N2257" t="s">
        <v>3783</v>
      </c>
    </row>
    <row r="2258" spans="1:14" x14ac:dyDescent="0.25">
      <c r="A2258">
        <v>2257</v>
      </c>
      <c r="B2258" t="s">
        <v>3784</v>
      </c>
      <c r="C2258" t="s">
        <v>4655</v>
      </c>
      <c r="D2258" t="s">
        <v>139</v>
      </c>
      <c r="E2258" t="s">
        <v>139</v>
      </c>
      <c r="F2258" t="s">
        <v>1430</v>
      </c>
      <c r="G2258" t="s">
        <v>84</v>
      </c>
      <c r="H2258">
        <v>7</v>
      </c>
      <c r="I2258">
        <v>105.76</v>
      </c>
      <c r="J2258">
        <v>229.99</v>
      </c>
      <c r="K2258" t="s">
        <v>4520</v>
      </c>
      <c r="L2258" t="s">
        <v>4521</v>
      </c>
      <c r="M2258" t="s">
        <v>4654</v>
      </c>
      <c r="N2258" t="s">
        <v>3783</v>
      </c>
    </row>
    <row r="2259" spans="1:14" x14ac:dyDescent="0.25">
      <c r="A2259">
        <v>2258</v>
      </c>
      <c r="B2259" t="s">
        <v>3784</v>
      </c>
      <c r="C2259" t="s">
        <v>4657</v>
      </c>
      <c r="D2259" t="s">
        <v>139</v>
      </c>
      <c r="E2259" t="s">
        <v>139</v>
      </c>
      <c r="F2259" t="s">
        <v>1430</v>
      </c>
      <c r="G2259" t="s">
        <v>84</v>
      </c>
      <c r="H2259">
        <v>19.3</v>
      </c>
      <c r="I2259">
        <v>61.17</v>
      </c>
      <c r="J2259">
        <v>119.99</v>
      </c>
      <c r="K2259" t="s">
        <v>4520</v>
      </c>
      <c r="L2259" t="s">
        <v>4521</v>
      </c>
      <c r="M2259" t="s">
        <v>4656</v>
      </c>
      <c r="N2259" t="s">
        <v>3783</v>
      </c>
    </row>
    <row r="2260" spans="1:14" x14ac:dyDescent="0.25">
      <c r="A2260">
        <v>2259</v>
      </c>
      <c r="B2260" t="s">
        <v>3784</v>
      </c>
      <c r="C2260" t="s">
        <v>4659</v>
      </c>
      <c r="D2260" t="s">
        <v>139</v>
      </c>
      <c r="E2260" t="s">
        <v>139</v>
      </c>
      <c r="F2260" t="s">
        <v>1430</v>
      </c>
      <c r="G2260" t="s">
        <v>84</v>
      </c>
      <c r="H2260">
        <v>4.5</v>
      </c>
      <c r="I2260">
        <v>52</v>
      </c>
      <c r="J2260">
        <v>101.99</v>
      </c>
      <c r="K2260" t="s">
        <v>4520</v>
      </c>
      <c r="L2260" t="s">
        <v>4521</v>
      </c>
      <c r="M2260" t="s">
        <v>4658</v>
      </c>
      <c r="N2260" t="s">
        <v>3783</v>
      </c>
    </row>
    <row r="2261" spans="1:14" x14ac:dyDescent="0.25">
      <c r="A2261">
        <v>2260</v>
      </c>
      <c r="B2261" t="s">
        <v>3784</v>
      </c>
      <c r="C2261" t="s">
        <v>4661</v>
      </c>
      <c r="D2261" t="s">
        <v>139</v>
      </c>
      <c r="E2261" t="s">
        <v>139</v>
      </c>
      <c r="F2261" t="s">
        <v>1430</v>
      </c>
      <c r="G2261" t="s">
        <v>84</v>
      </c>
      <c r="H2261">
        <v>2</v>
      </c>
      <c r="I2261">
        <v>40.76</v>
      </c>
      <c r="J2261">
        <v>79.95</v>
      </c>
      <c r="K2261" t="s">
        <v>4520</v>
      </c>
      <c r="L2261" t="s">
        <v>4521</v>
      </c>
      <c r="M2261" t="s">
        <v>4660</v>
      </c>
      <c r="N2261" t="s">
        <v>3783</v>
      </c>
    </row>
    <row r="2262" spans="1:14" x14ac:dyDescent="0.25">
      <c r="A2262">
        <v>2261</v>
      </c>
      <c r="B2262" t="s">
        <v>3784</v>
      </c>
      <c r="C2262" t="s">
        <v>4663</v>
      </c>
      <c r="D2262" t="s">
        <v>139</v>
      </c>
      <c r="E2262" t="s">
        <v>139</v>
      </c>
      <c r="F2262" t="s">
        <v>1430</v>
      </c>
      <c r="G2262" t="s">
        <v>84</v>
      </c>
      <c r="H2262">
        <v>4</v>
      </c>
      <c r="I2262">
        <v>15.29</v>
      </c>
      <c r="J2262">
        <v>29.99</v>
      </c>
      <c r="K2262" t="s">
        <v>4520</v>
      </c>
      <c r="L2262" t="s">
        <v>4521</v>
      </c>
      <c r="M2262" t="s">
        <v>4662</v>
      </c>
      <c r="N2262" t="s">
        <v>3783</v>
      </c>
    </row>
    <row r="2263" spans="1:14" x14ac:dyDescent="0.25">
      <c r="A2263">
        <v>2262</v>
      </c>
      <c r="B2263" t="s">
        <v>3784</v>
      </c>
      <c r="C2263" t="s">
        <v>4665</v>
      </c>
      <c r="D2263" t="s">
        <v>139</v>
      </c>
      <c r="E2263" t="s">
        <v>139</v>
      </c>
      <c r="F2263" t="s">
        <v>41</v>
      </c>
      <c r="G2263" t="s">
        <v>84</v>
      </c>
      <c r="H2263">
        <v>8</v>
      </c>
      <c r="I2263">
        <v>210.72</v>
      </c>
      <c r="J2263">
        <v>635.99</v>
      </c>
      <c r="K2263" t="s">
        <v>4520</v>
      </c>
      <c r="L2263" t="s">
        <v>4521</v>
      </c>
      <c r="M2263" t="s">
        <v>4664</v>
      </c>
      <c r="N2263" t="s">
        <v>3783</v>
      </c>
    </row>
    <row r="2264" spans="1:14" x14ac:dyDescent="0.25">
      <c r="A2264">
        <v>2263</v>
      </c>
      <c r="B2264" t="s">
        <v>3784</v>
      </c>
      <c r="C2264" t="s">
        <v>4667</v>
      </c>
      <c r="D2264" t="s">
        <v>139</v>
      </c>
      <c r="E2264" t="s">
        <v>139</v>
      </c>
      <c r="F2264" t="s">
        <v>41</v>
      </c>
      <c r="G2264" t="s">
        <v>84</v>
      </c>
      <c r="H2264">
        <v>3.8</v>
      </c>
      <c r="I2264">
        <v>155.88999999999999</v>
      </c>
      <c r="J2264">
        <v>339</v>
      </c>
      <c r="K2264" t="s">
        <v>4520</v>
      </c>
      <c r="L2264" t="s">
        <v>4521</v>
      </c>
      <c r="M2264" t="s">
        <v>4666</v>
      </c>
      <c r="N2264" t="s">
        <v>3783</v>
      </c>
    </row>
    <row r="2265" spans="1:14" x14ac:dyDescent="0.25">
      <c r="A2265">
        <v>2264</v>
      </c>
      <c r="B2265" t="s">
        <v>3784</v>
      </c>
      <c r="C2265" t="s">
        <v>4669</v>
      </c>
      <c r="D2265" t="s">
        <v>139</v>
      </c>
      <c r="E2265" t="s">
        <v>139</v>
      </c>
      <c r="F2265" t="s">
        <v>41</v>
      </c>
      <c r="G2265" t="s">
        <v>84</v>
      </c>
      <c r="H2265">
        <v>2.5</v>
      </c>
      <c r="I2265">
        <v>123.47</v>
      </c>
      <c r="J2265">
        <v>268.5</v>
      </c>
      <c r="K2265" t="s">
        <v>4520</v>
      </c>
      <c r="L2265" t="s">
        <v>4521</v>
      </c>
      <c r="M2265" t="s">
        <v>4668</v>
      </c>
      <c r="N2265" t="s">
        <v>3783</v>
      </c>
    </row>
    <row r="2266" spans="1:14" x14ac:dyDescent="0.25">
      <c r="A2266">
        <v>2265</v>
      </c>
      <c r="B2266" t="s">
        <v>3784</v>
      </c>
      <c r="C2266" t="s">
        <v>4671</v>
      </c>
      <c r="D2266" t="s">
        <v>139</v>
      </c>
      <c r="E2266" t="s">
        <v>139</v>
      </c>
      <c r="F2266" t="s">
        <v>41</v>
      </c>
      <c r="G2266" t="s">
        <v>84</v>
      </c>
      <c r="H2266">
        <v>3.8</v>
      </c>
      <c r="I2266">
        <v>105.76</v>
      </c>
      <c r="J2266">
        <v>229.99</v>
      </c>
      <c r="K2266" t="s">
        <v>4520</v>
      </c>
      <c r="L2266" t="s">
        <v>4521</v>
      </c>
      <c r="M2266" t="s">
        <v>4670</v>
      </c>
      <c r="N2266" t="s">
        <v>3783</v>
      </c>
    </row>
    <row r="2267" spans="1:14" x14ac:dyDescent="0.25">
      <c r="A2267">
        <v>2266</v>
      </c>
      <c r="B2267" t="s">
        <v>3784</v>
      </c>
      <c r="C2267" t="s">
        <v>4673</v>
      </c>
      <c r="D2267" t="s">
        <v>139</v>
      </c>
      <c r="E2267" t="s">
        <v>139</v>
      </c>
      <c r="F2267" t="s">
        <v>41</v>
      </c>
      <c r="G2267" t="s">
        <v>84</v>
      </c>
      <c r="H2267">
        <v>14.4</v>
      </c>
      <c r="I2267">
        <v>61.17</v>
      </c>
      <c r="J2267">
        <v>119.99</v>
      </c>
      <c r="K2267" t="s">
        <v>4520</v>
      </c>
      <c r="L2267" t="s">
        <v>4521</v>
      </c>
      <c r="M2267" t="s">
        <v>4672</v>
      </c>
      <c r="N2267" t="s">
        <v>3783</v>
      </c>
    </row>
    <row r="2268" spans="1:14" x14ac:dyDescent="0.25">
      <c r="A2268">
        <v>2267</v>
      </c>
      <c r="B2268" t="s">
        <v>3784</v>
      </c>
      <c r="C2268" t="s">
        <v>4675</v>
      </c>
      <c r="D2268" t="s">
        <v>139</v>
      </c>
      <c r="E2268" t="s">
        <v>139</v>
      </c>
      <c r="F2268" t="s">
        <v>41</v>
      </c>
      <c r="G2268" t="s">
        <v>84</v>
      </c>
      <c r="H2268">
        <v>7.9</v>
      </c>
      <c r="I2268">
        <v>52</v>
      </c>
      <c r="J2268">
        <v>101.99</v>
      </c>
      <c r="K2268" t="s">
        <v>4520</v>
      </c>
      <c r="L2268" t="s">
        <v>4521</v>
      </c>
      <c r="M2268" t="s">
        <v>4674</v>
      </c>
      <c r="N2268" t="s">
        <v>3783</v>
      </c>
    </row>
    <row r="2269" spans="1:14" x14ac:dyDescent="0.25">
      <c r="A2269">
        <v>2268</v>
      </c>
      <c r="B2269" t="s">
        <v>3784</v>
      </c>
      <c r="C2269" t="s">
        <v>4677</v>
      </c>
      <c r="D2269" t="s">
        <v>139</v>
      </c>
      <c r="E2269" t="s">
        <v>139</v>
      </c>
      <c r="F2269" t="s">
        <v>41</v>
      </c>
      <c r="G2269" t="s">
        <v>84</v>
      </c>
      <c r="H2269">
        <v>5.5</v>
      </c>
      <c r="I2269">
        <v>40.76</v>
      </c>
      <c r="J2269">
        <v>79.95</v>
      </c>
      <c r="K2269" t="s">
        <v>4520</v>
      </c>
      <c r="L2269" t="s">
        <v>4521</v>
      </c>
      <c r="M2269" t="s">
        <v>4676</v>
      </c>
      <c r="N2269" t="s">
        <v>3783</v>
      </c>
    </row>
    <row r="2270" spans="1:14" x14ac:dyDescent="0.25">
      <c r="A2270">
        <v>2269</v>
      </c>
      <c r="B2270" t="s">
        <v>3784</v>
      </c>
      <c r="C2270" t="s">
        <v>4679</v>
      </c>
      <c r="D2270" t="s">
        <v>139</v>
      </c>
      <c r="E2270" t="s">
        <v>139</v>
      </c>
      <c r="F2270" t="s">
        <v>41</v>
      </c>
      <c r="G2270" t="s">
        <v>84</v>
      </c>
      <c r="H2270">
        <v>3.3</v>
      </c>
      <c r="I2270">
        <v>15.29</v>
      </c>
      <c r="J2270">
        <v>29.99</v>
      </c>
      <c r="K2270" t="s">
        <v>4520</v>
      </c>
      <c r="L2270" t="s">
        <v>4521</v>
      </c>
      <c r="M2270" t="s">
        <v>4678</v>
      </c>
      <c r="N2270" t="s">
        <v>3783</v>
      </c>
    </row>
    <row r="2271" spans="1:14" x14ac:dyDescent="0.25">
      <c r="A2271">
        <v>2270</v>
      </c>
      <c r="B2271" t="s">
        <v>3784</v>
      </c>
      <c r="C2271" t="s">
        <v>4681</v>
      </c>
      <c r="D2271" t="s">
        <v>886</v>
      </c>
      <c r="E2271" t="s">
        <v>887</v>
      </c>
      <c r="F2271" t="s">
        <v>52</v>
      </c>
      <c r="G2271" t="s">
        <v>84</v>
      </c>
      <c r="H2271">
        <v>13.1</v>
      </c>
      <c r="I2271">
        <v>210.72</v>
      </c>
      <c r="J2271">
        <v>635.99</v>
      </c>
      <c r="K2271" t="s">
        <v>4520</v>
      </c>
      <c r="L2271" t="s">
        <v>4521</v>
      </c>
      <c r="M2271" t="s">
        <v>4680</v>
      </c>
      <c r="N2271" t="s">
        <v>3783</v>
      </c>
    </row>
    <row r="2272" spans="1:14" x14ac:dyDescent="0.25">
      <c r="A2272">
        <v>2271</v>
      </c>
      <c r="B2272" t="s">
        <v>3784</v>
      </c>
      <c r="C2272" t="s">
        <v>4683</v>
      </c>
      <c r="D2272" t="s">
        <v>886</v>
      </c>
      <c r="E2272" t="s">
        <v>887</v>
      </c>
      <c r="F2272" t="s">
        <v>52</v>
      </c>
      <c r="G2272" t="s">
        <v>84</v>
      </c>
      <c r="H2272">
        <v>10.6</v>
      </c>
      <c r="I2272">
        <v>155.88999999999999</v>
      </c>
      <c r="J2272">
        <v>339</v>
      </c>
      <c r="K2272" t="s">
        <v>4520</v>
      </c>
      <c r="L2272" t="s">
        <v>4521</v>
      </c>
      <c r="M2272" t="s">
        <v>4682</v>
      </c>
      <c r="N2272" t="s">
        <v>3783</v>
      </c>
    </row>
    <row r="2273" spans="1:14" x14ac:dyDescent="0.25">
      <c r="A2273">
        <v>2272</v>
      </c>
      <c r="B2273" t="s">
        <v>3784</v>
      </c>
      <c r="C2273" t="s">
        <v>4685</v>
      </c>
      <c r="D2273" t="s">
        <v>886</v>
      </c>
      <c r="E2273" t="s">
        <v>887</v>
      </c>
      <c r="F2273" t="s">
        <v>52</v>
      </c>
      <c r="G2273" t="s">
        <v>84</v>
      </c>
      <c r="H2273">
        <v>14</v>
      </c>
      <c r="I2273">
        <v>123.47</v>
      </c>
      <c r="J2273">
        <v>268.5</v>
      </c>
      <c r="K2273" t="s">
        <v>4520</v>
      </c>
      <c r="L2273" t="s">
        <v>4521</v>
      </c>
      <c r="M2273" t="s">
        <v>4684</v>
      </c>
      <c r="N2273" t="s">
        <v>3783</v>
      </c>
    </row>
    <row r="2274" spans="1:14" x14ac:dyDescent="0.25">
      <c r="A2274">
        <v>2273</v>
      </c>
      <c r="B2274" t="s">
        <v>3784</v>
      </c>
      <c r="C2274" t="s">
        <v>4687</v>
      </c>
      <c r="D2274" t="s">
        <v>886</v>
      </c>
      <c r="E2274" t="s">
        <v>887</v>
      </c>
      <c r="F2274" t="s">
        <v>52</v>
      </c>
      <c r="G2274" t="s">
        <v>84</v>
      </c>
      <c r="H2274">
        <v>10.4</v>
      </c>
      <c r="I2274">
        <v>105.76</v>
      </c>
      <c r="J2274">
        <v>229.99</v>
      </c>
      <c r="K2274" t="s">
        <v>4520</v>
      </c>
      <c r="L2274" t="s">
        <v>4521</v>
      </c>
      <c r="M2274" t="s">
        <v>4686</v>
      </c>
      <c r="N2274" t="s">
        <v>3783</v>
      </c>
    </row>
    <row r="2275" spans="1:14" x14ac:dyDescent="0.25">
      <c r="A2275">
        <v>2274</v>
      </c>
      <c r="B2275" t="s">
        <v>3784</v>
      </c>
      <c r="C2275" t="s">
        <v>4689</v>
      </c>
      <c r="D2275" t="s">
        <v>886</v>
      </c>
      <c r="E2275" t="s">
        <v>887</v>
      </c>
      <c r="F2275" t="s">
        <v>52</v>
      </c>
      <c r="G2275" t="s">
        <v>84</v>
      </c>
      <c r="H2275">
        <v>6.6</v>
      </c>
      <c r="I2275">
        <v>61.17</v>
      </c>
      <c r="J2275">
        <v>119.99</v>
      </c>
      <c r="K2275" t="s">
        <v>4520</v>
      </c>
      <c r="L2275" t="s">
        <v>4521</v>
      </c>
      <c r="M2275" t="s">
        <v>4688</v>
      </c>
      <c r="N2275" t="s">
        <v>3783</v>
      </c>
    </row>
    <row r="2276" spans="1:14" x14ac:dyDescent="0.25">
      <c r="A2276">
        <v>2275</v>
      </c>
      <c r="B2276" t="s">
        <v>3784</v>
      </c>
      <c r="C2276" t="s">
        <v>4691</v>
      </c>
      <c r="D2276" t="s">
        <v>886</v>
      </c>
      <c r="E2276" t="s">
        <v>887</v>
      </c>
      <c r="F2276" t="s">
        <v>52</v>
      </c>
      <c r="G2276" t="s">
        <v>84</v>
      </c>
      <c r="H2276">
        <v>4</v>
      </c>
      <c r="I2276">
        <v>52</v>
      </c>
      <c r="J2276">
        <v>101.99</v>
      </c>
      <c r="K2276" t="s">
        <v>4520</v>
      </c>
      <c r="L2276" t="s">
        <v>4521</v>
      </c>
      <c r="M2276" t="s">
        <v>4690</v>
      </c>
      <c r="N2276" t="s">
        <v>3783</v>
      </c>
    </row>
    <row r="2277" spans="1:14" x14ac:dyDescent="0.25">
      <c r="A2277">
        <v>2276</v>
      </c>
      <c r="B2277" t="s">
        <v>3784</v>
      </c>
      <c r="C2277" t="s">
        <v>4693</v>
      </c>
      <c r="D2277" t="s">
        <v>886</v>
      </c>
      <c r="E2277" t="s">
        <v>887</v>
      </c>
      <c r="F2277" t="s">
        <v>52</v>
      </c>
      <c r="G2277" t="s">
        <v>84</v>
      </c>
      <c r="H2277">
        <v>2</v>
      </c>
      <c r="I2277">
        <v>40.76</v>
      </c>
      <c r="J2277">
        <v>79.95</v>
      </c>
      <c r="K2277" t="s">
        <v>4520</v>
      </c>
      <c r="L2277" t="s">
        <v>4521</v>
      </c>
      <c r="M2277" t="s">
        <v>4692</v>
      </c>
      <c r="N2277" t="s">
        <v>3783</v>
      </c>
    </row>
    <row r="2278" spans="1:14" x14ac:dyDescent="0.25">
      <c r="A2278">
        <v>2277</v>
      </c>
      <c r="B2278" t="s">
        <v>3784</v>
      </c>
      <c r="C2278" t="s">
        <v>4695</v>
      </c>
      <c r="D2278" t="s">
        <v>886</v>
      </c>
      <c r="E2278" t="s">
        <v>887</v>
      </c>
      <c r="F2278" t="s">
        <v>52</v>
      </c>
      <c r="G2278" t="s">
        <v>84</v>
      </c>
      <c r="H2278">
        <v>3.5</v>
      </c>
      <c r="I2278">
        <v>15.29</v>
      </c>
      <c r="J2278">
        <v>29.99</v>
      </c>
      <c r="K2278" t="s">
        <v>4520</v>
      </c>
      <c r="L2278" t="s">
        <v>4521</v>
      </c>
      <c r="M2278" t="s">
        <v>4694</v>
      </c>
      <c r="N2278" t="s">
        <v>3783</v>
      </c>
    </row>
    <row r="2279" spans="1:14" x14ac:dyDescent="0.25">
      <c r="A2279">
        <v>2278</v>
      </c>
      <c r="B2279" t="s">
        <v>3784</v>
      </c>
      <c r="C2279" t="s">
        <v>4697</v>
      </c>
      <c r="D2279" t="s">
        <v>886</v>
      </c>
      <c r="E2279" t="s">
        <v>887</v>
      </c>
      <c r="F2279" t="s">
        <v>44</v>
      </c>
      <c r="G2279" t="s">
        <v>84</v>
      </c>
      <c r="H2279">
        <v>8</v>
      </c>
      <c r="I2279">
        <v>210.72</v>
      </c>
      <c r="J2279">
        <v>635.99</v>
      </c>
      <c r="K2279" t="s">
        <v>4520</v>
      </c>
      <c r="L2279" t="s">
        <v>4521</v>
      </c>
      <c r="M2279" t="s">
        <v>4696</v>
      </c>
      <c r="N2279" t="s">
        <v>3783</v>
      </c>
    </row>
    <row r="2280" spans="1:14" x14ac:dyDescent="0.25">
      <c r="A2280">
        <v>2279</v>
      </c>
      <c r="B2280" t="s">
        <v>3784</v>
      </c>
      <c r="C2280" t="s">
        <v>4699</v>
      </c>
      <c r="D2280" t="s">
        <v>886</v>
      </c>
      <c r="E2280" t="s">
        <v>887</v>
      </c>
      <c r="F2280" t="s">
        <v>44</v>
      </c>
      <c r="G2280" t="s">
        <v>84</v>
      </c>
      <c r="H2280">
        <v>13</v>
      </c>
      <c r="I2280">
        <v>155.88999999999999</v>
      </c>
      <c r="J2280">
        <v>339</v>
      </c>
      <c r="K2280" t="s">
        <v>4520</v>
      </c>
      <c r="L2280" t="s">
        <v>4521</v>
      </c>
      <c r="M2280" t="s">
        <v>4698</v>
      </c>
      <c r="N2280" t="s">
        <v>3783</v>
      </c>
    </row>
    <row r="2281" spans="1:14" x14ac:dyDescent="0.25">
      <c r="A2281">
        <v>2280</v>
      </c>
      <c r="B2281" t="s">
        <v>3784</v>
      </c>
      <c r="C2281" t="s">
        <v>4701</v>
      </c>
      <c r="D2281" t="s">
        <v>886</v>
      </c>
      <c r="E2281" t="s">
        <v>887</v>
      </c>
      <c r="F2281" t="s">
        <v>44</v>
      </c>
      <c r="G2281" t="s">
        <v>84</v>
      </c>
      <c r="H2281">
        <v>15</v>
      </c>
      <c r="I2281">
        <v>123.47</v>
      </c>
      <c r="J2281">
        <v>268.5</v>
      </c>
      <c r="K2281" t="s">
        <v>4520</v>
      </c>
      <c r="L2281" t="s">
        <v>4521</v>
      </c>
      <c r="M2281" t="s">
        <v>4700</v>
      </c>
      <c r="N2281" t="s">
        <v>3783</v>
      </c>
    </row>
    <row r="2282" spans="1:14" x14ac:dyDescent="0.25">
      <c r="A2282">
        <v>2281</v>
      </c>
      <c r="B2282" t="s">
        <v>3784</v>
      </c>
      <c r="C2282" t="s">
        <v>4703</v>
      </c>
      <c r="D2282" t="s">
        <v>886</v>
      </c>
      <c r="E2282" t="s">
        <v>887</v>
      </c>
      <c r="F2282" t="s">
        <v>44</v>
      </c>
      <c r="G2282" t="s">
        <v>84</v>
      </c>
      <c r="H2282">
        <v>4</v>
      </c>
      <c r="I2282">
        <v>105.76</v>
      </c>
      <c r="J2282">
        <v>229.99</v>
      </c>
      <c r="K2282" t="s">
        <v>4520</v>
      </c>
      <c r="L2282" t="s">
        <v>4521</v>
      </c>
      <c r="M2282" t="s">
        <v>4702</v>
      </c>
      <c r="N2282" t="s">
        <v>3783</v>
      </c>
    </row>
    <row r="2283" spans="1:14" x14ac:dyDescent="0.25">
      <c r="A2283">
        <v>2282</v>
      </c>
      <c r="B2283" t="s">
        <v>3784</v>
      </c>
      <c r="C2283" t="s">
        <v>4705</v>
      </c>
      <c r="D2283" t="s">
        <v>886</v>
      </c>
      <c r="E2283" t="s">
        <v>887</v>
      </c>
      <c r="F2283" t="s">
        <v>44</v>
      </c>
      <c r="G2283" t="s">
        <v>84</v>
      </c>
      <c r="H2283">
        <v>3.2</v>
      </c>
      <c r="I2283">
        <v>61.17</v>
      </c>
      <c r="J2283">
        <v>119.99</v>
      </c>
      <c r="K2283" t="s">
        <v>4520</v>
      </c>
      <c r="L2283" t="s">
        <v>4521</v>
      </c>
      <c r="M2283" t="s">
        <v>4704</v>
      </c>
      <c r="N2283" t="s">
        <v>3783</v>
      </c>
    </row>
    <row r="2284" spans="1:14" x14ac:dyDescent="0.25">
      <c r="A2284">
        <v>2283</v>
      </c>
      <c r="B2284" t="s">
        <v>3784</v>
      </c>
      <c r="C2284" t="s">
        <v>4707</v>
      </c>
      <c r="D2284" t="s">
        <v>886</v>
      </c>
      <c r="E2284" t="s">
        <v>887</v>
      </c>
      <c r="F2284" t="s">
        <v>44</v>
      </c>
      <c r="G2284" t="s">
        <v>84</v>
      </c>
      <c r="H2284">
        <v>3</v>
      </c>
      <c r="I2284">
        <v>52</v>
      </c>
      <c r="J2284">
        <v>101.99</v>
      </c>
      <c r="K2284" t="s">
        <v>4520</v>
      </c>
      <c r="L2284" t="s">
        <v>4521</v>
      </c>
      <c r="M2284" t="s">
        <v>4706</v>
      </c>
      <c r="N2284" t="s">
        <v>3783</v>
      </c>
    </row>
    <row r="2285" spans="1:14" x14ac:dyDescent="0.25">
      <c r="A2285">
        <v>2284</v>
      </c>
      <c r="B2285" t="s">
        <v>3784</v>
      </c>
      <c r="C2285" t="s">
        <v>4709</v>
      </c>
      <c r="D2285" t="s">
        <v>886</v>
      </c>
      <c r="E2285" t="s">
        <v>887</v>
      </c>
      <c r="F2285" t="s">
        <v>44</v>
      </c>
      <c r="G2285" t="s">
        <v>84</v>
      </c>
      <c r="H2285">
        <v>2</v>
      </c>
      <c r="I2285">
        <v>40.76</v>
      </c>
      <c r="J2285">
        <v>79.95</v>
      </c>
      <c r="K2285" t="s">
        <v>4520</v>
      </c>
      <c r="L2285" t="s">
        <v>4521</v>
      </c>
      <c r="M2285" t="s">
        <v>4708</v>
      </c>
      <c r="N2285" t="s">
        <v>3783</v>
      </c>
    </row>
    <row r="2286" spans="1:14" x14ac:dyDescent="0.25">
      <c r="A2286">
        <v>2285</v>
      </c>
      <c r="B2286" t="s">
        <v>3784</v>
      </c>
      <c r="C2286" t="s">
        <v>4711</v>
      </c>
      <c r="D2286" t="s">
        <v>886</v>
      </c>
      <c r="E2286" t="s">
        <v>887</v>
      </c>
      <c r="F2286" t="s">
        <v>44</v>
      </c>
      <c r="G2286" t="s">
        <v>84</v>
      </c>
      <c r="H2286">
        <v>4</v>
      </c>
      <c r="I2286">
        <v>15.29</v>
      </c>
      <c r="J2286">
        <v>29.99</v>
      </c>
      <c r="K2286" t="s">
        <v>4520</v>
      </c>
      <c r="L2286" t="s">
        <v>4521</v>
      </c>
      <c r="M2286" t="s">
        <v>4710</v>
      </c>
      <c r="N2286" t="s">
        <v>3783</v>
      </c>
    </row>
    <row r="2287" spans="1:14" x14ac:dyDescent="0.25">
      <c r="A2287">
        <v>2286</v>
      </c>
      <c r="B2287" t="s">
        <v>3784</v>
      </c>
      <c r="C2287" t="s">
        <v>4713</v>
      </c>
      <c r="D2287" t="s">
        <v>886</v>
      </c>
      <c r="E2287" t="s">
        <v>887</v>
      </c>
      <c r="F2287" t="s">
        <v>33</v>
      </c>
      <c r="G2287" t="s">
        <v>84</v>
      </c>
      <c r="H2287">
        <v>1.4</v>
      </c>
      <c r="I2287">
        <v>210.72</v>
      </c>
      <c r="J2287">
        <v>635.99</v>
      </c>
      <c r="K2287" t="s">
        <v>4520</v>
      </c>
      <c r="L2287" t="s">
        <v>4521</v>
      </c>
      <c r="M2287" t="s">
        <v>4712</v>
      </c>
      <c r="N2287" t="s">
        <v>3783</v>
      </c>
    </row>
    <row r="2288" spans="1:14" x14ac:dyDescent="0.25">
      <c r="A2288">
        <v>2287</v>
      </c>
      <c r="B2288" t="s">
        <v>3784</v>
      </c>
      <c r="C2288" t="s">
        <v>4715</v>
      </c>
      <c r="D2288" t="s">
        <v>886</v>
      </c>
      <c r="E2288" t="s">
        <v>887</v>
      </c>
      <c r="F2288" t="s">
        <v>33</v>
      </c>
      <c r="G2288" t="s">
        <v>84</v>
      </c>
      <c r="H2288">
        <v>7</v>
      </c>
      <c r="I2288">
        <v>155.88999999999999</v>
      </c>
      <c r="J2288">
        <v>339</v>
      </c>
      <c r="K2288" t="s">
        <v>4520</v>
      </c>
      <c r="L2288" t="s">
        <v>4521</v>
      </c>
      <c r="M2288" t="s">
        <v>4714</v>
      </c>
      <c r="N2288" t="s">
        <v>3783</v>
      </c>
    </row>
    <row r="2289" spans="1:14" x14ac:dyDescent="0.25">
      <c r="A2289">
        <v>2288</v>
      </c>
      <c r="B2289" t="s">
        <v>3784</v>
      </c>
      <c r="C2289" t="s">
        <v>4717</v>
      </c>
      <c r="D2289" t="s">
        <v>886</v>
      </c>
      <c r="E2289" t="s">
        <v>887</v>
      </c>
      <c r="F2289" t="s">
        <v>33</v>
      </c>
      <c r="G2289" t="s">
        <v>84</v>
      </c>
      <c r="H2289">
        <v>19.3</v>
      </c>
      <c r="I2289">
        <v>123.47</v>
      </c>
      <c r="J2289">
        <v>268.5</v>
      </c>
      <c r="K2289" t="s">
        <v>4520</v>
      </c>
      <c r="L2289" t="s">
        <v>4521</v>
      </c>
      <c r="M2289" t="s">
        <v>4716</v>
      </c>
      <c r="N2289" t="s">
        <v>3783</v>
      </c>
    </row>
    <row r="2290" spans="1:14" x14ac:dyDescent="0.25">
      <c r="A2290">
        <v>2289</v>
      </c>
      <c r="B2290" t="s">
        <v>3784</v>
      </c>
      <c r="C2290" t="s">
        <v>4719</v>
      </c>
      <c r="D2290" t="s">
        <v>886</v>
      </c>
      <c r="E2290" t="s">
        <v>887</v>
      </c>
      <c r="F2290" t="s">
        <v>33</v>
      </c>
      <c r="G2290" t="s">
        <v>84</v>
      </c>
      <c r="H2290">
        <v>4.5</v>
      </c>
      <c r="I2290">
        <v>105.76</v>
      </c>
      <c r="J2290">
        <v>229.99</v>
      </c>
      <c r="K2290" t="s">
        <v>4520</v>
      </c>
      <c r="L2290" t="s">
        <v>4521</v>
      </c>
      <c r="M2290" t="s">
        <v>4718</v>
      </c>
      <c r="N2290" t="s">
        <v>3783</v>
      </c>
    </row>
    <row r="2291" spans="1:14" x14ac:dyDescent="0.25">
      <c r="A2291">
        <v>2290</v>
      </c>
      <c r="B2291" t="s">
        <v>3784</v>
      </c>
      <c r="C2291" t="s">
        <v>4721</v>
      </c>
      <c r="D2291" t="s">
        <v>886</v>
      </c>
      <c r="E2291" t="s">
        <v>887</v>
      </c>
      <c r="F2291" t="s">
        <v>33</v>
      </c>
      <c r="G2291" t="s">
        <v>84</v>
      </c>
      <c r="H2291">
        <v>2</v>
      </c>
      <c r="I2291">
        <v>61.17</v>
      </c>
      <c r="J2291">
        <v>119.99</v>
      </c>
      <c r="K2291" t="s">
        <v>4520</v>
      </c>
      <c r="L2291" t="s">
        <v>4521</v>
      </c>
      <c r="M2291" t="s">
        <v>4720</v>
      </c>
      <c r="N2291" t="s">
        <v>3783</v>
      </c>
    </row>
    <row r="2292" spans="1:14" x14ac:dyDescent="0.25">
      <c r="A2292">
        <v>2291</v>
      </c>
      <c r="B2292" t="s">
        <v>3784</v>
      </c>
      <c r="C2292" t="s">
        <v>4723</v>
      </c>
      <c r="D2292" t="s">
        <v>886</v>
      </c>
      <c r="E2292" t="s">
        <v>887</v>
      </c>
      <c r="F2292" t="s">
        <v>33</v>
      </c>
      <c r="G2292" t="s">
        <v>84</v>
      </c>
      <c r="H2292">
        <v>4</v>
      </c>
      <c r="I2292">
        <v>52</v>
      </c>
      <c r="J2292">
        <v>101.99</v>
      </c>
      <c r="K2292" t="s">
        <v>4520</v>
      </c>
      <c r="L2292" t="s">
        <v>4521</v>
      </c>
      <c r="M2292" t="s">
        <v>4722</v>
      </c>
      <c r="N2292" t="s">
        <v>3783</v>
      </c>
    </row>
    <row r="2293" spans="1:14" x14ac:dyDescent="0.25">
      <c r="A2293">
        <v>2292</v>
      </c>
      <c r="B2293" t="s">
        <v>3784</v>
      </c>
      <c r="C2293" t="s">
        <v>4725</v>
      </c>
      <c r="D2293" t="s">
        <v>886</v>
      </c>
      <c r="E2293" t="s">
        <v>887</v>
      </c>
      <c r="F2293" t="s">
        <v>33</v>
      </c>
      <c r="G2293" t="s">
        <v>84</v>
      </c>
      <c r="H2293">
        <v>8</v>
      </c>
      <c r="I2293">
        <v>40.76</v>
      </c>
      <c r="J2293">
        <v>79.95</v>
      </c>
      <c r="K2293" t="s">
        <v>4520</v>
      </c>
      <c r="L2293" t="s">
        <v>4521</v>
      </c>
      <c r="M2293" t="s">
        <v>4724</v>
      </c>
      <c r="N2293" t="s">
        <v>3783</v>
      </c>
    </row>
    <row r="2294" spans="1:14" x14ac:dyDescent="0.25">
      <c r="A2294">
        <v>2293</v>
      </c>
      <c r="B2294" t="s">
        <v>3784</v>
      </c>
      <c r="C2294" t="s">
        <v>4727</v>
      </c>
      <c r="D2294" t="s">
        <v>886</v>
      </c>
      <c r="E2294" t="s">
        <v>887</v>
      </c>
      <c r="F2294" t="s">
        <v>33</v>
      </c>
      <c r="G2294" t="s">
        <v>84</v>
      </c>
      <c r="H2294">
        <v>3.8</v>
      </c>
      <c r="I2294">
        <v>15.29</v>
      </c>
      <c r="J2294">
        <v>29.99</v>
      </c>
      <c r="K2294" t="s">
        <v>4520</v>
      </c>
      <c r="L2294" t="s">
        <v>4521</v>
      </c>
      <c r="M2294" t="s">
        <v>4726</v>
      </c>
      <c r="N2294" t="s">
        <v>3783</v>
      </c>
    </row>
    <row r="2295" spans="1:14" x14ac:dyDescent="0.25">
      <c r="A2295">
        <v>2294</v>
      </c>
      <c r="B2295" t="s">
        <v>3784</v>
      </c>
      <c r="C2295" t="s">
        <v>4729</v>
      </c>
      <c r="D2295" t="s">
        <v>886</v>
      </c>
      <c r="E2295" t="s">
        <v>887</v>
      </c>
      <c r="F2295" t="s">
        <v>1430</v>
      </c>
      <c r="G2295" t="s">
        <v>84</v>
      </c>
      <c r="H2295">
        <v>2.5</v>
      </c>
      <c r="I2295">
        <v>210.72</v>
      </c>
      <c r="J2295">
        <v>635.99</v>
      </c>
      <c r="K2295" t="s">
        <v>4520</v>
      </c>
      <c r="L2295" t="s">
        <v>4521</v>
      </c>
      <c r="M2295" t="s">
        <v>4728</v>
      </c>
      <c r="N2295" t="s">
        <v>3783</v>
      </c>
    </row>
    <row r="2296" spans="1:14" x14ac:dyDescent="0.25">
      <c r="A2296">
        <v>2295</v>
      </c>
      <c r="B2296" t="s">
        <v>3784</v>
      </c>
      <c r="C2296" t="s">
        <v>4731</v>
      </c>
      <c r="D2296" t="s">
        <v>886</v>
      </c>
      <c r="E2296" t="s">
        <v>887</v>
      </c>
      <c r="F2296" t="s">
        <v>1430</v>
      </c>
      <c r="G2296" t="s">
        <v>84</v>
      </c>
      <c r="H2296">
        <v>3.8</v>
      </c>
      <c r="I2296">
        <v>155.88999999999999</v>
      </c>
      <c r="J2296">
        <v>339</v>
      </c>
      <c r="K2296" t="s">
        <v>4520</v>
      </c>
      <c r="L2296" t="s">
        <v>4521</v>
      </c>
      <c r="M2296" t="s">
        <v>4730</v>
      </c>
      <c r="N2296" t="s">
        <v>3783</v>
      </c>
    </row>
    <row r="2297" spans="1:14" x14ac:dyDescent="0.25">
      <c r="A2297">
        <v>2296</v>
      </c>
      <c r="B2297" t="s">
        <v>3784</v>
      </c>
      <c r="C2297" t="s">
        <v>4733</v>
      </c>
      <c r="D2297" t="s">
        <v>886</v>
      </c>
      <c r="E2297" t="s">
        <v>887</v>
      </c>
      <c r="F2297" t="s">
        <v>1430</v>
      </c>
      <c r="G2297" t="s">
        <v>84</v>
      </c>
      <c r="H2297">
        <v>14.4</v>
      </c>
      <c r="I2297">
        <v>123.47</v>
      </c>
      <c r="J2297">
        <v>268.5</v>
      </c>
      <c r="K2297" t="s">
        <v>4520</v>
      </c>
      <c r="L2297" t="s">
        <v>4521</v>
      </c>
      <c r="M2297" t="s">
        <v>4732</v>
      </c>
      <c r="N2297" t="s">
        <v>3783</v>
      </c>
    </row>
    <row r="2298" spans="1:14" x14ac:dyDescent="0.25">
      <c r="A2298">
        <v>2297</v>
      </c>
      <c r="B2298" t="s">
        <v>3784</v>
      </c>
      <c r="C2298" t="s">
        <v>4735</v>
      </c>
      <c r="D2298" t="s">
        <v>886</v>
      </c>
      <c r="E2298" t="s">
        <v>887</v>
      </c>
      <c r="F2298" t="s">
        <v>1430</v>
      </c>
      <c r="G2298" t="s">
        <v>84</v>
      </c>
      <c r="H2298">
        <v>7.9</v>
      </c>
      <c r="I2298">
        <v>105.76</v>
      </c>
      <c r="J2298">
        <v>229.99</v>
      </c>
      <c r="K2298" t="s">
        <v>4520</v>
      </c>
      <c r="L2298" t="s">
        <v>4521</v>
      </c>
      <c r="M2298" t="s">
        <v>4734</v>
      </c>
      <c r="N2298" t="s">
        <v>3783</v>
      </c>
    </row>
    <row r="2299" spans="1:14" x14ac:dyDescent="0.25">
      <c r="A2299">
        <v>2298</v>
      </c>
      <c r="B2299" t="s">
        <v>3784</v>
      </c>
      <c r="C2299" t="s">
        <v>4737</v>
      </c>
      <c r="D2299" t="s">
        <v>886</v>
      </c>
      <c r="E2299" t="s">
        <v>887</v>
      </c>
      <c r="F2299" t="s">
        <v>1430</v>
      </c>
      <c r="G2299" t="s">
        <v>84</v>
      </c>
      <c r="H2299">
        <v>5.5</v>
      </c>
      <c r="I2299">
        <v>61.17</v>
      </c>
      <c r="J2299">
        <v>119.99</v>
      </c>
      <c r="K2299" t="s">
        <v>4520</v>
      </c>
      <c r="L2299" t="s">
        <v>4521</v>
      </c>
      <c r="M2299" t="s">
        <v>4736</v>
      </c>
      <c r="N2299" t="s">
        <v>3783</v>
      </c>
    </row>
    <row r="2300" spans="1:14" x14ac:dyDescent="0.25">
      <c r="A2300">
        <v>2299</v>
      </c>
      <c r="B2300" t="s">
        <v>3784</v>
      </c>
      <c r="C2300" t="s">
        <v>4739</v>
      </c>
      <c r="D2300" t="s">
        <v>886</v>
      </c>
      <c r="E2300" t="s">
        <v>887</v>
      </c>
      <c r="F2300" t="s">
        <v>1430</v>
      </c>
      <c r="G2300" t="s">
        <v>84</v>
      </c>
      <c r="H2300">
        <v>3.3</v>
      </c>
      <c r="I2300">
        <v>52</v>
      </c>
      <c r="J2300">
        <v>101.99</v>
      </c>
      <c r="K2300" t="s">
        <v>4520</v>
      </c>
      <c r="L2300" t="s">
        <v>4521</v>
      </c>
      <c r="M2300" t="s">
        <v>4738</v>
      </c>
      <c r="N2300" t="s">
        <v>3783</v>
      </c>
    </row>
    <row r="2301" spans="1:14" x14ac:dyDescent="0.25">
      <c r="A2301">
        <v>2300</v>
      </c>
      <c r="B2301" t="s">
        <v>3784</v>
      </c>
      <c r="C2301" t="s">
        <v>4741</v>
      </c>
      <c r="D2301" t="s">
        <v>886</v>
      </c>
      <c r="E2301" t="s">
        <v>887</v>
      </c>
      <c r="F2301" t="s">
        <v>1430</v>
      </c>
      <c r="G2301" t="s">
        <v>84</v>
      </c>
      <c r="H2301">
        <v>13.1</v>
      </c>
      <c r="I2301">
        <v>40.76</v>
      </c>
      <c r="J2301">
        <v>79.95</v>
      </c>
      <c r="K2301" t="s">
        <v>4520</v>
      </c>
      <c r="L2301" t="s">
        <v>4521</v>
      </c>
      <c r="M2301" t="s">
        <v>4740</v>
      </c>
      <c r="N2301" t="s">
        <v>3783</v>
      </c>
    </row>
    <row r="2302" spans="1:14" x14ac:dyDescent="0.25">
      <c r="A2302">
        <v>2301</v>
      </c>
      <c r="B2302" t="s">
        <v>3784</v>
      </c>
      <c r="C2302" t="s">
        <v>4743</v>
      </c>
      <c r="D2302" t="s">
        <v>886</v>
      </c>
      <c r="E2302" t="s">
        <v>887</v>
      </c>
      <c r="F2302" t="s">
        <v>1430</v>
      </c>
      <c r="G2302" t="s">
        <v>84</v>
      </c>
      <c r="H2302">
        <v>10.6</v>
      </c>
      <c r="I2302">
        <v>15.29</v>
      </c>
      <c r="J2302">
        <v>29.99</v>
      </c>
      <c r="K2302" t="s">
        <v>4520</v>
      </c>
      <c r="L2302" t="s">
        <v>4521</v>
      </c>
      <c r="M2302" t="s">
        <v>4742</v>
      </c>
      <c r="N2302" t="s">
        <v>3783</v>
      </c>
    </row>
    <row r="2303" spans="1:14" x14ac:dyDescent="0.25">
      <c r="A2303">
        <v>2302</v>
      </c>
      <c r="B2303" t="s">
        <v>3784</v>
      </c>
      <c r="C2303" t="s">
        <v>4745</v>
      </c>
      <c r="D2303" t="s">
        <v>886</v>
      </c>
      <c r="E2303" t="s">
        <v>887</v>
      </c>
      <c r="F2303" t="s">
        <v>41</v>
      </c>
      <c r="G2303" t="s">
        <v>84</v>
      </c>
      <c r="H2303">
        <v>14</v>
      </c>
      <c r="I2303">
        <v>210.72</v>
      </c>
      <c r="J2303">
        <v>635.99</v>
      </c>
      <c r="K2303" t="s">
        <v>4520</v>
      </c>
      <c r="L2303" t="s">
        <v>4521</v>
      </c>
      <c r="M2303" t="s">
        <v>4744</v>
      </c>
      <c r="N2303" t="s">
        <v>3783</v>
      </c>
    </row>
    <row r="2304" spans="1:14" x14ac:dyDescent="0.25">
      <c r="A2304">
        <v>2303</v>
      </c>
      <c r="B2304" t="s">
        <v>3784</v>
      </c>
      <c r="C2304" t="s">
        <v>4747</v>
      </c>
      <c r="D2304" t="s">
        <v>886</v>
      </c>
      <c r="E2304" t="s">
        <v>887</v>
      </c>
      <c r="F2304" t="s">
        <v>41</v>
      </c>
      <c r="G2304" t="s">
        <v>84</v>
      </c>
      <c r="H2304">
        <v>10.4</v>
      </c>
      <c r="I2304">
        <v>155.88999999999999</v>
      </c>
      <c r="J2304">
        <v>339</v>
      </c>
      <c r="K2304" t="s">
        <v>4520</v>
      </c>
      <c r="L2304" t="s">
        <v>4521</v>
      </c>
      <c r="M2304" t="s">
        <v>4746</v>
      </c>
      <c r="N2304" t="s">
        <v>3783</v>
      </c>
    </row>
    <row r="2305" spans="1:14" x14ac:dyDescent="0.25">
      <c r="A2305">
        <v>2304</v>
      </c>
      <c r="B2305" t="s">
        <v>3784</v>
      </c>
      <c r="C2305" t="s">
        <v>4749</v>
      </c>
      <c r="D2305" t="s">
        <v>886</v>
      </c>
      <c r="E2305" t="s">
        <v>887</v>
      </c>
      <c r="F2305" t="s">
        <v>41</v>
      </c>
      <c r="G2305" t="s">
        <v>84</v>
      </c>
      <c r="H2305">
        <v>6.6</v>
      </c>
      <c r="I2305">
        <v>123.47</v>
      </c>
      <c r="J2305">
        <v>268.5</v>
      </c>
      <c r="K2305" t="s">
        <v>4520</v>
      </c>
      <c r="L2305" t="s">
        <v>4521</v>
      </c>
      <c r="M2305" t="s">
        <v>4748</v>
      </c>
      <c r="N2305" t="s">
        <v>3783</v>
      </c>
    </row>
    <row r="2306" spans="1:14" x14ac:dyDescent="0.25">
      <c r="A2306">
        <v>2305</v>
      </c>
      <c r="B2306" t="s">
        <v>3784</v>
      </c>
      <c r="C2306" t="s">
        <v>4751</v>
      </c>
      <c r="D2306" t="s">
        <v>886</v>
      </c>
      <c r="E2306" t="s">
        <v>887</v>
      </c>
      <c r="F2306" t="s">
        <v>41</v>
      </c>
      <c r="G2306" t="s">
        <v>84</v>
      </c>
      <c r="H2306">
        <v>4</v>
      </c>
      <c r="I2306">
        <v>105.76</v>
      </c>
      <c r="J2306">
        <v>229.99</v>
      </c>
      <c r="K2306" t="s">
        <v>4520</v>
      </c>
      <c r="L2306" t="s">
        <v>4521</v>
      </c>
      <c r="M2306" t="s">
        <v>4750</v>
      </c>
      <c r="N2306" t="s">
        <v>3783</v>
      </c>
    </row>
    <row r="2307" spans="1:14" x14ac:dyDescent="0.25">
      <c r="A2307">
        <v>2306</v>
      </c>
      <c r="B2307" t="s">
        <v>3784</v>
      </c>
      <c r="C2307" t="s">
        <v>4753</v>
      </c>
      <c r="D2307" t="s">
        <v>886</v>
      </c>
      <c r="E2307" t="s">
        <v>887</v>
      </c>
      <c r="F2307" t="s">
        <v>41</v>
      </c>
      <c r="G2307" t="s">
        <v>84</v>
      </c>
      <c r="H2307">
        <v>2</v>
      </c>
      <c r="I2307">
        <v>61.17</v>
      </c>
      <c r="J2307">
        <v>119.99</v>
      </c>
      <c r="K2307" t="s">
        <v>4520</v>
      </c>
      <c r="L2307" t="s">
        <v>4521</v>
      </c>
      <c r="M2307" t="s">
        <v>4752</v>
      </c>
      <c r="N2307" t="s">
        <v>3783</v>
      </c>
    </row>
    <row r="2308" spans="1:14" x14ac:dyDescent="0.25">
      <c r="A2308">
        <v>2307</v>
      </c>
      <c r="B2308" t="s">
        <v>3784</v>
      </c>
      <c r="C2308" t="s">
        <v>4755</v>
      </c>
      <c r="D2308" t="s">
        <v>886</v>
      </c>
      <c r="E2308" t="s">
        <v>887</v>
      </c>
      <c r="F2308" t="s">
        <v>41</v>
      </c>
      <c r="G2308" t="s">
        <v>84</v>
      </c>
      <c r="H2308">
        <v>3.5</v>
      </c>
      <c r="I2308">
        <v>52</v>
      </c>
      <c r="J2308">
        <v>101.99</v>
      </c>
      <c r="K2308" t="s">
        <v>4520</v>
      </c>
      <c r="L2308" t="s">
        <v>4521</v>
      </c>
      <c r="M2308" t="s">
        <v>4754</v>
      </c>
      <c r="N2308" t="s">
        <v>3783</v>
      </c>
    </row>
    <row r="2309" spans="1:14" x14ac:dyDescent="0.25">
      <c r="A2309">
        <v>2308</v>
      </c>
      <c r="B2309" t="s">
        <v>3784</v>
      </c>
      <c r="C2309" t="s">
        <v>4757</v>
      </c>
      <c r="D2309" t="s">
        <v>886</v>
      </c>
      <c r="E2309" t="s">
        <v>887</v>
      </c>
      <c r="F2309" t="s">
        <v>41</v>
      </c>
      <c r="G2309" t="s">
        <v>84</v>
      </c>
      <c r="H2309">
        <v>8</v>
      </c>
      <c r="I2309">
        <v>40.76</v>
      </c>
      <c r="J2309">
        <v>79.95</v>
      </c>
      <c r="K2309" t="s">
        <v>4520</v>
      </c>
      <c r="L2309" t="s">
        <v>4521</v>
      </c>
      <c r="M2309" t="s">
        <v>4756</v>
      </c>
      <c r="N2309" t="s">
        <v>3783</v>
      </c>
    </row>
    <row r="2310" spans="1:14" x14ac:dyDescent="0.25">
      <c r="A2310">
        <v>2309</v>
      </c>
      <c r="B2310" t="s">
        <v>3784</v>
      </c>
      <c r="C2310" t="s">
        <v>4759</v>
      </c>
      <c r="D2310" t="s">
        <v>886</v>
      </c>
      <c r="E2310" t="s">
        <v>887</v>
      </c>
      <c r="F2310" t="s">
        <v>41</v>
      </c>
      <c r="G2310" t="s">
        <v>84</v>
      </c>
      <c r="H2310">
        <v>13</v>
      </c>
      <c r="I2310">
        <v>15.29</v>
      </c>
      <c r="J2310">
        <v>29.99</v>
      </c>
      <c r="K2310" t="s">
        <v>4520</v>
      </c>
      <c r="L2310" t="s">
        <v>4521</v>
      </c>
      <c r="M2310" t="s">
        <v>4758</v>
      </c>
      <c r="N2310" t="s">
        <v>3783</v>
      </c>
    </row>
    <row r="2311" spans="1:14" x14ac:dyDescent="0.25">
      <c r="A2311">
        <v>2310</v>
      </c>
      <c r="B2311" t="s">
        <v>3784</v>
      </c>
      <c r="C2311" t="s">
        <v>4761</v>
      </c>
      <c r="D2311" t="s">
        <v>449</v>
      </c>
      <c r="E2311" t="s">
        <v>450</v>
      </c>
      <c r="F2311" t="s">
        <v>52</v>
      </c>
      <c r="G2311" t="s">
        <v>84</v>
      </c>
      <c r="H2311">
        <v>15</v>
      </c>
      <c r="I2311">
        <v>210.72</v>
      </c>
      <c r="J2311">
        <v>635.99</v>
      </c>
      <c r="K2311" t="s">
        <v>4520</v>
      </c>
      <c r="L2311" t="s">
        <v>4521</v>
      </c>
      <c r="M2311" t="s">
        <v>4760</v>
      </c>
      <c r="N2311" t="s">
        <v>3783</v>
      </c>
    </row>
    <row r="2312" spans="1:14" x14ac:dyDescent="0.25">
      <c r="A2312">
        <v>2311</v>
      </c>
      <c r="B2312" t="s">
        <v>3784</v>
      </c>
      <c r="C2312" t="s">
        <v>4763</v>
      </c>
      <c r="D2312" t="s">
        <v>449</v>
      </c>
      <c r="E2312" t="s">
        <v>450</v>
      </c>
      <c r="F2312" t="s">
        <v>52</v>
      </c>
      <c r="G2312" t="s">
        <v>84</v>
      </c>
      <c r="H2312">
        <v>4</v>
      </c>
      <c r="I2312">
        <v>155.88999999999999</v>
      </c>
      <c r="J2312">
        <v>339</v>
      </c>
      <c r="K2312" t="s">
        <v>4520</v>
      </c>
      <c r="L2312" t="s">
        <v>4521</v>
      </c>
      <c r="M2312" t="s">
        <v>4762</v>
      </c>
      <c r="N2312" t="s">
        <v>3783</v>
      </c>
    </row>
    <row r="2313" spans="1:14" x14ac:dyDescent="0.25">
      <c r="A2313">
        <v>2312</v>
      </c>
      <c r="B2313" t="s">
        <v>3784</v>
      </c>
      <c r="C2313" t="s">
        <v>4765</v>
      </c>
      <c r="D2313" t="s">
        <v>449</v>
      </c>
      <c r="E2313" t="s">
        <v>450</v>
      </c>
      <c r="F2313" t="s">
        <v>52</v>
      </c>
      <c r="G2313" t="s">
        <v>84</v>
      </c>
      <c r="H2313">
        <v>3.2</v>
      </c>
      <c r="I2313">
        <v>123.47</v>
      </c>
      <c r="J2313">
        <v>268.5</v>
      </c>
      <c r="K2313" t="s">
        <v>4520</v>
      </c>
      <c r="L2313" t="s">
        <v>4521</v>
      </c>
      <c r="M2313" t="s">
        <v>4764</v>
      </c>
      <c r="N2313" t="s">
        <v>3783</v>
      </c>
    </row>
    <row r="2314" spans="1:14" x14ac:dyDescent="0.25">
      <c r="A2314">
        <v>2313</v>
      </c>
      <c r="B2314" t="s">
        <v>3784</v>
      </c>
      <c r="C2314" t="s">
        <v>4767</v>
      </c>
      <c r="D2314" t="s">
        <v>449</v>
      </c>
      <c r="E2314" t="s">
        <v>450</v>
      </c>
      <c r="F2314" t="s">
        <v>52</v>
      </c>
      <c r="G2314" t="s">
        <v>84</v>
      </c>
      <c r="H2314">
        <v>3</v>
      </c>
      <c r="I2314">
        <v>105.76</v>
      </c>
      <c r="J2314">
        <v>229.99</v>
      </c>
      <c r="K2314" t="s">
        <v>4520</v>
      </c>
      <c r="L2314" t="s">
        <v>4521</v>
      </c>
      <c r="M2314" t="s">
        <v>4766</v>
      </c>
      <c r="N2314" t="s">
        <v>3783</v>
      </c>
    </row>
    <row r="2315" spans="1:14" x14ac:dyDescent="0.25">
      <c r="A2315">
        <v>2314</v>
      </c>
      <c r="B2315" t="s">
        <v>3784</v>
      </c>
      <c r="C2315" t="s">
        <v>4769</v>
      </c>
      <c r="D2315" t="s">
        <v>449</v>
      </c>
      <c r="E2315" t="s">
        <v>450</v>
      </c>
      <c r="F2315" t="s">
        <v>52</v>
      </c>
      <c r="G2315" t="s">
        <v>84</v>
      </c>
      <c r="H2315">
        <v>2</v>
      </c>
      <c r="I2315">
        <v>61.17</v>
      </c>
      <c r="J2315">
        <v>119.99</v>
      </c>
      <c r="K2315" t="s">
        <v>4520</v>
      </c>
      <c r="L2315" t="s">
        <v>4521</v>
      </c>
      <c r="M2315" t="s">
        <v>4768</v>
      </c>
      <c r="N2315" t="s">
        <v>3783</v>
      </c>
    </row>
    <row r="2316" spans="1:14" x14ac:dyDescent="0.25">
      <c r="A2316">
        <v>2315</v>
      </c>
      <c r="B2316" t="s">
        <v>3784</v>
      </c>
      <c r="C2316" t="s">
        <v>4771</v>
      </c>
      <c r="D2316" t="s">
        <v>449</v>
      </c>
      <c r="E2316" t="s">
        <v>450</v>
      </c>
      <c r="F2316" t="s">
        <v>52</v>
      </c>
      <c r="G2316" t="s">
        <v>84</v>
      </c>
      <c r="H2316">
        <v>4</v>
      </c>
      <c r="I2316">
        <v>52</v>
      </c>
      <c r="J2316">
        <v>101.99</v>
      </c>
      <c r="K2316" t="s">
        <v>4520</v>
      </c>
      <c r="L2316" t="s">
        <v>4521</v>
      </c>
      <c r="M2316" t="s">
        <v>4770</v>
      </c>
      <c r="N2316" t="s">
        <v>3783</v>
      </c>
    </row>
    <row r="2317" spans="1:14" x14ac:dyDescent="0.25">
      <c r="A2317">
        <v>2316</v>
      </c>
      <c r="B2317" t="s">
        <v>3784</v>
      </c>
      <c r="C2317" t="s">
        <v>4773</v>
      </c>
      <c r="D2317" t="s">
        <v>449</v>
      </c>
      <c r="E2317" t="s">
        <v>450</v>
      </c>
      <c r="F2317" t="s">
        <v>52</v>
      </c>
      <c r="G2317" t="s">
        <v>84</v>
      </c>
      <c r="H2317">
        <v>1.4</v>
      </c>
      <c r="I2317">
        <v>40.76</v>
      </c>
      <c r="J2317">
        <v>79.95</v>
      </c>
      <c r="K2317" t="s">
        <v>4520</v>
      </c>
      <c r="L2317" t="s">
        <v>4521</v>
      </c>
      <c r="M2317" t="s">
        <v>4772</v>
      </c>
      <c r="N2317" t="s">
        <v>3783</v>
      </c>
    </row>
    <row r="2318" spans="1:14" x14ac:dyDescent="0.25">
      <c r="A2318">
        <v>2317</v>
      </c>
      <c r="B2318" t="s">
        <v>3784</v>
      </c>
      <c r="C2318" t="s">
        <v>4775</v>
      </c>
      <c r="D2318" t="s">
        <v>449</v>
      </c>
      <c r="E2318" t="s">
        <v>450</v>
      </c>
      <c r="F2318" t="s">
        <v>52</v>
      </c>
      <c r="G2318" t="s">
        <v>84</v>
      </c>
      <c r="H2318">
        <v>7</v>
      </c>
      <c r="I2318">
        <v>15.29</v>
      </c>
      <c r="J2318">
        <v>29.99</v>
      </c>
      <c r="K2318" t="s">
        <v>4520</v>
      </c>
      <c r="L2318" t="s">
        <v>4521</v>
      </c>
      <c r="M2318" t="s">
        <v>4774</v>
      </c>
      <c r="N2318" t="s">
        <v>3783</v>
      </c>
    </row>
    <row r="2319" spans="1:14" x14ac:dyDescent="0.25">
      <c r="A2319">
        <v>2318</v>
      </c>
      <c r="B2319" t="s">
        <v>3784</v>
      </c>
      <c r="C2319" t="s">
        <v>4777</v>
      </c>
      <c r="D2319" t="s">
        <v>449</v>
      </c>
      <c r="E2319" t="s">
        <v>450</v>
      </c>
      <c r="F2319" t="s">
        <v>44</v>
      </c>
      <c r="G2319" t="s">
        <v>84</v>
      </c>
      <c r="H2319">
        <v>19.3</v>
      </c>
      <c r="I2319">
        <v>210.72</v>
      </c>
      <c r="J2319">
        <v>635.99</v>
      </c>
      <c r="K2319" t="s">
        <v>4520</v>
      </c>
      <c r="L2319" t="s">
        <v>4521</v>
      </c>
      <c r="M2319" t="s">
        <v>4776</v>
      </c>
      <c r="N2319" t="s">
        <v>3783</v>
      </c>
    </row>
    <row r="2320" spans="1:14" x14ac:dyDescent="0.25">
      <c r="A2320">
        <v>2319</v>
      </c>
      <c r="B2320" t="s">
        <v>3784</v>
      </c>
      <c r="C2320" t="s">
        <v>4779</v>
      </c>
      <c r="D2320" t="s">
        <v>449</v>
      </c>
      <c r="E2320" t="s">
        <v>450</v>
      </c>
      <c r="F2320" t="s">
        <v>44</v>
      </c>
      <c r="G2320" t="s">
        <v>84</v>
      </c>
      <c r="H2320">
        <v>4.5</v>
      </c>
      <c r="I2320">
        <v>155.88999999999999</v>
      </c>
      <c r="J2320">
        <v>339</v>
      </c>
      <c r="K2320" t="s">
        <v>4520</v>
      </c>
      <c r="L2320" t="s">
        <v>4521</v>
      </c>
      <c r="M2320" t="s">
        <v>4778</v>
      </c>
      <c r="N2320" t="s">
        <v>3783</v>
      </c>
    </row>
    <row r="2321" spans="1:14" x14ac:dyDescent="0.25">
      <c r="A2321">
        <v>2320</v>
      </c>
      <c r="B2321" t="s">
        <v>3784</v>
      </c>
      <c r="C2321" t="s">
        <v>4781</v>
      </c>
      <c r="D2321" t="s">
        <v>449</v>
      </c>
      <c r="E2321" t="s">
        <v>450</v>
      </c>
      <c r="F2321" t="s">
        <v>44</v>
      </c>
      <c r="G2321" t="s">
        <v>84</v>
      </c>
      <c r="H2321">
        <v>2</v>
      </c>
      <c r="I2321">
        <v>123.47</v>
      </c>
      <c r="J2321">
        <v>268.5</v>
      </c>
      <c r="K2321" t="s">
        <v>4520</v>
      </c>
      <c r="L2321" t="s">
        <v>4521</v>
      </c>
      <c r="M2321" t="s">
        <v>4780</v>
      </c>
      <c r="N2321" t="s">
        <v>3783</v>
      </c>
    </row>
    <row r="2322" spans="1:14" x14ac:dyDescent="0.25">
      <c r="A2322">
        <v>2321</v>
      </c>
      <c r="B2322" t="s">
        <v>3784</v>
      </c>
      <c r="C2322" t="s">
        <v>4783</v>
      </c>
      <c r="D2322" t="s">
        <v>449</v>
      </c>
      <c r="E2322" t="s">
        <v>450</v>
      </c>
      <c r="F2322" t="s">
        <v>44</v>
      </c>
      <c r="G2322" t="s">
        <v>84</v>
      </c>
      <c r="H2322">
        <v>4</v>
      </c>
      <c r="I2322">
        <v>105.76</v>
      </c>
      <c r="J2322">
        <v>229.99</v>
      </c>
      <c r="K2322" t="s">
        <v>4520</v>
      </c>
      <c r="L2322" t="s">
        <v>4521</v>
      </c>
      <c r="M2322" t="s">
        <v>4782</v>
      </c>
      <c r="N2322" t="s">
        <v>3783</v>
      </c>
    </row>
    <row r="2323" spans="1:14" x14ac:dyDescent="0.25">
      <c r="A2323">
        <v>2322</v>
      </c>
      <c r="B2323" t="s">
        <v>3784</v>
      </c>
      <c r="C2323" t="s">
        <v>4785</v>
      </c>
      <c r="D2323" t="s">
        <v>449</v>
      </c>
      <c r="E2323" t="s">
        <v>450</v>
      </c>
      <c r="F2323" t="s">
        <v>44</v>
      </c>
      <c r="G2323" t="s">
        <v>84</v>
      </c>
      <c r="H2323">
        <v>8</v>
      </c>
      <c r="I2323">
        <v>61.17</v>
      </c>
      <c r="J2323">
        <v>119.99</v>
      </c>
      <c r="K2323" t="s">
        <v>4520</v>
      </c>
      <c r="L2323" t="s">
        <v>4521</v>
      </c>
      <c r="M2323" t="s">
        <v>4784</v>
      </c>
      <c r="N2323" t="s">
        <v>3783</v>
      </c>
    </row>
    <row r="2324" spans="1:14" x14ac:dyDescent="0.25">
      <c r="A2324">
        <v>2323</v>
      </c>
      <c r="B2324" t="s">
        <v>3784</v>
      </c>
      <c r="C2324" t="s">
        <v>4787</v>
      </c>
      <c r="D2324" t="s">
        <v>449</v>
      </c>
      <c r="E2324" t="s">
        <v>450</v>
      </c>
      <c r="F2324" t="s">
        <v>44</v>
      </c>
      <c r="G2324" t="s">
        <v>84</v>
      </c>
      <c r="H2324">
        <v>3.8</v>
      </c>
      <c r="I2324">
        <v>52</v>
      </c>
      <c r="J2324">
        <v>101.99</v>
      </c>
      <c r="K2324" t="s">
        <v>4520</v>
      </c>
      <c r="L2324" t="s">
        <v>4521</v>
      </c>
      <c r="M2324" t="s">
        <v>4786</v>
      </c>
      <c r="N2324" t="s">
        <v>3783</v>
      </c>
    </row>
    <row r="2325" spans="1:14" x14ac:dyDescent="0.25">
      <c r="A2325">
        <v>2324</v>
      </c>
      <c r="B2325" t="s">
        <v>3784</v>
      </c>
      <c r="C2325" t="s">
        <v>4789</v>
      </c>
      <c r="D2325" t="s">
        <v>449</v>
      </c>
      <c r="E2325" t="s">
        <v>450</v>
      </c>
      <c r="F2325" t="s">
        <v>44</v>
      </c>
      <c r="G2325" t="s">
        <v>84</v>
      </c>
      <c r="H2325">
        <v>2.5</v>
      </c>
      <c r="I2325">
        <v>40.76</v>
      </c>
      <c r="J2325">
        <v>79.95</v>
      </c>
      <c r="K2325" t="s">
        <v>4520</v>
      </c>
      <c r="L2325" t="s">
        <v>4521</v>
      </c>
      <c r="M2325" t="s">
        <v>4788</v>
      </c>
      <c r="N2325" t="s">
        <v>3783</v>
      </c>
    </row>
    <row r="2326" spans="1:14" x14ac:dyDescent="0.25">
      <c r="A2326">
        <v>2325</v>
      </c>
      <c r="B2326" t="s">
        <v>3784</v>
      </c>
      <c r="C2326" t="s">
        <v>4791</v>
      </c>
      <c r="D2326" t="s">
        <v>449</v>
      </c>
      <c r="E2326" t="s">
        <v>450</v>
      </c>
      <c r="F2326" t="s">
        <v>44</v>
      </c>
      <c r="G2326" t="s">
        <v>84</v>
      </c>
      <c r="H2326">
        <v>3.8</v>
      </c>
      <c r="I2326">
        <v>15.29</v>
      </c>
      <c r="J2326">
        <v>29.99</v>
      </c>
      <c r="K2326" t="s">
        <v>4520</v>
      </c>
      <c r="L2326" t="s">
        <v>4521</v>
      </c>
      <c r="M2326" t="s">
        <v>4790</v>
      </c>
      <c r="N2326" t="s">
        <v>3783</v>
      </c>
    </row>
    <row r="2327" spans="1:14" x14ac:dyDescent="0.25">
      <c r="A2327">
        <v>2326</v>
      </c>
      <c r="B2327" t="s">
        <v>3784</v>
      </c>
      <c r="C2327" t="s">
        <v>4793</v>
      </c>
      <c r="D2327" t="s">
        <v>449</v>
      </c>
      <c r="E2327" t="s">
        <v>450</v>
      </c>
      <c r="F2327" t="s">
        <v>33</v>
      </c>
      <c r="G2327" t="s">
        <v>84</v>
      </c>
      <c r="H2327">
        <v>14.4</v>
      </c>
      <c r="I2327">
        <v>210.72</v>
      </c>
      <c r="J2327">
        <v>635.99</v>
      </c>
      <c r="K2327" t="s">
        <v>4520</v>
      </c>
      <c r="L2327" t="s">
        <v>4521</v>
      </c>
      <c r="M2327" t="s">
        <v>4792</v>
      </c>
      <c r="N2327" t="s">
        <v>3783</v>
      </c>
    </row>
    <row r="2328" spans="1:14" x14ac:dyDescent="0.25">
      <c r="A2328">
        <v>2327</v>
      </c>
      <c r="B2328" t="s">
        <v>3784</v>
      </c>
      <c r="C2328" t="s">
        <v>4795</v>
      </c>
      <c r="D2328" t="s">
        <v>449</v>
      </c>
      <c r="E2328" t="s">
        <v>450</v>
      </c>
      <c r="F2328" t="s">
        <v>33</v>
      </c>
      <c r="G2328" t="s">
        <v>84</v>
      </c>
      <c r="H2328">
        <v>7.9</v>
      </c>
      <c r="I2328">
        <v>155.88999999999999</v>
      </c>
      <c r="J2328">
        <v>339</v>
      </c>
      <c r="K2328" t="s">
        <v>4520</v>
      </c>
      <c r="L2328" t="s">
        <v>4521</v>
      </c>
      <c r="M2328" t="s">
        <v>4794</v>
      </c>
      <c r="N2328" t="s">
        <v>3783</v>
      </c>
    </row>
    <row r="2329" spans="1:14" x14ac:dyDescent="0.25">
      <c r="A2329">
        <v>2328</v>
      </c>
      <c r="B2329" t="s">
        <v>3784</v>
      </c>
      <c r="C2329" t="s">
        <v>4797</v>
      </c>
      <c r="D2329" t="s">
        <v>449</v>
      </c>
      <c r="E2329" t="s">
        <v>450</v>
      </c>
      <c r="F2329" t="s">
        <v>33</v>
      </c>
      <c r="G2329" t="s">
        <v>84</v>
      </c>
      <c r="H2329">
        <v>5.5</v>
      </c>
      <c r="I2329">
        <v>123.47</v>
      </c>
      <c r="J2329">
        <v>268.5</v>
      </c>
      <c r="K2329" t="s">
        <v>4520</v>
      </c>
      <c r="L2329" t="s">
        <v>4521</v>
      </c>
      <c r="M2329" t="s">
        <v>4796</v>
      </c>
      <c r="N2329" t="s">
        <v>3783</v>
      </c>
    </row>
    <row r="2330" spans="1:14" x14ac:dyDescent="0.25">
      <c r="A2330">
        <v>2329</v>
      </c>
      <c r="B2330" t="s">
        <v>3784</v>
      </c>
      <c r="C2330" t="s">
        <v>4799</v>
      </c>
      <c r="D2330" t="s">
        <v>449</v>
      </c>
      <c r="E2330" t="s">
        <v>450</v>
      </c>
      <c r="F2330" t="s">
        <v>33</v>
      </c>
      <c r="G2330" t="s">
        <v>84</v>
      </c>
      <c r="H2330">
        <v>3.3</v>
      </c>
      <c r="I2330">
        <v>105.76</v>
      </c>
      <c r="J2330">
        <v>229.99</v>
      </c>
      <c r="K2330" t="s">
        <v>4520</v>
      </c>
      <c r="L2330" t="s">
        <v>4521</v>
      </c>
      <c r="M2330" t="s">
        <v>4798</v>
      </c>
      <c r="N2330" t="s">
        <v>3783</v>
      </c>
    </row>
    <row r="2331" spans="1:14" x14ac:dyDescent="0.25">
      <c r="A2331">
        <v>2330</v>
      </c>
      <c r="B2331" t="s">
        <v>3784</v>
      </c>
      <c r="C2331" t="s">
        <v>4801</v>
      </c>
      <c r="D2331" t="s">
        <v>449</v>
      </c>
      <c r="E2331" t="s">
        <v>450</v>
      </c>
      <c r="F2331" t="s">
        <v>33</v>
      </c>
      <c r="G2331" t="s">
        <v>84</v>
      </c>
      <c r="H2331">
        <v>13.1</v>
      </c>
      <c r="I2331">
        <v>61.17</v>
      </c>
      <c r="J2331">
        <v>119.99</v>
      </c>
      <c r="K2331" t="s">
        <v>4520</v>
      </c>
      <c r="L2331" t="s">
        <v>4521</v>
      </c>
      <c r="M2331" t="s">
        <v>4800</v>
      </c>
      <c r="N2331" t="s">
        <v>3783</v>
      </c>
    </row>
    <row r="2332" spans="1:14" x14ac:dyDescent="0.25">
      <c r="A2332">
        <v>2331</v>
      </c>
      <c r="B2332" t="s">
        <v>3784</v>
      </c>
      <c r="C2332" t="s">
        <v>4803</v>
      </c>
      <c r="D2332" t="s">
        <v>449</v>
      </c>
      <c r="E2332" t="s">
        <v>450</v>
      </c>
      <c r="F2332" t="s">
        <v>33</v>
      </c>
      <c r="G2332" t="s">
        <v>84</v>
      </c>
      <c r="H2332">
        <v>10.6</v>
      </c>
      <c r="I2332">
        <v>52</v>
      </c>
      <c r="J2332">
        <v>101.99</v>
      </c>
      <c r="K2332" t="s">
        <v>4520</v>
      </c>
      <c r="L2332" t="s">
        <v>4521</v>
      </c>
      <c r="M2332" t="s">
        <v>4802</v>
      </c>
      <c r="N2332" t="s">
        <v>3783</v>
      </c>
    </row>
    <row r="2333" spans="1:14" x14ac:dyDescent="0.25">
      <c r="A2333">
        <v>2332</v>
      </c>
      <c r="B2333" t="s">
        <v>3784</v>
      </c>
      <c r="C2333" t="s">
        <v>4805</v>
      </c>
      <c r="D2333" t="s">
        <v>449</v>
      </c>
      <c r="E2333" t="s">
        <v>450</v>
      </c>
      <c r="F2333" t="s">
        <v>33</v>
      </c>
      <c r="G2333" t="s">
        <v>84</v>
      </c>
      <c r="H2333">
        <v>14</v>
      </c>
      <c r="I2333">
        <v>40.76</v>
      </c>
      <c r="J2333">
        <v>79.95</v>
      </c>
      <c r="K2333" t="s">
        <v>4520</v>
      </c>
      <c r="L2333" t="s">
        <v>4521</v>
      </c>
      <c r="M2333" t="s">
        <v>4804</v>
      </c>
      <c r="N2333" t="s">
        <v>3783</v>
      </c>
    </row>
    <row r="2334" spans="1:14" x14ac:dyDescent="0.25">
      <c r="A2334">
        <v>2333</v>
      </c>
      <c r="B2334" t="s">
        <v>3784</v>
      </c>
      <c r="C2334" t="s">
        <v>4807</v>
      </c>
      <c r="D2334" t="s">
        <v>449</v>
      </c>
      <c r="E2334" t="s">
        <v>450</v>
      </c>
      <c r="F2334" t="s">
        <v>33</v>
      </c>
      <c r="G2334" t="s">
        <v>84</v>
      </c>
      <c r="H2334">
        <v>10.4</v>
      </c>
      <c r="I2334">
        <v>15.29</v>
      </c>
      <c r="J2334">
        <v>29.99</v>
      </c>
      <c r="K2334" t="s">
        <v>4520</v>
      </c>
      <c r="L2334" t="s">
        <v>4521</v>
      </c>
      <c r="M2334" t="s">
        <v>4806</v>
      </c>
      <c r="N2334" t="s">
        <v>3783</v>
      </c>
    </row>
    <row r="2335" spans="1:14" x14ac:dyDescent="0.25">
      <c r="A2335">
        <v>2334</v>
      </c>
      <c r="B2335" t="s">
        <v>3784</v>
      </c>
      <c r="C2335" t="s">
        <v>4809</v>
      </c>
      <c r="D2335" t="s">
        <v>449</v>
      </c>
      <c r="E2335" t="s">
        <v>450</v>
      </c>
      <c r="F2335" t="s">
        <v>1430</v>
      </c>
      <c r="G2335" t="s">
        <v>84</v>
      </c>
      <c r="H2335">
        <v>6.6</v>
      </c>
      <c r="I2335">
        <v>210.72</v>
      </c>
      <c r="J2335">
        <v>635.99</v>
      </c>
      <c r="K2335" t="s">
        <v>4520</v>
      </c>
      <c r="L2335" t="s">
        <v>4521</v>
      </c>
      <c r="M2335" t="s">
        <v>4808</v>
      </c>
      <c r="N2335" t="s">
        <v>3783</v>
      </c>
    </row>
    <row r="2336" spans="1:14" x14ac:dyDescent="0.25">
      <c r="A2336">
        <v>2335</v>
      </c>
      <c r="B2336" t="s">
        <v>3784</v>
      </c>
      <c r="C2336" t="s">
        <v>4811</v>
      </c>
      <c r="D2336" t="s">
        <v>449</v>
      </c>
      <c r="E2336" t="s">
        <v>450</v>
      </c>
      <c r="F2336" t="s">
        <v>1430</v>
      </c>
      <c r="G2336" t="s">
        <v>84</v>
      </c>
      <c r="H2336">
        <v>4</v>
      </c>
      <c r="I2336">
        <v>155.88999999999999</v>
      </c>
      <c r="J2336">
        <v>339</v>
      </c>
      <c r="K2336" t="s">
        <v>4520</v>
      </c>
      <c r="L2336" t="s">
        <v>4521</v>
      </c>
      <c r="M2336" t="s">
        <v>4810</v>
      </c>
      <c r="N2336" t="s">
        <v>3783</v>
      </c>
    </row>
    <row r="2337" spans="1:14" x14ac:dyDescent="0.25">
      <c r="A2337">
        <v>2336</v>
      </c>
      <c r="B2337" t="s">
        <v>3784</v>
      </c>
      <c r="C2337" t="s">
        <v>4813</v>
      </c>
      <c r="D2337" t="s">
        <v>449</v>
      </c>
      <c r="E2337" t="s">
        <v>450</v>
      </c>
      <c r="F2337" t="s">
        <v>1430</v>
      </c>
      <c r="G2337" t="s">
        <v>84</v>
      </c>
      <c r="H2337">
        <v>2</v>
      </c>
      <c r="I2337">
        <v>123.47</v>
      </c>
      <c r="J2337">
        <v>268.5</v>
      </c>
      <c r="K2337" t="s">
        <v>4520</v>
      </c>
      <c r="L2337" t="s">
        <v>4521</v>
      </c>
      <c r="M2337" t="s">
        <v>4812</v>
      </c>
      <c r="N2337" t="s">
        <v>3783</v>
      </c>
    </row>
    <row r="2338" spans="1:14" x14ac:dyDescent="0.25">
      <c r="A2338">
        <v>2337</v>
      </c>
      <c r="B2338" t="s">
        <v>3784</v>
      </c>
      <c r="C2338" t="s">
        <v>4815</v>
      </c>
      <c r="D2338" t="s">
        <v>449</v>
      </c>
      <c r="E2338" t="s">
        <v>450</v>
      </c>
      <c r="F2338" t="s">
        <v>1430</v>
      </c>
      <c r="G2338" t="s">
        <v>84</v>
      </c>
      <c r="H2338">
        <v>3.5</v>
      </c>
      <c r="I2338">
        <v>105.76</v>
      </c>
      <c r="J2338">
        <v>229.99</v>
      </c>
      <c r="K2338" t="s">
        <v>4520</v>
      </c>
      <c r="L2338" t="s">
        <v>4521</v>
      </c>
      <c r="M2338" t="s">
        <v>4814</v>
      </c>
      <c r="N2338" t="s">
        <v>3783</v>
      </c>
    </row>
    <row r="2339" spans="1:14" x14ac:dyDescent="0.25">
      <c r="A2339">
        <v>2338</v>
      </c>
      <c r="B2339" t="s">
        <v>3784</v>
      </c>
      <c r="C2339" t="s">
        <v>4817</v>
      </c>
      <c r="D2339" t="s">
        <v>449</v>
      </c>
      <c r="E2339" t="s">
        <v>450</v>
      </c>
      <c r="F2339" t="s">
        <v>1430</v>
      </c>
      <c r="G2339" t="s">
        <v>84</v>
      </c>
      <c r="H2339">
        <v>8</v>
      </c>
      <c r="I2339">
        <v>61.17</v>
      </c>
      <c r="J2339">
        <v>119.99</v>
      </c>
      <c r="K2339" t="s">
        <v>4520</v>
      </c>
      <c r="L2339" t="s">
        <v>4521</v>
      </c>
      <c r="M2339" t="s">
        <v>4816</v>
      </c>
      <c r="N2339" t="s">
        <v>3783</v>
      </c>
    </row>
    <row r="2340" spans="1:14" x14ac:dyDescent="0.25">
      <c r="A2340">
        <v>2339</v>
      </c>
      <c r="B2340" t="s">
        <v>3784</v>
      </c>
      <c r="C2340" t="s">
        <v>4819</v>
      </c>
      <c r="D2340" t="s">
        <v>449</v>
      </c>
      <c r="E2340" t="s">
        <v>450</v>
      </c>
      <c r="F2340" t="s">
        <v>1430</v>
      </c>
      <c r="G2340" t="s">
        <v>84</v>
      </c>
      <c r="H2340">
        <v>13</v>
      </c>
      <c r="I2340">
        <v>52</v>
      </c>
      <c r="J2340">
        <v>101.99</v>
      </c>
      <c r="K2340" t="s">
        <v>4520</v>
      </c>
      <c r="L2340" t="s">
        <v>4521</v>
      </c>
      <c r="M2340" t="s">
        <v>4818</v>
      </c>
      <c r="N2340" t="s">
        <v>3783</v>
      </c>
    </row>
    <row r="2341" spans="1:14" x14ac:dyDescent="0.25">
      <c r="A2341">
        <v>2340</v>
      </c>
      <c r="B2341" t="s">
        <v>3784</v>
      </c>
      <c r="C2341" t="s">
        <v>4821</v>
      </c>
      <c r="D2341" t="s">
        <v>449</v>
      </c>
      <c r="E2341" t="s">
        <v>450</v>
      </c>
      <c r="F2341" t="s">
        <v>1430</v>
      </c>
      <c r="G2341" t="s">
        <v>84</v>
      </c>
      <c r="H2341">
        <v>15</v>
      </c>
      <c r="I2341">
        <v>40.76</v>
      </c>
      <c r="J2341">
        <v>79.95</v>
      </c>
      <c r="K2341" t="s">
        <v>4520</v>
      </c>
      <c r="L2341" t="s">
        <v>4521</v>
      </c>
      <c r="M2341" t="s">
        <v>4820</v>
      </c>
      <c r="N2341" t="s">
        <v>3783</v>
      </c>
    </row>
    <row r="2342" spans="1:14" x14ac:dyDescent="0.25">
      <c r="A2342">
        <v>2341</v>
      </c>
      <c r="B2342" t="s">
        <v>3784</v>
      </c>
      <c r="C2342" t="s">
        <v>4823</v>
      </c>
      <c r="D2342" t="s">
        <v>449</v>
      </c>
      <c r="E2342" t="s">
        <v>450</v>
      </c>
      <c r="F2342" t="s">
        <v>1430</v>
      </c>
      <c r="G2342" t="s">
        <v>84</v>
      </c>
      <c r="H2342">
        <v>4</v>
      </c>
      <c r="I2342">
        <v>15.29</v>
      </c>
      <c r="J2342">
        <v>29.99</v>
      </c>
      <c r="K2342" t="s">
        <v>4520</v>
      </c>
      <c r="L2342" t="s">
        <v>4521</v>
      </c>
      <c r="M2342" t="s">
        <v>4822</v>
      </c>
      <c r="N2342" t="s">
        <v>3783</v>
      </c>
    </row>
    <row r="2343" spans="1:14" x14ac:dyDescent="0.25">
      <c r="A2343">
        <v>2342</v>
      </c>
      <c r="B2343" t="s">
        <v>3784</v>
      </c>
      <c r="C2343" t="s">
        <v>4825</v>
      </c>
      <c r="D2343" t="s">
        <v>449</v>
      </c>
      <c r="E2343" t="s">
        <v>450</v>
      </c>
      <c r="F2343" t="s">
        <v>41</v>
      </c>
      <c r="G2343" t="s">
        <v>84</v>
      </c>
      <c r="H2343">
        <v>3.2</v>
      </c>
      <c r="I2343">
        <v>210.72</v>
      </c>
      <c r="J2343">
        <v>635.99</v>
      </c>
      <c r="K2343" t="s">
        <v>4520</v>
      </c>
      <c r="L2343" t="s">
        <v>4521</v>
      </c>
      <c r="M2343" t="s">
        <v>4824</v>
      </c>
      <c r="N2343" t="s">
        <v>3783</v>
      </c>
    </row>
    <row r="2344" spans="1:14" x14ac:dyDescent="0.25">
      <c r="A2344">
        <v>2343</v>
      </c>
      <c r="B2344" t="s">
        <v>3784</v>
      </c>
      <c r="C2344" t="s">
        <v>4827</v>
      </c>
      <c r="D2344" t="s">
        <v>449</v>
      </c>
      <c r="E2344" t="s">
        <v>450</v>
      </c>
      <c r="F2344" t="s">
        <v>41</v>
      </c>
      <c r="G2344" t="s">
        <v>84</v>
      </c>
      <c r="H2344">
        <v>3</v>
      </c>
      <c r="I2344">
        <v>155.88999999999999</v>
      </c>
      <c r="J2344">
        <v>339</v>
      </c>
      <c r="K2344" t="s">
        <v>4520</v>
      </c>
      <c r="L2344" t="s">
        <v>4521</v>
      </c>
      <c r="M2344" t="s">
        <v>4826</v>
      </c>
      <c r="N2344" t="s">
        <v>3783</v>
      </c>
    </row>
    <row r="2345" spans="1:14" x14ac:dyDescent="0.25">
      <c r="A2345">
        <v>2344</v>
      </c>
      <c r="B2345" t="s">
        <v>3784</v>
      </c>
      <c r="C2345" t="s">
        <v>4829</v>
      </c>
      <c r="D2345" t="s">
        <v>449</v>
      </c>
      <c r="E2345" t="s">
        <v>450</v>
      </c>
      <c r="F2345" t="s">
        <v>41</v>
      </c>
      <c r="G2345" t="s">
        <v>84</v>
      </c>
      <c r="H2345">
        <v>2</v>
      </c>
      <c r="I2345">
        <v>123.47</v>
      </c>
      <c r="J2345">
        <v>268.5</v>
      </c>
      <c r="K2345" t="s">
        <v>4520</v>
      </c>
      <c r="L2345" t="s">
        <v>4521</v>
      </c>
      <c r="M2345" t="s">
        <v>4828</v>
      </c>
      <c r="N2345" t="s">
        <v>3783</v>
      </c>
    </row>
    <row r="2346" spans="1:14" x14ac:dyDescent="0.25">
      <c r="A2346">
        <v>2345</v>
      </c>
      <c r="B2346" t="s">
        <v>3784</v>
      </c>
      <c r="C2346" t="s">
        <v>4831</v>
      </c>
      <c r="D2346" t="s">
        <v>449</v>
      </c>
      <c r="E2346" t="s">
        <v>450</v>
      </c>
      <c r="F2346" t="s">
        <v>41</v>
      </c>
      <c r="G2346" t="s">
        <v>84</v>
      </c>
      <c r="H2346">
        <v>4</v>
      </c>
      <c r="I2346">
        <v>105.76</v>
      </c>
      <c r="J2346">
        <v>229.99</v>
      </c>
      <c r="K2346" t="s">
        <v>4520</v>
      </c>
      <c r="L2346" t="s">
        <v>4521</v>
      </c>
      <c r="M2346" t="s">
        <v>4830</v>
      </c>
      <c r="N2346" t="s">
        <v>3783</v>
      </c>
    </row>
    <row r="2347" spans="1:14" x14ac:dyDescent="0.25">
      <c r="A2347">
        <v>2346</v>
      </c>
      <c r="B2347" t="s">
        <v>3784</v>
      </c>
      <c r="C2347" t="s">
        <v>4833</v>
      </c>
      <c r="D2347" t="s">
        <v>449</v>
      </c>
      <c r="E2347" t="s">
        <v>450</v>
      </c>
      <c r="F2347" t="s">
        <v>41</v>
      </c>
      <c r="G2347" t="s">
        <v>84</v>
      </c>
      <c r="H2347">
        <v>1.4</v>
      </c>
      <c r="I2347">
        <v>61.17</v>
      </c>
      <c r="J2347">
        <v>119.99</v>
      </c>
      <c r="K2347" t="s">
        <v>4520</v>
      </c>
      <c r="L2347" t="s">
        <v>4521</v>
      </c>
      <c r="M2347" t="s">
        <v>4832</v>
      </c>
      <c r="N2347" t="s">
        <v>3783</v>
      </c>
    </row>
    <row r="2348" spans="1:14" x14ac:dyDescent="0.25">
      <c r="A2348">
        <v>2347</v>
      </c>
      <c r="B2348" t="s">
        <v>3784</v>
      </c>
      <c r="C2348" t="s">
        <v>4835</v>
      </c>
      <c r="D2348" t="s">
        <v>449</v>
      </c>
      <c r="E2348" t="s">
        <v>450</v>
      </c>
      <c r="F2348" t="s">
        <v>41</v>
      </c>
      <c r="G2348" t="s">
        <v>84</v>
      </c>
      <c r="H2348">
        <v>7</v>
      </c>
      <c r="I2348">
        <v>52</v>
      </c>
      <c r="J2348">
        <v>101.99</v>
      </c>
      <c r="K2348" t="s">
        <v>4520</v>
      </c>
      <c r="L2348" t="s">
        <v>4521</v>
      </c>
      <c r="M2348" t="s">
        <v>4834</v>
      </c>
      <c r="N2348" t="s">
        <v>3783</v>
      </c>
    </row>
    <row r="2349" spans="1:14" x14ac:dyDescent="0.25">
      <c r="A2349">
        <v>2348</v>
      </c>
      <c r="B2349" t="s">
        <v>3784</v>
      </c>
      <c r="C2349" t="s">
        <v>4837</v>
      </c>
      <c r="D2349" t="s">
        <v>31</v>
      </c>
      <c r="E2349" t="s">
        <v>4305</v>
      </c>
      <c r="F2349" t="s">
        <v>44</v>
      </c>
      <c r="G2349" t="s">
        <v>84</v>
      </c>
      <c r="H2349">
        <v>96</v>
      </c>
      <c r="I2349">
        <v>210.72</v>
      </c>
      <c r="J2349">
        <v>635.99</v>
      </c>
      <c r="K2349" t="s">
        <v>4838</v>
      </c>
      <c r="L2349" t="s">
        <v>4839</v>
      </c>
      <c r="M2349" t="s">
        <v>4836</v>
      </c>
      <c r="N2349" t="s">
        <v>3783</v>
      </c>
    </row>
    <row r="2350" spans="1:14" x14ac:dyDescent="0.25">
      <c r="A2350">
        <v>2349</v>
      </c>
      <c r="B2350" t="s">
        <v>3784</v>
      </c>
      <c r="C2350" t="s">
        <v>4841</v>
      </c>
      <c r="D2350" t="s">
        <v>31</v>
      </c>
      <c r="E2350" t="s">
        <v>4305</v>
      </c>
      <c r="F2350" t="s">
        <v>44</v>
      </c>
      <c r="G2350" t="s">
        <v>84</v>
      </c>
      <c r="H2350">
        <v>56</v>
      </c>
      <c r="I2350">
        <v>211.53</v>
      </c>
      <c r="J2350">
        <v>459.99</v>
      </c>
      <c r="K2350" t="s">
        <v>4838</v>
      </c>
      <c r="L2350" t="s">
        <v>4839</v>
      </c>
      <c r="M2350" t="s">
        <v>4840</v>
      </c>
      <c r="N2350" t="s">
        <v>3783</v>
      </c>
    </row>
    <row r="2351" spans="1:14" x14ac:dyDescent="0.25">
      <c r="A2351">
        <v>2350</v>
      </c>
      <c r="B2351" t="s">
        <v>3784</v>
      </c>
      <c r="C2351" t="s">
        <v>4843</v>
      </c>
      <c r="D2351" t="s">
        <v>31</v>
      </c>
      <c r="E2351" t="s">
        <v>4305</v>
      </c>
      <c r="F2351" t="s">
        <v>44</v>
      </c>
      <c r="G2351" t="s">
        <v>84</v>
      </c>
      <c r="H2351">
        <v>95</v>
      </c>
      <c r="I2351">
        <v>197.74</v>
      </c>
      <c r="J2351">
        <v>429.99</v>
      </c>
      <c r="K2351" t="s">
        <v>4838</v>
      </c>
      <c r="L2351" t="s">
        <v>4839</v>
      </c>
      <c r="M2351" t="s">
        <v>4842</v>
      </c>
      <c r="N2351" t="s">
        <v>3783</v>
      </c>
    </row>
    <row r="2352" spans="1:14" x14ac:dyDescent="0.25">
      <c r="A2352">
        <v>2351</v>
      </c>
      <c r="B2352" t="s">
        <v>3784</v>
      </c>
      <c r="C2352" t="s">
        <v>4845</v>
      </c>
      <c r="D2352" t="s">
        <v>31</v>
      </c>
      <c r="E2352" t="s">
        <v>4305</v>
      </c>
      <c r="F2352" t="s">
        <v>44</v>
      </c>
      <c r="G2352" t="s">
        <v>84</v>
      </c>
      <c r="H2352">
        <v>165</v>
      </c>
      <c r="I2352">
        <v>183.94</v>
      </c>
      <c r="J2352">
        <v>399.99</v>
      </c>
      <c r="K2352" t="s">
        <v>4838</v>
      </c>
      <c r="L2352" t="s">
        <v>4839</v>
      </c>
      <c r="M2352" t="s">
        <v>4844</v>
      </c>
      <c r="N2352" t="s">
        <v>3783</v>
      </c>
    </row>
    <row r="2353" spans="1:14" x14ac:dyDescent="0.25">
      <c r="A2353">
        <v>2352</v>
      </c>
      <c r="B2353" t="s">
        <v>3784</v>
      </c>
      <c r="C2353" t="s">
        <v>4847</v>
      </c>
      <c r="D2353" t="s">
        <v>31</v>
      </c>
      <c r="E2353" t="s">
        <v>4305</v>
      </c>
      <c r="F2353" t="s">
        <v>44</v>
      </c>
      <c r="G2353" t="s">
        <v>84</v>
      </c>
      <c r="H2353">
        <v>165</v>
      </c>
      <c r="I2353">
        <v>152.94</v>
      </c>
      <c r="J2353">
        <v>299.99</v>
      </c>
      <c r="K2353" t="s">
        <v>4838</v>
      </c>
      <c r="L2353" t="s">
        <v>4839</v>
      </c>
      <c r="M2353" t="s">
        <v>4846</v>
      </c>
      <c r="N2353" t="s">
        <v>3783</v>
      </c>
    </row>
    <row r="2354" spans="1:14" x14ac:dyDescent="0.25">
      <c r="A2354">
        <v>2353</v>
      </c>
      <c r="B2354" t="s">
        <v>3784</v>
      </c>
      <c r="C2354" t="s">
        <v>4849</v>
      </c>
      <c r="D2354" t="s">
        <v>31</v>
      </c>
      <c r="E2354" t="s">
        <v>4305</v>
      </c>
      <c r="F2354" t="s">
        <v>44</v>
      </c>
      <c r="G2354" t="s">
        <v>84</v>
      </c>
      <c r="H2354">
        <v>88</v>
      </c>
      <c r="I2354">
        <v>101.96</v>
      </c>
      <c r="J2354">
        <v>199.99</v>
      </c>
      <c r="K2354" t="s">
        <v>4838</v>
      </c>
      <c r="L2354" t="s">
        <v>4839</v>
      </c>
      <c r="M2354" t="s">
        <v>4848</v>
      </c>
      <c r="N2354" t="s">
        <v>3783</v>
      </c>
    </row>
    <row r="2355" spans="1:14" x14ac:dyDescent="0.25">
      <c r="A2355">
        <v>2354</v>
      </c>
      <c r="B2355" t="s">
        <v>3784</v>
      </c>
      <c r="C2355" t="s">
        <v>4851</v>
      </c>
      <c r="D2355" t="s">
        <v>31</v>
      </c>
      <c r="E2355" t="s">
        <v>4305</v>
      </c>
      <c r="F2355" t="s">
        <v>44</v>
      </c>
      <c r="G2355" t="s">
        <v>84</v>
      </c>
      <c r="H2355">
        <v>88</v>
      </c>
      <c r="I2355">
        <v>56.08</v>
      </c>
      <c r="J2355">
        <v>109.99</v>
      </c>
      <c r="K2355" t="s">
        <v>4838</v>
      </c>
      <c r="L2355" t="s">
        <v>4839</v>
      </c>
      <c r="M2355" t="s">
        <v>4850</v>
      </c>
      <c r="N2355" t="s">
        <v>3783</v>
      </c>
    </row>
    <row r="2356" spans="1:14" x14ac:dyDescent="0.25">
      <c r="A2356">
        <v>2355</v>
      </c>
      <c r="B2356" t="s">
        <v>3784</v>
      </c>
      <c r="C2356" t="s">
        <v>4853</v>
      </c>
      <c r="D2356" t="s">
        <v>31</v>
      </c>
      <c r="E2356" t="s">
        <v>4305</v>
      </c>
      <c r="F2356" t="s">
        <v>49</v>
      </c>
      <c r="G2356" t="s">
        <v>84</v>
      </c>
      <c r="H2356">
        <v>215</v>
      </c>
      <c r="I2356">
        <v>210.72</v>
      </c>
      <c r="J2356">
        <v>635.99</v>
      </c>
      <c r="K2356" t="s">
        <v>4838</v>
      </c>
      <c r="L2356" t="s">
        <v>4839</v>
      </c>
      <c r="M2356" t="s">
        <v>4852</v>
      </c>
      <c r="N2356" t="s">
        <v>3783</v>
      </c>
    </row>
    <row r="2357" spans="1:14" x14ac:dyDescent="0.25">
      <c r="A2357">
        <v>2356</v>
      </c>
      <c r="B2357" t="s">
        <v>3784</v>
      </c>
      <c r="C2357" t="s">
        <v>4855</v>
      </c>
      <c r="D2357" t="s">
        <v>31</v>
      </c>
      <c r="E2357" t="s">
        <v>4305</v>
      </c>
      <c r="F2357" t="s">
        <v>49</v>
      </c>
      <c r="G2357" t="s">
        <v>84</v>
      </c>
      <c r="H2357">
        <v>165</v>
      </c>
      <c r="I2357">
        <v>211.53</v>
      </c>
      <c r="J2357">
        <v>459.99</v>
      </c>
      <c r="K2357" t="s">
        <v>4838</v>
      </c>
      <c r="L2357" t="s">
        <v>4839</v>
      </c>
      <c r="M2357" t="s">
        <v>4854</v>
      </c>
      <c r="N2357" t="s">
        <v>3783</v>
      </c>
    </row>
    <row r="2358" spans="1:14" x14ac:dyDescent="0.25">
      <c r="A2358">
        <v>2357</v>
      </c>
      <c r="B2358" t="s">
        <v>3784</v>
      </c>
      <c r="C2358" t="s">
        <v>4857</v>
      </c>
      <c r="D2358" t="s">
        <v>31</v>
      </c>
      <c r="E2358" t="s">
        <v>4305</v>
      </c>
      <c r="F2358" t="s">
        <v>49</v>
      </c>
      <c r="G2358" t="s">
        <v>84</v>
      </c>
      <c r="H2358">
        <v>115</v>
      </c>
      <c r="I2358">
        <v>197.74</v>
      </c>
      <c r="J2358">
        <v>429.99</v>
      </c>
      <c r="K2358" t="s">
        <v>4838</v>
      </c>
      <c r="L2358" t="s">
        <v>4839</v>
      </c>
      <c r="M2358" t="s">
        <v>4856</v>
      </c>
      <c r="N2358" t="s">
        <v>3783</v>
      </c>
    </row>
    <row r="2359" spans="1:14" x14ac:dyDescent="0.25">
      <c r="A2359">
        <v>2358</v>
      </c>
      <c r="B2359" t="s">
        <v>3784</v>
      </c>
      <c r="C2359" t="s">
        <v>4859</v>
      </c>
      <c r="D2359" t="s">
        <v>31</v>
      </c>
      <c r="E2359" t="s">
        <v>4305</v>
      </c>
      <c r="F2359" t="s">
        <v>49</v>
      </c>
      <c r="G2359" t="s">
        <v>84</v>
      </c>
      <c r="H2359">
        <v>120</v>
      </c>
      <c r="I2359">
        <v>183.94</v>
      </c>
      <c r="J2359">
        <v>399.99</v>
      </c>
      <c r="K2359" t="s">
        <v>4838</v>
      </c>
      <c r="L2359" t="s">
        <v>4839</v>
      </c>
      <c r="M2359" t="s">
        <v>4858</v>
      </c>
      <c r="N2359" t="s">
        <v>3783</v>
      </c>
    </row>
    <row r="2360" spans="1:14" x14ac:dyDescent="0.25">
      <c r="A2360">
        <v>2359</v>
      </c>
      <c r="B2360" t="s">
        <v>3784</v>
      </c>
      <c r="C2360" t="s">
        <v>4861</v>
      </c>
      <c r="D2360" t="s">
        <v>31</v>
      </c>
      <c r="E2360" t="s">
        <v>4305</v>
      </c>
      <c r="F2360" t="s">
        <v>49</v>
      </c>
      <c r="G2360" t="s">
        <v>84</v>
      </c>
      <c r="H2360">
        <v>128</v>
      </c>
      <c r="I2360">
        <v>152.94</v>
      </c>
      <c r="J2360">
        <v>299.99</v>
      </c>
      <c r="K2360" t="s">
        <v>4838</v>
      </c>
      <c r="L2360" t="s">
        <v>4839</v>
      </c>
      <c r="M2360" t="s">
        <v>4860</v>
      </c>
      <c r="N2360" t="s">
        <v>3783</v>
      </c>
    </row>
    <row r="2361" spans="1:14" x14ac:dyDescent="0.25">
      <c r="A2361">
        <v>2360</v>
      </c>
      <c r="B2361" t="s">
        <v>3784</v>
      </c>
      <c r="C2361" t="s">
        <v>4863</v>
      </c>
      <c r="D2361" t="s">
        <v>31</v>
      </c>
      <c r="E2361" t="s">
        <v>4305</v>
      </c>
      <c r="F2361" t="s">
        <v>49</v>
      </c>
      <c r="G2361" t="s">
        <v>84</v>
      </c>
      <c r="H2361">
        <v>205</v>
      </c>
      <c r="I2361">
        <v>101.96</v>
      </c>
      <c r="J2361">
        <v>199.99</v>
      </c>
      <c r="K2361" t="s">
        <v>4838</v>
      </c>
      <c r="L2361" t="s">
        <v>4839</v>
      </c>
      <c r="M2361" t="s">
        <v>4862</v>
      </c>
      <c r="N2361" t="s">
        <v>3783</v>
      </c>
    </row>
    <row r="2362" spans="1:14" x14ac:dyDescent="0.25">
      <c r="A2362">
        <v>2361</v>
      </c>
      <c r="B2362" t="s">
        <v>3784</v>
      </c>
      <c r="C2362" t="s">
        <v>4865</v>
      </c>
      <c r="D2362" t="s">
        <v>31</v>
      </c>
      <c r="E2362" t="s">
        <v>4305</v>
      </c>
      <c r="F2362" t="s">
        <v>49</v>
      </c>
      <c r="G2362" t="s">
        <v>84</v>
      </c>
      <c r="H2362">
        <v>95</v>
      </c>
      <c r="I2362">
        <v>56.08</v>
      </c>
      <c r="J2362">
        <v>109.99</v>
      </c>
      <c r="K2362" t="s">
        <v>4838</v>
      </c>
      <c r="L2362" t="s">
        <v>4839</v>
      </c>
      <c r="M2362" t="s">
        <v>4864</v>
      </c>
      <c r="N2362" t="s">
        <v>3783</v>
      </c>
    </row>
    <row r="2363" spans="1:14" x14ac:dyDescent="0.25">
      <c r="A2363">
        <v>2362</v>
      </c>
      <c r="B2363" t="s">
        <v>3784</v>
      </c>
      <c r="C2363" t="s">
        <v>4867</v>
      </c>
      <c r="D2363" t="s">
        <v>31</v>
      </c>
      <c r="E2363" t="s">
        <v>4305</v>
      </c>
      <c r="F2363" t="s">
        <v>33</v>
      </c>
      <c r="G2363" t="s">
        <v>84</v>
      </c>
      <c r="H2363">
        <v>215</v>
      </c>
      <c r="I2363">
        <v>210.72</v>
      </c>
      <c r="J2363">
        <v>635.99</v>
      </c>
      <c r="K2363" t="s">
        <v>4838</v>
      </c>
      <c r="L2363" t="s">
        <v>4839</v>
      </c>
      <c r="M2363" t="s">
        <v>4866</v>
      </c>
      <c r="N2363" t="s">
        <v>3783</v>
      </c>
    </row>
    <row r="2364" spans="1:14" x14ac:dyDescent="0.25">
      <c r="A2364">
        <v>2363</v>
      </c>
      <c r="B2364" t="s">
        <v>3784</v>
      </c>
      <c r="C2364" t="s">
        <v>4869</v>
      </c>
      <c r="D2364" t="s">
        <v>31</v>
      </c>
      <c r="E2364" t="s">
        <v>4305</v>
      </c>
      <c r="F2364" t="s">
        <v>33</v>
      </c>
      <c r="G2364" t="s">
        <v>84</v>
      </c>
      <c r="H2364">
        <v>165</v>
      </c>
      <c r="I2364">
        <v>211.53</v>
      </c>
      <c r="J2364">
        <v>459.99</v>
      </c>
      <c r="K2364" t="s">
        <v>4838</v>
      </c>
      <c r="L2364" t="s">
        <v>4839</v>
      </c>
      <c r="M2364" t="s">
        <v>4868</v>
      </c>
      <c r="N2364" t="s">
        <v>3783</v>
      </c>
    </row>
    <row r="2365" spans="1:14" x14ac:dyDescent="0.25">
      <c r="A2365">
        <v>2364</v>
      </c>
      <c r="B2365" t="s">
        <v>3784</v>
      </c>
      <c r="C2365" t="s">
        <v>4871</v>
      </c>
      <c r="D2365" t="s">
        <v>31</v>
      </c>
      <c r="E2365" t="s">
        <v>4305</v>
      </c>
      <c r="F2365" t="s">
        <v>33</v>
      </c>
      <c r="G2365" t="s">
        <v>84</v>
      </c>
      <c r="H2365">
        <v>95</v>
      </c>
      <c r="I2365">
        <v>197.74</v>
      </c>
      <c r="J2365">
        <v>429.99</v>
      </c>
      <c r="K2365" t="s">
        <v>4838</v>
      </c>
      <c r="L2365" t="s">
        <v>4839</v>
      </c>
      <c r="M2365" t="s">
        <v>4870</v>
      </c>
      <c r="N2365" t="s">
        <v>3783</v>
      </c>
    </row>
    <row r="2366" spans="1:14" x14ac:dyDescent="0.25">
      <c r="A2366">
        <v>2365</v>
      </c>
      <c r="B2366" t="s">
        <v>3784</v>
      </c>
      <c r="C2366" t="s">
        <v>4873</v>
      </c>
      <c r="D2366" t="s">
        <v>31</v>
      </c>
      <c r="E2366" t="s">
        <v>4305</v>
      </c>
      <c r="F2366" t="s">
        <v>33</v>
      </c>
      <c r="G2366" t="s">
        <v>84</v>
      </c>
      <c r="H2366">
        <v>105</v>
      </c>
      <c r="I2366">
        <v>183.94</v>
      </c>
      <c r="J2366">
        <v>399.99</v>
      </c>
      <c r="K2366" t="s">
        <v>4838</v>
      </c>
      <c r="L2366" t="s">
        <v>4839</v>
      </c>
      <c r="M2366" t="s">
        <v>4872</v>
      </c>
      <c r="N2366" t="s">
        <v>3783</v>
      </c>
    </row>
    <row r="2367" spans="1:14" x14ac:dyDescent="0.25">
      <c r="A2367">
        <v>2366</v>
      </c>
      <c r="B2367" t="s">
        <v>3784</v>
      </c>
      <c r="C2367" t="s">
        <v>4875</v>
      </c>
      <c r="D2367" t="s">
        <v>31</v>
      </c>
      <c r="E2367" t="s">
        <v>4305</v>
      </c>
      <c r="F2367" t="s">
        <v>33</v>
      </c>
      <c r="G2367" t="s">
        <v>84</v>
      </c>
      <c r="H2367">
        <v>95</v>
      </c>
      <c r="I2367">
        <v>152.94</v>
      </c>
      <c r="J2367">
        <v>299.99</v>
      </c>
      <c r="K2367" t="s">
        <v>4838</v>
      </c>
      <c r="L2367" t="s">
        <v>4839</v>
      </c>
      <c r="M2367" t="s">
        <v>4874</v>
      </c>
      <c r="N2367" t="s">
        <v>3783</v>
      </c>
    </row>
    <row r="2368" spans="1:14" x14ac:dyDescent="0.25">
      <c r="A2368">
        <v>2367</v>
      </c>
      <c r="B2368" t="s">
        <v>3784</v>
      </c>
      <c r="C2368" t="s">
        <v>4877</v>
      </c>
      <c r="D2368" t="s">
        <v>31</v>
      </c>
      <c r="E2368" t="s">
        <v>4305</v>
      </c>
      <c r="F2368" t="s">
        <v>33</v>
      </c>
      <c r="G2368" t="s">
        <v>84</v>
      </c>
      <c r="H2368">
        <v>115</v>
      </c>
      <c r="I2368">
        <v>101.96</v>
      </c>
      <c r="J2368">
        <v>199.99</v>
      </c>
      <c r="K2368" t="s">
        <v>4838</v>
      </c>
      <c r="L2368" t="s">
        <v>4839</v>
      </c>
      <c r="M2368" t="s">
        <v>4876</v>
      </c>
      <c r="N2368" t="s">
        <v>3783</v>
      </c>
    </row>
    <row r="2369" spans="1:14" x14ac:dyDescent="0.25">
      <c r="A2369">
        <v>2368</v>
      </c>
      <c r="B2369" t="s">
        <v>3784</v>
      </c>
      <c r="C2369" t="s">
        <v>4879</v>
      </c>
      <c r="D2369" t="s">
        <v>31</v>
      </c>
      <c r="E2369" t="s">
        <v>4305</v>
      </c>
      <c r="F2369" t="s">
        <v>33</v>
      </c>
      <c r="G2369" t="s">
        <v>84</v>
      </c>
      <c r="H2369">
        <v>165</v>
      </c>
      <c r="I2369">
        <v>56.08</v>
      </c>
      <c r="J2369">
        <v>109.99</v>
      </c>
      <c r="K2369" t="s">
        <v>4838</v>
      </c>
      <c r="L2369" t="s">
        <v>4839</v>
      </c>
      <c r="M2369" t="s">
        <v>4878</v>
      </c>
      <c r="N2369" t="s">
        <v>3783</v>
      </c>
    </row>
    <row r="2370" spans="1:14" x14ac:dyDescent="0.25">
      <c r="A2370">
        <v>2369</v>
      </c>
      <c r="B2370" t="s">
        <v>3784</v>
      </c>
      <c r="C2370" t="s">
        <v>4881</v>
      </c>
      <c r="D2370" t="s">
        <v>31</v>
      </c>
      <c r="E2370" t="s">
        <v>4305</v>
      </c>
      <c r="F2370" t="s">
        <v>1430</v>
      </c>
      <c r="G2370" t="s">
        <v>84</v>
      </c>
      <c r="H2370">
        <v>95</v>
      </c>
      <c r="I2370">
        <v>210.72</v>
      </c>
      <c r="J2370">
        <v>635.99</v>
      </c>
      <c r="K2370" t="s">
        <v>4838</v>
      </c>
      <c r="L2370" t="s">
        <v>4839</v>
      </c>
      <c r="M2370" t="s">
        <v>4880</v>
      </c>
      <c r="N2370" t="s">
        <v>3783</v>
      </c>
    </row>
    <row r="2371" spans="1:14" x14ac:dyDescent="0.25">
      <c r="A2371">
        <v>2370</v>
      </c>
      <c r="B2371" t="s">
        <v>3784</v>
      </c>
      <c r="C2371" t="s">
        <v>4883</v>
      </c>
      <c r="D2371" t="s">
        <v>31</v>
      </c>
      <c r="E2371" t="s">
        <v>4305</v>
      </c>
      <c r="F2371" t="s">
        <v>1430</v>
      </c>
      <c r="G2371" t="s">
        <v>84</v>
      </c>
      <c r="H2371">
        <v>120</v>
      </c>
      <c r="I2371">
        <v>211.53</v>
      </c>
      <c r="J2371">
        <v>459.99</v>
      </c>
      <c r="K2371" t="s">
        <v>4838</v>
      </c>
      <c r="L2371" t="s">
        <v>4839</v>
      </c>
      <c r="M2371" t="s">
        <v>4882</v>
      </c>
      <c r="N2371" t="s">
        <v>3783</v>
      </c>
    </row>
    <row r="2372" spans="1:14" x14ac:dyDescent="0.25">
      <c r="A2372">
        <v>2371</v>
      </c>
      <c r="B2372" t="s">
        <v>3784</v>
      </c>
      <c r="C2372" t="s">
        <v>4885</v>
      </c>
      <c r="D2372" t="s">
        <v>31</v>
      </c>
      <c r="E2372" t="s">
        <v>4305</v>
      </c>
      <c r="F2372" t="s">
        <v>1430</v>
      </c>
      <c r="G2372" t="s">
        <v>84</v>
      </c>
      <c r="H2372">
        <v>120</v>
      </c>
      <c r="I2372">
        <v>197.74</v>
      </c>
      <c r="J2372">
        <v>429.99</v>
      </c>
      <c r="K2372" t="s">
        <v>4838</v>
      </c>
      <c r="L2372" t="s">
        <v>4839</v>
      </c>
      <c r="M2372" t="s">
        <v>4884</v>
      </c>
      <c r="N2372" t="s">
        <v>3783</v>
      </c>
    </row>
    <row r="2373" spans="1:14" x14ac:dyDescent="0.25">
      <c r="A2373">
        <v>2372</v>
      </c>
      <c r="B2373" t="s">
        <v>3784</v>
      </c>
      <c r="C2373" t="s">
        <v>4887</v>
      </c>
      <c r="D2373" t="s">
        <v>31</v>
      </c>
      <c r="E2373" t="s">
        <v>4305</v>
      </c>
      <c r="F2373" t="s">
        <v>1430</v>
      </c>
      <c r="G2373" t="s">
        <v>84</v>
      </c>
      <c r="H2373">
        <v>128</v>
      </c>
      <c r="I2373">
        <v>183.94</v>
      </c>
      <c r="J2373">
        <v>399.99</v>
      </c>
      <c r="K2373" t="s">
        <v>4838</v>
      </c>
      <c r="L2373" t="s">
        <v>4839</v>
      </c>
      <c r="M2373" t="s">
        <v>4886</v>
      </c>
      <c r="N2373" t="s">
        <v>3783</v>
      </c>
    </row>
    <row r="2374" spans="1:14" x14ac:dyDescent="0.25">
      <c r="A2374">
        <v>2373</v>
      </c>
      <c r="B2374" t="s">
        <v>3784</v>
      </c>
      <c r="C2374" t="s">
        <v>4889</v>
      </c>
      <c r="D2374" t="s">
        <v>31</v>
      </c>
      <c r="E2374" t="s">
        <v>4305</v>
      </c>
      <c r="F2374" t="s">
        <v>1430</v>
      </c>
      <c r="G2374" t="s">
        <v>84</v>
      </c>
      <c r="H2374">
        <v>205</v>
      </c>
      <c r="I2374">
        <v>152.94</v>
      </c>
      <c r="J2374">
        <v>299.99</v>
      </c>
      <c r="K2374" t="s">
        <v>4838</v>
      </c>
      <c r="L2374" t="s">
        <v>4839</v>
      </c>
      <c r="M2374" t="s">
        <v>4888</v>
      </c>
      <c r="N2374" t="s">
        <v>3783</v>
      </c>
    </row>
    <row r="2375" spans="1:14" x14ac:dyDescent="0.25">
      <c r="A2375">
        <v>2374</v>
      </c>
      <c r="B2375" t="s">
        <v>3784</v>
      </c>
      <c r="C2375" t="s">
        <v>4891</v>
      </c>
      <c r="D2375" t="s">
        <v>31</v>
      </c>
      <c r="E2375" t="s">
        <v>4305</v>
      </c>
      <c r="F2375" t="s">
        <v>1430</v>
      </c>
      <c r="G2375" t="s">
        <v>84</v>
      </c>
      <c r="H2375">
        <v>215</v>
      </c>
      <c r="I2375">
        <v>101.96</v>
      </c>
      <c r="J2375">
        <v>199.99</v>
      </c>
      <c r="K2375" t="s">
        <v>4838</v>
      </c>
      <c r="L2375" t="s">
        <v>4839</v>
      </c>
      <c r="M2375" t="s">
        <v>4890</v>
      </c>
      <c r="N2375" t="s">
        <v>3783</v>
      </c>
    </row>
    <row r="2376" spans="1:14" x14ac:dyDescent="0.25">
      <c r="A2376">
        <v>2375</v>
      </c>
      <c r="B2376" t="s">
        <v>3784</v>
      </c>
      <c r="C2376" t="s">
        <v>4893</v>
      </c>
      <c r="D2376" t="s">
        <v>31</v>
      </c>
      <c r="E2376" t="s">
        <v>4305</v>
      </c>
      <c r="F2376" t="s">
        <v>1430</v>
      </c>
      <c r="G2376" t="s">
        <v>84</v>
      </c>
      <c r="H2376">
        <v>28</v>
      </c>
      <c r="I2376">
        <v>56.08</v>
      </c>
      <c r="J2376">
        <v>109.99</v>
      </c>
      <c r="K2376" t="s">
        <v>4838</v>
      </c>
      <c r="L2376" t="s">
        <v>4839</v>
      </c>
      <c r="M2376" t="s">
        <v>4892</v>
      </c>
      <c r="N2376" t="s">
        <v>3783</v>
      </c>
    </row>
    <row r="2377" spans="1:14" x14ac:dyDescent="0.25">
      <c r="A2377">
        <v>2376</v>
      </c>
      <c r="B2377" t="s">
        <v>3784</v>
      </c>
      <c r="C2377" t="s">
        <v>4895</v>
      </c>
      <c r="D2377" t="s">
        <v>31</v>
      </c>
      <c r="E2377" t="s">
        <v>4305</v>
      </c>
      <c r="F2377" t="s">
        <v>41</v>
      </c>
      <c r="G2377" t="s">
        <v>84</v>
      </c>
      <c r="H2377">
        <v>28</v>
      </c>
      <c r="I2377">
        <v>210.72</v>
      </c>
      <c r="J2377">
        <v>635.99</v>
      </c>
      <c r="K2377" t="s">
        <v>4838</v>
      </c>
      <c r="L2377" t="s">
        <v>4839</v>
      </c>
      <c r="M2377" t="s">
        <v>4894</v>
      </c>
      <c r="N2377" t="s">
        <v>3783</v>
      </c>
    </row>
    <row r="2378" spans="1:14" x14ac:dyDescent="0.25">
      <c r="A2378">
        <v>2377</v>
      </c>
      <c r="B2378" t="s">
        <v>3784</v>
      </c>
      <c r="C2378" t="s">
        <v>4897</v>
      </c>
      <c r="D2378" t="s">
        <v>31</v>
      </c>
      <c r="E2378" t="s">
        <v>4305</v>
      </c>
      <c r="F2378" t="s">
        <v>41</v>
      </c>
      <c r="G2378" t="s">
        <v>84</v>
      </c>
      <c r="H2378">
        <v>98</v>
      </c>
      <c r="I2378">
        <v>211.53</v>
      </c>
      <c r="J2378">
        <v>459.99</v>
      </c>
      <c r="K2378" t="s">
        <v>4838</v>
      </c>
      <c r="L2378" t="s">
        <v>4839</v>
      </c>
      <c r="M2378" t="s">
        <v>4896</v>
      </c>
      <c r="N2378" t="s">
        <v>3783</v>
      </c>
    </row>
    <row r="2379" spans="1:14" x14ac:dyDescent="0.25">
      <c r="A2379">
        <v>2378</v>
      </c>
      <c r="B2379" t="s">
        <v>3784</v>
      </c>
      <c r="C2379" t="s">
        <v>4899</v>
      </c>
      <c r="D2379" t="s">
        <v>31</v>
      </c>
      <c r="E2379" t="s">
        <v>4305</v>
      </c>
      <c r="F2379" t="s">
        <v>41</v>
      </c>
      <c r="G2379" t="s">
        <v>84</v>
      </c>
      <c r="H2379">
        <v>28</v>
      </c>
      <c r="I2379">
        <v>197.74</v>
      </c>
      <c r="J2379">
        <v>429.99</v>
      </c>
      <c r="K2379" t="s">
        <v>4838</v>
      </c>
      <c r="L2379" t="s">
        <v>4839</v>
      </c>
      <c r="M2379" t="s">
        <v>4898</v>
      </c>
      <c r="N2379" t="s">
        <v>3783</v>
      </c>
    </row>
    <row r="2380" spans="1:14" x14ac:dyDescent="0.25">
      <c r="A2380">
        <v>2379</v>
      </c>
      <c r="B2380" t="s">
        <v>3784</v>
      </c>
      <c r="C2380" t="s">
        <v>4901</v>
      </c>
      <c r="D2380" t="s">
        <v>31</v>
      </c>
      <c r="E2380" t="s">
        <v>4305</v>
      </c>
      <c r="F2380" t="s">
        <v>41</v>
      </c>
      <c r="G2380" t="s">
        <v>84</v>
      </c>
      <c r="H2380">
        <v>96</v>
      </c>
      <c r="I2380">
        <v>183.94</v>
      </c>
      <c r="J2380">
        <v>399.99</v>
      </c>
      <c r="K2380" t="s">
        <v>4838</v>
      </c>
      <c r="L2380" t="s">
        <v>4839</v>
      </c>
      <c r="M2380" t="s">
        <v>4900</v>
      </c>
      <c r="N2380" t="s">
        <v>3783</v>
      </c>
    </row>
    <row r="2381" spans="1:14" x14ac:dyDescent="0.25">
      <c r="A2381">
        <v>2380</v>
      </c>
      <c r="B2381" t="s">
        <v>3784</v>
      </c>
      <c r="C2381" t="s">
        <v>4903</v>
      </c>
      <c r="D2381" t="s">
        <v>31</v>
      </c>
      <c r="E2381" t="s">
        <v>4305</v>
      </c>
      <c r="F2381" t="s">
        <v>41</v>
      </c>
      <c r="G2381" t="s">
        <v>84</v>
      </c>
      <c r="H2381">
        <v>150</v>
      </c>
      <c r="I2381">
        <v>152.94</v>
      </c>
      <c r="J2381">
        <v>299.99</v>
      </c>
      <c r="K2381" t="s">
        <v>4838</v>
      </c>
      <c r="L2381" t="s">
        <v>4839</v>
      </c>
      <c r="M2381" t="s">
        <v>4902</v>
      </c>
      <c r="N2381" t="s">
        <v>3783</v>
      </c>
    </row>
    <row r="2382" spans="1:14" x14ac:dyDescent="0.25">
      <c r="A2382">
        <v>2381</v>
      </c>
      <c r="B2382" t="s">
        <v>3784</v>
      </c>
      <c r="C2382" t="s">
        <v>4905</v>
      </c>
      <c r="D2382" t="s">
        <v>31</v>
      </c>
      <c r="E2382" t="s">
        <v>4305</v>
      </c>
      <c r="F2382" t="s">
        <v>41</v>
      </c>
      <c r="G2382" t="s">
        <v>84</v>
      </c>
      <c r="H2382">
        <v>150</v>
      </c>
      <c r="I2382">
        <v>101.96</v>
      </c>
      <c r="J2382">
        <v>199.99</v>
      </c>
      <c r="K2382" t="s">
        <v>4838</v>
      </c>
      <c r="L2382" t="s">
        <v>4839</v>
      </c>
      <c r="M2382" t="s">
        <v>4904</v>
      </c>
      <c r="N2382" t="s">
        <v>3783</v>
      </c>
    </row>
    <row r="2383" spans="1:14" x14ac:dyDescent="0.25">
      <c r="A2383">
        <v>2382</v>
      </c>
      <c r="B2383" t="s">
        <v>3784</v>
      </c>
      <c r="C2383" t="s">
        <v>4907</v>
      </c>
      <c r="D2383" t="s">
        <v>31</v>
      </c>
      <c r="E2383" t="s">
        <v>4305</v>
      </c>
      <c r="F2383" t="s">
        <v>41</v>
      </c>
      <c r="G2383" t="s">
        <v>84</v>
      </c>
      <c r="H2383">
        <v>11</v>
      </c>
      <c r="I2383">
        <v>56.08</v>
      </c>
      <c r="J2383">
        <v>109.99</v>
      </c>
      <c r="K2383" t="s">
        <v>4838</v>
      </c>
      <c r="L2383" t="s">
        <v>4839</v>
      </c>
      <c r="M2383" t="s">
        <v>4906</v>
      </c>
      <c r="N2383" t="s">
        <v>3783</v>
      </c>
    </row>
    <row r="2384" spans="1:14" x14ac:dyDescent="0.25">
      <c r="A2384">
        <v>2383</v>
      </c>
      <c r="B2384" t="s">
        <v>3784</v>
      </c>
      <c r="C2384" t="s">
        <v>4909</v>
      </c>
      <c r="D2384" t="s">
        <v>886</v>
      </c>
      <c r="E2384" t="s">
        <v>887</v>
      </c>
      <c r="F2384" t="s">
        <v>44</v>
      </c>
      <c r="G2384" t="s">
        <v>84</v>
      </c>
      <c r="H2384">
        <v>11</v>
      </c>
      <c r="I2384">
        <v>210.72</v>
      </c>
      <c r="J2384">
        <v>635.99</v>
      </c>
      <c r="K2384" t="s">
        <v>4838</v>
      </c>
      <c r="L2384" t="s">
        <v>4839</v>
      </c>
      <c r="M2384" t="s">
        <v>4908</v>
      </c>
      <c r="N2384" t="s">
        <v>3783</v>
      </c>
    </row>
    <row r="2385" spans="1:14" x14ac:dyDescent="0.25">
      <c r="A2385">
        <v>2384</v>
      </c>
      <c r="B2385" t="s">
        <v>3784</v>
      </c>
      <c r="C2385" t="s">
        <v>4911</v>
      </c>
      <c r="D2385" t="s">
        <v>886</v>
      </c>
      <c r="E2385" t="s">
        <v>887</v>
      </c>
      <c r="F2385" t="s">
        <v>44</v>
      </c>
      <c r="G2385" t="s">
        <v>84</v>
      </c>
      <c r="H2385">
        <v>57</v>
      </c>
      <c r="I2385">
        <v>211.53</v>
      </c>
      <c r="J2385">
        <v>459.99</v>
      </c>
      <c r="K2385" t="s">
        <v>4838</v>
      </c>
      <c r="L2385" t="s">
        <v>4839</v>
      </c>
      <c r="M2385" t="s">
        <v>4910</v>
      </c>
      <c r="N2385" t="s">
        <v>3783</v>
      </c>
    </row>
    <row r="2386" spans="1:14" x14ac:dyDescent="0.25">
      <c r="A2386">
        <v>2385</v>
      </c>
      <c r="B2386" t="s">
        <v>3784</v>
      </c>
      <c r="C2386" t="s">
        <v>4913</v>
      </c>
      <c r="D2386" t="s">
        <v>886</v>
      </c>
      <c r="E2386" t="s">
        <v>887</v>
      </c>
      <c r="F2386" t="s">
        <v>44</v>
      </c>
      <c r="G2386" t="s">
        <v>84</v>
      </c>
      <c r="H2386">
        <v>57</v>
      </c>
      <c r="I2386">
        <v>197.74</v>
      </c>
      <c r="J2386">
        <v>429.99</v>
      </c>
      <c r="K2386" t="s">
        <v>4838</v>
      </c>
      <c r="L2386" t="s">
        <v>4839</v>
      </c>
      <c r="M2386" t="s">
        <v>4912</v>
      </c>
      <c r="N2386" t="s">
        <v>3783</v>
      </c>
    </row>
    <row r="2387" spans="1:14" x14ac:dyDescent="0.25">
      <c r="A2387">
        <v>2386</v>
      </c>
      <c r="B2387" t="s">
        <v>3784</v>
      </c>
      <c r="C2387" t="s">
        <v>4915</v>
      </c>
      <c r="D2387" t="s">
        <v>886</v>
      </c>
      <c r="E2387" t="s">
        <v>887</v>
      </c>
      <c r="F2387" t="s">
        <v>44</v>
      </c>
      <c r="G2387" t="s">
        <v>84</v>
      </c>
      <c r="H2387">
        <v>57</v>
      </c>
      <c r="I2387">
        <v>183.94</v>
      </c>
      <c r="J2387">
        <v>399.99</v>
      </c>
      <c r="K2387" t="s">
        <v>4838</v>
      </c>
      <c r="L2387" t="s">
        <v>4839</v>
      </c>
      <c r="M2387" t="s">
        <v>4914</v>
      </c>
      <c r="N2387" t="s">
        <v>3783</v>
      </c>
    </row>
    <row r="2388" spans="1:14" x14ac:dyDescent="0.25">
      <c r="A2388">
        <v>2387</v>
      </c>
      <c r="B2388" t="s">
        <v>3784</v>
      </c>
      <c r="C2388" t="s">
        <v>4917</v>
      </c>
      <c r="D2388" t="s">
        <v>886</v>
      </c>
      <c r="E2388" t="s">
        <v>887</v>
      </c>
      <c r="F2388" t="s">
        <v>44</v>
      </c>
      <c r="G2388" t="s">
        <v>84</v>
      </c>
      <c r="H2388">
        <v>57</v>
      </c>
      <c r="I2388">
        <v>152.94</v>
      </c>
      <c r="J2388">
        <v>299.99</v>
      </c>
      <c r="K2388" t="s">
        <v>4838</v>
      </c>
      <c r="L2388" t="s">
        <v>4839</v>
      </c>
      <c r="M2388" t="s">
        <v>4916</v>
      </c>
      <c r="N2388" t="s">
        <v>3783</v>
      </c>
    </row>
    <row r="2389" spans="1:14" x14ac:dyDescent="0.25">
      <c r="A2389">
        <v>2388</v>
      </c>
      <c r="B2389" t="s">
        <v>3784</v>
      </c>
      <c r="C2389" t="s">
        <v>4919</v>
      </c>
      <c r="D2389" t="s">
        <v>886</v>
      </c>
      <c r="E2389" t="s">
        <v>887</v>
      </c>
      <c r="F2389" t="s">
        <v>44</v>
      </c>
      <c r="G2389" t="s">
        <v>84</v>
      </c>
      <c r="H2389">
        <v>57</v>
      </c>
      <c r="I2389">
        <v>101.96</v>
      </c>
      <c r="J2389">
        <v>199.99</v>
      </c>
      <c r="K2389" t="s">
        <v>4838</v>
      </c>
      <c r="L2389" t="s">
        <v>4839</v>
      </c>
      <c r="M2389" t="s">
        <v>4918</v>
      </c>
      <c r="N2389" t="s">
        <v>3783</v>
      </c>
    </row>
    <row r="2390" spans="1:14" x14ac:dyDescent="0.25">
      <c r="A2390">
        <v>2389</v>
      </c>
      <c r="B2390" t="s">
        <v>3784</v>
      </c>
      <c r="C2390" t="s">
        <v>4921</v>
      </c>
      <c r="D2390" t="s">
        <v>886</v>
      </c>
      <c r="E2390" t="s">
        <v>887</v>
      </c>
      <c r="F2390" t="s">
        <v>44</v>
      </c>
      <c r="G2390" t="s">
        <v>84</v>
      </c>
      <c r="H2390">
        <v>57</v>
      </c>
      <c r="I2390">
        <v>56.08</v>
      </c>
      <c r="J2390">
        <v>109.99</v>
      </c>
      <c r="K2390" t="s">
        <v>4838</v>
      </c>
      <c r="L2390" t="s">
        <v>4839</v>
      </c>
      <c r="M2390" t="s">
        <v>4920</v>
      </c>
      <c r="N2390" t="s">
        <v>3783</v>
      </c>
    </row>
    <row r="2391" spans="1:14" x14ac:dyDescent="0.25">
      <c r="A2391">
        <v>2390</v>
      </c>
      <c r="B2391" t="s">
        <v>3784</v>
      </c>
      <c r="C2391" t="s">
        <v>4923</v>
      </c>
      <c r="D2391" t="s">
        <v>886</v>
      </c>
      <c r="E2391" t="s">
        <v>887</v>
      </c>
      <c r="F2391" t="s">
        <v>49</v>
      </c>
      <c r="G2391" t="s">
        <v>84</v>
      </c>
      <c r="H2391">
        <v>57</v>
      </c>
      <c r="I2391">
        <v>210.72</v>
      </c>
      <c r="J2391">
        <v>635.99</v>
      </c>
      <c r="K2391" t="s">
        <v>4838</v>
      </c>
      <c r="L2391" t="s">
        <v>4839</v>
      </c>
      <c r="M2391" t="s">
        <v>4922</v>
      </c>
      <c r="N2391" t="s">
        <v>3783</v>
      </c>
    </row>
    <row r="2392" spans="1:14" x14ac:dyDescent="0.25">
      <c r="A2392">
        <v>2391</v>
      </c>
      <c r="B2392" t="s">
        <v>3784</v>
      </c>
      <c r="C2392" t="s">
        <v>4925</v>
      </c>
      <c r="D2392" t="s">
        <v>886</v>
      </c>
      <c r="E2392" t="s">
        <v>887</v>
      </c>
      <c r="F2392" t="s">
        <v>49</v>
      </c>
      <c r="G2392" t="s">
        <v>84</v>
      </c>
      <c r="H2392">
        <v>78</v>
      </c>
      <c r="I2392">
        <v>211.53</v>
      </c>
      <c r="J2392">
        <v>459.99</v>
      </c>
      <c r="K2392" t="s">
        <v>4838</v>
      </c>
      <c r="L2392" t="s">
        <v>4839</v>
      </c>
      <c r="M2392" t="s">
        <v>4924</v>
      </c>
      <c r="N2392" t="s">
        <v>3783</v>
      </c>
    </row>
    <row r="2393" spans="1:14" x14ac:dyDescent="0.25">
      <c r="A2393">
        <v>2392</v>
      </c>
      <c r="B2393" t="s">
        <v>3784</v>
      </c>
      <c r="C2393" t="s">
        <v>4927</v>
      </c>
      <c r="D2393" t="s">
        <v>886</v>
      </c>
      <c r="E2393" t="s">
        <v>887</v>
      </c>
      <c r="F2393" t="s">
        <v>49</v>
      </c>
      <c r="G2393" t="s">
        <v>84</v>
      </c>
      <c r="H2393">
        <v>12</v>
      </c>
      <c r="I2393">
        <v>197.74</v>
      </c>
      <c r="J2393">
        <v>429.99</v>
      </c>
      <c r="K2393" t="s">
        <v>4838</v>
      </c>
      <c r="L2393" t="s">
        <v>4839</v>
      </c>
      <c r="M2393" t="s">
        <v>4926</v>
      </c>
      <c r="N2393" t="s">
        <v>3783</v>
      </c>
    </row>
    <row r="2394" spans="1:14" x14ac:dyDescent="0.25">
      <c r="A2394">
        <v>2393</v>
      </c>
      <c r="B2394" t="s">
        <v>3784</v>
      </c>
      <c r="C2394" t="s">
        <v>4929</v>
      </c>
      <c r="D2394" t="s">
        <v>886</v>
      </c>
      <c r="E2394" t="s">
        <v>887</v>
      </c>
      <c r="F2394" t="s">
        <v>49</v>
      </c>
      <c r="G2394" t="s">
        <v>84</v>
      </c>
      <c r="H2394">
        <v>16</v>
      </c>
      <c r="I2394">
        <v>183.94</v>
      </c>
      <c r="J2394">
        <v>399.99</v>
      </c>
      <c r="K2394" t="s">
        <v>4838</v>
      </c>
      <c r="L2394" t="s">
        <v>4839</v>
      </c>
      <c r="M2394" t="s">
        <v>4928</v>
      </c>
      <c r="N2394" t="s">
        <v>3783</v>
      </c>
    </row>
    <row r="2395" spans="1:14" x14ac:dyDescent="0.25">
      <c r="A2395">
        <v>2394</v>
      </c>
      <c r="B2395" t="s">
        <v>3784</v>
      </c>
      <c r="C2395" t="s">
        <v>4931</v>
      </c>
      <c r="D2395" t="s">
        <v>886</v>
      </c>
      <c r="E2395" t="s">
        <v>887</v>
      </c>
      <c r="F2395" t="s">
        <v>49</v>
      </c>
      <c r="G2395" t="s">
        <v>84</v>
      </c>
      <c r="H2395">
        <v>88</v>
      </c>
      <c r="I2395">
        <v>152.94</v>
      </c>
      <c r="J2395">
        <v>299.99</v>
      </c>
      <c r="K2395" t="s">
        <v>4838</v>
      </c>
      <c r="L2395" t="s">
        <v>4839</v>
      </c>
      <c r="M2395" t="s">
        <v>4930</v>
      </c>
      <c r="N2395" t="s">
        <v>3783</v>
      </c>
    </row>
    <row r="2396" spans="1:14" x14ac:dyDescent="0.25">
      <c r="A2396">
        <v>2395</v>
      </c>
      <c r="B2396" t="s">
        <v>3784</v>
      </c>
      <c r="C2396" t="s">
        <v>4933</v>
      </c>
      <c r="D2396" t="s">
        <v>886</v>
      </c>
      <c r="E2396" t="s">
        <v>887</v>
      </c>
      <c r="F2396" t="s">
        <v>49</v>
      </c>
      <c r="G2396" t="s">
        <v>84</v>
      </c>
      <c r="H2396">
        <v>99</v>
      </c>
      <c r="I2396">
        <v>101.96</v>
      </c>
      <c r="J2396">
        <v>199.99</v>
      </c>
      <c r="K2396" t="s">
        <v>4838</v>
      </c>
      <c r="L2396" t="s">
        <v>4839</v>
      </c>
      <c r="M2396" t="s">
        <v>4932</v>
      </c>
      <c r="N2396" t="s">
        <v>3783</v>
      </c>
    </row>
    <row r="2397" spans="1:14" x14ac:dyDescent="0.25">
      <c r="A2397">
        <v>2396</v>
      </c>
      <c r="B2397" t="s">
        <v>3784</v>
      </c>
      <c r="C2397" t="s">
        <v>4935</v>
      </c>
      <c r="D2397" t="s">
        <v>886</v>
      </c>
      <c r="E2397" t="s">
        <v>887</v>
      </c>
      <c r="F2397" t="s">
        <v>49</v>
      </c>
      <c r="G2397" t="s">
        <v>84</v>
      </c>
      <c r="H2397">
        <v>36</v>
      </c>
      <c r="I2397">
        <v>56.08</v>
      </c>
      <c r="J2397">
        <v>109.99</v>
      </c>
      <c r="K2397" t="s">
        <v>4838</v>
      </c>
      <c r="L2397" t="s">
        <v>4839</v>
      </c>
      <c r="M2397" t="s">
        <v>4934</v>
      </c>
      <c r="N2397" t="s">
        <v>3783</v>
      </c>
    </row>
    <row r="2398" spans="1:14" x14ac:dyDescent="0.25">
      <c r="A2398">
        <v>2397</v>
      </c>
      <c r="B2398" t="s">
        <v>3784</v>
      </c>
      <c r="C2398" t="s">
        <v>4937</v>
      </c>
      <c r="D2398" t="s">
        <v>886</v>
      </c>
      <c r="E2398" t="s">
        <v>887</v>
      </c>
      <c r="F2398" t="s">
        <v>33</v>
      </c>
      <c r="G2398" t="s">
        <v>84</v>
      </c>
      <c r="H2398">
        <v>36</v>
      </c>
      <c r="I2398">
        <v>210.72</v>
      </c>
      <c r="J2398">
        <v>635.99</v>
      </c>
      <c r="K2398" t="s">
        <v>4838</v>
      </c>
      <c r="L2398" t="s">
        <v>4839</v>
      </c>
      <c r="M2398" t="s">
        <v>4936</v>
      </c>
      <c r="N2398" t="s">
        <v>3783</v>
      </c>
    </row>
    <row r="2399" spans="1:14" x14ac:dyDescent="0.25">
      <c r="A2399">
        <v>2398</v>
      </c>
      <c r="B2399" t="s">
        <v>3784</v>
      </c>
      <c r="C2399" t="s">
        <v>4939</v>
      </c>
      <c r="D2399" t="s">
        <v>886</v>
      </c>
      <c r="E2399" t="s">
        <v>887</v>
      </c>
      <c r="F2399" t="s">
        <v>33</v>
      </c>
      <c r="G2399" t="s">
        <v>84</v>
      </c>
      <c r="H2399">
        <v>25</v>
      </c>
      <c r="I2399">
        <v>211.53</v>
      </c>
      <c r="J2399">
        <v>459.99</v>
      </c>
      <c r="K2399" t="s">
        <v>4838</v>
      </c>
      <c r="L2399" t="s">
        <v>4839</v>
      </c>
      <c r="M2399" t="s">
        <v>4938</v>
      </c>
      <c r="N2399" t="s">
        <v>3783</v>
      </c>
    </row>
    <row r="2400" spans="1:14" x14ac:dyDescent="0.25">
      <c r="A2400">
        <v>2399</v>
      </c>
      <c r="B2400" t="s">
        <v>3784</v>
      </c>
      <c r="C2400" t="s">
        <v>4941</v>
      </c>
      <c r="D2400" t="s">
        <v>886</v>
      </c>
      <c r="E2400" t="s">
        <v>887</v>
      </c>
      <c r="F2400" t="s">
        <v>33</v>
      </c>
      <c r="G2400" t="s">
        <v>84</v>
      </c>
      <c r="H2400">
        <v>36</v>
      </c>
      <c r="I2400">
        <v>197.74</v>
      </c>
      <c r="J2400">
        <v>429.99</v>
      </c>
      <c r="K2400" t="s">
        <v>4838</v>
      </c>
      <c r="L2400" t="s">
        <v>4839</v>
      </c>
      <c r="M2400" t="s">
        <v>4940</v>
      </c>
      <c r="N2400" t="s">
        <v>3783</v>
      </c>
    </row>
    <row r="2401" spans="1:14" x14ac:dyDescent="0.25">
      <c r="A2401">
        <v>2400</v>
      </c>
      <c r="B2401" t="s">
        <v>3784</v>
      </c>
      <c r="C2401" t="s">
        <v>4943</v>
      </c>
      <c r="D2401" t="s">
        <v>886</v>
      </c>
      <c r="E2401" t="s">
        <v>887</v>
      </c>
      <c r="F2401" t="s">
        <v>33</v>
      </c>
      <c r="G2401" t="s">
        <v>84</v>
      </c>
      <c r="H2401">
        <v>57</v>
      </c>
      <c r="I2401">
        <v>183.94</v>
      </c>
      <c r="J2401">
        <v>399.99</v>
      </c>
      <c r="K2401" t="s">
        <v>4838</v>
      </c>
      <c r="L2401" t="s">
        <v>4839</v>
      </c>
      <c r="M2401" t="s">
        <v>4942</v>
      </c>
      <c r="N2401" t="s">
        <v>3783</v>
      </c>
    </row>
    <row r="2402" spans="1:14" x14ac:dyDescent="0.25">
      <c r="A2402">
        <v>2401</v>
      </c>
      <c r="B2402" t="s">
        <v>3784</v>
      </c>
      <c r="C2402" t="s">
        <v>4945</v>
      </c>
      <c r="D2402" t="s">
        <v>886</v>
      </c>
      <c r="E2402" t="s">
        <v>887</v>
      </c>
      <c r="F2402" t="s">
        <v>33</v>
      </c>
      <c r="G2402" t="s">
        <v>84</v>
      </c>
      <c r="H2402">
        <v>69</v>
      </c>
      <c r="I2402">
        <v>152.94</v>
      </c>
      <c r="J2402">
        <v>299.99</v>
      </c>
      <c r="K2402" t="s">
        <v>4838</v>
      </c>
      <c r="L2402" t="s">
        <v>4839</v>
      </c>
      <c r="M2402" t="s">
        <v>4944</v>
      </c>
      <c r="N2402" t="s">
        <v>3783</v>
      </c>
    </row>
    <row r="2403" spans="1:14" x14ac:dyDescent="0.25">
      <c r="A2403">
        <v>2402</v>
      </c>
      <c r="B2403" t="s">
        <v>3784</v>
      </c>
      <c r="C2403" t="s">
        <v>4947</v>
      </c>
      <c r="D2403" t="s">
        <v>886</v>
      </c>
      <c r="E2403" t="s">
        <v>887</v>
      </c>
      <c r="F2403" t="s">
        <v>33</v>
      </c>
      <c r="G2403" t="s">
        <v>84</v>
      </c>
      <c r="H2403">
        <v>36</v>
      </c>
      <c r="I2403">
        <v>101.96</v>
      </c>
      <c r="J2403">
        <v>199.99</v>
      </c>
      <c r="K2403" t="s">
        <v>4838</v>
      </c>
      <c r="L2403" t="s">
        <v>4839</v>
      </c>
      <c r="M2403" t="s">
        <v>4946</v>
      </c>
      <c r="N2403" t="s">
        <v>3783</v>
      </c>
    </row>
    <row r="2404" spans="1:14" x14ac:dyDescent="0.25">
      <c r="A2404">
        <v>2403</v>
      </c>
      <c r="B2404" t="s">
        <v>3784</v>
      </c>
      <c r="C2404" t="s">
        <v>4949</v>
      </c>
      <c r="D2404" t="s">
        <v>886</v>
      </c>
      <c r="E2404" t="s">
        <v>887</v>
      </c>
      <c r="F2404" t="s">
        <v>33</v>
      </c>
      <c r="G2404" t="s">
        <v>84</v>
      </c>
      <c r="H2404">
        <v>40</v>
      </c>
      <c r="I2404">
        <v>56.08</v>
      </c>
      <c r="J2404">
        <v>109.99</v>
      </c>
      <c r="K2404" t="s">
        <v>4838</v>
      </c>
      <c r="L2404" t="s">
        <v>4839</v>
      </c>
      <c r="M2404" t="s">
        <v>4948</v>
      </c>
      <c r="N2404" t="s">
        <v>3783</v>
      </c>
    </row>
    <row r="2405" spans="1:14" x14ac:dyDescent="0.25">
      <c r="A2405">
        <v>2404</v>
      </c>
      <c r="B2405" t="s">
        <v>3784</v>
      </c>
      <c r="C2405" t="s">
        <v>4951</v>
      </c>
      <c r="D2405" t="s">
        <v>886</v>
      </c>
      <c r="E2405" t="s">
        <v>887</v>
      </c>
      <c r="F2405" t="s">
        <v>1430</v>
      </c>
      <c r="G2405" t="s">
        <v>84</v>
      </c>
      <c r="H2405">
        <v>96</v>
      </c>
      <c r="I2405">
        <v>210.72</v>
      </c>
      <c r="J2405">
        <v>635.99</v>
      </c>
      <c r="K2405" t="s">
        <v>4838</v>
      </c>
      <c r="L2405" t="s">
        <v>4839</v>
      </c>
      <c r="M2405" t="s">
        <v>4950</v>
      </c>
      <c r="N2405" t="s">
        <v>3783</v>
      </c>
    </row>
    <row r="2406" spans="1:14" x14ac:dyDescent="0.25">
      <c r="A2406">
        <v>2405</v>
      </c>
      <c r="B2406" t="s">
        <v>3784</v>
      </c>
      <c r="C2406" t="s">
        <v>4953</v>
      </c>
      <c r="D2406" t="s">
        <v>886</v>
      </c>
      <c r="E2406" t="s">
        <v>887</v>
      </c>
      <c r="F2406" t="s">
        <v>1430</v>
      </c>
      <c r="G2406" t="s">
        <v>84</v>
      </c>
      <c r="H2406">
        <v>69</v>
      </c>
      <c r="I2406">
        <v>211.53</v>
      </c>
      <c r="J2406">
        <v>459.99</v>
      </c>
      <c r="K2406" t="s">
        <v>4838</v>
      </c>
      <c r="L2406" t="s">
        <v>4839</v>
      </c>
      <c r="M2406" t="s">
        <v>4952</v>
      </c>
      <c r="N2406" t="s">
        <v>3783</v>
      </c>
    </row>
    <row r="2407" spans="1:14" x14ac:dyDescent="0.25">
      <c r="A2407">
        <v>2406</v>
      </c>
      <c r="B2407" t="s">
        <v>3784</v>
      </c>
      <c r="C2407" t="s">
        <v>4955</v>
      </c>
      <c r="D2407" t="s">
        <v>886</v>
      </c>
      <c r="E2407" t="s">
        <v>887</v>
      </c>
      <c r="F2407" t="s">
        <v>1430</v>
      </c>
      <c r="G2407" t="s">
        <v>84</v>
      </c>
      <c r="H2407">
        <v>36</v>
      </c>
      <c r="I2407">
        <v>197.74</v>
      </c>
      <c r="J2407">
        <v>429.99</v>
      </c>
      <c r="K2407" t="s">
        <v>4838</v>
      </c>
      <c r="L2407" t="s">
        <v>4839</v>
      </c>
      <c r="M2407" t="s">
        <v>4954</v>
      </c>
      <c r="N2407" t="s">
        <v>3783</v>
      </c>
    </row>
    <row r="2408" spans="1:14" x14ac:dyDescent="0.25">
      <c r="A2408">
        <v>2407</v>
      </c>
      <c r="B2408" t="s">
        <v>3784</v>
      </c>
      <c r="C2408" t="s">
        <v>4957</v>
      </c>
      <c r="D2408" t="s">
        <v>886</v>
      </c>
      <c r="E2408" t="s">
        <v>887</v>
      </c>
      <c r="F2408" t="s">
        <v>1430</v>
      </c>
      <c r="G2408" t="s">
        <v>84</v>
      </c>
      <c r="H2408">
        <v>16</v>
      </c>
      <c r="I2408">
        <v>183.94</v>
      </c>
      <c r="J2408">
        <v>399.99</v>
      </c>
      <c r="K2408" t="s">
        <v>4838</v>
      </c>
      <c r="L2408" t="s">
        <v>4839</v>
      </c>
      <c r="M2408" t="s">
        <v>4956</v>
      </c>
      <c r="N2408" t="s">
        <v>3783</v>
      </c>
    </row>
    <row r="2409" spans="1:14" x14ac:dyDescent="0.25">
      <c r="A2409">
        <v>2408</v>
      </c>
      <c r="B2409" t="s">
        <v>3784</v>
      </c>
      <c r="C2409" t="s">
        <v>4959</v>
      </c>
      <c r="D2409" t="s">
        <v>886</v>
      </c>
      <c r="E2409" t="s">
        <v>887</v>
      </c>
      <c r="F2409" t="s">
        <v>1430</v>
      </c>
      <c r="G2409" t="s">
        <v>84</v>
      </c>
      <c r="H2409">
        <v>28</v>
      </c>
      <c r="I2409">
        <v>152.94</v>
      </c>
      <c r="J2409">
        <v>299.99</v>
      </c>
      <c r="K2409" t="s">
        <v>4838</v>
      </c>
      <c r="L2409" t="s">
        <v>4839</v>
      </c>
      <c r="M2409" t="s">
        <v>4958</v>
      </c>
      <c r="N2409" t="s">
        <v>3783</v>
      </c>
    </row>
    <row r="2410" spans="1:14" x14ac:dyDescent="0.25">
      <c r="A2410">
        <v>2409</v>
      </c>
      <c r="B2410" t="s">
        <v>3784</v>
      </c>
      <c r="C2410" t="s">
        <v>4961</v>
      </c>
      <c r="D2410" t="s">
        <v>886</v>
      </c>
      <c r="E2410" t="s">
        <v>887</v>
      </c>
      <c r="F2410" t="s">
        <v>1430</v>
      </c>
      <c r="G2410" t="s">
        <v>84</v>
      </c>
      <c r="H2410">
        <v>36</v>
      </c>
      <c r="I2410">
        <v>101.96</v>
      </c>
      <c r="J2410">
        <v>199.99</v>
      </c>
      <c r="K2410" t="s">
        <v>4838</v>
      </c>
      <c r="L2410" t="s">
        <v>4839</v>
      </c>
      <c r="M2410" t="s">
        <v>4960</v>
      </c>
      <c r="N2410" t="s">
        <v>3783</v>
      </c>
    </row>
    <row r="2411" spans="1:14" x14ac:dyDescent="0.25">
      <c r="A2411">
        <v>2410</v>
      </c>
      <c r="B2411" t="s">
        <v>3784</v>
      </c>
      <c r="C2411" t="s">
        <v>4963</v>
      </c>
      <c r="D2411" t="s">
        <v>449</v>
      </c>
      <c r="E2411" t="s">
        <v>450</v>
      </c>
      <c r="F2411" t="s">
        <v>52</v>
      </c>
      <c r="G2411" t="s">
        <v>84</v>
      </c>
      <c r="H2411">
        <v>6</v>
      </c>
      <c r="I2411">
        <v>15.29</v>
      </c>
      <c r="J2411">
        <v>29.99</v>
      </c>
      <c r="K2411" t="s">
        <v>4964</v>
      </c>
      <c r="L2411" t="s">
        <v>4965</v>
      </c>
      <c r="M2411" t="s">
        <v>4962</v>
      </c>
      <c r="N2411" t="s">
        <v>3783</v>
      </c>
    </row>
    <row r="2412" spans="1:14" x14ac:dyDescent="0.25">
      <c r="A2412">
        <v>2411</v>
      </c>
      <c r="B2412" t="s">
        <v>3784</v>
      </c>
      <c r="C2412" t="s">
        <v>4967</v>
      </c>
      <c r="D2412" t="s">
        <v>449</v>
      </c>
      <c r="E2412" t="s">
        <v>450</v>
      </c>
      <c r="F2412" t="s">
        <v>44</v>
      </c>
      <c r="G2412" t="s">
        <v>84</v>
      </c>
      <c r="H2412">
        <v>8</v>
      </c>
      <c r="I2412">
        <v>15.29</v>
      </c>
      <c r="J2412">
        <v>29.99</v>
      </c>
      <c r="K2412" t="s">
        <v>4964</v>
      </c>
      <c r="L2412" t="s">
        <v>4965</v>
      </c>
      <c r="M2412" t="s">
        <v>4966</v>
      </c>
      <c r="N2412" t="s">
        <v>3783</v>
      </c>
    </row>
    <row r="2413" spans="1:14" x14ac:dyDescent="0.25">
      <c r="A2413">
        <v>2412</v>
      </c>
      <c r="B2413" t="s">
        <v>3784</v>
      </c>
      <c r="C2413" t="s">
        <v>4969</v>
      </c>
      <c r="D2413" t="s">
        <v>449</v>
      </c>
      <c r="E2413" t="s">
        <v>450</v>
      </c>
      <c r="F2413" t="s">
        <v>33</v>
      </c>
      <c r="G2413" t="s">
        <v>84</v>
      </c>
      <c r="H2413">
        <v>11</v>
      </c>
      <c r="I2413">
        <v>15.29</v>
      </c>
      <c r="J2413">
        <v>29.99</v>
      </c>
      <c r="K2413" t="s">
        <v>4964</v>
      </c>
      <c r="L2413" t="s">
        <v>4965</v>
      </c>
      <c r="M2413" t="s">
        <v>4968</v>
      </c>
      <c r="N2413" t="s">
        <v>3783</v>
      </c>
    </row>
    <row r="2414" spans="1:14" x14ac:dyDescent="0.25">
      <c r="A2414">
        <v>2413</v>
      </c>
      <c r="B2414" t="s">
        <v>3784</v>
      </c>
      <c r="C2414" t="s">
        <v>4971</v>
      </c>
      <c r="D2414" t="s">
        <v>449</v>
      </c>
      <c r="E2414" t="s">
        <v>450</v>
      </c>
      <c r="F2414" t="s">
        <v>52</v>
      </c>
      <c r="G2414" t="s">
        <v>84</v>
      </c>
      <c r="H2414">
        <v>13</v>
      </c>
      <c r="I2414">
        <v>18.78</v>
      </c>
      <c r="J2414">
        <v>36.83</v>
      </c>
      <c r="K2414" t="s">
        <v>4964</v>
      </c>
      <c r="L2414" t="s">
        <v>4965</v>
      </c>
      <c r="M2414" t="s">
        <v>4970</v>
      </c>
      <c r="N2414" t="s">
        <v>3783</v>
      </c>
    </row>
    <row r="2415" spans="1:14" x14ac:dyDescent="0.25">
      <c r="A2415">
        <v>2414</v>
      </c>
      <c r="B2415" t="s">
        <v>3784</v>
      </c>
      <c r="C2415" t="s">
        <v>4973</v>
      </c>
      <c r="D2415" t="s">
        <v>449</v>
      </c>
      <c r="E2415" t="s">
        <v>450</v>
      </c>
      <c r="F2415" t="s">
        <v>44</v>
      </c>
      <c r="G2415" t="s">
        <v>84</v>
      </c>
      <c r="H2415">
        <v>10</v>
      </c>
      <c r="I2415">
        <v>18.78</v>
      </c>
      <c r="J2415">
        <v>36.83</v>
      </c>
      <c r="K2415" t="s">
        <v>4964</v>
      </c>
      <c r="L2415" t="s">
        <v>4965</v>
      </c>
      <c r="M2415" t="s">
        <v>4972</v>
      </c>
      <c r="N2415" t="s">
        <v>3783</v>
      </c>
    </row>
    <row r="2416" spans="1:14" x14ac:dyDescent="0.25">
      <c r="A2416">
        <v>2415</v>
      </c>
      <c r="B2416" t="s">
        <v>3784</v>
      </c>
      <c r="C2416" t="s">
        <v>4975</v>
      </c>
      <c r="D2416" t="s">
        <v>449</v>
      </c>
      <c r="E2416" t="s">
        <v>450</v>
      </c>
      <c r="F2416" t="s">
        <v>33</v>
      </c>
      <c r="G2416" t="s">
        <v>84</v>
      </c>
      <c r="H2416">
        <v>5</v>
      </c>
      <c r="I2416">
        <v>18.78</v>
      </c>
      <c r="J2416">
        <v>36.83</v>
      </c>
      <c r="K2416" t="s">
        <v>4964</v>
      </c>
      <c r="L2416" t="s">
        <v>4965</v>
      </c>
      <c r="M2416" t="s">
        <v>4974</v>
      </c>
      <c r="N2416" t="s">
        <v>3783</v>
      </c>
    </row>
    <row r="2417" spans="1:14" x14ac:dyDescent="0.25">
      <c r="A2417">
        <v>2416</v>
      </c>
      <c r="B2417" t="s">
        <v>3784</v>
      </c>
      <c r="C2417" t="s">
        <v>4977</v>
      </c>
      <c r="D2417" t="s">
        <v>449</v>
      </c>
      <c r="E2417" t="s">
        <v>450</v>
      </c>
      <c r="F2417" t="s">
        <v>44</v>
      </c>
      <c r="G2417" t="s">
        <v>84</v>
      </c>
      <c r="H2417">
        <v>10</v>
      </c>
      <c r="I2417">
        <v>34.03</v>
      </c>
      <c r="J2417">
        <v>73.989999999999995</v>
      </c>
      <c r="K2417" t="s">
        <v>4964</v>
      </c>
      <c r="L2417" t="s">
        <v>4965</v>
      </c>
      <c r="M2417" t="s">
        <v>4976</v>
      </c>
      <c r="N2417" t="s">
        <v>3783</v>
      </c>
    </row>
    <row r="2418" spans="1:14" x14ac:dyDescent="0.25">
      <c r="A2418">
        <v>2417</v>
      </c>
      <c r="B2418" t="s">
        <v>3784</v>
      </c>
      <c r="C2418" t="s">
        <v>4979</v>
      </c>
      <c r="D2418" t="s">
        <v>449</v>
      </c>
      <c r="E2418" t="s">
        <v>450</v>
      </c>
      <c r="F2418" t="s">
        <v>52</v>
      </c>
      <c r="G2418" t="s">
        <v>84</v>
      </c>
      <c r="H2418">
        <v>12</v>
      </c>
      <c r="I2418">
        <v>34.03</v>
      </c>
      <c r="J2418">
        <v>73.989999999999995</v>
      </c>
      <c r="K2418" t="s">
        <v>4964</v>
      </c>
      <c r="L2418" t="s">
        <v>4965</v>
      </c>
      <c r="M2418" t="s">
        <v>4978</v>
      </c>
      <c r="N2418" t="s">
        <v>3783</v>
      </c>
    </row>
    <row r="2419" spans="1:14" x14ac:dyDescent="0.25">
      <c r="A2419">
        <v>2418</v>
      </c>
      <c r="B2419" t="s">
        <v>3784</v>
      </c>
      <c r="C2419" t="s">
        <v>4981</v>
      </c>
      <c r="D2419" t="s">
        <v>449</v>
      </c>
      <c r="E2419" t="s">
        <v>450</v>
      </c>
      <c r="F2419" t="s">
        <v>33</v>
      </c>
      <c r="G2419" t="s">
        <v>84</v>
      </c>
      <c r="H2419">
        <v>16</v>
      </c>
      <c r="I2419">
        <v>34.03</v>
      </c>
      <c r="J2419">
        <v>73.989999999999995</v>
      </c>
      <c r="K2419" t="s">
        <v>4964</v>
      </c>
      <c r="L2419" t="s">
        <v>4965</v>
      </c>
      <c r="M2419" t="s">
        <v>4980</v>
      </c>
      <c r="N2419" t="s">
        <v>3783</v>
      </c>
    </row>
    <row r="2420" spans="1:14" x14ac:dyDescent="0.25">
      <c r="A2420">
        <v>2419</v>
      </c>
      <c r="B2420" t="s">
        <v>3784</v>
      </c>
      <c r="C2420" t="s">
        <v>4983</v>
      </c>
      <c r="D2420" t="s">
        <v>449</v>
      </c>
      <c r="E2420" t="s">
        <v>450</v>
      </c>
      <c r="F2420" t="s">
        <v>41</v>
      </c>
      <c r="G2420" t="s">
        <v>84</v>
      </c>
      <c r="H2420">
        <v>14</v>
      </c>
      <c r="I2420">
        <v>13.25</v>
      </c>
      <c r="J2420">
        <v>25.99</v>
      </c>
      <c r="K2420" t="s">
        <v>4964</v>
      </c>
      <c r="L2420" t="s">
        <v>4965</v>
      </c>
      <c r="M2420" t="s">
        <v>4982</v>
      </c>
      <c r="N2420" t="s">
        <v>3783</v>
      </c>
    </row>
    <row r="2421" spans="1:14" x14ac:dyDescent="0.25">
      <c r="A2421">
        <v>2420</v>
      </c>
      <c r="B2421" t="s">
        <v>3784</v>
      </c>
      <c r="C2421" t="s">
        <v>4985</v>
      </c>
      <c r="D2421" t="s">
        <v>449</v>
      </c>
      <c r="E2421" t="s">
        <v>450</v>
      </c>
      <c r="F2421" t="s">
        <v>52</v>
      </c>
      <c r="G2421" t="s">
        <v>84</v>
      </c>
      <c r="H2421">
        <v>12</v>
      </c>
      <c r="I2421">
        <v>13.25</v>
      </c>
      <c r="J2421">
        <v>25.99</v>
      </c>
      <c r="K2421" t="s">
        <v>4964</v>
      </c>
      <c r="L2421" t="s">
        <v>4965</v>
      </c>
      <c r="M2421" t="s">
        <v>4984</v>
      </c>
      <c r="N2421" t="s">
        <v>3783</v>
      </c>
    </row>
    <row r="2422" spans="1:14" x14ac:dyDescent="0.25">
      <c r="A2422">
        <v>2421</v>
      </c>
      <c r="B2422" t="s">
        <v>3784</v>
      </c>
      <c r="C2422" t="s">
        <v>4987</v>
      </c>
      <c r="D2422" t="s">
        <v>449</v>
      </c>
      <c r="E2422" t="s">
        <v>450</v>
      </c>
      <c r="F2422" t="s">
        <v>44</v>
      </c>
      <c r="G2422" t="s">
        <v>84</v>
      </c>
      <c r="H2422">
        <v>9</v>
      </c>
      <c r="I2422">
        <v>13.25</v>
      </c>
      <c r="J2422">
        <v>25.99</v>
      </c>
      <c r="K2422" t="s">
        <v>4964</v>
      </c>
      <c r="L2422" t="s">
        <v>4965</v>
      </c>
      <c r="M2422" t="s">
        <v>4986</v>
      </c>
      <c r="N2422" t="s">
        <v>3783</v>
      </c>
    </row>
    <row r="2423" spans="1:14" x14ac:dyDescent="0.25">
      <c r="A2423">
        <v>2422</v>
      </c>
      <c r="B2423" t="s">
        <v>3784</v>
      </c>
      <c r="C2423" t="s">
        <v>4989</v>
      </c>
      <c r="D2423" t="s">
        <v>449</v>
      </c>
      <c r="E2423" t="s">
        <v>450</v>
      </c>
      <c r="F2423" t="s">
        <v>89</v>
      </c>
      <c r="G2423" t="s">
        <v>84</v>
      </c>
      <c r="H2423">
        <v>2</v>
      </c>
      <c r="I2423">
        <v>13.25</v>
      </c>
      <c r="J2423">
        <v>25.99</v>
      </c>
      <c r="K2423" t="s">
        <v>4964</v>
      </c>
      <c r="L2423" t="s">
        <v>4965</v>
      </c>
      <c r="M2423" t="s">
        <v>4988</v>
      </c>
      <c r="N2423" t="s">
        <v>3783</v>
      </c>
    </row>
    <row r="2424" spans="1:14" x14ac:dyDescent="0.25">
      <c r="A2424">
        <v>2423</v>
      </c>
      <c r="B2424" t="s">
        <v>3784</v>
      </c>
      <c r="C2424" t="s">
        <v>4991</v>
      </c>
      <c r="D2424" t="s">
        <v>449</v>
      </c>
      <c r="E2424" t="s">
        <v>450</v>
      </c>
      <c r="F2424" t="s">
        <v>52</v>
      </c>
      <c r="G2424" t="s">
        <v>84</v>
      </c>
      <c r="H2424">
        <v>3</v>
      </c>
      <c r="I2424">
        <v>20.39</v>
      </c>
      <c r="J2424">
        <v>39.99</v>
      </c>
      <c r="K2424" t="s">
        <v>4964</v>
      </c>
      <c r="L2424" t="s">
        <v>4965</v>
      </c>
      <c r="M2424" t="s">
        <v>4990</v>
      </c>
      <c r="N2424" t="s">
        <v>3783</v>
      </c>
    </row>
    <row r="2425" spans="1:14" x14ac:dyDescent="0.25">
      <c r="A2425">
        <v>2424</v>
      </c>
      <c r="B2425" t="s">
        <v>3784</v>
      </c>
      <c r="C2425" t="s">
        <v>4993</v>
      </c>
      <c r="D2425" t="s">
        <v>449</v>
      </c>
      <c r="E2425" t="s">
        <v>450</v>
      </c>
      <c r="F2425" t="s">
        <v>44</v>
      </c>
      <c r="G2425" t="s">
        <v>84</v>
      </c>
      <c r="H2425">
        <v>9</v>
      </c>
      <c r="I2425">
        <v>20.39</v>
      </c>
      <c r="J2425">
        <v>39.99</v>
      </c>
      <c r="K2425" t="s">
        <v>4964</v>
      </c>
      <c r="L2425" t="s">
        <v>4965</v>
      </c>
      <c r="M2425" t="s">
        <v>4992</v>
      </c>
      <c r="N2425" t="s">
        <v>3783</v>
      </c>
    </row>
    <row r="2426" spans="1:14" x14ac:dyDescent="0.25">
      <c r="A2426">
        <v>2425</v>
      </c>
      <c r="B2426" t="s">
        <v>3784</v>
      </c>
      <c r="C2426" t="s">
        <v>4995</v>
      </c>
      <c r="D2426" t="s">
        <v>449</v>
      </c>
      <c r="E2426" t="s">
        <v>450</v>
      </c>
      <c r="F2426" t="s">
        <v>89</v>
      </c>
      <c r="G2426" t="s">
        <v>84</v>
      </c>
      <c r="H2426">
        <v>16</v>
      </c>
      <c r="I2426">
        <v>20.39</v>
      </c>
      <c r="J2426">
        <v>39.99</v>
      </c>
      <c r="K2426" t="s">
        <v>4964</v>
      </c>
      <c r="L2426" t="s">
        <v>4965</v>
      </c>
      <c r="M2426" t="s">
        <v>4994</v>
      </c>
      <c r="N2426" t="s">
        <v>3783</v>
      </c>
    </row>
    <row r="2427" spans="1:14" x14ac:dyDescent="0.25">
      <c r="A2427">
        <v>2426</v>
      </c>
      <c r="B2427" t="s">
        <v>3784</v>
      </c>
      <c r="C2427" t="s">
        <v>4997</v>
      </c>
      <c r="D2427" t="s">
        <v>449</v>
      </c>
      <c r="E2427" t="s">
        <v>450</v>
      </c>
      <c r="F2427" t="s">
        <v>33</v>
      </c>
      <c r="G2427" t="s">
        <v>84</v>
      </c>
      <c r="H2427">
        <v>7</v>
      </c>
      <c r="I2427">
        <v>20.39</v>
      </c>
      <c r="J2427">
        <v>39.99</v>
      </c>
      <c r="K2427" t="s">
        <v>4964</v>
      </c>
      <c r="L2427" t="s">
        <v>4965</v>
      </c>
      <c r="M2427" t="s">
        <v>4996</v>
      </c>
      <c r="N2427" t="s">
        <v>3783</v>
      </c>
    </row>
    <row r="2428" spans="1:14" x14ac:dyDescent="0.25">
      <c r="A2428">
        <v>2427</v>
      </c>
      <c r="B2428" t="s">
        <v>3784</v>
      </c>
      <c r="C2428" t="s">
        <v>4999</v>
      </c>
      <c r="D2428" t="s">
        <v>449</v>
      </c>
      <c r="E2428" t="s">
        <v>450</v>
      </c>
      <c r="F2428" t="s">
        <v>33</v>
      </c>
      <c r="G2428" t="s">
        <v>84</v>
      </c>
      <c r="H2428">
        <v>10</v>
      </c>
      <c r="I2428">
        <v>16.77</v>
      </c>
      <c r="J2428">
        <v>32.89</v>
      </c>
      <c r="K2428" t="s">
        <v>4964</v>
      </c>
      <c r="L2428" t="s">
        <v>4965</v>
      </c>
      <c r="M2428" t="s">
        <v>4998</v>
      </c>
      <c r="N2428" t="s">
        <v>3783</v>
      </c>
    </row>
    <row r="2429" spans="1:14" x14ac:dyDescent="0.25">
      <c r="A2429">
        <v>2428</v>
      </c>
      <c r="B2429" t="s">
        <v>3784</v>
      </c>
      <c r="C2429" t="s">
        <v>5001</v>
      </c>
      <c r="D2429" t="s">
        <v>449</v>
      </c>
      <c r="E2429" t="s">
        <v>450</v>
      </c>
      <c r="F2429" t="s">
        <v>44</v>
      </c>
      <c r="G2429" t="s">
        <v>84</v>
      </c>
      <c r="H2429">
        <v>2</v>
      </c>
      <c r="I2429">
        <v>16.77</v>
      </c>
      <c r="J2429">
        <v>32.89</v>
      </c>
      <c r="K2429" t="s">
        <v>4964</v>
      </c>
      <c r="L2429" t="s">
        <v>4965</v>
      </c>
      <c r="M2429" t="s">
        <v>5000</v>
      </c>
      <c r="N2429" t="s">
        <v>3783</v>
      </c>
    </row>
    <row r="2430" spans="1:14" x14ac:dyDescent="0.25">
      <c r="A2430">
        <v>2429</v>
      </c>
      <c r="B2430" t="s">
        <v>3784</v>
      </c>
      <c r="C2430" t="s">
        <v>5003</v>
      </c>
      <c r="D2430" t="s">
        <v>449</v>
      </c>
      <c r="E2430" t="s">
        <v>450</v>
      </c>
      <c r="F2430" t="s">
        <v>81</v>
      </c>
      <c r="G2430" t="s">
        <v>84</v>
      </c>
      <c r="H2430">
        <v>17</v>
      </c>
      <c r="I2430">
        <v>16.77</v>
      </c>
      <c r="J2430">
        <v>32.89</v>
      </c>
      <c r="K2430" t="s">
        <v>4964</v>
      </c>
      <c r="L2430" t="s">
        <v>4965</v>
      </c>
      <c r="M2430" t="s">
        <v>5002</v>
      </c>
      <c r="N2430" t="s">
        <v>3783</v>
      </c>
    </row>
    <row r="2431" spans="1:14" x14ac:dyDescent="0.25">
      <c r="A2431">
        <v>2430</v>
      </c>
      <c r="B2431" t="s">
        <v>3784</v>
      </c>
      <c r="C2431" t="s">
        <v>5005</v>
      </c>
      <c r="D2431" t="s">
        <v>449</v>
      </c>
      <c r="E2431" t="s">
        <v>450</v>
      </c>
      <c r="F2431" t="s">
        <v>52</v>
      </c>
      <c r="G2431" t="s">
        <v>84</v>
      </c>
      <c r="H2431">
        <v>14</v>
      </c>
      <c r="I2431">
        <v>16.77</v>
      </c>
      <c r="J2431">
        <v>32.89</v>
      </c>
      <c r="K2431" t="s">
        <v>4964</v>
      </c>
      <c r="L2431" t="s">
        <v>4965</v>
      </c>
      <c r="M2431" t="s">
        <v>5004</v>
      </c>
      <c r="N2431" t="s">
        <v>3783</v>
      </c>
    </row>
    <row r="2432" spans="1:14" x14ac:dyDescent="0.25">
      <c r="A2432">
        <v>2431</v>
      </c>
      <c r="B2432" t="s">
        <v>3784</v>
      </c>
      <c r="C2432" t="s">
        <v>5007</v>
      </c>
      <c r="D2432" t="s">
        <v>449</v>
      </c>
      <c r="E2432" t="s">
        <v>450</v>
      </c>
      <c r="F2432" t="s">
        <v>44</v>
      </c>
      <c r="G2432" t="s">
        <v>84</v>
      </c>
      <c r="H2432">
        <v>6</v>
      </c>
      <c r="I2432">
        <v>14.83</v>
      </c>
      <c r="J2432">
        <v>29.09</v>
      </c>
      <c r="K2432" t="s">
        <v>4964</v>
      </c>
      <c r="L2432" t="s">
        <v>4965</v>
      </c>
      <c r="M2432" t="s">
        <v>5006</v>
      </c>
      <c r="N2432" t="s">
        <v>3783</v>
      </c>
    </row>
    <row r="2433" spans="1:14" x14ac:dyDescent="0.25">
      <c r="A2433">
        <v>2432</v>
      </c>
      <c r="B2433" t="s">
        <v>3784</v>
      </c>
      <c r="C2433" t="s">
        <v>5009</v>
      </c>
      <c r="D2433" t="s">
        <v>449</v>
      </c>
      <c r="E2433" t="s">
        <v>450</v>
      </c>
      <c r="F2433" t="s">
        <v>52</v>
      </c>
      <c r="G2433" t="s">
        <v>84</v>
      </c>
      <c r="H2433">
        <v>15</v>
      </c>
      <c r="I2433">
        <v>14.83</v>
      </c>
      <c r="J2433">
        <v>29.09</v>
      </c>
      <c r="K2433" t="s">
        <v>4964</v>
      </c>
      <c r="L2433" t="s">
        <v>4965</v>
      </c>
      <c r="M2433" t="s">
        <v>5008</v>
      </c>
      <c r="N2433" t="s">
        <v>3783</v>
      </c>
    </row>
    <row r="2434" spans="1:14" x14ac:dyDescent="0.25">
      <c r="A2434">
        <v>2433</v>
      </c>
      <c r="B2434" t="s">
        <v>3784</v>
      </c>
      <c r="C2434" t="s">
        <v>5011</v>
      </c>
      <c r="D2434" t="s">
        <v>449</v>
      </c>
      <c r="E2434" t="s">
        <v>450</v>
      </c>
      <c r="F2434" t="s">
        <v>33</v>
      </c>
      <c r="G2434" t="s">
        <v>84</v>
      </c>
      <c r="H2434">
        <v>4</v>
      </c>
      <c r="I2434">
        <v>14.83</v>
      </c>
      <c r="J2434">
        <v>29.09</v>
      </c>
      <c r="K2434" t="s">
        <v>4964</v>
      </c>
      <c r="L2434" t="s">
        <v>4965</v>
      </c>
      <c r="M2434" t="s">
        <v>5010</v>
      </c>
      <c r="N2434" t="s">
        <v>3783</v>
      </c>
    </row>
    <row r="2435" spans="1:14" x14ac:dyDescent="0.25">
      <c r="A2435">
        <v>2434</v>
      </c>
      <c r="B2435" t="s">
        <v>3784</v>
      </c>
      <c r="C2435" t="s">
        <v>5013</v>
      </c>
      <c r="D2435" t="s">
        <v>449</v>
      </c>
      <c r="E2435" t="s">
        <v>450</v>
      </c>
      <c r="F2435" t="s">
        <v>1430</v>
      </c>
      <c r="G2435" t="s">
        <v>84</v>
      </c>
      <c r="H2435">
        <v>9</v>
      </c>
      <c r="I2435">
        <v>14.83</v>
      </c>
      <c r="J2435">
        <v>29.09</v>
      </c>
      <c r="K2435" t="s">
        <v>4964</v>
      </c>
      <c r="L2435" t="s">
        <v>4965</v>
      </c>
      <c r="M2435" t="s">
        <v>5012</v>
      </c>
      <c r="N2435" t="s">
        <v>3783</v>
      </c>
    </row>
    <row r="2436" spans="1:14" x14ac:dyDescent="0.25">
      <c r="A2436">
        <v>2435</v>
      </c>
      <c r="B2436" t="s">
        <v>3784</v>
      </c>
      <c r="C2436" t="s">
        <v>5015</v>
      </c>
      <c r="D2436" t="s">
        <v>449</v>
      </c>
      <c r="E2436" t="s">
        <v>450</v>
      </c>
      <c r="F2436" t="s">
        <v>33</v>
      </c>
      <c r="G2436" t="s">
        <v>84</v>
      </c>
      <c r="H2436">
        <v>12</v>
      </c>
      <c r="I2436">
        <v>22.94</v>
      </c>
      <c r="J2436">
        <v>44.99</v>
      </c>
      <c r="K2436" t="s">
        <v>4964</v>
      </c>
      <c r="L2436" t="s">
        <v>4965</v>
      </c>
      <c r="M2436" t="s">
        <v>5014</v>
      </c>
      <c r="N2436" t="s">
        <v>3783</v>
      </c>
    </row>
    <row r="2437" spans="1:14" x14ac:dyDescent="0.25">
      <c r="A2437">
        <v>2436</v>
      </c>
      <c r="B2437" t="s">
        <v>3784</v>
      </c>
      <c r="C2437" t="s">
        <v>5017</v>
      </c>
      <c r="D2437" t="s">
        <v>449</v>
      </c>
      <c r="E2437" t="s">
        <v>450</v>
      </c>
      <c r="F2437" t="s">
        <v>44</v>
      </c>
      <c r="G2437" t="s">
        <v>84</v>
      </c>
      <c r="H2437">
        <v>46</v>
      </c>
      <c r="I2437">
        <v>22.94</v>
      </c>
      <c r="J2437">
        <v>44.99</v>
      </c>
      <c r="K2437" t="s">
        <v>4964</v>
      </c>
      <c r="L2437" t="s">
        <v>4965</v>
      </c>
      <c r="M2437" t="s">
        <v>5016</v>
      </c>
      <c r="N2437" t="s">
        <v>3783</v>
      </c>
    </row>
    <row r="2438" spans="1:14" x14ac:dyDescent="0.25">
      <c r="A2438">
        <v>2437</v>
      </c>
      <c r="B2438" t="s">
        <v>3784</v>
      </c>
      <c r="C2438" t="s">
        <v>5019</v>
      </c>
      <c r="D2438" t="s">
        <v>449</v>
      </c>
      <c r="E2438" t="s">
        <v>450</v>
      </c>
      <c r="F2438" t="s">
        <v>52</v>
      </c>
      <c r="G2438" t="s">
        <v>84</v>
      </c>
      <c r="H2438">
        <v>4</v>
      </c>
      <c r="I2438">
        <v>22.94</v>
      </c>
      <c r="J2438">
        <v>44.99</v>
      </c>
      <c r="K2438" t="s">
        <v>4964</v>
      </c>
      <c r="L2438" t="s">
        <v>4965</v>
      </c>
      <c r="M2438" t="s">
        <v>5018</v>
      </c>
      <c r="N2438" t="s">
        <v>3783</v>
      </c>
    </row>
    <row r="2439" spans="1:14" x14ac:dyDescent="0.25">
      <c r="A2439">
        <v>2438</v>
      </c>
      <c r="B2439" t="s">
        <v>3784</v>
      </c>
      <c r="C2439" t="s">
        <v>5021</v>
      </c>
      <c r="D2439" t="s">
        <v>449</v>
      </c>
      <c r="E2439" t="s">
        <v>450</v>
      </c>
      <c r="F2439" t="s">
        <v>81</v>
      </c>
      <c r="G2439" t="s">
        <v>84</v>
      </c>
      <c r="H2439">
        <v>8</v>
      </c>
      <c r="I2439">
        <v>22.94</v>
      </c>
      <c r="J2439">
        <v>44.99</v>
      </c>
      <c r="K2439" t="s">
        <v>4964</v>
      </c>
      <c r="L2439" t="s">
        <v>4965</v>
      </c>
      <c r="M2439" t="s">
        <v>5020</v>
      </c>
      <c r="N2439" t="s">
        <v>3783</v>
      </c>
    </row>
    <row r="2440" spans="1:14" x14ac:dyDescent="0.25">
      <c r="A2440">
        <v>2439</v>
      </c>
      <c r="B2440" t="s">
        <v>3784</v>
      </c>
      <c r="C2440" t="s">
        <v>5023</v>
      </c>
      <c r="D2440" t="s">
        <v>449</v>
      </c>
      <c r="E2440" t="s">
        <v>450</v>
      </c>
      <c r="F2440" t="s">
        <v>52</v>
      </c>
      <c r="G2440" t="s">
        <v>84</v>
      </c>
      <c r="H2440">
        <v>3</v>
      </c>
      <c r="I2440">
        <v>5.09</v>
      </c>
      <c r="J2440">
        <v>9.99</v>
      </c>
      <c r="K2440" t="s">
        <v>4964</v>
      </c>
      <c r="L2440" t="s">
        <v>4965</v>
      </c>
      <c r="M2440" t="s">
        <v>5022</v>
      </c>
      <c r="N2440" t="s">
        <v>3783</v>
      </c>
    </row>
    <row r="2441" spans="1:14" x14ac:dyDescent="0.25">
      <c r="A2441">
        <v>2440</v>
      </c>
      <c r="B2441" t="s">
        <v>3784</v>
      </c>
      <c r="C2441" t="s">
        <v>5025</v>
      </c>
      <c r="D2441" t="s">
        <v>449</v>
      </c>
      <c r="E2441" t="s">
        <v>450</v>
      </c>
      <c r="F2441" t="s">
        <v>44</v>
      </c>
      <c r="G2441" t="s">
        <v>84</v>
      </c>
      <c r="H2441">
        <v>7</v>
      </c>
      <c r="I2441">
        <v>5.09</v>
      </c>
      <c r="J2441">
        <v>9.99</v>
      </c>
      <c r="K2441" t="s">
        <v>4964</v>
      </c>
      <c r="L2441" t="s">
        <v>4965</v>
      </c>
      <c r="M2441" t="s">
        <v>5024</v>
      </c>
      <c r="N2441" t="s">
        <v>3783</v>
      </c>
    </row>
    <row r="2442" spans="1:14" x14ac:dyDescent="0.25">
      <c r="A2442">
        <v>2441</v>
      </c>
      <c r="B2442" t="s">
        <v>3784</v>
      </c>
      <c r="C2442" t="s">
        <v>5027</v>
      </c>
      <c r="D2442" t="s">
        <v>449</v>
      </c>
      <c r="E2442" t="s">
        <v>450</v>
      </c>
      <c r="F2442" t="s">
        <v>134</v>
      </c>
      <c r="G2442" t="s">
        <v>84</v>
      </c>
      <c r="H2442">
        <v>10</v>
      </c>
      <c r="I2442">
        <v>5.09</v>
      </c>
      <c r="J2442">
        <v>9.99</v>
      </c>
      <c r="K2442" t="s">
        <v>4964</v>
      </c>
      <c r="L2442" t="s">
        <v>4965</v>
      </c>
      <c r="M2442" t="s">
        <v>5026</v>
      </c>
      <c r="N2442" t="s">
        <v>3783</v>
      </c>
    </row>
    <row r="2443" spans="1:14" x14ac:dyDescent="0.25">
      <c r="A2443">
        <v>2442</v>
      </c>
      <c r="B2443" t="s">
        <v>3784</v>
      </c>
      <c r="C2443" t="s">
        <v>5029</v>
      </c>
      <c r="D2443" t="s">
        <v>449</v>
      </c>
      <c r="E2443" t="s">
        <v>450</v>
      </c>
      <c r="F2443" t="s">
        <v>1430</v>
      </c>
      <c r="G2443" t="s">
        <v>84</v>
      </c>
      <c r="H2443">
        <v>8</v>
      </c>
      <c r="I2443">
        <v>5.09</v>
      </c>
      <c r="J2443">
        <v>9.99</v>
      </c>
      <c r="K2443" t="s">
        <v>4964</v>
      </c>
      <c r="L2443" t="s">
        <v>4965</v>
      </c>
      <c r="M2443" t="s">
        <v>5028</v>
      </c>
      <c r="N2443" t="s">
        <v>3783</v>
      </c>
    </row>
    <row r="2444" spans="1:14" x14ac:dyDescent="0.25">
      <c r="A2444">
        <v>2443</v>
      </c>
      <c r="B2444" t="s">
        <v>3784</v>
      </c>
      <c r="C2444" t="s">
        <v>5031</v>
      </c>
      <c r="D2444" t="s">
        <v>449</v>
      </c>
      <c r="E2444" t="s">
        <v>450</v>
      </c>
      <c r="F2444" t="s">
        <v>52</v>
      </c>
      <c r="G2444" t="s">
        <v>84</v>
      </c>
      <c r="H2444">
        <v>3</v>
      </c>
      <c r="I2444">
        <v>2.54</v>
      </c>
      <c r="J2444">
        <v>4.99</v>
      </c>
      <c r="K2444" t="s">
        <v>4964</v>
      </c>
      <c r="L2444" t="s">
        <v>4965</v>
      </c>
      <c r="M2444" t="s">
        <v>5030</v>
      </c>
      <c r="N2444" t="s">
        <v>3783</v>
      </c>
    </row>
    <row r="2445" spans="1:14" x14ac:dyDescent="0.25">
      <c r="A2445">
        <v>2444</v>
      </c>
      <c r="B2445" t="s">
        <v>3784</v>
      </c>
      <c r="C2445" t="s">
        <v>5033</v>
      </c>
      <c r="D2445" t="s">
        <v>449</v>
      </c>
      <c r="E2445" t="s">
        <v>450</v>
      </c>
      <c r="F2445" t="s">
        <v>44</v>
      </c>
      <c r="G2445" t="s">
        <v>84</v>
      </c>
      <c r="H2445">
        <v>2</v>
      </c>
      <c r="I2445">
        <v>2.54</v>
      </c>
      <c r="J2445">
        <v>4.99</v>
      </c>
      <c r="K2445" t="s">
        <v>4964</v>
      </c>
      <c r="L2445" t="s">
        <v>4965</v>
      </c>
      <c r="M2445" t="s">
        <v>5032</v>
      </c>
      <c r="N2445" t="s">
        <v>3783</v>
      </c>
    </row>
    <row r="2446" spans="1:14" x14ac:dyDescent="0.25">
      <c r="A2446">
        <v>2445</v>
      </c>
      <c r="B2446" t="s">
        <v>3784</v>
      </c>
      <c r="C2446" t="s">
        <v>5035</v>
      </c>
      <c r="D2446" t="s">
        <v>449</v>
      </c>
      <c r="E2446" t="s">
        <v>450</v>
      </c>
      <c r="F2446" t="s">
        <v>61</v>
      </c>
      <c r="G2446" t="s">
        <v>84</v>
      </c>
      <c r="H2446">
        <v>2</v>
      </c>
      <c r="I2446">
        <v>2.54</v>
      </c>
      <c r="J2446">
        <v>4.99</v>
      </c>
      <c r="K2446" t="s">
        <v>4964</v>
      </c>
      <c r="L2446" t="s">
        <v>4965</v>
      </c>
      <c r="M2446" t="s">
        <v>5034</v>
      </c>
      <c r="N2446" t="s">
        <v>3783</v>
      </c>
    </row>
    <row r="2447" spans="1:14" x14ac:dyDescent="0.25">
      <c r="A2447">
        <v>2446</v>
      </c>
      <c r="B2447" t="s">
        <v>3784</v>
      </c>
      <c r="C2447" t="s">
        <v>5037</v>
      </c>
      <c r="D2447" t="s">
        <v>449</v>
      </c>
      <c r="E2447" t="s">
        <v>450</v>
      </c>
      <c r="F2447" t="s">
        <v>81</v>
      </c>
      <c r="G2447" t="s">
        <v>84</v>
      </c>
      <c r="H2447">
        <v>9</v>
      </c>
      <c r="I2447">
        <v>2.54</v>
      </c>
      <c r="J2447">
        <v>4.99</v>
      </c>
      <c r="K2447" t="s">
        <v>4964</v>
      </c>
      <c r="L2447" t="s">
        <v>4965</v>
      </c>
      <c r="M2447" t="s">
        <v>5036</v>
      </c>
      <c r="N2447" t="s">
        <v>3783</v>
      </c>
    </row>
    <row r="2448" spans="1:14" x14ac:dyDescent="0.25">
      <c r="A2448">
        <v>2447</v>
      </c>
      <c r="B2448" t="s">
        <v>3784</v>
      </c>
      <c r="C2448" t="s">
        <v>5039</v>
      </c>
      <c r="D2448" t="s">
        <v>449</v>
      </c>
      <c r="E2448" t="s">
        <v>450</v>
      </c>
      <c r="F2448" t="s">
        <v>33</v>
      </c>
      <c r="G2448" t="s">
        <v>84</v>
      </c>
      <c r="H2448">
        <v>10</v>
      </c>
      <c r="I2448">
        <v>7.64</v>
      </c>
      <c r="J2448">
        <v>14.99</v>
      </c>
      <c r="K2448" t="s">
        <v>4964</v>
      </c>
      <c r="L2448" t="s">
        <v>4965</v>
      </c>
      <c r="M2448" t="s">
        <v>5038</v>
      </c>
      <c r="N2448" t="s">
        <v>3783</v>
      </c>
    </row>
    <row r="2449" spans="1:14" x14ac:dyDescent="0.25">
      <c r="A2449">
        <v>2448</v>
      </c>
      <c r="B2449" t="s">
        <v>3784</v>
      </c>
      <c r="C2449" t="s">
        <v>5041</v>
      </c>
      <c r="D2449" t="s">
        <v>449</v>
      </c>
      <c r="E2449" t="s">
        <v>450</v>
      </c>
      <c r="F2449" t="s">
        <v>52</v>
      </c>
      <c r="G2449" t="s">
        <v>84</v>
      </c>
      <c r="H2449">
        <v>12</v>
      </c>
      <c r="I2449">
        <v>7.64</v>
      </c>
      <c r="J2449">
        <v>14.99</v>
      </c>
      <c r="K2449" t="s">
        <v>4964</v>
      </c>
      <c r="L2449" t="s">
        <v>4965</v>
      </c>
      <c r="M2449" t="s">
        <v>5040</v>
      </c>
      <c r="N2449" t="s">
        <v>3783</v>
      </c>
    </row>
    <row r="2450" spans="1:14" x14ac:dyDescent="0.25">
      <c r="A2450">
        <v>2449</v>
      </c>
      <c r="B2450" t="s">
        <v>3784</v>
      </c>
      <c r="C2450" t="s">
        <v>5043</v>
      </c>
      <c r="D2450" t="s">
        <v>449</v>
      </c>
      <c r="E2450" t="s">
        <v>450</v>
      </c>
      <c r="F2450" t="s">
        <v>44</v>
      </c>
      <c r="G2450" t="s">
        <v>84</v>
      </c>
      <c r="H2450">
        <v>6</v>
      </c>
      <c r="I2450">
        <v>7.64</v>
      </c>
      <c r="J2450">
        <v>14.99</v>
      </c>
      <c r="K2450" t="s">
        <v>4964</v>
      </c>
      <c r="L2450" t="s">
        <v>4965</v>
      </c>
      <c r="M2450" t="s">
        <v>5042</v>
      </c>
      <c r="N2450" t="s">
        <v>3783</v>
      </c>
    </row>
    <row r="2451" spans="1:14" x14ac:dyDescent="0.25">
      <c r="A2451">
        <v>2450</v>
      </c>
      <c r="B2451" t="s">
        <v>3784</v>
      </c>
      <c r="C2451" t="s">
        <v>5045</v>
      </c>
      <c r="D2451" t="s">
        <v>449</v>
      </c>
      <c r="E2451" t="s">
        <v>450</v>
      </c>
      <c r="F2451" t="s">
        <v>1430</v>
      </c>
      <c r="G2451" t="s">
        <v>84</v>
      </c>
      <c r="H2451">
        <v>8</v>
      </c>
      <c r="I2451">
        <v>7.64</v>
      </c>
      <c r="J2451">
        <v>14.99</v>
      </c>
      <c r="K2451" t="s">
        <v>4964</v>
      </c>
      <c r="L2451" t="s">
        <v>4965</v>
      </c>
      <c r="M2451" t="s">
        <v>5044</v>
      </c>
      <c r="N2451" t="s">
        <v>3783</v>
      </c>
    </row>
    <row r="2452" spans="1:14" x14ac:dyDescent="0.25">
      <c r="A2452">
        <v>2451</v>
      </c>
      <c r="B2452" t="s">
        <v>3784</v>
      </c>
      <c r="C2452" t="s">
        <v>5047</v>
      </c>
      <c r="D2452" t="s">
        <v>449</v>
      </c>
      <c r="E2452" t="s">
        <v>450</v>
      </c>
      <c r="F2452" t="s">
        <v>317</v>
      </c>
      <c r="G2452" t="s">
        <v>84</v>
      </c>
      <c r="H2452">
        <v>11</v>
      </c>
      <c r="I2452">
        <v>15.29</v>
      </c>
      <c r="J2452">
        <v>29.99</v>
      </c>
      <c r="K2452" t="s">
        <v>4964</v>
      </c>
      <c r="L2452" t="s">
        <v>4965</v>
      </c>
      <c r="M2452" t="s">
        <v>5046</v>
      </c>
      <c r="N2452" t="s">
        <v>3783</v>
      </c>
    </row>
    <row r="2453" spans="1:14" x14ac:dyDescent="0.25">
      <c r="A2453">
        <v>2452</v>
      </c>
      <c r="B2453" t="s">
        <v>3784</v>
      </c>
      <c r="C2453" t="s">
        <v>5049</v>
      </c>
      <c r="D2453" t="s">
        <v>449</v>
      </c>
      <c r="E2453" t="s">
        <v>450</v>
      </c>
      <c r="F2453" t="s">
        <v>181</v>
      </c>
      <c r="G2453" t="s">
        <v>84</v>
      </c>
      <c r="H2453">
        <v>13</v>
      </c>
      <c r="I2453">
        <v>15.29</v>
      </c>
      <c r="J2453">
        <v>29.99</v>
      </c>
      <c r="K2453" t="s">
        <v>4964</v>
      </c>
      <c r="L2453" t="s">
        <v>4965</v>
      </c>
      <c r="M2453" t="s">
        <v>5048</v>
      </c>
      <c r="N2453" t="s">
        <v>3783</v>
      </c>
    </row>
    <row r="2454" spans="1:14" x14ac:dyDescent="0.25">
      <c r="A2454">
        <v>2453</v>
      </c>
      <c r="B2454" t="s">
        <v>3784</v>
      </c>
      <c r="C2454" t="s">
        <v>5051</v>
      </c>
      <c r="D2454" t="s">
        <v>449</v>
      </c>
      <c r="E2454" t="s">
        <v>450</v>
      </c>
      <c r="F2454" t="s">
        <v>52</v>
      </c>
      <c r="G2454" t="s">
        <v>84</v>
      </c>
      <c r="H2454">
        <v>10</v>
      </c>
      <c r="I2454">
        <v>15.29</v>
      </c>
      <c r="J2454">
        <v>29.99</v>
      </c>
      <c r="K2454" t="s">
        <v>4964</v>
      </c>
      <c r="L2454" t="s">
        <v>4965</v>
      </c>
      <c r="M2454" t="s">
        <v>5050</v>
      </c>
      <c r="N2454" t="s">
        <v>3783</v>
      </c>
    </row>
    <row r="2455" spans="1:14" x14ac:dyDescent="0.25">
      <c r="A2455">
        <v>2454</v>
      </c>
      <c r="B2455" t="s">
        <v>3784</v>
      </c>
      <c r="C2455" t="s">
        <v>5053</v>
      </c>
      <c r="D2455" t="s">
        <v>449</v>
      </c>
      <c r="E2455" t="s">
        <v>450</v>
      </c>
      <c r="F2455" t="s">
        <v>44</v>
      </c>
      <c r="G2455" t="s">
        <v>84</v>
      </c>
      <c r="H2455">
        <v>5</v>
      </c>
      <c r="I2455">
        <v>15.29</v>
      </c>
      <c r="J2455">
        <v>29.99</v>
      </c>
      <c r="K2455" t="s">
        <v>4964</v>
      </c>
      <c r="L2455" t="s">
        <v>4965</v>
      </c>
      <c r="M2455" t="s">
        <v>5052</v>
      </c>
      <c r="N2455" t="s">
        <v>3783</v>
      </c>
    </row>
    <row r="2456" spans="1:14" x14ac:dyDescent="0.25">
      <c r="A2456">
        <v>2455</v>
      </c>
      <c r="B2456" t="s">
        <v>3784</v>
      </c>
      <c r="C2456" t="s">
        <v>5055</v>
      </c>
      <c r="D2456" t="s">
        <v>449</v>
      </c>
      <c r="E2456" t="s">
        <v>450</v>
      </c>
      <c r="F2456" t="s">
        <v>81</v>
      </c>
      <c r="G2456" t="s">
        <v>84</v>
      </c>
      <c r="H2456">
        <v>10</v>
      </c>
      <c r="I2456">
        <v>10.19</v>
      </c>
      <c r="J2456">
        <v>19.989999999999998</v>
      </c>
      <c r="K2456" t="s">
        <v>4964</v>
      </c>
      <c r="L2456" t="s">
        <v>4965</v>
      </c>
      <c r="M2456" t="s">
        <v>5054</v>
      </c>
      <c r="N2456" t="s">
        <v>3783</v>
      </c>
    </row>
    <row r="2457" spans="1:14" x14ac:dyDescent="0.25">
      <c r="A2457">
        <v>2456</v>
      </c>
      <c r="B2457" t="s">
        <v>3784</v>
      </c>
      <c r="C2457" t="s">
        <v>5057</v>
      </c>
      <c r="D2457" t="s">
        <v>449</v>
      </c>
      <c r="E2457" t="s">
        <v>450</v>
      </c>
      <c r="F2457" t="s">
        <v>44</v>
      </c>
      <c r="G2457" t="s">
        <v>84</v>
      </c>
      <c r="H2457">
        <v>12</v>
      </c>
      <c r="I2457">
        <v>10.19</v>
      </c>
      <c r="J2457">
        <v>19.989999999999998</v>
      </c>
      <c r="K2457" t="s">
        <v>4964</v>
      </c>
      <c r="L2457" t="s">
        <v>4965</v>
      </c>
      <c r="M2457" t="s">
        <v>5056</v>
      </c>
      <c r="N2457" t="s">
        <v>3783</v>
      </c>
    </row>
    <row r="2458" spans="1:14" x14ac:dyDescent="0.25">
      <c r="A2458">
        <v>2457</v>
      </c>
      <c r="B2458" t="s">
        <v>3784</v>
      </c>
      <c r="C2458" t="s">
        <v>5059</v>
      </c>
      <c r="D2458" t="s">
        <v>449</v>
      </c>
      <c r="E2458" t="s">
        <v>450</v>
      </c>
      <c r="F2458" t="s">
        <v>52</v>
      </c>
      <c r="G2458" t="s">
        <v>84</v>
      </c>
      <c r="H2458">
        <v>16</v>
      </c>
      <c r="I2458">
        <v>10.19</v>
      </c>
      <c r="J2458">
        <v>19.989999999999998</v>
      </c>
      <c r="K2458" t="s">
        <v>4964</v>
      </c>
      <c r="L2458" t="s">
        <v>4965</v>
      </c>
      <c r="M2458" t="s">
        <v>5058</v>
      </c>
      <c r="N2458" t="s">
        <v>3783</v>
      </c>
    </row>
    <row r="2459" spans="1:14" x14ac:dyDescent="0.25">
      <c r="A2459">
        <v>2458</v>
      </c>
      <c r="B2459" t="s">
        <v>3784</v>
      </c>
      <c r="C2459" t="s">
        <v>5061</v>
      </c>
      <c r="D2459" t="s">
        <v>449</v>
      </c>
      <c r="E2459" t="s">
        <v>450</v>
      </c>
      <c r="F2459" t="s">
        <v>49</v>
      </c>
      <c r="G2459" t="s">
        <v>84</v>
      </c>
      <c r="H2459">
        <v>14</v>
      </c>
      <c r="I2459">
        <v>10.19</v>
      </c>
      <c r="J2459">
        <v>19.989999999999998</v>
      </c>
      <c r="K2459" t="s">
        <v>4964</v>
      </c>
      <c r="L2459" t="s">
        <v>4965</v>
      </c>
      <c r="M2459" t="s">
        <v>5060</v>
      </c>
      <c r="N2459" t="s">
        <v>3783</v>
      </c>
    </row>
    <row r="2460" spans="1:14" x14ac:dyDescent="0.25">
      <c r="A2460">
        <v>2459</v>
      </c>
      <c r="B2460" t="s">
        <v>3784</v>
      </c>
      <c r="C2460" t="s">
        <v>5063</v>
      </c>
      <c r="D2460" t="s">
        <v>449</v>
      </c>
      <c r="E2460" t="s">
        <v>450</v>
      </c>
      <c r="F2460" t="s">
        <v>49</v>
      </c>
      <c r="G2460" t="s">
        <v>84</v>
      </c>
      <c r="H2460">
        <v>12</v>
      </c>
      <c r="I2460">
        <v>71.44</v>
      </c>
      <c r="J2460">
        <v>215.62</v>
      </c>
      <c r="K2460" t="s">
        <v>4964</v>
      </c>
      <c r="L2460" t="s">
        <v>4965</v>
      </c>
      <c r="M2460" t="s">
        <v>5062</v>
      </c>
      <c r="N2460" t="s">
        <v>3783</v>
      </c>
    </row>
    <row r="2461" spans="1:14" x14ac:dyDescent="0.25">
      <c r="A2461">
        <v>2460</v>
      </c>
      <c r="B2461" t="s">
        <v>3784</v>
      </c>
      <c r="C2461" t="s">
        <v>5065</v>
      </c>
      <c r="D2461" t="s">
        <v>449</v>
      </c>
      <c r="E2461" t="s">
        <v>450</v>
      </c>
      <c r="F2461" t="s">
        <v>52</v>
      </c>
      <c r="G2461" t="s">
        <v>84</v>
      </c>
      <c r="H2461">
        <v>9</v>
      </c>
      <c r="I2461">
        <v>71.44</v>
      </c>
      <c r="J2461">
        <v>215.62</v>
      </c>
      <c r="K2461" t="s">
        <v>4964</v>
      </c>
      <c r="L2461" t="s">
        <v>4965</v>
      </c>
      <c r="M2461" t="s">
        <v>5064</v>
      </c>
      <c r="N2461" t="s">
        <v>3783</v>
      </c>
    </row>
    <row r="2462" spans="1:14" x14ac:dyDescent="0.25">
      <c r="A2462">
        <v>2461</v>
      </c>
      <c r="B2462" t="s">
        <v>3784</v>
      </c>
      <c r="C2462" t="s">
        <v>5067</v>
      </c>
      <c r="D2462" t="s">
        <v>449</v>
      </c>
      <c r="E2462" t="s">
        <v>450</v>
      </c>
      <c r="F2462" t="s">
        <v>44</v>
      </c>
      <c r="G2462" t="s">
        <v>84</v>
      </c>
      <c r="H2462">
        <v>2</v>
      </c>
      <c r="I2462">
        <v>71.44</v>
      </c>
      <c r="J2462">
        <v>215.62</v>
      </c>
      <c r="K2462" t="s">
        <v>4964</v>
      </c>
      <c r="L2462" t="s">
        <v>4965</v>
      </c>
      <c r="M2462" t="s">
        <v>5066</v>
      </c>
      <c r="N2462" t="s">
        <v>3783</v>
      </c>
    </row>
    <row r="2463" spans="1:14" x14ac:dyDescent="0.25">
      <c r="A2463">
        <v>2462</v>
      </c>
      <c r="B2463" t="s">
        <v>3784</v>
      </c>
      <c r="C2463" t="s">
        <v>5069</v>
      </c>
      <c r="D2463" t="s">
        <v>449</v>
      </c>
      <c r="E2463" t="s">
        <v>450</v>
      </c>
      <c r="F2463" t="s">
        <v>41</v>
      </c>
      <c r="G2463" t="s">
        <v>84</v>
      </c>
      <c r="H2463">
        <v>3</v>
      </c>
      <c r="I2463">
        <v>71.44</v>
      </c>
      <c r="J2463">
        <v>215.62</v>
      </c>
      <c r="K2463" t="s">
        <v>4964</v>
      </c>
      <c r="L2463" t="s">
        <v>4965</v>
      </c>
      <c r="M2463" t="s">
        <v>5068</v>
      </c>
      <c r="N2463" t="s">
        <v>3783</v>
      </c>
    </row>
    <row r="2464" spans="1:14" x14ac:dyDescent="0.25">
      <c r="A2464">
        <v>2463</v>
      </c>
      <c r="B2464" t="s">
        <v>3784</v>
      </c>
      <c r="C2464" t="s">
        <v>5071</v>
      </c>
      <c r="D2464" t="s">
        <v>449</v>
      </c>
      <c r="E2464" t="s">
        <v>450</v>
      </c>
      <c r="F2464" t="s">
        <v>44</v>
      </c>
      <c r="G2464" t="s">
        <v>84</v>
      </c>
      <c r="H2464">
        <v>9</v>
      </c>
      <c r="I2464">
        <v>15.29</v>
      </c>
      <c r="J2464">
        <v>30</v>
      </c>
      <c r="K2464" t="s">
        <v>4964</v>
      </c>
      <c r="L2464" t="s">
        <v>4965</v>
      </c>
      <c r="M2464" t="s">
        <v>5070</v>
      </c>
      <c r="N2464" t="s">
        <v>3783</v>
      </c>
    </row>
    <row r="2465" spans="1:14" x14ac:dyDescent="0.25">
      <c r="A2465">
        <v>2464</v>
      </c>
      <c r="B2465" t="s">
        <v>3784</v>
      </c>
      <c r="C2465" t="s">
        <v>5073</v>
      </c>
      <c r="D2465" t="s">
        <v>449</v>
      </c>
      <c r="E2465" t="s">
        <v>450</v>
      </c>
      <c r="F2465" t="s">
        <v>52</v>
      </c>
      <c r="G2465" t="s">
        <v>84</v>
      </c>
      <c r="H2465">
        <v>16</v>
      </c>
      <c r="I2465">
        <v>15.29</v>
      </c>
      <c r="J2465">
        <v>30</v>
      </c>
      <c r="K2465" t="s">
        <v>4964</v>
      </c>
      <c r="L2465" t="s">
        <v>4965</v>
      </c>
      <c r="M2465" t="s">
        <v>5072</v>
      </c>
      <c r="N2465" t="s">
        <v>3783</v>
      </c>
    </row>
    <row r="2466" spans="1:14" x14ac:dyDescent="0.25">
      <c r="A2466">
        <v>2465</v>
      </c>
      <c r="B2466" t="s">
        <v>3784</v>
      </c>
      <c r="C2466" t="s">
        <v>5075</v>
      </c>
      <c r="D2466" t="s">
        <v>449</v>
      </c>
      <c r="E2466" t="s">
        <v>450</v>
      </c>
      <c r="F2466" t="s">
        <v>41</v>
      </c>
      <c r="G2466" t="s">
        <v>84</v>
      </c>
      <c r="H2466">
        <v>7</v>
      </c>
      <c r="I2466">
        <v>15.29</v>
      </c>
      <c r="J2466">
        <v>30</v>
      </c>
      <c r="K2466" t="s">
        <v>4964</v>
      </c>
      <c r="L2466" t="s">
        <v>4965</v>
      </c>
      <c r="M2466" t="s">
        <v>5074</v>
      </c>
      <c r="N2466" t="s">
        <v>3783</v>
      </c>
    </row>
    <row r="2467" spans="1:14" x14ac:dyDescent="0.25">
      <c r="A2467">
        <v>2466</v>
      </c>
      <c r="B2467" t="s">
        <v>3784</v>
      </c>
      <c r="C2467" t="s">
        <v>5077</v>
      </c>
      <c r="D2467" t="s">
        <v>449</v>
      </c>
      <c r="E2467" t="s">
        <v>450</v>
      </c>
      <c r="F2467" t="s">
        <v>49</v>
      </c>
      <c r="G2467" t="s">
        <v>84</v>
      </c>
      <c r="H2467">
        <v>10</v>
      </c>
      <c r="I2467">
        <v>15.29</v>
      </c>
      <c r="J2467">
        <v>30</v>
      </c>
      <c r="K2467" t="s">
        <v>4964</v>
      </c>
      <c r="L2467" t="s">
        <v>4965</v>
      </c>
      <c r="M2467" t="s">
        <v>5076</v>
      </c>
      <c r="N2467" t="s">
        <v>3783</v>
      </c>
    </row>
    <row r="2468" spans="1:14" x14ac:dyDescent="0.25">
      <c r="A2468">
        <v>2467</v>
      </c>
      <c r="B2468" t="s">
        <v>3784</v>
      </c>
      <c r="C2468" t="s">
        <v>5079</v>
      </c>
      <c r="D2468" t="s">
        <v>449</v>
      </c>
      <c r="E2468" t="s">
        <v>450</v>
      </c>
      <c r="F2468" t="s">
        <v>89</v>
      </c>
      <c r="G2468" t="s">
        <v>84</v>
      </c>
      <c r="H2468">
        <v>2</v>
      </c>
      <c r="I2468">
        <v>15.8</v>
      </c>
      <c r="J2468">
        <v>30.99</v>
      </c>
      <c r="K2468" t="s">
        <v>4964</v>
      </c>
      <c r="L2468" t="s">
        <v>4965</v>
      </c>
      <c r="M2468" t="s">
        <v>5078</v>
      </c>
      <c r="N2468" t="s">
        <v>3783</v>
      </c>
    </row>
    <row r="2469" spans="1:14" x14ac:dyDescent="0.25">
      <c r="A2469">
        <v>2468</v>
      </c>
      <c r="B2469" t="s">
        <v>3784</v>
      </c>
      <c r="C2469" t="s">
        <v>5081</v>
      </c>
      <c r="D2469" t="s">
        <v>449</v>
      </c>
      <c r="E2469" t="s">
        <v>450</v>
      </c>
      <c r="F2469" t="s">
        <v>49</v>
      </c>
      <c r="G2469" t="s">
        <v>84</v>
      </c>
      <c r="H2469">
        <v>17</v>
      </c>
      <c r="I2469">
        <v>15.8</v>
      </c>
      <c r="J2469">
        <v>30.99</v>
      </c>
      <c r="K2469" t="s">
        <v>4964</v>
      </c>
      <c r="L2469" t="s">
        <v>4965</v>
      </c>
      <c r="M2469" t="s">
        <v>5080</v>
      </c>
      <c r="N2469" t="s">
        <v>3783</v>
      </c>
    </row>
    <row r="2470" spans="1:14" x14ac:dyDescent="0.25">
      <c r="A2470">
        <v>2469</v>
      </c>
      <c r="B2470" t="s">
        <v>3784</v>
      </c>
      <c r="C2470" t="s">
        <v>5083</v>
      </c>
      <c r="D2470" t="s">
        <v>449</v>
      </c>
      <c r="E2470" t="s">
        <v>450</v>
      </c>
      <c r="F2470" t="s">
        <v>41</v>
      </c>
      <c r="G2470" t="s">
        <v>84</v>
      </c>
      <c r="H2470">
        <v>14</v>
      </c>
      <c r="I2470">
        <v>15.8</v>
      </c>
      <c r="J2470">
        <v>30.99</v>
      </c>
      <c r="K2470" t="s">
        <v>4964</v>
      </c>
      <c r="L2470" t="s">
        <v>4965</v>
      </c>
      <c r="M2470" t="s">
        <v>5082</v>
      </c>
      <c r="N2470" t="s">
        <v>3783</v>
      </c>
    </row>
    <row r="2471" spans="1:14" x14ac:dyDescent="0.25">
      <c r="A2471">
        <v>2470</v>
      </c>
      <c r="B2471" t="s">
        <v>3784</v>
      </c>
      <c r="C2471" t="s">
        <v>5085</v>
      </c>
      <c r="D2471" t="s">
        <v>449</v>
      </c>
      <c r="E2471" t="s">
        <v>450</v>
      </c>
      <c r="F2471" t="s">
        <v>81</v>
      </c>
      <c r="G2471" t="s">
        <v>84</v>
      </c>
      <c r="H2471">
        <v>6</v>
      </c>
      <c r="I2471">
        <v>15.8</v>
      </c>
      <c r="J2471">
        <v>30.99</v>
      </c>
      <c r="K2471" t="s">
        <v>4964</v>
      </c>
      <c r="L2471" t="s">
        <v>4965</v>
      </c>
      <c r="M2471" t="s">
        <v>5084</v>
      </c>
      <c r="N2471" t="s">
        <v>3783</v>
      </c>
    </row>
    <row r="2472" spans="1:14" x14ac:dyDescent="0.25">
      <c r="A2472">
        <v>2471</v>
      </c>
      <c r="B2472" t="s">
        <v>3784</v>
      </c>
      <c r="C2472" t="s">
        <v>5087</v>
      </c>
      <c r="D2472" t="s">
        <v>449</v>
      </c>
      <c r="E2472" t="s">
        <v>450</v>
      </c>
      <c r="F2472" t="s">
        <v>44</v>
      </c>
      <c r="G2472" t="s">
        <v>84</v>
      </c>
      <c r="H2472">
        <v>15</v>
      </c>
      <c r="I2472">
        <v>15.8</v>
      </c>
      <c r="J2472">
        <v>30.99</v>
      </c>
      <c r="K2472" t="s">
        <v>4964</v>
      </c>
      <c r="L2472" t="s">
        <v>4965</v>
      </c>
      <c r="M2472" t="s">
        <v>5086</v>
      </c>
      <c r="N2472" t="s">
        <v>3783</v>
      </c>
    </row>
    <row r="2473" spans="1:14" x14ac:dyDescent="0.25">
      <c r="A2473">
        <v>2472</v>
      </c>
      <c r="B2473" t="s">
        <v>3784</v>
      </c>
      <c r="C2473" t="s">
        <v>5089</v>
      </c>
      <c r="D2473" t="s">
        <v>449</v>
      </c>
      <c r="E2473" t="s">
        <v>450</v>
      </c>
      <c r="F2473" t="s">
        <v>64</v>
      </c>
      <c r="G2473" t="s">
        <v>84</v>
      </c>
      <c r="H2473">
        <v>4</v>
      </c>
      <c r="I2473">
        <v>15.29</v>
      </c>
      <c r="J2473">
        <v>29.99</v>
      </c>
      <c r="K2473" t="s">
        <v>4964</v>
      </c>
      <c r="L2473" t="s">
        <v>4965</v>
      </c>
      <c r="M2473" t="s">
        <v>5088</v>
      </c>
      <c r="N2473" t="s">
        <v>3783</v>
      </c>
    </row>
    <row r="2474" spans="1:14" x14ac:dyDescent="0.25">
      <c r="A2474">
        <v>2473</v>
      </c>
      <c r="B2474" t="s">
        <v>3784</v>
      </c>
      <c r="C2474" t="s">
        <v>5091</v>
      </c>
      <c r="D2474" t="s">
        <v>449</v>
      </c>
      <c r="E2474" t="s">
        <v>450</v>
      </c>
      <c r="F2474" t="s">
        <v>89</v>
      </c>
      <c r="G2474" t="s">
        <v>84</v>
      </c>
      <c r="H2474">
        <v>9</v>
      </c>
      <c r="I2474">
        <v>15.29</v>
      </c>
      <c r="J2474">
        <v>29.99</v>
      </c>
      <c r="K2474" t="s">
        <v>4964</v>
      </c>
      <c r="L2474" t="s">
        <v>4965</v>
      </c>
      <c r="M2474" t="s">
        <v>5090</v>
      </c>
      <c r="N2474" t="s">
        <v>3783</v>
      </c>
    </row>
    <row r="2475" spans="1:14" x14ac:dyDescent="0.25">
      <c r="A2475">
        <v>2474</v>
      </c>
      <c r="B2475" t="s">
        <v>3784</v>
      </c>
      <c r="C2475" t="s">
        <v>5093</v>
      </c>
      <c r="D2475" t="s">
        <v>449</v>
      </c>
      <c r="E2475" t="s">
        <v>450</v>
      </c>
      <c r="F2475" t="s">
        <v>44</v>
      </c>
      <c r="G2475" t="s">
        <v>84</v>
      </c>
      <c r="H2475">
        <v>12</v>
      </c>
      <c r="I2475">
        <v>15.29</v>
      </c>
      <c r="J2475">
        <v>29.99</v>
      </c>
      <c r="K2475" t="s">
        <v>4964</v>
      </c>
      <c r="L2475" t="s">
        <v>4965</v>
      </c>
      <c r="M2475" t="s">
        <v>5092</v>
      </c>
      <c r="N2475" t="s">
        <v>3783</v>
      </c>
    </row>
    <row r="2476" spans="1:14" x14ac:dyDescent="0.25">
      <c r="A2476">
        <v>2475</v>
      </c>
      <c r="B2476" t="s">
        <v>3784</v>
      </c>
      <c r="C2476" t="s">
        <v>5095</v>
      </c>
      <c r="D2476" t="s">
        <v>449</v>
      </c>
      <c r="E2476" t="s">
        <v>450</v>
      </c>
      <c r="F2476" t="s">
        <v>52</v>
      </c>
      <c r="G2476" t="s">
        <v>84</v>
      </c>
      <c r="H2476">
        <v>46</v>
      </c>
      <c r="I2476">
        <v>15.29</v>
      </c>
      <c r="J2476">
        <v>29.99</v>
      </c>
      <c r="K2476" t="s">
        <v>4964</v>
      </c>
      <c r="L2476" t="s">
        <v>4965</v>
      </c>
      <c r="M2476" t="s">
        <v>5094</v>
      </c>
      <c r="N2476" t="s">
        <v>3783</v>
      </c>
    </row>
    <row r="2477" spans="1:14" x14ac:dyDescent="0.25">
      <c r="A2477">
        <v>2476</v>
      </c>
      <c r="B2477" t="s">
        <v>3784</v>
      </c>
      <c r="C2477" t="s">
        <v>5097</v>
      </c>
      <c r="D2477" t="s">
        <v>449</v>
      </c>
      <c r="E2477" t="s">
        <v>450</v>
      </c>
      <c r="F2477" t="s">
        <v>81</v>
      </c>
      <c r="G2477" t="s">
        <v>84</v>
      </c>
      <c r="H2477">
        <v>4</v>
      </c>
      <c r="I2477">
        <v>96.57</v>
      </c>
      <c r="J2477">
        <v>210</v>
      </c>
      <c r="K2477" t="s">
        <v>4964</v>
      </c>
      <c r="L2477" t="s">
        <v>4965</v>
      </c>
      <c r="M2477" t="s">
        <v>5096</v>
      </c>
      <c r="N2477" t="s">
        <v>3783</v>
      </c>
    </row>
    <row r="2478" spans="1:14" x14ac:dyDescent="0.25">
      <c r="A2478">
        <v>2477</v>
      </c>
      <c r="B2478" t="s">
        <v>3784</v>
      </c>
      <c r="C2478" t="s">
        <v>5099</v>
      </c>
      <c r="D2478" t="s">
        <v>449</v>
      </c>
      <c r="E2478" t="s">
        <v>450</v>
      </c>
      <c r="F2478" t="s">
        <v>89</v>
      </c>
      <c r="G2478" t="s">
        <v>84</v>
      </c>
      <c r="H2478">
        <v>8</v>
      </c>
      <c r="I2478">
        <v>96.57</v>
      </c>
      <c r="J2478">
        <v>210</v>
      </c>
      <c r="K2478" t="s">
        <v>4964</v>
      </c>
      <c r="L2478" t="s">
        <v>4965</v>
      </c>
      <c r="M2478" t="s">
        <v>5098</v>
      </c>
      <c r="N2478" t="s">
        <v>3783</v>
      </c>
    </row>
    <row r="2479" spans="1:14" x14ac:dyDescent="0.25">
      <c r="A2479">
        <v>2478</v>
      </c>
      <c r="B2479" t="s">
        <v>3784</v>
      </c>
      <c r="C2479" t="s">
        <v>5101</v>
      </c>
      <c r="D2479" t="s">
        <v>449</v>
      </c>
      <c r="E2479" t="s">
        <v>450</v>
      </c>
      <c r="F2479" t="s">
        <v>41</v>
      </c>
      <c r="G2479" t="s">
        <v>84</v>
      </c>
      <c r="H2479">
        <v>3</v>
      </c>
      <c r="I2479">
        <v>96.57</v>
      </c>
      <c r="J2479">
        <v>210</v>
      </c>
      <c r="K2479" t="s">
        <v>4964</v>
      </c>
      <c r="L2479" t="s">
        <v>4965</v>
      </c>
      <c r="M2479" t="s">
        <v>5100</v>
      </c>
      <c r="N2479" t="s">
        <v>3783</v>
      </c>
    </row>
    <row r="2480" spans="1:14" x14ac:dyDescent="0.25">
      <c r="A2480">
        <v>2479</v>
      </c>
      <c r="B2480" t="s">
        <v>3784</v>
      </c>
      <c r="C2480" t="s">
        <v>5103</v>
      </c>
      <c r="D2480" t="s">
        <v>449</v>
      </c>
      <c r="E2480" t="s">
        <v>450</v>
      </c>
      <c r="F2480" t="s">
        <v>44</v>
      </c>
      <c r="G2480" t="s">
        <v>84</v>
      </c>
      <c r="H2480">
        <v>7</v>
      </c>
      <c r="I2480">
        <v>96.57</v>
      </c>
      <c r="J2480">
        <v>210</v>
      </c>
      <c r="K2480" t="s">
        <v>4964</v>
      </c>
      <c r="L2480" t="s">
        <v>4965</v>
      </c>
      <c r="M2480" t="s">
        <v>5102</v>
      </c>
      <c r="N2480" t="s">
        <v>3783</v>
      </c>
    </row>
    <row r="2481" spans="1:14" x14ac:dyDescent="0.25">
      <c r="A2481">
        <v>2480</v>
      </c>
      <c r="B2481" t="s">
        <v>3784</v>
      </c>
      <c r="C2481" t="s">
        <v>5105</v>
      </c>
      <c r="D2481" t="s">
        <v>449</v>
      </c>
      <c r="E2481" t="s">
        <v>450</v>
      </c>
      <c r="F2481" t="s">
        <v>81</v>
      </c>
      <c r="G2481" t="s">
        <v>84</v>
      </c>
      <c r="H2481">
        <v>10</v>
      </c>
      <c r="I2481">
        <v>160.94999999999999</v>
      </c>
      <c r="J2481">
        <v>350</v>
      </c>
      <c r="K2481" t="s">
        <v>4964</v>
      </c>
      <c r="L2481" t="s">
        <v>4965</v>
      </c>
      <c r="M2481" t="s">
        <v>5104</v>
      </c>
      <c r="N2481" t="s">
        <v>3783</v>
      </c>
    </row>
    <row r="2482" spans="1:14" x14ac:dyDescent="0.25">
      <c r="A2482">
        <v>2481</v>
      </c>
      <c r="B2482" t="s">
        <v>3784</v>
      </c>
      <c r="C2482" t="s">
        <v>5107</v>
      </c>
      <c r="D2482" t="s">
        <v>449</v>
      </c>
      <c r="E2482" t="s">
        <v>450</v>
      </c>
      <c r="F2482" t="s">
        <v>89</v>
      </c>
      <c r="G2482" t="s">
        <v>84</v>
      </c>
      <c r="H2482">
        <v>8</v>
      </c>
      <c r="I2482">
        <v>160.94999999999999</v>
      </c>
      <c r="J2482">
        <v>350</v>
      </c>
      <c r="K2482" t="s">
        <v>4964</v>
      </c>
      <c r="L2482" t="s">
        <v>4965</v>
      </c>
      <c r="M2482" t="s">
        <v>5106</v>
      </c>
      <c r="N2482" t="s">
        <v>3783</v>
      </c>
    </row>
    <row r="2483" spans="1:14" x14ac:dyDescent="0.25">
      <c r="A2483">
        <v>2482</v>
      </c>
      <c r="B2483" t="s">
        <v>3784</v>
      </c>
      <c r="C2483" t="s">
        <v>5109</v>
      </c>
      <c r="D2483" t="s">
        <v>449</v>
      </c>
      <c r="E2483" t="s">
        <v>450</v>
      </c>
      <c r="F2483" t="s">
        <v>41</v>
      </c>
      <c r="G2483" t="s">
        <v>84</v>
      </c>
      <c r="H2483">
        <v>3</v>
      </c>
      <c r="I2483">
        <v>160.94999999999999</v>
      </c>
      <c r="J2483">
        <v>350</v>
      </c>
      <c r="K2483" t="s">
        <v>4964</v>
      </c>
      <c r="L2483" t="s">
        <v>4965</v>
      </c>
      <c r="M2483" t="s">
        <v>5108</v>
      </c>
      <c r="N2483" t="s">
        <v>3783</v>
      </c>
    </row>
    <row r="2484" spans="1:14" x14ac:dyDescent="0.25">
      <c r="A2484">
        <v>2483</v>
      </c>
      <c r="B2484" t="s">
        <v>3784</v>
      </c>
      <c r="C2484" t="s">
        <v>5111</v>
      </c>
      <c r="D2484" t="s">
        <v>449</v>
      </c>
      <c r="E2484" t="s">
        <v>450</v>
      </c>
      <c r="F2484" t="s">
        <v>44</v>
      </c>
      <c r="G2484" t="s">
        <v>84</v>
      </c>
      <c r="H2484">
        <v>2</v>
      </c>
      <c r="I2484">
        <v>160.94999999999999</v>
      </c>
      <c r="J2484">
        <v>350</v>
      </c>
      <c r="K2484" t="s">
        <v>4964</v>
      </c>
      <c r="L2484" t="s">
        <v>4965</v>
      </c>
      <c r="M2484" t="s">
        <v>5110</v>
      </c>
      <c r="N2484" t="s">
        <v>3783</v>
      </c>
    </row>
    <row r="2485" spans="1:14" x14ac:dyDescent="0.25">
      <c r="A2485">
        <v>2484</v>
      </c>
      <c r="B2485" t="s">
        <v>3784</v>
      </c>
      <c r="C2485" t="s">
        <v>5113</v>
      </c>
      <c r="D2485" t="s">
        <v>449</v>
      </c>
      <c r="E2485" t="s">
        <v>450</v>
      </c>
      <c r="F2485" t="s">
        <v>81</v>
      </c>
      <c r="G2485" t="s">
        <v>84</v>
      </c>
      <c r="H2485">
        <v>2</v>
      </c>
      <c r="I2485">
        <v>183.95</v>
      </c>
      <c r="J2485">
        <v>400</v>
      </c>
      <c r="K2485" t="s">
        <v>4964</v>
      </c>
      <c r="L2485" t="s">
        <v>4965</v>
      </c>
      <c r="M2485" t="s">
        <v>5112</v>
      </c>
      <c r="N2485" t="s">
        <v>3783</v>
      </c>
    </row>
    <row r="2486" spans="1:14" x14ac:dyDescent="0.25">
      <c r="A2486">
        <v>2485</v>
      </c>
      <c r="B2486" t="s">
        <v>3784</v>
      </c>
      <c r="C2486" t="s">
        <v>5115</v>
      </c>
      <c r="D2486" t="s">
        <v>449</v>
      </c>
      <c r="E2486" t="s">
        <v>450</v>
      </c>
      <c r="F2486" t="s">
        <v>89</v>
      </c>
      <c r="G2486" t="s">
        <v>84</v>
      </c>
      <c r="H2486">
        <v>9</v>
      </c>
      <c r="I2486">
        <v>183.95</v>
      </c>
      <c r="J2486">
        <v>400</v>
      </c>
      <c r="K2486" t="s">
        <v>4964</v>
      </c>
      <c r="L2486" t="s">
        <v>4965</v>
      </c>
      <c r="M2486" t="s">
        <v>5114</v>
      </c>
      <c r="N2486" t="s">
        <v>3783</v>
      </c>
    </row>
    <row r="2487" spans="1:14" x14ac:dyDescent="0.25">
      <c r="A2487">
        <v>2486</v>
      </c>
      <c r="B2487" t="s">
        <v>3784</v>
      </c>
      <c r="C2487" t="s">
        <v>5117</v>
      </c>
      <c r="D2487" t="s">
        <v>449</v>
      </c>
      <c r="E2487" t="s">
        <v>450</v>
      </c>
      <c r="F2487" t="s">
        <v>41</v>
      </c>
      <c r="G2487" t="s">
        <v>84</v>
      </c>
      <c r="H2487">
        <v>10</v>
      </c>
      <c r="I2487">
        <v>183.95</v>
      </c>
      <c r="J2487">
        <v>400</v>
      </c>
      <c r="K2487" t="s">
        <v>4964</v>
      </c>
      <c r="L2487" t="s">
        <v>4965</v>
      </c>
      <c r="M2487" t="s">
        <v>5116</v>
      </c>
      <c r="N2487" t="s">
        <v>3783</v>
      </c>
    </row>
    <row r="2488" spans="1:14" x14ac:dyDescent="0.25">
      <c r="A2488">
        <v>2487</v>
      </c>
      <c r="B2488" t="s">
        <v>3784</v>
      </c>
      <c r="C2488" t="s">
        <v>5119</v>
      </c>
      <c r="D2488" t="s">
        <v>449</v>
      </c>
      <c r="E2488" t="s">
        <v>450</v>
      </c>
      <c r="F2488" t="s">
        <v>44</v>
      </c>
      <c r="G2488" t="s">
        <v>84</v>
      </c>
      <c r="H2488">
        <v>12</v>
      </c>
      <c r="I2488">
        <v>183.95</v>
      </c>
      <c r="J2488">
        <v>400</v>
      </c>
      <c r="K2488" t="s">
        <v>4964</v>
      </c>
      <c r="L2488" t="s">
        <v>4965</v>
      </c>
      <c r="M2488" t="s">
        <v>5118</v>
      </c>
      <c r="N2488" t="s">
        <v>3783</v>
      </c>
    </row>
    <row r="2489" spans="1:14" x14ac:dyDescent="0.25">
      <c r="A2489">
        <v>2488</v>
      </c>
      <c r="B2489" t="s">
        <v>2742</v>
      </c>
      <c r="C2489" t="s">
        <v>5121</v>
      </c>
      <c r="D2489" t="s">
        <v>31</v>
      </c>
      <c r="E2489" t="s">
        <v>32</v>
      </c>
      <c r="F2489" t="s">
        <v>52</v>
      </c>
      <c r="G2489" t="s">
        <v>34</v>
      </c>
      <c r="H2489">
        <v>1.9</v>
      </c>
      <c r="I2489">
        <v>7.64</v>
      </c>
      <c r="J2489">
        <v>14.99</v>
      </c>
      <c r="K2489" t="s">
        <v>5122</v>
      </c>
      <c r="L2489" t="s">
        <v>5123</v>
      </c>
      <c r="M2489" t="s">
        <v>5120</v>
      </c>
      <c r="N2489" t="s">
        <v>2741</v>
      </c>
    </row>
    <row r="2490" spans="1:14" x14ac:dyDescent="0.25">
      <c r="A2490">
        <v>2489</v>
      </c>
      <c r="B2490" t="s">
        <v>2742</v>
      </c>
      <c r="C2490" t="s">
        <v>5125</v>
      </c>
      <c r="D2490" t="s">
        <v>31</v>
      </c>
      <c r="E2490" t="s">
        <v>32</v>
      </c>
      <c r="F2490" t="s">
        <v>33</v>
      </c>
      <c r="G2490" t="s">
        <v>34</v>
      </c>
      <c r="H2490">
        <v>1.9</v>
      </c>
      <c r="I2490">
        <v>7.64</v>
      </c>
      <c r="J2490">
        <v>14.99</v>
      </c>
      <c r="K2490" t="s">
        <v>5122</v>
      </c>
      <c r="L2490" t="s">
        <v>5123</v>
      </c>
      <c r="M2490" t="s">
        <v>5124</v>
      </c>
      <c r="N2490" t="s">
        <v>2741</v>
      </c>
    </row>
    <row r="2491" spans="1:14" x14ac:dyDescent="0.25">
      <c r="A2491">
        <v>2490</v>
      </c>
      <c r="B2491" t="s">
        <v>2742</v>
      </c>
      <c r="C2491" t="s">
        <v>5127</v>
      </c>
      <c r="D2491" t="s">
        <v>31</v>
      </c>
      <c r="E2491" t="s">
        <v>32</v>
      </c>
      <c r="F2491" t="s">
        <v>44</v>
      </c>
      <c r="G2491" t="s">
        <v>34</v>
      </c>
      <c r="H2491">
        <v>1.9</v>
      </c>
      <c r="I2491">
        <v>7.64</v>
      </c>
      <c r="J2491">
        <v>14.99</v>
      </c>
      <c r="K2491" t="s">
        <v>5122</v>
      </c>
      <c r="L2491" t="s">
        <v>5123</v>
      </c>
      <c r="M2491" t="s">
        <v>5126</v>
      </c>
      <c r="N2491" t="s">
        <v>2741</v>
      </c>
    </row>
    <row r="2492" spans="1:14" x14ac:dyDescent="0.25">
      <c r="A2492">
        <v>2491</v>
      </c>
      <c r="B2492" t="s">
        <v>2742</v>
      </c>
      <c r="C2492" t="s">
        <v>5129</v>
      </c>
      <c r="D2492" t="s">
        <v>31</v>
      </c>
      <c r="E2492" t="s">
        <v>32</v>
      </c>
      <c r="F2492" t="s">
        <v>52</v>
      </c>
      <c r="G2492" t="s">
        <v>34</v>
      </c>
      <c r="H2492">
        <v>11.4</v>
      </c>
      <c r="I2492">
        <v>12.74</v>
      </c>
      <c r="J2492">
        <v>24.99</v>
      </c>
      <c r="K2492" t="s">
        <v>5122</v>
      </c>
      <c r="L2492" t="s">
        <v>5123</v>
      </c>
      <c r="M2492" t="s">
        <v>5128</v>
      </c>
      <c r="N2492" t="s">
        <v>2741</v>
      </c>
    </row>
    <row r="2493" spans="1:14" x14ac:dyDescent="0.25">
      <c r="A2493">
        <v>2492</v>
      </c>
      <c r="B2493" t="s">
        <v>2742</v>
      </c>
      <c r="C2493" t="s">
        <v>5131</v>
      </c>
      <c r="D2493" t="s">
        <v>31</v>
      </c>
      <c r="E2493" t="s">
        <v>32</v>
      </c>
      <c r="F2493" t="s">
        <v>44</v>
      </c>
      <c r="G2493" t="s">
        <v>34</v>
      </c>
      <c r="H2493">
        <v>11.4</v>
      </c>
      <c r="I2493">
        <v>12.74</v>
      </c>
      <c r="J2493">
        <v>24.99</v>
      </c>
      <c r="K2493" t="s">
        <v>5122</v>
      </c>
      <c r="L2493" t="s">
        <v>5123</v>
      </c>
      <c r="M2493" t="s">
        <v>5130</v>
      </c>
      <c r="N2493" t="s">
        <v>2741</v>
      </c>
    </row>
    <row r="2494" spans="1:14" x14ac:dyDescent="0.25">
      <c r="A2494">
        <v>2493</v>
      </c>
      <c r="B2494" t="s">
        <v>2742</v>
      </c>
      <c r="C2494" t="s">
        <v>5133</v>
      </c>
      <c r="D2494" t="s">
        <v>31</v>
      </c>
      <c r="E2494" t="s">
        <v>32</v>
      </c>
      <c r="F2494" t="s">
        <v>49</v>
      </c>
      <c r="G2494" t="s">
        <v>34</v>
      </c>
      <c r="H2494">
        <v>11.4</v>
      </c>
      <c r="I2494">
        <v>12.74</v>
      </c>
      <c r="J2494">
        <v>24.99</v>
      </c>
      <c r="K2494" t="s">
        <v>5122</v>
      </c>
      <c r="L2494" t="s">
        <v>5123</v>
      </c>
      <c r="M2494" t="s">
        <v>5132</v>
      </c>
      <c r="N2494" t="s">
        <v>2741</v>
      </c>
    </row>
    <row r="2495" spans="1:14" x14ac:dyDescent="0.25">
      <c r="A2495">
        <v>2494</v>
      </c>
      <c r="B2495" t="s">
        <v>2742</v>
      </c>
      <c r="C2495" t="s">
        <v>5135</v>
      </c>
      <c r="D2495" t="s">
        <v>31</v>
      </c>
      <c r="E2495" t="s">
        <v>32</v>
      </c>
      <c r="F2495" t="s">
        <v>5136</v>
      </c>
      <c r="G2495" t="s">
        <v>84</v>
      </c>
      <c r="H2495">
        <v>1</v>
      </c>
      <c r="I2495">
        <v>1.5</v>
      </c>
      <c r="J2495">
        <v>2.94</v>
      </c>
      <c r="K2495" t="s">
        <v>5122</v>
      </c>
      <c r="L2495" t="s">
        <v>5123</v>
      </c>
      <c r="M2495" t="s">
        <v>5134</v>
      </c>
      <c r="N2495" t="s">
        <v>2741</v>
      </c>
    </row>
    <row r="2496" spans="1:14" x14ac:dyDescent="0.25">
      <c r="A2496">
        <v>2495</v>
      </c>
      <c r="B2496" t="s">
        <v>2742</v>
      </c>
      <c r="C2496" t="s">
        <v>5138</v>
      </c>
      <c r="D2496" t="s">
        <v>31</v>
      </c>
      <c r="E2496" t="s">
        <v>32</v>
      </c>
      <c r="F2496" t="s">
        <v>52</v>
      </c>
      <c r="G2496" t="s">
        <v>34</v>
      </c>
      <c r="I2496">
        <v>5.09</v>
      </c>
      <c r="J2496">
        <v>9.99</v>
      </c>
      <c r="K2496" t="s">
        <v>5122</v>
      </c>
      <c r="L2496" t="s">
        <v>5123</v>
      </c>
      <c r="M2496" t="s">
        <v>5137</v>
      </c>
      <c r="N2496" t="s">
        <v>2741</v>
      </c>
    </row>
    <row r="2497" spans="1:14" x14ac:dyDescent="0.25">
      <c r="A2497">
        <v>2496</v>
      </c>
      <c r="B2497" t="s">
        <v>2742</v>
      </c>
      <c r="C2497" t="s">
        <v>5140</v>
      </c>
      <c r="D2497" t="s">
        <v>31</v>
      </c>
      <c r="E2497" t="s">
        <v>32</v>
      </c>
      <c r="F2497" t="s">
        <v>33</v>
      </c>
      <c r="G2497" t="s">
        <v>34</v>
      </c>
      <c r="I2497">
        <v>5.09</v>
      </c>
      <c r="J2497">
        <v>9.99</v>
      </c>
      <c r="K2497" t="s">
        <v>5122</v>
      </c>
      <c r="L2497" t="s">
        <v>5123</v>
      </c>
      <c r="M2497" t="s">
        <v>5139</v>
      </c>
      <c r="N2497" t="s">
        <v>2741</v>
      </c>
    </row>
    <row r="2498" spans="1:14" x14ac:dyDescent="0.25">
      <c r="A2498">
        <v>2497</v>
      </c>
      <c r="B2498" t="s">
        <v>2742</v>
      </c>
      <c r="C2498" t="s">
        <v>5142</v>
      </c>
      <c r="D2498" t="s">
        <v>31</v>
      </c>
      <c r="E2498" t="s">
        <v>32</v>
      </c>
      <c r="F2498" t="s">
        <v>44</v>
      </c>
      <c r="G2498" t="s">
        <v>34</v>
      </c>
      <c r="I2498">
        <v>5.09</v>
      </c>
      <c r="J2498">
        <v>9.99</v>
      </c>
      <c r="K2498" t="s">
        <v>5122</v>
      </c>
      <c r="L2498" t="s">
        <v>5123</v>
      </c>
      <c r="M2498" t="s">
        <v>5141</v>
      </c>
      <c r="N2498" t="s">
        <v>2741</v>
      </c>
    </row>
    <row r="2499" spans="1:14" x14ac:dyDescent="0.25">
      <c r="A2499">
        <v>2498</v>
      </c>
      <c r="B2499" t="s">
        <v>2742</v>
      </c>
      <c r="C2499" t="s">
        <v>5144</v>
      </c>
      <c r="D2499" t="s">
        <v>31</v>
      </c>
      <c r="E2499" t="s">
        <v>32</v>
      </c>
      <c r="F2499" t="s">
        <v>52</v>
      </c>
      <c r="G2499" t="s">
        <v>34</v>
      </c>
      <c r="H2499">
        <v>5</v>
      </c>
      <c r="I2499">
        <v>12.09</v>
      </c>
      <c r="J2499">
        <v>23.72</v>
      </c>
      <c r="K2499" t="s">
        <v>5122</v>
      </c>
      <c r="L2499" t="s">
        <v>5123</v>
      </c>
      <c r="M2499" t="s">
        <v>5143</v>
      </c>
      <c r="N2499" t="s">
        <v>2741</v>
      </c>
    </row>
    <row r="2500" spans="1:14" x14ac:dyDescent="0.25">
      <c r="A2500">
        <v>2499</v>
      </c>
      <c r="B2500" t="s">
        <v>2742</v>
      </c>
      <c r="C2500" t="s">
        <v>5146</v>
      </c>
      <c r="D2500" t="s">
        <v>31</v>
      </c>
      <c r="E2500" t="s">
        <v>32</v>
      </c>
      <c r="F2500" t="s">
        <v>44</v>
      </c>
      <c r="G2500" t="s">
        <v>34</v>
      </c>
      <c r="H2500">
        <v>5</v>
      </c>
      <c r="I2500">
        <v>12.09</v>
      </c>
      <c r="J2500">
        <v>23.72</v>
      </c>
      <c r="K2500" t="s">
        <v>5122</v>
      </c>
      <c r="L2500" t="s">
        <v>5123</v>
      </c>
      <c r="M2500" t="s">
        <v>5145</v>
      </c>
      <c r="N2500" t="s">
        <v>2741</v>
      </c>
    </row>
    <row r="2501" spans="1:14" x14ac:dyDescent="0.25">
      <c r="A2501">
        <v>2500</v>
      </c>
      <c r="B2501" t="s">
        <v>2742</v>
      </c>
      <c r="C2501" t="s">
        <v>5148</v>
      </c>
      <c r="D2501" t="s">
        <v>31</v>
      </c>
      <c r="E2501" t="s">
        <v>32</v>
      </c>
      <c r="F2501" t="s">
        <v>33</v>
      </c>
      <c r="G2501" t="s">
        <v>34</v>
      </c>
      <c r="H2501">
        <v>5</v>
      </c>
      <c r="I2501">
        <v>12.09</v>
      </c>
      <c r="J2501">
        <v>23.72</v>
      </c>
      <c r="K2501" t="s">
        <v>5122</v>
      </c>
      <c r="L2501" t="s">
        <v>5123</v>
      </c>
      <c r="M2501" t="s">
        <v>5147</v>
      </c>
      <c r="N2501" t="s">
        <v>2741</v>
      </c>
    </row>
    <row r="2502" spans="1:14" x14ac:dyDescent="0.25">
      <c r="A2502">
        <v>2501</v>
      </c>
      <c r="B2502" t="s">
        <v>2742</v>
      </c>
      <c r="C2502" t="s">
        <v>5150</v>
      </c>
      <c r="D2502" t="s">
        <v>31</v>
      </c>
      <c r="E2502" t="s">
        <v>32</v>
      </c>
      <c r="F2502" t="s">
        <v>81</v>
      </c>
      <c r="G2502" t="s">
        <v>34</v>
      </c>
      <c r="H2502">
        <v>5</v>
      </c>
      <c r="I2502">
        <v>12.09</v>
      </c>
      <c r="J2502">
        <v>23.72</v>
      </c>
      <c r="K2502" t="s">
        <v>5122</v>
      </c>
      <c r="L2502" t="s">
        <v>5123</v>
      </c>
      <c r="M2502" t="s">
        <v>5149</v>
      </c>
      <c r="N2502" t="s">
        <v>2741</v>
      </c>
    </row>
    <row r="2503" spans="1:14" x14ac:dyDescent="0.25">
      <c r="A2503">
        <v>2502</v>
      </c>
      <c r="B2503" t="s">
        <v>2742</v>
      </c>
      <c r="C2503" t="s">
        <v>5152</v>
      </c>
      <c r="D2503" t="s">
        <v>31</v>
      </c>
      <c r="E2503" t="s">
        <v>32</v>
      </c>
      <c r="F2503" t="s">
        <v>52</v>
      </c>
      <c r="G2503" t="s">
        <v>34</v>
      </c>
      <c r="H2503">
        <v>0.3</v>
      </c>
      <c r="I2503">
        <v>5.09</v>
      </c>
      <c r="J2503">
        <v>9.99</v>
      </c>
      <c r="K2503" t="s">
        <v>5122</v>
      </c>
      <c r="L2503" t="s">
        <v>5123</v>
      </c>
      <c r="M2503" t="s">
        <v>5151</v>
      </c>
      <c r="N2503" t="s">
        <v>2741</v>
      </c>
    </row>
    <row r="2504" spans="1:14" x14ac:dyDescent="0.25">
      <c r="A2504">
        <v>2503</v>
      </c>
      <c r="B2504" t="s">
        <v>2742</v>
      </c>
      <c r="C2504" t="s">
        <v>5154</v>
      </c>
      <c r="D2504" t="s">
        <v>31</v>
      </c>
      <c r="E2504" t="s">
        <v>32</v>
      </c>
      <c r="F2504" t="s">
        <v>33</v>
      </c>
      <c r="G2504" t="s">
        <v>34</v>
      </c>
      <c r="H2504">
        <v>0.3</v>
      </c>
      <c r="I2504">
        <v>5.09</v>
      </c>
      <c r="J2504">
        <v>9.99</v>
      </c>
      <c r="K2504" t="s">
        <v>5122</v>
      </c>
      <c r="L2504" t="s">
        <v>5123</v>
      </c>
      <c r="M2504" t="s">
        <v>5153</v>
      </c>
      <c r="N2504" t="s">
        <v>2741</v>
      </c>
    </row>
    <row r="2505" spans="1:14" x14ac:dyDescent="0.25">
      <c r="A2505">
        <v>2504</v>
      </c>
      <c r="B2505" t="s">
        <v>2742</v>
      </c>
      <c r="C2505" t="s">
        <v>5156</v>
      </c>
      <c r="D2505" t="s">
        <v>31</v>
      </c>
      <c r="E2505" t="s">
        <v>32</v>
      </c>
      <c r="F2505" t="s">
        <v>44</v>
      </c>
      <c r="G2505" t="s">
        <v>34</v>
      </c>
      <c r="H2505">
        <v>0.3</v>
      </c>
      <c r="I2505">
        <v>5.09</v>
      </c>
      <c r="J2505">
        <v>9.99</v>
      </c>
      <c r="K2505" t="s">
        <v>5122</v>
      </c>
      <c r="L2505" t="s">
        <v>5123</v>
      </c>
      <c r="M2505" t="s">
        <v>5155</v>
      </c>
      <c r="N2505" t="s">
        <v>2741</v>
      </c>
    </row>
    <row r="2506" spans="1:14" x14ac:dyDescent="0.25">
      <c r="A2506">
        <v>2505</v>
      </c>
      <c r="B2506" t="s">
        <v>2742</v>
      </c>
      <c r="C2506" t="s">
        <v>5158</v>
      </c>
      <c r="D2506" t="s">
        <v>31</v>
      </c>
      <c r="E2506" t="s">
        <v>32</v>
      </c>
      <c r="F2506" t="s">
        <v>49</v>
      </c>
      <c r="G2506" t="s">
        <v>34</v>
      </c>
      <c r="H2506">
        <v>0.3</v>
      </c>
      <c r="I2506">
        <v>5.09</v>
      </c>
      <c r="J2506">
        <v>9.99</v>
      </c>
      <c r="K2506" t="s">
        <v>5122</v>
      </c>
      <c r="L2506" t="s">
        <v>5123</v>
      </c>
      <c r="M2506" t="s">
        <v>5157</v>
      </c>
      <c r="N2506" t="s">
        <v>2741</v>
      </c>
    </row>
    <row r="2507" spans="1:14" x14ac:dyDescent="0.25">
      <c r="A2507">
        <v>2506</v>
      </c>
      <c r="B2507" t="s">
        <v>2742</v>
      </c>
      <c r="C2507" t="s">
        <v>5160</v>
      </c>
      <c r="D2507" t="s">
        <v>31</v>
      </c>
      <c r="E2507" t="s">
        <v>32</v>
      </c>
      <c r="F2507" t="s">
        <v>81</v>
      </c>
      <c r="G2507" t="s">
        <v>34</v>
      </c>
      <c r="H2507">
        <v>4</v>
      </c>
      <c r="I2507">
        <v>2.42</v>
      </c>
      <c r="J2507">
        <v>4.74</v>
      </c>
      <c r="K2507" t="s">
        <v>5122</v>
      </c>
      <c r="L2507" t="s">
        <v>5123</v>
      </c>
      <c r="M2507" t="s">
        <v>5159</v>
      </c>
      <c r="N2507" t="s">
        <v>2741</v>
      </c>
    </row>
    <row r="2508" spans="1:14" x14ac:dyDescent="0.25">
      <c r="A2508">
        <v>2507</v>
      </c>
      <c r="B2508" t="s">
        <v>2742</v>
      </c>
      <c r="C2508" t="s">
        <v>5162</v>
      </c>
      <c r="D2508" t="s">
        <v>31</v>
      </c>
      <c r="E2508" t="s">
        <v>32</v>
      </c>
      <c r="F2508" t="s">
        <v>44</v>
      </c>
      <c r="G2508" t="s">
        <v>34</v>
      </c>
      <c r="H2508">
        <v>4</v>
      </c>
      <c r="I2508">
        <v>2.42</v>
      </c>
      <c r="J2508">
        <v>4.74</v>
      </c>
      <c r="K2508" t="s">
        <v>5122</v>
      </c>
      <c r="L2508" t="s">
        <v>5123</v>
      </c>
      <c r="M2508" t="s">
        <v>5161</v>
      </c>
      <c r="N2508" t="s">
        <v>2741</v>
      </c>
    </row>
    <row r="2509" spans="1:14" x14ac:dyDescent="0.25">
      <c r="A2509">
        <v>2508</v>
      </c>
      <c r="B2509" t="s">
        <v>2742</v>
      </c>
      <c r="C2509" t="s">
        <v>5164</v>
      </c>
      <c r="D2509" t="s">
        <v>31</v>
      </c>
      <c r="E2509" t="s">
        <v>32</v>
      </c>
      <c r="F2509" t="s">
        <v>33</v>
      </c>
      <c r="G2509" t="s">
        <v>34</v>
      </c>
      <c r="H2509">
        <v>4</v>
      </c>
      <c r="I2509">
        <v>2.42</v>
      </c>
      <c r="J2509">
        <v>4.74</v>
      </c>
      <c r="K2509" t="s">
        <v>5122</v>
      </c>
      <c r="L2509" t="s">
        <v>5123</v>
      </c>
      <c r="M2509" t="s">
        <v>5163</v>
      </c>
      <c r="N2509" t="s">
        <v>2741</v>
      </c>
    </row>
    <row r="2510" spans="1:14" x14ac:dyDescent="0.25">
      <c r="A2510">
        <v>2509</v>
      </c>
      <c r="B2510" t="s">
        <v>2742</v>
      </c>
      <c r="C2510" t="s">
        <v>5166</v>
      </c>
      <c r="D2510" t="s">
        <v>31</v>
      </c>
      <c r="E2510" t="s">
        <v>32</v>
      </c>
      <c r="F2510" t="s">
        <v>52</v>
      </c>
      <c r="G2510" t="s">
        <v>34</v>
      </c>
      <c r="H2510">
        <v>0.6</v>
      </c>
      <c r="I2510">
        <v>2.0699999999999998</v>
      </c>
      <c r="J2510">
        <v>4.0599999999999996</v>
      </c>
      <c r="K2510" t="s">
        <v>5122</v>
      </c>
      <c r="L2510" t="s">
        <v>5123</v>
      </c>
      <c r="M2510" t="s">
        <v>5165</v>
      </c>
      <c r="N2510" t="s">
        <v>2741</v>
      </c>
    </row>
    <row r="2511" spans="1:14" x14ac:dyDescent="0.25">
      <c r="A2511">
        <v>2510</v>
      </c>
      <c r="B2511" t="s">
        <v>2742</v>
      </c>
      <c r="C2511" t="s">
        <v>5168</v>
      </c>
      <c r="D2511" t="s">
        <v>31</v>
      </c>
      <c r="E2511" t="s">
        <v>32</v>
      </c>
      <c r="F2511" t="s">
        <v>44</v>
      </c>
      <c r="G2511" t="s">
        <v>34</v>
      </c>
      <c r="H2511">
        <v>0.6</v>
      </c>
      <c r="I2511">
        <v>2.0699999999999998</v>
      </c>
      <c r="J2511">
        <v>4.0599999999999996</v>
      </c>
      <c r="K2511" t="s">
        <v>5122</v>
      </c>
      <c r="L2511" t="s">
        <v>5123</v>
      </c>
      <c r="M2511" t="s">
        <v>5167</v>
      </c>
      <c r="N2511" t="s">
        <v>2741</v>
      </c>
    </row>
    <row r="2512" spans="1:14" x14ac:dyDescent="0.25">
      <c r="A2512">
        <v>2511</v>
      </c>
      <c r="B2512" t="s">
        <v>2742</v>
      </c>
      <c r="C2512" t="s">
        <v>5170</v>
      </c>
      <c r="D2512" t="s">
        <v>31</v>
      </c>
      <c r="E2512" t="s">
        <v>32</v>
      </c>
      <c r="F2512" t="s">
        <v>33</v>
      </c>
      <c r="G2512" t="s">
        <v>34</v>
      </c>
      <c r="H2512">
        <v>0.6</v>
      </c>
      <c r="I2512">
        <v>2.0699999999999998</v>
      </c>
      <c r="J2512">
        <v>4.0599999999999996</v>
      </c>
      <c r="K2512" t="s">
        <v>5122</v>
      </c>
      <c r="L2512" t="s">
        <v>5123</v>
      </c>
      <c r="M2512" t="s">
        <v>5169</v>
      </c>
      <c r="N2512" t="s">
        <v>2741</v>
      </c>
    </row>
    <row r="2513" spans="1:14" x14ac:dyDescent="0.25">
      <c r="A2513">
        <v>2512</v>
      </c>
      <c r="B2513" t="s">
        <v>2742</v>
      </c>
      <c r="C2513" t="s">
        <v>5172</v>
      </c>
      <c r="D2513" t="s">
        <v>31</v>
      </c>
      <c r="E2513" t="s">
        <v>32</v>
      </c>
      <c r="F2513" t="s">
        <v>52</v>
      </c>
      <c r="G2513" t="s">
        <v>34</v>
      </c>
      <c r="H2513">
        <v>12.8</v>
      </c>
      <c r="I2513">
        <v>43.07</v>
      </c>
      <c r="J2513">
        <v>129.99</v>
      </c>
      <c r="K2513" t="s">
        <v>5122</v>
      </c>
      <c r="L2513" t="s">
        <v>5123</v>
      </c>
      <c r="M2513" t="s">
        <v>5171</v>
      </c>
      <c r="N2513" t="s">
        <v>2741</v>
      </c>
    </row>
    <row r="2514" spans="1:14" x14ac:dyDescent="0.25">
      <c r="A2514">
        <v>2513</v>
      </c>
      <c r="B2514" t="s">
        <v>2742</v>
      </c>
      <c r="C2514" t="s">
        <v>5174</v>
      </c>
      <c r="D2514" t="s">
        <v>31</v>
      </c>
      <c r="E2514" t="s">
        <v>32</v>
      </c>
      <c r="F2514" t="s">
        <v>49</v>
      </c>
      <c r="G2514" t="s">
        <v>34</v>
      </c>
      <c r="H2514">
        <v>12.8</v>
      </c>
      <c r="I2514">
        <v>43.07</v>
      </c>
      <c r="J2514">
        <v>129.99</v>
      </c>
      <c r="K2514" t="s">
        <v>5122</v>
      </c>
      <c r="L2514" t="s">
        <v>5123</v>
      </c>
      <c r="M2514" t="s">
        <v>5173</v>
      </c>
      <c r="N2514" t="s">
        <v>2741</v>
      </c>
    </row>
    <row r="2515" spans="1:14" x14ac:dyDescent="0.25">
      <c r="A2515">
        <v>2514</v>
      </c>
      <c r="B2515" t="s">
        <v>2742</v>
      </c>
      <c r="C2515" t="s">
        <v>5176</v>
      </c>
      <c r="D2515" t="s">
        <v>31</v>
      </c>
      <c r="E2515" t="s">
        <v>32</v>
      </c>
      <c r="F2515" t="s">
        <v>44</v>
      </c>
      <c r="G2515" t="s">
        <v>34</v>
      </c>
      <c r="H2515">
        <v>12.8</v>
      </c>
      <c r="I2515">
        <v>43.07</v>
      </c>
      <c r="J2515">
        <v>129.99</v>
      </c>
      <c r="K2515" t="s">
        <v>5122</v>
      </c>
      <c r="L2515" t="s">
        <v>5123</v>
      </c>
      <c r="M2515" t="s">
        <v>5175</v>
      </c>
      <c r="N2515" t="s">
        <v>2741</v>
      </c>
    </row>
    <row r="2516" spans="1:14" x14ac:dyDescent="0.25">
      <c r="A2516">
        <v>2515</v>
      </c>
      <c r="B2516" t="s">
        <v>2742</v>
      </c>
      <c r="C2516" t="s">
        <v>5178</v>
      </c>
      <c r="D2516" t="s">
        <v>31</v>
      </c>
      <c r="E2516" t="s">
        <v>32</v>
      </c>
      <c r="F2516" t="s">
        <v>44</v>
      </c>
      <c r="G2516" t="s">
        <v>34</v>
      </c>
      <c r="H2516">
        <v>1</v>
      </c>
      <c r="I2516">
        <v>1.71</v>
      </c>
      <c r="J2516">
        <v>3.35</v>
      </c>
      <c r="K2516" t="s">
        <v>5122</v>
      </c>
      <c r="L2516" t="s">
        <v>5123</v>
      </c>
      <c r="M2516" t="s">
        <v>5177</v>
      </c>
      <c r="N2516" t="s">
        <v>2741</v>
      </c>
    </row>
    <row r="2517" spans="1:14" x14ac:dyDescent="0.25">
      <c r="A2517">
        <v>2516</v>
      </c>
      <c r="B2517" t="s">
        <v>2742</v>
      </c>
      <c r="C2517" t="s">
        <v>5180</v>
      </c>
      <c r="D2517" t="s">
        <v>31</v>
      </c>
      <c r="E2517" t="s">
        <v>32</v>
      </c>
      <c r="F2517" t="s">
        <v>52</v>
      </c>
      <c r="G2517" t="s">
        <v>34</v>
      </c>
      <c r="H2517">
        <v>1</v>
      </c>
      <c r="I2517">
        <v>1.71</v>
      </c>
      <c r="J2517">
        <v>3.35</v>
      </c>
      <c r="K2517" t="s">
        <v>5122</v>
      </c>
      <c r="L2517" t="s">
        <v>5123</v>
      </c>
      <c r="M2517" t="s">
        <v>5179</v>
      </c>
      <c r="N2517" t="s">
        <v>2741</v>
      </c>
    </row>
    <row r="2518" spans="1:14" x14ac:dyDescent="0.25">
      <c r="A2518">
        <v>2517</v>
      </c>
      <c r="B2518" t="s">
        <v>2742</v>
      </c>
      <c r="C2518" t="s">
        <v>5182</v>
      </c>
      <c r="D2518" t="s">
        <v>31</v>
      </c>
      <c r="E2518" t="s">
        <v>32</v>
      </c>
      <c r="F2518" t="s">
        <v>33</v>
      </c>
      <c r="G2518" t="s">
        <v>34</v>
      </c>
      <c r="H2518">
        <v>1</v>
      </c>
      <c r="I2518">
        <v>1.71</v>
      </c>
      <c r="J2518">
        <v>3.35</v>
      </c>
      <c r="K2518" t="s">
        <v>5122</v>
      </c>
      <c r="L2518" t="s">
        <v>5123</v>
      </c>
      <c r="M2518" t="s">
        <v>5181</v>
      </c>
      <c r="N2518" t="s">
        <v>2741</v>
      </c>
    </row>
  </sheetData>
  <phoneticPr fontId="1" type="noConversion"/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63ADD0-73AB-4033-B910-79924F0C09DB}">
  <dimension ref="A1:I1462"/>
  <sheetViews>
    <sheetView workbookViewId="0">
      <selection activeCell="E50" sqref="E50"/>
    </sheetView>
  </sheetViews>
  <sheetFormatPr defaultRowHeight="15.75" x14ac:dyDescent="0.25"/>
  <cols>
    <col min="1" max="1" width="10.140625" bestFit="1" customWidth="1"/>
    <col min="2" max="2" width="6.5703125" bestFit="1" customWidth="1"/>
    <col min="3" max="4" width="9.28515625" bestFit="1" customWidth="1"/>
    <col min="5" max="5" width="13.28515625" bestFit="1" customWidth="1"/>
    <col min="6" max="6" width="15.7109375" bestFit="1" customWidth="1"/>
    <col min="7" max="7" width="13.28515625" bestFit="1" customWidth="1"/>
    <col min="8" max="8" width="18.140625" bestFit="1" customWidth="1"/>
    <col min="9" max="9" width="20.5703125" bestFit="1" customWidth="1"/>
  </cols>
  <sheetData>
    <row r="1" spans="1:9" x14ac:dyDescent="0.25">
      <c r="A1" t="s">
        <v>5183</v>
      </c>
      <c r="B1" t="s">
        <v>5184</v>
      </c>
      <c r="C1" t="s">
        <v>5185</v>
      </c>
      <c r="D1" t="s">
        <v>5186</v>
      </c>
      <c r="E1" t="s">
        <v>5187</v>
      </c>
      <c r="F1" t="s">
        <v>5188</v>
      </c>
      <c r="G1" t="s">
        <v>5189</v>
      </c>
      <c r="H1" t="s">
        <v>5190</v>
      </c>
      <c r="I1" t="s">
        <v>5191</v>
      </c>
    </row>
    <row r="2" spans="1:9" x14ac:dyDescent="0.25">
      <c r="A2" s="1">
        <v>42736</v>
      </c>
      <c r="B2">
        <v>2017</v>
      </c>
      <c r="C2" t="s">
        <v>5192</v>
      </c>
      <c r="D2" t="s">
        <v>5193</v>
      </c>
      <c r="E2" t="s">
        <v>5194</v>
      </c>
      <c r="F2">
        <v>1</v>
      </c>
      <c r="G2" t="s">
        <v>5195</v>
      </c>
      <c r="H2" t="s">
        <v>5196</v>
      </c>
      <c r="I2">
        <v>1</v>
      </c>
    </row>
    <row r="3" spans="1:9" x14ac:dyDescent="0.25">
      <c r="A3" s="1">
        <v>42737</v>
      </c>
      <c r="B3">
        <v>2017</v>
      </c>
      <c r="C3" t="s">
        <v>5192</v>
      </c>
      <c r="D3" t="s">
        <v>5193</v>
      </c>
      <c r="E3" t="s">
        <v>5194</v>
      </c>
      <c r="F3">
        <v>1</v>
      </c>
      <c r="G3" t="s">
        <v>5197</v>
      </c>
      <c r="H3" t="s">
        <v>5198</v>
      </c>
      <c r="I3">
        <v>2</v>
      </c>
    </row>
    <row r="4" spans="1:9" x14ac:dyDescent="0.25">
      <c r="A4" s="1">
        <v>42738</v>
      </c>
      <c r="B4">
        <v>2017</v>
      </c>
      <c r="C4" t="s">
        <v>5192</v>
      </c>
      <c r="D4" t="s">
        <v>5193</v>
      </c>
      <c r="E4" t="s">
        <v>5194</v>
      </c>
      <c r="F4">
        <v>1</v>
      </c>
      <c r="G4" t="s">
        <v>5199</v>
      </c>
      <c r="H4" t="s">
        <v>5200</v>
      </c>
      <c r="I4">
        <v>3</v>
      </c>
    </row>
    <row r="5" spans="1:9" x14ac:dyDescent="0.25">
      <c r="A5" s="1">
        <v>42739</v>
      </c>
      <c r="B5">
        <v>2017</v>
      </c>
      <c r="C5" t="s">
        <v>5192</v>
      </c>
      <c r="D5" t="s">
        <v>5193</v>
      </c>
      <c r="E5" t="s">
        <v>5194</v>
      </c>
      <c r="F5">
        <v>1</v>
      </c>
      <c r="G5" t="s">
        <v>5201</v>
      </c>
      <c r="H5" t="s">
        <v>5202</v>
      </c>
      <c r="I5">
        <v>4</v>
      </c>
    </row>
    <row r="6" spans="1:9" x14ac:dyDescent="0.25">
      <c r="A6" s="1">
        <v>42740</v>
      </c>
      <c r="B6">
        <v>2017</v>
      </c>
      <c r="C6" t="s">
        <v>5192</v>
      </c>
      <c r="D6" t="s">
        <v>5193</v>
      </c>
      <c r="E6" t="s">
        <v>5194</v>
      </c>
      <c r="F6">
        <v>1</v>
      </c>
      <c r="G6" t="s">
        <v>5203</v>
      </c>
      <c r="H6" t="s">
        <v>5204</v>
      </c>
      <c r="I6">
        <v>5</v>
      </c>
    </row>
    <row r="7" spans="1:9" x14ac:dyDescent="0.25">
      <c r="A7" s="1">
        <v>42741</v>
      </c>
      <c r="B7">
        <v>2017</v>
      </c>
      <c r="C7" t="s">
        <v>5192</v>
      </c>
      <c r="D7" t="s">
        <v>5193</v>
      </c>
      <c r="E7" t="s">
        <v>5194</v>
      </c>
      <c r="F7">
        <v>1</v>
      </c>
      <c r="G7" t="s">
        <v>5205</v>
      </c>
      <c r="H7" t="s">
        <v>5206</v>
      </c>
      <c r="I7">
        <v>6</v>
      </c>
    </row>
    <row r="8" spans="1:9" x14ac:dyDescent="0.25">
      <c r="A8" s="1">
        <v>42742</v>
      </c>
      <c r="B8">
        <v>2017</v>
      </c>
      <c r="C8" t="s">
        <v>5192</v>
      </c>
      <c r="D8" t="s">
        <v>5193</v>
      </c>
      <c r="E8" t="s">
        <v>5194</v>
      </c>
      <c r="F8">
        <v>1</v>
      </c>
      <c r="G8" t="s">
        <v>5207</v>
      </c>
      <c r="H8" t="s">
        <v>5208</v>
      </c>
      <c r="I8">
        <v>7</v>
      </c>
    </row>
    <row r="9" spans="1:9" x14ac:dyDescent="0.25">
      <c r="A9" s="1">
        <v>42743</v>
      </c>
      <c r="B9">
        <v>2017</v>
      </c>
      <c r="C9" t="s">
        <v>5192</v>
      </c>
      <c r="D9" t="s">
        <v>5193</v>
      </c>
      <c r="E9" t="s">
        <v>5194</v>
      </c>
      <c r="F9">
        <v>1</v>
      </c>
      <c r="G9" t="s">
        <v>5195</v>
      </c>
      <c r="H9" t="s">
        <v>5196</v>
      </c>
      <c r="I9">
        <v>1</v>
      </c>
    </row>
    <row r="10" spans="1:9" x14ac:dyDescent="0.25">
      <c r="A10" s="1">
        <v>42744</v>
      </c>
      <c r="B10">
        <v>2017</v>
      </c>
      <c r="C10" t="s">
        <v>5192</v>
      </c>
      <c r="D10" t="s">
        <v>5193</v>
      </c>
      <c r="E10" t="s">
        <v>5194</v>
      </c>
      <c r="F10">
        <v>1</v>
      </c>
      <c r="G10" t="s">
        <v>5197</v>
      </c>
      <c r="H10" t="s">
        <v>5198</v>
      </c>
      <c r="I10">
        <v>2</v>
      </c>
    </row>
    <row r="11" spans="1:9" x14ac:dyDescent="0.25">
      <c r="A11" s="1">
        <v>42745</v>
      </c>
      <c r="B11">
        <v>2017</v>
      </c>
      <c r="C11" t="s">
        <v>5192</v>
      </c>
      <c r="D11" t="s">
        <v>5193</v>
      </c>
      <c r="E11" t="s">
        <v>5194</v>
      </c>
      <c r="F11">
        <v>1</v>
      </c>
      <c r="G11" t="s">
        <v>5199</v>
      </c>
      <c r="H11" t="s">
        <v>5200</v>
      </c>
      <c r="I11">
        <v>3</v>
      </c>
    </row>
    <row r="12" spans="1:9" x14ac:dyDescent="0.25">
      <c r="A12" s="1">
        <v>42746</v>
      </c>
      <c r="B12">
        <v>2017</v>
      </c>
      <c r="C12" t="s">
        <v>5192</v>
      </c>
      <c r="D12" t="s">
        <v>5193</v>
      </c>
      <c r="E12" t="s">
        <v>5194</v>
      </c>
      <c r="F12">
        <v>1</v>
      </c>
      <c r="G12" t="s">
        <v>5201</v>
      </c>
      <c r="H12" t="s">
        <v>5202</v>
      </c>
      <c r="I12">
        <v>4</v>
      </c>
    </row>
    <row r="13" spans="1:9" x14ac:dyDescent="0.25">
      <c r="A13" s="1">
        <v>42747</v>
      </c>
      <c r="B13">
        <v>2017</v>
      </c>
      <c r="C13" t="s">
        <v>5192</v>
      </c>
      <c r="D13" t="s">
        <v>5193</v>
      </c>
      <c r="E13" t="s">
        <v>5194</v>
      </c>
      <c r="F13">
        <v>1</v>
      </c>
      <c r="G13" t="s">
        <v>5203</v>
      </c>
      <c r="H13" t="s">
        <v>5204</v>
      </c>
      <c r="I13">
        <v>5</v>
      </c>
    </row>
    <row r="14" spans="1:9" x14ac:dyDescent="0.25">
      <c r="A14" s="1">
        <v>42748</v>
      </c>
      <c r="B14">
        <v>2017</v>
      </c>
      <c r="C14" t="s">
        <v>5192</v>
      </c>
      <c r="D14" t="s">
        <v>5193</v>
      </c>
      <c r="E14" t="s">
        <v>5194</v>
      </c>
      <c r="F14">
        <v>1</v>
      </c>
      <c r="G14" t="s">
        <v>5205</v>
      </c>
      <c r="H14" t="s">
        <v>5206</v>
      </c>
      <c r="I14">
        <v>6</v>
      </c>
    </row>
    <row r="15" spans="1:9" x14ac:dyDescent="0.25">
      <c r="A15" s="1">
        <v>42749</v>
      </c>
      <c r="B15">
        <v>2017</v>
      </c>
      <c r="C15" t="s">
        <v>5192</v>
      </c>
      <c r="D15" t="s">
        <v>5193</v>
      </c>
      <c r="E15" t="s">
        <v>5194</v>
      </c>
      <c r="F15">
        <v>1</v>
      </c>
      <c r="G15" t="s">
        <v>5207</v>
      </c>
      <c r="H15" t="s">
        <v>5208</v>
      </c>
      <c r="I15">
        <v>7</v>
      </c>
    </row>
    <row r="16" spans="1:9" x14ac:dyDescent="0.25">
      <c r="A16" s="1">
        <v>42750</v>
      </c>
      <c r="B16">
        <v>2017</v>
      </c>
      <c r="C16" t="s">
        <v>5192</v>
      </c>
      <c r="D16" t="s">
        <v>5193</v>
      </c>
      <c r="E16" t="s">
        <v>5194</v>
      </c>
      <c r="F16">
        <v>1</v>
      </c>
      <c r="G16" t="s">
        <v>5195</v>
      </c>
      <c r="H16" t="s">
        <v>5196</v>
      </c>
      <c r="I16">
        <v>1</v>
      </c>
    </row>
    <row r="17" spans="1:9" x14ac:dyDescent="0.25">
      <c r="A17" s="1">
        <v>42751</v>
      </c>
      <c r="B17">
        <v>2017</v>
      </c>
      <c r="C17" t="s">
        <v>5192</v>
      </c>
      <c r="D17" t="s">
        <v>5193</v>
      </c>
      <c r="E17" t="s">
        <v>5194</v>
      </c>
      <c r="F17">
        <v>1</v>
      </c>
      <c r="G17" t="s">
        <v>5197</v>
      </c>
      <c r="H17" t="s">
        <v>5198</v>
      </c>
      <c r="I17">
        <v>2</v>
      </c>
    </row>
    <row r="18" spans="1:9" x14ac:dyDescent="0.25">
      <c r="A18" s="1">
        <v>42752</v>
      </c>
      <c r="B18">
        <v>2017</v>
      </c>
      <c r="C18" t="s">
        <v>5192</v>
      </c>
      <c r="D18" t="s">
        <v>5193</v>
      </c>
      <c r="E18" t="s">
        <v>5194</v>
      </c>
      <c r="F18">
        <v>1</v>
      </c>
      <c r="G18" t="s">
        <v>5199</v>
      </c>
      <c r="H18" t="s">
        <v>5200</v>
      </c>
      <c r="I18">
        <v>3</v>
      </c>
    </row>
    <row r="19" spans="1:9" x14ac:dyDescent="0.25">
      <c r="A19" s="1">
        <v>42753</v>
      </c>
      <c r="B19">
        <v>2017</v>
      </c>
      <c r="C19" t="s">
        <v>5192</v>
      </c>
      <c r="D19" t="s">
        <v>5193</v>
      </c>
      <c r="E19" t="s">
        <v>5194</v>
      </c>
      <c r="F19">
        <v>1</v>
      </c>
      <c r="G19" t="s">
        <v>5201</v>
      </c>
      <c r="H19" t="s">
        <v>5202</v>
      </c>
      <c r="I19">
        <v>4</v>
      </c>
    </row>
    <row r="20" spans="1:9" x14ac:dyDescent="0.25">
      <c r="A20" s="1">
        <v>42754</v>
      </c>
      <c r="B20">
        <v>2017</v>
      </c>
      <c r="C20" t="s">
        <v>5192</v>
      </c>
      <c r="D20" t="s">
        <v>5193</v>
      </c>
      <c r="E20" t="s">
        <v>5194</v>
      </c>
      <c r="F20">
        <v>1</v>
      </c>
      <c r="G20" t="s">
        <v>5203</v>
      </c>
      <c r="H20" t="s">
        <v>5204</v>
      </c>
      <c r="I20">
        <v>5</v>
      </c>
    </row>
    <row r="21" spans="1:9" x14ac:dyDescent="0.25">
      <c r="A21" s="1">
        <v>42755</v>
      </c>
      <c r="B21">
        <v>2017</v>
      </c>
      <c r="C21" t="s">
        <v>5192</v>
      </c>
      <c r="D21" t="s">
        <v>5193</v>
      </c>
      <c r="E21" t="s">
        <v>5194</v>
      </c>
      <c r="F21">
        <v>1</v>
      </c>
      <c r="G21" t="s">
        <v>5205</v>
      </c>
      <c r="H21" t="s">
        <v>5206</v>
      </c>
      <c r="I21">
        <v>6</v>
      </c>
    </row>
    <row r="22" spans="1:9" x14ac:dyDescent="0.25">
      <c r="A22" s="1">
        <v>42756</v>
      </c>
      <c r="B22">
        <v>2017</v>
      </c>
      <c r="C22" t="s">
        <v>5192</v>
      </c>
      <c r="D22" t="s">
        <v>5193</v>
      </c>
      <c r="E22" t="s">
        <v>5194</v>
      </c>
      <c r="F22">
        <v>1</v>
      </c>
      <c r="G22" t="s">
        <v>5207</v>
      </c>
      <c r="H22" t="s">
        <v>5208</v>
      </c>
      <c r="I22">
        <v>7</v>
      </c>
    </row>
    <row r="23" spans="1:9" x14ac:dyDescent="0.25">
      <c r="A23" s="1">
        <v>42757</v>
      </c>
      <c r="B23">
        <v>2017</v>
      </c>
      <c r="C23" t="s">
        <v>5192</v>
      </c>
      <c r="D23" t="s">
        <v>5193</v>
      </c>
      <c r="E23" t="s">
        <v>5194</v>
      </c>
      <c r="F23">
        <v>1</v>
      </c>
      <c r="G23" t="s">
        <v>5195</v>
      </c>
      <c r="H23" t="s">
        <v>5196</v>
      </c>
      <c r="I23">
        <v>1</v>
      </c>
    </row>
    <row r="24" spans="1:9" x14ac:dyDescent="0.25">
      <c r="A24" s="1">
        <v>42758</v>
      </c>
      <c r="B24">
        <v>2017</v>
      </c>
      <c r="C24" t="s">
        <v>5192</v>
      </c>
      <c r="D24" t="s">
        <v>5193</v>
      </c>
      <c r="E24" t="s">
        <v>5194</v>
      </c>
      <c r="F24">
        <v>1</v>
      </c>
      <c r="G24" t="s">
        <v>5197</v>
      </c>
      <c r="H24" t="s">
        <v>5198</v>
      </c>
      <c r="I24">
        <v>2</v>
      </c>
    </row>
    <row r="25" spans="1:9" x14ac:dyDescent="0.25">
      <c r="A25" s="1">
        <v>42759</v>
      </c>
      <c r="B25">
        <v>2017</v>
      </c>
      <c r="C25" t="s">
        <v>5192</v>
      </c>
      <c r="D25" t="s">
        <v>5193</v>
      </c>
      <c r="E25" t="s">
        <v>5194</v>
      </c>
      <c r="F25">
        <v>1</v>
      </c>
      <c r="G25" t="s">
        <v>5199</v>
      </c>
      <c r="H25" t="s">
        <v>5200</v>
      </c>
      <c r="I25">
        <v>3</v>
      </c>
    </row>
    <row r="26" spans="1:9" x14ac:dyDescent="0.25">
      <c r="A26" s="1">
        <v>42760</v>
      </c>
      <c r="B26">
        <v>2017</v>
      </c>
      <c r="C26" t="s">
        <v>5192</v>
      </c>
      <c r="D26" t="s">
        <v>5193</v>
      </c>
      <c r="E26" t="s">
        <v>5194</v>
      </c>
      <c r="F26">
        <v>1</v>
      </c>
      <c r="G26" t="s">
        <v>5201</v>
      </c>
      <c r="H26" t="s">
        <v>5202</v>
      </c>
      <c r="I26">
        <v>4</v>
      </c>
    </row>
    <row r="27" spans="1:9" x14ac:dyDescent="0.25">
      <c r="A27" s="1">
        <v>42761</v>
      </c>
      <c r="B27">
        <v>2017</v>
      </c>
      <c r="C27" t="s">
        <v>5192</v>
      </c>
      <c r="D27" t="s">
        <v>5193</v>
      </c>
      <c r="E27" t="s">
        <v>5194</v>
      </c>
      <c r="F27">
        <v>1</v>
      </c>
      <c r="G27" t="s">
        <v>5203</v>
      </c>
      <c r="H27" t="s">
        <v>5204</v>
      </c>
      <c r="I27">
        <v>5</v>
      </c>
    </row>
    <row r="28" spans="1:9" x14ac:dyDescent="0.25">
      <c r="A28" s="1">
        <v>42762</v>
      </c>
      <c r="B28">
        <v>2017</v>
      </c>
      <c r="C28" t="s">
        <v>5192</v>
      </c>
      <c r="D28" t="s">
        <v>5193</v>
      </c>
      <c r="E28" t="s">
        <v>5194</v>
      </c>
      <c r="F28">
        <v>1</v>
      </c>
      <c r="G28" t="s">
        <v>5205</v>
      </c>
      <c r="H28" t="s">
        <v>5206</v>
      </c>
      <c r="I28">
        <v>6</v>
      </c>
    </row>
    <row r="29" spans="1:9" x14ac:dyDescent="0.25">
      <c r="A29" s="1">
        <v>42763</v>
      </c>
      <c r="B29">
        <v>2017</v>
      </c>
      <c r="C29" t="s">
        <v>5192</v>
      </c>
      <c r="D29" t="s">
        <v>5193</v>
      </c>
      <c r="E29" t="s">
        <v>5194</v>
      </c>
      <c r="F29">
        <v>1</v>
      </c>
      <c r="G29" t="s">
        <v>5207</v>
      </c>
      <c r="H29" t="s">
        <v>5208</v>
      </c>
      <c r="I29">
        <v>7</v>
      </c>
    </row>
    <row r="30" spans="1:9" x14ac:dyDescent="0.25">
      <c r="A30" s="1">
        <v>42764</v>
      </c>
      <c r="B30">
        <v>2017</v>
      </c>
      <c r="C30" t="s">
        <v>5192</v>
      </c>
      <c r="D30" t="s">
        <v>5193</v>
      </c>
      <c r="E30" t="s">
        <v>5194</v>
      </c>
      <c r="F30">
        <v>1</v>
      </c>
      <c r="G30" t="s">
        <v>5195</v>
      </c>
      <c r="H30" t="s">
        <v>5196</v>
      </c>
      <c r="I30">
        <v>1</v>
      </c>
    </row>
    <row r="31" spans="1:9" x14ac:dyDescent="0.25">
      <c r="A31" s="1">
        <v>42765</v>
      </c>
      <c r="B31">
        <v>2017</v>
      </c>
      <c r="C31" t="s">
        <v>5192</v>
      </c>
      <c r="D31" t="s">
        <v>5193</v>
      </c>
      <c r="E31" t="s">
        <v>5194</v>
      </c>
      <c r="F31">
        <v>1</v>
      </c>
      <c r="G31" t="s">
        <v>5197</v>
      </c>
      <c r="H31" t="s">
        <v>5198</v>
      </c>
      <c r="I31">
        <v>2</v>
      </c>
    </row>
    <row r="32" spans="1:9" x14ac:dyDescent="0.25">
      <c r="A32" s="1">
        <v>42766</v>
      </c>
      <c r="B32">
        <v>2017</v>
      </c>
      <c r="C32" t="s">
        <v>5192</v>
      </c>
      <c r="D32" t="s">
        <v>5193</v>
      </c>
      <c r="E32" t="s">
        <v>5194</v>
      </c>
      <c r="F32">
        <v>1</v>
      </c>
      <c r="G32" t="s">
        <v>5199</v>
      </c>
      <c r="H32" t="s">
        <v>5200</v>
      </c>
      <c r="I32">
        <v>3</v>
      </c>
    </row>
    <row r="33" spans="1:9" x14ac:dyDescent="0.25">
      <c r="A33" s="1">
        <v>42767</v>
      </c>
      <c r="B33">
        <v>2017</v>
      </c>
      <c r="C33" t="s">
        <v>5192</v>
      </c>
      <c r="D33" t="s">
        <v>5209</v>
      </c>
      <c r="E33" t="s">
        <v>5210</v>
      </c>
      <c r="F33">
        <v>2</v>
      </c>
      <c r="G33" t="s">
        <v>5201</v>
      </c>
      <c r="H33" t="s">
        <v>5202</v>
      </c>
      <c r="I33">
        <v>4</v>
      </c>
    </row>
    <row r="34" spans="1:9" x14ac:dyDescent="0.25">
      <c r="A34" s="1">
        <v>42768</v>
      </c>
      <c r="B34">
        <v>2017</v>
      </c>
      <c r="C34" t="s">
        <v>5192</v>
      </c>
      <c r="D34" t="s">
        <v>5209</v>
      </c>
      <c r="E34" t="s">
        <v>5210</v>
      </c>
      <c r="F34">
        <v>2</v>
      </c>
      <c r="G34" t="s">
        <v>5203</v>
      </c>
      <c r="H34" t="s">
        <v>5204</v>
      </c>
      <c r="I34">
        <v>5</v>
      </c>
    </row>
    <row r="35" spans="1:9" x14ac:dyDescent="0.25">
      <c r="A35" s="1">
        <v>42769</v>
      </c>
      <c r="B35">
        <v>2017</v>
      </c>
      <c r="C35" t="s">
        <v>5192</v>
      </c>
      <c r="D35" t="s">
        <v>5209</v>
      </c>
      <c r="E35" t="s">
        <v>5210</v>
      </c>
      <c r="F35">
        <v>2</v>
      </c>
      <c r="G35" t="s">
        <v>5205</v>
      </c>
      <c r="H35" t="s">
        <v>5206</v>
      </c>
      <c r="I35">
        <v>6</v>
      </c>
    </row>
    <row r="36" spans="1:9" x14ac:dyDescent="0.25">
      <c r="A36" s="1">
        <v>42770</v>
      </c>
      <c r="B36">
        <v>2017</v>
      </c>
      <c r="C36" t="s">
        <v>5192</v>
      </c>
      <c r="D36" t="s">
        <v>5209</v>
      </c>
      <c r="E36" t="s">
        <v>5210</v>
      </c>
      <c r="F36">
        <v>2</v>
      </c>
      <c r="G36" t="s">
        <v>5207</v>
      </c>
      <c r="H36" t="s">
        <v>5208</v>
      </c>
      <c r="I36">
        <v>7</v>
      </c>
    </row>
    <row r="37" spans="1:9" x14ac:dyDescent="0.25">
      <c r="A37" s="1">
        <v>42771</v>
      </c>
      <c r="B37">
        <v>2017</v>
      </c>
      <c r="C37" t="s">
        <v>5192</v>
      </c>
      <c r="D37" t="s">
        <v>5209</v>
      </c>
      <c r="E37" t="s">
        <v>5210</v>
      </c>
      <c r="F37">
        <v>2</v>
      </c>
      <c r="G37" t="s">
        <v>5195</v>
      </c>
      <c r="H37" t="s">
        <v>5196</v>
      </c>
      <c r="I37">
        <v>1</v>
      </c>
    </row>
    <row r="38" spans="1:9" x14ac:dyDescent="0.25">
      <c r="A38" s="1">
        <v>42772</v>
      </c>
      <c r="B38">
        <v>2017</v>
      </c>
      <c r="C38" t="s">
        <v>5192</v>
      </c>
      <c r="D38" t="s">
        <v>5209</v>
      </c>
      <c r="E38" t="s">
        <v>5210</v>
      </c>
      <c r="F38">
        <v>2</v>
      </c>
      <c r="G38" t="s">
        <v>5197</v>
      </c>
      <c r="H38" t="s">
        <v>5198</v>
      </c>
      <c r="I38">
        <v>2</v>
      </c>
    </row>
    <row r="39" spans="1:9" x14ac:dyDescent="0.25">
      <c r="A39" s="1">
        <v>42773</v>
      </c>
      <c r="B39">
        <v>2017</v>
      </c>
      <c r="C39" t="s">
        <v>5192</v>
      </c>
      <c r="D39" t="s">
        <v>5209</v>
      </c>
      <c r="E39" t="s">
        <v>5210</v>
      </c>
      <c r="F39">
        <v>2</v>
      </c>
      <c r="G39" t="s">
        <v>5199</v>
      </c>
      <c r="H39" t="s">
        <v>5200</v>
      </c>
      <c r="I39">
        <v>3</v>
      </c>
    </row>
    <row r="40" spans="1:9" x14ac:dyDescent="0.25">
      <c r="A40" s="1">
        <v>42774</v>
      </c>
      <c r="B40">
        <v>2017</v>
      </c>
      <c r="C40" t="s">
        <v>5192</v>
      </c>
      <c r="D40" t="s">
        <v>5209</v>
      </c>
      <c r="E40" t="s">
        <v>5210</v>
      </c>
      <c r="F40">
        <v>2</v>
      </c>
      <c r="G40" t="s">
        <v>5201</v>
      </c>
      <c r="H40" t="s">
        <v>5202</v>
      </c>
      <c r="I40">
        <v>4</v>
      </c>
    </row>
    <row r="41" spans="1:9" x14ac:dyDescent="0.25">
      <c r="A41" s="1">
        <v>42775</v>
      </c>
      <c r="B41">
        <v>2017</v>
      </c>
      <c r="C41" t="s">
        <v>5192</v>
      </c>
      <c r="D41" t="s">
        <v>5209</v>
      </c>
      <c r="E41" t="s">
        <v>5210</v>
      </c>
      <c r="F41">
        <v>2</v>
      </c>
      <c r="G41" t="s">
        <v>5203</v>
      </c>
      <c r="H41" t="s">
        <v>5204</v>
      </c>
      <c r="I41">
        <v>5</v>
      </c>
    </row>
    <row r="42" spans="1:9" x14ac:dyDescent="0.25">
      <c r="A42" s="1">
        <v>42776</v>
      </c>
      <c r="B42">
        <v>2017</v>
      </c>
      <c r="C42" t="s">
        <v>5192</v>
      </c>
      <c r="D42" t="s">
        <v>5209</v>
      </c>
      <c r="E42" t="s">
        <v>5210</v>
      </c>
      <c r="F42">
        <v>2</v>
      </c>
      <c r="G42" t="s">
        <v>5205</v>
      </c>
      <c r="H42" t="s">
        <v>5206</v>
      </c>
      <c r="I42">
        <v>6</v>
      </c>
    </row>
    <row r="43" spans="1:9" x14ac:dyDescent="0.25">
      <c r="A43" s="1">
        <v>42777</v>
      </c>
      <c r="B43">
        <v>2017</v>
      </c>
      <c r="C43" t="s">
        <v>5192</v>
      </c>
      <c r="D43" t="s">
        <v>5209</v>
      </c>
      <c r="E43" t="s">
        <v>5210</v>
      </c>
      <c r="F43">
        <v>2</v>
      </c>
      <c r="G43" t="s">
        <v>5207</v>
      </c>
      <c r="H43" t="s">
        <v>5208</v>
      </c>
      <c r="I43">
        <v>7</v>
      </c>
    </row>
    <row r="44" spans="1:9" x14ac:dyDescent="0.25">
      <c r="A44" s="1">
        <v>42778</v>
      </c>
      <c r="B44">
        <v>2017</v>
      </c>
      <c r="C44" t="s">
        <v>5192</v>
      </c>
      <c r="D44" t="s">
        <v>5209</v>
      </c>
      <c r="E44" t="s">
        <v>5210</v>
      </c>
      <c r="F44">
        <v>2</v>
      </c>
      <c r="G44" t="s">
        <v>5195</v>
      </c>
      <c r="H44" t="s">
        <v>5196</v>
      </c>
      <c r="I44">
        <v>1</v>
      </c>
    </row>
    <row r="45" spans="1:9" x14ac:dyDescent="0.25">
      <c r="A45" s="1">
        <v>42779</v>
      </c>
      <c r="B45">
        <v>2017</v>
      </c>
      <c r="C45" t="s">
        <v>5192</v>
      </c>
      <c r="D45" t="s">
        <v>5209</v>
      </c>
      <c r="E45" t="s">
        <v>5210</v>
      </c>
      <c r="F45">
        <v>2</v>
      </c>
      <c r="G45" t="s">
        <v>5197</v>
      </c>
      <c r="H45" t="s">
        <v>5198</v>
      </c>
      <c r="I45">
        <v>2</v>
      </c>
    </row>
    <row r="46" spans="1:9" x14ac:dyDescent="0.25">
      <c r="A46" s="1">
        <v>42780</v>
      </c>
      <c r="B46">
        <v>2017</v>
      </c>
      <c r="C46" t="s">
        <v>5192</v>
      </c>
      <c r="D46" t="s">
        <v>5209</v>
      </c>
      <c r="E46" t="s">
        <v>5210</v>
      </c>
      <c r="F46">
        <v>2</v>
      </c>
      <c r="G46" t="s">
        <v>5199</v>
      </c>
      <c r="H46" t="s">
        <v>5200</v>
      </c>
      <c r="I46">
        <v>3</v>
      </c>
    </row>
    <row r="47" spans="1:9" x14ac:dyDescent="0.25">
      <c r="A47" s="1">
        <v>42781</v>
      </c>
      <c r="B47">
        <v>2017</v>
      </c>
      <c r="C47" t="s">
        <v>5192</v>
      </c>
      <c r="D47" t="s">
        <v>5209</v>
      </c>
      <c r="E47" t="s">
        <v>5210</v>
      </c>
      <c r="F47">
        <v>2</v>
      </c>
      <c r="G47" t="s">
        <v>5201</v>
      </c>
      <c r="H47" t="s">
        <v>5202</v>
      </c>
      <c r="I47">
        <v>4</v>
      </c>
    </row>
    <row r="48" spans="1:9" x14ac:dyDescent="0.25">
      <c r="A48" s="1">
        <v>42782</v>
      </c>
      <c r="B48">
        <v>2017</v>
      </c>
      <c r="C48" t="s">
        <v>5192</v>
      </c>
      <c r="D48" t="s">
        <v>5209</v>
      </c>
      <c r="E48" t="s">
        <v>5210</v>
      </c>
      <c r="F48">
        <v>2</v>
      </c>
      <c r="G48" t="s">
        <v>5203</v>
      </c>
      <c r="H48" t="s">
        <v>5204</v>
      </c>
      <c r="I48">
        <v>5</v>
      </c>
    </row>
    <row r="49" spans="1:9" x14ac:dyDescent="0.25">
      <c r="A49" s="1">
        <v>42783</v>
      </c>
      <c r="B49">
        <v>2017</v>
      </c>
      <c r="C49" t="s">
        <v>5192</v>
      </c>
      <c r="D49" t="s">
        <v>5209</v>
      </c>
      <c r="E49" t="s">
        <v>5210</v>
      </c>
      <c r="F49">
        <v>2</v>
      </c>
      <c r="G49" t="s">
        <v>5205</v>
      </c>
      <c r="H49" t="s">
        <v>5206</v>
      </c>
      <c r="I49">
        <v>6</v>
      </c>
    </row>
    <row r="50" spans="1:9" x14ac:dyDescent="0.25">
      <c r="A50" s="1">
        <v>42784</v>
      </c>
      <c r="B50">
        <v>2017</v>
      </c>
      <c r="C50" t="s">
        <v>5192</v>
      </c>
      <c r="D50" t="s">
        <v>5209</v>
      </c>
      <c r="E50" t="s">
        <v>5210</v>
      </c>
      <c r="F50">
        <v>2</v>
      </c>
      <c r="G50" t="s">
        <v>5207</v>
      </c>
      <c r="H50" t="s">
        <v>5208</v>
      </c>
      <c r="I50">
        <v>7</v>
      </c>
    </row>
    <row r="51" spans="1:9" x14ac:dyDescent="0.25">
      <c r="A51" s="1">
        <v>42785</v>
      </c>
      <c r="B51">
        <v>2017</v>
      </c>
      <c r="C51" t="s">
        <v>5192</v>
      </c>
      <c r="D51" t="s">
        <v>5209</v>
      </c>
      <c r="E51" t="s">
        <v>5210</v>
      </c>
      <c r="F51">
        <v>2</v>
      </c>
      <c r="G51" t="s">
        <v>5195</v>
      </c>
      <c r="H51" t="s">
        <v>5196</v>
      </c>
      <c r="I51">
        <v>1</v>
      </c>
    </row>
    <row r="52" spans="1:9" x14ac:dyDescent="0.25">
      <c r="A52" s="1">
        <v>42786</v>
      </c>
      <c r="B52">
        <v>2017</v>
      </c>
      <c r="C52" t="s">
        <v>5192</v>
      </c>
      <c r="D52" t="s">
        <v>5209</v>
      </c>
      <c r="E52" t="s">
        <v>5210</v>
      </c>
      <c r="F52">
        <v>2</v>
      </c>
      <c r="G52" t="s">
        <v>5197</v>
      </c>
      <c r="H52" t="s">
        <v>5198</v>
      </c>
      <c r="I52">
        <v>2</v>
      </c>
    </row>
    <row r="53" spans="1:9" x14ac:dyDescent="0.25">
      <c r="A53" s="1">
        <v>42787</v>
      </c>
      <c r="B53">
        <v>2017</v>
      </c>
      <c r="C53" t="s">
        <v>5192</v>
      </c>
      <c r="D53" t="s">
        <v>5209</v>
      </c>
      <c r="E53" t="s">
        <v>5210</v>
      </c>
      <c r="F53">
        <v>2</v>
      </c>
      <c r="G53" t="s">
        <v>5199</v>
      </c>
      <c r="H53" t="s">
        <v>5200</v>
      </c>
      <c r="I53">
        <v>3</v>
      </c>
    </row>
    <row r="54" spans="1:9" x14ac:dyDescent="0.25">
      <c r="A54" s="1">
        <v>42788</v>
      </c>
      <c r="B54">
        <v>2017</v>
      </c>
      <c r="C54" t="s">
        <v>5192</v>
      </c>
      <c r="D54" t="s">
        <v>5209</v>
      </c>
      <c r="E54" t="s">
        <v>5210</v>
      </c>
      <c r="F54">
        <v>2</v>
      </c>
      <c r="G54" t="s">
        <v>5201</v>
      </c>
      <c r="H54" t="s">
        <v>5202</v>
      </c>
      <c r="I54">
        <v>4</v>
      </c>
    </row>
    <row r="55" spans="1:9" x14ac:dyDescent="0.25">
      <c r="A55" s="1">
        <v>42789</v>
      </c>
      <c r="B55">
        <v>2017</v>
      </c>
      <c r="C55" t="s">
        <v>5192</v>
      </c>
      <c r="D55" t="s">
        <v>5209</v>
      </c>
      <c r="E55" t="s">
        <v>5210</v>
      </c>
      <c r="F55">
        <v>2</v>
      </c>
      <c r="G55" t="s">
        <v>5203</v>
      </c>
      <c r="H55" t="s">
        <v>5204</v>
      </c>
      <c r="I55">
        <v>5</v>
      </c>
    </row>
    <row r="56" spans="1:9" x14ac:dyDescent="0.25">
      <c r="A56" s="1">
        <v>42790</v>
      </c>
      <c r="B56">
        <v>2017</v>
      </c>
      <c r="C56" t="s">
        <v>5192</v>
      </c>
      <c r="D56" t="s">
        <v>5209</v>
      </c>
      <c r="E56" t="s">
        <v>5210</v>
      </c>
      <c r="F56">
        <v>2</v>
      </c>
      <c r="G56" t="s">
        <v>5205</v>
      </c>
      <c r="H56" t="s">
        <v>5206</v>
      </c>
      <c r="I56">
        <v>6</v>
      </c>
    </row>
    <row r="57" spans="1:9" x14ac:dyDescent="0.25">
      <c r="A57" s="1">
        <v>42791</v>
      </c>
      <c r="B57">
        <v>2017</v>
      </c>
      <c r="C57" t="s">
        <v>5192</v>
      </c>
      <c r="D57" t="s">
        <v>5209</v>
      </c>
      <c r="E57" t="s">
        <v>5210</v>
      </c>
      <c r="F57">
        <v>2</v>
      </c>
      <c r="G57" t="s">
        <v>5207</v>
      </c>
      <c r="H57" t="s">
        <v>5208</v>
      </c>
      <c r="I57">
        <v>7</v>
      </c>
    </row>
    <row r="58" spans="1:9" x14ac:dyDescent="0.25">
      <c r="A58" s="1">
        <v>42792</v>
      </c>
      <c r="B58">
        <v>2017</v>
      </c>
      <c r="C58" t="s">
        <v>5192</v>
      </c>
      <c r="D58" t="s">
        <v>5209</v>
      </c>
      <c r="E58" t="s">
        <v>5210</v>
      </c>
      <c r="F58">
        <v>2</v>
      </c>
      <c r="G58" t="s">
        <v>5195</v>
      </c>
      <c r="H58" t="s">
        <v>5196</v>
      </c>
      <c r="I58">
        <v>1</v>
      </c>
    </row>
    <row r="59" spans="1:9" x14ac:dyDescent="0.25">
      <c r="A59" s="1">
        <v>42793</v>
      </c>
      <c r="B59">
        <v>2017</v>
      </c>
      <c r="C59" t="s">
        <v>5192</v>
      </c>
      <c r="D59" t="s">
        <v>5209</v>
      </c>
      <c r="E59" t="s">
        <v>5210</v>
      </c>
      <c r="F59">
        <v>2</v>
      </c>
      <c r="G59" t="s">
        <v>5197</v>
      </c>
      <c r="H59" t="s">
        <v>5198</v>
      </c>
      <c r="I59">
        <v>2</v>
      </c>
    </row>
    <row r="60" spans="1:9" x14ac:dyDescent="0.25">
      <c r="A60" s="1">
        <v>42794</v>
      </c>
      <c r="B60">
        <v>2017</v>
      </c>
      <c r="C60" t="s">
        <v>5192</v>
      </c>
      <c r="D60" t="s">
        <v>5209</v>
      </c>
      <c r="E60" t="s">
        <v>5210</v>
      </c>
      <c r="F60">
        <v>2</v>
      </c>
      <c r="G60" t="s">
        <v>5199</v>
      </c>
      <c r="H60" t="s">
        <v>5200</v>
      </c>
      <c r="I60">
        <v>3</v>
      </c>
    </row>
    <row r="61" spans="1:9" x14ac:dyDescent="0.25">
      <c r="A61" s="1">
        <v>42795</v>
      </c>
      <c r="B61">
        <v>2017</v>
      </c>
      <c r="C61" t="s">
        <v>5192</v>
      </c>
      <c r="D61" t="s">
        <v>5211</v>
      </c>
      <c r="E61" t="s">
        <v>5212</v>
      </c>
      <c r="F61">
        <v>3</v>
      </c>
      <c r="G61" t="s">
        <v>5201</v>
      </c>
      <c r="H61" t="s">
        <v>5202</v>
      </c>
      <c r="I61">
        <v>4</v>
      </c>
    </row>
    <row r="62" spans="1:9" x14ac:dyDescent="0.25">
      <c r="A62" s="1">
        <v>42796</v>
      </c>
      <c r="B62">
        <v>2017</v>
      </c>
      <c r="C62" t="s">
        <v>5192</v>
      </c>
      <c r="D62" t="s">
        <v>5211</v>
      </c>
      <c r="E62" t="s">
        <v>5212</v>
      </c>
      <c r="F62">
        <v>3</v>
      </c>
      <c r="G62" t="s">
        <v>5203</v>
      </c>
      <c r="H62" t="s">
        <v>5204</v>
      </c>
      <c r="I62">
        <v>5</v>
      </c>
    </row>
    <row r="63" spans="1:9" x14ac:dyDescent="0.25">
      <c r="A63" s="1">
        <v>42797</v>
      </c>
      <c r="B63">
        <v>2017</v>
      </c>
      <c r="C63" t="s">
        <v>5192</v>
      </c>
      <c r="D63" t="s">
        <v>5211</v>
      </c>
      <c r="E63" t="s">
        <v>5212</v>
      </c>
      <c r="F63">
        <v>3</v>
      </c>
      <c r="G63" t="s">
        <v>5205</v>
      </c>
      <c r="H63" t="s">
        <v>5206</v>
      </c>
      <c r="I63">
        <v>6</v>
      </c>
    </row>
    <row r="64" spans="1:9" x14ac:dyDescent="0.25">
      <c r="A64" s="1">
        <v>42798</v>
      </c>
      <c r="B64">
        <v>2017</v>
      </c>
      <c r="C64" t="s">
        <v>5192</v>
      </c>
      <c r="D64" t="s">
        <v>5211</v>
      </c>
      <c r="E64" t="s">
        <v>5212</v>
      </c>
      <c r="F64">
        <v>3</v>
      </c>
      <c r="G64" t="s">
        <v>5207</v>
      </c>
      <c r="H64" t="s">
        <v>5208</v>
      </c>
      <c r="I64">
        <v>7</v>
      </c>
    </row>
    <row r="65" spans="1:9" x14ac:dyDescent="0.25">
      <c r="A65" s="1">
        <v>42799</v>
      </c>
      <c r="B65">
        <v>2017</v>
      </c>
      <c r="C65" t="s">
        <v>5192</v>
      </c>
      <c r="D65" t="s">
        <v>5211</v>
      </c>
      <c r="E65" t="s">
        <v>5212</v>
      </c>
      <c r="F65">
        <v>3</v>
      </c>
      <c r="G65" t="s">
        <v>5195</v>
      </c>
      <c r="H65" t="s">
        <v>5196</v>
      </c>
      <c r="I65">
        <v>1</v>
      </c>
    </row>
    <row r="66" spans="1:9" x14ac:dyDescent="0.25">
      <c r="A66" s="1">
        <v>42800</v>
      </c>
      <c r="B66">
        <v>2017</v>
      </c>
      <c r="C66" t="s">
        <v>5192</v>
      </c>
      <c r="D66" t="s">
        <v>5211</v>
      </c>
      <c r="E66" t="s">
        <v>5212</v>
      </c>
      <c r="F66">
        <v>3</v>
      </c>
      <c r="G66" t="s">
        <v>5197</v>
      </c>
      <c r="H66" t="s">
        <v>5198</v>
      </c>
      <c r="I66">
        <v>2</v>
      </c>
    </row>
    <row r="67" spans="1:9" x14ac:dyDescent="0.25">
      <c r="A67" s="1">
        <v>42801</v>
      </c>
      <c r="B67">
        <v>2017</v>
      </c>
      <c r="C67" t="s">
        <v>5192</v>
      </c>
      <c r="D67" t="s">
        <v>5211</v>
      </c>
      <c r="E67" t="s">
        <v>5212</v>
      </c>
      <c r="F67">
        <v>3</v>
      </c>
      <c r="G67" t="s">
        <v>5199</v>
      </c>
      <c r="H67" t="s">
        <v>5200</v>
      </c>
      <c r="I67">
        <v>3</v>
      </c>
    </row>
    <row r="68" spans="1:9" x14ac:dyDescent="0.25">
      <c r="A68" s="1">
        <v>42802</v>
      </c>
      <c r="B68">
        <v>2017</v>
      </c>
      <c r="C68" t="s">
        <v>5192</v>
      </c>
      <c r="D68" t="s">
        <v>5211</v>
      </c>
      <c r="E68" t="s">
        <v>5212</v>
      </c>
      <c r="F68">
        <v>3</v>
      </c>
      <c r="G68" t="s">
        <v>5201</v>
      </c>
      <c r="H68" t="s">
        <v>5202</v>
      </c>
      <c r="I68">
        <v>4</v>
      </c>
    </row>
    <row r="69" spans="1:9" x14ac:dyDescent="0.25">
      <c r="A69" s="1">
        <v>42803</v>
      </c>
      <c r="B69">
        <v>2017</v>
      </c>
      <c r="C69" t="s">
        <v>5192</v>
      </c>
      <c r="D69" t="s">
        <v>5211</v>
      </c>
      <c r="E69" t="s">
        <v>5212</v>
      </c>
      <c r="F69">
        <v>3</v>
      </c>
      <c r="G69" t="s">
        <v>5203</v>
      </c>
      <c r="H69" t="s">
        <v>5204</v>
      </c>
      <c r="I69">
        <v>5</v>
      </c>
    </row>
    <row r="70" spans="1:9" x14ac:dyDescent="0.25">
      <c r="A70" s="1">
        <v>42804</v>
      </c>
      <c r="B70">
        <v>2017</v>
      </c>
      <c r="C70" t="s">
        <v>5192</v>
      </c>
      <c r="D70" t="s">
        <v>5211</v>
      </c>
      <c r="E70" t="s">
        <v>5212</v>
      </c>
      <c r="F70">
        <v>3</v>
      </c>
      <c r="G70" t="s">
        <v>5205</v>
      </c>
      <c r="H70" t="s">
        <v>5206</v>
      </c>
      <c r="I70">
        <v>6</v>
      </c>
    </row>
    <row r="71" spans="1:9" x14ac:dyDescent="0.25">
      <c r="A71" s="1">
        <v>42805</v>
      </c>
      <c r="B71">
        <v>2017</v>
      </c>
      <c r="C71" t="s">
        <v>5192</v>
      </c>
      <c r="D71" t="s">
        <v>5211</v>
      </c>
      <c r="E71" t="s">
        <v>5212</v>
      </c>
      <c r="F71">
        <v>3</v>
      </c>
      <c r="G71" t="s">
        <v>5207</v>
      </c>
      <c r="H71" t="s">
        <v>5208</v>
      </c>
      <c r="I71">
        <v>7</v>
      </c>
    </row>
    <row r="72" spans="1:9" x14ac:dyDescent="0.25">
      <c r="A72" s="1">
        <v>42806</v>
      </c>
      <c r="B72">
        <v>2017</v>
      </c>
      <c r="C72" t="s">
        <v>5192</v>
      </c>
      <c r="D72" t="s">
        <v>5211</v>
      </c>
      <c r="E72" t="s">
        <v>5212</v>
      </c>
      <c r="F72">
        <v>3</v>
      </c>
      <c r="G72" t="s">
        <v>5195</v>
      </c>
      <c r="H72" t="s">
        <v>5196</v>
      </c>
      <c r="I72">
        <v>1</v>
      </c>
    </row>
    <row r="73" spans="1:9" x14ac:dyDescent="0.25">
      <c r="A73" s="1">
        <v>42807</v>
      </c>
      <c r="B73">
        <v>2017</v>
      </c>
      <c r="C73" t="s">
        <v>5192</v>
      </c>
      <c r="D73" t="s">
        <v>5211</v>
      </c>
      <c r="E73" t="s">
        <v>5212</v>
      </c>
      <c r="F73">
        <v>3</v>
      </c>
      <c r="G73" t="s">
        <v>5197</v>
      </c>
      <c r="H73" t="s">
        <v>5198</v>
      </c>
      <c r="I73">
        <v>2</v>
      </c>
    </row>
    <row r="74" spans="1:9" x14ac:dyDescent="0.25">
      <c r="A74" s="1">
        <v>42808</v>
      </c>
      <c r="B74">
        <v>2017</v>
      </c>
      <c r="C74" t="s">
        <v>5192</v>
      </c>
      <c r="D74" t="s">
        <v>5211</v>
      </c>
      <c r="E74" t="s">
        <v>5212</v>
      </c>
      <c r="F74">
        <v>3</v>
      </c>
      <c r="G74" t="s">
        <v>5199</v>
      </c>
      <c r="H74" t="s">
        <v>5200</v>
      </c>
      <c r="I74">
        <v>3</v>
      </c>
    </row>
    <row r="75" spans="1:9" x14ac:dyDescent="0.25">
      <c r="A75" s="1">
        <v>42809</v>
      </c>
      <c r="B75">
        <v>2017</v>
      </c>
      <c r="C75" t="s">
        <v>5192</v>
      </c>
      <c r="D75" t="s">
        <v>5211</v>
      </c>
      <c r="E75" t="s">
        <v>5212</v>
      </c>
      <c r="F75">
        <v>3</v>
      </c>
      <c r="G75" t="s">
        <v>5201</v>
      </c>
      <c r="H75" t="s">
        <v>5202</v>
      </c>
      <c r="I75">
        <v>4</v>
      </c>
    </row>
    <row r="76" spans="1:9" x14ac:dyDescent="0.25">
      <c r="A76" s="1">
        <v>42810</v>
      </c>
      <c r="B76">
        <v>2017</v>
      </c>
      <c r="C76" t="s">
        <v>5192</v>
      </c>
      <c r="D76" t="s">
        <v>5211</v>
      </c>
      <c r="E76" t="s">
        <v>5212</v>
      </c>
      <c r="F76">
        <v>3</v>
      </c>
      <c r="G76" t="s">
        <v>5203</v>
      </c>
      <c r="H76" t="s">
        <v>5204</v>
      </c>
      <c r="I76">
        <v>5</v>
      </c>
    </row>
    <row r="77" spans="1:9" x14ac:dyDescent="0.25">
      <c r="A77" s="1">
        <v>42811</v>
      </c>
      <c r="B77">
        <v>2017</v>
      </c>
      <c r="C77" t="s">
        <v>5192</v>
      </c>
      <c r="D77" t="s">
        <v>5211</v>
      </c>
      <c r="E77" t="s">
        <v>5212</v>
      </c>
      <c r="F77">
        <v>3</v>
      </c>
      <c r="G77" t="s">
        <v>5205</v>
      </c>
      <c r="H77" t="s">
        <v>5206</v>
      </c>
      <c r="I77">
        <v>6</v>
      </c>
    </row>
    <row r="78" spans="1:9" x14ac:dyDescent="0.25">
      <c r="A78" s="1">
        <v>42812</v>
      </c>
      <c r="B78">
        <v>2017</v>
      </c>
      <c r="C78" t="s">
        <v>5192</v>
      </c>
      <c r="D78" t="s">
        <v>5211</v>
      </c>
      <c r="E78" t="s">
        <v>5212</v>
      </c>
      <c r="F78">
        <v>3</v>
      </c>
      <c r="G78" t="s">
        <v>5207</v>
      </c>
      <c r="H78" t="s">
        <v>5208</v>
      </c>
      <c r="I78">
        <v>7</v>
      </c>
    </row>
    <row r="79" spans="1:9" x14ac:dyDescent="0.25">
      <c r="A79" s="1">
        <v>42813</v>
      </c>
      <c r="B79">
        <v>2017</v>
      </c>
      <c r="C79" t="s">
        <v>5192</v>
      </c>
      <c r="D79" t="s">
        <v>5211</v>
      </c>
      <c r="E79" t="s">
        <v>5212</v>
      </c>
      <c r="F79">
        <v>3</v>
      </c>
      <c r="G79" t="s">
        <v>5195</v>
      </c>
      <c r="H79" t="s">
        <v>5196</v>
      </c>
      <c r="I79">
        <v>1</v>
      </c>
    </row>
    <row r="80" spans="1:9" x14ac:dyDescent="0.25">
      <c r="A80" s="1">
        <v>42814</v>
      </c>
      <c r="B80">
        <v>2017</v>
      </c>
      <c r="C80" t="s">
        <v>5192</v>
      </c>
      <c r="D80" t="s">
        <v>5211</v>
      </c>
      <c r="E80" t="s">
        <v>5212</v>
      </c>
      <c r="F80">
        <v>3</v>
      </c>
      <c r="G80" t="s">
        <v>5197</v>
      </c>
      <c r="H80" t="s">
        <v>5198</v>
      </c>
      <c r="I80">
        <v>2</v>
      </c>
    </row>
    <row r="81" spans="1:9" x14ac:dyDescent="0.25">
      <c r="A81" s="1">
        <v>42815</v>
      </c>
      <c r="B81">
        <v>2017</v>
      </c>
      <c r="C81" t="s">
        <v>5192</v>
      </c>
      <c r="D81" t="s">
        <v>5211</v>
      </c>
      <c r="E81" t="s">
        <v>5212</v>
      </c>
      <c r="F81">
        <v>3</v>
      </c>
      <c r="G81" t="s">
        <v>5199</v>
      </c>
      <c r="H81" t="s">
        <v>5200</v>
      </c>
      <c r="I81">
        <v>3</v>
      </c>
    </row>
    <row r="82" spans="1:9" x14ac:dyDescent="0.25">
      <c r="A82" s="1">
        <v>42816</v>
      </c>
      <c r="B82">
        <v>2017</v>
      </c>
      <c r="C82" t="s">
        <v>5192</v>
      </c>
      <c r="D82" t="s">
        <v>5211</v>
      </c>
      <c r="E82" t="s">
        <v>5212</v>
      </c>
      <c r="F82">
        <v>3</v>
      </c>
      <c r="G82" t="s">
        <v>5201</v>
      </c>
      <c r="H82" t="s">
        <v>5202</v>
      </c>
      <c r="I82">
        <v>4</v>
      </c>
    </row>
    <row r="83" spans="1:9" x14ac:dyDescent="0.25">
      <c r="A83" s="1">
        <v>42817</v>
      </c>
      <c r="B83">
        <v>2017</v>
      </c>
      <c r="C83" t="s">
        <v>5192</v>
      </c>
      <c r="D83" t="s">
        <v>5211</v>
      </c>
      <c r="E83" t="s">
        <v>5212</v>
      </c>
      <c r="F83">
        <v>3</v>
      </c>
      <c r="G83" t="s">
        <v>5203</v>
      </c>
      <c r="H83" t="s">
        <v>5204</v>
      </c>
      <c r="I83">
        <v>5</v>
      </c>
    </row>
    <row r="84" spans="1:9" x14ac:dyDescent="0.25">
      <c r="A84" s="1">
        <v>42818</v>
      </c>
      <c r="B84">
        <v>2017</v>
      </c>
      <c r="C84" t="s">
        <v>5192</v>
      </c>
      <c r="D84" t="s">
        <v>5211</v>
      </c>
      <c r="E84" t="s">
        <v>5212</v>
      </c>
      <c r="F84">
        <v>3</v>
      </c>
      <c r="G84" t="s">
        <v>5205</v>
      </c>
      <c r="H84" t="s">
        <v>5206</v>
      </c>
      <c r="I84">
        <v>6</v>
      </c>
    </row>
    <row r="85" spans="1:9" x14ac:dyDescent="0.25">
      <c r="A85" s="1">
        <v>42819</v>
      </c>
      <c r="B85">
        <v>2017</v>
      </c>
      <c r="C85" t="s">
        <v>5192</v>
      </c>
      <c r="D85" t="s">
        <v>5211</v>
      </c>
      <c r="E85" t="s">
        <v>5212</v>
      </c>
      <c r="F85">
        <v>3</v>
      </c>
      <c r="G85" t="s">
        <v>5207</v>
      </c>
      <c r="H85" t="s">
        <v>5208</v>
      </c>
      <c r="I85">
        <v>7</v>
      </c>
    </row>
    <row r="86" spans="1:9" x14ac:dyDescent="0.25">
      <c r="A86" s="1">
        <v>42820</v>
      </c>
      <c r="B86">
        <v>2017</v>
      </c>
      <c r="C86" t="s">
        <v>5192</v>
      </c>
      <c r="D86" t="s">
        <v>5211</v>
      </c>
      <c r="E86" t="s">
        <v>5212</v>
      </c>
      <c r="F86">
        <v>3</v>
      </c>
      <c r="G86" t="s">
        <v>5195</v>
      </c>
      <c r="H86" t="s">
        <v>5196</v>
      </c>
      <c r="I86">
        <v>1</v>
      </c>
    </row>
    <row r="87" spans="1:9" x14ac:dyDescent="0.25">
      <c r="A87" s="1">
        <v>42821</v>
      </c>
      <c r="B87">
        <v>2017</v>
      </c>
      <c r="C87" t="s">
        <v>5192</v>
      </c>
      <c r="D87" t="s">
        <v>5211</v>
      </c>
      <c r="E87" t="s">
        <v>5212</v>
      </c>
      <c r="F87">
        <v>3</v>
      </c>
      <c r="G87" t="s">
        <v>5197</v>
      </c>
      <c r="H87" t="s">
        <v>5198</v>
      </c>
      <c r="I87">
        <v>2</v>
      </c>
    </row>
    <row r="88" spans="1:9" x14ac:dyDescent="0.25">
      <c r="A88" s="1">
        <v>42822</v>
      </c>
      <c r="B88">
        <v>2017</v>
      </c>
      <c r="C88" t="s">
        <v>5192</v>
      </c>
      <c r="D88" t="s">
        <v>5211</v>
      </c>
      <c r="E88" t="s">
        <v>5212</v>
      </c>
      <c r="F88">
        <v>3</v>
      </c>
      <c r="G88" t="s">
        <v>5199</v>
      </c>
      <c r="H88" t="s">
        <v>5200</v>
      </c>
      <c r="I88">
        <v>3</v>
      </c>
    </row>
    <row r="89" spans="1:9" x14ac:dyDescent="0.25">
      <c r="A89" s="1">
        <v>42823</v>
      </c>
      <c r="B89">
        <v>2017</v>
      </c>
      <c r="C89" t="s">
        <v>5192</v>
      </c>
      <c r="D89" t="s">
        <v>5211</v>
      </c>
      <c r="E89" t="s">
        <v>5212</v>
      </c>
      <c r="F89">
        <v>3</v>
      </c>
      <c r="G89" t="s">
        <v>5201</v>
      </c>
      <c r="H89" t="s">
        <v>5202</v>
      </c>
      <c r="I89">
        <v>4</v>
      </c>
    </row>
    <row r="90" spans="1:9" x14ac:dyDescent="0.25">
      <c r="A90" s="1">
        <v>42824</v>
      </c>
      <c r="B90">
        <v>2017</v>
      </c>
      <c r="C90" t="s">
        <v>5192</v>
      </c>
      <c r="D90" t="s">
        <v>5211</v>
      </c>
      <c r="E90" t="s">
        <v>5212</v>
      </c>
      <c r="F90">
        <v>3</v>
      </c>
      <c r="G90" t="s">
        <v>5203</v>
      </c>
      <c r="H90" t="s">
        <v>5204</v>
      </c>
      <c r="I90">
        <v>5</v>
      </c>
    </row>
    <row r="91" spans="1:9" x14ac:dyDescent="0.25">
      <c r="A91" s="1">
        <v>42825</v>
      </c>
      <c r="B91">
        <v>2017</v>
      </c>
      <c r="C91" t="s">
        <v>5192</v>
      </c>
      <c r="D91" t="s">
        <v>5211</v>
      </c>
      <c r="E91" t="s">
        <v>5212</v>
      </c>
      <c r="F91">
        <v>3</v>
      </c>
      <c r="G91" t="s">
        <v>5205</v>
      </c>
      <c r="H91" t="s">
        <v>5206</v>
      </c>
      <c r="I91">
        <v>6</v>
      </c>
    </row>
    <row r="92" spans="1:9" x14ac:dyDescent="0.25">
      <c r="A92" s="1">
        <v>42826</v>
      </c>
      <c r="B92">
        <v>2017</v>
      </c>
      <c r="C92" t="s">
        <v>5213</v>
      </c>
      <c r="D92" t="s">
        <v>5214</v>
      </c>
      <c r="E92" t="s">
        <v>5215</v>
      </c>
      <c r="F92">
        <v>4</v>
      </c>
      <c r="G92" t="s">
        <v>5207</v>
      </c>
      <c r="H92" t="s">
        <v>5208</v>
      </c>
      <c r="I92">
        <v>7</v>
      </c>
    </row>
    <row r="93" spans="1:9" x14ac:dyDescent="0.25">
      <c r="A93" s="1">
        <v>42827</v>
      </c>
      <c r="B93">
        <v>2017</v>
      </c>
      <c r="C93" t="s">
        <v>5213</v>
      </c>
      <c r="D93" t="s">
        <v>5214</v>
      </c>
      <c r="E93" t="s">
        <v>5215</v>
      </c>
      <c r="F93">
        <v>4</v>
      </c>
      <c r="G93" t="s">
        <v>5195</v>
      </c>
      <c r="H93" t="s">
        <v>5196</v>
      </c>
      <c r="I93">
        <v>1</v>
      </c>
    </row>
    <row r="94" spans="1:9" x14ac:dyDescent="0.25">
      <c r="A94" s="1">
        <v>42828</v>
      </c>
      <c r="B94">
        <v>2017</v>
      </c>
      <c r="C94" t="s">
        <v>5213</v>
      </c>
      <c r="D94" t="s">
        <v>5214</v>
      </c>
      <c r="E94" t="s">
        <v>5215</v>
      </c>
      <c r="F94">
        <v>4</v>
      </c>
      <c r="G94" t="s">
        <v>5197</v>
      </c>
      <c r="H94" t="s">
        <v>5198</v>
      </c>
      <c r="I94">
        <v>2</v>
      </c>
    </row>
    <row r="95" spans="1:9" x14ac:dyDescent="0.25">
      <c r="A95" s="1">
        <v>42829</v>
      </c>
      <c r="B95">
        <v>2017</v>
      </c>
      <c r="C95" t="s">
        <v>5213</v>
      </c>
      <c r="D95" t="s">
        <v>5214</v>
      </c>
      <c r="E95" t="s">
        <v>5215</v>
      </c>
      <c r="F95">
        <v>4</v>
      </c>
      <c r="G95" t="s">
        <v>5199</v>
      </c>
      <c r="H95" t="s">
        <v>5200</v>
      </c>
      <c r="I95">
        <v>3</v>
      </c>
    </row>
    <row r="96" spans="1:9" x14ac:dyDescent="0.25">
      <c r="A96" s="1">
        <v>42830</v>
      </c>
      <c r="B96">
        <v>2017</v>
      </c>
      <c r="C96" t="s">
        <v>5213</v>
      </c>
      <c r="D96" t="s">
        <v>5214</v>
      </c>
      <c r="E96" t="s">
        <v>5215</v>
      </c>
      <c r="F96">
        <v>4</v>
      </c>
      <c r="G96" t="s">
        <v>5201</v>
      </c>
      <c r="H96" t="s">
        <v>5202</v>
      </c>
      <c r="I96">
        <v>4</v>
      </c>
    </row>
    <row r="97" spans="1:9" x14ac:dyDescent="0.25">
      <c r="A97" s="1">
        <v>42831</v>
      </c>
      <c r="B97">
        <v>2017</v>
      </c>
      <c r="C97" t="s">
        <v>5213</v>
      </c>
      <c r="D97" t="s">
        <v>5214</v>
      </c>
      <c r="E97" t="s">
        <v>5215</v>
      </c>
      <c r="F97">
        <v>4</v>
      </c>
      <c r="G97" t="s">
        <v>5203</v>
      </c>
      <c r="H97" t="s">
        <v>5204</v>
      </c>
      <c r="I97">
        <v>5</v>
      </c>
    </row>
    <row r="98" spans="1:9" x14ac:dyDescent="0.25">
      <c r="A98" s="1">
        <v>42832</v>
      </c>
      <c r="B98">
        <v>2017</v>
      </c>
      <c r="C98" t="s">
        <v>5213</v>
      </c>
      <c r="D98" t="s">
        <v>5214</v>
      </c>
      <c r="E98" t="s">
        <v>5215</v>
      </c>
      <c r="F98">
        <v>4</v>
      </c>
      <c r="G98" t="s">
        <v>5205</v>
      </c>
      <c r="H98" t="s">
        <v>5206</v>
      </c>
      <c r="I98">
        <v>6</v>
      </c>
    </row>
    <row r="99" spans="1:9" x14ac:dyDescent="0.25">
      <c r="A99" s="1">
        <v>42833</v>
      </c>
      <c r="B99">
        <v>2017</v>
      </c>
      <c r="C99" t="s">
        <v>5213</v>
      </c>
      <c r="D99" t="s">
        <v>5214</v>
      </c>
      <c r="E99" t="s">
        <v>5215</v>
      </c>
      <c r="F99">
        <v>4</v>
      </c>
      <c r="G99" t="s">
        <v>5207</v>
      </c>
      <c r="H99" t="s">
        <v>5208</v>
      </c>
      <c r="I99">
        <v>7</v>
      </c>
    </row>
    <row r="100" spans="1:9" x14ac:dyDescent="0.25">
      <c r="A100" s="1">
        <v>42834</v>
      </c>
      <c r="B100">
        <v>2017</v>
      </c>
      <c r="C100" t="s">
        <v>5213</v>
      </c>
      <c r="D100" t="s">
        <v>5214</v>
      </c>
      <c r="E100" t="s">
        <v>5215</v>
      </c>
      <c r="F100">
        <v>4</v>
      </c>
      <c r="G100" t="s">
        <v>5195</v>
      </c>
      <c r="H100" t="s">
        <v>5196</v>
      </c>
      <c r="I100">
        <v>1</v>
      </c>
    </row>
    <row r="101" spans="1:9" x14ac:dyDescent="0.25">
      <c r="A101" s="1">
        <v>42835</v>
      </c>
      <c r="B101">
        <v>2017</v>
      </c>
      <c r="C101" t="s">
        <v>5213</v>
      </c>
      <c r="D101" t="s">
        <v>5214</v>
      </c>
      <c r="E101" t="s">
        <v>5215</v>
      </c>
      <c r="F101">
        <v>4</v>
      </c>
      <c r="G101" t="s">
        <v>5197</v>
      </c>
      <c r="H101" t="s">
        <v>5198</v>
      </c>
      <c r="I101">
        <v>2</v>
      </c>
    </row>
    <row r="102" spans="1:9" x14ac:dyDescent="0.25">
      <c r="A102" s="1">
        <v>42836</v>
      </c>
      <c r="B102">
        <v>2017</v>
      </c>
      <c r="C102" t="s">
        <v>5213</v>
      </c>
      <c r="D102" t="s">
        <v>5214</v>
      </c>
      <c r="E102" t="s">
        <v>5215</v>
      </c>
      <c r="F102">
        <v>4</v>
      </c>
      <c r="G102" t="s">
        <v>5199</v>
      </c>
      <c r="H102" t="s">
        <v>5200</v>
      </c>
      <c r="I102">
        <v>3</v>
      </c>
    </row>
    <row r="103" spans="1:9" x14ac:dyDescent="0.25">
      <c r="A103" s="1">
        <v>42837</v>
      </c>
      <c r="B103">
        <v>2017</v>
      </c>
      <c r="C103" t="s">
        <v>5213</v>
      </c>
      <c r="D103" t="s">
        <v>5214</v>
      </c>
      <c r="E103" t="s">
        <v>5215</v>
      </c>
      <c r="F103">
        <v>4</v>
      </c>
      <c r="G103" t="s">
        <v>5201</v>
      </c>
      <c r="H103" t="s">
        <v>5202</v>
      </c>
      <c r="I103">
        <v>4</v>
      </c>
    </row>
    <row r="104" spans="1:9" x14ac:dyDescent="0.25">
      <c r="A104" s="1">
        <v>42838</v>
      </c>
      <c r="B104">
        <v>2017</v>
      </c>
      <c r="C104" t="s">
        <v>5213</v>
      </c>
      <c r="D104" t="s">
        <v>5214</v>
      </c>
      <c r="E104" t="s">
        <v>5215</v>
      </c>
      <c r="F104">
        <v>4</v>
      </c>
      <c r="G104" t="s">
        <v>5203</v>
      </c>
      <c r="H104" t="s">
        <v>5204</v>
      </c>
      <c r="I104">
        <v>5</v>
      </c>
    </row>
    <row r="105" spans="1:9" x14ac:dyDescent="0.25">
      <c r="A105" s="1">
        <v>42839</v>
      </c>
      <c r="B105">
        <v>2017</v>
      </c>
      <c r="C105" t="s">
        <v>5213</v>
      </c>
      <c r="D105" t="s">
        <v>5214</v>
      </c>
      <c r="E105" t="s">
        <v>5215</v>
      </c>
      <c r="F105">
        <v>4</v>
      </c>
      <c r="G105" t="s">
        <v>5205</v>
      </c>
      <c r="H105" t="s">
        <v>5206</v>
      </c>
      <c r="I105">
        <v>6</v>
      </c>
    </row>
    <row r="106" spans="1:9" x14ac:dyDescent="0.25">
      <c r="A106" s="1">
        <v>42840</v>
      </c>
      <c r="B106">
        <v>2017</v>
      </c>
      <c r="C106" t="s">
        <v>5213</v>
      </c>
      <c r="D106" t="s">
        <v>5214</v>
      </c>
      <c r="E106" t="s">
        <v>5215</v>
      </c>
      <c r="F106">
        <v>4</v>
      </c>
      <c r="G106" t="s">
        <v>5207</v>
      </c>
      <c r="H106" t="s">
        <v>5208</v>
      </c>
      <c r="I106">
        <v>7</v>
      </c>
    </row>
    <row r="107" spans="1:9" x14ac:dyDescent="0.25">
      <c r="A107" s="1">
        <v>42841</v>
      </c>
      <c r="B107">
        <v>2017</v>
      </c>
      <c r="C107" t="s">
        <v>5213</v>
      </c>
      <c r="D107" t="s">
        <v>5214</v>
      </c>
      <c r="E107" t="s">
        <v>5215</v>
      </c>
      <c r="F107">
        <v>4</v>
      </c>
      <c r="G107" t="s">
        <v>5195</v>
      </c>
      <c r="H107" t="s">
        <v>5196</v>
      </c>
      <c r="I107">
        <v>1</v>
      </c>
    </row>
    <row r="108" spans="1:9" x14ac:dyDescent="0.25">
      <c r="A108" s="1">
        <v>42842</v>
      </c>
      <c r="B108">
        <v>2017</v>
      </c>
      <c r="C108" t="s">
        <v>5213</v>
      </c>
      <c r="D108" t="s">
        <v>5214</v>
      </c>
      <c r="E108" t="s">
        <v>5215</v>
      </c>
      <c r="F108">
        <v>4</v>
      </c>
      <c r="G108" t="s">
        <v>5197</v>
      </c>
      <c r="H108" t="s">
        <v>5198</v>
      </c>
      <c r="I108">
        <v>2</v>
      </c>
    </row>
    <row r="109" spans="1:9" x14ac:dyDescent="0.25">
      <c r="A109" s="1">
        <v>42843</v>
      </c>
      <c r="B109">
        <v>2017</v>
      </c>
      <c r="C109" t="s">
        <v>5213</v>
      </c>
      <c r="D109" t="s">
        <v>5214</v>
      </c>
      <c r="E109" t="s">
        <v>5215</v>
      </c>
      <c r="F109">
        <v>4</v>
      </c>
      <c r="G109" t="s">
        <v>5199</v>
      </c>
      <c r="H109" t="s">
        <v>5200</v>
      </c>
      <c r="I109">
        <v>3</v>
      </c>
    </row>
    <row r="110" spans="1:9" x14ac:dyDescent="0.25">
      <c r="A110" s="1">
        <v>42844</v>
      </c>
      <c r="B110">
        <v>2017</v>
      </c>
      <c r="C110" t="s">
        <v>5213</v>
      </c>
      <c r="D110" t="s">
        <v>5214</v>
      </c>
      <c r="E110" t="s">
        <v>5215</v>
      </c>
      <c r="F110">
        <v>4</v>
      </c>
      <c r="G110" t="s">
        <v>5201</v>
      </c>
      <c r="H110" t="s">
        <v>5202</v>
      </c>
      <c r="I110">
        <v>4</v>
      </c>
    </row>
    <row r="111" spans="1:9" x14ac:dyDescent="0.25">
      <c r="A111" s="1">
        <v>42845</v>
      </c>
      <c r="B111">
        <v>2017</v>
      </c>
      <c r="C111" t="s">
        <v>5213</v>
      </c>
      <c r="D111" t="s">
        <v>5214</v>
      </c>
      <c r="E111" t="s">
        <v>5215</v>
      </c>
      <c r="F111">
        <v>4</v>
      </c>
      <c r="G111" t="s">
        <v>5203</v>
      </c>
      <c r="H111" t="s">
        <v>5204</v>
      </c>
      <c r="I111">
        <v>5</v>
      </c>
    </row>
    <row r="112" spans="1:9" x14ac:dyDescent="0.25">
      <c r="A112" s="1">
        <v>42846</v>
      </c>
      <c r="B112">
        <v>2017</v>
      </c>
      <c r="C112" t="s">
        <v>5213</v>
      </c>
      <c r="D112" t="s">
        <v>5214</v>
      </c>
      <c r="E112" t="s">
        <v>5215</v>
      </c>
      <c r="F112">
        <v>4</v>
      </c>
      <c r="G112" t="s">
        <v>5205</v>
      </c>
      <c r="H112" t="s">
        <v>5206</v>
      </c>
      <c r="I112">
        <v>6</v>
      </c>
    </row>
    <row r="113" spans="1:9" x14ac:dyDescent="0.25">
      <c r="A113" s="1">
        <v>42847</v>
      </c>
      <c r="B113">
        <v>2017</v>
      </c>
      <c r="C113" t="s">
        <v>5213</v>
      </c>
      <c r="D113" t="s">
        <v>5214</v>
      </c>
      <c r="E113" t="s">
        <v>5215</v>
      </c>
      <c r="F113">
        <v>4</v>
      </c>
      <c r="G113" t="s">
        <v>5207</v>
      </c>
      <c r="H113" t="s">
        <v>5208</v>
      </c>
      <c r="I113">
        <v>7</v>
      </c>
    </row>
    <row r="114" spans="1:9" x14ac:dyDescent="0.25">
      <c r="A114" s="1">
        <v>42848</v>
      </c>
      <c r="B114">
        <v>2017</v>
      </c>
      <c r="C114" t="s">
        <v>5213</v>
      </c>
      <c r="D114" t="s">
        <v>5214</v>
      </c>
      <c r="E114" t="s">
        <v>5215</v>
      </c>
      <c r="F114">
        <v>4</v>
      </c>
      <c r="G114" t="s">
        <v>5195</v>
      </c>
      <c r="H114" t="s">
        <v>5196</v>
      </c>
      <c r="I114">
        <v>1</v>
      </c>
    </row>
    <row r="115" spans="1:9" x14ac:dyDescent="0.25">
      <c r="A115" s="1">
        <v>42849</v>
      </c>
      <c r="B115">
        <v>2017</v>
      </c>
      <c r="C115" t="s">
        <v>5213</v>
      </c>
      <c r="D115" t="s">
        <v>5214</v>
      </c>
      <c r="E115" t="s">
        <v>5215</v>
      </c>
      <c r="F115">
        <v>4</v>
      </c>
      <c r="G115" t="s">
        <v>5197</v>
      </c>
      <c r="H115" t="s">
        <v>5198</v>
      </c>
      <c r="I115">
        <v>2</v>
      </c>
    </row>
    <row r="116" spans="1:9" x14ac:dyDescent="0.25">
      <c r="A116" s="1">
        <v>42850</v>
      </c>
      <c r="B116">
        <v>2017</v>
      </c>
      <c r="C116" t="s">
        <v>5213</v>
      </c>
      <c r="D116" t="s">
        <v>5214</v>
      </c>
      <c r="E116" t="s">
        <v>5215</v>
      </c>
      <c r="F116">
        <v>4</v>
      </c>
      <c r="G116" t="s">
        <v>5199</v>
      </c>
      <c r="H116" t="s">
        <v>5200</v>
      </c>
      <c r="I116">
        <v>3</v>
      </c>
    </row>
    <row r="117" spans="1:9" x14ac:dyDescent="0.25">
      <c r="A117" s="1">
        <v>42851</v>
      </c>
      <c r="B117">
        <v>2017</v>
      </c>
      <c r="C117" t="s">
        <v>5213</v>
      </c>
      <c r="D117" t="s">
        <v>5214</v>
      </c>
      <c r="E117" t="s">
        <v>5215</v>
      </c>
      <c r="F117">
        <v>4</v>
      </c>
      <c r="G117" t="s">
        <v>5201</v>
      </c>
      <c r="H117" t="s">
        <v>5202</v>
      </c>
      <c r="I117">
        <v>4</v>
      </c>
    </row>
    <row r="118" spans="1:9" x14ac:dyDescent="0.25">
      <c r="A118" s="1">
        <v>42852</v>
      </c>
      <c r="B118">
        <v>2017</v>
      </c>
      <c r="C118" t="s">
        <v>5213</v>
      </c>
      <c r="D118" t="s">
        <v>5214</v>
      </c>
      <c r="E118" t="s">
        <v>5215</v>
      </c>
      <c r="F118">
        <v>4</v>
      </c>
      <c r="G118" t="s">
        <v>5203</v>
      </c>
      <c r="H118" t="s">
        <v>5204</v>
      </c>
      <c r="I118">
        <v>5</v>
      </c>
    </row>
    <row r="119" spans="1:9" x14ac:dyDescent="0.25">
      <c r="A119" s="1">
        <v>42853</v>
      </c>
      <c r="B119">
        <v>2017</v>
      </c>
      <c r="C119" t="s">
        <v>5213</v>
      </c>
      <c r="D119" t="s">
        <v>5214</v>
      </c>
      <c r="E119" t="s">
        <v>5215</v>
      </c>
      <c r="F119">
        <v>4</v>
      </c>
      <c r="G119" t="s">
        <v>5205</v>
      </c>
      <c r="H119" t="s">
        <v>5206</v>
      </c>
      <c r="I119">
        <v>6</v>
      </c>
    </row>
    <row r="120" spans="1:9" x14ac:dyDescent="0.25">
      <c r="A120" s="1">
        <v>42854</v>
      </c>
      <c r="B120">
        <v>2017</v>
      </c>
      <c r="C120" t="s">
        <v>5213</v>
      </c>
      <c r="D120" t="s">
        <v>5214</v>
      </c>
      <c r="E120" t="s">
        <v>5215</v>
      </c>
      <c r="F120">
        <v>4</v>
      </c>
      <c r="G120" t="s">
        <v>5207</v>
      </c>
      <c r="H120" t="s">
        <v>5208</v>
      </c>
      <c r="I120">
        <v>7</v>
      </c>
    </row>
    <row r="121" spans="1:9" x14ac:dyDescent="0.25">
      <c r="A121" s="1">
        <v>42855</v>
      </c>
      <c r="B121">
        <v>2017</v>
      </c>
      <c r="C121" t="s">
        <v>5213</v>
      </c>
      <c r="D121" t="s">
        <v>5214</v>
      </c>
      <c r="E121" t="s">
        <v>5215</v>
      </c>
      <c r="F121">
        <v>4</v>
      </c>
      <c r="G121" t="s">
        <v>5195</v>
      </c>
      <c r="H121" t="s">
        <v>5196</v>
      </c>
      <c r="I121">
        <v>1</v>
      </c>
    </row>
    <row r="122" spans="1:9" x14ac:dyDescent="0.25">
      <c r="A122" s="1">
        <v>42856</v>
      </c>
      <c r="B122">
        <v>2017</v>
      </c>
      <c r="C122" t="s">
        <v>5213</v>
      </c>
      <c r="D122" t="s">
        <v>5216</v>
      </c>
      <c r="E122" t="s">
        <v>5216</v>
      </c>
      <c r="F122">
        <v>5</v>
      </c>
      <c r="G122" t="s">
        <v>5197</v>
      </c>
      <c r="H122" t="s">
        <v>5198</v>
      </c>
      <c r="I122">
        <v>2</v>
      </c>
    </row>
    <row r="123" spans="1:9" x14ac:dyDescent="0.25">
      <c r="A123" s="1">
        <v>42857</v>
      </c>
      <c r="B123">
        <v>2017</v>
      </c>
      <c r="C123" t="s">
        <v>5213</v>
      </c>
      <c r="D123" t="s">
        <v>5216</v>
      </c>
      <c r="E123" t="s">
        <v>5216</v>
      </c>
      <c r="F123">
        <v>5</v>
      </c>
      <c r="G123" t="s">
        <v>5199</v>
      </c>
      <c r="H123" t="s">
        <v>5200</v>
      </c>
      <c r="I123">
        <v>3</v>
      </c>
    </row>
    <row r="124" spans="1:9" x14ac:dyDescent="0.25">
      <c r="A124" s="1">
        <v>42858</v>
      </c>
      <c r="B124">
        <v>2017</v>
      </c>
      <c r="C124" t="s">
        <v>5213</v>
      </c>
      <c r="D124" t="s">
        <v>5216</v>
      </c>
      <c r="E124" t="s">
        <v>5216</v>
      </c>
      <c r="F124">
        <v>5</v>
      </c>
      <c r="G124" t="s">
        <v>5201</v>
      </c>
      <c r="H124" t="s">
        <v>5202</v>
      </c>
      <c r="I124">
        <v>4</v>
      </c>
    </row>
    <row r="125" spans="1:9" x14ac:dyDescent="0.25">
      <c r="A125" s="1">
        <v>42859</v>
      </c>
      <c r="B125">
        <v>2017</v>
      </c>
      <c r="C125" t="s">
        <v>5213</v>
      </c>
      <c r="D125" t="s">
        <v>5216</v>
      </c>
      <c r="E125" t="s">
        <v>5216</v>
      </c>
      <c r="F125">
        <v>5</v>
      </c>
      <c r="G125" t="s">
        <v>5203</v>
      </c>
      <c r="H125" t="s">
        <v>5204</v>
      </c>
      <c r="I125">
        <v>5</v>
      </c>
    </row>
    <row r="126" spans="1:9" x14ac:dyDescent="0.25">
      <c r="A126" s="1">
        <v>42860</v>
      </c>
      <c r="B126">
        <v>2017</v>
      </c>
      <c r="C126" t="s">
        <v>5213</v>
      </c>
      <c r="D126" t="s">
        <v>5216</v>
      </c>
      <c r="E126" t="s">
        <v>5216</v>
      </c>
      <c r="F126">
        <v>5</v>
      </c>
      <c r="G126" t="s">
        <v>5205</v>
      </c>
      <c r="H126" t="s">
        <v>5206</v>
      </c>
      <c r="I126">
        <v>6</v>
      </c>
    </row>
    <row r="127" spans="1:9" x14ac:dyDescent="0.25">
      <c r="A127" s="1">
        <v>42861</v>
      </c>
      <c r="B127">
        <v>2017</v>
      </c>
      <c r="C127" t="s">
        <v>5213</v>
      </c>
      <c r="D127" t="s">
        <v>5216</v>
      </c>
      <c r="E127" t="s">
        <v>5216</v>
      </c>
      <c r="F127">
        <v>5</v>
      </c>
      <c r="G127" t="s">
        <v>5207</v>
      </c>
      <c r="H127" t="s">
        <v>5208</v>
      </c>
      <c r="I127">
        <v>7</v>
      </c>
    </row>
    <row r="128" spans="1:9" x14ac:dyDescent="0.25">
      <c r="A128" s="1">
        <v>42862</v>
      </c>
      <c r="B128">
        <v>2017</v>
      </c>
      <c r="C128" t="s">
        <v>5213</v>
      </c>
      <c r="D128" t="s">
        <v>5216</v>
      </c>
      <c r="E128" t="s">
        <v>5216</v>
      </c>
      <c r="F128">
        <v>5</v>
      </c>
      <c r="G128" t="s">
        <v>5195</v>
      </c>
      <c r="H128" t="s">
        <v>5196</v>
      </c>
      <c r="I128">
        <v>1</v>
      </c>
    </row>
    <row r="129" spans="1:9" x14ac:dyDescent="0.25">
      <c r="A129" s="1">
        <v>42863</v>
      </c>
      <c r="B129">
        <v>2017</v>
      </c>
      <c r="C129" t="s">
        <v>5213</v>
      </c>
      <c r="D129" t="s">
        <v>5216</v>
      </c>
      <c r="E129" t="s">
        <v>5216</v>
      </c>
      <c r="F129">
        <v>5</v>
      </c>
      <c r="G129" t="s">
        <v>5197</v>
      </c>
      <c r="H129" t="s">
        <v>5198</v>
      </c>
      <c r="I129">
        <v>2</v>
      </c>
    </row>
    <row r="130" spans="1:9" x14ac:dyDescent="0.25">
      <c r="A130" s="1">
        <v>42864</v>
      </c>
      <c r="B130">
        <v>2017</v>
      </c>
      <c r="C130" t="s">
        <v>5213</v>
      </c>
      <c r="D130" t="s">
        <v>5216</v>
      </c>
      <c r="E130" t="s">
        <v>5216</v>
      </c>
      <c r="F130">
        <v>5</v>
      </c>
      <c r="G130" t="s">
        <v>5199</v>
      </c>
      <c r="H130" t="s">
        <v>5200</v>
      </c>
      <c r="I130">
        <v>3</v>
      </c>
    </row>
    <row r="131" spans="1:9" x14ac:dyDescent="0.25">
      <c r="A131" s="1">
        <v>42865</v>
      </c>
      <c r="B131">
        <v>2017</v>
      </c>
      <c r="C131" t="s">
        <v>5213</v>
      </c>
      <c r="D131" t="s">
        <v>5216</v>
      </c>
      <c r="E131" t="s">
        <v>5216</v>
      </c>
      <c r="F131">
        <v>5</v>
      </c>
      <c r="G131" t="s">
        <v>5201</v>
      </c>
      <c r="H131" t="s">
        <v>5202</v>
      </c>
      <c r="I131">
        <v>4</v>
      </c>
    </row>
    <row r="132" spans="1:9" x14ac:dyDescent="0.25">
      <c r="A132" s="1">
        <v>42866</v>
      </c>
      <c r="B132">
        <v>2017</v>
      </c>
      <c r="C132" t="s">
        <v>5213</v>
      </c>
      <c r="D132" t="s">
        <v>5216</v>
      </c>
      <c r="E132" t="s">
        <v>5216</v>
      </c>
      <c r="F132">
        <v>5</v>
      </c>
      <c r="G132" t="s">
        <v>5203</v>
      </c>
      <c r="H132" t="s">
        <v>5204</v>
      </c>
      <c r="I132">
        <v>5</v>
      </c>
    </row>
    <row r="133" spans="1:9" x14ac:dyDescent="0.25">
      <c r="A133" s="1">
        <v>42867</v>
      </c>
      <c r="B133">
        <v>2017</v>
      </c>
      <c r="C133" t="s">
        <v>5213</v>
      </c>
      <c r="D133" t="s">
        <v>5216</v>
      </c>
      <c r="E133" t="s">
        <v>5216</v>
      </c>
      <c r="F133">
        <v>5</v>
      </c>
      <c r="G133" t="s">
        <v>5205</v>
      </c>
      <c r="H133" t="s">
        <v>5206</v>
      </c>
      <c r="I133">
        <v>6</v>
      </c>
    </row>
    <row r="134" spans="1:9" x14ac:dyDescent="0.25">
      <c r="A134" s="1">
        <v>42868</v>
      </c>
      <c r="B134">
        <v>2017</v>
      </c>
      <c r="C134" t="s">
        <v>5213</v>
      </c>
      <c r="D134" t="s">
        <v>5216</v>
      </c>
      <c r="E134" t="s">
        <v>5216</v>
      </c>
      <c r="F134">
        <v>5</v>
      </c>
      <c r="G134" t="s">
        <v>5207</v>
      </c>
      <c r="H134" t="s">
        <v>5208</v>
      </c>
      <c r="I134">
        <v>7</v>
      </c>
    </row>
    <row r="135" spans="1:9" x14ac:dyDescent="0.25">
      <c r="A135" s="1">
        <v>42869</v>
      </c>
      <c r="B135">
        <v>2017</v>
      </c>
      <c r="C135" t="s">
        <v>5213</v>
      </c>
      <c r="D135" t="s">
        <v>5216</v>
      </c>
      <c r="E135" t="s">
        <v>5216</v>
      </c>
      <c r="F135">
        <v>5</v>
      </c>
      <c r="G135" t="s">
        <v>5195</v>
      </c>
      <c r="H135" t="s">
        <v>5196</v>
      </c>
      <c r="I135">
        <v>1</v>
      </c>
    </row>
    <row r="136" spans="1:9" x14ac:dyDescent="0.25">
      <c r="A136" s="1">
        <v>42870</v>
      </c>
      <c r="B136">
        <v>2017</v>
      </c>
      <c r="C136" t="s">
        <v>5213</v>
      </c>
      <c r="D136" t="s">
        <v>5216</v>
      </c>
      <c r="E136" t="s">
        <v>5216</v>
      </c>
      <c r="F136">
        <v>5</v>
      </c>
      <c r="G136" t="s">
        <v>5197</v>
      </c>
      <c r="H136" t="s">
        <v>5198</v>
      </c>
      <c r="I136">
        <v>2</v>
      </c>
    </row>
    <row r="137" spans="1:9" x14ac:dyDescent="0.25">
      <c r="A137" s="1">
        <v>42871</v>
      </c>
      <c r="B137">
        <v>2017</v>
      </c>
      <c r="C137" t="s">
        <v>5213</v>
      </c>
      <c r="D137" t="s">
        <v>5216</v>
      </c>
      <c r="E137" t="s">
        <v>5216</v>
      </c>
      <c r="F137">
        <v>5</v>
      </c>
      <c r="G137" t="s">
        <v>5199</v>
      </c>
      <c r="H137" t="s">
        <v>5200</v>
      </c>
      <c r="I137">
        <v>3</v>
      </c>
    </row>
    <row r="138" spans="1:9" x14ac:dyDescent="0.25">
      <c r="A138" s="1">
        <v>42872</v>
      </c>
      <c r="B138">
        <v>2017</v>
      </c>
      <c r="C138" t="s">
        <v>5213</v>
      </c>
      <c r="D138" t="s">
        <v>5216</v>
      </c>
      <c r="E138" t="s">
        <v>5216</v>
      </c>
      <c r="F138">
        <v>5</v>
      </c>
      <c r="G138" t="s">
        <v>5201</v>
      </c>
      <c r="H138" t="s">
        <v>5202</v>
      </c>
      <c r="I138">
        <v>4</v>
      </c>
    </row>
    <row r="139" spans="1:9" x14ac:dyDescent="0.25">
      <c r="A139" s="1">
        <v>42873</v>
      </c>
      <c r="B139">
        <v>2017</v>
      </c>
      <c r="C139" t="s">
        <v>5213</v>
      </c>
      <c r="D139" t="s">
        <v>5216</v>
      </c>
      <c r="E139" t="s">
        <v>5216</v>
      </c>
      <c r="F139">
        <v>5</v>
      </c>
      <c r="G139" t="s">
        <v>5203</v>
      </c>
      <c r="H139" t="s">
        <v>5204</v>
      </c>
      <c r="I139">
        <v>5</v>
      </c>
    </row>
    <row r="140" spans="1:9" x14ac:dyDescent="0.25">
      <c r="A140" s="1">
        <v>42874</v>
      </c>
      <c r="B140">
        <v>2017</v>
      </c>
      <c r="C140" t="s">
        <v>5213</v>
      </c>
      <c r="D140" t="s">
        <v>5216</v>
      </c>
      <c r="E140" t="s">
        <v>5216</v>
      </c>
      <c r="F140">
        <v>5</v>
      </c>
      <c r="G140" t="s">
        <v>5205</v>
      </c>
      <c r="H140" t="s">
        <v>5206</v>
      </c>
      <c r="I140">
        <v>6</v>
      </c>
    </row>
    <row r="141" spans="1:9" x14ac:dyDescent="0.25">
      <c r="A141" s="1">
        <v>42875</v>
      </c>
      <c r="B141">
        <v>2017</v>
      </c>
      <c r="C141" t="s">
        <v>5213</v>
      </c>
      <c r="D141" t="s">
        <v>5216</v>
      </c>
      <c r="E141" t="s">
        <v>5216</v>
      </c>
      <c r="F141">
        <v>5</v>
      </c>
      <c r="G141" t="s">
        <v>5207</v>
      </c>
      <c r="H141" t="s">
        <v>5208</v>
      </c>
      <c r="I141">
        <v>7</v>
      </c>
    </row>
    <row r="142" spans="1:9" x14ac:dyDescent="0.25">
      <c r="A142" s="1">
        <v>42876</v>
      </c>
      <c r="B142">
        <v>2017</v>
      </c>
      <c r="C142" t="s">
        <v>5213</v>
      </c>
      <c r="D142" t="s">
        <v>5216</v>
      </c>
      <c r="E142" t="s">
        <v>5216</v>
      </c>
      <c r="F142">
        <v>5</v>
      </c>
      <c r="G142" t="s">
        <v>5195</v>
      </c>
      <c r="H142" t="s">
        <v>5196</v>
      </c>
      <c r="I142">
        <v>1</v>
      </c>
    </row>
    <row r="143" spans="1:9" x14ac:dyDescent="0.25">
      <c r="A143" s="1">
        <v>42877</v>
      </c>
      <c r="B143">
        <v>2017</v>
      </c>
      <c r="C143" t="s">
        <v>5213</v>
      </c>
      <c r="D143" t="s">
        <v>5216</v>
      </c>
      <c r="E143" t="s">
        <v>5216</v>
      </c>
      <c r="F143">
        <v>5</v>
      </c>
      <c r="G143" t="s">
        <v>5197</v>
      </c>
      <c r="H143" t="s">
        <v>5198</v>
      </c>
      <c r="I143">
        <v>2</v>
      </c>
    </row>
    <row r="144" spans="1:9" x14ac:dyDescent="0.25">
      <c r="A144" s="1">
        <v>42878</v>
      </c>
      <c r="B144">
        <v>2017</v>
      </c>
      <c r="C144" t="s">
        <v>5213</v>
      </c>
      <c r="D144" t="s">
        <v>5216</v>
      </c>
      <c r="E144" t="s">
        <v>5216</v>
      </c>
      <c r="F144">
        <v>5</v>
      </c>
      <c r="G144" t="s">
        <v>5199</v>
      </c>
      <c r="H144" t="s">
        <v>5200</v>
      </c>
      <c r="I144">
        <v>3</v>
      </c>
    </row>
    <row r="145" spans="1:9" x14ac:dyDescent="0.25">
      <c r="A145" s="1">
        <v>42879</v>
      </c>
      <c r="B145">
        <v>2017</v>
      </c>
      <c r="C145" t="s">
        <v>5213</v>
      </c>
      <c r="D145" t="s">
        <v>5216</v>
      </c>
      <c r="E145" t="s">
        <v>5216</v>
      </c>
      <c r="F145">
        <v>5</v>
      </c>
      <c r="G145" t="s">
        <v>5201</v>
      </c>
      <c r="H145" t="s">
        <v>5202</v>
      </c>
      <c r="I145">
        <v>4</v>
      </c>
    </row>
    <row r="146" spans="1:9" x14ac:dyDescent="0.25">
      <c r="A146" s="1">
        <v>42880</v>
      </c>
      <c r="B146">
        <v>2017</v>
      </c>
      <c r="C146" t="s">
        <v>5213</v>
      </c>
      <c r="D146" t="s">
        <v>5216</v>
      </c>
      <c r="E146" t="s">
        <v>5216</v>
      </c>
      <c r="F146">
        <v>5</v>
      </c>
      <c r="G146" t="s">
        <v>5203</v>
      </c>
      <c r="H146" t="s">
        <v>5204</v>
      </c>
      <c r="I146">
        <v>5</v>
      </c>
    </row>
    <row r="147" spans="1:9" x14ac:dyDescent="0.25">
      <c r="A147" s="1">
        <v>42881</v>
      </c>
      <c r="B147">
        <v>2017</v>
      </c>
      <c r="C147" t="s">
        <v>5213</v>
      </c>
      <c r="D147" t="s">
        <v>5216</v>
      </c>
      <c r="E147" t="s">
        <v>5216</v>
      </c>
      <c r="F147">
        <v>5</v>
      </c>
      <c r="G147" t="s">
        <v>5205</v>
      </c>
      <c r="H147" t="s">
        <v>5206</v>
      </c>
      <c r="I147">
        <v>6</v>
      </c>
    </row>
    <row r="148" spans="1:9" x14ac:dyDescent="0.25">
      <c r="A148" s="1">
        <v>42882</v>
      </c>
      <c r="B148">
        <v>2017</v>
      </c>
      <c r="C148" t="s">
        <v>5213</v>
      </c>
      <c r="D148" t="s">
        <v>5216</v>
      </c>
      <c r="E148" t="s">
        <v>5216</v>
      </c>
      <c r="F148">
        <v>5</v>
      </c>
      <c r="G148" t="s">
        <v>5207</v>
      </c>
      <c r="H148" t="s">
        <v>5208</v>
      </c>
      <c r="I148">
        <v>7</v>
      </c>
    </row>
    <row r="149" spans="1:9" x14ac:dyDescent="0.25">
      <c r="A149" s="1">
        <v>42883</v>
      </c>
      <c r="B149">
        <v>2017</v>
      </c>
      <c r="C149" t="s">
        <v>5213</v>
      </c>
      <c r="D149" t="s">
        <v>5216</v>
      </c>
      <c r="E149" t="s">
        <v>5216</v>
      </c>
      <c r="F149">
        <v>5</v>
      </c>
      <c r="G149" t="s">
        <v>5195</v>
      </c>
      <c r="H149" t="s">
        <v>5196</v>
      </c>
      <c r="I149">
        <v>1</v>
      </c>
    </row>
    <row r="150" spans="1:9" x14ac:dyDescent="0.25">
      <c r="A150" s="1">
        <v>42884</v>
      </c>
      <c r="B150">
        <v>2017</v>
      </c>
      <c r="C150" t="s">
        <v>5213</v>
      </c>
      <c r="D150" t="s">
        <v>5216</v>
      </c>
      <c r="E150" t="s">
        <v>5216</v>
      </c>
      <c r="F150">
        <v>5</v>
      </c>
      <c r="G150" t="s">
        <v>5197</v>
      </c>
      <c r="H150" t="s">
        <v>5198</v>
      </c>
      <c r="I150">
        <v>2</v>
      </c>
    </row>
    <row r="151" spans="1:9" x14ac:dyDescent="0.25">
      <c r="A151" s="1">
        <v>42885</v>
      </c>
      <c r="B151">
        <v>2017</v>
      </c>
      <c r="C151" t="s">
        <v>5213</v>
      </c>
      <c r="D151" t="s">
        <v>5216</v>
      </c>
      <c r="E151" t="s">
        <v>5216</v>
      </c>
      <c r="F151">
        <v>5</v>
      </c>
      <c r="G151" t="s">
        <v>5199</v>
      </c>
      <c r="H151" t="s">
        <v>5200</v>
      </c>
      <c r="I151">
        <v>3</v>
      </c>
    </row>
    <row r="152" spans="1:9" x14ac:dyDescent="0.25">
      <c r="A152" s="1">
        <v>42886</v>
      </c>
      <c r="B152">
        <v>2017</v>
      </c>
      <c r="C152" t="s">
        <v>5213</v>
      </c>
      <c r="D152" t="s">
        <v>5216</v>
      </c>
      <c r="E152" t="s">
        <v>5216</v>
      </c>
      <c r="F152">
        <v>5</v>
      </c>
      <c r="G152" t="s">
        <v>5201</v>
      </c>
      <c r="H152" t="s">
        <v>5202</v>
      </c>
      <c r="I152">
        <v>4</v>
      </c>
    </row>
    <row r="153" spans="1:9" x14ac:dyDescent="0.25">
      <c r="A153" s="1">
        <v>42887</v>
      </c>
      <c r="B153">
        <v>2017</v>
      </c>
      <c r="C153" t="s">
        <v>5213</v>
      </c>
      <c r="D153" t="s">
        <v>5217</v>
      </c>
      <c r="E153" t="s">
        <v>5218</v>
      </c>
      <c r="F153">
        <v>6</v>
      </c>
      <c r="G153" t="s">
        <v>5203</v>
      </c>
      <c r="H153" t="s">
        <v>5204</v>
      </c>
      <c r="I153">
        <v>5</v>
      </c>
    </row>
    <row r="154" spans="1:9" x14ac:dyDescent="0.25">
      <c r="A154" s="1">
        <v>42888</v>
      </c>
      <c r="B154">
        <v>2017</v>
      </c>
      <c r="C154" t="s">
        <v>5213</v>
      </c>
      <c r="D154" t="s">
        <v>5217</v>
      </c>
      <c r="E154" t="s">
        <v>5218</v>
      </c>
      <c r="F154">
        <v>6</v>
      </c>
      <c r="G154" t="s">
        <v>5205</v>
      </c>
      <c r="H154" t="s">
        <v>5206</v>
      </c>
      <c r="I154">
        <v>6</v>
      </c>
    </row>
    <row r="155" spans="1:9" x14ac:dyDescent="0.25">
      <c r="A155" s="1">
        <v>42889</v>
      </c>
      <c r="B155">
        <v>2017</v>
      </c>
      <c r="C155" t="s">
        <v>5213</v>
      </c>
      <c r="D155" t="s">
        <v>5217</v>
      </c>
      <c r="E155" t="s">
        <v>5218</v>
      </c>
      <c r="F155">
        <v>6</v>
      </c>
      <c r="G155" t="s">
        <v>5207</v>
      </c>
      <c r="H155" t="s">
        <v>5208</v>
      </c>
      <c r="I155">
        <v>7</v>
      </c>
    </row>
    <row r="156" spans="1:9" x14ac:dyDescent="0.25">
      <c r="A156" s="1">
        <v>42890</v>
      </c>
      <c r="B156">
        <v>2017</v>
      </c>
      <c r="C156" t="s">
        <v>5213</v>
      </c>
      <c r="D156" t="s">
        <v>5217</v>
      </c>
      <c r="E156" t="s">
        <v>5218</v>
      </c>
      <c r="F156">
        <v>6</v>
      </c>
      <c r="G156" t="s">
        <v>5195</v>
      </c>
      <c r="H156" t="s">
        <v>5196</v>
      </c>
      <c r="I156">
        <v>1</v>
      </c>
    </row>
    <row r="157" spans="1:9" x14ac:dyDescent="0.25">
      <c r="A157" s="1">
        <v>42891</v>
      </c>
      <c r="B157">
        <v>2017</v>
      </c>
      <c r="C157" t="s">
        <v>5213</v>
      </c>
      <c r="D157" t="s">
        <v>5217</v>
      </c>
      <c r="E157" t="s">
        <v>5218</v>
      </c>
      <c r="F157">
        <v>6</v>
      </c>
      <c r="G157" t="s">
        <v>5197</v>
      </c>
      <c r="H157" t="s">
        <v>5198</v>
      </c>
      <c r="I157">
        <v>2</v>
      </c>
    </row>
    <row r="158" spans="1:9" x14ac:dyDescent="0.25">
      <c r="A158" s="1">
        <v>42892</v>
      </c>
      <c r="B158">
        <v>2017</v>
      </c>
      <c r="C158" t="s">
        <v>5213</v>
      </c>
      <c r="D158" t="s">
        <v>5217</v>
      </c>
      <c r="E158" t="s">
        <v>5218</v>
      </c>
      <c r="F158">
        <v>6</v>
      </c>
      <c r="G158" t="s">
        <v>5199</v>
      </c>
      <c r="H158" t="s">
        <v>5200</v>
      </c>
      <c r="I158">
        <v>3</v>
      </c>
    </row>
    <row r="159" spans="1:9" x14ac:dyDescent="0.25">
      <c r="A159" s="1">
        <v>42893</v>
      </c>
      <c r="B159">
        <v>2017</v>
      </c>
      <c r="C159" t="s">
        <v>5213</v>
      </c>
      <c r="D159" t="s">
        <v>5217</v>
      </c>
      <c r="E159" t="s">
        <v>5218</v>
      </c>
      <c r="F159">
        <v>6</v>
      </c>
      <c r="G159" t="s">
        <v>5201</v>
      </c>
      <c r="H159" t="s">
        <v>5202</v>
      </c>
      <c r="I159">
        <v>4</v>
      </c>
    </row>
    <row r="160" spans="1:9" x14ac:dyDescent="0.25">
      <c r="A160" s="1">
        <v>42894</v>
      </c>
      <c r="B160">
        <v>2017</v>
      </c>
      <c r="C160" t="s">
        <v>5213</v>
      </c>
      <c r="D160" t="s">
        <v>5217</v>
      </c>
      <c r="E160" t="s">
        <v>5218</v>
      </c>
      <c r="F160">
        <v>6</v>
      </c>
      <c r="G160" t="s">
        <v>5203</v>
      </c>
      <c r="H160" t="s">
        <v>5204</v>
      </c>
      <c r="I160">
        <v>5</v>
      </c>
    </row>
    <row r="161" spans="1:9" x14ac:dyDescent="0.25">
      <c r="A161" s="1">
        <v>42895</v>
      </c>
      <c r="B161">
        <v>2017</v>
      </c>
      <c r="C161" t="s">
        <v>5213</v>
      </c>
      <c r="D161" t="s">
        <v>5217</v>
      </c>
      <c r="E161" t="s">
        <v>5218</v>
      </c>
      <c r="F161">
        <v>6</v>
      </c>
      <c r="G161" t="s">
        <v>5205</v>
      </c>
      <c r="H161" t="s">
        <v>5206</v>
      </c>
      <c r="I161">
        <v>6</v>
      </c>
    </row>
    <row r="162" spans="1:9" x14ac:dyDescent="0.25">
      <c r="A162" s="1">
        <v>42896</v>
      </c>
      <c r="B162">
        <v>2017</v>
      </c>
      <c r="C162" t="s">
        <v>5213</v>
      </c>
      <c r="D162" t="s">
        <v>5217</v>
      </c>
      <c r="E162" t="s">
        <v>5218</v>
      </c>
      <c r="F162">
        <v>6</v>
      </c>
      <c r="G162" t="s">
        <v>5207</v>
      </c>
      <c r="H162" t="s">
        <v>5208</v>
      </c>
      <c r="I162">
        <v>7</v>
      </c>
    </row>
    <row r="163" spans="1:9" x14ac:dyDescent="0.25">
      <c r="A163" s="1">
        <v>42897</v>
      </c>
      <c r="B163">
        <v>2017</v>
      </c>
      <c r="C163" t="s">
        <v>5213</v>
      </c>
      <c r="D163" t="s">
        <v>5217</v>
      </c>
      <c r="E163" t="s">
        <v>5218</v>
      </c>
      <c r="F163">
        <v>6</v>
      </c>
      <c r="G163" t="s">
        <v>5195</v>
      </c>
      <c r="H163" t="s">
        <v>5196</v>
      </c>
      <c r="I163">
        <v>1</v>
      </c>
    </row>
    <row r="164" spans="1:9" x14ac:dyDescent="0.25">
      <c r="A164" s="1">
        <v>42898</v>
      </c>
      <c r="B164">
        <v>2017</v>
      </c>
      <c r="C164" t="s">
        <v>5213</v>
      </c>
      <c r="D164" t="s">
        <v>5217</v>
      </c>
      <c r="E164" t="s">
        <v>5218</v>
      </c>
      <c r="F164">
        <v>6</v>
      </c>
      <c r="G164" t="s">
        <v>5197</v>
      </c>
      <c r="H164" t="s">
        <v>5198</v>
      </c>
      <c r="I164">
        <v>2</v>
      </c>
    </row>
    <row r="165" spans="1:9" x14ac:dyDescent="0.25">
      <c r="A165" s="1">
        <v>42899</v>
      </c>
      <c r="B165">
        <v>2017</v>
      </c>
      <c r="C165" t="s">
        <v>5213</v>
      </c>
      <c r="D165" t="s">
        <v>5217</v>
      </c>
      <c r="E165" t="s">
        <v>5218</v>
      </c>
      <c r="F165">
        <v>6</v>
      </c>
      <c r="G165" t="s">
        <v>5199</v>
      </c>
      <c r="H165" t="s">
        <v>5200</v>
      </c>
      <c r="I165">
        <v>3</v>
      </c>
    </row>
    <row r="166" spans="1:9" x14ac:dyDescent="0.25">
      <c r="A166" s="1">
        <v>42900</v>
      </c>
      <c r="B166">
        <v>2017</v>
      </c>
      <c r="C166" t="s">
        <v>5213</v>
      </c>
      <c r="D166" t="s">
        <v>5217</v>
      </c>
      <c r="E166" t="s">
        <v>5218</v>
      </c>
      <c r="F166">
        <v>6</v>
      </c>
      <c r="G166" t="s">
        <v>5201</v>
      </c>
      <c r="H166" t="s">
        <v>5202</v>
      </c>
      <c r="I166">
        <v>4</v>
      </c>
    </row>
    <row r="167" spans="1:9" x14ac:dyDescent="0.25">
      <c r="A167" s="1">
        <v>42901</v>
      </c>
      <c r="B167">
        <v>2017</v>
      </c>
      <c r="C167" t="s">
        <v>5213</v>
      </c>
      <c r="D167" t="s">
        <v>5217</v>
      </c>
      <c r="E167" t="s">
        <v>5218</v>
      </c>
      <c r="F167">
        <v>6</v>
      </c>
      <c r="G167" t="s">
        <v>5203</v>
      </c>
      <c r="H167" t="s">
        <v>5204</v>
      </c>
      <c r="I167">
        <v>5</v>
      </c>
    </row>
    <row r="168" spans="1:9" x14ac:dyDescent="0.25">
      <c r="A168" s="1">
        <v>42902</v>
      </c>
      <c r="B168">
        <v>2017</v>
      </c>
      <c r="C168" t="s">
        <v>5213</v>
      </c>
      <c r="D168" t="s">
        <v>5217</v>
      </c>
      <c r="E168" t="s">
        <v>5218</v>
      </c>
      <c r="F168">
        <v>6</v>
      </c>
      <c r="G168" t="s">
        <v>5205</v>
      </c>
      <c r="H168" t="s">
        <v>5206</v>
      </c>
      <c r="I168">
        <v>6</v>
      </c>
    </row>
    <row r="169" spans="1:9" x14ac:dyDescent="0.25">
      <c r="A169" s="1">
        <v>42903</v>
      </c>
      <c r="B169">
        <v>2017</v>
      </c>
      <c r="C169" t="s">
        <v>5213</v>
      </c>
      <c r="D169" t="s">
        <v>5217</v>
      </c>
      <c r="E169" t="s">
        <v>5218</v>
      </c>
      <c r="F169">
        <v>6</v>
      </c>
      <c r="G169" t="s">
        <v>5207</v>
      </c>
      <c r="H169" t="s">
        <v>5208</v>
      </c>
      <c r="I169">
        <v>7</v>
      </c>
    </row>
    <row r="170" spans="1:9" x14ac:dyDescent="0.25">
      <c r="A170" s="1">
        <v>42904</v>
      </c>
      <c r="B170">
        <v>2017</v>
      </c>
      <c r="C170" t="s">
        <v>5213</v>
      </c>
      <c r="D170" t="s">
        <v>5217</v>
      </c>
      <c r="E170" t="s">
        <v>5218</v>
      </c>
      <c r="F170">
        <v>6</v>
      </c>
      <c r="G170" t="s">
        <v>5195</v>
      </c>
      <c r="H170" t="s">
        <v>5196</v>
      </c>
      <c r="I170">
        <v>1</v>
      </c>
    </row>
    <row r="171" spans="1:9" x14ac:dyDescent="0.25">
      <c r="A171" s="1">
        <v>42905</v>
      </c>
      <c r="B171">
        <v>2017</v>
      </c>
      <c r="C171" t="s">
        <v>5213</v>
      </c>
      <c r="D171" t="s">
        <v>5217</v>
      </c>
      <c r="E171" t="s">
        <v>5218</v>
      </c>
      <c r="F171">
        <v>6</v>
      </c>
      <c r="G171" t="s">
        <v>5197</v>
      </c>
      <c r="H171" t="s">
        <v>5198</v>
      </c>
      <c r="I171">
        <v>2</v>
      </c>
    </row>
    <row r="172" spans="1:9" x14ac:dyDescent="0.25">
      <c r="A172" s="1">
        <v>42906</v>
      </c>
      <c r="B172">
        <v>2017</v>
      </c>
      <c r="C172" t="s">
        <v>5213</v>
      </c>
      <c r="D172" t="s">
        <v>5217</v>
      </c>
      <c r="E172" t="s">
        <v>5218</v>
      </c>
      <c r="F172">
        <v>6</v>
      </c>
      <c r="G172" t="s">
        <v>5199</v>
      </c>
      <c r="H172" t="s">
        <v>5200</v>
      </c>
      <c r="I172">
        <v>3</v>
      </c>
    </row>
    <row r="173" spans="1:9" x14ac:dyDescent="0.25">
      <c r="A173" s="1">
        <v>42907</v>
      </c>
      <c r="B173">
        <v>2017</v>
      </c>
      <c r="C173" t="s">
        <v>5213</v>
      </c>
      <c r="D173" t="s">
        <v>5217</v>
      </c>
      <c r="E173" t="s">
        <v>5218</v>
      </c>
      <c r="F173">
        <v>6</v>
      </c>
      <c r="G173" t="s">
        <v>5201</v>
      </c>
      <c r="H173" t="s">
        <v>5202</v>
      </c>
      <c r="I173">
        <v>4</v>
      </c>
    </row>
    <row r="174" spans="1:9" x14ac:dyDescent="0.25">
      <c r="A174" s="1">
        <v>42908</v>
      </c>
      <c r="B174">
        <v>2017</v>
      </c>
      <c r="C174" t="s">
        <v>5213</v>
      </c>
      <c r="D174" t="s">
        <v>5217</v>
      </c>
      <c r="E174" t="s">
        <v>5218</v>
      </c>
      <c r="F174">
        <v>6</v>
      </c>
      <c r="G174" t="s">
        <v>5203</v>
      </c>
      <c r="H174" t="s">
        <v>5204</v>
      </c>
      <c r="I174">
        <v>5</v>
      </c>
    </row>
    <row r="175" spans="1:9" x14ac:dyDescent="0.25">
      <c r="A175" s="1">
        <v>42909</v>
      </c>
      <c r="B175">
        <v>2017</v>
      </c>
      <c r="C175" t="s">
        <v>5213</v>
      </c>
      <c r="D175" t="s">
        <v>5217</v>
      </c>
      <c r="E175" t="s">
        <v>5218</v>
      </c>
      <c r="F175">
        <v>6</v>
      </c>
      <c r="G175" t="s">
        <v>5205</v>
      </c>
      <c r="H175" t="s">
        <v>5206</v>
      </c>
      <c r="I175">
        <v>6</v>
      </c>
    </row>
    <row r="176" spans="1:9" x14ac:dyDescent="0.25">
      <c r="A176" s="1">
        <v>42910</v>
      </c>
      <c r="B176">
        <v>2017</v>
      </c>
      <c r="C176" t="s">
        <v>5213</v>
      </c>
      <c r="D176" t="s">
        <v>5217</v>
      </c>
      <c r="E176" t="s">
        <v>5218</v>
      </c>
      <c r="F176">
        <v>6</v>
      </c>
      <c r="G176" t="s">
        <v>5207</v>
      </c>
      <c r="H176" t="s">
        <v>5208</v>
      </c>
      <c r="I176">
        <v>7</v>
      </c>
    </row>
    <row r="177" spans="1:9" x14ac:dyDescent="0.25">
      <c r="A177" s="1">
        <v>42911</v>
      </c>
      <c r="B177">
        <v>2017</v>
      </c>
      <c r="C177" t="s">
        <v>5213</v>
      </c>
      <c r="D177" t="s">
        <v>5217</v>
      </c>
      <c r="E177" t="s">
        <v>5218</v>
      </c>
      <c r="F177">
        <v>6</v>
      </c>
      <c r="G177" t="s">
        <v>5195</v>
      </c>
      <c r="H177" t="s">
        <v>5196</v>
      </c>
      <c r="I177">
        <v>1</v>
      </c>
    </row>
    <row r="178" spans="1:9" x14ac:dyDescent="0.25">
      <c r="A178" s="1">
        <v>42912</v>
      </c>
      <c r="B178">
        <v>2017</v>
      </c>
      <c r="C178" t="s">
        <v>5213</v>
      </c>
      <c r="D178" t="s">
        <v>5217</v>
      </c>
      <c r="E178" t="s">
        <v>5218</v>
      </c>
      <c r="F178">
        <v>6</v>
      </c>
      <c r="G178" t="s">
        <v>5197</v>
      </c>
      <c r="H178" t="s">
        <v>5198</v>
      </c>
      <c r="I178">
        <v>2</v>
      </c>
    </row>
    <row r="179" spans="1:9" x14ac:dyDescent="0.25">
      <c r="A179" s="1">
        <v>42913</v>
      </c>
      <c r="B179">
        <v>2017</v>
      </c>
      <c r="C179" t="s">
        <v>5213</v>
      </c>
      <c r="D179" t="s">
        <v>5217</v>
      </c>
      <c r="E179" t="s">
        <v>5218</v>
      </c>
      <c r="F179">
        <v>6</v>
      </c>
      <c r="G179" t="s">
        <v>5199</v>
      </c>
      <c r="H179" t="s">
        <v>5200</v>
      </c>
      <c r="I179">
        <v>3</v>
      </c>
    </row>
    <row r="180" spans="1:9" x14ac:dyDescent="0.25">
      <c r="A180" s="1">
        <v>42914</v>
      </c>
      <c r="B180">
        <v>2017</v>
      </c>
      <c r="C180" t="s">
        <v>5213</v>
      </c>
      <c r="D180" t="s">
        <v>5217</v>
      </c>
      <c r="E180" t="s">
        <v>5218</v>
      </c>
      <c r="F180">
        <v>6</v>
      </c>
      <c r="G180" t="s">
        <v>5201</v>
      </c>
      <c r="H180" t="s">
        <v>5202</v>
      </c>
      <c r="I180">
        <v>4</v>
      </c>
    </row>
    <row r="181" spans="1:9" x14ac:dyDescent="0.25">
      <c r="A181" s="1">
        <v>42915</v>
      </c>
      <c r="B181">
        <v>2017</v>
      </c>
      <c r="C181" t="s">
        <v>5213</v>
      </c>
      <c r="D181" t="s">
        <v>5217</v>
      </c>
      <c r="E181" t="s">
        <v>5218</v>
      </c>
      <c r="F181">
        <v>6</v>
      </c>
      <c r="G181" t="s">
        <v>5203</v>
      </c>
      <c r="H181" t="s">
        <v>5204</v>
      </c>
      <c r="I181">
        <v>5</v>
      </c>
    </row>
    <row r="182" spans="1:9" x14ac:dyDescent="0.25">
      <c r="A182" s="1">
        <v>42916</v>
      </c>
      <c r="B182">
        <v>2017</v>
      </c>
      <c r="C182" t="s">
        <v>5213</v>
      </c>
      <c r="D182" t="s">
        <v>5217</v>
      </c>
      <c r="E182" t="s">
        <v>5218</v>
      </c>
      <c r="F182">
        <v>6</v>
      </c>
      <c r="G182" t="s">
        <v>5205</v>
      </c>
      <c r="H182" t="s">
        <v>5206</v>
      </c>
      <c r="I182">
        <v>6</v>
      </c>
    </row>
    <row r="183" spans="1:9" x14ac:dyDescent="0.25">
      <c r="A183" s="1">
        <v>42917</v>
      </c>
      <c r="B183">
        <v>2017</v>
      </c>
      <c r="C183" t="s">
        <v>5219</v>
      </c>
      <c r="D183" t="s">
        <v>5220</v>
      </c>
      <c r="E183" t="s">
        <v>5221</v>
      </c>
      <c r="F183">
        <v>7</v>
      </c>
      <c r="G183" t="s">
        <v>5207</v>
      </c>
      <c r="H183" t="s">
        <v>5208</v>
      </c>
      <c r="I183">
        <v>7</v>
      </c>
    </row>
    <row r="184" spans="1:9" x14ac:dyDescent="0.25">
      <c r="A184" s="1">
        <v>42918</v>
      </c>
      <c r="B184">
        <v>2017</v>
      </c>
      <c r="C184" t="s">
        <v>5219</v>
      </c>
      <c r="D184" t="s">
        <v>5220</v>
      </c>
      <c r="E184" t="s">
        <v>5221</v>
      </c>
      <c r="F184">
        <v>7</v>
      </c>
      <c r="G184" t="s">
        <v>5195</v>
      </c>
      <c r="H184" t="s">
        <v>5196</v>
      </c>
      <c r="I184">
        <v>1</v>
      </c>
    </row>
    <row r="185" spans="1:9" x14ac:dyDescent="0.25">
      <c r="A185" s="1">
        <v>42919</v>
      </c>
      <c r="B185">
        <v>2017</v>
      </c>
      <c r="C185" t="s">
        <v>5219</v>
      </c>
      <c r="D185" t="s">
        <v>5220</v>
      </c>
      <c r="E185" t="s">
        <v>5221</v>
      </c>
      <c r="F185">
        <v>7</v>
      </c>
      <c r="G185" t="s">
        <v>5197</v>
      </c>
      <c r="H185" t="s">
        <v>5198</v>
      </c>
      <c r="I185">
        <v>2</v>
      </c>
    </row>
    <row r="186" spans="1:9" x14ac:dyDescent="0.25">
      <c r="A186" s="1">
        <v>42920</v>
      </c>
      <c r="B186">
        <v>2017</v>
      </c>
      <c r="C186" t="s">
        <v>5219</v>
      </c>
      <c r="D186" t="s">
        <v>5220</v>
      </c>
      <c r="E186" t="s">
        <v>5221</v>
      </c>
      <c r="F186">
        <v>7</v>
      </c>
      <c r="G186" t="s">
        <v>5199</v>
      </c>
      <c r="H186" t="s">
        <v>5200</v>
      </c>
      <c r="I186">
        <v>3</v>
      </c>
    </row>
    <row r="187" spans="1:9" x14ac:dyDescent="0.25">
      <c r="A187" s="1">
        <v>42921</v>
      </c>
      <c r="B187">
        <v>2017</v>
      </c>
      <c r="C187" t="s">
        <v>5219</v>
      </c>
      <c r="D187" t="s">
        <v>5220</v>
      </c>
      <c r="E187" t="s">
        <v>5221</v>
      </c>
      <c r="F187">
        <v>7</v>
      </c>
      <c r="G187" t="s">
        <v>5201</v>
      </c>
      <c r="H187" t="s">
        <v>5202</v>
      </c>
      <c r="I187">
        <v>4</v>
      </c>
    </row>
    <row r="188" spans="1:9" x14ac:dyDescent="0.25">
      <c r="A188" s="1">
        <v>42922</v>
      </c>
      <c r="B188">
        <v>2017</v>
      </c>
      <c r="C188" t="s">
        <v>5219</v>
      </c>
      <c r="D188" t="s">
        <v>5220</v>
      </c>
      <c r="E188" t="s">
        <v>5221</v>
      </c>
      <c r="F188">
        <v>7</v>
      </c>
      <c r="G188" t="s">
        <v>5203</v>
      </c>
      <c r="H188" t="s">
        <v>5204</v>
      </c>
      <c r="I188">
        <v>5</v>
      </c>
    </row>
    <row r="189" spans="1:9" x14ac:dyDescent="0.25">
      <c r="A189" s="1">
        <v>42923</v>
      </c>
      <c r="B189">
        <v>2017</v>
      </c>
      <c r="C189" t="s">
        <v>5219</v>
      </c>
      <c r="D189" t="s">
        <v>5220</v>
      </c>
      <c r="E189" t="s">
        <v>5221</v>
      </c>
      <c r="F189">
        <v>7</v>
      </c>
      <c r="G189" t="s">
        <v>5205</v>
      </c>
      <c r="H189" t="s">
        <v>5206</v>
      </c>
      <c r="I189">
        <v>6</v>
      </c>
    </row>
    <row r="190" spans="1:9" x14ac:dyDescent="0.25">
      <c r="A190" s="1">
        <v>42924</v>
      </c>
      <c r="B190">
        <v>2017</v>
      </c>
      <c r="C190" t="s">
        <v>5219</v>
      </c>
      <c r="D190" t="s">
        <v>5220</v>
      </c>
      <c r="E190" t="s">
        <v>5221</v>
      </c>
      <c r="F190">
        <v>7</v>
      </c>
      <c r="G190" t="s">
        <v>5207</v>
      </c>
      <c r="H190" t="s">
        <v>5208</v>
      </c>
      <c r="I190">
        <v>7</v>
      </c>
    </row>
    <row r="191" spans="1:9" x14ac:dyDescent="0.25">
      <c r="A191" s="1">
        <v>42925</v>
      </c>
      <c r="B191">
        <v>2017</v>
      </c>
      <c r="C191" t="s">
        <v>5219</v>
      </c>
      <c r="D191" t="s">
        <v>5220</v>
      </c>
      <c r="E191" t="s">
        <v>5221</v>
      </c>
      <c r="F191">
        <v>7</v>
      </c>
      <c r="G191" t="s">
        <v>5195</v>
      </c>
      <c r="H191" t="s">
        <v>5196</v>
      </c>
      <c r="I191">
        <v>1</v>
      </c>
    </row>
    <row r="192" spans="1:9" x14ac:dyDescent="0.25">
      <c r="A192" s="1">
        <v>42926</v>
      </c>
      <c r="B192">
        <v>2017</v>
      </c>
      <c r="C192" t="s">
        <v>5219</v>
      </c>
      <c r="D192" t="s">
        <v>5220</v>
      </c>
      <c r="E192" t="s">
        <v>5221</v>
      </c>
      <c r="F192">
        <v>7</v>
      </c>
      <c r="G192" t="s">
        <v>5197</v>
      </c>
      <c r="H192" t="s">
        <v>5198</v>
      </c>
      <c r="I192">
        <v>2</v>
      </c>
    </row>
    <row r="193" spans="1:9" x14ac:dyDescent="0.25">
      <c r="A193" s="1">
        <v>42927</v>
      </c>
      <c r="B193">
        <v>2017</v>
      </c>
      <c r="C193" t="s">
        <v>5219</v>
      </c>
      <c r="D193" t="s">
        <v>5220</v>
      </c>
      <c r="E193" t="s">
        <v>5221</v>
      </c>
      <c r="F193">
        <v>7</v>
      </c>
      <c r="G193" t="s">
        <v>5199</v>
      </c>
      <c r="H193" t="s">
        <v>5200</v>
      </c>
      <c r="I193">
        <v>3</v>
      </c>
    </row>
    <row r="194" spans="1:9" x14ac:dyDescent="0.25">
      <c r="A194" s="1">
        <v>42928</v>
      </c>
      <c r="B194">
        <v>2017</v>
      </c>
      <c r="C194" t="s">
        <v>5219</v>
      </c>
      <c r="D194" t="s">
        <v>5220</v>
      </c>
      <c r="E194" t="s">
        <v>5221</v>
      </c>
      <c r="F194">
        <v>7</v>
      </c>
      <c r="G194" t="s">
        <v>5201</v>
      </c>
      <c r="H194" t="s">
        <v>5202</v>
      </c>
      <c r="I194">
        <v>4</v>
      </c>
    </row>
    <row r="195" spans="1:9" x14ac:dyDescent="0.25">
      <c r="A195" s="1">
        <v>42929</v>
      </c>
      <c r="B195">
        <v>2017</v>
      </c>
      <c r="C195" t="s">
        <v>5219</v>
      </c>
      <c r="D195" t="s">
        <v>5220</v>
      </c>
      <c r="E195" t="s">
        <v>5221</v>
      </c>
      <c r="F195">
        <v>7</v>
      </c>
      <c r="G195" t="s">
        <v>5203</v>
      </c>
      <c r="H195" t="s">
        <v>5204</v>
      </c>
      <c r="I195">
        <v>5</v>
      </c>
    </row>
    <row r="196" spans="1:9" x14ac:dyDescent="0.25">
      <c r="A196" s="1">
        <v>42930</v>
      </c>
      <c r="B196">
        <v>2017</v>
      </c>
      <c r="C196" t="s">
        <v>5219</v>
      </c>
      <c r="D196" t="s">
        <v>5220</v>
      </c>
      <c r="E196" t="s">
        <v>5221</v>
      </c>
      <c r="F196">
        <v>7</v>
      </c>
      <c r="G196" t="s">
        <v>5205</v>
      </c>
      <c r="H196" t="s">
        <v>5206</v>
      </c>
      <c r="I196">
        <v>6</v>
      </c>
    </row>
    <row r="197" spans="1:9" x14ac:dyDescent="0.25">
      <c r="A197" s="1">
        <v>42931</v>
      </c>
      <c r="B197">
        <v>2017</v>
      </c>
      <c r="C197" t="s">
        <v>5219</v>
      </c>
      <c r="D197" t="s">
        <v>5220</v>
      </c>
      <c r="E197" t="s">
        <v>5221</v>
      </c>
      <c r="F197">
        <v>7</v>
      </c>
      <c r="G197" t="s">
        <v>5207</v>
      </c>
      <c r="H197" t="s">
        <v>5208</v>
      </c>
      <c r="I197">
        <v>7</v>
      </c>
    </row>
    <row r="198" spans="1:9" x14ac:dyDescent="0.25">
      <c r="A198" s="1">
        <v>42932</v>
      </c>
      <c r="B198">
        <v>2017</v>
      </c>
      <c r="C198" t="s">
        <v>5219</v>
      </c>
      <c r="D198" t="s">
        <v>5220</v>
      </c>
      <c r="E198" t="s">
        <v>5221</v>
      </c>
      <c r="F198">
        <v>7</v>
      </c>
      <c r="G198" t="s">
        <v>5195</v>
      </c>
      <c r="H198" t="s">
        <v>5196</v>
      </c>
      <c r="I198">
        <v>1</v>
      </c>
    </row>
    <row r="199" spans="1:9" x14ac:dyDescent="0.25">
      <c r="A199" s="1">
        <v>42933</v>
      </c>
      <c r="B199">
        <v>2017</v>
      </c>
      <c r="C199" t="s">
        <v>5219</v>
      </c>
      <c r="D199" t="s">
        <v>5220</v>
      </c>
      <c r="E199" t="s">
        <v>5221</v>
      </c>
      <c r="F199">
        <v>7</v>
      </c>
      <c r="G199" t="s">
        <v>5197</v>
      </c>
      <c r="H199" t="s">
        <v>5198</v>
      </c>
      <c r="I199">
        <v>2</v>
      </c>
    </row>
    <row r="200" spans="1:9" x14ac:dyDescent="0.25">
      <c r="A200" s="1">
        <v>42934</v>
      </c>
      <c r="B200">
        <v>2017</v>
      </c>
      <c r="C200" t="s">
        <v>5219</v>
      </c>
      <c r="D200" t="s">
        <v>5220</v>
      </c>
      <c r="E200" t="s">
        <v>5221</v>
      </c>
      <c r="F200">
        <v>7</v>
      </c>
      <c r="G200" t="s">
        <v>5199</v>
      </c>
      <c r="H200" t="s">
        <v>5200</v>
      </c>
      <c r="I200">
        <v>3</v>
      </c>
    </row>
    <row r="201" spans="1:9" x14ac:dyDescent="0.25">
      <c r="A201" s="1">
        <v>42935</v>
      </c>
      <c r="B201">
        <v>2017</v>
      </c>
      <c r="C201" t="s">
        <v>5219</v>
      </c>
      <c r="D201" t="s">
        <v>5220</v>
      </c>
      <c r="E201" t="s">
        <v>5221</v>
      </c>
      <c r="F201">
        <v>7</v>
      </c>
      <c r="G201" t="s">
        <v>5201</v>
      </c>
      <c r="H201" t="s">
        <v>5202</v>
      </c>
      <c r="I201">
        <v>4</v>
      </c>
    </row>
    <row r="202" spans="1:9" x14ac:dyDescent="0.25">
      <c r="A202" s="1">
        <v>42936</v>
      </c>
      <c r="B202">
        <v>2017</v>
      </c>
      <c r="C202" t="s">
        <v>5219</v>
      </c>
      <c r="D202" t="s">
        <v>5220</v>
      </c>
      <c r="E202" t="s">
        <v>5221</v>
      </c>
      <c r="F202">
        <v>7</v>
      </c>
      <c r="G202" t="s">
        <v>5203</v>
      </c>
      <c r="H202" t="s">
        <v>5204</v>
      </c>
      <c r="I202">
        <v>5</v>
      </c>
    </row>
    <row r="203" spans="1:9" x14ac:dyDescent="0.25">
      <c r="A203" s="1">
        <v>42937</v>
      </c>
      <c r="B203">
        <v>2017</v>
      </c>
      <c r="C203" t="s">
        <v>5219</v>
      </c>
      <c r="D203" t="s">
        <v>5220</v>
      </c>
      <c r="E203" t="s">
        <v>5221</v>
      </c>
      <c r="F203">
        <v>7</v>
      </c>
      <c r="G203" t="s">
        <v>5205</v>
      </c>
      <c r="H203" t="s">
        <v>5206</v>
      </c>
      <c r="I203">
        <v>6</v>
      </c>
    </row>
    <row r="204" spans="1:9" x14ac:dyDescent="0.25">
      <c r="A204" s="1">
        <v>42938</v>
      </c>
      <c r="B204">
        <v>2017</v>
      </c>
      <c r="C204" t="s">
        <v>5219</v>
      </c>
      <c r="D204" t="s">
        <v>5220</v>
      </c>
      <c r="E204" t="s">
        <v>5221</v>
      </c>
      <c r="F204">
        <v>7</v>
      </c>
      <c r="G204" t="s">
        <v>5207</v>
      </c>
      <c r="H204" t="s">
        <v>5208</v>
      </c>
      <c r="I204">
        <v>7</v>
      </c>
    </row>
    <row r="205" spans="1:9" x14ac:dyDescent="0.25">
      <c r="A205" s="1">
        <v>42939</v>
      </c>
      <c r="B205">
        <v>2017</v>
      </c>
      <c r="C205" t="s">
        <v>5219</v>
      </c>
      <c r="D205" t="s">
        <v>5220</v>
      </c>
      <c r="E205" t="s">
        <v>5221</v>
      </c>
      <c r="F205">
        <v>7</v>
      </c>
      <c r="G205" t="s">
        <v>5195</v>
      </c>
      <c r="H205" t="s">
        <v>5196</v>
      </c>
      <c r="I205">
        <v>1</v>
      </c>
    </row>
    <row r="206" spans="1:9" x14ac:dyDescent="0.25">
      <c r="A206" s="1">
        <v>42940</v>
      </c>
      <c r="B206">
        <v>2017</v>
      </c>
      <c r="C206" t="s">
        <v>5219</v>
      </c>
      <c r="D206" t="s">
        <v>5220</v>
      </c>
      <c r="E206" t="s">
        <v>5221</v>
      </c>
      <c r="F206">
        <v>7</v>
      </c>
      <c r="G206" t="s">
        <v>5197</v>
      </c>
      <c r="H206" t="s">
        <v>5198</v>
      </c>
      <c r="I206">
        <v>2</v>
      </c>
    </row>
    <row r="207" spans="1:9" x14ac:dyDescent="0.25">
      <c r="A207" s="1">
        <v>42941</v>
      </c>
      <c r="B207">
        <v>2017</v>
      </c>
      <c r="C207" t="s">
        <v>5219</v>
      </c>
      <c r="D207" t="s">
        <v>5220</v>
      </c>
      <c r="E207" t="s">
        <v>5221</v>
      </c>
      <c r="F207">
        <v>7</v>
      </c>
      <c r="G207" t="s">
        <v>5199</v>
      </c>
      <c r="H207" t="s">
        <v>5200</v>
      </c>
      <c r="I207">
        <v>3</v>
      </c>
    </row>
    <row r="208" spans="1:9" x14ac:dyDescent="0.25">
      <c r="A208" s="1">
        <v>42942</v>
      </c>
      <c r="B208">
        <v>2017</v>
      </c>
      <c r="C208" t="s">
        <v>5219</v>
      </c>
      <c r="D208" t="s">
        <v>5220</v>
      </c>
      <c r="E208" t="s">
        <v>5221</v>
      </c>
      <c r="F208">
        <v>7</v>
      </c>
      <c r="G208" t="s">
        <v>5201</v>
      </c>
      <c r="H208" t="s">
        <v>5202</v>
      </c>
      <c r="I208">
        <v>4</v>
      </c>
    </row>
    <row r="209" spans="1:9" x14ac:dyDescent="0.25">
      <c r="A209" s="1">
        <v>42943</v>
      </c>
      <c r="B209">
        <v>2017</v>
      </c>
      <c r="C209" t="s">
        <v>5219</v>
      </c>
      <c r="D209" t="s">
        <v>5220</v>
      </c>
      <c r="E209" t="s">
        <v>5221</v>
      </c>
      <c r="F209">
        <v>7</v>
      </c>
      <c r="G209" t="s">
        <v>5203</v>
      </c>
      <c r="H209" t="s">
        <v>5204</v>
      </c>
      <c r="I209">
        <v>5</v>
      </c>
    </row>
    <row r="210" spans="1:9" x14ac:dyDescent="0.25">
      <c r="A210" s="1">
        <v>42944</v>
      </c>
      <c r="B210">
        <v>2017</v>
      </c>
      <c r="C210" t="s">
        <v>5219</v>
      </c>
      <c r="D210" t="s">
        <v>5220</v>
      </c>
      <c r="E210" t="s">
        <v>5221</v>
      </c>
      <c r="F210">
        <v>7</v>
      </c>
      <c r="G210" t="s">
        <v>5205</v>
      </c>
      <c r="H210" t="s">
        <v>5206</v>
      </c>
      <c r="I210">
        <v>6</v>
      </c>
    </row>
    <row r="211" spans="1:9" x14ac:dyDescent="0.25">
      <c r="A211" s="1">
        <v>42945</v>
      </c>
      <c r="B211">
        <v>2017</v>
      </c>
      <c r="C211" t="s">
        <v>5219</v>
      </c>
      <c r="D211" t="s">
        <v>5220</v>
      </c>
      <c r="E211" t="s">
        <v>5221</v>
      </c>
      <c r="F211">
        <v>7</v>
      </c>
      <c r="G211" t="s">
        <v>5207</v>
      </c>
      <c r="H211" t="s">
        <v>5208</v>
      </c>
      <c r="I211">
        <v>7</v>
      </c>
    </row>
    <row r="212" spans="1:9" x14ac:dyDescent="0.25">
      <c r="A212" s="1">
        <v>42946</v>
      </c>
      <c r="B212">
        <v>2017</v>
      </c>
      <c r="C212" t="s">
        <v>5219</v>
      </c>
      <c r="D212" t="s">
        <v>5220</v>
      </c>
      <c r="E212" t="s">
        <v>5221</v>
      </c>
      <c r="F212">
        <v>7</v>
      </c>
      <c r="G212" t="s">
        <v>5195</v>
      </c>
      <c r="H212" t="s">
        <v>5196</v>
      </c>
      <c r="I212">
        <v>1</v>
      </c>
    </row>
    <row r="213" spans="1:9" x14ac:dyDescent="0.25">
      <c r="A213" s="1">
        <v>42947</v>
      </c>
      <c r="B213">
        <v>2017</v>
      </c>
      <c r="C213" t="s">
        <v>5219</v>
      </c>
      <c r="D213" t="s">
        <v>5220</v>
      </c>
      <c r="E213" t="s">
        <v>5221</v>
      </c>
      <c r="F213">
        <v>7</v>
      </c>
      <c r="G213" t="s">
        <v>5197</v>
      </c>
      <c r="H213" t="s">
        <v>5198</v>
      </c>
      <c r="I213">
        <v>2</v>
      </c>
    </row>
    <row r="214" spans="1:9" x14ac:dyDescent="0.25">
      <c r="A214" s="1">
        <v>42948</v>
      </c>
      <c r="B214">
        <v>2017</v>
      </c>
      <c r="C214" t="s">
        <v>5219</v>
      </c>
      <c r="D214" t="s">
        <v>5222</v>
      </c>
      <c r="E214" t="s">
        <v>5223</v>
      </c>
      <c r="F214">
        <v>8</v>
      </c>
      <c r="G214" t="s">
        <v>5199</v>
      </c>
      <c r="H214" t="s">
        <v>5200</v>
      </c>
      <c r="I214">
        <v>3</v>
      </c>
    </row>
    <row r="215" spans="1:9" x14ac:dyDescent="0.25">
      <c r="A215" s="1">
        <v>42949</v>
      </c>
      <c r="B215">
        <v>2017</v>
      </c>
      <c r="C215" t="s">
        <v>5219</v>
      </c>
      <c r="D215" t="s">
        <v>5222</v>
      </c>
      <c r="E215" t="s">
        <v>5223</v>
      </c>
      <c r="F215">
        <v>8</v>
      </c>
      <c r="G215" t="s">
        <v>5201</v>
      </c>
      <c r="H215" t="s">
        <v>5202</v>
      </c>
      <c r="I215">
        <v>4</v>
      </c>
    </row>
    <row r="216" spans="1:9" x14ac:dyDescent="0.25">
      <c r="A216" s="1">
        <v>42950</v>
      </c>
      <c r="B216">
        <v>2017</v>
      </c>
      <c r="C216" t="s">
        <v>5219</v>
      </c>
      <c r="D216" t="s">
        <v>5222</v>
      </c>
      <c r="E216" t="s">
        <v>5223</v>
      </c>
      <c r="F216">
        <v>8</v>
      </c>
      <c r="G216" t="s">
        <v>5203</v>
      </c>
      <c r="H216" t="s">
        <v>5204</v>
      </c>
      <c r="I216">
        <v>5</v>
      </c>
    </row>
    <row r="217" spans="1:9" x14ac:dyDescent="0.25">
      <c r="A217" s="1">
        <v>42951</v>
      </c>
      <c r="B217">
        <v>2017</v>
      </c>
      <c r="C217" t="s">
        <v>5219</v>
      </c>
      <c r="D217" t="s">
        <v>5222</v>
      </c>
      <c r="E217" t="s">
        <v>5223</v>
      </c>
      <c r="F217">
        <v>8</v>
      </c>
      <c r="G217" t="s">
        <v>5205</v>
      </c>
      <c r="H217" t="s">
        <v>5206</v>
      </c>
      <c r="I217">
        <v>6</v>
      </c>
    </row>
    <row r="218" spans="1:9" x14ac:dyDescent="0.25">
      <c r="A218" s="1">
        <v>42952</v>
      </c>
      <c r="B218">
        <v>2017</v>
      </c>
      <c r="C218" t="s">
        <v>5219</v>
      </c>
      <c r="D218" t="s">
        <v>5222</v>
      </c>
      <c r="E218" t="s">
        <v>5223</v>
      </c>
      <c r="F218">
        <v>8</v>
      </c>
      <c r="G218" t="s">
        <v>5207</v>
      </c>
      <c r="H218" t="s">
        <v>5208</v>
      </c>
      <c r="I218">
        <v>7</v>
      </c>
    </row>
    <row r="219" spans="1:9" x14ac:dyDescent="0.25">
      <c r="A219" s="1">
        <v>42953</v>
      </c>
      <c r="B219">
        <v>2017</v>
      </c>
      <c r="C219" t="s">
        <v>5219</v>
      </c>
      <c r="D219" t="s">
        <v>5222</v>
      </c>
      <c r="E219" t="s">
        <v>5223</v>
      </c>
      <c r="F219">
        <v>8</v>
      </c>
      <c r="G219" t="s">
        <v>5195</v>
      </c>
      <c r="H219" t="s">
        <v>5196</v>
      </c>
      <c r="I219">
        <v>1</v>
      </c>
    </row>
    <row r="220" spans="1:9" x14ac:dyDescent="0.25">
      <c r="A220" s="1">
        <v>42954</v>
      </c>
      <c r="B220">
        <v>2017</v>
      </c>
      <c r="C220" t="s">
        <v>5219</v>
      </c>
      <c r="D220" t="s">
        <v>5222</v>
      </c>
      <c r="E220" t="s">
        <v>5223</v>
      </c>
      <c r="F220">
        <v>8</v>
      </c>
      <c r="G220" t="s">
        <v>5197</v>
      </c>
      <c r="H220" t="s">
        <v>5198</v>
      </c>
      <c r="I220">
        <v>2</v>
      </c>
    </row>
    <row r="221" spans="1:9" x14ac:dyDescent="0.25">
      <c r="A221" s="1">
        <v>42955</v>
      </c>
      <c r="B221">
        <v>2017</v>
      </c>
      <c r="C221" t="s">
        <v>5219</v>
      </c>
      <c r="D221" t="s">
        <v>5222</v>
      </c>
      <c r="E221" t="s">
        <v>5223</v>
      </c>
      <c r="F221">
        <v>8</v>
      </c>
      <c r="G221" t="s">
        <v>5199</v>
      </c>
      <c r="H221" t="s">
        <v>5200</v>
      </c>
      <c r="I221">
        <v>3</v>
      </c>
    </row>
    <row r="222" spans="1:9" x14ac:dyDescent="0.25">
      <c r="A222" s="1">
        <v>42956</v>
      </c>
      <c r="B222">
        <v>2017</v>
      </c>
      <c r="C222" t="s">
        <v>5219</v>
      </c>
      <c r="D222" t="s">
        <v>5222</v>
      </c>
      <c r="E222" t="s">
        <v>5223</v>
      </c>
      <c r="F222">
        <v>8</v>
      </c>
      <c r="G222" t="s">
        <v>5201</v>
      </c>
      <c r="H222" t="s">
        <v>5202</v>
      </c>
      <c r="I222">
        <v>4</v>
      </c>
    </row>
    <row r="223" spans="1:9" x14ac:dyDescent="0.25">
      <c r="A223" s="1">
        <v>42957</v>
      </c>
      <c r="B223">
        <v>2017</v>
      </c>
      <c r="C223" t="s">
        <v>5219</v>
      </c>
      <c r="D223" t="s">
        <v>5222</v>
      </c>
      <c r="E223" t="s">
        <v>5223</v>
      </c>
      <c r="F223">
        <v>8</v>
      </c>
      <c r="G223" t="s">
        <v>5203</v>
      </c>
      <c r="H223" t="s">
        <v>5204</v>
      </c>
      <c r="I223">
        <v>5</v>
      </c>
    </row>
    <row r="224" spans="1:9" x14ac:dyDescent="0.25">
      <c r="A224" s="1">
        <v>42958</v>
      </c>
      <c r="B224">
        <v>2017</v>
      </c>
      <c r="C224" t="s">
        <v>5219</v>
      </c>
      <c r="D224" t="s">
        <v>5222</v>
      </c>
      <c r="E224" t="s">
        <v>5223</v>
      </c>
      <c r="F224">
        <v>8</v>
      </c>
      <c r="G224" t="s">
        <v>5205</v>
      </c>
      <c r="H224" t="s">
        <v>5206</v>
      </c>
      <c r="I224">
        <v>6</v>
      </c>
    </row>
    <row r="225" spans="1:9" x14ac:dyDescent="0.25">
      <c r="A225" s="1">
        <v>42959</v>
      </c>
      <c r="B225">
        <v>2017</v>
      </c>
      <c r="C225" t="s">
        <v>5219</v>
      </c>
      <c r="D225" t="s">
        <v>5222</v>
      </c>
      <c r="E225" t="s">
        <v>5223</v>
      </c>
      <c r="F225">
        <v>8</v>
      </c>
      <c r="G225" t="s">
        <v>5207</v>
      </c>
      <c r="H225" t="s">
        <v>5208</v>
      </c>
      <c r="I225">
        <v>7</v>
      </c>
    </row>
    <row r="226" spans="1:9" x14ac:dyDescent="0.25">
      <c r="A226" s="1">
        <v>42960</v>
      </c>
      <c r="B226">
        <v>2017</v>
      </c>
      <c r="C226" t="s">
        <v>5219</v>
      </c>
      <c r="D226" t="s">
        <v>5222</v>
      </c>
      <c r="E226" t="s">
        <v>5223</v>
      </c>
      <c r="F226">
        <v>8</v>
      </c>
      <c r="G226" t="s">
        <v>5195</v>
      </c>
      <c r="H226" t="s">
        <v>5196</v>
      </c>
      <c r="I226">
        <v>1</v>
      </c>
    </row>
    <row r="227" spans="1:9" x14ac:dyDescent="0.25">
      <c r="A227" s="1">
        <v>42961</v>
      </c>
      <c r="B227">
        <v>2017</v>
      </c>
      <c r="C227" t="s">
        <v>5219</v>
      </c>
      <c r="D227" t="s">
        <v>5222</v>
      </c>
      <c r="E227" t="s">
        <v>5223</v>
      </c>
      <c r="F227">
        <v>8</v>
      </c>
      <c r="G227" t="s">
        <v>5197</v>
      </c>
      <c r="H227" t="s">
        <v>5198</v>
      </c>
      <c r="I227">
        <v>2</v>
      </c>
    </row>
    <row r="228" spans="1:9" x14ac:dyDescent="0.25">
      <c r="A228" s="1">
        <v>42962</v>
      </c>
      <c r="B228">
        <v>2017</v>
      </c>
      <c r="C228" t="s">
        <v>5219</v>
      </c>
      <c r="D228" t="s">
        <v>5222</v>
      </c>
      <c r="E228" t="s">
        <v>5223</v>
      </c>
      <c r="F228">
        <v>8</v>
      </c>
      <c r="G228" t="s">
        <v>5199</v>
      </c>
      <c r="H228" t="s">
        <v>5200</v>
      </c>
      <c r="I228">
        <v>3</v>
      </c>
    </row>
    <row r="229" spans="1:9" x14ac:dyDescent="0.25">
      <c r="A229" s="1">
        <v>42963</v>
      </c>
      <c r="B229">
        <v>2017</v>
      </c>
      <c r="C229" t="s">
        <v>5219</v>
      </c>
      <c r="D229" t="s">
        <v>5222</v>
      </c>
      <c r="E229" t="s">
        <v>5223</v>
      </c>
      <c r="F229">
        <v>8</v>
      </c>
      <c r="G229" t="s">
        <v>5201</v>
      </c>
      <c r="H229" t="s">
        <v>5202</v>
      </c>
      <c r="I229">
        <v>4</v>
      </c>
    </row>
    <row r="230" spans="1:9" x14ac:dyDescent="0.25">
      <c r="A230" s="1">
        <v>42964</v>
      </c>
      <c r="B230">
        <v>2017</v>
      </c>
      <c r="C230" t="s">
        <v>5219</v>
      </c>
      <c r="D230" t="s">
        <v>5222</v>
      </c>
      <c r="E230" t="s">
        <v>5223</v>
      </c>
      <c r="F230">
        <v>8</v>
      </c>
      <c r="G230" t="s">
        <v>5203</v>
      </c>
      <c r="H230" t="s">
        <v>5204</v>
      </c>
      <c r="I230">
        <v>5</v>
      </c>
    </row>
    <row r="231" spans="1:9" x14ac:dyDescent="0.25">
      <c r="A231" s="1">
        <v>42965</v>
      </c>
      <c r="B231">
        <v>2017</v>
      </c>
      <c r="C231" t="s">
        <v>5219</v>
      </c>
      <c r="D231" t="s">
        <v>5222</v>
      </c>
      <c r="E231" t="s">
        <v>5223</v>
      </c>
      <c r="F231">
        <v>8</v>
      </c>
      <c r="G231" t="s">
        <v>5205</v>
      </c>
      <c r="H231" t="s">
        <v>5206</v>
      </c>
      <c r="I231">
        <v>6</v>
      </c>
    </row>
    <row r="232" spans="1:9" x14ac:dyDescent="0.25">
      <c r="A232" s="1">
        <v>42966</v>
      </c>
      <c r="B232">
        <v>2017</v>
      </c>
      <c r="C232" t="s">
        <v>5219</v>
      </c>
      <c r="D232" t="s">
        <v>5222</v>
      </c>
      <c r="E232" t="s">
        <v>5223</v>
      </c>
      <c r="F232">
        <v>8</v>
      </c>
      <c r="G232" t="s">
        <v>5207</v>
      </c>
      <c r="H232" t="s">
        <v>5208</v>
      </c>
      <c r="I232">
        <v>7</v>
      </c>
    </row>
    <row r="233" spans="1:9" x14ac:dyDescent="0.25">
      <c r="A233" s="1">
        <v>42967</v>
      </c>
      <c r="B233">
        <v>2017</v>
      </c>
      <c r="C233" t="s">
        <v>5219</v>
      </c>
      <c r="D233" t="s">
        <v>5222</v>
      </c>
      <c r="E233" t="s">
        <v>5223</v>
      </c>
      <c r="F233">
        <v>8</v>
      </c>
      <c r="G233" t="s">
        <v>5195</v>
      </c>
      <c r="H233" t="s">
        <v>5196</v>
      </c>
      <c r="I233">
        <v>1</v>
      </c>
    </row>
    <row r="234" spans="1:9" x14ac:dyDescent="0.25">
      <c r="A234" s="1">
        <v>42968</v>
      </c>
      <c r="B234">
        <v>2017</v>
      </c>
      <c r="C234" t="s">
        <v>5219</v>
      </c>
      <c r="D234" t="s">
        <v>5222</v>
      </c>
      <c r="E234" t="s">
        <v>5223</v>
      </c>
      <c r="F234">
        <v>8</v>
      </c>
      <c r="G234" t="s">
        <v>5197</v>
      </c>
      <c r="H234" t="s">
        <v>5198</v>
      </c>
      <c r="I234">
        <v>2</v>
      </c>
    </row>
    <row r="235" spans="1:9" x14ac:dyDescent="0.25">
      <c r="A235" s="1">
        <v>42969</v>
      </c>
      <c r="B235">
        <v>2017</v>
      </c>
      <c r="C235" t="s">
        <v>5219</v>
      </c>
      <c r="D235" t="s">
        <v>5222</v>
      </c>
      <c r="E235" t="s">
        <v>5223</v>
      </c>
      <c r="F235">
        <v>8</v>
      </c>
      <c r="G235" t="s">
        <v>5199</v>
      </c>
      <c r="H235" t="s">
        <v>5200</v>
      </c>
      <c r="I235">
        <v>3</v>
      </c>
    </row>
    <row r="236" spans="1:9" x14ac:dyDescent="0.25">
      <c r="A236" s="1">
        <v>42970</v>
      </c>
      <c r="B236">
        <v>2017</v>
      </c>
      <c r="C236" t="s">
        <v>5219</v>
      </c>
      <c r="D236" t="s">
        <v>5222</v>
      </c>
      <c r="E236" t="s">
        <v>5223</v>
      </c>
      <c r="F236">
        <v>8</v>
      </c>
      <c r="G236" t="s">
        <v>5201</v>
      </c>
      <c r="H236" t="s">
        <v>5202</v>
      </c>
      <c r="I236">
        <v>4</v>
      </c>
    </row>
    <row r="237" spans="1:9" x14ac:dyDescent="0.25">
      <c r="A237" s="1">
        <v>42971</v>
      </c>
      <c r="B237">
        <v>2017</v>
      </c>
      <c r="C237" t="s">
        <v>5219</v>
      </c>
      <c r="D237" t="s">
        <v>5222</v>
      </c>
      <c r="E237" t="s">
        <v>5223</v>
      </c>
      <c r="F237">
        <v>8</v>
      </c>
      <c r="G237" t="s">
        <v>5203</v>
      </c>
      <c r="H237" t="s">
        <v>5204</v>
      </c>
      <c r="I237">
        <v>5</v>
      </c>
    </row>
    <row r="238" spans="1:9" x14ac:dyDescent="0.25">
      <c r="A238" s="1">
        <v>42972</v>
      </c>
      <c r="B238">
        <v>2017</v>
      </c>
      <c r="C238" t="s">
        <v>5219</v>
      </c>
      <c r="D238" t="s">
        <v>5222</v>
      </c>
      <c r="E238" t="s">
        <v>5223</v>
      </c>
      <c r="F238">
        <v>8</v>
      </c>
      <c r="G238" t="s">
        <v>5205</v>
      </c>
      <c r="H238" t="s">
        <v>5206</v>
      </c>
      <c r="I238">
        <v>6</v>
      </c>
    </row>
    <row r="239" spans="1:9" x14ac:dyDescent="0.25">
      <c r="A239" s="1">
        <v>42973</v>
      </c>
      <c r="B239">
        <v>2017</v>
      </c>
      <c r="C239" t="s">
        <v>5219</v>
      </c>
      <c r="D239" t="s">
        <v>5222</v>
      </c>
      <c r="E239" t="s">
        <v>5223</v>
      </c>
      <c r="F239">
        <v>8</v>
      </c>
      <c r="G239" t="s">
        <v>5207</v>
      </c>
      <c r="H239" t="s">
        <v>5208</v>
      </c>
      <c r="I239">
        <v>7</v>
      </c>
    </row>
    <row r="240" spans="1:9" x14ac:dyDescent="0.25">
      <c r="A240" s="1">
        <v>42974</v>
      </c>
      <c r="B240">
        <v>2017</v>
      </c>
      <c r="C240" t="s">
        <v>5219</v>
      </c>
      <c r="D240" t="s">
        <v>5222</v>
      </c>
      <c r="E240" t="s">
        <v>5223</v>
      </c>
      <c r="F240">
        <v>8</v>
      </c>
      <c r="G240" t="s">
        <v>5195</v>
      </c>
      <c r="H240" t="s">
        <v>5196</v>
      </c>
      <c r="I240">
        <v>1</v>
      </c>
    </row>
    <row r="241" spans="1:9" x14ac:dyDescent="0.25">
      <c r="A241" s="1">
        <v>42975</v>
      </c>
      <c r="B241">
        <v>2017</v>
      </c>
      <c r="C241" t="s">
        <v>5219</v>
      </c>
      <c r="D241" t="s">
        <v>5222</v>
      </c>
      <c r="E241" t="s">
        <v>5223</v>
      </c>
      <c r="F241">
        <v>8</v>
      </c>
      <c r="G241" t="s">
        <v>5197</v>
      </c>
      <c r="H241" t="s">
        <v>5198</v>
      </c>
      <c r="I241">
        <v>2</v>
      </c>
    </row>
    <row r="242" spans="1:9" x14ac:dyDescent="0.25">
      <c r="A242" s="1">
        <v>42976</v>
      </c>
      <c r="B242">
        <v>2017</v>
      </c>
      <c r="C242" t="s">
        <v>5219</v>
      </c>
      <c r="D242" t="s">
        <v>5222</v>
      </c>
      <c r="E242" t="s">
        <v>5223</v>
      </c>
      <c r="F242">
        <v>8</v>
      </c>
      <c r="G242" t="s">
        <v>5199</v>
      </c>
      <c r="H242" t="s">
        <v>5200</v>
      </c>
      <c r="I242">
        <v>3</v>
      </c>
    </row>
    <row r="243" spans="1:9" x14ac:dyDescent="0.25">
      <c r="A243" s="1">
        <v>42977</v>
      </c>
      <c r="B243">
        <v>2017</v>
      </c>
      <c r="C243" t="s">
        <v>5219</v>
      </c>
      <c r="D243" t="s">
        <v>5222</v>
      </c>
      <c r="E243" t="s">
        <v>5223</v>
      </c>
      <c r="F243">
        <v>8</v>
      </c>
      <c r="G243" t="s">
        <v>5201</v>
      </c>
      <c r="H243" t="s">
        <v>5202</v>
      </c>
      <c r="I243">
        <v>4</v>
      </c>
    </row>
    <row r="244" spans="1:9" x14ac:dyDescent="0.25">
      <c r="A244" s="1">
        <v>42978</v>
      </c>
      <c r="B244">
        <v>2017</v>
      </c>
      <c r="C244" t="s">
        <v>5219</v>
      </c>
      <c r="D244" t="s">
        <v>5222</v>
      </c>
      <c r="E244" t="s">
        <v>5223</v>
      </c>
      <c r="F244">
        <v>8</v>
      </c>
      <c r="G244" t="s">
        <v>5203</v>
      </c>
      <c r="H244" t="s">
        <v>5204</v>
      </c>
      <c r="I244">
        <v>5</v>
      </c>
    </row>
    <row r="245" spans="1:9" x14ac:dyDescent="0.25">
      <c r="A245" s="1">
        <v>42979</v>
      </c>
      <c r="B245">
        <v>2017</v>
      </c>
      <c r="C245" t="s">
        <v>5219</v>
      </c>
      <c r="D245" t="s">
        <v>5224</v>
      </c>
      <c r="E245" t="s">
        <v>5225</v>
      </c>
      <c r="F245">
        <v>9</v>
      </c>
      <c r="G245" t="s">
        <v>5205</v>
      </c>
      <c r="H245" t="s">
        <v>5206</v>
      </c>
      <c r="I245">
        <v>6</v>
      </c>
    </row>
    <row r="246" spans="1:9" x14ac:dyDescent="0.25">
      <c r="A246" s="1">
        <v>42980</v>
      </c>
      <c r="B246">
        <v>2017</v>
      </c>
      <c r="C246" t="s">
        <v>5219</v>
      </c>
      <c r="D246" t="s">
        <v>5224</v>
      </c>
      <c r="E246" t="s">
        <v>5225</v>
      </c>
      <c r="F246">
        <v>9</v>
      </c>
      <c r="G246" t="s">
        <v>5207</v>
      </c>
      <c r="H246" t="s">
        <v>5208</v>
      </c>
      <c r="I246">
        <v>7</v>
      </c>
    </row>
    <row r="247" spans="1:9" x14ac:dyDescent="0.25">
      <c r="A247" s="1">
        <v>42981</v>
      </c>
      <c r="B247">
        <v>2017</v>
      </c>
      <c r="C247" t="s">
        <v>5219</v>
      </c>
      <c r="D247" t="s">
        <v>5224</v>
      </c>
      <c r="E247" t="s">
        <v>5225</v>
      </c>
      <c r="F247">
        <v>9</v>
      </c>
      <c r="G247" t="s">
        <v>5195</v>
      </c>
      <c r="H247" t="s">
        <v>5196</v>
      </c>
      <c r="I247">
        <v>1</v>
      </c>
    </row>
    <row r="248" spans="1:9" x14ac:dyDescent="0.25">
      <c r="A248" s="1">
        <v>42982</v>
      </c>
      <c r="B248">
        <v>2017</v>
      </c>
      <c r="C248" t="s">
        <v>5219</v>
      </c>
      <c r="D248" t="s">
        <v>5224</v>
      </c>
      <c r="E248" t="s">
        <v>5225</v>
      </c>
      <c r="F248">
        <v>9</v>
      </c>
      <c r="G248" t="s">
        <v>5197</v>
      </c>
      <c r="H248" t="s">
        <v>5198</v>
      </c>
      <c r="I248">
        <v>2</v>
      </c>
    </row>
    <row r="249" spans="1:9" x14ac:dyDescent="0.25">
      <c r="A249" s="1">
        <v>42983</v>
      </c>
      <c r="B249">
        <v>2017</v>
      </c>
      <c r="C249" t="s">
        <v>5219</v>
      </c>
      <c r="D249" t="s">
        <v>5224</v>
      </c>
      <c r="E249" t="s">
        <v>5225</v>
      </c>
      <c r="F249">
        <v>9</v>
      </c>
      <c r="G249" t="s">
        <v>5199</v>
      </c>
      <c r="H249" t="s">
        <v>5200</v>
      </c>
      <c r="I249">
        <v>3</v>
      </c>
    </row>
    <row r="250" spans="1:9" x14ac:dyDescent="0.25">
      <c r="A250" s="1">
        <v>42984</v>
      </c>
      <c r="B250">
        <v>2017</v>
      </c>
      <c r="C250" t="s">
        <v>5219</v>
      </c>
      <c r="D250" t="s">
        <v>5224</v>
      </c>
      <c r="E250" t="s">
        <v>5225</v>
      </c>
      <c r="F250">
        <v>9</v>
      </c>
      <c r="G250" t="s">
        <v>5201</v>
      </c>
      <c r="H250" t="s">
        <v>5202</v>
      </c>
      <c r="I250">
        <v>4</v>
      </c>
    </row>
    <row r="251" spans="1:9" x14ac:dyDescent="0.25">
      <c r="A251" s="1">
        <v>42985</v>
      </c>
      <c r="B251">
        <v>2017</v>
      </c>
      <c r="C251" t="s">
        <v>5219</v>
      </c>
      <c r="D251" t="s">
        <v>5224</v>
      </c>
      <c r="E251" t="s">
        <v>5225</v>
      </c>
      <c r="F251">
        <v>9</v>
      </c>
      <c r="G251" t="s">
        <v>5203</v>
      </c>
      <c r="H251" t="s">
        <v>5204</v>
      </c>
      <c r="I251">
        <v>5</v>
      </c>
    </row>
    <row r="252" spans="1:9" x14ac:dyDescent="0.25">
      <c r="A252" s="1">
        <v>42986</v>
      </c>
      <c r="B252">
        <v>2017</v>
      </c>
      <c r="C252" t="s">
        <v>5219</v>
      </c>
      <c r="D252" t="s">
        <v>5224</v>
      </c>
      <c r="E252" t="s">
        <v>5225</v>
      </c>
      <c r="F252">
        <v>9</v>
      </c>
      <c r="G252" t="s">
        <v>5205</v>
      </c>
      <c r="H252" t="s">
        <v>5206</v>
      </c>
      <c r="I252">
        <v>6</v>
      </c>
    </row>
    <row r="253" spans="1:9" x14ac:dyDescent="0.25">
      <c r="A253" s="1">
        <v>42987</v>
      </c>
      <c r="B253">
        <v>2017</v>
      </c>
      <c r="C253" t="s">
        <v>5219</v>
      </c>
      <c r="D253" t="s">
        <v>5224</v>
      </c>
      <c r="E253" t="s">
        <v>5225</v>
      </c>
      <c r="F253">
        <v>9</v>
      </c>
      <c r="G253" t="s">
        <v>5207</v>
      </c>
      <c r="H253" t="s">
        <v>5208</v>
      </c>
      <c r="I253">
        <v>7</v>
      </c>
    </row>
    <row r="254" spans="1:9" x14ac:dyDescent="0.25">
      <c r="A254" s="1">
        <v>42988</v>
      </c>
      <c r="B254">
        <v>2017</v>
      </c>
      <c r="C254" t="s">
        <v>5219</v>
      </c>
      <c r="D254" t="s">
        <v>5224</v>
      </c>
      <c r="E254" t="s">
        <v>5225</v>
      </c>
      <c r="F254">
        <v>9</v>
      </c>
      <c r="G254" t="s">
        <v>5195</v>
      </c>
      <c r="H254" t="s">
        <v>5196</v>
      </c>
      <c r="I254">
        <v>1</v>
      </c>
    </row>
    <row r="255" spans="1:9" x14ac:dyDescent="0.25">
      <c r="A255" s="1">
        <v>42989</v>
      </c>
      <c r="B255">
        <v>2017</v>
      </c>
      <c r="C255" t="s">
        <v>5219</v>
      </c>
      <c r="D255" t="s">
        <v>5224</v>
      </c>
      <c r="E255" t="s">
        <v>5225</v>
      </c>
      <c r="F255">
        <v>9</v>
      </c>
      <c r="G255" t="s">
        <v>5197</v>
      </c>
      <c r="H255" t="s">
        <v>5198</v>
      </c>
      <c r="I255">
        <v>2</v>
      </c>
    </row>
    <row r="256" spans="1:9" x14ac:dyDescent="0.25">
      <c r="A256" s="1">
        <v>42990</v>
      </c>
      <c r="B256">
        <v>2017</v>
      </c>
      <c r="C256" t="s">
        <v>5219</v>
      </c>
      <c r="D256" t="s">
        <v>5224</v>
      </c>
      <c r="E256" t="s">
        <v>5225</v>
      </c>
      <c r="F256">
        <v>9</v>
      </c>
      <c r="G256" t="s">
        <v>5199</v>
      </c>
      <c r="H256" t="s">
        <v>5200</v>
      </c>
      <c r="I256">
        <v>3</v>
      </c>
    </row>
    <row r="257" spans="1:9" x14ac:dyDescent="0.25">
      <c r="A257" s="1">
        <v>42991</v>
      </c>
      <c r="B257">
        <v>2017</v>
      </c>
      <c r="C257" t="s">
        <v>5219</v>
      </c>
      <c r="D257" t="s">
        <v>5224</v>
      </c>
      <c r="E257" t="s">
        <v>5225</v>
      </c>
      <c r="F257">
        <v>9</v>
      </c>
      <c r="G257" t="s">
        <v>5201</v>
      </c>
      <c r="H257" t="s">
        <v>5202</v>
      </c>
      <c r="I257">
        <v>4</v>
      </c>
    </row>
    <row r="258" spans="1:9" x14ac:dyDescent="0.25">
      <c r="A258" s="1">
        <v>42992</v>
      </c>
      <c r="B258">
        <v>2017</v>
      </c>
      <c r="C258" t="s">
        <v>5219</v>
      </c>
      <c r="D258" t="s">
        <v>5224</v>
      </c>
      <c r="E258" t="s">
        <v>5225</v>
      </c>
      <c r="F258">
        <v>9</v>
      </c>
      <c r="G258" t="s">
        <v>5203</v>
      </c>
      <c r="H258" t="s">
        <v>5204</v>
      </c>
      <c r="I258">
        <v>5</v>
      </c>
    </row>
    <row r="259" spans="1:9" x14ac:dyDescent="0.25">
      <c r="A259" s="1">
        <v>42993</v>
      </c>
      <c r="B259">
        <v>2017</v>
      </c>
      <c r="C259" t="s">
        <v>5219</v>
      </c>
      <c r="D259" t="s">
        <v>5224</v>
      </c>
      <c r="E259" t="s">
        <v>5225</v>
      </c>
      <c r="F259">
        <v>9</v>
      </c>
      <c r="G259" t="s">
        <v>5205</v>
      </c>
      <c r="H259" t="s">
        <v>5206</v>
      </c>
      <c r="I259">
        <v>6</v>
      </c>
    </row>
    <row r="260" spans="1:9" x14ac:dyDescent="0.25">
      <c r="A260" s="1">
        <v>42994</v>
      </c>
      <c r="B260">
        <v>2017</v>
      </c>
      <c r="C260" t="s">
        <v>5219</v>
      </c>
      <c r="D260" t="s">
        <v>5224</v>
      </c>
      <c r="E260" t="s">
        <v>5225</v>
      </c>
      <c r="F260">
        <v>9</v>
      </c>
      <c r="G260" t="s">
        <v>5207</v>
      </c>
      <c r="H260" t="s">
        <v>5208</v>
      </c>
      <c r="I260">
        <v>7</v>
      </c>
    </row>
    <row r="261" spans="1:9" x14ac:dyDescent="0.25">
      <c r="A261" s="1">
        <v>42995</v>
      </c>
      <c r="B261">
        <v>2017</v>
      </c>
      <c r="C261" t="s">
        <v>5219</v>
      </c>
      <c r="D261" t="s">
        <v>5224</v>
      </c>
      <c r="E261" t="s">
        <v>5225</v>
      </c>
      <c r="F261">
        <v>9</v>
      </c>
      <c r="G261" t="s">
        <v>5195</v>
      </c>
      <c r="H261" t="s">
        <v>5196</v>
      </c>
      <c r="I261">
        <v>1</v>
      </c>
    </row>
    <row r="262" spans="1:9" x14ac:dyDescent="0.25">
      <c r="A262" s="1">
        <v>42996</v>
      </c>
      <c r="B262">
        <v>2017</v>
      </c>
      <c r="C262" t="s">
        <v>5219</v>
      </c>
      <c r="D262" t="s">
        <v>5224</v>
      </c>
      <c r="E262" t="s">
        <v>5225</v>
      </c>
      <c r="F262">
        <v>9</v>
      </c>
      <c r="G262" t="s">
        <v>5197</v>
      </c>
      <c r="H262" t="s">
        <v>5198</v>
      </c>
      <c r="I262">
        <v>2</v>
      </c>
    </row>
    <row r="263" spans="1:9" x14ac:dyDescent="0.25">
      <c r="A263" s="1">
        <v>42997</v>
      </c>
      <c r="B263">
        <v>2017</v>
      </c>
      <c r="C263" t="s">
        <v>5219</v>
      </c>
      <c r="D263" t="s">
        <v>5224</v>
      </c>
      <c r="E263" t="s">
        <v>5225</v>
      </c>
      <c r="F263">
        <v>9</v>
      </c>
      <c r="G263" t="s">
        <v>5199</v>
      </c>
      <c r="H263" t="s">
        <v>5200</v>
      </c>
      <c r="I263">
        <v>3</v>
      </c>
    </row>
    <row r="264" spans="1:9" x14ac:dyDescent="0.25">
      <c r="A264" s="1">
        <v>42998</v>
      </c>
      <c r="B264">
        <v>2017</v>
      </c>
      <c r="C264" t="s">
        <v>5219</v>
      </c>
      <c r="D264" t="s">
        <v>5224</v>
      </c>
      <c r="E264" t="s">
        <v>5225</v>
      </c>
      <c r="F264">
        <v>9</v>
      </c>
      <c r="G264" t="s">
        <v>5201</v>
      </c>
      <c r="H264" t="s">
        <v>5202</v>
      </c>
      <c r="I264">
        <v>4</v>
      </c>
    </row>
    <row r="265" spans="1:9" x14ac:dyDescent="0.25">
      <c r="A265" s="1">
        <v>42999</v>
      </c>
      <c r="B265">
        <v>2017</v>
      </c>
      <c r="C265" t="s">
        <v>5219</v>
      </c>
      <c r="D265" t="s">
        <v>5224</v>
      </c>
      <c r="E265" t="s">
        <v>5225</v>
      </c>
      <c r="F265">
        <v>9</v>
      </c>
      <c r="G265" t="s">
        <v>5203</v>
      </c>
      <c r="H265" t="s">
        <v>5204</v>
      </c>
      <c r="I265">
        <v>5</v>
      </c>
    </row>
    <row r="266" spans="1:9" x14ac:dyDescent="0.25">
      <c r="A266" s="1">
        <v>43000</v>
      </c>
      <c r="B266">
        <v>2017</v>
      </c>
      <c r="C266" t="s">
        <v>5219</v>
      </c>
      <c r="D266" t="s">
        <v>5224</v>
      </c>
      <c r="E266" t="s">
        <v>5225</v>
      </c>
      <c r="F266">
        <v>9</v>
      </c>
      <c r="G266" t="s">
        <v>5205</v>
      </c>
      <c r="H266" t="s">
        <v>5206</v>
      </c>
      <c r="I266">
        <v>6</v>
      </c>
    </row>
    <row r="267" spans="1:9" x14ac:dyDescent="0.25">
      <c r="A267" s="1">
        <v>43001</v>
      </c>
      <c r="B267">
        <v>2017</v>
      </c>
      <c r="C267" t="s">
        <v>5219</v>
      </c>
      <c r="D267" t="s">
        <v>5224</v>
      </c>
      <c r="E267" t="s">
        <v>5225</v>
      </c>
      <c r="F267">
        <v>9</v>
      </c>
      <c r="G267" t="s">
        <v>5207</v>
      </c>
      <c r="H267" t="s">
        <v>5208</v>
      </c>
      <c r="I267">
        <v>7</v>
      </c>
    </row>
    <row r="268" spans="1:9" x14ac:dyDescent="0.25">
      <c r="A268" s="1">
        <v>43002</v>
      </c>
      <c r="B268">
        <v>2017</v>
      </c>
      <c r="C268" t="s">
        <v>5219</v>
      </c>
      <c r="D268" t="s">
        <v>5224</v>
      </c>
      <c r="E268" t="s">
        <v>5225</v>
      </c>
      <c r="F268">
        <v>9</v>
      </c>
      <c r="G268" t="s">
        <v>5195</v>
      </c>
      <c r="H268" t="s">
        <v>5196</v>
      </c>
      <c r="I268">
        <v>1</v>
      </c>
    </row>
    <row r="269" spans="1:9" x14ac:dyDescent="0.25">
      <c r="A269" s="1">
        <v>43003</v>
      </c>
      <c r="B269">
        <v>2017</v>
      </c>
      <c r="C269" t="s">
        <v>5219</v>
      </c>
      <c r="D269" t="s">
        <v>5224</v>
      </c>
      <c r="E269" t="s">
        <v>5225</v>
      </c>
      <c r="F269">
        <v>9</v>
      </c>
      <c r="G269" t="s">
        <v>5197</v>
      </c>
      <c r="H269" t="s">
        <v>5198</v>
      </c>
      <c r="I269">
        <v>2</v>
      </c>
    </row>
    <row r="270" spans="1:9" x14ac:dyDescent="0.25">
      <c r="A270" s="1">
        <v>43004</v>
      </c>
      <c r="B270">
        <v>2017</v>
      </c>
      <c r="C270" t="s">
        <v>5219</v>
      </c>
      <c r="D270" t="s">
        <v>5224</v>
      </c>
      <c r="E270" t="s">
        <v>5225</v>
      </c>
      <c r="F270">
        <v>9</v>
      </c>
      <c r="G270" t="s">
        <v>5199</v>
      </c>
      <c r="H270" t="s">
        <v>5200</v>
      </c>
      <c r="I270">
        <v>3</v>
      </c>
    </row>
    <row r="271" spans="1:9" x14ac:dyDescent="0.25">
      <c r="A271" s="1">
        <v>43005</v>
      </c>
      <c r="B271">
        <v>2017</v>
      </c>
      <c r="C271" t="s">
        <v>5219</v>
      </c>
      <c r="D271" t="s">
        <v>5224</v>
      </c>
      <c r="E271" t="s">
        <v>5225</v>
      </c>
      <c r="F271">
        <v>9</v>
      </c>
      <c r="G271" t="s">
        <v>5201</v>
      </c>
      <c r="H271" t="s">
        <v>5202</v>
      </c>
      <c r="I271">
        <v>4</v>
      </c>
    </row>
    <row r="272" spans="1:9" x14ac:dyDescent="0.25">
      <c r="A272" s="1">
        <v>43006</v>
      </c>
      <c r="B272">
        <v>2017</v>
      </c>
      <c r="C272" t="s">
        <v>5219</v>
      </c>
      <c r="D272" t="s">
        <v>5224</v>
      </c>
      <c r="E272" t="s">
        <v>5225</v>
      </c>
      <c r="F272">
        <v>9</v>
      </c>
      <c r="G272" t="s">
        <v>5203</v>
      </c>
      <c r="H272" t="s">
        <v>5204</v>
      </c>
      <c r="I272">
        <v>5</v>
      </c>
    </row>
    <row r="273" spans="1:9" x14ac:dyDescent="0.25">
      <c r="A273" s="1">
        <v>43007</v>
      </c>
      <c r="B273">
        <v>2017</v>
      </c>
      <c r="C273" t="s">
        <v>5219</v>
      </c>
      <c r="D273" t="s">
        <v>5224</v>
      </c>
      <c r="E273" t="s">
        <v>5225</v>
      </c>
      <c r="F273">
        <v>9</v>
      </c>
      <c r="G273" t="s">
        <v>5205</v>
      </c>
      <c r="H273" t="s">
        <v>5206</v>
      </c>
      <c r="I273">
        <v>6</v>
      </c>
    </row>
    <row r="274" spans="1:9" x14ac:dyDescent="0.25">
      <c r="A274" s="1">
        <v>43008</v>
      </c>
      <c r="B274">
        <v>2017</v>
      </c>
      <c r="C274" t="s">
        <v>5219</v>
      </c>
      <c r="D274" t="s">
        <v>5224</v>
      </c>
      <c r="E274" t="s">
        <v>5225</v>
      </c>
      <c r="F274">
        <v>9</v>
      </c>
      <c r="G274" t="s">
        <v>5207</v>
      </c>
      <c r="H274" t="s">
        <v>5208</v>
      </c>
      <c r="I274">
        <v>7</v>
      </c>
    </row>
    <row r="275" spans="1:9" x14ac:dyDescent="0.25">
      <c r="A275" s="1">
        <v>43009</v>
      </c>
      <c r="B275">
        <v>2017</v>
      </c>
      <c r="C275" t="s">
        <v>5226</v>
      </c>
      <c r="D275" t="s">
        <v>5227</v>
      </c>
      <c r="E275" t="s">
        <v>5228</v>
      </c>
      <c r="F275">
        <v>10</v>
      </c>
      <c r="G275" t="s">
        <v>5195</v>
      </c>
      <c r="H275" t="s">
        <v>5196</v>
      </c>
      <c r="I275">
        <v>1</v>
      </c>
    </row>
    <row r="276" spans="1:9" x14ac:dyDescent="0.25">
      <c r="A276" s="1">
        <v>43010</v>
      </c>
      <c r="B276">
        <v>2017</v>
      </c>
      <c r="C276" t="s">
        <v>5226</v>
      </c>
      <c r="D276" t="s">
        <v>5227</v>
      </c>
      <c r="E276" t="s">
        <v>5228</v>
      </c>
      <c r="F276">
        <v>10</v>
      </c>
      <c r="G276" t="s">
        <v>5197</v>
      </c>
      <c r="H276" t="s">
        <v>5198</v>
      </c>
      <c r="I276">
        <v>2</v>
      </c>
    </row>
    <row r="277" spans="1:9" x14ac:dyDescent="0.25">
      <c r="A277" s="1">
        <v>43011</v>
      </c>
      <c r="B277">
        <v>2017</v>
      </c>
      <c r="C277" t="s">
        <v>5226</v>
      </c>
      <c r="D277" t="s">
        <v>5227</v>
      </c>
      <c r="E277" t="s">
        <v>5228</v>
      </c>
      <c r="F277">
        <v>10</v>
      </c>
      <c r="G277" t="s">
        <v>5199</v>
      </c>
      <c r="H277" t="s">
        <v>5200</v>
      </c>
      <c r="I277">
        <v>3</v>
      </c>
    </row>
    <row r="278" spans="1:9" x14ac:dyDescent="0.25">
      <c r="A278" s="1">
        <v>43012</v>
      </c>
      <c r="B278">
        <v>2017</v>
      </c>
      <c r="C278" t="s">
        <v>5226</v>
      </c>
      <c r="D278" t="s">
        <v>5227</v>
      </c>
      <c r="E278" t="s">
        <v>5228</v>
      </c>
      <c r="F278">
        <v>10</v>
      </c>
      <c r="G278" t="s">
        <v>5201</v>
      </c>
      <c r="H278" t="s">
        <v>5202</v>
      </c>
      <c r="I278">
        <v>4</v>
      </c>
    </row>
    <row r="279" spans="1:9" x14ac:dyDescent="0.25">
      <c r="A279" s="1">
        <v>43013</v>
      </c>
      <c r="B279">
        <v>2017</v>
      </c>
      <c r="C279" t="s">
        <v>5226</v>
      </c>
      <c r="D279" t="s">
        <v>5227</v>
      </c>
      <c r="E279" t="s">
        <v>5228</v>
      </c>
      <c r="F279">
        <v>10</v>
      </c>
      <c r="G279" t="s">
        <v>5203</v>
      </c>
      <c r="H279" t="s">
        <v>5204</v>
      </c>
      <c r="I279">
        <v>5</v>
      </c>
    </row>
    <row r="280" spans="1:9" x14ac:dyDescent="0.25">
      <c r="A280" s="1">
        <v>43014</v>
      </c>
      <c r="B280">
        <v>2017</v>
      </c>
      <c r="C280" t="s">
        <v>5226</v>
      </c>
      <c r="D280" t="s">
        <v>5227</v>
      </c>
      <c r="E280" t="s">
        <v>5228</v>
      </c>
      <c r="F280">
        <v>10</v>
      </c>
      <c r="G280" t="s">
        <v>5205</v>
      </c>
      <c r="H280" t="s">
        <v>5206</v>
      </c>
      <c r="I280">
        <v>6</v>
      </c>
    </row>
    <row r="281" spans="1:9" x14ac:dyDescent="0.25">
      <c r="A281" s="1">
        <v>43015</v>
      </c>
      <c r="B281">
        <v>2017</v>
      </c>
      <c r="C281" t="s">
        <v>5226</v>
      </c>
      <c r="D281" t="s">
        <v>5227</v>
      </c>
      <c r="E281" t="s">
        <v>5228</v>
      </c>
      <c r="F281">
        <v>10</v>
      </c>
      <c r="G281" t="s">
        <v>5207</v>
      </c>
      <c r="H281" t="s">
        <v>5208</v>
      </c>
      <c r="I281">
        <v>7</v>
      </c>
    </row>
    <row r="282" spans="1:9" x14ac:dyDescent="0.25">
      <c r="A282" s="1">
        <v>43016</v>
      </c>
      <c r="B282">
        <v>2017</v>
      </c>
      <c r="C282" t="s">
        <v>5226</v>
      </c>
      <c r="D282" t="s">
        <v>5227</v>
      </c>
      <c r="E282" t="s">
        <v>5228</v>
      </c>
      <c r="F282">
        <v>10</v>
      </c>
      <c r="G282" t="s">
        <v>5195</v>
      </c>
      <c r="H282" t="s">
        <v>5196</v>
      </c>
      <c r="I282">
        <v>1</v>
      </c>
    </row>
    <row r="283" spans="1:9" x14ac:dyDescent="0.25">
      <c r="A283" s="1">
        <v>43017</v>
      </c>
      <c r="B283">
        <v>2017</v>
      </c>
      <c r="C283" t="s">
        <v>5226</v>
      </c>
      <c r="D283" t="s">
        <v>5227</v>
      </c>
      <c r="E283" t="s">
        <v>5228</v>
      </c>
      <c r="F283">
        <v>10</v>
      </c>
      <c r="G283" t="s">
        <v>5197</v>
      </c>
      <c r="H283" t="s">
        <v>5198</v>
      </c>
      <c r="I283">
        <v>2</v>
      </c>
    </row>
    <row r="284" spans="1:9" x14ac:dyDescent="0.25">
      <c r="A284" s="1">
        <v>43018</v>
      </c>
      <c r="B284">
        <v>2017</v>
      </c>
      <c r="C284" t="s">
        <v>5226</v>
      </c>
      <c r="D284" t="s">
        <v>5227</v>
      </c>
      <c r="E284" t="s">
        <v>5228</v>
      </c>
      <c r="F284">
        <v>10</v>
      </c>
      <c r="G284" t="s">
        <v>5199</v>
      </c>
      <c r="H284" t="s">
        <v>5200</v>
      </c>
      <c r="I284">
        <v>3</v>
      </c>
    </row>
    <row r="285" spans="1:9" x14ac:dyDescent="0.25">
      <c r="A285" s="1">
        <v>43019</v>
      </c>
      <c r="B285">
        <v>2017</v>
      </c>
      <c r="C285" t="s">
        <v>5226</v>
      </c>
      <c r="D285" t="s">
        <v>5227</v>
      </c>
      <c r="E285" t="s">
        <v>5228</v>
      </c>
      <c r="F285">
        <v>10</v>
      </c>
      <c r="G285" t="s">
        <v>5201</v>
      </c>
      <c r="H285" t="s">
        <v>5202</v>
      </c>
      <c r="I285">
        <v>4</v>
      </c>
    </row>
    <row r="286" spans="1:9" x14ac:dyDescent="0.25">
      <c r="A286" s="1">
        <v>43020</v>
      </c>
      <c r="B286">
        <v>2017</v>
      </c>
      <c r="C286" t="s">
        <v>5226</v>
      </c>
      <c r="D286" t="s">
        <v>5227</v>
      </c>
      <c r="E286" t="s">
        <v>5228</v>
      </c>
      <c r="F286">
        <v>10</v>
      </c>
      <c r="G286" t="s">
        <v>5203</v>
      </c>
      <c r="H286" t="s">
        <v>5204</v>
      </c>
      <c r="I286">
        <v>5</v>
      </c>
    </row>
    <row r="287" spans="1:9" x14ac:dyDescent="0.25">
      <c r="A287" s="1">
        <v>43021</v>
      </c>
      <c r="B287">
        <v>2017</v>
      </c>
      <c r="C287" t="s">
        <v>5226</v>
      </c>
      <c r="D287" t="s">
        <v>5227</v>
      </c>
      <c r="E287" t="s">
        <v>5228</v>
      </c>
      <c r="F287">
        <v>10</v>
      </c>
      <c r="G287" t="s">
        <v>5205</v>
      </c>
      <c r="H287" t="s">
        <v>5206</v>
      </c>
      <c r="I287">
        <v>6</v>
      </c>
    </row>
    <row r="288" spans="1:9" x14ac:dyDescent="0.25">
      <c r="A288" s="1">
        <v>43022</v>
      </c>
      <c r="B288">
        <v>2017</v>
      </c>
      <c r="C288" t="s">
        <v>5226</v>
      </c>
      <c r="D288" t="s">
        <v>5227</v>
      </c>
      <c r="E288" t="s">
        <v>5228</v>
      </c>
      <c r="F288">
        <v>10</v>
      </c>
      <c r="G288" t="s">
        <v>5207</v>
      </c>
      <c r="H288" t="s">
        <v>5208</v>
      </c>
      <c r="I288">
        <v>7</v>
      </c>
    </row>
    <row r="289" spans="1:9" x14ac:dyDescent="0.25">
      <c r="A289" s="1">
        <v>43023</v>
      </c>
      <c r="B289">
        <v>2017</v>
      </c>
      <c r="C289" t="s">
        <v>5226</v>
      </c>
      <c r="D289" t="s">
        <v>5227</v>
      </c>
      <c r="E289" t="s">
        <v>5228</v>
      </c>
      <c r="F289">
        <v>10</v>
      </c>
      <c r="G289" t="s">
        <v>5195</v>
      </c>
      <c r="H289" t="s">
        <v>5196</v>
      </c>
      <c r="I289">
        <v>1</v>
      </c>
    </row>
    <row r="290" spans="1:9" x14ac:dyDescent="0.25">
      <c r="A290" s="1">
        <v>43024</v>
      </c>
      <c r="B290">
        <v>2017</v>
      </c>
      <c r="C290" t="s">
        <v>5226</v>
      </c>
      <c r="D290" t="s">
        <v>5227</v>
      </c>
      <c r="E290" t="s">
        <v>5228</v>
      </c>
      <c r="F290">
        <v>10</v>
      </c>
      <c r="G290" t="s">
        <v>5197</v>
      </c>
      <c r="H290" t="s">
        <v>5198</v>
      </c>
      <c r="I290">
        <v>2</v>
      </c>
    </row>
    <row r="291" spans="1:9" x14ac:dyDescent="0.25">
      <c r="A291" s="1">
        <v>43025</v>
      </c>
      <c r="B291">
        <v>2017</v>
      </c>
      <c r="C291" t="s">
        <v>5226</v>
      </c>
      <c r="D291" t="s">
        <v>5227</v>
      </c>
      <c r="E291" t="s">
        <v>5228</v>
      </c>
      <c r="F291">
        <v>10</v>
      </c>
      <c r="G291" t="s">
        <v>5199</v>
      </c>
      <c r="H291" t="s">
        <v>5200</v>
      </c>
      <c r="I291">
        <v>3</v>
      </c>
    </row>
    <row r="292" spans="1:9" x14ac:dyDescent="0.25">
      <c r="A292" s="1">
        <v>43026</v>
      </c>
      <c r="B292">
        <v>2017</v>
      </c>
      <c r="C292" t="s">
        <v>5226</v>
      </c>
      <c r="D292" t="s">
        <v>5227</v>
      </c>
      <c r="E292" t="s">
        <v>5228</v>
      </c>
      <c r="F292">
        <v>10</v>
      </c>
      <c r="G292" t="s">
        <v>5201</v>
      </c>
      <c r="H292" t="s">
        <v>5202</v>
      </c>
      <c r="I292">
        <v>4</v>
      </c>
    </row>
    <row r="293" spans="1:9" x14ac:dyDescent="0.25">
      <c r="A293" s="1">
        <v>43027</v>
      </c>
      <c r="B293">
        <v>2017</v>
      </c>
      <c r="C293" t="s">
        <v>5226</v>
      </c>
      <c r="D293" t="s">
        <v>5227</v>
      </c>
      <c r="E293" t="s">
        <v>5228</v>
      </c>
      <c r="F293">
        <v>10</v>
      </c>
      <c r="G293" t="s">
        <v>5203</v>
      </c>
      <c r="H293" t="s">
        <v>5204</v>
      </c>
      <c r="I293">
        <v>5</v>
      </c>
    </row>
    <row r="294" spans="1:9" x14ac:dyDescent="0.25">
      <c r="A294" s="1">
        <v>43028</v>
      </c>
      <c r="B294">
        <v>2017</v>
      </c>
      <c r="C294" t="s">
        <v>5226</v>
      </c>
      <c r="D294" t="s">
        <v>5227</v>
      </c>
      <c r="E294" t="s">
        <v>5228</v>
      </c>
      <c r="F294">
        <v>10</v>
      </c>
      <c r="G294" t="s">
        <v>5205</v>
      </c>
      <c r="H294" t="s">
        <v>5206</v>
      </c>
      <c r="I294">
        <v>6</v>
      </c>
    </row>
    <row r="295" spans="1:9" x14ac:dyDescent="0.25">
      <c r="A295" s="1">
        <v>43029</v>
      </c>
      <c r="B295">
        <v>2017</v>
      </c>
      <c r="C295" t="s">
        <v>5226</v>
      </c>
      <c r="D295" t="s">
        <v>5227</v>
      </c>
      <c r="E295" t="s">
        <v>5228</v>
      </c>
      <c r="F295">
        <v>10</v>
      </c>
      <c r="G295" t="s">
        <v>5207</v>
      </c>
      <c r="H295" t="s">
        <v>5208</v>
      </c>
      <c r="I295">
        <v>7</v>
      </c>
    </row>
    <row r="296" spans="1:9" x14ac:dyDescent="0.25">
      <c r="A296" s="1">
        <v>43030</v>
      </c>
      <c r="B296">
        <v>2017</v>
      </c>
      <c r="C296" t="s">
        <v>5226</v>
      </c>
      <c r="D296" t="s">
        <v>5227</v>
      </c>
      <c r="E296" t="s">
        <v>5228</v>
      </c>
      <c r="F296">
        <v>10</v>
      </c>
      <c r="G296" t="s">
        <v>5195</v>
      </c>
      <c r="H296" t="s">
        <v>5196</v>
      </c>
      <c r="I296">
        <v>1</v>
      </c>
    </row>
    <row r="297" spans="1:9" x14ac:dyDescent="0.25">
      <c r="A297" s="1">
        <v>43031</v>
      </c>
      <c r="B297">
        <v>2017</v>
      </c>
      <c r="C297" t="s">
        <v>5226</v>
      </c>
      <c r="D297" t="s">
        <v>5227</v>
      </c>
      <c r="E297" t="s">
        <v>5228</v>
      </c>
      <c r="F297">
        <v>10</v>
      </c>
      <c r="G297" t="s">
        <v>5197</v>
      </c>
      <c r="H297" t="s">
        <v>5198</v>
      </c>
      <c r="I297">
        <v>2</v>
      </c>
    </row>
    <row r="298" spans="1:9" x14ac:dyDescent="0.25">
      <c r="A298" s="1">
        <v>43032</v>
      </c>
      <c r="B298">
        <v>2017</v>
      </c>
      <c r="C298" t="s">
        <v>5226</v>
      </c>
      <c r="D298" t="s">
        <v>5227</v>
      </c>
      <c r="E298" t="s">
        <v>5228</v>
      </c>
      <c r="F298">
        <v>10</v>
      </c>
      <c r="G298" t="s">
        <v>5199</v>
      </c>
      <c r="H298" t="s">
        <v>5200</v>
      </c>
      <c r="I298">
        <v>3</v>
      </c>
    </row>
    <row r="299" spans="1:9" x14ac:dyDescent="0.25">
      <c r="A299" s="1">
        <v>43033</v>
      </c>
      <c r="B299">
        <v>2017</v>
      </c>
      <c r="C299" t="s">
        <v>5226</v>
      </c>
      <c r="D299" t="s">
        <v>5227</v>
      </c>
      <c r="E299" t="s">
        <v>5228</v>
      </c>
      <c r="F299">
        <v>10</v>
      </c>
      <c r="G299" t="s">
        <v>5201</v>
      </c>
      <c r="H299" t="s">
        <v>5202</v>
      </c>
      <c r="I299">
        <v>4</v>
      </c>
    </row>
    <row r="300" spans="1:9" x14ac:dyDescent="0.25">
      <c r="A300" s="1">
        <v>43034</v>
      </c>
      <c r="B300">
        <v>2017</v>
      </c>
      <c r="C300" t="s">
        <v>5226</v>
      </c>
      <c r="D300" t="s">
        <v>5227</v>
      </c>
      <c r="E300" t="s">
        <v>5228</v>
      </c>
      <c r="F300">
        <v>10</v>
      </c>
      <c r="G300" t="s">
        <v>5203</v>
      </c>
      <c r="H300" t="s">
        <v>5204</v>
      </c>
      <c r="I300">
        <v>5</v>
      </c>
    </row>
    <row r="301" spans="1:9" x14ac:dyDescent="0.25">
      <c r="A301" s="1">
        <v>43035</v>
      </c>
      <c r="B301">
        <v>2017</v>
      </c>
      <c r="C301" t="s">
        <v>5226</v>
      </c>
      <c r="D301" t="s">
        <v>5227</v>
      </c>
      <c r="E301" t="s">
        <v>5228</v>
      </c>
      <c r="F301">
        <v>10</v>
      </c>
      <c r="G301" t="s">
        <v>5205</v>
      </c>
      <c r="H301" t="s">
        <v>5206</v>
      </c>
      <c r="I301">
        <v>6</v>
      </c>
    </row>
    <row r="302" spans="1:9" x14ac:dyDescent="0.25">
      <c r="A302" s="1">
        <v>43036</v>
      </c>
      <c r="B302">
        <v>2017</v>
      </c>
      <c r="C302" t="s">
        <v>5226</v>
      </c>
      <c r="D302" t="s">
        <v>5227</v>
      </c>
      <c r="E302" t="s">
        <v>5228</v>
      </c>
      <c r="F302">
        <v>10</v>
      </c>
      <c r="G302" t="s">
        <v>5207</v>
      </c>
      <c r="H302" t="s">
        <v>5208</v>
      </c>
      <c r="I302">
        <v>7</v>
      </c>
    </row>
    <row r="303" spans="1:9" x14ac:dyDescent="0.25">
      <c r="A303" s="1">
        <v>43037</v>
      </c>
      <c r="B303">
        <v>2017</v>
      </c>
      <c r="C303" t="s">
        <v>5226</v>
      </c>
      <c r="D303" t="s">
        <v>5227</v>
      </c>
      <c r="E303" t="s">
        <v>5228</v>
      </c>
      <c r="F303">
        <v>10</v>
      </c>
      <c r="G303" t="s">
        <v>5195</v>
      </c>
      <c r="H303" t="s">
        <v>5196</v>
      </c>
      <c r="I303">
        <v>1</v>
      </c>
    </row>
    <row r="304" spans="1:9" x14ac:dyDescent="0.25">
      <c r="A304" s="1">
        <v>43038</v>
      </c>
      <c r="B304">
        <v>2017</v>
      </c>
      <c r="C304" t="s">
        <v>5226</v>
      </c>
      <c r="D304" t="s">
        <v>5227</v>
      </c>
      <c r="E304" t="s">
        <v>5228</v>
      </c>
      <c r="F304">
        <v>10</v>
      </c>
      <c r="G304" t="s">
        <v>5197</v>
      </c>
      <c r="H304" t="s">
        <v>5198</v>
      </c>
      <c r="I304">
        <v>2</v>
      </c>
    </row>
    <row r="305" spans="1:9" x14ac:dyDescent="0.25">
      <c r="A305" s="1">
        <v>43039</v>
      </c>
      <c r="B305">
        <v>2017</v>
      </c>
      <c r="C305" t="s">
        <v>5226</v>
      </c>
      <c r="D305" t="s">
        <v>5227</v>
      </c>
      <c r="E305" t="s">
        <v>5228</v>
      </c>
      <c r="F305">
        <v>10</v>
      </c>
      <c r="G305" t="s">
        <v>5199</v>
      </c>
      <c r="H305" t="s">
        <v>5200</v>
      </c>
      <c r="I305">
        <v>3</v>
      </c>
    </row>
    <row r="306" spans="1:9" x14ac:dyDescent="0.25">
      <c r="A306" s="1">
        <v>43040</v>
      </c>
      <c r="B306">
        <v>2017</v>
      </c>
      <c r="C306" t="s">
        <v>5226</v>
      </c>
      <c r="D306" t="s">
        <v>5229</v>
      </c>
      <c r="E306" t="s">
        <v>5230</v>
      </c>
      <c r="F306">
        <v>11</v>
      </c>
      <c r="G306" t="s">
        <v>5201</v>
      </c>
      <c r="H306" t="s">
        <v>5202</v>
      </c>
      <c r="I306">
        <v>4</v>
      </c>
    </row>
    <row r="307" spans="1:9" x14ac:dyDescent="0.25">
      <c r="A307" s="1">
        <v>43041</v>
      </c>
      <c r="B307">
        <v>2017</v>
      </c>
      <c r="C307" t="s">
        <v>5226</v>
      </c>
      <c r="D307" t="s">
        <v>5229</v>
      </c>
      <c r="E307" t="s">
        <v>5230</v>
      </c>
      <c r="F307">
        <v>11</v>
      </c>
      <c r="G307" t="s">
        <v>5203</v>
      </c>
      <c r="H307" t="s">
        <v>5204</v>
      </c>
      <c r="I307">
        <v>5</v>
      </c>
    </row>
    <row r="308" spans="1:9" x14ac:dyDescent="0.25">
      <c r="A308" s="1">
        <v>43042</v>
      </c>
      <c r="B308">
        <v>2017</v>
      </c>
      <c r="C308" t="s">
        <v>5226</v>
      </c>
      <c r="D308" t="s">
        <v>5229</v>
      </c>
      <c r="E308" t="s">
        <v>5230</v>
      </c>
      <c r="F308">
        <v>11</v>
      </c>
      <c r="G308" t="s">
        <v>5205</v>
      </c>
      <c r="H308" t="s">
        <v>5206</v>
      </c>
      <c r="I308">
        <v>6</v>
      </c>
    </row>
    <row r="309" spans="1:9" x14ac:dyDescent="0.25">
      <c r="A309" s="1">
        <v>43043</v>
      </c>
      <c r="B309">
        <v>2017</v>
      </c>
      <c r="C309" t="s">
        <v>5226</v>
      </c>
      <c r="D309" t="s">
        <v>5229</v>
      </c>
      <c r="E309" t="s">
        <v>5230</v>
      </c>
      <c r="F309">
        <v>11</v>
      </c>
      <c r="G309" t="s">
        <v>5207</v>
      </c>
      <c r="H309" t="s">
        <v>5208</v>
      </c>
      <c r="I309">
        <v>7</v>
      </c>
    </row>
    <row r="310" spans="1:9" x14ac:dyDescent="0.25">
      <c r="A310" s="1">
        <v>43044</v>
      </c>
      <c r="B310">
        <v>2017</v>
      </c>
      <c r="C310" t="s">
        <v>5226</v>
      </c>
      <c r="D310" t="s">
        <v>5229</v>
      </c>
      <c r="E310" t="s">
        <v>5230</v>
      </c>
      <c r="F310">
        <v>11</v>
      </c>
      <c r="G310" t="s">
        <v>5195</v>
      </c>
      <c r="H310" t="s">
        <v>5196</v>
      </c>
      <c r="I310">
        <v>1</v>
      </c>
    </row>
    <row r="311" spans="1:9" x14ac:dyDescent="0.25">
      <c r="A311" s="1">
        <v>43045</v>
      </c>
      <c r="B311">
        <v>2017</v>
      </c>
      <c r="C311" t="s">
        <v>5226</v>
      </c>
      <c r="D311" t="s">
        <v>5229</v>
      </c>
      <c r="E311" t="s">
        <v>5230</v>
      </c>
      <c r="F311">
        <v>11</v>
      </c>
      <c r="G311" t="s">
        <v>5197</v>
      </c>
      <c r="H311" t="s">
        <v>5198</v>
      </c>
      <c r="I311">
        <v>2</v>
      </c>
    </row>
    <row r="312" spans="1:9" x14ac:dyDescent="0.25">
      <c r="A312" s="1">
        <v>43046</v>
      </c>
      <c r="B312">
        <v>2017</v>
      </c>
      <c r="C312" t="s">
        <v>5226</v>
      </c>
      <c r="D312" t="s">
        <v>5229</v>
      </c>
      <c r="E312" t="s">
        <v>5230</v>
      </c>
      <c r="F312">
        <v>11</v>
      </c>
      <c r="G312" t="s">
        <v>5199</v>
      </c>
      <c r="H312" t="s">
        <v>5200</v>
      </c>
      <c r="I312">
        <v>3</v>
      </c>
    </row>
    <row r="313" spans="1:9" x14ac:dyDescent="0.25">
      <c r="A313" s="1">
        <v>43047</v>
      </c>
      <c r="B313">
        <v>2017</v>
      </c>
      <c r="C313" t="s">
        <v>5226</v>
      </c>
      <c r="D313" t="s">
        <v>5229</v>
      </c>
      <c r="E313" t="s">
        <v>5230</v>
      </c>
      <c r="F313">
        <v>11</v>
      </c>
      <c r="G313" t="s">
        <v>5201</v>
      </c>
      <c r="H313" t="s">
        <v>5202</v>
      </c>
      <c r="I313">
        <v>4</v>
      </c>
    </row>
    <row r="314" spans="1:9" x14ac:dyDescent="0.25">
      <c r="A314" s="1">
        <v>43048</v>
      </c>
      <c r="B314">
        <v>2017</v>
      </c>
      <c r="C314" t="s">
        <v>5226</v>
      </c>
      <c r="D314" t="s">
        <v>5229</v>
      </c>
      <c r="E314" t="s">
        <v>5230</v>
      </c>
      <c r="F314">
        <v>11</v>
      </c>
      <c r="G314" t="s">
        <v>5203</v>
      </c>
      <c r="H314" t="s">
        <v>5204</v>
      </c>
      <c r="I314">
        <v>5</v>
      </c>
    </row>
    <row r="315" spans="1:9" x14ac:dyDescent="0.25">
      <c r="A315" s="1">
        <v>43049</v>
      </c>
      <c r="B315">
        <v>2017</v>
      </c>
      <c r="C315" t="s">
        <v>5226</v>
      </c>
      <c r="D315" t="s">
        <v>5229</v>
      </c>
      <c r="E315" t="s">
        <v>5230</v>
      </c>
      <c r="F315">
        <v>11</v>
      </c>
      <c r="G315" t="s">
        <v>5205</v>
      </c>
      <c r="H315" t="s">
        <v>5206</v>
      </c>
      <c r="I315">
        <v>6</v>
      </c>
    </row>
    <row r="316" spans="1:9" x14ac:dyDescent="0.25">
      <c r="A316" s="1">
        <v>43050</v>
      </c>
      <c r="B316">
        <v>2017</v>
      </c>
      <c r="C316" t="s">
        <v>5226</v>
      </c>
      <c r="D316" t="s">
        <v>5229</v>
      </c>
      <c r="E316" t="s">
        <v>5230</v>
      </c>
      <c r="F316">
        <v>11</v>
      </c>
      <c r="G316" t="s">
        <v>5207</v>
      </c>
      <c r="H316" t="s">
        <v>5208</v>
      </c>
      <c r="I316">
        <v>7</v>
      </c>
    </row>
    <row r="317" spans="1:9" x14ac:dyDescent="0.25">
      <c r="A317" s="1">
        <v>43051</v>
      </c>
      <c r="B317">
        <v>2017</v>
      </c>
      <c r="C317" t="s">
        <v>5226</v>
      </c>
      <c r="D317" t="s">
        <v>5229</v>
      </c>
      <c r="E317" t="s">
        <v>5230</v>
      </c>
      <c r="F317">
        <v>11</v>
      </c>
      <c r="G317" t="s">
        <v>5195</v>
      </c>
      <c r="H317" t="s">
        <v>5196</v>
      </c>
      <c r="I317">
        <v>1</v>
      </c>
    </row>
    <row r="318" spans="1:9" x14ac:dyDescent="0.25">
      <c r="A318" s="1">
        <v>43052</v>
      </c>
      <c r="B318">
        <v>2017</v>
      </c>
      <c r="C318" t="s">
        <v>5226</v>
      </c>
      <c r="D318" t="s">
        <v>5229</v>
      </c>
      <c r="E318" t="s">
        <v>5230</v>
      </c>
      <c r="F318">
        <v>11</v>
      </c>
      <c r="G318" t="s">
        <v>5197</v>
      </c>
      <c r="H318" t="s">
        <v>5198</v>
      </c>
      <c r="I318">
        <v>2</v>
      </c>
    </row>
    <row r="319" spans="1:9" x14ac:dyDescent="0.25">
      <c r="A319" s="1">
        <v>43053</v>
      </c>
      <c r="B319">
        <v>2017</v>
      </c>
      <c r="C319" t="s">
        <v>5226</v>
      </c>
      <c r="D319" t="s">
        <v>5229</v>
      </c>
      <c r="E319" t="s">
        <v>5230</v>
      </c>
      <c r="F319">
        <v>11</v>
      </c>
      <c r="G319" t="s">
        <v>5199</v>
      </c>
      <c r="H319" t="s">
        <v>5200</v>
      </c>
      <c r="I319">
        <v>3</v>
      </c>
    </row>
    <row r="320" spans="1:9" x14ac:dyDescent="0.25">
      <c r="A320" s="1">
        <v>43054</v>
      </c>
      <c r="B320">
        <v>2017</v>
      </c>
      <c r="C320" t="s">
        <v>5226</v>
      </c>
      <c r="D320" t="s">
        <v>5229</v>
      </c>
      <c r="E320" t="s">
        <v>5230</v>
      </c>
      <c r="F320">
        <v>11</v>
      </c>
      <c r="G320" t="s">
        <v>5201</v>
      </c>
      <c r="H320" t="s">
        <v>5202</v>
      </c>
      <c r="I320">
        <v>4</v>
      </c>
    </row>
    <row r="321" spans="1:9" x14ac:dyDescent="0.25">
      <c r="A321" s="1">
        <v>43055</v>
      </c>
      <c r="B321">
        <v>2017</v>
      </c>
      <c r="C321" t="s">
        <v>5226</v>
      </c>
      <c r="D321" t="s">
        <v>5229</v>
      </c>
      <c r="E321" t="s">
        <v>5230</v>
      </c>
      <c r="F321">
        <v>11</v>
      </c>
      <c r="G321" t="s">
        <v>5203</v>
      </c>
      <c r="H321" t="s">
        <v>5204</v>
      </c>
      <c r="I321">
        <v>5</v>
      </c>
    </row>
    <row r="322" spans="1:9" x14ac:dyDescent="0.25">
      <c r="A322" s="1">
        <v>43056</v>
      </c>
      <c r="B322">
        <v>2017</v>
      </c>
      <c r="C322" t="s">
        <v>5226</v>
      </c>
      <c r="D322" t="s">
        <v>5229</v>
      </c>
      <c r="E322" t="s">
        <v>5230</v>
      </c>
      <c r="F322">
        <v>11</v>
      </c>
      <c r="G322" t="s">
        <v>5205</v>
      </c>
      <c r="H322" t="s">
        <v>5206</v>
      </c>
      <c r="I322">
        <v>6</v>
      </c>
    </row>
    <row r="323" spans="1:9" x14ac:dyDescent="0.25">
      <c r="A323" s="1">
        <v>43057</v>
      </c>
      <c r="B323">
        <v>2017</v>
      </c>
      <c r="C323" t="s">
        <v>5226</v>
      </c>
      <c r="D323" t="s">
        <v>5229</v>
      </c>
      <c r="E323" t="s">
        <v>5230</v>
      </c>
      <c r="F323">
        <v>11</v>
      </c>
      <c r="G323" t="s">
        <v>5207</v>
      </c>
      <c r="H323" t="s">
        <v>5208</v>
      </c>
      <c r="I323">
        <v>7</v>
      </c>
    </row>
    <row r="324" spans="1:9" x14ac:dyDescent="0.25">
      <c r="A324" s="1">
        <v>43058</v>
      </c>
      <c r="B324">
        <v>2017</v>
      </c>
      <c r="C324" t="s">
        <v>5226</v>
      </c>
      <c r="D324" t="s">
        <v>5229</v>
      </c>
      <c r="E324" t="s">
        <v>5230</v>
      </c>
      <c r="F324">
        <v>11</v>
      </c>
      <c r="G324" t="s">
        <v>5195</v>
      </c>
      <c r="H324" t="s">
        <v>5196</v>
      </c>
      <c r="I324">
        <v>1</v>
      </c>
    </row>
    <row r="325" spans="1:9" x14ac:dyDescent="0.25">
      <c r="A325" s="1">
        <v>43059</v>
      </c>
      <c r="B325">
        <v>2017</v>
      </c>
      <c r="C325" t="s">
        <v>5226</v>
      </c>
      <c r="D325" t="s">
        <v>5229</v>
      </c>
      <c r="E325" t="s">
        <v>5230</v>
      </c>
      <c r="F325">
        <v>11</v>
      </c>
      <c r="G325" t="s">
        <v>5197</v>
      </c>
      <c r="H325" t="s">
        <v>5198</v>
      </c>
      <c r="I325">
        <v>2</v>
      </c>
    </row>
    <row r="326" spans="1:9" x14ac:dyDescent="0.25">
      <c r="A326" s="1">
        <v>43060</v>
      </c>
      <c r="B326">
        <v>2017</v>
      </c>
      <c r="C326" t="s">
        <v>5226</v>
      </c>
      <c r="D326" t="s">
        <v>5229</v>
      </c>
      <c r="E326" t="s">
        <v>5230</v>
      </c>
      <c r="F326">
        <v>11</v>
      </c>
      <c r="G326" t="s">
        <v>5199</v>
      </c>
      <c r="H326" t="s">
        <v>5200</v>
      </c>
      <c r="I326">
        <v>3</v>
      </c>
    </row>
    <row r="327" spans="1:9" x14ac:dyDescent="0.25">
      <c r="A327" s="1">
        <v>43061</v>
      </c>
      <c r="B327">
        <v>2017</v>
      </c>
      <c r="C327" t="s">
        <v>5226</v>
      </c>
      <c r="D327" t="s">
        <v>5229</v>
      </c>
      <c r="E327" t="s">
        <v>5230</v>
      </c>
      <c r="F327">
        <v>11</v>
      </c>
      <c r="G327" t="s">
        <v>5201</v>
      </c>
      <c r="H327" t="s">
        <v>5202</v>
      </c>
      <c r="I327">
        <v>4</v>
      </c>
    </row>
    <row r="328" spans="1:9" x14ac:dyDescent="0.25">
      <c r="A328" s="1">
        <v>43062</v>
      </c>
      <c r="B328">
        <v>2017</v>
      </c>
      <c r="C328" t="s">
        <v>5226</v>
      </c>
      <c r="D328" t="s">
        <v>5229</v>
      </c>
      <c r="E328" t="s">
        <v>5230</v>
      </c>
      <c r="F328">
        <v>11</v>
      </c>
      <c r="G328" t="s">
        <v>5203</v>
      </c>
      <c r="H328" t="s">
        <v>5204</v>
      </c>
      <c r="I328">
        <v>5</v>
      </c>
    </row>
    <row r="329" spans="1:9" x14ac:dyDescent="0.25">
      <c r="A329" s="1">
        <v>43063</v>
      </c>
      <c r="B329">
        <v>2017</v>
      </c>
      <c r="C329" t="s">
        <v>5226</v>
      </c>
      <c r="D329" t="s">
        <v>5229</v>
      </c>
      <c r="E329" t="s">
        <v>5230</v>
      </c>
      <c r="F329">
        <v>11</v>
      </c>
      <c r="G329" t="s">
        <v>5205</v>
      </c>
      <c r="H329" t="s">
        <v>5206</v>
      </c>
      <c r="I329">
        <v>6</v>
      </c>
    </row>
    <row r="330" spans="1:9" x14ac:dyDescent="0.25">
      <c r="A330" s="1">
        <v>43064</v>
      </c>
      <c r="B330">
        <v>2017</v>
      </c>
      <c r="C330" t="s">
        <v>5226</v>
      </c>
      <c r="D330" t="s">
        <v>5229</v>
      </c>
      <c r="E330" t="s">
        <v>5230</v>
      </c>
      <c r="F330">
        <v>11</v>
      </c>
      <c r="G330" t="s">
        <v>5207</v>
      </c>
      <c r="H330" t="s">
        <v>5208</v>
      </c>
      <c r="I330">
        <v>7</v>
      </c>
    </row>
    <row r="331" spans="1:9" x14ac:dyDescent="0.25">
      <c r="A331" s="1">
        <v>43065</v>
      </c>
      <c r="B331">
        <v>2017</v>
      </c>
      <c r="C331" t="s">
        <v>5226</v>
      </c>
      <c r="D331" t="s">
        <v>5229</v>
      </c>
      <c r="E331" t="s">
        <v>5230</v>
      </c>
      <c r="F331">
        <v>11</v>
      </c>
      <c r="G331" t="s">
        <v>5195</v>
      </c>
      <c r="H331" t="s">
        <v>5196</v>
      </c>
      <c r="I331">
        <v>1</v>
      </c>
    </row>
    <row r="332" spans="1:9" x14ac:dyDescent="0.25">
      <c r="A332" s="1">
        <v>43066</v>
      </c>
      <c r="B332">
        <v>2017</v>
      </c>
      <c r="C332" t="s">
        <v>5226</v>
      </c>
      <c r="D332" t="s">
        <v>5229</v>
      </c>
      <c r="E332" t="s">
        <v>5230</v>
      </c>
      <c r="F332">
        <v>11</v>
      </c>
      <c r="G332" t="s">
        <v>5197</v>
      </c>
      <c r="H332" t="s">
        <v>5198</v>
      </c>
      <c r="I332">
        <v>2</v>
      </c>
    </row>
    <row r="333" spans="1:9" x14ac:dyDescent="0.25">
      <c r="A333" s="1">
        <v>43067</v>
      </c>
      <c r="B333">
        <v>2017</v>
      </c>
      <c r="C333" t="s">
        <v>5226</v>
      </c>
      <c r="D333" t="s">
        <v>5229</v>
      </c>
      <c r="E333" t="s">
        <v>5230</v>
      </c>
      <c r="F333">
        <v>11</v>
      </c>
      <c r="G333" t="s">
        <v>5199</v>
      </c>
      <c r="H333" t="s">
        <v>5200</v>
      </c>
      <c r="I333">
        <v>3</v>
      </c>
    </row>
    <row r="334" spans="1:9" x14ac:dyDescent="0.25">
      <c r="A334" s="1">
        <v>43068</v>
      </c>
      <c r="B334">
        <v>2017</v>
      </c>
      <c r="C334" t="s">
        <v>5226</v>
      </c>
      <c r="D334" t="s">
        <v>5229</v>
      </c>
      <c r="E334" t="s">
        <v>5230</v>
      </c>
      <c r="F334">
        <v>11</v>
      </c>
      <c r="G334" t="s">
        <v>5201</v>
      </c>
      <c r="H334" t="s">
        <v>5202</v>
      </c>
      <c r="I334">
        <v>4</v>
      </c>
    </row>
    <row r="335" spans="1:9" x14ac:dyDescent="0.25">
      <c r="A335" s="1">
        <v>43069</v>
      </c>
      <c r="B335">
        <v>2017</v>
      </c>
      <c r="C335" t="s">
        <v>5226</v>
      </c>
      <c r="D335" t="s">
        <v>5229</v>
      </c>
      <c r="E335" t="s">
        <v>5230</v>
      </c>
      <c r="F335">
        <v>11</v>
      </c>
      <c r="G335" t="s">
        <v>5203</v>
      </c>
      <c r="H335" t="s">
        <v>5204</v>
      </c>
      <c r="I335">
        <v>5</v>
      </c>
    </row>
    <row r="336" spans="1:9" x14ac:dyDescent="0.25">
      <c r="A336" s="1">
        <v>43070</v>
      </c>
      <c r="B336">
        <v>2017</v>
      </c>
      <c r="C336" t="s">
        <v>5226</v>
      </c>
      <c r="D336" t="s">
        <v>5231</v>
      </c>
      <c r="E336" t="s">
        <v>5232</v>
      </c>
      <c r="F336">
        <v>12</v>
      </c>
      <c r="G336" t="s">
        <v>5205</v>
      </c>
      <c r="H336" t="s">
        <v>5206</v>
      </c>
      <c r="I336">
        <v>6</v>
      </c>
    </row>
    <row r="337" spans="1:9" x14ac:dyDescent="0.25">
      <c r="A337" s="1">
        <v>43071</v>
      </c>
      <c r="B337">
        <v>2017</v>
      </c>
      <c r="C337" t="s">
        <v>5226</v>
      </c>
      <c r="D337" t="s">
        <v>5231</v>
      </c>
      <c r="E337" t="s">
        <v>5232</v>
      </c>
      <c r="F337">
        <v>12</v>
      </c>
      <c r="G337" t="s">
        <v>5207</v>
      </c>
      <c r="H337" t="s">
        <v>5208</v>
      </c>
      <c r="I337">
        <v>7</v>
      </c>
    </row>
    <row r="338" spans="1:9" x14ac:dyDescent="0.25">
      <c r="A338" s="1">
        <v>43072</v>
      </c>
      <c r="B338">
        <v>2017</v>
      </c>
      <c r="C338" t="s">
        <v>5226</v>
      </c>
      <c r="D338" t="s">
        <v>5231</v>
      </c>
      <c r="E338" t="s">
        <v>5232</v>
      </c>
      <c r="F338">
        <v>12</v>
      </c>
      <c r="G338" t="s">
        <v>5195</v>
      </c>
      <c r="H338" t="s">
        <v>5196</v>
      </c>
      <c r="I338">
        <v>1</v>
      </c>
    </row>
    <row r="339" spans="1:9" x14ac:dyDescent="0.25">
      <c r="A339" s="1">
        <v>43073</v>
      </c>
      <c r="B339">
        <v>2017</v>
      </c>
      <c r="C339" t="s">
        <v>5226</v>
      </c>
      <c r="D339" t="s">
        <v>5231</v>
      </c>
      <c r="E339" t="s">
        <v>5232</v>
      </c>
      <c r="F339">
        <v>12</v>
      </c>
      <c r="G339" t="s">
        <v>5197</v>
      </c>
      <c r="H339" t="s">
        <v>5198</v>
      </c>
      <c r="I339">
        <v>2</v>
      </c>
    </row>
    <row r="340" spans="1:9" x14ac:dyDescent="0.25">
      <c r="A340" s="1">
        <v>43074</v>
      </c>
      <c r="B340">
        <v>2017</v>
      </c>
      <c r="C340" t="s">
        <v>5226</v>
      </c>
      <c r="D340" t="s">
        <v>5231</v>
      </c>
      <c r="E340" t="s">
        <v>5232</v>
      </c>
      <c r="F340">
        <v>12</v>
      </c>
      <c r="G340" t="s">
        <v>5199</v>
      </c>
      <c r="H340" t="s">
        <v>5200</v>
      </c>
      <c r="I340">
        <v>3</v>
      </c>
    </row>
    <row r="341" spans="1:9" x14ac:dyDescent="0.25">
      <c r="A341" s="1">
        <v>43075</v>
      </c>
      <c r="B341">
        <v>2017</v>
      </c>
      <c r="C341" t="s">
        <v>5226</v>
      </c>
      <c r="D341" t="s">
        <v>5231</v>
      </c>
      <c r="E341" t="s">
        <v>5232</v>
      </c>
      <c r="F341">
        <v>12</v>
      </c>
      <c r="G341" t="s">
        <v>5201</v>
      </c>
      <c r="H341" t="s">
        <v>5202</v>
      </c>
      <c r="I341">
        <v>4</v>
      </c>
    </row>
    <row r="342" spans="1:9" x14ac:dyDescent="0.25">
      <c r="A342" s="1">
        <v>43076</v>
      </c>
      <c r="B342">
        <v>2017</v>
      </c>
      <c r="C342" t="s">
        <v>5226</v>
      </c>
      <c r="D342" t="s">
        <v>5231</v>
      </c>
      <c r="E342" t="s">
        <v>5232</v>
      </c>
      <c r="F342">
        <v>12</v>
      </c>
      <c r="G342" t="s">
        <v>5203</v>
      </c>
      <c r="H342" t="s">
        <v>5204</v>
      </c>
      <c r="I342">
        <v>5</v>
      </c>
    </row>
    <row r="343" spans="1:9" x14ac:dyDescent="0.25">
      <c r="A343" s="1">
        <v>43077</v>
      </c>
      <c r="B343">
        <v>2017</v>
      </c>
      <c r="C343" t="s">
        <v>5226</v>
      </c>
      <c r="D343" t="s">
        <v>5231</v>
      </c>
      <c r="E343" t="s">
        <v>5232</v>
      </c>
      <c r="F343">
        <v>12</v>
      </c>
      <c r="G343" t="s">
        <v>5205</v>
      </c>
      <c r="H343" t="s">
        <v>5206</v>
      </c>
      <c r="I343">
        <v>6</v>
      </c>
    </row>
    <row r="344" spans="1:9" x14ac:dyDescent="0.25">
      <c r="A344" s="1">
        <v>43078</v>
      </c>
      <c r="B344">
        <v>2017</v>
      </c>
      <c r="C344" t="s">
        <v>5226</v>
      </c>
      <c r="D344" t="s">
        <v>5231</v>
      </c>
      <c r="E344" t="s">
        <v>5232</v>
      </c>
      <c r="F344">
        <v>12</v>
      </c>
      <c r="G344" t="s">
        <v>5207</v>
      </c>
      <c r="H344" t="s">
        <v>5208</v>
      </c>
      <c r="I344">
        <v>7</v>
      </c>
    </row>
    <row r="345" spans="1:9" x14ac:dyDescent="0.25">
      <c r="A345" s="1">
        <v>43079</v>
      </c>
      <c r="B345">
        <v>2017</v>
      </c>
      <c r="C345" t="s">
        <v>5226</v>
      </c>
      <c r="D345" t="s">
        <v>5231</v>
      </c>
      <c r="E345" t="s">
        <v>5232</v>
      </c>
      <c r="F345">
        <v>12</v>
      </c>
      <c r="G345" t="s">
        <v>5195</v>
      </c>
      <c r="H345" t="s">
        <v>5196</v>
      </c>
      <c r="I345">
        <v>1</v>
      </c>
    </row>
    <row r="346" spans="1:9" x14ac:dyDescent="0.25">
      <c r="A346" s="1">
        <v>43080</v>
      </c>
      <c r="B346">
        <v>2017</v>
      </c>
      <c r="C346" t="s">
        <v>5226</v>
      </c>
      <c r="D346" t="s">
        <v>5231</v>
      </c>
      <c r="E346" t="s">
        <v>5232</v>
      </c>
      <c r="F346">
        <v>12</v>
      </c>
      <c r="G346" t="s">
        <v>5197</v>
      </c>
      <c r="H346" t="s">
        <v>5198</v>
      </c>
      <c r="I346">
        <v>2</v>
      </c>
    </row>
    <row r="347" spans="1:9" x14ac:dyDescent="0.25">
      <c r="A347" s="1">
        <v>43081</v>
      </c>
      <c r="B347">
        <v>2017</v>
      </c>
      <c r="C347" t="s">
        <v>5226</v>
      </c>
      <c r="D347" t="s">
        <v>5231</v>
      </c>
      <c r="E347" t="s">
        <v>5232</v>
      </c>
      <c r="F347">
        <v>12</v>
      </c>
      <c r="G347" t="s">
        <v>5199</v>
      </c>
      <c r="H347" t="s">
        <v>5200</v>
      </c>
      <c r="I347">
        <v>3</v>
      </c>
    </row>
    <row r="348" spans="1:9" x14ac:dyDescent="0.25">
      <c r="A348" s="1">
        <v>43082</v>
      </c>
      <c r="B348">
        <v>2017</v>
      </c>
      <c r="C348" t="s">
        <v>5226</v>
      </c>
      <c r="D348" t="s">
        <v>5231</v>
      </c>
      <c r="E348" t="s">
        <v>5232</v>
      </c>
      <c r="F348">
        <v>12</v>
      </c>
      <c r="G348" t="s">
        <v>5201</v>
      </c>
      <c r="H348" t="s">
        <v>5202</v>
      </c>
      <c r="I348">
        <v>4</v>
      </c>
    </row>
    <row r="349" spans="1:9" x14ac:dyDescent="0.25">
      <c r="A349" s="1">
        <v>43083</v>
      </c>
      <c r="B349">
        <v>2017</v>
      </c>
      <c r="C349" t="s">
        <v>5226</v>
      </c>
      <c r="D349" t="s">
        <v>5231</v>
      </c>
      <c r="E349" t="s">
        <v>5232</v>
      </c>
      <c r="F349">
        <v>12</v>
      </c>
      <c r="G349" t="s">
        <v>5203</v>
      </c>
      <c r="H349" t="s">
        <v>5204</v>
      </c>
      <c r="I349">
        <v>5</v>
      </c>
    </row>
    <row r="350" spans="1:9" x14ac:dyDescent="0.25">
      <c r="A350" s="1">
        <v>43084</v>
      </c>
      <c r="B350">
        <v>2017</v>
      </c>
      <c r="C350" t="s">
        <v>5226</v>
      </c>
      <c r="D350" t="s">
        <v>5231</v>
      </c>
      <c r="E350" t="s">
        <v>5232</v>
      </c>
      <c r="F350">
        <v>12</v>
      </c>
      <c r="G350" t="s">
        <v>5205</v>
      </c>
      <c r="H350" t="s">
        <v>5206</v>
      </c>
      <c r="I350">
        <v>6</v>
      </c>
    </row>
    <row r="351" spans="1:9" x14ac:dyDescent="0.25">
      <c r="A351" s="1">
        <v>43085</v>
      </c>
      <c r="B351">
        <v>2017</v>
      </c>
      <c r="C351" t="s">
        <v>5226</v>
      </c>
      <c r="D351" t="s">
        <v>5231</v>
      </c>
      <c r="E351" t="s">
        <v>5232</v>
      </c>
      <c r="F351">
        <v>12</v>
      </c>
      <c r="G351" t="s">
        <v>5207</v>
      </c>
      <c r="H351" t="s">
        <v>5208</v>
      </c>
      <c r="I351">
        <v>7</v>
      </c>
    </row>
    <row r="352" spans="1:9" x14ac:dyDescent="0.25">
      <c r="A352" s="1">
        <v>43086</v>
      </c>
      <c r="B352">
        <v>2017</v>
      </c>
      <c r="C352" t="s">
        <v>5226</v>
      </c>
      <c r="D352" t="s">
        <v>5231</v>
      </c>
      <c r="E352" t="s">
        <v>5232</v>
      </c>
      <c r="F352">
        <v>12</v>
      </c>
      <c r="G352" t="s">
        <v>5195</v>
      </c>
      <c r="H352" t="s">
        <v>5196</v>
      </c>
      <c r="I352">
        <v>1</v>
      </c>
    </row>
    <row r="353" spans="1:9" x14ac:dyDescent="0.25">
      <c r="A353" s="1">
        <v>43087</v>
      </c>
      <c r="B353">
        <v>2017</v>
      </c>
      <c r="C353" t="s">
        <v>5226</v>
      </c>
      <c r="D353" t="s">
        <v>5231</v>
      </c>
      <c r="E353" t="s">
        <v>5232</v>
      </c>
      <c r="F353">
        <v>12</v>
      </c>
      <c r="G353" t="s">
        <v>5197</v>
      </c>
      <c r="H353" t="s">
        <v>5198</v>
      </c>
      <c r="I353">
        <v>2</v>
      </c>
    </row>
    <row r="354" spans="1:9" x14ac:dyDescent="0.25">
      <c r="A354" s="1">
        <v>43088</v>
      </c>
      <c r="B354">
        <v>2017</v>
      </c>
      <c r="C354" t="s">
        <v>5226</v>
      </c>
      <c r="D354" t="s">
        <v>5231</v>
      </c>
      <c r="E354" t="s">
        <v>5232</v>
      </c>
      <c r="F354">
        <v>12</v>
      </c>
      <c r="G354" t="s">
        <v>5199</v>
      </c>
      <c r="H354" t="s">
        <v>5200</v>
      </c>
      <c r="I354">
        <v>3</v>
      </c>
    </row>
    <row r="355" spans="1:9" x14ac:dyDescent="0.25">
      <c r="A355" s="1">
        <v>43089</v>
      </c>
      <c r="B355">
        <v>2017</v>
      </c>
      <c r="C355" t="s">
        <v>5226</v>
      </c>
      <c r="D355" t="s">
        <v>5231</v>
      </c>
      <c r="E355" t="s">
        <v>5232</v>
      </c>
      <c r="F355">
        <v>12</v>
      </c>
      <c r="G355" t="s">
        <v>5201</v>
      </c>
      <c r="H355" t="s">
        <v>5202</v>
      </c>
      <c r="I355">
        <v>4</v>
      </c>
    </row>
    <row r="356" spans="1:9" x14ac:dyDescent="0.25">
      <c r="A356" s="1">
        <v>43090</v>
      </c>
      <c r="B356">
        <v>2017</v>
      </c>
      <c r="C356" t="s">
        <v>5226</v>
      </c>
      <c r="D356" t="s">
        <v>5231</v>
      </c>
      <c r="E356" t="s">
        <v>5232</v>
      </c>
      <c r="F356">
        <v>12</v>
      </c>
      <c r="G356" t="s">
        <v>5203</v>
      </c>
      <c r="H356" t="s">
        <v>5204</v>
      </c>
      <c r="I356">
        <v>5</v>
      </c>
    </row>
    <row r="357" spans="1:9" x14ac:dyDescent="0.25">
      <c r="A357" s="1">
        <v>43091</v>
      </c>
      <c r="B357">
        <v>2017</v>
      </c>
      <c r="C357" t="s">
        <v>5226</v>
      </c>
      <c r="D357" t="s">
        <v>5231</v>
      </c>
      <c r="E357" t="s">
        <v>5232</v>
      </c>
      <c r="F357">
        <v>12</v>
      </c>
      <c r="G357" t="s">
        <v>5205</v>
      </c>
      <c r="H357" t="s">
        <v>5206</v>
      </c>
      <c r="I357">
        <v>6</v>
      </c>
    </row>
    <row r="358" spans="1:9" x14ac:dyDescent="0.25">
      <c r="A358" s="1">
        <v>43092</v>
      </c>
      <c r="B358">
        <v>2017</v>
      </c>
      <c r="C358" t="s">
        <v>5226</v>
      </c>
      <c r="D358" t="s">
        <v>5231</v>
      </c>
      <c r="E358" t="s">
        <v>5232</v>
      </c>
      <c r="F358">
        <v>12</v>
      </c>
      <c r="G358" t="s">
        <v>5207</v>
      </c>
      <c r="H358" t="s">
        <v>5208</v>
      </c>
      <c r="I358">
        <v>7</v>
      </c>
    </row>
    <row r="359" spans="1:9" x14ac:dyDescent="0.25">
      <c r="A359" s="1">
        <v>43093</v>
      </c>
      <c r="B359">
        <v>2017</v>
      </c>
      <c r="C359" t="s">
        <v>5226</v>
      </c>
      <c r="D359" t="s">
        <v>5231</v>
      </c>
      <c r="E359" t="s">
        <v>5232</v>
      </c>
      <c r="F359">
        <v>12</v>
      </c>
      <c r="G359" t="s">
        <v>5195</v>
      </c>
      <c r="H359" t="s">
        <v>5196</v>
      </c>
      <c r="I359">
        <v>1</v>
      </c>
    </row>
    <row r="360" spans="1:9" x14ac:dyDescent="0.25">
      <c r="A360" s="1">
        <v>43094</v>
      </c>
      <c r="B360">
        <v>2017</v>
      </c>
      <c r="C360" t="s">
        <v>5226</v>
      </c>
      <c r="D360" t="s">
        <v>5231</v>
      </c>
      <c r="E360" t="s">
        <v>5232</v>
      </c>
      <c r="F360">
        <v>12</v>
      </c>
      <c r="G360" t="s">
        <v>5197</v>
      </c>
      <c r="H360" t="s">
        <v>5198</v>
      </c>
      <c r="I360">
        <v>2</v>
      </c>
    </row>
    <row r="361" spans="1:9" x14ac:dyDescent="0.25">
      <c r="A361" s="1">
        <v>43095</v>
      </c>
      <c r="B361">
        <v>2017</v>
      </c>
      <c r="C361" t="s">
        <v>5226</v>
      </c>
      <c r="D361" t="s">
        <v>5231</v>
      </c>
      <c r="E361" t="s">
        <v>5232</v>
      </c>
      <c r="F361">
        <v>12</v>
      </c>
      <c r="G361" t="s">
        <v>5199</v>
      </c>
      <c r="H361" t="s">
        <v>5200</v>
      </c>
      <c r="I361">
        <v>3</v>
      </c>
    </row>
    <row r="362" spans="1:9" x14ac:dyDescent="0.25">
      <c r="A362" s="1">
        <v>43096</v>
      </c>
      <c r="B362">
        <v>2017</v>
      </c>
      <c r="C362" t="s">
        <v>5226</v>
      </c>
      <c r="D362" t="s">
        <v>5231</v>
      </c>
      <c r="E362" t="s">
        <v>5232</v>
      </c>
      <c r="F362">
        <v>12</v>
      </c>
      <c r="G362" t="s">
        <v>5201</v>
      </c>
      <c r="H362" t="s">
        <v>5202</v>
      </c>
      <c r="I362">
        <v>4</v>
      </c>
    </row>
    <row r="363" spans="1:9" x14ac:dyDescent="0.25">
      <c r="A363" s="1">
        <v>43097</v>
      </c>
      <c r="B363">
        <v>2017</v>
      </c>
      <c r="C363" t="s">
        <v>5226</v>
      </c>
      <c r="D363" t="s">
        <v>5231</v>
      </c>
      <c r="E363" t="s">
        <v>5232</v>
      </c>
      <c r="F363">
        <v>12</v>
      </c>
      <c r="G363" t="s">
        <v>5203</v>
      </c>
      <c r="H363" t="s">
        <v>5204</v>
      </c>
      <c r="I363">
        <v>5</v>
      </c>
    </row>
    <row r="364" spans="1:9" x14ac:dyDescent="0.25">
      <c r="A364" s="1">
        <v>43098</v>
      </c>
      <c r="B364">
        <v>2017</v>
      </c>
      <c r="C364" t="s">
        <v>5226</v>
      </c>
      <c r="D364" t="s">
        <v>5231</v>
      </c>
      <c r="E364" t="s">
        <v>5232</v>
      </c>
      <c r="F364">
        <v>12</v>
      </c>
      <c r="G364" t="s">
        <v>5205</v>
      </c>
      <c r="H364" t="s">
        <v>5206</v>
      </c>
      <c r="I364">
        <v>6</v>
      </c>
    </row>
    <row r="365" spans="1:9" x14ac:dyDescent="0.25">
      <c r="A365" s="1">
        <v>43099</v>
      </c>
      <c r="B365">
        <v>2017</v>
      </c>
      <c r="C365" t="s">
        <v>5226</v>
      </c>
      <c r="D365" t="s">
        <v>5231</v>
      </c>
      <c r="E365" t="s">
        <v>5232</v>
      </c>
      <c r="F365">
        <v>12</v>
      </c>
      <c r="G365" t="s">
        <v>5207</v>
      </c>
      <c r="H365" t="s">
        <v>5208</v>
      </c>
      <c r="I365">
        <v>7</v>
      </c>
    </row>
    <row r="366" spans="1:9" x14ac:dyDescent="0.25">
      <c r="A366" s="1">
        <v>43100</v>
      </c>
      <c r="B366">
        <v>2017</v>
      </c>
      <c r="C366" t="s">
        <v>5226</v>
      </c>
      <c r="D366" t="s">
        <v>5231</v>
      </c>
      <c r="E366" t="s">
        <v>5232</v>
      </c>
      <c r="F366">
        <v>12</v>
      </c>
      <c r="G366" t="s">
        <v>5195</v>
      </c>
      <c r="H366" t="s">
        <v>5196</v>
      </c>
      <c r="I366">
        <v>1</v>
      </c>
    </row>
    <row r="367" spans="1:9" x14ac:dyDescent="0.25">
      <c r="A367" s="1">
        <v>43101</v>
      </c>
      <c r="B367">
        <v>2018</v>
      </c>
      <c r="C367" t="s">
        <v>5192</v>
      </c>
      <c r="D367" t="s">
        <v>5193</v>
      </c>
      <c r="E367" t="s">
        <v>5194</v>
      </c>
      <c r="F367">
        <v>1</v>
      </c>
      <c r="G367" t="s">
        <v>5197</v>
      </c>
      <c r="H367" t="s">
        <v>5198</v>
      </c>
      <c r="I367">
        <v>2</v>
      </c>
    </row>
    <row r="368" spans="1:9" x14ac:dyDescent="0.25">
      <c r="A368" s="1">
        <v>43102</v>
      </c>
      <c r="B368">
        <v>2018</v>
      </c>
      <c r="C368" t="s">
        <v>5192</v>
      </c>
      <c r="D368" t="s">
        <v>5193</v>
      </c>
      <c r="E368" t="s">
        <v>5194</v>
      </c>
      <c r="F368">
        <v>1</v>
      </c>
      <c r="G368" t="s">
        <v>5199</v>
      </c>
      <c r="H368" t="s">
        <v>5200</v>
      </c>
      <c r="I368">
        <v>3</v>
      </c>
    </row>
    <row r="369" spans="1:9" x14ac:dyDescent="0.25">
      <c r="A369" s="1">
        <v>43103</v>
      </c>
      <c r="B369">
        <v>2018</v>
      </c>
      <c r="C369" t="s">
        <v>5192</v>
      </c>
      <c r="D369" t="s">
        <v>5193</v>
      </c>
      <c r="E369" t="s">
        <v>5194</v>
      </c>
      <c r="F369">
        <v>1</v>
      </c>
      <c r="G369" t="s">
        <v>5201</v>
      </c>
      <c r="H369" t="s">
        <v>5202</v>
      </c>
      <c r="I369">
        <v>4</v>
      </c>
    </row>
    <row r="370" spans="1:9" x14ac:dyDescent="0.25">
      <c r="A370" s="1">
        <v>43104</v>
      </c>
      <c r="B370">
        <v>2018</v>
      </c>
      <c r="C370" t="s">
        <v>5192</v>
      </c>
      <c r="D370" t="s">
        <v>5193</v>
      </c>
      <c r="E370" t="s">
        <v>5194</v>
      </c>
      <c r="F370">
        <v>1</v>
      </c>
      <c r="G370" t="s">
        <v>5203</v>
      </c>
      <c r="H370" t="s">
        <v>5204</v>
      </c>
      <c r="I370">
        <v>5</v>
      </c>
    </row>
    <row r="371" spans="1:9" x14ac:dyDescent="0.25">
      <c r="A371" s="1">
        <v>43105</v>
      </c>
      <c r="B371">
        <v>2018</v>
      </c>
      <c r="C371" t="s">
        <v>5192</v>
      </c>
      <c r="D371" t="s">
        <v>5193</v>
      </c>
      <c r="E371" t="s">
        <v>5194</v>
      </c>
      <c r="F371">
        <v>1</v>
      </c>
      <c r="G371" t="s">
        <v>5205</v>
      </c>
      <c r="H371" t="s">
        <v>5206</v>
      </c>
      <c r="I371">
        <v>6</v>
      </c>
    </row>
    <row r="372" spans="1:9" x14ac:dyDescent="0.25">
      <c r="A372" s="1">
        <v>43106</v>
      </c>
      <c r="B372">
        <v>2018</v>
      </c>
      <c r="C372" t="s">
        <v>5192</v>
      </c>
      <c r="D372" t="s">
        <v>5193</v>
      </c>
      <c r="E372" t="s">
        <v>5194</v>
      </c>
      <c r="F372">
        <v>1</v>
      </c>
      <c r="G372" t="s">
        <v>5207</v>
      </c>
      <c r="H372" t="s">
        <v>5208</v>
      </c>
      <c r="I372">
        <v>7</v>
      </c>
    </row>
    <row r="373" spans="1:9" x14ac:dyDescent="0.25">
      <c r="A373" s="1">
        <v>43107</v>
      </c>
      <c r="B373">
        <v>2018</v>
      </c>
      <c r="C373" t="s">
        <v>5192</v>
      </c>
      <c r="D373" t="s">
        <v>5193</v>
      </c>
      <c r="E373" t="s">
        <v>5194</v>
      </c>
      <c r="F373">
        <v>1</v>
      </c>
      <c r="G373" t="s">
        <v>5195</v>
      </c>
      <c r="H373" t="s">
        <v>5196</v>
      </c>
      <c r="I373">
        <v>1</v>
      </c>
    </row>
    <row r="374" spans="1:9" x14ac:dyDescent="0.25">
      <c r="A374" s="1">
        <v>43108</v>
      </c>
      <c r="B374">
        <v>2018</v>
      </c>
      <c r="C374" t="s">
        <v>5192</v>
      </c>
      <c r="D374" t="s">
        <v>5193</v>
      </c>
      <c r="E374" t="s">
        <v>5194</v>
      </c>
      <c r="F374">
        <v>1</v>
      </c>
      <c r="G374" t="s">
        <v>5197</v>
      </c>
      <c r="H374" t="s">
        <v>5198</v>
      </c>
      <c r="I374">
        <v>2</v>
      </c>
    </row>
    <row r="375" spans="1:9" x14ac:dyDescent="0.25">
      <c r="A375" s="1">
        <v>43109</v>
      </c>
      <c r="B375">
        <v>2018</v>
      </c>
      <c r="C375" t="s">
        <v>5192</v>
      </c>
      <c r="D375" t="s">
        <v>5193</v>
      </c>
      <c r="E375" t="s">
        <v>5194</v>
      </c>
      <c r="F375">
        <v>1</v>
      </c>
      <c r="G375" t="s">
        <v>5199</v>
      </c>
      <c r="H375" t="s">
        <v>5200</v>
      </c>
      <c r="I375">
        <v>3</v>
      </c>
    </row>
    <row r="376" spans="1:9" x14ac:dyDescent="0.25">
      <c r="A376" s="1">
        <v>43110</v>
      </c>
      <c r="B376">
        <v>2018</v>
      </c>
      <c r="C376" t="s">
        <v>5192</v>
      </c>
      <c r="D376" t="s">
        <v>5193</v>
      </c>
      <c r="E376" t="s">
        <v>5194</v>
      </c>
      <c r="F376">
        <v>1</v>
      </c>
      <c r="G376" t="s">
        <v>5201</v>
      </c>
      <c r="H376" t="s">
        <v>5202</v>
      </c>
      <c r="I376">
        <v>4</v>
      </c>
    </row>
    <row r="377" spans="1:9" x14ac:dyDescent="0.25">
      <c r="A377" s="1">
        <v>43111</v>
      </c>
      <c r="B377">
        <v>2018</v>
      </c>
      <c r="C377" t="s">
        <v>5192</v>
      </c>
      <c r="D377" t="s">
        <v>5193</v>
      </c>
      <c r="E377" t="s">
        <v>5194</v>
      </c>
      <c r="F377">
        <v>1</v>
      </c>
      <c r="G377" t="s">
        <v>5203</v>
      </c>
      <c r="H377" t="s">
        <v>5204</v>
      </c>
      <c r="I377">
        <v>5</v>
      </c>
    </row>
    <row r="378" spans="1:9" x14ac:dyDescent="0.25">
      <c r="A378" s="1">
        <v>43112</v>
      </c>
      <c r="B378">
        <v>2018</v>
      </c>
      <c r="C378" t="s">
        <v>5192</v>
      </c>
      <c r="D378" t="s">
        <v>5193</v>
      </c>
      <c r="E378" t="s">
        <v>5194</v>
      </c>
      <c r="F378">
        <v>1</v>
      </c>
      <c r="G378" t="s">
        <v>5205</v>
      </c>
      <c r="H378" t="s">
        <v>5206</v>
      </c>
      <c r="I378">
        <v>6</v>
      </c>
    </row>
    <row r="379" spans="1:9" x14ac:dyDescent="0.25">
      <c r="A379" s="1">
        <v>43113</v>
      </c>
      <c r="B379">
        <v>2018</v>
      </c>
      <c r="C379" t="s">
        <v>5192</v>
      </c>
      <c r="D379" t="s">
        <v>5193</v>
      </c>
      <c r="E379" t="s">
        <v>5194</v>
      </c>
      <c r="F379">
        <v>1</v>
      </c>
      <c r="G379" t="s">
        <v>5207</v>
      </c>
      <c r="H379" t="s">
        <v>5208</v>
      </c>
      <c r="I379">
        <v>7</v>
      </c>
    </row>
    <row r="380" spans="1:9" x14ac:dyDescent="0.25">
      <c r="A380" s="1">
        <v>43114</v>
      </c>
      <c r="B380">
        <v>2018</v>
      </c>
      <c r="C380" t="s">
        <v>5192</v>
      </c>
      <c r="D380" t="s">
        <v>5193</v>
      </c>
      <c r="E380" t="s">
        <v>5194</v>
      </c>
      <c r="F380">
        <v>1</v>
      </c>
      <c r="G380" t="s">
        <v>5195</v>
      </c>
      <c r="H380" t="s">
        <v>5196</v>
      </c>
      <c r="I380">
        <v>1</v>
      </c>
    </row>
    <row r="381" spans="1:9" x14ac:dyDescent="0.25">
      <c r="A381" s="1">
        <v>43115</v>
      </c>
      <c r="B381">
        <v>2018</v>
      </c>
      <c r="C381" t="s">
        <v>5192</v>
      </c>
      <c r="D381" t="s">
        <v>5193</v>
      </c>
      <c r="E381" t="s">
        <v>5194</v>
      </c>
      <c r="F381">
        <v>1</v>
      </c>
      <c r="G381" t="s">
        <v>5197</v>
      </c>
      <c r="H381" t="s">
        <v>5198</v>
      </c>
      <c r="I381">
        <v>2</v>
      </c>
    </row>
    <row r="382" spans="1:9" x14ac:dyDescent="0.25">
      <c r="A382" s="1">
        <v>43116</v>
      </c>
      <c r="B382">
        <v>2018</v>
      </c>
      <c r="C382" t="s">
        <v>5192</v>
      </c>
      <c r="D382" t="s">
        <v>5193</v>
      </c>
      <c r="E382" t="s">
        <v>5194</v>
      </c>
      <c r="F382">
        <v>1</v>
      </c>
      <c r="G382" t="s">
        <v>5199</v>
      </c>
      <c r="H382" t="s">
        <v>5200</v>
      </c>
      <c r="I382">
        <v>3</v>
      </c>
    </row>
    <row r="383" spans="1:9" x14ac:dyDescent="0.25">
      <c r="A383" s="1">
        <v>43117</v>
      </c>
      <c r="B383">
        <v>2018</v>
      </c>
      <c r="C383" t="s">
        <v>5192</v>
      </c>
      <c r="D383" t="s">
        <v>5193</v>
      </c>
      <c r="E383" t="s">
        <v>5194</v>
      </c>
      <c r="F383">
        <v>1</v>
      </c>
      <c r="G383" t="s">
        <v>5201</v>
      </c>
      <c r="H383" t="s">
        <v>5202</v>
      </c>
      <c r="I383">
        <v>4</v>
      </c>
    </row>
    <row r="384" spans="1:9" x14ac:dyDescent="0.25">
      <c r="A384" s="1">
        <v>43118</v>
      </c>
      <c r="B384">
        <v>2018</v>
      </c>
      <c r="C384" t="s">
        <v>5192</v>
      </c>
      <c r="D384" t="s">
        <v>5193</v>
      </c>
      <c r="E384" t="s">
        <v>5194</v>
      </c>
      <c r="F384">
        <v>1</v>
      </c>
      <c r="G384" t="s">
        <v>5203</v>
      </c>
      <c r="H384" t="s">
        <v>5204</v>
      </c>
      <c r="I384">
        <v>5</v>
      </c>
    </row>
    <row r="385" spans="1:9" x14ac:dyDescent="0.25">
      <c r="A385" s="1">
        <v>43119</v>
      </c>
      <c r="B385">
        <v>2018</v>
      </c>
      <c r="C385" t="s">
        <v>5192</v>
      </c>
      <c r="D385" t="s">
        <v>5193</v>
      </c>
      <c r="E385" t="s">
        <v>5194</v>
      </c>
      <c r="F385">
        <v>1</v>
      </c>
      <c r="G385" t="s">
        <v>5205</v>
      </c>
      <c r="H385" t="s">
        <v>5206</v>
      </c>
      <c r="I385">
        <v>6</v>
      </c>
    </row>
    <row r="386" spans="1:9" x14ac:dyDescent="0.25">
      <c r="A386" s="1">
        <v>43120</v>
      </c>
      <c r="B386">
        <v>2018</v>
      </c>
      <c r="C386" t="s">
        <v>5192</v>
      </c>
      <c r="D386" t="s">
        <v>5193</v>
      </c>
      <c r="E386" t="s">
        <v>5194</v>
      </c>
      <c r="F386">
        <v>1</v>
      </c>
      <c r="G386" t="s">
        <v>5207</v>
      </c>
      <c r="H386" t="s">
        <v>5208</v>
      </c>
      <c r="I386">
        <v>7</v>
      </c>
    </row>
    <row r="387" spans="1:9" x14ac:dyDescent="0.25">
      <c r="A387" s="1">
        <v>43121</v>
      </c>
      <c r="B387">
        <v>2018</v>
      </c>
      <c r="C387" t="s">
        <v>5192</v>
      </c>
      <c r="D387" t="s">
        <v>5193</v>
      </c>
      <c r="E387" t="s">
        <v>5194</v>
      </c>
      <c r="F387">
        <v>1</v>
      </c>
      <c r="G387" t="s">
        <v>5195</v>
      </c>
      <c r="H387" t="s">
        <v>5196</v>
      </c>
      <c r="I387">
        <v>1</v>
      </c>
    </row>
    <row r="388" spans="1:9" x14ac:dyDescent="0.25">
      <c r="A388" s="1">
        <v>43122</v>
      </c>
      <c r="B388">
        <v>2018</v>
      </c>
      <c r="C388" t="s">
        <v>5192</v>
      </c>
      <c r="D388" t="s">
        <v>5193</v>
      </c>
      <c r="E388" t="s">
        <v>5194</v>
      </c>
      <c r="F388">
        <v>1</v>
      </c>
      <c r="G388" t="s">
        <v>5197</v>
      </c>
      <c r="H388" t="s">
        <v>5198</v>
      </c>
      <c r="I388">
        <v>2</v>
      </c>
    </row>
    <row r="389" spans="1:9" x14ac:dyDescent="0.25">
      <c r="A389" s="1">
        <v>43123</v>
      </c>
      <c r="B389">
        <v>2018</v>
      </c>
      <c r="C389" t="s">
        <v>5192</v>
      </c>
      <c r="D389" t="s">
        <v>5193</v>
      </c>
      <c r="E389" t="s">
        <v>5194</v>
      </c>
      <c r="F389">
        <v>1</v>
      </c>
      <c r="G389" t="s">
        <v>5199</v>
      </c>
      <c r="H389" t="s">
        <v>5200</v>
      </c>
      <c r="I389">
        <v>3</v>
      </c>
    </row>
    <row r="390" spans="1:9" x14ac:dyDescent="0.25">
      <c r="A390" s="1">
        <v>43124</v>
      </c>
      <c r="B390">
        <v>2018</v>
      </c>
      <c r="C390" t="s">
        <v>5192</v>
      </c>
      <c r="D390" t="s">
        <v>5193</v>
      </c>
      <c r="E390" t="s">
        <v>5194</v>
      </c>
      <c r="F390">
        <v>1</v>
      </c>
      <c r="G390" t="s">
        <v>5201</v>
      </c>
      <c r="H390" t="s">
        <v>5202</v>
      </c>
      <c r="I390">
        <v>4</v>
      </c>
    </row>
    <row r="391" spans="1:9" x14ac:dyDescent="0.25">
      <c r="A391" s="1">
        <v>43125</v>
      </c>
      <c r="B391">
        <v>2018</v>
      </c>
      <c r="C391" t="s">
        <v>5192</v>
      </c>
      <c r="D391" t="s">
        <v>5193</v>
      </c>
      <c r="E391" t="s">
        <v>5194</v>
      </c>
      <c r="F391">
        <v>1</v>
      </c>
      <c r="G391" t="s">
        <v>5203</v>
      </c>
      <c r="H391" t="s">
        <v>5204</v>
      </c>
      <c r="I391">
        <v>5</v>
      </c>
    </row>
    <row r="392" spans="1:9" x14ac:dyDescent="0.25">
      <c r="A392" s="1">
        <v>43126</v>
      </c>
      <c r="B392">
        <v>2018</v>
      </c>
      <c r="C392" t="s">
        <v>5192</v>
      </c>
      <c r="D392" t="s">
        <v>5193</v>
      </c>
      <c r="E392" t="s">
        <v>5194</v>
      </c>
      <c r="F392">
        <v>1</v>
      </c>
      <c r="G392" t="s">
        <v>5205</v>
      </c>
      <c r="H392" t="s">
        <v>5206</v>
      </c>
      <c r="I392">
        <v>6</v>
      </c>
    </row>
    <row r="393" spans="1:9" x14ac:dyDescent="0.25">
      <c r="A393" s="1">
        <v>43127</v>
      </c>
      <c r="B393">
        <v>2018</v>
      </c>
      <c r="C393" t="s">
        <v>5192</v>
      </c>
      <c r="D393" t="s">
        <v>5193</v>
      </c>
      <c r="E393" t="s">
        <v>5194</v>
      </c>
      <c r="F393">
        <v>1</v>
      </c>
      <c r="G393" t="s">
        <v>5207</v>
      </c>
      <c r="H393" t="s">
        <v>5208</v>
      </c>
      <c r="I393">
        <v>7</v>
      </c>
    </row>
    <row r="394" spans="1:9" x14ac:dyDescent="0.25">
      <c r="A394" s="1">
        <v>43128</v>
      </c>
      <c r="B394">
        <v>2018</v>
      </c>
      <c r="C394" t="s">
        <v>5192</v>
      </c>
      <c r="D394" t="s">
        <v>5193</v>
      </c>
      <c r="E394" t="s">
        <v>5194</v>
      </c>
      <c r="F394">
        <v>1</v>
      </c>
      <c r="G394" t="s">
        <v>5195</v>
      </c>
      <c r="H394" t="s">
        <v>5196</v>
      </c>
      <c r="I394">
        <v>1</v>
      </c>
    </row>
    <row r="395" spans="1:9" x14ac:dyDescent="0.25">
      <c r="A395" s="1">
        <v>43129</v>
      </c>
      <c r="B395">
        <v>2018</v>
      </c>
      <c r="C395" t="s">
        <v>5192</v>
      </c>
      <c r="D395" t="s">
        <v>5193</v>
      </c>
      <c r="E395" t="s">
        <v>5194</v>
      </c>
      <c r="F395">
        <v>1</v>
      </c>
      <c r="G395" t="s">
        <v>5197</v>
      </c>
      <c r="H395" t="s">
        <v>5198</v>
      </c>
      <c r="I395">
        <v>2</v>
      </c>
    </row>
    <row r="396" spans="1:9" x14ac:dyDescent="0.25">
      <c r="A396" s="1">
        <v>43130</v>
      </c>
      <c r="B396">
        <v>2018</v>
      </c>
      <c r="C396" t="s">
        <v>5192</v>
      </c>
      <c r="D396" t="s">
        <v>5193</v>
      </c>
      <c r="E396" t="s">
        <v>5194</v>
      </c>
      <c r="F396">
        <v>1</v>
      </c>
      <c r="G396" t="s">
        <v>5199</v>
      </c>
      <c r="H396" t="s">
        <v>5200</v>
      </c>
      <c r="I396">
        <v>3</v>
      </c>
    </row>
    <row r="397" spans="1:9" x14ac:dyDescent="0.25">
      <c r="A397" s="1">
        <v>43131</v>
      </c>
      <c r="B397">
        <v>2018</v>
      </c>
      <c r="C397" t="s">
        <v>5192</v>
      </c>
      <c r="D397" t="s">
        <v>5193</v>
      </c>
      <c r="E397" t="s">
        <v>5194</v>
      </c>
      <c r="F397">
        <v>1</v>
      </c>
      <c r="G397" t="s">
        <v>5201</v>
      </c>
      <c r="H397" t="s">
        <v>5202</v>
      </c>
      <c r="I397">
        <v>4</v>
      </c>
    </row>
    <row r="398" spans="1:9" x14ac:dyDescent="0.25">
      <c r="A398" s="1">
        <v>43132</v>
      </c>
      <c r="B398">
        <v>2018</v>
      </c>
      <c r="C398" t="s">
        <v>5192</v>
      </c>
      <c r="D398" t="s">
        <v>5209</v>
      </c>
      <c r="E398" t="s">
        <v>5210</v>
      </c>
      <c r="F398">
        <v>2</v>
      </c>
      <c r="G398" t="s">
        <v>5203</v>
      </c>
      <c r="H398" t="s">
        <v>5204</v>
      </c>
      <c r="I398">
        <v>5</v>
      </c>
    </row>
    <row r="399" spans="1:9" x14ac:dyDescent="0.25">
      <c r="A399" s="1">
        <v>43133</v>
      </c>
      <c r="B399">
        <v>2018</v>
      </c>
      <c r="C399" t="s">
        <v>5192</v>
      </c>
      <c r="D399" t="s">
        <v>5209</v>
      </c>
      <c r="E399" t="s">
        <v>5210</v>
      </c>
      <c r="F399">
        <v>2</v>
      </c>
      <c r="G399" t="s">
        <v>5205</v>
      </c>
      <c r="H399" t="s">
        <v>5206</v>
      </c>
      <c r="I399">
        <v>6</v>
      </c>
    </row>
    <row r="400" spans="1:9" x14ac:dyDescent="0.25">
      <c r="A400" s="1">
        <v>43134</v>
      </c>
      <c r="B400">
        <v>2018</v>
      </c>
      <c r="C400" t="s">
        <v>5192</v>
      </c>
      <c r="D400" t="s">
        <v>5209</v>
      </c>
      <c r="E400" t="s">
        <v>5210</v>
      </c>
      <c r="F400">
        <v>2</v>
      </c>
      <c r="G400" t="s">
        <v>5207</v>
      </c>
      <c r="H400" t="s">
        <v>5208</v>
      </c>
      <c r="I400">
        <v>7</v>
      </c>
    </row>
    <row r="401" spans="1:9" x14ac:dyDescent="0.25">
      <c r="A401" s="1">
        <v>43135</v>
      </c>
      <c r="B401">
        <v>2018</v>
      </c>
      <c r="C401" t="s">
        <v>5192</v>
      </c>
      <c r="D401" t="s">
        <v>5209</v>
      </c>
      <c r="E401" t="s">
        <v>5210</v>
      </c>
      <c r="F401">
        <v>2</v>
      </c>
      <c r="G401" t="s">
        <v>5195</v>
      </c>
      <c r="H401" t="s">
        <v>5196</v>
      </c>
      <c r="I401">
        <v>1</v>
      </c>
    </row>
    <row r="402" spans="1:9" x14ac:dyDescent="0.25">
      <c r="A402" s="1">
        <v>43136</v>
      </c>
      <c r="B402">
        <v>2018</v>
      </c>
      <c r="C402" t="s">
        <v>5192</v>
      </c>
      <c r="D402" t="s">
        <v>5209</v>
      </c>
      <c r="E402" t="s">
        <v>5210</v>
      </c>
      <c r="F402">
        <v>2</v>
      </c>
      <c r="G402" t="s">
        <v>5197</v>
      </c>
      <c r="H402" t="s">
        <v>5198</v>
      </c>
      <c r="I402">
        <v>2</v>
      </c>
    </row>
    <row r="403" spans="1:9" x14ac:dyDescent="0.25">
      <c r="A403" s="1">
        <v>43137</v>
      </c>
      <c r="B403">
        <v>2018</v>
      </c>
      <c r="C403" t="s">
        <v>5192</v>
      </c>
      <c r="D403" t="s">
        <v>5209</v>
      </c>
      <c r="E403" t="s">
        <v>5210</v>
      </c>
      <c r="F403">
        <v>2</v>
      </c>
      <c r="G403" t="s">
        <v>5199</v>
      </c>
      <c r="H403" t="s">
        <v>5200</v>
      </c>
      <c r="I403">
        <v>3</v>
      </c>
    </row>
    <row r="404" spans="1:9" x14ac:dyDescent="0.25">
      <c r="A404" s="1">
        <v>43138</v>
      </c>
      <c r="B404">
        <v>2018</v>
      </c>
      <c r="C404" t="s">
        <v>5192</v>
      </c>
      <c r="D404" t="s">
        <v>5209</v>
      </c>
      <c r="E404" t="s">
        <v>5210</v>
      </c>
      <c r="F404">
        <v>2</v>
      </c>
      <c r="G404" t="s">
        <v>5201</v>
      </c>
      <c r="H404" t="s">
        <v>5202</v>
      </c>
      <c r="I404">
        <v>4</v>
      </c>
    </row>
    <row r="405" spans="1:9" x14ac:dyDescent="0.25">
      <c r="A405" s="1">
        <v>43139</v>
      </c>
      <c r="B405">
        <v>2018</v>
      </c>
      <c r="C405" t="s">
        <v>5192</v>
      </c>
      <c r="D405" t="s">
        <v>5209</v>
      </c>
      <c r="E405" t="s">
        <v>5210</v>
      </c>
      <c r="F405">
        <v>2</v>
      </c>
      <c r="G405" t="s">
        <v>5203</v>
      </c>
      <c r="H405" t="s">
        <v>5204</v>
      </c>
      <c r="I405">
        <v>5</v>
      </c>
    </row>
    <row r="406" spans="1:9" x14ac:dyDescent="0.25">
      <c r="A406" s="1">
        <v>43140</v>
      </c>
      <c r="B406">
        <v>2018</v>
      </c>
      <c r="C406" t="s">
        <v>5192</v>
      </c>
      <c r="D406" t="s">
        <v>5209</v>
      </c>
      <c r="E406" t="s">
        <v>5210</v>
      </c>
      <c r="F406">
        <v>2</v>
      </c>
      <c r="G406" t="s">
        <v>5205</v>
      </c>
      <c r="H406" t="s">
        <v>5206</v>
      </c>
      <c r="I406">
        <v>6</v>
      </c>
    </row>
    <row r="407" spans="1:9" x14ac:dyDescent="0.25">
      <c r="A407" s="1">
        <v>43141</v>
      </c>
      <c r="B407">
        <v>2018</v>
      </c>
      <c r="C407" t="s">
        <v>5192</v>
      </c>
      <c r="D407" t="s">
        <v>5209</v>
      </c>
      <c r="E407" t="s">
        <v>5210</v>
      </c>
      <c r="F407">
        <v>2</v>
      </c>
      <c r="G407" t="s">
        <v>5207</v>
      </c>
      <c r="H407" t="s">
        <v>5208</v>
      </c>
      <c r="I407">
        <v>7</v>
      </c>
    </row>
    <row r="408" spans="1:9" x14ac:dyDescent="0.25">
      <c r="A408" s="1">
        <v>43142</v>
      </c>
      <c r="B408">
        <v>2018</v>
      </c>
      <c r="C408" t="s">
        <v>5192</v>
      </c>
      <c r="D408" t="s">
        <v>5209</v>
      </c>
      <c r="E408" t="s">
        <v>5210</v>
      </c>
      <c r="F408">
        <v>2</v>
      </c>
      <c r="G408" t="s">
        <v>5195</v>
      </c>
      <c r="H408" t="s">
        <v>5196</v>
      </c>
      <c r="I408">
        <v>1</v>
      </c>
    </row>
    <row r="409" spans="1:9" x14ac:dyDescent="0.25">
      <c r="A409" s="1">
        <v>43143</v>
      </c>
      <c r="B409">
        <v>2018</v>
      </c>
      <c r="C409" t="s">
        <v>5192</v>
      </c>
      <c r="D409" t="s">
        <v>5209</v>
      </c>
      <c r="E409" t="s">
        <v>5210</v>
      </c>
      <c r="F409">
        <v>2</v>
      </c>
      <c r="G409" t="s">
        <v>5197</v>
      </c>
      <c r="H409" t="s">
        <v>5198</v>
      </c>
      <c r="I409">
        <v>2</v>
      </c>
    </row>
    <row r="410" spans="1:9" x14ac:dyDescent="0.25">
      <c r="A410" s="1">
        <v>43144</v>
      </c>
      <c r="B410">
        <v>2018</v>
      </c>
      <c r="C410" t="s">
        <v>5192</v>
      </c>
      <c r="D410" t="s">
        <v>5209</v>
      </c>
      <c r="E410" t="s">
        <v>5210</v>
      </c>
      <c r="F410">
        <v>2</v>
      </c>
      <c r="G410" t="s">
        <v>5199</v>
      </c>
      <c r="H410" t="s">
        <v>5200</v>
      </c>
      <c r="I410">
        <v>3</v>
      </c>
    </row>
    <row r="411" spans="1:9" x14ac:dyDescent="0.25">
      <c r="A411" s="1">
        <v>43145</v>
      </c>
      <c r="B411">
        <v>2018</v>
      </c>
      <c r="C411" t="s">
        <v>5192</v>
      </c>
      <c r="D411" t="s">
        <v>5209</v>
      </c>
      <c r="E411" t="s">
        <v>5210</v>
      </c>
      <c r="F411">
        <v>2</v>
      </c>
      <c r="G411" t="s">
        <v>5201</v>
      </c>
      <c r="H411" t="s">
        <v>5202</v>
      </c>
      <c r="I411">
        <v>4</v>
      </c>
    </row>
    <row r="412" spans="1:9" x14ac:dyDescent="0.25">
      <c r="A412" s="1">
        <v>43146</v>
      </c>
      <c r="B412">
        <v>2018</v>
      </c>
      <c r="C412" t="s">
        <v>5192</v>
      </c>
      <c r="D412" t="s">
        <v>5209</v>
      </c>
      <c r="E412" t="s">
        <v>5210</v>
      </c>
      <c r="F412">
        <v>2</v>
      </c>
      <c r="G412" t="s">
        <v>5203</v>
      </c>
      <c r="H412" t="s">
        <v>5204</v>
      </c>
      <c r="I412">
        <v>5</v>
      </c>
    </row>
    <row r="413" spans="1:9" x14ac:dyDescent="0.25">
      <c r="A413" s="1">
        <v>43147</v>
      </c>
      <c r="B413">
        <v>2018</v>
      </c>
      <c r="C413" t="s">
        <v>5192</v>
      </c>
      <c r="D413" t="s">
        <v>5209</v>
      </c>
      <c r="E413" t="s">
        <v>5210</v>
      </c>
      <c r="F413">
        <v>2</v>
      </c>
      <c r="G413" t="s">
        <v>5205</v>
      </c>
      <c r="H413" t="s">
        <v>5206</v>
      </c>
      <c r="I413">
        <v>6</v>
      </c>
    </row>
    <row r="414" spans="1:9" x14ac:dyDescent="0.25">
      <c r="A414" s="1">
        <v>43148</v>
      </c>
      <c r="B414">
        <v>2018</v>
      </c>
      <c r="C414" t="s">
        <v>5192</v>
      </c>
      <c r="D414" t="s">
        <v>5209</v>
      </c>
      <c r="E414" t="s">
        <v>5210</v>
      </c>
      <c r="F414">
        <v>2</v>
      </c>
      <c r="G414" t="s">
        <v>5207</v>
      </c>
      <c r="H414" t="s">
        <v>5208</v>
      </c>
      <c r="I414">
        <v>7</v>
      </c>
    </row>
    <row r="415" spans="1:9" x14ac:dyDescent="0.25">
      <c r="A415" s="1">
        <v>43149</v>
      </c>
      <c r="B415">
        <v>2018</v>
      </c>
      <c r="C415" t="s">
        <v>5192</v>
      </c>
      <c r="D415" t="s">
        <v>5209</v>
      </c>
      <c r="E415" t="s">
        <v>5210</v>
      </c>
      <c r="F415">
        <v>2</v>
      </c>
      <c r="G415" t="s">
        <v>5195</v>
      </c>
      <c r="H415" t="s">
        <v>5196</v>
      </c>
      <c r="I415">
        <v>1</v>
      </c>
    </row>
    <row r="416" spans="1:9" x14ac:dyDescent="0.25">
      <c r="A416" s="1">
        <v>43150</v>
      </c>
      <c r="B416">
        <v>2018</v>
      </c>
      <c r="C416" t="s">
        <v>5192</v>
      </c>
      <c r="D416" t="s">
        <v>5209</v>
      </c>
      <c r="E416" t="s">
        <v>5210</v>
      </c>
      <c r="F416">
        <v>2</v>
      </c>
      <c r="G416" t="s">
        <v>5197</v>
      </c>
      <c r="H416" t="s">
        <v>5198</v>
      </c>
      <c r="I416">
        <v>2</v>
      </c>
    </row>
    <row r="417" spans="1:9" x14ac:dyDescent="0.25">
      <c r="A417" s="1">
        <v>43151</v>
      </c>
      <c r="B417">
        <v>2018</v>
      </c>
      <c r="C417" t="s">
        <v>5192</v>
      </c>
      <c r="D417" t="s">
        <v>5209</v>
      </c>
      <c r="E417" t="s">
        <v>5210</v>
      </c>
      <c r="F417">
        <v>2</v>
      </c>
      <c r="G417" t="s">
        <v>5199</v>
      </c>
      <c r="H417" t="s">
        <v>5200</v>
      </c>
      <c r="I417">
        <v>3</v>
      </c>
    </row>
    <row r="418" spans="1:9" x14ac:dyDescent="0.25">
      <c r="A418" s="1">
        <v>43152</v>
      </c>
      <c r="B418">
        <v>2018</v>
      </c>
      <c r="C418" t="s">
        <v>5192</v>
      </c>
      <c r="D418" t="s">
        <v>5209</v>
      </c>
      <c r="E418" t="s">
        <v>5210</v>
      </c>
      <c r="F418">
        <v>2</v>
      </c>
      <c r="G418" t="s">
        <v>5201</v>
      </c>
      <c r="H418" t="s">
        <v>5202</v>
      </c>
      <c r="I418">
        <v>4</v>
      </c>
    </row>
    <row r="419" spans="1:9" x14ac:dyDescent="0.25">
      <c r="A419" s="1">
        <v>43153</v>
      </c>
      <c r="B419">
        <v>2018</v>
      </c>
      <c r="C419" t="s">
        <v>5192</v>
      </c>
      <c r="D419" t="s">
        <v>5209</v>
      </c>
      <c r="E419" t="s">
        <v>5210</v>
      </c>
      <c r="F419">
        <v>2</v>
      </c>
      <c r="G419" t="s">
        <v>5203</v>
      </c>
      <c r="H419" t="s">
        <v>5204</v>
      </c>
      <c r="I419">
        <v>5</v>
      </c>
    </row>
    <row r="420" spans="1:9" x14ac:dyDescent="0.25">
      <c r="A420" s="1">
        <v>43154</v>
      </c>
      <c r="B420">
        <v>2018</v>
      </c>
      <c r="C420" t="s">
        <v>5192</v>
      </c>
      <c r="D420" t="s">
        <v>5209</v>
      </c>
      <c r="E420" t="s">
        <v>5210</v>
      </c>
      <c r="F420">
        <v>2</v>
      </c>
      <c r="G420" t="s">
        <v>5205</v>
      </c>
      <c r="H420" t="s">
        <v>5206</v>
      </c>
      <c r="I420">
        <v>6</v>
      </c>
    </row>
    <row r="421" spans="1:9" x14ac:dyDescent="0.25">
      <c r="A421" s="1">
        <v>43155</v>
      </c>
      <c r="B421">
        <v>2018</v>
      </c>
      <c r="C421" t="s">
        <v>5192</v>
      </c>
      <c r="D421" t="s">
        <v>5209</v>
      </c>
      <c r="E421" t="s">
        <v>5210</v>
      </c>
      <c r="F421">
        <v>2</v>
      </c>
      <c r="G421" t="s">
        <v>5207</v>
      </c>
      <c r="H421" t="s">
        <v>5208</v>
      </c>
      <c r="I421">
        <v>7</v>
      </c>
    </row>
    <row r="422" spans="1:9" x14ac:dyDescent="0.25">
      <c r="A422" s="1">
        <v>43156</v>
      </c>
      <c r="B422">
        <v>2018</v>
      </c>
      <c r="C422" t="s">
        <v>5192</v>
      </c>
      <c r="D422" t="s">
        <v>5209</v>
      </c>
      <c r="E422" t="s">
        <v>5210</v>
      </c>
      <c r="F422">
        <v>2</v>
      </c>
      <c r="G422" t="s">
        <v>5195</v>
      </c>
      <c r="H422" t="s">
        <v>5196</v>
      </c>
      <c r="I422">
        <v>1</v>
      </c>
    </row>
    <row r="423" spans="1:9" x14ac:dyDescent="0.25">
      <c r="A423" s="1">
        <v>43157</v>
      </c>
      <c r="B423">
        <v>2018</v>
      </c>
      <c r="C423" t="s">
        <v>5192</v>
      </c>
      <c r="D423" t="s">
        <v>5209</v>
      </c>
      <c r="E423" t="s">
        <v>5210</v>
      </c>
      <c r="F423">
        <v>2</v>
      </c>
      <c r="G423" t="s">
        <v>5197</v>
      </c>
      <c r="H423" t="s">
        <v>5198</v>
      </c>
      <c r="I423">
        <v>2</v>
      </c>
    </row>
    <row r="424" spans="1:9" x14ac:dyDescent="0.25">
      <c r="A424" s="1">
        <v>43158</v>
      </c>
      <c r="B424">
        <v>2018</v>
      </c>
      <c r="C424" t="s">
        <v>5192</v>
      </c>
      <c r="D424" t="s">
        <v>5209</v>
      </c>
      <c r="E424" t="s">
        <v>5210</v>
      </c>
      <c r="F424">
        <v>2</v>
      </c>
      <c r="G424" t="s">
        <v>5199</v>
      </c>
      <c r="H424" t="s">
        <v>5200</v>
      </c>
      <c r="I424">
        <v>3</v>
      </c>
    </row>
    <row r="425" spans="1:9" x14ac:dyDescent="0.25">
      <c r="A425" s="1">
        <v>43159</v>
      </c>
      <c r="B425">
        <v>2018</v>
      </c>
      <c r="C425" t="s">
        <v>5192</v>
      </c>
      <c r="D425" t="s">
        <v>5209</v>
      </c>
      <c r="E425" t="s">
        <v>5210</v>
      </c>
      <c r="F425">
        <v>2</v>
      </c>
      <c r="G425" t="s">
        <v>5201</v>
      </c>
      <c r="H425" t="s">
        <v>5202</v>
      </c>
      <c r="I425">
        <v>4</v>
      </c>
    </row>
    <row r="426" spans="1:9" x14ac:dyDescent="0.25">
      <c r="A426" s="1">
        <v>43160</v>
      </c>
      <c r="B426">
        <v>2018</v>
      </c>
      <c r="C426" t="s">
        <v>5192</v>
      </c>
      <c r="D426" t="s">
        <v>5211</v>
      </c>
      <c r="E426" t="s">
        <v>5212</v>
      </c>
      <c r="F426">
        <v>3</v>
      </c>
      <c r="G426" t="s">
        <v>5203</v>
      </c>
      <c r="H426" t="s">
        <v>5204</v>
      </c>
      <c r="I426">
        <v>5</v>
      </c>
    </row>
    <row r="427" spans="1:9" x14ac:dyDescent="0.25">
      <c r="A427" s="1">
        <v>43161</v>
      </c>
      <c r="B427">
        <v>2018</v>
      </c>
      <c r="C427" t="s">
        <v>5192</v>
      </c>
      <c r="D427" t="s">
        <v>5211</v>
      </c>
      <c r="E427" t="s">
        <v>5212</v>
      </c>
      <c r="F427">
        <v>3</v>
      </c>
      <c r="G427" t="s">
        <v>5205</v>
      </c>
      <c r="H427" t="s">
        <v>5206</v>
      </c>
      <c r="I427">
        <v>6</v>
      </c>
    </row>
    <row r="428" spans="1:9" x14ac:dyDescent="0.25">
      <c r="A428" s="1">
        <v>43162</v>
      </c>
      <c r="B428">
        <v>2018</v>
      </c>
      <c r="C428" t="s">
        <v>5192</v>
      </c>
      <c r="D428" t="s">
        <v>5211</v>
      </c>
      <c r="E428" t="s">
        <v>5212</v>
      </c>
      <c r="F428">
        <v>3</v>
      </c>
      <c r="G428" t="s">
        <v>5207</v>
      </c>
      <c r="H428" t="s">
        <v>5208</v>
      </c>
      <c r="I428">
        <v>7</v>
      </c>
    </row>
    <row r="429" spans="1:9" x14ac:dyDescent="0.25">
      <c r="A429" s="1">
        <v>43163</v>
      </c>
      <c r="B429">
        <v>2018</v>
      </c>
      <c r="C429" t="s">
        <v>5192</v>
      </c>
      <c r="D429" t="s">
        <v>5211</v>
      </c>
      <c r="E429" t="s">
        <v>5212</v>
      </c>
      <c r="F429">
        <v>3</v>
      </c>
      <c r="G429" t="s">
        <v>5195</v>
      </c>
      <c r="H429" t="s">
        <v>5196</v>
      </c>
      <c r="I429">
        <v>1</v>
      </c>
    </row>
    <row r="430" spans="1:9" x14ac:dyDescent="0.25">
      <c r="A430" s="1">
        <v>43164</v>
      </c>
      <c r="B430">
        <v>2018</v>
      </c>
      <c r="C430" t="s">
        <v>5192</v>
      </c>
      <c r="D430" t="s">
        <v>5211</v>
      </c>
      <c r="E430" t="s">
        <v>5212</v>
      </c>
      <c r="F430">
        <v>3</v>
      </c>
      <c r="G430" t="s">
        <v>5197</v>
      </c>
      <c r="H430" t="s">
        <v>5198</v>
      </c>
      <c r="I430">
        <v>2</v>
      </c>
    </row>
    <row r="431" spans="1:9" x14ac:dyDescent="0.25">
      <c r="A431" s="1">
        <v>43165</v>
      </c>
      <c r="B431">
        <v>2018</v>
      </c>
      <c r="C431" t="s">
        <v>5192</v>
      </c>
      <c r="D431" t="s">
        <v>5211</v>
      </c>
      <c r="E431" t="s">
        <v>5212</v>
      </c>
      <c r="F431">
        <v>3</v>
      </c>
      <c r="G431" t="s">
        <v>5199</v>
      </c>
      <c r="H431" t="s">
        <v>5200</v>
      </c>
      <c r="I431">
        <v>3</v>
      </c>
    </row>
    <row r="432" spans="1:9" x14ac:dyDescent="0.25">
      <c r="A432" s="1">
        <v>43166</v>
      </c>
      <c r="B432">
        <v>2018</v>
      </c>
      <c r="C432" t="s">
        <v>5192</v>
      </c>
      <c r="D432" t="s">
        <v>5211</v>
      </c>
      <c r="E432" t="s">
        <v>5212</v>
      </c>
      <c r="F432">
        <v>3</v>
      </c>
      <c r="G432" t="s">
        <v>5201</v>
      </c>
      <c r="H432" t="s">
        <v>5202</v>
      </c>
      <c r="I432">
        <v>4</v>
      </c>
    </row>
    <row r="433" spans="1:9" x14ac:dyDescent="0.25">
      <c r="A433" s="1">
        <v>43167</v>
      </c>
      <c r="B433">
        <v>2018</v>
      </c>
      <c r="C433" t="s">
        <v>5192</v>
      </c>
      <c r="D433" t="s">
        <v>5211</v>
      </c>
      <c r="E433" t="s">
        <v>5212</v>
      </c>
      <c r="F433">
        <v>3</v>
      </c>
      <c r="G433" t="s">
        <v>5203</v>
      </c>
      <c r="H433" t="s">
        <v>5204</v>
      </c>
      <c r="I433">
        <v>5</v>
      </c>
    </row>
    <row r="434" spans="1:9" x14ac:dyDescent="0.25">
      <c r="A434" s="1">
        <v>43168</v>
      </c>
      <c r="B434">
        <v>2018</v>
      </c>
      <c r="C434" t="s">
        <v>5192</v>
      </c>
      <c r="D434" t="s">
        <v>5211</v>
      </c>
      <c r="E434" t="s">
        <v>5212</v>
      </c>
      <c r="F434">
        <v>3</v>
      </c>
      <c r="G434" t="s">
        <v>5205</v>
      </c>
      <c r="H434" t="s">
        <v>5206</v>
      </c>
      <c r="I434">
        <v>6</v>
      </c>
    </row>
    <row r="435" spans="1:9" x14ac:dyDescent="0.25">
      <c r="A435" s="1">
        <v>43169</v>
      </c>
      <c r="B435">
        <v>2018</v>
      </c>
      <c r="C435" t="s">
        <v>5192</v>
      </c>
      <c r="D435" t="s">
        <v>5211</v>
      </c>
      <c r="E435" t="s">
        <v>5212</v>
      </c>
      <c r="F435">
        <v>3</v>
      </c>
      <c r="G435" t="s">
        <v>5207</v>
      </c>
      <c r="H435" t="s">
        <v>5208</v>
      </c>
      <c r="I435">
        <v>7</v>
      </c>
    </row>
    <row r="436" spans="1:9" x14ac:dyDescent="0.25">
      <c r="A436" s="1">
        <v>43170</v>
      </c>
      <c r="B436">
        <v>2018</v>
      </c>
      <c r="C436" t="s">
        <v>5192</v>
      </c>
      <c r="D436" t="s">
        <v>5211</v>
      </c>
      <c r="E436" t="s">
        <v>5212</v>
      </c>
      <c r="F436">
        <v>3</v>
      </c>
      <c r="G436" t="s">
        <v>5195</v>
      </c>
      <c r="H436" t="s">
        <v>5196</v>
      </c>
      <c r="I436">
        <v>1</v>
      </c>
    </row>
    <row r="437" spans="1:9" x14ac:dyDescent="0.25">
      <c r="A437" s="1">
        <v>43171</v>
      </c>
      <c r="B437">
        <v>2018</v>
      </c>
      <c r="C437" t="s">
        <v>5192</v>
      </c>
      <c r="D437" t="s">
        <v>5211</v>
      </c>
      <c r="E437" t="s">
        <v>5212</v>
      </c>
      <c r="F437">
        <v>3</v>
      </c>
      <c r="G437" t="s">
        <v>5197</v>
      </c>
      <c r="H437" t="s">
        <v>5198</v>
      </c>
      <c r="I437">
        <v>2</v>
      </c>
    </row>
    <row r="438" spans="1:9" x14ac:dyDescent="0.25">
      <c r="A438" s="1">
        <v>43172</v>
      </c>
      <c r="B438">
        <v>2018</v>
      </c>
      <c r="C438" t="s">
        <v>5192</v>
      </c>
      <c r="D438" t="s">
        <v>5211</v>
      </c>
      <c r="E438" t="s">
        <v>5212</v>
      </c>
      <c r="F438">
        <v>3</v>
      </c>
      <c r="G438" t="s">
        <v>5199</v>
      </c>
      <c r="H438" t="s">
        <v>5200</v>
      </c>
      <c r="I438">
        <v>3</v>
      </c>
    </row>
    <row r="439" spans="1:9" x14ac:dyDescent="0.25">
      <c r="A439" s="1">
        <v>43173</v>
      </c>
      <c r="B439">
        <v>2018</v>
      </c>
      <c r="C439" t="s">
        <v>5192</v>
      </c>
      <c r="D439" t="s">
        <v>5211</v>
      </c>
      <c r="E439" t="s">
        <v>5212</v>
      </c>
      <c r="F439">
        <v>3</v>
      </c>
      <c r="G439" t="s">
        <v>5201</v>
      </c>
      <c r="H439" t="s">
        <v>5202</v>
      </c>
      <c r="I439">
        <v>4</v>
      </c>
    </row>
    <row r="440" spans="1:9" x14ac:dyDescent="0.25">
      <c r="A440" s="1">
        <v>43174</v>
      </c>
      <c r="B440">
        <v>2018</v>
      </c>
      <c r="C440" t="s">
        <v>5192</v>
      </c>
      <c r="D440" t="s">
        <v>5211</v>
      </c>
      <c r="E440" t="s">
        <v>5212</v>
      </c>
      <c r="F440">
        <v>3</v>
      </c>
      <c r="G440" t="s">
        <v>5203</v>
      </c>
      <c r="H440" t="s">
        <v>5204</v>
      </c>
      <c r="I440">
        <v>5</v>
      </c>
    </row>
    <row r="441" spans="1:9" x14ac:dyDescent="0.25">
      <c r="A441" s="1">
        <v>43175</v>
      </c>
      <c r="B441">
        <v>2018</v>
      </c>
      <c r="C441" t="s">
        <v>5192</v>
      </c>
      <c r="D441" t="s">
        <v>5211</v>
      </c>
      <c r="E441" t="s">
        <v>5212</v>
      </c>
      <c r="F441">
        <v>3</v>
      </c>
      <c r="G441" t="s">
        <v>5205</v>
      </c>
      <c r="H441" t="s">
        <v>5206</v>
      </c>
      <c r="I441">
        <v>6</v>
      </c>
    </row>
    <row r="442" spans="1:9" x14ac:dyDescent="0.25">
      <c r="A442" s="1">
        <v>43176</v>
      </c>
      <c r="B442">
        <v>2018</v>
      </c>
      <c r="C442" t="s">
        <v>5192</v>
      </c>
      <c r="D442" t="s">
        <v>5211</v>
      </c>
      <c r="E442" t="s">
        <v>5212</v>
      </c>
      <c r="F442">
        <v>3</v>
      </c>
      <c r="G442" t="s">
        <v>5207</v>
      </c>
      <c r="H442" t="s">
        <v>5208</v>
      </c>
      <c r="I442">
        <v>7</v>
      </c>
    </row>
    <row r="443" spans="1:9" x14ac:dyDescent="0.25">
      <c r="A443" s="1">
        <v>43177</v>
      </c>
      <c r="B443">
        <v>2018</v>
      </c>
      <c r="C443" t="s">
        <v>5192</v>
      </c>
      <c r="D443" t="s">
        <v>5211</v>
      </c>
      <c r="E443" t="s">
        <v>5212</v>
      </c>
      <c r="F443">
        <v>3</v>
      </c>
      <c r="G443" t="s">
        <v>5195</v>
      </c>
      <c r="H443" t="s">
        <v>5196</v>
      </c>
      <c r="I443">
        <v>1</v>
      </c>
    </row>
    <row r="444" spans="1:9" x14ac:dyDescent="0.25">
      <c r="A444" s="1">
        <v>43178</v>
      </c>
      <c r="B444">
        <v>2018</v>
      </c>
      <c r="C444" t="s">
        <v>5192</v>
      </c>
      <c r="D444" t="s">
        <v>5211</v>
      </c>
      <c r="E444" t="s">
        <v>5212</v>
      </c>
      <c r="F444">
        <v>3</v>
      </c>
      <c r="G444" t="s">
        <v>5197</v>
      </c>
      <c r="H444" t="s">
        <v>5198</v>
      </c>
      <c r="I444">
        <v>2</v>
      </c>
    </row>
    <row r="445" spans="1:9" x14ac:dyDescent="0.25">
      <c r="A445" s="1">
        <v>43179</v>
      </c>
      <c r="B445">
        <v>2018</v>
      </c>
      <c r="C445" t="s">
        <v>5192</v>
      </c>
      <c r="D445" t="s">
        <v>5211</v>
      </c>
      <c r="E445" t="s">
        <v>5212</v>
      </c>
      <c r="F445">
        <v>3</v>
      </c>
      <c r="G445" t="s">
        <v>5199</v>
      </c>
      <c r="H445" t="s">
        <v>5200</v>
      </c>
      <c r="I445">
        <v>3</v>
      </c>
    </row>
    <row r="446" spans="1:9" x14ac:dyDescent="0.25">
      <c r="A446" s="1">
        <v>43180</v>
      </c>
      <c r="B446">
        <v>2018</v>
      </c>
      <c r="C446" t="s">
        <v>5192</v>
      </c>
      <c r="D446" t="s">
        <v>5211</v>
      </c>
      <c r="E446" t="s">
        <v>5212</v>
      </c>
      <c r="F446">
        <v>3</v>
      </c>
      <c r="G446" t="s">
        <v>5201</v>
      </c>
      <c r="H446" t="s">
        <v>5202</v>
      </c>
      <c r="I446">
        <v>4</v>
      </c>
    </row>
    <row r="447" spans="1:9" x14ac:dyDescent="0.25">
      <c r="A447" s="1">
        <v>43181</v>
      </c>
      <c r="B447">
        <v>2018</v>
      </c>
      <c r="C447" t="s">
        <v>5192</v>
      </c>
      <c r="D447" t="s">
        <v>5211</v>
      </c>
      <c r="E447" t="s">
        <v>5212</v>
      </c>
      <c r="F447">
        <v>3</v>
      </c>
      <c r="G447" t="s">
        <v>5203</v>
      </c>
      <c r="H447" t="s">
        <v>5204</v>
      </c>
      <c r="I447">
        <v>5</v>
      </c>
    </row>
    <row r="448" spans="1:9" x14ac:dyDescent="0.25">
      <c r="A448" s="1">
        <v>43182</v>
      </c>
      <c r="B448">
        <v>2018</v>
      </c>
      <c r="C448" t="s">
        <v>5192</v>
      </c>
      <c r="D448" t="s">
        <v>5211</v>
      </c>
      <c r="E448" t="s">
        <v>5212</v>
      </c>
      <c r="F448">
        <v>3</v>
      </c>
      <c r="G448" t="s">
        <v>5205</v>
      </c>
      <c r="H448" t="s">
        <v>5206</v>
      </c>
      <c r="I448">
        <v>6</v>
      </c>
    </row>
    <row r="449" spans="1:9" x14ac:dyDescent="0.25">
      <c r="A449" s="1">
        <v>43183</v>
      </c>
      <c r="B449">
        <v>2018</v>
      </c>
      <c r="C449" t="s">
        <v>5192</v>
      </c>
      <c r="D449" t="s">
        <v>5211</v>
      </c>
      <c r="E449" t="s">
        <v>5212</v>
      </c>
      <c r="F449">
        <v>3</v>
      </c>
      <c r="G449" t="s">
        <v>5207</v>
      </c>
      <c r="H449" t="s">
        <v>5208</v>
      </c>
      <c r="I449">
        <v>7</v>
      </c>
    </row>
    <row r="450" spans="1:9" x14ac:dyDescent="0.25">
      <c r="A450" s="1">
        <v>43184</v>
      </c>
      <c r="B450">
        <v>2018</v>
      </c>
      <c r="C450" t="s">
        <v>5192</v>
      </c>
      <c r="D450" t="s">
        <v>5211</v>
      </c>
      <c r="E450" t="s">
        <v>5212</v>
      </c>
      <c r="F450">
        <v>3</v>
      </c>
      <c r="G450" t="s">
        <v>5195</v>
      </c>
      <c r="H450" t="s">
        <v>5196</v>
      </c>
      <c r="I450">
        <v>1</v>
      </c>
    </row>
    <row r="451" spans="1:9" x14ac:dyDescent="0.25">
      <c r="A451" s="1">
        <v>43185</v>
      </c>
      <c r="B451">
        <v>2018</v>
      </c>
      <c r="C451" t="s">
        <v>5192</v>
      </c>
      <c r="D451" t="s">
        <v>5211</v>
      </c>
      <c r="E451" t="s">
        <v>5212</v>
      </c>
      <c r="F451">
        <v>3</v>
      </c>
      <c r="G451" t="s">
        <v>5197</v>
      </c>
      <c r="H451" t="s">
        <v>5198</v>
      </c>
      <c r="I451">
        <v>2</v>
      </c>
    </row>
    <row r="452" spans="1:9" x14ac:dyDescent="0.25">
      <c r="A452" s="1">
        <v>43186</v>
      </c>
      <c r="B452">
        <v>2018</v>
      </c>
      <c r="C452" t="s">
        <v>5192</v>
      </c>
      <c r="D452" t="s">
        <v>5211</v>
      </c>
      <c r="E452" t="s">
        <v>5212</v>
      </c>
      <c r="F452">
        <v>3</v>
      </c>
      <c r="G452" t="s">
        <v>5199</v>
      </c>
      <c r="H452" t="s">
        <v>5200</v>
      </c>
      <c r="I452">
        <v>3</v>
      </c>
    </row>
    <row r="453" spans="1:9" x14ac:dyDescent="0.25">
      <c r="A453" s="1">
        <v>43187</v>
      </c>
      <c r="B453">
        <v>2018</v>
      </c>
      <c r="C453" t="s">
        <v>5192</v>
      </c>
      <c r="D453" t="s">
        <v>5211</v>
      </c>
      <c r="E453" t="s">
        <v>5212</v>
      </c>
      <c r="F453">
        <v>3</v>
      </c>
      <c r="G453" t="s">
        <v>5201</v>
      </c>
      <c r="H453" t="s">
        <v>5202</v>
      </c>
      <c r="I453">
        <v>4</v>
      </c>
    </row>
    <row r="454" spans="1:9" x14ac:dyDescent="0.25">
      <c r="A454" s="1">
        <v>43188</v>
      </c>
      <c r="B454">
        <v>2018</v>
      </c>
      <c r="C454" t="s">
        <v>5192</v>
      </c>
      <c r="D454" t="s">
        <v>5211</v>
      </c>
      <c r="E454" t="s">
        <v>5212</v>
      </c>
      <c r="F454">
        <v>3</v>
      </c>
      <c r="G454" t="s">
        <v>5203</v>
      </c>
      <c r="H454" t="s">
        <v>5204</v>
      </c>
      <c r="I454">
        <v>5</v>
      </c>
    </row>
    <row r="455" spans="1:9" x14ac:dyDescent="0.25">
      <c r="A455" s="1">
        <v>43189</v>
      </c>
      <c r="B455">
        <v>2018</v>
      </c>
      <c r="C455" t="s">
        <v>5192</v>
      </c>
      <c r="D455" t="s">
        <v>5211</v>
      </c>
      <c r="E455" t="s">
        <v>5212</v>
      </c>
      <c r="F455">
        <v>3</v>
      </c>
      <c r="G455" t="s">
        <v>5205</v>
      </c>
      <c r="H455" t="s">
        <v>5206</v>
      </c>
      <c r="I455">
        <v>6</v>
      </c>
    </row>
    <row r="456" spans="1:9" x14ac:dyDescent="0.25">
      <c r="A456" s="1">
        <v>43190</v>
      </c>
      <c r="B456">
        <v>2018</v>
      </c>
      <c r="C456" t="s">
        <v>5192</v>
      </c>
      <c r="D456" t="s">
        <v>5211</v>
      </c>
      <c r="E456" t="s">
        <v>5212</v>
      </c>
      <c r="F456">
        <v>3</v>
      </c>
      <c r="G456" t="s">
        <v>5207</v>
      </c>
      <c r="H456" t="s">
        <v>5208</v>
      </c>
      <c r="I456">
        <v>7</v>
      </c>
    </row>
    <row r="457" spans="1:9" x14ac:dyDescent="0.25">
      <c r="A457" s="1">
        <v>43191</v>
      </c>
      <c r="B457">
        <v>2018</v>
      </c>
      <c r="C457" t="s">
        <v>5213</v>
      </c>
      <c r="D457" t="s">
        <v>5214</v>
      </c>
      <c r="E457" t="s">
        <v>5215</v>
      </c>
      <c r="F457">
        <v>4</v>
      </c>
      <c r="G457" t="s">
        <v>5195</v>
      </c>
      <c r="H457" t="s">
        <v>5196</v>
      </c>
      <c r="I457">
        <v>1</v>
      </c>
    </row>
    <row r="458" spans="1:9" x14ac:dyDescent="0.25">
      <c r="A458" s="1">
        <v>43192</v>
      </c>
      <c r="B458">
        <v>2018</v>
      </c>
      <c r="C458" t="s">
        <v>5213</v>
      </c>
      <c r="D458" t="s">
        <v>5214</v>
      </c>
      <c r="E458" t="s">
        <v>5215</v>
      </c>
      <c r="F458">
        <v>4</v>
      </c>
      <c r="G458" t="s">
        <v>5197</v>
      </c>
      <c r="H458" t="s">
        <v>5198</v>
      </c>
      <c r="I458">
        <v>2</v>
      </c>
    </row>
    <row r="459" spans="1:9" x14ac:dyDescent="0.25">
      <c r="A459" s="1">
        <v>43193</v>
      </c>
      <c r="B459">
        <v>2018</v>
      </c>
      <c r="C459" t="s">
        <v>5213</v>
      </c>
      <c r="D459" t="s">
        <v>5214</v>
      </c>
      <c r="E459" t="s">
        <v>5215</v>
      </c>
      <c r="F459">
        <v>4</v>
      </c>
      <c r="G459" t="s">
        <v>5199</v>
      </c>
      <c r="H459" t="s">
        <v>5200</v>
      </c>
      <c r="I459">
        <v>3</v>
      </c>
    </row>
    <row r="460" spans="1:9" x14ac:dyDescent="0.25">
      <c r="A460" s="1">
        <v>43194</v>
      </c>
      <c r="B460">
        <v>2018</v>
      </c>
      <c r="C460" t="s">
        <v>5213</v>
      </c>
      <c r="D460" t="s">
        <v>5214</v>
      </c>
      <c r="E460" t="s">
        <v>5215</v>
      </c>
      <c r="F460">
        <v>4</v>
      </c>
      <c r="G460" t="s">
        <v>5201</v>
      </c>
      <c r="H460" t="s">
        <v>5202</v>
      </c>
      <c r="I460">
        <v>4</v>
      </c>
    </row>
    <row r="461" spans="1:9" x14ac:dyDescent="0.25">
      <c r="A461" s="1">
        <v>43195</v>
      </c>
      <c r="B461">
        <v>2018</v>
      </c>
      <c r="C461" t="s">
        <v>5213</v>
      </c>
      <c r="D461" t="s">
        <v>5214</v>
      </c>
      <c r="E461" t="s">
        <v>5215</v>
      </c>
      <c r="F461">
        <v>4</v>
      </c>
      <c r="G461" t="s">
        <v>5203</v>
      </c>
      <c r="H461" t="s">
        <v>5204</v>
      </c>
      <c r="I461">
        <v>5</v>
      </c>
    </row>
    <row r="462" spans="1:9" x14ac:dyDescent="0.25">
      <c r="A462" s="1">
        <v>43196</v>
      </c>
      <c r="B462">
        <v>2018</v>
      </c>
      <c r="C462" t="s">
        <v>5213</v>
      </c>
      <c r="D462" t="s">
        <v>5214</v>
      </c>
      <c r="E462" t="s">
        <v>5215</v>
      </c>
      <c r="F462">
        <v>4</v>
      </c>
      <c r="G462" t="s">
        <v>5205</v>
      </c>
      <c r="H462" t="s">
        <v>5206</v>
      </c>
      <c r="I462">
        <v>6</v>
      </c>
    </row>
    <row r="463" spans="1:9" x14ac:dyDescent="0.25">
      <c r="A463" s="1">
        <v>43197</v>
      </c>
      <c r="B463">
        <v>2018</v>
      </c>
      <c r="C463" t="s">
        <v>5213</v>
      </c>
      <c r="D463" t="s">
        <v>5214</v>
      </c>
      <c r="E463" t="s">
        <v>5215</v>
      </c>
      <c r="F463">
        <v>4</v>
      </c>
      <c r="G463" t="s">
        <v>5207</v>
      </c>
      <c r="H463" t="s">
        <v>5208</v>
      </c>
      <c r="I463">
        <v>7</v>
      </c>
    </row>
    <row r="464" spans="1:9" x14ac:dyDescent="0.25">
      <c r="A464" s="1">
        <v>43198</v>
      </c>
      <c r="B464">
        <v>2018</v>
      </c>
      <c r="C464" t="s">
        <v>5213</v>
      </c>
      <c r="D464" t="s">
        <v>5214</v>
      </c>
      <c r="E464" t="s">
        <v>5215</v>
      </c>
      <c r="F464">
        <v>4</v>
      </c>
      <c r="G464" t="s">
        <v>5195</v>
      </c>
      <c r="H464" t="s">
        <v>5196</v>
      </c>
      <c r="I464">
        <v>1</v>
      </c>
    </row>
    <row r="465" spans="1:9" x14ac:dyDescent="0.25">
      <c r="A465" s="1">
        <v>43199</v>
      </c>
      <c r="B465">
        <v>2018</v>
      </c>
      <c r="C465" t="s">
        <v>5213</v>
      </c>
      <c r="D465" t="s">
        <v>5214</v>
      </c>
      <c r="E465" t="s">
        <v>5215</v>
      </c>
      <c r="F465">
        <v>4</v>
      </c>
      <c r="G465" t="s">
        <v>5197</v>
      </c>
      <c r="H465" t="s">
        <v>5198</v>
      </c>
      <c r="I465">
        <v>2</v>
      </c>
    </row>
    <row r="466" spans="1:9" x14ac:dyDescent="0.25">
      <c r="A466" s="1">
        <v>43200</v>
      </c>
      <c r="B466">
        <v>2018</v>
      </c>
      <c r="C466" t="s">
        <v>5213</v>
      </c>
      <c r="D466" t="s">
        <v>5214</v>
      </c>
      <c r="E466" t="s">
        <v>5215</v>
      </c>
      <c r="F466">
        <v>4</v>
      </c>
      <c r="G466" t="s">
        <v>5199</v>
      </c>
      <c r="H466" t="s">
        <v>5200</v>
      </c>
      <c r="I466">
        <v>3</v>
      </c>
    </row>
    <row r="467" spans="1:9" x14ac:dyDescent="0.25">
      <c r="A467" s="1">
        <v>43201</v>
      </c>
      <c r="B467">
        <v>2018</v>
      </c>
      <c r="C467" t="s">
        <v>5213</v>
      </c>
      <c r="D467" t="s">
        <v>5214</v>
      </c>
      <c r="E467" t="s">
        <v>5215</v>
      </c>
      <c r="F467">
        <v>4</v>
      </c>
      <c r="G467" t="s">
        <v>5201</v>
      </c>
      <c r="H467" t="s">
        <v>5202</v>
      </c>
      <c r="I467">
        <v>4</v>
      </c>
    </row>
    <row r="468" spans="1:9" x14ac:dyDescent="0.25">
      <c r="A468" s="1">
        <v>43202</v>
      </c>
      <c r="B468">
        <v>2018</v>
      </c>
      <c r="C468" t="s">
        <v>5213</v>
      </c>
      <c r="D468" t="s">
        <v>5214</v>
      </c>
      <c r="E468" t="s">
        <v>5215</v>
      </c>
      <c r="F468">
        <v>4</v>
      </c>
      <c r="G468" t="s">
        <v>5203</v>
      </c>
      <c r="H468" t="s">
        <v>5204</v>
      </c>
      <c r="I468">
        <v>5</v>
      </c>
    </row>
    <row r="469" spans="1:9" x14ac:dyDescent="0.25">
      <c r="A469" s="1">
        <v>43203</v>
      </c>
      <c r="B469">
        <v>2018</v>
      </c>
      <c r="C469" t="s">
        <v>5213</v>
      </c>
      <c r="D469" t="s">
        <v>5214</v>
      </c>
      <c r="E469" t="s">
        <v>5215</v>
      </c>
      <c r="F469">
        <v>4</v>
      </c>
      <c r="G469" t="s">
        <v>5205</v>
      </c>
      <c r="H469" t="s">
        <v>5206</v>
      </c>
      <c r="I469">
        <v>6</v>
      </c>
    </row>
    <row r="470" spans="1:9" x14ac:dyDescent="0.25">
      <c r="A470" s="1">
        <v>43204</v>
      </c>
      <c r="B470">
        <v>2018</v>
      </c>
      <c r="C470" t="s">
        <v>5213</v>
      </c>
      <c r="D470" t="s">
        <v>5214</v>
      </c>
      <c r="E470" t="s">
        <v>5215</v>
      </c>
      <c r="F470">
        <v>4</v>
      </c>
      <c r="G470" t="s">
        <v>5207</v>
      </c>
      <c r="H470" t="s">
        <v>5208</v>
      </c>
      <c r="I470">
        <v>7</v>
      </c>
    </row>
    <row r="471" spans="1:9" x14ac:dyDescent="0.25">
      <c r="A471" s="1">
        <v>43205</v>
      </c>
      <c r="B471">
        <v>2018</v>
      </c>
      <c r="C471" t="s">
        <v>5213</v>
      </c>
      <c r="D471" t="s">
        <v>5214</v>
      </c>
      <c r="E471" t="s">
        <v>5215</v>
      </c>
      <c r="F471">
        <v>4</v>
      </c>
      <c r="G471" t="s">
        <v>5195</v>
      </c>
      <c r="H471" t="s">
        <v>5196</v>
      </c>
      <c r="I471">
        <v>1</v>
      </c>
    </row>
    <row r="472" spans="1:9" x14ac:dyDescent="0.25">
      <c r="A472" s="1">
        <v>43206</v>
      </c>
      <c r="B472">
        <v>2018</v>
      </c>
      <c r="C472" t="s">
        <v>5213</v>
      </c>
      <c r="D472" t="s">
        <v>5214</v>
      </c>
      <c r="E472" t="s">
        <v>5215</v>
      </c>
      <c r="F472">
        <v>4</v>
      </c>
      <c r="G472" t="s">
        <v>5197</v>
      </c>
      <c r="H472" t="s">
        <v>5198</v>
      </c>
      <c r="I472">
        <v>2</v>
      </c>
    </row>
    <row r="473" spans="1:9" x14ac:dyDescent="0.25">
      <c r="A473" s="1">
        <v>43207</v>
      </c>
      <c r="B473">
        <v>2018</v>
      </c>
      <c r="C473" t="s">
        <v>5213</v>
      </c>
      <c r="D473" t="s">
        <v>5214</v>
      </c>
      <c r="E473" t="s">
        <v>5215</v>
      </c>
      <c r="F473">
        <v>4</v>
      </c>
      <c r="G473" t="s">
        <v>5199</v>
      </c>
      <c r="H473" t="s">
        <v>5200</v>
      </c>
      <c r="I473">
        <v>3</v>
      </c>
    </row>
    <row r="474" spans="1:9" x14ac:dyDescent="0.25">
      <c r="A474" s="1">
        <v>43208</v>
      </c>
      <c r="B474">
        <v>2018</v>
      </c>
      <c r="C474" t="s">
        <v>5213</v>
      </c>
      <c r="D474" t="s">
        <v>5214</v>
      </c>
      <c r="E474" t="s">
        <v>5215</v>
      </c>
      <c r="F474">
        <v>4</v>
      </c>
      <c r="G474" t="s">
        <v>5201</v>
      </c>
      <c r="H474" t="s">
        <v>5202</v>
      </c>
      <c r="I474">
        <v>4</v>
      </c>
    </row>
    <row r="475" spans="1:9" x14ac:dyDescent="0.25">
      <c r="A475" s="1">
        <v>43209</v>
      </c>
      <c r="B475">
        <v>2018</v>
      </c>
      <c r="C475" t="s">
        <v>5213</v>
      </c>
      <c r="D475" t="s">
        <v>5214</v>
      </c>
      <c r="E475" t="s">
        <v>5215</v>
      </c>
      <c r="F475">
        <v>4</v>
      </c>
      <c r="G475" t="s">
        <v>5203</v>
      </c>
      <c r="H475" t="s">
        <v>5204</v>
      </c>
      <c r="I475">
        <v>5</v>
      </c>
    </row>
    <row r="476" spans="1:9" x14ac:dyDescent="0.25">
      <c r="A476" s="1">
        <v>43210</v>
      </c>
      <c r="B476">
        <v>2018</v>
      </c>
      <c r="C476" t="s">
        <v>5213</v>
      </c>
      <c r="D476" t="s">
        <v>5214</v>
      </c>
      <c r="E476" t="s">
        <v>5215</v>
      </c>
      <c r="F476">
        <v>4</v>
      </c>
      <c r="G476" t="s">
        <v>5205</v>
      </c>
      <c r="H476" t="s">
        <v>5206</v>
      </c>
      <c r="I476">
        <v>6</v>
      </c>
    </row>
    <row r="477" spans="1:9" x14ac:dyDescent="0.25">
      <c r="A477" s="1">
        <v>43211</v>
      </c>
      <c r="B477">
        <v>2018</v>
      </c>
      <c r="C477" t="s">
        <v>5213</v>
      </c>
      <c r="D477" t="s">
        <v>5214</v>
      </c>
      <c r="E477" t="s">
        <v>5215</v>
      </c>
      <c r="F477">
        <v>4</v>
      </c>
      <c r="G477" t="s">
        <v>5207</v>
      </c>
      <c r="H477" t="s">
        <v>5208</v>
      </c>
      <c r="I477">
        <v>7</v>
      </c>
    </row>
    <row r="478" spans="1:9" x14ac:dyDescent="0.25">
      <c r="A478" s="1">
        <v>43212</v>
      </c>
      <c r="B478">
        <v>2018</v>
      </c>
      <c r="C478" t="s">
        <v>5213</v>
      </c>
      <c r="D478" t="s">
        <v>5214</v>
      </c>
      <c r="E478" t="s">
        <v>5215</v>
      </c>
      <c r="F478">
        <v>4</v>
      </c>
      <c r="G478" t="s">
        <v>5195</v>
      </c>
      <c r="H478" t="s">
        <v>5196</v>
      </c>
      <c r="I478">
        <v>1</v>
      </c>
    </row>
    <row r="479" spans="1:9" x14ac:dyDescent="0.25">
      <c r="A479" s="1">
        <v>43213</v>
      </c>
      <c r="B479">
        <v>2018</v>
      </c>
      <c r="C479" t="s">
        <v>5213</v>
      </c>
      <c r="D479" t="s">
        <v>5214</v>
      </c>
      <c r="E479" t="s">
        <v>5215</v>
      </c>
      <c r="F479">
        <v>4</v>
      </c>
      <c r="G479" t="s">
        <v>5197</v>
      </c>
      <c r="H479" t="s">
        <v>5198</v>
      </c>
      <c r="I479">
        <v>2</v>
      </c>
    </row>
    <row r="480" spans="1:9" x14ac:dyDescent="0.25">
      <c r="A480" s="1">
        <v>43214</v>
      </c>
      <c r="B480">
        <v>2018</v>
      </c>
      <c r="C480" t="s">
        <v>5213</v>
      </c>
      <c r="D480" t="s">
        <v>5214</v>
      </c>
      <c r="E480" t="s">
        <v>5215</v>
      </c>
      <c r="F480">
        <v>4</v>
      </c>
      <c r="G480" t="s">
        <v>5199</v>
      </c>
      <c r="H480" t="s">
        <v>5200</v>
      </c>
      <c r="I480">
        <v>3</v>
      </c>
    </row>
    <row r="481" spans="1:9" x14ac:dyDescent="0.25">
      <c r="A481" s="1">
        <v>43215</v>
      </c>
      <c r="B481">
        <v>2018</v>
      </c>
      <c r="C481" t="s">
        <v>5213</v>
      </c>
      <c r="D481" t="s">
        <v>5214</v>
      </c>
      <c r="E481" t="s">
        <v>5215</v>
      </c>
      <c r="F481">
        <v>4</v>
      </c>
      <c r="G481" t="s">
        <v>5201</v>
      </c>
      <c r="H481" t="s">
        <v>5202</v>
      </c>
      <c r="I481">
        <v>4</v>
      </c>
    </row>
    <row r="482" spans="1:9" x14ac:dyDescent="0.25">
      <c r="A482" s="1">
        <v>43216</v>
      </c>
      <c r="B482">
        <v>2018</v>
      </c>
      <c r="C482" t="s">
        <v>5213</v>
      </c>
      <c r="D482" t="s">
        <v>5214</v>
      </c>
      <c r="E482" t="s">
        <v>5215</v>
      </c>
      <c r="F482">
        <v>4</v>
      </c>
      <c r="G482" t="s">
        <v>5203</v>
      </c>
      <c r="H482" t="s">
        <v>5204</v>
      </c>
      <c r="I482">
        <v>5</v>
      </c>
    </row>
    <row r="483" spans="1:9" x14ac:dyDescent="0.25">
      <c r="A483" s="1">
        <v>43217</v>
      </c>
      <c r="B483">
        <v>2018</v>
      </c>
      <c r="C483" t="s">
        <v>5213</v>
      </c>
      <c r="D483" t="s">
        <v>5214</v>
      </c>
      <c r="E483" t="s">
        <v>5215</v>
      </c>
      <c r="F483">
        <v>4</v>
      </c>
      <c r="G483" t="s">
        <v>5205</v>
      </c>
      <c r="H483" t="s">
        <v>5206</v>
      </c>
      <c r="I483">
        <v>6</v>
      </c>
    </row>
    <row r="484" spans="1:9" x14ac:dyDescent="0.25">
      <c r="A484" s="1">
        <v>43218</v>
      </c>
      <c r="B484">
        <v>2018</v>
      </c>
      <c r="C484" t="s">
        <v>5213</v>
      </c>
      <c r="D484" t="s">
        <v>5214</v>
      </c>
      <c r="E484" t="s">
        <v>5215</v>
      </c>
      <c r="F484">
        <v>4</v>
      </c>
      <c r="G484" t="s">
        <v>5207</v>
      </c>
      <c r="H484" t="s">
        <v>5208</v>
      </c>
      <c r="I484">
        <v>7</v>
      </c>
    </row>
    <row r="485" spans="1:9" x14ac:dyDescent="0.25">
      <c r="A485" s="1">
        <v>43219</v>
      </c>
      <c r="B485">
        <v>2018</v>
      </c>
      <c r="C485" t="s">
        <v>5213</v>
      </c>
      <c r="D485" t="s">
        <v>5214</v>
      </c>
      <c r="E485" t="s">
        <v>5215</v>
      </c>
      <c r="F485">
        <v>4</v>
      </c>
      <c r="G485" t="s">
        <v>5195</v>
      </c>
      <c r="H485" t="s">
        <v>5196</v>
      </c>
      <c r="I485">
        <v>1</v>
      </c>
    </row>
    <row r="486" spans="1:9" x14ac:dyDescent="0.25">
      <c r="A486" s="1">
        <v>43220</v>
      </c>
      <c r="B486">
        <v>2018</v>
      </c>
      <c r="C486" t="s">
        <v>5213</v>
      </c>
      <c r="D486" t="s">
        <v>5214</v>
      </c>
      <c r="E486" t="s">
        <v>5215</v>
      </c>
      <c r="F486">
        <v>4</v>
      </c>
      <c r="G486" t="s">
        <v>5197</v>
      </c>
      <c r="H486" t="s">
        <v>5198</v>
      </c>
      <c r="I486">
        <v>2</v>
      </c>
    </row>
    <row r="487" spans="1:9" x14ac:dyDescent="0.25">
      <c r="A487" s="1">
        <v>43221</v>
      </c>
      <c r="B487">
        <v>2018</v>
      </c>
      <c r="C487" t="s">
        <v>5213</v>
      </c>
      <c r="D487" t="s">
        <v>5216</v>
      </c>
      <c r="E487" t="s">
        <v>5216</v>
      </c>
      <c r="F487">
        <v>5</v>
      </c>
      <c r="G487" t="s">
        <v>5199</v>
      </c>
      <c r="H487" t="s">
        <v>5200</v>
      </c>
      <c r="I487">
        <v>3</v>
      </c>
    </row>
    <row r="488" spans="1:9" x14ac:dyDescent="0.25">
      <c r="A488" s="1">
        <v>43222</v>
      </c>
      <c r="B488">
        <v>2018</v>
      </c>
      <c r="C488" t="s">
        <v>5213</v>
      </c>
      <c r="D488" t="s">
        <v>5216</v>
      </c>
      <c r="E488" t="s">
        <v>5216</v>
      </c>
      <c r="F488">
        <v>5</v>
      </c>
      <c r="G488" t="s">
        <v>5201</v>
      </c>
      <c r="H488" t="s">
        <v>5202</v>
      </c>
      <c r="I488">
        <v>4</v>
      </c>
    </row>
    <row r="489" spans="1:9" x14ac:dyDescent="0.25">
      <c r="A489" s="1">
        <v>43223</v>
      </c>
      <c r="B489">
        <v>2018</v>
      </c>
      <c r="C489" t="s">
        <v>5213</v>
      </c>
      <c r="D489" t="s">
        <v>5216</v>
      </c>
      <c r="E489" t="s">
        <v>5216</v>
      </c>
      <c r="F489">
        <v>5</v>
      </c>
      <c r="G489" t="s">
        <v>5203</v>
      </c>
      <c r="H489" t="s">
        <v>5204</v>
      </c>
      <c r="I489">
        <v>5</v>
      </c>
    </row>
    <row r="490" spans="1:9" x14ac:dyDescent="0.25">
      <c r="A490" s="1">
        <v>43224</v>
      </c>
      <c r="B490">
        <v>2018</v>
      </c>
      <c r="C490" t="s">
        <v>5213</v>
      </c>
      <c r="D490" t="s">
        <v>5216</v>
      </c>
      <c r="E490" t="s">
        <v>5216</v>
      </c>
      <c r="F490">
        <v>5</v>
      </c>
      <c r="G490" t="s">
        <v>5205</v>
      </c>
      <c r="H490" t="s">
        <v>5206</v>
      </c>
      <c r="I490">
        <v>6</v>
      </c>
    </row>
    <row r="491" spans="1:9" x14ac:dyDescent="0.25">
      <c r="A491" s="1">
        <v>43225</v>
      </c>
      <c r="B491">
        <v>2018</v>
      </c>
      <c r="C491" t="s">
        <v>5213</v>
      </c>
      <c r="D491" t="s">
        <v>5216</v>
      </c>
      <c r="E491" t="s">
        <v>5216</v>
      </c>
      <c r="F491">
        <v>5</v>
      </c>
      <c r="G491" t="s">
        <v>5207</v>
      </c>
      <c r="H491" t="s">
        <v>5208</v>
      </c>
      <c r="I491">
        <v>7</v>
      </c>
    </row>
    <row r="492" spans="1:9" x14ac:dyDescent="0.25">
      <c r="A492" s="1">
        <v>43226</v>
      </c>
      <c r="B492">
        <v>2018</v>
      </c>
      <c r="C492" t="s">
        <v>5213</v>
      </c>
      <c r="D492" t="s">
        <v>5216</v>
      </c>
      <c r="E492" t="s">
        <v>5216</v>
      </c>
      <c r="F492">
        <v>5</v>
      </c>
      <c r="G492" t="s">
        <v>5195</v>
      </c>
      <c r="H492" t="s">
        <v>5196</v>
      </c>
      <c r="I492">
        <v>1</v>
      </c>
    </row>
    <row r="493" spans="1:9" x14ac:dyDescent="0.25">
      <c r="A493" s="1">
        <v>43227</v>
      </c>
      <c r="B493">
        <v>2018</v>
      </c>
      <c r="C493" t="s">
        <v>5213</v>
      </c>
      <c r="D493" t="s">
        <v>5216</v>
      </c>
      <c r="E493" t="s">
        <v>5216</v>
      </c>
      <c r="F493">
        <v>5</v>
      </c>
      <c r="G493" t="s">
        <v>5197</v>
      </c>
      <c r="H493" t="s">
        <v>5198</v>
      </c>
      <c r="I493">
        <v>2</v>
      </c>
    </row>
    <row r="494" spans="1:9" x14ac:dyDescent="0.25">
      <c r="A494" s="1">
        <v>43228</v>
      </c>
      <c r="B494">
        <v>2018</v>
      </c>
      <c r="C494" t="s">
        <v>5213</v>
      </c>
      <c r="D494" t="s">
        <v>5216</v>
      </c>
      <c r="E494" t="s">
        <v>5216</v>
      </c>
      <c r="F494">
        <v>5</v>
      </c>
      <c r="G494" t="s">
        <v>5199</v>
      </c>
      <c r="H494" t="s">
        <v>5200</v>
      </c>
      <c r="I494">
        <v>3</v>
      </c>
    </row>
    <row r="495" spans="1:9" x14ac:dyDescent="0.25">
      <c r="A495" s="1">
        <v>43229</v>
      </c>
      <c r="B495">
        <v>2018</v>
      </c>
      <c r="C495" t="s">
        <v>5213</v>
      </c>
      <c r="D495" t="s">
        <v>5216</v>
      </c>
      <c r="E495" t="s">
        <v>5216</v>
      </c>
      <c r="F495">
        <v>5</v>
      </c>
      <c r="G495" t="s">
        <v>5201</v>
      </c>
      <c r="H495" t="s">
        <v>5202</v>
      </c>
      <c r="I495">
        <v>4</v>
      </c>
    </row>
    <row r="496" spans="1:9" x14ac:dyDescent="0.25">
      <c r="A496" s="1">
        <v>43230</v>
      </c>
      <c r="B496">
        <v>2018</v>
      </c>
      <c r="C496" t="s">
        <v>5213</v>
      </c>
      <c r="D496" t="s">
        <v>5216</v>
      </c>
      <c r="E496" t="s">
        <v>5216</v>
      </c>
      <c r="F496">
        <v>5</v>
      </c>
      <c r="G496" t="s">
        <v>5203</v>
      </c>
      <c r="H496" t="s">
        <v>5204</v>
      </c>
      <c r="I496">
        <v>5</v>
      </c>
    </row>
    <row r="497" spans="1:9" x14ac:dyDescent="0.25">
      <c r="A497" s="1">
        <v>43231</v>
      </c>
      <c r="B497">
        <v>2018</v>
      </c>
      <c r="C497" t="s">
        <v>5213</v>
      </c>
      <c r="D497" t="s">
        <v>5216</v>
      </c>
      <c r="E497" t="s">
        <v>5216</v>
      </c>
      <c r="F497">
        <v>5</v>
      </c>
      <c r="G497" t="s">
        <v>5205</v>
      </c>
      <c r="H497" t="s">
        <v>5206</v>
      </c>
      <c r="I497">
        <v>6</v>
      </c>
    </row>
    <row r="498" spans="1:9" x14ac:dyDescent="0.25">
      <c r="A498" s="1">
        <v>43232</v>
      </c>
      <c r="B498">
        <v>2018</v>
      </c>
      <c r="C498" t="s">
        <v>5213</v>
      </c>
      <c r="D498" t="s">
        <v>5216</v>
      </c>
      <c r="E498" t="s">
        <v>5216</v>
      </c>
      <c r="F498">
        <v>5</v>
      </c>
      <c r="G498" t="s">
        <v>5207</v>
      </c>
      <c r="H498" t="s">
        <v>5208</v>
      </c>
      <c r="I498">
        <v>7</v>
      </c>
    </row>
    <row r="499" spans="1:9" x14ac:dyDescent="0.25">
      <c r="A499" s="1">
        <v>43233</v>
      </c>
      <c r="B499">
        <v>2018</v>
      </c>
      <c r="C499" t="s">
        <v>5213</v>
      </c>
      <c r="D499" t="s">
        <v>5216</v>
      </c>
      <c r="E499" t="s">
        <v>5216</v>
      </c>
      <c r="F499">
        <v>5</v>
      </c>
      <c r="G499" t="s">
        <v>5195</v>
      </c>
      <c r="H499" t="s">
        <v>5196</v>
      </c>
      <c r="I499">
        <v>1</v>
      </c>
    </row>
    <row r="500" spans="1:9" x14ac:dyDescent="0.25">
      <c r="A500" s="1">
        <v>43234</v>
      </c>
      <c r="B500">
        <v>2018</v>
      </c>
      <c r="C500" t="s">
        <v>5213</v>
      </c>
      <c r="D500" t="s">
        <v>5216</v>
      </c>
      <c r="E500" t="s">
        <v>5216</v>
      </c>
      <c r="F500">
        <v>5</v>
      </c>
      <c r="G500" t="s">
        <v>5197</v>
      </c>
      <c r="H500" t="s">
        <v>5198</v>
      </c>
      <c r="I500">
        <v>2</v>
      </c>
    </row>
    <row r="501" spans="1:9" x14ac:dyDescent="0.25">
      <c r="A501" s="1">
        <v>43235</v>
      </c>
      <c r="B501">
        <v>2018</v>
      </c>
      <c r="C501" t="s">
        <v>5213</v>
      </c>
      <c r="D501" t="s">
        <v>5216</v>
      </c>
      <c r="E501" t="s">
        <v>5216</v>
      </c>
      <c r="F501">
        <v>5</v>
      </c>
      <c r="G501" t="s">
        <v>5199</v>
      </c>
      <c r="H501" t="s">
        <v>5200</v>
      </c>
      <c r="I501">
        <v>3</v>
      </c>
    </row>
    <row r="502" spans="1:9" x14ac:dyDescent="0.25">
      <c r="A502" s="1">
        <v>43236</v>
      </c>
      <c r="B502">
        <v>2018</v>
      </c>
      <c r="C502" t="s">
        <v>5213</v>
      </c>
      <c r="D502" t="s">
        <v>5216</v>
      </c>
      <c r="E502" t="s">
        <v>5216</v>
      </c>
      <c r="F502">
        <v>5</v>
      </c>
      <c r="G502" t="s">
        <v>5201</v>
      </c>
      <c r="H502" t="s">
        <v>5202</v>
      </c>
      <c r="I502">
        <v>4</v>
      </c>
    </row>
    <row r="503" spans="1:9" x14ac:dyDescent="0.25">
      <c r="A503" s="1">
        <v>43237</v>
      </c>
      <c r="B503">
        <v>2018</v>
      </c>
      <c r="C503" t="s">
        <v>5213</v>
      </c>
      <c r="D503" t="s">
        <v>5216</v>
      </c>
      <c r="E503" t="s">
        <v>5216</v>
      </c>
      <c r="F503">
        <v>5</v>
      </c>
      <c r="G503" t="s">
        <v>5203</v>
      </c>
      <c r="H503" t="s">
        <v>5204</v>
      </c>
      <c r="I503">
        <v>5</v>
      </c>
    </row>
    <row r="504" spans="1:9" x14ac:dyDescent="0.25">
      <c r="A504" s="1">
        <v>43238</v>
      </c>
      <c r="B504">
        <v>2018</v>
      </c>
      <c r="C504" t="s">
        <v>5213</v>
      </c>
      <c r="D504" t="s">
        <v>5216</v>
      </c>
      <c r="E504" t="s">
        <v>5216</v>
      </c>
      <c r="F504">
        <v>5</v>
      </c>
      <c r="G504" t="s">
        <v>5205</v>
      </c>
      <c r="H504" t="s">
        <v>5206</v>
      </c>
      <c r="I504">
        <v>6</v>
      </c>
    </row>
    <row r="505" spans="1:9" x14ac:dyDescent="0.25">
      <c r="A505" s="1">
        <v>43239</v>
      </c>
      <c r="B505">
        <v>2018</v>
      </c>
      <c r="C505" t="s">
        <v>5213</v>
      </c>
      <c r="D505" t="s">
        <v>5216</v>
      </c>
      <c r="E505" t="s">
        <v>5216</v>
      </c>
      <c r="F505">
        <v>5</v>
      </c>
      <c r="G505" t="s">
        <v>5207</v>
      </c>
      <c r="H505" t="s">
        <v>5208</v>
      </c>
      <c r="I505">
        <v>7</v>
      </c>
    </row>
    <row r="506" spans="1:9" x14ac:dyDescent="0.25">
      <c r="A506" s="1">
        <v>43240</v>
      </c>
      <c r="B506">
        <v>2018</v>
      </c>
      <c r="C506" t="s">
        <v>5213</v>
      </c>
      <c r="D506" t="s">
        <v>5216</v>
      </c>
      <c r="E506" t="s">
        <v>5216</v>
      </c>
      <c r="F506">
        <v>5</v>
      </c>
      <c r="G506" t="s">
        <v>5195</v>
      </c>
      <c r="H506" t="s">
        <v>5196</v>
      </c>
      <c r="I506">
        <v>1</v>
      </c>
    </row>
    <row r="507" spans="1:9" x14ac:dyDescent="0.25">
      <c r="A507" s="1">
        <v>43241</v>
      </c>
      <c r="B507">
        <v>2018</v>
      </c>
      <c r="C507" t="s">
        <v>5213</v>
      </c>
      <c r="D507" t="s">
        <v>5216</v>
      </c>
      <c r="E507" t="s">
        <v>5216</v>
      </c>
      <c r="F507">
        <v>5</v>
      </c>
      <c r="G507" t="s">
        <v>5197</v>
      </c>
      <c r="H507" t="s">
        <v>5198</v>
      </c>
      <c r="I507">
        <v>2</v>
      </c>
    </row>
    <row r="508" spans="1:9" x14ac:dyDescent="0.25">
      <c r="A508" s="1">
        <v>43242</v>
      </c>
      <c r="B508">
        <v>2018</v>
      </c>
      <c r="C508" t="s">
        <v>5213</v>
      </c>
      <c r="D508" t="s">
        <v>5216</v>
      </c>
      <c r="E508" t="s">
        <v>5216</v>
      </c>
      <c r="F508">
        <v>5</v>
      </c>
      <c r="G508" t="s">
        <v>5199</v>
      </c>
      <c r="H508" t="s">
        <v>5200</v>
      </c>
      <c r="I508">
        <v>3</v>
      </c>
    </row>
    <row r="509" spans="1:9" x14ac:dyDescent="0.25">
      <c r="A509" s="1">
        <v>43243</v>
      </c>
      <c r="B509">
        <v>2018</v>
      </c>
      <c r="C509" t="s">
        <v>5213</v>
      </c>
      <c r="D509" t="s">
        <v>5216</v>
      </c>
      <c r="E509" t="s">
        <v>5216</v>
      </c>
      <c r="F509">
        <v>5</v>
      </c>
      <c r="G509" t="s">
        <v>5201</v>
      </c>
      <c r="H509" t="s">
        <v>5202</v>
      </c>
      <c r="I509">
        <v>4</v>
      </c>
    </row>
    <row r="510" spans="1:9" x14ac:dyDescent="0.25">
      <c r="A510" s="1">
        <v>43244</v>
      </c>
      <c r="B510">
        <v>2018</v>
      </c>
      <c r="C510" t="s">
        <v>5213</v>
      </c>
      <c r="D510" t="s">
        <v>5216</v>
      </c>
      <c r="E510" t="s">
        <v>5216</v>
      </c>
      <c r="F510">
        <v>5</v>
      </c>
      <c r="G510" t="s">
        <v>5203</v>
      </c>
      <c r="H510" t="s">
        <v>5204</v>
      </c>
      <c r="I510">
        <v>5</v>
      </c>
    </row>
    <row r="511" spans="1:9" x14ac:dyDescent="0.25">
      <c r="A511" s="1">
        <v>43245</v>
      </c>
      <c r="B511">
        <v>2018</v>
      </c>
      <c r="C511" t="s">
        <v>5213</v>
      </c>
      <c r="D511" t="s">
        <v>5216</v>
      </c>
      <c r="E511" t="s">
        <v>5216</v>
      </c>
      <c r="F511">
        <v>5</v>
      </c>
      <c r="G511" t="s">
        <v>5205</v>
      </c>
      <c r="H511" t="s">
        <v>5206</v>
      </c>
      <c r="I511">
        <v>6</v>
      </c>
    </row>
    <row r="512" spans="1:9" x14ac:dyDescent="0.25">
      <c r="A512" s="1">
        <v>43246</v>
      </c>
      <c r="B512">
        <v>2018</v>
      </c>
      <c r="C512" t="s">
        <v>5213</v>
      </c>
      <c r="D512" t="s">
        <v>5216</v>
      </c>
      <c r="E512" t="s">
        <v>5216</v>
      </c>
      <c r="F512">
        <v>5</v>
      </c>
      <c r="G512" t="s">
        <v>5207</v>
      </c>
      <c r="H512" t="s">
        <v>5208</v>
      </c>
      <c r="I512">
        <v>7</v>
      </c>
    </row>
    <row r="513" spans="1:9" x14ac:dyDescent="0.25">
      <c r="A513" s="1">
        <v>43247</v>
      </c>
      <c r="B513">
        <v>2018</v>
      </c>
      <c r="C513" t="s">
        <v>5213</v>
      </c>
      <c r="D513" t="s">
        <v>5216</v>
      </c>
      <c r="E513" t="s">
        <v>5216</v>
      </c>
      <c r="F513">
        <v>5</v>
      </c>
      <c r="G513" t="s">
        <v>5195</v>
      </c>
      <c r="H513" t="s">
        <v>5196</v>
      </c>
      <c r="I513">
        <v>1</v>
      </c>
    </row>
    <row r="514" spans="1:9" x14ac:dyDescent="0.25">
      <c r="A514" s="1">
        <v>43248</v>
      </c>
      <c r="B514">
        <v>2018</v>
      </c>
      <c r="C514" t="s">
        <v>5213</v>
      </c>
      <c r="D514" t="s">
        <v>5216</v>
      </c>
      <c r="E514" t="s">
        <v>5216</v>
      </c>
      <c r="F514">
        <v>5</v>
      </c>
      <c r="G514" t="s">
        <v>5197</v>
      </c>
      <c r="H514" t="s">
        <v>5198</v>
      </c>
      <c r="I514">
        <v>2</v>
      </c>
    </row>
    <row r="515" spans="1:9" x14ac:dyDescent="0.25">
      <c r="A515" s="1">
        <v>43249</v>
      </c>
      <c r="B515">
        <v>2018</v>
      </c>
      <c r="C515" t="s">
        <v>5213</v>
      </c>
      <c r="D515" t="s">
        <v>5216</v>
      </c>
      <c r="E515" t="s">
        <v>5216</v>
      </c>
      <c r="F515">
        <v>5</v>
      </c>
      <c r="G515" t="s">
        <v>5199</v>
      </c>
      <c r="H515" t="s">
        <v>5200</v>
      </c>
      <c r="I515">
        <v>3</v>
      </c>
    </row>
    <row r="516" spans="1:9" x14ac:dyDescent="0.25">
      <c r="A516" s="1">
        <v>43250</v>
      </c>
      <c r="B516">
        <v>2018</v>
      </c>
      <c r="C516" t="s">
        <v>5213</v>
      </c>
      <c r="D516" t="s">
        <v>5216</v>
      </c>
      <c r="E516" t="s">
        <v>5216</v>
      </c>
      <c r="F516">
        <v>5</v>
      </c>
      <c r="G516" t="s">
        <v>5201</v>
      </c>
      <c r="H516" t="s">
        <v>5202</v>
      </c>
      <c r="I516">
        <v>4</v>
      </c>
    </row>
    <row r="517" spans="1:9" x14ac:dyDescent="0.25">
      <c r="A517" s="1">
        <v>43251</v>
      </c>
      <c r="B517">
        <v>2018</v>
      </c>
      <c r="C517" t="s">
        <v>5213</v>
      </c>
      <c r="D517" t="s">
        <v>5216</v>
      </c>
      <c r="E517" t="s">
        <v>5216</v>
      </c>
      <c r="F517">
        <v>5</v>
      </c>
      <c r="G517" t="s">
        <v>5203</v>
      </c>
      <c r="H517" t="s">
        <v>5204</v>
      </c>
      <c r="I517">
        <v>5</v>
      </c>
    </row>
    <row r="518" spans="1:9" x14ac:dyDescent="0.25">
      <c r="A518" s="1">
        <v>43252</v>
      </c>
      <c r="B518">
        <v>2018</v>
      </c>
      <c r="C518" t="s">
        <v>5213</v>
      </c>
      <c r="D518" t="s">
        <v>5217</v>
      </c>
      <c r="E518" t="s">
        <v>5218</v>
      </c>
      <c r="F518">
        <v>6</v>
      </c>
      <c r="G518" t="s">
        <v>5205</v>
      </c>
      <c r="H518" t="s">
        <v>5206</v>
      </c>
      <c r="I518">
        <v>6</v>
      </c>
    </row>
    <row r="519" spans="1:9" x14ac:dyDescent="0.25">
      <c r="A519" s="1">
        <v>43253</v>
      </c>
      <c r="B519">
        <v>2018</v>
      </c>
      <c r="C519" t="s">
        <v>5213</v>
      </c>
      <c r="D519" t="s">
        <v>5217</v>
      </c>
      <c r="E519" t="s">
        <v>5218</v>
      </c>
      <c r="F519">
        <v>6</v>
      </c>
      <c r="G519" t="s">
        <v>5207</v>
      </c>
      <c r="H519" t="s">
        <v>5208</v>
      </c>
      <c r="I519">
        <v>7</v>
      </c>
    </row>
    <row r="520" spans="1:9" x14ac:dyDescent="0.25">
      <c r="A520" s="1">
        <v>43254</v>
      </c>
      <c r="B520">
        <v>2018</v>
      </c>
      <c r="C520" t="s">
        <v>5213</v>
      </c>
      <c r="D520" t="s">
        <v>5217</v>
      </c>
      <c r="E520" t="s">
        <v>5218</v>
      </c>
      <c r="F520">
        <v>6</v>
      </c>
      <c r="G520" t="s">
        <v>5195</v>
      </c>
      <c r="H520" t="s">
        <v>5196</v>
      </c>
      <c r="I520">
        <v>1</v>
      </c>
    </row>
    <row r="521" spans="1:9" x14ac:dyDescent="0.25">
      <c r="A521" s="1">
        <v>43255</v>
      </c>
      <c r="B521">
        <v>2018</v>
      </c>
      <c r="C521" t="s">
        <v>5213</v>
      </c>
      <c r="D521" t="s">
        <v>5217</v>
      </c>
      <c r="E521" t="s">
        <v>5218</v>
      </c>
      <c r="F521">
        <v>6</v>
      </c>
      <c r="G521" t="s">
        <v>5197</v>
      </c>
      <c r="H521" t="s">
        <v>5198</v>
      </c>
      <c r="I521">
        <v>2</v>
      </c>
    </row>
    <row r="522" spans="1:9" x14ac:dyDescent="0.25">
      <c r="A522" s="1">
        <v>43256</v>
      </c>
      <c r="B522">
        <v>2018</v>
      </c>
      <c r="C522" t="s">
        <v>5213</v>
      </c>
      <c r="D522" t="s">
        <v>5217</v>
      </c>
      <c r="E522" t="s">
        <v>5218</v>
      </c>
      <c r="F522">
        <v>6</v>
      </c>
      <c r="G522" t="s">
        <v>5199</v>
      </c>
      <c r="H522" t="s">
        <v>5200</v>
      </c>
      <c r="I522">
        <v>3</v>
      </c>
    </row>
    <row r="523" spans="1:9" x14ac:dyDescent="0.25">
      <c r="A523" s="1">
        <v>43257</v>
      </c>
      <c r="B523">
        <v>2018</v>
      </c>
      <c r="C523" t="s">
        <v>5213</v>
      </c>
      <c r="D523" t="s">
        <v>5217</v>
      </c>
      <c r="E523" t="s">
        <v>5218</v>
      </c>
      <c r="F523">
        <v>6</v>
      </c>
      <c r="G523" t="s">
        <v>5201</v>
      </c>
      <c r="H523" t="s">
        <v>5202</v>
      </c>
      <c r="I523">
        <v>4</v>
      </c>
    </row>
    <row r="524" spans="1:9" x14ac:dyDescent="0.25">
      <c r="A524" s="1">
        <v>43258</v>
      </c>
      <c r="B524">
        <v>2018</v>
      </c>
      <c r="C524" t="s">
        <v>5213</v>
      </c>
      <c r="D524" t="s">
        <v>5217</v>
      </c>
      <c r="E524" t="s">
        <v>5218</v>
      </c>
      <c r="F524">
        <v>6</v>
      </c>
      <c r="G524" t="s">
        <v>5203</v>
      </c>
      <c r="H524" t="s">
        <v>5204</v>
      </c>
      <c r="I524">
        <v>5</v>
      </c>
    </row>
    <row r="525" spans="1:9" x14ac:dyDescent="0.25">
      <c r="A525" s="1">
        <v>43259</v>
      </c>
      <c r="B525">
        <v>2018</v>
      </c>
      <c r="C525" t="s">
        <v>5213</v>
      </c>
      <c r="D525" t="s">
        <v>5217</v>
      </c>
      <c r="E525" t="s">
        <v>5218</v>
      </c>
      <c r="F525">
        <v>6</v>
      </c>
      <c r="G525" t="s">
        <v>5205</v>
      </c>
      <c r="H525" t="s">
        <v>5206</v>
      </c>
      <c r="I525">
        <v>6</v>
      </c>
    </row>
    <row r="526" spans="1:9" x14ac:dyDescent="0.25">
      <c r="A526" s="1">
        <v>43260</v>
      </c>
      <c r="B526">
        <v>2018</v>
      </c>
      <c r="C526" t="s">
        <v>5213</v>
      </c>
      <c r="D526" t="s">
        <v>5217</v>
      </c>
      <c r="E526" t="s">
        <v>5218</v>
      </c>
      <c r="F526">
        <v>6</v>
      </c>
      <c r="G526" t="s">
        <v>5207</v>
      </c>
      <c r="H526" t="s">
        <v>5208</v>
      </c>
      <c r="I526">
        <v>7</v>
      </c>
    </row>
    <row r="527" spans="1:9" x14ac:dyDescent="0.25">
      <c r="A527" s="1">
        <v>43261</v>
      </c>
      <c r="B527">
        <v>2018</v>
      </c>
      <c r="C527" t="s">
        <v>5213</v>
      </c>
      <c r="D527" t="s">
        <v>5217</v>
      </c>
      <c r="E527" t="s">
        <v>5218</v>
      </c>
      <c r="F527">
        <v>6</v>
      </c>
      <c r="G527" t="s">
        <v>5195</v>
      </c>
      <c r="H527" t="s">
        <v>5196</v>
      </c>
      <c r="I527">
        <v>1</v>
      </c>
    </row>
    <row r="528" spans="1:9" x14ac:dyDescent="0.25">
      <c r="A528" s="1">
        <v>43262</v>
      </c>
      <c r="B528">
        <v>2018</v>
      </c>
      <c r="C528" t="s">
        <v>5213</v>
      </c>
      <c r="D528" t="s">
        <v>5217</v>
      </c>
      <c r="E528" t="s">
        <v>5218</v>
      </c>
      <c r="F528">
        <v>6</v>
      </c>
      <c r="G528" t="s">
        <v>5197</v>
      </c>
      <c r="H528" t="s">
        <v>5198</v>
      </c>
      <c r="I528">
        <v>2</v>
      </c>
    </row>
    <row r="529" spans="1:9" x14ac:dyDescent="0.25">
      <c r="A529" s="1">
        <v>43263</v>
      </c>
      <c r="B529">
        <v>2018</v>
      </c>
      <c r="C529" t="s">
        <v>5213</v>
      </c>
      <c r="D529" t="s">
        <v>5217</v>
      </c>
      <c r="E529" t="s">
        <v>5218</v>
      </c>
      <c r="F529">
        <v>6</v>
      </c>
      <c r="G529" t="s">
        <v>5199</v>
      </c>
      <c r="H529" t="s">
        <v>5200</v>
      </c>
      <c r="I529">
        <v>3</v>
      </c>
    </row>
    <row r="530" spans="1:9" x14ac:dyDescent="0.25">
      <c r="A530" s="1">
        <v>43264</v>
      </c>
      <c r="B530">
        <v>2018</v>
      </c>
      <c r="C530" t="s">
        <v>5213</v>
      </c>
      <c r="D530" t="s">
        <v>5217</v>
      </c>
      <c r="E530" t="s">
        <v>5218</v>
      </c>
      <c r="F530">
        <v>6</v>
      </c>
      <c r="G530" t="s">
        <v>5201</v>
      </c>
      <c r="H530" t="s">
        <v>5202</v>
      </c>
      <c r="I530">
        <v>4</v>
      </c>
    </row>
    <row r="531" spans="1:9" x14ac:dyDescent="0.25">
      <c r="A531" s="1">
        <v>43265</v>
      </c>
      <c r="B531">
        <v>2018</v>
      </c>
      <c r="C531" t="s">
        <v>5213</v>
      </c>
      <c r="D531" t="s">
        <v>5217</v>
      </c>
      <c r="E531" t="s">
        <v>5218</v>
      </c>
      <c r="F531">
        <v>6</v>
      </c>
      <c r="G531" t="s">
        <v>5203</v>
      </c>
      <c r="H531" t="s">
        <v>5204</v>
      </c>
      <c r="I531">
        <v>5</v>
      </c>
    </row>
    <row r="532" spans="1:9" x14ac:dyDescent="0.25">
      <c r="A532" s="1">
        <v>43266</v>
      </c>
      <c r="B532">
        <v>2018</v>
      </c>
      <c r="C532" t="s">
        <v>5213</v>
      </c>
      <c r="D532" t="s">
        <v>5217</v>
      </c>
      <c r="E532" t="s">
        <v>5218</v>
      </c>
      <c r="F532">
        <v>6</v>
      </c>
      <c r="G532" t="s">
        <v>5205</v>
      </c>
      <c r="H532" t="s">
        <v>5206</v>
      </c>
      <c r="I532">
        <v>6</v>
      </c>
    </row>
    <row r="533" spans="1:9" x14ac:dyDescent="0.25">
      <c r="A533" s="1">
        <v>43267</v>
      </c>
      <c r="B533">
        <v>2018</v>
      </c>
      <c r="C533" t="s">
        <v>5213</v>
      </c>
      <c r="D533" t="s">
        <v>5217</v>
      </c>
      <c r="E533" t="s">
        <v>5218</v>
      </c>
      <c r="F533">
        <v>6</v>
      </c>
      <c r="G533" t="s">
        <v>5207</v>
      </c>
      <c r="H533" t="s">
        <v>5208</v>
      </c>
      <c r="I533">
        <v>7</v>
      </c>
    </row>
    <row r="534" spans="1:9" x14ac:dyDescent="0.25">
      <c r="A534" s="1">
        <v>43268</v>
      </c>
      <c r="B534">
        <v>2018</v>
      </c>
      <c r="C534" t="s">
        <v>5213</v>
      </c>
      <c r="D534" t="s">
        <v>5217</v>
      </c>
      <c r="E534" t="s">
        <v>5218</v>
      </c>
      <c r="F534">
        <v>6</v>
      </c>
      <c r="G534" t="s">
        <v>5195</v>
      </c>
      <c r="H534" t="s">
        <v>5196</v>
      </c>
      <c r="I534">
        <v>1</v>
      </c>
    </row>
    <row r="535" spans="1:9" x14ac:dyDescent="0.25">
      <c r="A535" s="1">
        <v>43269</v>
      </c>
      <c r="B535">
        <v>2018</v>
      </c>
      <c r="C535" t="s">
        <v>5213</v>
      </c>
      <c r="D535" t="s">
        <v>5217</v>
      </c>
      <c r="E535" t="s">
        <v>5218</v>
      </c>
      <c r="F535">
        <v>6</v>
      </c>
      <c r="G535" t="s">
        <v>5197</v>
      </c>
      <c r="H535" t="s">
        <v>5198</v>
      </c>
      <c r="I535">
        <v>2</v>
      </c>
    </row>
    <row r="536" spans="1:9" x14ac:dyDescent="0.25">
      <c r="A536" s="1">
        <v>43270</v>
      </c>
      <c r="B536">
        <v>2018</v>
      </c>
      <c r="C536" t="s">
        <v>5213</v>
      </c>
      <c r="D536" t="s">
        <v>5217</v>
      </c>
      <c r="E536" t="s">
        <v>5218</v>
      </c>
      <c r="F536">
        <v>6</v>
      </c>
      <c r="G536" t="s">
        <v>5199</v>
      </c>
      <c r="H536" t="s">
        <v>5200</v>
      </c>
      <c r="I536">
        <v>3</v>
      </c>
    </row>
    <row r="537" spans="1:9" x14ac:dyDescent="0.25">
      <c r="A537" s="1">
        <v>43271</v>
      </c>
      <c r="B537">
        <v>2018</v>
      </c>
      <c r="C537" t="s">
        <v>5213</v>
      </c>
      <c r="D537" t="s">
        <v>5217</v>
      </c>
      <c r="E537" t="s">
        <v>5218</v>
      </c>
      <c r="F537">
        <v>6</v>
      </c>
      <c r="G537" t="s">
        <v>5201</v>
      </c>
      <c r="H537" t="s">
        <v>5202</v>
      </c>
      <c r="I537">
        <v>4</v>
      </c>
    </row>
    <row r="538" spans="1:9" x14ac:dyDescent="0.25">
      <c r="A538" s="1">
        <v>43272</v>
      </c>
      <c r="B538">
        <v>2018</v>
      </c>
      <c r="C538" t="s">
        <v>5213</v>
      </c>
      <c r="D538" t="s">
        <v>5217</v>
      </c>
      <c r="E538" t="s">
        <v>5218</v>
      </c>
      <c r="F538">
        <v>6</v>
      </c>
      <c r="G538" t="s">
        <v>5203</v>
      </c>
      <c r="H538" t="s">
        <v>5204</v>
      </c>
      <c r="I538">
        <v>5</v>
      </c>
    </row>
    <row r="539" spans="1:9" x14ac:dyDescent="0.25">
      <c r="A539" s="1">
        <v>43273</v>
      </c>
      <c r="B539">
        <v>2018</v>
      </c>
      <c r="C539" t="s">
        <v>5213</v>
      </c>
      <c r="D539" t="s">
        <v>5217</v>
      </c>
      <c r="E539" t="s">
        <v>5218</v>
      </c>
      <c r="F539">
        <v>6</v>
      </c>
      <c r="G539" t="s">
        <v>5205</v>
      </c>
      <c r="H539" t="s">
        <v>5206</v>
      </c>
      <c r="I539">
        <v>6</v>
      </c>
    </row>
    <row r="540" spans="1:9" x14ac:dyDescent="0.25">
      <c r="A540" s="1">
        <v>43274</v>
      </c>
      <c r="B540">
        <v>2018</v>
      </c>
      <c r="C540" t="s">
        <v>5213</v>
      </c>
      <c r="D540" t="s">
        <v>5217</v>
      </c>
      <c r="E540" t="s">
        <v>5218</v>
      </c>
      <c r="F540">
        <v>6</v>
      </c>
      <c r="G540" t="s">
        <v>5207</v>
      </c>
      <c r="H540" t="s">
        <v>5208</v>
      </c>
      <c r="I540">
        <v>7</v>
      </c>
    </row>
    <row r="541" spans="1:9" x14ac:dyDescent="0.25">
      <c r="A541" s="1">
        <v>43275</v>
      </c>
      <c r="B541">
        <v>2018</v>
      </c>
      <c r="C541" t="s">
        <v>5213</v>
      </c>
      <c r="D541" t="s">
        <v>5217</v>
      </c>
      <c r="E541" t="s">
        <v>5218</v>
      </c>
      <c r="F541">
        <v>6</v>
      </c>
      <c r="G541" t="s">
        <v>5195</v>
      </c>
      <c r="H541" t="s">
        <v>5196</v>
      </c>
      <c r="I541">
        <v>1</v>
      </c>
    </row>
    <row r="542" spans="1:9" x14ac:dyDescent="0.25">
      <c r="A542" s="1">
        <v>43276</v>
      </c>
      <c r="B542">
        <v>2018</v>
      </c>
      <c r="C542" t="s">
        <v>5213</v>
      </c>
      <c r="D542" t="s">
        <v>5217</v>
      </c>
      <c r="E542" t="s">
        <v>5218</v>
      </c>
      <c r="F542">
        <v>6</v>
      </c>
      <c r="G542" t="s">
        <v>5197</v>
      </c>
      <c r="H542" t="s">
        <v>5198</v>
      </c>
      <c r="I542">
        <v>2</v>
      </c>
    </row>
    <row r="543" spans="1:9" x14ac:dyDescent="0.25">
      <c r="A543" s="1">
        <v>43277</v>
      </c>
      <c r="B543">
        <v>2018</v>
      </c>
      <c r="C543" t="s">
        <v>5213</v>
      </c>
      <c r="D543" t="s">
        <v>5217</v>
      </c>
      <c r="E543" t="s">
        <v>5218</v>
      </c>
      <c r="F543">
        <v>6</v>
      </c>
      <c r="G543" t="s">
        <v>5199</v>
      </c>
      <c r="H543" t="s">
        <v>5200</v>
      </c>
      <c r="I543">
        <v>3</v>
      </c>
    </row>
    <row r="544" spans="1:9" x14ac:dyDescent="0.25">
      <c r="A544" s="1">
        <v>43278</v>
      </c>
      <c r="B544">
        <v>2018</v>
      </c>
      <c r="C544" t="s">
        <v>5213</v>
      </c>
      <c r="D544" t="s">
        <v>5217</v>
      </c>
      <c r="E544" t="s">
        <v>5218</v>
      </c>
      <c r="F544">
        <v>6</v>
      </c>
      <c r="G544" t="s">
        <v>5201</v>
      </c>
      <c r="H544" t="s">
        <v>5202</v>
      </c>
      <c r="I544">
        <v>4</v>
      </c>
    </row>
    <row r="545" spans="1:9" x14ac:dyDescent="0.25">
      <c r="A545" s="1">
        <v>43279</v>
      </c>
      <c r="B545">
        <v>2018</v>
      </c>
      <c r="C545" t="s">
        <v>5213</v>
      </c>
      <c r="D545" t="s">
        <v>5217</v>
      </c>
      <c r="E545" t="s">
        <v>5218</v>
      </c>
      <c r="F545">
        <v>6</v>
      </c>
      <c r="G545" t="s">
        <v>5203</v>
      </c>
      <c r="H545" t="s">
        <v>5204</v>
      </c>
      <c r="I545">
        <v>5</v>
      </c>
    </row>
    <row r="546" spans="1:9" x14ac:dyDescent="0.25">
      <c r="A546" s="1">
        <v>43280</v>
      </c>
      <c r="B546">
        <v>2018</v>
      </c>
      <c r="C546" t="s">
        <v>5213</v>
      </c>
      <c r="D546" t="s">
        <v>5217</v>
      </c>
      <c r="E546" t="s">
        <v>5218</v>
      </c>
      <c r="F546">
        <v>6</v>
      </c>
      <c r="G546" t="s">
        <v>5205</v>
      </c>
      <c r="H546" t="s">
        <v>5206</v>
      </c>
      <c r="I546">
        <v>6</v>
      </c>
    </row>
    <row r="547" spans="1:9" x14ac:dyDescent="0.25">
      <c r="A547" s="1">
        <v>43281</v>
      </c>
      <c r="B547">
        <v>2018</v>
      </c>
      <c r="C547" t="s">
        <v>5213</v>
      </c>
      <c r="D547" t="s">
        <v>5217</v>
      </c>
      <c r="E547" t="s">
        <v>5218</v>
      </c>
      <c r="F547">
        <v>6</v>
      </c>
      <c r="G547" t="s">
        <v>5207</v>
      </c>
      <c r="H547" t="s">
        <v>5208</v>
      </c>
      <c r="I547">
        <v>7</v>
      </c>
    </row>
    <row r="548" spans="1:9" x14ac:dyDescent="0.25">
      <c r="A548" s="1">
        <v>43282</v>
      </c>
      <c r="B548">
        <v>2018</v>
      </c>
      <c r="C548" t="s">
        <v>5219</v>
      </c>
      <c r="D548" t="s">
        <v>5220</v>
      </c>
      <c r="E548" t="s">
        <v>5221</v>
      </c>
      <c r="F548">
        <v>7</v>
      </c>
      <c r="G548" t="s">
        <v>5195</v>
      </c>
      <c r="H548" t="s">
        <v>5196</v>
      </c>
      <c r="I548">
        <v>1</v>
      </c>
    </row>
    <row r="549" spans="1:9" x14ac:dyDescent="0.25">
      <c r="A549" s="1">
        <v>43283</v>
      </c>
      <c r="B549">
        <v>2018</v>
      </c>
      <c r="C549" t="s">
        <v>5219</v>
      </c>
      <c r="D549" t="s">
        <v>5220</v>
      </c>
      <c r="E549" t="s">
        <v>5221</v>
      </c>
      <c r="F549">
        <v>7</v>
      </c>
      <c r="G549" t="s">
        <v>5197</v>
      </c>
      <c r="H549" t="s">
        <v>5198</v>
      </c>
      <c r="I549">
        <v>2</v>
      </c>
    </row>
    <row r="550" spans="1:9" x14ac:dyDescent="0.25">
      <c r="A550" s="1">
        <v>43284</v>
      </c>
      <c r="B550">
        <v>2018</v>
      </c>
      <c r="C550" t="s">
        <v>5219</v>
      </c>
      <c r="D550" t="s">
        <v>5220</v>
      </c>
      <c r="E550" t="s">
        <v>5221</v>
      </c>
      <c r="F550">
        <v>7</v>
      </c>
      <c r="G550" t="s">
        <v>5199</v>
      </c>
      <c r="H550" t="s">
        <v>5200</v>
      </c>
      <c r="I550">
        <v>3</v>
      </c>
    </row>
    <row r="551" spans="1:9" x14ac:dyDescent="0.25">
      <c r="A551" s="1">
        <v>43285</v>
      </c>
      <c r="B551">
        <v>2018</v>
      </c>
      <c r="C551" t="s">
        <v>5219</v>
      </c>
      <c r="D551" t="s">
        <v>5220</v>
      </c>
      <c r="E551" t="s">
        <v>5221</v>
      </c>
      <c r="F551">
        <v>7</v>
      </c>
      <c r="G551" t="s">
        <v>5201</v>
      </c>
      <c r="H551" t="s">
        <v>5202</v>
      </c>
      <c r="I551">
        <v>4</v>
      </c>
    </row>
    <row r="552" spans="1:9" x14ac:dyDescent="0.25">
      <c r="A552" s="1">
        <v>43286</v>
      </c>
      <c r="B552">
        <v>2018</v>
      </c>
      <c r="C552" t="s">
        <v>5219</v>
      </c>
      <c r="D552" t="s">
        <v>5220</v>
      </c>
      <c r="E552" t="s">
        <v>5221</v>
      </c>
      <c r="F552">
        <v>7</v>
      </c>
      <c r="G552" t="s">
        <v>5203</v>
      </c>
      <c r="H552" t="s">
        <v>5204</v>
      </c>
      <c r="I552">
        <v>5</v>
      </c>
    </row>
    <row r="553" spans="1:9" x14ac:dyDescent="0.25">
      <c r="A553" s="1">
        <v>43287</v>
      </c>
      <c r="B553">
        <v>2018</v>
      </c>
      <c r="C553" t="s">
        <v>5219</v>
      </c>
      <c r="D553" t="s">
        <v>5220</v>
      </c>
      <c r="E553" t="s">
        <v>5221</v>
      </c>
      <c r="F553">
        <v>7</v>
      </c>
      <c r="G553" t="s">
        <v>5205</v>
      </c>
      <c r="H553" t="s">
        <v>5206</v>
      </c>
      <c r="I553">
        <v>6</v>
      </c>
    </row>
    <row r="554" spans="1:9" x14ac:dyDescent="0.25">
      <c r="A554" s="1">
        <v>43288</v>
      </c>
      <c r="B554">
        <v>2018</v>
      </c>
      <c r="C554" t="s">
        <v>5219</v>
      </c>
      <c r="D554" t="s">
        <v>5220</v>
      </c>
      <c r="E554" t="s">
        <v>5221</v>
      </c>
      <c r="F554">
        <v>7</v>
      </c>
      <c r="G554" t="s">
        <v>5207</v>
      </c>
      <c r="H554" t="s">
        <v>5208</v>
      </c>
      <c r="I554">
        <v>7</v>
      </c>
    </row>
    <row r="555" spans="1:9" x14ac:dyDescent="0.25">
      <c r="A555" s="1">
        <v>43289</v>
      </c>
      <c r="B555">
        <v>2018</v>
      </c>
      <c r="C555" t="s">
        <v>5219</v>
      </c>
      <c r="D555" t="s">
        <v>5220</v>
      </c>
      <c r="E555" t="s">
        <v>5221</v>
      </c>
      <c r="F555">
        <v>7</v>
      </c>
      <c r="G555" t="s">
        <v>5195</v>
      </c>
      <c r="H555" t="s">
        <v>5196</v>
      </c>
      <c r="I555">
        <v>1</v>
      </c>
    </row>
    <row r="556" spans="1:9" x14ac:dyDescent="0.25">
      <c r="A556" s="1">
        <v>43290</v>
      </c>
      <c r="B556">
        <v>2018</v>
      </c>
      <c r="C556" t="s">
        <v>5219</v>
      </c>
      <c r="D556" t="s">
        <v>5220</v>
      </c>
      <c r="E556" t="s">
        <v>5221</v>
      </c>
      <c r="F556">
        <v>7</v>
      </c>
      <c r="G556" t="s">
        <v>5197</v>
      </c>
      <c r="H556" t="s">
        <v>5198</v>
      </c>
      <c r="I556">
        <v>2</v>
      </c>
    </row>
    <row r="557" spans="1:9" x14ac:dyDescent="0.25">
      <c r="A557" s="1">
        <v>43291</v>
      </c>
      <c r="B557">
        <v>2018</v>
      </c>
      <c r="C557" t="s">
        <v>5219</v>
      </c>
      <c r="D557" t="s">
        <v>5220</v>
      </c>
      <c r="E557" t="s">
        <v>5221</v>
      </c>
      <c r="F557">
        <v>7</v>
      </c>
      <c r="G557" t="s">
        <v>5199</v>
      </c>
      <c r="H557" t="s">
        <v>5200</v>
      </c>
      <c r="I557">
        <v>3</v>
      </c>
    </row>
    <row r="558" spans="1:9" x14ac:dyDescent="0.25">
      <c r="A558" s="1">
        <v>43292</v>
      </c>
      <c r="B558">
        <v>2018</v>
      </c>
      <c r="C558" t="s">
        <v>5219</v>
      </c>
      <c r="D558" t="s">
        <v>5220</v>
      </c>
      <c r="E558" t="s">
        <v>5221</v>
      </c>
      <c r="F558">
        <v>7</v>
      </c>
      <c r="G558" t="s">
        <v>5201</v>
      </c>
      <c r="H558" t="s">
        <v>5202</v>
      </c>
      <c r="I558">
        <v>4</v>
      </c>
    </row>
    <row r="559" spans="1:9" x14ac:dyDescent="0.25">
      <c r="A559" s="1">
        <v>43293</v>
      </c>
      <c r="B559">
        <v>2018</v>
      </c>
      <c r="C559" t="s">
        <v>5219</v>
      </c>
      <c r="D559" t="s">
        <v>5220</v>
      </c>
      <c r="E559" t="s">
        <v>5221</v>
      </c>
      <c r="F559">
        <v>7</v>
      </c>
      <c r="G559" t="s">
        <v>5203</v>
      </c>
      <c r="H559" t="s">
        <v>5204</v>
      </c>
      <c r="I559">
        <v>5</v>
      </c>
    </row>
    <row r="560" spans="1:9" x14ac:dyDescent="0.25">
      <c r="A560" s="1">
        <v>43294</v>
      </c>
      <c r="B560">
        <v>2018</v>
      </c>
      <c r="C560" t="s">
        <v>5219</v>
      </c>
      <c r="D560" t="s">
        <v>5220</v>
      </c>
      <c r="E560" t="s">
        <v>5221</v>
      </c>
      <c r="F560">
        <v>7</v>
      </c>
      <c r="G560" t="s">
        <v>5205</v>
      </c>
      <c r="H560" t="s">
        <v>5206</v>
      </c>
      <c r="I560">
        <v>6</v>
      </c>
    </row>
    <row r="561" spans="1:9" x14ac:dyDescent="0.25">
      <c r="A561" s="1">
        <v>43295</v>
      </c>
      <c r="B561">
        <v>2018</v>
      </c>
      <c r="C561" t="s">
        <v>5219</v>
      </c>
      <c r="D561" t="s">
        <v>5220</v>
      </c>
      <c r="E561" t="s">
        <v>5221</v>
      </c>
      <c r="F561">
        <v>7</v>
      </c>
      <c r="G561" t="s">
        <v>5207</v>
      </c>
      <c r="H561" t="s">
        <v>5208</v>
      </c>
      <c r="I561">
        <v>7</v>
      </c>
    </row>
    <row r="562" spans="1:9" x14ac:dyDescent="0.25">
      <c r="A562" s="1">
        <v>43296</v>
      </c>
      <c r="B562">
        <v>2018</v>
      </c>
      <c r="C562" t="s">
        <v>5219</v>
      </c>
      <c r="D562" t="s">
        <v>5220</v>
      </c>
      <c r="E562" t="s">
        <v>5221</v>
      </c>
      <c r="F562">
        <v>7</v>
      </c>
      <c r="G562" t="s">
        <v>5195</v>
      </c>
      <c r="H562" t="s">
        <v>5196</v>
      </c>
      <c r="I562">
        <v>1</v>
      </c>
    </row>
    <row r="563" spans="1:9" x14ac:dyDescent="0.25">
      <c r="A563" s="1">
        <v>43297</v>
      </c>
      <c r="B563">
        <v>2018</v>
      </c>
      <c r="C563" t="s">
        <v>5219</v>
      </c>
      <c r="D563" t="s">
        <v>5220</v>
      </c>
      <c r="E563" t="s">
        <v>5221</v>
      </c>
      <c r="F563">
        <v>7</v>
      </c>
      <c r="G563" t="s">
        <v>5197</v>
      </c>
      <c r="H563" t="s">
        <v>5198</v>
      </c>
      <c r="I563">
        <v>2</v>
      </c>
    </row>
    <row r="564" spans="1:9" x14ac:dyDescent="0.25">
      <c r="A564" s="1">
        <v>43298</v>
      </c>
      <c r="B564">
        <v>2018</v>
      </c>
      <c r="C564" t="s">
        <v>5219</v>
      </c>
      <c r="D564" t="s">
        <v>5220</v>
      </c>
      <c r="E564" t="s">
        <v>5221</v>
      </c>
      <c r="F564">
        <v>7</v>
      </c>
      <c r="G564" t="s">
        <v>5199</v>
      </c>
      <c r="H564" t="s">
        <v>5200</v>
      </c>
      <c r="I564">
        <v>3</v>
      </c>
    </row>
    <row r="565" spans="1:9" x14ac:dyDescent="0.25">
      <c r="A565" s="1">
        <v>43299</v>
      </c>
      <c r="B565">
        <v>2018</v>
      </c>
      <c r="C565" t="s">
        <v>5219</v>
      </c>
      <c r="D565" t="s">
        <v>5220</v>
      </c>
      <c r="E565" t="s">
        <v>5221</v>
      </c>
      <c r="F565">
        <v>7</v>
      </c>
      <c r="G565" t="s">
        <v>5201</v>
      </c>
      <c r="H565" t="s">
        <v>5202</v>
      </c>
      <c r="I565">
        <v>4</v>
      </c>
    </row>
    <row r="566" spans="1:9" x14ac:dyDescent="0.25">
      <c r="A566" s="1">
        <v>43300</v>
      </c>
      <c r="B566">
        <v>2018</v>
      </c>
      <c r="C566" t="s">
        <v>5219</v>
      </c>
      <c r="D566" t="s">
        <v>5220</v>
      </c>
      <c r="E566" t="s">
        <v>5221</v>
      </c>
      <c r="F566">
        <v>7</v>
      </c>
      <c r="G566" t="s">
        <v>5203</v>
      </c>
      <c r="H566" t="s">
        <v>5204</v>
      </c>
      <c r="I566">
        <v>5</v>
      </c>
    </row>
    <row r="567" spans="1:9" x14ac:dyDescent="0.25">
      <c r="A567" s="1">
        <v>43301</v>
      </c>
      <c r="B567">
        <v>2018</v>
      </c>
      <c r="C567" t="s">
        <v>5219</v>
      </c>
      <c r="D567" t="s">
        <v>5220</v>
      </c>
      <c r="E567" t="s">
        <v>5221</v>
      </c>
      <c r="F567">
        <v>7</v>
      </c>
      <c r="G567" t="s">
        <v>5205</v>
      </c>
      <c r="H567" t="s">
        <v>5206</v>
      </c>
      <c r="I567">
        <v>6</v>
      </c>
    </row>
    <row r="568" spans="1:9" x14ac:dyDescent="0.25">
      <c r="A568" s="1">
        <v>43302</v>
      </c>
      <c r="B568">
        <v>2018</v>
      </c>
      <c r="C568" t="s">
        <v>5219</v>
      </c>
      <c r="D568" t="s">
        <v>5220</v>
      </c>
      <c r="E568" t="s">
        <v>5221</v>
      </c>
      <c r="F568">
        <v>7</v>
      </c>
      <c r="G568" t="s">
        <v>5207</v>
      </c>
      <c r="H568" t="s">
        <v>5208</v>
      </c>
      <c r="I568">
        <v>7</v>
      </c>
    </row>
    <row r="569" spans="1:9" x14ac:dyDescent="0.25">
      <c r="A569" s="1">
        <v>43303</v>
      </c>
      <c r="B569">
        <v>2018</v>
      </c>
      <c r="C569" t="s">
        <v>5219</v>
      </c>
      <c r="D569" t="s">
        <v>5220</v>
      </c>
      <c r="E569" t="s">
        <v>5221</v>
      </c>
      <c r="F569">
        <v>7</v>
      </c>
      <c r="G569" t="s">
        <v>5195</v>
      </c>
      <c r="H569" t="s">
        <v>5196</v>
      </c>
      <c r="I569">
        <v>1</v>
      </c>
    </row>
    <row r="570" spans="1:9" x14ac:dyDescent="0.25">
      <c r="A570" s="1">
        <v>43304</v>
      </c>
      <c r="B570">
        <v>2018</v>
      </c>
      <c r="C570" t="s">
        <v>5219</v>
      </c>
      <c r="D570" t="s">
        <v>5220</v>
      </c>
      <c r="E570" t="s">
        <v>5221</v>
      </c>
      <c r="F570">
        <v>7</v>
      </c>
      <c r="G570" t="s">
        <v>5197</v>
      </c>
      <c r="H570" t="s">
        <v>5198</v>
      </c>
      <c r="I570">
        <v>2</v>
      </c>
    </row>
    <row r="571" spans="1:9" x14ac:dyDescent="0.25">
      <c r="A571" s="1">
        <v>43305</v>
      </c>
      <c r="B571">
        <v>2018</v>
      </c>
      <c r="C571" t="s">
        <v>5219</v>
      </c>
      <c r="D571" t="s">
        <v>5220</v>
      </c>
      <c r="E571" t="s">
        <v>5221</v>
      </c>
      <c r="F571">
        <v>7</v>
      </c>
      <c r="G571" t="s">
        <v>5199</v>
      </c>
      <c r="H571" t="s">
        <v>5200</v>
      </c>
      <c r="I571">
        <v>3</v>
      </c>
    </row>
    <row r="572" spans="1:9" x14ac:dyDescent="0.25">
      <c r="A572" s="1">
        <v>43306</v>
      </c>
      <c r="B572">
        <v>2018</v>
      </c>
      <c r="C572" t="s">
        <v>5219</v>
      </c>
      <c r="D572" t="s">
        <v>5220</v>
      </c>
      <c r="E572" t="s">
        <v>5221</v>
      </c>
      <c r="F572">
        <v>7</v>
      </c>
      <c r="G572" t="s">
        <v>5201</v>
      </c>
      <c r="H572" t="s">
        <v>5202</v>
      </c>
      <c r="I572">
        <v>4</v>
      </c>
    </row>
    <row r="573" spans="1:9" x14ac:dyDescent="0.25">
      <c r="A573" s="1">
        <v>43307</v>
      </c>
      <c r="B573">
        <v>2018</v>
      </c>
      <c r="C573" t="s">
        <v>5219</v>
      </c>
      <c r="D573" t="s">
        <v>5220</v>
      </c>
      <c r="E573" t="s">
        <v>5221</v>
      </c>
      <c r="F573">
        <v>7</v>
      </c>
      <c r="G573" t="s">
        <v>5203</v>
      </c>
      <c r="H573" t="s">
        <v>5204</v>
      </c>
      <c r="I573">
        <v>5</v>
      </c>
    </row>
    <row r="574" spans="1:9" x14ac:dyDescent="0.25">
      <c r="A574" s="1">
        <v>43308</v>
      </c>
      <c r="B574">
        <v>2018</v>
      </c>
      <c r="C574" t="s">
        <v>5219</v>
      </c>
      <c r="D574" t="s">
        <v>5220</v>
      </c>
      <c r="E574" t="s">
        <v>5221</v>
      </c>
      <c r="F574">
        <v>7</v>
      </c>
      <c r="G574" t="s">
        <v>5205</v>
      </c>
      <c r="H574" t="s">
        <v>5206</v>
      </c>
      <c r="I574">
        <v>6</v>
      </c>
    </row>
    <row r="575" spans="1:9" x14ac:dyDescent="0.25">
      <c r="A575" s="1">
        <v>43309</v>
      </c>
      <c r="B575">
        <v>2018</v>
      </c>
      <c r="C575" t="s">
        <v>5219</v>
      </c>
      <c r="D575" t="s">
        <v>5220</v>
      </c>
      <c r="E575" t="s">
        <v>5221</v>
      </c>
      <c r="F575">
        <v>7</v>
      </c>
      <c r="G575" t="s">
        <v>5207</v>
      </c>
      <c r="H575" t="s">
        <v>5208</v>
      </c>
      <c r="I575">
        <v>7</v>
      </c>
    </row>
    <row r="576" spans="1:9" x14ac:dyDescent="0.25">
      <c r="A576" s="1">
        <v>43310</v>
      </c>
      <c r="B576">
        <v>2018</v>
      </c>
      <c r="C576" t="s">
        <v>5219</v>
      </c>
      <c r="D576" t="s">
        <v>5220</v>
      </c>
      <c r="E576" t="s">
        <v>5221</v>
      </c>
      <c r="F576">
        <v>7</v>
      </c>
      <c r="G576" t="s">
        <v>5195</v>
      </c>
      <c r="H576" t="s">
        <v>5196</v>
      </c>
      <c r="I576">
        <v>1</v>
      </c>
    </row>
    <row r="577" spans="1:9" x14ac:dyDescent="0.25">
      <c r="A577" s="1">
        <v>43311</v>
      </c>
      <c r="B577">
        <v>2018</v>
      </c>
      <c r="C577" t="s">
        <v>5219</v>
      </c>
      <c r="D577" t="s">
        <v>5220</v>
      </c>
      <c r="E577" t="s">
        <v>5221</v>
      </c>
      <c r="F577">
        <v>7</v>
      </c>
      <c r="G577" t="s">
        <v>5197</v>
      </c>
      <c r="H577" t="s">
        <v>5198</v>
      </c>
      <c r="I577">
        <v>2</v>
      </c>
    </row>
    <row r="578" spans="1:9" x14ac:dyDescent="0.25">
      <c r="A578" s="1">
        <v>43312</v>
      </c>
      <c r="B578">
        <v>2018</v>
      </c>
      <c r="C578" t="s">
        <v>5219</v>
      </c>
      <c r="D578" t="s">
        <v>5220</v>
      </c>
      <c r="E578" t="s">
        <v>5221</v>
      </c>
      <c r="F578">
        <v>7</v>
      </c>
      <c r="G578" t="s">
        <v>5199</v>
      </c>
      <c r="H578" t="s">
        <v>5200</v>
      </c>
      <c r="I578">
        <v>3</v>
      </c>
    </row>
    <row r="579" spans="1:9" x14ac:dyDescent="0.25">
      <c r="A579" s="1">
        <v>43313</v>
      </c>
      <c r="B579">
        <v>2018</v>
      </c>
      <c r="C579" t="s">
        <v>5219</v>
      </c>
      <c r="D579" t="s">
        <v>5222</v>
      </c>
      <c r="E579" t="s">
        <v>5223</v>
      </c>
      <c r="F579">
        <v>8</v>
      </c>
      <c r="G579" t="s">
        <v>5201</v>
      </c>
      <c r="H579" t="s">
        <v>5202</v>
      </c>
      <c r="I579">
        <v>4</v>
      </c>
    </row>
    <row r="580" spans="1:9" x14ac:dyDescent="0.25">
      <c r="A580" s="1">
        <v>43314</v>
      </c>
      <c r="B580">
        <v>2018</v>
      </c>
      <c r="C580" t="s">
        <v>5219</v>
      </c>
      <c r="D580" t="s">
        <v>5222</v>
      </c>
      <c r="E580" t="s">
        <v>5223</v>
      </c>
      <c r="F580">
        <v>8</v>
      </c>
      <c r="G580" t="s">
        <v>5203</v>
      </c>
      <c r="H580" t="s">
        <v>5204</v>
      </c>
      <c r="I580">
        <v>5</v>
      </c>
    </row>
    <row r="581" spans="1:9" x14ac:dyDescent="0.25">
      <c r="A581" s="1">
        <v>43315</v>
      </c>
      <c r="B581">
        <v>2018</v>
      </c>
      <c r="C581" t="s">
        <v>5219</v>
      </c>
      <c r="D581" t="s">
        <v>5222</v>
      </c>
      <c r="E581" t="s">
        <v>5223</v>
      </c>
      <c r="F581">
        <v>8</v>
      </c>
      <c r="G581" t="s">
        <v>5205</v>
      </c>
      <c r="H581" t="s">
        <v>5206</v>
      </c>
      <c r="I581">
        <v>6</v>
      </c>
    </row>
    <row r="582" spans="1:9" x14ac:dyDescent="0.25">
      <c r="A582" s="1">
        <v>43316</v>
      </c>
      <c r="B582">
        <v>2018</v>
      </c>
      <c r="C582" t="s">
        <v>5219</v>
      </c>
      <c r="D582" t="s">
        <v>5222</v>
      </c>
      <c r="E582" t="s">
        <v>5223</v>
      </c>
      <c r="F582">
        <v>8</v>
      </c>
      <c r="G582" t="s">
        <v>5207</v>
      </c>
      <c r="H582" t="s">
        <v>5208</v>
      </c>
      <c r="I582">
        <v>7</v>
      </c>
    </row>
    <row r="583" spans="1:9" x14ac:dyDescent="0.25">
      <c r="A583" s="1">
        <v>43317</v>
      </c>
      <c r="B583">
        <v>2018</v>
      </c>
      <c r="C583" t="s">
        <v>5219</v>
      </c>
      <c r="D583" t="s">
        <v>5222</v>
      </c>
      <c r="E583" t="s">
        <v>5223</v>
      </c>
      <c r="F583">
        <v>8</v>
      </c>
      <c r="G583" t="s">
        <v>5195</v>
      </c>
      <c r="H583" t="s">
        <v>5196</v>
      </c>
      <c r="I583">
        <v>1</v>
      </c>
    </row>
    <row r="584" spans="1:9" x14ac:dyDescent="0.25">
      <c r="A584" s="1">
        <v>43318</v>
      </c>
      <c r="B584">
        <v>2018</v>
      </c>
      <c r="C584" t="s">
        <v>5219</v>
      </c>
      <c r="D584" t="s">
        <v>5222</v>
      </c>
      <c r="E584" t="s">
        <v>5223</v>
      </c>
      <c r="F584">
        <v>8</v>
      </c>
      <c r="G584" t="s">
        <v>5197</v>
      </c>
      <c r="H584" t="s">
        <v>5198</v>
      </c>
      <c r="I584">
        <v>2</v>
      </c>
    </row>
    <row r="585" spans="1:9" x14ac:dyDescent="0.25">
      <c r="A585" s="1">
        <v>43319</v>
      </c>
      <c r="B585">
        <v>2018</v>
      </c>
      <c r="C585" t="s">
        <v>5219</v>
      </c>
      <c r="D585" t="s">
        <v>5222</v>
      </c>
      <c r="E585" t="s">
        <v>5223</v>
      </c>
      <c r="F585">
        <v>8</v>
      </c>
      <c r="G585" t="s">
        <v>5199</v>
      </c>
      <c r="H585" t="s">
        <v>5200</v>
      </c>
      <c r="I585">
        <v>3</v>
      </c>
    </row>
    <row r="586" spans="1:9" x14ac:dyDescent="0.25">
      <c r="A586" s="1">
        <v>43320</v>
      </c>
      <c r="B586">
        <v>2018</v>
      </c>
      <c r="C586" t="s">
        <v>5219</v>
      </c>
      <c r="D586" t="s">
        <v>5222</v>
      </c>
      <c r="E586" t="s">
        <v>5223</v>
      </c>
      <c r="F586">
        <v>8</v>
      </c>
      <c r="G586" t="s">
        <v>5201</v>
      </c>
      <c r="H586" t="s">
        <v>5202</v>
      </c>
      <c r="I586">
        <v>4</v>
      </c>
    </row>
    <row r="587" spans="1:9" x14ac:dyDescent="0.25">
      <c r="A587" s="1">
        <v>43321</v>
      </c>
      <c r="B587">
        <v>2018</v>
      </c>
      <c r="C587" t="s">
        <v>5219</v>
      </c>
      <c r="D587" t="s">
        <v>5222</v>
      </c>
      <c r="E587" t="s">
        <v>5223</v>
      </c>
      <c r="F587">
        <v>8</v>
      </c>
      <c r="G587" t="s">
        <v>5203</v>
      </c>
      <c r="H587" t="s">
        <v>5204</v>
      </c>
      <c r="I587">
        <v>5</v>
      </c>
    </row>
    <row r="588" spans="1:9" x14ac:dyDescent="0.25">
      <c r="A588" s="1">
        <v>43322</v>
      </c>
      <c r="B588">
        <v>2018</v>
      </c>
      <c r="C588" t="s">
        <v>5219</v>
      </c>
      <c r="D588" t="s">
        <v>5222</v>
      </c>
      <c r="E588" t="s">
        <v>5223</v>
      </c>
      <c r="F588">
        <v>8</v>
      </c>
      <c r="G588" t="s">
        <v>5205</v>
      </c>
      <c r="H588" t="s">
        <v>5206</v>
      </c>
      <c r="I588">
        <v>6</v>
      </c>
    </row>
    <row r="589" spans="1:9" x14ac:dyDescent="0.25">
      <c r="A589" s="1">
        <v>43323</v>
      </c>
      <c r="B589">
        <v>2018</v>
      </c>
      <c r="C589" t="s">
        <v>5219</v>
      </c>
      <c r="D589" t="s">
        <v>5222</v>
      </c>
      <c r="E589" t="s">
        <v>5223</v>
      </c>
      <c r="F589">
        <v>8</v>
      </c>
      <c r="G589" t="s">
        <v>5207</v>
      </c>
      <c r="H589" t="s">
        <v>5208</v>
      </c>
      <c r="I589">
        <v>7</v>
      </c>
    </row>
    <row r="590" spans="1:9" x14ac:dyDescent="0.25">
      <c r="A590" s="1">
        <v>43324</v>
      </c>
      <c r="B590">
        <v>2018</v>
      </c>
      <c r="C590" t="s">
        <v>5219</v>
      </c>
      <c r="D590" t="s">
        <v>5222</v>
      </c>
      <c r="E590" t="s">
        <v>5223</v>
      </c>
      <c r="F590">
        <v>8</v>
      </c>
      <c r="G590" t="s">
        <v>5195</v>
      </c>
      <c r="H590" t="s">
        <v>5196</v>
      </c>
      <c r="I590">
        <v>1</v>
      </c>
    </row>
    <row r="591" spans="1:9" x14ac:dyDescent="0.25">
      <c r="A591" s="1">
        <v>43325</v>
      </c>
      <c r="B591">
        <v>2018</v>
      </c>
      <c r="C591" t="s">
        <v>5219</v>
      </c>
      <c r="D591" t="s">
        <v>5222</v>
      </c>
      <c r="E591" t="s">
        <v>5223</v>
      </c>
      <c r="F591">
        <v>8</v>
      </c>
      <c r="G591" t="s">
        <v>5197</v>
      </c>
      <c r="H591" t="s">
        <v>5198</v>
      </c>
      <c r="I591">
        <v>2</v>
      </c>
    </row>
    <row r="592" spans="1:9" x14ac:dyDescent="0.25">
      <c r="A592" s="1">
        <v>43326</v>
      </c>
      <c r="B592">
        <v>2018</v>
      </c>
      <c r="C592" t="s">
        <v>5219</v>
      </c>
      <c r="D592" t="s">
        <v>5222</v>
      </c>
      <c r="E592" t="s">
        <v>5223</v>
      </c>
      <c r="F592">
        <v>8</v>
      </c>
      <c r="G592" t="s">
        <v>5199</v>
      </c>
      <c r="H592" t="s">
        <v>5200</v>
      </c>
      <c r="I592">
        <v>3</v>
      </c>
    </row>
    <row r="593" spans="1:9" x14ac:dyDescent="0.25">
      <c r="A593" s="1">
        <v>43327</v>
      </c>
      <c r="B593">
        <v>2018</v>
      </c>
      <c r="C593" t="s">
        <v>5219</v>
      </c>
      <c r="D593" t="s">
        <v>5222</v>
      </c>
      <c r="E593" t="s">
        <v>5223</v>
      </c>
      <c r="F593">
        <v>8</v>
      </c>
      <c r="G593" t="s">
        <v>5201</v>
      </c>
      <c r="H593" t="s">
        <v>5202</v>
      </c>
      <c r="I593">
        <v>4</v>
      </c>
    </row>
    <row r="594" spans="1:9" x14ac:dyDescent="0.25">
      <c r="A594" s="1">
        <v>43328</v>
      </c>
      <c r="B594">
        <v>2018</v>
      </c>
      <c r="C594" t="s">
        <v>5219</v>
      </c>
      <c r="D594" t="s">
        <v>5222</v>
      </c>
      <c r="E594" t="s">
        <v>5223</v>
      </c>
      <c r="F594">
        <v>8</v>
      </c>
      <c r="G594" t="s">
        <v>5203</v>
      </c>
      <c r="H594" t="s">
        <v>5204</v>
      </c>
      <c r="I594">
        <v>5</v>
      </c>
    </row>
    <row r="595" spans="1:9" x14ac:dyDescent="0.25">
      <c r="A595" s="1">
        <v>43329</v>
      </c>
      <c r="B595">
        <v>2018</v>
      </c>
      <c r="C595" t="s">
        <v>5219</v>
      </c>
      <c r="D595" t="s">
        <v>5222</v>
      </c>
      <c r="E595" t="s">
        <v>5223</v>
      </c>
      <c r="F595">
        <v>8</v>
      </c>
      <c r="G595" t="s">
        <v>5205</v>
      </c>
      <c r="H595" t="s">
        <v>5206</v>
      </c>
      <c r="I595">
        <v>6</v>
      </c>
    </row>
    <row r="596" spans="1:9" x14ac:dyDescent="0.25">
      <c r="A596" s="1">
        <v>43330</v>
      </c>
      <c r="B596">
        <v>2018</v>
      </c>
      <c r="C596" t="s">
        <v>5219</v>
      </c>
      <c r="D596" t="s">
        <v>5222</v>
      </c>
      <c r="E596" t="s">
        <v>5223</v>
      </c>
      <c r="F596">
        <v>8</v>
      </c>
      <c r="G596" t="s">
        <v>5207</v>
      </c>
      <c r="H596" t="s">
        <v>5208</v>
      </c>
      <c r="I596">
        <v>7</v>
      </c>
    </row>
    <row r="597" spans="1:9" x14ac:dyDescent="0.25">
      <c r="A597" s="1">
        <v>43331</v>
      </c>
      <c r="B597">
        <v>2018</v>
      </c>
      <c r="C597" t="s">
        <v>5219</v>
      </c>
      <c r="D597" t="s">
        <v>5222</v>
      </c>
      <c r="E597" t="s">
        <v>5223</v>
      </c>
      <c r="F597">
        <v>8</v>
      </c>
      <c r="G597" t="s">
        <v>5195</v>
      </c>
      <c r="H597" t="s">
        <v>5196</v>
      </c>
      <c r="I597">
        <v>1</v>
      </c>
    </row>
    <row r="598" spans="1:9" x14ac:dyDescent="0.25">
      <c r="A598" s="1">
        <v>43332</v>
      </c>
      <c r="B598">
        <v>2018</v>
      </c>
      <c r="C598" t="s">
        <v>5219</v>
      </c>
      <c r="D598" t="s">
        <v>5222</v>
      </c>
      <c r="E598" t="s">
        <v>5223</v>
      </c>
      <c r="F598">
        <v>8</v>
      </c>
      <c r="G598" t="s">
        <v>5197</v>
      </c>
      <c r="H598" t="s">
        <v>5198</v>
      </c>
      <c r="I598">
        <v>2</v>
      </c>
    </row>
    <row r="599" spans="1:9" x14ac:dyDescent="0.25">
      <c r="A599" s="1">
        <v>43333</v>
      </c>
      <c r="B599">
        <v>2018</v>
      </c>
      <c r="C599" t="s">
        <v>5219</v>
      </c>
      <c r="D599" t="s">
        <v>5222</v>
      </c>
      <c r="E599" t="s">
        <v>5223</v>
      </c>
      <c r="F599">
        <v>8</v>
      </c>
      <c r="G599" t="s">
        <v>5199</v>
      </c>
      <c r="H599" t="s">
        <v>5200</v>
      </c>
      <c r="I599">
        <v>3</v>
      </c>
    </row>
    <row r="600" spans="1:9" x14ac:dyDescent="0.25">
      <c r="A600" s="1">
        <v>43334</v>
      </c>
      <c r="B600">
        <v>2018</v>
      </c>
      <c r="C600" t="s">
        <v>5219</v>
      </c>
      <c r="D600" t="s">
        <v>5222</v>
      </c>
      <c r="E600" t="s">
        <v>5223</v>
      </c>
      <c r="F600">
        <v>8</v>
      </c>
      <c r="G600" t="s">
        <v>5201</v>
      </c>
      <c r="H600" t="s">
        <v>5202</v>
      </c>
      <c r="I600">
        <v>4</v>
      </c>
    </row>
    <row r="601" spans="1:9" x14ac:dyDescent="0.25">
      <c r="A601" s="1">
        <v>43335</v>
      </c>
      <c r="B601">
        <v>2018</v>
      </c>
      <c r="C601" t="s">
        <v>5219</v>
      </c>
      <c r="D601" t="s">
        <v>5222</v>
      </c>
      <c r="E601" t="s">
        <v>5223</v>
      </c>
      <c r="F601">
        <v>8</v>
      </c>
      <c r="G601" t="s">
        <v>5203</v>
      </c>
      <c r="H601" t="s">
        <v>5204</v>
      </c>
      <c r="I601">
        <v>5</v>
      </c>
    </row>
    <row r="602" spans="1:9" x14ac:dyDescent="0.25">
      <c r="A602" s="1">
        <v>43336</v>
      </c>
      <c r="B602">
        <v>2018</v>
      </c>
      <c r="C602" t="s">
        <v>5219</v>
      </c>
      <c r="D602" t="s">
        <v>5222</v>
      </c>
      <c r="E602" t="s">
        <v>5223</v>
      </c>
      <c r="F602">
        <v>8</v>
      </c>
      <c r="G602" t="s">
        <v>5205</v>
      </c>
      <c r="H602" t="s">
        <v>5206</v>
      </c>
      <c r="I602">
        <v>6</v>
      </c>
    </row>
    <row r="603" spans="1:9" x14ac:dyDescent="0.25">
      <c r="A603" s="1">
        <v>43337</v>
      </c>
      <c r="B603">
        <v>2018</v>
      </c>
      <c r="C603" t="s">
        <v>5219</v>
      </c>
      <c r="D603" t="s">
        <v>5222</v>
      </c>
      <c r="E603" t="s">
        <v>5223</v>
      </c>
      <c r="F603">
        <v>8</v>
      </c>
      <c r="G603" t="s">
        <v>5207</v>
      </c>
      <c r="H603" t="s">
        <v>5208</v>
      </c>
      <c r="I603">
        <v>7</v>
      </c>
    </row>
    <row r="604" spans="1:9" x14ac:dyDescent="0.25">
      <c r="A604" s="1">
        <v>43338</v>
      </c>
      <c r="B604">
        <v>2018</v>
      </c>
      <c r="C604" t="s">
        <v>5219</v>
      </c>
      <c r="D604" t="s">
        <v>5222</v>
      </c>
      <c r="E604" t="s">
        <v>5223</v>
      </c>
      <c r="F604">
        <v>8</v>
      </c>
      <c r="G604" t="s">
        <v>5195</v>
      </c>
      <c r="H604" t="s">
        <v>5196</v>
      </c>
      <c r="I604">
        <v>1</v>
      </c>
    </row>
    <row r="605" spans="1:9" x14ac:dyDescent="0.25">
      <c r="A605" s="1">
        <v>43339</v>
      </c>
      <c r="B605">
        <v>2018</v>
      </c>
      <c r="C605" t="s">
        <v>5219</v>
      </c>
      <c r="D605" t="s">
        <v>5222</v>
      </c>
      <c r="E605" t="s">
        <v>5223</v>
      </c>
      <c r="F605">
        <v>8</v>
      </c>
      <c r="G605" t="s">
        <v>5197</v>
      </c>
      <c r="H605" t="s">
        <v>5198</v>
      </c>
      <c r="I605">
        <v>2</v>
      </c>
    </row>
    <row r="606" spans="1:9" x14ac:dyDescent="0.25">
      <c r="A606" s="1">
        <v>43340</v>
      </c>
      <c r="B606">
        <v>2018</v>
      </c>
      <c r="C606" t="s">
        <v>5219</v>
      </c>
      <c r="D606" t="s">
        <v>5222</v>
      </c>
      <c r="E606" t="s">
        <v>5223</v>
      </c>
      <c r="F606">
        <v>8</v>
      </c>
      <c r="G606" t="s">
        <v>5199</v>
      </c>
      <c r="H606" t="s">
        <v>5200</v>
      </c>
      <c r="I606">
        <v>3</v>
      </c>
    </row>
    <row r="607" spans="1:9" x14ac:dyDescent="0.25">
      <c r="A607" s="1">
        <v>43341</v>
      </c>
      <c r="B607">
        <v>2018</v>
      </c>
      <c r="C607" t="s">
        <v>5219</v>
      </c>
      <c r="D607" t="s">
        <v>5222</v>
      </c>
      <c r="E607" t="s">
        <v>5223</v>
      </c>
      <c r="F607">
        <v>8</v>
      </c>
      <c r="G607" t="s">
        <v>5201</v>
      </c>
      <c r="H607" t="s">
        <v>5202</v>
      </c>
      <c r="I607">
        <v>4</v>
      </c>
    </row>
    <row r="608" spans="1:9" x14ac:dyDescent="0.25">
      <c r="A608" s="1">
        <v>43342</v>
      </c>
      <c r="B608">
        <v>2018</v>
      </c>
      <c r="C608" t="s">
        <v>5219</v>
      </c>
      <c r="D608" t="s">
        <v>5222</v>
      </c>
      <c r="E608" t="s">
        <v>5223</v>
      </c>
      <c r="F608">
        <v>8</v>
      </c>
      <c r="G608" t="s">
        <v>5203</v>
      </c>
      <c r="H608" t="s">
        <v>5204</v>
      </c>
      <c r="I608">
        <v>5</v>
      </c>
    </row>
    <row r="609" spans="1:9" x14ac:dyDescent="0.25">
      <c r="A609" s="1">
        <v>43343</v>
      </c>
      <c r="B609">
        <v>2018</v>
      </c>
      <c r="C609" t="s">
        <v>5219</v>
      </c>
      <c r="D609" t="s">
        <v>5222</v>
      </c>
      <c r="E609" t="s">
        <v>5223</v>
      </c>
      <c r="F609">
        <v>8</v>
      </c>
      <c r="G609" t="s">
        <v>5205</v>
      </c>
      <c r="H609" t="s">
        <v>5206</v>
      </c>
      <c r="I609">
        <v>6</v>
      </c>
    </row>
    <row r="610" spans="1:9" x14ac:dyDescent="0.25">
      <c r="A610" s="1">
        <v>43344</v>
      </c>
      <c r="B610">
        <v>2018</v>
      </c>
      <c r="C610" t="s">
        <v>5219</v>
      </c>
      <c r="D610" t="s">
        <v>5224</v>
      </c>
      <c r="E610" t="s">
        <v>5225</v>
      </c>
      <c r="F610">
        <v>9</v>
      </c>
      <c r="G610" t="s">
        <v>5207</v>
      </c>
      <c r="H610" t="s">
        <v>5208</v>
      </c>
      <c r="I610">
        <v>7</v>
      </c>
    </row>
    <row r="611" spans="1:9" x14ac:dyDescent="0.25">
      <c r="A611" s="1">
        <v>43345</v>
      </c>
      <c r="B611">
        <v>2018</v>
      </c>
      <c r="C611" t="s">
        <v>5219</v>
      </c>
      <c r="D611" t="s">
        <v>5224</v>
      </c>
      <c r="E611" t="s">
        <v>5225</v>
      </c>
      <c r="F611">
        <v>9</v>
      </c>
      <c r="G611" t="s">
        <v>5195</v>
      </c>
      <c r="H611" t="s">
        <v>5196</v>
      </c>
      <c r="I611">
        <v>1</v>
      </c>
    </row>
    <row r="612" spans="1:9" x14ac:dyDescent="0.25">
      <c r="A612" s="1">
        <v>43346</v>
      </c>
      <c r="B612">
        <v>2018</v>
      </c>
      <c r="C612" t="s">
        <v>5219</v>
      </c>
      <c r="D612" t="s">
        <v>5224</v>
      </c>
      <c r="E612" t="s">
        <v>5225</v>
      </c>
      <c r="F612">
        <v>9</v>
      </c>
      <c r="G612" t="s">
        <v>5197</v>
      </c>
      <c r="H612" t="s">
        <v>5198</v>
      </c>
      <c r="I612">
        <v>2</v>
      </c>
    </row>
    <row r="613" spans="1:9" x14ac:dyDescent="0.25">
      <c r="A613" s="1">
        <v>43347</v>
      </c>
      <c r="B613">
        <v>2018</v>
      </c>
      <c r="C613" t="s">
        <v>5219</v>
      </c>
      <c r="D613" t="s">
        <v>5224</v>
      </c>
      <c r="E613" t="s">
        <v>5225</v>
      </c>
      <c r="F613">
        <v>9</v>
      </c>
      <c r="G613" t="s">
        <v>5199</v>
      </c>
      <c r="H613" t="s">
        <v>5200</v>
      </c>
      <c r="I613">
        <v>3</v>
      </c>
    </row>
    <row r="614" spans="1:9" x14ac:dyDescent="0.25">
      <c r="A614" s="1">
        <v>43348</v>
      </c>
      <c r="B614">
        <v>2018</v>
      </c>
      <c r="C614" t="s">
        <v>5219</v>
      </c>
      <c r="D614" t="s">
        <v>5224</v>
      </c>
      <c r="E614" t="s">
        <v>5225</v>
      </c>
      <c r="F614">
        <v>9</v>
      </c>
      <c r="G614" t="s">
        <v>5201</v>
      </c>
      <c r="H614" t="s">
        <v>5202</v>
      </c>
      <c r="I614">
        <v>4</v>
      </c>
    </row>
    <row r="615" spans="1:9" x14ac:dyDescent="0.25">
      <c r="A615" s="1">
        <v>43349</v>
      </c>
      <c r="B615">
        <v>2018</v>
      </c>
      <c r="C615" t="s">
        <v>5219</v>
      </c>
      <c r="D615" t="s">
        <v>5224</v>
      </c>
      <c r="E615" t="s">
        <v>5225</v>
      </c>
      <c r="F615">
        <v>9</v>
      </c>
      <c r="G615" t="s">
        <v>5203</v>
      </c>
      <c r="H615" t="s">
        <v>5204</v>
      </c>
      <c r="I615">
        <v>5</v>
      </c>
    </row>
    <row r="616" spans="1:9" x14ac:dyDescent="0.25">
      <c r="A616" s="1">
        <v>43350</v>
      </c>
      <c r="B616">
        <v>2018</v>
      </c>
      <c r="C616" t="s">
        <v>5219</v>
      </c>
      <c r="D616" t="s">
        <v>5224</v>
      </c>
      <c r="E616" t="s">
        <v>5225</v>
      </c>
      <c r="F616">
        <v>9</v>
      </c>
      <c r="G616" t="s">
        <v>5205</v>
      </c>
      <c r="H616" t="s">
        <v>5206</v>
      </c>
      <c r="I616">
        <v>6</v>
      </c>
    </row>
    <row r="617" spans="1:9" x14ac:dyDescent="0.25">
      <c r="A617" s="1">
        <v>43351</v>
      </c>
      <c r="B617">
        <v>2018</v>
      </c>
      <c r="C617" t="s">
        <v>5219</v>
      </c>
      <c r="D617" t="s">
        <v>5224</v>
      </c>
      <c r="E617" t="s">
        <v>5225</v>
      </c>
      <c r="F617">
        <v>9</v>
      </c>
      <c r="G617" t="s">
        <v>5207</v>
      </c>
      <c r="H617" t="s">
        <v>5208</v>
      </c>
      <c r="I617">
        <v>7</v>
      </c>
    </row>
    <row r="618" spans="1:9" x14ac:dyDescent="0.25">
      <c r="A618" s="1">
        <v>43352</v>
      </c>
      <c r="B618">
        <v>2018</v>
      </c>
      <c r="C618" t="s">
        <v>5219</v>
      </c>
      <c r="D618" t="s">
        <v>5224</v>
      </c>
      <c r="E618" t="s">
        <v>5225</v>
      </c>
      <c r="F618">
        <v>9</v>
      </c>
      <c r="G618" t="s">
        <v>5195</v>
      </c>
      <c r="H618" t="s">
        <v>5196</v>
      </c>
      <c r="I618">
        <v>1</v>
      </c>
    </row>
    <row r="619" spans="1:9" x14ac:dyDescent="0.25">
      <c r="A619" s="1">
        <v>43353</v>
      </c>
      <c r="B619">
        <v>2018</v>
      </c>
      <c r="C619" t="s">
        <v>5219</v>
      </c>
      <c r="D619" t="s">
        <v>5224</v>
      </c>
      <c r="E619" t="s">
        <v>5225</v>
      </c>
      <c r="F619">
        <v>9</v>
      </c>
      <c r="G619" t="s">
        <v>5197</v>
      </c>
      <c r="H619" t="s">
        <v>5198</v>
      </c>
      <c r="I619">
        <v>2</v>
      </c>
    </row>
    <row r="620" spans="1:9" x14ac:dyDescent="0.25">
      <c r="A620" s="1">
        <v>43354</v>
      </c>
      <c r="B620">
        <v>2018</v>
      </c>
      <c r="C620" t="s">
        <v>5219</v>
      </c>
      <c r="D620" t="s">
        <v>5224</v>
      </c>
      <c r="E620" t="s">
        <v>5225</v>
      </c>
      <c r="F620">
        <v>9</v>
      </c>
      <c r="G620" t="s">
        <v>5199</v>
      </c>
      <c r="H620" t="s">
        <v>5200</v>
      </c>
      <c r="I620">
        <v>3</v>
      </c>
    </row>
    <row r="621" spans="1:9" x14ac:dyDescent="0.25">
      <c r="A621" s="1">
        <v>43355</v>
      </c>
      <c r="B621">
        <v>2018</v>
      </c>
      <c r="C621" t="s">
        <v>5219</v>
      </c>
      <c r="D621" t="s">
        <v>5224</v>
      </c>
      <c r="E621" t="s">
        <v>5225</v>
      </c>
      <c r="F621">
        <v>9</v>
      </c>
      <c r="G621" t="s">
        <v>5201</v>
      </c>
      <c r="H621" t="s">
        <v>5202</v>
      </c>
      <c r="I621">
        <v>4</v>
      </c>
    </row>
    <row r="622" spans="1:9" x14ac:dyDescent="0.25">
      <c r="A622" s="1">
        <v>43356</v>
      </c>
      <c r="B622">
        <v>2018</v>
      </c>
      <c r="C622" t="s">
        <v>5219</v>
      </c>
      <c r="D622" t="s">
        <v>5224</v>
      </c>
      <c r="E622" t="s">
        <v>5225</v>
      </c>
      <c r="F622">
        <v>9</v>
      </c>
      <c r="G622" t="s">
        <v>5203</v>
      </c>
      <c r="H622" t="s">
        <v>5204</v>
      </c>
      <c r="I622">
        <v>5</v>
      </c>
    </row>
    <row r="623" spans="1:9" x14ac:dyDescent="0.25">
      <c r="A623" s="1">
        <v>43357</v>
      </c>
      <c r="B623">
        <v>2018</v>
      </c>
      <c r="C623" t="s">
        <v>5219</v>
      </c>
      <c r="D623" t="s">
        <v>5224</v>
      </c>
      <c r="E623" t="s">
        <v>5225</v>
      </c>
      <c r="F623">
        <v>9</v>
      </c>
      <c r="G623" t="s">
        <v>5205</v>
      </c>
      <c r="H623" t="s">
        <v>5206</v>
      </c>
      <c r="I623">
        <v>6</v>
      </c>
    </row>
    <row r="624" spans="1:9" x14ac:dyDescent="0.25">
      <c r="A624" s="1">
        <v>43358</v>
      </c>
      <c r="B624">
        <v>2018</v>
      </c>
      <c r="C624" t="s">
        <v>5219</v>
      </c>
      <c r="D624" t="s">
        <v>5224</v>
      </c>
      <c r="E624" t="s">
        <v>5225</v>
      </c>
      <c r="F624">
        <v>9</v>
      </c>
      <c r="G624" t="s">
        <v>5207</v>
      </c>
      <c r="H624" t="s">
        <v>5208</v>
      </c>
      <c r="I624">
        <v>7</v>
      </c>
    </row>
    <row r="625" spans="1:9" x14ac:dyDescent="0.25">
      <c r="A625" s="1">
        <v>43359</v>
      </c>
      <c r="B625">
        <v>2018</v>
      </c>
      <c r="C625" t="s">
        <v>5219</v>
      </c>
      <c r="D625" t="s">
        <v>5224</v>
      </c>
      <c r="E625" t="s">
        <v>5225</v>
      </c>
      <c r="F625">
        <v>9</v>
      </c>
      <c r="G625" t="s">
        <v>5195</v>
      </c>
      <c r="H625" t="s">
        <v>5196</v>
      </c>
      <c r="I625">
        <v>1</v>
      </c>
    </row>
    <row r="626" spans="1:9" x14ac:dyDescent="0.25">
      <c r="A626" s="1">
        <v>43360</v>
      </c>
      <c r="B626">
        <v>2018</v>
      </c>
      <c r="C626" t="s">
        <v>5219</v>
      </c>
      <c r="D626" t="s">
        <v>5224</v>
      </c>
      <c r="E626" t="s">
        <v>5225</v>
      </c>
      <c r="F626">
        <v>9</v>
      </c>
      <c r="G626" t="s">
        <v>5197</v>
      </c>
      <c r="H626" t="s">
        <v>5198</v>
      </c>
      <c r="I626">
        <v>2</v>
      </c>
    </row>
    <row r="627" spans="1:9" x14ac:dyDescent="0.25">
      <c r="A627" s="1">
        <v>43361</v>
      </c>
      <c r="B627">
        <v>2018</v>
      </c>
      <c r="C627" t="s">
        <v>5219</v>
      </c>
      <c r="D627" t="s">
        <v>5224</v>
      </c>
      <c r="E627" t="s">
        <v>5225</v>
      </c>
      <c r="F627">
        <v>9</v>
      </c>
      <c r="G627" t="s">
        <v>5199</v>
      </c>
      <c r="H627" t="s">
        <v>5200</v>
      </c>
      <c r="I627">
        <v>3</v>
      </c>
    </row>
    <row r="628" spans="1:9" x14ac:dyDescent="0.25">
      <c r="A628" s="1">
        <v>43362</v>
      </c>
      <c r="B628">
        <v>2018</v>
      </c>
      <c r="C628" t="s">
        <v>5219</v>
      </c>
      <c r="D628" t="s">
        <v>5224</v>
      </c>
      <c r="E628" t="s">
        <v>5225</v>
      </c>
      <c r="F628">
        <v>9</v>
      </c>
      <c r="G628" t="s">
        <v>5201</v>
      </c>
      <c r="H628" t="s">
        <v>5202</v>
      </c>
      <c r="I628">
        <v>4</v>
      </c>
    </row>
    <row r="629" spans="1:9" x14ac:dyDescent="0.25">
      <c r="A629" s="1">
        <v>43363</v>
      </c>
      <c r="B629">
        <v>2018</v>
      </c>
      <c r="C629" t="s">
        <v>5219</v>
      </c>
      <c r="D629" t="s">
        <v>5224</v>
      </c>
      <c r="E629" t="s">
        <v>5225</v>
      </c>
      <c r="F629">
        <v>9</v>
      </c>
      <c r="G629" t="s">
        <v>5203</v>
      </c>
      <c r="H629" t="s">
        <v>5204</v>
      </c>
      <c r="I629">
        <v>5</v>
      </c>
    </row>
    <row r="630" spans="1:9" x14ac:dyDescent="0.25">
      <c r="A630" s="1">
        <v>43364</v>
      </c>
      <c r="B630">
        <v>2018</v>
      </c>
      <c r="C630" t="s">
        <v>5219</v>
      </c>
      <c r="D630" t="s">
        <v>5224</v>
      </c>
      <c r="E630" t="s">
        <v>5225</v>
      </c>
      <c r="F630">
        <v>9</v>
      </c>
      <c r="G630" t="s">
        <v>5205</v>
      </c>
      <c r="H630" t="s">
        <v>5206</v>
      </c>
      <c r="I630">
        <v>6</v>
      </c>
    </row>
    <row r="631" spans="1:9" x14ac:dyDescent="0.25">
      <c r="A631" s="1">
        <v>43365</v>
      </c>
      <c r="B631">
        <v>2018</v>
      </c>
      <c r="C631" t="s">
        <v>5219</v>
      </c>
      <c r="D631" t="s">
        <v>5224</v>
      </c>
      <c r="E631" t="s">
        <v>5225</v>
      </c>
      <c r="F631">
        <v>9</v>
      </c>
      <c r="G631" t="s">
        <v>5207</v>
      </c>
      <c r="H631" t="s">
        <v>5208</v>
      </c>
      <c r="I631">
        <v>7</v>
      </c>
    </row>
    <row r="632" spans="1:9" x14ac:dyDescent="0.25">
      <c r="A632" s="1">
        <v>43366</v>
      </c>
      <c r="B632">
        <v>2018</v>
      </c>
      <c r="C632" t="s">
        <v>5219</v>
      </c>
      <c r="D632" t="s">
        <v>5224</v>
      </c>
      <c r="E632" t="s">
        <v>5225</v>
      </c>
      <c r="F632">
        <v>9</v>
      </c>
      <c r="G632" t="s">
        <v>5195</v>
      </c>
      <c r="H632" t="s">
        <v>5196</v>
      </c>
      <c r="I632">
        <v>1</v>
      </c>
    </row>
    <row r="633" spans="1:9" x14ac:dyDescent="0.25">
      <c r="A633" s="1">
        <v>43367</v>
      </c>
      <c r="B633">
        <v>2018</v>
      </c>
      <c r="C633" t="s">
        <v>5219</v>
      </c>
      <c r="D633" t="s">
        <v>5224</v>
      </c>
      <c r="E633" t="s">
        <v>5225</v>
      </c>
      <c r="F633">
        <v>9</v>
      </c>
      <c r="G633" t="s">
        <v>5197</v>
      </c>
      <c r="H633" t="s">
        <v>5198</v>
      </c>
      <c r="I633">
        <v>2</v>
      </c>
    </row>
    <row r="634" spans="1:9" x14ac:dyDescent="0.25">
      <c r="A634" s="1">
        <v>43368</v>
      </c>
      <c r="B634">
        <v>2018</v>
      </c>
      <c r="C634" t="s">
        <v>5219</v>
      </c>
      <c r="D634" t="s">
        <v>5224</v>
      </c>
      <c r="E634" t="s">
        <v>5225</v>
      </c>
      <c r="F634">
        <v>9</v>
      </c>
      <c r="G634" t="s">
        <v>5199</v>
      </c>
      <c r="H634" t="s">
        <v>5200</v>
      </c>
      <c r="I634">
        <v>3</v>
      </c>
    </row>
    <row r="635" spans="1:9" x14ac:dyDescent="0.25">
      <c r="A635" s="1">
        <v>43369</v>
      </c>
      <c r="B635">
        <v>2018</v>
      </c>
      <c r="C635" t="s">
        <v>5219</v>
      </c>
      <c r="D635" t="s">
        <v>5224</v>
      </c>
      <c r="E635" t="s">
        <v>5225</v>
      </c>
      <c r="F635">
        <v>9</v>
      </c>
      <c r="G635" t="s">
        <v>5201</v>
      </c>
      <c r="H635" t="s">
        <v>5202</v>
      </c>
      <c r="I635">
        <v>4</v>
      </c>
    </row>
    <row r="636" spans="1:9" x14ac:dyDescent="0.25">
      <c r="A636" s="1">
        <v>43370</v>
      </c>
      <c r="B636">
        <v>2018</v>
      </c>
      <c r="C636" t="s">
        <v>5219</v>
      </c>
      <c r="D636" t="s">
        <v>5224</v>
      </c>
      <c r="E636" t="s">
        <v>5225</v>
      </c>
      <c r="F636">
        <v>9</v>
      </c>
      <c r="G636" t="s">
        <v>5203</v>
      </c>
      <c r="H636" t="s">
        <v>5204</v>
      </c>
      <c r="I636">
        <v>5</v>
      </c>
    </row>
    <row r="637" spans="1:9" x14ac:dyDescent="0.25">
      <c r="A637" s="1">
        <v>43371</v>
      </c>
      <c r="B637">
        <v>2018</v>
      </c>
      <c r="C637" t="s">
        <v>5219</v>
      </c>
      <c r="D637" t="s">
        <v>5224</v>
      </c>
      <c r="E637" t="s">
        <v>5225</v>
      </c>
      <c r="F637">
        <v>9</v>
      </c>
      <c r="G637" t="s">
        <v>5205</v>
      </c>
      <c r="H637" t="s">
        <v>5206</v>
      </c>
      <c r="I637">
        <v>6</v>
      </c>
    </row>
    <row r="638" spans="1:9" x14ac:dyDescent="0.25">
      <c r="A638" s="1">
        <v>43372</v>
      </c>
      <c r="B638">
        <v>2018</v>
      </c>
      <c r="C638" t="s">
        <v>5219</v>
      </c>
      <c r="D638" t="s">
        <v>5224</v>
      </c>
      <c r="E638" t="s">
        <v>5225</v>
      </c>
      <c r="F638">
        <v>9</v>
      </c>
      <c r="G638" t="s">
        <v>5207</v>
      </c>
      <c r="H638" t="s">
        <v>5208</v>
      </c>
      <c r="I638">
        <v>7</v>
      </c>
    </row>
    <row r="639" spans="1:9" x14ac:dyDescent="0.25">
      <c r="A639" s="1">
        <v>43373</v>
      </c>
      <c r="B639">
        <v>2018</v>
      </c>
      <c r="C639" t="s">
        <v>5219</v>
      </c>
      <c r="D639" t="s">
        <v>5224</v>
      </c>
      <c r="E639" t="s">
        <v>5225</v>
      </c>
      <c r="F639">
        <v>9</v>
      </c>
      <c r="G639" t="s">
        <v>5195</v>
      </c>
      <c r="H639" t="s">
        <v>5196</v>
      </c>
      <c r="I639">
        <v>1</v>
      </c>
    </row>
    <row r="640" spans="1:9" x14ac:dyDescent="0.25">
      <c r="A640" s="1">
        <v>43374</v>
      </c>
      <c r="B640">
        <v>2018</v>
      </c>
      <c r="C640" t="s">
        <v>5226</v>
      </c>
      <c r="D640" t="s">
        <v>5227</v>
      </c>
      <c r="E640" t="s">
        <v>5228</v>
      </c>
      <c r="F640">
        <v>10</v>
      </c>
      <c r="G640" t="s">
        <v>5197</v>
      </c>
      <c r="H640" t="s">
        <v>5198</v>
      </c>
      <c r="I640">
        <v>2</v>
      </c>
    </row>
    <row r="641" spans="1:9" x14ac:dyDescent="0.25">
      <c r="A641" s="1">
        <v>43375</v>
      </c>
      <c r="B641">
        <v>2018</v>
      </c>
      <c r="C641" t="s">
        <v>5226</v>
      </c>
      <c r="D641" t="s">
        <v>5227</v>
      </c>
      <c r="E641" t="s">
        <v>5228</v>
      </c>
      <c r="F641">
        <v>10</v>
      </c>
      <c r="G641" t="s">
        <v>5199</v>
      </c>
      <c r="H641" t="s">
        <v>5200</v>
      </c>
      <c r="I641">
        <v>3</v>
      </c>
    </row>
    <row r="642" spans="1:9" x14ac:dyDescent="0.25">
      <c r="A642" s="1">
        <v>43376</v>
      </c>
      <c r="B642">
        <v>2018</v>
      </c>
      <c r="C642" t="s">
        <v>5226</v>
      </c>
      <c r="D642" t="s">
        <v>5227</v>
      </c>
      <c r="E642" t="s">
        <v>5228</v>
      </c>
      <c r="F642">
        <v>10</v>
      </c>
      <c r="G642" t="s">
        <v>5201</v>
      </c>
      <c r="H642" t="s">
        <v>5202</v>
      </c>
      <c r="I642">
        <v>4</v>
      </c>
    </row>
    <row r="643" spans="1:9" x14ac:dyDescent="0.25">
      <c r="A643" s="1">
        <v>43377</v>
      </c>
      <c r="B643">
        <v>2018</v>
      </c>
      <c r="C643" t="s">
        <v>5226</v>
      </c>
      <c r="D643" t="s">
        <v>5227</v>
      </c>
      <c r="E643" t="s">
        <v>5228</v>
      </c>
      <c r="F643">
        <v>10</v>
      </c>
      <c r="G643" t="s">
        <v>5203</v>
      </c>
      <c r="H643" t="s">
        <v>5204</v>
      </c>
      <c r="I643">
        <v>5</v>
      </c>
    </row>
    <row r="644" spans="1:9" x14ac:dyDescent="0.25">
      <c r="A644" s="1">
        <v>43378</v>
      </c>
      <c r="B644">
        <v>2018</v>
      </c>
      <c r="C644" t="s">
        <v>5226</v>
      </c>
      <c r="D644" t="s">
        <v>5227</v>
      </c>
      <c r="E644" t="s">
        <v>5228</v>
      </c>
      <c r="F644">
        <v>10</v>
      </c>
      <c r="G644" t="s">
        <v>5205</v>
      </c>
      <c r="H644" t="s">
        <v>5206</v>
      </c>
      <c r="I644">
        <v>6</v>
      </c>
    </row>
    <row r="645" spans="1:9" x14ac:dyDescent="0.25">
      <c r="A645" s="1">
        <v>43379</v>
      </c>
      <c r="B645">
        <v>2018</v>
      </c>
      <c r="C645" t="s">
        <v>5226</v>
      </c>
      <c r="D645" t="s">
        <v>5227</v>
      </c>
      <c r="E645" t="s">
        <v>5228</v>
      </c>
      <c r="F645">
        <v>10</v>
      </c>
      <c r="G645" t="s">
        <v>5207</v>
      </c>
      <c r="H645" t="s">
        <v>5208</v>
      </c>
      <c r="I645">
        <v>7</v>
      </c>
    </row>
    <row r="646" spans="1:9" x14ac:dyDescent="0.25">
      <c r="A646" s="1">
        <v>43380</v>
      </c>
      <c r="B646">
        <v>2018</v>
      </c>
      <c r="C646" t="s">
        <v>5226</v>
      </c>
      <c r="D646" t="s">
        <v>5227</v>
      </c>
      <c r="E646" t="s">
        <v>5228</v>
      </c>
      <c r="F646">
        <v>10</v>
      </c>
      <c r="G646" t="s">
        <v>5195</v>
      </c>
      <c r="H646" t="s">
        <v>5196</v>
      </c>
      <c r="I646">
        <v>1</v>
      </c>
    </row>
    <row r="647" spans="1:9" x14ac:dyDescent="0.25">
      <c r="A647" s="1">
        <v>43381</v>
      </c>
      <c r="B647">
        <v>2018</v>
      </c>
      <c r="C647" t="s">
        <v>5226</v>
      </c>
      <c r="D647" t="s">
        <v>5227</v>
      </c>
      <c r="E647" t="s">
        <v>5228</v>
      </c>
      <c r="F647">
        <v>10</v>
      </c>
      <c r="G647" t="s">
        <v>5197</v>
      </c>
      <c r="H647" t="s">
        <v>5198</v>
      </c>
      <c r="I647">
        <v>2</v>
      </c>
    </row>
    <row r="648" spans="1:9" x14ac:dyDescent="0.25">
      <c r="A648" s="1">
        <v>43382</v>
      </c>
      <c r="B648">
        <v>2018</v>
      </c>
      <c r="C648" t="s">
        <v>5226</v>
      </c>
      <c r="D648" t="s">
        <v>5227</v>
      </c>
      <c r="E648" t="s">
        <v>5228</v>
      </c>
      <c r="F648">
        <v>10</v>
      </c>
      <c r="G648" t="s">
        <v>5199</v>
      </c>
      <c r="H648" t="s">
        <v>5200</v>
      </c>
      <c r="I648">
        <v>3</v>
      </c>
    </row>
    <row r="649" spans="1:9" x14ac:dyDescent="0.25">
      <c r="A649" s="1">
        <v>43383</v>
      </c>
      <c r="B649">
        <v>2018</v>
      </c>
      <c r="C649" t="s">
        <v>5226</v>
      </c>
      <c r="D649" t="s">
        <v>5227</v>
      </c>
      <c r="E649" t="s">
        <v>5228</v>
      </c>
      <c r="F649">
        <v>10</v>
      </c>
      <c r="G649" t="s">
        <v>5201</v>
      </c>
      <c r="H649" t="s">
        <v>5202</v>
      </c>
      <c r="I649">
        <v>4</v>
      </c>
    </row>
    <row r="650" spans="1:9" x14ac:dyDescent="0.25">
      <c r="A650" s="1">
        <v>43384</v>
      </c>
      <c r="B650">
        <v>2018</v>
      </c>
      <c r="C650" t="s">
        <v>5226</v>
      </c>
      <c r="D650" t="s">
        <v>5227</v>
      </c>
      <c r="E650" t="s">
        <v>5228</v>
      </c>
      <c r="F650">
        <v>10</v>
      </c>
      <c r="G650" t="s">
        <v>5203</v>
      </c>
      <c r="H650" t="s">
        <v>5204</v>
      </c>
      <c r="I650">
        <v>5</v>
      </c>
    </row>
    <row r="651" spans="1:9" x14ac:dyDescent="0.25">
      <c r="A651" s="1">
        <v>43385</v>
      </c>
      <c r="B651">
        <v>2018</v>
      </c>
      <c r="C651" t="s">
        <v>5226</v>
      </c>
      <c r="D651" t="s">
        <v>5227</v>
      </c>
      <c r="E651" t="s">
        <v>5228</v>
      </c>
      <c r="F651">
        <v>10</v>
      </c>
      <c r="G651" t="s">
        <v>5205</v>
      </c>
      <c r="H651" t="s">
        <v>5206</v>
      </c>
      <c r="I651">
        <v>6</v>
      </c>
    </row>
    <row r="652" spans="1:9" x14ac:dyDescent="0.25">
      <c r="A652" s="1">
        <v>43386</v>
      </c>
      <c r="B652">
        <v>2018</v>
      </c>
      <c r="C652" t="s">
        <v>5226</v>
      </c>
      <c r="D652" t="s">
        <v>5227</v>
      </c>
      <c r="E652" t="s">
        <v>5228</v>
      </c>
      <c r="F652">
        <v>10</v>
      </c>
      <c r="G652" t="s">
        <v>5207</v>
      </c>
      <c r="H652" t="s">
        <v>5208</v>
      </c>
      <c r="I652">
        <v>7</v>
      </c>
    </row>
    <row r="653" spans="1:9" x14ac:dyDescent="0.25">
      <c r="A653" s="1">
        <v>43387</v>
      </c>
      <c r="B653">
        <v>2018</v>
      </c>
      <c r="C653" t="s">
        <v>5226</v>
      </c>
      <c r="D653" t="s">
        <v>5227</v>
      </c>
      <c r="E653" t="s">
        <v>5228</v>
      </c>
      <c r="F653">
        <v>10</v>
      </c>
      <c r="G653" t="s">
        <v>5195</v>
      </c>
      <c r="H653" t="s">
        <v>5196</v>
      </c>
      <c r="I653">
        <v>1</v>
      </c>
    </row>
    <row r="654" spans="1:9" x14ac:dyDescent="0.25">
      <c r="A654" s="1">
        <v>43388</v>
      </c>
      <c r="B654">
        <v>2018</v>
      </c>
      <c r="C654" t="s">
        <v>5226</v>
      </c>
      <c r="D654" t="s">
        <v>5227</v>
      </c>
      <c r="E654" t="s">
        <v>5228</v>
      </c>
      <c r="F654">
        <v>10</v>
      </c>
      <c r="G654" t="s">
        <v>5197</v>
      </c>
      <c r="H654" t="s">
        <v>5198</v>
      </c>
      <c r="I654">
        <v>2</v>
      </c>
    </row>
    <row r="655" spans="1:9" x14ac:dyDescent="0.25">
      <c r="A655" s="1">
        <v>43389</v>
      </c>
      <c r="B655">
        <v>2018</v>
      </c>
      <c r="C655" t="s">
        <v>5226</v>
      </c>
      <c r="D655" t="s">
        <v>5227</v>
      </c>
      <c r="E655" t="s">
        <v>5228</v>
      </c>
      <c r="F655">
        <v>10</v>
      </c>
      <c r="G655" t="s">
        <v>5199</v>
      </c>
      <c r="H655" t="s">
        <v>5200</v>
      </c>
      <c r="I655">
        <v>3</v>
      </c>
    </row>
    <row r="656" spans="1:9" x14ac:dyDescent="0.25">
      <c r="A656" s="1">
        <v>43390</v>
      </c>
      <c r="B656">
        <v>2018</v>
      </c>
      <c r="C656" t="s">
        <v>5226</v>
      </c>
      <c r="D656" t="s">
        <v>5227</v>
      </c>
      <c r="E656" t="s">
        <v>5228</v>
      </c>
      <c r="F656">
        <v>10</v>
      </c>
      <c r="G656" t="s">
        <v>5201</v>
      </c>
      <c r="H656" t="s">
        <v>5202</v>
      </c>
      <c r="I656">
        <v>4</v>
      </c>
    </row>
    <row r="657" spans="1:9" x14ac:dyDescent="0.25">
      <c r="A657" s="1">
        <v>43391</v>
      </c>
      <c r="B657">
        <v>2018</v>
      </c>
      <c r="C657" t="s">
        <v>5226</v>
      </c>
      <c r="D657" t="s">
        <v>5227</v>
      </c>
      <c r="E657" t="s">
        <v>5228</v>
      </c>
      <c r="F657">
        <v>10</v>
      </c>
      <c r="G657" t="s">
        <v>5203</v>
      </c>
      <c r="H657" t="s">
        <v>5204</v>
      </c>
      <c r="I657">
        <v>5</v>
      </c>
    </row>
    <row r="658" spans="1:9" x14ac:dyDescent="0.25">
      <c r="A658" s="1">
        <v>43392</v>
      </c>
      <c r="B658">
        <v>2018</v>
      </c>
      <c r="C658" t="s">
        <v>5226</v>
      </c>
      <c r="D658" t="s">
        <v>5227</v>
      </c>
      <c r="E658" t="s">
        <v>5228</v>
      </c>
      <c r="F658">
        <v>10</v>
      </c>
      <c r="G658" t="s">
        <v>5205</v>
      </c>
      <c r="H658" t="s">
        <v>5206</v>
      </c>
      <c r="I658">
        <v>6</v>
      </c>
    </row>
    <row r="659" spans="1:9" x14ac:dyDescent="0.25">
      <c r="A659" s="1">
        <v>43393</v>
      </c>
      <c r="B659">
        <v>2018</v>
      </c>
      <c r="C659" t="s">
        <v>5226</v>
      </c>
      <c r="D659" t="s">
        <v>5227</v>
      </c>
      <c r="E659" t="s">
        <v>5228</v>
      </c>
      <c r="F659">
        <v>10</v>
      </c>
      <c r="G659" t="s">
        <v>5207</v>
      </c>
      <c r="H659" t="s">
        <v>5208</v>
      </c>
      <c r="I659">
        <v>7</v>
      </c>
    </row>
    <row r="660" spans="1:9" x14ac:dyDescent="0.25">
      <c r="A660" s="1">
        <v>43394</v>
      </c>
      <c r="B660">
        <v>2018</v>
      </c>
      <c r="C660" t="s">
        <v>5226</v>
      </c>
      <c r="D660" t="s">
        <v>5227</v>
      </c>
      <c r="E660" t="s">
        <v>5228</v>
      </c>
      <c r="F660">
        <v>10</v>
      </c>
      <c r="G660" t="s">
        <v>5195</v>
      </c>
      <c r="H660" t="s">
        <v>5196</v>
      </c>
      <c r="I660">
        <v>1</v>
      </c>
    </row>
    <row r="661" spans="1:9" x14ac:dyDescent="0.25">
      <c r="A661" s="1">
        <v>43395</v>
      </c>
      <c r="B661">
        <v>2018</v>
      </c>
      <c r="C661" t="s">
        <v>5226</v>
      </c>
      <c r="D661" t="s">
        <v>5227</v>
      </c>
      <c r="E661" t="s">
        <v>5228</v>
      </c>
      <c r="F661">
        <v>10</v>
      </c>
      <c r="G661" t="s">
        <v>5197</v>
      </c>
      <c r="H661" t="s">
        <v>5198</v>
      </c>
      <c r="I661">
        <v>2</v>
      </c>
    </row>
    <row r="662" spans="1:9" x14ac:dyDescent="0.25">
      <c r="A662" s="1">
        <v>43396</v>
      </c>
      <c r="B662">
        <v>2018</v>
      </c>
      <c r="C662" t="s">
        <v>5226</v>
      </c>
      <c r="D662" t="s">
        <v>5227</v>
      </c>
      <c r="E662" t="s">
        <v>5228</v>
      </c>
      <c r="F662">
        <v>10</v>
      </c>
      <c r="G662" t="s">
        <v>5199</v>
      </c>
      <c r="H662" t="s">
        <v>5200</v>
      </c>
      <c r="I662">
        <v>3</v>
      </c>
    </row>
    <row r="663" spans="1:9" x14ac:dyDescent="0.25">
      <c r="A663" s="1">
        <v>43397</v>
      </c>
      <c r="B663">
        <v>2018</v>
      </c>
      <c r="C663" t="s">
        <v>5226</v>
      </c>
      <c r="D663" t="s">
        <v>5227</v>
      </c>
      <c r="E663" t="s">
        <v>5228</v>
      </c>
      <c r="F663">
        <v>10</v>
      </c>
      <c r="G663" t="s">
        <v>5201</v>
      </c>
      <c r="H663" t="s">
        <v>5202</v>
      </c>
      <c r="I663">
        <v>4</v>
      </c>
    </row>
    <row r="664" spans="1:9" x14ac:dyDescent="0.25">
      <c r="A664" s="1">
        <v>43398</v>
      </c>
      <c r="B664">
        <v>2018</v>
      </c>
      <c r="C664" t="s">
        <v>5226</v>
      </c>
      <c r="D664" t="s">
        <v>5227</v>
      </c>
      <c r="E664" t="s">
        <v>5228</v>
      </c>
      <c r="F664">
        <v>10</v>
      </c>
      <c r="G664" t="s">
        <v>5203</v>
      </c>
      <c r="H664" t="s">
        <v>5204</v>
      </c>
      <c r="I664">
        <v>5</v>
      </c>
    </row>
    <row r="665" spans="1:9" x14ac:dyDescent="0.25">
      <c r="A665" s="1">
        <v>43399</v>
      </c>
      <c r="B665">
        <v>2018</v>
      </c>
      <c r="C665" t="s">
        <v>5226</v>
      </c>
      <c r="D665" t="s">
        <v>5227</v>
      </c>
      <c r="E665" t="s">
        <v>5228</v>
      </c>
      <c r="F665">
        <v>10</v>
      </c>
      <c r="G665" t="s">
        <v>5205</v>
      </c>
      <c r="H665" t="s">
        <v>5206</v>
      </c>
      <c r="I665">
        <v>6</v>
      </c>
    </row>
    <row r="666" spans="1:9" x14ac:dyDescent="0.25">
      <c r="A666" s="1">
        <v>43400</v>
      </c>
      <c r="B666">
        <v>2018</v>
      </c>
      <c r="C666" t="s">
        <v>5226</v>
      </c>
      <c r="D666" t="s">
        <v>5227</v>
      </c>
      <c r="E666" t="s">
        <v>5228</v>
      </c>
      <c r="F666">
        <v>10</v>
      </c>
      <c r="G666" t="s">
        <v>5207</v>
      </c>
      <c r="H666" t="s">
        <v>5208</v>
      </c>
      <c r="I666">
        <v>7</v>
      </c>
    </row>
    <row r="667" spans="1:9" x14ac:dyDescent="0.25">
      <c r="A667" s="1">
        <v>43401</v>
      </c>
      <c r="B667">
        <v>2018</v>
      </c>
      <c r="C667" t="s">
        <v>5226</v>
      </c>
      <c r="D667" t="s">
        <v>5227</v>
      </c>
      <c r="E667" t="s">
        <v>5228</v>
      </c>
      <c r="F667">
        <v>10</v>
      </c>
      <c r="G667" t="s">
        <v>5195</v>
      </c>
      <c r="H667" t="s">
        <v>5196</v>
      </c>
      <c r="I667">
        <v>1</v>
      </c>
    </row>
    <row r="668" spans="1:9" x14ac:dyDescent="0.25">
      <c r="A668" s="1">
        <v>43402</v>
      </c>
      <c r="B668">
        <v>2018</v>
      </c>
      <c r="C668" t="s">
        <v>5226</v>
      </c>
      <c r="D668" t="s">
        <v>5227</v>
      </c>
      <c r="E668" t="s">
        <v>5228</v>
      </c>
      <c r="F668">
        <v>10</v>
      </c>
      <c r="G668" t="s">
        <v>5197</v>
      </c>
      <c r="H668" t="s">
        <v>5198</v>
      </c>
      <c r="I668">
        <v>2</v>
      </c>
    </row>
    <row r="669" spans="1:9" x14ac:dyDescent="0.25">
      <c r="A669" s="1">
        <v>43403</v>
      </c>
      <c r="B669">
        <v>2018</v>
      </c>
      <c r="C669" t="s">
        <v>5226</v>
      </c>
      <c r="D669" t="s">
        <v>5227</v>
      </c>
      <c r="E669" t="s">
        <v>5228</v>
      </c>
      <c r="F669">
        <v>10</v>
      </c>
      <c r="G669" t="s">
        <v>5199</v>
      </c>
      <c r="H669" t="s">
        <v>5200</v>
      </c>
      <c r="I669">
        <v>3</v>
      </c>
    </row>
    <row r="670" spans="1:9" x14ac:dyDescent="0.25">
      <c r="A670" s="1">
        <v>43404</v>
      </c>
      <c r="B670">
        <v>2018</v>
      </c>
      <c r="C670" t="s">
        <v>5226</v>
      </c>
      <c r="D670" t="s">
        <v>5227</v>
      </c>
      <c r="E670" t="s">
        <v>5228</v>
      </c>
      <c r="F670">
        <v>10</v>
      </c>
      <c r="G670" t="s">
        <v>5201</v>
      </c>
      <c r="H670" t="s">
        <v>5202</v>
      </c>
      <c r="I670">
        <v>4</v>
      </c>
    </row>
    <row r="671" spans="1:9" x14ac:dyDescent="0.25">
      <c r="A671" s="1">
        <v>43405</v>
      </c>
      <c r="B671">
        <v>2018</v>
      </c>
      <c r="C671" t="s">
        <v>5226</v>
      </c>
      <c r="D671" t="s">
        <v>5229</v>
      </c>
      <c r="E671" t="s">
        <v>5230</v>
      </c>
      <c r="F671">
        <v>11</v>
      </c>
      <c r="G671" t="s">
        <v>5203</v>
      </c>
      <c r="H671" t="s">
        <v>5204</v>
      </c>
      <c r="I671">
        <v>5</v>
      </c>
    </row>
    <row r="672" spans="1:9" x14ac:dyDescent="0.25">
      <c r="A672" s="1">
        <v>43406</v>
      </c>
      <c r="B672">
        <v>2018</v>
      </c>
      <c r="C672" t="s">
        <v>5226</v>
      </c>
      <c r="D672" t="s">
        <v>5229</v>
      </c>
      <c r="E672" t="s">
        <v>5230</v>
      </c>
      <c r="F672">
        <v>11</v>
      </c>
      <c r="G672" t="s">
        <v>5205</v>
      </c>
      <c r="H672" t="s">
        <v>5206</v>
      </c>
      <c r="I672">
        <v>6</v>
      </c>
    </row>
    <row r="673" spans="1:9" x14ac:dyDescent="0.25">
      <c r="A673" s="1">
        <v>43407</v>
      </c>
      <c r="B673">
        <v>2018</v>
      </c>
      <c r="C673" t="s">
        <v>5226</v>
      </c>
      <c r="D673" t="s">
        <v>5229</v>
      </c>
      <c r="E673" t="s">
        <v>5230</v>
      </c>
      <c r="F673">
        <v>11</v>
      </c>
      <c r="G673" t="s">
        <v>5207</v>
      </c>
      <c r="H673" t="s">
        <v>5208</v>
      </c>
      <c r="I673">
        <v>7</v>
      </c>
    </row>
    <row r="674" spans="1:9" x14ac:dyDescent="0.25">
      <c r="A674" s="1">
        <v>43408</v>
      </c>
      <c r="B674">
        <v>2018</v>
      </c>
      <c r="C674" t="s">
        <v>5226</v>
      </c>
      <c r="D674" t="s">
        <v>5229</v>
      </c>
      <c r="E674" t="s">
        <v>5230</v>
      </c>
      <c r="F674">
        <v>11</v>
      </c>
      <c r="G674" t="s">
        <v>5195</v>
      </c>
      <c r="H674" t="s">
        <v>5196</v>
      </c>
      <c r="I674">
        <v>1</v>
      </c>
    </row>
    <row r="675" spans="1:9" x14ac:dyDescent="0.25">
      <c r="A675" s="1">
        <v>43409</v>
      </c>
      <c r="B675">
        <v>2018</v>
      </c>
      <c r="C675" t="s">
        <v>5226</v>
      </c>
      <c r="D675" t="s">
        <v>5229</v>
      </c>
      <c r="E675" t="s">
        <v>5230</v>
      </c>
      <c r="F675">
        <v>11</v>
      </c>
      <c r="G675" t="s">
        <v>5197</v>
      </c>
      <c r="H675" t="s">
        <v>5198</v>
      </c>
      <c r="I675">
        <v>2</v>
      </c>
    </row>
    <row r="676" spans="1:9" x14ac:dyDescent="0.25">
      <c r="A676" s="1">
        <v>43410</v>
      </c>
      <c r="B676">
        <v>2018</v>
      </c>
      <c r="C676" t="s">
        <v>5226</v>
      </c>
      <c r="D676" t="s">
        <v>5229</v>
      </c>
      <c r="E676" t="s">
        <v>5230</v>
      </c>
      <c r="F676">
        <v>11</v>
      </c>
      <c r="G676" t="s">
        <v>5199</v>
      </c>
      <c r="H676" t="s">
        <v>5200</v>
      </c>
      <c r="I676">
        <v>3</v>
      </c>
    </row>
    <row r="677" spans="1:9" x14ac:dyDescent="0.25">
      <c r="A677" s="1">
        <v>43411</v>
      </c>
      <c r="B677">
        <v>2018</v>
      </c>
      <c r="C677" t="s">
        <v>5226</v>
      </c>
      <c r="D677" t="s">
        <v>5229</v>
      </c>
      <c r="E677" t="s">
        <v>5230</v>
      </c>
      <c r="F677">
        <v>11</v>
      </c>
      <c r="G677" t="s">
        <v>5201</v>
      </c>
      <c r="H677" t="s">
        <v>5202</v>
      </c>
      <c r="I677">
        <v>4</v>
      </c>
    </row>
    <row r="678" spans="1:9" x14ac:dyDescent="0.25">
      <c r="A678" s="1">
        <v>43412</v>
      </c>
      <c r="B678">
        <v>2018</v>
      </c>
      <c r="C678" t="s">
        <v>5226</v>
      </c>
      <c r="D678" t="s">
        <v>5229</v>
      </c>
      <c r="E678" t="s">
        <v>5230</v>
      </c>
      <c r="F678">
        <v>11</v>
      </c>
      <c r="G678" t="s">
        <v>5203</v>
      </c>
      <c r="H678" t="s">
        <v>5204</v>
      </c>
      <c r="I678">
        <v>5</v>
      </c>
    </row>
    <row r="679" spans="1:9" x14ac:dyDescent="0.25">
      <c r="A679" s="1">
        <v>43413</v>
      </c>
      <c r="B679">
        <v>2018</v>
      </c>
      <c r="C679" t="s">
        <v>5226</v>
      </c>
      <c r="D679" t="s">
        <v>5229</v>
      </c>
      <c r="E679" t="s">
        <v>5230</v>
      </c>
      <c r="F679">
        <v>11</v>
      </c>
      <c r="G679" t="s">
        <v>5205</v>
      </c>
      <c r="H679" t="s">
        <v>5206</v>
      </c>
      <c r="I679">
        <v>6</v>
      </c>
    </row>
    <row r="680" spans="1:9" x14ac:dyDescent="0.25">
      <c r="A680" s="1">
        <v>43414</v>
      </c>
      <c r="B680">
        <v>2018</v>
      </c>
      <c r="C680" t="s">
        <v>5226</v>
      </c>
      <c r="D680" t="s">
        <v>5229</v>
      </c>
      <c r="E680" t="s">
        <v>5230</v>
      </c>
      <c r="F680">
        <v>11</v>
      </c>
      <c r="G680" t="s">
        <v>5207</v>
      </c>
      <c r="H680" t="s">
        <v>5208</v>
      </c>
      <c r="I680">
        <v>7</v>
      </c>
    </row>
    <row r="681" spans="1:9" x14ac:dyDescent="0.25">
      <c r="A681" s="1">
        <v>43415</v>
      </c>
      <c r="B681">
        <v>2018</v>
      </c>
      <c r="C681" t="s">
        <v>5226</v>
      </c>
      <c r="D681" t="s">
        <v>5229</v>
      </c>
      <c r="E681" t="s">
        <v>5230</v>
      </c>
      <c r="F681">
        <v>11</v>
      </c>
      <c r="G681" t="s">
        <v>5195</v>
      </c>
      <c r="H681" t="s">
        <v>5196</v>
      </c>
      <c r="I681">
        <v>1</v>
      </c>
    </row>
    <row r="682" spans="1:9" x14ac:dyDescent="0.25">
      <c r="A682" s="1">
        <v>43416</v>
      </c>
      <c r="B682">
        <v>2018</v>
      </c>
      <c r="C682" t="s">
        <v>5226</v>
      </c>
      <c r="D682" t="s">
        <v>5229</v>
      </c>
      <c r="E682" t="s">
        <v>5230</v>
      </c>
      <c r="F682">
        <v>11</v>
      </c>
      <c r="G682" t="s">
        <v>5197</v>
      </c>
      <c r="H682" t="s">
        <v>5198</v>
      </c>
      <c r="I682">
        <v>2</v>
      </c>
    </row>
    <row r="683" spans="1:9" x14ac:dyDescent="0.25">
      <c r="A683" s="1">
        <v>43417</v>
      </c>
      <c r="B683">
        <v>2018</v>
      </c>
      <c r="C683" t="s">
        <v>5226</v>
      </c>
      <c r="D683" t="s">
        <v>5229</v>
      </c>
      <c r="E683" t="s">
        <v>5230</v>
      </c>
      <c r="F683">
        <v>11</v>
      </c>
      <c r="G683" t="s">
        <v>5199</v>
      </c>
      <c r="H683" t="s">
        <v>5200</v>
      </c>
      <c r="I683">
        <v>3</v>
      </c>
    </row>
    <row r="684" spans="1:9" x14ac:dyDescent="0.25">
      <c r="A684" s="1">
        <v>43418</v>
      </c>
      <c r="B684">
        <v>2018</v>
      </c>
      <c r="C684" t="s">
        <v>5226</v>
      </c>
      <c r="D684" t="s">
        <v>5229</v>
      </c>
      <c r="E684" t="s">
        <v>5230</v>
      </c>
      <c r="F684">
        <v>11</v>
      </c>
      <c r="G684" t="s">
        <v>5201</v>
      </c>
      <c r="H684" t="s">
        <v>5202</v>
      </c>
      <c r="I684">
        <v>4</v>
      </c>
    </row>
    <row r="685" spans="1:9" x14ac:dyDescent="0.25">
      <c r="A685" s="1">
        <v>43419</v>
      </c>
      <c r="B685">
        <v>2018</v>
      </c>
      <c r="C685" t="s">
        <v>5226</v>
      </c>
      <c r="D685" t="s">
        <v>5229</v>
      </c>
      <c r="E685" t="s">
        <v>5230</v>
      </c>
      <c r="F685">
        <v>11</v>
      </c>
      <c r="G685" t="s">
        <v>5203</v>
      </c>
      <c r="H685" t="s">
        <v>5204</v>
      </c>
      <c r="I685">
        <v>5</v>
      </c>
    </row>
    <row r="686" spans="1:9" x14ac:dyDescent="0.25">
      <c r="A686" s="1">
        <v>43420</v>
      </c>
      <c r="B686">
        <v>2018</v>
      </c>
      <c r="C686" t="s">
        <v>5226</v>
      </c>
      <c r="D686" t="s">
        <v>5229</v>
      </c>
      <c r="E686" t="s">
        <v>5230</v>
      </c>
      <c r="F686">
        <v>11</v>
      </c>
      <c r="G686" t="s">
        <v>5205</v>
      </c>
      <c r="H686" t="s">
        <v>5206</v>
      </c>
      <c r="I686">
        <v>6</v>
      </c>
    </row>
    <row r="687" spans="1:9" x14ac:dyDescent="0.25">
      <c r="A687" s="1">
        <v>43421</v>
      </c>
      <c r="B687">
        <v>2018</v>
      </c>
      <c r="C687" t="s">
        <v>5226</v>
      </c>
      <c r="D687" t="s">
        <v>5229</v>
      </c>
      <c r="E687" t="s">
        <v>5230</v>
      </c>
      <c r="F687">
        <v>11</v>
      </c>
      <c r="G687" t="s">
        <v>5207</v>
      </c>
      <c r="H687" t="s">
        <v>5208</v>
      </c>
      <c r="I687">
        <v>7</v>
      </c>
    </row>
    <row r="688" spans="1:9" x14ac:dyDescent="0.25">
      <c r="A688" s="1">
        <v>43422</v>
      </c>
      <c r="B688">
        <v>2018</v>
      </c>
      <c r="C688" t="s">
        <v>5226</v>
      </c>
      <c r="D688" t="s">
        <v>5229</v>
      </c>
      <c r="E688" t="s">
        <v>5230</v>
      </c>
      <c r="F688">
        <v>11</v>
      </c>
      <c r="G688" t="s">
        <v>5195</v>
      </c>
      <c r="H688" t="s">
        <v>5196</v>
      </c>
      <c r="I688">
        <v>1</v>
      </c>
    </row>
    <row r="689" spans="1:9" x14ac:dyDescent="0.25">
      <c r="A689" s="1">
        <v>43423</v>
      </c>
      <c r="B689">
        <v>2018</v>
      </c>
      <c r="C689" t="s">
        <v>5226</v>
      </c>
      <c r="D689" t="s">
        <v>5229</v>
      </c>
      <c r="E689" t="s">
        <v>5230</v>
      </c>
      <c r="F689">
        <v>11</v>
      </c>
      <c r="G689" t="s">
        <v>5197</v>
      </c>
      <c r="H689" t="s">
        <v>5198</v>
      </c>
      <c r="I689">
        <v>2</v>
      </c>
    </row>
    <row r="690" spans="1:9" x14ac:dyDescent="0.25">
      <c r="A690" s="1">
        <v>43424</v>
      </c>
      <c r="B690">
        <v>2018</v>
      </c>
      <c r="C690" t="s">
        <v>5226</v>
      </c>
      <c r="D690" t="s">
        <v>5229</v>
      </c>
      <c r="E690" t="s">
        <v>5230</v>
      </c>
      <c r="F690">
        <v>11</v>
      </c>
      <c r="G690" t="s">
        <v>5199</v>
      </c>
      <c r="H690" t="s">
        <v>5200</v>
      </c>
      <c r="I690">
        <v>3</v>
      </c>
    </row>
    <row r="691" spans="1:9" x14ac:dyDescent="0.25">
      <c r="A691" s="1">
        <v>43425</v>
      </c>
      <c r="B691">
        <v>2018</v>
      </c>
      <c r="C691" t="s">
        <v>5226</v>
      </c>
      <c r="D691" t="s">
        <v>5229</v>
      </c>
      <c r="E691" t="s">
        <v>5230</v>
      </c>
      <c r="F691">
        <v>11</v>
      </c>
      <c r="G691" t="s">
        <v>5201</v>
      </c>
      <c r="H691" t="s">
        <v>5202</v>
      </c>
      <c r="I691">
        <v>4</v>
      </c>
    </row>
    <row r="692" spans="1:9" x14ac:dyDescent="0.25">
      <c r="A692" s="1">
        <v>43426</v>
      </c>
      <c r="B692">
        <v>2018</v>
      </c>
      <c r="C692" t="s">
        <v>5226</v>
      </c>
      <c r="D692" t="s">
        <v>5229</v>
      </c>
      <c r="E692" t="s">
        <v>5230</v>
      </c>
      <c r="F692">
        <v>11</v>
      </c>
      <c r="G692" t="s">
        <v>5203</v>
      </c>
      <c r="H692" t="s">
        <v>5204</v>
      </c>
      <c r="I692">
        <v>5</v>
      </c>
    </row>
    <row r="693" spans="1:9" x14ac:dyDescent="0.25">
      <c r="A693" s="1">
        <v>43427</v>
      </c>
      <c r="B693">
        <v>2018</v>
      </c>
      <c r="C693" t="s">
        <v>5226</v>
      </c>
      <c r="D693" t="s">
        <v>5229</v>
      </c>
      <c r="E693" t="s">
        <v>5230</v>
      </c>
      <c r="F693">
        <v>11</v>
      </c>
      <c r="G693" t="s">
        <v>5205</v>
      </c>
      <c r="H693" t="s">
        <v>5206</v>
      </c>
      <c r="I693">
        <v>6</v>
      </c>
    </row>
    <row r="694" spans="1:9" x14ac:dyDescent="0.25">
      <c r="A694" s="1">
        <v>43428</v>
      </c>
      <c r="B694">
        <v>2018</v>
      </c>
      <c r="C694" t="s">
        <v>5226</v>
      </c>
      <c r="D694" t="s">
        <v>5229</v>
      </c>
      <c r="E694" t="s">
        <v>5230</v>
      </c>
      <c r="F694">
        <v>11</v>
      </c>
      <c r="G694" t="s">
        <v>5207</v>
      </c>
      <c r="H694" t="s">
        <v>5208</v>
      </c>
      <c r="I694">
        <v>7</v>
      </c>
    </row>
    <row r="695" spans="1:9" x14ac:dyDescent="0.25">
      <c r="A695" s="1">
        <v>43429</v>
      </c>
      <c r="B695">
        <v>2018</v>
      </c>
      <c r="C695" t="s">
        <v>5226</v>
      </c>
      <c r="D695" t="s">
        <v>5229</v>
      </c>
      <c r="E695" t="s">
        <v>5230</v>
      </c>
      <c r="F695">
        <v>11</v>
      </c>
      <c r="G695" t="s">
        <v>5195</v>
      </c>
      <c r="H695" t="s">
        <v>5196</v>
      </c>
      <c r="I695">
        <v>1</v>
      </c>
    </row>
    <row r="696" spans="1:9" x14ac:dyDescent="0.25">
      <c r="A696" s="1">
        <v>43430</v>
      </c>
      <c r="B696">
        <v>2018</v>
      </c>
      <c r="C696" t="s">
        <v>5226</v>
      </c>
      <c r="D696" t="s">
        <v>5229</v>
      </c>
      <c r="E696" t="s">
        <v>5230</v>
      </c>
      <c r="F696">
        <v>11</v>
      </c>
      <c r="G696" t="s">
        <v>5197</v>
      </c>
      <c r="H696" t="s">
        <v>5198</v>
      </c>
      <c r="I696">
        <v>2</v>
      </c>
    </row>
    <row r="697" spans="1:9" x14ac:dyDescent="0.25">
      <c r="A697" s="1">
        <v>43431</v>
      </c>
      <c r="B697">
        <v>2018</v>
      </c>
      <c r="C697" t="s">
        <v>5226</v>
      </c>
      <c r="D697" t="s">
        <v>5229</v>
      </c>
      <c r="E697" t="s">
        <v>5230</v>
      </c>
      <c r="F697">
        <v>11</v>
      </c>
      <c r="G697" t="s">
        <v>5199</v>
      </c>
      <c r="H697" t="s">
        <v>5200</v>
      </c>
      <c r="I697">
        <v>3</v>
      </c>
    </row>
    <row r="698" spans="1:9" x14ac:dyDescent="0.25">
      <c r="A698" s="1">
        <v>43432</v>
      </c>
      <c r="B698">
        <v>2018</v>
      </c>
      <c r="C698" t="s">
        <v>5226</v>
      </c>
      <c r="D698" t="s">
        <v>5229</v>
      </c>
      <c r="E698" t="s">
        <v>5230</v>
      </c>
      <c r="F698">
        <v>11</v>
      </c>
      <c r="G698" t="s">
        <v>5201</v>
      </c>
      <c r="H698" t="s">
        <v>5202</v>
      </c>
      <c r="I698">
        <v>4</v>
      </c>
    </row>
    <row r="699" spans="1:9" x14ac:dyDescent="0.25">
      <c r="A699" s="1">
        <v>43433</v>
      </c>
      <c r="B699">
        <v>2018</v>
      </c>
      <c r="C699" t="s">
        <v>5226</v>
      </c>
      <c r="D699" t="s">
        <v>5229</v>
      </c>
      <c r="E699" t="s">
        <v>5230</v>
      </c>
      <c r="F699">
        <v>11</v>
      </c>
      <c r="G699" t="s">
        <v>5203</v>
      </c>
      <c r="H699" t="s">
        <v>5204</v>
      </c>
      <c r="I699">
        <v>5</v>
      </c>
    </row>
    <row r="700" spans="1:9" x14ac:dyDescent="0.25">
      <c r="A700" s="1">
        <v>43434</v>
      </c>
      <c r="B700">
        <v>2018</v>
      </c>
      <c r="C700" t="s">
        <v>5226</v>
      </c>
      <c r="D700" t="s">
        <v>5229</v>
      </c>
      <c r="E700" t="s">
        <v>5230</v>
      </c>
      <c r="F700">
        <v>11</v>
      </c>
      <c r="G700" t="s">
        <v>5205</v>
      </c>
      <c r="H700" t="s">
        <v>5206</v>
      </c>
      <c r="I700">
        <v>6</v>
      </c>
    </row>
    <row r="701" spans="1:9" x14ac:dyDescent="0.25">
      <c r="A701" s="1">
        <v>43435</v>
      </c>
      <c r="B701">
        <v>2018</v>
      </c>
      <c r="C701" t="s">
        <v>5226</v>
      </c>
      <c r="D701" t="s">
        <v>5231</v>
      </c>
      <c r="E701" t="s">
        <v>5232</v>
      </c>
      <c r="F701">
        <v>12</v>
      </c>
      <c r="G701" t="s">
        <v>5207</v>
      </c>
      <c r="H701" t="s">
        <v>5208</v>
      </c>
      <c r="I701">
        <v>7</v>
      </c>
    </row>
    <row r="702" spans="1:9" x14ac:dyDescent="0.25">
      <c r="A702" s="1">
        <v>43436</v>
      </c>
      <c r="B702">
        <v>2018</v>
      </c>
      <c r="C702" t="s">
        <v>5226</v>
      </c>
      <c r="D702" t="s">
        <v>5231</v>
      </c>
      <c r="E702" t="s">
        <v>5232</v>
      </c>
      <c r="F702">
        <v>12</v>
      </c>
      <c r="G702" t="s">
        <v>5195</v>
      </c>
      <c r="H702" t="s">
        <v>5196</v>
      </c>
      <c r="I702">
        <v>1</v>
      </c>
    </row>
    <row r="703" spans="1:9" x14ac:dyDescent="0.25">
      <c r="A703" s="1">
        <v>43437</v>
      </c>
      <c r="B703">
        <v>2018</v>
      </c>
      <c r="C703" t="s">
        <v>5226</v>
      </c>
      <c r="D703" t="s">
        <v>5231</v>
      </c>
      <c r="E703" t="s">
        <v>5232</v>
      </c>
      <c r="F703">
        <v>12</v>
      </c>
      <c r="G703" t="s">
        <v>5197</v>
      </c>
      <c r="H703" t="s">
        <v>5198</v>
      </c>
      <c r="I703">
        <v>2</v>
      </c>
    </row>
    <row r="704" spans="1:9" x14ac:dyDescent="0.25">
      <c r="A704" s="1">
        <v>43438</v>
      </c>
      <c r="B704">
        <v>2018</v>
      </c>
      <c r="C704" t="s">
        <v>5226</v>
      </c>
      <c r="D704" t="s">
        <v>5231</v>
      </c>
      <c r="E704" t="s">
        <v>5232</v>
      </c>
      <c r="F704">
        <v>12</v>
      </c>
      <c r="G704" t="s">
        <v>5199</v>
      </c>
      <c r="H704" t="s">
        <v>5200</v>
      </c>
      <c r="I704">
        <v>3</v>
      </c>
    </row>
    <row r="705" spans="1:9" x14ac:dyDescent="0.25">
      <c r="A705" s="1">
        <v>43439</v>
      </c>
      <c r="B705">
        <v>2018</v>
      </c>
      <c r="C705" t="s">
        <v>5226</v>
      </c>
      <c r="D705" t="s">
        <v>5231</v>
      </c>
      <c r="E705" t="s">
        <v>5232</v>
      </c>
      <c r="F705">
        <v>12</v>
      </c>
      <c r="G705" t="s">
        <v>5201</v>
      </c>
      <c r="H705" t="s">
        <v>5202</v>
      </c>
      <c r="I705">
        <v>4</v>
      </c>
    </row>
    <row r="706" spans="1:9" x14ac:dyDescent="0.25">
      <c r="A706" s="1">
        <v>43440</v>
      </c>
      <c r="B706">
        <v>2018</v>
      </c>
      <c r="C706" t="s">
        <v>5226</v>
      </c>
      <c r="D706" t="s">
        <v>5231</v>
      </c>
      <c r="E706" t="s">
        <v>5232</v>
      </c>
      <c r="F706">
        <v>12</v>
      </c>
      <c r="G706" t="s">
        <v>5203</v>
      </c>
      <c r="H706" t="s">
        <v>5204</v>
      </c>
      <c r="I706">
        <v>5</v>
      </c>
    </row>
    <row r="707" spans="1:9" x14ac:dyDescent="0.25">
      <c r="A707" s="1">
        <v>43441</v>
      </c>
      <c r="B707">
        <v>2018</v>
      </c>
      <c r="C707" t="s">
        <v>5226</v>
      </c>
      <c r="D707" t="s">
        <v>5231</v>
      </c>
      <c r="E707" t="s">
        <v>5232</v>
      </c>
      <c r="F707">
        <v>12</v>
      </c>
      <c r="G707" t="s">
        <v>5205</v>
      </c>
      <c r="H707" t="s">
        <v>5206</v>
      </c>
      <c r="I707">
        <v>6</v>
      </c>
    </row>
    <row r="708" spans="1:9" x14ac:dyDescent="0.25">
      <c r="A708" s="1">
        <v>43442</v>
      </c>
      <c r="B708">
        <v>2018</v>
      </c>
      <c r="C708" t="s">
        <v>5226</v>
      </c>
      <c r="D708" t="s">
        <v>5231</v>
      </c>
      <c r="E708" t="s">
        <v>5232</v>
      </c>
      <c r="F708">
        <v>12</v>
      </c>
      <c r="G708" t="s">
        <v>5207</v>
      </c>
      <c r="H708" t="s">
        <v>5208</v>
      </c>
      <c r="I708">
        <v>7</v>
      </c>
    </row>
    <row r="709" spans="1:9" x14ac:dyDescent="0.25">
      <c r="A709" s="1">
        <v>43443</v>
      </c>
      <c r="B709">
        <v>2018</v>
      </c>
      <c r="C709" t="s">
        <v>5226</v>
      </c>
      <c r="D709" t="s">
        <v>5231</v>
      </c>
      <c r="E709" t="s">
        <v>5232</v>
      </c>
      <c r="F709">
        <v>12</v>
      </c>
      <c r="G709" t="s">
        <v>5195</v>
      </c>
      <c r="H709" t="s">
        <v>5196</v>
      </c>
      <c r="I709">
        <v>1</v>
      </c>
    </row>
    <row r="710" spans="1:9" x14ac:dyDescent="0.25">
      <c r="A710" s="1">
        <v>43444</v>
      </c>
      <c r="B710">
        <v>2018</v>
      </c>
      <c r="C710" t="s">
        <v>5226</v>
      </c>
      <c r="D710" t="s">
        <v>5231</v>
      </c>
      <c r="E710" t="s">
        <v>5232</v>
      </c>
      <c r="F710">
        <v>12</v>
      </c>
      <c r="G710" t="s">
        <v>5197</v>
      </c>
      <c r="H710" t="s">
        <v>5198</v>
      </c>
      <c r="I710">
        <v>2</v>
      </c>
    </row>
    <row r="711" spans="1:9" x14ac:dyDescent="0.25">
      <c r="A711" s="1">
        <v>43445</v>
      </c>
      <c r="B711">
        <v>2018</v>
      </c>
      <c r="C711" t="s">
        <v>5226</v>
      </c>
      <c r="D711" t="s">
        <v>5231</v>
      </c>
      <c r="E711" t="s">
        <v>5232</v>
      </c>
      <c r="F711">
        <v>12</v>
      </c>
      <c r="G711" t="s">
        <v>5199</v>
      </c>
      <c r="H711" t="s">
        <v>5200</v>
      </c>
      <c r="I711">
        <v>3</v>
      </c>
    </row>
    <row r="712" spans="1:9" x14ac:dyDescent="0.25">
      <c r="A712" s="1">
        <v>43446</v>
      </c>
      <c r="B712">
        <v>2018</v>
      </c>
      <c r="C712" t="s">
        <v>5226</v>
      </c>
      <c r="D712" t="s">
        <v>5231</v>
      </c>
      <c r="E712" t="s">
        <v>5232</v>
      </c>
      <c r="F712">
        <v>12</v>
      </c>
      <c r="G712" t="s">
        <v>5201</v>
      </c>
      <c r="H712" t="s">
        <v>5202</v>
      </c>
      <c r="I712">
        <v>4</v>
      </c>
    </row>
    <row r="713" spans="1:9" x14ac:dyDescent="0.25">
      <c r="A713" s="1">
        <v>43447</v>
      </c>
      <c r="B713">
        <v>2018</v>
      </c>
      <c r="C713" t="s">
        <v>5226</v>
      </c>
      <c r="D713" t="s">
        <v>5231</v>
      </c>
      <c r="E713" t="s">
        <v>5232</v>
      </c>
      <c r="F713">
        <v>12</v>
      </c>
      <c r="G713" t="s">
        <v>5203</v>
      </c>
      <c r="H713" t="s">
        <v>5204</v>
      </c>
      <c r="I713">
        <v>5</v>
      </c>
    </row>
    <row r="714" spans="1:9" x14ac:dyDescent="0.25">
      <c r="A714" s="1">
        <v>43448</v>
      </c>
      <c r="B714">
        <v>2018</v>
      </c>
      <c r="C714" t="s">
        <v>5226</v>
      </c>
      <c r="D714" t="s">
        <v>5231</v>
      </c>
      <c r="E714" t="s">
        <v>5232</v>
      </c>
      <c r="F714">
        <v>12</v>
      </c>
      <c r="G714" t="s">
        <v>5205</v>
      </c>
      <c r="H714" t="s">
        <v>5206</v>
      </c>
      <c r="I714">
        <v>6</v>
      </c>
    </row>
    <row r="715" spans="1:9" x14ac:dyDescent="0.25">
      <c r="A715" s="1">
        <v>43449</v>
      </c>
      <c r="B715">
        <v>2018</v>
      </c>
      <c r="C715" t="s">
        <v>5226</v>
      </c>
      <c r="D715" t="s">
        <v>5231</v>
      </c>
      <c r="E715" t="s">
        <v>5232</v>
      </c>
      <c r="F715">
        <v>12</v>
      </c>
      <c r="G715" t="s">
        <v>5207</v>
      </c>
      <c r="H715" t="s">
        <v>5208</v>
      </c>
      <c r="I715">
        <v>7</v>
      </c>
    </row>
    <row r="716" spans="1:9" x14ac:dyDescent="0.25">
      <c r="A716" s="1">
        <v>43450</v>
      </c>
      <c r="B716">
        <v>2018</v>
      </c>
      <c r="C716" t="s">
        <v>5226</v>
      </c>
      <c r="D716" t="s">
        <v>5231</v>
      </c>
      <c r="E716" t="s">
        <v>5232</v>
      </c>
      <c r="F716">
        <v>12</v>
      </c>
      <c r="G716" t="s">
        <v>5195</v>
      </c>
      <c r="H716" t="s">
        <v>5196</v>
      </c>
      <c r="I716">
        <v>1</v>
      </c>
    </row>
    <row r="717" spans="1:9" x14ac:dyDescent="0.25">
      <c r="A717" s="1">
        <v>43451</v>
      </c>
      <c r="B717">
        <v>2018</v>
      </c>
      <c r="C717" t="s">
        <v>5226</v>
      </c>
      <c r="D717" t="s">
        <v>5231</v>
      </c>
      <c r="E717" t="s">
        <v>5232</v>
      </c>
      <c r="F717">
        <v>12</v>
      </c>
      <c r="G717" t="s">
        <v>5197</v>
      </c>
      <c r="H717" t="s">
        <v>5198</v>
      </c>
      <c r="I717">
        <v>2</v>
      </c>
    </row>
    <row r="718" spans="1:9" x14ac:dyDescent="0.25">
      <c r="A718" s="1">
        <v>43452</v>
      </c>
      <c r="B718">
        <v>2018</v>
      </c>
      <c r="C718" t="s">
        <v>5226</v>
      </c>
      <c r="D718" t="s">
        <v>5231</v>
      </c>
      <c r="E718" t="s">
        <v>5232</v>
      </c>
      <c r="F718">
        <v>12</v>
      </c>
      <c r="G718" t="s">
        <v>5199</v>
      </c>
      <c r="H718" t="s">
        <v>5200</v>
      </c>
      <c r="I718">
        <v>3</v>
      </c>
    </row>
    <row r="719" spans="1:9" x14ac:dyDescent="0.25">
      <c r="A719" s="1">
        <v>43453</v>
      </c>
      <c r="B719">
        <v>2018</v>
      </c>
      <c r="C719" t="s">
        <v>5226</v>
      </c>
      <c r="D719" t="s">
        <v>5231</v>
      </c>
      <c r="E719" t="s">
        <v>5232</v>
      </c>
      <c r="F719">
        <v>12</v>
      </c>
      <c r="G719" t="s">
        <v>5201</v>
      </c>
      <c r="H719" t="s">
        <v>5202</v>
      </c>
      <c r="I719">
        <v>4</v>
      </c>
    </row>
    <row r="720" spans="1:9" x14ac:dyDescent="0.25">
      <c r="A720" s="1">
        <v>43454</v>
      </c>
      <c r="B720">
        <v>2018</v>
      </c>
      <c r="C720" t="s">
        <v>5226</v>
      </c>
      <c r="D720" t="s">
        <v>5231</v>
      </c>
      <c r="E720" t="s">
        <v>5232</v>
      </c>
      <c r="F720">
        <v>12</v>
      </c>
      <c r="G720" t="s">
        <v>5203</v>
      </c>
      <c r="H720" t="s">
        <v>5204</v>
      </c>
      <c r="I720">
        <v>5</v>
      </c>
    </row>
    <row r="721" spans="1:9" x14ac:dyDescent="0.25">
      <c r="A721" s="1">
        <v>43455</v>
      </c>
      <c r="B721">
        <v>2018</v>
      </c>
      <c r="C721" t="s">
        <v>5226</v>
      </c>
      <c r="D721" t="s">
        <v>5231</v>
      </c>
      <c r="E721" t="s">
        <v>5232</v>
      </c>
      <c r="F721">
        <v>12</v>
      </c>
      <c r="G721" t="s">
        <v>5205</v>
      </c>
      <c r="H721" t="s">
        <v>5206</v>
      </c>
      <c r="I721">
        <v>6</v>
      </c>
    </row>
    <row r="722" spans="1:9" x14ac:dyDescent="0.25">
      <c r="A722" s="1">
        <v>43456</v>
      </c>
      <c r="B722">
        <v>2018</v>
      </c>
      <c r="C722" t="s">
        <v>5226</v>
      </c>
      <c r="D722" t="s">
        <v>5231</v>
      </c>
      <c r="E722" t="s">
        <v>5232</v>
      </c>
      <c r="F722">
        <v>12</v>
      </c>
      <c r="G722" t="s">
        <v>5207</v>
      </c>
      <c r="H722" t="s">
        <v>5208</v>
      </c>
      <c r="I722">
        <v>7</v>
      </c>
    </row>
    <row r="723" spans="1:9" x14ac:dyDescent="0.25">
      <c r="A723" s="1">
        <v>43457</v>
      </c>
      <c r="B723">
        <v>2018</v>
      </c>
      <c r="C723" t="s">
        <v>5226</v>
      </c>
      <c r="D723" t="s">
        <v>5231</v>
      </c>
      <c r="E723" t="s">
        <v>5232</v>
      </c>
      <c r="F723">
        <v>12</v>
      </c>
      <c r="G723" t="s">
        <v>5195</v>
      </c>
      <c r="H723" t="s">
        <v>5196</v>
      </c>
      <c r="I723">
        <v>1</v>
      </c>
    </row>
    <row r="724" spans="1:9" x14ac:dyDescent="0.25">
      <c r="A724" s="1">
        <v>43458</v>
      </c>
      <c r="B724">
        <v>2018</v>
      </c>
      <c r="C724" t="s">
        <v>5226</v>
      </c>
      <c r="D724" t="s">
        <v>5231</v>
      </c>
      <c r="E724" t="s">
        <v>5232</v>
      </c>
      <c r="F724">
        <v>12</v>
      </c>
      <c r="G724" t="s">
        <v>5197</v>
      </c>
      <c r="H724" t="s">
        <v>5198</v>
      </c>
      <c r="I724">
        <v>2</v>
      </c>
    </row>
    <row r="725" spans="1:9" x14ac:dyDescent="0.25">
      <c r="A725" s="1">
        <v>43459</v>
      </c>
      <c r="B725">
        <v>2018</v>
      </c>
      <c r="C725" t="s">
        <v>5226</v>
      </c>
      <c r="D725" t="s">
        <v>5231</v>
      </c>
      <c r="E725" t="s">
        <v>5232</v>
      </c>
      <c r="F725">
        <v>12</v>
      </c>
      <c r="G725" t="s">
        <v>5199</v>
      </c>
      <c r="H725" t="s">
        <v>5200</v>
      </c>
      <c r="I725">
        <v>3</v>
      </c>
    </row>
    <row r="726" spans="1:9" x14ac:dyDescent="0.25">
      <c r="A726" s="1">
        <v>43460</v>
      </c>
      <c r="B726">
        <v>2018</v>
      </c>
      <c r="C726" t="s">
        <v>5226</v>
      </c>
      <c r="D726" t="s">
        <v>5231</v>
      </c>
      <c r="E726" t="s">
        <v>5232</v>
      </c>
      <c r="F726">
        <v>12</v>
      </c>
      <c r="G726" t="s">
        <v>5201</v>
      </c>
      <c r="H726" t="s">
        <v>5202</v>
      </c>
      <c r="I726">
        <v>4</v>
      </c>
    </row>
    <row r="727" spans="1:9" x14ac:dyDescent="0.25">
      <c r="A727" s="1">
        <v>43461</v>
      </c>
      <c r="B727">
        <v>2018</v>
      </c>
      <c r="C727" t="s">
        <v>5226</v>
      </c>
      <c r="D727" t="s">
        <v>5231</v>
      </c>
      <c r="E727" t="s">
        <v>5232</v>
      </c>
      <c r="F727">
        <v>12</v>
      </c>
      <c r="G727" t="s">
        <v>5203</v>
      </c>
      <c r="H727" t="s">
        <v>5204</v>
      </c>
      <c r="I727">
        <v>5</v>
      </c>
    </row>
    <row r="728" spans="1:9" x14ac:dyDescent="0.25">
      <c r="A728" s="1">
        <v>43462</v>
      </c>
      <c r="B728">
        <v>2018</v>
      </c>
      <c r="C728" t="s">
        <v>5226</v>
      </c>
      <c r="D728" t="s">
        <v>5231</v>
      </c>
      <c r="E728" t="s">
        <v>5232</v>
      </c>
      <c r="F728">
        <v>12</v>
      </c>
      <c r="G728" t="s">
        <v>5205</v>
      </c>
      <c r="H728" t="s">
        <v>5206</v>
      </c>
      <c r="I728">
        <v>6</v>
      </c>
    </row>
    <row r="729" spans="1:9" x14ac:dyDescent="0.25">
      <c r="A729" s="1">
        <v>43463</v>
      </c>
      <c r="B729">
        <v>2018</v>
      </c>
      <c r="C729" t="s">
        <v>5226</v>
      </c>
      <c r="D729" t="s">
        <v>5231</v>
      </c>
      <c r="E729" t="s">
        <v>5232</v>
      </c>
      <c r="F729">
        <v>12</v>
      </c>
      <c r="G729" t="s">
        <v>5207</v>
      </c>
      <c r="H729" t="s">
        <v>5208</v>
      </c>
      <c r="I729">
        <v>7</v>
      </c>
    </row>
    <row r="730" spans="1:9" x14ac:dyDescent="0.25">
      <c r="A730" s="1">
        <v>43464</v>
      </c>
      <c r="B730">
        <v>2018</v>
      </c>
      <c r="C730" t="s">
        <v>5226</v>
      </c>
      <c r="D730" t="s">
        <v>5231</v>
      </c>
      <c r="E730" t="s">
        <v>5232</v>
      </c>
      <c r="F730">
        <v>12</v>
      </c>
      <c r="G730" t="s">
        <v>5195</v>
      </c>
      <c r="H730" t="s">
        <v>5196</v>
      </c>
      <c r="I730">
        <v>1</v>
      </c>
    </row>
    <row r="731" spans="1:9" x14ac:dyDescent="0.25">
      <c r="A731" s="1">
        <v>43465</v>
      </c>
      <c r="B731">
        <v>2018</v>
      </c>
      <c r="C731" t="s">
        <v>5226</v>
      </c>
      <c r="D731" t="s">
        <v>5231</v>
      </c>
      <c r="E731" t="s">
        <v>5232</v>
      </c>
      <c r="F731">
        <v>12</v>
      </c>
      <c r="G731" t="s">
        <v>5197</v>
      </c>
      <c r="H731" t="s">
        <v>5198</v>
      </c>
      <c r="I731">
        <v>2</v>
      </c>
    </row>
    <row r="732" spans="1:9" x14ac:dyDescent="0.25">
      <c r="A732" s="1">
        <v>43466</v>
      </c>
      <c r="B732">
        <v>2019</v>
      </c>
      <c r="C732" t="s">
        <v>5192</v>
      </c>
      <c r="D732" t="s">
        <v>5193</v>
      </c>
      <c r="E732" t="s">
        <v>5194</v>
      </c>
      <c r="F732">
        <v>1</v>
      </c>
      <c r="G732" t="s">
        <v>5199</v>
      </c>
      <c r="H732" t="s">
        <v>5200</v>
      </c>
      <c r="I732">
        <v>3</v>
      </c>
    </row>
    <row r="733" spans="1:9" x14ac:dyDescent="0.25">
      <c r="A733" s="1">
        <v>43467</v>
      </c>
      <c r="B733">
        <v>2019</v>
      </c>
      <c r="C733" t="s">
        <v>5192</v>
      </c>
      <c r="D733" t="s">
        <v>5193</v>
      </c>
      <c r="E733" t="s">
        <v>5194</v>
      </c>
      <c r="F733">
        <v>1</v>
      </c>
      <c r="G733" t="s">
        <v>5201</v>
      </c>
      <c r="H733" t="s">
        <v>5202</v>
      </c>
      <c r="I733">
        <v>4</v>
      </c>
    </row>
    <row r="734" spans="1:9" x14ac:dyDescent="0.25">
      <c r="A734" s="1">
        <v>43468</v>
      </c>
      <c r="B734">
        <v>2019</v>
      </c>
      <c r="C734" t="s">
        <v>5192</v>
      </c>
      <c r="D734" t="s">
        <v>5193</v>
      </c>
      <c r="E734" t="s">
        <v>5194</v>
      </c>
      <c r="F734">
        <v>1</v>
      </c>
      <c r="G734" t="s">
        <v>5203</v>
      </c>
      <c r="H734" t="s">
        <v>5204</v>
      </c>
      <c r="I734">
        <v>5</v>
      </c>
    </row>
    <row r="735" spans="1:9" x14ac:dyDescent="0.25">
      <c r="A735" s="1">
        <v>43469</v>
      </c>
      <c r="B735">
        <v>2019</v>
      </c>
      <c r="C735" t="s">
        <v>5192</v>
      </c>
      <c r="D735" t="s">
        <v>5193</v>
      </c>
      <c r="E735" t="s">
        <v>5194</v>
      </c>
      <c r="F735">
        <v>1</v>
      </c>
      <c r="G735" t="s">
        <v>5205</v>
      </c>
      <c r="H735" t="s">
        <v>5206</v>
      </c>
      <c r="I735">
        <v>6</v>
      </c>
    </row>
    <row r="736" spans="1:9" x14ac:dyDescent="0.25">
      <c r="A736" s="1">
        <v>43470</v>
      </c>
      <c r="B736">
        <v>2019</v>
      </c>
      <c r="C736" t="s">
        <v>5192</v>
      </c>
      <c r="D736" t="s">
        <v>5193</v>
      </c>
      <c r="E736" t="s">
        <v>5194</v>
      </c>
      <c r="F736">
        <v>1</v>
      </c>
      <c r="G736" t="s">
        <v>5207</v>
      </c>
      <c r="H736" t="s">
        <v>5208</v>
      </c>
      <c r="I736">
        <v>7</v>
      </c>
    </row>
    <row r="737" spans="1:9" x14ac:dyDescent="0.25">
      <c r="A737" s="1">
        <v>43471</v>
      </c>
      <c r="B737">
        <v>2019</v>
      </c>
      <c r="C737" t="s">
        <v>5192</v>
      </c>
      <c r="D737" t="s">
        <v>5193</v>
      </c>
      <c r="E737" t="s">
        <v>5194</v>
      </c>
      <c r="F737">
        <v>1</v>
      </c>
      <c r="G737" t="s">
        <v>5195</v>
      </c>
      <c r="H737" t="s">
        <v>5196</v>
      </c>
      <c r="I737">
        <v>1</v>
      </c>
    </row>
    <row r="738" spans="1:9" x14ac:dyDescent="0.25">
      <c r="A738" s="1">
        <v>43472</v>
      </c>
      <c r="B738">
        <v>2019</v>
      </c>
      <c r="C738" t="s">
        <v>5192</v>
      </c>
      <c r="D738" t="s">
        <v>5193</v>
      </c>
      <c r="E738" t="s">
        <v>5194</v>
      </c>
      <c r="F738">
        <v>1</v>
      </c>
      <c r="G738" t="s">
        <v>5197</v>
      </c>
      <c r="H738" t="s">
        <v>5198</v>
      </c>
      <c r="I738">
        <v>2</v>
      </c>
    </row>
    <row r="739" spans="1:9" x14ac:dyDescent="0.25">
      <c r="A739" s="1">
        <v>43473</v>
      </c>
      <c r="B739">
        <v>2019</v>
      </c>
      <c r="C739" t="s">
        <v>5192</v>
      </c>
      <c r="D739" t="s">
        <v>5193</v>
      </c>
      <c r="E739" t="s">
        <v>5194</v>
      </c>
      <c r="F739">
        <v>1</v>
      </c>
      <c r="G739" t="s">
        <v>5199</v>
      </c>
      <c r="H739" t="s">
        <v>5200</v>
      </c>
      <c r="I739">
        <v>3</v>
      </c>
    </row>
    <row r="740" spans="1:9" x14ac:dyDescent="0.25">
      <c r="A740" s="1">
        <v>43474</v>
      </c>
      <c r="B740">
        <v>2019</v>
      </c>
      <c r="C740" t="s">
        <v>5192</v>
      </c>
      <c r="D740" t="s">
        <v>5193</v>
      </c>
      <c r="E740" t="s">
        <v>5194</v>
      </c>
      <c r="F740">
        <v>1</v>
      </c>
      <c r="G740" t="s">
        <v>5201</v>
      </c>
      <c r="H740" t="s">
        <v>5202</v>
      </c>
      <c r="I740">
        <v>4</v>
      </c>
    </row>
    <row r="741" spans="1:9" x14ac:dyDescent="0.25">
      <c r="A741" s="1">
        <v>43475</v>
      </c>
      <c r="B741">
        <v>2019</v>
      </c>
      <c r="C741" t="s">
        <v>5192</v>
      </c>
      <c r="D741" t="s">
        <v>5193</v>
      </c>
      <c r="E741" t="s">
        <v>5194</v>
      </c>
      <c r="F741">
        <v>1</v>
      </c>
      <c r="G741" t="s">
        <v>5203</v>
      </c>
      <c r="H741" t="s">
        <v>5204</v>
      </c>
      <c r="I741">
        <v>5</v>
      </c>
    </row>
    <row r="742" spans="1:9" x14ac:dyDescent="0.25">
      <c r="A742" s="1">
        <v>43476</v>
      </c>
      <c r="B742">
        <v>2019</v>
      </c>
      <c r="C742" t="s">
        <v>5192</v>
      </c>
      <c r="D742" t="s">
        <v>5193</v>
      </c>
      <c r="E742" t="s">
        <v>5194</v>
      </c>
      <c r="F742">
        <v>1</v>
      </c>
      <c r="G742" t="s">
        <v>5205</v>
      </c>
      <c r="H742" t="s">
        <v>5206</v>
      </c>
      <c r="I742">
        <v>6</v>
      </c>
    </row>
    <row r="743" spans="1:9" x14ac:dyDescent="0.25">
      <c r="A743" s="1">
        <v>43477</v>
      </c>
      <c r="B743">
        <v>2019</v>
      </c>
      <c r="C743" t="s">
        <v>5192</v>
      </c>
      <c r="D743" t="s">
        <v>5193</v>
      </c>
      <c r="E743" t="s">
        <v>5194</v>
      </c>
      <c r="F743">
        <v>1</v>
      </c>
      <c r="G743" t="s">
        <v>5207</v>
      </c>
      <c r="H743" t="s">
        <v>5208</v>
      </c>
      <c r="I743">
        <v>7</v>
      </c>
    </row>
    <row r="744" spans="1:9" x14ac:dyDescent="0.25">
      <c r="A744" s="1">
        <v>43478</v>
      </c>
      <c r="B744">
        <v>2019</v>
      </c>
      <c r="C744" t="s">
        <v>5192</v>
      </c>
      <c r="D744" t="s">
        <v>5193</v>
      </c>
      <c r="E744" t="s">
        <v>5194</v>
      </c>
      <c r="F744">
        <v>1</v>
      </c>
      <c r="G744" t="s">
        <v>5195</v>
      </c>
      <c r="H744" t="s">
        <v>5196</v>
      </c>
      <c r="I744">
        <v>1</v>
      </c>
    </row>
    <row r="745" spans="1:9" x14ac:dyDescent="0.25">
      <c r="A745" s="1">
        <v>43479</v>
      </c>
      <c r="B745">
        <v>2019</v>
      </c>
      <c r="C745" t="s">
        <v>5192</v>
      </c>
      <c r="D745" t="s">
        <v>5193</v>
      </c>
      <c r="E745" t="s">
        <v>5194</v>
      </c>
      <c r="F745">
        <v>1</v>
      </c>
      <c r="G745" t="s">
        <v>5197</v>
      </c>
      <c r="H745" t="s">
        <v>5198</v>
      </c>
      <c r="I745">
        <v>2</v>
      </c>
    </row>
    <row r="746" spans="1:9" x14ac:dyDescent="0.25">
      <c r="A746" s="1">
        <v>43480</v>
      </c>
      <c r="B746">
        <v>2019</v>
      </c>
      <c r="C746" t="s">
        <v>5192</v>
      </c>
      <c r="D746" t="s">
        <v>5193</v>
      </c>
      <c r="E746" t="s">
        <v>5194</v>
      </c>
      <c r="F746">
        <v>1</v>
      </c>
      <c r="G746" t="s">
        <v>5199</v>
      </c>
      <c r="H746" t="s">
        <v>5200</v>
      </c>
      <c r="I746">
        <v>3</v>
      </c>
    </row>
    <row r="747" spans="1:9" x14ac:dyDescent="0.25">
      <c r="A747" s="1">
        <v>43481</v>
      </c>
      <c r="B747">
        <v>2019</v>
      </c>
      <c r="C747" t="s">
        <v>5192</v>
      </c>
      <c r="D747" t="s">
        <v>5193</v>
      </c>
      <c r="E747" t="s">
        <v>5194</v>
      </c>
      <c r="F747">
        <v>1</v>
      </c>
      <c r="G747" t="s">
        <v>5201</v>
      </c>
      <c r="H747" t="s">
        <v>5202</v>
      </c>
      <c r="I747">
        <v>4</v>
      </c>
    </row>
    <row r="748" spans="1:9" x14ac:dyDescent="0.25">
      <c r="A748" s="1">
        <v>43482</v>
      </c>
      <c r="B748">
        <v>2019</v>
      </c>
      <c r="C748" t="s">
        <v>5192</v>
      </c>
      <c r="D748" t="s">
        <v>5193</v>
      </c>
      <c r="E748" t="s">
        <v>5194</v>
      </c>
      <c r="F748">
        <v>1</v>
      </c>
      <c r="G748" t="s">
        <v>5203</v>
      </c>
      <c r="H748" t="s">
        <v>5204</v>
      </c>
      <c r="I748">
        <v>5</v>
      </c>
    </row>
    <row r="749" spans="1:9" x14ac:dyDescent="0.25">
      <c r="A749" s="1">
        <v>43483</v>
      </c>
      <c r="B749">
        <v>2019</v>
      </c>
      <c r="C749" t="s">
        <v>5192</v>
      </c>
      <c r="D749" t="s">
        <v>5193</v>
      </c>
      <c r="E749" t="s">
        <v>5194</v>
      </c>
      <c r="F749">
        <v>1</v>
      </c>
      <c r="G749" t="s">
        <v>5205</v>
      </c>
      <c r="H749" t="s">
        <v>5206</v>
      </c>
      <c r="I749">
        <v>6</v>
      </c>
    </row>
    <row r="750" spans="1:9" x14ac:dyDescent="0.25">
      <c r="A750" s="1">
        <v>43484</v>
      </c>
      <c r="B750">
        <v>2019</v>
      </c>
      <c r="C750" t="s">
        <v>5192</v>
      </c>
      <c r="D750" t="s">
        <v>5193</v>
      </c>
      <c r="E750" t="s">
        <v>5194</v>
      </c>
      <c r="F750">
        <v>1</v>
      </c>
      <c r="G750" t="s">
        <v>5207</v>
      </c>
      <c r="H750" t="s">
        <v>5208</v>
      </c>
      <c r="I750">
        <v>7</v>
      </c>
    </row>
    <row r="751" spans="1:9" x14ac:dyDescent="0.25">
      <c r="A751" s="1">
        <v>43485</v>
      </c>
      <c r="B751">
        <v>2019</v>
      </c>
      <c r="C751" t="s">
        <v>5192</v>
      </c>
      <c r="D751" t="s">
        <v>5193</v>
      </c>
      <c r="E751" t="s">
        <v>5194</v>
      </c>
      <c r="F751">
        <v>1</v>
      </c>
      <c r="G751" t="s">
        <v>5195</v>
      </c>
      <c r="H751" t="s">
        <v>5196</v>
      </c>
      <c r="I751">
        <v>1</v>
      </c>
    </row>
    <row r="752" spans="1:9" x14ac:dyDescent="0.25">
      <c r="A752" s="1">
        <v>43486</v>
      </c>
      <c r="B752">
        <v>2019</v>
      </c>
      <c r="C752" t="s">
        <v>5192</v>
      </c>
      <c r="D752" t="s">
        <v>5193</v>
      </c>
      <c r="E752" t="s">
        <v>5194</v>
      </c>
      <c r="F752">
        <v>1</v>
      </c>
      <c r="G752" t="s">
        <v>5197</v>
      </c>
      <c r="H752" t="s">
        <v>5198</v>
      </c>
      <c r="I752">
        <v>2</v>
      </c>
    </row>
    <row r="753" spans="1:9" x14ac:dyDescent="0.25">
      <c r="A753" s="1">
        <v>43487</v>
      </c>
      <c r="B753">
        <v>2019</v>
      </c>
      <c r="C753" t="s">
        <v>5192</v>
      </c>
      <c r="D753" t="s">
        <v>5193</v>
      </c>
      <c r="E753" t="s">
        <v>5194</v>
      </c>
      <c r="F753">
        <v>1</v>
      </c>
      <c r="G753" t="s">
        <v>5199</v>
      </c>
      <c r="H753" t="s">
        <v>5200</v>
      </c>
      <c r="I753">
        <v>3</v>
      </c>
    </row>
    <row r="754" spans="1:9" x14ac:dyDescent="0.25">
      <c r="A754" s="1">
        <v>43488</v>
      </c>
      <c r="B754">
        <v>2019</v>
      </c>
      <c r="C754" t="s">
        <v>5192</v>
      </c>
      <c r="D754" t="s">
        <v>5193</v>
      </c>
      <c r="E754" t="s">
        <v>5194</v>
      </c>
      <c r="F754">
        <v>1</v>
      </c>
      <c r="G754" t="s">
        <v>5201</v>
      </c>
      <c r="H754" t="s">
        <v>5202</v>
      </c>
      <c r="I754">
        <v>4</v>
      </c>
    </row>
    <row r="755" spans="1:9" x14ac:dyDescent="0.25">
      <c r="A755" s="1">
        <v>43489</v>
      </c>
      <c r="B755">
        <v>2019</v>
      </c>
      <c r="C755" t="s">
        <v>5192</v>
      </c>
      <c r="D755" t="s">
        <v>5193</v>
      </c>
      <c r="E755" t="s">
        <v>5194</v>
      </c>
      <c r="F755">
        <v>1</v>
      </c>
      <c r="G755" t="s">
        <v>5203</v>
      </c>
      <c r="H755" t="s">
        <v>5204</v>
      </c>
      <c r="I755">
        <v>5</v>
      </c>
    </row>
    <row r="756" spans="1:9" x14ac:dyDescent="0.25">
      <c r="A756" s="1">
        <v>43490</v>
      </c>
      <c r="B756">
        <v>2019</v>
      </c>
      <c r="C756" t="s">
        <v>5192</v>
      </c>
      <c r="D756" t="s">
        <v>5193</v>
      </c>
      <c r="E756" t="s">
        <v>5194</v>
      </c>
      <c r="F756">
        <v>1</v>
      </c>
      <c r="G756" t="s">
        <v>5205</v>
      </c>
      <c r="H756" t="s">
        <v>5206</v>
      </c>
      <c r="I756">
        <v>6</v>
      </c>
    </row>
    <row r="757" spans="1:9" x14ac:dyDescent="0.25">
      <c r="A757" s="1">
        <v>43491</v>
      </c>
      <c r="B757">
        <v>2019</v>
      </c>
      <c r="C757" t="s">
        <v>5192</v>
      </c>
      <c r="D757" t="s">
        <v>5193</v>
      </c>
      <c r="E757" t="s">
        <v>5194</v>
      </c>
      <c r="F757">
        <v>1</v>
      </c>
      <c r="G757" t="s">
        <v>5207</v>
      </c>
      <c r="H757" t="s">
        <v>5208</v>
      </c>
      <c r="I757">
        <v>7</v>
      </c>
    </row>
    <row r="758" spans="1:9" x14ac:dyDescent="0.25">
      <c r="A758" s="1">
        <v>43492</v>
      </c>
      <c r="B758">
        <v>2019</v>
      </c>
      <c r="C758" t="s">
        <v>5192</v>
      </c>
      <c r="D758" t="s">
        <v>5193</v>
      </c>
      <c r="E758" t="s">
        <v>5194</v>
      </c>
      <c r="F758">
        <v>1</v>
      </c>
      <c r="G758" t="s">
        <v>5195</v>
      </c>
      <c r="H758" t="s">
        <v>5196</v>
      </c>
      <c r="I758">
        <v>1</v>
      </c>
    </row>
    <row r="759" spans="1:9" x14ac:dyDescent="0.25">
      <c r="A759" s="1">
        <v>43493</v>
      </c>
      <c r="B759">
        <v>2019</v>
      </c>
      <c r="C759" t="s">
        <v>5192</v>
      </c>
      <c r="D759" t="s">
        <v>5193</v>
      </c>
      <c r="E759" t="s">
        <v>5194</v>
      </c>
      <c r="F759">
        <v>1</v>
      </c>
      <c r="G759" t="s">
        <v>5197</v>
      </c>
      <c r="H759" t="s">
        <v>5198</v>
      </c>
      <c r="I759">
        <v>2</v>
      </c>
    </row>
    <row r="760" spans="1:9" x14ac:dyDescent="0.25">
      <c r="A760" s="1">
        <v>43494</v>
      </c>
      <c r="B760">
        <v>2019</v>
      </c>
      <c r="C760" t="s">
        <v>5192</v>
      </c>
      <c r="D760" t="s">
        <v>5193</v>
      </c>
      <c r="E760" t="s">
        <v>5194</v>
      </c>
      <c r="F760">
        <v>1</v>
      </c>
      <c r="G760" t="s">
        <v>5199</v>
      </c>
      <c r="H760" t="s">
        <v>5200</v>
      </c>
      <c r="I760">
        <v>3</v>
      </c>
    </row>
    <row r="761" spans="1:9" x14ac:dyDescent="0.25">
      <c r="A761" s="1">
        <v>43495</v>
      </c>
      <c r="B761">
        <v>2019</v>
      </c>
      <c r="C761" t="s">
        <v>5192</v>
      </c>
      <c r="D761" t="s">
        <v>5193</v>
      </c>
      <c r="E761" t="s">
        <v>5194</v>
      </c>
      <c r="F761">
        <v>1</v>
      </c>
      <c r="G761" t="s">
        <v>5201</v>
      </c>
      <c r="H761" t="s">
        <v>5202</v>
      </c>
      <c r="I761">
        <v>4</v>
      </c>
    </row>
    <row r="762" spans="1:9" x14ac:dyDescent="0.25">
      <c r="A762" s="1">
        <v>43496</v>
      </c>
      <c r="B762">
        <v>2019</v>
      </c>
      <c r="C762" t="s">
        <v>5192</v>
      </c>
      <c r="D762" t="s">
        <v>5193</v>
      </c>
      <c r="E762" t="s">
        <v>5194</v>
      </c>
      <c r="F762">
        <v>1</v>
      </c>
      <c r="G762" t="s">
        <v>5203</v>
      </c>
      <c r="H762" t="s">
        <v>5204</v>
      </c>
      <c r="I762">
        <v>5</v>
      </c>
    </row>
    <row r="763" spans="1:9" x14ac:dyDescent="0.25">
      <c r="A763" s="1">
        <v>43497</v>
      </c>
      <c r="B763">
        <v>2019</v>
      </c>
      <c r="C763" t="s">
        <v>5192</v>
      </c>
      <c r="D763" t="s">
        <v>5209</v>
      </c>
      <c r="E763" t="s">
        <v>5210</v>
      </c>
      <c r="F763">
        <v>2</v>
      </c>
      <c r="G763" t="s">
        <v>5205</v>
      </c>
      <c r="H763" t="s">
        <v>5206</v>
      </c>
      <c r="I763">
        <v>6</v>
      </c>
    </row>
    <row r="764" spans="1:9" x14ac:dyDescent="0.25">
      <c r="A764" s="1">
        <v>43498</v>
      </c>
      <c r="B764">
        <v>2019</v>
      </c>
      <c r="C764" t="s">
        <v>5192</v>
      </c>
      <c r="D764" t="s">
        <v>5209</v>
      </c>
      <c r="E764" t="s">
        <v>5210</v>
      </c>
      <c r="F764">
        <v>2</v>
      </c>
      <c r="G764" t="s">
        <v>5207</v>
      </c>
      <c r="H764" t="s">
        <v>5208</v>
      </c>
      <c r="I764">
        <v>7</v>
      </c>
    </row>
    <row r="765" spans="1:9" x14ac:dyDescent="0.25">
      <c r="A765" s="1">
        <v>43499</v>
      </c>
      <c r="B765">
        <v>2019</v>
      </c>
      <c r="C765" t="s">
        <v>5192</v>
      </c>
      <c r="D765" t="s">
        <v>5209</v>
      </c>
      <c r="E765" t="s">
        <v>5210</v>
      </c>
      <c r="F765">
        <v>2</v>
      </c>
      <c r="G765" t="s">
        <v>5195</v>
      </c>
      <c r="H765" t="s">
        <v>5196</v>
      </c>
      <c r="I765">
        <v>1</v>
      </c>
    </row>
    <row r="766" spans="1:9" x14ac:dyDescent="0.25">
      <c r="A766" s="1">
        <v>43500</v>
      </c>
      <c r="B766">
        <v>2019</v>
      </c>
      <c r="C766" t="s">
        <v>5192</v>
      </c>
      <c r="D766" t="s">
        <v>5209</v>
      </c>
      <c r="E766" t="s">
        <v>5210</v>
      </c>
      <c r="F766">
        <v>2</v>
      </c>
      <c r="G766" t="s">
        <v>5197</v>
      </c>
      <c r="H766" t="s">
        <v>5198</v>
      </c>
      <c r="I766">
        <v>2</v>
      </c>
    </row>
    <row r="767" spans="1:9" x14ac:dyDescent="0.25">
      <c r="A767" s="1">
        <v>43501</v>
      </c>
      <c r="B767">
        <v>2019</v>
      </c>
      <c r="C767" t="s">
        <v>5192</v>
      </c>
      <c r="D767" t="s">
        <v>5209</v>
      </c>
      <c r="E767" t="s">
        <v>5210</v>
      </c>
      <c r="F767">
        <v>2</v>
      </c>
      <c r="G767" t="s">
        <v>5199</v>
      </c>
      <c r="H767" t="s">
        <v>5200</v>
      </c>
      <c r="I767">
        <v>3</v>
      </c>
    </row>
    <row r="768" spans="1:9" x14ac:dyDescent="0.25">
      <c r="A768" s="1">
        <v>43502</v>
      </c>
      <c r="B768">
        <v>2019</v>
      </c>
      <c r="C768" t="s">
        <v>5192</v>
      </c>
      <c r="D768" t="s">
        <v>5209</v>
      </c>
      <c r="E768" t="s">
        <v>5210</v>
      </c>
      <c r="F768">
        <v>2</v>
      </c>
      <c r="G768" t="s">
        <v>5201</v>
      </c>
      <c r="H768" t="s">
        <v>5202</v>
      </c>
      <c r="I768">
        <v>4</v>
      </c>
    </row>
    <row r="769" spans="1:9" x14ac:dyDescent="0.25">
      <c r="A769" s="1">
        <v>43503</v>
      </c>
      <c r="B769">
        <v>2019</v>
      </c>
      <c r="C769" t="s">
        <v>5192</v>
      </c>
      <c r="D769" t="s">
        <v>5209</v>
      </c>
      <c r="E769" t="s">
        <v>5210</v>
      </c>
      <c r="F769">
        <v>2</v>
      </c>
      <c r="G769" t="s">
        <v>5203</v>
      </c>
      <c r="H769" t="s">
        <v>5204</v>
      </c>
      <c r="I769">
        <v>5</v>
      </c>
    </row>
    <row r="770" spans="1:9" x14ac:dyDescent="0.25">
      <c r="A770" s="1">
        <v>43504</v>
      </c>
      <c r="B770">
        <v>2019</v>
      </c>
      <c r="C770" t="s">
        <v>5192</v>
      </c>
      <c r="D770" t="s">
        <v>5209</v>
      </c>
      <c r="E770" t="s">
        <v>5210</v>
      </c>
      <c r="F770">
        <v>2</v>
      </c>
      <c r="G770" t="s">
        <v>5205</v>
      </c>
      <c r="H770" t="s">
        <v>5206</v>
      </c>
      <c r="I770">
        <v>6</v>
      </c>
    </row>
    <row r="771" spans="1:9" x14ac:dyDescent="0.25">
      <c r="A771" s="1">
        <v>43505</v>
      </c>
      <c r="B771">
        <v>2019</v>
      </c>
      <c r="C771" t="s">
        <v>5192</v>
      </c>
      <c r="D771" t="s">
        <v>5209</v>
      </c>
      <c r="E771" t="s">
        <v>5210</v>
      </c>
      <c r="F771">
        <v>2</v>
      </c>
      <c r="G771" t="s">
        <v>5207</v>
      </c>
      <c r="H771" t="s">
        <v>5208</v>
      </c>
      <c r="I771">
        <v>7</v>
      </c>
    </row>
    <row r="772" spans="1:9" x14ac:dyDescent="0.25">
      <c r="A772" s="1">
        <v>43506</v>
      </c>
      <c r="B772">
        <v>2019</v>
      </c>
      <c r="C772" t="s">
        <v>5192</v>
      </c>
      <c r="D772" t="s">
        <v>5209</v>
      </c>
      <c r="E772" t="s">
        <v>5210</v>
      </c>
      <c r="F772">
        <v>2</v>
      </c>
      <c r="G772" t="s">
        <v>5195</v>
      </c>
      <c r="H772" t="s">
        <v>5196</v>
      </c>
      <c r="I772">
        <v>1</v>
      </c>
    </row>
    <row r="773" spans="1:9" x14ac:dyDescent="0.25">
      <c r="A773" s="1">
        <v>43507</v>
      </c>
      <c r="B773">
        <v>2019</v>
      </c>
      <c r="C773" t="s">
        <v>5192</v>
      </c>
      <c r="D773" t="s">
        <v>5209</v>
      </c>
      <c r="E773" t="s">
        <v>5210</v>
      </c>
      <c r="F773">
        <v>2</v>
      </c>
      <c r="G773" t="s">
        <v>5197</v>
      </c>
      <c r="H773" t="s">
        <v>5198</v>
      </c>
      <c r="I773">
        <v>2</v>
      </c>
    </row>
    <row r="774" spans="1:9" x14ac:dyDescent="0.25">
      <c r="A774" s="1">
        <v>43508</v>
      </c>
      <c r="B774">
        <v>2019</v>
      </c>
      <c r="C774" t="s">
        <v>5192</v>
      </c>
      <c r="D774" t="s">
        <v>5209</v>
      </c>
      <c r="E774" t="s">
        <v>5210</v>
      </c>
      <c r="F774">
        <v>2</v>
      </c>
      <c r="G774" t="s">
        <v>5199</v>
      </c>
      <c r="H774" t="s">
        <v>5200</v>
      </c>
      <c r="I774">
        <v>3</v>
      </c>
    </row>
    <row r="775" spans="1:9" x14ac:dyDescent="0.25">
      <c r="A775" s="1">
        <v>43509</v>
      </c>
      <c r="B775">
        <v>2019</v>
      </c>
      <c r="C775" t="s">
        <v>5192</v>
      </c>
      <c r="D775" t="s">
        <v>5209</v>
      </c>
      <c r="E775" t="s">
        <v>5210</v>
      </c>
      <c r="F775">
        <v>2</v>
      </c>
      <c r="G775" t="s">
        <v>5201</v>
      </c>
      <c r="H775" t="s">
        <v>5202</v>
      </c>
      <c r="I775">
        <v>4</v>
      </c>
    </row>
    <row r="776" spans="1:9" x14ac:dyDescent="0.25">
      <c r="A776" s="1">
        <v>43510</v>
      </c>
      <c r="B776">
        <v>2019</v>
      </c>
      <c r="C776" t="s">
        <v>5192</v>
      </c>
      <c r="D776" t="s">
        <v>5209</v>
      </c>
      <c r="E776" t="s">
        <v>5210</v>
      </c>
      <c r="F776">
        <v>2</v>
      </c>
      <c r="G776" t="s">
        <v>5203</v>
      </c>
      <c r="H776" t="s">
        <v>5204</v>
      </c>
      <c r="I776">
        <v>5</v>
      </c>
    </row>
    <row r="777" spans="1:9" x14ac:dyDescent="0.25">
      <c r="A777" s="1">
        <v>43511</v>
      </c>
      <c r="B777">
        <v>2019</v>
      </c>
      <c r="C777" t="s">
        <v>5192</v>
      </c>
      <c r="D777" t="s">
        <v>5209</v>
      </c>
      <c r="E777" t="s">
        <v>5210</v>
      </c>
      <c r="F777">
        <v>2</v>
      </c>
      <c r="G777" t="s">
        <v>5205</v>
      </c>
      <c r="H777" t="s">
        <v>5206</v>
      </c>
      <c r="I777">
        <v>6</v>
      </c>
    </row>
    <row r="778" spans="1:9" x14ac:dyDescent="0.25">
      <c r="A778" s="1">
        <v>43512</v>
      </c>
      <c r="B778">
        <v>2019</v>
      </c>
      <c r="C778" t="s">
        <v>5192</v>
      </c>
      <c r="D778" t="s">
        <v>5209</v>
      </c>
      <c r="E778" t="s">
        <v>5210</v>
      </c>
      <c r="F778">
        <v>2</v>
      </c>
      <c r="G778" t="s">
        <v>5207</v>
      </c>
      <c r="H778" t="s">
        <v>5208</v>
      </c>
      <c r="I778">
        <v>7</v>
      </c>
    </row>
    <row r="779" spans="1:9" x14ac:dyDescent="0.25">
      <c r="A779" s="1">
        <v>43513</v>
      </c>
      <c r="B779">
        <v>2019</v>
      </c>
      <c r="C779" t="s">
        <v>5192</v>
      </c>
      <c r="D779" t="s">
        <v>5209</v>
      </c>
      <c r="E779" t="s">
        <v>5210</v>
      </c>
      <c r="F779">
        <v>2</v>
      </c>
      <c r="G779" t="s">
        <v>5195</v>
      </c>
      <c r="H779" t="s">
        <v>5196</v>
      </c>
      <c r="I779">
        <v>1</v>
      </c>
    </row>
    <row r="780" spans="1:9" x14ac:dyDescent="0.25">
      <c r="A780" s="1">
        <v>43514</v>
      </c>
      <c r="B780">
        <v>2019</v>
      </c>
      <c r="C780" t="s">
        <v>5192</v>
      </c>
      <c r="D780" t="s">
        <v>5209</v>
      </c>
      <c r="E780" t="s">
        <v>5210</v>
      </c>
      <c r="F780">
        <v>2</v>
      </c>
      <c r="G780" t="s">
        <v>5197</v>
      </c>
      <c r="H780" t="s">
        <v>5198</v>
      </c>
      <c r="I780">
        <v>2</v>
      </c>
    </row>
    <row r="781" spans="1:9" x14ac:dyDescent="0.25">
      <c r="A781" s="1">
        <v>43515</v>
      </c>
      <c r="B781">
        <v>2019</v>
      </c>
      <c r="C781" t="s">
        <v>5192</v>
      </c>
      <c r="D781" t="s">
        <v>5209</v>
      </c>
      <c r="E781" t="s">
        <v>5210</v>
      </c>
      <c r="F781">
        <v>2</v>
      </c>
      <c r="G781" t="s">
        <v>5199</v>
      </c>
      <c r="H781" t="s">
        <v>5200</v>
      </c>
      <c r="I781">
        <v>3</v>
      </c>
    </row>
    <row r="782" spans="1:9" x14ac:dyDescent="0.25">
      <c r="A782" s="1">
        <v>43516</v>
      </c>
      <c r="B782">
        <v>2019</v>
      </c>
      <c r="C782" t="s">
        <v>5192</v>
      </c>
      <c r="D782" t="s">
        <v>5209</v>
      </c>
      <c r="E782" t="s">
        <v>5210</v>
      </c>
      <c r="F782">
        <v>2</v>
      </c>
      <c r="G782" t="s">
        <v>5201</v>
      </c>
      <c r="H782" t="s">
        <v>5202</v>
      </c>
      <c r="I782">
        <v>4</v>
      </c>
    </row>
    <row r="783" spans="1:9" x14ac:dyDescent="0.25">
      <c r="A783" s="1">
        <v>43517</v>
      </c>
      <c r="B783">
        <v>2019</v>
      </c>
      <c r="C783" t="s">
        <v>5192</v>
      </c>
      <c r="D783" t="s">
        <v>5209</v>
      </c>
      <c r="E783" t="s">
        <v>5210</v>
      </c>
      <c r="F783">
        <v>2</v>
      </c>
      <c r="G783" t="s">
        <v>5203</v>
      </c>
      <c r="H783" t="s">
        <v>5204</v>
      </c>
      <c r="I783">
        <v>5</v>
      </c>
    </row>
    <row r="784" spans="1:9" x14ac:dyDescent="0.25">
      <c r="A784" s="1">
        <v>43518</v>
      </c>
      <c r="B784">
        <v>2019</v>
      </c>
      <c r="C784" t="s">
        <v>5192</v>
      </c>
      <c r="D784" t="s">
        <v>5209</v>
      </c>
      <c r="E784" t="s">
        <v>5210</v>
      </c>
      <c r="F784">
        <v>2</v>
      </c>
      <c r="G784" t="s">
        <v>5205</v>
      </c>
      <c r="H784" t="s">
        <v>5206</v>
      </c>
      <c r="I784">
        <v>6</v>
      </c>
    </row>
    <row r="785" spans="1:9" x14ac:dyDescent="0.25">
      <c r="A785" s="1">
        <v>43519</v>
      </c>
      <c r="B785">
        <v>2019</v>
      </c>
      <c r="C785" t="s">
        <v>5192</v>
      </c>
      <c r="D785" t="s">
        <v>5209</v>
      </c>
      <c r="E785" t="s">
        <v>5210</v>
      </c>
      <c r="F785">
        <v>2</v>
      </c>
      <c r="G785" t="s">
        <v>5207</v>
      </c>
      <c r="H785" t="s">
        <v>5208</v>
      </c>
      <c r="I785">
        <v>7</v>
      </c>
    </row>
    <row r="786" spans="1:9" x14ac:dyDescent="0.25">
      <c r="A786" s="1">
        <v>43520</v>
      </c>
      <c r="B786">
        <v>2019</v>
      </c>
      <c r="C786" t="s">
        <v>5192</v>
      </c>
      <c r="D786" t="s">
        <v>5209</v>
      </c>
      <c r="E786" t="s">
        <v>5210</v>
      </c>
      <c r="F786">
        <v>2</v>
      </c>
      <c r="G786" t="s">
        <v>5195</v>
      </c>
      <c r="H786" t="s">
        <v>5196</v>
      </c>
      <c r="I786">
        <v>1</v>
      </c>
    </row>
    <row r="787" spans="1:9" x14ac:dyDescent="0.25">
      <c r="A787" s="1">
        <v>43521</v>
      </c>
      <c r="B787">
        <v>2019</v>
      </c>
      <c r="C787" t="s">
        <v>5192</v>
      </c>
      <c r="D787" t="s">
        <v>5209</v>
      </c>
      <c r="E787" t="s">
        <v>5210</v>
      </c>
      <c r="F787">
        <v>2</v>
      </c>
      <c r="G787" t="s">
        <v>5197</v>
      </c>
      <c r="H787" t="s">
        <v>5198</v>
      </c>
      <c r="I787">
        <v>2</v>
      </c>
    </row>
    <row r="788" spans="1:9" x14ac:dyDescent="0.25">
      <c r="A788" s="1">
        <v>43522</v>
      </c>
      <c r="B788">
        <v>2019</v>
      </c>
      <c r="C788" t="s">
        <v>5192</v>
      </c>
      <c r="D788" t="s">
        <v>5209</v>
      </c>
      <c r="E788" t="s">
        <v>5210</v>
      </c>
      <c r="F788">
        <v>2</v>
      </c>
      <c r="G788" t="s">
        <v>5199</v>
      </c>
      <c r="H788" t="s">
        <v>5200</v>
      </c>
      <c r="I788">
        <v>3</v>
      </c>
    </row>
    <row r="789" spans="1:9" x14ac:dyDescent="0.25">
      <c r="A789" s="1">
        <v>43523</v>
      </c>
      <c r="B789">
        <v>2019</v>
      </c>
      <c r="C789" t="s">
        <v>5192</v>
      </c>
      <c r="D789" t="s">
        <v>5209</v>
      </c>
      <c r="E789" t="s">
        <v>5210</v>
      </c>
      <c r="F789">
        <v>2</v>
      </c>
      <c r="G789" t="s">
        <v>5201</v>
      </c>
      <c r="H789" t="s">
        <v>5202</v>
      </c>
      <c r="I789">
        <v>4</v>
      </c>
    </row>
    <row r="790" spans="1:9" x14ac:dyDescent="0.25">
      <c r="A790" s="1">
        <v>43524</v>
      </c>
      <c r="B790">
        <v>2019</v>
      </c>
      <c r="C790" t="s">
        <v>5192</v>
      </c>
      <c r="D790" t="s">
        <v>5209</v>
      </c>
      <c r="E790" t="s">
        <v>5210</v>
      </c>
      <c r="F790">
        <v>2</v>
      </c>
      <c r="G790" t="s">
        <v>5203</v>
      </c>
      <c r="H790" t="s">
        <v>5204</v>
      </c>
      <c r="I790">
        <v>5</v>
      </c>
    </row>
    <row r="791" spans="1:9" x14ac:dyDescent="0.25">
      <c r="A791" s="1">
        <v>43525</v>
      </c>
      <c r="B791">
        <v>2019</v>
      </c>
      <c r="C791" t="s">
        <v>5192</v>
      </c>
      <c r="D791" t="s">
        <v>5211</v>
      </c>
      <c r="E791" t="s">
        <v>5212</v>
      </c>
      <c r="F791">
        <v>3</v>
      </c>
      <c r="G791" t="s">
        <v>5205</v>
      </c>
      <c r="H791" t="s">
        <v>5206</v>
      </c>
      <c r="I791">
        <v>6</v>
      </c>
    </row>
    <row r="792" spans="1:9" x14ac:dyDescent="0.25">
      <c r="A792" s="1">
        <v>43526</v>
      </c>
      <c r="B792">
        <v>2019</v>
      </c>
      <c r="C792" t="s">
        <v>5192</v>
      </c>
      <c r="D792" t="s">
        <v>5211</v>
      </c>
      <c r="E792" t="s">
        <v>5212</v>
      </c>
      <c r="F792">
        <v>3</v>
      </c>
      <c r="G792" t="s">
        <v>5207</v>
      </c>
      <c r="H792" t="s">
        <v>5208</v>
      </c>
      <c r="I792">
        <v>7</v>
      </c>
    </row>
    <row r="793" spans="1:9" x14ac:dyDescent="0.25">
      <c r="A793" s="1">
        <v>43527</v>
      </c>
      <c r="B793">
        <v>2019</v>
      </c>
      <c r="C793" t="s">
        <v>5192</v>
      </c>
      <c r="D793" t="s">
        <v>5211</v>
      </c>
      <c r="E793" t="s">
        <v>5212</v>
      </c>
      <c r="F793">
        <v>3</v>
      </c>
      <c r="G793" t="s">
        <v>5195</v>
      </c>
      <c r="H793" t="s">
        <v>5196</v>
      </c>
      <c r="I793">
        <v>1</v>
      </c>
    </row>
    <row r="794" spans="1:9" x14ac:dyDescent="0.25">
      <c r="A794" s="1">
        <v>43528</v>
      </c>
      <c r="B794">
        <v>2019</v>
      </c>
      <c r="C794" t="s">
        <v>5192</v>
      </c>
      <c r="D794" t="s">
        <v>5211</v>
      </c>
      <c r="E794" t="s">
        <v>5212</v>
      </c>
      <c r="F794">
        <v>3</v>
      </c>
      <c r="G794" t="s">
        <v>5197</v>
      </c>
      <c r="H794" t="s">
        <v>5198</v>
      </c>
      <c r="I794">
        <v>2</v>
      </c>
    </row>
    <row r="795" spans="1:9" x14ac:dyDescent="0.25">
      <c r="A795" s="1">
        <v>43529</v>
      </c>
      <c r="B795">
        <v>2019</v>
      </c>
      <c r="C795" t="s">
        <v>5192</v>
      </c>
      <c r="D795" t="s">
        <v>5211</v>
      </c>
      <c r="E795" t="s">
        <v>5212</v>
      </c>
      <c r="F795">
        <v>3</v>
      </c>
      <c r="G795" t="s">
        <v>5199</v>
      </c>
      <c r="H795" t="s">
        <v>5200</v>
      </c>
      <c r="I795">
        <v>3</v>
      </c>
    </row>
    <row r="796" spans="1:9" x14ac:dyDescent="0.25">
      <c r="A796" s="1">
        <v>43530</v>
      </c>
      <c r="B796">
        <v>2019</v>
      </c>
      <c r="C796" t="s">
        <v>5192</v>
      </c>
      <c r="D796" t="s">
        <v>5211</v>
      </c>
      <c r="E796" t="s">
        <v>5212</v>
      </c>
      <c r="F796">
        <v>3</v>
      </c>
      <c r="G796" t="s">
        <v>5201</v>
      </c>
      <c r="H796" t="s">
        <v>5202</v>
      </c>
      <c r="I796">
        <v>4</v>
      </c>
    </row>
    <row r="797" spans="1:9" x14ac:dyDescent="0.25">
      <c r="A797" s="1">
        <v>43531</v>
      </c>
      <c r="B797">
        <v>2019</v>
      </c>
      <c r="C797" t="s">
        <v>5192</v>
      </c>
      <c r="D797" t="s">
        <v>5211</v>
      </c>
      <c r="E797" t="s">
        <v>5212</v>
      </c>
      <c r="F797">
        <v>3</v>
      </c>
      <c r="G797" t="s">
        <v>5203</v>
      </c>
      <c r="H797" t="s">
        <v>5204</v>
      </c>
      <c r="I797">
        <v>5</v>
      </c>
    </row>
    <row r="798" spans="1:9" x14ac:dyDescent="0.25">
      <c r="A798" s="1">
        <v>43532</v>
      </c>
      <c r="B798">
        <v>2019</v>
      </c>
      <c r="C798" t="s">
        <v>5192</v>
      </c>
      <c r="D798" t="s">
        <v>5211</v>
      </c>
      <c r="E798" t="s">
        <v>5212</v>
      </c>
      <c r="F798">
        <v>3</v>
      </c>
      <c r="G798" t="s">
        <v>5205</v>
      </c>
      <c r="H798" t="s">
        <v>5206</v>
      </c>
      <c r="I798">
        <v>6</v>
      </c>
    </row>
    <row r="799" spans="1:9" x14ac:dyDescent="0.25">
      <c r="A799" s="1">
        <v>43533</v>
      </c>
      <c r="B799">
        <v>2019</v>
      </c>
      <c r="C799" t="s">
        <v>5192</v>
      </c>
      <c r="D799" t="s">
        <v>5211</v>
      </c>
      <c r="E799" t="s">
        <v>5212</v>
      </c>
      <c r="F799">
        <v>3</v>
      </c>
      <c r="G799" t="s">
        <v>5207</v>
      </c>
      <c r="H799" t="s">
        <v>5208</v>
      </c>
      <c r="I799">
        <v>7</v>
      </c>
    </row>
    <row r="800" spans="1:9" x14ac:dyDescent="0.25">
      <c r="A800" s="1">
        <v>43534</v>
      </c>
      <c r="B800">
        <v>2019</v>
      </c>
      <c r="C800" t="s">
        <v>5192</v>
      </c>
      <c r="D800" t="s">
        <v>5211</v>
      </c>
      <c r="E800" t="s">
        <v>5212</v>
      </c>
      <c r="F800">
        <v>3</v>
      </c>
      <c r="G800" t="s">
        <v>5195</v>
      </c>
      <c r="H800" t="s">
        <v>5196</v>
      </c>
      <c r="I800">
        <v>1</v>
      </c>
    </row>
    <row r="801" spans="1:9" x14ac:dyDescent="0.25">
      <c r="A801" s="1">
        <v>43535</v>
      </c>
      <c r="B801">
        <v>2019</v>
      </c>
      <c r="C801" t="s">
        <v>5192</v>
      </c>
      <c r="D801" t="s">
        <v>5211</v>
      </c>
      <c r="E801" t="s">
        <v>5212</v>
      </c>
      <c r="F801">
        <v>3</v>
      </c>
      <c r="G801" t="s">
        <v>5197</v>
      </c>
      <c r="H801" t="s">
        <v>5198</v>
      </c>
      <c r="I801">
        <v>2</v>
      </c>
    </row>
    <row r="802" spans="1:9" x14ac:dyDescent="0.25">
      <c r="A802" s="1">
        <v>43536</v>
      </c>
      <c r="B802">
        <v>2019</v>
      </c>
      <c r="C802" t="s">
        <v>5192</v>
      </c>
      <c r="D802" t="s">
        <v>5211</v>
      </c>
      <c r="E802" t="s">
        <v>5212</v>
      </c>
      <c r="F802">
        <v>3</v>
      </c>
      <c r="G802" t="s">
        <v>5199</v>
      </c>
      <c r="H802" t="s">
        <v>5200</v>
      </c>
      <c r="I802">
        <v>3</v>
      </c>
    </row>
    <row r="803" spans="1:9" x14ac:dyDescent="0.25">
      <c r="A803" s="1">
        <v>43537</v>
      </c>
      <c r="B803">
        <v>2019</v>
      </c>
      <c r="C803" t="s">
        <v>5192</v>
      </c>
      <c r="D803" t="s">
        <v>5211</v>
      </c>
      <c r="E803" t="s">
        <v>5212</v>
      </c>
      <c r="F803">
        <v>3</v>
      </c>
      <c r="G803" t="s">
        <v>5201</v>
      </c>
      <c r="H803" t="s">
        <v>5202</v>
      </c>
      <c r="I803">
        <v>4</v>
      </c>
    </row>
    <row r="804" spans="1:9" x14ac:dyDescent="0.25">
      <c r="A804" s="1">
        <v>43538</v>
      </c>
      <c r="B804">
        <v>2019</v>
      </c>
      <c r="C804" t="s">
        <v>5192</v>
      </c>
      <c r="D804" t="s">
        <v>5211</v>
      </c>
      <c r="E804" t="s">
        <v>5212</v>
      </c>
      <c r="F804">
        <v>3</v>
      </c>
      <c r="G804" t="s">
        <v>5203</v>
      </c>
      <c r="H804" t="s">
        <v>5204</v>
      </c>
      <c r="I804">
        <v>5</v>
      </c>
    </row>
    <row r="805" spans="1:9" x14ac:dyDescent="0.25">
      <c r="A805" s="1">
        <v>43539</v>
      </c>
      <c r="B805">
        <v>2019</v>
      </c>
      <c r="C805" t="s">
        <v>5192</v>
      </c>
      <c r="D805" t="s">
        <v>5211</v>
      </c>
      <c r="E805" t="s">
        <v>5212</v>
      </c>
      <c r="F805">
        <v>3</v>
      </c>
      <c r="G805" t="s">
        <v>5205</v>
      </c>
      <c r="H805" t="s">
        <v>5206</v>
      </c>
      <c r="I805">
        <v>6</v>
      </c>
    </row>
    <row r="806" spans="1:9" x14ac:dyDescent="0.25">
      <c r="A806" s="1">
        <v>43540</v>
      </c>
      <c r="B806">
        <v>2019</v>
      </c>
      <c r="C806" t="s">
        <v>5192</v>
      </c>
      <c r="D806" t="s">
        <v>5211</v>
      </c>
      <c r="E806" t="s">
        <v>5212</v>
      </c>
      <c r="F806">
        <v>3</v>
      </c>
      <c r="G806" t="s">
        <v>5207</v>
      </c>
      <c r="H806" t="s">
        <v>5208</v>
      </c>
      <c r="I806">
        <v>7</v>
      </c>
    </row>
    <row r="807" spans="1:9" x14ac:dyDescent="0.25">
      <c r="A807" s="1">
        <v>43541</v>
      </c>
      <c r="B807">
        <v>2019</v>
      </c>
      <c r="C807" t="s">
        <v>5192</v>
      </c>
      <c r="D807" t="s">
        <v>5211</v>
      </c>
      <c r="E807" t="s">
        <v>5212</v>
      </c>
      <c r="F807">
        <v>3</v>
      </c>
      <c r="G807" t="s">
        <v>5195</v>
      </c>
      <c r="H807" t="s">
        <v>5196</v>
      </c>
      <c r="I807">
        <v>1</v>
      </c>
    </row>
    <row r="808" spans="1:9" x14ac:dyDescent="0.25">
      <c r="A808" s="1">
        <v>43542</v>
      </c>
      <c r="B808">
        <v>2019</v>
      </c>
      <c r="C808" t="s">
        <v>5192</v>
      </c>
      <c r="D808" t="s">
        <v>5211</v>
      </c>
      <c r="E808" t="s">
        <v>5212</v>
      </c>
      <c r="F808">
        <v>3</v>
      </c>
      <c r="G808" t="s">
        <v>5197</v>
      </c>
      <c r="H808" t="s">
        <v>5198</v>
      </c>
      <c r="I808">
        <v>2</v>
      </c>
    </row>
    <row r="809" spans="1:9" x14ac:dyDescent="0.25">
      <c r="A809" s="1">
        <v>43543</v>
      </c>
      <c r="B809">
        <v>2019</v>
      </c>
      <c r="C809" t="s">
        <v>5192</v>
      </c>
      <c r="D809" t="s">
        <v>5211</v>
      </c>
      <c r="E809" t="s">
        <v>5212</v>
      </c>
      <c r="F809">
        <v>3</v>
      </c>
      <c r="G809" t="s">
        <v>5199</v>
      </c>
      <c r="H809" t="s">
        <v>5200</v>
      </c>
      <c r="I809">
        <v>3</v>
      </c>
    </row>
    <row r="810" spans="1:9" x14ac:dyDescent="0.25">
      <c r="A810" s="1">
        <v>43544</v>
      </c>
      <c r="B810">
        <v>2019</v>
      </c>
      <c r="C810" t="s">
        <v>5192</v>
      </c>
      <c r="D810" t="s">
        <v>5211</v>
      </c>
      <c r="E810" t="s">
        <v>5212</v>
      </c>
      <c r="F810">
        <v>3</v>
      </c>
      <c r="G810" t="s">
        <v>5201</v>
      </c>
      <c r="H810" t="s">
        <v>5202</v>
      </c>
      <c r="I810">
        <v>4</v>
      </c>
    </row>
    <row r="811" spans="1:9" x14ac:dyDescent="0.25">
      <c r="A811" s="1">
        <v>43545</v>
      </c>
      <c r="B811">
        <v>2019</v>
      </c>
      <c r="C811" t="s">
        <v>5192</v>
      </c>
      <c r="D811" t="s">
        <v>5211</v>
      </c>
      <c r="E811" t="s">
        <v>5212</v>
      </c>
      <c r="F811">
        <v>3</v>
      </c>
      <c r="G811" t="s">
        <v>5203</v>
      </c>
      <c r="H811" t="s">
        <v>5204</v>
      </c>
      <c r="I811">
        <v>5</v>
      </c>
    </row>
    <row r="812" spans="1:9" x14ac:dyDescent="0.25">
      <c r="A812" s="1">
        <v>43546</v>
      </c>
      <c r="B812">
        <v>2019</v>
      </c>
      <c r="C812" t="s">
        <v>5192</v>
      </c>
      <c r="D812" t="s">
        <v>5211</v>
      </c>
      <c r="E812" t="s">
        <v>5212</v>
      </c>
      <c r="F812">
        <v>3</v>
      </c>
      <c r="G812" t="s">
        <v>5205</v>
      </c>
      <c r="H812" t="s">
        <v>5206</v>
      </c>
      <c r="I812">
        <v>6</v>
      </c>
    </row>
    <row r="813" spans="1:9" x14ac:dyDescent="0.25">
      <c r="A813" s="1">
        <v>43547</v>
      </c>
      <c r="B813">
        <v>2019</v>
      </c>
      <c r="C813" t="s">
        <v>5192</v>
      </c>
      <c r="D813" t="s">
        <v>5211</v>
      </c>
      <c r="E813" t="s">
        <v>5212</v>
      </c>
      <c r="F813">
        <v>3</v>
      </c>
      <c r="G813" t="s">
        <v>5207</v>
      </c>
      <c r="H813" t="s">
        <v>5208</v>
      </c>
      <c r="I813">
        <v>7</v>
      </c>
    </row>
    <row r="814" spans="1:9" x14ac:dyDescent="0.25">
      <c r="A814" s="1">
        <v>43548</v>
      </c>
      <c r="B814">
        <v>2019</v>
      </c>
      <c r="C814" t="s">
        <v>5192</v>
      </c>
      <c r="D814" t="s">
        <v>5211</v>
      </c>
      <c r="E814" t="s">
        <v>5212</v>
      </c>
      <c r="F814">
        <v>3</v>
      </c>
      <c r="G814" t="s">
        <v>5195</v>
      </c>
      <c r="H814" t="s">
        <v>5196</v>
      </c>
      <c r="I814">
        <v>1</v>
      </c>
    </row>
    <row r="815" spans="1:9" x14ac:dyDescent="0.25">
      <c r="A815" s="1">
        <v>43549</v>
      </c>
      <c r="B815">
        <v>2019</v>
      </c>
      <c r="C815" t="s">
        <v>5192</v>
      </c>
      <c r="D815" t="s">
        <v>5211</v>
      </c>
      <c r="E815" t="s">
        <v>5212</v>
      </c>
      <c r="F815">
        <v>3</v>
      </c>
      <c r="G815" t="s">
        <v>5197</v>
      </c>
      <c r="H815" t="s">
        <v>5198</v>
      </c>
      <c r="I815">
        <v>2</v>
      </c>
    </row>
    <row r="816" spans="1:9" x14ac:dyDescent="0.25">
      <c r="A816" s="1">
        <v>43550</v>
      </c>
      <c r="B816">
        <v>2019</v>
      </c>
      <c r="C816" t="s">
        <v>5192</v>
      </c>
      <c r="D816" t="s">
        <v>5211</v>
      </c>
      <c r="E816" t="s">
        <v>5212</v>
      </c>
      <c r="F816">
        <v>3</v>
      </c>
      <c r="G816" t="s">
        <v>5199</v>
      </c>
      <c r="H816" t="s">
        <v>5200</v>
      </c>
      <c r="I816">
        <v>3</v>
      </c>
    </row>
    <row r="817" spans="1:9" x14ac:dyDescent="0.25">
      <c r="A817" s="1">
        <v>43551</v>
      </c>
      <c r="B817">
        <v>2019</v>
      </c>
      <c r="C817" t="s">
        <v>5192</v>
      </c>
      <c r="D817" t="s">
        <v>5211</v>
      </c>
      <c r="E817" t="s">
        <v>5212</v>
      </c>
      <c r="F817">
        <v>3</v>
      </c>
      <c r="G817" t="s">
        <v>5201</v>
      </c>
      <c r="H817" t="s">
        <v>5202</v>
      </c>
      <c r="I817">
        <v>4</v>
      </c>
    </row>
    <row r="818" spans="1:9" x14ac:dyDescent="0.25">
      <c r="A818" s="1">
        <v>43552</v>
      </c>
      <c r="B818">
        <v>2019</v>
      </c>
      <c r="C818" t="s">
        <v>5192</v>
      </c>
      <c r="D818" t="s">
        <v>5211</v>
      </c>
      <c r="E818" t="s">
        <v>5212</v>
      </c>
      <c r="F818">
        <v>3</v>
      </c>
      <c r="G818" t="s">
        <v>5203</v>
      </c>
      <c r="H818" t="s">
        <v>5204</v>
      </c>
      <c r="I818">
        <v>5</v>
      </c>
    </row>
    <row r="819" spans="1:9" x14ac:dyDescent="0.25">
      <c r="A819" s="1">
        <v>43553</v>
      </c>
      <c r="B819">
        <v>2019</v>
      </c>
      <c r="C819" t="s">
        <v>5192</v>
      </c>
      <c r="D819" t="s">
        <v>5211</v>
      </c>
      <c r="E819" t="s">
        <v>5212</v>
      </c>
      <c r="F819">
        <v>3</v>
      </c>
      <c r="G819" t="s">
        <v>5205</v>
      </c>
      <c r="H819" t="s">
        <v>5206</v>
      </c>
      <c r="I819">
        <v>6</v>
      </c>
    </row>
    <row r="820" spans="1:9" x14ac:dyDescent="0.25">
      <c r="A820" s="1">
        <v>43554</v>
      </c>
      <c r="B820">
        <v>2019</v>
      </c>
      <c r="C820" t="s">
        <v>5192</v>
      </c>
      <c r="D820" t="s">
        <v>5211</v>
      </c>
      <c r="E820" t="s">
        <v>5212</v>
      </c>
      <c r="F820">
        <v>3</v>
      </c>
      <c r="G820" t="s">
        <v>5207</v>
      </c>
      <c r="H820" t="s">
        <v>5208</v>
      </c>
      <c r="I820">
        <v>7</v>
      </c>
    </row>
    <row r="821" spans="1:9" x14ac:dyDescent="0.25">
      <c r="A821" s="1">
        <v>43555</v>
      </c>
      <c r="B821">
        <v>2019</v>
      </c>
      <c r="C821" t="s">
        <v>5192</v>
      </c>
      <c r="D821" t="s">
        <v>5211</v>
      </c>
      <c r="E821" t="s">
        <v>5212</v>
      </c>
      <c r="F821">
        <v>3</v>
      </c>
      <c r="G821" t="s">
        <v>5195</v>
      </c>
      <c r="H821" t="s">
        <v>5196</v>
      </c>
      <c r="I821">
        <v>1</v>
      </c>
    </row>
    <row r="822" spans="1:9" x14ac:dyDescent="0.25">
      <c r="A822" s="1">
        <v>43556</v>
      </c>
      <c r="B822">
        <v>2019</v>
      </c>
      <c r="C822" t="s">
        <v>5213</v>
      </c>
      <c r="D822" t="s">
        <v>5214</v>
      </c>
      <c r="E822" t="s">
        <v>5215</v>
      </c>
      <c r="F822">
        <v>4</v>
      </c>
      <c r="G822" t="s">
        <v>5197</v>
      </c>
      <c r="H822" t="s">
        <v>5198</v>
      </c>
      <c r="I822">
        <v>2</v>
      </c>
    </row>
    <row r="823" spans="1:9" x14ac:dyDescent="0.25">
      <c r="A823" s="1">
        <v>43557</v>
      </c>
      <c r="B823">
        <v>2019</v>
      </c>
      <c r="C823" t="s">
        <v>5213</v>
      </c>
      <c r="D823" t="s">
        <v>5214</v>
      </c>
      <c r="E823" t="s">
        <v>5215</v>
      </c>
      <c r="F823">
        <v>4</v>
      </c>
      <c r="G823" t="s">
        <v>5199</v>
      </c>
      <c r="H823" t="s">
        <v>5200</v>
      </c>
      <c r="I823">
        <v>3</v>
      </c>
    </row>
    <row r="824" spans="1:9" x14ac:dyDescent="0.25">
      <c r="A824" s="1">
        <v>43558</v>
      </c>
      <c r="B824">
        <v>2019</v>
      </c>
      <c r="C824" t="s">
        <v>5213</v>
      </c>
      <c r="D824" t="s">
        <v>5214</v>
      </c>
      <c r="E824" t="s">
        <v>5215</v>
      </c>
      <c r="F824">
        <v>4</v>
      </c>
      <c r="G824" t="s">
        <v>5201</v>
      </c>
      <c r="H824" t="s">
        <v>5202</v>
      </c>
      <c r="I824">
        <v>4</v>
      </c>
    </row>
    <row r="825" spans="1:9" x14ac:dyDescent="0.25">
      <c r="A825" s="1">
        <v>43559</v>
      </c>
      <c r="B825">
        <v>2019</v>
      </c>
      <c r="C825" t="s">
        <v>5213</v>
      </c>
      <c r="D825" t="s">
        <v>5214</v>
      </c>
      <c r="E825" t="s">
        <v>5215</v>
      </c>
      <c r="F825">
        <v>4</v>
      </c>
      <c r="G825" t="s">
        <v>5203</v>
      </c>
      <c r="H825" t="s">
        <v>5204</v>
      </c>
      <c r="I825">
        <v>5</v>
      </c>
    </row>
    <row r="826" spans="1:9" x14ac:dyDescent="0.25">
      <c r="A826" s="1">
        <v>43560</v>
      </c>
      <c r="B826">
        <v>2019</v>
      </c>
      <c r="C826" t="s">
        <v>5213</v>
      </c>
      <c r="D826" t="s">
        <v>5214</v>
      </c>
      <c r="E826" t="s">
        <v>5215</v>
      </c>
      <c r="F826">
        <v>4</v>
      </c>
      <c r="G826" t="s">
        <v>5205</v>
      </c>
      <c r="H826" t="s">
        <v>5206</v>
      </c>
      <c r="I826">
        <v>6</v>
      </c>
    </row>
    <row r="827" spans="1:9" x14ac:dyDescent="0.25">
      <c r="A827" s="1">
        <v>43561</v>
      </c>
      <c r="B827">
        <v>2019</v>
      </c>
      <c r="C827" t="s">
        <v>5213</v>
      </c>
      <c r="D827" t="s">
        <v>5214</v>
      </c>
      <c r="E827" t="s">
        <v>5215</v>
      </c>
      <c r="F827">
        <v>4</v>
      </c>
      <c r="G827" t="s">
        <v>5207</v>
      </c>
      <c r="H827" t="s">
        <v>5208</v>
      </c>
      <c r="I827">
        <v>7</v>
      </c>
    </row>
    <row r="828" spans="1:9" x14ac:dyDescent="0.25">
      <c r="A828" s="1">
        <v>43562</v>
      </c>
      <c r="B828">
        <v>2019</v>
      </c>
      <c r="C828" t="s">
        <v>5213</v>
      </c>
      <c r="D828" t="s">
        <v>5214</v>
      </c>
      <c r="E828" t="s">
        <v>5215</v>
      </c>
      <c r="F828">
        <v>4</v>
      </c>
      <c r="G828" t="s">
        <v>5195</v>
      </c>
      <c r="H828" t="s">
        <v>5196</v>
      </c>
      <c r="I828">
        <v>1</v>
      </c>
    </row>
    <row r="829" spans="1:9" x14ac:dyDescent="0.25">
      <c r="A829" s="1">
        <v>43563</v>
      </c>
      <c r="B829">
        <v>2019</v>
      </c>
      <c r="C829" t="s">
        <v>5213</v>
      </c>
      <c r="D829" t="s">
        <v>5214</v>
      </c>
      <c r="E829" t="s">
        <v>5215</v>
      </c>
      <c r="F829">
        <v>4</v>
      </c>
      <c r="G829" t="s">
        <v>5197</v>
      </c>
      <c r="H829" t="s">
        <v>5198</v>
      </c>
      <c r="I829">
        <v>2</v>
      </c>
    </row>
    <row r="830" spans="1:9" x14ac:dyDescent="0.25">
      <c r="A830" s="1">
        <v>43564</v>
      </c>
      <c r="B830">
        <v>2019</v>
      </c>
      <c r="C830" t="s">
        <v>5213</v>
      </c>
      <c r="D830" t="s">
        <v>5214</v>
      </c>
      <c r="E830" t="s">
        <v>5215</v>
      </c>
      <c r="F830">
        <v>4</v>
      </c>
      <c r="G830" t="s">
        <v>5199</v>
      </c>
      <c r="H830" t="s">
        <v>5200</v>
      </c>
      <c r="I830">
        <v>3</v>
      </c>
    </row>
    <row r="831" spans="1:9" x14ac:dyDescent="0.25">
      <c r="A831" s="1">
        <v>43565</v>
      </c>
      <c r="B831">
        <v>2019</v>
      </c>
      <c r="C831" t="s">
        <v>5213</v>
      </c>
      <c r="D831" t="s">
        <v>5214</v>
      </c>
      <c r="E831" t="s">
        <v>5215</v>
      </c>
      <c r="F831">
        <v>4</v>
      </c>
      <c r="G831" t="s">
        <v>5201</v>
      </c>
      <c r="H831" t="s">
        <v>5202</v>
      </c>
      <c r="I831">
        <v>4</v>
      </c>
    </row>
    <row r="832" spans="1:9" x14ac:dyDescent="0.25">
      <c r="A832" s="1">
        <v>43566</v>
      </c>
      <c r="B832">
        <v>2019</v>
      </c>
      <c r="C832" t="s">
        <v>5213</v>
      </c>
      <c r="D832" t="s">
        <v>5214</v>
      </c>
      <c r="E832" t="s">
        <v>5215</v>
      </c>
      <c r="F832">
        <v>4</v>
      </c>
      <c r="G832" t="s">
        <v>5203</v>
      </c>
      <c r="H832" t="s">
        <v>5204</v>
      </c>
      <c r="I832">
        <v>5</v>
      </c>
    </row>
    <row r="833" spans="1:9" x14ac:dyDescent="0.25">
      <c r="A833" s="1">
        <v>43567</v>
      </c>
      <c r="B833">
        <v>2019</v>
      </c>
      <c r="C833" t="s">
        <v>5213</v>
      </c>
      <c r="D833" t="s">
        <v>5214</v>
      </c>
      <c r="E833" t="s">
        <v>5215</v>
      </c>
      <c r="F833">
        <v>4</v>
      </c>
      <c r="G833" t="s">
        <v>5205</v>
      </c>
      <c r="H833" t="s">
        <v>5206</v>
      </c>
      <c r="I833">
        <v>6</v>
      </c>
    </row>
    <row r="834" spans="1:9" x14ac:dyDescent="0.25">
      <c r="A834" s="1">
        <v>43568</v>
      </c>
      <c r="B834">
        <v>2019</v>
      </c>
      <c r="C834" t="s">
        <v>5213</v>
      </c>
      <c r="D834" t="s">
        <v>5214</v>
      </c>
      <c r="E834" t="s">
        <v>5215</v>
      </c>
      <c r="F834">
        <v>4</v>
      </c>
      <c r="G834" t="s">
        <v>5207</v>
      </c>
      <c r="H834" t="s">
        <v>5208</v>
      </c>
      <c r="I834">
        <v>7</v>
      </c>
    </row>
    <row r="835" spans="1:9" x14ac:dyDescent="0.25">
      <c r="A835" s="1">
        <v>43569</v>
      </c>
      <c r="B835">
        <v>2019</v>
      </c>
      <c r="C835" t="s">
        <v>5213</v>
      </c>
      <c r="D835" t="s">
        <v>5214</v>
      </c>
      <c r="E835" t="s">
        <v>5215</v>
      </c>
      <c r="F835">
        <v>4</v>
      </c>
      <c r="G835" t="s">
        <v>5195</v>
      </c>
      <c r="H835" t="s">
        <v>5196</v>
      </c>
      <c r="I835">
        <v>1</v>
      </c>
    </row>
    <row r="836" spans="1:9" x14ac:dyDescent="0.25">
      <c r="A836" s="1">
        <v>43570</v>
      </c>
      <c r="B836">
        <v>2019</v>
      </c>
      <c r="C836" t="s">
        <v>5213</v>
      </c>
      <c r="D836" t="s">
        <v>5214</v>
      </c>
      <c r="E836" t="s">
        <v>5215</v>
      </c>
      <c r="F836">
        <v>4</v>
      </c>
      <c r="G836" t="s">
        <v>5197</v>
      </c>
      <c r="H836" t="s">
        <v>5198</v>
      </c>
      <c r="I836">
        <v>2</v>
      </c>
    </row>
    <row r="837" spans="1:9" x14ac:dyDescent="0.25">
      <c r="A837" s="1">
        <v>43571</v>
      </c>
      <c r="B837">
        <v>2019</v>
      </c>
      <c r="C837" t="s">
        <v>5213</v>
      </c>
      <c r="D837" t="s">
        <v>5214</v>
      </c>
      <c r="E837" t="s">
        <v>5215</v>
      </c>
      <c r="F837">
        <v>4</v>
      </c>
      <c r="G837" t="s">
        <v>5199</v>
      </c>
      <c r="H837" t="s">
        <v>5200</v>
      </c>
      <c r="I837">
        <v>3</v>
      </c>
    </row>
    <row r="838" spans="1:9" x14ac:dyDescent="0.25">
      <c r="A838" s="1">
        <v>43572</v>
      </c>
      <c r="B838">
        <v>2019</v>
      </c>
      <c r="C838" t="s">
        <v>5213</v>
      </c>
      <c r="D838" t="s">
        <v>5214</v>
      </c>
      <c r="E838" t="s">
        <v>5215</v>
      </c>
      <c r="F838">
        <v>4</v>
      </c>
      <c r="G838" t="s">
        <v>5201</v>
      </c>
      <c r="H838" t="s">
        <v>5202</v>
      </c>
      <c r="I838">
        <v>4</v>
      </c>
    </row>
    <row r="839" spans="1:9" x14ac:dyDescent="0.25">
      <c r="A839" s="1">
        <v>43573</v>
      </c>
      <c r="B839">
        <v>2019</v>
      </c>
      <c r="C839" t="s">
        <v>5213</v>
      </c>
      <c r="D839" t="s">
        <v>5214</v>
      </c>
      <c r="E839" t="s">
        <v>5215</v>
      </c>
      <c r="F839">
        <v>4</v>
      </c>
      <c r="G839" t="s">
        <v>5203</v>
      </c>
      <c r="H839" t="s">
        <v>5204</v>
      </c>
      <c r="I839">
        <v>5</v>
      </c>
    </row>
    <row r="840" spans="1:9" x14ac:dyDescent="0.25">
      <c r="A840" s="1">
        <v>43574</v>
      </c>
      <c r="B840">
        <v>2019</v>
      </c>
      <c r="C840" t="s">
        <v>5213</v>
      </c>
      <c r="D840" t="s">
        <v>5214</v>
      </c>
      <c r="E840" t="s">
        <v>5215</v>
      </c>
      <c r="F840">
        <v>4</v>
      </c>
      <c r="G840" t="s">
        <v>5205</v>
      </c>
      <c r="H840" t="s">
        <v>5206</v>
      </c>
      <c r="I840">
        <v>6</v>
      </c>
    </row>
    <row r="841" spans="1:9" x14ac:dyDescent="0.25">
      <c r="A841" s="1">
        <v>43575</v>
      </c>
      <c r="B841">
        <v>2019</v>
      </c>
      <c r="C841" t="s">
        <v>5213</v>
      </c>
      <c r="D841" t="s">
        <v>5214</v>
      </c>
      <c r="E841" t="s">
        <v>5215</v>
      </c>
      <c r="F841">
        <v>4</v>
      </c>
      <c r="G841" t="s">
        <v>5207</v>
      </c>
      <c r="H841" t="s">
        <v>5208</v>
      </c>
      <c r="I841">
        <v>7</v>
      </c>
    </row>
    <row r="842" spans="1:9" x14ac:dyDescent="0.25">
      <c r="A842" s="1">
        <v>43576</v>
      </c>
      <c r="B842">
        <v>2019</v>
      </c>
      <c r="C842" t="s">
        <v>5213</v>
      </c>
      <c r="D842" t="s">
        <v>5214</v>
      </c>
      <c r="E842" t="s">
        <v>5215</v>
      </c>
      <c r="F842">
        <v>4</v>
      </c>
      <c r="G842" t="s">
        <v>5195</v>
      </c>
      <c r="H842" t="s">
        <v>5196</v>
      </c>
      <c r="I842">
        <v>1</v>
      </c>
    </row>
    <row r="843" spans="1:9" x14ac:dyDescent="0.25">
      <c r="A843" s="1">
        <v>43577</v>
      </c>
      <c r="B843">
        <v>2019</v>
      </c>
      <c r="C843" t="s">
        <v>5213</v>
      </c>
      <c r="D843" t="s">
        <v>5214</v>
      </c>
      <c r="E843" t="s">
        <v>5215</v>
      </c>
      <c r="F843">
        <v>4</v>
      </c>
      <c r="G843" t="s">
        <v>5197</v>
      </c>
      <c r="H843" t="s">
        <v>5198</v>
      </c>
      <c r="I843">
        <v>2</v>
      </c>
    </row>
    <row r="844" spans="1:9" x14ac:dyDescent="0.25">
      <c r="A844" s="1">
        <v>43578</v>
      </c>
      <c r="B844">
        <v>2019</v>
      </c>
      <c r="C844" t="s">
        <v>5213</v>
      </c>
      <c r="D844" t="s">
        <v>5214</v>
      </c>
      <c r="E844" t="s">
        <v>5215</v>
      </c>
      <c r="F844">
        <v>4</v>
      </c>
      <c r="G844" t="s">
        <v>5199</v>
      </c>
      <c r="H844" t="s">
        <v>5200</v>
      </c>
      <c r="I844">
        <v>3</v>
      </c>
    </row>
    <row r="845" spans="1:9" x14ac:dyDescent="0.25">
      <c r="A845" s="1">
        <v>43579</v>
      </c>
      <c r="B845">
        <v>2019</v>
      </c>
      <c r="C845" t="s">
        <v>5213</v>
      </c>
      <c r="D845" t="s">
        <v>5214</v>
      </c>
      <c r="E845" t="s">
        <v>5215</v>
      </c>
      <c r="F845">
        <v>4</v>
      </c>
      <c r="G845" t="s">
        <v>5201</v>
      </c>
      <c r="H845" t="s">
        <v>5202</v>
      </c>
      <c r="I845">
        <v>4</v>
      </c>
    </row>
    <row r="846" spans="1:9" x14ac:dyDescent="0.25">
      <c r="A846" s="1">
        <v>43580</v>
      </c>
      <c r="B846">
        <v>2019</v>
      </c>
      <c r="C846" t="s">
        <v>5213</v>
      </c>
      <c r="D846" t="s">
        <v>5214</v>
      </c>
      <c r="E846" t="s">
        <v>5215</v>
      </c>
      <c r="F846">
        <v>4</v>
      </c>
      <c r="G846" t="s">
        <v>5203</v>
      </c>
      <c r="H846" t="s">
        <v>5204</v>
      </c>
      <c r="I846">
        <v>5</v>
      </c>
    </row>
    <row r="847" spans="1:9" x14ac:dyDescent="0.25">
      <c r="A847" s="1">
        <v>43581</v>
      </c>
      <c r="B847">
        <v>2019</v>
      </c>
      <c r="C847" t="s">
        <v>5213</v>
      </c>
      <c r="D847" t="s">
        <v>5214</v>
      </c>
      <c r="E847" t="s">
        <v>5215</v>
      </c>
      <c r="F847">
        <v>4</v>
      </c>
      <c r="G847" t="s">
        <v>5205</v>
      </c>
      <c r="H847" t="s">
        <v>5206</v>
      </c>
      <c r="I847">
        <v>6</v>
      </c>
    </row>
    <row r="848" spans="1:9" x14ac:dyDescent="0.25">
      <c r="A848" s="1">
        <v>43582</v>
      </c>
      <c r="B848">
        <v>2019</v>
      </c>
      <c r="C848" t="s">
        <v>5213</v>
      </c>
      <c r="D848" t="s">
        <v>5214</v>
      </c>
      <c r="E848" t="s">
        <v>5215</v>
      </c>
      <c r="F848">
        <v>4</v>
      </c>
      <c r="G848" t="s">
        <v>5207</v>
      </c>
      <c r="H848" t="s">
        <v>5208</v>
      </c>
      <c r="I848">
        <v>7</v>
      </c>
    </row>
    <row r="849" spans="1:9" x14ac:dyDescent="0.25">
      <c r="A849" s="1">
        <v>43583</v>
      </c>
      <c r="B849">
        <v>2019</v>
      </c>
      <c r="C849" t="s">
        <v>5213</v>
      </c>
      <c r="D849" t="s">
        <v>5214</v>
      </c>
      <c r="E849" t="s">
        <v>5215</v>
      </c>
      <c r="F849">
        <v>4</v>
      </c>
      <c r="G849" t="s">
        <v>5195</v>
      </c>
      <c r="H849" t="s">
        <v>5196</v>
      </c>
      <c r="I849">
        <v>1</v>
      </c>
    </row>
    <row r="850" spans="1:9" x14ac:dyDescent="0.25">
      <c r="A850" s="1">
        <v>43584</v>
      </c>
      <c r="B850">
        <v>2019</v>
      </c>
      <c r="C850" t="s">
        <v>5213</v>
      </c>
      <c r="D850" t="s">
        <v>5214</v>
      </c>
      <c r="E850" t="s">
        <v>5215</v>
      </c>
      <c r="F850">
        <v>4</v>
      </c>
      <c r="G850" t="s">
        <v>5197</v>
      </c>
      <c r="H850" t="s">
        <v>5198</v>
      </c>
      <c r="I850">
        <v>2</v>
      </c>
    </row>
    <row r="851" spans="1:9" x14ac:dyDescent="0.25">
      <c r="A851" s="1">
        <v>43585</v>
      </c>
      <c r="B851">
        <v>2019</v>
      </c>
      <c r="C851" t="s">
        <v>5213</v>
      </c>
      <c r="D851" t="s">
        <v>5214</v>
      </c>
      <c r="E851" t="s">
        <v>5215</v>
      </c>
      <c r="F851">
        <v>4</v>
      </c>
      <c r="G851" t="s">
        <v>5199</v>
      </c>
      <c r="H851" t="s">
        <v>5200</v>
      </c>
      <c r="I851">
        <v>3</v>
      </c>
    </row>
    <row r="852" spans="1:9" x14ac:dyDescent="0.25">
      <c r="A852" s="1">
        <v>43586</v>
      </c>
      <c r="B852">
        <v>2019</v>
      </c>
      <c r="C852" t="s">
        <v>5213</v>
      </c>
      <c r="D852" t="s">
        <v>5216</v>
      </c>
      <c r="E852" t="s">
        <v>5216</v>
      </c>
      <c r="F852">
        <v>5</v>
      </c>
      <c r="G852" t="s">
        <v>5201</v>
      </c>
      <c r="H852" t="s">
        <v>5202</v>
      </c>
      <c r="I852">
        <v>4</v>
      </c>
    </row>
    <row r="853" spans="1:9" x14ac:dyDescent="0.25">
      <c r="A853" s="1">
        <v>43587</v>
      </c>
      <c r="B853">
        <v>2019</v>
      </c>
      <c r="C853" t="s">
        <v>5213</v>
      </c>
      <c r="D853" t="s">
        <v>5216</v>
      </c>
      <c r="E853" t="s">
        <v>5216</v>
      </c>
      <c r="F853">
        <v>5</v>
      </c>
      <c r="G853" t="s">
        <v>5203</v>
      </c>
      <c r="H853" t="s">
        <v>5204</v>
      </c>
      <c r="I853">
        <v>5</v>
      </c>
    </row>
    <row r="854" spans="1:9" x14ac:dyDescent="0.25">
      <c r="A854" s="1">
        <v>43588</v>
      </c>
      <c r="B854">
        <v>2019</v>
      </c>
      <c r="C854" t="s">
        <v>5213</v>
      </c>
      <c r="D854" t="s">
        <v>5216</v>
      </c>
      <c r="E854" t="s">
        <v>5216</v>
      </c>
      <c r="F854">
        <v>5</v>
      </c>
      <c r="G854" t="s">
        <v>5205</v>
      </c>
      <c r="H854" t="s">
        <v>5206</v>
      </c>
      <c r="I854">
        <v>6</v>
      </c>
    </row>
    <row r="855" spans="1:9" x14ac:dyDescent="0.25">
      <c r="A855" s="1">
        <v>43589</v>
      </c>
      <c r="B855">
        <v>2019</v>
      </c>
      <c r="C855" t="s">
        <v>5213</v>
      </c>
      <c r="D855" t="s">
        <v>5216</v>
      </c>
      <c r="E855" t="s">
        <v>5216</v>
      </c>
      <c r="F855">
        <v>5</v>
      </c>
      <c r="G855" t="s">
        <v>5207</v>
      </c>
      <c r="H855" t="s">
        <v>5208</v>
      </c>
      <c r="I855">
        <v>7</v>
      </c>
    </row>
    <row r="856" spans="1:9" x14ac:dyDescent="0.25">
      <c r="A856" s="1">
        <v>43590</v>
      </c>
      <c r="B856">
        <v>2019</v>
      </c>
      <c r="C856" t="s">
        <v>5213</v>
      </c>
      <c r="D856" t="s">
        <v>5216</v>
      </c>
      <c r="E856" t="s">
        <v>5216</v>
      </c>
      <c r="F856">
        <v>5</v>
      </c>
      <c r="G856" t="s">
        <v>5195</v>
      </c>
      <c r="H856" t="s">
        <v>5196</v>
      </c>
      <c r="I856">
        <v>1</v>
      </c>
    </row>
    <row r="857" spans="1:9" x14ac:dyDescent="0.25">
      <c r="A857" s="1">
        <v>43591</v>
      </c>
      <c r="B857">
        <v>2019</v>
      </c>
      <c r="C857" t="s">
        <v>5213</v>
      </c>
      <c r="D857" t="s">
        <v>5216</v>
      </c>
      <c r="E857" t="s">
        <v>5216</v>
      </c>
      <c r="F857">
        <v>5</v>
      </c>
      <c r="G857" t="s">
        <v>5197</v>
      </c>
      <c r="H857" t="s">
        <v>5198</v>
      </c>
      <c r="I857">
        <v>2</v>
      </c>
    </row>
    <row r="858" spans="1:9" x14ac:dyDescent="0.25">
      <c r="A858" s="1">
        <v>43592</v>
      </c>
      <c r="B858">
        <v>2019</v>
      </c>
      <c r="C858" t="s">
        <v>5213</v>
      </c>
      <c r="D858" t="s">
        <v>5216</v>
      </c>
      <c r="E858" t="s">
        <v>5216</v>
      </c>
      <c r="F858">
        <v>5</v>
      </c>
      <c r="G858" t="s">
        <v>5199</v>
      </c>
      <c r="H858" t="s">
        <v>5200</v>
      </c>
      <c r="I858">
        <v>3</v>
      </c>
    </row>
    <row r="859" spans="1:9" x14ac:dyDescent="0.25">
      <c r="A859" s="1">
        <v>43593</v>
      </c>
      <c r="B859">
        <v>2019</v>
      </c>
      <c r="C859" t="s">
        <v>5213</v>
      </c>
      <c r="D859" t="s">
        <v>5216</v>
      </c>
      <c r="E859" t="s">
        <v>5216</v>
      </c>
      <c r="F859">
        <v>5</v>
      </c>
      <c r="G859" t="s">
        <v>5201</v>
      </c>
      <c r="H859" t="s">
        <v>5202</v>
      </c>
      <c r="I859">
        <v>4</v>
      </c>
    </row>
    <row r="860" spans="1:9" x14ac:dyDescent="0.25">
      <c r="A860" s="1">
        <v>43594</v>
      </c>
      <c r="B860">
        <v>2019</v>
      </c>
      <c r="C860" t="s">
        <v>5213</v>
      </c>
      <c r="D860" t="s">
        <v>5216</v>
      </c>
      <c r="E860" t="s">
        <v>5216</v>
      </c>
      <c r="F860">
        <v>5</v>
      </c>
      <c r="G860" t="s">
        <v>5203</v>
      </c>
      <c r="H860" t="s">
        <v>5204</v>
      </c>
      <c r="I860">
        <v>5</v>
      </c>
    </row>
    <row r="861" spans="1:9" x14ac:dyDescent="0.25">
      <c r="A861" s="1">
        <v>43595</v>
      </c>
      <c r="B861">
        <v>2019</v>
      </c>
      <c r="C861" t="s">
        <v>5213</v>
      </c>
      <c r="D861" t="s">
        <v>5216</v>
      </c>
      <c r="E861" t="s">
        <v>5216</v>
      </c>
      <c r="F861">
        <v>5</v>
      </c>
      <c r="G861" t="s">
        <v>5205</v>
      </c>
      <c r="H861" t="s">
        <v>5206</v>
      </c>
      <c r="I861">
        <v>6</v>
      </c>
    </row>
    <row r="862" spans="1:9" x14ac:dyDescent="0.25">
      <c r="A862" s="1">
        <v>43596</v>
      </c>
      <c r="B862">
        <v>2019</v>
      </c>
      <c r="C862" t="s">
        <v>5213</v>
      </c>
      <c r="D862" t="s">
        <v>5216</v>
      </c>
      <c r="E862" t="s">
        <v>5216</v>
      </c>
      <c r="F862">
        <v>5</v>
      </c>
      <c r="G862" t="s">
        <v>5207</v>
      </c>
      <c r="H862" t="s">
        <v>5208</v>
      </c>
      <c r="I862">
        <v>7</v>
      </c>
    </row>
    <row r="863" spans="1:9" x14ac:dyDescent="0.25">
      <c r="A863" s="1">
        <v>43597</v>
      </c>
      <c r="B863">
        <v>2019</v>
      </c>
      <c r="C863" t="s">
        <v>5213</v>
      </c>
      <c r="D863" t="s">
        <v>5216</v>
      </c>
      <c r="E863" t="s">
        <v>5216</v>
      </c>
      <c r="F863">
        <v>5</v>
      </c>
      <c r="G863" t="s">
        <v>5195</v>
      </c>
      <c r="H863" t="s">
        <v>5196</v>
      </c>
      <c r="I863">
        <v>1</v>
      </c>
    </row>
    <row r="864" spans="1:9" x14ac:dyDescent="0.25">
      <c r="A864" s="1">
        <v>43598</v>
      </c>
      <c r="B864">
        <v>2019</v>
      </c>
      <c r="C864" t="s">
        <v>5213</v>
      </c>
      <c r="D864" t="s">
        <v>5216</v>
      </c>
      <c r="E864" t="s">
        <v>5216</v>
      </c>
      <c r="F864">
        <v>5</v>
      </c>
      <c r="G864" t="s">
        <v>5197</v>
      </c>
      <c r="H864" t="s">
        <v>5198</v>
      </c>
      <c r="I864">
        <v>2</v>
      </c>
    </row>
    <row r="865" spans="1:9" x14ac:dyDescent="0.25">
      <c r="A865" s="1">
        <v>43599</v>
      </c>
      <c r="B865">
        <v>2019</v>
      </c>
      <c r="C865" t="s">
        <v>5213</v>
      </c>
      <c r="D865" t="s">
        <v>5216</v>
      </c>
      <c r="E865" t="s">
        <v>5216</v>
      </c>
      <c r="F865">
        <v>5</v>
      </c>
      <c r="G865" t="s">
        <v>5199</v>
      </c>
      <c r="H865" t="s">
        <v>5200</v>
      </c>
      <c r="I865">
        <v>3</v>
      </c>
    </row>
    <row r="866" spans="1:9" x14ac:dyDescent="0.25">
      <c r="A866" s="1">
        <v>43600</v>
      </c>
      <c r="B866">
        <v>2019</v>
      </c>
      <c r="C866" t="s">
        <v>5213</v>
      </c>
      <c r="D866" t="s">
        <v>5216</v>
      </c>
      <c r="E866" t="s">
        <v>5216</v>
      </c>
      <c r="F866">
        <v>5</v>
      </c>
      <c r="G866" t="s">
        <v>5201</v>
      </c>
      <c r="H866" t="s">
        <v>5202</v>
      </c>
      <c r="I866">
        <v>4</v>
      </c>
    </row>
    <row r="867" spans="1:9" x14ac:dyDescent="0.25">
      <c r="A867" s="1">
        <v>43601</v>
      </c>
      <c r="B867">
        <v>2019</v>
      </c>
      <c r="C867" t="s">
        <v>5213</v>
      </c>
      <c r="D867" t="s">
        <v>5216</v>
      </c>
      <c r="E867" t="s">
        <v>5216</v>
      </c>
      <c r="F867">
        <v>5</v>
      </c>
      <c r="G867" t="s">
        <v>5203</v>
      </c>
      <c r="H867" t="s">
        <v>5204</v>
      </c>
      <c r="I867">
        <v>5</v>
      </c>
    </row>
    <row r="868" spans="1:9" x14ac:dyDescent="0.25">
      <c r="A868" s="1">
        <v>43602</v>
      </c>
      <c r="B868">
        <v>2019</v>
      </c>
      <c r="C868" t="s">
        <v>5213</v>
      </c>
      <c r="D868" t="s">
        <v>5216</v>
      </c>
      <c r="E868" t="s">
        <v>5216</v>
      </c>
      <c r="F868">
        <v>5</v>
      </c>
      <c r="G868" t="s">
        <v>5205</v>
      </c>
      <c r="H868" t="s">
        <v>5206</v>
      </c>
      <c r="I868">
        <v>6</v>
      </c>
    </row>
    <row r="869" spans="1:9" x14ac:dyDescent="0.25">
      <c r="A869" s="1">
        <v>43603</v>
      </c>
      <c r="B869">
        <v>2019</v>
      </c>
      <c r="C869" t="s">
        <v>5213</v>
      </c>
      <c r="D869" t="s">
        <v>5216</v>
      </c>
      <c r="E869" t="s">
        <v>5216</v>
      </c>
      <c r="F869">
        <v>5</v>
      </c>
      <c r="G869" t="s">
        <v>5207</v>
      </c>
      <c r="H869" t="s">
        <v>5208</v>
      </c>
      <c r="I869">
        <v>7</v>
      </c>
    </row>
    <row r="870" spans="1:9" x14ac:dyDescent="0.25">
      <c r="A870" s="1">
        <v>43604</v>
      </c>
      <c r="B870">
        <v>2019</v>
      </c>
      <c r="C870" t="s">
        <v>5213</v>
      </c>
      <c r="D870" t="s">
        <v>5216</v>
      </c>
      <c r="E870" t="s">
        <v>5216</v>
      </c>
      <c r="F870">
        <v>5</v>
      </c>
      <c r="G870" t="s">
        <v>5195</v>
      </c>
      <c r="H870" t="s">
        <v>5196</v>
      </c>
      <c r="I870">
        <v>1</v>
      </c>
    </row>
    <row r="871" spans="1:9" x14ac:dyDescent="0.25">
      <c r="A871" s="1">
        <v>43605</v>
      </c>
      <c r="B871">
        <v>2019</v>
      </c>
      <c r="C871" t="s">
        <v>5213</v>
      </c>
      <c r="D871" t="s">
        <v>5216</v>
      </c>
      <c r="E871" t="s">
        <v>5216</v>
      </c>
      <c r="F871">
        <v>5</v>
      </c>
      <c r="G871" t="s">
        <v>5197</v>
      </c>
      <c r="H871" t="s">
        <v>5198</v>
      </c>
      <c r="I871">
        <v>2</v>
      </c>
    </row>
    <row r="872" spans="1:9" x14ac:dyDescent="0.25">
      <c r="A872" s="1">
        <v>43606</v>
      </c>
      <c r="B872">
        <v>2019</v>
      </c>
      <c r="C872" t="s">
        <v>5213</v>
      </c>
      <c r="D872" t="s">
        <v>5216</v>
      </c>
      <c r="E872" t="s">
        <v>5216</v>
      </c>
      <c r="F872">
        <v>5</v>
      </c>
      <c r="G872" t="s">
        <v>5199</v>
      </c>
      <c r="H872" t="s">
        <v>5200</v>
      </c>
      <c r="I872">
        <v>3</v>
      </c>
    </row>
    <row r="873" spans="1:9" x14ac:dyDescent="0.25">
      <c r="A873" s="1">
        <v>43607</v>
      </c>
      <c r="B873">
        <v>2019</v>
      </c>
      <c r="C873" t="s">
        <v>5213</v>
      </c>
      <c r="D873" t="s">
        <v>5216</v>
      </c>
      <c r="E873" t="s">
        <v>5216</v>
      </c>
      <c r="F873">
        <v>5</v>
      </c>
      <c r="G873" t="s">
        <v>5201</v>
      </c>
      <c r="H873" t="s">
        <v>5202</v>
      </c>
      <c r="I873">
        <v>4</v>
      </c>
    </row>
    <row r="874" spans="1:9" x14ac:dyDescent="0.25">
      <c r="A874" s="1">
        <v>43608</v>
      </c>
      <c r="B874">
        <v>2019</v>
      </c>
      <c r="C874" t="s">
        <v>5213</v>
      </c>
      <c r="D874" t="s">
        <v>5216</v>
      </c>
      <c r="E874" t="s">
        <v>5216</v>
      </c>
      <c r="F874">
        <v>5</v>
      </c>
      <c r="G874" t="s">
        <v>5203</v>
      </c>
      <c r="H874" t="s">
        <v>5204</v>
      </c>
      <c r="I874">
        <v>5</v>
      </c>
    </row>
    <row r="875" spans="1:9" x14ac:dyDescent="0.25">
      <c r="A875" s="1">
        <v>43609</v>
      </c>
      <c r="B875">
        <v>2019</v>
      </c>
      <c r="C875" t="s">
        <v>5213</v>
      </c>
      <c r="D875" t="s">
        <v>5216</v>
      </c>
      <c r="E875" t="s">
        <v>5216</v>
      </c>
      <c r="F875">
        <v>5</v>
      </c>
      <c r="G875" t="s">
        <v>5205</v>
      </c>
      <c r="H875" t="s">
        <v>5206</v>
      </c>
      <c r="I875">
        <v>6</v>
      </c>
    </row>
    <row r="876" spans="1:9" x14ac:dyDescent="0.25">
      <c r="A876" s="1">
        <v>43610</v>
      </c>
      <c r="B876">
        <v>2019</v>
      </c>
      <c r="C876" t="s">
        <v>5213</v>
      </c>
      <c r="D876" t="s">
        <v>5216</v>
      </c>
      <c r="E876" t="s">
        <v>5216</v>
      </c>
      <c r="F876">
        <v>5</v>
      </c>
      <c r="G876" t="s">
        <v>5207</v>
      </c>
      <c r="H876" t="s">
        <v>5208</v>
      </c>
      <c r="I876">
        <v>7</v>
      </c>
    </row>
    <row r="877" spans="1:9" x14ac:dyDescent="0.25">
      <c r="A877" s="1">
        <v>43611</v>
      </c>
      <c r="B877">
        <v>2019</v>
      </c>
      <c r="C877" t="s">
        <v>5213</v>
      </c>
      <c r="D877" t="s">
        <v>5216</v>
      </c>
      <c r="E877" t="s">
        <v>5216</v>
      </c>
      <c r="F877">
        <v>5</v>
      </c>
      <c r="G877" t="s">
        <v>5195</v>
      </c>
      <c r="H877" t="s">
        <v>5196</v>
      </c>
      <c r="I877">
        <v>1</v>
      </c>
    </row>
    <row r="878" spans="1:9" x14ac:dyDescent="0.25">
      <c r="A878" s="1">
        <v>43612</v>
      </c>
      <c r="B878">
        <v>2019</v>
      </c>
      <c r="C878" t="s">
        <v>5213</v>
      </c>
      <c r="D878" t="s">
        <v>5216</v>
      </c>
      <c r="E878" t="s">
        <v>5216</v>
      </c>
      <c r="F878">
        <v>5</v>
      </c>
      <c r="G878" t="s">
        <v>5197</v>
      </c>
      <c r="H878" t="s">
        <v>5198</v>
      </c>
      <c r="I878">
        <v>2</v>
      </c>
    </row>
    <row r="879" spans="1:9" x14ac:dyDescent="0.25">
      <c r="A879" s="1">
        <v>43613</v>
      </c>
      <c r="B879">
        <v>2019</v>
      </c>
      <c r="C879" t="s">
        <v>5213</v>
      </c>
      <c r="D879" t="s">
        <v>5216</v>
      </c>
      <c r="E879" t="s">
        <v>5216</v>
      </c>
      <c r="F879">
        <v>5</v>
      </c>
      <c r="G879" t="s">
        <v>5199</v>
      </c>
      <c r="H879" t="s">
        <v>5200</v>
      </c>
      <c r="I879">
        <v>3</v>
      </c>
    </row>
    <row r="880" spans="1:9" x14ac:dyDescent="0.25">
      <c r="A880" s="1">
        <v>43614</v>
      </c>
      <c r="B880">
        <v>2019</v>
      </c>
      <c r="C880" t="s">
        <v>5213</v>
      </c>
      <c r="D880" t="s">
        <v>5216</v>
      </c>
      <c r="E880" t="s">
        <v>5216</v>
      </c>
      <c r="F880">
        <v>5</v>
      </c>
      <c r="G880" t="s">
        <v>5201</v>
      </c>
      <c r="H880" t="s">
        <v>5202</v>
      </c>
      <c r="I880">
        <v>4</v>
      </c>
    </row>
    <row r="881" spans="1:9" x14ac:dyDescent="0.25">
      <c r="A881" s="1">
        <v>43615</v>
      </c>
      <c r="B881">
        <v>2019</v>
      </c>
      <c r="C881" t="s">
        <v>5213</v>
      </c>
      <c r="D881" t="s">
        <v>5216</v>
      </c>
      <c r="E881" t="s">
        <v>5216</v>
      </c>
      <c r="F881">
        <v>5</v>
      </c>
      <c r="G881" t="s">
        <v>5203</v>
      </c>
      <c r="H881" t="s">
        <v>5204</v>
      </c>
      <c r="I881">
        <v>5</v>
      </c>
    </row>
    <row r="882" spans="1:9" x14ac:dyDescent="0.25">
      <c r="A882" s="1">
        <v>43616</v>
      </c>
      <c r="B882">
        <v>2019</v>
      </c>
      <c r="C882" t="s">
        <v>5213</v>
      </c>
      <c r="D882" t="s">
        <v>5216</v>
      </c>
      <c r="E882" t="s">
        <v>5216</v>
      </c>
      <c r="F882">
        <v>5</v>
      </c>
      <c r="G882" t="s">
        <v>5205</v>
      </c>
      <c r="H882" t="s">
        <v>5206</v>
      </c>
      <c r="I882">
        <v>6</v>
      </c>
    </row>
    <row r="883" spans="1:9" x14ac:dyDescent="0.25">
      <c r="A883" s="1">
        <v>43617</v>
      </c>
      <c r="B883">
        <v>2019</v>
      </c>
      <c r="C883" t="s">
        <v>5213</v>
      </c>
      <c r="D883" t="s">
        <v>5217</v>
      </c>
      <c r="E883" t="s">
        <v>5218</v>
      </c>
      <c r="F883">
        <v>6</v>
      </c>
      <c r="G883" t="s">
        <v>5207</v>
      </c>
      <c r="H883" t="s">
        <v>5208</v>
      </c>
      <c r="I883">
        <v>7</v>
      </c>
    </row>
    <row r="884" spans="1:9" x14ac:dyDescent="0.25">
      <c r="A884" s="1">
        <v>43618</v>
      </c>
      <c r="B884">
        <v>2019</v>
      </c>
      <c r="C884" t="s">
        <v>5213</v>
      </c>
      <c r="D884" t="s">
        <v>5217</v>
      </c>
      <c r="E884" t="s">
        <v>5218</v>
      </c>
      <c r="F884">
        <v>6</v>
      </c>
      <c r="G884" t="s">
        <v>5195</v>
      </c>
      <c r="H884" t="s">
        <v>5196</v>
      </c>
      <c r="I884">
        <v>1</v>
      </c>
    </row>
    <row r="885" spans="1:9" x14ac:dyDescent="0.25">
      <c r="A885" s="1">
        <v>43619</v>
      </c>
      <c r="B885">
        <v>2019</v>
      </c>
      <c r="C885" t="s">
        <v>5213</v>
      </c>
      <c r="D885" t="s">
        <v>5217</v>
      </c>
      <c r="E885" t="s">
        <v>5218</v>
      </c>
      <c r="F885">
        <v>6</v>
      </c>
      <c r="G885" t="s">
        <v>5197</v>
      </c>
      <c r="H885" t="s">
        <v>5198</v>
      </c>
      <c r="I885">
        <v>2</v>
      </c>
    </row>
    <row r="886" spans="1:9" x14ac:dyDescent="0.25">
      <c r="A886" s="1">
        <v>43620</v>
      </c>
      <c r="B886">
        <v>2019</v>
      </c>
      <c r="C886" t="s">
        <v>5213</v>
      </c>
      <c r="D886" t="s">
        <v>5217</v>
      </c>
      <c r="E886" t="s">
        <v>5218</v>
      </c>
      <c r="F886">
        <v>6</v>
      </c>
      <c r="G886" t="s">
        <v>5199</v>
      </c>
      <c r="H886" t="s">
        <v>5200</v>
      </c>
      <c r="I886">
        <v>3</v>
      </c>
    </row>
    <row r="887" spans="1:9" x14ac:dyDescent="0.25">
      <c r="A887" s="1">
        <v>43621</v>
      </c>
      <c r="B887">
        <v>2019</v>
      </c>
      <c r="C887" t="s">
        <v>5213</v>
      </c>
      <c r="D887" t="s">
        <v>5217</v>
      </c>
      <c r="E887" t="s">
        <v>5218</v>
      </c>
      <c r="F887">
        <v>6</v>
      </c>
      <c r="G887" t="s">
        <v>5201</v>
      </c>
      <c r="H887" t="s">
        <v>5202</v>
      </c>
      <c r="I887">
        <v>4</v>
      </c>
    </row>
    <row r="888" spans="1:9" x14ac:dyDescent="0.25">
      <c r="A888" s="1">
        <v>43622</v>
      </c>
      <c r="B888">
        <v>2019</v>
      </c>
      <c r="C888" t="s">
        <v>5213</v>
      </c>
      <c r="D888" t="s">
        <v>5217</v>
      </c>
      <c r="E888" t="s">
        <v>5218</v>
      </c>
      <c r="F888">
        <v>6</v>
      </c>
      <c r="G888" t="s">
        <v>5203</v>
      </c>
      <c r="H888" t="s">
        <v>5204</v>
      </c>
      <c r="I888">
        <v>5</v>
      </c>
    </row>
    <row r="889" spans="1:9" x14ac:dyDescent="0.25">
      <c r="A889" s="1">
        <v>43623</v>
      </c>
      <c r="B889">
        <v>2019</v>
      </c>
      <c r="C889" t="s">
        <v>5213</v>
      </c>
      <c r="D889" t="s">
        <v>5217</v>
      </c>
      <c r="E889" t="s">
        <v>5218</v>
      </c>
      <c r="F889">
        <v>6</v>
      </c>
      <c r="G889" t="s">
        <v>5205</v>
      </c>
      <c r="H889" t="s">
        <v>5206</v>
      </c>
      <c r="I889">
        <v>6</v>
      </c>
    </row>
    <row r="890" spans="1:9" x14ac:dyDescent="0.25">
      <c r="A890" s="1">
        <v>43624</v>
      </c>
      <c r="B890">
        <v>2019</v>
      </c>
      <c r="C890" t="s">
        <v>5213</v>
      </c>
      <c r="D890" t="s">
        <v>5217</v>
      </c>
      <c r="E890" t="s">
        <v>5218</v>
      </c>
      <c r="F890">
        <v>6</v>
      </c>
      <c r="G890" t="s">
        <v>5207</v>
      </c>
      <c r="H890" t="s">
        <v>5208</v>
      </c>
      <c r="I890">
        <v>7</v>
      </c>
    </row>
    <row r="891" spans="1:9" x14ac:dyDescent="0.25">
      <c r="A891" s="1">
        <v>43625</v>
      </c>
      <c r="B891">
        <v>2019</v>
      </c>
      <c r="C891" t="s">
        <v>5213</v>
      </c>
      <c r="D891" t="s">
        <v>5217</v>
      </c>
      <c r="E891" t="s">
        <v>5218</v>
      </c>
      <c r="F891">
        <v>6</v>
      </c>
      <c r="G891" t="s">
        <v>5195</v>
      </c>
      <c r="H891" t="s">
        <v>5196</v>
      </c>
      <c r="I891">
        <v>1</v>
      </c>
    </row>
    <row r="892" spans="1:9" x14ac:dyDescent="0.25">
      <c r="A892" s="1">
        <v>43626</v>
      </c>
      <c r="B892">
        <v>2019</v>
      </c>
      <c r="C892" t="s">
        <v>5213</v>
      </c>
      <c r="D892" t="s">
        <v>5217</v>
      </c>
      <c r="E892" t="s">
        <v>5218</v>
      </c>
      <c r="F892">
        <v>6</v>
      </c>
      <c r="G892" t="s">
        <v>5197</v>
      </c>
      <c r="H892" t="s">
        <v>5198</v>
      </c>
      <c r="I892">
        <v>2</v>
      </c>
    </row>
    <row r="893" spans="1:9" x14ac:dyDescent="0.25">
      <c r="A893" s="1">
        <v>43627</v>
      </c>
      <c r="B893">
        <v>2019</v>
      </c>
      <c r="C893" t="s">
        <v>5213</v>
      </c>
      <c r="D893" t="s">
        <v>5217</v>
      </c>
      <c r="E893" t="s">
        <v>5218</v>
      </c>
      <c r="F893">
        <v>6</v>
      </c>
      <c r="G893" t="s">
        <v>5199</v>
      </c>
      <c r="H893" t="s">
        <v>5200</v>
      </c>
      <c r="I893">
        <v>3</v>
      </c>
    </row>
    <row r="894" spans="1:9" x14ac:dyDescent="0.25">
      <c r="A894" s="1">
        <v>43628</v>
      </c>
      <c r="B894">
        <v>2019</v>
      </c>
      <c r="C894" t="s">
        <v>5213</v>
      </c>
      <c r="D894" t="s">
        <v>5217</v>
      </c>
      <c r="E894" t="s">
        <v>5218</v>
      </c>
      <c r="F894">
        <v>6</v>
      </c>
      <c r="G894" t="s">
        <v>5201</v>
      </c>
      <c r="H894" t="s">
        <v>5202</v>
      </c>
      <c r="I894">
        <v>4</v>
      </c>
    </row>
    <row r="895" spans="1:9" x14ac:dyDescent="0.25">
      <c r="A895" s="1">
        <v>43629</v>
      </c>
      <c r="B895">
        <v>2019</v>
      </c>
      <c r="C895" t="s">
        <v>5213</v>
      </c>
      <c r="D895" t="s">
        <v>5217</v>
      </c>
      <c r="E895" t="s">
        <v>5218</v>
      </c>
      <c r="F895">
        <v>6</v>
      </c>
      <c r="G895" t="s">
        <v>5203</v>
      </c>
      <c r="H895" t="s">
        <v>5204</v>
      </c>
      <c r="I895">
        <v>5</v>
      </c>
    </row>
    <row r="896" spans="1:9" x14ac:dyDescent="0.25">
      <c r="A896" s="1">
        <v>43630</v>
      </c>
      <c r="B896">
        <v>2019</v>
      </c>
      <c r="C896" t="s">
        <v>5213</v>
      </c>
      <c r="D896" t="s">
        <v>5217</v>
      </c>
      <c r="E896" t="s">
        <v>5218</v>
      </c>
      <c r="F896">
        <v>6</v>
      </c>
      <c r="G896" t="s">
        <v>5205</v>
      </c>
      <c r="H896" t="s">
        <v>5206</v>
      </c>
      <c r="I896">
        <v>6</v>
      </c>
    </row>
    <row r="897" spans="1:9" x14ac:dyDescent="0.25">
      <c r="A897" s="1">
        <v>43631</v>
      </c>
      <c r="B897">
        <v>2019</v>
      </c>
      <c r="C897" t="s">
        <v>5213</v>
      </c>
      <c r="D897" t="s">
        <v>5217</v>
      </c>
      <c r="E897" t="s">
        <v>5218</v>
      </c>
      <c r="F897">
        <v>6</v>
      </c>
      <c r="G897" t="s">
        <v>5207</v>
      </c>
      <c r="H897" t="s">
        <v>5208</v>
      </c>
      <c r="I897">
        <v>7</v>
      </c>
    </row>
    <row r="898" spans="1:9" x14ac:dyDescent="0.25">
      <c r="A898" s="1">
        <v>43632</v>
      </c>
      <c r="B898">
        <v>2019</v>
      </c>
      <c r="C898" t="s">
        <v>5213</v>
      </c>
      <c r="D898" t="s">
        <v>5217</v>
      </c>
      <c r="E898" t="s">
        <v>5218</v>
      </c>
      <c r="F898">
        <v>6</v>
      </c>
      <c r="G898" t="s">
        <v>5195</v>
      </c>
      <c r="H898" t="s">
        <v>5196</v>
      </c>
      <c r="I898">
        <v>1</v>
      </c>
    </row>
    <row r="899" spans="1:9" x14ac:dyDescent="0.25">
      <c r="A899" s="1">
        <v>43633</v>
      </c>
      <c r="B899">
        <v>2019</v>
      </c>
      <c r="C899" t="s">
        <v>5213</v>
      </c>
      <c r="D899" t="s">
        <v>5217</v>
      </c>
      <c r="E899" t="s">
        <v>5218</v>
      </c>
      <c r="F899">
        <v>6</v>
      </c>
      <c r="G899" t="s">
        <v>5197</v>
      </c>
      <c r="H899" t="s">
        <v>5198</v>
      </c>
      <c r="I899">
        <v>2</v>
      </c>
    </row>
    <row r="900" spans="1:9" x14ac:dyDescent="0.25">
      <c r="A900" s="1">
        <v>43634</v>
      </c>
      <c r="B900">
        <v>2019</v>
      </c>
      <c r="C900" t="s">
        <v>5213</v>
      </c>
      <c r="D900" t="s">
        <v>5217</v>
      </c>
      <c r="E900" t="s">
        <v>5218</v>
      </c>
      <c r="F900">
        <v>6</v>
      </c>
      <c r="G900" t="s">
        <v>5199</v>
      </c>
      <c r="H900" t="s">
        <v>5200</v>
      </c>
      <c r="I900">
        <v>3</v>
      </c>
    </row>
    <row r="901" spans="1:9" x14ac:dyDescent="0.25">
      <c r="A901" s="1">
        <v>43635</v>
      </c>
      <c r="B901">
        <v>2019</v>
      </c>
      <c r="C901" t="s">
        <v>5213</v>
      </c>
      <c r="D901" t="s">
        <v>5217</v>
      </c>
      <c r="E901" t="s">
        <v>5218</v>
      </c>
      <c r="F901">
        <v>6</v>
      </c>
      <c r="G901" t="s">
        <v>5201</v>
      </c>
      <c r="H901" t="s">
        <v>5202</v>
      </c>
      <c r="I901">
        <v>4</v>
      </c>
    </row>
    <row r="902" spans="1:9" x14ac:dyDescent="0.25">
      <c r="A902" s="1">
        <v>43636</v>
      </c>
      <c r="B902">
        <v>2019</v>
      </c>
      <c r="C902" t="s">
        <v>5213</v>
      </c>
      <c r="D902" t="s">
        <v>5217</v>
      </c>
      <c r="E902" t="s">
        <v>5218</v>
      </c>
      <c r="F902">
        <v>6</v>
      </c>
      <c r="G902" t="s">
        <v>5203</v>
      </c>
      <c r="H902" t="s">
        <v>5204</v>
      </c>
      <c r="I902">
        <v>5</v>
      </c>
    </row>
    <row r="903" spans="1:9" x14ac:dyDescent="0.25">
      <c r="A903" s="1">
        <v>43637</v>
      </c>
      <c r="B903">
        <v>2019</v>
      </c>
      <c r="C903" t="s">
        <v>5213</v>
      </c>
      <c r="D903" t="s">
        <v>5217</v>
      </c>
      <c r="E903" t="s">
        <v>5218</v>
      </c>
      <c r="F903">
        <v>6</v>
      </c>
      <c r="G903" t="s">
        <v>5205</v>
      </c>
      <c r="H903" t="s">
        <v>5206</v>
      </c>
      <c r="I903">
        <v>6</v>
      </c>
    </row>
    <row r="904" spans="1:9" x14ac:dyDescent="0.25">
      <c r="A904" s="1">
        <v>43638</v>
      </c>
      <c r="B904">
        <v>2019</v>
      </c>
      <c r="C904" t="s">
        <v>5213</v>
      </c>
      <c r="D904" t="s">
        <v>5217</v>
      </c>
      <c r="E904" t="s">
        <v>5218</v>
      </c>
      <c r="F904">
        <v>6</v>
      </c>
      <c r="G904" t="s">
        <v>5207</v>
      </c>
      <c r="H904" t="s">
        <v>5208</v>
      </c>
      <c r="I904">
        <v>7</v>
      </c>
    </row>
    <row r="905" spans="1:9" x14ac:dyDescent="0.25">
      <c r="A905" s="1">
        <v>43639</v>
      </c>
      <c r="B905">
        <v>2019</v>
      </c>
      <c r="C905" t="s">
        <v>5213</v>
      </c>
      <c r="D905" t="s">
        <v>5217</v>
      </c>
      <c r="E905" t="s">
        <v>5218</v>
      </c>
      <c r="F905">
        <v>6</v>
      </c>
      <c r="G905" t="s">
        <v>5195</v>
      </c>
      <c r="H905" t="s">
        <v>5196</v>
      </c>
      <c r="I905">
        <v>1</v>
      </c>
    </row>
    <row r="906" spans="1:9" x14ac:dyDescent="0.25">
      <c r="A906" s="1">
        <v>43640</v>
      </c>
      <c r="B906">
        <v>2019</v>
      </c>
      <c r="C906" t="s">
        <v>5213</v>
      </c>
      <c r="D906" t="s">
        <v>5217</v>
      </c>
      <c r="E906" t="s">
        <v>5218</v>
      </c>
      <c r="F906">
        <v>6</v>
      </c>
      <c r="G906" t="s">
        <v>5197</v>
      </c>
      <c r="H906" t="s">
        <v>5198</v>
      </c>
      <c r="I906">
        <v>2</v>
      </c>
    </row>
    <row r="907" spans="1:9" x14ac:dyDescent="0.25">
      <c r="A907" s="1">
        <v>43641</v>
      </c>
      <c r="B907">
        <v>2019</v>
      </c>
      <c r="C907" t="s">
        <v>5213</v>
      </c>
      <c r="D907" t="s">
        <v>5217</v>
      </c>
      <c r="E907" t="s">
        <v>5218</v>
      </c>
      <c r="F907">
        <v>6</v>
      </c>
      <c r="G907" t="s">
        <v>5199</v>
      </c>
      <c r="H907" t="s">
        <v>5200</v>
      </c>
      <c r="I907">
        <v>3</v>
      </c>
    </row>
    <row r="908" spans="1:9" x14ac:dyDescent="0.25">
      <c r="A908" s="1">
        <v>43642</v>
      </c>
      <c r="B908">
        <v>2019</v>
      </c>
      <c r="C908" t="s">
        <v>5213</v>
      </c>
      <c r="D908" t="s">
        <v>5217</v>
      </c>
      <c r="E908" t="s">
        <v>5218</v>
      </c>
      <c r="F908">
        <v>6</v>
      </c>
      <c r="G908" t="s">
        <v>5201</v>
      </c>
      <c r="H908" t="s">
        <v>5202</v>
      </c>
      <c r="I908">
        <v>4</v>
      </c>
    </row>
    <row r="909" spans="1:9" x14ac:dyDescent="0.25">
      <c r="A909" s="1">
        <v>43643</v>
      </c>
      <c r="B909">
        <v>2019</v>
      </c>
      <c r="C909" t="s">
        <v>5213</v>
      </c>
      <c r="D909" t="s">
        <v>5217</v>
      </c>
      <c r="E909" t="s">
        <v>5218</v>
      </c>
      <c r="F909">
        <v>6</v>
      </c>
      <c r="G909" t="s">
        <v>5203</v>
      </c>
      <c r="H909" t="s">
        <v>5204</v>
      </c>
      <c r="I909">
        <v>5</v>
      </c>
    </row>
    <row r="910" spans="1:9" x14ac:dyDescent="0.25">
      <c r="A910" s="1">
        <v>43644</v>
      </c>
      <c r="B910">
        <v>2019</v>
      </c>
      <c r="C910" t="s">
        <v>5213</v>
      </c>
      <c r="D910" t="s">
        <v>5217</v>
      </c>
      <c r="E910" t="s">
        <v>5218</v>
      </c>
      <c r="F910">
        <v>6</v>
      </c>
      <c r="G910" t="s">
        <v>5205</v>
      </c>
      <c r="H910" t="s">
        <v>5206</v>
      </c>
      <c r="I910">
        <v>6</v>
      </c>
    </row>
    <row r="911" spans="1:9" x14ac:dyDescent="0.25">
      <c r="A911" s="1">
        <v>43645</v>
      </c>
      <c r="B911">
        <v>2019</v>
      </c>
      <c r="C911" t="s">
        <v>5213</v>
      </c>
      <c r="D911" t="s">
        <v>5217</v>
      </c>
      <c r="E911" t="s">
        <v>5218</v>
      </c>
      <c r="F911">
        <v>6</v>
      </c>
      <c r="G911" t="s">
        <v>5207</v>
      </c>
      <c r="H911" t="s">
        <v>5208</v>
      </c>
      <c r="I911">
        <v>7</v>
      </c>
    </row>
    <row r="912" spans="1:9" x14ac:dyDescent="0.25">
      <c r="A912" s="1">
        <v>43646</v>
      </c>
      <c r="B912">
        <v>2019</v>
      </c>
      <c r="C912" t="s">
        <v>5213</v>
      </c>
      <c r="D912" t="s">
        <v>5217</v>
      </c>
      <c r="E912" t="s">
        <v>5218</v>
      </c>
      <c r="F912">
        <v>6</v>
      </c>
      <c r="G912" t="s">
        <v>5195</v>
      </c>
      <c r="H912" t="s">
        <v>5196</v>
      </c>
      <c r="I912">
        <v>1</v>
      </c>
    </row>
    <row r="913" spans="1:9" x14ac:dyDescent="0.25">
      <c r="A913" s="1">
        <v>43647</v>
      </c>
      <c r="B913">
        <v>2019</v>
      </c>
      <c r="C913" t="s">
        <v>5219</v>
      </c>
      <c r="D913" t="s">
        <v>5220</v>
      </c>
      <c r="E913" t="s">
        <v>5221</v>
      </c>
      <c r="F913">
        <v>7</v>
      </c>
      <c r="G913" t="s">
        <v>5197</v>
      </c>
      <c r="H913" t="s">
        <v>5198</v>
      </c>
      <c r="I913">
        <v>2</v>
      </c>
    </row>
    <row r="914" spans="1:9" x14ac:dyDescent="0.25">
      <c r="A914" s="1">
        <v>43648</v>
      </c>
      <c r="B914">
        <v>2019</v>
      </c>
      <c r="C914" t="s">
        <v>5219</v>
      </c>
      <c r="D914" t="s">
        <v>5220</v>
      </c>
      <c r="E914" t="s">
        <v>5221</v>
      </c>
      <c r="F914">
        <v>7</v>
      </c>
      <c r="G914" t="s">
        <v>5199</v>
      </c>
      <c r="H914" t="s">
        <v>5200</v>
      </c>
      <c r="I914">
        <v>3</v>
      </c>
    </row>
    <row r="915" spans="1:9" x14ac:dyDescent="0.25">
      <c r="A915" s="1">
        <v>43649</v>
      </c>
      <c r="B915">
        <v>2019</v>
      </c>
      <c r="C915" t="s">
        <v>5219</v>
      </c>
      <c r="D915" t="s">
        <v>5220</v>
      </c>
      <c r="E915" t="s">
        <v>5221</v>
      </c>
      <c r="F915">
        <v>7</v>
      </c>
      <c r="G915" t="s">
        <v>5201</v>
      </c>
      <c r="H915" t="s">
        <v>5202</v>
      </c>
      <c r="I915">
        <v>4</v>
      </c>
    </row>
    <row r="916" spans="1:9" x14ac:dyDescent="0.25">
      <c r="A916" s="1">
        <v>43650</v>
      </c>
      <c r="B916">
        <v>2019</v>
      </c>
      <c r="C916" t="s">
        <v>5219</v>
      </c>
      <c r="D916" t="s">
        <v>5220</v>
      </c>
      <c r="E916" t="s">
        <v>5221</v>
      </c>
      <c r="F916">
        <v>7</v>
      </c>
      <c r="G916" t="s">
        <v>5203</v>
      </c>
      <c r="H916" t="s">
        <v>5204</v>
      </c>
      <c r="I916">
        <v>5</v>
      </c>
    </row>
    <row r="917" spans="1:9" x14ac:dyDescent="0.25">
      <c r="A917" s="1">
        <v>43651</v>
      </c>
      <c r="B917">
        <v>2019</v>
      </c>
      <c r="C917" t="s">
        <v>5219</v>
      </c>
      <c r="D917" t="s">
        <v>5220</v>
      </c>
      <c r="E917" t="s">
        <v>5221</v>
      </c>
      <c r="F917">
        <v>7</v>
      </c>
      <c r="G917" t="s">
        <v>5205</v>
      </c>
      <c r="H917" t="s">
        <v>5206</v>
      </c>
      <c r="I917">
        <v>6</v>
      </c>
    </row>
    <row r="918" spans="1:9" x14ac:dyDescent="0.25">
      <c r="A918" s="1">
        <v>43652</v>
      </c>
      <c r="B918">
        <v>2019</v>
      </c>
      <c r="C918" t="s">
        <v>5219</v>
      </c>
      <c r="D918" t="s">
        <v>5220</v>
      </c>
      <c r="E918" t="s">
        <v>5221</v>
      </c>
      <c r="F918">
        <v>7</v>
      </c>
      <c r="G918" t="s">
        <v>5207</v>
      </c>
      <c r="H918" t="s">
        <v>5208</v>
      </c>
      <c r="I918">
        <v>7</v>
      </c>
    </row>
    <row r="919" spans="1:9" x14ac:dyDescent="0.25">
      <c r="A919" s="1">
        <v>43653</v>
      </c>
      <c r="B919">
        <v>2019</v>
      </c>
      <c r="C919" t="s">
        <v>5219</v>
      </c>
      <c r="D919" t="s">
        <v>5220</v>
      </c>
      <c r="E919" t="s">
        <v>5221</v>
      </c>
      <c r="F919">
        <v>7</v>
      </c>
      <c r="G919" t="s">
        <v>5195</v>
      </c>
      <c r="H919" t="s">
        <v>5196</v>
      </c>
      <c r="I919">
        <v>1</v>
      </c>
    </row>
    <row r="920" spans="1:9" x14ac:dyDescent="0.25">
      <c r="A920" s="1">
        <v>43654</v>
      </c>
      <c r="B920">
        <v>2019</v>
      </c>
      <c r="C920" t="s">
        <v>5219</v>
      </c>
      <c r="D920" t="s">
        <v>5220</v>
      </c>
      <c r="E920" t="s">
        <v>5221</v>
      </c>
      <c r="F920">
        <v>7</v>
      </c>
      <c r="G920" t="s">
        <v>5197</v>
      </c>
      <c r="H920" t="s">
        <v>5198</v>
      </c>
      <c r="I920">
        <v>2</v>
      </c>
    </row>
    <row r="921" spans="1:9" x14ac:dyDescent="0.25">
      <c r="A921" s="1">
        <v>43655</v>
      </c>
      <c r="B921">
        <v>2019</v>
      </c>
      <c r="C921" t="s">
        <v>5219</v>
      </c>
      <c r="D921" t="s">
        <v>5220</v>
      </c>
      <c r="E921" t="s">
        <v>5221</v>
      </c>
      <c r="F921">
        <v>7</v>
      </c>
      <c r="G921" t="s">
        <v>5199</v>
      </c>
      <c r="H921" t="s">
        <v>5200</v>
      </c>
      <c r="I921">
        <v>3</v>
      </c>
    </row>
    <row r="922" spans="1:9" x14ac:dyDescent="0.25">
      <c r="A922" s="1">
        <v>43656</v>
      </c>
      <c r="B922">
        <v>2019</v>
      </c>
      <c r="C922" t="s">
        <v>5219</v>
      </c>
      <c r="D922" t="s">
        <v>5220</v>
      </c>
      <c r="E922" t="s">
        <v>5221</v>
      </c>
      <c r="F922">
        <v>7</v>
      </c>
      <c r="G922" t="s">
        <v>5201</v>
      </c>
      <c r="H922" t="s">
        <v>5202</v>
      </c>
      <c r="I922">
        <v>4</v>
      </c>
    </row>
    <row r="923" spans="1:9" x14ac:dyDescent="0.25">
      <c r="A923" s="1">
        <v>43657</v>
      </c>
      <c r="B923">
        <v>2019</v>
      </c>
      <c r="C923" t="s">
        <v>5219</v>
      </c>
      <c r="D923" t="s">
        <v>5220</v>
      </c>
      <c r="E923" t="s">
        <v>5221</v>
      </c>
      <c r="F923">
        <v>7</v>
      </c>
      <c r="G923" t="s">
        <v>5203</v>
      </c>
      <c r="H923" t="s">
        <v>5204</v>
      </c>
      <c r="I923">
        <v>5</v>
      </c>
    </row>
    <row r="924" spans="1:9" x14ac:dyDescent="0.25">
      <c r="A924" s="1">
        <v>43658</v>
      </c>
      <c r="B924">
        <v>2019</v>
      </c>
      <c r="C924" t="s">
        <v>5219</v>
      </c>
      <c r="D924" t="s">
        <v>5220</v>
      </c>
      <c r="E924" t="s">
        <v>5221</v>
      </c>
      <c r="F924">
        <v>7</v>
      </c>
      <c r="G924" t="s">
        <v>5205</v>
      </c>
      <c r="H924" t="s">
        <v>5206</v>
      </c>
      <c r="I924">
        <v>6</v>
      </c>
    </row>
    <row r="925" spans="1:9" x14ac:dyDescent="0.25">
      <c r="A925" s="1">
        <v>43659</v>
      </c>
      <c r="B925">
        <v>2019</v>
      </c>
      <c r="C925" t="s">
        <v>5219</v>
      </c>
      <c r="D925" t="s">
        <v>5220</v>
      </c>
      <c r="E925" t="s">
        <v>5221</v>
      </c>
      <c r="F925">
        <v>7</v>
      </c>
      <c r="G925" t="s">
        <v>5207</v>
      </c>
      <c r="H925" t="s">
        <v>5208</v>
      </c>
      <c r="I925">
        <v>7</v>
      </c>
    </row>
    <row r="926" spans="1:9" x14ac:dyDescent="0.25">
      <c r="A926" s="1">
        <v>43660</v>
      </c>
      <c r="B926">
        <v>2019</v>
      </c>
      <c r="C926" t="s">
        <v>5219</v>
      </c>
      <c r="D926" t="s">
        <v>5220</v>
      </c>
      <c r="E926" t="s">
        <v>5221</v>
      </c>
      <c r="F926">
        <v>7</v>
      </c>
      <c r="G926" t="s">
        <v>5195</v>
      </c>
      <c r="H926" t="s">
        <v>5196</v>
      </c>
      <c r="I926">
        <v>1</v>
      </c>
    </row>
    <row r="927" spans="1:9" x14ac:dyDescent="0.25">
      <c r="A927" s="1">
        <v>43661</v>
      </c>
      <c r="B927">
        <v>2019</v>
      </c>
      <c r="C927" t="s">
        <v>5219</v>
      </c>
      <c r="D927" t="s">
        <v>5220</v>
      </c>
      <c r="E927" t="s">
        <v>5221</v>
      </c>
      <c r="F927">
        <v>7</v>
      </c>
      <c r="G927" t="s">
        <v>5197</v>
      </c>
      <c r="H927" t="s">
        <v>5198</v>
      </c>
      <c r="I927">
        <v>2</v>
      </c>
    </row>
    <row r="928" spans="1:9" x14ac:dyDescent="0.25">
      <c r="A928" s="1">
        <v>43662</v>
      </c>
      <c r="B928">
        <v>2019</v>
      </c>
      <c r="C928" t="s">
        <v>5219</v>
      </c>
      <c r="D928" t="s">
        <v>5220</v>
      </c>
      <c r="E928" t="s">
        <v>5221</v>
      </c>
      <c r="F928">
        <v>7</v>
      </c>
      <c r="G928" t="s">
        <v>5199</v>
      </c>
      <c r="H928" t="s">
        <v>5200</v>
      </c>
      <c r="I928">
        <v>3</v>
      </c>
    </row>
    <row r="929" spans="1:9" x14ac:dyDescent="0.25">
      <c r="A929" s="1">
        <v>43663</v>
      </c>
      <c r="B929">
        <v>2019</v>
      </c>
      <c r="C929" t="s">
        <v>5219</v>
      </c>
      <c r="D929" t="s">
        <v>5220</v>
      </c>
      <c r="E929" t="s">
        <v>5221</v>
      </c>
      <c r="F929">
        <v>7</v>
      </c>
      <c r="G929" t="s">
        <v>5201</v>
      </c>
      <c r="H929" t="s">
        <v>5202</v>
      </c>
      <c r="I929">
        <v>4</v>
      </c>
    </row>
    <row r="930" spans="1:9" x14ac:dyDescent="0.25">
      <c r="A930" s="1">
        <v>43664</v>
      </c>
      <c r="B930">
        <v>2019</v>
      </c>
      <c r="C930" t="s">
        <v>5219</v>
      </c>
      <c r="D930" t="s">
        <v>5220</v>
      </c>
      <c r="E930" t="s">
        <v>5221</v>
      </c>
      <c r="F930">
        <v>7</v>
      </c>
      <c r="G930" t="s">
        <v>5203</v>
      </c>
      <c r="H930" t="s">
        <v>5204</v>
      </c>
      <c r="I930">
        <v>5</v>
      </c>
    </row>
    <row r="931" spans="1:9" x14ac:dyDescent="0.25">
      <c r="A931" s="1">
        <v>43665</v>
      </c>
      <c r="B931">
        <v>2019</v>
      </c>
      <c r="C931" t="s">
        <v>5219</v>
      </c>
      <c r="D931" t="s">
        <v>5220</v>
      </c>
      <c r="E931" t="s">
        <v>5221</v>
      </c>
      <c r="F931">
        <v>7</v>
      </c>
      <c r="G931" t="s">
        <v>5205</v>
      </c>
      <c r="H931" t="s">
        <v>5206</v>
      </c>
      <c r="I931">
        <v>6</v>
      </c>
    </row>
    <row r="932" spans="1:9" x14ac:dyDescent="0.25">
      <c r="A932" s="1">
        <v>43666</v>
      </c>
      <c r="B932">
        <v>2019</v>
      </c>
      <c r="C932" t="s">
        <v>5219</v>
      </c>
      <c r="D932" t="s">
        <v>5220</v>
      </c>
      <c r="E932" t="s">
        <v>5221</v>
      </c>
      <c r="F932">
        <v>7</v>
      </c>
      <c r="G932" t="s">
        <v>5207</v>
      </c>
      <c r="H932" t="s">
        <v>5208</v>
      </c>
      <c r="I932">
        <v>7</v>
      </c>
    </row>
    <row r="933" spans="1:9" x14ac:dyDescent="0.25">
      <c r="A933" s="1">
        <v>43667</v>
      </c>
      <c r="B933">
        <v>2019</v>
      </c>
      <c r="C933" t="s">
        <v>5219</v>
      </c>
      <c r="D933" t="s">
        <v>5220</v>
      </c>
      <c r="E933" t="s">
        <v>5221</v>
      </c>
      <c r="F933">
        <v>7</v>
      </c>
      <c r="G933" t="s">
        <v>5195</v>
      </c>
      <c r="H933" t="s">
        <v>5196</v>
      </c>
      <c r="I933">
        <v>1</v>
      </c>
    </row>
    <row r="934" spans="1:9" x14ac:dyDescent="0.25">
      <c r="A934" s="1">
        <v>43668</v>
      </c>
      <c r="B934">
        <v>2019</v>
      </c>
      <c r="C934" t="s">
        <v>5219</v>
      </c>
      <c r="D934" t="s">
        <v>5220</v>
      </c>
      <c r="E934" t="s">
        <v>5221</v>
      </c>
      <c r="F934">
        <v>7</v>
      </c>
      <c r="G934" t="s">
        <v>5197</v>
      </c>
      <c r="H934" t="s">
        <v>5198</v>
      </c>
      <c r="I934">
        <v>2</v>
      </c>
    </row>
    <row r="935" spans="1:9" x14ac:dyDescent="0.25">
      <c r="A935" s="1">
        <v>43669</v>
      </c>
      <c r="B935">
        <v>2019</v>
      </c>
      <c r="C935" t="s">
        <v>5219</v>
      </c>
      <c r="D935" t="s">
        <v>5220</v>
      </c>
      <c r="E935" t="s">
        <v>5221</v>
      </c>
      <c r="F935">
        <v>7</v>
      </c>
      <c r="G935" t="s">
        <v>5199</v>
      </c>
      <c r="H935" t="s">
        <v>5200</v>
      </c>
      <c r="I935">
        <v>3</v>
      </c>
    </row>
    <row r="936" spans="1:9" x14ac:dyDescent="0.25">
      <c r="A936" s="1">
        <v>43670</v>
      </c>
      <c r="B936">
        <v>2019</v>
      </c>
      <c r="C936" t="s">
        <v>5219</v>
      </c>
      <c r="D936" t="s">
        <v>5220</v>
      </c>
      <c r="E936" t="s">
        <v>5221</v>
      </c>
      <c r="F936">
        <v>7</v>
      </c>
      <c r="G936" t="s">
        <v>5201</v>
      </c>
      <c r="H936" t="s">
        <v>5202</v>
      </c>
      <c r="I936">
        <v>4</v>
      </c>
    </row>
    <row r="937" spans="1:9" x14ac:dyDescent="0.25">
      <c r="A937" s="1">
        <v>43671</v>
      </c>
      <c r="B937">
        <v>2019</v>
      </c>
      <c r="C937" t="s">
        <v>5219</v>
      </c>
      <c r="D937" t="s">
        <v>5220</v>
      </c>
      <c r="E937" t="s">
        <v>5221</v>
      </c>
      <c r="F937">
        <v>7</v>
      </c>
      <c r="G937" t="s">
        <v>5203</v>
      </c>
      <c r="H937" t="s">
        <v>5204</v>
      </c>
      <c r="I937">
        <v>5</v>
      </c>
    </row>
    <row r="938" spans="1:9" x14ac:dyDescent="0.25">
      <c r="A938" s="1">
        <v>43672</v>
      </c>
      <c r="B938">
        <v>2019</v>
      </c>
      <c r="C938" t="s">
        <v>5219</v>
      </c>
      <c r="D938" t="s">
        <v>5220</v>
      </c>
      <c r="E938" t="s">
        <v>5221</v>
      </c>
      <c r="F938">
        <v>7</v>
      </c>
      <c r="G938" t="s">
        <v>5205</v>
      </c>
      <c r="H938" t="s">
        <v>5206</v>
      </c>
      <c r="I938">
        <v>6</v>
      </c>
    </row>
    <row r="939" spans="1:9" x14ac:dyDescent="0.25">
      <c r="A939" s="1">
        <v>43673</v>
      </c>
      <c r="B939">
        <v>2019</v>
      </c>
      <c r="C939" t="s">
        <v>5219</v>
      </c>
      <c r="D939" t="s">
        <v>5220</v>
      </c>
      <c r="E939" t="s">
        <v>5221</v>
      </c>
      <c r="F939">
        <v>7</v>
      </c>
      <c r="G939" t="s">
        <v>5207</v>
      </c>
      <c r="H939" t="s">
        <v>5208</v>
      </c>
      <c r="I939">
        <v>7</v>
      </c>
    </row>
    <row r="940" spans="1:9" x14ac:dyDescent="0.25">
      <c r="A940" s="1">
        <v>43674</v>
      </c>
      <c r="B940">
        <v>2019</v>
      </c>
      <c r="C940" t="s">
        <v>5219</v>
      </c>
      <c r="D940" t="s">
        <v>5220</v>
      </c>
      <c r="E940" t="s">
        <v>5221</v>
      </c>
      <c r="F940">
        <v>7</v>
      </c>
      <c r="G940" t="s">
        <v>5195</v>
      </c>
      <c r="H940" t="s">
        <v>5196</v>
      </c>
      <c r="I940">
        <v>1</v>
      </c>
    </row>
    <row r="941" spans="1:9" x14ac:dyDescent="0.25">
      <c r="A941" s="1">
        <v>43675</v>
      </c>
      <c r="B941">
        <v>2019</v>
      </c>
      <c r="C941" t="s">
        <v>5219</v>
      </c>
      <c r="D941" t="s">
        <v>5220</v>
      </c>
      <c r="E941" t="s">
        <v>5221</v>
      </c>
      <c r="F941">
        <v>7</v>
      </c>
      <c r="G941" t="s">
        <v>5197</v>
      </c>
      <c r="H941" t="s">
        <v>5198</v>
      </c>
      <c r="I941">
        <v>2</v>
      </c>
    </row>
    <row r="942" spans="1:9" x14ac:dyDescent="0.25">
      <c r="A942" s="1">
        <v>43676</v>
      </c>
      <c r="B942">
        <v>2019</v>
      </c>
      <c r="C942" t="s">
        <v>5219</v>
      </c>
      <c r="D942" t="s">
        <v>5220</v>
      </c>
      <c r="E942" t="s">
        <v>5221</v>
      </c>
      <c r="F942">
        <v>7</v>
      </c>
      <c r="G942" t="s">
        <v>5199</v>
      </c>
      <c r="H942" t="s">
        <v>5200</v>
      </c>
      <c r="I942">
        <v>3</v>
      </c>
    </row>
    <row r="943" spans="1:9" x14ac:dyDescent="0.25">
      <c r="A943" s="1">
        <v>43677</v>
      </c>
      <c r="B943">
        <v>2019</v>
      </c>
      <c r="C943" t="s">
        <v>5219</v>
      </c>
      <c r="D943" t="s">
        <v>5220</v>
      </c>
      <c r="E943" t="s">
        <v>5221</v>
      </c>
      <c r="F943">
        <v>7</v>
      </c>
      <c r="G943" t="s">
        <v>5201</v>
      </c>
      <c r="H943" t="s">
        <v>5202</v>
      </c>
      <c r="I943">
        <v>4</v>
      </c>
    </row>
    <row r="944" spans="1:9" x14ac:dyDescent="0.25">
      <c r="A944" s="1">
        <v>43678</v>
      </c>
      <c r="B944">
        <v>2019</v>
      </c>
      <c r="C944" t="s">
        <v>5219</v>
      </c>
      <c r="D944" t="s">
        <v>5222</v>
      </c>
      <c r="E944" t="s">
        <v>5223</v>
      </c>
      <c r="F944">
        <v>8</v>
      </c>
      <c r="G944" t="s">
        <v>5203</v>
      </c>
      <c r="H944" t="s">
        <v>5204</v>
      </c>
      <c r="I944">
        <v>5</v>
      </c>
    </row>
    <row r="945" spans="1:9" x14ac:dyDescent="0.25">
      <c r="A945" s="1">
        <v>43679</v>
      </c>
      <c r="B945">
        <v>2019</v>
      </c>
      <c r="C945" t="s">
        <v>5219</v>
      </c>
      <c r="D945" t="s">
        <v>5222</v>
      </c>
      <c r="E945" t="s">
        <v>5223</v>
      </c>
      <c r="F945">
        <v>8</v>
      </c>
      <c r="G945" t="s">
        <v>5205</v>
      </c>
      <c r="H945" t="s">
        <v>5206</v>
      </c>
      <c r="I945">
        <v>6</v>
      </c>
    </row>
    <row r="946" spans="1:9" x14ac:dyDescent="0.25">
      <c r="A946" s="1">
        <v>43680</v>
      </c>
      <c r="B946">
        <v>2019</v>
      </c>
      <c r="C946" t="s">
        <v>5219</v>
      </c>
      <c r="D946" t="s">
        <v>5222</v>
      </c>
      <c r="E946" t="s">
        <v>5223</v>
      </c>
      <c r="F946">
        <v>8</v>
      </c>
      <c r="G946" t="s">
        <v>5207</v>
      </c>
      <c r="H946" t="s">
        <v>5208</v>
      </c>
      <c r="I946">
        <v>7</v>
      </c>
    </row>
    <row r="947" spans="1:9" x14ac:dyDescent="0.25">
      <c r="A947" s="1">
        <v>43681</v>
      </c>
      <c r="B947">
        <v>2019</v>
      </c>
      <c r="C947" t="s">
        <v>5219</v>
      </c>
      <c r="D947" t="s">
        <v>5222</v>
      </c>
      <c r="E947" t="s">
        <v>5223</v>
      </c>
      <c r="F947">
        <v>8</v>
      </c>
      <c r="G947" t="s">
        <v>5195</v>
      </c>
      <c r="H947" t="s">
        <v>5196</v>
      </c>
      <c r="I947">
        <v>1</v>
      </c>
    </row>
    <row r="948" spans="1:9" x14ac:dyDescent="0.25">
      <c r="A948" s="1">
        <v>43682</v>
      </c>
      <c r="B948">
        <v>2019</v>
      </c>
      <c r="C948" t="s">
        <v>5219</v>
      </c>
      <c r="D948" t="s">
        <v>5222</v>
      </c>
      <c r="E948" t="s">
        <v>5223</v>
      </c>
      <c r="F948">
        <v>8</v>
      </c>
      <c r="G948" t="s">
        <v>5197</v>
      </c>
      <c r="H948" t="s">
        <v>5198</v>
      </c>
      <c r="I948">
        <v>2</v>
      </c>
    </row>
    <row r="949" spans="1:9" x14ac:dyDescent="0.25">
      <c r="A949" s="1">
        <v>43683</v>
      </c>
      <c r="B949">
        <v>2019</v>
      </c>
      <c r="C949" t="s">
        <v>5219</v>
      </c>
      <c r="D949" t="s">
        <v>5222</v>
      </c>
      <c r="E949" t="s">
        <v>5223</v>
      </c>
      <c r="F949">
        <v>8</v>
      </c>
      <c r="G949" t="s">
        <v>5199</v>
      </c>
      <c r="H949" t="s">
        <v>5200</v>
      </c>
      <c r="I949">
        <v>3</v>
      </c>
    </row>
    <row r="950" spans="1:9" x14ac:dyDescent="0.25">
      <c r="A950" s="1">
        <v>43684</v>
      </c>
      <c r="B950">
        <v>2019</v>
      </c>
      <c r="C950" t="s">
        <v>5219</v>
      </c>
      <c r="D950" t="s">
        <v>5222</v>
      </c>
      <c r="E950" t="s">
        <v>5223</v>
      </c>
      <c r="F950">
        <v>8</v>
      </c>
      <c r="G950" t="s">
        <v>5201</v>
      </c>
      <c r="H950" t="s">
        <v>5202</v>
      </c>
      <c r="I950">
        <v>4</v>
      </c>
    </row>
    <row r="951" spans="1:9" x14ac:dyDescent="0.25">
      <c r="A951" s="1">
        <v>43685</v>
      </c>
      <c r="B951">
        <v>2019</v>
      </c>
      <c r="C951" t="s">
        <v>5219</v>
      </c>
      <c r="D951" t="s">
        <v>5222</v>
      </c>
      <c r="E951" t="s">
        <v>5223</v>
      </c>
      <c r="F951">
        <v>8</v>
      </c>
      <c r="G951" t="s">
        <v>5203</v>
      </c>
      <c r="H951" t="s">
        <v>5204</v>
      </c>
      <c r="I951">
        <v>5</v>
      </c>
    </row>
    <row r="952" spans="1:9" x14ac:dyDescent="0.25">
      <c r="A952" s="1">
        <v>43686</v>
      </c>
      <c r="B952">
        <v>2019</v>
      </c>
      <c r="C952" t="s">
        <v>5219</v>
      </c>
      <c r="D952" t="s">
        <v>5222</v>
      </c>
      <c r="E952" t="s">
        <v>5223</v>
      </c>
      <c r="F952">
        <v>8</v>
      </c>
      <c r="G952" t="s">
        <v>5205</v>
      </c>
      <c r="H952" t="s">
        <v>5206</v>
      </c>
      <c r="I952">
        <v>6</v>
      </c>
    </row>
    <row r="953" spans="1:9" x14ac:dyDescent="0.25">
      <c r="A953" s="1">
        <v>43687</v>
      </c>
      <c r="B953">
        <v>2019</v>
      </c>
      <c r="C953" t="s">
        <v>5219</v>
      </c>
      <c r="D953" t="s">
        <v>5222</v>
      </c>
      <c r="E953" t="s">
        <v>5223</v>
      </c>
      <c r="F953">
        <v>8</v>
      </c>
      <c r="G953" t="s">
        <v>5207</v>
      </c>
      <c r="H953" t="s">
        <v>5208</v>
      </c>
      <c r="I953">
        <v>7</v>
      </c>
    </row>
    <row r="954" spans="1:9" x14ac:dyDescent="0.25">
      <c r="A954" s="1">
        <v>43688</v>
      </c>
      <c r="B954">
        <v>2019</v>
      </c>
      <c r="C954" t="s">
        <v>5219</v>
      </c>
      <c r="D954" t="s">
        <v>5222</v>
      </c>
      <c r="E954" t="s">
        <v>5223</v>
      </c>
      <c r="F954">
        <v>8</v>
      </c>
      <c r="G954" t="s">
        <v>5195</v>
      </c>
      <c r="H954" t="s">
        <v>5196</v>
      </c>
      <c r="I954">
        <v>1</v>
      </c>
    </row>
    <row r="955" spans="1:9" x14ac:dyDescent="0.25">
      <c r="A955" s="1">
        <v>43689</v>
      </c>
      <c r="B955">
        <v>2019</v>
      </c>
      <c r="C955" t="s">
        <v>5219</v>
      </c>
      <c r="D955" t="s">
        <v>5222</v>
      </c>
      <c r="E955" t="s">
        <v>5223</v>
      </c>
      <c r="F955">
        <v>8</v>
      </c>
      <c r="G955" t="s">
        <v>5197</v>
      </c>
      <c r="H955" t="s">
        <v>5198</v>
      </c>
      <c r="I955">
        <v>2</v>
      </c>
    </row>
    <row r="956" spans="1:9" x14ac:dyDescent="0.25">
      <c r="A956" s="1">
        <v>43690</v>
      </c>
      <c r="B956">
        <v>2019</v>
      </c>
      <c r="C956" t="s">
        <v>5219</v>
      </c>
      <c r="D956" t="s">
        <v>5222</v>
      </c>
      <c r="E956" t="s">
        <v>5223</v>
      </c>
      <c r="F956">
        <v>8</v>
      </c>
      <c r="G956" t="s">
        <v>5199</v>
      </c>
      <c r="H956" t="s">
        <v>5200</v>
      </c>
      <c r="I956">
        <v>3</v>
      </c>
    </row>
    <row r="957" spans="1:9" x14ac:dyDescent="0.25">
      <c r="A957" s="1">
        <v>43691</v>
      </c>
      <c r="B957">
        <v>2019</v>
      </c>
      <c r="C957" t="s">
        <v>5219</v>
      </c>
      <c r="D957" t="s">
        <v>5222</v>
      </c>
      <c r="E957" t="s">
        <v>5223</v>
      </c>
      <c r="F957">
        <v>8</v>
      </c>
      <c r="G957" t="s">
        <v>5201</v>
      </c>
      <c r="H957" t="s">
        <v>5202</v>
      </c>
      <c r="I957">
        <v>4</v>
      </c>
    </row>
    <row r="958" spans="1:9" x14ac:dyDescent="0.25">
      <c r="A958" s="1">
        <v>43692</v>
      </c>
      <c r="B958">
        <v>2019</v>
      </c>
      <c r="C958" t="s">
        <v>5219</v>
      </c>
      <c r="D958" t="s">
        <v>5222</v>
      </c>
      <c r="E958" t="s">
        <v>5223</v>
      </c>
      <c r="F958">
        <v>8</v>
      </c>
      <c r="G958" t="s">
        <v>5203</v>
      </c>
      <c r="H958" t="s">
        <v>5204</v>
      </c>
      <c r="I958">
        <v>5</v>
      </c>
    </row>
    <row r="959" spans="1:9" x14ac:dyDescent="0.25">
      <c r="A959" s="1">
        <v>43693</v>
      </c>
      <c r="B959">
        <v>2019</v>
      </c>
      <c r="C959" t="s">
        <v>5219</v>
      </c>
      <c r="D959" t="s">
        <v>5222</v>
      </c>
      <c r="E959" t="s">
        <v>5223</v>
      </c>
      <c r="F959">
        <v>8</v>
      </c>
      <c r="G959" t="s">
        <v>5205</v>
      </c>
      <c r="H959" t="s">
        <v>5206</v>
      </c>
      <c r="I959">
        <v>6</v>
      </c>
    </row>
    <row r="960" spans="1:9" x14ac:dyDescent="0.25">
      <c r="A960" s="1">
        <v>43694</v>
      </c>
      <c r="B960">
        <v>2019</v>
      </c>
      <c r="C960" t="s">
        <v>5219</v>
      </c>
      <c r="D960" t="s">
        <v>5222</v>
      </c>
      <c r="E960" t="s">
        <v>5223</v>
      </c>
      <c r="F960">
        <v>8</v>
      </c>
      <c r="G960" t="s">
        <v>5207</v>
      </c>
      <c r="H960" t="s">
        <v>5208</v>
      </c>
      <c r="I960">
        <v>7</v>
      </c>
    </row>
    <row r="961" spans="1:9" x14ac:dyDescent="0.25">
      <c r="A961" s="1">
        <v>43695</v>
      </c>
      <c r="B961">
        <v>2019</v>
      </c>
      <c r="C961" t="s">
        <v>5219</v>
      </c>
      <c r="D961" t="s">
        <v>5222</v>
      </c>
      <c r="E961" t="s">
        <v>5223</v>
      </c>
      <c r="F961">
        <v>8</v>
      </c>
      <c r="G961" t="s">
        <v>5195</v>
      </c>
      <c r="H961" t="s">
        <v>5196</v>
      </c>
      <c r="I961">
        <v>1</v>
      </c>
    </row>
    <row r="962" spans="1:9" x14ac:dyDescent="0.25">
      <c r="A962" s="1">
        <v>43696</v>
      </c>
      <c r="B962">
        <v>2019</v>
      </c>
      <c r="C962" t="s">
        <v>5219</v>
      </c>
      <c r="D962" t="s">
        <v>5222</v>
      </c>
      <c r="E962" t="s">
        <v>5223</v>
      </c>
      <c r="F962">
        <v>8</v>
      </c>
      <c r="G962" t="s">
        <v>5197</v>
      </c>
      <c r="H962" t="s">
        <v>5198</v>
      </c>
      <c r="I962">
        <v>2</v>
      </c>
    </row>
    <row r="963" spans="1:9" x14ac:dyDescent="0.25">
      <c r="A963" s="1">
        <v>43697</v>
      </c>
      <c r="B963">
        <v>2019</v>
      </c>
      <c r="C963" t="s">
        <v>5219</v>
      </c>
      <c r="D963" t="s">
        <v>5222</v>
      </c>
      <c r="E963" t="s">
        <v>5223</v>
      </c>
      <c r="F963">
        <v>8</v>
      </c>
      <c r="G963" t="s">
        <v>5199</v>
      </c>
      <c r="H963" t="s">
        <v>5200</v>
      </c>
      <c r="I963">
        <v>3</v>
      </c>
    </row>
    <row r="964" spans="1:9" x14ac:dyDescent="0.25">
      <c r="A964" s="1">
        <v>43698</v>
      </c>
      <c r="B964">
        <v>2019</v>
      </c>
      <c r="C964" t="s">
        <v>5219</v>
      </c>
      <c r="D964" t="s">
        <v>5222</v>
      </c>
      <c r="E964" t="s">
        <v>5223</v>
      </c>
      <c r="F964">
        <v>8</v>
      </c>
      <c r="G964" t="s">
        <v>5201</v>
      </c>
      <c r="H964" t="s">
        <v>5202</v>
      </c>
      <c r="I964">
        <v>4</v>
      </c>
    </row>
    <row r="965" spans="1:9" x14ac:dyDescent="0.25">
      <c r="A965" s="1">
        <v>43699</v>
      </c>
      <c r="B965">
        <v>2019</v>
      </c>
      <c r="C965" t="s">
        <v>5219</v>
      </c>
      <c r="D965" t="s">
        <v>5222</v>
      </c>
      <c r="E965" t="s">
        <v>5223</v>
      </c>
      <c r="F965">
        <v>8</v>
      </c>
      <c r="G965" t="s">
        <v>5203</v>
      </c>
      <c r="H965" t="s">
        <v>5204</v>
      </c>
      <c r="I965">
        <v>5</v>
      </c>
    </row>
    <row r="966" spans="1:9" x14ac:dyDescent="0.25">
      <c r="A966" s="1">
        <v>43700</v>
      </c>
      <c r="B966">
        <v>2019</v>
      </c>
      <c r="C966" t="s">
        <v>5219</v>
      </c>
      <c r="D966" t="s">
        <v>5222</v>
      </c>
      <c r="E966" t="s">
        <v>5223</v>
      </c>
      <c r="F966">
        <v>8</v>
      </c>
      <c r="G966" t="s">
        <v>5205</v>
      </c>
      <c r="H966" t="s">
        <v>5206</v>
      </c>
      <c r="I966">
        <v>6</v>
      </c>
    </row>
    <row r="967" spans="1:9" x14ac:dyDescent="0.25">
      <c r="A967" s="1">
        <v>43701</v>
      </c>
      <c r="B967">
        <v>2019</v>
      </c>
      <c r="C967" t="s">
        <v>5219</v>
      </c>
      <c r="D967" t="s">
        <v>5222</v>
      </c>
      <c r="E967" t="s">
        <v>5223</v>
      </c>
      <c r="F967">
        <v>8</v>
      </c>
      <c r="G967" t="s">
        <v>5207</v>
      </c>
      <c r="H967" t="s">
        <v>5208</v>
      </c>
      <c r="I967">
        <v>7</v>
      </c>
    </row>
    <row r="968" spans="1:9" x14ac:dyDescent="0.25">
      <c r="A968" s="1">
        <v>43702</v>
      </c>
      <c r="B968">
        <v>2019</v>
      </c>
      <c r="C968" t="s">
        <v>5219</v>
      </c>
      <c r="D968" t="s">
        <v>5222</v>
      </c>
      <c r="E968" t="s">
        <v>5223</v>
      </c>
      <c r="F968">
        <v>8</v>
      </c>
      <c r="G968" t="s">
        <v>5195</v>
      </c>
      <c r="H968" t="s">
        <v>5196</v>
      </c>
      <c r="I968">
        <v>1</v>
      </c>
    </row>
    <row r="969" spans="1:9" x14ac:dyDescent="0.25">
      <c r="A969" s="1">
        <v>43703</v>
      </c>
      <c r="B969">
        <v>2019</v>
      </c>
      <c r="C969" t="s">
        <v>5219</v>
      </c>
      <c r="D969" t="s">
        <v>5222</v>
      </c>
      <c r="E969" t="s">
        <v>5223</v>
      </c>
      <c r="F969">
        <v>8</v>
      </c>
      <c r="G969" t="s">
        <v>5197</v>
      </c>
      <c r="H969" t="s">
        <v>5198</v>
      </c>
      <c r="I969">
        <v>2</v>
      </c>
    </row>
    <row r="970" spans="1:9" x14ac:dyDescent="0.25">
      <c r="A970" s="1">
        <v>43704</v>
      </c>
      <c r="B970">
        <v>2019</v>
      </c>
      <c r="C970" t="s">
        <v>5219</v>
      </c>
      <c r="D970" t="s">
        <v>5222</v>
      </c>
      <c r="E970" t="s">
        <v>5223</v>
      </c>
      <c r="F970">
        <v>8</v>
      </c>
      <c r="G970" t="s">
        <v>5199</v>
      </c>
      <c r="H970" t="s">
        <v>5200</v>
      </c>
      <c r="I970">
        <v>3</v>
      </c>
    </row>
    <row r="971" spans="1:9" x14ac:dyDescent="0.25">
      <c r="A971" s="1">
        <v>43705</v>
      </c>
      <c r="B971">
        <v>2019</v>
      </c>
      <c r="C971" t="s">
        <v>5219</v>
      </c>
      <c r="D971" t="s">
        <v>5222</v>
      </c>
      <c r="E971" t="s">
        <v>5223</v>
      </c>
      <c r="F971">
        <v>8</v>
      </c>
      <c r="G971" t="s">
        <v>5201</v>
      </c>
      <c r="H971" t="s">
        <v>5202</v>
      </c>
      <c r="I971">
        <v>4</v>
      </c>
    </row>
    <row r="972" spans="1:9" x14ac:dyDescent="0.25">
      <c r="A972" s="1">
        <v>43706</v>
      </c>
      <c r="B972">
        <v>2019</v>
      </c>
      <c r="C972" t="s">
        <v>5219</v>
      </c>
      <c r="D972" t="s">
        <v>5222</v>
      </c>
      <c r="E972" t="s">
        <v>5223</v>
      </c>
      <c r="F972">
        <v>8</v>
      </c>
      <c r="G972" t="s">
        <v>5203</v>
      </c>
      <c r="H972" t="s">
        <v>5204</v>
      </c>
      <c r="I972">
        <v>5</v>
      </c>
    </row>
    <row r="973" spans="1:9" x14ac:dyDescent="0.25">
      <c r="A973" s="1">
        <v>43707</v>
      </c>
      <c r="B973">
        <v>2019</v>
      </c>
      <c r="C973" t="s">
        <v>5219</v>
      </c>
      <c r="D973" t="s">
        <v>5222</v>
      </c>
      <c r="E973" t="s">
        <v>5223</v>
      </c>
      <c r="F973">
        <v>8</v>
      </c>
      <c r="G973" t="s">
        <v>5205</v>
      </c>
      <c r="H973" t="s">
        <v>5206</v>
      </c>
      <c r="I973">
        <v>6</v>
      </c>
    </row>
    <row r="974" spans="1:9" x14ac:dyDescent="0.25">
      <c r="A974" s="1">
        <v>43708</v>
      </c>
      <c r="B974">
        <v>2019</v>
      </c>
      <c r="C974" t="s">
        <v>5219</v>
      </c>
      <c r="D974" t="s">
        <v>5222</v>
      </c>
      <c r="E974" t="s">
        <v>5223</v>
      </c>
      <c r="F974">
        <v>8</v>
      </c>
      <c r="G974" t="s">
        <v>5207</v>
      </c>
      <c r="H974" t="s">
        <v>5208</v>
      </c>
      <c r="I974">
        <v>7</v>
      </c>
    </row>
    <row r="975" spans="1:9" x14ac:dyDescent="0.25">
      <c r="A975" s="1">
        <v>43709</v>
      </c>
      <c r="B975">
        <v>2019</v>
      </c>
      <c r="C975" t="s">
        <v>5219</v>
      </c>
      <c r="D975" t="s">
        <v>5224</v>
      </c>
      <c r="E975" t="s">
        <v>5225</v>
      </c>
      <c r="F975">
        <v>9</v>
      </c>
      <c r="G975" t="s">
        <v>5195</v>
      </c>
      <c r="H975" t="s">
        <v>5196</v>
      </c>
      <c r="I975">
        <v>1</v>
      </c>
    </row>
    <row r="976" spans="1:9" x14ac:dyDescent="0.25">
      <c r="A976" s="1">
        <v>43710</v>
      </c>
      <c r="B976">
        <v>2019</v>
      </c>
      <c r="C976" t="s">
        <v>5219</v>
      </c>
      <c r="D976" t="s">
        <v>5224</v>
      </c>
      <c r="E976" t="s">
        <v>5225</v>
      </c>
      <c r="F976">
        <v>9</v>
      </c>
      <c r="G976" t="s">
        <v>5197</v>
      </c>
      <c r="H976" t="s">
        <v>5198</v>
      </c>
      <c r="I976">
        <v>2</v>
      </c>
    </row>
    <row r="977" spans="1:9" x14ac:dyDescent="0.25">
      <c r="A977" s="1">
        <v>43711</v>
      </c>
      <c r="B977">
        <v>2019</v>
      </c>
      <c r="C977" t="s">
        <v>5219</v>
      </c>
      <c r="D977" t="s">
        <v>5224</v>
      </c>
      <c r="E977" t="s">
        <v>5225</v>
      </c>
      <c r="F977">
        <v>9</v>
      </c>
      <c r="G977" t="s">
        <v>5199</v>
      </c>
      <c r="H977" t="s">
        <v>5200</v>
      </c>
      <c r="I977">
        <v>3</v>
      </c>
    </row>
    <row r="978" spans="1:9" x14ac:dyDescent="0.25">
      <c r="A978" s="1">
        <v>43712</v>
      </c>
      <c r="B978">
        <v>2019</v>
      </c>
      <c r="C978" t="s">
        <v>5219</v>
      </c>
      <c r="D978" t="s">
        <v>5224</v>
      </c>
      <c r="E978" t="s">
        <v>5225</v>
      </c>
      <c r="F978">
        <v>9</v>
      </c>
      <c r="G978" t="s">
        <v>5201</v>
      </c>
      <c r="H978" t="s">
        <v>5202</v>
      </c>
      <c r="I978">
        <v>4</v>
      </c>
    </row>
    <row r="979" spans="1:9" x14ac:dyDescent="0.25">
      <c r="A979" s="1">
        <v>43713</v>
      </c>
      <c r="B979">
        <v>2019</v>
      </c>
      <c r="C979" t="s">
        <v>5219</v>
      </c>
      <c r="D979" t="s">
        <v>5224</v>
      </c>
      <c r="E979" t="s">
        <v>5225</v>
      </c>
      <c r="F979">
        <v>9</v>
      </c>
      <c r="G979" t="s">
        <v>5203</v>
      </c>
      <c r="H979" t="s">
        <v>5204</v>
      </c>
      <c r="I979">
        <v>5</v>
      </c>
    </row>
    <row r="980" spans="1:9" x14ac:dyDescent="0.25">
      <c r="A980" s="1">
        <v>43714</v>
      </c>
      <c r="B980">
        <v>2019</v>
      </c>
      <c r="C980" t="s">
        <v>5219</v>
      </c>
      <c r="D980" t="s">
        <v>5224</v>
      </c>
      <c r="E980" t="s">
        <v>5225</v>
      </c>
      <c r="F980">
        <v>9</v>
      </c>
      <c r="G980" t="s">
        <v>5205</v>
      </c>
      <c r="H980" t="s">
        <v>5206</v>
      </c>
      <c r="I980">
        <v>6</v>
      </c>
    </row>
    <row r="981" spans="1:9" x14ac:dyDescent="0.25">
      <c r="A981" s="1">
        <v>43715</v>
      </c>
      <c r="B981">
        <v>2019</v>
      </c>
      <c r="C981" t="s">
        <v>5219</v>
      </c>
      <c r="D981" t="s">
        <v>5224</v>
      </c>
      <c r="E981" t="s">
        <v>5225</v>
      </c>
      <c r="F981">
        <v>9</v>
      </c>
      <c r="G981" t="s">
        <v>5207</v>
      </c>
      <c r="H981" t="s">
        <v>5208</v>
      </c>
      <c r="I981">
        <v>7</v>
      </c>
    </row>
    <row r="982" spans="1:9" x14ac:dyDescent="0.25">
      <c r="A982" s="1">
        <v>43716</v>
      </c>
      <c r="B982">
        <v>2019</v>
      </c>
      <c r="C982" t="s">
        <v>5219</v>
      </c>
      <c r="D982" t="s">
        <v>5224</v>
      </c>
      <c r="E982" t="s">
        <v>5225</v>
      </c>
      <c r="F982">
        <v>9</v>
      </c>
      <c r="G982" t="s">
        <v>5195</v>
      </c>
      <c r="H982" t="s">
        <v>5196</v>
      </c>
      <c r="I982">
        <v>1</v>
      </c>
    </row>
    <row r="983" spans="1:9" x14ac:dyDescent="0.25">
      <c r="A983" s="1">
        <v>43717</v>
      </c>
      <c r="B983">
        <v>2019</v>
      </c>
      <c r="C983" t="s">
        <v>5219</v>
      </c>
      <c r="D983" t="s">
        <v>5224</v>
      </c>
      <c r="E983" t="s">
        <v>5225</v>
      </c>
      <c r="F983">
        <v>9</v>
      </c>
      <c r="G983" t="s">
        <v>5197</v>
      </c>
      <c r="H983" t="s">
        <v>5198</v>
      </c>
      <c r="I983">
        <v>2</v>
      </c>
    </row>
    <row r="984" spans="1:9" x14ac:dyDescent="0.25">
      <c r="A984" s="1">
        <v>43718</v>
      </c>
      <c r="B984">
        <v>2019</v>
      </c>
      <c r="C984" t="s">
        <v>5219</v>
      </c>
      <c r="D984" t="s">
        <v>5224</v>
      </c>
      <c r="E984" t="s">
        <v>5225</v>
      </c>
      <c r="F984">
        <v>9</v>
      </c>
      <c r="G984" t="s">
        <v>5199</v>
      </c>
      <c r="H984" t="s">
        <v>5200</v>
      </c>
      <c r="I984">
        <v>3</v>
      </c>
    </row>
    <row r="985" spans="1:9" x14ac:dyDescent="0.25">
      <c r="A985" s="1">
        <v>43719</v>
      </c>
      <c r="B985">
        <v>2019</v>
      </c>
      <c r="C985" t="s">
        <v>5219</v>
      </c>
      <c r="D985" t="s">
        <v>5224</v>
      </c>
      <c r="E985" t="s">
        <v>5225</v>
      </c>
      <c r="F985">
        <v>9</v>
      </c>
      <c r="G985" t="s">
        <v>5201</v>
      </c>
      <c r="H985" t="s">
        <v>5202</v>
      </c>
      <c r="I985">
        <v>4</v>
      </c>
    </row>
    <row r="986" spans="1:9" x14ac:dyDescent="0.25">
      <c r="A986" s="1">
        <v>43720</v>
      </c>
      <c r="B986">
        <v>2019</v>
      </c>
      <c r="C986" t="s">
        <v>5219</v>
      </c>
      <c r="D986" t="s">
        <v>5224</v>
      </c>
      <c r="E986" t="s">
        <v>5225</v>
      </c>
      <c r="F986">
        <v>9</v>
      </c>
      <c r="G986" t="s">
        <v>5203</v>
      </c>
      <c r="H986" t="s">
        <v>5204</v>
      </c>
      <c r="I986">
        <v>5</v>
      </c>
    </row>
    <row r="987" spans="1:9" x14ac:dyDescent="0.25">
      <c r="A987" s="1">
        <v>43721</v>
      </c>
      <c r="B987">
        <v>2019</v>
      </c>
      <c r="C987" t="s">
        <v>5219</v>
      </c>
      <c r="D987" t="s">
        <v>5224</v>
      </c>
      <c r="E987" t="s">
        <v>5225</v>
      </c>
      <c r="F987">
        <v>9</v>
      </c>
      <c r="G987" t="s">
        <v>5205</v>
      </c>
      <c r="H987" t="s">
        <v>5206</v>
      </c>
      <c r="I987">
        <v>6</v>
      </c>
    </row>
    <row r="988" spans="1:9" x14ac:dyDescent="0.25">
      <c r="A988" s="1">
        <v>43722</v>
      </c>
      <c r="B988">
        <v>2019</v>
      </c>
      <c r="C988" t="s">
        <v>5219</v>
      </c>
      <c r="D988" t="s">
        <v>5224</v>
      </c>
      <c r="E988" t="s">
        <v>5225</v>
      </c>
      <c r="F988">
        <v>9</v>
      </c>
      <c r="G988" t="s">
        <v>5207</v>
      </c>
      <c r="H988" t="s">
        <v>5208</v>
      </c>
      <c r="I988">
        <v>7</v>
      </c>
    </row>
    <row r="989" spans="1:9" x14ac:dyDescent="0.25">
      <c r="A989" s="1">
        <v>43723</v>
      </c>
      <c r="B989">
        <v>2019</v>
      </c>
      <c r="C989" t="s">
        <v>5219</v>
      </c>
      <c r="D989" t="s">
        <v>5224</v>
      </c>
      <c r="E989" t="s">
        <v>5225</v>
      </c>
      <c r="F989">
        <v>9</v>
      </c>
      <c r="G989" t="s">
        <v>5195</v>
      </c>
      <c r="H989" t="s">
        <v>5196</v>
      </c>
      <c r="I989">
        <v>1</v>
      </c>
    </row>
    <row r="990" spans="1:9" x14ac:dyDescent="0.25">
      <c r="A990" s="1">
        <v>43724</v>
      </c>
      <c r="B990">
        <v>2019</v>
      </c>
      <c r="C990" t="s">
        <v>5219</v>
      </c>
      <c r="D990" t="s">
        <v>5224</v>
      </c>
      <c r="E990" t="s">
        <v>5225</v>
      </c>
      <c r="F990">
        <v>9</v>
      </c>
      <c r="G990" t="s">
        <v>5197</v>
      </c>
      <c r="H990" t="s">
        <v>5198</v>
      </c>
      <c r="I990">
        <v>2</v>
      </c>
    </row>
    <row r="991" spans="1:9" x14ac:dyDescent="0.25">
      <c r="A991" s="1">
        <v>43725</v>
      </c>
      <c r="B991">
        <v>2019</v>
      </c>
      <c r="C991" t="s">
        <v>5219</v>
      </c>
      <c r="D991" t="s">
        <v>5224</v>
      </c>
      <c r="E991" t="s">
        <v>5225</v>
      </c>
      <c r="F991">
        <v>9</v>
      </c>
      <c r="G991" t="s">
        <v>5199</v>
      </c>
      <c r="H991" t="s">
        <v>5200</v>
      </c>
      <c r="I991">
        <v>3</v>
      </c>
    </row>
    <row r="992" spans="1:9" x14ac:dyDescent="0.25">
      <c r="A992" s="1">
        <v>43726</v>
      </c>
      <c r="B992">
        <v>2019</v>
      </c>
      <c r="C992" t="s">
        <v>5219</v>
      </c>
      <c r="D992" t="s">
        <v>5224</v>
      </c>
      <c r="E992" t="s">
        <v>5225</v>
      </c>
      <c r="F992">
        <v>9</v>
      </c>
      <c r="G992" t="s">
        <v>5201</v>
      </c>
      <c r="H992" t="s">
        <v>5202</v>
      </c>
      <c r="I992">
        <v>4</v>
      </c>
    </row>
    <row r="993" spans="1:9" x14ac:dyDescent="0.25">
      <c r="A993" s="1">
        <v>43727</v>
      </c>
      <c r="B993">
        <v>2019</v>
      </c>
      <c r="C993" t="s">
        <v>5219</v>
      </c>
      <c r="D993" t="s">
        <v>5224</v>
      </c>
      <c r="E993" t="s">
        <v>5225</v>
      </c>
      <c r="F993">
        <v>9</v>
      </c>
      <c r="G993" t="s">
        <v>5203</v>
      </c>
      <c r="H993" t="s">
        <v>5204</v>
      </c>
      <c r="I993">
        <v>5</v>
      </c>
    </row>
    <row r="994" spans="1:9" x14ac:dyDescent="0.25">
      <c r="A994" s="1">
        <v>43728</v>
      </c>
      <c r="B994">
        <v>2019</v>
      </c>
      <c r="C994" t="s">
        <v>5219</v>
      </c>
      <c r="D994" t="s">
        <v>5224</v>
      </c>
      <c r="E994" t="s">
        <v>5225</v>
      </c>
      <c r="F994">
        <v>9</v>
      </c>
      <c r="G994" t="s">
        <v>5205</v>
      </c>
      <c r="H994" t="s">
        <v>5206</v>
      </c>
      <c r="I994">
        <v>6</v>
      </c>
    </row>
    <row r="995" spans="1:9" x14ac:dyDescent="0.25">
      <c r="A995" s="1">
        <v>43729</v>
      </c>
      <c r="B995">
        <v>2019</v>
      </c>
      <c r="C995" t="s">
        <v>5219</v>
      </c>
      <c r="D995" t="s">
        <v>5224</v>
      </c>
      <c r="E995" t="s">
        <v>5225</v>
      </c>
      <c r="F995">
        <v>9</v>
      </c>
      <c r="G995" t="s">
        <v>5207</v>
      </c>
      <c r="H995" t="s">
        <v>5208</v>
      </c>
      <c r="I995">
        <v>7</v>
      </c>
    </row>
    <row r="996" spans="1:9" x14ac:dyDescent="0.25">
      <c r="A996" s="1">
        <v>43730</v>
      </c>
      <c r="B996">
        <v>2019</v>
      </c>
      <c r="C996" t="s">
        <v>5219</v>
      </c>
      <c r="D996" t="s">
        <v>5224</v>
      </c>
      <c r="E996" t="s">
        <v>5225</v>
      </c>
      <c r="F996">
        <v>9</v>
      </c>
      <c r="G996" t="s">
        <v>5195</v>
      </c>
      <c r="H996" t="s">
        <v>5196</v>
      </c>
      <c r="I996">
        <v>1</v>
      </c>
    </row>
    <row r="997" spans="1:9" x14ac:dyDescent="0.25">
      <c r="A997" s="1">
        <v>43731</v>
      </c>
      <c r="B997">
        <v>2019</v>
      </c>
      <c r="C997" t="s">
        <v>5219</v>
      </c>
      <c r="D997" t="s">
        <v>5224</v>
      </c>
      <c r="E997" t="s">
        <v>5225</v>
      </c>
      <c r="F997">
        <v>9</v>
      </c>
      <c r="G997" t="s">
        <v>5197</v>
      </c>
      <c r="H997" t="s">
        <v>5198</v>
      </c>
      <c r="I997">
        <v>2</v>
      </c>
    </row>
    <row r="998" spans="1:9" x14ac:dyDescent="0.25">
      <c r="A998" s="1">
        <v>43732</v>
      </c>
      <c r="B998">
        <v>2019</v>
      </c>
      <c r="C998" t="s">
        <v>5219</v>
      </c>
      <c r="D998" t="s">
        <v>5224</v>
      </c>
      <c r="E998" t="s">
        <v>5225</v>
      </c>
      <c r="F998">
        <v>9</v>
      </c>
      <c r="G998" t="s">
        <v>5199</v>
      </c>
      <c r="H998" t="s">
        <v>5200</v>
      </c>
      <c r="I998">
        <v>3</v>
      </c>
    </row>
    <row r="999" spans="1:9" x14ac:dyDescent="0.25">
      <c r="A999" s="1">
        <v>43733</v>
      </c>
      <c r="B999">
        <v>2019</v>
      </c>
      <c r="C999" t="s">
        <v>5219</v>
      </c>
      <c r="D999" t="s">
        <v>5224</v>
      </c>
      <c r="E999" t="s">
        <v>5225</v>
      </c>
      <c r="F999">
        <v>9</v>
      </c>
      <c r="G999" t="s">
        <v>5201</v>
      </c>
      <c r="H999" t="s">
        <v>5202</v>
      </c>
      <c r="I999">
        <v>4</v>
      </c>
    </row>
    <row r="1000" spans="1:9" x14ac:dyDescent="0.25">
      <c r="A1000" s="1">
        <v>43734</v>
      </c>
      <c r="B1000">
        <v>2019</v>
      </c>
      <c r="C1000" t="s">
        <v>5219</v>
      </c>
      <c r="D1000" t="s">
        <v>5224</v>
      </c>
      <c r="E1000" t="s">
        <v>5225</v>
      </c>
      <c r="F1000">
        <v>9</v>
      </c>
      <c r="G1000" t="s">
        <v>5203</v>
      </c>
      <c r="H1000" t="s">
        <v>5204</v>
      </c>
      <c r="I1000">
        <v>5</v>
      </c>
    </row>
    <row r="1001" spans="1:9" x14ac:dyDescent="0.25">
      <c r="A1001" s="1">
        <v>43735</v>
      </c>
      <c r="B1001">
        <v>2019</v>
      </c>
      <c r="C1001" t="s">
        <v>5219</v>
      </c>
      <c r="D1001" t="s">
        <v>5224</v>
      </c>
      <c r="E1001" t="s">
        <v>5225</v>
      </c>
      <c r="F1001">
        <v>9</v>
      </c>
      <c r="G1001" t="s">
        <v>5205</v>
      </c>
      <c r="H1001" t="s">
        <v>5206</v>
      </c>
      <c r="I1001">
        <v>6</v>
      </c>
    </row>
    <row r="1002" spans="1:9" x14ac:dyDescent="0.25">
      <c r="A1002" s="1">
        <v>43736</v>
      </c>
      <c r="B1002">
        <v>2019</v>
      </c>
      <c r="C1002" t="s">
        <v>5219</v>
      </c>
      <c r="D1002" t="s">
        <v>5224</v>
      </c>
      <c r="E1002" t="s">
        <v>5225</v>
      </c>
      <c r="F1002">
        <v>9</v>
      </c>
      <c r="G1002" t="s">
        <v>5207</v>
      </c>
      <c r="H1002" t="s">
        <v>5208</v>
      </c>
      <c r="I1002">
        <v>7</v>
      </c>
    </row>
    <row r="1003" spans="1:9" x14ac:dyDescent="0.25">
      <c r="A1003" s="1">
        <v>43737</v>
      </c>
      <c r="B1003">
        <v>2019</v>
      </c>
      <c r="C1003" t="s">
        <v>5219</v>
      </c>
      <c r="D1003" t="s">
        <v>5224</v>
      </c>
      <c r="E1003" t="s">
        <v>5225</v>
      </c>
      <c r="F1003">
        <v>9</v>
      </c>
      <c r="G1003" t="s">
        <v>5195</v>
      </c>
      <c r="H1003" t="s">
        <v>5196</v>
      </c>
      <c r="I1003">
        <v>1</v>
      </c>
    </row>
    <row r="1004" spans="1:9" x14ac:dyDescent="0.25">
      <c r="A1004" s="1">
        <v>43738</v>
      </c>
      <c r="B1004">
        <v>2019</v>
      </c>
      <c r="C1004" t="s">
        <v>5219</v>
      </c>
      <c r="D1004" t="s">
        <v>5224</v>
      </c>
      <c r="E1004" t="s">
        <v>5225</v>
      </c>
      <c r="F1004">
        <v>9</v>
      </c>
      <c r="G1004" t="s">
        <v>5197</v>
      </c>
      <c r="H1004" t="s">
        <v>5198</v>
      </c>
      <c r="I1004">
        <v>2</v>
      </c>
    </row>
    <row r="1005" spans="1:9" x14ac:dyDescent="0.25">
      <c r="A1005" s="1">
        <v>43739</v>
      </c>
      <c r="B1005">
        <v>2019</v>
      </c>
      <c r="C1005" t="s">
        <v>5226</v>
      </c>
      <c r="D1005" t="s">
        <v>5227</v>
      </c>
      <c r="E1005" t="s">
        <v>5228</v>
      </c>
      <c r="F1005">
        <v>10</v>
      </c>
      <c r="G1005" t="s">
        <v>5199</v>
      </c>
      <c r="H1005" t="s">
        <v>5200</v>
      </c>
      <c r="I1005">
        <v>3</v>
      </c>
    </row>
    <row r="1006" spans="1:9" x14ac:dyDescent="0.25">
      <c r="A1006" s="1">
        <v>43740</v>
      </c>
      <c r="B1006">
        <v>2019</v>
      </c>
      <c r="C1006" t="s">
        <v>5226</v>
      </c>
      <c r="D1006" t="s">
        <v>5227</v>
      </c>
      <c r="E1006" t="s">
        <v>5228</v>
      </c>
      <c r="F1006">
        <v>10</v>
      </c>
      <c r="G1006" t="s">
        <v>5201</v>
      </c>
      <c r="H1006" t="s">
        <v>5202</v>
      </c>
      <c r="I1006">
        <v>4</v>
      </c>
    </row>
    <row r="1007" spans="1:9" x14ac:dyDescent="0.25">
      <c r="A1007" s="1">
        <v>43741</v>
      </c>
      <c r="B1007">
        <v>2019</v>
      </c>
      <c r="C1007" t="s">
        <v>5226</v>
      </c>
      <c r="D1007" t="s">
        <v>5227</v>
      </c>
      <c r="E1007" t="s">
        <v>5228</v>
      </c>
      <c r="F1007">
        <v>10</v>
      </c>
      <c r="G1007" t="s">
        <v>5203</v>
      </c>
      <c r="H1007" t="s">
        <v>5204</v>
      </c>
      <c r="I1007">
        <v>5</v>
      </c>
    </row>
    <row r="1008" spans="1:9" x14ac:dyDescent="0.25">
      <c r="A1008" s="1">
        <v>43742</v>
      </c>
      <c r="B1008">
        <v>2019</v>
      </c>
      <c r="C1008" t="s">
        <v>5226</v>
      </c>
      <c r="D1008" t="s">
        <v>5227</v>
      </c>
      <c r="E1008" t="s">
        <v>5228</v>
      </c>
      <c r="F1008">
        <v>10</v>
      </c>
      <c r="G1008" t="s">
        <v>5205</v>
      </c>
      <c r="H1008" t="s">
        <v>5206</v>
      </c>
      <c r="I1008">
        <v>6</v>
      </c>
    </row>
    <row r="1009" spans="1:9" x14ac:dyDescent="0.25">
      <c r="A1009" s="1">
        <v>43743</v>
      </c>
      <c r="B1009">
        <v>2019</v>
      </c>
      <c r="C1009" t="s">
        <v>5226</v>
      </c>
      <c r="D1009" t="s">
        <v>5227</v>
      </c>
      <c r="E1009" t="s">
        <v>5228</v>
      </c>
      <c r="F1009">
        <v>10</v>
      </c>
      <c r="G1009" t="s">
        <v>5207</v>
      </c>
      <c r="H1009" t="s">
        <v>5208</v>
      </c>
      <c r="I1009">
        <v>7</v>
      </c>
    </row>
    <row r="1010" spans="1:9" x14ac:dyDescent="0.25">
      <c r="A1010" s="1">
        <v>43744</v>
      </c>
      <c r="B1010">
        <v>2019</v>
      </c>
      <c r="C1010" t="s">
        <v>5226</v>
      </c>
      <c r="D1010" t="s">
        <v>5227</v>
      </c>
      <c r="E1010" t="s">
        <v>5228</v>
      </c>
      <c r="F1010">
        <v>10</v>
      </c>
      <c r="G1010" t="s">
        <v>5195</v>
      </c>
      <c r="H1010" t="s">
        <v>5196</v>
      </c>
      <c r="I1010">
        <v>1</v>
      </c>
    </row>
    <row r="1011" spans="1:9" x14ac:dyDescent="0.25">
      <c r="A1011" s="1">
        <v>43745</v>
      </c>
      <c r="B1011">
        <v>2019</v>
      </c>
      <c r="C1011" t="s">
        <v>5226</v>
      </c>
      <c r="D1011" t="s">
        <v>5227</v>
      </c>
      <c r="E1011" t="s">
        <v>5228</v>
      </c>
      <c r="F1011">
        <v>10</v>
      </c>
      <c r="G1011" t="s">
        <v>5197</v>
      </c>
      <c r="H1011" t="s">
        <v>5198</v>
      </c>
      <c r="I1011">
        <v>2</v>
      </c>
    </row>
    <row r="1012" spans="1:9" x14ac:dyDescent="0.25">
      <c r="A1012" s="1">
        <v>43746</v>
      </c>
      <c r="B1012">
        <v>2019</v>
      </c>
      <c r="C1012" t="s">
        <v>5226</v>
      </c>
      <c r="D1012" t="s">
        <v>5227</v>
      </c>
      <c r="E1012" t="s">
        <v>5228</v>
      </c>
      <c r="F1012">
        <v>10</v>
      </c>
      <c r="G1012" t="s">
        <v>5199</v>
      </c>
      <c r="H1012" t="s">
        <v>5200</v>
      </c>
      <c r="I1012">
        <v>3</v>
      </c>
    </row>
    <row r="1013" spans="1:9" x14ac:dyDescent="0.25">
      <c r="A1013" s="1">
        <v>43747</v>
      </c>
      <c r="B1013">
        <v>2019</v>
      </c>
      <c r="C1013" t="s">
        <v>5226</v>
      </c>
      <c r="D1013" t="s">
        <v>5227</v>
      </c>
      <c r="E1013" t="s">
        <v>5228</v>
      </c>
      <c r="F1013">
        <v>10</v>
      </c>
      <c r="G1013" t="s">
        <v>5201</v>
      </c>
      <c r="H1013" t="s">
        <v>5202</v>
      </c>
      <c r="I1013">
        <v>4</v>
      </c>
    </row>
    <row r="1014" spans="1:9" x14ac:dyDescent="0.25">
      <c r="A1014" s="1">
        <v>43748</v>
      </c>
      <c r="B1014">
        <v>2019</v>
      </c>
      <c r="C1014" t="s">
        <v>5226</v>
      </c>
      <c r="D1014" t="s">
        <v>5227</v>
      </c>
      <c r="E1014" t="s">
        <v>5228</v>
      </c>
      <c r="F1014">
        <v>10</v>
      </c>
      <c r="G1014" t="s">
        <v>5203</v>
      </c>
      <c r="H1014" t="s">
        <v>5204</v>
      </c>
      <c r="I1014">
        <v>5</v>
      </c>
    </row>
    <row r="1015" spans="1:9" x14ac:dyDescent="0.25">
      <c r="A1015" s="1">
        <v>43749</v>
      </c>
      <c r="B1015">
        <v>2019</v>
      </c>
      <c r="C1015" t="s">
        <v>5226</v>
      </c>
      <c r="D1015" t="s">
        <v>5227</v>
      </c>
      <c r="E1015" t="s">
        <v>5228</v>
      </c>
      <c r="F1015">
        <v>10</v>
      </c>
      <c r="G1015" t="s">
        <v>5205</v>
      </c>
      <c r="H1015" t="s">
        <v>5206</v>
      </c>
      <c r="I1015">
        <v>6</v>
      </c>
    </row>
    <row r="1016" spans="1:9" x14ac:dyDescent="0.25">
      <c r="A1016" s="1">
        <v>43750</v>
      </c>
      <c r="B1016">
        <v>2019</v>
      </c>
      <c r="C1016" t="s">
        <v>5226</v>
      </c>
      <c r="D1016" t="s">
        <v>5227</v>
      </c>
      <c r="E1016" t="s">
        <v>5228</v>
      </c>
      <c r="F1016">
        <v>10</v>
      </c>
      <c r="G1016" t="s">
        <v>5207</v>
      </c>
      <c r="H1016" t="s">
        <v>5208</v>
      </c>
      <c r="I1016">
        <v>7</v>
      </c>
    </row>
    <row r="1017" spans="1:9" x14ac:dyDescent="0.25">
      <c r="A1017" s="1">
        <v>43751</v>
      </c>
      <c r="B1017">
        <v>2019</v>
      </c>
      <c r="C1017" t="s">
        <v>5226</v>
      </c>
      <c r="D1017" t="s">
        <v>5227</v>
      </c>
      <c r="E1017" t="s">
        <v>5228</v>
      </c>
      <c r="F1017">
        <v>10</v>
      </c>
      <c r="G1017" t="s">
        <v>5195</v>
      </c>
      <c r="H1017" t="s">
        <v>5196</v>
      </c>
      <c r="I1017">
        <v>1</v>
      </c>
    </row>
    <row r="1018" spans="1:9" x14ac:dyDescent="0.25">
      <c r="A1018" s="1">
        <v>43752</v>
      </c>
      <c r="B1018">
        <v>2019</v>
      </c>
      <c r="C1018" t="s">
        <v>5226</v>
      </c>
      <c r="D1018" t="s">
        <v>5227</v>
      </c>
      <c r="E1018" t="s">
        <v>5228</v>
      </c>
      <c r="F1018">
        <v>10</v>
      </c>
      <c r="G1018" t="s">
        <v>5197</v>
      </c>
      <c r="H1018" t="s">
        <v>5198</v>
      </c>
      <c r="I1018">
        <v>2</v>
      </c>
    </row>
    <row r="1019" spans="1:9" x14ac:dyDescent="0.25">
      <c r="A1019" s="1">
        <v>43753</v>
      </c>
      <c r="B1019">
        <v>2019</v>
      </c>
      <c r="C1019" t="s">
        <v>5226</v>
      </c>
      <c r="D1019" t="s">
        <v>5227</v>
      </c>
      <c r="E1019" t="s">
        <v>5228</v>
      </c>
      <c r="F1019">
        <v>10</v>
      </c>
      <c r="G1019" t="s">
        <v>5199</v>
      </c>
      <c r="H1019" t="s">
        <v>5200</v>
      </c>
      <c r="I1019">
        <v>3</v>
      </c>
    </row>
    <row r="1020" spans="1:9" x14ac:dyDescent="0.25">
      <c r="A1020" s="1">
        <v>43754</v>
      </c>
      <c r="B1020">
        <v>2019</v>
      </c>
      <c r="C1020" t="s">
        <v>5226</v>
      </c>
      <c r="D1020" t="s">
        <v>5227</v>
      </c>
      <c r="E1020" t="s">
        <v>5228</v>
      </c>
      <c r="F1020">
        <v>10</v>
      </c>
      <c r="G1020" t="s">
        <v>5201</v>
      </c>
      <c r="H1020" t="s">
        <v>5202</v>
      </c>
      <c r="I1020">
        <v>4</v>
      </c>
    </row>
    <row r="1021" spans="1:9" x14ac:dyDescent="0.25">
      <c r="A1021" s="1">
        <v>43755</v>
      </c>
      <c r="B1021">
        <v>2019</v>
      </c>
      <c r="C1021" t="s">
        <v>5226</v>
      </c>
      <c r="D1021" t="s">
        <v>5227</v>
      </c>
      <c r="E1021" t="s">
        <v>5228</v>
      </c>
      <c r="F1021">
        <v>10</v>
      </c>
      <c r="G1021" t="s">
        <v>5203</v>
      </c>
      <c r="H1021" t="s">
        <v>5204</v>
      </c>
      <c r="I1021">
        <v>5</v>
      </c>
    </row>
    <row r="1022" spans="1:9" x14ac:dyDescent="0.25">
      <c r="A1022" s="1">
        <v>43756</v>
      </c>
      <c r="B1022">
        <v>2019</v>
      </c>
      <c r="C1022" t="s">
        <v>5226</v>
      </c>
      <c r="D1022" t="s">
        <v>5227</v>
      </c>
      <c r="E1022" t="s">
        <v>5228</v>
      </c>
      <c r="F1022">
        <v>10</v>
      </c>
      <c r="G1022" t="s">
        <v>5205</v>
      </c>
      <c r="H1022" t="s">
        <v>5206</v>
      </c>
      <c r="I1022">
        <v>6</v>
      </c>
    </row>
    <row r="1023" spans="1:9" x14ac:dyDescent="0.25">
      <c r="A1023" s="1">
        <v>43757</v>
      </c>
      <c r="B1023">
        <v>2019</v>
      </c>
      <c r="C1023" t="s">
        <v>5226</v>
      </c>
      <c r="D1023" t="s">
        <v>5227</v>
      </c>
      <c r="E1023" t="s">
        <v>5228</v>
      </c>
      <c r="F1023">
        <v>10</v>
      </c>
      <c r="G1023" t="s">
        <v>5207</v>
      </c>
      <c r="H1023" t="s">
        <v>5208</v>
      </c>
      <c r="I1023">
        <v>7</v>
      </c>
    </row>
    <row r="1024" spans="1:9" x14ac:dyDescent="0.25">
      <c r="A1024" s="1">
        <v>43758</v>
      </c>
      <c r="B1024">
        <v>2019</v>
      </c>
      <c r="C1024" t="s">
        <v>5226</v>
      </c>
      <c r="D1024" t="s">
        <v>5227</v>
      </c>
      <c r="E1024" t="s">
        <v>5228</v>
      </c>
      <c r="F1024">
        <v>10</v>
      </c>
      <c r="G1024" t="s">
        <v>5195</v>
      </c>
      <c r="H1024" t="s">
        <v>5196</v>
      </c>
      <c r="I1024">
        <v>1</v>
      </c>
    </row>
    <row r="1025" spans="1:9" x14ac:dyDescent="0.25">
      <c r="A1025" s="1">
        <v>43759</v>
      </c>
      <c r="B1025">
        <v>2019</v>
      </c>
      <c r="C1025" t="s">
        <v>5226</v>
      </c>
      <c r="D1025" t="s">
        <v>5227</v>
      </c>
      <c r="E1025" t="s">
        <v>5228</v>
      </c>
      <c r="F1025">
        <v>10</v>
      </c>
      <c r="G1025" t="s">
        <v>5197</v>
      </c>
      <c r="H1025" t="s">
        <v>5198</v>
      </c>
      <c r="I1025">
        <v>2</v>
      </c>
    </row>
    <row r="1026" spans="1:9" x14ac:dyDescent="0.25">
      <c r="A1026" s="1">
        <v>43760</v>
      </c>
      <c r="B1026">
        <v>2019</v>
      </c>
      <c r="C1026" t="s">
        <v>5226</v>
      </c>
      <c r="D1026" t="s">
        <v>5227</v>
      </c>
      <c r="E1026" t="s">
        <v>5228</v>
      </c>
      <c r="F1026">
        <v>10</v>
      </c>
      <c r="G1026" t="s">
        <v>5199</v>
      </c>
      <c r="H1026" t="s">
        <v>5200</v>
      </c>
      <c r="I1026">
        <v>3</v>
      </c>
    </row>
    <row r="1027" spans="1:9" x14ac:dyDescent="0.25">
      <c r="A1027" s="1">
        <v>43761</v>
      </c>
      <c r="B1027">
        <v>2019</v>
      </c>
      <c r="C1027" t="s">
        <v>5226</v>
      </c>
      <c r="D1027" t="s">
        <v>5227</v>
      </c>
      <c r="E1027" t="s">
        <v>5228</v>
      </c>
      <c r="F1027">
        <v>10</v>
      </c>
      <c r="G1027" t="s">
        <v>5201</v>
      </c>
      <c r="H1027" t="s">
        <v>5202</v>
      </c>
      <c r="I1027">
        <v>4</v>
      </c>
    </row>
    <row r="1028" spans="1:9" x14ac:dyDescent="0.25">
      <c r="A1028" s="1">
        <v>43762</v>
      </c>
      <c r="B1028">
        <v>2019</v>
      </c>
      <c r="C1028" t="s">
        <v>5226</v>
      </c>
      <c r="D1028" t="s">
        <v>5227</v>
      </c>
      <c r="E1028" t="s">
        <v>5228</v>
      </c>
      <c r="F1028">
        <v>10</v>
      </c>
      <c r="G1028" t="s">
        <v>5203</v>
      </c>
      <c r="H1028" t="s">
        <v>5204</v>
      </c>
      <c r="I1028">
        <v>5</v>
      </c>
    </row>
    <row r="1029" spans="1:9" x14ac:dyDescent="0.25">
      <c r="A1029" s="1">
        <v>43763</v>
      </c>
      <c r="B1029">
        <v>2019</v>
      </c>
      <c r="C1029" t="s">
        <v>5226</v>
      </c>
      <c r="D1029" t="s">
        <v>5227</v>
      </c>
      <c r="E1029" t="s">
        <v>5228</v>
      </c>
      <c r="F1029">
        <v>10</v>
      </c>
      <c r="G1029" t="s">
        <v>5205</v>
      </c>
      <c r="H1029" t="s">
        <v>5206</v>
      </c>
      <c r="I1029">
        <v>6</v>
      </c>
    </row>
    <row r="1030" spans="1:9" x14ac:dyDescent="0.25">
      <c r="A1030" s="1">
        <v>43764</v>
      </c>
      <c r="B1030">
        <v>2019</v>
      </c>
      <c r="C1030" t="s">
        <v>5226</v>
      </c>
      <c r="D1030" t="s">
        <v>5227</v>
      </c>
      <c r="E1030" t="s">
        <v>5228</v>
      </c>
      <c r="F1030">
        <v>10</v>
      </c>
      <c r="G1030" t="s">
        <v>5207</v>
      </c>
      <c r="H1030" t="s">
        <v>5208</v>
      </c>
      <c r="I1030">
        <v>7</v>
      </c>
    </row>
    <row r="1031" spans="1:9" x14ac:dyDescent="0.25">
      <c r="A1031" s="1">
        <v>43765</v>
      </c>
      <c r="B1031">
        <v>2019</v>
      </c>
      <c r="C1031" t="s">
        <v>5226</v>
      </c>
      <c r="D1031" t="s">
        <v>5227</v>
      </c>
      <c r="E1031" t="s">
        <v>5228</v>
      </c>
      <c r="F1031">
        <v>10</v>
      </c>
      <c r="G1031" t="s">
        <v>5195</v>
      </c>
      <c r="H1031" t="s">
        <v>5196</v>
      </c>
      <c r="I1031">
        <v>1</v>
      </c>
    </row>
    <row r="1032" spans="1:9" x14ac:dyDescent="0.25">
      <c r="A1032" s="1">
        <v>43766</v>
      </c>
      <c r="B1032">
        <v>2019</v>
      </c>
      <c r="C1032" t="s">
        <v>5226</v>
      </c>
      <c r="D1032" t="s">
        <v>5227</v>
      </c>
      <c r="E1032" t="s">
        <v>5228</v>
      </c>
      <c r="F1032">
        <v>10</v>
      </c>
      <c r="G1032" t="s">
        <v>5197</v>
      </c>
      <c r="H1032" t="s">
        <v>5198</v>
      </c>
      <c r="I1032">
        <v>2</v>
      </c>
    </row>
    <row r="1033" spans="1:9" x14ac:dyDescent="0.25">
      <c r="A1033" s="1">
        <v>43767</v>
      </c>
      <c r="B1033">
        <v>2019</v>
      </c>
      <c r="C1033" t="s">
        <v>5226</v>
      </c>
      <c r="D1033" t="s">
        <v>5227</v>
      </c>
      <c r="E1033" t="s">
        <v>5228</v>
      </c>
      <c r="F1033">
        <v>10</v>
      </c>
      <c r="G1033" t="s">
        <v>5199</v>
      </c>
      <c r="H1033" t="s">
        <v>5200</v>
      </c>
      <c r="I1033">
        <v>3</v>
      </c>
    </row>
    <row r="1034" spans="1:9" x14ac:dyDescent="0.25">
      <c r="A1034" s="1">
        <v>43768</v>
      </c>
      <c r="B1034">
        <v>2019</v>
      </c>
      <c r="C1034" t="s">
        <v>5226</v>
      </c>
      <c r="D1034" t="s">
        <v>5227</v>
      </c>
      <c r="E1034" t="s">
        <v>5228</v>
      </c>
      <c r="F1034">
        <v>10</v>
      </c>
      <c r="G1034" t="s">
        <v>5201</v>
      </c>
      <c r="H1034" t="s">
        <v>5202</v>
      </c>
      <c r="I1034">
        <v>4</v>
      </c>
    </row>
    <row r="1035" spans="1:9" x14ac:dyDescent="0.25">
      <c r="A1035" s="1">
        <v>43769</v>
      </c>
      <c r="B1035">
        <v>2019</v>
      </c>
      <c r="C1035" t="s">
        <v>5226</v>
      </c>
      <c r="D1035" t="s">
        <v>5227</v>
      </c>
      <c r="E1035" t="s">
        <v>5228</v>
      </c>
      <c r="F1035">
        <v>10</v>
      </c>
      <c r="G1035" t="s">
        <v>5203</v>
      </c>
      <c r="H1035" t="s">
        <v>5204</v>
      </c>
      <c r="I1035">
        <v>5</v>
      </c>
    </row>
    <row r="1036" spans="1:9" x14ac:dyDescent="0.25">
      <c r="A1036" s="1">
        <v>43770</v>
      </c>
      <c r="B1036">
        <v>2019</v>
      </c>
      <c r="C1036" t="s">
        <v>5226</v>
      </c>
      <c r="D1036" t="s">
        <v>5229</v>
      </c>
      <c r="E1036" t="s">
        <v>5230</v>
      </c>
      <c r="F1036">
        <v>11</v>
      </c>
      <c r="G1036" t="s">
        <v>5205</v>
      </c>
      <c r="H1036" t="s">
        <v>5206</v>
      </c>
      <c r="I1036">
        <v>6</v>
      </c>
    </row>
    <row r="1037" spans="1:9" x14ac:dyDescent="0.25">
      <c r="A1037" s="1">
        <v>43771</v>
      </c>
      <c r="B1037">
        <v>2019</v>
      </c>
      <c r="C1037" t="s">
        <v>5226</v>
      </c>
      <c r="D1037" t="s">
        <v>5229</v>
      </c>
      <c r="E1037" t="s">
        <v>5230</v>
      </c>
      <c r="F1037">
        <v>11</v>
      </c>
      <c r="G1037" t="s">
        <v>5207</v>
      </c>
      <c r="H1037" t="s">
        <v>5208</v>
      </c>
      <c r="I1037">
        <v>7</v>
      </c>
    </row>
    <row r="1038" spans="1:9" x14ac:dyDescent="0.25">
      <c r="A1038" s="1">
        <v>43772</v>
      </c>
      <c r="B1038">
        <v>2019</v>
      </c>
      <c r="C1038" t="s">
        <v>5226</v>
      </c>
      <c r="D1038" t="s">
        <v>5229</v>
      </c>
      <c r="E1038" t="s">
        <v>5230</v>
      </c>
      <c r="F1038">
        <v>11</v>
      </c>
      <c r="G1038" t="s">
        <v>5195</v>
      </c>
      <c r="H1038" t="s">
        <v>5196</v>
      </c>
      <c r="I1038">
        <v>1</v>
      </c>
    </row>
    <row r="1039" spans="1:9" x14ac:dyDescent="0.25">
      <c r="A1039" s="1">
        <v>43773</v>
      </c>
      <c r="B1039">
        <v>2019</v>
      </c>
      <c r="C1039" t="s">
        <v>5226</v>
      </c>
      <c r="D1039" t="s">
        <v>5229</v>
      </c>
      <c r="E1039" t="s">
        <v>5230</v>
      </c>
      <c r="F1039">
        <v>11</v>
      </c>
      <c r="G1039" t="s">
        <v>5197</v>
      </c>
      <c r="H1039" t="s">
        <v>5198</v>
      </c>
      <c r="I1039">
        <v>2</v>
      </c>
    </row>
    <row r="1040" spans="1:9" x14ac:dyDescent="0.25">
      <c r="A1040" s="1">
        <v>43774</v>
      </c>
      <c r="B1040">
        <v>2019</v>
      </c>
      <c r="C1040" t="s">
        <v>5226</v>
      </c>
      <c r="D1040" t="s">
        <v>5229</v>
      </c>
      <c r="E1040" t="s">
        <v>5230</v>
      </c>
      <c r="F1040">
        <v>11</v>
      </c>
      <c r="G1040" t="s">
        <v>5199</v>
      </c>
      <c r="H1040" t="s">
        <v>5200</v>
      </c>
      <c r="I1040">
        <v>3</v>
      </c>
    </row>
    <row r="1041" spans="1:9" x14ac:dyDescent="0.25">
      <c r="A1041" s="1">
        <v>43775</v>
      </c>
      <c r="B1041">
        <v>2019</v>
      </c>
      <c r="C1041" t="s">
        <v>5226</v>
      </c>
      <c r="D1041" t="s">
        <v>5229</v>
      </c>
      <c r="E1041" t="s">
        <v>5230</v>
      </c>
      <c r="F1041">
        <v>11</v>
      </c>
      <c r="G1041" t="s">
        <v>5201</v>
      </c>
      <c r="H1041" t="s">
        <v>5202</v>
      </c>
      <c r="I1041">
        <v>4</v>
      </c>
    </row>
    <row r="1042" spans="1:9" x14ac:dyDescent="0.25">
      <c r="A1042" s="1">
        <v>43776</v>
      </c>
      <c r="B1042">
        <v>2019</v>
      </c>
      <c r="C1042" t="s">
        <v>5226</v>
      </c>
      <c r="D1042" t="s">
        <v>5229</v>
      </c>
      <c r="E1042" t="s">
        <v>5230</v>
      </c>
      <c r="F1042">
        <v>11</v>
      </c>
      <c r="G1042" t="s">
        <v>5203</v>
      </c>
      <c r="H1042" t="s">
        <v>5204</v>
      </c>
      <c r="I1042">
        <v>5</v>
      </c>
    </row>
    <row r="1043" spans="1:9" x14ac:dyDescent="0.25">
      <c r="A1043" s="1">
        <v>43777</v>
      </c>
      <c r="B1043">
        <v>2019</v>
      </c>
      <c r="C1043" t="s">
        <v>5226</v>
      </c>
      <c r="D1043" t="s">
        <v>5229</v>
      </c>
      <c r="E1043" t="s">
        <v>5230</v>
      </c>
      <c r="F1043">
        <v>11</v>
      </c>
      <c r="G1043" t="s">
        <v>5205</v>
      </c>
      <c r="H1043" t="s">
        <v>5206</v>
      </c>
      <c r="I1043">
        <v>6</v>
      </c>
    </row>
    <row r="1044" spans="1:9" x14ac:dyDescent="0.25">
      <c r="A1044" s="1">
        <v>43778</v>
      </c>
      <c r="B1044">
        <v>2019</v>
      </c>
      <c r="C1044" t="s">
        <v>5226</v>
      </c>
      <c r="D1044" t="s">
        <v>5229</v>
      </c>
      <c r="E1044" t="s">
        <v>5230</v>
      </c>
      <c r="F1044">
        <v>11</v>
      </c>
      <c r="G1044" t="s">
        <v>5207</v>
      </c>
      <c r="H1044" t="s">
        <v>5208</v>
      </c>
      <c r="I1044">
        <v>7</v>
      </c>
    </row>
    <row r="1045" spans="1:9" x14ac:dyDescent="0.25">
      <c r="A1045" s="1">
        <v>43779</v>
      </c>
      <c r="B1045">
        <v>2019</v>
      </c>
      <c r="C1045" t="s">
        <v>5226</v>
      </c>
      <c r="D1045" t="s">
        <v>5229</v>
      </c>
      <c r="E1045" t="s">
        <v>5230</v>
      </c>
      <c r="F1045">
        <v>11</v>
      </c>
      <c r="G1045" t="s">
        <v>5195</v>
      </c>
      <c r="H1045" t="s">
        <v>5196</v>
      </c>
      <c r="I1045">
        <v>1</v>
      </c>
    </row>
    <row r="1046" spans="1:9" x14ac:dyDescent="0.25">
      <c r="A1046" s="1">
        <v>43780</v>
      </c>
      <c r="B1046">
        <v>2019</v>
      </c>
      <c r="C1046" t="s">
        <v>5226</v>
      </c>
      <c r="D1046" t="s">
        <v>5229</v>
      </c>
      <c r="E1046" t="s">
        <v>5230</v>
      </c>
      <c r="F1046">
        <v>11</v>
      </c>
      <c r="G1046" t="s">
        <v>5197</v>
      </c>
      <c r="H1046" t="s">
        <v>5198</v>
      </c>
      <c r="I1046">
        <v>2</v>
      </c>
    </row>
    <row r="1047" spans="1:9" x14ac:dyDescent="0.25">
      <c r="A1047" s="1">
        <v>43781</v>
      </c>
      <c r="B1047">
        <v>2019</v>
      </c>
      <c r="C1047" t="s">
        <v>5226</v>
      </c>
      <c r="D1047" t="s">
        <v>5229</v>
      </c>
      <c r="E1047" t="s">
        <v>5230</v>
      </c>
      <c r="F1047">
        <v>11</v>
      </c>
      <c r="G1047" t="s">
        <v>5199</v>
      </c>
      <c r="H1047" t="s">
        <v>5200</v>
      </c>
      <c r="I1047">
        <v>3</v>
      </c>
    </row>
    <row r="1048" spans="1:9" x14ac:dyDescent="0.25">
      <c r="A1048" s="1">
        <v>43782</v>
      </c>
      <c r="B1048">
        <v>2019</v>
      </c>
      <c r="C1048" t="s">
        <v>5226</v>
      </c>
      <c r="D1048" t="s">
        <v>5229</v>
      </c>
      <c r="E1048" t="s">
        <v>5230</v>
      </c>
      <c r="F1048">
        <v>11</v>
      </c>
      <c r="G1048" t="s">
        <v>5201</v>
      </c>
      <c r="H1048" t="s">
        <v>5202</v>
      </c>
      <c r="I1048">
        <v>4</v>
      </c>
    </row>
    <row r="1049" spans="1:9" x14ac:dyDescent="0.25">
      <c r="A1049" s="1">
        <v>43783</v>
      </c>
      <c r="B1049">
        <v>2019</v>
      </c>
      <c r="C1049" t="s">
        <v>5226</v>
      </c>
      <c r="D1049" t="s">
        <v>5229</v>
      </c>
      <c r="E1049" t="s">
        <v>5230</v>
      </c>
      <c r="F1049">
        <v>11</v>
      </c>
      <c r="G1049" t="s">
        <v>5203</v>
      </c>
      <c r="H1049" t="s">
        <v>5204</v>
      </c>
      <c r="I1049">
        <v>5</v>
      </c>
    </row>
    <row r="1050" spans="1:9" x14ac:dyDescent="0.25">
      <c r="A1050" s="1">
        <v>43784</v>
      </c>
      <c r="B1050">
        <v>2019</v>
      </c>
      <c r="C1050" t="s">
        <v>5226</v>
      </c>
      <c r="D1050" t="s">
        <v>5229</v>
      </c>
      <c r="E1050" t="s">
        <v>5230</v>
      </c>
      <c r="F1050">
        <v>11</v>
      </c>
      <c r="G1050" t="s">
        <v>5205</v>
      </c>
      <c r="H1050" t="s">
        <v>5206</v>
      </c>
      <c r="I1050">
        <v>6</v>
      </c>
    </row>
    <row r="1051" spans="1:9" x14ac:dyDescent="0.25">
      <c r="A1051" s="1">
        <v>43785</v>
      </c>
      <c r="B1051">
        <v>2019</v>
      </c>
      <c r="C1051" t="s">
        <v>5226</v>
      </c>
      <c r="D1051" t="s">
        <v>5229</v>
      </c>
      <c r="E1051" t="s">
        <v>5230</v>
      </c>
      <c r="F1051">
        <v>11</v>
      </c>
      <c r="G1051" t="s">
        <v>5207</v>
      </c>
      <c r="H1051" t="s">
        <v>5208</v>
      </c>
      <c r="I1051">
        <v>7</v>
      </c>
    </row>
    <row r="1052" spans="1:9" x14ac:dyDescent="0.25">
      <c r="A1052" s="1">
        <v>43786</v>
      </c>
      <c r="B1052">
        <v>2019</v>
      </c>
      <c r="C1052" t="s">
        <v>5226</v>
      </c>
      <c r="D1052" t="s">
        <v>5229</v>
      </c>
      <c r="E1052" t="s">
        <v>5230</v>
      </c>
      <c r="F1052">
        <v>11</v>
      </c>
      <c r="G1052" t="s">
        <v>5195</v>
      </c>
      <c r="H1052" t="s">
        <v>5196</v>
      </c>
      <c r="I1052">
        <v>1</v>
      </c>
    </row>
    <row r="1053" spans="1:9" x14ac:dyDescent="0.25">
      <c r="A1053" s="1">
        <v>43787</v>
      </c>
      <c r="B1053">
        <v>2019</v>
      </c>
      <c r="C1053" t="s">
        <v>5226</v>
      </c>
      <c r="D1053" t="s">
        <v>5229</v>
      </c>
      <c r="E1053" t="s">
        <v>5230</v>
      </c>
      <c r="F1053">
        <v>11</v>
      </c>
      <c r="G1053" t="s">
        <v>5197</v>
      </c>
      <c r="H1053" t="s">
        <v>5198</v>
      </c>
      <c r="I1053">
        <v>2</v>
      </c>
    </row>
    <row r="1054" spans="1:9" x14ac:dyDescent="0.25">
      <c r="A1054" s="1">
        <v>43788</v>
      </c>
      <c r="B1054">
        <v>2019</v>
      </c>
      <c r="C1054" t="s">
        <v>5226</v>
      </c>
      <c r="D1054" t="s">
        <v>5229</v>
      </c>
      <c r="E1054" t="s">
        <v>5230</v>
      </c>
      <c r="F1054">
        <v>11</v>
      </c>
      <c r="G1054" t="s">
        <v>5199</v>
      </c>
      <c r="H1054" t="s">
        <v>5200</v>
      </c>
      <c r="I1054">
        <v>3</v>
      </c>
    </row>
    <row r="1055" spans="1:9" x14ac:dyDescent="0.25">
      <c r="A1055" s="1">
        <v>43789</v>
      </c>
      <c r="B1055">
        <v>2019</v>
      </c>
      <c r="C1055" t="s">
        <v>5226</v>
      </c>
      <c r="D1055" t="s">
        <v>5229</v>
      </c>
      <c r="E1055" t="s">
        <v>5230</v>
      </c>
      <c r="F1055">
        <v>11</v>
      </c>
      <c r="G1055" t="s">
        <v>5201</v>
      </c>
      <c r="H1055" t="s">
        <v>5202</v>
      </c>
      <c r="I1055">
        <v>4</v>
      </c>
    </row>
    <row r="1056" spans="1:9" x14ac:dyDescent="0.25">
      <c r="A1056" s="1">
        <v>43790</v>
      </c>
      <c r="B1056">
        <v>2019</v>
      </c>
      <c r="C1056" t="s">
        <v>5226</v>
      </c>
      <c r="D1056" t="s">
        <v>5229</v>
      </c>
      <c r="E1056" t="s">
        <v>5230</v>
      </c>
      <c r="F1056">
        <v>11</v>
      </c>
      <c r="G1056" t="s">
        <v>5203</v>
      </c>
      <c r="H1056" t="s">
        <v>5204</v>
      </c>
      <c r="I1056">
        <v>5</v>
      </c>
    </row>
    <row r="1057" spans="1:9" x14ac:dyDescent="0.25">
      <c r="A1057" s="1">
        <v>43791</v>
      </c>
      <c r="B1057">
        <v>2019</v>
      </c>
      <c r="C1057" t="s">
        <v>5226</v>
      </c>
      <c r="D1057" t="s">
        <v>5229</v>
      </c>
      <c r="E1057" t="s">
        <v>5230</v>
      </c>
      <c r="F1057">
        <v>11</v>
      </c>
      <c r="G1057" t="s">
        <v>5205</v>
      </c>
      <c r="H1057" t="s">
        <v>5206</v>
      </c>
      <c r="I1057">
        <v>6</v>
      </c>
    </row>
    <row r="1058" spans="1:9" x14ac:dyDescent="0.25">
      <c r="A1058" s="1">
        <v>43792</v>
      </c>
      <c r="B1058">
        <v>2019</v>
      </c>
      <c r="C1058" t="s">
        <v>5226</v>
      </c>
      <c r="D1058" t="s">
        <v>5229</v>
      </c>
      <c r="E1058" t="s">
        <v>5230</v>
      </c>
      <c r="F1058">
        <v>11</v>
      </c>
      <c r="G1058" t="s">
        <v>5207</v>
      </c>
      <c r="H1058" t="s">
        <v>5208</v>
      </c>
      <c r="I1058">
        <v>7</v>
      </c>
    </row>
    <row r="1059" spans="1:9" x14ac:dyDescent="0.25">
      <c r="A1059" s="1">
        <v>43793</v>
      </c>
      <c r="B1059">
        <v>2019</v>
      </c>
      <c r="C1059" t="s">
        <v>5226</v>
      </c>
      <c r="D1059" t="s">
        <v>5229</v>
      </c>
      <c r="E1059" t="s">
        <v>5230</v>
      </c>
      <c r="F1059">
        <v>11</v>
      </c>
      <c r="G1059" t="s">
        <v>5195</v>
      </c>
      <c r="H1059" t="s">
        <v>5196</v>
      </c>
      <c r="I1059">
        <v>1</v>
      </c>
    </row>
    <row r="1060" spans="1:9" x14ac:dyDescent="0.25">
      <c r="A1060" s="1">
        <v>43794</v>
      </c>
      <c r="B1060">
        <v>2019</v>
      </c>
      <c r="C1060" t="s">
        <v>5226</v>
      </c>
      <c r="D1060" t="s">
        <v>5229</v>
      </c>
      <c r="E1060" t="s">
        <v>5230</v>
      </c>
      <c r="F1060">
        <v>11</v>
      </c>
      <c r="G1060" t="s">
        <v>5197</v>
      </c>
      <c r="H1060" t="s">
        <v>5198</v>
      </c>
      <c r="I1060">
        <v>2</v>
      </c>
    </row>
    <row r="1061" spans="1:9" x14ac:dyDescent="0.25">
      <c r="A1061" s="1">
        <v>43795</v>
      </c>
      <c r="B1061">
        <v>2019</v>
      </c>
      <c r="C1061" t="s">
        <v>5226</v>
      </c>
      <c r="D1061" t="s">
        <v>5229</v>
      </c>
      <c r="E1061" t="s">
        <v>5230</v>
      </c>
      <c r="F1061">
        <v>11</v>
      </c>
      <c r="G1061" t="s">
        <v>5199</v>
      </c>
      <c r="H1061" t="s">
        <v>5200</v>
      </c>
      <c r="I1061">
        <v>3</v>
      </c>
    </row>
    <row r="1062" spans="1:9" x14ac:dyDescent="0.25">
      <c r="A1062" s="1">
        <v>43796</v>
      </c>
      <c r="B1062">
        <v>2019</v>
      </c>
      <c r="C1062" t="s">
        <v>5226</v>
      </c>
      <c r="D1062" t="s">
        <v>5229</v>
      </c>
      <c r="E1062" t="s">
        <v>5230</v>
      </c>
      <c r="F1062">
        <v>11</v>
      </c>
      <c r="G1062" t="s">
        <v>5201</v>
      </c>
      <c r="H1062" t="s">
        <v>5202</v>
      </c>
      <c r="I1062">
        <v>4</v>
      </c>
    </row>
    <row r="1063" spans="1:9" x14ac:dyDescent="0.25">
      <c r="A1063" s="1">
        <v>43797</v>
      </c>
      <c r="B1063">
        <v>2019</v>
      </c>
      <c r="C1063" t="s">
        <v>5226</v>
      </c>
      <c r="D1063" t="s">
        <v>5229</v>
      </c>
      <c r="E1063" t="s">
        <v>5230</v>
      </c>
      <c r="F1063">
        <v>11</v>
      </c>
      <c r="G1063" t="s">
        <v>5203</v>
      </c>
      <c r="H1063" t="s">
        <v>5204</v>
      </c>
      <c r="I1063">
        <v>5</v>
      </c>
    </row>
    <row r="1064" spans="1:9" x14ac:dyDescent="0.25">
      <c r="A1064" s="1">
        <v>43798</v>
      </c>
      <c r="B1064">
        <v>2019</v>
      </c>
      <c r="C1064" t="s">
        <v>5226</v>
      </c>
      <c r="D1064" t="s">
        <v>5229</v>
      </c>
      <c r="E1064" t="s">
        <v>5230</v>
      </c>
      <c r="F1064">
        <v>11</v>
      </c>
      <c r="G1064" t="s">
        <v>5205</v>
      </c>
      <c r="H1064" t="s">
        <v>5206</v>
      </c>
      <c r="I1064">
        <v>6</v>
      </c>
    </row>
    <row r="1065" spans="1:9" x14ac:dyDescent="0.25">
      <c r="A1065" s="1">
        <v>43799</v>
      </c>
      <c r="B1065">
        <v>2019</v>
      </c>
      <c r="C1065" t="s">
        <v>5226</v>
      </c>
      <c r="D1065" t="s">
        <v>5229</v>
      </c>
      <c r="E1065" t="s">
        <v>5230</v>
      </c>
      <c r="F1065">
        <v>11</v>
      </c>
      <c r="G1065" t="s">
        <v>5207</v>
      </c>
      <c r="H1065" t="s">
        <v>5208</v>
      </c>
      <c r="I1065">
        <v>7</v>
      </c>
    </row>
    <row r="1066" spans="1:9" x14ac:dyDescent="0.25">
      <c r="A1066" s="1">
        <v>43800</v>
      </c>
      <c r="B1066">
        <v>2019</v>
      </c>
      <c r="C1066" t="s">
        <v>5226</v>
      </c>
      <c r="D1066" t="s">
        <v>5231</v>
      </c>
      <c r="E1066" t="s">
        <v>5232</v>
      </c>
      <c r="F1066">
        <v>12</v>
      </c>
      <c r="G1066" t="s">
        <v>5195</v>
      </c>
      <c r="H1066" t="s">
        <v>5196</v>
      </c>
      <c r="I1066">
        <v>1</v>
      </c>
    </row>
    <row r="1067" spans="1:9" x14ac:dyDescent="0.25">
      <c r="A1067" s="1">
        <v>43801</v>
      </c>
      <c r="B1067">
        <v>2019</v>
      </c>
      <c r="C1067" t="s">
        <v>5226</v>
      </c>
      <c r="D1067" t="s">
        <v>5231</v>
      </c>
      <c r="E1067" t="s">
        <v>5232</v>
      </c>
      <c r="F1067">
        <v>12</v>
      </c>
      <c r="G1067" t="s">
        <v>5197</v>
      </c>
      <c r="H1067" t="s">
        <v>5198</v>
      </c>
      <c r="I1067">
        <v>2</v>
      </c>
    </row>
    <row r="1068" spans="1:9" x14ac:dyDescent="0.25">
      <c r="A1068" s="1">
        <v>43802</v>
      </c>
      <c r="B1068">
        <v>2019</v>
      </c>
      <c r="C1068" t="s">
        <v>5226</v>
      </c>
      <c r="D1068" t="s">
        <v>5231</v>
      </c>
      <c r="E1068" t="s">
        <v>5232</v>
      </c>
      <c r="F1068">
        <v>12</v>
      </c>
      <c r="G1068" t="s">
        <v>5199</v>
      </c>
      <c r="H1068" t="s">
        <v>5200</v>
      </c>
      <c r="I1068">
        <v>3</v>
      </c>
    </row>
    <row r="1069" spans="1:9" x14ac:dyDescent="0.25">
      <c r="A1069" s="1">
        <v>43803</v>
      </c>
      <c r="B1069">
        <v>2019</v>
      </c>
      <c r="C1069" t="s">
        <v>5226</v>
      </c>
      <c r="D1069" t="s">
        <v>5231</v>
      </c>
      <c r="E1069" t="s">
        <v>5232</v>
      </c>
      <c r="F1069">
        <v>12</v>
      </c>
      <c r="G1069" t="s">
        <v>5201</v>
      </c>
      <c r="H1069" t="s">
        <v>5202</v>
      </c>
      <c r="I1069">
        <v>4</v>
      </c>
    </row>
    <row r="1070" spans="1:9" x14ac:dyDescent="0.25">
      <c r="A1070" s="1">
        <v>43804</v>
      </c>
      <c r="B1070">
        <v>2019</v>
      </c>
      <c r="C1070" t="s">
        <v>5226</v>
      </c>
      <c r="D1070" t="s">
        <v>5231</v>
      </c>
      <c r="E1070" t="s">
        <v>5232</v>
      </c>
      <c r="F1070">
        <v>12</v>
      </c>
      <c r="G1070" t="s">
        <v>5203</v>
      </c>
      <c r="H1070" t="s">
        <v>5204</v>
      </c>
      <c r="I1070">
        <v>5</v>
      </c>
    </row>
    <row r="1071" spans="1:9" x14ac:dyDescent="0.25">
      <c r="A1071" s="1">
        <v>43805</v>
      </c>
      <c r="B1071">
        <v>2019</v>
      </c>
      <c r="C1071" t="s">
        <v>5226</v>
      </c>
      <c r="D1071" t="s">
        <v>5231</v>
      </c>
      <c r="E1071" t="s">
        <v>5232</v>
      </c>
      <c r="F1071">
        <v>12</v>
      </c>
      <c r="G1071" t="s">
        <v>5205</v>
      </c>
      <c r="H1071" t="s">
        <v>5206</v>
      </c>
      <c r="I1071">
        <v>6</v>
      </c>
    </row>
    <row r="1072" spans="1:9" x14ac:dyDescent="0.25">
      <c r="A1072" s="1">
        <v>43806</v>
      </c>
      <c r="B1072">
        <v>2019</v>
      </c>
      <c r="C1072" t="s">
        <v>5226</v>
      </c>
      <c r="D1072" t="s">
        <v>5231</v>
      </c>
      <c r="E1072" t="s">
        <v>5232</v>
      </c>
      <c r="F1072">
        <v>12</v>
      </c>
      <c r="G1072" t="s">
        <v>5207</v>
      </c>
      <c r="H1072" t="s">
        <v>5208</v>
      </c>
      <c r="I1072">
        <v>7</v>
      </c>
    </row>
    <row r="1073" spans="1:9" x14ac:dyDescent="0.25">
      <c r="A1073" s="1">
        <v>43807</v>
      </c>
      <c r="B1073">
        <v>2019</v>
      </c>
      <c r="C1073" t="s">
        <v>5226</v>
      </c>
      <c r="D1073" t="s">
        <v>5231</v>
      </c>
      <c r="E1073" t="s">
        <v>5232</v>
      </c>
      <c r="F1073">
        <v>12</v>
      </c>
      <c r="G1073" t="s">
        <v>5195</v>
      </c>
      <c r="H1073" t="s">
        <v>5196</v>
      </c>
      <c r="I1073">
        <v>1</v>
      </c>
    </row>
    <row r="1074" spans="1:9" x14ac:dyDescent="0.25">
      <c r="A1074" s="1">
        <v>43808</v>
      </c>
      <c r="B1074">
        <v>2019</v>
      </c>
      <c r="C1074" t="s">
        <v>5226</v>
      </c>
      <c r="D1074" t="s">
        <v>5231</v>
      </c>
      <c r="E1074" t="s">
        <v>5232</v>
      </c>
      <c r="F1074">
        <v>12</v>
      </c>
      <c r="G1074" t="s">
        <v>5197</v>
      </c>
      <c r="H1074" t="s">
        <v>5198</v>
      </c>
      <c r="I1074">
        <v>2</v>
      </c>
    </row>
    <row r="1075" spans="1:9" x14ac:dyDescent="0.25">
      <c r="A1075" s="1">
        <v>43809</v>
      </c>
      <c r="B1075">
        <v>2019</v>
      </c>
      <c r="C1075" t="s">
        <v>5226</v>
      </c>
      <c r="D1075" t="s">
        <v>5231</v>
      </c>
      <c r="E1075" t="s">
        <v>5232</v>
      </c>
      <c r="F1075">
        <v>12</v>
      </c>
      <c r="G1075" t="s">
        <v>5199</v>
      </c>
      <c r="H1075" t="s">
        <v>5200</v>
      </c>
      <c r="I1075">
        <v>3</v>
      </c>
    </row>
    <row r="1076" spans="1:9" x14ac:dyDescent="0.25">
      <c r="A1076" s="1">
        <v>43810</v>
      </c>
      <c r="B1076">
        <v>2019</v>
      </c>
      <c r="C1076" t="s">
        <v>5226</v>
      </c>
      <c r="D1076" t="s">
        <v>5231</v>
      </c>
      <c r="E1076" t="s">
        <v>5232</v>
      </c>
      <c r="F1076">
        <v>12</v>
      </c>
      <c r="G1076" t="s">
        <v>5201</v>
      </c>
      <c r="H1076" t="s">
        <v>5202</v>
      </c>
      <c r="I1076">
        <v>4</v>
      </c>
    </row>
    <row r="1077" spans="1:9" x14ac:dyDescent="0.25">
      <c r="A1077" s="1">
        <v>43811</v>
      </c>
      <c r="B1077">
        <v>2019</v>
      </c>
      <c r="C1077" t="s">
        <v>5226</v>
      </c>
      <c r="D1077" t="s">
        <v>5231</v>
      </c>
      <c r="E1077" t="s">
        <v>5232</v>
      </c>
      <c r="F1077">
        <v>12</v>
      </c>
      <c r="G1077" t="s">
        <v>5203</v>
      </c>
      <c r="H1077" t="s">
        <v>5204</v>
      </c>
      <c r="I1077">
        <v>5</v>
      </c>
    </row>
    <row r="1078" spans="1:9" x14ac:dyDescent="0.25">
      <c r="A1078" s="1">
        <v>43812</v>
      </c>
      <c r="B1078">
        <v>2019</v>
      </c>
      <c r="C1078" t="s">
        <v>5226</v>
      </c>
      <c r="D1078" t="s">
        <v>5231</v>
      </c>
      <c r="E1078" t="s">
        <v>5232</v>
      </c>
      <c r="F1078">
        <v>12</v>
      </c>
      <c r="G1078" t="s">
        <v>5205</v>
      </c>
      <c r="H1078" t="s">
        <v>5206</v>
      </c>
      <c r="I1078">
        <v>6</v>
      </c>
    </row>
    <row r="1079" spans="1:9" x14ac:dyDescent="0.25">
      <c r="A1079" s="1">
        <v>43813</v>
      </c>
      <c r="B1079">
        <v>2019</v>
      </c>
      <c r="C1079" t="s">
        <v>5226</v>
      </c>
      <c r="D1079" t="s">
        <v>5231</v>
      </c>
      <c r="E1079" t="s">
        <v>5232</v>
      </c>
      <c r="F1079">
        <v>12</v>
      </c>
      <c r="G1079" t="s">
        <v>5207</v>
      </c>
      <c r="H1079" t="s">
        <v>5208</v>
      </c>
      <c r="I1079">
        <v>7</v>
      </c>
    </row>
    <row r="1080" spans="1:9" x14ac:dyDescent="0.25">
      <c r="A1080" s="1">
        <v>43814</v>
      </c>
      <c r="B1080">
        <v>2019</v>
      </c>
      <c r="C1080" t="s">
        <v>5226</v>
      </c>
      <c r="D1080" t="s">
        <v>5231</v>
      </c>
      <c r="E1080" t="s">
        <v>5232</v>
      </c>
      <c r="F1080">
        <v>12</v>
      </c>
      <c r="G1080" t="s">
        <v>5195</v>
      </c>
      <c r="H1080" t="s">
        <v>5196</v>
      </c>
      <c r="I1080">
        <v>1</v>
      </c>
    </row>
    <row r="1081" spans="1:9" x14ac:dyDescent="0.25">
      <c r="A1081" s="1">
        <v>43815</v>
      </c>
      <c r="B1081">
        <v>2019</v>
      </c>
      <c r="C1081" t="s">
        <v>5226</v>
      </c>
      <c r="D1081" t="s">
        <v>5231</v>
      </c>
      <c r="E1081" t="s">
        <v>5232</v>
      </c>
      <c r="F1081">
        <v>12</v>
      </c>
      <c r="G1081" t="s">
        <v>5197</v>
      </c>
      <c r="H1081" t="s">
        <v>5198</v>
      </c>
      <c r="I1081">
        <v>2</v>
      </c>
    </row>
    <row r="1082" spans="1:9" x14ac:dyDescent="0.25">
      <c r="A1082" s="1">
        <v>43816</v>
      </c>
      <c r="B1082">
        <v>2019</v>
      </c>
      <c r="C1082" t="s">
        <v>5226</v>
      </c>
      <c r="D1082" t="s">
        <v>5231</v>
      </c>
      <c r="E1082" t="s">
        <v>5232</v>
      </c>
      <c r="F1082">
        <v>12</v>
      </c>
      <c r="G1082" t="s">
        <v>5199</v>
      </c>
      <c r="H1082" t="s">
        <v>5200</v>
      </c>
      <c r="I1082">
        <v>3</v>
      </c>
    </row>
    <row r="1083" spans="1:9" x14ac:dyDescent="0.25">
      <c r="A1083" s="1">
        <v>43817</v>
      </c>
      <c r="B1083">
        <v>2019</v>
      </c>
      <c r="C1083" t="s">
        <v>5226</v>
      </c>
      <c r="D1083" t="s">
        <v>5231</v>
      </c>
      <c r="E1083" t="s">
        <v>5232</v>
      </c>
      <c r="F1083">
        <v>12</v>
      </c>
      <c r="G1083" t="s">
        <v>5201</v>
      </c>
      <c r="H1083" t="s">
        <v>5202</v>
      </c>
      <c r="I1083">
        <v>4</v>
      </c>
    </row>
    <row r="1084" spans="1:9" x14ac:dyDescent="0.25">
      <c r="A1084" s="1">
        <v>43818</v>
      </c>
      <c r="B1084">
        <v>2019</v>
      </c>
      <c r="C1084" t="s">
        <v>5226</v>
      </c>
      <c r="D1084" t="s">
        <v>5231</v>
      </c>
      <c r="E1084" t="s">
        <v>5232</v>
      </c>
      <c r="F1084">
        <v>12</v>
      </c>
      <c r="G1084" t="s">
        <v>5203</v>
      </c>
      <c r="H1084" t="s">
        <v>5204</v>
      </c>
      <c r="I1084">
        <v>5</v>
      </c>
    </row>
    <row r="1085" spans="1:9" x14ac:dyDescent="0.25">
      <c r="A1085" s="1">
        <v>43819</v>
      </c>
      <c r="B1085">
        <v>2019</v>
      </c>
      <c r="C1085" t="s">
        <v>5226</v>
      </c>
      <c r="D1085" t="s">
        <v>5231</v>
      </c>
      <c r="E1085" t="s">
        <v>5232</v>
      </c>
      <c r="F1085">
        <v>12</v>
      </c>
      <c r="G1085" t="s">
        <v>5205</v>
      </c>
      <c r="H1085" t="s">
        <v>5206</v>
      </c>
      <c r="I1085">
        <v>6</v>
      </c>
    </row>
    <row r="1086" spans="1:9" x14ac:dyDescent="0.25">
      <c r="A1086" s="1">
        <v>43820</v>
      </c>
      <c r="B1086">
        <v>2019</v>
      </c>
      <c r="C1086" t="s">
        <v>5226</v>
      </c>
      <c r="D1086" t="s">
        <v>5231</v>
      </c>
      <c r="E1086" t="s">
        <v>5232</v>
      </c>
      <c r="F1086">
        <v>12</v>
      </c>
      <c r="G1086" t="s">
        <v>5207</v>
      </c>
      <c r="H1086" t="s">
        <v>5208</v>
      </c>
      <c r="I1086">
        <v>7</v>
      </c>
    </row>
    <row r="1087" spans="1:9" x14ac:dyDescent="0.25">
      <c r="A1087" s="1">
        <v>43821</v>
      </c>
      <c r="B1087">
        <v>2019</v>
      </c>
      <c r="C1087" t="s">
        <v>5226</v>
      </c>
      <c r="D1087" t="s">
        <v>5231</v>
      </c>
      <c r="E1087" t="s">
        <v>5232</v>
      </c>
      <c r="F1087">
        <v>12</v>
      </c>
      <c r="G1087" t="s">
        <v>5195</v>
      </c>
      <c r="H1087" t="s">
        <v>5196</v>
      </c>
      <c r="I1087">
        <v>1</v>
      </c>
    </row>
    <row r="1088" spans="1:9" x14ac:dyDescent="0.25">
      <c r="A1088" s="1">
        <v>43822</v>
      </c>
      <c r="B1088">
        <v>2019</v>
      </c>
      <c r="C1088" t="s">
        <v>5226</v>
      </c>
      <c r="D1088" t="s">
        <v>5231</v>
      </c>
      <c r="E1088" t="s">
        <v>5232</v>
      </c>
      <c r="F1088">
        <v>12</v>
      </c>
      <c r="G1088" t="s">
        <v>5197</v>
      </c>
      <c r="H1088" t="s">
        <v>5198</v>
      </c>
      <c r="I1088">
        <v>2</v>
      </c>
    </row>
    <row r="1089" spans="1:9" x14ac:dyDescent="0.25">
      <c r="A1089" s="1">
        <v>43823</v>
      </c>
      <c r="B1089">
        <v>2019</v>
      </c>
      <c r="C1089" t="s">
        <v>5226</v>
      </c>
      <c r="D1089" t="s">
        <v>5231</v>
      </c>
      <c r="E1089" t="s">
        <v>5232</v>
      </c>
      <c r="F1089">
        <v>12</v>
      </c>
      <c r="G1089" t="s">
        <v>5199</v>
      </c>
      <c r="H1089" t="s">
        <v>5200</v>
      </c>
      <c r="I1089">
        <v>3</v>
      </c>
    </row>
    <row r="1090" spans="1:9" x14ac:dyDescent="0.25">
      <c r="A1090" s="1">
        <v>43824</v>
      </c>
      <c r="B1090">
        <v>2019</v>
      </c>
      <c r="C1090" t="s">
        <v>5226</v>
      </c>
      <c r="D1090" t="s">
        <v>5231</v>
      </c>
      <c r="E1090" t="s">
        <v>5232</v>
      </c>
      <c r="F1090">
        <v>12</v>
      </c>
      <c r="G1090" t="s">
        <v>5201</v>
      </c>
      <c r="H1090" t="s">
        <v>5202</v>
      </c>
      <c r="I1090">
        <v>4</v>
      </c>
    </row>
    <row r="1091" spans="1:9" x14ac:dyDescent="0.25">
      <c r="A1091" s="1">
        <v>43825</v>
      </c>
      <c r="B1091">
        <v>2019</v>
      </c>
      <c r="C1091" t="s">
        <v>5226</v>
      </c>
      <c r="D1091" t="s">
        <v>5231</v>
      </c>
      <c r="E1091" t="s">
        <v>5232</v>
      </c>
      <c r="F1091">
        <v>12</v>
      </c>
      <c r="G1091" t="s">
        <v>5203</v>
      </c>
      <c r="H1091" t="s">
        <v>5204</v>
      </c>
      <c r="I1091">
        <v>5</v>
      </c>
    </row>
    <row r="1092" spans="1:9" x14ac:dyDescent="0.25">
      <c r="A1092" s="1">
        <v>43826</v>
      </c>
      <c r="B1092">
        <v>2019</v>
      </c>
      <c r="C1092" t="s">
        <v>5226</v>
      </c>
      <c r="D1092" t="s">
        <v>5231</v>
      </c>
      <c r="E1092" t="s">
        <v>5232</v>
      </c>
      <c r="F1092">
        <v>12</v>
      </c>
      <c r="G1092" t="s">
        <v>5205</v>
      </c>
      <c r="H1092" t="s">
        <v>5206</v>
      </c>
      <c r="I1092">
        <v>6</v>
      </c>
    </row>
    <row r="1093" spans="1:9" x14ac:dyDescent="0.25">
      <c r="A1093" s="1">
        <v>43827</v>
      </c>
      <c r="B1093">
        <v>2019</v>
      </c>
      <c r="C1093" t="s">
        <v>5226</v>
      </c>
      <c r="D1093" t="s">
        <v>5231</v>
      </c>
      <c r="E1093" t="s">
        <v>5232</v>
      </c>
      <c r="F1093">
        <v>12</v>
      </c>
      <c r="G1093" t="s">
        <v>5207</v>
      </c>
      <c r="H1093" t="s">
        <v>5208</v>
      </c>
      <c r="I1093">
        <v>7</v>
      </c>
    </row>
    <row r="1094" spans="1:9" x14ac:dyDescent="0.25">
      <c r="A1094" s="1">
        <v>43828</v>
      </c>
      <c r="B1094">
        <v>2019</v>
      </c>
      <c r="C1094" t="s">
        <v>5226</v>
      </c>
      <c r="D1094" t="s">
        <v>5231</v>
      </c>
      <c r="E1094" t="s">
        <v>5232</v>
      </c>
      <c r="F1094">
        <v>12</v>
      </c>
      <c r="G1094" t="s">
        <v>5195</v>
      </c>
      <c r="H1094" t="s">
        <v>5196</v>
      </c>
      <c r="I1094">
        <v>1</v>
      </c>
    </row>
    <row r="1095" spans="1:9" x14ac:dyDescent="0.25">
      <c r="A1095" s="1">
        <v>43829</v>
      </c>
      <c r="B1095">
        <v>2019</v>
      </c>
      <c r="C1095" t="s">
        <v>5226</v>
      </c>
      <c r="D1095" t="s">
        <v>5231</v>
      </c>
      <c r="E1095" t="s">
        <v>5232</v>
      </c>
      <c r="F1095">
        <v>12</v>
      </c>
      <c r="G1095" t="s">
        <v>5197</v>
      </c>
      <c r="H1095" t="s">
        <v>5198</v>
      </c>
      <c r="I1095">
        <v>2</v>
      </c>
    </row>
    <row r="1096" spans="1:9" x14ac:dyDescent="0.25">
      <c r="A1096" s="1">
        <v>43830</v>
      </c>
      <c r="B1096">
        <v>2019</v>
      </c>
      <c r="C1096" t="s">
        <v>5226</v>
      </c>
      <c r="D1096" t="s">
        <v>5231</v>
      </c>
      <c r="E1096" t="s">
        <v>5232</v>
      </c>
      <c r="F1096">
        <v>12</v>
      </c>
      <c r="G1096" t="s">
        <v>5199</v>
      </c>
      <c r="H1096" t="s">
        <v>5200</v>
      </c>
      <c r="I1096">
        <v>3</v>
      </c>
    </row>
    <row r="1097" spans="1:9" x14ac:dyDescent="0.25">
      <c r="A1097" s="1">
        <v>43831</v>
      </c>
      <c r="B1097">
        <v>2020</v>
      </c>
      <c r="C1097" t="s">
        <v>5192</v>
      </c>
      <c r="D1097" t="s">
        <v>5193</v>
      </c>
      <c r="E1097" t="s">
        <v>5194</v>
      </c>
      <c r="F1097">
        <v>1</v>
      </c>
      <c r="G1097" t="s">
        <v>5201</v>
      </c>
      <c r="H1097" t="s">
        <v>5202</v>
      </c>
      <c r="I1097">
        <v>4</v>
      </c>
    </row>
    <row r="1098" spans="1:9" x14ac:dyDescent="0.25">
      <c r="A1098" s="1">
        <v>43832</v>
      </c>
      <c r="B1098">
        <v>2020</v>
      </c>
      <c r="C1098" t="s">
        <v>5192</v>
      </c>
      <c r="D1098" t="s">
        <v>5193</v>
      </c>
      <c r="E1098" t="s">
        <v>5194</v>
      </c>
      <c r="F1098">
        <v>1</v>
      </c>
      <c r="G1098" t="s">
        <v>5203</v>
      </c>
      <c r="H1098" t="s">
        <v>5204</v>
      </c>
      <c r="I1098">
        <v>5</v>
      </c>
    </row>
    <row r="1099" spans="1:9" x14ac:dyDescent="0.25">
      <c r="A1099" s="1">
        <v>43833</v>
      </c>
      <c r="B1099">
        <v>2020</v>
      </c>
      <c r="C1099" t="s">
        <v>5192</v>
      </c>
      <c r="D1099" t="s">
        <v>5193</v>
      </c>
      <c r="E1099" t="s">
        <v>5194</v>
      </c>
      <c r="F1099">
        <v>1</v>
      </c>
      <c r="G1099" t="s">
        <v>5205</v>
      </c>
      <c r="H1099" t="s">
        <v>5206</v>
      </c>
      <c r="I1099">
        <v>6</v>
      </c>
    </row>
    <row r="1100" spans="1:9" x14ac:dyDescent="0.25">
      <c r="A1100" s="1">
        <v>43834</v>
      </c>
      <c r="B1100">
        <v>2020</v>
      </c>
      <c r="C1100" t="s">
        <v>5192</v>
      </c>
      <c r="D1100" t="s">
        <v>5193</v>
      </c>
      <c r="E1100" t="s">
        <v>5194</v>
      </c>
      <c r="F1100">
        <v>1</v>
      </c>
      <c r="G1100" t="s">
        <v>5207</v>
      </c>
      <c r="H1100" t="s">
        <v>5208</v>
      </c>
      <c r="I1100">
        <v>7</v>
      </c>
    </row>
    <row r="1101" spans="1:9" x14ac:dyDescent="0.25">
      <c r="A1101" s="1">
        <v>43835</v>
      </c>
      <c r="B1101">
        <v>2020</v>
      </c>
      <c r="C1101" t="s">
        <v>5192</v>
      </c>
      <c r="D1101" t="s">
        <v>5193</v>
      </c>
      <c r="E1101" t="s">
        <v>5194</v>
      </c>
      <c r="F1101">
        <v>1</v>
      </c>
      <c r="G1101" t="s">
        <v>5195</v>
      </c>
      <c r="H1101" t="s">
        <v>5196</v>
      </c>
      <c r="I1101">
        <v>1</v>
      </c>
    </row>
    <row r="1102" spans="1:9" x14ac:dyDescent="0.25">
      <c r="A1102" s="1">
        <v>43836</v>
      </c>
      <c r="B1102">
        <v>2020</v>
      </c>
      <c r="C1102" t="s">
        <v>5192</v>
      </c>
      <c r="D1102" t="s">
        <v>5193</v>
      </c>
      <c r="E1102" t="s">
        <v>5194</v>
      </c>
      <c r="F1102">
        <v>1</v>
      </c>
      <c r="G1102" t="s">
        <v>5197</v>
      </c>
      <c r="H1102" t="s">
        <v>5198</v>
      </c>
      <c r="I1102">
        <v>2</v>
      </c>
    </row>
    <row r="1103" spans="1:9" x14ac:dyDescent="0.25">
      <c r="A1103" s="1">
        <v>43837</v>
      </c>
      <c r="B1103">
        <v>2020</v>
      </c>
      <c r="C1103" t="s">
        <v>5192</v>
      </c>
      <c r="D1103" t="s">
        <v>5193</v>
      </c>
      <c r="E1103" t="s">
        <v>5194</v>
      </c>
      <c r="F1103">
        <v>1</v>
      </c>
      <c r="G1103" t="s">
        <v>5199</v>
      </c>
      <c r="H1103" t="s">
        <v>5200</v>
      </c>
      <c r="I1103">
        <v>3</v>
      </c>
    </row>
    <row r="1104" spans="1:9" x14ac:dyDescent="0.25">
      <c r="A1104" s="1">
        <v>43838</v>
      </c>
      <c r="B1104">
        <v>2020</v>
      </c>
      <c r="C1104" t="s">
        <v>5192</v>
      </c>
      <c r="D1104" t="s">
        <v>5193</v>
      </c>
      <c r="E1104" t="s">
        <v>5194</v>
      </c>
      <c r="F1104">
        <v>1</v>
      </c>
      <c r="G1104" t="s">
        <v>5201</v>
      </c>
      <c r="H1104" t="s">
        <v>5202</v>
      </c>
      <c r="I1104">
        <v>4</v>
      </c>
    </row>
    <row r="1105" spans="1:9" x14ac:dyDescent="0.25">
      <c r="A1105" s="1">
        <v>43839</v>
      </c>
      <c r="B1105">
        <v>2020</v>
      </c>
      <c r="C1105" t="s">
        <v>5192</v>
      </c>
      <c r="D1105" t="s">
        <v>5193</v>
      </c>
      <c r="E1105" t="s">
        <v>5194</v>
      </c>
      <c r="F1105">
        <v>1</v>
      </c>
      <c r="G1105" t="s">
        <v>5203</v>
      </c>
      <c r="H1105" t="s">
        <v>5204</v>
      </c>
      <c r="I1105">
        <v>5</v>
      </c>
    </row>
    <row r="1106" spans="1:9" x14ac:dyDescent="0.25">
      <c r="A1106" s="1">
        <v>43840</v>
      </c>
      <c r="B1106">
        <v>2020</v>
      </c>
      <c r="C1106" t="s">
        <v>5192</v>
      </c>
      <c r="D1106" t="s">
        <v>5193</v>
      </c>
      <c r="E1106" t="s">
        <v>5194</v>
      </c>
      <c r="F1106">
        <v>1</v>
      </c>
      <c r="G1106" t="s">
        <v>5205</v>
      </c>
      <c r="H1106" t="s">
        <v>5206</v>
      </c>
      <c r="I1106">
        <v>6</v>
      </c>
    </row>
    <row r="1107" spans="1:9" x14ac:dyDescent="0.25">
      <c r="A1107" s="1">
        <v>43841</v>
      </c>
      <c r="B1107">
        <v>2020</v>
      </c>
      <c r="C1107" t="s">
        <v>5192</v>
      </c>
      <c r="D1107" t="s">
        <v>5193</v>
      </c>
      <c r="E1107" t="s">
        <v>5194</v>
      </c>
      <c r="F1107">
        <v>1</v>
      </c>
      <c r="G1107" t="s">
        <v>5207</v>
      </c>
      <c r="H1107" t="s">
        <v>5208</v>
      </c>
      <c r="I1107">
        <v>7</v>
      </c>
    </row>
    <row r="1108" spans="1:9" x14ac:dyDescent="0.25">
      <c r="A1108" s="1">
        <v>43842</v>
      </c>
      <c r="B1108">
        <v>2020</v>
      </c>
      <c r="C1108" t="s">
        <v>5192</v>
      </c>
      <c r="D1108" t="s">
        <v>5193</v>
      </c>
      <c r="E1108" t="s">
        <v>5194</v>
      </c>
      <c r="F1108">
        <v>1</v>
      </c>
      <c r="G1108" t="s">
        <v>5195</v>
      </c>
      <c r="H1108" t="s">
        <v>5196</v>
      </c>
      <c r="I1108">
        <v>1</v>
      </c>
    </row>
    <row r="1109" spans="1:9" x14ac:dyDescent="0.25">
      <c r="A1109" s="1">
        <v>43843</v>
      </c>
      <c r="B1109">
        <v>2020</v>
      </c>
      <c r="C1109" t="s">
        <v>5192</v>
      </c>
      <c r="D1109" t="s">
        <v>5193</v>
      </c>
      <c r="E1109" t="s">
        <v>5194</v>
      </c>
      <c r="F1109">
        <v>1</v>
      </c>
      <c r="G1109" t="s">
        <v>5197</v>
      </c>
      <c r="H1109" t="s">
        <v>5198</v>
      </c>
      <c r="I1109">
        <v>2</v>
      </c>
    </row>
    <row r="1110" spans="1:9" x14ac:dyDescent="0.25">
      <c r="A1110" s="1">
        <v>43844</v>
      </c>
      <c r="B1110">
        <v>2020</v>
      </c>
      <c r="C1110" t="s">
        <v>5192</v>
      </c>
      <c r="D1110" t="s">
        <v>5193</v>
      </c>
      <c r="E1110" t="s">
        <v>5194</v>
      </c>
      <c r="F1110">
        <v>1</v>
      </c>
      <c r="G1110" t="s">
        <v>5199</v>
      </c>
      <c r="H1110" t="s">
        <v>5200</v>
      </c>
      <c r="I1110">
        <v>3</v>
      </c>
    </row>
    <row r="1111" spans="1:9" x14ac:dyDescent="0.25">
      <c r="A1111" s="1">
        <v>43845</v>
      </c>
      <c r="B1111">
        <v>2020</v>
      </c>
      <c r="C1111" t="s">
        <v>5192</v>
      </c>
      <c r="D1111" t="s">
        <v>5193</v>
      </c>
      <c r="E1111" t="s">
        <v>5194</v>
      </c>
      <c r="F1111">
        <v>1</v>
      </c>
      <c r="G1111" t="s">
        <v>5201</v>
      </c>
      <c r="H1111" t="s">
        <v>5202</v>
      </c>
      <c r="I1111">
        <v>4</v>
      </c>
    </row>
    <row r="1112" spans="1:9" x14ac:dyDescent="0.25">
      <c r="A1112" s="1">
        <v>43846</v>
      </c>
      <c r="B1112">
        <v>2020</v>
      </c>
      <c r="C1112" t="s">
        <v>5192</v>
      </c>
      <c r="D1112" t="s">
        <v>5193</v>
      </c>
      <c r="E1112" t="s">
        <v>5194</v>
      </c>
      <c r="F1112">
        <v>1</v>
      </c>
      <c r="G1112" t="s">
        <v>5203</v>
      </c>
      <c r="H1112" t="s">
        <v>5204</v>
      </c>
      <c r="I1112">
        <v>5</v>
      </c>
    </row>
    <row r="1113" spans="1:9" x14ac:dyDescent="0.25">
      <c r="A1113" s="1">
        <v>43847</v>
      </c>
      <c r="B1113">
        <v>2020</v>
      </c>
      <c r="C1113" t="s">
        <v>5192</v>
      </c>
      <c r="D1113" t="s">
        <v>5193</v>
      </c>
      <c r="E1113" t="s">
        <v>5194</v>
      </c>
      <c r="F1113">
        <v>1</v>
      </c>
      <c r="G1113" t="s">
        <v>5205</v>
      </c>
      <c r="H1113" t="s">
        <v>5206</v>
      </c>
      <c r="I1113">
        <v>6</v>
      </c>
    </row>
    <row r="1114" spans="1:9" x14ac:dyDescent="0.25">
      <c r="A1114" s="1">
        <v>43848</v>
      </c>
      <c r="B1114">
        <v>2020</v>
      </c>
      <c r="C1114" t="s">
        <v>5192</v>
      </c>
      <c r="D1114" t="s">
        <v>5193</v>
      </c>
      <c r="E1114" t="s">
        <v>5194</v>
      </c>
      <c r="F1114">
        <v>1</v>
      </c>
      <c r="G1114" t="s">
        <v>5207</v>
      </c>
      <c r="H1114" t="s">
        <v>5208</v>
      </c>
      <c r="I1114">
        <v>7</v>
      </c>
    </row>
    <row r="1115" spans="1:9" x14ac:dyDescent="0.25">
      <c r="A1115" s="1">
        <v>43849</v>
      </c>
      <c r="B1115">
        <v>2020</v>
      </c>
      <c r="C1115" t="s">
        <v>5192</v>
      </c>
      <c r="D1115" t="s">
        <v>5193</v>
      </c>
      <c r="E1115" t="s">
        <v>5194</v>
      </c>
      <c r="F1115">
        <v>1</v>
      </c>
      <c r="G1115" t="s">
        <v>5195</v>
      </c>
      <c r="H1115" t="s">
        <v>5196</v>
      </c>
      <c r="I1115">
        <v>1</v>
      </c>
    </row>
    <row r="1116" spans="1:9" x14ac:dyDescent="0.25">
      <c r="A1116" s="1">
        <v>43850</v>
      </c>
      <c r="B1116">
        <v>2020</v>
      </c>
      <c r="C1116" t="s">
        <v>5192</v>
      </c>
      <c r="D1116" t="s">
        <v>5193</v>
      </c>
      <c r="E1116" t="s">
        <v>5194</v>
      </c>
      <c r="F1116">
        <v>1</v>
      </c>
      <c r="G1116" t="s">
        <v>5197</v>
      </c>
      <c r="H1116" t="s">
        <v>5198</v>
      </c>
      <c r="I1116">
        <v>2</v>
      </c>
    </row>
    <row r="1117" spans="1:9" x14ac:dyDescent="0.25">
      <c r="A1117" s="1">
        <v>43851</v>
      </c>
      <c r="B1117">
        <v>2020</v>
      </c>
      <c r="C1117" t="s">
        <v>5192</v>
      </c>
      <c r="D1117" t="s">
        <v>5193</v>
      </c>
      <c r="E1117" t="s">
        <v>5194</v>
      </c>
      <c r="F1117">
        <v>1</v>
      </c>
      <c r="G1117" t="s">
        <v>5199</v>
      </c>
      <c r="H1117" t="s">
        <v>5200</v>
      </c>
      <c r="I1117">
        <v>3</v>
      </c>
    </row>
    <row r="1118" spans="1:9" x14ac:dyDescent="0.25">
      <c r="A1118" s="1">
        <v>43852</v>
      </c>
      <c r="B1118">
        <v>2020</v>
      </c>
      <c r="C1118" t="s">
        <v>5192</v>
      </c>
      <c r="D1118" t="s">
        <v>5193</v>
      </c>
      <c r="E1118" t="s">
        <v>5194</v>
      </c>
      <c r="F1118">
        <v>1</v>
      </c>
      <c r="G1118" t="s">
        <v>5201</v>
      </c>
      <c r="H1118" t="s">
        <v>5202</v>
      </c>
      <c r="I1118">
        <v>4</v>
      </c>
    </row>
    <row r="1119" spans="1:9" x14ac:dyDescent="0.25">
      <c r="A1119" s="1">
        <v>43853</v>
      </c>
      <c r="B1119">
        <v>2020</v>
      </c>
      <c r="C1119" t="s">
        <v>5192</v>
      </c>
      <c r="D1119" t="s">
        <v>5193</v>
      </c>
      <c r="E1119" t="s">
        <v>5194</v>
      </c>
      <c r="F1119">
        <v>1</v>
      </c>
      <c r="G1119" t="s">
        <v>5203</v>
      </c>
      <c r="H1119" t="s">
        <v>5204</v>
      </c>
      <c r="I1119">
        <v>5</v>
      </c>
    </row>
    <row r="1120" spans="1:9" x14ac:dyDescent="0.25">
      <c r="A1120" s="1">
        <v>43854</v>
      </c>
      <c r="B1120">
        <v>2020</v>
      </c>
      <c r="C1120" t="s">
        <v>5192</v>
      </c>
      <c r="D1120" t="s">
        <v>5193</v>
      </c>
      <c r="E1120" t="s">
        <v>5194</v>
      </c>
      <c r="F1120">
        <v>1</v>
      </c>
      <c r="G1120" t="s">
        <v>5205</v>
      </c>
      <c r="H1120" t="s">
        <v>5206</v>
      </c>
      <c r="I1120">
        <v>6</v>
      </c>
    </row>
    <row r="1121" spans="1:9" x14ac:dyDescent="0.25">
      <c r="A1121" s="1">
        <v>43855</v>
      </c>
      <c r="B1121">
        <v>2020</v>
      </c>
      <c r="C1121" t="s">
        <v>5192</v>
      </c>
      <c r="D1121" t="s">
        <v>5193</v>
      </c>
      <c r="E1121" t="s">
        <v>5194</v>
      </c>
      <c r="F1121">
        <v>1</v>
      </c>
      <c r="G1121" t="s">
        <v>5207</v>
      </c>
      <c r="H1121" t="s">
        <v>5208</v>
      </c>
      <c r="I1121">
        <v>7</v>
      </c>
    </row>
    <row r="1122" spans="1:9" x14ac:dyDescent="0.25">
      <c r="A1122" s="1">
        <v>43856</v>
      </c>
      <c r="B1122">
        <v>2020</v>
      </c>
      <c r="C1122" t="s">
        <v>5192</v>
      </c>
      <c r="D1122" t="s">
        <v>5193</v>
      </c>
      <c r="E1122" t="s">
        <v>5194</v>
      </c>
      <c r="F1122">
        <v>1</v>
      </c>
      <c r="G1122" t="s">
        <v>5195</v>
      </c>
      <c r="H1122" t="s">
        <v>5196</v>
      </c>
      <c r="I1122">
        <v>1</v>
      </c>
    </row>
    <row r="1123" spans="1:9" x14ac:dyDescent="0.25">
      <c r="A1123" s="1">
        <v>43857</v>
      </c>
      <c r="B1123">
        <v>2020</v>
      </c>
      <c r="C1123" t="s">
        <v>5192</v>
      </c>
      <c r="D1123" t="s">
        <v>5193</v>
      </c>
      <c r="E1123" t="s">
        <v>5194</v>
      </c>
      <c r="F1123">
        <v>1</v>
      </c>
      <c r="G1123" t="s">
        <v>5197</v>
      </c>
      <c r="H1123" t="s">
        <v>5198</v>
      </c>
      <c r="I1123">
        <v>2</v>
      </c>
    </row>
    <row r="1124" spans="1:9" x14ac:dyDescent="0.25">
      <c r="A1124" s="1">
        <v>43858</v>
      </c>
      <c r="B1124">
        <v>2020</v>
      </c>
      <c r="C1124" t="s">
        <v>5192</v>
      </c>
      <c r="D1124" t="s">
        <v>5193</v>
      </c>
      <c r="E1124" t="s">
        <v>5194</v>
      </c>
      <c r="F1124">
        <v>1</v>
      </c>
      <c r="G1124" t="s">
        <v>5199</v>
      </c>
      <c r="H1124" t="s">
        <v>5200</v>
      </c>
      <c r="I1124">
        <v>3</v>
      </c>
    </row>
    <row r="1125" spans="1:9" x14ac:dyDescent="0.25">
      <c r="A1125" s="1">
        <v>43859</v>
      </c>
      <c r="B1125">
        <v>2020</v>
      </c>
      <c r="C1125" t="s">
        <v>5192</v>
      </c>
      <c r="D1125" t="s">
        <v>5193</v>
      </c>
      <c r="E1125" t="s">
        <v>5194</v>
      </c>
      <c r="F1125">
        <v>1</v>
      </c>
      <c r="G1125" t="s">
        <v>5201</v>
      </c>
      <c r="H1125" t="s">
        <v>5202</v>
      </c>
      <c r="I1125">
        <v>4</v>
      </c>
    </row>
    <row r="1126" spans="1:9" x14ac:dyDescent="0.25">
      <c r="A1126" s="1">
        <v>43860</v>
      </c>
      <c r="B1126">
        <v>2020</v>
      </c>
      <c r="C1126" t="s">
        <v>5192</v>
      </c>
      <c r="D1126" t="s">
        <v>5193</v>
      </c>
      <c r="E1126" t="s">
        <v>5194</v>
      </c>
      <c r="F1126">
        <v>1</v>
      </c>
      <c r="G1126" t="s">
        <v>5203</v>
      </c>
      <c r="H1126" t="s">
        <v>5204</v>
      </c>
      <c r="I1126">
        <v>5</v>
      </c>
    </row>
    <row r="1127" spans="1:9" x14ac:dyDescent="0.25">
      <c r="A1127" s="1">
        <v>43861</v>
      </c>
      <c r="B1127">
        <v>2020</v>
      </c>
      <c r="C1127" t="s">
        <v>5192</v>
      </c>
      <c r="D1127" t="s">
        <v>5193</v>
      </c>
      <c r="E1127" t="s">
        <v>5194</v>
      </c>
      <c r="F1127">
        <v>1</v>
      </c>
      <c r="G1127" t="s">
        <v>5205</v>
      </c>
      <c r="H1127" t="s">
        <v>5206</v>
      </c>
      <c r="I1127">
        <v>6</v>
      </c>
    </row>
    <row r="1128" spans="1:9" x14ac:dyDescent="0.25">
      <c r="A1128" s="1">
        <v>43862</v>
      </c>
      <c r="B1128">
        <v>2020</v>
      </c>
      <c r="C1128" t="s">
        <v>5192</v>
      </c>
      <c r="D1128" t="s">
        <v>5209</v>
      </c>
      <c r="E1128" t="s">
        <v>5210</v>
      </c>
      <c r="F1128">
        <v>2</v>
      </c>
      <c r="G1128" t="s">
        <v>5207</v>
      </c>
      <c r="H1128" t="s">
        <v>5208</v>
      </c>
      <c r="I1128">
        <v>7</v>
      </c>
    </row>
    <row r="1129" spans="1:9" x14ac:dyDescent="0.25">
      <c r="A1129" s="1">
        <v>43863</v>
      </c>
      <c r="B1129">
        <v>2020</v>
      </c>
      <c r="C1129" t="s">
        <v>5192</v>
      </c>
      <c r="D1129" t="s">
        <v>5209</v>
      </c>
      <c r="E1129" t="s">
        <v>5210</v>
      </c>
      <c r="F1129">
        <v>2</v>
      </c>
      <c r="G1129" t="s">
        <v>5195</v>
      </c>
      <c r="H1129" t="s">
        <v>5196</v>
      </c>
      <c r="I1129">
        <v>1</v>
      </c>
    </row>
    <row r="1130" spans="1:9" x14ac:dyDescent="0.25">
      <c r="A1130" s="1">
        <v>43864</v>
      </c>
      <c r="B1130">
        <v>2020</v>
      </c>
      <c r="C1130" t="s">
        <v>5192</v>
      </c>
      <c r="D1130" t="s">
        <v>5209</v>
      </c>
      <c r="E1130" t="s">
        <v>5210</v>
      </c>
      <c r="F1130">
        <v>2</v>
      </c>
      <c r="G1130" t="s">
        <v>5197</v>
      </c>
      <c r="H1130" t="s">
        <v>5198</v>
      </c>
      <c r="I1130">
        <v>2</v>
      </c>
    </row>
    <row r="1131" spans="1:9" x14ac:dyDescent="0.25">
      <c r="A1131" s="1">
        <v>43865</v>
      </c>
      <c r="B1131">
        <v>2020</v>
      </c>
      <c r="C1131" t="s">
        <v>5192</v>
      </c>
      <c r="D1131" t="s">
        <v>5209</v>
      </c>
      <c r="E1131" t="s">
        <v>5210</v>
      </c>
      <c r="F1131">
        <v>2</v>
      </c>
      <c r="G1131" t="s">
        <v>5199</v>
      </c>
      <c r="H1131" t="s">
        <v>5200</v>
      </c>
      <c r="I1131">
        <v>3</v>
      </c>
    </row>
    <row r="1132" spans="1:9" x14ac:dyDescent="0.25">
      <c r="A1132" s="1">
        <v>43866</v>
      </c>
      <c r="B1132">
        <v>2020</v>
      </c>
      <c r="C1132" t="s">
        <v>5192</v>
      </c>
      <c r="D1132" t="s">
        <v>5209</v>
      </c>
      <c r="E1132" t="s">
        <v>5210</v>
      </c>
      <c r="F1132">
        <v>2</v>
      </c>
      <c r="G1132" t="s">
        <v>5201</v>
      </c>
      <c r="H1132" t="s">
        <v>5202</v>
      </c>
      <c r="I1132">
        <v>4</v>
      </c>
    </row>
    <row r="1133" spans="1:9" x14ac:dyDescent="0.25">
      <c r="A1133" s="1">
        <v>43867</v>
      </c>
      <c r="B1133">
        <v>2020</v>
      </c>
      <c r="C1133" t="s">
        <v>5192</v>
      </c>
      <c r="D1133" t="s">
        <v>5209</v>
      </c>
      <c r="E1133" t="s">
        <v>5210</v>
      </c>
      <c r="F1133">
        <v>2</v>
      </c>
      <c r="G1133" t="s">
        <v>5203</v>
      </c>
      <c r="H1133" t="s">
        <v>5204</v>
      </c>
      <c r="I1133">
        <v>5</v>
      </c>
    </row>
    <row r="1134" spans="1:9" x14ac:dyDescent="0.25">
      <c r="A1134" s="1">
        <v>43868</v>
      </c>
      <c r="B1134">
        <v>2020</v>
      </c>
      <c r="C1134" t="s">
        <v>5192</v>
      </c>
      <c r="D1134" t="s">
        <v>5209</v>
      </c>
      <c r="E1134" t="s">
        <v>5210</v>
      </c>
      <c r="F1134">
        <v>2</v>
      </c>
      <c r="G1134" t="s">
        <v>5205</v>
      </c>
      <c r="H1134" t="s">
        <v>5206</v>
      </c>
      <c r="I1134">
        <v>6</v>
      </c>
    </row>
    <row r="1135" spans="1:9" x14ac:dyDescent="0.25">
      <c r="A1135" s="1">
        <v>43869</v>
      </c>
      <c r="B1135">
        <v>2020</v>
      </c>
      <c r="C1135" t="s">
        <v>5192</v>
      </c>
      <c r="D1135" t="s">
        <v>5209</v>
      </c>
      <c r="E1135" t="s">
        <v>5210</v>
      </c>
      <c r="F1135">
        <v>2</v>
      </c>
      <c r="G1135" t="s">
        <v>5207</v>
      </c>
      <c r="H1135" t="s">
        <v>5208</v>
      </c>
      <c r="I1135">
        <v>7</v>
      </c>
    </row>
    <row r="1136" spans="1:9" x14ac:dyDescent="0.25">
      <c r="A1136" s="1">
        <v>43870</v>
      </c>
      <c r="B1136">
        <v>2020</v>
      </c>
      <c r="C1136" t="s">
        <v>5192</v>
      </c>
      <c r="D1136" t="s">
        <v>5209</v>
      </c>
      <c r="E1136" t="s">
        <v>5210</v>
      </c>
      <c r="F1136">
        <v>2</v>
      </c>
      <c r="G1136" t="s">
        <v>5195</v>
      </c>
      <c r="H1136" t="s">
        <v>5196</v>
      </c>
      <c r="I1136">
        <v>1</v>
      </c>
    </row>
    <row r="1137" spans="1:9" x14ac:dyDescent="0.25">
      <c r="A1137" s="1">
        <v>43871</v>
      </c>
      <c r="B1137">
        <v>2020</v>
      </c>
      <c r="C1137" t="s">
        <v>5192</v>
      </c>
      <c r="D1137" t="s">
        <v>5209</v>
      </c>
      <c r="E1137" t="s">
        <v>5210</v>
      </c>
      <c r="F1137">
        <v>2</v>
      </c>
      <c r="G1137" t="s">
        <v>5197</v>
      </c>
      <c r="H1137" t="s">
        <v>5198</v>
      </c>
      <c r="I1137">
        <v>2</v>
      </c>
    </row>
    <row r="1138" spans="1:9" x14ac:dyDescent="0.25">
      <c r="A1138" s="1">
        <v>43872</v>
      </c>
      <c r="B1138">
        <v>2020</v>
      </c>
      <c r="C1138" t="s">
        <v>5192</v>
      </c>
      <c r="D1138" t="s">
        <v>5209</v>
      </c>
      <c r="E1138" t="s">
        <v>5210</v>
      </c>
      <c r="F1138">
        <v>2</v>
      </c>
      <c r="G1138" t="s">
        <v>5199</v>
      </c>
      <c r="H1138" t="s">
        <v>5200</v>
      </c>
      <c r="I1138">
        <v>3</v>
      </c>
    </row>
    <row r="1139" spans="1:9" x14ac:dyDescent="0.25">
      <c r="A1139" s="1">
        <v>43873</v>
      </c>
      <c r="B1139">
        <v>2020</v>
      </c>
      <c r="C1139" t="s">
        <v>5192</v>
      </c>
      <c r="D1139" t="s">
        <v>5209</v>
      </c>
      <c r="E1139" t="s">
        <v>5210</v>
      </c>
      <c r="F1139">
        <v>2</v>
      </c>
      <c r="G1139" t="s">
        <v>5201</v>
      </c>
      <c r="H1139" t="s">
        <v>5202</v>
      </c>
      <c r="I1139">
        <v>4</v>
      </c>
    </row>
    <row r="1140" spans="1:9" x14ac:dyDescent="0.25">
      <c r="A1140" s="1">
        <v>43874</v>
      </c>
      <c r="B1140">
        <v>2020</v>
      </c>
      <c r="C1140" t="s">
        <v>5192</v>
      </c>
      <c r="D1140" t="s">
        <v>5209</v>
      </c>
      <c r="E1140" t="s">
        <v>5210</v>
      </c>
      <c r="F1140">
        <v>2</v>
      </c>
      <c r="G1140" t="s">
        <v>5203</v>
      </c>
      <c r="H1140" t="s">
        <v>5204</v>
      </c>
      <c r="I1140">
        <v>5</v>
      </c>
    </row>
    <row r="1141" spans="1:9" x14ac:dyDescent="0.25">
      <c r="A1141" s="1">
        <v>43875</v>
      </c>
      <c r="B1141">
        <v>2020</v>
      </c>
      <c r="C1141" t="s">
        <v>5192</v>
      </c>
      <c r="D1141" t="s">
        <v>5209</v>
      </c>
      <c r="E1141" t="s">
        <v>5210</v>
      </c>
      <c r="F1141">
        <v>2</v>
      </c>
      <c r="G1141" t="s">
        <v>5205</v>
      </c>
      <c r="H1141" t="s">
        <v>5206</v>
      </c>
      <c r="I1141">
        <v>6</v>
      </c>
    </row>
    <row r="1142" spans="1:9" x14ac:dyDescent="0.25">
      <c r="A1142" s="1">
        <v>43876</v>
      </c>
      <c r="B1142">
        <v>2020</v>
      </c>
      <c r="C1142" t="s">
        <v>5192</v>
      </c>
      <c r="D1142" t="s">
        <v>5209</v>
      </c>
      <c r="E1142" t="s">
        <v>5210</v>
      </c>
      <c r="F1142">
        <v>2</v>
      </c>
      <c r="G1142" t="s">
        <v>5207</v>
      </c>
      <c r="H1142" t="s">
        <v>5208</v>
      </c>
      <c r="I1142">
        <v>7</v>
      </c>
    </row>
    <row r="1143" spans="1:9" x14ac:dyDescent="0.25">
      <c r="A1143" s="1">
        <v>43877</v>
      </c>
      <c r="B1143">
        <v>2020</v>
      </c>
      <c r="C1143" t="s">
        <v>5192</v>
      </c>
      <c r="D1143" t="s">
        <v>5209</v>
      </c>
      <c r="E1143" t="s">
        <v>5210</v>
      </c>
      <c r="F1143">
        <v>2</v>
      </c>
      <c r="G1143" t="s">
        <v>5195</v>
      </c>
      <c r="H1143" t="s">
        <v>5196</v>
      </c>
      <c r="I1143">
        <v>1</v>
      </c>
    </row>
    <row r="1144" spans="1:9" x14ac:dyDescent="0.25">
      <c r="A1144" s="1">
        <v>43878</v>
      </c>
      <c r="B1144">
        <v>2020</v>
      </c>
      <c r="C1144" t="s">
        <v>5192</v>
      </c>
      <c r="D1144" t="s">
        <v>5209</v>
      </c>
      <c r="E1144" t="s">
        <v>5210</v>
      </c>
      <c r="F1144">
        <v>2</v>
      </c>
      <c r="G1144" t="s">
        <v>5197</v>
      </c>
      <c r="H1144" t="s">
        <v>5198</v>
      </c>
      <c r="I1144">
        <v>2</v>
      </c>
    </row>
    <row r="1145" spans="1:9" x14ac:dyDescent="0.25">
      <c r="A1145" s="1">
        <v>43879</v>
      </c>
      <c r="B1145">
        <v>2020</v>
      </c>
      <c r="C1145" t="s">
        <v>5192</v>
      </c>
      <c r="D1145" t="s">
        <v>5209</v>
      </c>
      <c r="E1145" t="s">
        <v>5210</v>
      </c>
      <c r="F1145">
        <v>2</v>
      </c>
      <c r="G1145" t="s">
        <v>5199</v>
      </c>
      <c r="H1145" t="s">
        <v>5200</v>
      </c>
      <c r="I1145">
        <v>3</v>
      </c>
    </row>
    <row r="1146" spans="1:9" x14ac:dyDescent="0.25">
      <c r="A1146" s="1">
        <v>43880</v>
      </c>
      <c r="B1146">
        <v>2020</v>
      </c>
      <c r="C1146" t="s">
        <v>5192</v>
      </c>
      <c r="D1146" t="s">
        <v>5209</v>
      </c>
      <c r="E1146" t="s">
        <v>5210</v>
      </c>
      <c r="F1146">
        <v>2</v>
      </c>
      <c r="G1146" t="s">
        <v>5201</v>
      </c>
      <c r="H1146" t="s">
        <v>5202</v>
      </c>
      <c r="I1146">
        <v>4</v>
      </c>
    </row>
    <row r="1147" spans="1:9" x14ac:dyDescent="0.25">
      <c r="A1147" s="1">
        <v>43881</v>
      </c>
      <c r="B1147">
        <v>2020</v>
      </c>
      <c r="C1147" t="s">
        <v>5192</v>
      </c>
      <c r="D1147" t="s">
        <v>5209</v>
      </c>
      <c r="E1147" t="s">
        <v>5210</v>
      </c>
      <c r="F1147">
        <v>2</v>
      </c>
      <c r="G1147" t="s">
        <v>5203</v>
      </c>
      <c r="H1147" t="s">
        <v>5204</v>
      </c>
      <c r="I1147">
        <v>5</v>
      </c>
    </row>
    <row r="1148" spans="1:9" x14ac:dyDescent="0.25">
      <c r="A1148" s="1">
        <v>43882</v>
      </c>
      <c r="B1148">
        <v>2020</v>
      </c>
      <c r="C1148" t="s">
        <v>5192</v>
      </c>
      <c r="D1148" t="s">
        <v>5209</v>
      </c>
      <c r="E1148" t="s">
        <v>5210</v>
      </c>
      <c r="F1148">
        <v>2</v>
      </c>
      <c r="G1148" t="s">
        <v>5205</v>
      </c>
      <c r="H1148" t="s">
        <v>5206</v>
      </c>
      <c r="I1148">
        <v>6</v>
      </c>
    </row>
    <row r="1149" spans="1:9" x14ac:dyDescent="0.25">
      <c r="A1149" s="1">
        <v>43883</v>
      </c>
      <c r="B1149">
        <v>2020</v>
      </c>
      <c r="C1149" t="s">
        <v>5192</v>
      </c>
      <c r="D1149" t="s">
        <v>5209</v>
      </c>
      <c r="E1149" t="s">
        <v>5210</v>
      </c>
      <c r="F1149">
        <v>2</v>
      </c>
      <c r="G1149" t="s">
        <v>5207</v>
      </c>
      <c r="H1149" t="s">
        <v>5208</v>
      </c>
      <c r="I1149">
        <v>7</v>
      </c>
    </row>
    <row r="1150" spans="1:9" x14ac:dyDescent="0.25">
      <c r="A1150" s="1">
        <v>43884</v>
      </c>
      <c r="B1150">
        <v>2020</v>
      </c>
      <c r="C1150" t="s">
        <v>5192</v>
      </c>
      <c r="D1150" t="s">
        <v>5209</v>
      </c>
      <c r="E1150" t="s">
        <v>5210</v>
      </c>
      <c r="F1150">
        <v>2</v>
      </c>
      <c r="G1150" t="s">
        <v>5195</v>
      </c>
      <c r="H1150" t="s">
        <v>5196</v>
      </c>
      <c r="I1150">
        <v>1</v>
      </c>
    </row>
    <row r="1151" spans="1:9" x14ac:dyDescent="0.25">
      <c r="A1151" s="1">
        <v>43885</v>
      </c>
      <c r="B1151">
        <v>2020</v>
      </c>
      <c r="C1151" t="s">
        <v>5192</v>
      </c>
      <c r="D1151" t="s">
        <v>5209</v>
      </c>
      <c r="E1151" t="s">
        <v>5210</v>
      </c>
      <c r="F1151">
        <v>2</v>
      </c>
      <c r="G1151" t="s">
        <v>5197</v>
      </c>
      <c r="H1151" t="s">
        <v>5198</v>
      </c>
      <c r="I1151">
        <v>2</v>
      </c>
    </row>
    <row r="1152" spans="1:9" x14ac:dyDescent="0.25">
      <c r="A1152" s="1">
        <v>43886</v>
      </c>
      <c r="B1152">
        <v>2020</v>
      </c>
      <c r="C1152" t="s">
        <v>5192</v>
      </c>
      <c r="D1152" t="s">
        <v>5209</v>
      </c>
      <c r="E1152" t="s">
        <v>5210</v>
      </c>
      <c r="F1152">
        <v>2</v>
      </c>
      <c r="G1152" t="s">
        <v>5199</v>
      </c>
      <c r="H1152" t="s">
        <v>5200</v>
      </c>
      <c r="I1152">
        <v>3</v>
      </c>
    </row>
    <row r="1153" spans="1:9" x14ac:dyDescent="0.25">
      <c r="A1153" s="1">
        <v>43887</v>
      </c>
      <c r="B1153">
        <v>2020</v>
      </c>
      <c r="C1153" t="s">
        <v>5192</v>
      </c>
      <c r="D1153" t="s">
        <v>5209</v>
      </c>
      <c r="E1153" t="s">
        <v>5210</v>
      </c>
      <c r="F1153">
        <v>2</v>
      </c>
      <c r="G1153" t="s">
        <v>5201</v>
      </c>
      <c r="H1153" t="s">
        <v>5202</v>
      </c>
      <c r="I1153">
        <v>4</v>
      </c>
    </row>
    <row r="1154" spans="1:9" x14ac:dyDescent="0.25">
      <c r="A1154" s="1">
        <v>43888</v>
      </c>
      <c r="B1154">
        <v>2020</v>
      </c>
      <c r="C1154" t="s">
        <v>5192</v>
      </c>
      <c r="D1154" t="s">
        <v>5209</v>
      </c>
      <c r="E1154" t="s">
        <v>5210</v>
      </c>
      <c r="F1154">
        <v>2</v>
      </c>
      <c r="G1154" t="s">
        <v>5203</v>
      </c>
      <c r="H1154" t="s">
        <v>5204</v>
      </c>
      <c r="I1154">
        <v>5</v>
      </c>
    </row>
    <row r="1155" spans="1:9" x14ac:dyDescent="0.25">
      <c r="A1155" s="1">
        <v>43889</v>
      </c>
      <c r="B1155">
        <v>2020</v>
      </c>
      <c r="C1155" t="s">
        <v>5192</v>
      </c>
      <c r="D1155" t="s">
        <v>5209</v>
      </c>
      <c r="E1155" t="s">
        <v>5210</v>
      </c>
      <c r="F1155">
        <v>2</v>
      </c>
      <c r="G1155" t="s">
        <v>5205</v>
      </c>
      <c r="H1155" t="s">
        <v>5206</v>
      </c>
      <c r="I1155">
        <v>6</v>
      </c>
    </row>
    <row r="1156" spans="1:9" x14ac:dyDescent="0.25">
      <c r="A1156" s="1">
        <v>43890</v>
      </c>
      <c r="B1156">
        <v>2020</v>
      </c>
      <c r="C1156" t="s">
        <v>5192</v>
      </c>
      <c r="D1156" t="s">
        <v>5209</v>
      </c>
      <c r="E1156" t="s">
        <v>5210</v>
      </c>
      <c r="F1156">
        <v>2</v>
      </c>
      <c r="G1156" t="s">
        <v>5207</v>
      </c>
      <c r="H1156" t="s">
        <v>5208</v>
      </c>
      <c r="I1156">
        <v>7</v>
      </c>
    </row>
    <row r="1157" spans="1:9" x14ac:dyDescent="0.25">
      <c r="A1157" s="1">
        <v>43891</v>
      </c>
      <c r="B1157">
        <v>2020</v>
      </c>
      <c r="C1157" t="s">
        <v>5192</v>
      </c>
      <c r="D1157" t="s">
        <v>5211</v>
      </c>
      <c r="E1157" t="s">
        <v>5212</v>
      </c>
      <c r="F1157">
        <v>3</v>
      </c>
      <c r="G1157" t="s">
        <v>5195</v>
      </c>
      <c r="H1157" t="s">
        <v>5196</v>
      </c>
      <c r="I1157">
        <v>1</v>
      </c>
    </row>
    <row r="1158" spans="1:9" x14ac:dyDescent="0.25">
      <c r="A1158" s="1">
        <v>43892</v>
      </c>
      <c r="B1158">
        <v>2020</v>
      </c>
      <c r="C1158" t="s">
        <v>5192</v>
      </c>
      <c r="D1158" t="s">
        <v>5211</v>
      </c>
      <c r="E1158" t="s">
        <v>5212</v>
      </c>
      <c r="F1158">
        <v>3</v>
      </c>
      <c r="G1158" t="s">
        <v>5197</v>
      </c>
      <c r="H1158" t="s">
        <v>5198</v>
      </c>
      <c r="I1158">
        <v>2</v>
      </c>
    </row>
    <row r="1159" spans="1:9" x14ac:dyDescent="0.25">
      <c r="A1159" s="1">
        <v>43893</v>
      </c>
      <c r="B1159">
        <v>2020</v>
      </c>
      <c r="C1159" t="s">
        <v>5192</v>
      </c>
      <c r="D1159" t="s">
        <v>5211</v>
      </c>
      <c r="E1159" t="s">
        <v>5212</v>
      </c>
      <c r="F1159">
        <v>3</v>
      </c>
      <c r="G1159" t="s">
        <v>5199</v>
      </c>
      <c r="H1159" t="s">
        <v>5200</v>
      </c>
      <c r="I1159">
        <v>3</v>
      </c>
    </row>
    <row r="1160" spans="1:9" x14ac:dyDescent="0.25">
      <c r="A1160" s="1">
        <v>43894</v>
      </c>
      <c r="B1160">
        <v>2020</v>
      </c>
      <c r="C1160" t="s">
        <v>5192</v>
      </c>
      <c r="D1160" t="s">
        <v>5211</v>
      </c>
      <c r="E1160" t="s">
        <v>5212</v>
      </c>
      <c r="F1160">
        <v>3</v>
      </c>
      <c r="G1160" t="s">
        <v>5201</v>
      </c>
      <c r="H1160" t="s">
        <v>5202</v>
      </c>
      <c r="I1160">
        <v>4</v>
      </c>
    </row>
    <row r="1161" spans="1:9" x14ac:dyDescent="0.25">
      <c r="A1161" s="1">
        <v>43895</v>
      </c>
      <c r="B1161">
        <v>2020</v>
      </c>
      <c r="C1161" t="s">
        <v>5192</v>
      </c>
      <c r="D1161" t="s">
        <v>5211</v>
      </c>
      <c r="E1161" t="s">
        <v>5212</v>
      </c>
      <c r="F1161">
        <v>3</v>
      </c>
      <c r="G1161" t="s">
        <v>5203</v>
      </c>
      <c r="H1161" t="s">
        <v>5204</v>
      </c>
      <c r="I1161">
        <v>5</v>
      </c>
    </row>
    <row r="1162" spans="1:9" x14ac:dyDescent="0.25">
      <c r="A1162" s="1">
        <v>43896</v>
      </c>
      <c r="B1162">
        <v>2020</v>
      </c>
      <c r="C1162" t="s">
        <v>5192</v>
      </c>
      <c r="D1162" t="s">
        <v>5211</v>
      </c>
      <c r="E1162" t="s">
        <v>5212</v>
      </c>
      <c r="F1162">
        <v>3</v>
      </c>
      <c r="G1162" t="s">
        <v>5205</v>
      </c>
      <c r="H1162" t="s">
        <v>5206</v>
      </c>
      <c r="I1162">
        <v>6</v>
      </c>
    </row>
    <row r="1163" spans="1:9" x14ac:dyDescent="0.25">
      <c r="A1163" s="1">
        <v>43897</v>
      </c>
      <c r="B1163">
        <v>2020</v>
      </c>
      <c r="C1163" t="s">
        <v>5192</v>
      </c>
      <c r="D1163" t="s">
        <v>5211</v>
      </c>
      <c r="E1163" t="s">
        <v>5212</v>
      </c>
      <c r="F1163">
        <v>3</v>
      </c>
      <c r="G1163" t="s">
        <v>5207</v>
      </c>
      <c r="H1163" t="s">
        <v>5208</v>
      </c>
      <c r="I1163">
        <v>7</v>
      </c>
    </row>
    <row r="1164" spans="1:9" x14ac:dyDescent="0.25">
      <c r="A1164" s="1">
        <v>43898</v>
      </c>
      <c r="B1164">
        <v>2020</v>
      </c>
      <c r="C1164" t="s">
        <v>5192</v>
      </c>
      <c r="D1164" t="s">
        <v>5211</v>
      </c>
      <c r="E1164" t="s">
        <v>5212</v>
      </c>
      <c r="F1164">
        <v>3</v>
      </c>
      <c r="G1164" t="s">
        <v>5195</v>
      </c>
      <c r="H1164" t="s">
        <v>5196</v>
      </c>
      <c r="I1164">
        <v>1</v>
      </c>
    </row>
    <row r="1165" spans="1:9" x14ac:dyDescent="0.25">
      <c r="A1165" s="1">
        <v>43899</v>
      </c>
      <c r="B1165">
        <v>2020</v>
      </c>
      <c r="C1165" t="s">
        <v>5192</v>
      </c>
      <c r="D1165" t="s">
        <v>5211</v>
      </c>
      <c r="E1165" t="s">
        <v>5212</v>
      </c>
      <c r="F1165">
        <v>3</v>
      </c>
      <c r="G1165" t="s">
        <v>5197</v>
      </c>
      <c r="H1165" t="s">
        <v>5198</v>
      </c>
      <c r="I1165">
        <v>2</v>
      </c>
    </row>
    <row r="1166" spans="1:9" x14ac:dyDescent="0.25">
      <c r="A1166" s="1">
        <v>43900</v>
      </c>
      <c r="B1166">
        <v>2020</v>
      </c>
      <c r="C1166" t="s">
        <v>5192</v>
      </c>
      <c r="D1166" t="s">
        <v>5211</v>
      </c>
      <c r="E1166" t="s">
        <v>5212</v>
      </c>
      <c r="F1166">
        <v>3</v>
      </c>
      <c r="G1166" t="s">
        <v>5199</v>
      </c>
      <c r="H1166" t="s">
        <v>5200</v>
      </c>
      <c r="I1166">
        <v>3</v>
      </c>
    </row>
    <row r="1167" spans="1:9" x14ac:dyDescent="0.25">
      <c r="A1167" s="1">
        <v>43901</v>
      </c>
      <c r="B1167">
        <v>2020</v>
      </c>
      <c r="C1167" t="s">
        <v>5192</v>
      </c>
      <c r="D1167" t="s">
        <v>5211</v>
      </c>
      <c r="E1167" t="s">
        <v>5212</v>
      </c>
      <c r="F1167">
        <v>3</v>
      </c>
      <c r="G1167" t="s">
        <v>5201</v>
      </c>
      <c r="H1167" t="s">
        <v>5202</v>
      </c>
      <c r="I1167">
        <v>4</v>
      </c>
    </row>
    <row r="1168" spans="1:9" x14ac:dyDescent="0.25">
      <c r="A1168" s="1">
        <v>43902</v>
      </c>
      <c r="B1168">
        <v>2020</v>
      </c>
      <c r="C1168" t="s">
        <v>5192</v>
      </c>
      <c r="D1168" t="s">
        <v>5211</v>
      </c>
      <c r="E1168" t="s">
        <v>5212</v>
      </c>
      <c r="F1168">
        <v>3</v>
      </c>
      <c r="G1168" t="s">
        <v>5203</v>
      </c>
      <c r="H1168" t="s">
        <v>5204</v>
      </c>
      <c r="I1168">
        <v>5</v>
      </c>
    </row>
    <row r="1169" spans="1:9" x14ac:dyDescent="0.25">
      <c r="A1169" s="1">
        <v>43903</v>
      </c>
      <c r="B1169">
        <v>2020</v>
      </c>
      <c r="C1169" t="s">
        <v>5192</v>
      </c>
      <c r="D1169" t="s">
        <v>5211</v>
      </c>
      <c r="E1169" t="s">
        <v>5212</v>
      </c>
      <c r="F1169">
        <v>3</v>
      </c>
      <c r="G1169" t="s">
        <v>5205</v>
      </c>
      <c r="H1169" t="s">
        <v>5206</v>
      </c>
      <c r="I1169">
        <v>6</v>
      </c>
    </row>
    <row r="1170" spans="1:9" x14ac:dyDescent="0.25">
      <c r="A1170" s="1">
        <v>43904</v>
      </c>
      <c r="B1170">
        <v>2020</v>
      </c>
      <c r="C1170" t="s">
        <v>5192</v>
      </c>
      <c r="D1170" t="s">
        <v>5211</v>
      </c>
      <c r="E1170" t="s">
        <v>5212</v>
      </c>
      <c r="F1170">
        <v>3</v>
      </c>
      <c r="G1170" t="s">
        <v>5207</v>
      </c>
      <c r="H1170" t="s">
        <v>5208</v>
      </c>
      <c r="I1170">
        <v>7</v>
      </c>
    </row>
    <row r="1171" spans="1:9" x14ac:dyDescent="0.25">
      <c r="A1171" s="1">
        <v>43905</v>
      </c>
      <c r="B1171">
        <v>2020</v>
      </c>
      <c r="C1171" t="s">
        <v>5192</v>
      </c>
      <c r="D1171" t="s">
        <v>5211</v>
      </c>
      <c r="E1171" t="s">
        <v>5212</v>
      </c>
      <c r="F1171">
        <v>3</v>
      </c>
      <c r="G1171" t="s">
        <v>5195</v>
      </c>
      <c r="H1171" t="s">
        <v>5196</v>
      </c>
      <c r="I1171">
        <v>1</v>
      </c>
    </row>
    <row r="1172" spans="1:9" x14ac:dyDescent="0.25">
      <c r="A1172" s="1">
        <v>43906</v>
      </c>
      <c r="B1172">
        <v>2020</v>
      </c>
      <c r="C1172" t="s">
        <v>5192</v>
      </c>
      <c r="D1172" t="s">
        <v>5211</v>
      </c>
      <c r="E1172" t="s">
        <v>5212</v>
      </c>
      <c r="F1172">
        <v>3</v>
      </c>
      <c r="G1172" t="s">
        <v>5197</v>
      </c>
      <c r="H1172" t="s">
        <v>5198</v>
      </c>
      <c r="I1172">
        <v>2</v>
      </c>
    </row>
    <row r="1173" spans="1:9" x14ac:dyDescent="0.25">
      <c r="A1173" s="1">
        <v>43907</v>
      </c>
      <c r="B1173">
        <v>2020</v>
      </c>
      <c r="C1173" t="s">
        <v>5192</v>
      </c>
      <c r="D1173" t="s">
        <v>5211</v>
      </c>
      <c r="E1173" t="s">
        <v>5212</v>
      </c>
      <c r="F1173">
        <v>3</v>
      </c>
      <c r="G1173" t="s">
        <v>5199</v>
      </c>
      <c r="H1173" t="s">
        <v>5200</v>
      </c>
      <c r="I1173">
        <v>3</v>
      </c>
    </row>
    <row r="1174" spans="1:9" x14ac:dyDescent="0.25">
      <c r="A1174" s="1">
        <v>43908</v>
      </c>
      <c r="B1174">
        <v>2020</v>
      </c>
      <c r="C1174" t="s">
        <v>5192</v>
      </c>
      <c r="D1174" t="s">
        <v>5211</v>
      </c>
      <c r="E1174" t="s">
        <v>5212</v>
      </c>
      <c r="F1174">
        <v>3</v>
      </c>
      <c r="G1174" t="s">
        <v>5201</v>
      </c>
      <c r="H1174" t="s">
        <v>5202</v>
      </c>
      <c r="I1174">
        <v>4</v>
      </c>
    </row>
    <row r="1175" spans="1:9" x14ac:dyDescent="0.25">
      <c r="A1175" s="1">
        <v>43909</v>
      </c>
      <c r="B1175">
        <v>2020</v>
      </c>
      <c r="C1175" t="s">
        <v>5192</v>
      </c>
      <c r="D1175" t="s">
        <v>5211</v>
      </c>
      <c r="E1175" t="s">
        <v>5212</v>
      </c>
      <c r="F1175">
        <v>3</v>
      </c>
      <c r="G1175" t="s">
        <v>5203</v>
      </c>
      <c r="H1175" t="s">
        <v>5204</v>
      </c>
      <c r="I1175">
        <v>5</v>
      </c>
    </row>
    <row r="1176" spans="1:9" x14ac:dyDescent="0.25">
      <c r="A1176" s="1">
        <v>43910</v>
      </c>
      <c r="B1176">
        <v>2020</v>
      </c>
      <c r="C1176" t="s">
        <v>5192</v>
      </c>
      <c r="D1176" t="s">
        <v>5211</v>
      </c>
      <c r="E1176" t="s">
        <v>5212</v>
      </c>
      <c r="F1176">
        <v>3</v>
      </c>
      <c r="G1176" t="s">
        <v>5205</v>
      </c>
      <c r="H1176" t="s">
        <v>5206</v>
      </c>
      <c r="I1176">
        <v>6</v>
      </c>
    </row>
    <row r="1177" spans="1:9" x14ac:dyDescent="0.25">
      <c r="A1177" s="1">
        <v>43911</v>
      </c>
      <c r="B1177">
        <v>2020</v>
      </c>
      <c r="C1177" t="s">
        <v>5192</v>
      </c>
      <c r="D1177" t="s">
        <v>5211</v>
      </c>
      <c r="E1177" t="s">
        <v>5212</v>
      </c>
      <c r="F1177">
        <v>3</v>
      </c>
      <c r="G1177" t="s">
        <v>5207</v>
      </c>
      <c r="H1177" t="s">
        <v>5208</v>
      </c>
      <c r="I1177">
        <v>7</v>
      </c>
    </row>
    <row r="1178" spans="1:9" x14ac:dyDescent="0.25">
      <c r="A1178" s="1">
        <v>43912</v>
      </c>
      <c r="B1178">
        <v>2020</v>
      </c>
      <c r="C1178" t="s">
        <v>5192</v>
      </c>
      <c r="D1178" t="s">
        <v>5211</v>
      </c>
      <c r="E1178" t="s">
        <v>5212</v>
      </c>
      <c r="F1178">
        <v>3</v>
      </c>
      <c r="G1178" t="s">
        <v>5195</v>
      </c>
      <c r="H1178" t="s">
        <v>5196</v>
      </c>
      <c r="I1178">
        <v>1</v>
      </c>
    </row>
    <row r="1179" spans="1:9" x14ac:dyDescent="0.25">
      <c r="A1179" s="1">
        <v>43913</v>
      </c>
      <c r="B1179">
        <v>2020</v>
      </c>
      <c r="C1179" t="s">
        <v>5192</v>
      </c>
      <c r="D1179" t="s">
        <v>5211</v>
      </c>
      <c r="E1179" t="s">
        <v>5212</v>
      </c>
      <c r="F1179">
        <v>3</v>
      </c>
      <c r="G1179" t="s">
        <v>5197</v>
      </c>
      <c r="H1179" t="s">
        <v>5198</v>
      </c>
      <c r="I1179">
        <v>2</v>
      </c>
    </row>
    <row r="1180" spans="1:9" x14ac:dyDescent="0.25">
      <c r="A1180" s="1">
        <v>43914</v>
      </c>
      <c r="B1180">
        <v>2020</v>
      </c>
      <c r="C1180" t="s">
        <v>5192</v>
      </c>
      <c r="D1180" t="s">
        <v>5211</v>
      </c>
      <c r="E1180" t="s">
        <v>5212</v>
      </c>
      <c r="F1180">
        <v>3</v>
      </c>
      <c r="G1180" t="s">
        <v>5199</v>
      </c>
      <c r="H1180" t="s">
        <v>5200</v>
      </c>
      <c r="I1180">
        <v>3</v>
      </c>
    </row>
    <row r="1181" spans="1:9" x14ac:dyDescent="0.25">
      <c r="A1181" s="1">
        <v>43915</v>
      </c>
      <c r="B1181">
        <v>2020</v>
      </c>
      <c r="C1181" t="s">
        <v>5192</v>
      </c>
      <c r="D1181" t="s">
        <v>5211</v>
      </c>
      <c r="E1181" t="s">
        <v>5212</v>
      </c>
      <c r="F1181">
        <v>3</v>
      </c>
      <c r="G1181" t="s">
        <v>5201</v>
      </c>
      <c r="H1181" t="s">
        <v>5202</v>
      </c>
      <c r="I1181">
        <v>4</v>
      </c>
    </row>
    <row r="1182" spans="1:9" x14ac:dyDescent="0.25">
      <c r="A1182" s="1">
        <v>43916</v>
      </c>
      <c r="B1182">
        <v>2020</v>
      </c>
      <c r="C1182" t="s">
        <v>5192</v>
      </c>
      <c r="D1182" t="s">
        <v>5211</v>
      </c>
      <c r="E1182" t="s">
        <v>5212</v>
      </c>
      <c r="F1182">
        <v>3</v>
      </c>
      <c r="G1182" t="s">
        <v>5203</v>
      </c>
      <c r="H1182" t="s">
        <v>5204</v>
      </c>
      <c r="I1182">
        <v>5</v>
      </c>
    </row>
    <row r="1183" spans="1:9" x14ac:dyDescent="0.25">
      <c r="A1183" s="1">
        <v>43917</v>
      </c>
      <c r="B1183">
        <v>2020</v>
      </c>
      <c r="C1183" t="s">
        <v>5192</v>
      </c>
      <c r="D1183" t="s">
        <v>5211</v>
      </c>
      <c r="E1183" t="s">
        <v>5212</v>
      </c>
      <c r="F1183">
        <v>3</v>
      </c>
      <c r="G1183" t="s">
        <v>5205</v>
      </c>
      <c r="H1183" t="s">
        <v>5206</v>
      </c>
      <c r="I1183">
        <v>6</v>
      </c>
    </row>
    <row r="1184" spans="1:9" x14ac:dyDescent="0.25">
      <c r="A1184" s="1">
        <v>43918</v>
      </c>
      <c r="B1184">
        <v>2020</v>
      </c>
      <c r="C1184" t="s">
        <v>5192</v>
      </c>
      <c r="D1184" t="s">
        <v>5211</v>
      </c>
      <c r="E1184" t="s">
        <v>5212</v>
      </c>
      <c r="F1184">
        <v>3</v>
      </c>
      <c r="G1184" t="s">
        <v>5207</v>
      </c>
      <c r="H1184" t="s">
        <v>5208</v>
      </c>
      <c r="I1184">
        <v>7</v>
      </c>
    </row>
    <row r="1185" spans="1:9" x14ac:dyDescent="0.25">
      <c r="A1185" s="1">
        <v>43919</v>
      </c>
      <c r="B1185">
        <v>2020</v>
      </c>
      <c r="C1185" t="s">
        <v>5192</v>
      </c>
      <c r="D1185" t="s">
        <v>5211</v>
      </c>
      <c r="E1185" t="s">
        <v>5212</v>
      </c>
      <c r="F1185">
        <v>3</v>
      </c>
      <c r="G1185" t="s">
        <v>5195</v>
      </c>
      <c r="H1185" t="s">
        <v>5196</v>
      </c>
      <c r="I1185">
        <v>1</v>
      </c>
    </row>
    <row r="1186" spans="1:9" x14ac:dyDescent="0.25">
      <c r="A1186" s="1">
        <v>43920</v>
      </c>
      <c r="B1186">
        <v>2020</v>
      </c>
      <c r="C1186" t="s">
        <v>5192</v>
      </c>
      <c r="D1186" t="s">
        <v>5211</v>
      </c>
      <c r="E1186" t="s">
        <v>5212</v>
      </c>
      <c r="F1186">
        <v>3</v>
      </c>
      <c r="G1186" t="s">
        <v>5197</v>
      </c>
      <c r="H1186" t="s">
        <v>5198</v>
      </c>
      <c r="I1186">
        <v>2</v>
      </c>
    </row>
    <row r="1187" spans="1:9" x14ac:dyDescent="0.25">
      <c r="A1187" s="1">
        <v>43921</v>
      </c>
      <c r="B1187">
        <v>2020</v>
      </c>
      <c r="C1187" t="s">
        <v>5192</v>
      </c>
      <c r="D1187" t="s">
        <v>5211</v>
      </c>
      <c r="E1187" t="s">
        <v>5212</v>
      </c>
      <c r="F1187">
        <v>3</v>
      </c>
      <c r="G1187" t="s">
        <v>5199</v>
      </c>
      <c r="H1187" t="s">
        <v>5200</v>
      </c>
      <c r="I1187">
        <v>3</v>
      </c>
    </row>
    <row r="1188" spans="1:9" x14ac:dyDescent="0.25">
      <c r="A1188" s="1">
        <v>43922</v>
      </c>
      <c r="B1188">
        <v>2020</v>
      </c>
      <c r="C1188" t="s">
        <v>5213</v>
      </c>
      <c r="D1188" t="s">
        <v>5214</v>
      </c>
      <c r="E1188" t="s">
        <v>5215</v>
      </c>
      <c r="F1188">
        <v>4</v>
      </c>
      <c r="G1188" t="s">
        <v>5201</v>
      </c>
      <c r="H1188" t="s">
        <v>5202</v>
      </c>
      <c r="I1188">
        <v>4</v>
      </c>
    </row>
    <row r="1189" spans="1:9" x14ac:dyDescent="0.25">
      <c r="A1189" s="1">
        <v>43923</v>
      </c>
      <c r="B1189">
        <v>2020</v>
      </c>
      <c r="C1189" t="s">
        <v>5213</v>
      </c>
      <c r="D1189" t="s">
        <v>5214</v>
      </c>
      <c r="E1189" t="s">
        <v>5215</v>
      </c>
      <c r="F1189">
        <v>4</v>
      </c>
      <c r="G1189" t="s">
        <v>5203</v>
      </c>
      <c r="H1189" t="s">
        <v>5204</v>
      </c>
      <c r="I1189">
        <v>5</v>
      </c>
    </row>
    <row r="1190" spans="1:9" x14ac:dyDescent="0.25">
      <c r="A1190" s="1">
        <v>43924</v>
      </c>
      <c r="B1190">
        <v>2020</v>
      </c>
      <c r="C1190" t="s">
        <v>5213</v>
      </c>
      <c r="D1190" t="s">
        <v>5214</v>
      </c>
      <c r="E1190" t="s">
        <v>5215</v>
      </c>
      <c r="F1190">
        <v>4</v>
      </c>
      <c r="G1190" t="s">
        <v>5205</v>
      </c>
      <c r="H1190" t="s">
        <v>5206</v>
      </c>
      <c r="I1190">
        <v>6</v>
      </c>
    </row>
    <row r="1191" spans="1:9" x14ac:dyDescent="0.25">
      <c r="A1191" s="1">
        <v>43925</v>
      </c>
      <c r="B1191">
        <v>2020</v>
      </c>
      <c r="C1191" t="s">
        <v>5213</v>
      </c>
      <c r="D1191" t="s">
        <v>5214</v>
      </c>
      <c r="E1191" t="s">
        <v>5215</v>
      </c>
      <c r="F1191">
        <v>4</v>
      </c>
      <c r="G1191" t="s">
        <v>5207</v>
      </c>
      <c r="H1191" t="s">
        <v>5208</v>
      </c>
      <c r="I1191">
        <v>7</v>
      </c>
    </row>
    <row r="1192" spans="1:9" x14ac:dyDescent="0.25">
      <c r="A1192" s="1">
        <v>43926</v>
      </c>
      <c r="B1192">
        <v>2020</v>
      </c>
      <c r="C1192" t="s">
        <v>5213</v>
      </c>
      <c r="D1192" t="s">
        <v>5214</v>
      </c>
      <c r="E1192" t="s">
        <v>5215</v>
      </c>
      <c r="F1192">
        <v>4</v>
      </c>
      <c r="G1192" t="s">
        <v>5195</v>
      </c>
      <c r="H1192" t="s">
        <v>5196</v>
      </c>
      <c r="I1192">
        <v>1</v>
      </c>
    </row>
    <row r="1193" spans="1:9" x14ac:dyDescent="0.25">
      <c r="A1193" s="1">
        <v>43927</v>
      </c>
      <c r="B1193">
        <v>2020</v>
      </c>
      <c r="C1193" t="s">
        <v>5213</v>
      </c>
      <c r="D1193" t="s">
        <v>5214</v>
      </c>
      <c r="E1193" t="s">
        <v>5215</v>
      </c>
      <c r="F1193">
        <v>4</v>
      </c>
      <c r="G1193" t="s">
        <v>5197</v>
      </c>
      <c r="H1193" t="s">
        <v>5198</v>
      </c>
      <c r="I1193">
        <v>2</v>
      </c>
    </row>
    <row r="1194" spans="1:9" x14ac:dyDescent="0.25">
      <c r="A1194" s="1">
        <v>43928</v>
      </c>
      <c r="B1194">
        <v>2020</v>
      </c>
      <c r="C1194" t="s">
        <v>5213</v>
      </c>
      <c r="D1194" t="s">
        <v>5214</v>
      </c>
      <c r="E1194" t="s">
        <v>5215</v>
      </c>
      <c r="F1194">
        <v>4</v>
      </c>
      <c r="G1194" t="s">
        <v>5199</v>
      </c>
      <c r="H1194" t="s">
        <v>5200</v>
      </c>
      <c r="I1194">
        <v>3</v>
      </c>
    </row>
    <row r="1195" spans="1:9" x14ac:dyDescent="0.25">
      <c r="A1195" s="1">
        <v>43929</v>
      </c>
      <c r="B1195">
        <v>2020</v>
      </c>
      <c r="C1195" t="s">
        <v>5213</v>
      </c>
      <c r="D1195" t="s">
        <v>5214</v>
      </c>
      <c r="E1195" t="s">
        <v>5215</v>
      </c>
      <c r="F1195">
        <v>4</v>
      </c>
      <c r="G1195" t="s">
        <v>5201</v>
      </c>
      <c r="H1195" t="s">
        <v>5202</v>
      </c>
      <c r="I1195">
        <v>4</v>
      </c>
    </row>
    <row r="1196" spans="1:9" x14ac:dyDescent="0.25">
      <c r="A1196" s="1">
        <v>43930</v>
      </c>
      <c r="B1196">
        <v>2020</v>
      </c>
      <c r="C1196" t="s">
        <v>5213</v>
      </c>
      <c r="D1196" t="s">
        <v>5214</v>
      </c>
      <c r="E1196" t="s">
        <v>5215</v>
      </c>
      <c r="F1196">
        <v>4</v>
      </c>
      <c r="G1196" t="s">
        <v>5203</v>
      </c>
      <c r="H1196" t="s">
        <v>5204</v>
      </c>
      <c r="I1196">
        <v>5</v>
      </c>
    </row>
    <row r="1197" spans="1:9" x14ac:dyDescent="0.25">
      <c r="A1197" s="1">
        <v>43931</v>
      </c>
      <c r="B1197">
        <v>2020</v>
      </c>
      <c r="C1197" t="s">
        <v>5213</v>
      </c>
      <c r="D1197" t="s">
        <v>5214</v>
      </c>
      <c r="E1197" t="s">
        <v>5215</v>
      </c>
      <c r="F1197">
        <v>4</v>
      </c>
      <c r="G1197" t="s">
        <v>5205</v>
      </c>
      <c r="H1197" t="s">
        <v>5206</v>
      </c>
      <c r="I1197">
        <v>6</v>
      </c>
    </row>
    <row r="1198" spans="1:9" x14ac:dyDescent="0.25">
      <c r="A1198" s="1">
        <v>43932</v>
      </c>
      <c r="B1198">
        <v>2020</v>
      </c>
      <c r="C1198" t="s">
        <v>5213</v>
      </c>
      <c r="D1198" t="s">
        <v>5214</v>
      </c>
      <c r="E1198" t="s">
        <v>5215</v>
      </c>
      <c r="F1198">
        <v>4</v>
      </c>
      <c r="G1198" t="s">
        <v>5207</v>
      </c>
      <c r="H1198" t="s">
        <v>5208</v>
      </c>
      <c r="I1198">
        <v>7</v>
      </c>
    </row>
    <row r="1199" spans="1:9" x14ac:dyDescent="0.25">
      <c r="A1199" s="1">
        <v>43933</v>
      </c>
      <c r="B1199">
        <v>2020</v>
      </c>
      <c r="C1199" t="s">
        <v>5213</v>
      </c>
      <c r="D1199" t="s">
        <v>5214</v>
      </c>
      <c r="E1199" t="s">
        <v>5215</v>
      </c>
      <c r="F1199">
        <v>4</v>
      </c>
      <c r="G1199" t="s">
        <v>5195</v>
      </c>
      <c r="H1199" t="s">
        <v>5196</v>
      </c>
      <c r="I1199">
        <v>1</v>
      </c>
    </row>
    <row r="1200" spans="1:9" x14ac:dyDescent="0.25">
      <c r="A1200" s="1">
        <v>43934</v>
      </c>
      <c r="B1200">
        <v>2020</v>
      </c>
      <c r="C1200" t="s">
        <v>5213</v>
      </c>
      <c r="D1200" t="s">
        <v>5214</v>
      </c>
      <c r="E1200" t="s">
        <v>5215</v>
      </c>
      <c r="F1200">
        <v>4</v>
      </c>
      <c r="G1200" t="s">
        <v>5197</v>
      </c>
      <c r="H1200" t="s">
        <v>5198</v>
      </c>
      <c r="I1200">
        <v>2</v>
      </c>
    </row>
    <row r="1201" spans="1:9" x14ac:dyDescent="0.25">
      <c r="A1201" s="1">
        <v>43935</v>
      </c>
      <c r="B1201">
        <v>2020</v>
      </c>
      <c r="C1201" t="s">
        <v>5213</v>
      </c>
      <c r="D1201" t="s">
        <v>5214</v>
      </c>
      <c r="E1201" t="s">
        <v>5215</v>
      </c>
      <c r="F1201">
        <v>4</v>
      </c>
      <c r="G1201" t="s">
        <v>5199</v>
      </c>
      <c r="H1201" t="s">
        <v>5200</v>
      </c>
      <c r="I1201">
        <v>3</v>
      </c>
    </row>
    <row r="1202" spans="1:9" x14ac:dyDescent="0.25">
      <c r="A1202" s="1">
        <v>43936</v>
      </c>
      <c r="B1202">
        <v>2020</v>
      </c>
      <c r="C1202" t="s">
        <v>5213</v>
      </c>
      <c r="D1202" t="s">
        <v>5214</v>
      </c>
      <c r="E1202" t="s">
        <v>5215</v>
      </c>
      <c r="F1202">
        <v>4</v>
      </c>
      <c r="G1202" t="s">
        <v>5201</v>
      </c>
      <c r="H1202" t="s">
        <v>5202</v>
      </c>
      <c r="I1202">
        <v>4</v>
      </c>
    </row>
    <row r="1203" spans="1:9" x14ac:dyDescent="0.25">
      <c r="A1203" s="1">
        <v>43937</v>
      </c>
      <c r="B1203">
        <v>2020</v>
      </c>
      <c r="C1203" t="s">
        <v>5213</v>
      </c>
      <c r="D1203" t="s">
        <v>5214</v>
      </c>
      <c r="E1203" t="s">
        <v>5215</v>
      </c>
      <c r="F1203">
        <v>4</v>
      </c>
      <c r="G1203" t="s">
        <v>5203</v>
      </c>
      <c r="H1203" t="s">
        <v>5204</v>
      </c>
      <c r="I1203">
        <v>5</v>
      </c>
    </row>
    <row r="1204" spans="1:9" x14ac:dyDescent="0.25">
      <c r="A1204" s="1">
        <v>43938</v>
      </c>
      <c r="B1204">
        <v>2020</v>
      </c>
      <c r="C1204" t="s">
        <v>5213</v>
      </c>
      <c r="D1204" t="s">
        <v>5214</v>
      </c>
      <c r="E1204" t="s">
        <v>5215</v>
      </c>
      <c r="F1204">
        <v>4</v>
      </c>
      <c r="G1204" t="s">
        <v>5205</v>
      </c>
      <c r="H1204" t="s">
        <v>5206</v>
      </c>
      <c r="I1204">
        <v>6</v>
      </c>
    </row>
    <row r="1205" spans="1:9" x14ac:dyDescent="0.25">
      <c r="A1205" s="1">
        <v>43939</v>
      </c>
      <c r="B1205">
        <v>2020</v>
      </c>
      <c r="C1205" t="s">
        <v>5213</v>
      </c>
      <c r="D1205" t="s">
        <v>5214</v>
      </c>
      <c r="E1205" t="s">
        <v>5215</v>
      </c>
      <c r="F1205">
        <v>4</v>
      </c>
      <c r="G1205" t="s">
        <v>5207</v>
      </c>
      <c r="H1205" t="s">
        <v>5208</v>
      </c>
      <c r="I1205">
        <v>7</v>
      </c>
    </row>
    <row r="1206" spans="1:9" x14ac:dyDescent="0.25">
      <c r="A1206" s="1">
        <v>43940</v>
      </c>
      <c r="B1206">
        <v>2020</v>
      </c>
      <c r="C1206" t="s">
        <v>5213</v>
      </c>
      <c r="D1206" t="s">
        <v>5214</v>
      </c>
      <c r="E1206" t="s">
        <v>5215</v>
      </c>
      <c r="F1206">
        <v>4</v>
      </c>
      <c r="G1206" t="s">
        <v>5195</v>
      </c>
      <c r="H1206" t="s">
        <v>5196</v>
      </c>
      <c r="I1206">
        <v>1</v>
      </c>
    </row>
    <row r="1207" spans="1:9" x14ac:dyDescent="0.25">
      <c r="A1207" s="1">
        <v>43941</v>
      </c>
      <c r="B1207">
        <v>2020</v>
      </c>
      <c r="C1207" t="s">
        <v>5213</v>
      </c>
      <c r="D1207" t="s">
        <v>5214</v>
      </c>
      <c r="E1207" t="s">
        <v>5215</v>
      </c>
      <c r="F1207">
        <v>4</v>
      </c>
      <c r="G1207" t="s">
        <v>5197</v>
      </c>
      <c r="H1207" t="s">
        <v>5198</v>
      </c>
      <c r="I1207">
        <v>2</v>
      </c>
    </row>
    <row r="1208" spans="1:9" x14ac:dyDescent="0.25">
      <c r="A1208" s="1">
        <v>43942</v>
      </c>
      <c r="B1208">
        <v>2020</v>
      </c>
      <c r="C1208" t="s">
        <v>5213</v>
      </c>
      <c r="D1208" t="s">
        <v>5214</v>
      </c>
      <c r="E1208" t="s">
        <v>5215</v>
      </c>
      <c r="F1208">
        <v>4</v>
      </c>
      <c r="G1208" t="s">
        <v>5199</v>
      </c>
      <c r="H1208" t="s">
        <v>5200</v>
      </c>
      <c r="I1208">
        <v>3</v>
      </c>
    </row>
    <row r="1209" spans="1:9" x14ac:dyDescent="0.25">
      <c r="A1209" s="1">
        <v>43943</v>
      </c>
      <c r="B1209">
        <v>2020</v>
      </c>
      <c r="C1209" t="s">
        <v>5213</v>
      </c>
      <c r="D1209" t="s">
        <v>5214</v>
      </c>
      <c r="E1209" t="s">
        <v>5215</v>
      </c>
      <c r="F1209">
        <v>4</v>
      </c>
      <c r="G1209" t="s">
        <v>5201</v>
      </c>
      <c r="H1209" t="s">
        <v>5202</v>
      </c>
      <c r="I1209">
        <v>4</v>
      </c>
    </row>
    <row r="1210" spans="1:9" x14ac:dyDescent="0.25">
      <c r="A1210" s="1">
        <v>43944</v>
      </c>
      <c r="B1210">
        <v>2020</v>
      </c>
      <c r="C1210" t="s">
        <v>5213</v>
      </c>
      <c r="D1210" t="s">
        <v>5214</v>
      </c>
      <c r="E1210" t="s">
        <v>5215</v>
      </c>
      <c r="F1210">
        <v>4</v>
      </c>
      <c r="G1210" t="s">
        <v>5203</v>
      </c>
      <c r="H1210" t="s">
        <v>5204</v>
      </c>
      <c r="I1210">
        <v>5</v>
      </c>
    </row>
    <row r="1211" spans="1:9" x14ac:dyDescent="0.25">
      <c r="A1211" s="1">
        <v>43945</v>
      </c>
      <c r="B1211">
        <v>2020</v>
      </c>
      <c r="C1211" t="s">
        <v>5213</v>
      </c>
      <c r="D1211" t="s">
        <v>5214</v>
      </c>
      <c r="E1211" t="s">
        <v>5215</v>
      </c>
      <c r="F1211">
        <v>4</v>
      </c>
      <c r="G1211" t="s">
        <v>5205</v>
      </c>
      <c r="H1211" t="s">
        <v>5206</v>
      </c>
      <c r="I1211">
        <v>6</v>
      </c>
    </row>
    <row r="1212" spans="1:9" x14ac:dyDescent="0.25">
      <c r="A1212" s="1">
        <v>43946</v>
      </c>
      <c r="B1212">
        <v>2020</v>
      </c>
      <c r="C1212" t="s">
        <v>5213</v>
      </c>
      <c r="D1212" t="s">
        <v>5214</v>
      </c>
      <c r="E1212" t="s">
        <v>5215</v>
      </c>
      <c r="F1212">
        <v>4</v>
      </c>
      <c r="G1212" t="s">
        <v>5207</v>
      </c>
      <c r="H1212" t="s">
        <v>5208</v>
      </c>
      <c r="I1212">
        <v>7</v>
      </c>
    </row>
    <row r="1213" spans="1:9" x14ac:dyDescent="0.25">
      <c r="A1213" s="1">
        <v>43947</v>
      </c>
      <c r="B1213">
        <v>2020</v>
      </c>
      <c r="C1213" t="s">
        <v>5213</v>
      </c>
      <c r="D1213" t="s">
        <v>5214</v>
      </c>
      <c r="E1213" t="s">
        <v>5215</v>
      </c>
      <c r="F1213">
        <v>4</v>
      </c>
      <c r="G1213" t="s">
        <v>5195</v>
      </c>
      <c r="H1213" t="s">
        <v>5196</v>
      </c>
      <c r="I1213">
        <v>1</v>
      </c>
    </row>
    <row r="1214" spans="1:9" x14ac:dyDescent="0.25">
      <c r="A1214" s="1">
        <v>43948</v>
      </c>
      <c r="B1214">
        <v>2020</v>
      </c>
      <c r="C1214" t="s">
        <v>5213</v>
      </c>
      <c r="D1214" t="s">
        <v>5214</v>
      </c>
      <c r="E1214" t="s">
        <v>5215</v>
      </c>
      <c r="F1214">
        <v>4</v>
      </c>
      <c r="G1214" t="s">
        <v>5197</v>
      </c>
      <c r="H1214" t="s">
        <v>5198</v>
      </c>
      <c r="I1214">
        <v>2</v>
      </c>
    </row>
    <row r="1215" spans="1:9" x14ac:dyDescent="0.25">
      <c r="A1215" s="1">
        <v>43949</v>
      </c>
      <c r="B1215">
        <v>2020</v>
      </c>
      <c r="C1215" t="s">
        <v>5213</v>
      </c>
      <c r="D1215" t="s">
        <v>5214</v>
      </c>
      <c r="E1215" t="s">
        <v>5215</v>
      </c>
      <c r="F1215">
        <v>4</v>
      </c>
      <c r="G1215" t="s">
        <v>5199</v>
      </c>
      <c r="H1215" t="s">
        <v>5200</v>
      </c>
      <c r="I1215">
        <v>3</v>
      </c>
    </row>
    <row r="1216" spans="1:9" x14ac:dyDescent="0.25">
      <c r="A1216" s="1">
        <v>43950</v>
      </c>
      <c r="B1216">
        <v>2020</v>
      </c>
      <c r="C1216" t="s">
        <v>5213</v>
      </c>
      <c r="D1216" t="s">
        <v>5214</v>
      </c>
      <c r="E1216" t="s">
        <v>5215</v>
      </c>
      <c r="F1216">
        <v>4</v>
      </c>
      <c r="G1216" t="s">
        <v>5201</v>
      </c>
      <c r="H1216" t="s">
        <v>5202</v>
      </c>
      <c r="I1216">
        <v>4</v>
      </c>
    </row>
    <row r="1217" spans="1:9" x14ac:dyDescent="0.25">
      <c r="A1217" s="1">
        <v>43951</v>
      </c>
      <c r="B1217">
        <v>2020</v>
      </c>
      <c r="C1217" t="s">
        <v>5213</v>
      </c>
      <c r="D1217" t="s">
        <v>5214</v>
      </c>
      <c r="E1217" t="s">
        <v>5215</v>
      </c>
      <c r="F1217">
        <v>4</v>
      </c>
      <c r="G1217" t="s">
        <v>5203</v>
      </c>
      <c r="H1217" t="s">
        <v>5204</v>
      </c>
      <c r="I1217">
        <v>5</v>
      </c>
    </row>
    <row r="1218" spans="1:9" x14ac:dyDescent="0.25">
      <c r="A1218" s="1">
        <v>43952</v>
      </c>
      <c r="B1218">
        <v>2020</v>
      </c>
      <c r="C1218" t="s">
        <v>5213</v>
      </c>
      <c r="D1218" t="s">
        <v>5216</v>
      </c>
      <c r="E1218" t="s">
        <v>5216</v>
      </c>
      <c r="F1218">
        <v>5</v>
      </c>
      <c r="G1218" t="s">
        <v>5205</v>
      </c>
      <c r="H1218" t="s">
        <v>5206</v>
      </c>
      <c r="I1218">
        <v>6</v>
      </c>
    </row>
    <row r="1219" spans="1:9" x14ac:dyDescent="0.25">
      <c r="A1219" s="1">
        <v>43953</v>
      </c>
      <c r="B1219">
        <v>2020</v>
      </c>
      <c r="C1219" t="s">
        <v>5213</v>
      </c>
      <c r="D1219" t="s">
        <v>5216</v>
      </c>
      <c r="E1219" t="s">
        <v>5216</v>
      </c>
      <c r="F1219">
        <v>5</v>
      </c>
      <c r="G1219" t="s">
        <v>5207</v>
      </c>
      <c r="H1219" t="s">
        <v>5208</v>
      </c>
      <c r="I1219">
        <v>7</v>
      </c>
    </row>
    <row r="1220" spans="1:9" x14ac:dyDescent="0.25">
      <c r="A1220" s="1">
        <v>43954</v>
      </c>
      <c r="B1220">
        <v>2020</v>
      </c>
      <c r="C1220" t="s">
        <v>5213</v>
      </c>
      <c r="D1220" t="s">
        <v>5216</v>
      </c>
      <c r="E1220" t="s">
        <v>5216</v>
      </c>
      <c r="F1220">
        <v>5</v>
      </c>
      <c r="G1220" t="s">
        <v>5195</v>
      </c>
      <c r="H1220" t="s">
        <v>5196</v>
      </c>
      <c r="I1220">
        <v>1</v>
      </c>
    </row>
    <row r="1221" spans="1:9" x14ac:dyDescent="0.25">
      <c r="A1221" s="1">
        <v>43955</v>
      </c>
      <c r="B1221">
        <v>2020</v>
      </c>
      <c r="C1221" t="s">
        <v>5213</v>
      </c>
      <c r="D1221" t="s">
        <v>5216</v>
      </c>
      <c r="E1221" t="s">
        <v>5216</v>
      </c>
      <c r="F1221">
        <v>5</v>
      </c>
      <c r="G1221" t="s">
        <v>5197</v>
      </c>
      <c r="H1221" t="s">
        <v>5198</v>
      </c>
      <c r="I1221">
        <v>2</v>
      </c>
    </row>
    <row r="1222" spans="1:9" x14ac:dyDescent="0.25">
      <c r="A1222" s="1">
        <v>43956</v>
      </c>
      <c r="B1222">
        <v>2020</v>
      </c>
      <c r="C1222" t="s">
        <v>5213</v>
      </c>
      <c r="D1222" t="s">
        <v>5216</v>
      </c>
      <c r="E1222" t="s">
        <v>5216</v>
      </c>
      <c r="F1222">
        <v>5</v>
      </c>
      <c r="G1222" t="s">
        <v>5199</v>
      </c>
      <c r="H1222" t="s">
        <v>5200</v>
      </c>
      <c r="I1222">
        <v>3</v>
      </c>
    </row>
    <row r="1223" spans="1:9" x14ac:dyDescent="0.25">
      <c r="A1223" s="1">
        <v>43957</v>
      </c>
      <c r="B1223">
        <v>2020</v>
      </c>
      <c r="C1223" t="s">
        <v>5213</v>
      </c>
      <c r="D1223" t="s">
        <v>5216</v>
      </c>
      <c r="E1223" t="s">
        <v>5216</v>
      </c>
      <c r="F1223">
        <v>5</v>
      </c>
      <c r="G1223" t="s">
        <v>5201</v>
      </c>
      <c r="H1223" t="s">
        <v>5202</v>
      </c>
      <c r="I1223">
        <v>4</v>
      </c>
    </row>
    <row r="1224" spans="1:9" x14ac:dyDescent="0.25">
      <c r="A1224" s="1">
        <v>43958</v>
      </c>
      <c r="B1224">
        <v>2020</v>
      </c>
      <c r="C1224" t="s">
        <v>5213</v>
      </c>
      <c r="D1224" t="s">
        <v>5216</v>
      </c>
      <c r="E1224" t="s">
        <v>5216</v>
      </c>
      <c r="F1224">
        <v>5</v>
      </c>
      <c r="G1224" t="s">
        <v>5203</v>
      </c>
      <c r="H1224" t="s">
        <v>5204</v>
      </c>
      <c r="I1224">
        <v>5</v>
      </c>
    </row>
    <row r="1225" spans="1:9" x14ac:dyDescent="0.25">
      <c r="A1225" s="1">
        <v>43959</v>
      </c>
      <c r="B1225">
        <v>2020</v>
      </c>
      <c r="C1225" t="s">
        <v>5213</v>
      </c>
      <c r="D1225" t="s">
        <v>5216</v>
      </c>
      <c r="E1225" t="s">
        <v>5216</v>
      </c>
      <c r="F1225">
        <v>5</v>
      </c>
      <c r="G1225" t="s">
        <v>5205</v>
      </c>
      <c r="H1225" t="s">
        <v>5206</v>
      </c>
      <c r="I1225">
        <v>6</v>
      </c>
    </row>
    <row r="1226" spans="1:9" x14ac:dyDescent="0.25">
      <c r="A1226" s="1">
        <v>43960</v>
      </c>
      <c r="B1226">
        <v>2020</v>
      </c>
      <c r="C1226" t="s">
        <v>5213</v>
      </c>
      <c r="D1226" t="s">
        <v>5216</v>
      </c>
      <c r="E1226" t="s">
        <v>5216</v>
      </c>
      <c r="F1226">
        <v>5</v>
      </c>
      <c r="G1226" t="s">
        <v>5207</v>
      </c>
      <c r="H1226" t="s">
        <v>5208</v>
      </c>
      <c r="I1226">
        <v>7</v>
      </c>
    </row>
    <row r="1227" spans="1:9" x14ac:dyDescent="0.25">
      <c r="A1227" s="1">
        <v>43961</v>
      </c>
      <c r="B1227">
        <v>2020</v>
      </c>
      <c r="C1227" t="s">
        <v>5213</v>
      </c>
      <c r="D1227" t="s">
        <v>5216</v>
      </c>
      <c r="E1227" t="s">
        <v>5216</v>
      </c>
      <c r="F1227">
        <v>5</v>
      </c>
      <c r="G1227" t="s">
        <v>5195</v>
      </c>
      <c r="H1227" t="s">
        <v>5196</v>
      </c>
      <c r="I1227">
        <v>1</v>
      </c>
    </row>
    <row r="1228" spans="1:9" x14ac:dyDescent="0.25">
      <c r="A1228" s="1">
        <v>43962</v>
      </c>
      <c r="B1228">
        <v>2020</v>
      </c>
      <c r="C1228" t="s">
        <v>5213</v>
      </c>
      <c r="D1228" t="s">
        <v>5216</v>
      </c>
      <c r="E1228" t="s">
        <v>5216</v>
      </c>
      <c r="F1228">
        <v>5</v>
      </c>
      <c r="G1228" t="s">
        <v>5197</v>
      </c>
      <c r="H1228" t="s">
        <v>5198</v>
      </c>
      <c r="I1228">
        <v>2</v>
      </c>
    </row>
    <row r="1229" spans="1:9" x14ac:dyDescent="0.25">
      <c r="A1229" s="1">
        <v>43963</v>
      </c>
      <c r="B1229">
        <v>2020</v>
      </c>
      <c r="C1229" t="s">
        <v>5213</v>
      </c>
      <c r="D1229" t="s">
        <v>5216</v>
      </c>
      <c r="E1229" t="s">
        <v>5216</v>
      </c>
      <c r="F1229">
        <v>5</v>
      </c>
      <c r="G1229" t="s">
        <v>5199</v>
      </c>
      <c r="H1229" t="s">
        <v>5200</v>
      </c>
      <c r="I1229">
        <v>3</v>
      </c>
    </row>
    <row r="1230" spans="1:9" x14ac:dyDescent="0.25">
      <c r="A1230" s="1">
        <v>43964</v>
      </c>
      <c r="B1230">
        <v>2020</v>
      </c>
      <c r="C1230" t="s">
        <v>5213</v>
      </c>
      <c r="D1230" t="s">
        <v>5216</v>
      </c>
      <c r="E1230" t="s">
        <v>5216</v>
      </c>
      <c r="F1230">
        <v>5</v>
      </c>
      <c r="G1230" t="s">
        <v>5201</v>
      </c>
      <c r="H1230" t="s">
        <v>5202</v>
      </c>
      <c r="I1230">
        <v>4</v>
      </c>
    </row>
    <row r="1231" spans="1:9" x14ac:dyDescent="0.25">
      <c r="A1231" s="1">
        <v>43965</v>
      </c>
      <c r="B1231">
        <v>2020</v>
      </c>
      <c r="C1231" t="s">
        <v>5213</v>
      </c>
      <c r="D1231" t="s">
        <v>5216</v>
      </c>
      <c r="E1231" t="s">
        <v>5216</v>
      </c>
      <c r="F1231">
        <v>5</v>
      </c>
      <c r="G1231" t="s">
        <v>5203</v>
      </c>
      <c r="H1231" t="s">
        <v>5204</v>
      </c>
      <c r="I1231">
        <v>5</v>
      </c>
    </row>
    <row r="1232" spans="1:9" x14ac:dyDescent="0.25">
      <c r="A1232" s="1">
        <v>43966</v>
      </c>
      <c r="B1232">
        <v>2020</v>
      </c>
      <c r="C1232" t="s">
        <v>5213</v>
      </c>
      <c r="D1232" t="s">
        <v>5216</v>
      </c>
      <c r="E1232" t="s">
        <v>5216</v>
      </c>
      <c r="F1232">
        <v>5</v>
      </c>
      <c r="G1232" t="s">
        <v>5205</v>
      </c>
      <c r="H1232" t="s">
        <v>5206</v>
      </c>
      <c r="I1232">
        <v>6</v>
      </c>
    </row>
    <row r="1233" spans="1:9" x14ac:dyDescent="0.25">
      <c r="A1233" s="1">
        <v>43967</v>
      </c>
      <c r="B1233">
        <v>2020</v>
      </c>
      <c r="C1233" t="s">
        <v>5213</v>
      </c>
      <c r="D1233" t="s">
        <v>5216</v>
      </c>
      <c r="E1233" t="s">
        <v>5216</v>
      </c>
      <c r="F1233">
        <v>5</v>
      </c>
      <c r="G1233" t="s">
        <v>5207</v>
      </c>
      <c r="H1233" t="s">
        <v>5208</v>
      </c>
      <c r="I1233">
        <v>7</v>
      </c>
    </row>
    <row r="1234" spans="1:9" x14ac:dyDescent="0.25">
      <c r="A1234" s="1">
        <v>43968</v>
      </c>
      <c r="B1234">
        <v>2020</v>
      </c>
      <c r="C1234" t="s">
        <v>5213</v>
      </c>
      <c r="D1234" t="s">
        <v>5216</v>
      </c>
      <c r="E1234" t="s">
        <v>5216</v>
      </c>
      <c r="F1234">
        <v>5</v>
      </c>
      <c r="G1234" t="s">
        <v>5195</v>
      </c>
      <c r="H1234" t="s">
        <v>5196</v>
      </c>
      <c r="I1234">
        <v>1</v>
      </c>
    </row>
    <row r="1235" spans="1:9" x14ac:dyDescent="0.25">
      <c r="A1235" s="1">
        <v>43969</v>
      </c>
      <c r="B1235">
        <v>2020</v>
      </c>
      <c r="C1235" t="s">
        <v>5213</v>
      </c>
      <c r="D1235" t="s">
        <v>5216</v>
      </c>
      <c r="E1235" t="s">
        <v>5216</v>
      </c>
      <c r="F1235">
        <v>5</v>
      </c>
      <c r="G1235" t="s">
        <v>5197</v>
      </c>
      <c r="H1235" t="s">
        <v>5198</v>
      </c>
      <c r="I1235">
        <v>2</v>
      </c>
    </row>
    <row r="1236" spans="1:9" x14ac:dyDescent="0.25">
      <c r="A1236" s="1">
        <v>43970</v>
      </c>
      <c r="B1236">
        <v>2020</v>
      </c>
      <c r="C1236" t="s">
        <v>5213</v>
      </c>
      <c r="D1236" t="s">
        <v>5216</v>
      </c>
      <c r="E1236" t="s">
        <v>5216</v>
      </c>
      <c r="F1236">
        <v>5</v>
      </c>
      <c r="G1236" t="s">
        <v>5199</v>
      </c>
      <c r="H1236" t="s">
        <v>5200</v>
      </c>
      <c r="I1236">
        <v>3</v>
      </c>
    </row>
    <row r="1237" spans="1:9" x14ac:dyDescent="0.25">
      <c r="A1237" s="1">
        <v>43971</v>
      </c>
      <c r="B1237">
        <v>2020</v>
      </c>
      <c r="C1237" t="s">
        <v>5213</v>
      </c>
      <c r="D1237" t="s">
        <v>5216</v>
      </c>
      <c r="E1237" t="s">
        <v>5216</v>
      </c>
      <c r="F1237">
        <v>5</v>
      </c>
      <c r="G1237" t="s">
        <v>5201</v>
      </c>
      <c r="H1237" t="s">
        <v>5202</v>
      </c>
      <c r="I1237">
        <v>4</v>
      </c>
    </row>
    <row r="1238" spans="1:9" x14ac:dyDescent="0.25">
      <c r="A1238" s="1">
        <v>43972</v>
      </c>
      <c r="B1238">
        <v>2020</v>
      </c>
      <c r="C1238" t="s">
        <v>5213</v>
      </c>
      <c r="D1238" t="s">
        <v>5216</v>
      </c>
      <c r="E1238" t="s">
        <v>5216</v>
      </c>
      <c r="F1238">
        <v>5</v>
      </c>
      <c r="G1238" t="s">
        <v>5203</v>
      </c>
      <c r="H1238" t="s">
        <v>5204</v>
      </c>
      <c r="I1238">
        <v>5</v>
      </c>
    </row>
    <row r="1239" spans="1:9" x14ac:dyDescent="0.25">
      <c r="A1239" s="1">
        <v>43973</v>
      </c>
      <c r="B1239">
        <v>2020</v>
      </c>
      <c r="C1239" t="s">
        <v>5213</v>
      </c>
      <c r="D1239" t="s">
        <v>5216</v>
      </c>
      <c r="E1239" t="s">
        <v>5216</v>
      </c>
      <c r="F1239">
        <v>5</v>
      </c>
      <c r="G1239" t="s">
        <v>5205</v>
      </c>
      <c r="H1239" t="s">
        <v>5206</v>
      </c>
      <c r="I1239">
        <v>6</v>
      </c>
    </row>
    <row r="1240" spans="1:9" x14ac:dyDescent="0.25">
      <c r="A1240" s="1">
        <v>43974</v>
      </c>
      <c r="B1240">
        <v>2020</v>
      </c>
      <c r="C1240" t="s">
        <v>5213</v>
      </c>
      <c r="D1240" t="s">
        <v>5216</v>
      </c>
      <c r="E1240" t="s">
        <v>5216</v>
      </c>
      <c r="F1240">
        <v>5</v>
      </c>
      <c r="G1240" t="s">
        <v>5207</v>
      </c>
      <c r="H1240" t="s">
        <v>5208</v>
      </c>
      <c r="I1240">
        <v>7</v>
      </c>
    </row>
    <row r="1241" spans="1:9" x14ac:dyDescent="0.25">
      <c r="A1241" s="1">
        <v>43975</v>
      </c>
      <c r="B1241">
        <v>2020</v>
      </c>
      <c r="C1241" t="s">
        <v>5213</v>
      </c>
      <c r="D1241" t="s">
        <v>5216</v>
      </c>
      <c r="E1241" t="s">
        <v>5216</v>
      </c>
      <c r="F1241">
        <v>5</v>
      </c>
      <c r="G1241" t="s">
        <v>5195</v>
      </c>
      <c r="H1241" t="s">
        <v>5196</v>
      </c>
      <c r="I1241">
        <v>1</v>
      </c>
    </row>
    <row r="1242" spans="1:9" x14ac:dyDescent="0.25">
      <c r="A1242" s="1">
        <v>43976</v>
      </c>
      <c r="B1242">
        <v>2020</v>
      </c>
      <c r="C1242" t="s">
        <v>5213</v>
      </c>
      <c r="D1242" t="s">
        <v>5216</v>
      </c>
      <c r="E1242" t="s">
        <v>5216</v>
      </c>
      <c r="F1242">
        <v>5</v>
      </c>
      <c r="G1242" t="s">
        <v>5197</v>
      </c>
      <c r="H1242" t="s">
        <v>5198</v>
      </c>
      <c r="I1242">
        <v>2</v>
      </c>
    </row>
    <row r="1243" spans="1:9" x14ac:dyDescent="0.25">
      <c r="A1243" s="1">
        <v>43977</v>
      </c>
      <c r="B1243">
        <v>2020</v>
      </c>
      <c r="C1243" t="s">
        <v>5213</v>
      </c>
      <c r="D1243" t="s">
        <v>5216</v>
      </c>
      <c r="E1243" t="s">
        <v>5216</v>
      </c>
      <c r="F1243">
        <v>5</v>
      </c>
      <c r="G1243" t="s">
        <v>5199</v>
      </c>
      <c r="H1243" t="s">
        <v>5200</v>
      </c>
      <c r="I1243">
        <v>3</v>
      </c>
    </row>
    <row r="1244" spans="1:9" x14ac:dyDescent="0.25">
      <c r="A1244" s="1">
        <v>43978</v>
      </c>
      <c r="B1244">
        <v>2020</v>
      </c>
      <c r="C1244" t="s">
        <v>5213</v>
      </c>
      <c r="D1244" t="s">
        <v>5216</v>
      </c>
      <c r="E1244" t="s">
        <v>5216</v>
      </c>
      <c r="F1244">
        <v>5</v>
      </c>
      <c r="G1244" t="s">
        <v>5201</v>
      </c>
      <c r="H1244" t="s">
        <v>5202</v>
      </c>
      <c r="I1244">
        <v>4</v>
      </c>
    </row>
    <row r="1245" spans="1:9" x14ac:dyDescent="0.25">
      <c r="A1245" s="1">
        <v>43979</v>
      </c>
      <c r="B1245">
        <v>2020</v>
      </c>
      <c r="C1245" t="s">
        <v>5213</v>
      </c>
      <c r="D1245" t="s">
        <v>5216</v>
      </c>
      <c r="E1245" t="s">
        <v>5216</v>
      </c>
      <c r="F1245">
        <v>5</v>
      </c>
      <c r="G1245" t="s">
        <v>5203</v>
      </c>
      <c r="H1245" t="s">
        <v>5204</v>
      </c>
      <c r="I1245">
        <v>5</v>
      </c>
    </row>
    <row r="1246" spans="1:9" x14ac:dyDescent="0.25">
      <c r="A1246" s="1">
        <v>43980</v>
      </c>
      <c r="B1246">
        <v>2020</v>
      </c>
      <c r="C1246" t="s">
        <v>5213</v>
      </c>
      <c r="D1246" t="s">
        <v>5216</v>
      </c>
      <c r="E1246" t="s">
        <v>5216</v>
      </c>
      <c r="F1246">
        <v>5</v>
      </c>
      <c r="G1246" t="s">
        <v>5205</v>
      </c>
      <c r="H1246" t="s">
        <v>5206</v>
      </c>
      <c r="I1246">
        <v>6</v>
      </c>
    </row>
    <row r="1247" spans="1:9" x14ac:dyDescent="0.25">
      <c r="A1247" s="1">
        <v>43981</v>
      </c>
      <c r="B1247">
        <v>2020</v>
      </c>
      <c r="C1247" t="s">
        <v>5213</v>
      </c>
      <c r="D1247" t="s">
        <v>5216</v>
      </c>
      <c r="E1247" t="s">
        <v>5216</v>
      </c>
      <c r="F1247">
        <v>5</v>
      </c>
      <c r="G1247" t="s">
        <v>5207</v>
      </c>
      <c r="H1247" t="s">
        <v>5208</v>
      </c>
      <c r="I1247">
        <v>7</v>
      </c>
    </row>
    <row r="1248" spans="1:9" x14ac:dyDescent="0.25">
      <c r="A1248" s="1">
        <v>43982</v>
      </c>
      <c r="B1248">
        <v>2020</v>
      </c>
      <c r="C1248" t="s">
        <v>5213</v>
      </c>
      <c r="D1248" t="s">
        <v>5216</v>
      </c>
      <c r="E1248" t="s">
        <v>5216</v>
      </c>
      <c r="F1248">
        <v>5</v>
      </c>
      <c r="G1248" t="s">
        <v>5195</v>
      </c>
      <c r="H1248" t="s">
        <v>5196</v>
      </c>
      <c r="I1248">
        <v>1</v>
      </c>
    </row>
    <row r="1249" spans="1:9" x14ac:dyDescent="0.25">
      <c r="A1249" s="1">
        <v>43983</v>
      </c>
      <c r="B1249">
        <v>2020</v>
      </c>
      <c r="C1249" t="s">
        <v>5213</v>
      </c>
      <c r="D1249" t="s">
        <v>5217</v>
      </c>
      <c r="E1249" t="s">
        <v>5218</v>
      </c>
      <c r="F1249">
        <v>6</v>
      </c>
      <c r="G1249" t="s">
        <v>5197</v>
      </c>
      <c r="H1249" t="s">
        <v>5198</v>
      </c>
      <c r="I1249">
        <v>2</v>
      </c>
    </row>
    <row r="1250" spans="1:9" x14ac:dyDescent="0.25">
      <c r="A1250" s="1">
        <v>43984</v>
      </c>
      <c r="B1250">
        <v>2020</v>
      </c>
      <c r="C1250" t="s">
        <v>5213</v>
      </c>
      <c r="D1250" t="s">
        <v>5217</v>
      </c>
      <c r="E1250" t="s">
        <v>5218</v>
      </c>
      <c r="F1250">
        <v>6</v>
      </c>
      <c r="G1250" t="s">
        <v>5199</v>
      </c>
      <c r="H1250" t="s">
        <v>5200</v>
      </c>
      <c r="I1250">
        <v>3</v>
      </c>
    </row>
    <row r="1251" spans="1:9" x14ac:dyDescent="0.25">
      <c r="A1251" s="1">
        <v>43985</v>
      </c>
      <c r="B1251">
        <v>2020</v>
      </c>
      <c r="C1251" t="s">
        <v>5213</v>
      </c>
      <c r="D1251" t="s">
        <v>5217</v>
      </c>
      <c r="E1251" t="s">
        <v>5218</v>
      </c>
      <c r="F1251">
        <v>6</v>
      </c>
      <c r="G1251" t="s">
        <v>5201</v>
      </c>
      <c r="H1251" t="s">
        <v>5202</v>
      </c>
      <c r="I1251">
        <v>4</v>
      </c>
    </row>
    <row r="1252" spans="1:9" x14ac:dyDescent="0.25">
      <c r="A1252" s="1">
        <v>43986</v>
      </c>
      <c r="B1252">
        <v>2020</v>
      </c>
      <c r="C1252" t="s">
        <v>5213</v>
      </c>
      <c r="D1252" t="s">
        <v>5217</v>
      </c>
      <c r="E1252" t="s">
        <v>5218</v>
      </c>
      <c r="F1252">
        <v>6</v>
      </c>
      <c r="G1252" t="s">
        <v>5203</v>
      </c>
      <c r="H1252" t="s">
        <v>5204</v>
      </c>
      <c r="I1252">
        <v>5</v>
      </c>
    </row>
    <row r="1253" spans="1:9" x14ac:dyDescent="0.25">
      <c r="A1253" s="1">
        <v>43987</v>
      </c>
      <c r="B1253">
        <v>2020</v>
      </c>
      <c r="C1253" t="s">
        <v>5213</v>
      </c>
      <c r="D1253" t="s">
        <v>5217</v>
      </c>
      <c r="E1253" t="s">
        <v>5218</v>
      </c>
      <c r="F1253">
        <v>6</v>
      </c>
      <c r="G1253" t="s">
        <v>5205</v>
      </c>
      <c r="H1253" t="s">
        <v>5206</v>
      </c>
      <c r="I1253">
        <v>6</v>
      </c>
    </row>
    <row r="1254" spans="1:9" x14ac:dyDescent="0.25">
      <c r="A1254" s="1">
        <v>43988</v>
      </c>
      <c r="B1254">
        <v>2020</v>
      </c>
      <c r="C1254" t="s">
        <v>5213</v>
      </c>
      <c r="D1254" t="s">
        <v>5217</v>
      </c>
      <c r="E1254" t="s">
        <v>5218</v>
      </c>
      <c r="F1254">
        <v>6</v>
      </c>
      <c r="G1254" t="s">
        <v>5207</v>
      </c>
      <c r="H1254" t="s">
        <v>5208</v>
      </c>
      <c r="I1254">
        <v>7</v>
      </c>
    </row>
    <row r="1255" spans="1:9" x14ac:dyDescent="0.25">
      <c r="A1255" s="1">
        <v>43989</v>
      </c>
      <c r="B1255">
        <v>2020</v>
      </c>
      <c r="C1255" t="s">
        <v>5213</v>
      </c>
      <c r="D1255" t="s">
        <v>5217</v>
      </c>
      <c r="E1255" t="s">
        <v>5218</v>
      </c>
      <c r="F1255">
        <v>6</v>
      </c>
      <c r="G1255" t="s">
        <v>5195</v>
      </c>
      <c r="H1255" t="s">
        <v>5196</v>
      </c>
      <c r="I1255">
        <v>1</v>
      </c>
    </row>
    <row r="1256" spans="1:9" x14ac:dyDescent="0.25">
      <c r="A1256" s="1">
        <v>43990</v>
      </c>
      <c r="B1256">
        <v>2020</v>
      </c>
      <c r="C1256" t="s">
        <v>5213</v>
      </c>
      <c r="D1256" t="s">
        <v>5217</v>
      </c>
      <c r="E1256" t="s">
        <v>5218</v>
      </c>
      <c r="F1256">
        <v>6</v>
      </c>
      <c r="G1256" t="s">
        <v>5197</v>
      </c>
      <c r="H1256" t="s">
        <v>5198</v>
      </c>
      <c r="I1256">
        <v>2</v>
      </c>
    </row>
    <row r="1257" spans="1:9" x14ac:dyDescent="0.25">
      <c r="A1257" s="1">
        <v>43991</v>
      </c>
      <c r="B1257">
        <v>2020</v>
      </c>
      <c r="C1257" t="s">
        <v>5213</v>
      </c>
      <c r="D1257" t="s">
        <v>5217</v>
      </c>
      <c r="E1257" t="s">
        <v>5218</v>
      </c>
      <c r="F1257">
        <v>6</v>
      </c>
      <c r="G1257" t="s">
        <v>5199</v>
      </c>
      <c r="H1257" t="s">
        <v>5200</v>
      </c>
      <c r="I1257">
        <v>3</v>
      </c>
    </row>
    <row r="1258" spans="1:9" x14ac:dyDescent="0.25">
      <c r="A1258" s="1">
        <v>43992</v>
      </c>
      <c r="B1258">
        <v>2020</v>
      </c>
      <c r="C1258" t="s">
        <v>5213</v>
      </c>
      <c r="D1258" t="s">
        <v>5217</v>
      </c>
      <c r="E1258" t="s">
        <v>5218</v>
      </c>
      <c r="F1258">
        <v>6</v>
      </c>
      <c r="G1258" t="s">
        <v>5201</v>
      </c>
      <c r="H1258" t="s">
        <v>5202</v>
      </c>
      <c r="I1258">
        <v>4</v>
      </c>
    </row>
    <row r="1259" spans="1:9" x14ac:dyDescent="0.25">
      <c r="A1259" s="1">
        <v>43993</v>
      </c>
      <c r="B1259">
        <v>2020</v>
      </c>
      <c r="C1259" t="s">
        <v>5213</v>
      </c>
      <c r="D1259" t="s">
        <v>5217</v>
      </c>
      <c r="E1259" t="s">
        <v>5218</v>
      </c>
      <c r="F1259">
        <v>6</v>
      </c>
      <c r="G1259" t="s">
        <v>5203</v>
      </c>
      <c r="H1259" t="s">
        <v>5204</v>
      </c>
      <c r="I1259">
        <v>5</v>
      </c>
    </row>
    <row r="1260" spans="1:9" x14ac:dyDescent="0.25">
      <c r="A1260" s="1">
        <v>43994</v>
      </c>
      <c r="B1260">
        <v>2020</v>
      </c>
      <c r="C1260" t="s">
        <v>5213</v>
      </c>
      <c r="D1260" t="s">
        <v>5217</v>
      </c>
      <c r="E1260" t="s">
        <v>5218</v>
      </c>
      <c r="F1260">
        <v>6</v>
      </c>
      <c r="G1260" t="s">
        <v>5205</v>
      </c>
      <c r="H1260" t="s">
        <v>5206</v>
      </c>
      <c r="I1260">
        <v>6</v>
      </c>
    </row>
    <row r="1261" spans="1:9" x14ac:dyDescent="0.25">
      <c r="A1261" s="1">
        <v>43995</v>
      </c>
      <c r="B1261">
        <v>2020</v>
      </c>
      <c r="C1261" t="s">
        <v>5213</v>
      </c>
      <c r="D1261" t="s">
        <v>5217</v>
      </c>
      <c r="E1261" t="s">
        <v>5218</v>
      </c>
      <c r="F1261">
        <v>6</v>
      </c>
      <c r="G1261" t="s">
        <v>5207</v>
      </c>
      <c r="H1261" t="s">
        <v>5208</v>
      </c>
      <c r="I1261">
        <v>7</v>
      </c>
    </row>
    <row r="1262" spans="1:9" x14ac:dyDescent="0.25">
      <c r="A1262" s="1">
        <v>43996</v>
      </c>
      <c r="B1262">
        <v>2020</v>
      </c>
      <c r="C1262" t="s">
        <v>5213</v>
      </c>
      <c r="D1262" t="s">
        <v>5217</v>
      </c>
      <c r="E1262" t="s">
        <v>5218</v>
      </c>
      <c r="F1262">
        <v>6</v>
      </c>
      <c r="G1262" t="s">
        <v>5195</v>
      </c>
      <c r="H1262" t="s">
        <v>5196</v>
      </c>
      <c r="I1262">
        <v>1</v>
      </c>
    </row>
    <row r="1263" spans="1:9" x14ac:dyDescent="0.25">
      <c r="A1263" s="1">
        <v>43997</v>
      </c>
      <c r="B1263">
        <v>2020</v>
      </c>
      <c r="C1263" t="s">
        <v>5213</v>
      </c>
      <c r="D1263" t="s">
        <v>5217</v>
      </c>
      <c r="E1263" t="s">
        <v>5218</v>
      </c>
      <c r="F1263">
        <v>6</v>
      </c>
      <c r="G1263" t="s">
        <v>5197</v>
      </c>
      <c r="H1263" t="s">
        <v>5198</v>
      </c>
      <c r="I1263">
        <v>2</v>
      </c>
    </row>
    <row r="1264" spans="1:9" x14ac:dyDescent="0.25">
      <c r="A1264" s="1">
        <v>43998</v>
      </c>
      <c r="B1264">
        <v>2020</v>
      </c>
      <c r="C1264" t="s">
        <v>5213</v>
      </c>
      <c r="D1264" t="s">
        <v>5217</v>
      </c>
      <c r="E1264" t="s">
        <v>5218</v>
      </c>
      <c r="F1264">
        <v>6</v>
      </c>
      <c r="G1264" t="s">
        <v>5199</v>
      </c>
      <c r="H1264" t="s">
        <v>5200</v>
      </c>
      <c r="I1264">
        <v>3</v>
      </c>
    </row>
    <row r="1265" spans="1:9" x14ac:dyDescent="0.25">
      <c r="A1265" s="1">
        <v>43999</v>
      </c>
      <c r="B1265">
        <v>2020</v>
      </c>
      <c r="C1265" t="s">
        <v>5213</v>
      </c>
      <c r="D1265" t="s">
        <v>5217</v>
      </c>
      <c r="E1265" t="s">
        <v>5218</v>
      </c>
      <c r="F1265">
        <v>6</v>
      </c>
      <c r="G1265" t="s">
        <v>5201</v>
      </c>
      <c r="H1265" t="s">
        <v>5202</v>
      </c>
      <c r="I1265">
        <v>4</v>
      </c>
    </row>
    <row r="1266" spans="1:9" x14ac:dyDescent="0.25">
      <c r="A1266" s="1">
        <v>44000</v>
      </c>
      <c r="B1266">
        <v>2020</v>
      </c>
      <c r="C1266" t="s">
        <v>5213</v>
      </c>
      <c r="D1266" t="s">
        <v>5217</v>
      </c>
      <c r="E1266" t="s">
        <v>5218</v>
      </c>
      <c r="F1266">
        <v>6</v>
      </c>
      <c r="G1266" t="s">
        <v>5203</v>
      </c>
      <c r="H1266" t="s">
        <v>5204</v>
      </c>
      <c r="I1266">
        <v>5</v>
      </c>
    </row>
    <row r="1267" spans="1:9" x14ac:dyDescent="0.25">
      <c r="A1267" s="1">
        <v>44001</v>
      </c>
      <c r="B1267">
        <v>2020</v>
      </c>
      <c r="C1267" t="s">
        <v>5213</v>
      </c>
      <c r="D1267" t="s">
        <v>5217</v>
      </c>
      <c r="E1267" t="s">
        <v>5218</v>
      </c>
      <c r="F1267">
        <v>6</v>
      </c>
      <c r="G1267" t="s">
        <v>5205</v>
      </c>
      <c r="H1267" t="s">
        <v>5206</v>
      </c>
      <c r="I1267">
        <v>6</v>
      </c>
    </row>
    <row r="1268" spans="1:9" x14ac:dyDescent="0.25">
      <c r="A1268" s="1">
        <v>44002</v>
      </c>
      <c r="B1268">
        <v>2020</v>
      </c>
      <c r="C1268" t="s">
        <v>5213</v>
      </c>
      <c r="D1268" t="s">
        <v>5217</v>
      </c>
      <c r="E1268" t="s">
        <v>5218</v>
      </c>
      <c r="F1268">
        <v>6</v>
      </c>
      <c r="G1268" t="s">
        <v>5207</v>
      </c>
      <c r="H1268" t="s">
        <v>5208</v>
      </c>
      <c r="I1268">
        <v>7</v>
      </c>
    </row>
    <row r="1269" spans="1:9" x14ac:dyDescent="0.25">
      <c r="A1269" s="1">
        <v>44003</v>
      </c>
      <c r="B1269">
        <v>2020</v>
      </c>
      <c r="C1269" t="s">
        <v>5213</v>
      </c>
      <c r="D1269" t="s">
        <v>5217</v>
      </c>
      <c r="E1269" t="s">
        <v>5218</v>
      </c>
      <c r="F1269">
        <v>6</v>
      </c>
      <c r="G1269" t="s">
        <v>5195</v>
      </c>
      <c r="H1269" t="s">
        <v>5196</v>
      </c>
      <c r="I1269">
        <v>1</v>
      </c>
    </row>
    <row r="1270" spans="1:9" x14ac:dyDescent="0.25">
      <c r="A1270" s="1">
        <v>44004</v>
      </c>
      <c r="B1270">
        <v>2020</v>
      </c>
      <c r="C1270" t="s">
        <v>5213</v>
      </c>
      <c r="D1270" t="s">
        <v>5217</v>
      </c>
      <c r="E1270" t="s">
        <v>5218</v>
      </c>
      <c r="F1270">
        <v>6</v>
      </c>
      <c r="G1270" t="s">
        <v>5197</v>
      </c>
      <c r="H1270" t="s">
        <v>5198</v>
      </c>
      <c r="I1270">
        <v>2</v>
      </c>
    </row>
    <row r="1271" spans="1:9" x14ac:dyDescent="0.25">
      <c r="A1271" s="1">
        <v>44005</v>
      </c>
      <c r="B1271">
        <v>2020</v>
      </c>
      <c r="C1271" t="s">
        <v>5213</v>
      </c>
      <c r="D1271" t="s">
        <v>5217</v>
      </c>
      <c r="E1271" t="s">
        <v>5218</v>
      </c>
      <c r="F1271">
        <v>6</v>
      </c>
      <c r="G1271" t="s">
        <v>5199</v>
      </c>
      <c r="H1271" t="s">
        <v>5200</v>
      </c>
      <c r="I1271">
        <v>3</v>
      </c>
    </row>
    <row r="1272" spans="1:9" x14ac:dyDescent="0.25">
      <c r="A1272" s="1">
        <v>44006</v>
      </c>
      <c r="B1272">
        <v>2020</v>
      </c>
      <c r="C1272" t="s">
        <v>5213</v>
      </c>
      <c r="D1272" t="s">
        <v>5217</v>
      </c>
      <c r="E1272" t="s">
        <v>5218</v>
      </c>
      <c r="F1272">
        <v>6</v>
      </c>
      <c r="G1272" t="s">
        <v>5201</v>
      </c>
      <c r="H1272" t="s">
        <v>5202</v>
      </c>
      <c r="I1272">
        <v>4</v>
      </c>
    </row>
    <row r="1273" spans="1:9" x14ac:dyDescent="0.25">
      <c r="A1273" s="1">
        <v>44007</v>
      </c>
      <c r="B1273">
        <v>2020</v>
      </c>
      <c r="C1273" t="s">
        <v>5213</v>
      </c>
      <c r="D1273" t="s">
        <v>5217</v>
      </c>
      <c r="E1273" t="s">
        <v>5218</v>
      </c>
      <c r="F1273">
        <v>6</v>
      </c>
      <c r="G1273" t="s">
        <v>5203</v>
      </c>
      <c r="H1273" t="s">
        <v>5204</v>
      </c>
      <c r="I1273">
        <v>5</v>
      </c>
    </row>
    <row r="1274" spans="1:9" x14ac:dyDescent="0.25">
      <c r="A1274" s="1">
        <v>44008</v>
      </c>
      <c r="B1274">
        <v>2020</v>
      </c>
      <c r="C1274" t="s">
        <v>5213</v>
      </c>
      <c r="D1274" t="s">
        <v>5217</v>
      </c>
      <c r="E1274" t="s">
        <v>5218</v>
      </c>
      <c r="F1274">
        <v>6</v>
      </c>
      <c r="G1274" t="s">
        <v>5205</v>
      </c>
      <c r="H1274" t="s">
        <v>5206</v>
      </c>
      <c r="I1274">
        <v>6</v>
      </c>
    </row>
    <row r="1275" spans="1:9" x14ac:dyDescent="0.25">
      <c r="A1275" s="1">
        <v>44009</v>
      </c>
      <c r="B1275">
        <v>2020</v>
      </c>
      <c r="C1275" t="s">
        <v>5213</v>
      </c>
      <c r="D1275" t="s">
        <v>5217</v>
      </c>
      <c r="E1275" t="s">
        <v>5218</v>
      </c>
      <c r="F1275">
        <v>6</v>
      </c>
      <c r="G1275" t="s">
        <v>5207</v>
      </c>
      <c r="H1275" t="s">
        <v>5208</v>
      </c>
      <c r="I1275">
        <v>7</v>
      </c>
    </row>
    <row r="1276" spans="1:9" x14ac:dyDescent="0.25">
      <c r="A1276" s="1">
        <v>44010</v>
      </c>
      <c r="B1276">
        <v>2020</v>
      </c>
      <c r="C1276" t="s">
        <v>5213</v>
      </c>
      <c r="D1276" t="s">
        <v>5217</v>
      </c>
      <c r="E1276" t="s">
        <v>5218</v>
      </c>
      <c r="F1276">
        <v>6</v>
      </c>
      <c r="G1276" t="s">
        <v>5195</v>
      </c>
      <c r="H1276" t="s">
        <v>5196</v>
      </c>
      <c r="I1276">
        <v>1</v>
      </c>
    </row>
    <row r="1277" spans="1:9" x14ac:dyDescent="0.25">
      <c r="A1277" s="1">
        <v>44011</v>
      </c>
      <c r="B1277">
        <v>2020</v>
      </c>
      <c r="C1277" t="s">
        <v>5213</v>
      </c>
      <c r="D1277" t="s">
        <v>5217</v>
      </c>
      <c r="E1277" t="s">
        <v>5218</v>
      </c>
      <c r="F1277">
        <v>6</v>
      </c>
      <c r="G1277" t="s">
        <v>5197</v>
      </c>
      <c r="H1277" t="s">
        <v>5198</v>
      </c>
      <c r="I1277">
        <v>2</v>
      </c>
    </row>
    <row r="1278" spans="1:9" x14ac:dyDescent="0.25">
      <c r="A1278" s="1">
        <v>44012</v>
      </c>
      <c r="B1278">
        <v>2020</v>
      </c>
      <c r="C1278" t="s">
        <v>5213</v>
      </c>
      <c r="D1278" t="s">
        <v>5217</v>
      </c>
      <c r="E1278" t="s">
        <v>5218</v>
      </c>
      <c r="F1278">
        <v>6</v>
      </c>
      <c r="G1278" t="s">
        <v>5199</v>
      </c>
      <c r="H1278" t="s">
        <v>5200</v>
      </c>
      <c r="I1278">
        <v>3</v>
      </c>
    </row>
    <row r="1279" spans="1:9" x14ac:dyDescent="0.25">
      <c r="A1279" s="1">
        <v>44013</v>
      </c>
      <c r="B1279">
        <v>2020</v>
      </c>
      <c r="C1279" t="s">
        <v>5219</v>
      </c>
      <c r="D1279" t="s">
        <v>5220</v>
      </c>
      <c r="E1279" t="s">
        <v>5221</v>
      </c>
      <c r="F1279">
        <v>7</v>
      </c>
      <c r="G1279" t="s">
        <v>5201</v>
      </c>
      <c r="H1279" t="s">
        <v>5202</v>
      </c>
      <c r="I1279">
        <v>4</v>
      </c>
    </row>
    <row r="1280" spans="1:9" x14ac:dyDescent="0.25">
      <c r="A1280" s="1">
        <v>44014</v>
      </c>
      <c r="B1280">
        <v>2020</v>
      </c>
      <c r="C1280" t="s">
        <v>5219</v>
      </c>
      <c r="D1280" t="s">
        <v>5220</v>
      </c>
      <c r="E1280" t="s">
        <v>5221</v>
      </c>
      <c r="F1280">
        <v>7</v>
      </c>
      <c r="G1280" t="s">
        <v>5203</v>
      </c>
      <c r="H1280" t="s">
        <v>5204</v>
      </c>
      <c r="I1280">
        <v>5</v>
      </c>
    </row>
    <row r="1281" spans="1:9" x14ac:dyDescent="0.25">
      <c r="A1281" s="1">
        <v>44015</v>
      </c>
      <c r="B1281">
        <v>2020</v>
      </c>
      <c r="C1281" t="s">
        <v>5219</v>
      </c>
      <c r="D1281" t="s">
        <v>5220</v>
      </c>
      <c r="E1281" t="s">
        <v>5221</v>
      </c>
      <c r="F1281">
        <v>7</v>
      </c>
      <c r="G1281" t="s">
        <v>5205</v>
      </c>
      <c r="H1281" t="s">
        <v>5206</v>
      </c>
      <c r="I1281">
        <v>6</v>
      </c>
    </row>
    <row r="1282" spans="1:9" x14ac:dyDescent="0.25">
      <c r="A1282" s="1">
        <v>44016</v>
      </c>
      <c r="B1282">
        <v>2020</v>
      </c>
      <c r="C1282" t="s">
        <v>5219</v>
      </c>
      <c r="D1282" t="s">
        <v>5220</v>
      </c>
      <c r="E1282" t="s">
        <v>5221</v>
      </c>
      <c r="F1282">
        <v>7</v>
      </c>
      <c r="G1282" t="s">
        <v>5207</v>
      </c>
      <c r="H1282" t="s">
        <v>5208</v>
      </c>
      <c r="I1282">
        <v>7</v>
      </c>
    </row>
    <row r="1283" spans="1:9" x14ac:dyDescent="0.25">
      <c r="A1283" s="1">
        <v>44017</v>
      </c>
      <c r="B1283">
        <v>2020</v>
      </c>
      <c r="C1283" t="s">
        <v>5219</v>
      </c>
      <c r="D1283" t="s">
        <v>5220</v>
      </c>
      <c r="E1283" t="s">
        <v>5221</v>
      </c>
      <c r="F1283">
        <v>7</v>
      </c>
      <c r="G1283" t="s">
        <v>5195</v>
      </c>
      <c r="H1283" t="s">
        <v>5196</v>
      </c>
      <c r="I1283">
        <v>1</v>
      </c>
    </row>
    <row r="1284" spans="1:9" x14ac:dyDescent="0.25">
      <c r="A1284" s="1">
        <v>44018</v>
      </c>
      <c r="B1284">
        <v>2020</v>
      </c>
      <c r="C1284" t="s">
        <v>5219</v>
      </c>
      <c r="D1284" t="s">
        <v>5220</v>
      </c>
      <c r="E1284" t="s">
        <v>5221</v>
      </c>
      <c r="F1284">
        <v>7</v>
      </c>
      <c r="G1284" t="s">
        <v>5197</v>
      </c>
      <c r="H1284" t="s">
        <v>5198</v>
      </c>
      <c r="I1284">
        <v>2</v>
      </c>
    </row>
    <row r="1285" spans="1:9" x14ac:dyDescent="0.25">
      <c r="A1285" s="1">
        <v>44019</v>
      </c>
      <c r="B1285">
        <v>2020</v>
      </c>
      <c r="C1285" t="s">
        <v>5219</v>
      </c>
      <c r="D1285" t="s">
        <v>5220</v>
      </c>
      <c r="E1285" t="s">
        <v>5221</v>
      </c>
      <c r="F1285">
        <v>7</v>
      </c>
      <c r="G1285" t="s">
        <v>5199</v>
      </c>
      <c r="H1285" t="s">
        <v>5200</v>
      </c>
      <c r="I1285">
        <v>3</v>
      </c>
    </row>
    <row r="1286" spans="1:9" x14ac:dyDescent="0.25">
      <c r="A1286" s="1">
        <v>44020</v>
      </c>
      <c r="B1286">
        <v>2020</v>
      </c>
      <c r="C1286" t="s">
        <v>5219</v>
      </c>
      <c r="D1286" t="s">
        <v>5220</v>
      </c>
      <c r="E1286" t="s">
        <v>5221</v>
      </c>
      <c r="F1286">
        <v>7</v>
      </c>
      <c r="G1286" t="s">
        <v>5201</v>
      </c>
      <c r="H1286" t="s">
        <v>5202</v>
      </c>
      <c r="I1286">
        <v>4</v>
      </c>
    </row>
    <row r="1287" spans="1:9" x14ac:dyDescent="0.25">
      <c r="A1287" s="1">
        <v>44021</v>
      </c>
      <c r="B1287">
        <v>2020</v>
      </c>
      <c r="C1287" t="s">
        <v>5219</v>
      </c>
      <c r="D1287" t="s">
        <v>5220</v>
      </c>
      <c r="E1287" t="s">
        <v>5221</v>
      </c>
      <c r="F1287">
        <v>7</v>
      </c>
      <c r="G1287" t="s">
        <v>5203</v>
      </c>
      <c r="H1287" t="s">
        <v>5204</v>
      </c>
      <c r="I1287">
        <v>5</v>
      </c>
    </row>
    <row r="1288" spans="1:9" x14ac:dyDescent="0.25">
      <c r="A1288" s="1">
        <v>44022</v>
      </c>
      <c r="B1288">
        <v>2020</v>
      </c>
      <c r="C1288" t="s">
        <v>5219</v>
      </c>
      <c r="D1288" t="s">
        <v>5220</v>
      </c>
      <c r="E1288" t="s">
        <v>5221</v>
      </c>
      <c r="F1288">
        <v>7</v>
      </c>
      <c r="G1288" t="s">
        <v>5205</v>
      </c>
      <c r="H1288" t="s">
        <v>5206</v>
      </c>
      <c r="I1288">
        <v>6</v>
      </c>
    </row>
    <row r="1289" spans="1:9" x14ac:dyDescent="0.25">
      <c r="A1289" s="1">
        <v>44023</v>
      </c>
      <c r="B1289">
        <v>2020</v>
      </c>
      <c r="C1289" t="s">
        <v>5219</v>
      </c>
      <c r="D1289" t="s">
        <v>5220</v>
      </c>
      <c r="E1289" t="s">
        <v>5221</v>
      </c>
      <c r="F1289">
        <v>7</v>
      </c>
      <c r="G1289" t="s">
        <v>5207</v>
      </c>
      <c r="H1289" t="s">
        <v>5208</v>
      </c>
      <c r="I1289">
        <v>7</v>
      </c>
    </row>
    <row r="1290" spans="1:9" x14ac:dyDescent="0.25">
      <c r="A1290" s="1">
        <v>44024</v>
      </c>
      <c r="B1290">
        <v>2020</v>
      </c>
      <c r="C1290" t="s">
        <v>5219</v>
      </c>
      <c r="D1290" t="s">
        <v>5220</v>
      </c>
      <c r="E1290" t="s">
        <v>5221</v>
      </c>
      <c r="F1290">
        <v>7</v>
      </c>
      <c r="G1290" t="s">
        <v>5195</v>
      </c>
      <c r="H1290" t="s">
        <v>5196</v>
      </c>
      <c r="I1290">
        <v>1</v>
      </c>
    </row>
    <row r="1291" spans="1:9" x14ac:dyDescent="0.25">
      <c r="A1291" s="1">
        <v>44025</v>
      </c>
      <c r="B1291">
        <v>2020</v>
      </c>
      <c r="C1291" t="s">
        <v>5219</v>
      </c>
      <c r="D1291" t="s">
        <v>5220</v>
      </c>
      <c r="E1291" t="s">
        <v>5221</v>
      </c>
      <c r="F1291">
        <v>7</v>
      </c>
      <c r="G1291" t="s">
        <v>5197</v>
      </c>
      <c r="H1291" t="s">
        <v>5198</v>
      </c>
      <c r="I1291">
        <v>2</v>
      </c>
    </row>
    <row r="1292" spans="1:9" x14ac:dyDescent="0.25">
      <c r="A1292" s="1">
        <v>44026</v>
      </c>
      <c r="B1292">
        <v>2020</v>
      </c>
      <c r="C1292" t="s">
        <v>5219</v>
      </c>
      <c r="D1292" t="s">
        <v>5220</v>
      </c>
      <c r="E1292" t="s">
        <v>5221</v>
      </c>
      <c r="F1292">
        <v>7</v>
      </c>
      <c r="G1292" t="s">
        <v>5199</v>
      </c>
      <c r="H1292" t="s">
        <v>5200</v>
      </c>
      <c r="I1292">
        <v>3</v>
      </c>
    </row>
    <row r="1293" spans="1:9" x14ac:dyDescent="0.25">
      <c r="A1293" s="1">
        <v>44027</v>
      </c>
      <c r="B1293">
        <v>2020</v>
      </c>
      <c r="C1293" t="s">
        <v>5219</v>
      </c>
      <c r="D1293" t="s">
        <v>5220</v>
      </c>
      <c r="E1293" t="s">
        <v>5221</v>
      </c>
      <c r="F1293">
        <v>7</v>
      </c>
      <c r="G1293" t="s">
        <v>5201</v>
      </c>
      <c r="H1293" t="s">
        <v>5202</v>
      </c>
      <c r="I1293">
        <v>4</v>
      </c>
    </row>
    <row r="1294" spans="1:9" x14ac:dyDescent="0.25">
      <c r="A1294" s="1">
        <v>44028</v>
      </c>
      <c r="B1294">
        <v>2020</v>
      </c>
      <c r="C1294" t="s">
        <v>5219</v>
      </c>
      <c r="D1294" t="s">
        <v>5220</v>
      </c>
      <c r="E1294" t="s">
        <v>5221</v>
      </c>
      <c r="F1294">
        <v>7</v>
      </c>
      <c r="G1294" t="s">
        <v>5203</v>
      </c>
      <c r="H1294" t="s">
        <v>5204</v>
      </c>
      <c r="I1294">
        <v>5</v>
      </c>
    </row>
    <row r="1295" spans="1:9" x14ac:dyDescent="0.25">
      <c r="A1295" s="1">
        <v>44029</v>
      </c>
      <c r="B1295">
        <v>2020</v>
      </c>
      <c r="C1295" t="s">
        <v>5219</v>
      </c>
      <c r="D1295" t="s">
        <v>5220</v>
      </c>
      <c r="E1295" t="s">
        <v>5221</v>
      </c>
      <c r="F1295">
        <v>7</v>
      </c>
      <c r="G1295" t="s">
        <v>5205</v>
      </c>
      <c r="H1295" t="s">
        <v>5206</v>
      </c>
      <c r="I1295">
        <v>6</v>
      </c>
    </row>
    <row r="1296" spans="1:9" x14ac:dyDescent="0.25">
      <c r="A1296" s="1">
        <v>44030</v>
      </c>
      <c r="B1296">
        <v>2020</v>
      </c>
      <c r="C1296" t="s">
        <v>5219</v>
      </c>
      <c r="D1296" t="s">
        <v>5220</v>
      </c>
      <c r="E1296" t="s">
        <v>5221</v>
      </c>
      <c r="F1296">
        <v>7</v>
      </c>
      <c r="G1296" t="s">
        <v>5207</v>
      </c>
      <c r="H1296" t="s">
        <v>5208</v>
      </c>
      <c r="I1296">
        <v>7</v>
      </c>
    </row>
    <row r="1297" spans="1:9" x14ac:dyDescent="0.25">
      <c r="A1297" s="1">
        <v>44031</v>
      </c>
      <c r="B1297">
        <v>2020</v>
      </c>
      <c r="C1297" t="s">
        <v>5219</v>
      </c>
      <c r="D1297" t="s">
        <v>5220</v>
      </c>
      <c r="E1297" t="s">
        <v>5221</v>
      </c>
      <c r="F1297">
        <v>7</v>
      </c>
      <c r="G1297" t="s">
        <v>5195</v>
      </c>
      <c r="H1297" t="s">
        <v>5196</v>
      </c>
      <c r="I1297">
        <v>1</v>
      </c>
    </row>
    <row r="1298" spans="1:9" x14ac:dyDescent="0.25">
      <c r="A1298" s="1">
        <v>44032</v>
      </c>
      <c r="B1298">
        <v>2020</v>
      </c>
      <c r="C1298" t="s">
        <v>5219</v>
      </c>
      <c r="D1298" t="s">
        <v>5220</v>
      </c>
      <c r="E1298" t="s">
        <v>5221</v>
      </c>
      <c r="F1298">
        <v>7</v>
      </c>
      <c r="G1298" t="s">
        <v>5197</v>
      </c>
      <c r="H1298" t="s">
        <v>5198</v>
      </c>
      <c r="I1298">
        <v>2</v>
      </c>
    </row>
    <row r="1299" spans="1:9" x14ac:dyDescent="0.25">
      <c r="A1299" s="1">
        <v>44033</v>
      </c>
      <c r="B1299">
        <v>2020</v>
      </c>
      <c r="C1299" t="s">
        <v>5219</v>
      </c>
      <c r="D1299" t="s">
        <v>5220</v>
      </c>
      <c r="E1299" t="s">
        <v>5221</v>
      </c>
      <c r="F1299">
        <v>7</v>
      </c>
      <c r="G1299" t="s">
        <v>5199</v>
      </c>
      <c r="H1299" t="s">
        <v>5200</v>
      </c>
      <c r="I1299">
        <v>3</v>
      </c>
    </row>
    <row r="1300" spans="1:9" x14ac:dyDescent="0.25">
      <c r="A1300" s="1">
        <v>44034</v>
      </c>
      <c r="B1300">
        <v>2020</v>
      </c>
      <c r="C1300" t="s">
        <v>5219</v>
      </c>
      <c r="D1300" t="s">
        <v>5220</v>
      </c>
      <c r="E1300" t="s">
        <v>5221</v>
      </c>
      <c r="F1300">
        <v>7</v>
      </c>
      <c r="G1300" t="s">
        <v>5201</v>
      </c>
      <c r="H1300" t="s">
        <v>5202</v>
      </c>
      <c r="I1300">
        <v>4</v>
      </c>
    </row>
    <row r="1301" spans="1:9" x14ac:dyDescent="0.25">
      <c r="A1301" s="1">
        <v>44035</v>
      </c>
      <c r="B1301">
        <v>2020</v>
      </c>
      <c r="C1301" t="s">
        <v>5219</v>
      </c>
      <c r="D1301" t="s">
        <v>5220</v>
      </c>
      <c r="E1301" t="s">
        <v>5221</v>
      </c>
      <c r="F1301">
        <v>7</v>
      </c>
      <c r="G1301" t="s">
        <v>5203</v>
      </c>
      <c r="H1301" t="s">
        <v>5204</v>
      </c>
      <c r="I1301">
        <v>5</v>
      </c>
    </row>
    <row r="1302" spans="1:9" x14ac:dyDescent="0.25">
      <c r="A1302" s="1">
        <v>44036</v>
      </c>
      <c r="B1302">
        <v>2020</v>
      </c>
      <c r="C1302" t="s">
        <v>5219</v>
      </c>
      <c r="D1302" t="s">
        <v>5220</v>
      </c>
      <c r="E1302" t="s">
        <v>5221</v>
      </c>
      <c r="F1302">
        <v>7</v>
      </c>
      <c r="G1302" t="s">
        <v>5205</v>
      </c>
      <c r="H1302" t="s">
        <v>5206</v>
      </c>
      <c r="I1302">
        <v>6</v>
      </c>
    </row>
    <row r="1303" spans="1:9" x14ac:dyDescent="0.25">
      <c r="A1303" s="1">
        <v>44037</v>
      </c>
      <c r="B1303">
        <v>2020</v>
      </c>
      <c r="C1303" t="s">
        <v>5219</v>
      </c>
      <c r="D1303" t="s">
        <v>5220</v>
      </c>
      <c r="E1303" t="s">
        <v>5221</v>
      </c>
      <c r="F1303">
        <v>7</v>
      </c>
      <c r="G1303" t="s">
        <v>5207</v>
      </c>
      <c r="H1303" t="s">
        <v>5208</v>
      </c>
      <c r="I1303">
        <v>7</v>
      </c>
    </row>
    <row r="1304" spans="1:9" x14ac:dyDescent="0.25">
      <c r="A1304" s="1">
        <v>44038</v>
      </c>
      <c r="B1304">
        <v>2020</v>
      </c>
      <c r="C1304" t="s">
        <v>5219</v>
      </c>
      <c r="D1304" t="s">
        <v>5220</v>
      </c>
      <c r="E1304" t="s">
        <v>5221</v>
      </c>
      <c r="F1304">
        <v>7</v>
      </c>
      <c r="G1304" t="s">
        <v>5195</v>
      </c>
      <c r="H1304" t="s">
        <v>5196</v>
      </c>
      <c r="I1304">
        <v>1</v>
      </c>
    </row>
    <row r="1305" spans="1:9" x14ac:dyDescent="0.25">
      <c r="A1305" s="1">
        <v>44039</v>
      </c>
      <c r="B1305">
        <v>2020</v>
      </c>
      <c r="C1305" t="s">
        <v>5219</v>
      </c>
      <c r="D1305" t="s">
        <v>5220</v>
      </c>
      <c r="E1305" t="s">
        <v>5221</v>
      </c>
      <c r="F1305">
        <v>7</v>
      </c>
      <c r="G1305" t="s">
        <v>5197</v>
      </c>
      <c r="H1305" t="s">
        <v>5198</v>
      </c>
      <c r="I1305">
        <v>2</v>
      </c>
    </row>
    <row r="1306" spans="1:9" x14ac:dyDescent="0.25">
      <c r="A1306" s="1">
        <v>44040</v>
      </c>
      <c r="B1306">
        <v>2020</v>
      </c>
      <c r="C1306" t="s">
        <v>5219</v>
      </c>
      <c r="D1306" t="s">
        <v>5220</v>
      </c>
      <c r="E1306" t="s">
        <v>5221</v>
      </c>
      <c r="F1306">
        <v>7</v>
      </c>
      <c r="G1306" t="s">
        <v>5199</v>
      </c>
      <c r="H1306" t="s">
        <v>5200</v>
      </c>
      <c r="I1306">
        <v>3</v>
      </c>
    </row>
    <row r="1307" spans="1:9" x14ac:dyDescent="0.25">
      <c r="A1307" s="1">
        <v>44041</v>
      </c>
      <c r="B1307">
        <v>2020</v>
      </c>
      <c r="C1307" t="s">
        <v>5219</v>
      </c>
      <c r="D1307" t="s">
        <v>5220</v>
      </c>
      <c r="E1307" t="s">
        <v>5221</v>
      </c>
      <c r="F1307">
        <v>7</v>
      </c>
      <c r="G1307" t="s">
        <v>5201</v>
      </c>
      <c r="H1307" t="s">
        <v>5202</v>
      </c>
      <c r="I1307">
        <v>4</v>
      </c>
    </row>
    <row r="1308" spans="1:9" x14ac:dyDescent="0.25">
      <c r="A1308" s="1">
        <v>44042</v>
      </c>
      <c r="B1308">
        <v>2020</v>
      </c>
      <c r="C1308" t="s">
        <v>5219</v>
      </c>
      <c r="D1308" t="s">
        <v>5220</v>
      </c>
      <c r="E1308" t="s">
        <v>5221</v>
      </c>
      <c r="F1308">
        <v>7</v>
      </c>
      <c r="G1308" t="s">
        <v>5203</v>
      </c>
      <c r="H1308" t="s">
        <v>5204</v>
      </c>
      <c r="I1308">
        <v>5</v>
      </c>
    </row>
    <row r="1309" spans="1:9" x14ac:dyDescent="0.25">
      <c r="A1309" s="1">
        <v>44043</v>
      </c>
      <c r="B1309">
        <v>2020</v>
      </c>
      <c r="C1309" t="s">
        <v>5219</v>
      </c>
      <c r="D1309" t="s">
        <v>5220</v>
      </c>
      <c r="E1309" t="s">
        <v>5221</v>
      </c>
      <c r="F1309">
        <v>7</v>
      </c>
      <c r="G1309" t="s">
        <v>5205</v>
      </c>
      <c r="H1309" t="s">
        <v>5206</v>
      </c>
      <c r="I1309">
        <v>6</v>
      </c>
    </row>
    <row r="1310" spans="1:9" x14ac:dyDescent="0.25">
      <c r="A1310" s="1">
        <v>44044</v>
      </c>
      <c r="B1310">
        <v>2020</v>
      </c>
      <c r="C1310" t="s">
        <v>5219</v>
      </c>
      <c r="D1310" t="s">
        <v>5222</v>
      </c>
      <c r="E1310" t="s">
        <v>5223</v>
      </c>
      <c r="F1310">
        <v>8</v>
      </c>
      <c r="G1310" t="s">
        <v>5207</v>
      </c>
      <c r="H1310" t="s">
        <v>5208</v>
      </c>
      <c r="I1310">
        <v>7</v>
      </c>
    </row>
    <row r="1311" spans="1:9" x14ac:dyDescent="0.25">
      <c r="A1311" s="1">
        <v>44045</v>
      </c>
      <c r="B1311">
        <v>2020</v>
      </c>
      <c r="C1311" t="s">
        <v>5219</v>
      </c>
      <c r="D1311" t="s">
        <v>5222</v>
      </c>
      <c r="E1311" t="s">
        <v>5223</v>
      </c>
      <c r="F1311">
        <v>8</v>
      </c>
      <c r="G1311" t="s">
        <v>5195</v>
      </c>
      <c r="H1311" t="s">
        <v>5196</v>
      </c>
      <c r="I1311">
        <v>1</v>
      </c>
    </row>
    <row r="1312" spans="1:9" x14ac:dyDescent="0.25">
      <c r="A1312" s="1">
        <v>44046</v>
      </c>
      <c r="B1312">
        <v>2020</v>
      </c>
      <c r="C1312" t="s">
        <v>5219</v>
      </c>
      <c r="D1312" t="s">
        <v>5222</v>
      </c>
      <c r="E1312" t="s">
        <v>5223</v>
      </c>
      <c r="F1312">
        <v>8</v>
      </c>
      <c r="G1312" t="s">
        <v>5197</v>
      </c>
      <c r="H1312" t="s">
        <v>5198</v>
      </c>
      <c r="I1312">
        <v>2</v>
      </c>
    </row>
    <row r="1313" spans="1:9" x14ac:dyDescent="0.25">
      <c r="A1313" s="1">
        <v>44047</v>
      </c>
      <c r="B1313">
        <v>2020</v>
      </c>
      <c r="C1313" t="s">
        <v>5219</v>
      </c>
      <c r="D1313" t="s">
        <v>5222</v>
      </c>
      <c r="E1313" t="s">
        <v>5223</v>
      </c>
      <c r="F1313">
        <v>8</v>
      </c>
      <c r="G1313" t="s">
        <v>5199</v>
      </c>
      <c r="H1313" t="s">
        <v>5200</v>
      </c>
      <c r="I1313">
        <v>3</v>
      </c>
    </row>
    <row r="1314" spans="1:9" x14ac:dyDescent="0.25">
      <c r="A1314" s="1">
        <v>44048</v>
      </c>
      <c r="B1314">
        <v>2020</v>
      </c>
      <c r="C1314" t="s">
        <v>5219</v>
      </c>
      <c r="D1314" t="s">
        <v>5222</v>
      </c>
      <c r="E1314" t="s">
        <v>5223</v>
      </c>
      <c r="F1314">
        <v>8</v>
      </c>
      <c r="G1314" t="s">
        <v>5201</v>
      </c>
      <c r="H1314" t="s">
        <v>5202</v>
      </c>
      <c r="I1314">
        <v>4</v>
      </c>
    </row>
    <row r="1315" spans="1:9" x14ac:dyDescent="0.25">
      <c r="A1315" s="1">
        <v>44049</v>
      </c>
      <c r="B1315">
        <v>2020</v>
      </c>
      <c r="C1315" t="s">
        <v>5219</v>
      </c>
      <c r="D1315" t="s">
        <v>5222</v>
      </c>
      <c r="E1315" t="s">
        <v>5223</v>
      </c>
      <c r="F1315">
        <v>8</v>
      </c>
      <c r="G1315" t="s">
        <v>5203</v>
      </c>
      <c r="H1315" t="s">
        <v>5204</v>
      </c>
      <c r="I1315">
        <v>5</v>
      </c>
    </row>
    <row r="1316" spans="1:9" x14ac:dyDescent="0.25">
      <c r="A1316" s="1">
        <v>44050</v>
      </c>
      <c r="B1316">
        <v>2020</v>
      </c>
      <c r="C1316" t="s">
        <v>5219</v>
      </c>
      <c r="D1316" t="s">
        <v>5222</v>
      </c>
      <c r="E1316" t="s">
        <v>5223</v>
      </c>
      <c r="F1316">
        <v>8</v>
      </c>
      <c r="G1316" t="s">
        <v>5205</v>
      </c>
      <c r="H1316" t="s">
        <v>5206</v>
      </c>
      <c r="I1316">
        <v>6</v>
      </c>
    </row>
    <row r="1317" spans="1:9" x14ac:dyDescent="0.25">
      <c r="A1317" s="1">
        <v>44051</v>
      </c>
      <c r="B1317">
        <v>2020</v>
      </c>
      <c r="C1317" t="s">
        <v>5219</v>
      </c>
      <c r="D1317" t="s">
        <v>5222</v>
      </c>
      <c r="E1317" t="s">
        <v>5223</v>
      </c>
      <c r="F1317">
        <v>8</v>
      </c>
      <c r="G1317" t="s">
        <v>5207</v>
      </c>
      <c r="H1317" t="s">
        <v>5208</v>
      </c>
      <c r="I1317">
        <v>7</v>
      </c>
    </row>
    <row r="1318" spans="1:9" x14ac:dyDescent="0.25">
      <c r="A1318" s="1">
        <v>44052</v>
      </c>
      <c r="B1318">
        <v>2020</v>
      </c>
      <c r="C1318" t="s">
        <v>5219</v>
      </c>
      <c r="D1318" t="s">
        <v>5222</v>
      </c>
      <c r="E1318" t="s">
        <v>5223</v>
      </c>
      <c r="F1318">
        <v>8</v>
      </c>
      <c r="G1318" t="s">
        <v>5195</v>
      </c>
      <c r="H1318" t="s">
        <v>5196</v>
      </c>
      <c r="I1318">
        <v>1</v>
      </c>
    </row>
    <row r="1319" spans="1:9" x14ac:dyDescent="0.25">
      <c r="A1319" s="1">
        <v>44053</v>
      </c>
      <c r="B1319">
        <v>2020</v>
      </c>
      <c r="C1319" t="s">
        <v>5219</v>
      </c>
      <c r="D1319" t="s">
        <v>5222</v>
      </c>
      <c r="E1319" t="s">
        <v>5223</v>
      </c>
      <c r="F1319">
        <v>8</v>
      </c>
      <c r="G1319" t="s">
        <v>5197</v>
      </c>
      <c r="H1319" t="s">
        <v>5198</v>
      </c>
      <c r="I1319">
        <v>2</v>
      </c>
    </row>
    <row r="1320" spans="1:9" x14ac:dyDescent="0.25">
      <c r="A1320" s="1">
        <v>44054</v>
      </c>
      <c r="B1320">
        <v>2020</v>
      </c>
      <c r="C1320" t="s">
        <v>5219</v>
      </c>
      <c r="D1320" t="s">
        <v>5222</v>
      </c>
      <c r="E1320" t="s">
        <v>5223</v>
      </c>
      <c r="F1320">
        <v>8</v>
      </c>
      <c r="G1320" t="s">
        <v>5199</v>
      </c>
      <c r="H1320" t="s">
        <v>5200</v>
      </c>
      <c r="I1320">
        <v>3</v>
      </c>
    </row>
    <row r="1321" spans="1:9" x14ac:dyDescent="0.25">
      <c r="A1321" s="1">
        <v>44055</v>
      </c>
      <c r="B1321">
        <v>2020</v>
      </c>
      <c r="C1321" t="s">
        <v>5219</v>
      </c>
      <c r="D1321" t="s">
        <v>5222</v>
      </c>
      <c r="E1321" t="s">
        <v>5223</v>
      </c>
      <c r="F1321">
        <v>8</v>
      </c>
      <c r="G1321" t="s">
        <v>5201</v>
      </c>
      <c r="H1321" t="s">
        <v>5202</v>
      </c>
      <c r="I1321">
        <v>4</v>
      </c>
    </row>
    <row r="1322" spans="1:9" x14ac:dyDescent="0.25">
      <c r="A1322" s="1">
        <v>44056</v>
      </c>
      <c r="B1322">
        <v>2020</v>
      </c>
      <c r="C1322" t="s">
        <v>5219</v>
      </c>
      <c r="D1322" t="s">
        <v>5222</v>
      </c>
      <c r="E1322" t="s">
        <v>5223</v>
      </c>
      <c r="F1322">
        <v>8</v>
      </c>
      <c r="G1322" t="s">
        <v>5203</v>
      </c>
      <c r="H1322" t="s">
        <v>5204</v>
      </c>
      <c r="I1322">
        <v>5</v>
      </c>
    </row>
    <row r="1323" spans="1:9" x14ac:dyDescent="0.25">
      <c r="A1323" s="1">
        <v>44057</v>
      </c>
      <c r="B1323">
        <v>2020</v>
      </c>
      <c r="C1323" t="s">
        <v>5219</v>
      </c>
      <c r="D1323" t="s">
        <v>5222</v>
      </c>
      <c r="E1323" t="s">
        <v>5223</v>
      </c>
      <c r="F1323">
        <v>8</v>
      </c>
      <c r="G1323" t="s">
        <v>5205</v>
      </c>
      <c r="H1323" t="s">
        <v>5206</v>
      </c>
      <c r="I1323">
        <v>6</v>
      </c>
    </row>
    <row r="1324" spans="1:9" x14ac:dyDescent="0.25">
      <c r="A1324" s="1">
        <v>44058</v>
      </c>
      <c r="B1324">
        <v>2020</v>
      </c>
      <c r="C1324" t="s">
        <v>5219</v>
      </c>
      <c r="D1324" t="s">
        <v>5222</v>
      </c>
      <c r="E1324" t="s">
        <v>5223</v>
      </c>
      <c r="F1324">
        <v>8</v>
      </c>
      <c r="G1324" t="s">
        <v>5207</v>
      </c>
      <c r="H1324" t="s">
        <v>5208</v>
      </c>
      <c r="I1324">
        <v>7</v>
      </c>
    </row>
    <row r="1325" spans="1:9" x14ac:dyDescent="0.25">
      <c r="A1325" s="1">
        <v>44059</v>
      </c>
      <c r="B1325">
        <v>2020</v>
      </c>
      <c r="C1325" t="s">
        <v>5219</v>
      </c>
      <c r="D1325" t="s">
        <v>5222</v>
      </c>
      <c r="E1325" t="s">
        <v>5223</v>
      </c>
      <c r="F1325">
        <v>8</v>
      </c>
      <c r="G1325" t="s">
        <v>5195</v>
      </c>
      <c r="H1325" t="s">
        <v>5196</v>
      </c>
      <c r="I1325">
        <v>1</v>
      </c>
    </row>
    <row r="1326" spans="1:9" x14ac:dyDescent="0.25">
      <c r="A1326" s="1">
        <v>44060</v>
      </c>
      <c r="B1326">
        <v>2020</v>
      </c>
      <c r="C1326" t="s">
        <v>5219</v>
      </c>
      <c r="D1326" t="s">
        <v>5222</v>
      </c>
      <c r="E1326" t="s">
        <v>5223</v>
      </c>
      <c r="F1326">
        <v>8</v>
      </c>
      <c r="G1326" t="s">
        <v>5197</v>
      </c>
      <c r="H1326" t="s">
        <v>5198</v>
      </c>
      <c r="I1326">
        <v>2</v>
      </c>
    </row>
    <row r="1327" spans="1:9" x14ac:dyDescent="0.25">
      <c r="A1327" s="1">
        <v>44061</v>
      </c>
      <c r="B1327">
        <v>2020</v>
      </c>
      <c r="C1327" t="s">
        <v>5219</v>
      </c>
      <c r="D1327" t="s">
        <v>5222</v>
      </c>
      <c r="E1327" t="s">
        <v>5223</v>
      </c>
      <c r="F1327">
        <v>8</v>
      </c>
      <c r="G1327" t="s">
        <v>5199</v>
      </c>
      <c r="H1327" t="s">
        <v>5200</v>
      </c>
      <c r="I1327">
        <v>3</v>
      </c>
    </row>
    <row r="1328" spans="1:9" x14ac:dyDescent="0.25">
      <c r="A1328" s="1">
        <v>44062</v>
      </c>
      <c r="B1328">
        <v>2020</v>
      </c>
      <c r="C1328" t="s">
        <v>5219</v>
      </c>
      <c r="D1328" t="s">
        <v>5222</v>
      </c>
      <c r="E1328" t="s">
        <v>5223</v>
      </c>
      <c r="F1328">
        <v>8</v>
      </c>
      <c r="G1328" t="s">
        <v>5201</v>
      </c>
      <c r="H1328" t="s">
        <v>5202</v>
      </c>
      <c r="I1328">
        <v>4</v>
      </c>
    </row>
    <row r="1329" spans="1:9" x14ac:dyDescent="0.25">
      <c r="A1329" s="1">
        <v>44063</v>
      </c>
      <c r="B1329">
        <v>2020</v>
      </c>
      <c r="C1329" t="s">
        <v>5219</v>
      </c>
      <c r="D1329" t="s">
        <v>5222</v>
      </c>
      <c r="E1329" t="s">
        <v>5223</v>
      </c>
      <c r="F1329">
        <v>8</v>
      </c>
      <c r="G1329" t="s">
        <v>5203</v>
      </c>
      <c r="H1329" t="s">
        <v>5204</v>
      </c>
      <c r="I1329">
        <v>5</v>
      </c>
    </row>
    <row r="1330" spans="1:9" x14ac:dyDescent="0.25">
      <c r="A1330" s="1">
        <v>44064</v>
      </c>
      <c r="B1330">
        <v>2020</v>
      </c>
      <c r="C1330" t="s">
        <v>5219</v>
      </c>
      <c r="D1330" t="s">
        <v>5222</v>
      </c>
      <c r="E1330" t="s">
        <v>5223</v>
      </c>
      <c r="F1330">
        <v>8</v>
      </c>
      <c r="G1330" t="s">
        <v>5205</v>
      </c>
      <c r="H1330" t="s">
        <v>5206</v>
      </c>
      <c r="I1330">
        <v>6</v>
      </c>
    </row>
    <row r="1331" spans="1:9" x14ac:dyDescent="0.25">
      <c r="A1331" s="1">
        <v>44065</v>
      </c>
      <c r="B1331">
        <v>2020</v>
      </c>
      <c r="C1331" t="s">
        <v>5219</v>
      </c>
      <c r="D1331" t="s">
        <v>5222</v>
      </c>
      <c r="E1331" t="s">
        <v>5223</v>
      </c>
      <c r="F1331">
        <v>8</v>
      </c>
      <c r="G1331" t="s">
        <v>5207</v>
      </c>
      <c r="H1331" t="s">
        <v>5208</v>
      </c>
      <c r="I1331">
        <v>7</v>
      </c>
    </row>
    <row r="1332" spans="1:9" x14ac:dyDescent="0.25">
      <c r="A1332" s="1">
        <v>44066</v>
      </c>
      <c r="B1332">
        <v>2020</v>
      </c>
      <c r="C1332" t="s">
        <v>5219</v>
      </c>
      <c r="D1332" t="s">
        <v>5222</v>
      </c>
      <c r="E1332" t="s">
        <v>5223</v>
      </c>
      <c r="F1332">
        <v>8</v>
      </c>
      <c r="G1332" t="s">
        <v>5195</v>
      </c>
      <c r="H1332" t="s">
        <v>5196</v>
      </c>
      <c r="I1332">
        <v>1</v>
      </c>
    </row>
    <row r="1333" spans="1:9" x14ac:dyDescent="0.25">
      <c r="A1333" s="1">
        <v>44067</v>
      </c>
      <c r="B1333">
        <v>2020</v>
      </c>
      <c r="C1333" t="s">
        <v>5219</v>
      </c>
      <c r="D1333" t="s">
        <v>5222</v>
      </c>
      <c r="E1333" t="s">
        <v>5223</v>
      </c>
      <c r="F1333">
        <v>8</v>
      </c>
      <c r="G1333" t="s">
        <v>5197</v>
      </c>
      <c r="H1333" t="s">
        <v>5198</v>
      </c>
      <c r="I1333">
        <v>2</v>
      </c>
    </row>
    <row r="1334" spans="1:9" x14ac:dyDescent="0.25">
      <c r="A1334" s="1">
        <v>44068</v>
      </c>
      <c r="B1334">
        <v>2020</v>
      </c>
      <c r="C1334" t="s">
        <v>5219</v>
      </c>
      <c r="D1334" t="s">
        <v>5222</v>
      </c>
      <c r="E1334" t="s">
        <v>5223</v>
      </c>
      <c r="F1334">
        <v>8</v>
      </c>
      <c r="G1334" t="s">
        <v>5199</v>
      </c>
      <c r="H1334" t="s">
        <v>5200</v>
      </c>
      <c r="I1334">
        <v>3</v>
      </c>
    </row>
    <row r="1335" spans="1:9" x14ac:dyDescent="0.25">
      <c r="A1335" s="1">
        <v>44069</v>
      </c>
      <c r="B1335">
        <v>2020</v>
      </c>
      <c r="C1335" t="s">
        <v>5219</v>
      </c>
      <c r="D1335" t="s">
        <v>5222</v>
      </c>
      <c r="E1335" t="s">
        <v>5223</v>
      </c>
      <c r="F1335">
        <v>8</v>
      </c>
      <c r="G1335" t="s">
        <v>5201</v>
      </c>
      <c r="H1335" t="s">
        <v>5202</v>
      </c>
      <c r="I1335">
        <v>4</v>
      </c>
    </row>
    <row r="1336" spans="1:9" x14ac:dyDescent="0.25">
      <c r="A1336" s="1">
        <v>44070</v>
      </c>
      <c r="B1336">
        <v>2020</v>
      </c>
      <c r="C1336" t="s">
        <v>5219</v>
      </c>
      <c r="D1336" t="s">
        <v>5222</v>
      </c>
      <c r="E1336" t="s">
        <v>5223</v>
      </c>
      <c r="F1336">
        <v>8</v>
      </c>
      <c r="G1336" t="s">
        <v>5203</v>
      </c>
      <c r="H1336" t="s">
        <v>5204</v>
      </c>
      <c r="I1336">
        <v>5</v>
      </c>
    </row>
    <row r="1337" spans="1:9" x14ac:dyDescent="0.25">
      <c r="A1337" s="1">
        <v>44071</v>
      </c>
      <c r="B1337">
        <v>2020</v>
      </c>
      <c r="C1337" t="s">
        <v>5219</v>
      </c>
      <c r="D1337" t="s">
        <v>5222</v>
      </c>
      <c r="E1337" t="s">
        <v>5223</v>
      </c>
      <c r="F1337">
        <v>8</v>
      </c>
      <c r="G1337" t="s">
        <v>5205</v>
      </c>
      <c r="H1337" t="s">
        <v>5206</v>
      </c>
      <c r="I1337">
        <v>6</v>
      </c>
    </row>
    <row r="1338" spans="1:9" x14ac:dyDescent="0.25">
      <c r="A1338" s="1">
        <v>44072</v>
      </c>
      <c r="B1338">
        <v>2020</v>
      </c>
      <c r="C1338" t="s">
        <v>5219</v>
      </c>
      <c r="D1338" t="s">
        <v>5222</v>
      </c>
      <c r="E1338" t="s">
        <v>5223</v>
      </c>
      <c r="F1338">
        <v>8</v>
      </c>
      <c r="G1338" t="s">
        <v>5207</v>
      </c>
      <c r="H1338" t="s">
        <v>5208</v>
      </c>
      <c r="I1338">
        <v>7</v>
      </c>
    </row>
    <row r="1339" spans="1:9" x14ac:dyDescent="0.25">
      <c r="A1339" s="1">
        <v>44073</v>
      </c>
      <c r="B1339">
        <v>2020</v>
      </c>
      <c r="C1339" t="s">
        <v>5219</v>
      </c>
      <c r="D1339" t="s">
        <v>5222</v>
      </c>
      <c r="E1339" t="s">
        <v>5223</v>
      </c>
      <c r="F1339">
        <v>8</v>
      </c>
      <c r="G1339" t="s">
        <v>5195</v>
      </c>
      <c r="H1339" t="s">
        <v>5196</v>
      </c>
      <c r="I1339">
        <v>1</v>
      </c>
    </row>
    <row r="1340" spans="1:9" x14ac:dyDescent="0.25">
      <c r="A1340" s="1">
        <v>44074</v>
      </c>
      <c r="B1340">
        <v>2020</v>
      </c>
      <c r="C1340" t="s">
        <v>5219</v>
      </c>
      <c r="D1340" t="s">
        <v>5222</v>
      </c>
      <c r="E1340" t="s">
        <v>5223</v>
      </c>
      <c r="F1340">
        <v>8</v>
      </c>
      <c r="G1340" t="s">
        <v>5197</v>
      </c>
      <c r="H1340" t="s">
        <v>5198</v>
      </c>
      <c r="I1340">
        <v>2</v>
      </c>
    </row>
    <row r="1341" spans="1:9" x14ac:dyDescent="0.25">
      <c r="A1341" s="1">
        <v>44075</v>
      </c>
      <c r="B1341">
        <v>2020</v>
      </c>
      <c r="C1341" t="s">
        <v>5219</v>
      </c>
      <c r="D1341" t="s">
        <v>5224</v>
      </c>
      <c r="E1341" t="s">
        <v>5225</v>
      </c>
      <c r="F1341">
        <v>9</v>
      </c>
      <c r="G1341" t="s">
        <v>5199</v>
      </c>
      <c r="H1341" t="s">
        <v>5200</v>
      </c>
      <c r="I1341">
        <v>3</v>
      </c>
    </row>
    <row r="1342" spans="1:9" x14ac:dyDescent="0.25">
      <c r="A1342" s="1">
        <v>44076</v>
      </c>
      <c r="B1342">
        <v>2020</v>
      </c>
      <c r="C1342" t="s">
        <v>5219</v>
      </c>
      <c r="D1342" t="s">
        <v>5224</v>
      </c>
      <c r="E1342" t="s">
        <v>5225</v>
      </c>
      <c r="F1342">
        <v>9</v>
      </c>
      <c r="G1342" t="s">
        <v>5201</v>
      </c>
      <c r="H1342" t="s">
        <v>5202</v>
      </c>
      <c r="I1342">
        <v>4</v>
      </c>
    </row>
    <row r="1343" spans="1:9" x14ac:dyDescent="0.25">
      <c r="A1343" s="1">
        <v>44077</v>
      </c>
      <c r="B1343">
        <v>2020</v>
      </c>
      <c r="C1343" t="s">
        <v>5219</v>
      </c>
      <c r="D1343" t="s">
        <v>5224</v>
      </c>
      <c r="E1343" t="s">
        <v>5225</v>
      </c>
      <c r="F1343">
        <v>9</v>
      </c>
      <c r="G1343" t="s">
        <v>5203</v>
      </c>
      <c r="H1343" t="s">
        <v>5204</v>
      </c>
      <c r="I1343">
        <v>5</v>
      </c>
    </row>
    <row r="1344" spans="1:9" x14ac:dyDescent="0.25">
      <c r="A1344" s="1">
        <v>44078</v>
      </c>
      <c r="B1344">
        <v>2020</v>
      </c>
      <c r="C1344" t="s">
        <v>5219</v>
      </c>
      <c r="D1344" t="s">
        <v>5224</v>
      </c>
      <c r="E1344" t="s">
        <v>5225</v>
      </c>
      <c r="F1344">
        <v>9</v>
      </c>
      <c r="G1344" t="s">
        <v>5205</v>
      </c>
      <c r="H1344" t="s">
        <v>5206</v>
      </c>
      <c r="I1344">
        <v>6</v>
      </c>
    </row>
    <row r="1345" spans="1:9" x14ac:dyDescent="0.25">
      <c r="A1345" s="1">
        <v>44079</v>
      </c>
      <c r="B1345">
        <v>2020</v>
      </c>
      <c r="C1345" t="s">
        <v>5219</v>
      </c>
      <c r="D1345" t="s">
        <v>5224</v>
      </c>
      <c r="E1345" t="s">
        <v>5225</v>
      </c>
      <c r="F1345">
        <v>9</v>
      </c>
      <c r="G1345" t="s">
        <v>5207</v>
      </c>
      <c r="H1345" t="s">
        <v>5208</v>
      </c>
      <c r="I1345">
        <v>7</v>
      </c>
    </row>
    <row r="1346" spans="1:9" x14ac:dyDescent="0.25">
      <c r="A1346" s="1">
        <v>44080</v>
      </c>
      <c r="B1346">
        <v>2020</v>
      </c>
      <c r="C1346" t="s">
        <v>5219</v>
      </c>
      <c r="D1346" t="s">
        <v>5224</v>
      </c>
      <c r="E1346" t="s">
        <v>5225</v>
      </c>
      <c r="F1346">
        <v>9</v>
      </c>
      <c r="G1346" t="s">
        <v>5195</v>
      </c>
      <c r="H1346" t="s">
        <v>5196</v>
      </c>
      <c r="I1346">
        <v>1</v>
      </c>
    </row>
    <row r="1347" spans="1:9" x14ac:dyDescent="0.25">
      <c r="A1347" s="1">
        <v>44081</v>
      </c>
      <c r="B1347">
        <v>2020</v>
      </c>
      <c r="C1347" t="s">
        <v>5219</v>
      </c>
      <c r="D1347" t="s">
        <v>5224</v>
      </c>
      <c r="E1347" t="s">
        <v>5225</v>
      </c>
      <c r="F1347">
        <v>9</v>
      </c>
      <c r="G1347" t="s">
        <v>5197</v>
      </c>
      <c r="H1347" t="s">
        <v>5198</v>
      </c>
      <c r="I1347">
        <v>2</v>
      </c>
    </row>
    <row r="1348" spans="1:9" x14ac:dyDescent="0.25">
      <c r="A1348" s="1">
        <v>44082</v>
      </c>
      <c r="B1348">
        <v>2020</v>
      </c>
      <c r="C1348" t="s">
        <v>5219</v>
      </c>
      <c r="D1348" t="s">
        <v>5224</v>
      </c>
      <c r="E1348" t="s">
        <v>5225</v>
      </c>
      <c r="F1348">
        <v>9</v>
      </c>
      <c r="G1348" t="s">
        <v>5199</v>
      </c>
      <c r="H1348" t="s">
        <v>5200</v>
      </c>
      <c r="I1348">
        <v>3</v>
      </c>
    </row>
    <row r="1349" spans="1:9" x14ac:dyDescent="0.25">
      <c r="A1349" s="1">
        <v>44083</v>
      </c>
      <c r="B1349">
        <v>2020</v>
      </c>
      <c r="C1349" t="s">
        <v>5219</v>
      </c>
      <c r="D1349" t="s">
        <v>5224</v>
      </c>
      <c r="E1349" t="s">
        <v>5225</v>
      </c>
      <c r="F1349">
        <v>9</v>
      </c>
      <c r="G1349" t="s">
        <v>5201</v>
      </c>
      <c r="H1349" t="s">
        <v>5202</v>
      </c>
      <c r="I1349">
        <v>4</v>
      </c>
    </row>
    <row r="1350" spans="1:9" x14ac:dyDescent="0.25">
      <c r="A1350" s="1">
        <v>44084</v>
      </c>
      <c r="B1350">
        <v>2020</v>
      </c>
      <c r="C1350" t="s">
        <v>5219</v>
      </c>
      <c r="D1350" t="s">
        <v>5224</v>
      </c>
      <c r="E1350" t="s">
        <v>5225</v>
      </c>
      <c r="F1350">
        <v>9</v>
      </c>
      <c r="G1350" t="s">
        <v>5203</v>
      </c>
      <c r="H1350" t="s">
        <v>5204</v>
      </c>
      <c r="I1350">
        <v>5</v>
      </c>
    </row>
    <row r="1351" spans="1:9" x14ac:dyDescent="0.25">
      <c r="A1351" s="1">
        <v>44085</v>
      </c>
      <c r="B1351">
        <v>2020</v>
      </c>
      <c r="C1351" t="s">
        <v>5219</v>
      </c>
      <c r="D1351" t="s">
        <v>5224</v>
      </c>
      <c r="E1351" t="s">
        <v>5225</v>
      </c>
      <c r="F1351">
        <v>9</v>
      </c>
      <c r="G1351" t="s">
        <v>5205</v>
      </c>
      <c r="H1351" t="s">
        <v>5206</v>
      </c>
      <c r="I1351">
        <v>6</v>
      </c>
    </row>
    <row r="1352" spans="1:9" x14ac:dyDescent="0.25">
      <c r="A1352" s="1">
        <v>44086</v>
      </c>
      <c r="B1352">
        <v>2020</v>
      </c>
      <c r="C1352" t="s">
        <v>5219</v>
      </c>
      <c r="D1352" t="s">
        <v>5224</v>
      </c>
      <c r="E1352" t="s">
        <v>5225</v>
      </c>
      <c r="F1352">
        <v>9</v>
      </c>
      <c r="G1352" t="s">
        <v>5207</v>
      </c>
      <c r="H1352" t="s">
        <v>5208</v>
      </c>
      <c r="I1352">
        <v>7</v>
      </c>
    </row>
    <row r="1353" spans="1:9" x14ac:dyDescent="0.25">
      <c r="A1353" s="1">
        <v>44087</v>
      </c>
      <c r="B1353">
        <v>2020</v>
      </c>
      <c r="C1353" t="s">
        <v>5219</v>
      </c>
      <c r="D1353" t="s">
        <v>5224</v>
      </c>
      <c r="E1353" t="s">
        <v>5225</v>
      </c>
      <c r="F1353">
        <v>9</v>
      </c>
      <c r="G1353" t="s">
        <v>5195</v>
      </c>
      <c r="H1353" t="s">
        <v>5196</v>
      </c>
      <c r="I1353">
        <v>1</v>
      </c>
    </row>
    <row r="1354" spans="1:9" x14ac:dyDescent="0.25">
      <c r="A1354" s="1">
        <v>44088</v>
      </c>
      <c r="B1354">
        <v>2020</v>
      </c>
      <c r="C1354" t="s">
        <v>5219</v>
      </c>
      <c r="D1354" t="s">
        <v>5224</v>
      </c>
      <c r="E1354" t="s">
        <v>5225</v>
      </c>
      <c r="F1354">
        <v>9</v>
      </c>
      <c r="G1354" t="s">
        <v>5197</v>
      </c>
      <c r="H1354" t="s">
        <v>5198</v>
      </c>
      <c r="I1354">
        <v>2</v>
      </c>
    </row>
    <row r="1355" spans="1:9" x14ac:dyDescent="0.25">
      <c r="A1355" s="1">
        <v>44089</v>
      </c>
      <c r="B1355">
        <v>2020</v>
      </c>
      <c r="C1355" t="s">
        <v>5219</v>
      </c>
      <c r="D1355" t="s">
        <v>5224</v>
      </c>
      <c r="E1355" t="s">
        <v>5225</v>
      </c>
      <c r="F1355">
        <v>9</v>
      </c>
      <c r="G1355" t="s">
        <v>5199</v>
      </c>
      <c r="H1355" t="s">
        <v>5200</v>
      </c>
      <c r="I1355">
        <v>3</v>
      </c>
    </row>
    <row r="1356" spans="1:9" x14ac:dyDescent="0.25">
      <c r="A1356" s="1">
        <v>44090</v>
      </c>
      <c r="B1356">
        <v>2020</v>
      </c>
      <c r="C1356" t="s">
        <v>5219</v>
      </c>
      <c r="D1356" t="s">
        <v>5224</v>
      </c>
      <c r="E1356" t="s">
        <v>5225</v>
      </c>
      <c r="F1356">
        <v>9</v>
      </c>
      <c r="G1356" t="s">
        <v>5201</v>
      </c>
      <c r="H1356" t="s">
        <v>5202</v>
      </c>
      <c r="I1356">
        <v>4</v>
      </c>
    </row>
    <row r="1357" spans="1:9" x14ac:dyDescent="0.25">
      <c r="A1357" s="1">
        <v>44091</v>
      </c>
      <c r="B1357">
        <v>2020</v>
      </c>
      <c r="C1357" t="s">
        <v>5219</v>
      </c>
      <c r="D1357" t="s">
        <v>5224</v>
      </c>
      <c r="E1357" t="s">
        <v>5225</v>
      </c>
      <c r="F1357">
        <v>9</v>
      </c>
      <c r="G1357" t="s">
        <v>5203</v>
      </c>
      <c r="H1357" t="s">
        <v>5204</v>
      </c>
      <c r="I1357">
        <v>5</v>
      </c>
    </row>
    <row r="1358" spans="1:9" x14ac:dyDescent="0.25">
      <c r="A1358" s="1">
        <v>44092</v>
      </c>
      <c r="B1358">
        <v>2020</v>
      </c>
      <c r="C1358" t="s">
        <v>5219</v>
      </c>
      <c r="D1358" t="s">
        <v>5224</v>
      </c>
      <c r="E1358" t="s">
        <v>5225</v>
      </c>
      <c r="F1358">
        <v>9</v>
      </c>
      <c r="G1358" t="s">
        <v>5205</v>
      </c>
      <c r="H1358" t="s">
        <v>5206</v>
      </c>
      <c r="I1358">
        <v>6</v>
      </c>
    </row>
    <row r="1359" spans="1:9" x14ac:dyDescent="0.25">
      <c r="A1359" s="1">
        <v>44093</v>
      </c>
      <c r="B1359">
        <v>2020</v>
      </c>
      <c r="C1359" t="s">
        <v>5219</v>
      </c>
      <c r="D1359" t="s">
        <v>5224</v>
      </c>
      <c r="E1359" t="s">
        <v>5225</v>
      </c>
      <c r="F1359">
        <v>9</v>
      </c>
      <c r="G1359" t="s">
        <v>5207</v>
      </c>
      <c r="H1359" t="s">
        <v>5208</v>
      </c>
      <c r="I1359">
        <v>7</v>
      </c>
    </row>
    <row r="1360" spans="1:9" x14ac:dyDescent="0.25">
      <c r="A1360" s="1">
        <v>44094</v>
      </c>
      <c r="B1360">
        <v>2020</v>
      </c>
      <c r="C1360" t="s">
        <v>5219</v>
      </c>
      <c r="D1360" t="s">
        <v>5224</v>
      </c>
      <c r="E1360" t="s">
        <v>5225</v>
      </c>
      <c r="F1360">
        <v>9</v>
      </c>
      <c r="G1360" t="s">
        <v>5195</v>
      </c>
      <c r="H1360" t="s">
        <v>5196</v>
      </c>
      <c r="I1360">
        <v>1</v>
      </c>
    </row>
    <row r="1361" spans="1:9" x14ac:dyDescent="0.25">
      <c r="A1361" s="1">
        <v>44095</v>
      </c>
      <c r="B1361">
        <v>2020</v>
      </c>
      <c r="C1361" t="s">
        <v>5219</v>
      </c>
      <c r="D1361" t="s">
        <v>5224</v>
      </c>
      <c r="E1361" t="s">
        <v>5225</v>
      </c>
      <c r="F1361">
        <v>9</v>
      </c>
      <c r="G1361" t="s">
        <v>5197</v>
      </c>
      <c r="H1361" t="s">
        <v>5198</v>
      </c>
      <c r="I1361">
        <v>2</v>
      </c>
    </row>
    <row r="1362" spans="1:9" x14ac:dyDescent="0.25">
      <c r="A1362" s="1">
        <v>44096</v>
      </c>
      <c r="B1362">
        <v>2020</v>
      </c>
      <c r="C1362" t="s">
        <v>5219</v>
      </c>
      <c r="D1362" t="s">
        <v>5224</v>
      </c>
      <c r="E1362" t="s">
        <v>5225</v>
      </c>
      <c r="F1362">
        <v>9</v>
      </c>
      <c r="G1362" t="s">
        <v>5199</v>
      </c>
      <c r="H1362" t="s">
        <v>5200</v>
      </c>
      <c r="I1362">
        <v>3</v>
      </c>
    </row>
    <row r="1363" spans="1:9" x14ac:dyDescent="0.25">
      <c r="A1363" s="1">
        <v>44097</v>
      </c>
      <c r="B1363">
        <v>2020</v>
      </c>
      <c r="C1363" t="s">
        <v>5219</v>
      </c>
      <c r="D1363" t="s">
        <v>5224</v>
      </c>
      <c r="E1363" t="s">
        <v>5225</v>
      </c>
      <c r="F1363">
        <v>9</v>
      </c>
      <c r="G1363" t="s">
        <v>5201</v>
      </c>
      <c r="H1363" t="s">
        <v>5202</v>
      </c>
      <c r="I1363">
        <v>4</v>
      </c>
    </row>
    <row r="1364" spans="1:9" x14ac:dyDescent="0.25">
      <c r="A1364" s="1">
        <v>44098</v>
      </c>
      <c r="B1364">
        <v>2020</v>
      </c>
      <c r="C1364" t="s">
        <v>5219</v>
      </c>
      <c r="D1364" t="s">
        <v>5224</v>
      </c>
      <c r="E1364" t="s">
        <v>5225</v>
      </c>
      <c r="F1364">
        <v>9</v>
      </c>
      <c r="G1364" t="s">
        <v>5203</v>
      </c>
      <c r="H1364" t="s">
        <v>5204</v>
      </c>
      <c r="I1364">
        <v>5</v>
      </c>
    </row>
    <row r="1365" spans="1:9" x14ac:dyDescent="0.25">
      <c r="A1365" s="1">
        <v>44099</v>
      </c>
      <c r="B1365">
        <v>2020</v>
      </c>
      <c r="C1365" t="s">
        <v>5219</v>
      </c>
      <c r="D1365" t="s">
        <v>5224</v>
      </c>
      <c r="E1365" t="s">
        <v>5225</v>
      </c>
      <c r="F1365">
        <v>9</v>
      </c>
      <c r="G1365" t="s">
        <v>5205</v>
      </c>
      <c r="H1365" t="s">
        <v>5206</v>
      </c>
      <c r="I1365">
        <v>6</v>
      </c>
    </row>
    <row r="1366" spans="1:9" x14ac:dyDescent="0.25">
      <c r="A1366" s="1">
        <v>44100</v>
      </c>
      <c r="B1366">
        <v>2020</v>
      </c>
      <c r="C1366" t="s">
        <v>5219</v>
      </c>
      <c r="D1366" t="s">
        <v>5224</v>
      </c>
      <c r="E1366" t="s">
        <v>5225</v>
      </c>
      <c r="F1366">
        <v>9</v>
      </c>
      <c r="G1366" t="s">
        <v>5207</v>
      </c>
      <c r="H1366" t="s">
        <v>5208</v>
      </c>
      <c r="I1366">
        <v>7</v>
      </c>
    </row>
    <row r="1367" spans="1:9" x14ac:dyDescent="0.25">
      <c r="A1367" s="1">
        <v>44101</v>
      </c>
      <c r="B1367">
        <v>2020</v>
      </c>
      <c r="C1367" t="s">
        <v>5219</v>
      </c>
      <c r="D1367" t="s">
        <v>5224</v>
      </c>
      <c r="E1367" t="s">
        <v>5225</v>
      </c>
      <c r="F1367">
        <v>9</v>
      </c>
      <c r="G1367" t="s">
        <v>5195</v>
      </c>
      <c r="H1367" t="s">
        <v>5196</v>
      </c>
      <c r="I1367">
        <v>1</v>
      </c>
    </row>
    <row r="1368" spans="1:9" x14ac:dyDescent="0.25">
      <c r="A1368" s="1">
        <v>44102</v>
      </c>
      <c r="B1368">
        <v>2020</v>
      </c>
      <c r="C1368" t="s">
        <v>5219</v>
      </c>
      <c r="D1368" t="s">
        <v>5224</v>
      </c>
      <c r="E1368" t="s">
        <v>5225</v>
      </c>
      <c r="F1368">
        <v>9</v>
      </c>
      <c r="G1368" t="s">
        <v>5197</v>
      </c>
      <c r="H1368" t="s">
        <v>5198</v>
      </c>
      <c r="I1368">
        <v>2</v>
      </c>
    </row>
    <row r="1369" spans="1:9" x14ac:dyDescent="0.25">
      <c r="A1369" s="1">
        <v>44103</v>
      </c>
      <c r="B1369">
        <v>2020</v>
      </c>
      <c r="C1369" t="s">
        <v>5219</v>
      </c>
      <c r="D1369" t="s">
        <v>5224</v>
      </c>
      <c r="E1369" t="s">
        <v>5225</v>
      </c>
      <c r="F1369">
        <v>9</v>
      </c>
      <c r="G1369" t="s">
        <v>5199</v>
      </c>
      <c r="H1369" t="s">
        <v>5200</v>
      </c>
      <c r="I1369">
        <v>3</v>
      </c>
    </row>
    <row r="1370" spans="1:9" x14ac:dyDescent="0.25">
      <c r="A1370" s="1">
        <v>44104</v>
      </c>
      <c r="B1370">
        <v>2020</v>
      </c>
      <c r="C1370" t="s">
        <v>5219</v>
      </c>
      <c r="D1370" t="s">
        <v>5224</v>
      </c>
      <c r="E1370" t="s">
        <v>5225</v>
      </c>
      <c r="F1370">
        <v>9</v>
      </c>
      <c r="G1370" t="s">
        <v>5201</v>
      </c>
      <c r="H1370" t="s">
        <v>5202</v>
      </c>
      <c r="I1370">
        <v>4</v>
      </c>
    </row>
    <row r="1371" spans="1:9" x14ac:dyDescent="0.25">
      <c r="A1371" s="1">
        <v>44105</v>
      </c>
      <c r="B1371">
        <v>2020</v>
      </c>
      <c r="C1371" t="s">
        <v>5226</v>
      </c>
      <c r="D1371" t="s">
        <v>5227</v>
      </c>
      <c r="E1371" t="s">
        <v>5228</v>
      </c>
      <c r="F1371">
        <v>10</v>
      </c>
      <c r="G1371" t="s">
        <v>5203</v>
      </c>
      <c r="H1371" t="s">
        <v>5204</v>
      </c>
      <c r="I1371">
        <v>5</v>
      </c>
    </row>
    <row r="1372" spans="1:9" x14ac:dyDescent="0.25">
      <c r="A1372" s="1">
        <v>44106</v>
      </c>
      <c r="B1372">
        <v>2020</v>
      </c>
      <c r="C1372" t="s">
        <v>5226</v>
      </c>
      <c r="D1372" t="s">
        <v>5227</v>
      </c>
      <c r="E1372" t="s">
        <v>5228</v>
      </c>
      <c r="F1372">
        <v>10</v>
      </c>
      <c r="G1372" t="s">
        <v>5205</v>
      </c>
      <c r="H1372" t="s">
        <v>5206</v>
      </c>
      <c r="I1372">
        <v>6</v>
      </c>
    </row>
    <row r="1373" spans="1:9" x14ac:dyDescent="0.25">
      <c r="A1373" s="1">
        <v>44107</v>
      </c>
      <c r="B1373">
        <v>2020</v>
      </c>
      <c r="C1373" t="s">
        <v>5226</v>
      </c>
      <c r="D1373" t="s">
        <v>5227</v>
      </c>
      <c r="E1373" t="s">
        <v>5228</v>
      </c>
      <c r="F1373">
        <v>10</v>
      </c>
      <c r="G1373" t="s">
        <v>5207</v>
      </c>
      <c r="H1373" t="s">
        <v>5208</v>
      </c>
      <c r="I1373">
        <v>7</v>
      </c>
    </row>
    <row r="1374" spans="1:9" x14ac:dyDescent="0.25">
      <c r="A1374" s="1">
        <v>44108</v>
      </c>
      <c r="B1374">
        <v>2020</v>
      </c>
      <c r="C1374" t="s">
        <v>5226</v>
      </c>
      <c r="D1374" t="s">
        <v>5227</v>
      </c>
      <c r="E1374" t="s">
        <v>5228</v>
      </c>
      <c r="F1374">
        <v>10</v>
      </c>
      <c r="G1374" t="s">
        <v>5195</v>
      </c>
      <c r="H1374" t="s">
        <v>5196</v>
      </c>
      <c r="I1374">
        <v>1</v>
      </c>
    </row>
    <row r="1375" spans="1:9" x14ac:dyDescent="0.25">
      <c r="A1375" s="1">
        <v>44109</v>
      </c>
      <c r="B1375">
        <v>2020</v>
      </c>
      <c r="C1375" t="s">
        <v>5226</v>
      </c>
      <c r="D1375" t="s">
        <v>5227</v>
      </c>
      <c r="E1375" t="s">
        <v>5228</v>
      </c>
      <c r="F1375">
        <v>10</v>
      </c>
      <c r="G1375" t="s">
        <v>5197</v>
      </c>
      <c r="H1375" t="s">
        <v>5198</v>
      </c>
      <c r="I1375">
        <v>2</v>
      </c>
    </row>
    <row r="1376" spans="1:9" x14ac:dyDescent="0.25">
      <c r="A1376" s="1">
        <v>44110</v>
      </c>
      <c r="B1376">
        <v>2020</v>
      </c>
      <c r="C1376" t="s">
        <v>5226</v>
      </c>
      <c r="D1376" t="s">
        <v>5227</v>
      </c>
      <c r="E1376" t="s">
        <v>5228</v>
      </c>
      <c r="F1376">
        <v>10</v>
      </c>
      <c r="G1376" t="s">
        <v>5199</v>
      </c>
      <c r="H1376" t="s">
        <v>5200</v>
      </c>
      <c r="I1376">
        <v>3</v>
      </c>
    </row>
    <row r="1377" spans="1:9" x14ac:dyDescent="0.25">
      <c r="A1377" s="1">
        <v>44111</v>
      </c>
      <c r="B1377">
        <v>2020</v>
      </c>
      <c r="C1377" t="s">
        <v>5226</v>
      </c>
      <c r="D1377" t="s">
        <v>5227</v>
      </c>
      <c r="E1377" t="s">
        <v>5228</v>
      </c>
      <c r="F1377">
        <v>10</v>
      </c>
      <c r="G1377" t="s">
        <v>5201</v>
      </c>
      <c r="H1377" t="s">
        <v>5202</v>
      </c>
      <c r="I1377">
        <v>4</v>
      </c>
    </row>
    <row r="1378" spans="1:9" x14ac:dyDescent="0.25">
      <c r="A1378" s="1">
        <v>44112</v>
      </c>
      <c r="B1378">
        <v>2020</v>
      </c>
      <c r="C1378" t="s">
        <v>5226</v>
      </c>
      <c r="D1378" t="s">
        <v>5227</v>
      </c>
      <c r="E1378" t="s">
        <v>5228</v>
      </c>
      <c r="F1378">
        <v>10</v>
      </c>
      <c r="G1378" t="s">
        <v>5203</v>
      </c>
      <c r="H1378" t="s">
        <v>5204</v>
      </c>
      <c r="I1378">
        <v>5</v>
      </c>
    </row>
    <row r="1379" spans="1:9" x14ac:dyDescent="0.25">
      <c r="A1379" s="1">
        <v>44113</v>
      </c>
      <c r="B1379">
        <v>2020</v>
      </c>
      <c r="C1379" t="s">
        <v>5226</v>
      </c>
      <c r="D1379" t="s">
        <v>5227</v>
      </c>
      <c r="E1379" t="s">
        <v>5228</v>
      </c>
      <c r="F1379">
        <v>10</v>
      </c>
      <c r="G1379" t="s">
        <v>5205</v>
      </c>
      <c r="H1379" t="s">
        <v>5206</v>
      </c>
      <c r="I1379">
        <v>6</v>
      </c>
    </row>
    <row r="1380" spans="1:9" x14ac:dyDescent="0.25">
      <c r="A1380" s="1">
        <v>44114</v>
      </c>
      <c r="B1380">
        <v>2020</v>
      </c>
      <c r="C1380" t="s">
        <v>5226</v>
      </c>
      <c r="D1380" t="s">
        <v>5227</v>
      </c>
      <c r="E1380" t="s">
        <v>5228</v>
      </c>
      <c r="F1380">
        <v>10</v>
      </c>
      <c r="G1380" t="s">
        <v>5207</v>
      </c>
      <c r="H1380" t="s">
        <v>5208</v>
      </c>
      <c r="I1380">
        <v>7</v>
      </c>
    </row>
    <row r="1381" spans="1:9" x14ac:dyDescent="0.25">
      <c r="A1381" s="1">
        <v>44115</v>
      </c>
      <c r="B1381">
        <v>2020</v>
      </c>
      <c r="C1381" t="s">
        <v>5226</v>
      </c>
      <c r="D1381" t="s">
        <v>5227</v>
      </c>
      <c r="E1381" t="s">
        <v>5228</v>
      </c>
      <c r="F1381">
        <v>10</v>
      </c>
      <c r="G1381" t="s">
        <v>5195</v>
      </c>
      <c r="H1381" t="s">
        <v>5196</v>
      </c>
      <c r="I1381">
        <v>1</v>
      </c>
    </row>
    <row r="1382" spans="1:9" x14ac:dyDescent="0.25">
      <c r="A1382" s="1">
        <v>44116</v>
      </c>
      <c r="B1382">
        <v>2020</v>
      </c>
      <c r="C1382" t="s">
        <v>5226</v>
      </c>
      <c r="D1382" t="s">
        <v>5227</v>
      </c>
      <c r="E1382" t="s">
        <v>5228</v>
      </c>
      <c r="F1382">
        <v>10</v>
      </c>
      <c r="G1382" t="s">
        <v>5197</v>
      </c>
      <c r="H1382" t="s">
        <v>5198</v>
      </c>
      <c r="I1382">
        <v>2</v>
      </c>
    </row>
    <row r="1383" spans="1:9" x14ac:dyDescent="0.25">
      <c r="A1383" s="1">
        <v>44117</v>
      </c>
      <c r="B1383">
        <v>2020</v>
      </c>
      <c r="C1383" t="s">
        <v>5226</v>
      </c>
      <c r="D1383" t="s">
        <v>5227</v>
      </c>
      <c r="E1383" t="s">
        <v>5228</v>
      </c>
      <c r="F1383">
        <v>10</v>
      </c>
      <c r="G1383" t="s">
        <v>5199</v>
      </c>
      <c r="H1383" t="s">
        <v>5200</v>
      </c>
      <c r="I1383">
        <v>3</v>
      </c>
    </row>
    <row r="1384" spans="1:9" x14ac:dyDescent="0.25">
      <c r="A1384" s="1">
        <v>44118</v>
      </c>
      <c r="B1384">
        <v>2020</v>
      </c>
      <c r="C1384" t="s">
        <v>5226</v>
      </c>
      <c r="D1384" t="s">
        <v>5227</v>
      </c>
      <c r="E1384" t="s">
        <v>5228</v>
      </c>
      <c r="F1384">
        <v>10</v>
      </c>
      <c r="G1384" t="s">
        <v>5201</v>
      </c>
      <c r="H1384" t="s">
        <v>5202</v>
      </c>
      <c r="I1384">
        <v>4</v>
      </c>
    </row>
    <row r="1385" spans="1:9" x14ac:dyDescent="0.25">
      <c r="A1385" s="1">
        <v>44119</v>
      </c>
      <c r="B1385">
        <v>2020</v>
      </c>
      <c r="C1385" t="s">
        <v>5226</v>
      </c>
      <c r="D1385" t="s">
        <v>5227</v>
      </c>
      <c r="E1385" t="s">
        <v>5228</v>
      </c>
      <c r="F1385">
        <v>10</v>
      </c>
      <c r="G1385" t="s">
        <v>5203</v>
      </c>
      <c r="H1385" t="s">
        <v>5204</v>
      </c>
      <c r="I1385">
        <v>5</v>
      </c>
    </row>
    <row r="1386" spans="1:9" x14ac:dyDescent="0.25">
      <c r="A1386" s="1">
        <v>44120</v>
      </c>
      <c r="B1386">
        <v>2020</v>
      </c>
      <c r="C1386" t="s">
        <v>5226</v>
      </c>
      <c r="D1386" t="s">
        <v>5227</v>
      </c>
      <c r="E1386" t="s">
        <v>5228</v>
      </c>
      <c r="F1386">
        <v>10</v>
      </c>
      <c r="G1386" t="s">
        <v>5205</v>
      </c>
      <c r="H1386" t="s">
        <v>5206</v>
      </c>
      <c r="I1386">
        <v>6</v>
      </c>
    </row>
    <row r="1387" spans="1:9" x14ac:dyDescent="0.25">
      <c r="A1387" s="1">
        <v>44121</v>
      </c>
      <c r="B1387">
        <v>2020</v>
      </c>
      <c r="C1387" t="s">
        <v>5226</v>
      </c>
      <c r="D1387" t="s">
        <v>5227</v>
      </c>
      <c r="E1387" t="s">
        <v>5228</v>
      </c>
      <c r="F1387">
        <v>10</v>
      </c>
      <c r="G1387" t="s">
        <v>5207</v>
      </c>
      <c r="H1387" t="s">
        <v>5208</v>
      </c>
      <c r="I1387">
        <v>7</v>
      </c>
    </row>
    <row r="1388" spans="1:9" x14ac:dyDescent="0.25">
      <c r="A1388" s="1">
        <v>44122</v>
      </c>
      <c r="B1388">
        <v>2020</v>
      </c>
      <c r="C1388" t="s">
        <v>5226</v>
      </c>
      <c r="D1388" t="s">
        <v>5227</v>
      </c>
      <c r="E1388" t="s">
        <v>5228</v>
      </c>
      <c r="F1388">
        <v>10</v>
      </c>
      <c r="G1388" t="s">
        <v>5195</v>
      </c>
      <c r="H1388" t="s">
        <v>5196</v>
      </c>
      <c r="I1388">
        <v>1</v>
      </c>
    </row>
    <row r="1389" spans="1:9" x14ac:dyDescent="0.25">
      <c r="A1389" s="1">
        <v>44123</v>
      </c>
      <c r="B1389">
        <v>2020</v>
      </c>
      <c r="C1389" t="s">
        <v>5226</v>
      </c>
      <c r="D1389" t="s">
        <v>5227</v>
      </c>
      <c r="E1389" t="s">
        <v>5228</v>
      </c>
      <c r="F1389">
        <v>10</v>
      </c>
      <c r="G1389" t="s">
        <v>5197</v>
      </c>
      <c r="H1389" t="s">
        <v>5198</v>
      </c>
      <c r="I1389">
        <v>2</v>
      </c>
    </row>
    <row r="1390" spans="1:9" x14ac:dyDescent="0.25">
      <c r="A1390" s="1">
        <v>44124</v>
      </c>
      <c r="B1390">
        <v>2020</v>
      </c>
      <c r="C1390" t="s">
        <v>5226</v>
      </c>
      <c r="D1390" t="s">
        <v>5227</v>
      </c>
      <c r="E1390" t="s">
        <v>5228</v>
      </c>
      <c r="F1390">
        <v>10</v>
      </c>
      <c r="G1390" t="s">
        <v>5199</v>
      </c>
      <c r="H1390" t="s">
        <v>5200</v>
      </c>
      <c r="I1390">
        <v>3</v>
      </c>
    </row>
    <row r="1391" spans="1:9" x14ac:dyDescent="0.25">
      <c r="A1391" s="1">
        <v>44125</v>
      </c>
      <c r="B1391">
        <v>2020</v>
      </c>
      <c r="C1391" t="s">
        <v>5226</v>
      </c>
      <c r="D1391" t="s">
        <v>5227</v>
      </c>
      <c r="E1391" t="s">
        <v>5228</v>
      </c>
      <c r="F1391">
        <v>10</v>
      </c>
      <c r="G1391" t="s">
        <v>5201</v>
      </c>
      <c r="H1391" t="s">
        <v>5202</v>
      </c>
      <c r="I1391">
        <v>4</v>
      </c>
    </row>
    <row r="1392" spans="1:9" x14ac:dyDescent="0.25">
      <c r="A1392" s="1">
        <v>44126</v>
      </c>
      <c r="B1392">
        <v>2020</v>
      </c>
      <c r="C1392" t="s">
        <v>5226</v>
      </c>
      <c r="D1392" t="s">
        <v>5227</v>
      </c>
      <c r="E1392" t="s">
        <v>5228</v>
      </c>
      <c r="F1392">
        <v>10</v>
      </c>
      <c r="G1392" t="s">
        <v>5203</v>
      </c>
      <c r="H1392" t="s">
        <v>5204</v>
      </c>
      <c r="I1392">
        <v>5</v>
      </c>
    </row>
    <row r="1393" spans="1:9" x14ac:dyDescent="0.25">
      <c r="A1393" s="1">
        <v>44127</v>
      </c>
      <c r="B1393">
        <v>2020</v>
      </c>
      <c r="C1393" t="s">
        <v>5226</v>
      </c>
      <c r="D1393" t="s">
        <v>5227</v>
      </c>
      <c r="E1393" t="s">
        <v>5228</v>
      </c>
      <c r="F1393">
        <v>10</v>
      </c>
      <c r="G1393" t="s">
        <v>5205</v>
      </c>
      <c r="H1393" t="s">
        <v>5206</v>
      </c>
      <c r="I1393">
        <v>6</v>
      </c>
    </row>
    <row r="1394" spans="1:9" x14ac:dyDescent="0.25">
      <c r="A1394" s="1">
        <v>44128</v>
      </c>
      <c r="B1394">
        <v>2020</v>
      </c>
      <c r="C1394" t="s">
        <v>5226</v>
      </c>
      <c r="D1394" t="s">
        <v>5227</v>
      </c>
      <c r="E1394" t="s">
        <v>5228</v>
      </c>
      <c r="F1394">
        <v>10</v>
      </c>
      <c r="G1394" t="s">
        <v>5207</v>
      </c>
      <c r="H1394" t="s">
        <v>5208</v>
      </c>
      <c r="I1394">
        <v>7</v>
      </c>
    </row>
    <row r="1395" spans="1:9" x14ac:dyDescent="0.25">
      <c r="A1395" s="1">
        <v>44129</v>
      </c>
      <c r="B1395">
        <v>2020</v>
      </c>
      <c r="C1395" t="s">
        <v>5226</v>
      </c>
      <c r="D1395" t="s">
        <v>5227</v>
      </c>
      <c r="E1395" t="s">
        <v>5228</v>
      </c>
      <c r="F1395">
        <v>10</v>
      </c>
      <c r="G1395" t="s">
        <v>5195</v>
      </c>
      <c r="H1395" t="s">
        <v>5196</v>
      </c>
      <c r="I1395">
        <v>1</v>
      </c>
    </row>
    <row r="1396" spans="1:9" x14ac:dyDescent="0.25">
      <c r="A1396" s="1">
        <v>44130</v>
      </c>
      <c r="B1396">
        <v>2020</v>
      </c>
      <c r="C1396" t="s">
        <v>5226</v>
      </c>
      <c r="D1396" t="s">
        <v>5227</v>
      </c>
      <c r="E1396" t="s">
        <v>5228</v>
      </c>
      <c r="F1396">
        <v>10</v>
      </c>
      <c r="G1396" t="s">
        <v>5197</v>
      </c>
      <c r="H1396" t="s">
        <v>5198</v>
      </c>
      <c r="I1396">
        <v>2</v>
      </c>
    </row>
    <row r="1397" spans="1:9" x14ac:dyDescent="0.25">
      <c r="A1397" s="1">
        <v>44131</v>
      </c>
      <c r="B1397">
        <v>2020</v>
      </c>
      <c r="C1397" t="s">
        <v>5226</v>
      </c>
      <c r="D1397" t="s">
        <v>5227</v>
      </c>
      <c r="E1397" t="s">
        <v>5228</v>
      </c>
      <c r="F1397">
        <v>10</v>
      </c>
      <c r="G1397" t="s">
        <v>5199</v>
      </c>
      <c r="H1397" t="s">
        <v>5200</v>
      </c>
      <c r="I1397">
        <v>3</v>
      </c>
    </row>
    <row r="1398" spans="1:9" x14ac:dyDescent="0.25">
      <c r="A1398" s="1">
        <v>44132</v>
      </c>
      <c r="B1398">
        <v>2020</v>
      </c>
      <c r="C1398" t="s">
        <v>5226</v>
      </c>
      <c r="D1398" t="s">
        <v>5227</v>
      </c>
      <c r="E1398" t="s">
        <v>5228</v>
      </c>
      <c r="F1398">
        <v>10</v>
      </c>
      <c r="G1398" t="s">
        <v>5201</v>
      </c>
      <c r="H1398" t="s">
        <v>5202</v>
      </c>
      <c r="I1398">
        <v>4</v>
      </c>
    </row>
    <row r="1399" spans="1:9" x14ac:dyDescent="0.25">
      <c r="A1399" s="1">
        <v>44133</v>
      </c>
      <c r="B1399">
        <v>2020</v>
      </c>
      <c r="C1399" t="s">
        <v>5226</v>
      </c>
      <c r="D1399" t="s">
        <v>5227</v>
      </c>
      <c r="E1399" t="s">
        <v>5228</v>
      </c>
      <c r="F1399">
        <v>10</v>
      </c>
      <c r="G1399" t="s">
        <v>5203</v>
      </c>
      <c r="H1399" t="s">
        <v>5204</v>
      </c>
      <c r="I1399">
        <v>5</v>
      </c>
    </row>
    <row r="1400" spans="1:9" x14ac:dyDescent="0.25">
      <c r="A1400" s="1">
        <v>44134</v>
      </c>
      <c r="B1400">
        <v>2020</v>
      </c>
      <c r="C1400" t="s">
        <v>5226</v>
      </c>
      <c r="D1400" t="s">
        <v>5227</v>
      </c>
      <c r="E1400" t="s">
        <v>5228</v>
      </c>
      <c r="F1400">
        <v>10</v>
      </c>
      <c r="G1400" t="s">
        <v>5205</v>
      </c>
      <c r="H1400" t="s">
        <v>5206</v>
      </c>
      <c r="I1400">
        <v>6</v>
      </c>
    </row>
    <row r="1401" spans="1:9" x14ac:dyDescent="0.25">
      <c r="A1401" s="1">
        <v>44135</v>
      </c>
      <c r="B1401">
        <v>2020</v>
      </c>
      <c r="C1401" t="s">
        <v>5226</v>
      </c>
      <c r="D1401" t="s">
        <v>5227</v>
      </c>
      <c r="E1401" t="s">
        <v>5228</v>
      </c>
      <c r="F1401">
        <v>10</v>
      </c>
      <c r="G1401" t="s">
        <v>5207</v>
      </c>
      <c r="H1401" t="s">
        <v>5208</v>
      </c>
      <c r="I1401">
        <v>7</v>
      </c>
    </row>
    <row r="1402" spans="1:9" x14ac:dyDescent="0.25">
      <c r="A1402" s="1">
        <v>44136</v>
      </c>
      <c r="B1402">
        <v>2020</v>
      </c>
      <c r="C1402" t="s">
        <v>5226</v>
      </c>
      <c r="D1402" t="s">
        <v>5229</v>
      </c>
      <c r="E1402" t="s">
        <v>5230</v>
      </c>
      <c r="F1402">
        <v>11</v>
      </c>
      <c r="G1402" t="s">
        <v>5195</v>
      </c>
      <c r="H1402" t="s">
        <v>5196</v>
      </c>
      <c r="I1402">
        <v>1</v>
      </c>
    </row>
    <row r="1403" spans="1:9" x14ac:dyDescent="0.25">
      <c r="A1403" s="1">
        <v>44137</v>
      </c>
      <c r="B1403">
        <v>2020</v>
      </c>
      <c r="C1403" t="s">
        <v>5226</v>
      </c>
      <c r="D1403" t="s">
        <v>5229</v>
      </c>
      <c r="E1403" t="s">
        <v>5230</v>
      </c>
      <c r="F1403">
        <v>11</v>
      </c>
      <c r="G1403" t="s">
        <v>5197</v>
      </c>
      <c r="H1403" t="s">
        <v>5198</v>
      </c>
      <c r="I1403">
        <v>2</v>
      </c>
    </row>
    <row r="1404" spans="1:9" x14ac:dyDescent="0.25">
      <c r="A1404" s="1">
        <v>44138</v>
      </c>
      <c r="B1404">
        <v>2020</v>
      </c>
      <c r="C1404" t="s">
        <v>5226</v>
      </c>
      <c r="D1404" t="s">
        <v>5229</v>
      </c>
      <c r="E1404" t="s">
        <v>5230</v>
      </c>
      <c r="F1404">
        <v>11</v>
      </c>
      <c r="G1404" t="s">
        <v>5199</v>
      </c>
      <c r="H1404" t="s">
        <v>5200</v>
      </c>
      <c r="I1404">
        <v>3</v>
      </c>
    </row>
    <row r="1405" spans="1:9" x14ac:dyDescent="0.25">
      <c r="A1405" s="1">
        <v>44139</v>
      </c>
      <c r="B1405">
        <v>2020</v>
      </c>
      <c r="C1405" t="s">
        <v>5226</v>
      </c>
      <c r="D1405" t="s">
        <v>5229</v>
      </c>
      <c r="E1405" t="s">
        <v>5230</v>
      </c>
      <c r="F1405">
        <v>11</v>
      </c>
      <c r="G1405" t="s">
        <v>5201</v>
      </c>
      <c r="H1405" t="s">
        <v>5202</v>
      </c>
      <c r="I1405">
        <v>4</v>
      </c>
    </row>
    <row r="1406" spans="1:9" x14ac:dyDescent="0.25">
      <c r="A1406" s="1">
        <v>44140</v>
      </c>
      <c r="B1406">
        <v>2020</v>
      </c>
      <c r="C1406" t="s">
        <v>5226</v>
      </c>
      <c r="D1406" t="s">
        <v>5229</v>
      </c>
      <c r="E1406" t="s">
        <v>5230</v>
      </c>
      <c r="F1406">
        <v>11</v>
      </c>
      <c r="G1406" t="s">
        <v>5203</v>
      </c>
      <c r="H1406" t="s">
        <v>5204</v>
      </c>
      <c r="I1406">
        <v>5</v>
      </c>
    </row>
    <row r="1407" spans="1:9" x14ac:dyDescent="0.25">
      <c r="A1407" s="1">
        <v>44141</v>
      </c>
      <c r="B1407">
        <v>2020</v>
      </c>
      <c r="C1407" t="s">
        <v>5226</v>
      </c>
      <c r="D1407" t="s">
        <v>5229</v>
      </c>
      <c r="E1407" t="s">
        <v>5230</v>
      </c>
      <c r="F1407">
        <v>11</v>
      </c>
      <c r="G1407" t="s">
        <v>5205</v>
      </c>
      <c r="H1407" t="s">
        <v>5206</v>
      </c>
      <c r="I1407">
        <v>6</v>
      </c>
    </row>
    <row r="1408" spans="1:9" x14ac:dyDescent="0.25">
      <c r="A1408" s="1">
        <v>44142</v>
      </c>
      <c r="B1408">
        <v>2020</v>
      </c>
      <c r="C1408" t="s">
        <v>5226</v>
      </c>
      <c r="D1408" t="s">
        <v>5229</v>
      </c>
      <c r="E1408" t="s">
        <v>5230</v>
      </c>
      <c r="F1408">
        <v>11</v>
      </c>
      <c r="G1408" t="s">
        <v>5207</v>
      </c>
      <c r="H1408" t="s">
        <v>5208</v>
      </c>
      <c r="I1408">
        <v>7</v>
      </c>
    </row>
    <row r="1409" spans="1:9" x14ac:dyDescent="0.25">
      <c r="A1409" s="1">
        <v>44143</v>
      </c>
      <c r="B1409">
        <v>2020</v>
      </c>
      <c r="C1409" t="s">
        <v>5226</v>
      </c>
      <c r="D1409" t="s">
        <v>5229</v>
      </c>
      <c r="E1409" t="s">
        <v>5230</v>
      </c>
      <c r="F1409">
        <v>11</v>
      </c>
      <c r="G1409" t="s">
        <v>5195</v>
      </c>
      <c r="H1409" t="s">
        <v>5196</v>
      </c>
      <c r="I1409">
        <v>1</v>
      </c>
    </row>
    <row r="1410" spans="1:9" x14ac:dyDescent="0.25">
      <c r="A1410" s="1">
        <v>44144</v>
      </c>
      <c r="B1410">
        <v>2020</v>
      </c>
      <c r="C1410" t="s">
        <v>5226</v>
      </c>
      <c r="D1410" t="s">
        <v>5229</v>
      </c>
      <c r="E1410" t="s">
        <v>5230</v>
      </c>
      <c r="F1410">
        <v>11</v>
      </c>
      <c r="G1410" t="s">
        <v>5197</v>
      </c>
      <c r="H1410" t="s">
        <v>5198</v>
      </c>
      <c r="I1410">
        <v>2</v>
      </c>
    </row>
    <row r="1411" spans="1:9" x14ac:dyDescent="0.25">
      <c r="A1411" s="1">
        <v>44145</v>
      </c>
      <c r="B1411">
        <v>2020</v>
      </c>
      <c r="C1411" t="s">
        <v>5226</v>
      </c>
      <c r="D1411" t="s">
        <v>5229</v>
      </c>
      <c r="E1411" t="s">
        <v>5230</v>
      </c>
      <c r="F1411">
        <v>11</v>
      </c>
      <c r="G1411" t="s">
        <v>5199</v>
      </c>
      <c r="H1411" t="s">
        <v>5200</v>
      </c>
      <c r="I1411">
        <v>3</v>
      </c>
    </row>
    <row r="1412" spans="1:9" x14ac:dyDescent="0.25">
      <c r="A1412" s="1">
        <v>44146</v>
      </c>
      <c r="B1412">
        <v>2020</v>
      </c>
      <c r="C1412" t="s">
        <v>5226</v>
      </c>
      <c r="D1412" t="s">
        <v>5229</v>
      </c>
      <c r="E1412" t="s">
        <v>5230</v>
      </c>
      <c r="F1412">
        <v>11</v>
      </c>
      <c r="G1412" t="s">
        <v>5201</v>
      </c>
      <c r="H1412" t="s">
        <v>5202</v>
      </c>
      <c r="I1412">
        <v>4</v>
      </c>
    </row>
    <row r="1413" spans="1:9" x14ac:dyDescent="0.25">
      <c r="A1413" s="1">
        <v>44147</v>
      </c>
      <c r="B1413">
        <v>2020</v>
      </c>
      <c r="C1413" t="s">
        <v>5226</v>
      </c>
      <c r="D1413" t="s">
        <v>5229</v>
      </c>
      <c r="E1413" t="s">
        <v>5230</v>
      </c>
      <c r="F1413">
        <v>11</v>
      </c>
      <c r="G1413" t="s">
        <v>5203</v>
      </c>
      <c r="H1413" t="s">
        <v>5204</v>
      </c>
      <c r="I1413">
        <v>5</v>
      </c>
    </row>
    <row r="1414" spans="1:9" x14ac:dyDescent="0.25">
      <c r="A1414" s="1">
        <v>44148</v>
      </c>
      <c r="B1414">
        <v>2020</v>
      </c>
      <c r="C1414" t="s">
        <v>5226</v>
      </c>
      <c r="D1414" t="s">
        <v>5229</v>
      </c>
      <c r="E1414" t="s">
        <v>5230</v>
      </c>
      <c r="F1414">
        <v>11</v>
      </c>
      <c r="G1414" t="s">
        <v>5205</v>
      </c>
      <c r="H1414" t="s">
        <v>5206</v>
      </c>
      <c r="I1414">
        <v>6</v>
      </c>
    </row>
    <row r="1415" spans="1:9" x14ac:dyDescent="0.25">
      <c r="A1415" s="1">
        <v>44149</v>
      </c>
      <c r="B1415">
        <v>2020</v>
      </c>
      <c r="C1415" t="s">
        <v>5226</v>
      </c>
      <c r="D1415" t="s">
        <v>5229</v>
      </c>
      <c r="E1415" t="s">
        <v>5230</v>
      </c>
      <c r="F1415">
        <v>11</v>
      </c>
      <c r="G1415" t="s">
        <v>5207</v>
      </c>
      <c r="H1415" t="s">
        <v>5208</v>
      </c>
      <c r="I1415">
        <v>7</v>
      </c>
    </row>
    <row r="1416" spans="1:9" x14ac:dyDescent="0.25">
      <c r="A1416" s="1">
        <v>44150</v>
      </c>
      <c r="B1416">
        <v>2020</v>
      </c>
      <c r="C1416" t="s">
        <v>5226</v>
      </c>
      <c r="D1416" t="s">
        <v>5229</v>
      </c>
      <c r="E1416" t="s">
        <v>5230</v>
      </c>
      <c r="F1416">
        <v>11</v>
      </c>
      <c r="G1416" t="s">
        <v>5195</v>
      </c>
      <c r="H1416" t="s">
        <v>5196</v>
      </c>
      <c r="I1416">
        <v>1</v>
      </c>
    </row>
    <row r="1417" spans="1:9" x14ac:dyDescent="0.25">
      <c r="A1417" s="1">
        <v>44151</v>
      </c>
      <c r="B1417">
        <v>2020</v>
      </c>
      <c r="C1417" t="s">
        <v>5226</v>
      </c>
      <c r="D1417" t="s">
        <v>5229</v>
      </c>
      <c r="E1417" t="s">
        <v>5230</v>
      </c>
      <c r="F1417">
        <v>11</v>
      </c>
      <c r="G1417" t="s">
        <v>5197</v>
      </c>
      <c r="H1417" t="s">
        <v>5198</v>
      </c>
      <c r="I1417">
        <v>2</v>
      </c>
    </row>
    <row r="1418" spans="1:9" x14ac:dyDescent="0.25">
      <c r="A1418" s="1">
        <v>44152</v>
      </c>
      <c r="B1418">
        <v>2020</v>
      </c>
      <c r="C1418" t="s">
        <v>5226</v>
      </c>
      <c r="D1418" t="s">
        <v>5229</v>
      </c>
      <c r="E1418" t="s">
        <v>5230</v>
      </c>
      <c r="F1418">
        <v>11</v>
      </c>
      <c r="G1418" t="s">
        <v>5199</v>
      </c>
      <c r="H1418" t="s">
        <v>5200</v>
      </c>
      <c r="I1418">
        <v>3</v>
      </c>
    </row>
    <row r="1419" spans="1:9" x14ac:dyDescent="0.25">
      <c r="A1419" s="1">
        <v>44153</v>
      </c>
      <c r="B1419">
        <v>2020</v>
      </c>
      <c r="C1419" t="s">
        <v>5226</v>
      </c>
      <c r="D1419" t="s">
        <v>5229</v>
      </c>
      <c r="E1419" t="s">
        <v>5230</v>
      </c>
      <c r="F1419">
        <v>11</v>
      </c>
      <c r="G1419" t="s">
        <v>5201</v>
      </c>
      <c r="H1419" t="s">
        <v>5202</v>
      </c>
      <c r="I1419">
        <v>4</v>
      </c>
    </row>
    <row r="1420" spans="1:9" x14ac:dyDescent="0.25">
      <c r="A1420" s="1">
        <v>44154</v>
      </c>
      <c r="B1420">
        <v>2020</v>
      </c>
      <c r="C1420" t="s">
        <v>5226</v>
      </c>
      <c r="D1420" t="s">
        <v>5229</v>
      </c>
      <c r="E1420" t="s">
        <v>5230</v>
      </c>
      <c r="F1420">
        <v>11</v>
      </c>
      <c r="G1420" t="s">
        <v>5203</v>
      </c>
      <c r="H1420" t="s">
        <v>5204</v>
      </c>
      <c r="I1420">
        <v>5</v>
      </c>
    </row>
    <row r="1421" spans="1:9" x14ac:dyDescent="0.25">
      <c r="A1421" s="1">
        <v>44155</v>
      </c>
      <c r="B1421">
        <v>2020</v>
      </c>
      <c r="C1421" t="s">
        <v>5226</v>
      </c>
      <c r="D1421" t="s">
        <v>5229</v>
      </c>
      <c r="E1421" t="s">
        <v>5230</v>
      </c>
      <c r="F1421">
        <v>11</v>
      </c>
      <c r="G1421" t="s">
        <v>5205</v>
      </c>
      <c r="H1421" t="s">
        <v>5206</v>
      </c>
      <c r="I1421">
        <v>6</v>
      </c>
    </row>
    <row r="1422" spans="1:9" x14ac:dyDescent="0.25">
      <c r="A1422" s="1">
        <v>44156</v>
      </c>
      <c r="B1422">
        <v>2020</v>
      </c>
      <c r="C1422" t="s">
        <v>5226</v>
      </c>
      <c r="D1422" t="s">
        <v>5229</v>
      </c>
      <c r="E1422" t="s">
        <v>5230</v>
      </c>
      <c r="F1422">
        <v>11</v>
      </c>
      <c r="G1422" t="s">
        <v>5207</v>
      </c>
      <c r="H1422" t="s">
        <v>5208</v>
      </c>
      <c r="I1422">
        <v>7</v>
      </c>
    </row>
    <row r="1423" spans="1:9" x14ac:dyDescent="0.25">
      <c r="A1423" s="1">
        <v>44157</v>
      </c>
      <c r="B1423">
        <v>2020</v>
      </c>
      <c r="C1423" t="s">
        <v>5226</v>
      </c>
      <c r="D1423" t="s">
        <v>5229</v>
      </c>
      <c r="E1423" t="s">
        <v>5230</v>
      </c>
      <c r="F1423">
        <v>11</v>
      </c>
      <c r="G1423" t="s">
        <v>5195</v>
      </c>
      <c r="H1423" t="s">
        <v>5196</v>
      </c>
      <c r="I1423">
        <v>1</v>
      </c>
    </row>
    <row r="1424" spans="1:9" x14ac:dyDescent="0.25">
      <c r="A1424" s="1">
        <v>44158</v>
      </c>
      <c r="B1424">
        <v>2020</v>
      </c>
      <c r="C1424" t="s">
        <v>5226</v>
      </c>
      <c r="D1424" t="s">
        <v>5229</v>
      </c>
      <c r="E1424" t="s">
        <v>5230</v>
      </c>
      <c r="F1424">
        <v>11</v>
      </c>
      <c r="G1424" t="s">
        <v>5197</v>
      </c>
      <c r="H1424" t="s">
        <v>5198</v>
      </c>
      <c r="I1424">
        <v>2</v>
      </c>
    </row>
    <row r="1425" spans="1:9" x14ac:dyDescent="0.25">
      <c r="A1425" s="1">
        <v>44159</v>
      </c>
      <c r="B1425">
        <v>2020</v>
      </c>
      <c r="C1425" t="s">
        <v>5226</v>
      </c>
      <c r="D1425" t="s">
        <v>5229</v>
      </c>
      <c r="E1425" t="s">
        <v>5230</v>
      </c>
      <c r="F1425">
        <v>11</v>
      </c>
      <c r="G1425" t="s">
        <v>5199</v>
      </c>
      <c r="H1425" t="s">
        <v>5200</v>
      </c>
      <c r="I1425">
        <v>3</v>
      </c>
    </row>
    <row r="1426" spans="1:9" x14ac:dyDescent="0.25">
      <c r="A1426" s="1">
        <v>44160</v>
      </c>
      <c r="B1426">
        <v>2020</v>
      </c>
      <c r="C1426" t="s">
        <v>5226</v>
      </c>
      <c r="D1426" t="s">
        <v>5229</v>
      </c>
      <c r="E1426" t="s">
        <v>5230</v>
      </c>
      <c r="F1426">
        <v>11</v>
      </c>
      <c r="G1426" t="s">
        <v>5201</v>
      </c>
      <c r="H1426" t="s">
        <v>5202</v>
      </c>
      <c r="I1426">
        <v>4</v>
      </c>
    </row>
    <row r="1427" spans="1:9" x14ac:dyDescent="0.25">
      <c r="A1427" s="1">
        <v>44161</v>
      </c>
      <c r="B1427">
        <v>2020</v>
      </c>
      <c r="C1427" t="s">
        <v>5226</v>
      </c>
      <c r="D1427" t="s">
        <v>5229</v>
      </c>
      <c r="E1427" t="s">
        <v>5230</v>
      </c>
      <c r="F1427">
        <v>11</v>
      </c>
      <c r="G1427" t="s">
        <v>5203</v>
      </c>
      <c r="H1427" t="s">
        <v>5204</v>
      </c>
      <c r="I1427">
        <v>5</v>
      </c>
    </row>
    <row r="1428" spans="1:9" x14ac:dyDescent="0.25">
      <c r="A1428" s="1">
        <v>44162</v>
      </c>
      <c r="B1428">
        <v>2020</v>
      </c>
      <c r="C1428" t="s">
        <v>5226</v>
      </c>
      <c r="D1428" t="s">
        <v>5229</v>
      </c>
      <c r="E1428" t="s">
        <v>5230</v>
      </c>
      <c r="F1428">
        <v>11</v>
      </c>
      <c r="G1428" t="s">
        <v>5205</v>
      </c>
      <c r="H1428" t="s">
        <v>5206</v>
      </c>
      <c r="I1428">
        <v>6</v>
      </c>
    </row>
    <row r="1429" spans="1:9" x14ac:dyDescent="0.25">
      <c r="A1429" s="1">
        <v>44163</v>
      </c>
      <c r="B1429">
        <v>2020</v>
      </c>
      <c r="C1429" t="s">
        <v>5226</v>
      </c>
      <c r="D1429" t="s">
        <v>5229</v>
      </c>
      <c r="E1429" t="s">
        <v>5230</v>
      </c>
      <c r="F1429">
        <v>11</v>
      </c>
      <c r="G1429" t="s">
        <v>5207</v>
      </c>
      <c r="H1429" t="s">
        <v>5208</v>
      </c>
      <c r="I1429">
        <v>7</v>
      </c>
    </row>
    <row r="1430" spans="1:9" x14ac:dyDescent="0.25">
      <c r="A1430" s="1">
        <v>44164</v>
      </c>
      <c r="B1430">
        <v>2020</v>
      </c>
      <c r="C1430" t="s">
        <v>5226</v>
      </c>
      <c r="D1430" t="s">
        <v>5229</v>
      </c>
      <c r="E1430" t="s">
        <v>5230</v>
      </c>
      <c r="F1430">
        <v>11</v>
      </c>
      <c r="G1430" t="s">
        <v>5195</v>
      </c>
      <c r="H1430" t="s">
        <v>5196</v>
      </c>
      <c r="I1430">
        <v>1</v>
      </c>
    </row>
    <row r="1431" spans="1:9" x14ac:dyDescent="0.25">
      <c r="A1431" s="1">
        <v>44165</v>
      </c>
      <c r="B1431">
        <v>2020</v>
      </c>
      <c r="C1431" t="s">
        <v>5226</v>
      </c>
      <c r="D1431" t="s">
        <v>5229</v>
      </c>
      <c r="E1431" t="s">
        <v>5230</v>
      </c>
      <c r="F1431">
        <v>11</v>
      </c>
      <c r="G1431" t="s">
        <v>5197</v>
      </c>
      <c r="H1431" t="s">
        <v>5198</v>
      </c>
      <c r="I1431">
        <v>2</v>
      </c>
    </row>
    <row r="1432" spans="1:9" x14ac:dyDescent="0.25">
      <c r="A1432" s="1">
        <v>44166</v>
      </c>
      <c r="B1432">
        <v>2020</v>
      </c>
      <c r="C1432" t="s">
        <v>5226</v>
      </c>
      <c r="D1432" t="s">
        <v>5231</v>
      </c>
      <c r="E1432" t="s">
        <v>5232</v>
      </c>
      <c r="F1432">
        <v>12</v>
      </c>
      <c r="G1432" t="s">
        <v>5199</v>
      </c>
      <c r="H1432" t="s">
        <v>5200</v>
      </c>
      <c r="I1432">
        <v>3</v>
      </c>
    </row>
    <row r="1433" spans="1:9" x14ac:dyDescent="0.25">
      <c r="A1433" s="1">
        <v>44167</v>
      </c>
      <c r="B1433">
        <v>2020</v>
      </c>
      <c r="C1433" t="s">
        <v>5226</v>
      </c>
      <c r="D1433" t="s">
        <v>5231</v>
      </c>
      <c r="E1433" t="s">
        <v>5232</v>
      </c>
      <c r="F1433">
        <v>12</v>
      </c>
      <c r="G1433" t="s">
        <v>5201</v>
      </c>
      <c r="H1433" t="s">
        <v>5202</v>
      </c>
      <c r="I1433">
        <v>4</v>
      </c>
    </row>
    <row r="1434" spans="1:9" x14ac:dyDescent="0.25">
      <c r="A1434" s="1">
        <v>44168</v>
      </c>
      <c r="B1434">
        <v>2020</v>
      </c>
      <c r="C1434" t="s">
        <v>5226</v>
      </c>
      <c r="D1434" t="s">
        <v>5231</v>
      </c>
      <c r="E1434" t="s">
        <v>5232</v>
      </c>
      <c r="F1434">
        <v>12</v>
      </c>
      <c r="G1434" t="s">
        <v>5203</v>
      </c>
      <c r="H1434" t="s">
        <v>5204</v>
      </c>
      <c r="I1434">
        <v>5</v>
      </c>
    </row>
    <row r="1435" spans="1:9" x14ac:dyDescent="0.25">
      <c r="A1435" s="1">
        <v>44169</v>
      </c>
      <c r="B1435">
        <v>2020</v>
      </c>
      <c r="C1435" t="s">
        <v>5226</v>
      </c>
      <c r="D1435" t="s">
        <v>5231</v>
      </c>
      <c r="E1435" t="s">
        <v>5232</v>
      </c>
      <c r="F1435">
        <v>12</v>
      </c>
      <c r="G1435" t="s">
        <v>5205</v>
      </c>
      <c r="H1435" t="s">
        <v>5206</v>
      </c>
      <c r="I1435">
        <v>6</v>
      </c>
    </row>
    <row r="1436" spans="1:9" x14ac:dyDescent="0.25">
      <c r="A1436" s="1">
        <v>44170</v>
      </c>
      <c r="B1436">
        <v>2020</v>
      </c>
      <c r="C1436" t="s">
        <v>5226</v>
      </c>
      <c r="D1436" t="s">
        <v>5231</v>
      </c>
      <c r="E1436" t="s">
        <v>5232</v>
      </c>
      <c r="F1436">
        <v>12</v>
      </c>
      <c r="G1436" t="s">
        <v>5207</v>
      </c>
      <c r="H1436" t="s">
        <v>5208</v>
      </c>
      <c r="I1436">
        <v>7</v>
      </c>
    </row>
    <row r="1437" spans="1:9" x14ac:dyDescent="0.25">
      <c r="A1437" s="1">
        <v>44171</v>
      </c>
      <c r="B1437">
        <v>2020</v>
      </c>
      <c r="C1437" t="s">
        <v>5226</v>
      </c>
      <c r="D1437" t="s">
        <v>5231</v>
      </c>
      <c r="E1437" t="s">
        <v>5232</v>
      </c>
      <c r="F1437">
        <v>12</v>
      </c>
      <c r="G1437" t="s">
        <v>5195</v>
      </c>
      <c r="H1437" t="s">
        <v>5196</v>
      </c>
      <c r="I1437">
        <v>1</v>
      </c>
    </row>
    <row r="1438" spans="1:9" x14ac:dyDescent="0.25">
      <c r="A1438" s="1">
        <v>44172</v>
      </c>
      <c r="B1438">
        <v>2020</v>
      </c>
      <c r="C1438" t="s">
        <v>5226</v>
      </c>
      <c r="D1438" t="s">
        <v>5231</v>
      </c>
      <c r="E1438" t="s">
        <v>5232</v>
      </c>
      <c r="F1438">
        <v>12</v>
      </c>
      <c r="G1438" t="s">
        <v>5197</v>
      </c>
      <c r="H1438" t="s">
        <v>5198</v>
      </c>
      <c r="I1438">
        <v>2</v>
      </c>
    </row>
    <row r="1439" spans="1:9" x14ac:dyDescent="0.25">
      <c r="A1439" s="1">
        <v>44173</v>
      </c>
      <c r="B1439">
        <v>2020</v>
      </c>
      <c r="C1439" t="s">
        <v>5226</v>
      </c>
      <c r="D1439" t="s">
        <v>5231</v>
      </c>
      <c r="E1439" t="s">
        <v>5232</v>
      </c>
      <c r="F1439">
        <v>12</v>
      </c>
      <c r="G1439" t="s">
        <v>5199</v>
      </c>
      <c r="H1439" t="s">
        <v>5200</v>
      </c>
      <c r="I1439">
        <v>3</v>
      </c>
    </row>
    <row r="1440" spans="1:9" x14ac:dyDescent="0.25">
      <c r="A1440" s="1">
        <v>44174</v>
      </c>
      <c r="B1440">
        <v>2020</v>
      </c>
      <c r="C1440" t="s">
        <v>5226</v>
      </c>
      <c r="D1440" t="s">
        <v>5231</v>
      </c>
      <c r="E1440" t="s">
        <v>5232</v>
      </c>
      <c r="F1440">
        <v>12</v>
      </c>
      <c r="G1440" t="s">
        <v>5201</v>
      </c>
      <c r="H1440" t="s">
        <v>5202</v>
      </c>
      <c r="I1440">
        <v>4</v>
      </c>
    </row>
    <row r="1441" spans="1:9" x14ac:dyDescent="0.25">
      <c r="A1441" s="1">
        <v>44175</v>
      </c>
      <c r="B1441">
        <v>2020</v>
      </c>
      <c r="C1441" t="s">
        <v>5226</v>
      </c>
      <c r="D1441" t="s">
        <v>5231</v>
      </c>
      <c r="E1441" t="s">
        <v>5232</v>
      </c>
      <c r="F1441">
        <v>12</v>
      </c>
      <c r="G1441" t="s">
        <v>5203</v>
      </c>
      <c r="H1441" t="s">
        <v>5204</v>
      </c>
      <c r="I1441">
        <v>5</v>
      </c>
    </row>
    <row r="1442" spans="1:9" x14ac:dyDescent="0.25">
      <c r="A1442" s="1">
        <v>44176</v>
      </c>
      <c r="B1442">
        <v>2020</v>
      </c>
      <c r="C1442" t="s">
        <v>5226</v>
      </c>
      <c r="D1442" t="s">
        <v>5231</v>
      </c>
      <c r="E1442" t="s">
        <v>5232</v>
      </c>
      <c r="F1442">
        <v>12</v>
      </c>
      <c r="G1442" t="s">
        <v>5205</v>
      </c>
      <c r="H1442" t="s">
        <v>5206</v>
      </c>
      <c r="I1442">
        <v>6</v>
      </c>
    </row>
    <row r="1443" spans="1:9" x14ac:dyDescent="0.25">
      <c r="A1443" s="1">
        <v>44177</v>
      </c>
      <c r="B1443">
        <v>2020</v>
      </c>
      <c r="C1443" t="s">
        <v>5226</v>
      </c>
      <c r="D1443" t="s">
        <v>5231</v>
      </c>
      <c r="E1443" t="s">
        <v>5232</v>
      </c>
      <c r="F1443">
        <v>12</v>
      </c>
      <c r="G1443" t="s">
        <v>5207</v>
      </c>
      <c r="H1443" t="s">
        <v>5208</v>
      </c>
      <c r="I1443">
        <v>7</v>
      </c>
    </row>
    <row r="1444" spans="1:9" x14ac:dyDescent="0.25">
      <c r="A1444" s="1">
        <v>44178</v>
      </c>
      <c r="B1444">
        <v>2020</v>
      </c>
      <c r="C1444" t="s">
        <v>5226</v>
      </c>
      <c r="D1444" t="s">
        <v>5231</v>
      </c>
      <c r="E1444" t="s">
        <v>5232</v>
      </c>
      <c r="F1444">
        <v>12</v>
      </c>
      <c r="G1444" t="s">
        <v>5195</v>
      </c>
      <c r="H1444" t="s">
        <v>5196</v>
      </c>
      <c r="I1444">
        <v>1</v>
      </c>
    </row>
    <row r="1445" spans="1:9" x14ac:dyDescent="0.25">
      <c r="A1445" s="1">
        <v>44179</v>
      </c>
      <c r="B1445">
        <v>2020</v>
      </c>
      <c r="C1445" t="s">
        <v>5226</v>
      </c>
      <c r="D1445" t="s">
        <v>5231</v>
      </c>
      <c r="E1445" t="s">
        <v>5232</v>
      </c>
      <c r="F1445">
        <v>12</v>
      </c>
      <c r="G1445" t="s">
        <v>5197</v>
      </c>
      <c r="H1445" t="s">
        <v>5198</v>
      </c>
      <c r="I1445">
        <v>2</v>
      </c>
    </row>
    <row r="1446" spans="1:9" x14ac:dyDescent="0.25">
      <c r="A1446" s="1">
        <v>44180</v>
      </c>
      <c r="B1446">
        <v>2020</v>
      </c>
      <c r="C1446" t="s">
        <v>5226</v>
      </c>
      <c r="D1446" t="s">
        <v>5231</v>
      </c>
      <c r="E1446" t="s">
        <v>5232</v>
      </c>
      <c r="F1446">
        <v>12</v>
      </c>
      <c r="G1446" t="s">
        <v>5199</v>
      </c>
      <c r="H1446" t="s">
        <v>5200</v>
      </c>
      <c r="I1446">
        <v>3</v>
      </c>
    </row>
    <row r="1447" spans="1:9" x14ac:dyDescent="0.25">
      <c r="A1447" s="1">
        <v>44181</v>
      </c>
      <c r="B1447">
        <v>2020</v>
      </c>
      <c r="C1447" t="s">
        <v>5226</v>
      </c>
      <c r="D1447" t="s">
        <v>5231</v>
      </c>
      <c r="E1447" t="s">
        <v>5232</v>
      </c>
      <c r="F1447">
        <v>12</v>
      </c>
      <c r="G1447" t="s">
        <v>5201</v>
      </c>
      <c r="H1447" t="s">
        <v>5202</v>
      </c>
      <c r="I1447">
        <v>4</v>
      </c>
    </row>
    <row r="1448" spans="1:9" x14ac:dyDescent="0.25">
      <c r="A1448" s="1">
        <v>44182</v>
      </c>
      <c r="B1448">
        <v>2020</v>
      </c>
      <c r="C1448" t="s">
        <v>5226</v>
      </c>
      <c r="D1448" t="s">
        <v>5231</v>
      </c>
      <c r="E1448" t="s">
        <v>5232</v>
      </c>
      <c r="F1448">
        <v>12</v>
      </c>
      <c r="G1448" t="s">
        <v>5203</v>
      </c>
      <c r="H1448" t="s">
        <v>5204</v>
      </c>
      <c r="I1448">
        <v>5</v>
      </c>
    </row>
    <row r="1449" spans="1:9" x14ac:dyDescent="0.25">
      <c r="A1449" s="1">
        <v>44183</v>
      </c>
      <c r="B1449">
        <v>2020</v>
      </c>
      <c r="C1449" t="s">
        <v>5226</v>
      </c>
      <c r="D1449" t="s">
        <v>5231</v>
      </c>
      <c r="E1449" t="s">
        <v>5232</v>
      </c>
      <c r="F1449">
        <v>12</v>
      </c>
      <c r="G1449" t="s">
        <v>5205</v>
      </c>
      <c r="H1449" t="s">
        <v>5206</v>
      </c>
      <c r="I1449">
        <v>6</v>
      </c>
    </row>
    <row r="1450" spans="1:9" x14ac:dyDescent="0.25">
      <c r="A1450" s="1">
        <v>44184</v>
      </c>
      <c r="B1450">
        <v>2020</v>
      </c>
      <c r="C1450" t="s">
        <v>5226</v>
      </c>
      <c r="D1450" t="s">
        <v>5231</v>
      </c>
      <c r="E1450" t="s">
        <v>5232</v>
      </c>
      <c r="F1450">
        <v>12</v>
      </c>
      <c r="G1450" t="s">
        <v>5207</v>
      </c>
      <c r="H1450" t="s">
        <v>5208</v>
      </c>
      <c r="I1450">
        <v>7</v>
      </c>
    </row>
    <row r="1451" spans="1:9" x14ac:dyDescent="0.25">
      <c r="A1451" s="1">
        <v>44185</v>
      </c>
      <c r="B1451">
        <v>2020</v>
      </c>
      <c r="C1451" t="s">
        <v>5226</v>
      </c>
      <c r="D1451" t="s">
        <v>5231</v>
      </c>
      <c r="E1451" t="s">
        <v>5232</v>
      </c>
      <c r="F1451">
        <v>12</v>
      </c>
      <c r="G1451" t="s">
        <v>5195</v>
      </c>
      <c r="H1451" t="s">
        <v>5196</v>
      </c>
      <c r="I1451">
        <v>1</v>
      </c>
    </row>
    <row r="1452" spans="1:9" x14ac:dyDescent="0.25">
      <c r="A1452" s="1">
        <v>44186</v>
      </c>
      <c r="B1452">
        <v>2020</v>
      </c>
      <c r="C1452" t="s">
        <v>5226</v>
      </c>
      <c r="D1452" t="s">
        <v>5231</v>
      </c>
      <c r="E1452" t="s">
        <v>5232</v>
      </c>
      <c r="F1452">
        <v>12</v>
      </c>
      <c r="G1452" t="s">
        <v>5197</v>
      </c>
      <c r="H1452" t="s">
        <v>5198</v>
      </c>
      <c r="I1452">
        <v>2</v>
      </c>
    </row>
    <row r="1453" spans="1:9" x14ac:dyDescent="0.25">
      <c r="A1453" s="1">
        <v>44187</v>
      </c>
      <c r="B1453">
        <v>2020</v>
      </c>
      <c r="C1453" t="s">
        <v>5226</v>
      </c>
      <c r="D1453" t="s">
        <v>5231</v>
      </c>
      <c r="E1453" t="s">
        <v>5232</v>
      </c>
      <c r="F1453">
        <v>12</v>
      </c>
      <c r="G1453" t="s">
        <v>5199</v>
      </c>
      <c r="H1453" t="s">
        <v>5200</v>
      </c>
      <c r="I1453">
        <v>3</v>
      </c>
    </row>
    <row r="1454" spans="1:9" x14ac:dyDescent="0.25">
      <c r="A1454" s="1">
        <v>44188</v>
      </c>
      <c r="B1454">
        <v>2020</v>
      </c>
      <c r="C1454" t="s">
        <v>5226</v>
      </c>
      <c r="D1454" t="s">
        <v>5231</v>
      </c>
      <c r="E1454" t="s">
        <v>5232</v>
      </c>
      <c r="F1454">
        <v>12</v>
      </c>
      <c r="G1454" t="s">
        <v>5201</v>
      </c>
      <c r="H1454" t="s">
        <v>5202</v>
      </c>
      <c r="I1454">
        <v>4</v>
      </c>
    </row>
    <row r="1455" spans="1:9" x14ac:dyDescent="0.25">
      <c r="A1455" s="1">
        <v>44189</v>
      </c>
      <c r="B1455">
        <v>2020</v>
      </c>
      <c r="C1455" t="s">
        <v>5226</v>
      </c>
      <c r="D1455" t="s">
        <v>5231</v>
      </c>
      <c r="E1455" t="s">
        <v>5232</v>
      </c>
      <c r="F1455">
        <v>12</v>
      </c>
      <c r="G1455" t="s">
        <v>5203</v>
      </c>
      <c r="H1455" t="s">
        <v>5204</v>
      </c>
      <c r="I1455">
        <v>5</v>
      </c>
    </row>
    <row r="1456" spans="1:9" x14ac:dyDescent="0.25">
      <c r="A1456" s="1">
        <v>44190</v>
      </c>
      <c r="B1456">
        <v>2020</v>
      </c>
      <c r="C1456" t="s">
        <v>5226</v>
      </c>
      <c r="D1456" t="s">
        <v>5231</v>
      </c>
      <c r="E1456" t="s">
        <v>5232</v>
      </c>
      <c r="F1456">
        <v>12</v>
      </c>
      <c r="G1456" t="s">
        <v>5205</v>
      </c>
      <c r="H1456" t="s">
        <v>5206</v>
      </c>
      <c r="I1456">
        <v>6</v>
      </c>
    </row>
    <row r="1457" spans="1:9" x14ac:dyDescent="0.25">
      <c r="A1457" s="1">
        <v>44191</v>
      </c>
      <c r="B1457">
        <v>2020</v>
      </c>
      <c r="C1457" t="s">
        <v>5226</v>
      </c>
      <c r="D1457" t="s">
        <v>5231</v>
      </c>
      <c r="E1457" t="s">
        <v>5232</v>
      </c>
      <c r="F1457">
        <v>12</v>
      </c>
      <c r="G1457" t="s">
        <v>5207</v>
      </c>
      <c r="H1457" t="s">
        <v>5208</v>
      </c>
      <c r="I1457">
        <v>7</v>
      </c>
    </row>
    <row r="1458" spans="1:9" x14ac:dyDescent="0.25">
      <c r="A1458" s="1">
        <v>44192</v>
      </c>
      <c r="B1458">
        <v>2020</v>
      </c>
      <c r="C1458" t="s">
        <v>5226</v>
      </c>
      <c r="D1458" t="s">
        <v>5231</v>
      </c>
      <c r="E1458" t="s">
        <v>5232</v>
      </c>
      <c r="F1458">
        <v>12</v>
      </c>
      <c r="G1458" t="s">
        <v>5195</v>
      </c>
      <c r="H1458" t="s">
        <v>5196</v>
      </c>
      <c r="I1458">
        <v>1</v>
      </c>
    </row>
    <row r="1459" spans="1:9" x14ac:dyDescent="0.25">
      <c r="A1459" s="1">
        <v>44193</v>
      </c>
      <c r="B1459">
        <v>2020</v>
      </c>
      <c r="C1459" t="s">
        <v>5226</v>
      </c>
      <c r="D1459" t="s">
        <v>5231</v>
      </c>
      <c r="E1459" t="s">
        <v>5232</v>
      </c>
      <c r="F1459">
        <v>12</v>
      </c>
      <c r="G1459" t="s">
        <v>5197</v>
      </c>
      <c r="H1459" t="s">
        <v>5198</v>
      </c>
      <c r="I1459">
        <v>2</v>
      </c>
    </row>
    <row r="1460" spans="1:9" x14ac:dyDescent="0.25">
      <c r="A1460" s="1">
        <v>44194</v>
      </c>
      <c r="B1460">
        <v>2020</v>
      </c>
      <c r="C1460" t="s">
        <v>5226</v>
      </c>
      <c r="D1460" t="s">
        <v>5231</v>
      </c>
      <c r="E1460" t="s">
        <v>5232</v>
      </c>
      <c r="F1460">
        <v>12</v>
      </c>
      <c r="G1460" t="s">
        <v>5199</v>
      </c>
      <c r="H1460" t="s">
        <v>5200</v>
      </c>
      <c r="I1460">
        <v>3</v>
      </c>
    </row>
    <row r="1461" spans="1:9" x14ac:dyDescent="0.25">
      <c r="A1461" s="1">
        <v>44195</v>
      </c>
      <c r="B1461">
        <v>2020</v>
      </c>
      <c r="C1461" t="s">
        <v>5226</v>
      </c>
      <c r="D1461" t="s">
        <v>5231</v>
      </c>
      <c r="E1461" t="s">
        <v>5232</v>
      </c>
      <c r="F1461">
        <v>12</v>
      </c>
      <c r="G1461" t="s">
        <v>5201</v>
      </c>
      <c r="H1461" t="s">
        <v>5202</v>
      </c>
      <c r="I1461">
        <v>4</v>
      </c>
    </row>
    <row r="1462" spans="1:9" x14ac:dyDescent="0.25">
      <c r="A1462" s="1">
        <v>44196</v>
      </c>
      <c r="B1462">
        <v>2020</v>
      </c>
      <c r="C1462" t="s">
        <v>5226</v>
      </c>
      <c r="D1462" t="s">
        <v>5231</v>
      </c>
      <c r="E1462" t="s">
        <v>5232</v>
      </c>
      <c r="F1462">
        <v>12</v>
      </c>
      <c r="G1462" t="s">
        <v>5203</v>
      </c>
      <c r="H1462" t="s">
        <v>5204</v>
      </c>
      <c r="I1462">
        <v>5</v>
      </c>
    </row>
  </sheetData>
  <phoneticPr fontId="1" type="noConversion"/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462F1E-6013-43FC-B352-634C265B4051}">
  <dimension ref="A1:G5586"/>
  <sheetViews>
    <sheetView workbookViewId="0">
      <selection activeCell="D9" sqref="D9"/>
    </sheetView>
  </sheetViews>
  <sheetFormatPr defaultRowHeight="15.75" x14ac:dyDescent="0.25"/>
  <cols>
    <col min="1" max="1" width="17.140625" bestFit="1" customWidth="1"/>
    <col min="3" max="3" width="23.42578125" bestFit="1" customWidth="1"/>
    <col min="4" max="4" width="13.42578125" customWidth="1"/>
    <col min="5" max="5" width="32.140625" bestFit="1" customWidth="1"/>
    <col min="6" max="6" width="32" bestFit="1" customWidth="1"/>
    <col min="7" max="7" width="23.42578125" bestFit="1" customWidth="1"/>
    <col min="8" max="8" width="14" bestFit="1" customWidth="1"/>
  </cols>
  <sheetData>
    <row r="1" spans="1:7" x14ac:dyDescent="0.25">
      <c r="A1" t="s">
        <v>4</v>
      </c>
      <c r="B1" t="s">
        <v>5234</v>
      </c>
      <c r="C1" t="s">
        <v>5233</v>
      </c>
      <c r="D1" t="s">
        <v>5235</v>
      </c>
      <c r="E1" t="s">
        <v>5236</v>
      </c>
      <c r="F1" t="s">
        <v>5237</v>
      </c>
      <c r="G1" t="s">
        <v>5238</v>
      </c>
    </row>
    <row r="2" spans="1:7" x14ac:dyDescent="0.25">
      <c r="A2">
        <v>1212508</v>
      </c>
      <c r="B2" t="s">
        <v>5240</v>
      </c>
      <c r="C2" t="s">
        <v>5239</v>
      </c>
      <c r="D2" t="s">
        <v>5241</v>
      </c>
      <c r="E2" t="s">
        <v>5242</v>
      </c>
      <c r="F2" t="s">
        <v>5244</v>
      </c>
      <c r="G2" t="s">
        <v>5245</v>
      </c>
    </row>
    <row r="3" spans="1:7" x14ac:dyDescent="0.25">
      <c r="A3">
        <v>1200226</v>
      </c>
      <c r="B3" t="s">
        <v>5246</v>
      </c>
      <c r="C3" t="s">
        <v>5239</v>
      </c>
      <c r="D3" t="s">
        <v>5247</v>
      </c>
      <c r="E3" t="s">
        <v>5248</v>
      </c>
      <c r="F3" t="s">
        <v>5244</v>
      </c>
      <c r="G3" t="s">
        <v>5245</v>
      </c>
    </row>
    <row r="4" spans="1:7" x14ac:dyDescent="0.25">
      <c r="A4">
        <v>1200334</v>
      </c>
      <c r="B4" t="s">
        <v>5249</v>
      </c>
      <c r="C4" t="s">
        <v>5239</v>
      </c>
      <c r="D4" t="s">
        <v>5250</v>
      </c>
      <c r="E4" t="s">
        <v>5242</v>
      </c>
      <c r="F4" t="s">
        <v>5244</v>
      </c>
      <c r="G4" t="s">
        <v>5245</v>
      </c>
    </row>
    <row r="5" spans="1:7" x14ac:dyDescent="0.25">
      <c r="A5">
        <v>1201225</v>
      </c>
      <c r="B5" t="s">
        <v>5251</v>
      </c>
      <c r="C5" t="s">
        <v>5239</v>
      </c>
      <c r="D5" t="s">
        <v>5252</v>
      </c>
      <c r="E5" t="s">
        <v>5253</v>
      </c>
      <c r="F5" t="s">
        <v>5244</v>
      </c>
      <c r="G5" t="s">
        <v>5245</v>
      </c>
    </row>
    <row r="6" spans="1:7" x14ac:dyDescent="0.25">
      <c r="A6">
        <v>1204911</v>
      </c>
      <c r="B6" t="s">
        <v>5254</v>
      </c>
      <c r="C6" t="s">
        <v>5239</v>
      </c>
      <c r="D6" t="s">
        <v>5255</v>
      </c>
      <c r="E6" t="s">
        <v>5256</v>
      </c>
      <c r="F6" t="s">
        <v>5244</v>
      </c>
      <c r="G6" t="s">
        <v>5245</v>
      </c>
    </row>
    <row r="7" spans="1:7" x14ac:dyDescent="0.25">
      <c r="A7">
        <v>1230883</v>
      </c>
      <c r="B7" t="s">
        <v>5257</v>
      </c>
      <c r="C7" t="s">
        <v>5239</v>
      </c>
      <c r="D7" t="s">
        <v>5258</v>
      </c>
      <c r="E7" t="s">
        <v>5259</v>
      </c>
      <c r="F7" t="s">
        <v>5244</v>
      </c>
      <c r="G7" t="s">
        <v>5245</v>
      </c>
    </row>
    <row r="8" spans="1:7" x14ac:dyDescent="0.25">
      <c r="A8">
        <v>1237798</v>
      </c>
      <c r="B8" t="s">
        <v>5260</v>
      </c>
      <c r="C8" t="s">
        <v>5239</v>
      </c>
      <c r="D8" t="s">
        <v>5261</v>
      </c>
      <c r="E8" t="s">
        <v>5262</v>
      </c>
      <c r="F8" t="s">
        <v>5244</v>
      </c>
      <c r="G8" t="s">
        <v>5245</v>
      </c>
    </row>
    <row r="9" spans="1:7" x14ac:dyDescent="0.25">
      <c r="A9">
        <v>1239749</v>
      </c>
      <c r="B9" t="s">
        <v>5263</v>
      </c>
      <c r="C9" t="s">
        <v>5239</v>
      </c>
      <c r="D9" t="s">
        <v>5264</v>
      </c>
      <c r="E9" t="s">
        <v>5265</v>
      </c>
      <c r="F9" t="s">
        <v>5244</v>
      </c>
      <c r="G9" t="s">
        <v>5245</v>
      </c>
    </row>
    <row r="10" spans="1:7" x14ac:dyDescent="0.25">
      <c r="A10">
        <v>1242132</v>
      </c>
      <c r="B10" t="s">
        <v>5266</v>
      </c>
      <c r="C10" t="s">
        <v>5239</v>
      </c>
      <c r="D10" t="s">
        <v>5267</v>
      </c>
      <c r="E10" t="s">
        <v>5242</v>
      </c>
      <c r="F10" t="s">
        <v>5244</v>
      </c>
      <c r="G10" t="s">
        <v>5245</v>
      </c>
    </row>
    <row r="11" spans="1:7" x14ac:dyDescent="0.25">
      <c r="A11">
        <v>1247911</v>
      </c>
      <c r="B11" t="s">
        <v>5268</v>
      </c>
      <c r="C11" t="s">
        <v>5239</v>
      </c>
      <c r="D11" t="s">
        <v>5269</v>
      </c>
      <c r="E11" t="s">
        <v>5270</v>
      </c>
      <c r="F11" t="s">
        <v>5244</v>
      </c>
      <c r="G11" t="s">
        <v>5245</v>
      </c>
    </row>
    <row r="12" spans="1:7" x14ac:dyDescent="0.25">
      <c r="A12">
        <v>1255007</v>
      </c>
      <c r="B12" t="s">
        <v>5271</v>
      </c>
      <c r="C12" t="s">
        <v>5239</v>
      </c>
      <c r="D12" t="s">
        <v>5272</v>
      </c>
      <c r="E12" t="s">
        <v>5273</v>
      </c>
      <c r="F12" t="s">
        <v>5244</v>
      </c>
      <c r="G12" t="s">
        <v>5245</v>
      </c>
    </row>
    <row r="13" spans="1:7" x14ac:dyDescent="0.25">
      <c r="A13">
        <v>1255861</v>
      </c>
      <c r="B13" t="s">
        <v>5274</v>
      </c>
      <c r="C13" t="s">
        <v>5239</v>
      </c>
      <c r="D13" t="s">
        <v>5275</v>
      </c>
      <c r="E13" t="s">
        <v>5242</v>
      </c>
      <c r="F13" t="s">
        <v>5244</v>
      </c>
      <c r="G13" t="s">
        <v>5245</v>
      </c>
    </row>
    <row r="14" spans="1:7" x14ac:dyDescent="0.25">
      <c r="A14">
        <v>1266796</v>
      </c>
      <c r="B14" t="s">
        <v>5276</v>
      </c>
      <c r="C14" t="s">
        <v>5239</v>
      </c>
      <c r="D14" t="s">
        <v>5277</v>
      </c>
      <c r="E14" t="s">
        <v>5278</v>
      </c>
      <c r="F14" t="s">
        <v>5244</v>
      </c>
      <c r="G14" t="s">
        <v>5245</v>
      </c>
    </row>
    <row r="15" spans="1:7" x14ac:dyDescent="0.25">
      <c r="A15">
        <v>1268973</v>
      </c>
      <c r="B15" t="s">
        <v>5279</v>
      </c>
      <c r="C15" t="s">
        <v>5239</v>
      </c>
      <c r="D15" t="s">
        <v>5280</v>
      </c>
      <c r="E15" t="s">
        <v>5281</v>
      </c>
      <c r="F15" t="s">
        <v>5244</v>
      </c>
      <c r="G15" t="s">
        <v>5245</v>
      </c>
    </row>
    <row r="16" spans="1:7" x14ac:dyDescent="0.25">
      <c r="A16">
        <v>1273789</v>
      </c>
      <c r="B16" t="s">
        <v>5282</v>
      </c>
      <c r="C16" t="s">
        <v>5239</v>
      </c>
      <c r="D16" t="s">
        <v>5283</v>
      </c>
      <c r="E16" t="s">
        <v>5284</v>
      </c>
      <c r="F16" t="s">
        <v>5244</v>
      </c>
      <c r="G16" t="s">
        <v>5245</v>
      </c>
    </row>
    <row r="17" spans="1:7" x14ac:dyDescent="0.25">
      <c r="A17">
        <v>1277723</v>
      </c>
      <c r="B17" t="s">
        <v>5285</v>
      </c>
      <c r="C17" t="s">
        <v>5239</v>
      </c>
      <c r="D17" t="s">
        <v>5286</v>
      </c>
      <c r="E17" t="s">
        <v>5287</v>
      </c>
      <c r="F17" t="s">
        <v>5244</v>
      </c>
      <c r="G17" t="s">
        <v>5245</v>
      </c>
    </row>
    <row r="18" spans="1:7" x14ac:dyDescent="0.25">
      <c r="A18">
        <v>1280814</v>
      </c>
      <c r="B18" t="s">
        <v>5288</v>
      </c>
      <c r="C18" t="s">
        <v>5239</v>
      </c>
      <c r="D18" t="s">
        <v>5289</v>
      </c>
      <c r="E18" t="s">
        <v>5262</v>
      </c>
      <c r="F18" t="s">
        <v>5244</v>
      </c>
      <c r="G18" t="s">
        <v>5245</v>
      </c>
    </row>
    <row r="19" spans="1:7" x14ac:dyDescent="0.25">
      <c r="A19">
        <v>1281909</v>
      </c>
      <c r="B19" t="s">
        <v>5290</v>
      </c>
      <c r="C19" t="s">
        <v>5239</v>
      </c>
      <c r="D19" t="s">
        <v>5291</v>
      </c>
      <c r="E19" t="s">
        <v>5292</v>
      </c>
      <c r="F19" t="s">
        <v>5244</v>
      </c>
      <c r="G19" t="s">
        <v>5245</v>
      </c>
    </row>
    <row r="20" spans="1:7" x14ac:dyDescent="0.25">
      <c r="A20">
        <v>1285982</v>
      </c>
      <c r="B20" t="s">
        <v>5293</v>
      </c>
      <c r="C20" t="s">
        <v>5239</v>
      </c>
      <c r="D20" t="s">
        <v>5294</v>
      </c>
      <c r="E20" t="s">
        <v>5242</v>
      </c>
      <c r="F20" t="s">
        <v>5244</v>
      </c>
      <c r="G20" t="s">
        <v>5245</v>
      </c>
    </row>
    <row r="21" spans="1:7" x14ac:dyDescent="0.25">
      <c r="A21">
        <v>1291500</v>
      </c>
      <c r="B21" t="s">
        <v>5295</v>
      </c>
      <c r="C21" t="s">
        <v>5239</v>
      </c>
      <c r="D21" t="s">
        <v>5296</v>
      </c>
      <c r="E21" t="s">
        <v>5297</v>
      </c>
      <c r="F21" t="s">
        <v>5244</v>
      </c>
      <c r="G21" t="s">
        <v>5245</v>
      </c>
    </row>
    <row r="22" spans="1:7" x14ac:dyDescent="0.25">
      <c r="A22">
        <v>1294101</v>
      </c>
      <c r="B22" t="s">
        <v>5298</v>
      </c>
      <c r="C22" t="s">
        <v>5239</v>
      </c>
      <c r="D22" t="s">
        <v>5299</v>
      </c>
      <c r="E22" t="s">
        <v>5242</v>
      </c>
      <c r="F22" t="s">
        <v>5244</v>
      </c>
      <c r="G22" t="s">
        <v>5245</v>
      </c>
    </row>
    <row r="23" spans="1:7" x14ac:dyDescent="0.25">
      <c r="A23">
        <v>1307861</v>
      </c>
      <c r="B23" t="s">
        <v>5300</v>
      </c>
      <c r="C23" t="s">
        <v>5239</v>
      </c>
      <c r="D23" t="s">
        <v>5301</v>
      </c>
      <c r="E23" t="s">
        <v>5302</v>
      </c>
      <c r="F23" t="s">
        <v>5244</v>
      </c>
      <c r="G23" t="s">
        <v>5245</v>
      </c>
    </row>
    <row r="24" spans="1:7" x14ac:dyDescent="0.25">
      <c r="A24">
        <v>1300782</v>
      </c>
      <c r="B24" t="s">
        <v>5303</v>
      </c>
      <c r="C24" t="s">
        <v>5239</v>
      </c>
      <c r="D24" t="s">
        <v>5304</v>
      </c>
      <c r="E24" t="s">
        <v>5305</v>
      </c>
      <c r="F24" t="s">
        <v>5244</v>
      </c>
      <c r="G24" t="s">
        <v>5245</v>
      </c>
    </row>
    <row r="25" spans="1:7" x14ac:dyDescent="0.25">
      <c r="A25">
        <v>1313714</v>
      </c>
      <c r="B25" t="s">
        <v>5306</v>
      </c>
      <c r="C25" t="s">
        <v>5239</v>
      </c>
      <c r="D25" t="s">
        <v>5307</v>
      </c>
      <c r="E25" t="s">
        <v>5308</v>
      </c>
      <c r="F25" t="s">
        <v>5244</v>
      </c>
      <c r="G25" t="s">
        <v>5245</v>
      </c>
    </row>
    <row r="26" spans="1:7" x14ac:dyDescent="0.25">
      <c r="A26">
        <v>1317960</v>
      </c>
      <c r="B26" t="s">
        <v>5309</v>
      </c>
      <c r="C26" t="s">
        <v>5239</v>
      </c>
      <c r="D26" t="s">
        <v>5310</v>
      </c>
      <c r="E26" t="s">
        <v>5242</v>
      </c>
      <c r="F26" t="s">
        <v>5244</v>
      </c>
      <c r="G26" t="s">
        <v>5245</v>
      </c>
    </row>
    <row r="27" spans="1:7" x14ac:dyDescent="0.25">
      <c r="A27">
        <v>1348276</v>
      </c>
      <c r="B27" t="s">
        <v>5311</v>
      </c>
      <c r="C27" t="s">
        <v>5239</v>
      </c>
      <c r="D27" t="s">
        <v>5312</v>
      </c>
      <c r="E27" t="s">
        <v>5262</v>
      </c>
      <c r="F27" t="s">
        <v>5244</v>
      </c>
      <c r="G27" t="s">
        <v>5245</v>
      </c>
    </row>
    <row r="28" spans="1:7" x14ac:dyDescent="0.25">
      <c r="A28">
        <v>1357707</v>
      </c>
      <c r="B28" t="s">
        <v>5313</v>
      </c>
      <c r="C28" t="s">
        <v>5239</v>
      </c>
      <c r="D28" t="s">
        <v>5314</v>
      </c>
      <c r="E28" t="s">
        <v>5262</v>
      </c>
      <c r="F28" t="s">
        <v>5244</v>
      </c>
      <c r="G28" t="s">
        <v>5245</v>
      </c>
    </row>
    <row r="29" spans="1:7" x14ac:dyDescent="0.25">
      <c r="A29">
        <v>1381883</v>
      </c>
      <c r="B29" t="s">
        <v>5315</v>
      </c>
      <c r="C29" t="s">
        <v>5239</v>
      </c>
      <c r="D29" t="s">
        <v>5316</v>
      </c>
      <c r="E29" t="s">
        <v>5317</v>
      </c>
      <c r="F29" t="s">
        <v>5244</v>
      </c>
      <c r="G29" t="s">
        <v>5245</v>
      </c>
    </row>
    <row r="30" spans="1:7" x14ac:dyDescent="0.25">
      <c r="A30">
        <v>1384785</v>
      </c>
      <c r="B30" t="s">
        <v>5318</v>
      </c>
      <c r="C30" t="s">
        <v>5239</v>
      </c>
      <c r="D30" t="s">
        <v>5319</v>
      </c>
      <c r="E30" t="s">
        <v>5320</v>
      </c>
      <c r="F30" t="s">
        <v>5244</v>
      </c>
      <c r="G30" t="s">
        <v>5245</v>
      </c>
    </row>
    <row r="31" spans="1:7" x14ac:dyDescent="0.25">
      <c r="A31">
        <v>1389502</v>
      </c>
      <c r="B31" t="s">
        <v>5321</v>
      </c>
      <c r="C31" t="s">
        <v>5239</v>
      </c>
      <c r="D31" t="s">
        <v>5322</v>
      </c>
      <c r="E31" t="s">
        <v>5253</v>
      </c>
      <c r="F31" t="s">
        <v>5244</v>
      </c>
      <c r="G31" t="s">
        <v>5245</v>
      </c>
    </row>
    <row r="32" spans="1:7" x14ac:dyDescent="0.25">
      <c r="A32">
        <v>1390231</v>
      </c>
      <c r="B32" t="s">
        <v>5323</v>
      </c>
      <c r="C32" t="s">
        <v>5239</v>
      </c>
      <c r="D32" t="s">
        <v>5324</v>
      </c>
      <c r="E32" t="s">
        <v>5325</v>
      </c>
      <c r="F32" t="s">
        <v>5244</v>
      </c>
      <c r="G32" t="s">
        <v>5245</v>
      </c>
    </row>
    <row r="33" spans="1:7" x14ac:dyDescent="0.25">
      <c r="A33">
        <v>1394910</v>
      </c>
      <c r="B33" t="s">
        <v>5326</v>
      </c>
      <c r="C33" t="s">
        <v>5239</v>
      </c>
      <c r="D33" t="s">
        <v>5327</v>
      </c>
      <c r="E33" t="s">
        <v>5320</v>
      </c>
      <c r="F33" t="s">
        <v>5244</v>
      </c>
      <c r="G33" t="s">
        <v>5245</v>
      </c>
    </row>
    <row r="34" spans="1:7" x14ac:dyDescent="0.25">
      <c r="A34">
        <v>1398115</v>
      </c>
      <c r="B34" t="s">
        <v>5328</v>
      </c>
      <c r="C34" t="s">
        <v>5239</v>
      </c>
      <c r="D34" t="s">
        <v>5329</v>
      </c>
      <c r="E34" t="s">
        <v>5330</v>
      </c>
      <c r="F34" t="s">
        <v>5244</v>
      </c>
      <c r="G34" t="s">
        <v>5245</v>
      </c>
    </row>
    <row r="35" spans="1:7" x14ac:dyDescent="0.25">
      <c r="A35">
        <v>1399523</v>
      </c>
      <c r="B35" t="s">
        <v>5331</v>
      </c>
      <c r="C35" t="s">
        <v>5239</v>
      </c>
      <c r="D35" t="s">
        <v>5332</v>
      </c>
      <c r="E35" t="s">
        <v>5333</v>
      </c>
      <c r="F35" t="s">
        <v>5244</v>
      </c>
      <c r="G35" t="s">
        <v>5245</v>
      </c>
    </row>
    <row r="36" spans="1:7" x14ac:dyDescent="0.25">
      <c r="A36">
        <v>1402836</v>
      </c>
      <c r="B36" t="s">
        <v>5334</v>
      </c>
      <c r="C36" t="s">
        <v>5239</v>
      </c>
      <c r="D36" t="s">
        <v>5335</v>
      </c>
      <c r="E36" t="s">
        <v>5325</v>
      </c>
      <c r="F36" t="s">
        <v>5244</v>
      </c>
      <c r="G36" t="s">
        <v>5245</v>
      </c>
    </row>
    <row r="37" spans="1:7" x14ac:dyDescent="0.25">
      <c r="A37">
        <v>1400125</v>
      </c>
      <c r="B37" t="s">
        <v>5336</v>
      </c>
      <c r="C37" t="s">
        <v>5239</v>
      </c>
      <c r="D37" t="s">
        <v>5337</v>
      </c>
      <c r="E37" t="s">
        <v>5338</v>
      </c>
      <c r="F37" t="s">
        <v>5244</v>
      </c>
      <c r="G37" t="s">
        <v>5245</v>
      </c>
    </row>
    <row r="38" spans="1:7" x14ac:dyDescent="0.25">
      <c r="A38">
        <v>1407399</v>
      </c>
      <c r="B38" t="s">
        <v>5339</v>
      </c>
      <c r="C38" t="s">
        <v>5239</v>
      </c>
      <c r="D38" t="s">
        <v>5340</v>
      </c>
      <c r="E38" t="s">
        <v>5259</v>
      </c>
      <c r="F38" t="s">
        <v>5244</v>
      </c>
      <c r="G38" t="s">
        <v>5245</v>
      </c>
    </row>
    <row r="39" spans="1:7" x14ac:dyDescent="0.25">
      <c r="A39">
        <v>1408901</v>
      </c>
      <c r="B39" t="s">
        <v>5341</v>
      </c>
      <c r="C39" t="s">
        <v>5239</v>
      </c>
      <c r="D39" t="s">
        <v>5342</v>
      </c>
      <c r="E39" t="s">
        <v>5343</v>
      </c>
      <c r="F39" t="s">
        <v>5244</v>
      </c>
      <c r="G39" t="s">
        <v>5245</v>
      </c>
    </row>
    <row r="40" spans="1:7" x14ac:dyDescent="0.25">
      <c r="A40">
        <v>1410200</v>
      </c>
      <c r="B40" t="s">
        <v>5344</v>
      </c>
      <c r="C40" t="s">
        <v>5239</v>
      </c>
      <c r="D40" t="s">
        <v>5345</v>
      </c>
      <c r="E40" t="s">
        <v>5242</v>
      </c>
      <c r="F40" t="s">
        <v>5244</v>
      </c>
      <c r="G40" t="s">
        <v>5245</v>
      </c>
    </row>
    <row r="41" spans="1:7" x14ac:dyDescent="0.25">
      <c r="A41">
        <v>1410384</v>
      </c>
      <c r="B41" t="s">
        <v>5346</v>
      </c>
      <c r="C41" t="s">
        <v>5239</v>
      </c>
      <c r="D41" t="s">
        <v>5347</v>
      </c>
      <c r="E41" t="s">
        <v>5348</v>
      </c>
      <c r="F41" t="s">
        <v>5244</v>
      </c>
      <c r="G41" t="s">
        <v>5245</v>
      </c>
    </row>
    <row r="42" spans="1:7" x14ac:dyDescent="0.25">
      <c r="A42">
        <v>1411736</v>
      </c>
      <c r="B42" t="s">
        <v>5349</v>
      </c>
      <c r="C42" t="s">
        <v>5239</v>
      </c>
      <c r="D42" t="s">
        <v>5350</v>
      </c>
      <c r="E42" t="s">
        <v>5262</v>
      </c>
      <c r="F42" t="s">
        <v>5244</v>
      </c>
      <c r="G42" t="s">
        <v>5245</v>
      </c>
    </row>
    <row r="43" spans="1:7" x14ac:dyDescent="0.25">
      <c r="A43">
        <v>1412984</v>
      </c>
      <c r="B43" t="s">
        <v>5351</v>
      </c>
      <c r="C43" t="s">
        <v>5239</v>
      </c>
      <c r="D43" t="s">
        <v>5352</v>
      </c>
      <c r="E43" t="s">
        <v>5353</v>
      </c>
      <c r="F43" t="s">
        <v>5244</v>
      </c>
      <c r="G43" t="s">
        <v>5245</v>
      </c>
    </row>
    <row r="44" spans="1:7" x14ac:dyDescent="0.25">
      <c r="A44">
        <v>1413595</v>
      </c>
      <c r="B44" t="s">
        <v>5354</v>
      </c>
      <c r="C44" t="s">
        <v>5239</v>
      </c>
      <c r="D44" t="s">
        <v>5355</v>
      </c>
      <c r="E44" t="s">
        <v>5356</v>
      </c>
      <c r="F44" t="s">
        <v>5244</v>
      </c>
      <c r="G44" t="s">
        <v>5245</v>
      </c>
    </row>
    <row r="45" spans="1:7" x14ac:dyDescent="0.25">
      <c r="A45">
        <v>1434378</v>
      </c>
      <c r="B45" t="s">
        <v>5357</v>
      </c>
      <c r="C45" t="s">
        <v>5239</v>
      </c>
      <c r="D45" t="s">
        <v>5358</v>
      </c>
      <c r="E45" t="s">
        <v>5242</v>
      </c>
      <c r="F45" t="s">
        <v>5244</v>
      </c>
      <c r="G45" t="s">
        <v>5245</v>
      </c>
    </row>
    <row r="46" spans="1:7" x14ac:dyDescent="0.25">
      <c r="A46">
        <v>1436701</v>
      </c>
      <c r="B46" t="s">
        <v>5359</v>
      </c>
      <c r="C46" t="s">
        <v>5239</v>
      </c>
      <c r="D46" t="s">
        <v>5360</v>
      </c>
      <c r="E46" t="s">
        <v>5242</v>
      </c>
      <c r="F46" t="s">
        <v>5244</v>
      </c>
      <c r="G46" t="s">
        <v>5245</v>
      </c>
    </row>
    <row r="47" spans="1:7" x14ac:dyDescent="0.25">
      <c r="A47">
        <v>1442568</v>
      </c>
      <c r="B47" t="s">
        <v>5361</v>
      </c>
      <c r="C47" t="s">
        <v>5239</v>
      </c>
      <c r="D47" t="s">
        <v>5362</v>
      </c>
      <c r="E47" t="s">
        <v>5363</v>
      </c>
      <c r="F47" t="s">
        <v>5244</v>
      </c>
      <c r="G47" t="s">
        <v>5245</v>
      </c>
    </row>
    <row r="48" spans="1:7" x14ac:dyDescent="0.25">
      <c r="A48">
        <v>1452157</v>
      </c>
      <c r="B48" t="s">
        <v>5364</v>
      </c>
      <c r="C48" t="s">
        <v>5239</v>
      </c>
      <c r="D48" t="s">
        <v>5365</v>
      </c>
      <c r="E48" t="s">
        <v>5366</v>
      </c>
      <c r="F48" t="s">
        <v>5244</v>
      </c>
      <c r="G48" t="s">
        <v>5245</v>
      </c>
    </row>
    <row r="49" spans="1:7" x14ac:dyDescent="0.25">
      <c r="A49">
        <v>1453780</v>
      </c>
      <c r="B49" t="s">
        <v>5367</v>
      </c>
      <c r="C49" t="s">
        <v>5239</v>
      </c>
      <c r="D49" t="s">
        <v>5368</v>
      </c>
      <c r="E49" t="s">
        <v>5369</v>
      </c>
      <c r="F49" t="s">
        <v>5244</v>
      </c>
      <c r="G49" t="s">
        <v>5245</v>
      </c>
    </row>
    <row r="50" spans="1:7" x14ac:dyDescent="0.25">
      <c r="A50">
        <v>1464329</v>
      </c>
      <c r="B50" t="s">
        <v>5370</v>
      </c>
      <c r="C50" t="s">
        <v>5239</v>
      </c>
      <c r="D50" t="s">
        <v>5371</v>
      </c>
      <c r="E50" t="s">
        <v>5372</v>
      </c>
      <c r="F50" t="s">
        <v>5244</v>
      </c>
      <c r="G50" t="s">
        <v>5245</v>
      </c>
    </row>
    <row r="51" spans="1:7" x14ac:dyDescent="0.25">
      <c r="A51">
        <v>1470259</v>
      </c>
      <c r="B51" t="s">
        <v>5373</v>
      </c>
      <c r="C51" t="s">
        <v>5239</v>
      </c>
      <c r="D51" t="s">
        <v>5374</v>
      </c>
      <c r="E51" t="s">
        <v>5375</v>
      </c>
      <c r="F51" t="s">
        <v>5244</v>
      </c>
      <c r="G51" t="s">
        <v>5245</v>
      </c>
    </row>
    <row r="52" spans="1:7" x14ac:dyDescent="0.25">
      <c r="A52">
        <v>1485919</v>
      </c>
      <c r="B52" t="s">
        <v>5376</v>
      </c>
      <c r="C52" t="s">
        <v>5239</v>
      </c>
      <c r="D52" t="s">
        <v>5377</v>
      </c>
      <c r="E52" t="s">
        <v>5378</v>
      </c>
      <c r="F52" t="s">
        <v>5244</v>
      </c>
      <c r="G52" t="s">
        <v>5245</v>
      </c>
    </row>
    <row r="53" spans="1:7" x14ac:dyDescent="0.25">
      <c r="A53">
        <v>1493002</v>
      </c>
      <c r="B53" t="s">
        <v>5379</v>
      </c>
      <c r="C53" t="s">
        <v>5239</v>
      </c>
      <c r="D53" t="s">
        <v>5380</v>
      </c>
      <c r="E53" t="s">
        <v>5325</v>
      </c>
      <c r="F53" t="s">
        <v>5244</v>
      </c>
      <c r="G53" t="s">
        <v>5245</v>
      </c>
    </row>
    <row r="54" spans="1:7" x14ac:dyDescent="0.25">
      <c r="A54">
        <v>1493989</v>
      </c>
      <c r="B54" t="s">
        <v>5381</v>
      </c>
      <c r="C54" t="s">
        <v>5239</v>
      </c>
      <c r="D54" t="s">
        <v>5382</v>
      </c>
      <c r="E54" t="s">
        <v>5383</v>
      </c>
      <c r="F54" t="s">
        <v>5244</v>
      </c>
      <c r="G54" t="s">
        <v>5245</v>
      </c>
    </row>
    <row r="55" spans="1:7" x14ac:dyDescent="0.25">
      <c r="A55">
        <v>1501475</v>
      </c>
      <c r="B55" t="s">
        <v>5384</v>
      </c>
      <c r="C55" t="s">
        <v>5239</v>
      </c>
      <c r="D55" t="s">
        <v>5385</v>
      </c>
      <c r="E55" t="s">
        <v>5386</v>
      </c>
      <c r="F55" t="s">
        <v>5244</v>
      </c>
      <c r="G55" t="s">
        <v>5245</v>
      </c>
    </row>
    <row r="56" spans="1:7" x14ac:dyDescent="0.25">
      <c r="A56">
        <v>1506205</v>
      </c>
      <c r="B56" t="s">
        <v>5387</v>
      </c>
      <c r="C56" t="s">
        <v>5239</v>
      </c>
      <c r="D56" t="s">
        <v>5388</v>
      </c>
      <c r="E56" t="s">
        <v>5389</v>
      </c>
      <c r="F56" t="s">
        <v>5244</v>
      </c>
      <c r="G56" t="s">
        <v>5245</v>
      </c>
    </row>
    <row r="57" spans="1:7" x14ac:dyDescent="0.25">
      <c r="A57">
        <v>1510340</v>
      </c>
      <c r="B57" t="s">
        <v>5390</v>
      </c>
      <c r="C57" t="s">
        <v>5239</v>
      </c>
      <c r="D57" t="s">
        <v>5391</v>
      </c>
      <c r="E57" t="s">
        <v>5392</v>
      </c>
      <c r="F57" t="s">
        <v>5244</v>
      </c>
      <c r="G57" t="s">
        <v>5245</v>
      </c>
    </row>
    <row r="58" spans="1:7" x14ac:dyDescent="0.25">
      <c r="A58">
        <v>1513894</v>
      </c>
      <c r="B58" t="s">
        <v>5393</v>
      </c>
      <c r="C58" t="s">
        <v>5239</v>
      </c>
      <c r="D58" t="s">
        <v>5394</v>
      </c>
      <c r="E58" t="s">
        <v>5308</v>
      </c>
      <c r="F58" t="s">
        <v>5244</v>
      </c>
      <c r="G58" t="s">
        <v>5245</v>
      </c>
    </row>
    <row r="59" spans="1:7" x14ac:dyDescent="0.25">
      <c r="A59">
        <v>1514026</v>
      </c>
      <c r="B59" t="s">
        <v>5395</v>
      </c>
      <c r="C59" t="s">
        <v>5239</v>
      </c>
      <c r="D59" t="s">
        <v>5396</v>
      </c>
      <c r="E59" t="s">
        <v>5397</v>
      </c>
      <c r="F59" t="s">
        <v>5244</v>
      </c>
      <c r="G59" t="s">
        <v>5245</v>
      </c>
    </row>
    <row r="60" spans="1:7" x14ac:dyDescent="0.25">
      <c r="A60">
        <v>1517642</v>
      </c>
      <c r="B60" t="s">
        <v>5398</v>
      </c>
      <c r="C60" t="s">
        <v>5239</v>
      </c>
      <c r="D60" t="s">
        <v>5399</v>
      </c>
      <c r="E60" t="s">
        <v>5400</v>
      </c>
      <c r="F60" t="s">
        <v>5244</v>
      </c>
      <c r="G60" t="s">
        <v>5245</v>
      </c>
    </row>
    <row r="61" spans="1:7" x14ac:dyDescent="0.25">
      <c r="A61">
        <v>1517784</v>
      </c>
      <c r="B61" t="s">
        <v>5401</v>
      </c>
      <c r="C61" t="s">
        <v>5239</v>
      </c>
      <c r="D61" t="s">
        <v>5402</v>
      </c>
      <c r="E61" t="s">
        <v>5403</v>
      </c>
      <c r="F61" t="s">
        <v>5244</v>
      </c>
      <c r="G61" t="s">
        <v>5245</v>
      </c>
    </row>
    <row r="62" spans="1:7" x14ac:dyDescent="0.25">
      <c r="A62">
        <v>1535837</v>
      </c>
      <c r="B62" t="s">
        <v>5404</v>
      </c>
      <c r="C62" t="s">
        <v>5239</v>
      </c>
      <c r="D62" t="s">
        <v>5405</v>
      </c>
      <c r="E62" t="s">
        <v>5253</v>
      </c>
      <c r="F62" t="s">
        <v>5244</v>
      </c>
      <c r="G62" t="s">
        <v>5245</v>
      </c>
    </row>
    <row r="63" spans="1:7" x14ac:dyDescent="0.25">
      <c r="A63">
        <v>1538998</v>
      </c>
      <c r="B63" t="s">
        <v>5406</v>
      </c>
      <c r="C63" t="s">
        <v>5239</v>
      </c>
      <c r="D63" t="s">
        <v>5407</v>
      </c>
      <c r="E63" t="s">
        <v>5408</v>
      </c>
      <c r="F63" t="s">
        <v>5244</v>
      </c>
      <c r="G63" t="s">
        <v>5245</v>
      </c>
    </row>
    <row r="64" spans="1:7" x14ac:dyDescent="0.25">
      <c r="A64">
        <v>1545191</v>
      </c>
      <c r="B64" t="s">
        <v>5409</v>
      </c>
      <c r="C64" t="s">
        <v>5239</v>
      </c>
      <c r="D64" t="s">
        <v>5410</v>
      </c>
      <c r="E64" t="s">
        <v>5262</v>
      </c>
      <c r="F64" t="s">
        <v>5244</v>
      </c>
      <c r="G64" t="s">
        <v>5245</v>
      </c>
    </row>
    <row r="65" spans="1:7" x14ac:dyDescent="0.25">
      <c r="A65">
        <v>1559404</v>
      </c>
      <c r="B65" t="s">
        <v>5411</v>
      </c>
      <c r="C65" t="s">
        <v>5239</v>
      </c>
      <c r="D65" t="s">
        <v>5412</v>
      </c>
      <c r="E65" t="s">
        <v>5397</v>
      </c>
      <c r="F65" t="s">
        <v>5244</v>
      </c>
      <c r="G65" t="s">
        <v>5245</v>
      </c>
    </row>
    <row r="66" spans="1:7" x14ac:dyDescent="0.25">
      <c r="A66">
        <v>1560282</v>
      </c>
      <c r="B66" t="s">
        <v>5413</v>
      </c>
      <c r="C66" t="s">
        <v>5239</v>
      </c>
      <c r="D66" t="s">
        <v>5414</v>
      </c>
      <c r="E66" t="s">
        <v>5262</v>
      </c>
      <c r="F66" t="s">
        <v>5244</v>
      </c>
      <c r="G66" t="s">
        <v>5245</v>
      </c>
    </row>
    <row r="67" spans="1:7" x14ac:dyDescent="0.25">
      <c r="A67">
        <v>1560671</v>
      </c>
      <c r="B67" t="s">
        <v>5415</v>
      </c>
      <c r="C67" t="s">
        <v>5239</v>
      </c>
      <c r="D67" t="s">
        <v>5416</v>
      </c>
      <c r="E67" t="s">
        <v>5417</v>
      </c>
      <c r="F67" t="s">
        <v>5244</v>
      </c>
      <c r="G67" t="s">
        <v>5245</v>
      </c>
    </row>
    <row r="68" spans="1:7" x14ac:dyDescent="0.25">
      <c r="A68">
        <v>1562806</v>
      </c>
      <c r="B68" t="s">
        <v>5418</v>
      </c>
      <c r="C68" t="s">
        <v>5239</v>
      </c>
      <c r="D68" t="s">
        <v>5419</v>
      </c>
      <c r="E68" t="s">
        <v>5420</v>
      </c>
      <c r="F68" t="s">
        <v>5244</v>
      </c>
      <c r="G68" t="s">
        <v>5245</v>
      </c>
    </row>
    <row r="69" spans="1:7" x14ac:dyDescent="0.25">
      <c r="A69">
        <v>1567300</v>
      </c>
      <c r="B69" t="s">
        <v>5421</v>
      </c>
      <c r="C69" t="s">
        <v>5239</v>
      </c>
      <c r="D69" t="s">
        <v>5422</v>
      </c>
      <c r="E69" t="s">
        <v>5262</v>
      </c>
      <c r="F69" t="s">
        <v>5244</v>
      </c>
      <c r="G69" t="s">
        <v>5245</v>
      </c>
    </row>
    <row r="70" spans="1:7" x14ac:dyDescent="0.25">
      <c r="A70">
        <v>1570462</v>
      </c>
      <c r="B70" t="s">
        <v>5423</v>
      </c>
      <c r="C70" t="s">
        <v>5239</v>
      </c>
      <c r="D70" t="s">
        <v>5424</v>
      </c>
      <c r="E70" t="s">
        <v>5389</v>
      </c>
      <c r="F70" t="s">
        <v>5244</v>
      </c>
      <c r="G70" t="s">
        <v>5245</v>
      </c>
    </row>
    <row r="71" spans="1:7" x14ac:dyDescent="0.25">
      <c r="A71">
        <v>1576898</v>
      </c>
      <c r="B71" t="s">
        <v>5425</v>
      </c>
      <c r="C71" t="s">
        <v>5239</v>
      </c>
      <c r="D71" t="s">
        <v>5426</v>
      </c>
      <c r="E71" t="s">
        <v>5253</v>
      </c>
      <c r="F71" t="s">
        <v>5244</v>
      </c>
      <c r="G71" t="s">
        <v>5245</v>
      </c>
    </row>
    <row r="72" spans="1:7" x14ac:dyDescent="0.25">
      <c r="A72">
        <v>1580162</v>
      </c>
      <c r="B72" t="s">
        <v>5427</v>
      </c>
      <c r="C72" t="s">
        <v>5239</v>
      </c>
      <c r="D72" t="s">
        <v>5428</v>
      </c>
      <c r="E72" t="s">
        <v>5262</v>
      </c>
      <c r="F72" t="s">
        <v>5244</v>
      </c>
      <c r="G72" t="s">
        <v>5245</v>
      </c>
    </row>
    <row r="73" spans="1:7" x14ac:dyDescent="0.25">
      <c r="A73">
        <v>1588310</v>
      </c>
      <c r="B73" t="s">
        <v>5429</v>
      </c>
      <c r="C73" t="s">
        <v>5239</v>
      </c>
      <c r="D73" t="s">
        <v>5430</v>
      </c>
      <c r="E73" t="s">
        <v>5259</v>
      </c>
      <c r="F73" t="s">
        <v>5244</v>
      </c>
      <c r="G73" t="s">
        <v>5245</v>
      </c>
    </row>
    <row r="74" spans="1:7" x14ac:dyDescent="0.25">
      <c r="A74">
        <v>1591870</v>
      </c>
      <c r="B74" t="s">
        <v>5431</v>
      </c>
      <c r="C74" t="s">
        <v>5239</v>
      </c>
      <c r="D74" t="s">
        <v>5432</v>
      </c>
      <c r="E74" t="s">
        <v>5433</v>
      </c>
      <c r="F74" t="s">
        <v>5244</v>
      </c>
      <c r="G74" t="s">
        <v>5245</v>
      </c>
    </row>
    <row r="75" spans="1:7" x14ac:dyDescent="0.25">
      <c r="A75">
        <v>1592825</v>
      </c>
      <c r="B75" t="s">
        <v>5434</v>
      </c>
      <c r="C75" t="s">
        <v>5239</v>
      </c>
      <c r="D75" t="s">
        <v>5435</v>
      </c>
      <c r="E75" t="s">
        <v>5397</v>
      </c>
      <c r="F75" t="s">
        <v>5244</v>
      </c>
      <c r="G75" t="s">
        <v>5245</v>
      </c>
    </row>
    <row r="76" spans="1:7" x14ac:dyDescent="0.25">
      <c r="A76">
        <v>1593472</v>
      </c>
      <c r="B76" t="s">
        <v>5436</v>
      </c>
      <c r="C76" t="s">
        <v>5239</v>
      </c>
      <c r="D76" t="s">
        <v>5437</v>
      </c>
      <c r="E76" t="s">
        <v>5438</v>
      </c>
      <c r="F76" t="s">
        <v>5244</v>
      </c>
      <c r="G76" t="s">
        <v>5245</v>
      </c>
    </row>
    <row r="77" spans="1:7" x14ac:dyDescent="0.25">
      <c r="A77">
        <v>1594114</v>
      </c>
      <c r="B77" t="s">
        <v>5439</v>
      </c>
      <c r="C77" t="s">
        <v>5239</v>
      </c>
      <c r="D77" t="s">
        <v>5440</v>
      </c>
      <c r="E77" t="s">
        <v>5441</v>
      </c>
      <c r="F77" t="s">
        <v>5244</v>
      </c>
      <c r="G77" t="s">
        <v>5245</v>
      </c>
    </row>
    <row r="78" spans="1:7" x14ac:dyDescent="0.25">
      <c r="A78">
        <v>1595418</v>
      </c>
      <c r="B78" t="s">
        <v>5442</v>
      </c>
      <c r="C78" t="s">
        <v>5239</v>
      </c>
      <c r="D78" t="s">
        <v>5443</v>
      </c>
      <c r="E78" t="s">
        <v>5444</v>
      </c>
      <c r="F78" t="s">
        <v>5244</v>
      </c>
      <c r="G78" t="s">
        <v>5245</v>
      </c>
    </row>
    <row r="79" spans="1:7" x14ac:dyDescent="0.25">
      <c r="A79">
        <v>1596675</v>
      </c>
      <c r="B79" t="s">
        <v>5445</v>
      </c>
      <c r="C79" t="s">
        <v>5239</v>
      </c>
      <c r="D79" t="s">
        <v>5446</v>
      </c>
      <c r="E79" t="s">
        <v>5447</v>
      </c>
      <c r="F79" t="s">
        <v>5244</v>
      </c>
      <c r="G79" t="s">
        <v>5245</v>
      </c>
    </row>
    <row r="80" spans="1:7" x14ac:dyDescent="0.25">
      <c r="A80">
        <v>1597080</v>
      </c>
      <c r="B80" t="s">
        <v>5448</v>
      </c>
      <c r="C80" t="s">
        <v>5239</v>
      </c>
      <c r="D80" t="s">
        <v>5449</v>
      </c>
      <c r="E80" t="s">
        <v>5450</v>
      </c>
      <c r="F80" t="s">
        <v>5244</v>
      </c>
      <c r="G80" t="s">
        <v>5245</v>
      </c>
    </row>
    <row r="81" spans="1:7" x14ac:dyDescent="0.25">
      <c r="A81">
        <v>1608389</v>
      </c>
      <c r="B81" t="s">
        <v>5451</v>
      </c>
      <c r="C81" t="s">
        <v>5239</v>
      </c>
      <c r="D81" t="s">
        <v>5452</v>
      </c>
      <c r="E81" t="s">
        <v>5453</v>
      </c>
      <c r="F81" t="s">
        <v>5244</v>
      </c>
      <c r="G81" t="s">
        <v>5245</v>
      </c>
    </row>
    <row r="82" spans="1:7" x14ac:dyDescent="0.25">
      <c r="A82">
        <v>1612372</v>
      </c>
      <c r="B82" t="s">
        <v>5454</v>
      </c>
      <c r="C82" t="s">
        <v>5239</v>
      </c>
      <c r="D82" t="s">
        <v>5455</v>
      </c>
      <c r="E82" t="s">
        <v>5317</v>
      </c>
      <c r="F82" t="s">
        <v>5244</v>
      </c>
      <c r="G82" t="s">
        <v>5245</v>
      </c>
    </row>
    <row r="83" spans="1:7" x14ac:dyDescent="0.25">
      <c r="A83">
        <v>1614264</v>
      </c>
      <c r="B83" t="s">
        <v>5456</v>
      </c>
      <c r="C83" t="s">
        <v>5239</v>
      </c>
      <c r="D83" t="s">
        <v>5457</v>
      </c>
      <c r="E83" t="s">
        <v>5458</v>
      </c>
      <c r="F83" t="s">
        <v>5244</v>
      </c>
      <c r="G83" t="s">
        <v>5245</v>
      </c>
    </row>
    <row r="84" spans="1:7" x14ac:dyDescent="0.25">
      <c r="A84">
        <v>1636220</v>
      </c>
      <c r="B84" t="s">
        <v>5459</v>
      </c>
      <c r="C84" t="s">
        <v>5239</v>
      </c>
      <c r="D84" t="s">
        <v>5460</v>
      </c>
      <c r="E84" t="s">
        <v>5242</v>
      </c>
      <c r="F84" t="s">
        <v>5244</v>
      </c>
      <c r="G84" t="s">
        <v>5245</v>
      </c>
    </row>
    <row r="85" spans="1:7" x14ac:dyDescent="0.25">
      <c r="A85">
        <v>1647275</v>
      </c>
      <c r="B85" t="s">
        <v>5461</v>
      </c>
      <c r="C85" t="s">
        <v>5239</v>
      </c>
      <c r="D85" t="s">
        <v>5462</v>
      </c>
      <c r="E85" t="s">
        <v>5463</v>
      </c>
      <c r="F85" t="s">
        <v>5244</v>
      </c>
      <c r="G85" t="s">
        <v>5245</v>
      </c>
    </row>
    <row r="86" spans="1:7" x14ac:dyDescent="0.25">
      <c r="A86">
        <v>1655136</v>
      </c>
      <c r="B86" t="s">
        <v>5464</v>
      </c>
      <c r="C86" t="s">
        <v>5239</v>
      </c>
      <c r="D86" t="s">
        <v>5465</v>
      </c>
      <c r="E86" t="s">
        <v>5242</v>
      </c>
      <c r="F86" t="s">
        <v>5244</v>
      </c>
      <c r="G86" t="s">
        <v>5245</v>
      </c>
    </row>
    <row r="87" spans="1:7" x14ac:dyDescent="0.25">
      <c r="A87">
        <v>1665827</v>
      </c>
      <c r="B87" t="s">
        <v>5466</v>
      </c>
      <c r="C87" t="s">
        <v>5239</v>
      </c>
      <c r="D87" t="s">
        <v>5467</v>
      </c>
      <c r="E87" t="s">
        <v>5363</v>
      </c>
      <c r="F87" t="s">
        <v>5244</v>
      </c>
      <c r="G87" t="s">
        <v>5245</v>
      </c>
    </row>
    <row r="88" spans="1:7" x14ac:dyDescent="0.25">
      <c r="A88">
        <v>1673097</v>
      </c>
      <c r="B88" t="s">
        <v>5468</v>
      </c>
      <c r="C88" t="s">
        <v>5239</v>
      </c>
      <c r="D88" t="s">
        <v>5469</v>
      </c>
      <c r="E88" t="s">
        <v>5305</v>
      </c>
      <c r="F88" t="s">
        <v>5244</v>
      </c>
      <c r="G88" t="s">
        <v>5245</v>
      </c>
    </row>
    <row r="89" spans="1:7" x14ac:dyDescent="0.25">
      <c r="A89">
        <v>1681087</v>
      </c>
      <c r="B89" t="s">
        <v>5470</v>
      </c>
      <c r="C89" t="s">
        <v>5239</v>
      </c>
      <c r="D89" t="s">
        <v>5471</v>
      </c>
      <c r="E89" t="s">
        <v>5325</v>
      </c>
      <c r="F89" t="s">
        <v>5244</v>
      </c>
      <c r="G89" t="s">
        <v>5245</v>
      </c>
    </row>
    <row r="90" spans="1:7" x14ac:dyDescent="0.25">
      <c r="A90">
        <v>1681885</v>
      </c>
      <c r="B90" t="s">
        <v>5472</v>
      </c>
      <c r="C90" t="s">
        <v>5239</v>
      </c>
      <c r="D90" t="s">
        <v>5473</v>
      </c>
      <c r="E90" t="s">
        <v>5325</v>
      </c>
      <c r="F90" t="s">
        <v>5244</v>
      </c>
      <c r="G90" t="s">
        <v>5245</v>
      </c>
    </row>
    <row r="91" spans="1:7" x14ac:dyDescent="0.25">
      <c r="A91">
        <v>1683913</v>
      </c>
      <c r="B91" t="s">
        <v>5474</v>
      </c>
      <c r="C91" t="s">
        <v>5239</v>
      </c>
      <c r="D91" t="s">
        <v>5475</v>
      </c>
      <c r="E91" t="s">
        <v>5476</v>
      </c>
      <c r="F91" t="s">
        <v>5244</v>
      </c>
      <c r="G91" t="s">
        <v>5245</v>
      </c>
    </row>
    <row r="92" spans="1:7" x14ac:dyDescent="0.25">
      <c r="A92">
        <v>1685292</v>
      </c>
      <c r="B92" t="s">
        <v>5477</v>
      </c>
      <c r="C92" t="s">
        <v>5239</v>
      </c>
      <c r="D92" t="s">
        <v>5478</v>
      </c>
      <c r="E92" t="s">
        <v>5259</v>
      </c>
      <c r="F92" t="s">
        <v>5244</v>
      </c>
      <c r="G92" t="s">
        <v>5245</v>
      </c>
    </row>
    <row r="93" spans="1:7" x14ac:dyDescent="0.25">
      <c r="A93">
        <v>1691539</v>
      </c>
      <c r="B93" t="s">
        <v>5479</v>
      </c>
      <c r="C93" t="s">
        <v>5239</v>
      </c>
      <c r="D93" t="s">
        <v>5480</v>
      </c>
      <c r="E93" t="s">
        <v>5363</v>
      </c>
      <c r="F93" t="s">
        <v>5244</v>
      </c>
      <c r="G93" t="s">
        <v>5245</v>
      </c>
    </row>
    <row r="94" spans="1:7" x14ac:dyDescent="0.25">
      <c r="A94">
        <v>1694274</v>
      </c>
      <c r="B94" t="s">
        <v>5481</v>
      </c>
      <c r="C94" t="s">
        <v>5239</v>
      </c>
      <c r="D94" t="s">
        <v>5482</v>
      </c>
      <c r="E94" t="s">
        <v>5483</v>
      </c>
      <c r="F94" t="s">
        <v>5244</v>
      </c>
      <c r="G94" t="s">
        <v>5245</v>
      </c>
    </row>
    <row r="95" spans="1:7" x14ac:dyDescent="0.25">
      <c r="A95">
        <v>1703810</v>
      </c>
      <c r="B95" t="s">
        <v>5484</v>
      </c>
      <c r="C95" t="s">
        <v>5239</v>
      </c>
      <c r="D95" t="s">
        <v>5485</v>
      </c>
      <c r="E95" t="s">
        <v>5242</v>
      </c>
      <c r="F95" t="s">
        <v>5244</v>
      </c>
      <c r="G95" t="s">
        <v>5245</v>
      </c>
    </row>
    <row r="96" spans="1:7" x14ac:dyDescent="0.25">
      <c r="A96">
        <v>1709082</v>
      </c>
      <c r="B96" t="s">
        <v>5486</v>
      </c>
      <c r="C96" t="s">
        <v>5239</v>
      </c>
      <c r="D96" t="s">
        <v>5487</v>
      </c>
      <c r="E96" t="s">
        <v>5408</v>
      </c>
      <c r="F96" t="s">
        <v>5244</v>
      </c>
      <c r="G96" t="s">
        <v>5245</v>
      </c>
    </row>
    <row r="97" spans="1:7" x14ac:dyDescent="0.25">
      <c r="A97">
        <v>1709109</v>
      </c>
      <c r="B97" t="s">
        <v>5488</v>
      </c>
      <c r="C97" t="s">
        <v>5239</v>
      </c>
      <c r="D97" t="s">
        <v>5489</v>
      </c>
      <c r="E97" t="s">
        <v>5490</v>
      </c>
      <c r="F97" t="s">
        <v>5244</v>
      </c>
      <c r="G97" t="s">
        <v>5245</v>
      </c>
    </row>
    <row r="98" spans="1:7" x14ac:dyDescent="0.25">
      <c r="A98">
        <v>1712400</v>
      </c>
      <c r="B98" t="s">
        <v>5491</v>
      </c>
      <c r="C98" t="s">
        <v>5239</v>
      </c>
      <c r="D98" t="s">
        <v>5492</v>
      </c>
      <c r="E98" t="s">
        <v>5242</v>
      </c>
      <c r="F98" t="s">
        <v>5244</v>
      </c>
      <c r="G98" t="s">
        <v>5245</v>
      </c>
    </row>
    <row r="99" spans="1:7" x14ac:dyDescent="0.25">
      <c r="A99">
        <v>1713329</v>
      </c>
      <c r="B99" t="s">
        <v>5493</v>
      </c>
      <c r="C99" t="s">
        <v>5239</v>
      </c>
      <c r="D99" t="s">
        <v>5494</v>
      </c>
      <c r="E99" t="s">
        <v>5242</v>
      </c>
      <c r="F99" t="s">
        <v>5244</v>
      </c>
      <c r="G99" t="s">
        <v>5245</v>
      </c>
    </row>
    <row r="100" spans="1:7" x14ac:dyDescent="0.25">
      <c r="A100">
        <v>1727052</v>
      </c>
      <c r="B100" t="s">
        <v>5495</v>
      </c>
      <c r="C100" t="s">
        <v>5239</v>
      </c>
      <c r="D100" t="s">
        <v>5496</v>
      </c>
      <c r="E100" t="s">
        <v>5397</v>
      </c>
      <c r="F100" t="s">
        <v>5244</v>
      </c>
      <c r="G100" t="s">
        <v>5245</v>
      </c>
    </row>
    <row r="101" spans="1:7" x14ac:dyDescent="0.25">
      <c r="A101">
        <v>1739858</v>
      </c>
      <c r="B101" t="s">
        <v>5497</v>
      </c>
      <c r="C101" t="s">
        <v>5239</v>
      </c>
      <c r="D101" t="s">
        <v>5498</v>
      </c>
      <c r="E101" t="s">
        <v>5499</v>
      </c>
      <c r="F101" t="s">
        <v>5244</v>
      </c>
      <c r="G101" t="s">
        <v>5245</v>
      </c>
    </row>
    <row r="102" spans="1:7" x14ac:dyDescent="0.25">
      <c r="A102">
        <v>1750601</v>
      </c>
      <c r="B102" t="s">
        <v>5500</v>
      </c>
      <c r="C102" t="s">
        <v>5239</v>
      </c>
      <c r="D102" t="s">
        <v>5501</v>
      </c>
      <c r="E102" t="s">
        <v>5502</v>
      </c>
      <c r="F102" t="s">
        <v>5244</v>
      </c>
      <c r="G102" t="s">
        <v>5245</v>
      </c>
    </row>
    <row r="103" spans="1:7" x14ac:dyDescent="0.25">
      <c r="A103">
        <v>1759800</v>
      </c>
      <c r="B103" t="s">
        <v>5503</v>
      </c>
      <c r="C103" t="s">
        <v>5239</v>
      </c>
      <c r="D103" t="s">
        <v>5504</v>
      </c>
      <c r="E103" t="s">
        <v>5308</v>
      </c>
      <c r="F103" t="s">
        <v>5244</v>
      </c>
      <c r="G103" t="s">
        <v>5245</v>
      </c>
    </row>
    <row r="104" spans="1:7" x14ac:dyDescent="0.25">
      <c r="A104">
        <v>1760212</v>
      </c>
      <c r="B104" t="s">
        <v>5505</v>
      </c>
      <c r="C104" t="s">
        <v>5239</v>
      </c>
      <c r="D104" t="s">
        <v>5506</v>
      </c>
      <c r="E104" t="s">
        <v>5490</v>
      </c>
      <c r="F104" t="s">
        <v>5244</v>
      </c>
      <c r="G104" t="s">
        <v>5245</v>
      </c>
    </row>
    <row r="105" spans="1:7" x14ac:dyDescent="0.25">
      <c r="A105">
        <v>1771348</v>
      </c>
      <c r="B105" t="s">
        <v>5507</v>
      </c>
      <c r="C105" t="s">
        <v>5239</v>
      </c>
      <c r="D105" t="s">
        <v>5508</v>
      </c>
      <c r="E105" t="s">
        <v>5509</v>
      </c>
      <c r="F105" t="s">
        <v>5244</v>
      </c>
      <c r="G105" t="s">
        <v>5245</v>
      </c>
    </row>
    <row r="106" spans="1:7" x14ac:dyDescent="0.25">
      <c r="A106">
        <v>1778557</v>
      </c>
      <c r="B106" t="s">
        <v>5510</v>
      </c>
      <c r="C106" t="s">
        <v>5239</v>
      </c>
      <c r="D106" t="s">
        <v>5511</v>
      </c>
      <c r="E106" t="s">
        <v>5253</v>
      </c>
      <c r="F106" t="s">
        <v>5244</v>
      </c>
      <c r="G106" t="s">
        <v>5245</v>
      </c>
    </row>
    <row r="107" spans="1:7" x14ac:dyDescent="0.25">
      <c r="A107">
        <v>1780765</v>
      </c>
      <c r="B107" t="s">
        <v>5512</v>
      </c>
      <c r="C107" t="s">
        <v>5239</v>
      </c>
      <c r="D107" t="s">
        <v>5513</v>
      </c>
      <c r="E107" t="s">
        <v>5514</v>
      </c>
      <c r="F107" t="s">
        <v>5244</v>
      </c>
      <c r="G107" t="s">
        <v>5245</v>
      </c>
    </row>
    <row r="108" spans="1:7" x14ac:dyDescent="0.25">
      <c r="A108">
        <v>1781916</v>
      </c>
      <c r="B108" t="s">
        <v>5515</v>
      </c>
      <c r="C108" t="s">
        <v>5239</v>
      </c>
      <c r="D108" t="s">
        <v>5516</v>
      </c>
      <c r="E108" t="s">
        <v>5253</v>
      </c>
      <c r="F108" t="s">
        <v>5244</v>
      </c>
      <c r="G108" t="s">
        <v>5245</v>
      </c>
    </row>
    <row r="109" spans="1:7" x14ac:dyDescent="0.25">
      <c r="A109">
        <v>1782932</v>
      </c>
      <c r="B109" t="s">
        <v>5517</v>
      </c>
      <c r="C109" t="s">
        <v>5239</v>
      </c>
      <c r="D109" t="s">
        <v>5518</v>
      </c>
      <c r="E109" t="s">
        <v>5519</v>
      </c>
      <c r="F109" t="s">
        <v>5244</v>
      </c>
      <c r="G109" t="s">
        <v>5245</v>
      </c>
    </row>
    <row r="110" spans="1:7" x14ac:dyDescent="0.25">
      <c r="A110">
        <v>1795527</v>
      </c>
      <c r="B110" t="s">
        <v>5520</v>
      </c>
      <c r="C110" t="s">
        <v>5239</v>
      </c>
      <c r="D110" t="s">
        <v>5521</v>
      </c>
      <c r="E110" t="s">
        <v>5522</v>
      </c>
      <c r="F110" t="s">
        <v>5244</v>
      </c>
      <c r="G110" t="s">
        <v>5245</v>
      </c>
    </row>
    <row r="111" spans="1:7" x14ac:dyDescent="0.25">
      <c r="A111">
        <v>1799993</v>
      </c>
      <c r="B111" t="s">
        <v>5523</v>
      </c>
      <c r="C111" t="s">
        <v>5239</v>
      </c>
      <c r="D111" t="s">
        <v>5524</v>
      </c>
      <c r="E111" t="s">
        <v>5525</v>
      </c>
      <c r="F111" t="s">
        <v>5244</v>
      </c>
      <c r="G111" t="s">
        <v>5245</v>
      </c>
    </row>
    <row r="112" spans="1:7" x14ac:dyDescent="0.25">
      <c r="A112">
        <v>1804901</v>
      </c>
      <c r="B112" t="s">
        <v>5526</v>
      </c>
      <c r="C112" t="s">
        <v>5239</v>
      </c>
      <c r="D112" t="s">
        <v>5527</v>
      </c>
      <c r="E112" t="s">
        <v>5528</v>
      </c>
      <c r="F112" t="s">
        <v>5244</v>
      </c>
      <c r="G112" t="s">
        <v>5245</v>
      </c>
    </row>
    <row r="113" spans="1:7" x14ac:dyDescent="0.25">
      <c r="A113">
        <v>1807649</v>
      </c>
      <c r="B113" t="s">
        <v>5529</v>
      </c>
      <c r="C113" t="s">
        <v>5239</v>
      </c>
      <c r="D113" t="s">
        <v>5530</v>
      </c>
      <c r="E113" t="s">
        <v>5242</v>
      </c>
      <c r="F113" t="s">
        <v>5244</v>
      </c>
      <c r="G113" t="s">
        <v>5245</v>
      </c>
    </row>
    <row r="114" spans="1:7" x14ac:dyDescent="0.25">
      <c r="A114">
        <v>1809039</v>
      </c>
      <c r="B114" t="s">
        <v>5531</v>
      </c>
      <c r="C114" t="s">
        <v>5239</v>
      </c>
      <c r="D114" t="s">
        <v>5532</v>
      </c>
      <c r="E114" t="s">
        <v>5533</v>
      </c>
      <c r="F114" t="s">
        <v>5244</v>
      </c>
      <c r="G114" t="s">
        <v>5245</v>
      </c>
    </row>
    <row r="115" spans="1:7" x14ac:dyDescent="0.25">
      <c r="A115">
        <v>1812524</v>
      </c>
      <c r="B115" t="s">
        <v>5534</v>
      </c>
      <c r="C115" t="s">
        <v>5239</v>
      </c>
      <c r="D115" t="s">
        <v>5535</v>
      </c>
      <c r="E115" t="s">
        <v>5262</v>
      </c>
      <c r="F115" t="s">
        <v>5244</v>
      </c>
      <c r="G115" t="s">
        <v>5245</v>
      </c>
    </row>
    <row r="116" spans="1:7" x14ac:dyDescent="0.25">
      <c r="A116">
        <v>1834499</v>
      </c>
      <c r="B116" t="s">
        <v>5536</v>
      </c>
      <c r="C116" t="s">
        <v>5239</v>
      </c>
      <c r="D116" t="s">
        <v>5537</v>
      </c>
      <c r="E116" t="s">
        <v>5538</v>
      </c>
      <c r="F116" t="s">
        <v>5244</v>
      </c>
      <c r="G116" t="s">
        <v>5245</v>
      </c>
    </row>
    <row r="117" spans="1:7" x14ac:dyDescent="0.25">
      <c r="A117">
        <v>1842350</v>
      </c>
      <c r="B117" t="s">
        <v>5539</v>
      </c>
      <c r="C117" t="s">
        <v>5239</v>
      </c>
      <c r="D117" t="s">
        <v>5540</v>
      </c>
      <c r="E117" t="s">
        <v>5541</v>
      </c>
      <c r="F117" t="s">
        <v>5244</v>
      </c>
      <c r="G117" t="s">
        <v>5245</v>
      </c>
    </row>
    <row r="118" spans="1:7" x14ac:dyDescent="0.25">
      <c r="A118">
        <v>1852628</v>
      </c>
      <c r="B118" t="s">
        <v>5542</v>
      </c>
      <c r="C118" t="s">
        <v>5239</v>
      </c>
      <c r="D118" t="s">
        <v>5543</v>
      </c>
      <c r="E118" t="s">
        <v>5544</v>
      </c>
      <c r="F118" t="s">
        <v>5244</v>
      </c>
      <c r="G118" t="s">
        <v>5245</v>
      </c>
    </row>
    <row r="119" spans="1:7" x14ac:dyDescent="0.25">
      <c r="A119">
        <v>1857755</v>
      </c>
      <c r="B119" t="s">
        <v>5545</v>
      </c>
      <c r="C119" t="s">
        <v>5239</v>
      </c>
      <c r="D119" t="s">
        <v>5546</v>
      </c>
      <c r="E119" t="s">
        <v>5262</v>
      </c>
      <c r="F119" t="s">
        <v>5244</v>
      </c>
      <c r="G119" t="s">
        <v>5245</v>
      </c>
    </row>
    <row r="120" spans="1:7" x14ac:dyDescent="0.25">
      <c r="A120">
        <v>1866061</v>
      </c>
      <c r="B120" t="s">
        <v>5547</v>
      </c>
      <c r="C120" t="s">
        <v>5239</v>
      </c>
      <c r="D120" t="s">
        <v>5548</v>
      </c>
      <c r="E120" t="s">
        <v>5549</v>
      </c>
      <c r="F120" t="s">
        <v>5244</v>
      </c>
      <c r="G120" t="s">
        <v>5245</v>
      </c>
    </row>
    <row r="121" spans="1:7" x14ac:dyDescent="0.25">
      <c r="A121">
        <v>1868065</v>
      </c>
      <c r="B121" t="s">
        <v>5550</v>
      </c>
      <c r="C121" t="s">
        <v>5239</v>
      </c>
      <c r="D121" t="s">
        <v>5551</v>
      </c>
      <c r="E121" t="s">
        <v>5305</v>
      </c>
      <c r="F121" t="s">
        <v>5244</v>
      </c>
      <c r="G121" t="s">
        <v>5245</v>
      </c>
    </row>
    <row r="122" spans="1:7" x14ac:dyDescent="0.25">
      <c r="A122">
        <v>1869464</v>
      </c>
      <c r="B122" t="s">
        <v>5552</v>
      </c>
      <c r="C122" t="s">
        <v>5239</v>
      </c>
      <c r="D122" t="s">
        <v>5553</v>
      </c>
      <c r="E122" t="s">
        <v>5554</v>
      </c>
      <c r="F122" t="s">
        <v>5244</v>
      </c>
      <c r="G122" t="s">
        <v>5245</v>
      </c>
    </row>
    <row r="123" spans="1:7" x14ac:dyDescent="0.25">
      <c r="A123">
        <v>1874264</v>
      </c>
      <c r="B123" t="s">
        <v>5555</v>
      </c>
      <c r="C123" t="s">
        <v>5239</v>
      </c>
      <c r="D123" t="s">
        <v>5556</v>
      </c>
      <c r="E123" t="s">
        <v>5242</v>
      </c>
      <c r="F123" t="s">
        <v>5244</v>
      </c>
      <c r="G123" t="s">
        <v>5245</v>
      </c>
    </row>
    <row r="124" spans="1:7" x14ac:dyDescent="0.25">
      <c r="A124">
        <v>1878744</v>
      </c>
      <c r="B124" t="s">
        <v>5557</v>
      </c>
      <c r="C124" t="s">
        <v>5239</v>
      </c>
      <c r="D124" t="s">
        <v>5558</v>
      </c>
      <c r="E124" t="s">
        <v>64</v>
      </c>
      <c r="F124" t="s">
        <v>5244</v>
      </c>
      <c r="G124" t="s">
        <v>5245</v>
      </c>
    </row>
    <row r="125" spans="1:7" x14ac:dyDescent="0.25">
      <c r="A125">
        <v>1881619</v>
      </c>
      <c r="B125" t="s">
        <v>5559</v>
      </c>
      <c r="C125" t="s">
        <v>5239</v>
      </c>
      <c r="D125" t="s">
        <v>5560</v>
      </c>
      <c r="E125" t="s">
        <v>5561</v>
      </c>
      <c r="F125" t="s">
        <v>5244</v>
      </c>
      <c r="G125" t="s">
        <v>5245</v>
      </c>
    </row>
    <row r="126" spans="1:7" x14ac:dyDescent="0.25">
      <c r="A126">
        <v>1882354</v>
      </c>
      <c r="B126" t="s">
        <v>5562</v>
      </c>
      <c r="C126" t="s">
        <v>5239</v>
      </c>
      <c r="D126" t="s">
        <v>5563</v>
      </c>
      <c r="E126" t="s">
        <v>5564</v>
      </c>
      <c r="F126" t="s">
        <v>5244</v>
      </c>
      <c r="G126" t="s">
        <v>5245</v>
      </c>
    </row>
    <row r="127" spans="1:7" x14ac:dyDescent="0.25">
      <c r="A127">
        <v>1892644</v>
      </c>
      <c r="B127" t="s">
        <v>5565</v>
      </c>
      <c r="C127" t="s">
        <v>5239</v>
      </c>
      <c r="D127" t="s">
        <v>5566</v>
      </c>
      <c r="E127" t="s">
        <v>5253</v>
      </c>
      <c r="F127" t="s">
        <v>5244</v>
      </c>
      <c r="G127" t="s">
        <v>5245</v>
      </c>
    </row>
    <row r="128" spans="1:7" x14ac:dyDescent="0.25">
      <c r="A128">
        <v>1906932</v>
      </c>
      <c r="B128" t="s">
        <v>5567</v>
      </c>
      <c r="C128" t="s">
        <v>5239</v>
      </c>
      <c r="D128" t="s">
        <v>5568</v>
      </c>
      <c r="E128" t="s">
        <v>5528</v>
      </c>
      <c r="F128" t="s">
        <v>5244</v>
      </c>
      <c r="G128" t="s">
        <v>5245</v>
      </c>
    </row>
    <row r="129" spans="1:7" x14ac:dyDescent="0.25">
      <c r="A129">
        <v>1933025</v>
      </c>
      <c r="B129" t="s">
        <v>5569</v>
      </c>
      <c r="C129" t="s">
        <v>5239</v>
      </c>
      <c r="D129" t="s">
        <v>5570</v>
      </c>
      <c r="E129" t="s">
        <v>5538</v>
      </c>
      <c r="F129" t="s">
        <v>5244</v>
      </c>
      <c r="G129" t="s">
        <v>5245</v>
      </c>
    </row>
    <row r="130" spans="1:7" x14ac:dyDescent="0.25">
      <c r="A130">
        <v>1941469</v>
      </c>
      <c r="B130" t="s">
        <v>5571</v>
      </c>
      <c r="C130" t="s">
        <v>5239</v>
      </c>
      <c r="D130" t="s">
        <v>5572</v>
      </c>
      <c r="E130" t="s">
        <v>5573</v>
      </c>
      <c r="F130" t="s">
        <v>5244</v>
      </c>
      <c r="G130" t="s">
        <v>5245</v>
      </c>
    </row>
    <row r="131" spans="1:7" x14ac:dyDescent="0.25">
      <c r="A131">
        <v>1955526</v>
      </c>
      <c r="B131" t="s">
        <v>5574</v>
      </c>
      <c r="C131" t="s">
        <v>5239</v>
      </c>
      <c r="D131" t="s">
        <v>5575</v>
      </c>
      <c r="E131" t="s">
        <v>5305</v>
      </c>
      <c r="F131" t="s">
        <v>5244</v>
      </c>
      <c r="G131" t="s">
        <v>5245</v>
      </c>
    </row>
    <row r="132" spans="1:7" x14ac:dyDescent="0.25">
      <c r="A132">
        <v>1960187</v>
      </c>
      <c r="B132" t="s">
        <v>5576</v>
      </c>
      <c r="C132" t="s">
        <v>5239</v>
      </c>
      <c r="D132" t="s">
        <v>5577</v>
      </c>
      <c r="E132" t="s">
        <v>5447</v>
      </c>
      <c r="F132" t="s">
        <v>5244</v>
      </c>
      <c r="G132" t="s">
        <v>5245</v>
      </c>
    </row>
    <row r="133" spans="1:7" x14ac:dyDescent="0.25">
      <c r="A133">
        <v>1964540</v>
      </c>
      <c r="B133" t="s">
        <v>5578</v>
      </c>
      <c r="C133" t="s">
        <v>5239</v>
      </c>
      <c r="D133" t="s">
        <v>5579</v>
      </c>
      <c r="E133" t="s">
        <v>5463</v>
      </c>
      <c r="F133" t="s">
        <v>5244</v>
      </c>
      <c r="G133" t="s">
        <v>5245</v>
      </c>
    </row>
    <row r="134" spans="1:7" x14ac:dyDescent="0.25">
      <c r="A134">
        <v>1969117</v>
      </c>
      <c r="B134" t="s">
        <v>5580</v>
      </c>
      <c r="C134" t="s">
        <v>5239</v>
      </c>
      <c r="D134" t="s">
        <v>5581</v>
      </c>
      <c r="E134" t="s">
        <v>5256</v>
      </c>
      <c r="F134" t="s">
        <v>5244</v>
      </c>
      <c r="G134" t="s">
        <v>5245</v>
      </c>
    </row>
    <row r="135" spans="1:7" x14ac:dyDescent="0.25">
      <c r="A135">
        <v>2008031</v>
      </c>
      <c r="B135" t="s">
        <v>5582</v>
      </c>
      <c r="C135" t="s">
        <v>5239</v>
      </c>
      <c r="D135" t="s">
        <v>5583</v>
      </c>
      <c r="E135" t="s">
        <v>5584</v>
      </c>
      <c r="F135" t="s">
        <v>5244</v>
      </c>
      <c r="G135" t="s">
        <v>5245</v>
      </c>
    </row>
    <row r="136" spans="1:7" x14ac:dyDescent="0.25">
      <c r="A136">
        <v>1978849</v>
      </c>
      <c r="B136" t="s">
        <v>5585</v>
      </c>
      <c r="C136" t="s">
        <v>5239</v>
      </c>
      <c r="D136" t="s">
        <v>5586</v>
      </c>
      <c r="E136" t="s">
        <v>5587</v>
      </c>
      <c r="F136" t="s">
        <v>5244</v>
      </c>
      <c r="G136" t="s">
        <v>5245</v>
      </c>
    </row>
    <row r="137" spans="1:7" x14ac:dyDescent="0.25">
      <c r="A137">
        <v>1982635</v>
      </c>
      <c r="B137" t="s">
        <v>5588</v>
      </c>
      <c r="C137" t="s">
        <v>5239</v>
      </c>
      <c r="D137" t="s">
        <v>5589</v>
      </c>
      <c r="E137" t="s">
        <v>5262</v>
      </c>
      <c r="F137" t="s">
        <v>5244</v>
      </c>
      <c r="G137" t="s">
        <v>5245</v>
      </c>
    </row>
    <row r="138" spans="1:7" x14ac:dyDescent="0.25">
      <c r="A138">
        <v>2001373</v>
      </c>
      <c r="B138" t="s">
        <v>5590</v>
      </c>
      <c r="C138" t="s">
        <v>5239</v>
      </c>
      <c r="D138" t="s">
        <v>5591</v>
      </c>
      <c r="E138" t="s">
        <v>5397</v>
      </c>
      <c r="F138" t="s">
        <v>5244</v>
      </c>
      <c r="G138" t="s">
        <v>5245</v>
      </c>
    </row>
    <row r="139" spans="1:7" x14ac:dyDescent="0.25">
      <c r="A139">
        <v>2007877</v>
      </c>
      <c r="B139" t="s">
        <v>5592</v>
      </c>
      <c r="C139" t="s">
        <v>5239</v>
      </c>
      <c r="D139" t="s">
        <v>5593</v>
      </c>
      <c r="E139" t="s">
        <v>5389</v>
      </c>
      <c r="F139" t="s">
        <v>5244</v>
      </c>
      <c r="G139" t="s">
        <v>5245</v>
      </c>
    </row>
    <row r="140" spans="1:7" x14ac:dyDescent="0.25">
      <c r="A140">
        <v>2018383</v>
      </c>
      <c r="B140" t="s">
        <v>5594</v>
      </c>
      <c r="C140" t="s">
        <v>5239</v>
      </c>
      <c r="D140" t="s">
        <v>5595</v>
      </c>
      <c r="E140" t="s">
        <v>5463</v>
      </c>
      <c r="F140" t="s">
        <v>5244</v>
      </c>
      <c r="G140" t="s">
        <v>5245</v>
      </c>
    </row>
    <row r="141" spans="1:7" x14ac:dyDescent="0.25">
      <c r="A141">
        <v>2022681</v>
      </c>
      <c r="B141" t="s">
        <v>5596</v>
      </c>
      <c r="C141" t="s">
        <v>5239</v>
      </c>
      <c r="D141" t="s">
        <v>5597</v>
      </c>
      <c r="E141" t="s">
        <v>5262</v>
      </c>
      <c r="F141" t="s">
        <v>5244</v>
      </c>
      <c r="G141" t="s">
        <v>5245</v>
      </c>
    </row>
    <row r="142" spans="1:7" x14ac:dyDescent="0.25">
      <c r="A142">
        <v>2031247</v>
      </c>
      <c r="B142" t="s">
        <v>5598</v>
      </c>
      <c r="C142" t="s">
        <v>5239</v>
      </c>
      <c r="D142" t="s">
        <v>5599</v>
      </c>
      <c r="E142" t="s">
        <v>5242</v>
      </c>
      <c r="F142" t="s">
        <v>5244</v>
      </c>
      <c r="G142" t="s">
        <v>5245</v>
      </c>
    </row>
    <row r="143" spans="1:7" x14ac:dyDescent="0.25">
      <c r="A143">
        <v>2037691</v>
      </c>
      <c r="B143" t="s">
        <v>5600</v>
      </c>
      <c r="C143" t="s">
        <v>5239</v>
      </c>
      <c r="D143" t="s">
        <v>5601</v>
      </c>
      <c r="E143" t="s">
        <v>5259</v>
      </c>
      <c r="F143" t="s">
        <v>5244</v>
      </c>
      <c r="G143" t="s">
        <v>5245</v>
      </c>
    </row>
    <row r="144" spans="1:7" x14ac:dyDescent="0.25">
      <c r="A144">
        <v>2042960</v>
      </c>
      <c r="B144" t="s">
        <v>5602</v>
      </c>
      <c r="C144" t="s">
        <v>5239</v>
      </c>
      <c r="D144" t="s">
        <v>5603</v>
      </c>
      <c r="E144" t="s">
        <v>5604</v>
      </c>
      <c r="F144" t="s">
        <v>5244</v>
      </c>
      <c r="G144" t="s">
        <v>5245</v>
      </c>
    </row>
    <row r="145" spans="1:7" x14ac:dyDescent="0.25">
      <c r="A145">
        <v>2048869</v>
      </c>
      <c r="B145" t="s">
        <v>5605</v>
      </c>
      <c r="C145" t="s">
        <v>5239</v>
      </c>
      <c r="D145" t="s">
        <v>5606</v>
      </c>
      <c r="E145" t="s">
        <v>5259</v>
      </c>
      <c r="F145" t="s">
        <v>5244</v>
      </c>
      <c r="G145" t="s">
        <v>5245</v>
      </c>
    </row>
    <row r="146" spans="1:7" x14ac:dyDescent="0.25">
      <c r="A146">
        <v>2052182</v>
      </c>
      <c r="B146" t="s">
        <v>5607</v>
      </c>
      <c r="C146" t="s">
        <v>5239</v>
      </c>
      <c r="D146" t="s">
        <v>5608</v>
      </c>
      <c r="E146" t="s">
        <v>5609</v>
      </c>
      <c r="F146" t="s">
        <v>5244</v>
      </c>
      <c r="G146" t="s">
        <v>5245</v>
      </c>
    </row>
    <row r="147" spans="1:7" x14ac:dyDescent="0.25">
      <c r="A147">
        <v>2061163</v>
      </c>
      <c r="B147" t="s">
        <v>5610</v>
      </c>
      <c r="C147" t="s">
        <v>5239</v>
      </c>
      <c r="D147" t="s">
        <v>5611</v>
      </c>
      <c r="E147" t="s">
        <v>5242</v>
      </c>
      <c r="F147" t="s">
        <v>5244</v>
      </c>
      <c r="G147" t="s">
        <v>5245</v>
      </c>
    </row>
    <row r="148" spans="1:7" x14ac:dyDescent="0.25">
      <c r="A148">
        <v>2062271</v>
      </c>
      <c r="B148" t="s">
        <v>5612</v>
      </c>
      <c r="C148" t="s">
        <v>5239</v>
      </c>
      <c r="D148" t="s">
        <v>5613</v>
      </c>
      <c r="E148" t="s">
        <v>5389</v>
      </c>
      <c r="F148" t="s">
        <v>5244</v>
      </c>
      <c r="G148" t="s">
        <v>5245</v>
      </c>
    </row>
    <row r="149" spans="1:7" x14ac:dyDescent="0.25">
      <c r="A149">
        <v>2074070</v>
      </c>
      <c r="B149" t="s">
        <v>5614</v>
      </c>
      <c r="C149" t="s">
        <v>5239</v>
      </c>
      <c r="D149" t="s">
        <v>5615</v>
      </c>
      <c r="E149" t="s">
        <v>5259</v>
      </c>
      <c r="F149" t="s">
        <v>5244</v>
      </c>
      <c r="G149" t="s">
        <v>5245</v>
      </c>
    </row>
    <row r="150" spans="1:7" x14ac:dyDescent="0.25">
      <c r="A150">
        <v>2092988</v>
      </c>
      <c r="B150" t="s">
        <v>5616</v>
      </c>
      <c r="C150" t="s">
        <v>5239</v>
      </c>
      <c r="D150" t="s">
        <v>5617</v>
      </c>
      <c r="E150" t="s">
        <v>5584</v>
      </c>
      <c r="F150" t="s">
        <v>5244</v>
      </c>
      <c r="G150" t="s">
        <v>5245</v>
      </c>
    </row>
    <row r="151" spans="1:7" x14ac:dyDescent="0.25">
      <c r="A151">
        <v>2096087</v>
      </c>
      <c r="B151" t="s">
        <v>5618</v>
      </c>
      <c r="C151" t="s">
        <v>5239</v>
      </c>
      <c r="D151" t="s">
        <v>5619</v>
      </c>
      <c r="E151" t="s">
        <v>5441</v>
      </c>
      <c r="F151" t="s">
        <v>5244</v>
      </c>
      <c r="G151" t="s">
        <v>5245</v>
      </c>
    </row>
    <row r="152" spans="1:7" x14ac:dyDescent="0.25">
      <c r="A152">
        <v>1200139</v>
      </c>
      <c r="B152" t="s">
        <v>5620</v>
      </c>
      <c r="C152" t="s">
        <v>5239</v>
      </c>
      <c r="D152" t="s">
        <v>5621</v>
      </c>
      <c r="E152" t="s">
        <v>5622</v>
      </c>
      <c r="F152" t="s">
        <v>5623</v>
      </c>
      <c r="G152" t="s">
        <v>5245</v>
      </c>
    </row>
    <row r="153" spans="1:7" x14ac:dyDescent="0.25">
      <c r="A153">
        <v>1204927</v>
      </c>
      <c r="B153" t="s">
        <v>5624</v>
      </c>
      <c r="C153" t="s">
        <v>5239</v>
      </c>
      <c r="D153" t="s">
        <v>5625</v>
      </c>
      <c r="E153" t="s">
        <v>5622</v>
      </c>
      <c r="F153" t="s">
        <v>5623</v>
      </c>
      <c r="G153" t="s">
        <v>5245</v>
      </c>
    </row>
    <row r="154" spans="1:7" x14ac:dyDescent="0.25">
      <c r="A154">
        <v>1219045</v>
      </c>
      <c r="B154" t="s">
        <v>5626</v>
      </c>
      <c r="C154" t="s">
        <v>5239</v>
      </c>
      <c r="D154" t="s">
        <v>5627</v>
      </c>
      <c r="E154" t="s">
        <v>5628</v>
      </c>
      <c r="F154" t="s">
        <v>5623</v>
      </c>
      <c r="G154" t="s">
        <v>5245</v>
      </c>
    </row>
    <row r="155" spans="1:7" x14ac:dyDescent="0.25">
      <c r="A155">
        <v>1233116</v>
      </c>
      <c r="B155" t="s">
        <v>5629</v>
      </c>
      <c r="C155" t="s">
        <v>5239</v>
      </c>
      <c r="D155" t="s">
        <v>5630</v>
      </c>
      <c r="E155" t="s">
        <v>5631</v>
      </c>
      <c r="F155" t="s">
        <v>5623</v>
      </c>
      <c r="G155" t="s">
        <v>5245</v>
      </c>
    </row>
    <row r="156" spans="1:7" x14ac:dyDescent="0.25">
      <c r="A156">
        <v>1233736</v>
      </c>
      <c r="B156" t="s">
        <v>5632</v>
      </c>
      <c r="C156" t="s">
        <v>5239</v>
      </c>
      <c r="D156" t="s">
        <v>5633</v>
      </c>
      <c r="E156" t="s">
        <v>5631</v>
      </c>
      <c r="F156" t="s">
        <v>5623</v>
      </c>
      <c r="G156" t="s">
        <v>5245</v>
      </c>
    </row>
    <row r="157" spans="1:7" x14ac:dyDescent="0.25">
      <c r="A157">
        <v>1236959</v>
      </c>
      <c r="B157" t="s">
        <v>5634</v>
      </c>
      <c r="C157" t="s">
        <v>5239</v>
      </c>
      <c r="D157" t="s">
        <v>5635</v>
      </c>
      <c r="E157" t="s">
        <v>5636</v>
      </c>
      <c r="F157" t="s">
        <v>5623</v>
      </c>
      <c r="G157" t="s">
        <v>5245</v>
      </c>
    </row>
    <row r="158" spans="1:7" x14ac:dyDescent="0.25">
      <c r="A158">
        <v>1238893</v>
      </c>
      <c r="B158" t="s">
        <v>5637</v>
      </c>
      <c r="C158" t="s">
        <v>5239</v>
      </c>
      <c r="D158" t="s">
        <v>5638</v>
      </c>
      <c r="E158" t="s">
        <v>5628</v>
      </c>
      <c r="F158" t="s">
        <v>5623</v>
      </c>
      <c r="G158" t="s">
        <v>5245</v>
      </c>
    </row>
    <row r="159" spans="1:7" x14ac:dyDescent="0.25">
      <c r="A159">
        <v>1247604</v>
      </c>
      <c r="B159" t="s">
        <v>5639</v>
      </c>
      <c r="C159" t="s">
        <v>5239</v>
      </c>
      <c r="D159" t="s">
        <v>5640</v>
      </c>
      <c r="E159" t="s">
        <v>5628</v>
      </c>
      <c r="F159" t="s">
        <v>5623</v>
      </c>
      <c r="G159" t="s">
        <v>5245</v>
      </c>
    </row>
    <row r="160" spans="1:7" x14ac:dyDescent="0.25">
      <c r="A160">
        <v>1249931</v>
      </c>
      <c r="B160" t="s">
        <v>5641</v>
      </c>
      <c r="C160" t="s">
        <v>5239</v>
      </c>
      <c r="D160" t="s">
        <v>5642</v>
      </c>
      <c r="E160" t="s">
        <v>5643</v>
      </c>
      <c r="F160" t="s">
        <v>5623</v>
      </c>
      <c r="G160" t="s">
        <v>5245</v>
      </c>
    </row>
    <row r="161" spans="1:7" x14ac:dyDescent="0.25">
      <c r="A161">
        <v>1266410</v>
      </c>
      <c r="B161" t="s">
        <v>5644</v>
      </c>
      <c r="C161" t="s">
        <v>5239</v>
      </c>
      <c r="D161" t="s">
        <v>5645</v>
      </c>
      <c r="E161" t="s">
        <v>5622</v>
      </c>
      <c r="F161" t="s">
        <v>5623</v>
      </c>
      <c r="G161" t="s">
        <v>5245</v>
      </c>
    </row>
    <row r="162" spans="1:7" x14ac:dyDescent="0.25">
      <c r="A162">
        <v>1276951</v>
      </c>
      <c r="B162" t="s">
        <v>5646</v>
      </c>
      <c r="C162" t="s">
        <v>5239</v>
      </c>
      <c r="D162" t="s">
        <v>5647</v>
      </c>
      <c r="E162" t="s">
        <v>5648</v>
      </c>
      <c r="F162" t="s">
        <v>5623</v>
      </c>
      <c r="G162" t="s">
        <v>5245</v>
      </c>
    </row>
    <row r="163" spans="1:7" x14ac:dyDescent="0.25">
      <c r="A163">
        <v>1277321</v>
      </c>
      <c r="B163" t="s">
        <v>5649</v>
      </c>
      <c r="C163" t="s">
        <v>5239</v>
      </c>
      <c r="D163" t="s">
        <v>5650</v>
      </c>
      <c r="E163" t="s">
        <v>5651</v>
      </c>
      <c r="F163" t="s">
        <v>5623</v>
      </c>
      <c r="G163" t="s">
        <v>5245</v>
      </c>
    </row>
    <row r="164" spans="1:7" x14ac:dyDescent="0.25">
      <c r="A164">
        <v>1286931</v>
      </c>
      <c r="B164" t="s">
        <v>5652</v>
      </c>
      <c r="C164" t="s">
        <v>5239</v>
      </c>
      <c r="D164" t="s">
        <v>5653</v>
      </c>
      <c r="E164" t="s">
        <v>5654</v>
      </c>
      <c r="F164" t="s">
        <v>5623</v>
      </c>
      <c r="G164" t="s">
        <v>5245</v>
      </c>
    </row>
    <row r="165" spans="1:7" x14ac:dyDescent="0.25">
      <c r="A165">
        <v>1297543</v>
      </c>
      <c r="B165" t="s">
        <v>5655</v>
      </c>
      <c r="C165" t="s">
        <v>5239</v>
      </c>
      <c r="D165" t="s">
        <v>5656</v>
      </c>
      <c r="E165" t="s">
        <v>5657</v>
      </c>
      <c r="F165" t="s">
        <v>5623</v>
      </c>
      <c r="G165" t="s">
        <v>5245</v>
      </c>
    </row>
    <row r="166" spans="1:7" x14ac:dyDescent="0.25">
      <c r="A166">
        <v>1306147</v>
      </c>
      <c r="B166" t="s">
        <v>5658</v>
      </c>
      <c r="C166" t="s">
        <v>5239</v>
      </c>
      <c r="D166" t="s">
        <v>5659</v>
      </c>
      <c r="E166" t="s">
        <v>5660</v>
      </c>
      <c r="F166" t="s">
        <v>5623</v>
      </c>
      <c r="G166" t="s">
        <v>5245</v>
      </c>
    </row>
    <row r="167" spans="1:7" x14ac:dyDescent="0.25">
      <c r="A167">
        <v>1313053</v>
      </c>
      <c r="B167" t="s">
        <v>5661</v>
      </c>
      <c r="C167" t="s">
        <v>5239</v>
      </c>
      <c r="D167" t="s">
        <v>5662</v>
      </c>
      <c r="E167" t="s">
        <v>5663</v>
      </c>
      <c r="F167" t="s">
        <v>5623</v>
      </c>
      <c r="G167" t="s">
        <v>5245</v>
      </c>
    </row>
    <row r="168" spans="1:7" x14ac:dyDescent="0.25">
      <c r="A168">
        <v>1319453</v>
      </c>
      <c r="B168" t="s">
        <v>5664</v>
      </c>
      <c r="C168" t="s">
        <v>5239</v>
      </c>
      <c r="D168" t="s">
        <v>5665</v>
      </c>
      <c r="E168" t="s">
        <v>5654</v>
      </c>
      <c r="F168" t="s">
        <v>5623</v>
      </c>
      <c r="G168" t="s">
        <v>5245</v>
      </c>
    </row>
    <row r="169" spans="1:7" x14ac:dyDescent="0.25">
      <c r="A169">
        <v>1325989</v>
      </c>
      <c r="B169" t="s">
        <v>5666</v>
      </c>
      <c r="C169" t="s">
        <v>5239</v>
      </c>
      <c r="D169" t="s">
        <v>5667</v>
      </c>
      <c r="E169" t="s">
        <v>5654</v>
      </c>
      <c r="F169" t="s">
        <v>5623</v>
      </c>
      <c r="G169" t="s">
        <v>5245</v>
      </c>
    </row>
    <row r="170" spans="1:7" x14ac:dyDescent="0.25">
      <c r="A170">
        <v>1327960</v>
      </c>
      <c r="B170" t="s">
        <v>5668</v>
      </c>
      <c r="C170" t="s">
        <v>5239</v>
      </c>
      <c r="D170" t="s">
        <v>5669</v>
      </c>
      <c r="E170" t="s">
        <v>5670</v>
      </c>
      <c r="F170" t="s">
        <v>5623</v>
      </c>
      <c r="G170" t="s">
        <v>5245</v>
      </c>
    </row>
    <row r="171" spans="1:7" x14ac:dyDescent="0.25">
      <c r="A171">
        <v>1328958</v>
      </c>
      <c r="B171" t="s">
        <v>5671</v>
      </c>
      <c r="C171" t="s">
        <v>5239</v>
      </c>
      <c r="D171" t="s">
        <v>5672</v>
      </c>
      <c r="E171" t="s">
        <v>5673</v>
      </c>
      <c r="F171" t="s">
        <v>5623</v>
      </c>
      <c r="G171" t="s">
        <v>5245</v>
      </c>
    </row>
    <row r="172" spans="1:7" x14ac:dyDescent="0.25">
      <c r="A172">
        <v>1337541</v>
      </c>
      <c r="B172" t="s">
        <v>5674</v>
      </c>
      <c r="C172" t="s">
        <v>5239</v>
      </c>
      <c r="D172" t="s">
        <v>5675</v>
      </c>
      <c r="E172" t="s">
        <v>5676</v>
      </c>
      <c r="F172" t="s">
        <v>5623</v>
      </c>
      <c r="G172" t="s">
        <v>5245</v>
      </c>
    </row>
    <row r="173" spans="1:7" x14ac:dyDescent="0.25">
      <c r="A173">
        <v>1343826</v>
      </c>
      <c r="B173" t="s">
        <v>5677</v>
      </c>
      <c r="C173" t="s">
        <v>5239</v>
      </c>
      <c r="D173" t="s">
        <v>5678</v>
      </c>
      <c r="E173" t="s">
        <v>5622</v>
      </c>
      <c r="F173" t="s">
        <v>5623</v>
      </c>
      <c r="G173" t="s">
        <v>5245</v>
      </c>
    </row>
    <row r="174" spans="1:7" x14ac:dyDescent="0.25">
      <c r="A174">
        <v>1387812</v>
      </c>
      <c r="B174" t="s">
        <v>5679</v>
      </c>
      <c r="C174" t="s">
        <v>5239</v>
      </c>
      <c r="D174" t="s">
        <v>5680</v>
      </c>
      <c r="E174" t="s">
        <v>5681</v>
      </c>
      <c r="F174" t="s">
        <v>5623</v>
      </c>
      <c r="G174" t="s">
        <v>5245</v>
      </c>
    </row>
    <row r="175" spans="1:7" x14ac:dyDescent="0.25">
      <c r="A175">
        <v>1389469</v>
      </c>
      <c r="B175" t="s">
        <v>5682</v>
      </c>
      <c r="C175" t="s">
        <v>5239</v>
      </c>
      <c r="D175" t="s">
        <v>5683</v>
      </c>
      <c r="E175" t="s">
        <v>5628</v>
      </c>
      <c r="F175" t="s">
        <v>5623</v>
      </c>
      <c r="G175" t="s">
        <v>5245</v>
      </c>
    </row>
    <row r="176" spans="1:7" x14ac:dyDescent="0.25">
      <c r="A176">
        <v>1413742</v>
      </c>
      <c r="B176" t="s">
        <v>5684</v>
      </c>
      <c r="C176" t="s">
        <v>5239</v>
      </c>
      <c r="D176" t="s">
        <v>5685</v>
      </c>
      <c r="E176" t="s">
        <v>5686</v>
      </c>
      <c r="F176" t="s">
        <v>5623</v>
      </c>
      <c r="G176" t="s">
        <v>5245</v>
      </c>
    </row>
    <row r="177" spans="1:7" x14ac:dyDescent="0.25">
      <c r="A177">
        <v>1420133</v>
      </c>
      <c r="B177" t="s">
        <v>5687</v>
      </c>
      <c r="C177" t="s">
        <v>5239</v>
      </c>
      <c r="D177" t="s">
        <v>5688</v>
      </c>
      <c r="E177" t="s">
        <v>5654</v>
      </c>
      <c r="F177" t="s">
        <v>5623</v>
      </c>
      <c r="G177" t="s">
        <v>5245</v>
      </c>
    </row>
    <row r="178" spans="1:7" x14ac:dyDescent="0.25">
      <c r="A178">
        <v>1440639</v>
      </c>
      <c r="B178" t="s">
        <v>5689</v>
      </c>
      <c r="C178" t="s">
        <v>5239</v>
      </c>
      <c r="D178" t="s">
        <v>5690</v>
      </c>
      <c r="E178" t="s">
        <v>5628</v>
      </c>
      <c r="F178" t="s">
        <v>5623</v>
      </c>
      <c r="G178" t="s">
        <v>5245</v>
      </c>
    </row>
    <row r="179" spans="1:7" x14ac:dyDescent="0.25">
      <c r="A179">
        <v>1461079</v>
      </c>
      <c r="B179" t="s">
        <v>5691</v>
      </c>
      <c r="C179" t="s">
        <v>5239</v>
      </c>
      <c r="D179" t="s">
        <v>5692</v>
      </c>
      <c r="E179" t="s">
        <v>5628</v>
      </c>
      <c r="F179" t="s">
        <v>5623</v>
      </c>
      <c r="G179" t="s">
        <v>5245</v>
      </c>
    </row>
    <row r="180" spans="1:7" x14ac:dyDescent="0.25">
      <c r="A180">
        <v>1481483</v>
      </c>
      <c r="B180" t="s">
        <v>5693</v>
      </c>
      <c r="C180" t="s">
        <v>5239</v>
      </c>
      <c r="D180" t="s">
        <v>5694</v>
      </c>
      <c r="E180" t="s">
        <v>5643</v>
      </c>
      <c r="F180" t="s">
        <v>5623</v>
      </c>
      <c r="G180" t="s">
        <v>5245</v>
      </c>
    </row>
    <row r="181" spans="1:7" x14ac:dyDescent="0.25">
      <c r="A181">
        <v>1495797</v>
      </c>
      <c r="B181" t="s">
        <v>5695</v>
      </c>
      <c r="C181" t="s">
        <v>5239</v>
      </c>
      <c r="D181" t="s">
        <v>5696</v>
      </c>
      <c r="E181" t="s">
        <v>5628</v>
      </c>
      <c r="F181" t="s">
        <v>5623</v>
      </c>
      <c r="G181" t="s">
        <v>5245</v>
      </c>
    </row>
    <row r="182" spans="1:7" x14ac:dyDescent="0.25">
      <c r="A182">
        <v>1511959</v>
      </c>
      <c r="B182" t="s">
        <v>5697</v>
      </c>
      <c r="C182" t="s">
        <v>5239</v>
      </c>
      <c r="D182" t="s">
        <v>5698</v>
      </c>
      <c r="E182" t="s">
        <v>5686</v>
      </c>
      <c r="F182" t="s">
        <v>5623</v>
      </c>
      <c r="G182" t="s">
        <v>5245</v>
      </c>
    </row>
    <row r="183" spans="1:7" x14ac:dyDescent="0.25">
      <c r="A183">
        <v>1513361</v>
      </c>
      <c r="B183" t="s">
        <v>5699</v>
      </c>
      <c r="C183" t="s">
        <v>5239</v>
      </c>
      <c r="D183" t="s">
        <v>5700</v>
      </c>
      <c r="E183" t="s">
        <v>5701</v>
      </c>
      <c r="F183" t="s">
        <v>5623</v>
      </c>
      <c r="G183" t="s">
        <v>5245</v>
      </c>
    </row>
    <row r="184" spans="1:7" x14ac:dyDescent="0.25">
      <c r="A184">
        <v>1528188</v>
      </c>
      <c r="B184" t="s">
        <v>5702</v>
      </c>
      <c r="C184" t="s">
        <v>5239</v>
      </c>
      <c r="D184" t="s">
        <v>5703</v>
      </c>
      <c r="E184" t="s">
        <v>5704</v>
      </c>
      <c r="F184" t="s">
        <v>5623</v>
      </c>
      <c r="G184" t="s">
        <v>5245</v>
      </c>
    </row>
    <row r="185" spans="1:7" x14ac:dyDescent="0.25">
      <c r="A185">
        <v>1575490</v>
      </c>
      <c r="B185" t="s">
        <v>5705</v>
      </c>
      <c r="C185" t="s">
        <v>5239</v>
      </c>
      <c r="D185" t="s">
        <v>5706</v>
      </c>
      <c r="E185" t="s">
        <v>5686</v>
      </c>
      <c r="F185" t="s">
        <v>5623</v>
      </c>
      <c r="G185" t="s">
        <v>5245</v>
      </c>
    </row>
    <row r="186" spans="1:7" x14ac:dyDescent="0.25">
      <c r="A186">
        <v>1580322</v>
      </c>
      <c r="B186" t="s">
        <v>5707</v>
      </c>
      <c r="C186" t="s">
        <v>5239</v>
      </c>
      <c r="D186" t="s">
        <v>5708</v>
      </c>
      <c r="E186" t="s">
        <v>5709</v>
      </c>
      <c r="F186" t="s">
        <v>5623</v>
      </c>
      <c r="G186" t="s">
        <v>5245</v>
      </c>
    </row>
    <row r="187" spans="1:7" x14ac:dyDescent="0.25">
      <c r="A187">
        <v>1587448</v>
      </c>
      <c r="B187" t="s">
        <v>5710</v>
      </c>
      <c r="C187" t="s">
        <v>5239</v>
      </c>
      <c r="D187" t="s">
        <v>5711</v>
      </c>
      <c r="E187" t="s">
        <v>5712</v>
      </c>
      <c r="F187" t="s">
        <v>5623</v>
      </c>
      <c r="G187" t="s">
        <v>5245</v>
      </c>
    </row>
    <row r="188" spans="1:7" x14ac:dyDescent="0.25">
      <c r="A188">
        <v>1589641</v>
      </c>
      <c r="B188" t="s">
        <v>5713</v>
      </c>
      <c r="C188" t="s">
        <v>5239</v>
      </c>
      <c r="D188" t="s">
        <v>5714</v>
      </c>
      <c r="E188" t="s">
        <v>5715</v>
      </c>
      <c r="F188" t="s">
        <v>5623</v>
      </c>
      <c r="G188" t="s">
        <v>5245</v>
      </c>
    </row>
    <row r="189" spans="1:7" x14ac:dyDescent="0.25">
      <c r="A189">
        <v>1591375</v>
      </c>
      <c r="B189" t="s">
        <v>5716</v>
      </c>
      <c r="C189" t="s">
        <v>5239</v>
      </c>
      <c r="D189" t="s">
        <v>5717</v>
      </c>
      <c r="E189" t="s">
        <v>5718</v>
      </c>
      <c r="F189" t="s">
        <v>5623</v>
      </c>
      <c r="G189" t="s">
        <v>5245</v>
      </c>
    </row>
    <row r="190" spans="1:7" x14ac:dyDescent="0.25">
      <c r="A190">
        <v>1602419</v>
      </c>
      <c r="B190" t="s">
        <v>5719</v>
      </c>
      <c r="C190" t="s">
        <v>5239</v>
      </c>
      <c r="D190" t="s">
        <v>5720</v>
      </c>
      <c r="E190" t="s">
        <v>5686</v>
      </c>
      <c r="F190" t="s">
        <v>5623</v>
      </c>
      <c r="G190" t="s">
        <v>5245</v>
      </c>
    </row>
    <row r="191" spans="1:7" x14ac:dyDescent="0.25">
      <c r="A191">
        <v>1605373</v>
      </c>
      <c r="B191" t="s">
        <v>5721</v>
      </c>
      <c r="C191" t="s">
        <v>5239</v>
      </c>
      <c r="D191" t="s">
        <v>5722</v>
      </c>
      <c r="E191" t="s">
        <v>5628</v>
      </c>
      <c r="F191" t="s">
        <v>5623</v>
      </c>
      <c r="G191" t="s">
        <v>5245</v>
      </c>
    </row>
    <row r="192" spans="1:7" x14ac:dyDescent="0.25">
      <c r="A192">
        <v>1616131</v>
      </c>
      <c r="B192" t="s">
        <v>5723</v>
      </c>
      <c r="C192" t="s">
        <v>5239</v>
      </c>
      <c r="D192" t="s">
        <v>5724</v>
      </c>
      <c r="E192" t="s">
        <v>5725</v>
      </c>
      <c r="F192" t="s">
        <v>5623</v>
      </c>
      <c r="G192" t="s">
        <v>5245</v>
      </c>
    </row>
    <row r="193" spans="1:7" x14ac:dyDescent="0.25">
      <c r="A193">
        <v>1616180</v>
      </c>
      <c r="B193" t="s">
        <v>5726</v>
      </c>
      <c r="C193" t="s">
        <v>5239</v>
      </c>
      <c r="D193" t="s">
        <v>5727</v>
      </c>
      <c r="E193" t="s">
        <v>5728</v>
      </c>
      <c r="F193" t="s">
        <v>5623</v>
      </c>
      <c r="G193" t="s">
        <v>5245</v>
      </c>
    </row>
    <row r="194" spans="1:7" x14ac:dyDescent="0.25">
      <c r="A194">
        <v>1616404</v>
      </c>
      <c r="B194" t="s">
        <v>5729</v>
      </c>
      <c r="C194" t="s">
        <v>5239</v>
      </c>
      <c r="D194" t="s">
        <v>5730</v>
      </c>
      <c r="E194" t="s">
        <v>5622</v>
      </c>
      <c r="F194" t="s">
        <v>5623</v>
      </c>
      <c r="G194" t="s">
        <v>5245</v>
      </c>
    </row>
    <row r="195" spans="1:7" x14ac:dyDescent="0.25">
      <c r="A195">
        <v>1665912</v>
      </c>
      <c r="B195" t="s">
        <v>5731</v>
      </c>
      <c r="C195" t="s">
        <v>5239</v>
      </c>
      <c r="D195" t="s">
        <v>5732</v>
      </c>
      <c r="E195" t="s">
        <v>5733</v>
      </c>
      <c r="F195" t="s">
        <v>5623</v>
      </c>
      <c r="G195" t="s">
        <v>5245</v>
      </c>
    </row>
    <row r="196" spans="1:7" x14ac:dyDescent="0.25">
      <c r="A196">
        <v>1670127</v>
      </c>
      <c r="B196" t="s">
        <v>5734</v>
      </c>
      <c r="C196" t="s">
        <v>5239</v>
      </c>
      <c r="D196" t="s">
        <v>5735</v>
      </c>
      <c r="E196" t="s">
        <v>5628</v>
      </c>
      <c r="F196" t="s">
        <v>5623</v>
      </c>
      <c r="G196" t="s">
        <v>5245</v>
      </c>
    </row>
    <row r="197" spans="1:7" x14ac:dyDescent="0.25">
      <c r="A197">
        <v>1673243</v>
      </c>
      <c r="B197" t="s">
        <v>5736</v>
      </c>
      <c r="C197" t="s">
        <v>5239</v>
      </c>
      <c r="D197" t="s">
        <v>5737</v>
      </c>
      <c r="E197" t="s">
        <v>5738</v>
      </c>
      <c r="F197" t="s">
        <v>5623</v>
      </c>
      <c r="G197" t="s">
        <v>5245</v>
      </c>
    </row>
    <row r="198" spans="1:7" x14ac:dyDescent="0.25">
      <c r="A198">
        <v>1677017</v>
      </c>
      <c r="B198" t="s">
        <v>5739</v>
      </c>
      <c r="C198" t="s">
        <v>5239</v>
      </c>
      <c r="D198" t="s">
        <v>5740</v>
      </c>
      <c r="E198" t="s">
        <v>5715</v>
      </c>
      <c r="F198" t="s">
        <v>5623</v>
      </c>
      <c r="G198" t="s">
        <v>5245</v>
      </c>
    </row>
    <row r="199" spans="1:7" x14ac:dyDescent="0.25">
      <c r="A199">
        <v>1680080</v>
      </c>
      <c r="B199" t="s">
        <v>5741</v>
      </c>
      <c r="C199" t="s">
        <v>5239</v>
      </c>
      <c r="D199" t="s">
        <v>5742</v>
      </c>
      <c r="E199" t="s">
        <v>5743</v>
      </c>
      <c r="F199" t="s">
        <v>5623</v>
      </c>
      <c r="G199" t="s">
        <v>5245</v>
      </c>
    </row>
    <row r="200" spans="1:7" x14ac:dyDescent="0.25">
      <c r="A200">
        <v>1681294</v>
      </c>
      <c r="B200" t="s">
        <v>5744</v>
      </c>
      <c r="C200" t="s">
        <v>5239</v>
      </c>
      <c r="D200" t="s">
        <v>5745</v>
      </c>
      <c r="E200" t="s">
        <v>5738</v>
      </c>
      <c r="F200" t="s">
        <v>5623</v>
      </c>
      <c r="G200" t="s">
        <v>5245</v>
      </c>
    </row>
    <row r="201" spans="1:7" x14ac:dyDescent="0.25">
      <c r="A201">
        <v>1683873</v>
      </c>
      <c r="B201" t="s">
        <v>5746</v>
      </c>
      <c r="C201" t="s">
        <v>5239</v>
      </c>
      <c r="D201" t="s">
        <v>5747</v>
      </c>
      <c r="E201" t="s">
        <v>5748</v>
      </c>
      <c r="F201" t="s">
        <v>5623</v>
      </c>
      <c r="G201" t="s">
        <v>5245</v>
      </c>
    </row>
    <row r="202" spans="1:7" x14ac:dyDescent="0.25">
      <c r="A202">
        <v>1684746</v>
      </c>
      <c r="B202" t="s">
        <v>5749</v>
      </c>
      <c r="C202" t="s">
        <v>5239</v>
      </c>
      <c r="D202" t="s">
        <v>5750</v>
      </c>
      <c r="E202" t="s">
        <v>5704</v>
      </c>
      <c r="F202" t="s">
        <v>5623</v>
      </c>
      <c r="G202" t="s">
        <v>5245</v>
      </c>
    </row>
    <row r="203" spans="1:7" x14ac:dyDescent="0.25">
      <c r="A203">
        <v>1690387</v>
      </c>
      <c r="B203" t="s">
        <v>5751</v>
      </c>
      <c r="C203" t="s">
        <v>5239</v>
      </c>
      <c r="D203" t="s">
        <v>5752</v>
      </c>
      <c r="E203" t="s">
        <v>5753</v>
      </c>
      <c r="F203" t="s">
        <v>5623</v>
      </c>
      <c r="G203" t="s">
        <v>5245</v>
      </c>
    </row>
    <row r="204" spans="1:7" x14ac:dyDescent="0.25">
      <c r="A204">
        <v>1696309</v>
      </c>
      <c r="B204" t="s">
        <v>5754</v>
      </c>
      <c r="C204" t="s">
        <v>5239</v>
      </c>
      <c r="D204" t="s">
        <v>5755</v>
      </c>
      <c r="E204" t="s">
        <v>5756</v>
      </c>
      <c r="F204" t="s">
        <v>5623</v>
      </c>
      <c r="G204" t="s">
        <v>5245</v>
      </c>
    </row>
    <row r="205" spans="1:7" x14ac:dyDescent="0.25">
      <c r="A205">
        <v>1708378</v>
      </c>
      <c r="B205" t="s">
        <v>5757</v>
      </c>
      <c r="C205" t="s">
        <v>5239</v>
      </c>
      <c r="D205" t="s">
        <v>5758</v>
      </c>
      <c r="E205" t="s">
        <v>5759</v>
      </c>
      <c r="F205" t="s">
        <v>5623</v>
      </c>
      <c r="G205" t="s">
        <v>5245</v>
      </c>
    </row>
    <row r="206" spans="1:7" x14ac:dyDescent="0.25">
      <c r="A206">
        <v>1712703</v>
      </c>
      <c r="B206" t="s">
        <v>5760</v>
      </c>
      <c r="C206" t="s">
        <v>5239</v>
      </c>
      <c r="D206" t="s">
        <v>5761</v>
      </c>
      <c r="E206" t="s">
        <v>5628</v>
      </c>
      <c r="F206" t="s">
        <v>5623</v>
      </c>
      <c r="G206" t="s">
        <v>5245</v>
      </c>
    </row>
    <row r="207" spans="1:7" x14ac:dyDescent="0.25">
      <c r="A207">
        <v>1724660</v>
      </c>
      <c r="B207" t="s">
        <v>5762</v>
      </c>
      <c r="C207" t="s">
        <v>5239</v>
      </c>
      <c r="D207" t="s">
        <v>5763</v>
      </c>
      <c r="E207" t="s">
        <v>5764</v>
      </c>
      <c r="F207" t="s">
        <v>5623</v>
      </c>
      <c r="G207" t="s">
        <v>5245</v>
      </c>
    </row>
    <row r="208" spans="1:7" x14ac:dyDescent="0.25">
      <c r="A208">
        <v>1732121</v>
      </c>
      <c r="B208" t="s">
        <v>5765</v>
      </c>
      <c r="C208" t="s">
        <v>5239</v>
      </c>
      <c r="D208" t="s">
        <v>5766</v>
      </c>
      <c r="E208" t="s">
        <v>5628</v>
      </c>
      <c r="F208" t="s">
        <v>5623</v>
      </c>
      <c r="G208" t="s">
        <v>5245</v>
      </c>
    </row>
    <row r="209" spans="1:7" x14ac:dyDescent="0.25">
      <c r="A209">
        <v>1744651</v>
      </c>
      <c r="B209" t="s">
        <v>5767</v>
      </c>
      <c r="C209" t="s">
        <v>5239</v>
      </c>
      <c r="D209" t="s">
        <v>5768</v>
      </c>
      <c r="E209" t="s">
        <v>5643</v>
      </c>
      <c r="F209" t="s">
        <v>5623</v>
      </c>
      <c r="G209" t="s">
        <v>5245</v>
      </c>
    </row>
    <row r="210" spans="1:7" x14ac:dyDescent="0.25">
      <c r="A210">
        <v>1754522</v>
      </c>
      <c r="B210" t="s">
        <v>5769</v>
      </c>
      <c r="C210" t="s">
        <v>5239</v>
      </c>
      <c r="D210" t="s">
        <v>5770</v>
      </c>
      <c r="E210" t="s">
        <v>5733</v>
      </c>
      <c r="F210" t="s">
        <v>5623</v>
      </c>
      <c r="G210" t="s">
        <v>5245</v>
      </c>
    </row>
    <row r="211" spans="1:7" x14ac:dyDescent="0.25">
      <c r="A211">
        <v>1758974</v>
      </c>
      <c r="B211" t="s">
        <v>5771</v>
      </c>
      <c r="C211" t="s">
        <v>5239</v>
      </c>
      <c r="D211" t="s">
        <v>5772</v>
      </c>
      <c r="E211" t="s">
        <v>5686</v>
      </c>
      <c r="F211" t="s">
        <v>5623</v>
      </c>
      <c r="G211" t="s">
        <v>5245</v>
      </c>
    </row>
    <row r="212" spans="1:7" x14ac:dyDescent="0.25">
      <c r="A212">
        <v>1763562</v>
      </c>
      <c r="B212" t="s">
        <v>5773</v>
      </c>
      <c r="C212" t="s">
        <v>5239</v>
      </c>
      <c r="D212" t="s">
        <v>5774</v>
      </c>
      <c r="E212" t="s">
        <v>5631</v>
      </c>
      <c r="F212" t="s">
        <v>5623</v>
      </c>
      <c r="G212" t="s">
        <v>5245</v>
      </c>
    </row>
    <row r="213" spans="1:7" x14ac:dyDescent="0.25">
      <c r="A213">
        <v>1772930</v>
      </c>
      <c r="B213" t="s">
        <v>5775</v>
      </c>
      <c r="C213" t="s">
        <v>5239</v>
      </c>
      <c r="D213" t="s">
        <v>5776</v>
      </c>
      <c r="E213" t="s">
        <v>5686</v>
      </c>
      <c r="F213" t="s">
        <v>5623</v>
      </c>
      <c r="G213" t="s">
        <v>5245</v>
      </c>
    </row>
    <row r="214" spans="1:7" x14ac:dyDescent="0.25">
      <c r="A214">
        <v>1780749</v>
      </c>
      <c r="B214" t="s">
        <v>5777</v>
      </c>
      <c r="C214" t="s">
        <v>5239</v>
      </c>
      <c r="D214" t="s">
        <v>5778</v>
      </c>
      <c r="E214" t="s">
        <v>5628</v>
      </c>
      <c r="F214" t="s">
        <v>5623</v>
      </c>
      <c r="G214" t="s">
        <v>5245</v>
      </c>
    </row>
    <row r="215" spans="1:7" x14ac:dyDescent="0.25">
      <c r="A215">
        <v>1787841</v>
      </c>
      <c r="B215" t="s">
        <v>5779</v>
      </c>
      <c r="C215" t="s">
        <v>5239</v>
      </c>
      <c r="D215" t="s">
        <v>5780</v>
      </c>
      <c r="E215" t="s">
        <v>5781</v>
      </c>
      <c r="F215" t="s">
        <v>5623</v>
      </c>
      <c r="G215" t="s">
        <v>5245</v>
      </c>
    </row>
    <row r="216" spans="1:7" x14ac:dyDescent="0.25">
      <c r="A216">
        <v>1789986</v>
      </c>
      <c r="B216" t="s">
        <v>5782</v>
      </c>
      <c r="C216" t="s">
        <v>5239</v>
      </c>
      <c r="D216" t="s">
        <v>5783</v>
      </c>
      <c r="E216" t="s">
        <v>5784</v>
      </c>
      <c r="F216" t="s">
        <v>5623</v>
      </c>
      <c r="G216" t="s">
        <v>5245</v>
      </c>
    </row>
    <row r="217" spans="1:7" x14ac:dyDescent="0.25">
      <c r="A217">
        <v>1791266</v>
      </c>
      <c r="B217" t="s">
        <v>5785</v>
      </c>
      <c r="C217" t="s">
        <v>5239</v>
      </c>
      <c r="D217" t="s">
        <v>5786</v>
      </c>
      <c r="E217" t="s">
        <v>5622</v>
      </c>
      <c r="F217" t="s">
        <v>5623</v>
      </c>
      <c r="G217" t="s">
        <v>5245</v>
      </c>
    </row>
    <row r="218" spans="1:7" x14ac:dyDescent="0.25">
      <c r="A218">
        <v>1793549</v>
      </c>
      <c r="B218" t="s">
        <v>5787</v>
      </c>
      <c r="C218" t="s">
        <v>5239</v>
      </c>
      <c r="D218" t="s">
        <v>5788</v>
      </c>
      <c r="E218" t="s">
        <v>5789</v>
      </c>
      <c r="F218" t="s">
        <v>5623</v>
      </c>
      <c r="G218" t="s">
        <v>5245</v>
      </c>
    </row>
    <row r="219" spans="1:7" x14ac:dyDescent="0.25">
      <c r="A219">
        <v>1795602</v>
      </c>
      <c r="B219" t="s">
        <v>5790</v>
      </c>
      <c r="C219" t="s">
        <v>5239</v>
      </c>
      <c r="D219" t="s">
        <v>5791</v>
      </c>
      <c r="E219" t="s">
        <v>5792</v>
      </c>
      <c r="F219" t="s">
        <v>5623</v>
      </c>
      <c r="G219" t="s">
        <v>5245</v>
      </c>
    </row>
    <row r="220" spans="1:7" x14ac:dyDescent="0.25">
      <c r="A220">
        <v>1796844</v>
      </c>
      <c r="B220" t="s">
        <v>5793</v>
      </c>
      <c r="C220" t="s">
        <v>5239</v>
      </c>
      <c r="D220" t="s">
        <v>5794</v>
      </c>
      <c r="E220" t="s">
        <v>5795</v>
      </c>
      <c r="F220" t="s">
        <v>5623</v>
      </c>
      <c r="G220" t="s">
        <v>5245</v>
      </c>
    </row>
    <row r="221" spans="1:7" x14ac:dyDescent="0.25">
      <c r="A221">
        <v>1804169</v>
      </c>
      <c r="B221" t="s">
        <v>5796</v>
      </c>
      <c r="C221" t="s">
        <v>5239</v>
      </c>
      <c r="D221" t="s">
        <v>5797</v>
      </c>
      <c r="E221" t="s">
        <v>5798</v>
      </c>
      <c r="F221" t="s">
        <v>5623</v>
      </c>
      <c r="G221" t="s">
        <v>5245</v>
      </c>
    </row>
    <row r="222" spans="1:7" x14ac:dyDescent="0.25">
      <c r="A222">
        <v>1805212</v>
      </c>
      <c r="B222" t="s">
        <v>5799</v>
      </c>
      <c r="C222" t="s">
        <v>5239</v>
      </c>
      <c r="D222" t="s">
        <v>5800</v>
      </c>
      <c r="E222" t="s">
        <v>5622</v>
      </c>
      <c r="F222" t="s">
        <v>5623</v>
      </c>
      <c r="G222" t="s">
        <v>5245</v>
      </c>
    </row>
    <row r="223" spans="1:7" x14ac:dyDescent="0.25">
      <c r="A223">
        <v>1834410</v>
      </c>
      <c r="B223" t="s">
        <v>5801</v>
      </c>
      <c r="C223" t="s">
        <v>5239</v>
      </c>
      <c r="D223" t="s">
        <v>5802</v>
      </c>
      <c r="E223" t="s">
        <v>5803</v>
      </c>
      <c r="F223" t="s">
        <v>5623</v>
      </c>
      <c r="G223" t="s">
        <v>5245</v>
      </c>
    </row>
    <row r="224" spans="1:7" x14ac:dyDescent="0.25">
      <c r="A224">
        <v>1836077</v>
      </c>
      <c r="B224" t="s">
        <v>5804</v>
      </c>
      <c r="C224" t="s">
        <v>5239</v>
      </c>
      <c r="D224" t="s">
        <v>5805</v>
      </c>
      <c r="E224" t="s">
        <v>5654</v>
      </c>
      <c r="F224" t="s">
        <v>5623</v>
      </c>
      <c r="G224" t="s">
        <v>5245</v>
      </c>
    </row>
    <row r="225" spans="1:7" x14ac:dyDescent="0.25">
      <c r="A225">
        <v>1837001</v>
      </c>
      <c r="B225" t="s">
        <v>5806</v>
      </c>
      <c r="C225" t="s">
        <v>5239</v>
      </c>
      <c r="D225" t="s">
        <v>5807</v>
      </c>
      <c r="E225" t="s">
        <v>5686</v>
      </c>
      <c r="F225" t="s">
        <v>5623</v>
      </c>
      <c r="G225" t="s">
        <v>5245</v>
      </c>
    </row>
    <row r="226" spans="1:7" x14ac:dyDescent="0.25">
      <c r="A226">
        <v>1844329</v>
      </c>
      <c r="B226" t="s">
        <v>5808</v>
      </c>
      <c r="C226" t="s">
        <v>5239</v>
      </c>
      <c r="D226" t="s">
        <v>5809</v>
      </c>
      <c r="E226" t="s">
        <v>5628</v>
      </c>
      <c r="F226" t="s">
        <v>5623</v>
      </c>
      <c r="G226" t="s">
        <v>5245</v>
      </c>
    </row>
    <row r="227" spans="1:7" x14ac:dyDescent="0.25">
      <c r="A227">
        <v>1864787</v>
      </c>
      <c r="B227" t="s">
        <v>5810</v>
      </c>
      <c r="C227" t="s">
        <v>5239</v>
      </c>
      <c r="D227" t="s">
        <v>5811</v>
      </c>
      <c r="E227" t="s">
        <v>5728</v>
      </c>
      <c r="F227" t="s">
        <v>5623</v>
      </c>
      <c r="G227" t="s">
        <v>5245</v>
      </c>
    </row>
    <row r="228" spans="1:7" x14ac:dyDescent="0.25">
      <c r="A228">
        <v>1869068</v>
      </c>
      <c r="B228" t="s">
        <v>5812</v>
      </c>
      <c r="C228" t="s">
        <v>5239</v>
      </c>
      <c r="D228" t="s">
        <v>5813</v>
      </c>
      <c r="E228" t="s">
        <v>5622</v>
      </c>
      <c r="F228" t="s">
        <v>5623</v>
      </c>
      <c r="G228" t="s">
        <v>5245</v>
      </c>
    </row>
    <row r="229" spans="1:7" x14ac:dyDescent="0.25">
      <c r="A229">
        <v>1879060</v>
      </c>
      <c r="B229" t="s">
        <v>5814</v>
      </c>
      <c r="C229" t="s">
        <v>5239</v>
      </c>
      <c r="D229" t="s">
        <v>5815</v>
      </c>
      <c r="E229" t="s">
        <v>5622</v>
      </c>
      <c r="F229" t="s">
        <v>5623</v>
      </c>
      <c r="G229" t="s">
        <v>5245</v>
      </c>
    </row>
    <row r="230" spans="1:7" x14ac:dyDescent="0.25">
      <c r="A230">
        <v>1879137</v>
      </c>
      <c r="B230" t="s">
        <v>5816</v>
      </c>
      <c r="C230" t="s">
        <v>5239</v>
      </c>
      <c r="D230" t="s">
        <v>5817</v>
      </c>
      <c r="E230" t="s">
        <v>5818</v>
      </c>
      <c r="F230" t="s">
        <v>5623</v>
      </c>
      <c r="G230" t="s">
        <v>5245</v>
      </c>
    </row>
    <row r="231" spans="1:7" x14ac:dyDescent="0.25">
      <c r="A231">
        <v>1889471</v>
      </c>
      <c r="B231" t="s">
        <v>5819</v>
      </c>
      <c r="C231" t="s">
        <v>5239</v>
      </c>
      <c r="D231" t="s">
        <v>5820</v>
      </c>
      <c r="E231" t="s">
        <v>5821</v>
      </c>
      <c r="F231" t="s">
        <v>5623</v>
      </c>
      <c r="G231" t="s">
        <v>5245</v>
      </c>
    </row>
    <row r="232" spans="1:7" x14ac:dyDescent="0.25">
      <c r="A232">
        <v>1893340</v>
      </c>
      <c r="B232" t="s">
        <v>5822</v>
      </c>
      <c r="C232" t="s">
        <v>5239</v>
      </c>
      <c r="D232" t="s">
        <v>5823</v>
      </c>
      <c r="E232" t="s">
        <v>5654</v>
      </c>
      <c r="F232" t="s">
        <v>5623</v>
      </c>
      <c r="G232" t="s">
        <v>5245</v>
      </c>
    </row>
    <row r="233" spans="1:7" x14ac:dyDescent="0.25">
      <c r="A233">
        <v>1896958</v>
      </c>
      <c r="B233" t="s">
        <v>5824</v>
      </c>
      <c r="C233" t="s">
        <v>5239</v>
      </c>
      <c r="D233" t="s">
        <v>5825</v>
      </c>
      <c r="E233" t="s">
        <v>5826</v>
      </c>
      <c r="F233" t="s">
        <v>5623</v>
      </c>
      <c r="G233" t="s">
        <v>5245</v>
      </c>
    </row>
    <row r="234" spans="1:7" x14ac:dyDescent="0.25">
      <c r="A234">
        <v>1905232</v>
      </c>
      <c r="B234" t="s">
        <v>5827</v>
      </c>
      <c r="C234" t="s">
        <v>5239</v>
      </c>
      <c r="D234" t="s">
        <v>5828</v>
      </c>
      <c r="E234" t="s">
        <v>5628</v>
      </c>
      <c r="F234" t="s">
        <v>5623</v>
      </c>
      <c r="G234" t="s">
        <v>5245</v>
      </c>
    </row>
    <row r="235" spans="1:7" x14ac:dyDescent="0.25">
      <c r="A235">
        <v>1905959</v>
      </c>
      <c r="B235" t="s">
        <v>5829</v>
      </c>
      <c r="C235" t="s">
        <v>5239</v>
      </c>
      <c r="D235" t="s">
        <v>5830</v>
      </c>
      <c r="E235" t="s">
        <v>5657</v>
      </c>
      <c r="F235" t="s">
        <v>5623</v>
      </c>
      <c r="G235" t="s">
        <v>5245</v>
      </c>
    </row>
    <row r="236" spans="1:7" x14ac:dyDescent="0.25">
      <c r="A236">
        <v>1909720</v>
      </c>
      <c r="B236" t="s">
        <v>5831</v>
      </c>
      <c r="C236" t="s">
        <v>5239</v>
      </c>
      <c r="D236" t="s">
        <v>5832</v>
      </c>
      <c r="E236" t="s">
        <v>5733</v>
      </c>
      <c r="F236" t="s">
        <v>5623</v>
      </c>
      <c r="G236" t="s">
        <v>5245</v>
      </c>
    </row>
    <row r="237" spans="1:7" x14ac:dyDescent="0.25">
      <c r="A237">
        <v>1915801</v>
      </c>
      <c r="B237" t="s">
        <v>5833</v>
      </c>
      <c r="C237" t="s">
        <v>5239</v>
      </c>
      <c r="D237" t="s">
        <v>5834</v>
      </c>
      <c r="E237" t="s">
        <v>5733</v>
      </c>
      <c r="F237" t="s">
        <v>5623</v>
      </c>
      <c r="G237" t="s">
        <v>5245</v>
      </c>
    </row>
    <row r="238" spans="1:7" x14ac:dyDescent="0.25">
      <c r="A238">
        <v>1920883</v>
      </c>
      <c r="B238" t="s">
        <v>5835</v>
      </c>
      <c r="C238" t="s">
        <v>5239</v>
      </c>
      <c r="D238" t="s">
        <v>5836</v>
      </c>
      <c r="E238" t="s">
        <v>5837</v>
      </c>
      <c r="F238" t="s">
        <v>5623</v>
      </c>
      <c r="G238" t="s">
        <v>5245</v>
      </c>
    </row>
    <row r="239" spans="1:7" x14ac:dyDescent="0.25">
      <c r="A239">
        <v>1923984</v>
      </c>
      <c r="B239" t="s">
        <v>5838</v>
      </c>
      <c r="C239" t="s">
        <v>5239</v>
      </c>
      <c r="D239" t="s">
        <v>5839</v>
      </c>
      <c r="E239" t="s">
        <v>5631</v>
      </c>
      <c r="F239" t="s">
        <v>5623</v>
      </c>
      <c r="G239" t="s">
        <v>5245</v>
      </c>
    </row>
    <row r="240" spans="1:7" x14ac:dyDescent="0.25">
      <c r="A240">
        <v>1942303</v>
      </c>
      <c r="B240" t="s">
        <v>5840</v>
      </c>
      <c r="C240" t="s">
        <v>5239</v>
      </c>
      <c r="D240" t="s">
        <v>5841</v>
      </c>
      <c r="E240" t="s">
        <v>5654</v>
      </c>
      <c r="F240" t="s">
        <v>5623</v>
      </c>
      <c r="G240" t="s">
        <v>5245</v>
      </c>
    </row>
    <row r="241" spans="1:7" x14ac:dyDescent="0.25">
      <c r="A241">
        <v>1953586</v>
      </c>
      <c r="B241" t="s">
        <v>5842</v>
      </c>
      <c r="C241" t="s">
        <v>5239</v>
      </c>
      <c r="D241" t="s">
        <v>5843</v>
      </c>
      <c r="E241" t="s">
        <v>5628</v>
      </c>
      <c r="F241" t="s">
        <v>5623</v>
      </c>
      <c r="G241" t="s">
        <v>5245</v>
      </c>
    </row>
    <row r="242" spans="1:7" x14ac:dyDescent="0.25">
      <c r="A242">
        <v>1959248</v>
      </c>
      <c r="B242" t="s">
        <v>5844</v>
      </c>
      <c r="C242" t="s">
        <v>5239</v>
      </c>
      <c r="D242" t="s">
        <v>5845</v>
      </c>
      <c r="E242" t="s">
        <v>5657</v>
      </c>
      <c r="F242" t="s">
        <v>5623</v>
      </c>
      <c r="G242" t="s">
        <v>5245</v>
      </c>
    </row>
    <row r="243" spans="1:7" x14ac:dyDescent="0.25">
      <c r="A243">
        <v>1966384</v>
      </c>
      <c r="B243" t="s">
        <v>5846</v>
      </c>
      <c r="C243" t="s">
        <v>5239</v>
      </c>
      <c r="D243" t="s">
        <v>5847</v>
      </c>
      <c r="E243" t="s">
        <v>5643</v>
      </c>
      <c r="F243" t="s">
        <v>5623</v>
      </c>
      <c r="G243" t="s">
        <v>5245</v>
      </c>
    </row>
    <row r="244" spans="1:7" x14ac:dyDescent="0.25">
      <c r="A244">
        <v>1969340</v>
      </c>
      <c r="B244" t="s">
        <v>5848</v>
      </c>
      <c r="C244" t="s">
        <v>5239</v>
      </c>
      <c r="D244" t="s">
        <v>5849</v>
      </c>
      <c r="E244" t="s">
        <v>5850</v>
      </c>
      <c r="F244" t="s">
        <v>5623</v>
      </c>
      <c r="G244" t="s">
        <v>5245</v>
      </c>
    </row>
    <row r="245" spans="1:7" x14ac:dyDescent="0.25">
      <c r="A245">
        <v>2014362</v>
      </c>
      <c r="B245" t="s">
        <v>5851</v>
      </c>
      <c r="C245" t="s">
        <v>5239</v>
      </c>
      <c r="D245" t="s">
        <v>5852</v>
      </c>
      <c r="E245" t="s">
        <v>5628</v>
      </c>
      <c r="F245" t="s">
        <v>5623</v>
      </c>
      <c r="G245" t="s">
        <v>5245</v>
      </c>
    </row>
    <row r="246" spans="1:7" x14ac:dyDescent="0.25">
      <c r="A246">
        <v>2026978</v>
      </c>
      <c r="B246" t="s">
        <v>5853</v>
      </c>
      <c r="C246" t="s">
        <v>5239</v>
      </c>
      <c r="D246" t="s">
        <v>5854</v>
      </c>
      <c r="E246" t="s">
        <v>5654</v>
      </c>
      <c r="F246" t="s">
        <v>5623</v>
      </c>
      <c r="G246" t="s">
        <v>5245</v>
      </c>
    </row>
    <row r="247" spans="1:7" x14ac:dyDescent="0.25">
      <c r="A247">
        <v>2042743</v>
      </c>
      <c r="B247" t="s">
        <v>5855</v>
      </c>
      <c r="C247" t="s">
        <v>5239</v>
      </c>
      <c r="D247" t="s">
        <v>5856</v>
      </c>
      <c r="E247" t="s">
        <v>5686</v>
      </c>
      <c r="F247" t="s">
        <v>5623</v>
      </c>
      <c r="G247" t="s">
        <v>5245</v>
      </c>
    </row>
    <row r="248" spans="1:7" x14ac:dyDescent="0.25">
      <c r="A248">
        <v>2049543</v>
      </c>
      <c r="B248" t="s">
        <v>5857</v>
      </c>
      <c r="C248" t="s">
        <v>5239</v>
      </c>
      <c r="D248" t="s">
        <v>5858</v>
      </c>
      <c r="E248" t="s">
        <v>5859</v>
      </c>
      <c r="F248" t="s">
        <v>5623</v>
      </c>
      <c r="G248" t="s">
        <v>5245</v>
      </c>
    </row>
    <row r="249" spans="1:7" x14ac:dyDescent="0.25">
      <c r="A249">
        <v>2052849</v>
      </c>
      <c r="B249" t="s">
        <v>5860</v>
      </c>
      <c r="C249" t="s">
        <v>5239</v>
      </c>
      <c r="D249" t="s">
        <v>5861</v>
      </c>
      <c r="E249" t="s">
        <v>5862</v>
      </c>
      <c r="F249" t="s">
        <v>5623</v>
      </c>
      <c r="G249" t="s">
        <v>5245</v>
      </c>
    </row>
    <row r="250" spans="1:7" x14ac:dyDescent="0.25">
      <c r="A250">
        <v>2062917</v>
      </c>
      <c r="B250" t="s">
        <v>5863</v>
      </c>
      <c r="C250" t="s">
        <v>5239</v>
      </c>
      <c r="D250" t="s">
        <v>5864</v>
      </c>
      <c r="E250" t="s">
        <v>5733</v>
      </c>
      <c r="F250" t="s">
        <v>5623</v>
      </c>
      <c r="G250" t="s">
        <v>5245</v>
      </c>
    </row>
    <row r="251" spans="1:7" x14ac:dyDescent="0.25">
      <c r="A251">
        <v>2079379</v>
      </c>
      <c r="B251" t="s">
        <v>5865</v>
      </c>
      <c r="C251" t="s">
        <v>5239</v>
      </c>
      <c r="D251" t="s">
        <v>5866</v>
      </c>
      <c r="E251" t="s">
        <v>5867</v>
      </c>
      <c r="F251" t="s">
        <v>5623</v>
      </c>
      <c r="G251" t="s">
        <v>5245</v>
      </c>
    </row>
    <row r="252" spans="1:7" x14ac:dyDescent="0.25">
      <c r="A252">
        <v>2081772</v>
      </c>
      <c r="B252" t="s">
        <v>5868</v>
      </c>
      <c r="C252" t="s">
        <v>5239</v>
      </c>
      <c r="D252" t="s">
        <v>5869</v>
      </c>
      <c r="E252" t="s">
        <v>5870</v>
      </c>
      <c r="F252" t="s">
        <v>5623</v>
      </c>
      <c r="G252" t="s">
        <v>5245</v>
      </c>
    </row>
    <row r="253" spans="1:7" x14ac:dyDescent="0.25">
      <c r="A253">
        <v>2084221</v>
      </c>
      <c r="B253" t="s">
        <v>5871</v>
      </c>
      <c r="C253" t="s">
        <v>5239</v>
      </c>
      <c r="D253" t="s">
        <v>5872</v>
      </c>
      <c r="E253" t="s">
        <v>5873</v>
      </c>
      <c r="F253" t="s">
        <v>5623</v>
      </c>
      <c r="G253" t="s">
        <v>5245</v>
      </c>
    </row>
    <row r="254" spans="1:7" x14ac:dyDescent="0.25">
      <c r="A254">
        <v>2095309</v>
      </c>
      <c r="B254" t="s">
        <v>5874</v>
      </c>
      <c r="C254" t="s">
        <v>5239</v>
      </c>
      <c r="D254" t="s">
        <v>5875</v>
      </c>
      <c r="E254" t="s">
        <v>5628</v>
      </c>
      <c r="F254" t="s">
        <v>5623</v>
      </c>
      <c r="G254" t="s">
        <v>5245</v>
      </c>
    </row>
    <row r="255" spans="1:7" x14ac:dyDescent="0.25">
      <c r="A255">
        <v>1209699</v>
      </c>
      <c r="B255" t="s">
        <v>5876</v>
      </c>
      <c r="C255" t="s">
        <v>5239</v>
      </c>
      <c r="D255" t="s">
        <v>5877</v>
      </c>
      <c r="E255" t="s">
        <v>5878</v>
      </c>
      <c r="F255" t="s">
        <v>5879</v>
      </c>
      <c r="G255" t="s">
        <v>5245</v>
      </c>
    </row>
    <row r="256" spans="1:7" x14ac:dyDescent="0.25">
      <c r="A256">
        <v>1205071</v>
      </c>
      <c r="B256" t="s">
        <v>5880</v>
      </c>
      <c r="C256" t="s">
        <v>5239</v>
      </c>
      <c r="D256" t="s">
        <v>5881</v>
      </c>
      <c r="E256" t="s">
        <v>5879</v>
      </c>
      <c r="F256" t="s">
        <v>5879</v>
      </c>
      <c r="G256" t="s">
        <v>5245</v>
      </c>
    </row>
    <row r="257" spans="1:7" x14ac:dyDescent="0.25">
      <c r="A257">
        <v>1235391</v>
      </c>
      <c r="B257" t="s">
        <v>5882</v>
      </c>
      <c r="C257" t="s">
        <v>5239</v>
      </c>
      <c r="D257" t="s">
        <v>5883</v>
      </c>
      <c r="E257" t="s">
        <v>5884</v>
      </c>
      <c r="F257" t="s">
        <v>5879</v>
      </c>
      <c r="G257" t="s">
        <v>5245</v>
      </c>
    </row>
    <row r="258" spans="1:7" x14ac:dyDescent="0.25">
      <c r="A258">
        <v>1238045</v>
      </c>
      <c r="B258" t="s">
        <v>5885</v>
      </c>
      <c r="C258" t="s">
        <v>5239</v>
      </c>
      <c r="D258" t="s">
        <v>5886</v>
      </c>
      <c r="E258" t="s">
        <v>5879</v>
      </c>
      <c r="F258" t="s">
        <v>5879</v>
      </c>
      <c r="G258" t="s">
        <v>5245</v>
      </c>
    </row>
    <row r="259" spans="1:7" x14ac:dyDescent="0.25">
      <c r="A259">
        <v>1239579</v>
      </c>
      <c r="B259" t="s">
        <v>5887</v>
      </c>
      <c r="C259" t="s">
        <v>5239</v>
      </c>
      <c r="D259" t="s">
        <v>5888</v>
      </c>
      <c r="E259" t="s">
        <v>5889</v>
      </c>
      <c r="F259" t="s">
        <v>5879</v>
      </c>
      <c r="G259" t="s">
        <v>5245</v>
      </c>
    </row>
    <row r="260" spans="1:7" x14ac:dyDescent="0.25">
      <c r="A260">
        <v>1241848</v>
      </c>
      <c r="B260" t="s">
        <v>5890</v>
      </c>
      <c r="C260" t="s">
        <v>5239</v>
      </c>
      <c r="D260" t="s">
        <v>5891</v>
      </c>
      <c r="E260" t="s">
        <v>5892</v>
      </c>
      <c r="F260" t="s">
        <v>5879</v>
      </c>
      <c r="G260" t="s">
        <v>5245</v>
      </c>
    </row>
    <row r="261" spans="1:7" x14ac:dyDescent="0.25">
      <c r="A261">
        <v>1255692</v>
      </c>
      <c r="B261" t="s">
        <v>5893</v>
      </c>
      <c r="C261" t="s">
        <v>5239</v>
      </c>
      <c r="D261" t="s">
        <v>5894</v>
      </c>
      <c r="E261" t="s">
        <v>5895</v>
      </c>
      <c r="F261" t="s">
        <v>5879</v>
      </c>
      <c r="G261" t="s">
        <v>5245</v>
      </c>
    </row>
    <row r="262" spans="1:7" x14ac:dyDescent="0.25">
      <c r="A262">
        <v>1268063</v>
      </c>
      <c r="B262" t="s">
        <v>5896</v>
      </c>
      <c r="C262" t="s">
        <v>5239</v>
      </c>
      <c r="D262" t="s">
        <v>5897</v>
      </c>
      <c r="E262" t="s">
        <v>5879</v>
      </c>
      <c r="F262" t="s">
        <v>5879</v>
      </c>
      <c r="G262" t="s">
        <v>5245</v>
      </c>
    </row>
    <row r="263" spans="1:7" x14ac:dyDescent="0.25">
      <c r="A263">
        <v>1268096</v>
      </c>
      <c r="B263" t="s">
        <v>5495</v>
      </c>
      <c r="C263" t="s">
        <v>5239</v>
      </c>
      <c r="D263" t="s">
        <v>5898</v>
      </c>
      <c r="E263" t="s">
        <v>5879</v>
      </c>
      <c r="F263" t="s">
        <v>5879</v>
      </c>
      <c r="G263" t="s">
        <v>5245</v>
      </c>
    </row>
    <row r="264" spans="1:7" x14ac:dyDescent="0.25">
      <c r="A264">
        <v>1272290</v>
      </c>
      <c r="B264" t="s">
        <v>5899</v>
      </c>
      <c r="C264" t="s">
        <v>5239</v>
      </c>
      <c r="D264" t="s">
        <v>5900</v>
      </c>
      <c r="E264" t="s">
        <v>5901</v>
      </c>
      <c r="F264" t="s">
        <v>5879</v>
      </c>
      <c r="G264" t="s">
        <v>5245</v>
      </c>
    </row>
    <row r="265" spans="1:7" x14ac:dyDescent="0.25">
      <c r="A265">
        <v>1304891</v>
      </c>
      <c r="B265" t="s">
        <v>5902</v>
      </c>
      <c r="C265" t="s">
        <v>5239</v>
      </c>
      <c r="D265" t="s">
        <v>5903</v>
      </c>
      <c r="E265" t="s">
        <v>5889</v>
      </c>
      <c r="F265" t="s">
        <v>5879</v>
      </c>
      <c r="G265" t="s">
        <v>5245</v>
      </c>
    </row>
    <row r="266" spans="1:7" x14ac:dyDescent="0.25">
      <c r="A266">
        <v>1309160</v>
      </c>
      <c r="B266" t="s">
        <v>5904</v>
      </c>
      <c r="C266" t="s">
        <v>5239</v>
      </c>
      <c r="D266" t="s">
        <v>5905</v>
      </c>
      <c r="E266" t="s">
        <v>5906</v>
      </c>
      <c r="F266" t="s">
        <v>5879</v>
      </c>
      <c r="G266" t="s">
        <v>5245</v>
      </c>
    </row>
    <row r="267" spans="1:7" x14ac:dyDescent="0.25">
      <c r="A267">
        <v>1313881</v>
      </c>
      <c r="B267" t="s">
        <v>5907</v>
      </c>
      <c r="C267" t="s">
        <v>5239</v>
      </c>
      <c r="D267" t="s">
        <v>5908</v>
      </c>
      <c r="E267" t="s">
        <v>5879</v>
      </c>
      <c r="F267" t="s">
        <v>5879</v>
      </c>
      <c r="G267" t="s">
        <v>5245</v>
      </c>
    </row>
    <row r="268" spans="1:7" x14ac:dyDescent="0.25">
      <c r="A268">
        <v>1342064</v>
      </c>
      <c r="B268" t="s">
        <v>5909</v>
      </c>
      <c r="C268" t="s">
        <v>5239</v>
      </c>
      <c r="D268" t="s">
        <v>5910</v>
      </c>
      <c r="E268" t="s">
        <v>5879</v>
      </c>
      <c r="F268" t="s">
        <v>5879</v>
      </c>
      <c r="G268" t="s">
        <v>5245</v>
      </c>
    </row>
    <row r="269" spans="1:7" x14ac:dyDescent="0.25">
      <c r="A269">
        <v>1390213</v>
      </c>
      <c r="B269" t="s">
        <v>5911</v>
      </c>
      <c r="C269" t="s">
        <v>5239</v>
      </c>
      <c r="D269" t="s">
        <v>5912</v>
      </c>
      <c r="E269" t="s">
        <v>5913</v>
      </c>
      <c r="F269" t="s">
        <v>5879</v>
      </c>
      <c r="G269" t="s">
        <v>5245</v>
      </c>
    </row>
    <row r="270" spans="1:7" x14ac:dyDescent="0.25">
      <c r="A270">
        <v>1401397</v>
      </c>
      <c r="B270" t="s">
        <v>5914</v>
      </c>
      <c r="C270" t="s">
        <v>5239</v>
      </c>
      <c r="D270" t="s">
        <v>5915</v>
      </c>
      <c r="E270" t="s">
        <v>5916</v>
      </c>
      <c r="F270" t="s">
        <v>5879</v>
      </c>
      <c r="G270" t="s">
        <v>5245</v>
      </c>
    </row>
    <row r="271" spans="1:7" x14ac:dyDescent="0.25">
      <c r="A271">
        <v>1402712</v>
      </c>
      <c r="B271" t="s">
        <v>5917</v>
      </c>
      <c r="C271" t="s">
        <v>5239</v>
      </c>
      <c r="D271" t="s">
        <v>5918</v>
      </c>
      <c r="E271" t="s">
        <v>5919</v>
      </c>
      <c r="F271" t="s">
        <v>5879</v>
      </c>
      <c r="G271" t="s">
        <v>5245</v>
      </c>
    </row>
    <row r="272" spans="1:7" x14ac:dyDescent="0.25">
      <c r="A272">
        <v>1406434</v>
      </c>
      <c r="B272" t="s">
        <v>5920</v>
      </c>
      <c r="C272" t="s">
        <v>5239</v>
      </c>
      <c r="D272" t="s">
        <v>5921</v>
      </c>
      <c r="E272" t="s">
        <v>5922</v>
      </c>
      <c r="F272" t="s">
        <v>5879</v>
      </c>
      <c r="G272" t="s">
        <v>5245</v>
      </c>
    </row>
    <row r="273" spans="1:7" x14ac:dyDescent="0.25">
      <c r="A273">
        <v>1407479</v>
      </c>
      <c r="B273" t="s">
        <v>5923</v>
      </c>
      <c r="C273" t="s">
        <v>5239</v>
      </c>
      <c r="D273" t="s">
        <v>5924</v>
      </c>
      <c r="E273" t="s">
        <v>5922</v>
      </c>
      <c r="F273" t="s">
        <v>5879</v>
      </c>
      <c r="G273" t="s">
        <v>5245</v>
      </c>
    </row>
    <row r="274" spans="1:7" x14ac:dyDescent="0.25">
      <c r="A274">
        <v>1418609</v>
      </c>
      <c r="B274" t="s">
        <v>5925</v>
      </c>
      <c r="C274" t="s">
        <v>5239</v>
      </c>
      <c r="D274" t="s">
        <v>5926</v>
      </c>
      <c r="E274" t="s">
        <v>5927</v>
      </c>
      <c r="F274" t="s">
        <v>5879</v>
      </c>
      <c r="G274" t="s">
        <v>5245</v>
      </c>
    </row>
    <row r="275" spans="1:7" x14ac:dyDescent="0.25">
      <c r="A275">
        <v>1422658</v>
      </c>
      <c r="B275" t="s">
        <v>5928</v>
      </c>
      <c r="C275" t="s">
        <v>5239</v>
      </c>
      <c r="D275" t="s">
        <v>5929</v>
      </c>
      <c r="E275" t="s">
        <v>5930</v>
      </c>
      <c r="F275" t="s">
        <v>5879</v>
      </c>
      <c r="G275" t="s">
        <v>5245</v>
      </c>
    </row>
    <row r="276" spans="1:7" x14ac:dyDescent="0.25">
      <c r="A276">
        <v>1427869</v>
      </c>
      <c r="B276" t="s">
        <v>5931</v>
      </c>
      <c r="C276" t="s">
        <v>5239</v>
      </c>
      <c r="D276" t="s">
        <v>5932</v>
      </c>
      <c r="E276" t="s">
        <v>5933</v>
      </c>
      <c r="F276" t="s">
        <v>5879</v>
      </c>
      <c r="G276" t="s">
        <v>5245</v>
      </c>
    </row>
    <row r="277" spans="1:7" x14ac:dyDescent="0.25">
      <c r="A277">
        <v>1443187</v>
      </c>
      <c r="B277" t="s">
        <v>5934</v>
      </c>
      <c r="C277" t="s">
        <v>5239</v>
      </c>
      <c r="D277" t="s">
        <v>5935</v>
      </c>
      <c r="E277" t="s">
        <v>5936</v>
      </c>
      <c r="F277" t="s">
        <v>5879</v>
      </c>
      <c r="G277" t="s">
        <v>5245</v>
      </c>
    </row>
    <row r="278" spans="1:7" x14ac:dyDescent="0.25">
      <c r="A278">
        <v>1457037</v>
      </c>
      <c r="B278" t="s">
        <v>5937</v>
      </c>
      <c r="C278" t="s">
        <v>5239</v>
      </c>
      <c r="D278" t="s">
        <v>5938</v>
      </c>
      <c r="E278" t="s">
        <v>5939</v>
      </c>
      <c r="F278" t="s">
        <v>5879</v>
      </c>
      <c r="G278" t="s">
        <v>5245</v>
      </c>
    </row>
    <row r="279" spans="1:7" x14ac:dyDescent="0.25">
      <c r="A279">
        <v>1457500</v>
      </c>
      <c r="B279" t="s">
        <v>5940</v>
      </c>
      <c r="C279" t="s">
        <v>5239</v>
      </c>
      <c r="D279" t="s">
        <v>5941</v>
      </c>
      <c r="E279" t="s">
        <v>5942</v>
      </c>
      <c r="F279" t="s">
        <v>5879</v>
      </c>
      <c r="G279" t="s">
        <v>5245</v>
      </c>
    </row>
    <row r="280" spans="1:7" x14ac:dyDescent="0.25">
      <c r="A280">
        <v>1464374</v>
      </c>
      <c r="B280" t="s">
        <v>5943</v>
      </c>
      <c r="C280" t="s">
        <v>5239</v>
      </c>
      <c r="D280" t="s">
        <v>5944</v>
      </c>
      <c r="E280" t="s">
        <v>5879</v>
      </c>
      <c r="F280" t="s">
        <v>5879</v>
      </c>
      <c r="G280" t="s">
        <v>5245</v>
      </c>
    </row>
    <row r="281" spans="1:7" x14ac:dyDescent="0.25">
      <c r="A281">
        <v>1466191</v>
      </c>
      <c r="B281" t="s">
        <v>5945</v>
      </c>
      <c r="C281" t="s">
        <v>5239</v>
      </c>
      <c r="D281" t="s">
        <v>5946</v>
      </c>
      <c r="E281" t="s">
        <v>5947</v>
      </c>
      <c r="F281" t="s">
        <v>5879</v>
      </c>
      <c r="G281" t="s">
        <v>5245</v>
      </c>
    </row>
    <row r="282" spans="1:7" x14ac:dyDescent="0.25">
      <c r="A282">
        <v>1468193</v>
      </c>
      <c r="B282" t="s">
        <v>5948</v>
      </c>
      <c r="C282" t="s">
        <v>5239</v>
      </c>
      <c r="D282" t="s">
        <v>5949</v>
      </c>
      <c r="E282" t="s">
        <v>5879</v>
      </c>
      <c r="F282" t="s">
        <v>5879</v>
      </c>
      <c r="G282" t="s">
        <v>5245</v>
      </c>
    </row>
    <row r="283" spans="1:7" x14ac:dyDescent="0.25">
      <c r="A283">
        <v>1473970</v>
      </c>
      <c r="B283" t="s">
        <v>5950</v>
      </c>
      <c r="C283" t="s">
        <v>5239</v>
      </c>
      <c r="D283" t="s">
        <v>5951</v>
      </c>
      <c r="E283" t="s">
        <v>5952</v>
      </c>
      <c r="F283" t="s">
        <v>5879</v>
      </c>
      <c r="G283" t="s">
        <v>5245</v>
      </c>
    </row>
    <row r="284" spans="1:7" x14ac:dyDescent="0.25">
      <c r="A284">
        <v>1499544</v>
      </c>
      <c r="B284" t="s">
        <v>5953</v>
      </c>
      <c r="C284" t="s">
        <v>5239</v>
      </c>
      <c r="D284" t="s">
        <v>5954</v>
      </c>
      <c r="E284" t="s">
        <v>5879</v>
      </c>
      <c r="F284" t="s">
        <v>5879</v>
      </c>
      <c r="G284" t="s">
        <v>5245</v>
      </c>
    </row>
    <row r="285" spans="1:7" x14ac:dyDescent="0.25">
      <c r="A285">
        <v>1502432</v>
      </c>
      <c r="B285" t="s">
        <v>5955</v>
      </c>
      <c r="C285" t="s">
        <v>5239</v>
      </c>
      <c r="D285" t="s">
        <v>5956</v>
      </c>
      <c r="E285" t="s">
        <v>5957</v>
      </c>
      <c r="F285" t="s">
        <v>5879</v>
      </c>
      <c r="G285" t="s">
        <v>5245</v>
      </c>
    </row>
    <row r="286" spans="1:7" x14ac:dyDescent="0.25">
      <c r="A286">
        <v>1522176</v>
      </c>
      <c r="B286" t="s">
        <v>5958</v>
      </c>
      <c r="C286" t="s">
        <v>5239</v>
      </c>
      <c r="D286" t="s">
        <v>5959</v>
      </c>
      <c r="E286" t="s">
        <v>5933</v>
      </c>
      <c r="F286" t="s">
        <v>5879</v>
      </c>
      <c r="G286" t="s">
        <v>5245</v>
      </c>
    </row>
    <row r="287" spans="1:7" x14ac:dyDescent="0.25">
      <c r="A287">
        <v>1539647</v>
      </c>
      <c r="B287" t="s">
        <v>5960</v>
      </c>
      <c r="C287" t="s">
        <v>5239</v>
      </c>
      <c r="D287" t="s">
        <v>5961</v>
      </c>
      <c r="E287" t="s">
        <v>5962</v>
      </c>
      <c r="F287" t="s">
        <v>5879</v>
      </c>
      <c r="G287" t="s">
        <v>5245</v>
      </c>
    </row>
    <row r="288" spans="1:7" x14ac:dyDescent="0.25">
      <c r="A288">
        <v>1541789</v>
      </c>
      <c r="B288" t="s">
        <v>5963</v>
      </c>
      <c r="C288" t="s">
        <v>5239</v>
      </c>
      <c r="D288" t="s">
        <v>5964</v>
      </c>
      <c r="E288" t="s">
        <v>5878</v>
      </c>
      <c r="F288" t="s">
        <v>5879</v>
      </c>
      <c r="G288" t="s">
        <v>5245</v>
      </c>
    </row>
    <row r="289" spans="1:7" x14ac:dyDescent="0.25">
      <c r="A289">
        <v>1543828</v>
      </c>
      <c r="B289" t="s">
        <v>5965</v>
      </c>
      <c r="C289" t="s">
        <v>5239</v>
      </c>
      <c r="D289" t="s">
        <v>5966</v>
      </c>
      <c r="E289" t="s">
        <v>5967</v>
      </c>
      <c r="F289" t="s">
        <v>5879</v>
      </c>
      <c r="G289" t="s">
        <v>5245</v>
      </c>
    </row>
    <row r="290" spans="1:7" x14ac:dyDescent="0.25">
      <c r="A290">
        <v>1545511</v>
      </c>
      <c r="B290" t="s">
        <v>5968</v>
      </c>
      <c r="C290" t="s">
        <v>5239</v>
      </c>
      <c r="D290" t="s">
        <v>5969</v>
      </c>
      <c r="E290" t="s">
        <v>5970</v>
      </c>
      <c r="F290" t="s">
        <v>5879</v>
      </c>
      <c r="G290" t="s">
        <v>5245</v>
      </c>
    </row>
    <row r="291" spans="1:7" x14ac:dyDescent="0.25">
      <c r="A291">
        <v>1570973</v>
      </c>
      <c r="B291" t="s">
        <v>5971</v>
      </c>
      <c r="C291" t="s">
        <v>5239</v>
      </c>
      <c r="D291" t="s">
        <v>5972</v>
      </c>
      <c r="E291" t="s">
        <v>5878</v>
      </c>
      <c r="F291" t="s">
        <v>5879</v>
      </c>
      <c r="G291" t="s">
        <v>5245</v>
      </c>
    </row>
    <row r="292" spans="1:7" x14ac:dyDescent="0.25">
      <c r="A292">
        <v>1586224</v>
      </c>
      <c r="B292" t="s">
        <v>5973</v>
      </c>
      <c r="C292" t="s">
        <v>5239</v>
      </c>
      <c r="D292" t="s">
        <v>5974</v>
      </c>
      <c r="E292" t="s">
        <v>5901</v>
      </c>
      <c r="F292" t="s">
        <v>5879</v>
      </c>
      <c r="G292" t="s">
        <v>5245</v>
      </c>
    </row>
    <row r="293" spans="1:7" x14ac:dyDescent="0.25">
      <c r="A293">
        <v>1593215</v>
      </c>
      <c r="B293" t="s">
        <v>5975</v>
      </c>
      <c r="C293" t="s">
        <v>5239</v>
      </c>
      <c r="D293" t="s">
        <v>5976</v>
      </c>
      <c r="E293" t="s">
        <v>5922</v>
      </c>
      <c r="F293" t="s">
        <v>5879</v>
      </c>
      <c r="G293" t="s">
        <v>5245</v>
      </c>
    </row>
    <row r="294" spans="1:7" x14ac:dyDescent="0.25">
      <c r="A294">
        <v>1606514</v>
      </c>
      <c r="B294" t="s">
        <v>5977</v>
      </c>
      <c r="C294" t="s">
        <v>5239</v>
      </c>
      <c r="D294" t="s">
        <v>5978</v>
      </c>
      <c r="E294" t="s">
        <v>5879</v>
      </c>
      <c r="F294" t="s">
        <v>5879</v>
      </c>
      <c r="G294" t="s">
        <v>5245</v>
      </c>
    </row>
    <row r="295" spans="1:7" x14ac:dyDescent="0.25">
      <c r="A295">
        <v>1619779</v>
      </c>
      <c r="B295" t="s">
        <v>5979</v>
      </c>
      <c r="C295" t="s">
        <v>5239</v>
      </c>
      <c r="D295" t="s">
        <v>5980</v>
      </c>
      <c r="E295" t="s">
        <v>5970</v>
      </c>
      <c r="F295" t="s">
        <v>5879</v>
      </c>
      <c r="G295" t="s">
        <v>5245</v>
      </c>
    </row>
    <row r="296" spans="1:7" x14ac:dyDescent="0.25">
      <c r="A296">
        <v>1630447</v>
      </c>
      <c r="B296" t="s">
        <v>5981</v>
      </c>
      <c r="C296" t="s">
        <v>5239</v>
      </c>
      <c r="D296" t="s">
        <v>5982</v>
      </c>
      <c r="E296" t="s">
        <v>5983</v>
      </c>
      <c r="F296" t="s">
        <v>5879</v>
      </c>
      <c r="G296" t="s">
        <v>5245</v>
      </c>
    </row>
    <row r="297" spans="1:7" x14ac:dyDescent="0.25">
      <c r="A297">
        <v>1633471</v>
      </c>
      <c r="B297" t="s">
        <v>5984</v>
      </c>
      <c r="C297" t="s">
        <v>5239</v>
      </c>
      <c r="D297" t="s">
        <v>5985</v>
      </c>
      <c r="E297" t="s">
        <v>5879</v>
      </c>
      <c r="F297" t="s">
        <v>5879</v>
      </c>
      <c r="G297" t="s">
        <v>5245</v>
      </c>
    </row>
    <row r="298" spans="1:7" x14ac:dyDescent="0.25">
      <c r="A298">
        <v>1633755</v>
      </c>
      <c r="B298" t="s">
        <v>5986</v>
      </c>
      <c r="C298" t="s">
        <v>5239</v>
      </c>
      <c r="D298" t="s">
        <v>5987</v>
      </c>
      <c r="E298" t="s">
        <v>5988</v>
      </c>
      <c r="F298" t="s">
        <v>5879</v>
      </c>
      <c r="G298" t="s">
        <v>5245</v>
      </c>
    </row>
    <row r="299" spans="1:7" x14ac:dyDescent="0.25">
      <c r="A299">
        <v>1638733</v>
      </c>
      <c r="B299" t="s">
        <v>5989</v>
      </c>
      <c r="C299" t="s">
        <v>5239</v>
      </c>
      <c r="D299" t="s">
        <v>5990</v>
      </c>
      <c r="E299" t="s">
        <v>5879</v>
      </c>
      <c r="F299" t="s">
        <v>5879</v>
      </c>
      <c r="G299" t="s">
        <v>5245</v>
      </c>
    </row>
    <row r="300" spans="1:7" x14ac:dyDescent="0.25">
      <c r="A300">
        <v>1660290</v>
      </c>
      <c r="B300" t="s">
        <v>5991</v>
      </c>
      <c r="C300" t="s">
        <v>5239</v>
      </c>
      <c r="D300" t="s">
        <v>5992</v>
      </c>
      <c r="E300" t="s">
        <v>5879</v>
      </c>
      <c r="F300" t="s">
        <v>5879</v>
      </c>
      <c r="G300" t="s">
        <v>5245</v>
      </c>
    </row>
    <row r="301" spans="1:7" x14ac:dyDescent="0.25">
      <c r="A301">
        <v>1669260</v>
      </c>
      <c r="B301" t="s">
        <v>5993</v>
      </c>
      <c r="C301" t="s">
        <v>5239</v>
      </c>
      <c r="D301" t="s">
        <v>5994</v>
      </c>
      <c r="E301" t="s">
        <v>5995</v>
      </c>
      <c r="F301" t="s">
        <v>5879</v>
      </c>
      <c r="G301" t="s">
        <v>5245</v>
      </c>
    </row>
    <row r="302" spans="1:7" x14ac:dyDescent="0.25">
      <c r="A302">
        <v>1678100</v>
      </c>
      <c r="B302" t="s">
        <v>5996</v>
      </c>
      <c r="C302" t="s">
        <v>5239</v>
      </c>
      <c r="D302" t="s">
        <v>5997</v>
      </c>
      <c r="E302" t="s">
        <v>5879</v>
      </c>
      <c r="F302" t="s">
        <v>5879</v>
      </c>
      <c r="G302" t="s">
        <v>5245</v>
      </c>
    </row>
    <row r="303" spans="1:7" x14ac:dyDescent="0.25">
      <c r="A303">
        <v>1686889</v>
      </c>
      <c r="B303" t="s">
        <v>5998</v>
      </c>
      <c r="C303" t="s">
        <v>5239</v>
      </c>
      <c r="D303" t="s">
        <v>5999</v>
      </c>
      <c r="E303" t="s">
        <v>6000</v>
      </c>
      <c r="F303" t="s">
        <v>5879</v>
      </c>
      <c r="G303" t="s">
        <v>5245</v>
      </c>
    </row>
    <row r="304" spans="1:7" x14ac:dyDescent="0.25">
      <c r="A304">
        <v>1697294</v>
      </c>
      <c r="B304" t="s">
        <v>6001</v>
      </c>
      <c r="C304" t="s">
        <v>5239</v>
      </c>
      <c r="D304" t="s">
        <v>6002</v>
      </c>
      <c r="E304" t="s">
        <v>5995</v>
      </c>
      <c r="F304" t="s">
        <v>5879</v>
      </c>
      <c r="G304" t="s">
        <v>5245</v>
      </c>
    </row>
    <row r="305" spans="1:7" x14ac:dyDescent="0.25">
      <c r="A305">
        <v>1699027</v>
      </c>
      <c r="B305" t="s">
        <v>6003</v>
      </c>
      <c r="C305" t="s">
        <v>5239</v>
      </c>
      <c r="D305" t="s">
        <v>6004</v>
      </c>
      <c r="E305" t="s">
        <v>6005</v>
      </c>
      <c r="F305" t="s">
        <v>5879</v>
      </c>
      <c r="G305" t="s">
        <v>5245</v>
      </c>
    </row>
    <row r="306" spans="1:7" x14ac:dyDescent="0.25">
      <c r="A306">
        <v>1703643</v>
      </c>
      <c r="B306" t="s">
        <v>6006</v>
      </c>
      <c r="C306" t="s">
        <v>5239</v>
      </c>
      <c r="D306" t="s">
        <v>6007</v>
      </c>
      <c r="E306" t="s">
        <v>5879</v>
      </c>
      <c r="F306" t="s">
        <v>5879</v>
      </c>
      <c r="G306" t="s">
        <v>5245</v>
      </c>
    </row>
    <row r="307" spans="1:7" x14ac:dyDescent="0.25">
      <c r="A307">
        <v>1708679</v>
      </c>
      <c r="B307" t="s">
        <v>6008</v>
      </c>
      <c r="C307" t="s">
        <v>5239</v>
      </c>
      <c r="D307" t="s">
        <v>6009</v>
      </c>
      <c r="E307" t="s">
        <v>5879</v>
      </c>
      <c r="F307" t="s">
        <v>5879</v>
      </c>
      <c r="G307" t="s">
        <v>5245</v>
      </c>
    </row>
    <row r="308" spans="1:7" x14ac:dyDescent="0.25">
      <c r="A308">
        <v>1712155</v>
      </c>
      <c r="B308" t="s">
        <v>6010</v>
      </c>
      <c r="C308" t="s">
        <v>5239</v>
      </c>
      <c r="D308" t="s">
        <v>6011</v>
      </c>
      <c r="E308" t="s">
        <v>6012</v>
      </c>
      <c r="F308" t="s">
        <v>5879</v>
      </c>
      <c r="G308" t="s">
        <v>5245</v>
      </c>
    </row>
    <row r="309" spans="1:7" x14ac:dyDescent="0.25">
      <c r="A309">
        <v>1759405</v>
      </c>
      <c r="B309" t="s">
        <v>6013</v>
      </c>
      <c r="C309" t="s">
        <v>5239</v>
      </c>
      <c r="D309" t="s">
        <v>6014</v>
      </c>
      <c r="E309" t="s">
        <v>5879</v>
      </c>
      <c r="F309" t="s">
        <v>5879</v>
      </c>
      <c r="G309" t="s">
        <v>5245</v>
      </c>
    </row>
    <row r="310" spans="1:7" x14ac:dyDescent="0.25">
      <c r="A310">
        <v>1761592</v>
      </c>
      <c r="B310" t="s">
        <v>6015</v>
      </c>
      <c r="C310" t="s">
        <v>5239</v>
      </c>
      <c r="D310" t="s">
        <v>6016</v>
      </c>
      <c r="E310" t="s">
        <v>5879</v>
      </c>
      <c r="F310" t="s">
        <v>5879</v>
      </c>
      <c r="G310" t="s">
        <v>5245</v>
      </c>
    </row>
    <row r="311" spans="1:7" x14ac:dyDescent="0.25">
      <c r="A311">
        <v>1770393</v>
      </c>
      <c r="B311" t="s">
        <v>6017</v>
      </c>
      <c r="C311" t="s">
        <v>5239</v>
      </c>
      <c r="D311" t="s">
        <v>6018</v>
      </c>
      <c r="E311" t="s">
        <v>6019</v>
      </c>
      <c r="F311" t="s">
        <v>5879</v>
      </c>
      <c r="G311" t="s">
        <v>5245</v>
      </c>
    </row>
    <row r="312" spans="1:7" x14ac:dyDescent="0.25">
      <c r="A312">
        <v>1788600</v>
      </c>
      <c r="B312" t="s">
        <v>6020</v>
      </c>
      <c r="C312" t="s">
        <v>5239</v>
      </c>
      <c r="D312" t="s">
        <v>6021</v>
      </c>
      <c r="E312" t="s">
        <v>5922</v>
      </c>
      <c r="F312" t="s">
        <v>5879</v>
      </c>
      <c r="G312" t="s">
        <v>5245</v>
      </c>
    </row>
    <row r="313" spans="1:7" x14ac:dyDescent="0.25">
      <c r="A313">
        <v>1805789</v>
      </c>
      <c r="B313" t="s">
        <v>6022</v>
      </c>
      <c r="C313" t="s">
        <v>5239</v>
      </c>
      <c r="D313" t="s">
        <v>6023</v>
      </c>
      <c r="E313" t="s">
        <v>6024</v>
      </c>
      <c r="F313" t="s">
        <v>5879</v>
      </c>
      <c r="G313" t="s">
        <v>5245</v>
      </c>
    </row>
    <row r="314" spans="1:7" x14ac:dyDescent="0.25">
      <c r="A314">
        <v>1822616</v>
      </c>
      <c r="B314" t="s">
        <v>6025</v>
      </c>
      <c r="C314" t="s">
        <v>5239</v>
      </c>
      <c r="D314" t="s">
        <v>6026</v>
      </c>
      <c r="E314" t="s">
        <v>5879</v>
      </c>
      <c r="F314" t="s">
        <v>5879</v>
      </c>
      <c r="G314" t="s">
        <v>5245</v>
      </c>
    </row>
    <row r="315" spans="1:7" x14ac:dyDescent="0.25">
      <c r="A315">
        <v>1838182</v>
      </c>
      <c r="B315" t="s">
        <v>6027</v>
      </c>
      <c r="C315" t="s">
        <v>5239</v>
      </c>
      <c r="D315" t="s">
        <v>6028</v>
      </c>
      <c r="E315" t="s">
        <v>6029</v>
      </c>
      <c r="F315" t="s">
        <v>5879</v>
      </c>
      <c r="G315" t="s">
        <v>5245</v>
      </c>
    </row>
    <row r="316" spans="1:7" x14ac:dyDescent="0.25">
      <c r="A316">
        <v>1843636</v>
      </c>
      <c r="B316" t="s">
        <v>6030</v>
      </c>
      <c r="C316" t="s">
        <v>5239</v>
      </c>
      <c r="D316" t="s">
        <v>6031</v>
      </c>
      <c r="E316" t="s">
        <v>6032</v>
      </c>
      <c r="F316" t="s">
        <v>5879</v>
      </c>
      <c r="G316" t="s">
        <v>5245</v>
      </c>
    </row>
    <row r="317" spans="1:7" x14ac:dyDescent="0.25">
      <c r="A317">
        <v>1851814</v>
      </c>
      <c r="B317" t="s">
        <v>5309</v>
      </c>
      <c r="C317" t="s">
        <v>5239</v>
      </c>
      <c r="D317" t="s">
        <v>6033</v>
      </c>
      <c r="E317" t="s">
        <v>5879</v>
      </c>
      <c r="F317" t="s">
        <v>5879</v>
      </c>
      <c r="G317" t="s">
        <v>5245</v>
      </c>
    </row>
    <row r="318" spans="1:7" x14ac:dyDescent="0.25">
      <c r="A318">
        <v>1854875</v>
      </c>
      <c r="B318" t="s">
        <v>6034</v>
      </c>
      <c r="C318" t="s">
        <v>5239</v>
      </c>
      <c r="D318" t="s">
        <v>6035</v>
      </c>
      <c r="E318" t="s">
        <v>6000</v>
      </c>
      <c r="F318" t="s">
        <v>5879</v>
      </c>
      <c r="G318" t="s">
        <v>5245</v>
      </c>
    </row>
    <row r="319" spans="1:7" x14ac:dyDescent="0.25">
      <c r="A319">
        <v>1860213</v>
      </c>
      <c r="B319" t="s">
        <v>6036</v>
      </c>
      <c r="C319" t="s">
        <v>5239</v>
      </c>
      <c r="D319" t="s">
        <v>6037</v>
      </c>
      <c r="E319" t="s">
        <v>6038</v>
      </c>
      <c r="F319" t="s">
        <v>5879</v>
      </c>
      <c r="G319" t="s">
        <v>5245</v>
      </c>
    </row>
    <row r="320" spans="1:7" x14ac:dyDescent="0.25">
      <c r="A320">
        <v>1863437</v>
      </c>
      <c r="B320" t="s">
        <v>6039</v>
      </c>
      <c r="C320" t="s">
        <v>5239</v>
      </c>
      <c r="D320" t="s">
        <v>6040</v>
      </c>
      <c r="E320" t="s">
        <v>6041</v>
      </c>
      <c r="F320" t="s">
        <v>5879</v>
      </c>
      <c r="G320" t="s">
        <v>5245</v>
      </c>
    </row>
    <row r="321" spans="1:7" x14ac:dyDescent="0.25">
      <c r="A321">
        <v>1874403</v>
      </c>
      <c r="B321" t="s">
        <v>6042</v>
      </c>
      <c r="C321" t="s">
        <v>5239</v>
      </c>
      <c r="D321" t="s">
        <v>6043</v>
      </c>
      <c r="E321" t="s">
        <v>5879</v>
      </c>
      <c r="F321" t="s">
        <v>5879</v>
      </c>
      <c r="G321" t="s">
        <v>5245</v>
      </c>
    </row>
    <row r="322" spans="1:7" x14ac:dyDescent="0.25">
      <c r="A322">
        <v>1875792</v>
      </c>
      <c r="B322" t="s">
        <v>6044</v>
      </c>
      <c r="C322" t="s">
        <v>5239</v>
      </c>
      <c r="D322" t="s">
        <v>6045</v>
      </c>
      <c r="E322" t="s">
        <v>5879</v>
      </c>
      <c r="F322" t="s">
        <v>5879</v>
      </c>
      <c r="G322" t="s">
        <v>5245</v>
      </c>
    </row>
    <row r="323" spans="1:7" x14ac:dyDescent="0.25">
      <c r="A323">
        <v>1876011</v>
      </c>
      <c r="B323" t="s">
        <v>6046</v>
      </c>
      <c r="C323" t="s">
        <v>5239</v>
      </c>
      <c r="D323" t="s">
        <v>6047</v>
      </c>
      <c r="E323" t="s">
        <v>5906</v>
      </c>
      <c r="F323" t="s">
        <v>5879</v>
      </c>
      <c r="G323" t="s">
        <v>5245</v>
      </c>
    </row>
    <row r="324" spans="1:7" x14ac:dyDescent="0.25">
      <c r="A324">
        <v>1884026</v>
      </c>
      <c r="B324" t="s">
        <v>6048</v>
      </c>
      <c r="C324" t="s">
        <v>5239</v>
      </c>
      <c r="D324" t="s">
        <v>6049</v>
      </c>
      <c r="E324" t="s">
        <v>5952</v>
      </c>
      <c r="F324" t="s">
        <v>5879</v>
      </c>
      <c r="G324" t="s">
        <v>5245</v>
      </c>
    </row>
    <row r="325" spans="1:7" x14ac:dyDescent="0.25">
      <c r="A325">
        <v>1889018</v>
      </c>
      <c r="B325" t="s">
        <v>6050</v>
      </c>
      <c r="C325" t="s">
        <v>5239</v>
      </c>
      <c r="D325" t="s">
        <v>6051</v>
      </c>
      <c r="E325" t="s">
        <v>5879</v>
      </c>
      <c r="F325" t="s">
        <v>5879</v>
      </c>
      <c r="G325" t="s">
        <v>5245</v>
      </c>
    </row>
    <row r="326" spans="1:7" x14ac:dyDescent="0.25">
      <c r="A326">
        <v>1891225</v>
      </c>
      <c r="B326" t="s">
        <v>6052</v>
      </c>
      <c r="C326" t="s">
        <v>5239</v>
      </c>
      <c r="D326" t="s">
        <v>6053</v>
      </c>
      <c r="E326" t="s">
        <v>5879</v>
      </c>
      <c r="F326" t="s">
        <v>5879</v>
      </c>
      <c r="G326" t="s">
        <v>5245</v>
      </c>
    </row>
    <row r="327" spans="1:7" x14ac:dyDescent="0.25">
      <c r="A327">
        <v>1891277</v>
      </c>
      <c r="B327" t="s">
        <v>6054</v>
      </c>
      <c r="C327" t="s">
        <v>5239</v>
      </c>
      <c r="D327" t="s">
        <v>6055</v>
      </c>
      <c r="E327" t="s">
        <v>6056</v>
      </c>
      <c r="F327" t="s">
        <v>5879</v>
      </c>
      <c r="G327" t="s">
        <v>5245</v>
      </c>
    </row>
    <row r="328" spans="1:7" x14ac:dyDescent="0.25">
      <c r="A328">
        <v>1893095</v>
      </c>
      <c r="B328" t="s">
        <v>6057</v>
      </c>
      <c r="C328" t="s">
        <v>5239</v>
      </c>
      <c r="D328" t="s">
        <v>6058</v>
      </c>
      <c r="E328" t="s">
        <v>5933</v>
      </c>
      <c r="F328" t="s">
        <v>5879</v>
      </c>
      <c r="G328" t="s">
        <v>5245</v>
      </c>
    </row>
    <row r="329" spans="1:7" x14ac:dyDescent="0.25">
      <c r="A329">
        <v>1898501</v>
      </c>
      <c r="B329" t="s">
        <v>6059</v>
      </c>
      <c r="C329" t="s">
        <v>5239</v>
      </c>
      <c r="D329" t="s">
        <v>6060</v>
      </c>
      <c r="E329" t="s">
        <v>5901</v>
      </c>
      <c r="F329" t="s">
        <v>5879</v>
      </c>
      <c r="G329" t="s">
        <v>5245</v>
      </c>
    </row>
    <row r="330" spans="1:7" x14ac:dyDescent="0.25">
      <c r="A330">
        <v>1904079</v>
      </c>
      <c r="B330" t="s">
        <v>6061</v>
      </c>
      <c r="C330" t="s">
        <v>5239</v>
      </c>
      <c r="D330" t="s">
        <v>6062</v>
      </c>
      <c r="E330" t="s">
        <v>6063</v>
      </c>
      <c r="F330" t="s">
        <v>5879</v>
      </c>
      <c r="G330" t="s">
        <v>5245</v>
      </c>
    </row>
    <row r="331" spans="1:7" x14ac:dyDescent="0.25">
      <c r="A331">
        <v>1904330</v>
      </c>
      <c r="B331" t="s">
        <v>6064</v>
      </c>
      <c r="C331" t="s">
        <v>5239</v>
      </c>
      <c r="D331" t="s">
        <v>6065</v>
      </c>
      <c r="E331" t="s">
        <v>5878</v>
      </c>
      <c r="F331" t="s">
        <v>5879</v>
      </c>
      <c r="G331" t="s">
        <v>5245</v>
      </c>
    </row>
    <row r="332" spans="1:7" x14ac:dyDescent="0.25">
      <c r="A332">
        <v>1910910</v>
      </c>
      <c r="B332" t="s">
        <v>6066</v>
      </c>
      <c r="C332" t="s">
        <v>5239</v>
      </c>
      <c r="D332" t="s">
        <v>6067</v>
      </c>
      <c r="E332" t="s">
        <v>5889</v>
      </c>
      <c r="F332" t="s">
        <v>5879</v>
      </c>
      <c r="G332" t="s">
        <v>5245</v>
      </c>
    </row>
    <row r="333" spans="1:7" x14ac:dyDescent="0.25">
      <c r="A333">
        <v>1921831</v>
      </c>
      <c r="B333" t="s">
        <v>6068</v>
      </c>
      <c r="C333" t="s">
        <v>5239</v>
      </c>
      <c r="D333" t="s">
        <v>6069</v>
      </c>
      <c r="E333" t="s">
        <v>5889</v>
      </c>
      <c r="F333" t="s">
        <v>5879</v>
      </c>
      <c r="G333" t="s">
        <v>5245</v>
      </c>
    </row>
    <row r="334" spans="1:7" x14ac:dyDescent="0.25">
      <c r="A334">
        <v>1931322</v>
      </c>
      <c r="B334" t="s">
        <v>6070</v>
      </c>
      <c r="C334" t="s">
        <v>5239</v>
      </c>
      <c r="D334" t="s">
        <v>6071</v>
      </c>
      <c r="E334" t="s">
        <v>5901</v>
      </c>
      <c r="F334" t="s">
        <v>5879</v>
      </c>
      <c r="G334" t="s">
        <v>5245</v>
      </c>
    </row>
    <row r="335" spans="1:7" x14ac:dyDescent="0.25">
      <c r="A335">
        <v>1938320</v>
      </c>
      <c r="B335" t="s">
        <v>6072</v>
      </c>
      <c r="C335" t="s">
        <v>5239</v>
      </c>
      <c r="D335" t="s">
        <v>6073</v>
      </c>
      <c r="E335" t="s">
        <v>5879</v>
      </c>
      <c r="F335" t="s">
        <v>5879</v>
      </c>
      <c r="G335" t="s">
        <v>5245</v>
      </c>
    </row>
    <row r="336" spans="1:7" x14ac:dyDescent="0.25">
      <c r="A336">
        <v>1940397</v>
      </c>
      <c r="B336" t="s">
        <v>6074</v>
      </c>
      <c r="C336" t="s">
        <v>5239</v>
      </c>
      <c r="D336" t="s">
        <v>6075</v>
      </c>
      <c r="E336" t="s">
        <v>5879</v>
      </c>
      <c r="F336" t="s">
        <v>5879</v>
      </c>
      <c r="G336" t="s">
        <v>5245</v>
      </c>
    </row>
    <row r="337" spans="1:7" x14ac:dyDescent="0.25">
      <c r="A337">
        <v>1970845</v>
      </c>
      <c r="B337" t="s">
        <v>6076</v>
      </c>
      <c r="C337" t="s">
        <v>5239</v>
      </c>
      <c r="D337" t="s">
        <v>6077</v>
      </c>
      <c r="E337" t="s">
        <v>5879</v>
      </c>
      <c r="F337" t="s">
        <v>5879</v>
      </c>
      <c r="G337" t="s">
        <v>5245</v>
      </c>
    </row>
    <row r="338" spans="1:7" x14ac:dyDescent="0.25">
      <c r="A338">
        <v>1982585</v>
      </c>
      <c r="B338" t="s">
        <v>6078</v>
      </c>
      <c r="C338" t="s">
        <v>5239</v>
      </c>
      <c r="D338" t="s">
        <v>6079</v>
      </c>
      <c r="E338" t="s">
        <v>5879</v>
      </c>
      <c r="F338" t="s">
        <v>5879</v>
      </c>
      <c r="G338" t="s">
        <v>5245</v>
      </c>
    </row>
    <row r="339" spans="1:7" x14ac:dyDescent="0.25">
      <c r="A339">
        <v>1997162</v>
      </c>
      <c r="B339" t="s">
        <v>6080</v>
      </c>
      <c r="C339" t="s">
        <v>5239</v>
      </c>
      <c r="D339" t="s">
        <v>6081</v>
      </c>
      <c r="E339" t="s">
        <v>5889</v>
      </c>
      <c r="F339" t="s">
        <v>5879</v>
      </c>
      <c r="G339" t="s">
        <v>5245</v>
      </c>
    </row>
    <row r="340" spans="1:7" x14ac:dyDescent="0.25">
      <c r="A340">
        <v>2008315</v>
      </c>
      <c r="B340" t="s">
        <v>6082</v>
      </c>
      <c r="C340" t="s">
        <v>5239</v>
      </c>
      <c r="D340" t="s">
        <v>6083</v>
      </c>
      <c r="E340" t="s">
        <v>5922</v>
      </c>
      <c r="F340" t="s">
        <v>5879</v>
      </c>
      <c r="G340" t="s">
        <v>5245</v>
      </c>
    </row>
    <row r="341" spans="1:7" x14ac:dyDescent="0.25">
      <c r="A341">
        <v>2010315</v>
      </c>
      <c r="B341" t="s">
        <v>6084</v>
      </c>
      <c r="C341" t="s">
        <v>5239</v>
      </c>
      <c r="D341" t="s">
        <v>6085</v>
      </c>
      <c r="E341" t="s">
        <v>6005</v>
      </c>
      <c r="F341" t="s">
        <v>5879</v>
      </c>
      <c r="G341" t="s">
        <v>5245</v>
      </c>
    </row>
    <row r="342" spans="1:7" x14ac:dyDescent="0.25">
      <c r="A342">
        <v>2025504</v>
      </c>
      <c r="B342" t="s">
        <v>6086</v>
      </c>
      <c r="C342" t="s">
        <v>5239</v>
      </c>
      <c r="D342" t="s">
        <v>6087</v>
      </c>
      <c r="E342" t="s">
        <v>6088</v>
      </c>
      <c r="F342" t="s">
        <v>5879</v>
      </c>
      <c r="G342" t="s">
        <v>5245</v>
      </c>
    </row>
    <row r="343" spans="1:7" x14ac:dyDescent="0.25">
      <c r="A343">
        <v>2046335</v>
      </c>
      <c r="B343" t="s">
        <v>6089</v>
      </c>
      <c r="C343" t="s">
        <v>5239</v>
      </c>
      <c r="D343" t="s">
        <v>6090</v>
      </c>
      <c r="E343" t="s">
        <v>5901</v>
      </c>
      <c r="F343" t="s">
        <v>5879</v>
      </c>
      <c r="G343" t="s">
        <v>5245</v>
      </c>
    </row>
    <row r="344" spans="1:7" x14ac:dyDescent="0.25">
      <c r="A344">
        <v>2046942</v>
      </c>
      <c r="B344" t="s">
        <v>6091</v>
      </c>
      <c r="C344" t="s">
        <v>5239</v>
      </c>
      <c r="D344" t="s">
        <v>6092</v>
      </c>
      <c r="E344" t="s">
        <v>5952</v>
      </c>
      <c r="F344" t="s">
        <v>5879</v>
      </c>
      <c r="G344" t="s">
        <v>5245</v>
      </c>
    </row>
    <row r="345" spans="1:7" x14ac:dyDescent="0.25">
      <c r="A345">
        <v>2059595</v>
      </c>
      <c r="B345" t="s">
        <v>6093</v>
      </c>
      <c r="C345" t="s">
        <v>5239</v>
      </c>
      <c r="D345" t="s">
        <v>6094</v>
      </c>
      <c r="E345" t="s">
        <v>6095</v>
      </c>
      <c r="F345" t="s">
        <v>5879</v>
      </c>
      <c r="G345" t="s">
        <v>5245</v>
      </c>
    </row>
    <row r="346" spans="1:7" x14ac:dyDescent="0.25">
      <c r="A346">
        <v>2072388</v>
      </c>
      <c r="B346" t="s">
        <v>6096</v>
      </c>
      <c r="C346" t="s">
        <v>5239</v>
      </c>
      <c r="D346" t="s">
        <v>6097</v>
      </c>
      <c r="E346" t="s">
        <v>5936</v>
      </c>
      <c r="F346" t="s">
        <v>5879</v>
      </c>
      <c r="G346" t="s">
        <v>5245</v>
      </c>
    </row>
    <row r="347" spans="1:7" x14ac:dyDescent="0.25">
      <c r="A347">
        <v>2075893</v>
      </c>
      <c r="B347" t="s">
        <v>6098</v>
      </c>
      <c r="C347" t="s">
        <v>5239</v>
      </c>
      <c r="D347" t="s">
        <v>6099</v>
      </c>
      <c r="E347" t="s">
        <v>5906</v>
      </c>
      <c r="F347" t="s">
        <v>5879</v>
      </c>
      <c r="G347" t="s">
        <v>5245</v>
      </c>
    </row>
    <row r="348" spans="1:7" x14ac:dyDescent="0.25">
      <c r="A348">
        <v>2080280</v>
      </c>
      <c r="B348" t="s">
        <v>6100</v>
      </c>
      <c r="C348" t="s">
        <v>5239</v>
      </c>
      <c r="D348" t="s">
        <v>6101</v>
      </c>
      <c r="E348" t="s">
        <v>5879</v>
      </c>
      <c r="F348" t="s">
        <v>5879</v>
      </c>
      <c r="G348" t="s">
        <v>5245</v>
      </c>
    </row>
    <row r="349" spans="1:7" x14ac:dyDescent="0.25">
      <c r="A349">
        <v>2093551</v>
      </c>
      <c r="B349" t="s">
        <v>6102</v>
      </c>
      <c r="C349" t="s">
        <v>5239</v>
      </c>
      <c r="D349" t="s">
        <v>6103</v>
      </c>
      <c r="E349" t="s">
        <v>5879</v>
      </c>
      <c r="F349" t="s">
        <v>5879</v>
      </c>
      <c r="G349" t="s">
        <v>5245</v>
      </c>
    </row>
    <row r="350" spans="1:7" x14ac:dyDescent="0.25">
      <c r="A350">
        <v>1206573</v>
      </c>
      <c r="B350" t="s">
        <v>6104</v>
      </c>
      <c r="C350" t="s">
        <v>5239</v>
      </c>
      <c r="D350" t="s">
        <v>6105</v>
      </c>
      <c r="E350" t="s">
        <v>6106</v>
      </c>
      <c r="F350" t="s">
        <v>6107</v>
      </c>
      <c r="G350" t="s">
        <v>5245</v>
      </c>
    </row>
    <row r="351" spans="1:7" x14ac:dyDescent="0.25">
      <c r="A351">
        <v>1218458</v>
      </c>
      <c r="B351" t="s">
        <v>6108</v>
      </c>
      <c r="C351" t="s">
        <v>5239</v>
      </c>
      <c r="D351" t="s">
        <v>6109</v>
      </c>
      <c r="E351" t="s">
        <v>6110</v>
      </c>
      <c r="F351" t="s">
        <v>6107</v>
      </c>
      <c r="G351" t="s">
        <v>5245</v>
      </c>
    </row>
    <row r="352" spans="1:7" x14ac:dyDescent="0.25">
      <c r="A352">
        <v>1222641</v>
      </c>
      <c r="B352" t="s">
        <v>6111</v>
      </c>
      <c r="C352" t="s">
        <v>5239</v>
      </c>
      <c r="D352" t="s">
        <v>6112</v>
      </c>
      <c r="E352" t="s">
        <v>6113</v>
      </c>
      <c r="F352" t="s">
        <v>6107</v>
      </c>
      <c r="G352" t="s">
        <v>5245</v>
      </c>
    </row>
    <row r="353" spans="1:7" x14ac:dyDescent="0.25">
      <c r="A353">
        <v>1241288</v>
      </c>
      <c r="B353" t="s">
        <v>6114</v>
      </c>
      <c r="C353" t="s">
        <v>5239</v>
      </c>
      <c r="D353" t="s">
        <v>6115</v>
      </c>
      <c r="E353" t="s">
        <v>6116</v>
      </c>
      <c r="F353" t="s">
        <v>6107</v>
      </c>
      <c r="G353" t="s">
        <v>5245</v>
      </c>
    </row>
    <row r="354" spans="1:7" x14ac:dyDescent="0.25">
      <c r="A354">
        <v>1265115</v>
      </c>
      <c r="B354" t="s">
        <v>6117</v>
      </c>
      <c r="C354" t="s">
        <v>5239</v>
      </c>
      <c r="D354" t="s">
        <v>6118</v>
      </c>
      <c r="E354" t="s">
        <v>6119</v>
      </c>
      <c r="F354" t="s">
        <v>6107</v>
      </c>
      <c r="G354" t="s">
        <v>5245</v>
      </c>
    </row>
    <row r="355" spans="1:7" x14ac:dyDescent="0.25">
      <c r="A355">
        <v>1267079</v>
      </c>
      <c r="B355" t="s">
        <v>6120</v>
      </c>
      <c r="C355" t="s">
        <v>5239</v>
      </c>
      <c r="D355" t="s">
        <v>6121</v>
      </c>
      <c r="E355" t="s">
        <v>6110</v>
      </c>
      <c r="F355" t="s">
        <v>6107</v>
      </c>
      <c r="G355" t="s">
        <v>5245</v>
      </c>
    </row>
    <row r="356" spans="1:7" x14ac:dyDescent="0.25">
      <c r="A356">
        <v>1269780</v>
      </c>
      <c r="B356" t="s">
        <v>6122</v>
      </c>
      <c r="C356" t="s">
        <v>5239</v>
      </c>
      <c r="D356" t="s">
        <v>6123</v>
      </c>
      <c r="E356" t="s">
        <v>6124</v>
      </c>
      <c r="F356" t="s">
        <v>6107</v>
      </c>
      <c r="G356" t="s">
        <v>5245</v>
      </c>
    </row>
    <row r="357" spans="1:7" x14ac:dyDescent="0.25">
      <c r="A357">
        <v>1274773</v>
      </c>
      <c r="B357" t="s">
        <v>6125</v>
      </c>
      <c r="C357" t="s">
        <v>5239</v>
      </c>
      <c r="D357" t="s">
        <v>6126</v>
      </c>
      <c r="E357" t="s">
        <v>6127</v>
      </c>
      <c r="F357" t="s">
        <v>6107</v>
      </c>
      <c r="G357" t="s">
        <v>5245</v>
      </c>
    </row>
    <row r="358" spans="1:7" x14ac:dyDescent="0.25">
      <c r="A358">
        <v>1278169</v>
      </c>
      <c r="B358" t="s">
        <v>6128</v>
      </c>
      <c r="C358" t="s">
        <v>5239</v>
      </c>
      <c r="D358" t="s">
        <v>6129</v>
      </c>
      <c r="E358" t="s">
        <v>6110</v>
      </c>
      <c r="F358" t="s">
        <v>6107</v>
      </c>
      <c r="G358" t="s">
        <v>5245</v>
      </c>
    </row>
    <row r="359" spans="1:7" x14ac:dyDescent="0.25">
      <c r="A359">
        <v>1281027</v>
      </c>
      <c r="B359" t="s">
        <v>6130</v>
      </c>
      <c r="C359" t="s">
        <v>5239</v>
      </c>
      <c r="D359" t="s">
        <v>6131</v>
      </c>
      <c r="E359" t="s">
        <v>6132</v>
      </c>
      <c r="F359" t="s">
        <v>6107</v>
      </c>
      <c r="G359" t="s">
        <v>5245</v>
      </c>
    </row>
    <row r="360" spans="1:7" x14ac:dyDescent="0.25">
      <c r="A360">
        <v>1285493</v>
      </c>
      <c r="B360" t="s">
        <v>6133</v>
      </c>
      <c r="C360" t="s">
        <v>5239</v>
      </c>
      <c r="D360" t="s">
        <v>6134</v>
      </c>
      <c r="E360" t="s">
        <v>6135</v>
      </c>
      <c r="F360" t="s">
        <v>6107</v>
      </c>
      <c r="G360" t="s">
        <v>5245</v>
      </c>
    </row>
    <row r="361" spans="1:7" x14ac:dyDescent="0.25">
      <c r="A361">
        <v>1291171</v>
      </c>
      <c r="B361" t="s">
        <v>6136</v>
      </c>
      <c r="C361" t="s">
        <v>5239</v>
      </c>
      <c r="D361" t="s">
        <v>6137</v>
      </c>
      <c r="E361" t="s">
        <v>6138</v>
      </c>
      <c r="F361" t="s">
        <v>6107</v>
      </c>
      <c r="G361" t="s">
        <v>5245</v>
      </c>
    </row>
    <row r="362" spans="1:7" x14ac:dyDescent="0.25">
      <c r="A362">
        <v>1294233</v>
      </c>
      <c r="B362" t="s">
        <v>6139</v>
      </c>
      <c r="C362" t="s">
        <v>5239</v>
      </c>
      <c r="D362" t="s">
        <v>6140</v>
      </c>
      <c r="E362" t="s">
        <v>6141</v>
      </c>
      <c r="F362" t="s">
        <v>6107</v>
      </c>
      <c r="G362" t="s">
        <v>5245</v>
      </c>
    </row>
    <row r="363" spans="1:7" x14ac:dyDescent="0.25">
      <c r="A363">
        <v>1296882</v>
      </c>
      <c r="B363" t="s">
        <v>6142</v>
      </c>
      <c r="C363" t="s">
        <v>5239</v>
      </c>
      <c r="D363" t="s">
        <v>6143</v>
      </c>
      <c r="E363" t="s">
        <v>6110</v>
      </c>
      <c r="F363" t="s">
        <v>6107</v>
      </c>
      <c r="G363" t="s">
        <v>5245</v>
      </c>
    </row>
    <row r="364" spans="1:7" x14ac:dyDescent="0.25">
      <c r="A364">
        <v>1323737</v>
      </c>
      <c r="B364" t="s">
        <v>6144</v>
      </c>
      <c r="C364" t="s">
        <v>5239</v>
      </c>
      <c r="D364" t="s">
        <v>6145</v>
      </c>
      <c r="E364" t="s">
        <v>5704</v>
      </c>
      <c r="F364" t="s">
        <v>6107</v>
      </c>
      <c r="G364" t="s">
        <v>5245</v>
      </c>
    </row>
    <row r="365" spans="1:7" x14ac:dyDescent="0.25">
      <c r="A365">
        <v>1336484</v>
      </c>
      <c r="B365" t="s">
        <v>6146</v>
      </c>
      <c r="C365" t="s">
        <v>5239</v>
      </c>
      <c r="D365" t="s">
        <v>6147</v>
      </c>
      <c r="E365" t="s">
        <v>6148</v>
      </c>
      <c r="F365" t="s">
        <v>6107</v>
      </c>
      <c r="G365" t="s">
        <v>5245</v>
      </c>
    </row>
    <row r="366" spans="1:7" x14ac:dyDescent="0.25">
      <c r="A366">
        <v>1357077</v>
      </c>
      <c r="B366" t="s">
        <v>6149</v>
      </c>
      <c r="C366" t="s">
        <v>5239</v>
      </c>
      <c r="D366" t="s">
        <v>6150</v>
      </c>
      <c r="E366" t="s">
        <v>6151</v>
      </c>
      <c r="F366" t="s">
        <v>6107</v>
      </c>
      <c r="G366" t="s">
        <v>5245</v>
      </c>
    </row>
    <row r="367" spans="1:7" x14ac:dyDescent="0.25">
      <c r="A367">
        <v>1359943</v>
      </c>
      <c r="B367" t="s">
        <v>6152</v>
      </c>
      <c r="C367" t="s">
        <v>5239</v>
      </c>
      <c r="D367" t="s">
        <v>6153</v>
      </c>
      <c r="E367" t="s">
        <v>6127</v>
      </c>
      <c r="F367" t="s">
        <v>6107</v>
      </c>
      <c r="G367" t="s">
        <v>5245</v>
      </c>
    </row>
    <row r="368" spans="1:7" x14ac:dyDescent="0.25">
      <c r="A368">
        <v>1386374</v>
      </c>
      <c r="B368" t="s">
        <v>6154</v>
      </c>
      <c r="C368" t="s">
        <v>5239</v>
      </c>
      <c r="D368" t="s">
        <v>6155</v>
      </c>
      <c r="E368" t="s">
        <v>6156</v>
      </c>
      <c r="F368" t="s">
        <v>6107</v>
      </c>
      <c r="G368" t="s">
        <v>5245</v>
      </c>
    </row>
    <row r="369" spans="1:7" x14ac:dyDescent="0.25">
      <c r="A369">
        <v>1405964</v>
      </c>
      <c r="B369" t="s">
        <v>6157</v>
      </c>
      <c r="C369" t="s">
        <v>5239</v>
      </c>
      <c r="D369" t="s">
        <v>6158</v>
      </c>
      <c r="E369" t="s">
        <v>6151</v>
      </c>
      <c r="F369" t="s">
        <v>6107</v>
      </c>
      <c r="G369" t="s">
        <v>5245</v>
      </c>
    </row>
    <row r="370" spans="1:7" x14ac:dyDescent="0.25">
      <c r="A370">
        <v>1407125</v>
      </c>
      <c r="B370" t="s">
        <v>6159</v>
      </c>
      <c r="C370" t="s">
        <v>5239</v>
      </c>
      <c r="D370" t="s">
        <v>6160</v>
      </c>
      <c r="E370" t="s">
        <v>6161</v>
      </c>
      <c r="F370" t="s">
        <v>6107</v>
      </c>
      <c r="G370" t="s">
        <v>5245</v>
      </c>
    </row>
    <row r="371" spans="1:7" x14ac:dyDescent="0.25">
      <c r="A371">
        <v>1416658</v>
      </c>
      <c r="B371" t="s">
        <v>6162</v>
      </c>
      <c r="C371" t="s">
        <v>5239</v>
      </c>
      <c r="D371" t="s">
        <v>6163</v>
      </c>
      <c r="E371" t="s">
        <v>6164</v>
      </c>
      <c r="F371" t="s">
        <v>6107</v>
      </c>
      <c r="G371" t="s">
        <v>5245</v>
      </c>
    </row>
    <row r="372" spans="1:7" x14ac:dyDescent="0.25">
      <c r="A372">
        <v>1418578</v>
      </c>
      <c r="B372" t="s">
        <v>6165</v>
      </c>
      <c r="C372" t="s">
        <v>5239</v>
      </c>
      <c r="D372" t="s">
        <v>6166</v>
      </c>
      <c r="E372" t="s">
        <v>6167</v>
      </c>
      <c r="F372" t="s">
        <v>6107</v>
      </c>
      <c r="G372" t="s">
        <v>5245</v>
      </c>
    </row>
    <row r="373" spans="1:7" x14ac:dyDescent="0.25">
      <c r="A373">
        <v>1428810</v>
      </c>
      <c r="B373" t="s">
        <v>6168</v>
      </c>
      <c r="C373" t="s">
        <v>5239</v>
      </c>
      <c r="D373" t="s">
        <v>6169</v>
      </c>
      <c r="E373" t="s">
        <v>6110</v>
      </c>
      <c r="F373" t="s">
        <v>6107</v>
      </c>
      <c r="G373" t="s">
        <v>5245</v>
      </c>
    </row>
    <row r="374" spans="1:7" x14ac:dyDescent="0.25">
      <c r="A374">
        <v>1455711</v>
      </c>
      <c r="B374" t="s">
        <v>6170</v>
      </c>
      <c r="C374" t="s">
        <v>5239</v>
      </c>
      <c r="D374" t="s">
        <v>6171</v>
      </c>
      <c r="E374" t="s">
        <v>6116</v>
      </c>
      <c r="F374" t="s">
        <v>6107</v>
      </c>
      <c r="G374" t="s">
        <v>5245</v>
      </c>
    </row>
    <row r="375" spans="1:7" x14ac:dyDescent="0.25">
      <c r="A375">
        <v>1466606</v>
      </c>
      <c r="B375" t="s">
        <v>6172</v>
      </c>
      <c r="C375" t="s">
        <v>5239</v>
      </c>
      <c r="D375" t="s">
        <v>6173</v>
      </c>
      <c r="E375" t="s">
        <v>6110</v>
      </c>
      <c r="F375" t="s">
        <v>6107</v>
      </c>
      <c r="G375" t="s">
        <v>5245</v>
      </c>
    </row>
    <row r="376" spans="1:7" x14ac:dyDescent="0.25">
      <c r="A376">
        <v>1474189</v>
      </c>
      <c r="B376" t="s">
        <v>6174</v>
      </c>
      <c r="C376" t="s">
        <v>5239</v>
      </c>
      <c r="D376" t="s">
        <v>6175</v>
      </c>
      <c r="E376" t="s">
        <v>6127</v>
      </c>
      <c r="F376" t="s">
        <v>6107</v>
      </c>
      <c r="G376" t="s">
        <v>5245</v>
      </c>
    </row>
    <row r="377" spans="1:7" x14ac:dyDescent="0.25">
      <c r="A377">
        <v>1475016</v>
      </c>
      <c r="B377" t="s">
        <v>6176</v>
      </c>
      <c r="C377" t="s">
        <v>5239</v>
      </c>
      <c r="D377" t="s">
        <v>6177</v>
      </c>
      <c r="E377" t="s">
        <v>6178</v>
      </c>
      <c r="F377" t="s">
        <v>6107</v>
      </c>
      <c r="G377" t="s">
        <v>5245</v>
      </c>
    </row>
    <row r="378" spans="1:7" x14ac:dyDescent="0.25">
      <c r="A378">
        <v>1521761</v>
      </c>
      <c r="B378" t="s">
        <v>6179</v>
      </c>
      <c r="C378" t="s">
        <v>5239</v>
      </c>
      <c r="D378" t="s">
        <v>6180</v>
      </c>
      <c r="E378" t="s">
        <v>6181</v>
      </c>
      <c r="F378" t="s">
        <v>6107</v>
      </c>
      <c r="G378" t="s">
        <v>5245</v>
      </c>
    </row>
    <row r="379" spans="1:7" x14ac:dyDescent="0.25">
      <c r="A379">
        <v>1525652</v>
      </c>
      <c r="B379" t="s">
        <v>6182</v>
      </c>
      <c r="C379" t="s">
        <v>5239</v>
      </c>
      <c r="D379" t="s">
        <v>6183</v>
      </c>
      <c r="E379" t="s">
        <v>6110</v>
      </c>
      <c r="F379" t="s">
        <v>6107</v>
      </c>
      <c r="G379" t="s">
        <v>5245</v>
      </c>
    </row>
    <row r="380" spans="1:7" x14ac:dyDescent="0.25">
      <c r="A380">
        <v>1548439</v>
      </c>
      <c r="B380" t="s">
        <v>6184</v>
      </c>
      <c r="C380" t="s">
        <v>5239</v>
      </c>
      <c r="D380" t="s">
        <v>6185</v>
      </c>
      <c r="E380" t="s">
        <v>6156</v>
      </c>
      <c r="F380" t="s">
        <v>6107</v>
      </c>
      <c r="G380" t="s">
        <v>5245</v>
      </c>
    </row>
    <row r="381" spans="1:7" x14ac:dyDescent="0.25">
      <c r="A381">
        <v>1551455</v>
      </c>
      <c r="B381" t="s">
        <v>6186</v>
      </c>
      <c r="C381" t="s">
        <v>5239</v>
      </c>
      <c r="D381" t="s">
        <v>6187</v>
      </c>
      <c r="E381" t="s">
        <v>6188</v>
      </c>
      <c r="F381" t="s">
        <v>6107</v>
      </c>
      <c r="G381" t="s">
        <v>5245</v>
      </c>
    </row>
    <row r="382" spans="1:7" x14ac:dyDescent="0.25">
      <c r="A382">
        <v>1597110</v>
      </c>
      <c r="B382" t="s">
        <v>6189</v>
      </c>
      <c r="C382" t="s">
        <v>5239</v>
      </c>
      <c r="D382" t="s">
        <v>6190</v>
      </c>
      <c r="E382" t="s">
        <v>6110</v>
      </c>
      <c r="F382" t="s">
        <v>6107</v>
      </c>
      <c r="G382" t="s">
        <v>5245</v>
      </c>
    </row>
    <row r="383" spans="1:7" x14ac:dyDescent="0.25">
      <c r="A383">
        <v>1599967</v>
      </c>
      <c r="B383" t="s">
        <v>6191</v>
      </c>
      <c r="C383" t="s">
        <v>5239</v>
      </c>
      <c r="D383" t="s">
        <v>6192</v>
      </c>
      <c r="E383" t="s">
        <v>6193</v>
      </c>
      <c r="F383" t="s">
        <v>6107</v>
      </c>
      <c r="G383" t="s">
        <v>5245</v>
      </c>
    </row>
    <row r="384" spans="1:7" x14ac:dyDescent="0.25">
      <c r="A384">
        <v>1633425</v>
      </c>
      <c r="B384" t="s">
        <v>6194</v>
      </c>
      <c r="C384" t="s">
        <v>5239</v>
      </c>
      <c r="D384" t="s">
        <v>6195</v>
      </c>
      <c r="E384" t="s">
        <v>6116</v>
      </c>
      <c r="F384" t="s">
        <v>6107</v>
      </c>
      <c r="G384" t="s">
        <v>5245</v>
      </c>
    </row>
    <row r="385" spans="1:7" x14ac:dyDescent="0.25">
      <c r="A385">
        <v>1639898</v>
      </c>
      <c r="B385" t="s">
        <v>6196</v>
      </c>
      <c r="C385" t="s">
        <v>5239</v>
      </c>
      <c r="D385" t="s">
        <v>6197</v>
      </c>
      <c r="E385" t="s">
        <v>6198</v>
      </c>
      <c r="F385" t="s">
        <v>6107</v>
      </c>
      <c r="G385" t="s">
        <v>5245</v>
      </c>
    </row>
    <row r="386" spans="1:7" x14ac:dyDescent="0.25">
      <c r="A386">
        <v>1643561</v>
      </c>
      <c r="B386" t="s">
        <v>6199</v>
      </c>
      <c r="C386" t="s">
        <v>5239</v>
      </c>
      <c r="D386" t="s">
        <v>6200</v>
      </c>
      <c r="E386" t="s">
        <v>6110</v>
      </c>
      <c r="F386" t="s">
        <v>6107</v>
      </c>
      <c r="G386" t="s">
        <v>5245</v>
      </c>
    </row>
    <row r="387" spans="1:7" x14ac:dyDescent="0.25">
      <c r="A387">
        <v>1673738</v>
      </c>
      <c r="B387" t="s">
        <v>6201</v>
      </c>
      <c r="C387" t="s">
        <v>5239</v>
      </c>
      <c r="D387" t="s">
        <v>6202</v>
      </c>
      <c r="E387" t="s">
        <v>6132</v>
      </c>
      <c r="F387" t="s">
        <v>6107</v>
      </c>
      <c r="G387" t="s">
        <v>5245</v>
      </c>
    </row>
    <row r="388" spans="1:7" x14ac:dyDescent="0.25">
      <c r="A388">
        <v>1693975</v>
      </c>
      <c r="B388" t="s">
        <v>6203</v>
      </c>
      <c r="C388" t="s">
        <v>5239</v>
      </c>
      <c r="D388" t="s">
        <v>6204</v>
      </c>
      <c r="E388" t="s">
        <v>6110</v>
      </c>
      <c r="F388" t="s">
        <v>6107</v>
      </c>
      <c r="G388" t="s">
        <v>5245</v>
      </c>
    </row>
    <row r="389" spans="1:7" x14ac:dyDescent="0.25">
      <c r="A389">
        <v>1695610</v>
      </c>
      <c r="B389" t="s">
        <v>6205</v>
      </c>
      <c r="C389" t="s">
        <v>5239</v>
      </c>
      <c r="D389" t="s">
        <v>6206</v>
      </c>
      <c r="E389" t="s">
        <v>6207</v>
      </c>
      <c r="F389" t="s">
        <v>6107</v>
      </c>
      <c r="G389" t="s">
        <v>5245</v>
      </c>
    </row>
    <row r="390" spans="1:7" x14ac:dyDescent="0.25">
      <c r="A390">
        <v>1713950</v>
      </c>
      <c r="B390" t="s">
        <v>6208</v>
      </c>
      <c r="C390" t="s">
        <v>5239</v>
      </c>
      <c r="D390" t="s">
        <v>6209</v>
      </c>
      <c r="E390" t="s">
        <v>6210</v>
      </c>
      <c r="F390" t="s">
        <v>6107</v>
      </c>
      <c r="G390" t="s">
        <v>5245</v>
      </c>
    </row>
    <row r="391" spans="1:7" x14ac:dyDescent="0.25">
      <c r="A391">
        <v>1717615</v>
      </c>
      <c r="B391" t="s">
        <v>6211</v>
      </c>
      <c r="C391" t="s">
        <v>5239</v>
      </c>
      <c r="D391" t="s">
        <v>6212</v>
      </c>
      <c r="E391" t="s">
        <v>6213</v>
      </c>
      <c r="F391" t="s">
        <v>6107</v>
      </c>
      <c r="G391" t="s">
        <v>5245</v>
      </c>
    </row>
    <row r="392" spans="1:7" x14ac:dyDescent="0.25">
      <c r="A392">
        <v>1718600</v>
      </c>
      <c r="B392" t="s">
        <v>6214</v>
      </c>
      <c r="C392" t="s">
        <v>5239</v>
      </c>
      <c r="D392" t="s">
        <v>6215</v>
      </c>
      <c r="E392" t="s">
        <v>6216</v>
      </c>
      <c r="F392" t="s">
        <v>6107</v>
      </c>
      <c r="G392" t="s">
        <v>5245</v>
      </c>
    </row>
    <row r="393" spans="1:7" x14ac:dyDescent="0.25">
      <c r="A393">
        <v>1730398</v>
      </c>
      <c r="B393" t="s">
        <v>6217</v>
      </c>
      <c r="C393" t="s">
        <v>5239</v>
      </c>
      <c r="D393" t="s">
        <v>6218</v>
      </c>
      <c r="E393" t="s">
        <v>6135</v>
      </c>
      <c r="F393" t="s">
        <v>6107</v>
      </c>
      <c r="G393" t="s">
        <v>5245</v>
      </c>
    </row>
    <row r="394" spans="1:7" x14ac:dyDescent="0.25">
      <c r="A394">
        <v>1751076</v>
      </c>
      <c r="B394" t="s">
        <v>6219</v>
      </c>
      <c r="C394" t="s">
        <v>5239</v>
      </c>
      <c r="D394" t="s">
        <v>6220</v>
      </c>
      <c r="E394" t="s">
        <v>6221</v>
      </c>
      <c r="F394" t="s">
        <v>6107</v>
      </c>
      <c r="G394" t="s">
        <v>5245</v>
      </c>
    </row>
    <row r="395" spans="1:7" x14ac:dyDescent="0.25">
      <c r="A395">
        <v>1781561</v>
      </c>
      <c r="B395" t="s">
        <v>6222</v>
      </c>
      <c r="C395" t="s">
        <v>5239</v>
      </c>
      <c r="D395" t="s">
        <v>6223</v>
      </c>
      <c r="E395" t="s">
        <v>6224</v>
      </c>
      <c r="F395" t="s">
        <v>6107</v>
      </c>
      <c r="G395" t="s">
        <v>5245</v>
      </c>
    </row>
    <row r="396" spans="1:7" x14ac:dyDescent="0.25">
      <c r="A396">
        <v>1789809</v>
      </c>
      <c r="B396" t="s">
        <v>6225</v>
      </c>
      <c r="C396" t="s">
        <v>5239</v>
      </c>
      <c r="D396" t="s">
        <v>6226</v>
      </c>
      <c r="E396" t="s">
        <v>6227</v>
      </c>
      <c r="F396" t="s">
        <v>6107</v>
      </c>
      <c r="G396" t="s">
        <v>5245</v>
      </c>
    </row>
    <row r="397" spans="1:7" x14ac:dyDescent="0.25">
      <c r="A397">
        <v>1800673</v>
      </c>
      <c r="B397" t="s">
        <v>6228</v>
      </c>
      <c r="C397" t="s">
        <v>5239</v>
      </c>
      <c r="D397" t="s">
        <v>6229</v>
      </c>
      <c r="E397" t="s">
        <v>6181</v>
      </c>
      <c r="F397" t="s">
        <v>6107</v>
      </c>
      <c r="G397" t="s">
        <v>5245</v>
      </c>
    </row>
    <row r="398" spans="1:7" x14ac:dyDescent="0.25">
      <c r="A398">
        <v>1811793</v>
      </c>
      <c r="B398" t="s">
        <v>6230</v>
      </c>
      <c r="C398" t="s">
        <v>5239</v>
      </c>
      <c r="D398" t="s">
        <v>6231</v>
      </c>
      <c r="E398" t="s">
        <v>6232</v>
      </c>
      <c r="F398" t="s">
        <v>6107</v>
      </c>
      <c r="G398" t="s">
        <v>5245</v>
      </c>
    </row>
    <row r="399" spans="1:7" x14ac:dyDescent="0.25">
      <c r="A399">
        <v>1814452</v>
      </c>
      <c r="B399" t="s">
        <v>6233</v>
      </c>
      <c r="C399" t="s">
        <v>5239</v>
      </c>
      <c r="D399" t="s">
        <v>6234</v>
      </c>
      <c r="E399" t="s">
        <v>6119</v>
      </c>
      <c r="F399" t="s">
        <v>6107</v>
      </c>
      <c r="G399" t="s">
        <v>5245</v>
      </c>
    </row>
    <row r="400" spans="1:7" x14ac:dyDescent="0.25">
      <c r="A400">
        <v>1853561</v>
      </c>
      <c r="B400" t="s">
        <v>6235</v>
      </c>
      <c r="C400" t="s">
        <v>5239</v>
      </c>
      <c r="D400" t="s">
        <v>6236</v>
      </c>
      <c r="E400" t="s">
        <v>6237</v>
      </c>
      <c r="F400" t="s">
        <v>6107</v>
      </c>
      <c r="G400" t="s">
        <v>5245</v>
      </c>
    </row>
    <row r="401" spans="1:7" x14ac:dyDescent="0.25">
      <c r="A401">
        <v>1888282</v>
      </c>
      <c r="B401" t="s">
        <v>6238</v>
      </c>
      <c r="C401" t="s">
        <v>5239</v>
      </c>
      <c r="D401" t="s">
        <v>6239</v>
      </c>
      <c r="E401" t="s">
        <v>6240</v>
      </c>
      <c r="F401" t="s">
        <v>6107</v>
      </c>
      <c r="G401" t="s">
        <v>5245</v>
      </c>
    </row>
    <row r="402" spans="1:7" x14ac:dyDescent="0.25">
      <c r="A402">
        <v>1919120</v>
      </c>
      <c r="B402" t="s">
        <v>6241</v>
      </c>
      <c r="C402" t="s">
        <v>5239</v>
      </c>
      <c r="D402" t="s">
        <v>6242</v>
      </c>
      <c r="E402" t="s">
        <v>6243</v>
      </c>
      <c r="F402" t="s">
        <v>6107</v>
      </c>
      <c r="G402" t="s">
        <v>5245</v>
      </c>
    </row>
    <row r="403" spans="1:7" x14ac:dyDescent="0.25">
      <c r="A403">
        <v>1934859</v>
      </c>
      <c r="B403" t="s">
        <v>6244</v>
      </c>
      <c r="C403" t="s">
        <v>5239</v>
      </c>
      <c r="D403" t="s">
        <v>6245</v>
      </c>
      <c r="E403" t="s">
        <v>6110</v>
      </c>
      <c r="F403" t="s">
        <v>6107</v>
      </c>
      <c r="G403" t="s">
        <v>5245</v>
      </c>
    </row>
    <row r="404" spans="1:7" x14ac:dyDescent="0.25">
      <c r="A404">
        <v>1943829</v>
      </c>
      <c r="B404" t="s">
        <v>6246</v>
      </c>
      <c r="C404" t="s">
        <v>5239</v>
      </c>
      <c r="D404" t="s">
        <v>6247</v>
      </c>
      <c r="E404" t="s">
        <v>6110</v>
      </c>
      <c r="F404" t="s">
        <v>6107</v>
      </c>
      <c r="G404" t="s">
        <v>5245</v>
      </c>
    </row>
    <row r="405" spans="1:7" x14ac:dyDescent="0.25">
      <c r="A405">
        <v>1960256</v>
      </c>
      <c r="B405" t="s">
        <v>6248</v>
      </c>
      <c r="C405" t="s">
        <v>5239</v>
      </c>
      <c r="D405" t="s">
        <v>6249</v>
      </c>
      <c r="E405" t="s">
        <v>6110</v>
      </c>
      <c r="F405" t="s">
        <v>6107</v>
      </c>
      <c r="G405" t="s">
        <v>5245</v>
      </c>
    </row>
    <row r="406" spans="1:7" x14ac:dyDescent="0.25">
      <c r="A406">
        <v>1976349</v>
      </c>
      <c r="B406" t="s">
        <v>6250</v>
      </c>
      <c r="C406" t="s">
        <v>5239</v>
      </c>
      <c r="D406" t="s">
        <v>6251</v>
      </c>
      <c r="E406" t="s">
        <v>6252</v>
      </c>
      <c r="F406" t="s">
        <v>6107</v>
      </c>
      <c r="G406" t="s">
        <v>5245</v>
      </c>
    </row>
    <row r="407" spans="1:7" x14ac:dyDescent="0.25">
      <c r="A407">
        <v>1990408</v>
      </c>
      <c r="B407" t="s">
        <v>6253</v>
      </c>
      <c r="C407" t="s">
        <v>5239</v>
      </c>
      <c r="D407" t="s">
        <v>6254</v>
      </c>
      <c r="E407" t="s">
        <v>6255</v>
      </c>
      <c r="F407" t="s">
        <v>6107</v>
      </c>
      <c r="G407" t="s">
        <v>5245</v>
      </c>
    </row>
    <row r="408" spans="1:7" x14ac:dyDescent="0.25">
      <c r="A408">
        <v>2010262</v>
      </c>
      <c r="B408" t="s">
        <v>6256</v>
      </c>
      <c r="C408" t="s">
        <v>5239</v>
      </c>
      <c r="D408" t="s">
        <v>6257</v>
      </c>
      <c r="E408" t="s">
        <v>6132</v>
      </c>
      <c r="F408" t="s">
        <v>6107</v>
      </c>
      <c r="G408" t="s">
        <v>5245</v>
      </c>
    </row>
    <row r="409" spans="1:7" x14ac:dyDescent="0.25">
      <c r="A409">
        <v>2016036</v>
      </c>
      <c r="B409" t="s">
        <v>6258</v>
      </c>
      <c r="C409" t="s">
        <v>5239</v>
      </c>
      <c r="D409" t="s">
        <v>6259</v>
      </c>
      <c r="E409" t="s">
        <v>6260</v>
      </c>
      <c r="F409" t="s">
        <v>6107</v>
      </c>
      <c r="G409" t="s">
        <v>5245</v>
      </c>
    </row>
    <row r="410" spans="1:7" x14ac:dyDescent="0.25">
      <c r="A410">
        <v>2025218</v>
      </c>
      <c r="B410" t="s">
        <v>6261</v>
      </c>
      <c r="C410" t="s">
        <v>5239</v>
      </c>
      <c r="D410" t="s">
        <v>6262</v>
      </c>
      <c r="E410" t="s">
        <v>6110</v>
      </c>
      <c r="F410" t="s">
        <v>6107</v>
      </c>
      <c r="G410" t="s">
        <v>5245</v>
      </c>
    </row>
    <row r="411" spans="1:7" x14ac:dyDescent="0.25">
      <c r="A411">
        <v>2044795</v>
      </c>
      <c r="B411" t="s">
        <v>6263</v>
      </c>
      <c r="C411" t="s">
        <v>5239</v>
      </c>
      <c r="D411" t="s">
        <v>6264</v>
      </c>
      <c r="E411" t="s">
        <v>6110</v>
      </c>
      <c r="F411" t="s">
        <v>6107</v>
      </c>
      <c r="G411" t="s">
        <v>5245</v>
      </c>
    </row>
    <row r="412" spans="1:7" x14ac:dyDescent="0.25">
      <c r="A412">
        <v>2061916</v>
      </c>
      <c r="B412" t="s">
        <v>6265</v>
      </c>
      <c r="C412" t="s">
        <v>5239</v>
      </c>
      <c r="D412" t="s">
        <v>6266</v>
      </c>
      <c r="E412" t="s">
        <v>6267</v>
      </c>
      <c r="F412" t="s">
        <v>6107</v>
      </c>
      <c r="G412" t="s">
        <v>5245</v>
      </c>
    </row>
    <row r="413" spans="1:7" x14ac:dyDescent="0.25">
      <c r="A413">
        <v>2077922</v>
      </c>
      <c r="B413" t="s">
        <v>6268</v>
      </c>
      <c r="C413" t="s">
        <v>5239</v>
      </c>
      <c r="D413" t="s">
        <v>6269</v>
      </c>
      <c r="E413" t="s">
        <v>6270</v>
      </c>
      <c r="F413" t="s">
        <v>6107</v>
      </c>
      <c r="G413" t="s">
        <v>5245</v>
      </c>
    </row>
    <row r="414" spans="1:7" x14ac:dyDescent="0.25">
      <c r="A414">
        <v>1209835</v>
      </c>
      <c r="B414" t="s">
        <v>6271</v>
      </c>
      <c r="C414" t="s">
        <v>5239</v>
      </c>
      <c r="D414" t="s">
        <v>6272</v>
      </c>
      <c r="E414" t="s">
        <v>6273</v>
      </c>
      <c r="F414" t="s">
        <v>6274</v>
      </c>
      <c r="G414" t="s">
        <v>5245</v>
      </c>
    </row>
    <row r="415" spans="1:7" x14ac:dyDescent="0.25">
      <c r="A415">
        <v>1210033</v>
      </c>
      <c r="B415" t="s">
        <v>6275</v>
      </c>
      <c r="C415" t="s">
        <v>5239</v>
      </c>
      <c r="D415" t="s">
        <v>6276</v>
      </c>
      <c r="E415" t="s">
        <v>6277</v>
      </c>
      <c r="F415" t="s">
        <v>6278</v>
      </c>
      <c r="G415" t="s">
        <v>5245</v>
      </c>
    </row>
    <row r="416" spans="1:7" x14ac:dyDescent="0.25">
      <c r="A416">
        <v>1211148</v>
      </c>
      <c r="B416" t="s">
        <v>6279</v>
      </c>
      <c r="C416" t="s">
        <v>5239</v>
      </c>
      <c r="D416" t="s">
        <v>6280</v>
      </c>
      <c r="E416" t="s">
        <v>6281</v>
      </c>
      <c r="F416" t="s">
        <v>6282</v>
      </c>
      <c r="G416" t="s">
        <v>5245</v>
      </c>
    </row>
    <row r="417" spans="1:7" x14ac:dyDescent="0.25">
      <c r="A417">
        <v>1200545</v>
      </c>
      <c r="B417" t="s">
        <v>6283</v>
      </c>
      <c r="C417" t="s">
        <v>5239</v>
      </c>
      <c r="D417" t="s">
        <v>6284</v>
      </c>
      <c r="E417" t="s">
        <v>6285</v>
      </c>
      <c r="F417" t="s">
        <v>6286</v>
      </c>
      <c r="G417" t="s">
        <v>5245</v>
      </c>
    </row>
    <row r="418" spans="1:7" x14ac:dyDescent="0.25">
      <c r="A418">
        <v>1201608</v>
      </c>
      <c r="B418" t="s">
        <v>6287</v>
      </c>
      <c r="C418" t="s">
        <v>5239</v>
      </c>
      <c r="D418" t="s">
        <v>6288</v>
      </c>
      <c r="E418" t="s">
        <v>6289</v>
      </c>
      <c r="F418" t="s">
        <v>6290</v>
      </c>
      <c r="G418" t="s">
        <v>5245</v>
      </c>
    </row>
    <row r="419" spans="1:7" x14ac:dyDescent="0.25">
      <c r="A419">
        <v>1202707</v>
      </c>
      <c r="B419" t="s">
        <v>6291</v>
      </c>
      <c r="C419" t="s">
        <v>5239</v>
      </c>
      <c r="D419" t="s">
        <v>6292</v>
      </c>
      <c r="E419" t="s">
        <v>6293</v>
      </c>
      <c r="F419" t="s">
        <v>6282</v>
      </c>
      <c r="G419" t="s">
        <v>5245</v>
      </c>
    </row>
    <row r="420" spans="1:7" x14ac:dyDescent="0.25">
      <c r="A420">
        <v>1203222</v>
      </c>
      <c r="B420" t="s">
        <v>6294</v>
      </c>
      <c r="C420" t="s">
        <v>5239</v>
      </c>
      <c r="D420" t="s">
        <v>6295</v>
      </c>
      <c r="E420" t="s">
        <v>6296</v>
      </c>
      <c r="F420" t="s">
        <v>6297</v>
      </c>
      <c r="G420" t="s">
        <v>5245</v>
      </c>
    </row>
    <row r="421" spans="1:7" x14ac:dyDescent="0.25">
      <c r="A421">
        <v>1203730</v>
      </c>
      <c r="B421" t="s">
        <v>6298</v>
      </c>
      <c r="C421" t="s">
        <v>5239</v>
      </c>
      <c r="D421" t="s">
        <v>6299</v>
      </c>
      <c r="E421" t="s">
        <v>6300</v>
      </c>
      <c r="F421" t="s">
        <v>6301</v>
      </c>
      <c r="G421" t="s">
        <v>5245</v>
      </c>
    </row>
    <row r="422" spans="1:7" x14ac:dyDescent="0.25">
      <c r="A422">
        <v>1207063</v>
      </c>
      <c r="B422" t="s">
        <v>6302</v>
      </c>
      <c r="C422" t="s">
        <v>5239</v>
      </c>
      <c r="D422" t="s">
        <v>6303</v>
      </c>
      <c r="E422" t="s">
        <v>6304</v>
      </c>
      <c r="F422" t="s">
        <v>6305</v>
      </c>
      <c r="G422" t="s">
        <v>5245</v>
      </c>
    </row>
    <row r="423" spans="1:7" x14ac:dyDescent="0.25">
      <c r="A423">
        <v>1208929</v>
      </c>
      <c r="B423" t="s">
        <v>6306</v>
      </c>
      <c r="C423" t="s">
        <v>5239</v>
      </c>
      <c r="D423" t="s">
        <v>6307</v>
      </c>
      <c r="E423" t="s">
        <v>6308</v>
      </c>
      <c r="F423" t="s">
        <v>6309</v>
      </c>
      <c r="G423" t="s">
        <v>5245</v>
      </c>
    </row>
    <row r="424" spans="1:7" x14ac:dyDescent="0.25">
      <c r="A424">
        <v>1213598</v>
      </c>
      <c r="B424" t="s">
        <v>6310</v>
      </c>
      <c r="C424" t="s">
        <v>5239</v>
      </c>
      <c r="D424" t="s">
        <v>6311</v>
      </c>
      <c r="E424" t="s">
        <v>6312</v>
      </c>
      <c r="F424" t="s">
        <v>6274</v>
      </c>
      <c r="G424" t="s">
        <v>5245</v>
      </c>
    </row>
    <row r="425" spans="1:7" x14ac:dyDescent="0.25">
      <c r="A425">
        <v>1213602</v>
      </c>
      <c r="B425" t="s">
        <v>6313</v>
      </c>
      <c r="C425" t="s">
        <v>5239</v>
      </c>
      <c r="D425" t="s">
        <v>6314</v>
      </c>
      <c r="E425" t="s">
        <v>6315</v>
      </c>
      <c r="F425" t="s">
        <v>6316</v>
      </c>
      <c r="G425" t="s">
        <v>5245</v>
      </c>
    </row>
    <row r="426" spans="1:7" x14ac:dyDescent="0.25">
      <c r="A426">
        <v>1214993</v>
      </c>
      <c r="B426" t="s">
        <v>6317</v>
      </c>
      <c r="C426" t="s">
        <v>5239</v>
      </c>
      <c r="D426" t="s">
        <v>6318</v>
      </c>
      <c r="E426" t="s">
        <v>6319</v>
      </c>
      <c r="F426" t="s">
        <v>6320</v>
      </c>
      <c r="G426" t="s">
        <v>5245</v>
      </c>
    </row>
    <row r="427" spans="1:7" x14ac:dyDescent="0.25">
      <c r="A427">
        <v>1215673</v>
      </c>
      <c r="B427" t="s">
        <v>6321</v>
      </c>
      <c r="C427" t="s">
        <v>5239</v>
      </c>
      <c r="D427" t="s">
        <v>6322</v>
      </c>
      <c r="E427" t="s">
        <v>6323</v>
      </c>
      <c r="F427" t="s">
        <v>6324</v>
      </c>
      <c r="G427" t="s">
        <v>5245</v>
      </c>
    </row>
    <row r="428" spans="1:7" x14ac:dyDescent="0.25">
      <c r="A428">
        <v>1216067</v>
      </c>
      <c r="B428" t="s">
        <v>6325</v>
      </c>
      <c r="C428" t="s">
        <v>5239</v>
      </c>
      <c r="D428" t="s">
        <v>6326</v>
      </c>
      <c r="E428" t="s">
        <v>6323</v>
      </c>
      <c r="F428" t="s">
        <v>6324</v>
      </c>
      <c r="G428" t="s">
        <v>5245</v>
      </c>
    </row>
    <row r="429" spans="1:7" x14ac:dyDescent="0.25">
      <c r="A429">
        <v>1216214</v>
      </c>
      <c r="B429" t="s">
        <v>6327</v>
      </c>
      <c r="C429" t="s">
        <v>5239</v>
      </c>
      <c r="D429" t="s">
        <v>6328</v>
      </c>
      <c r="E429" t="s">
        <v>6329</v>
      </c>
      <c r="F429" t="s">
        <v>6330</v>
      </c>
      <c r="G429" t="s">
        <v>5245</v>
      </c>
    </row>
    <row r="430" spans="1:7" x14ac:dyDescent="0.25">
      <c r="A430">
        <v>1217161</v>
      </c>
      <c r="B430" t="s">
        <v>6313</v>
      </c>
      <c r="C430" t="s">
        <v>5239</v>
      </c>
      <c r="D430" t="s">
        <v>6331</v>
      </c>
      <c r="E430" t="s">
        <v>6332</v>
      </c>
      <c r="F430" t="s">
        <v>6290</v>
      </c>
      <c r="G430" t="s">
        <v>5245</v>
      </c>
    </row>
    <row r="431" spans="1:7" x14ac:dyDescent="0.25">
      <c r="A431">
        <v>1217954</v>
      </c>
      <c r="B431" t="s">
        <v>6333</v>
      </c>
      <c r="C431" t="s">
        <v>5239</v>
      </c>
      <c r="D431" t="s">
        <v>6334</v>
      </c>
      <c r="E431" t="s">
        <v>6308</v>
      </c>
      <c r="F431" t="s">
        <v>6335</v>
      </c>
      <c r="G431" t="s">
        <v>5245</v>
      </c>
    </row>
    <row r="432" spans="1:7" x14ac:dyDescent="0.25">
      <c r="A432">
        <v>1219199</v>
      </c>
      <c r="B432" t="s">
        <v>6336</v>
      </c>
      <c r="C432" t="s">
        <v>5239</v>
      </c>
      <c r="D432" t="s">
        <v>6337</v>
      </c>
      <c r="E432" t="s">
        <v>6338</v>
      </c>
      <c r="F432" t="s">
        <v>6316</v>
      </c>
      <c r="G432" t="s">
        <v>5245</v>
      </c>
    </row>
    <row r="433" spans="1:7" x14ac:dyDescent="0.25">
      <c r="A433">
        <v>1220365</v>
      </c>
      <c r="B433" t="s">
        <v>6339</v>
      </c>
      <c r="C433" t="s">
        <v>5239</v>
      </c>
      <c r="D433" t="s">
        <v>6340</v>
      </c>
      <c r="E433" t="s">
        <v>6341</v>
      </c>
      <c r="F433" t="s">
        <v>6342</v>
      </c>
      <c r="G433" t="s">
        <v>5245</v>
      </c>
    </row>
    <row r="434" spans="1:7" x14ac:dyDescent="0.25">
      <c r="A434">
        <v>1225230</v>
      </c>
      <c r="B434" t="s">
        <v>6343</v>
      </c>
      <c r="C434" t="s">
        <v>5239</v>
      </c>
      <c r="D434" t="s">
        <v>6344</v>
      </c>
      <c r="E434" t="s">
        <v>6345</v>
      </c>
      <c r="F434" t="s">
        <v>6346</v>
      </c>
      <c r="G434" t="s">
        <v>5245</v>
      </c>
    </row>
    <row r="435" spans="1:7" x14ac:dyDescent="0.25">
      <c r="A435">
        <v>1226212</v>
      </c>
      <c r="B435" t="s">
        <v>6347</v>
      </c>
      <c r="C435" t="s">
        <v>5239</v>
      </c>
      <c r="D435" t="s">
        <v>6348</v>
      </c>
      <c r="E435" t="s">
        <v>6349</v>
      </c>
      <c r="F435" t="s">
        <v>6350</v>
      </c>
      <c r="G435" t="s">
        <v>5245</v>
      </c>
    </row>
    <row r="436" spans="1:7" x14ac:dyDescent="0.25">
      <c r="A436">
        <v>1226217</v>
      </c>
      <c r="B436" t="s">
        <v>6351</v>
      </c>
      <c r="C436" t="s">
        <v>5239</v>
      </c>
      <c r="D436" t="s">
        <v>6352</v>
      </c>
      <c r="E436" t="s">
        <v>6353</v>
      </c>
      <c r="F436" t="s">
        <v>6354</v>
      </c>
      <c r="G436" t="s">
        <v>5245</v>
      </c>
    </row>
    <row r="437" spans="1:7" x14ac:dyDescent="0.25">
      <c r="A437">
        <v>1227042</v>
      </c>
      <c r="B437" t="s">
        <v>6355</v>
      </c>
      <c r="C437" t="s">
        <v>5239</v>
      </c>
      <c r="D437" t="s">
        <v>6356</v>
      </c>
      <c r="E437" t="s">
        <v>6357</v>
      </c>
      <c r="F437" t="s">
        <v>6358</v>
      </c>
      <c r="G437" t="s">
        <v>5245</v>
      </c>
    </row>
    <row r="438" spans="1:7" x14ac:dyDescent="0.25">
      <c r="A438">
        <v>1227654</v>
      </c>
      <c r="B438" t="s">
        <v>6359</v>
      </c>
      <c r="C438" t="s">
        <v>5239</v>
      </c>
      <c r="D438" t="s">
        <v>6360</v>
      </c>
      <c r="E438" t="s">
        <v>6361</v>
      </c>
      <c r="F438" t="s">
        <v>6342</v>
      </c>
      <c r="G438" t="s">
        <v>5245</v>
      </c>
    </row>
    <row r="439" spans="1:7" x14ac:dyDescent="0.25">
      <c r="A439">
        <v>1228925</v>
      </c>
      <c r="B439" t="s">
        <v>6362</v>
      </c>
      <c r="C439" t="s">
        <v>5239</v>
      </c>
      <c r="D439" t="s">
        <v>6363</v>
      </c>
      <c r="E439" t="s">
        <v>6364</v>
      </c>
      <c r="F439" t="s">
        <v>6365</v>
      </c>
      <c r="G439" t="s">
        <v>5245</v>
      </c>
    </row>
    <row r="440" spans="1:7" x14ac:dyDescent="0.25">
      <c r="A440">
        <v>1229095</v>
      </c>
      <c r="B440" t="s">
        <v>6366</v>
      </c>
      <c r="C440" t="s">
        <v>5239</v>
      </c>
      <c r="D440" t="s">
        <v>6367</v>
      </c>
      <c r="E440" t="s">
        <v>6368</v>
      </c>
      <c r="F440" t="s">
        <v>6365</v>
      </c>
      <c r="G440" t="s">
        <v>5245</v>
      </c>
    </row>
    <row r="441" spans="1:7" x14ac:dyDescent="0.25">
      <c r="A441">
        <v>1230055</v>
      </c>
      <c r="B441" t="s">
        <v>6369</v>
      </c>
      <c r="C441" t="s">
        <v>5239</v>
      </c>
      <c r="D441" t="s">
        <v>6370</v>
      </c>
      <c r="E441" t="s">
        <v>6371</v>
      </c>
      <c r="F441" t="s">
        <v>6330</v>
      </c>
      <c r="G441" t="s">
        <v>5245</v>
      </c>
    </row>
    <row r="442" spans="1:7" x14ac:dyDescent="0.25">
      <c r="A442">
        <v>1230276</v>
      </c>
      <c r="B442" t="s">
        <v>6372</v>
      </c>
      <c r="C442" t="s">
        <v>5239</v>
      </c>
      <c r="D442" t="s">
        <v>6373</v>
      </c>
      <c r="E442" t="s">
        <v>6374</v>
      </c>
      <c r="F442" t="s">
        <v>6309</v>
      </c>
      <c r="G442" t="s">
        <v>5245</v>
      </c>
    </row>
    <row r="443" spans="1:7" x14ac:dyDescent="0.25">
      <c r="A443">
        <v>1231026</v>
      </c>
      <c r="B443" t="s">
        <v>6375</v>
      </c>
      <c r="C443" t="s">
        <v>5239</v>
      </c>
      <c r="D443" t="s">
        <v>6376</v>
      </c>
      <c r="E443" t="s">
        <v>6361</v>
      </c>
      <c r="F443" t="s">
        <v>6342</v>
      </c>
      <c r="G443" t="s">
        <v>5245</v>
      </c>
    </row>
    <row r="444" spans="1:7" x14ac:dyDescent="0.25">
      <c r="A444">
        <v>1232048</v>
      </c>
      <c r="B444" t="s">
        <v>6377</v>
      </c>
      <c r="C444" t="s">
        <v>5239</v>
      </c>
      <c r="D444" t="s">
        <v>6378</v>
      </c>
      <c r="E444" t="s">
        <v>6379</v>
      </c>
      <c r="F444" t="s">
        <v>6316</v>
      </c>
      <c r="G444" t="s">
        <v>5245</v>
      </c>
    </row>
    <row r="445" spans="1:7" x14ac:dyDescent="0.25">
      <c r="A445">
        <v>1234972</v>
      </c>
      <c r="B445" t="s">
        <v>6380</v>
      </c>
      <c r="C445" t="s">
        <v>5239</v>
      </c>
      <c r="D445" t="s">
        <v>6381</v>
      </c>
      <c r="E445" t="s">
        <v>6382</v>
      </c>
      <c r="F445" t="s">
        <v>6309</v>
      </c>
      <c r="G445" t="s">
        <v>5245</v>
      </c>
    </row>
    <row r="446" spans="1:7" x14ac:dyDescent="0.25">
      <c r="A446">
        <v>1236336</v>
      </c>
      <c r="B446" t="s">
        <v>6383</v>
      </c>
      <c r="C446" t="s">
        <v>5239</v>
      </c>
      <c r="D446" t="s">
        <v>6384</v>
      </c>
      <c r="E446" t="s">
        <v>6385</v>
      </c>
      <c r="F446" t="s">
        <v>6342</v>
      </c>
      <c r="G446" t="s">
        <v>5245</v>
      </c>
    </row>
    <row r="447" spans="1:7" x14ac:dyDescent="0.25">
      <c r="A447">
        <v>1237380</v>
      </c>
      <c r="B447" t="s">
        <v>6386</v>
      </c>
      <c r="C447" t="s">
        <v>5239</v>
      </c>
      <c r="D447" t="s">
        <v>6387</v>
      </c>
      <c r="E447" t="s">
        <v>6388</v>
      </c>
      <c r="F447" t="s">
        <v>6305</v>
      </c>
      <c r="G447" t="s">
        <v>5245</v>
      </c>
    </row>
    <row r="448" spans="1:7" x14ac:dyDescent="0.25">
      <c r="A448">
        <v>1239466</v>
      </c>
      <c r="B448" t="s">
        <v>6389</v>
      </c>
      <c r="C448" t="s">
        <v>5239</v>
      </c>
      <c r="D448" t="s">
        <v>6390</v>
      </c>
      <c r="E448" t="s">
        <v>6391</v>
      </c>
      <c r="F448" t="s">
        <v>6392</v>
      </c>
      <c r="G448" t="s">
        <v>5245</v>
      </c>
    </row>
    <row r="449" spans="1:7" x14ac:dyDescent="0.25">
      <c r="A449">
        <v>1241093</v>
      </c>
      <c r="B449" t="s">
        <v>6393</v>
      </c>
      <c r="C449" t="s">
        <v>5239</v>
      </c>
      <c r="D449" t="s">
        <v>6394</v>
      </c>
      <c r="E449" t="s">
        <v>6329</v>
      </c>
      <c r="F449" t="s">
        <v>6395</v>
      </c>
      <c r="G449" t="s">
        <v>5245</v>
      </c>
    </row>
    <row r="450" spans="1:7" x14ac:dyDescent="0.25">
      <c r="A450">
        <v>1241860</v>
      </c>
      <c r="B450" t="s">
        <v>6396</v>
      </c>
      <c r="C450" t="s">
        <v>5239</v>
      </c>
      <c r="D450" t="s">
        <v>6397</v>
      </c>
      <c r="E450" t="s">
        <v>6398</v>
      </c>
      <c r="F450" t="s">
        <v>6301</v>
      </c>
      <c r="G450" t="s">
        <v>5245</v>
      </c>
    </row>
    <row r="451" spans="1:7" x14ac:dyDescent="0.25">
      <c r="A451">
        <v>1242000</v>
      </c>
      <c r="B451" t="s">
        <v>6399</v>
      </c>
      <c r="C451" t="s">
        <v>5239</v>
      </c>
      <c r="D451" t="s">
        <v>6400</v>
      </c>
      <c r="E451" t="s">
        <v>6401</v>
      </c>
      <c r="F451" t="s">
        <v>6301</v>
      </c>
      <c r="G451" t="s">
        <v>5245</v>
      </c>
    </row>
    <row r="452" spans="1:7" x14ac:dyDescent="0.25">
      <c r="A452">
        <v>1244856</v>
      </c>
      <c r="B452" t="s">
        <v>6402</v>
      </c>
      <c r="C452" t="s">
        <v>5239</v>
      </c>
      <c r="D452" t="s">
        <v>6403</v>
      </c>
      <c r="E452" t="s">
        <v>6404</v>
      </c>
      <c r="F452" t="s">
        <v>6354</v>
      </c>
      <c r="G452" t="s">
        <v>5245</v>
      </c>
    </row>
    <row r="453" spans="1:7" x14ac:dyDescent="0.25">
      <c r="A453">
        <v>1248045</v>
      </c>
      <c r="B453" t="s">
        <v>6405</v>
      </c>
      <c r="C453" t="s">
        <v>5239</v>
      </c>
      <c r="D453" t="s">
        <v>6406</v>
      </c>
      <c r="E453" t="s">
        <v>6407</v>
      </c>
      <c r="F453" t="s">
        <v>6282</v>
      </c>
      <c r="G453" t="s">
        <v>5245</v>
      </c>
    </row>
    <row r="454" spans="1:7" x14ac:dyDescent="0.25">
      <c r="A454">
        <v>1248399</v>
      </c>
      <c r="B454" t="s">
        <v>6408</v>
      </c>
      <c r="C454" t="s">
        <v>5239</v>
      </c>
      <c r="D454" t="s">
        <v>6409</v>
      </c>
      <c r="E454" t="s">
        <v>6410</v>
      </c>
      <c r="F454" t="s">
        <v>6297</v>
      </c>
      <c r="G454" t="s">
        <v>5245</v>
      </c>
    </row>
    <row r="455" spans="1:7" x14ac:dyDescent="0.25">
      <c r="A455">
        <v>1249091</v>
      </c>
      <c r="B455" t="s">
        <v>6411</v>
      </c>
      <c r="C455" t="s">
        <v>5239</v>
      </c>
      <c r="D455" t="s">
        <v>6412</v>
      </c>
      <c r="E455" t="s">
        <v>6413</v>
      </c>
      <c r="F455" t="s">
        <v>6316</v>
      </c>
      <c r="G455" t="s">
        <v>5245</v>
      </c>
    </row>
    <row r="456" spans="1:7" x14ac:dyDescent="0.25">
      <c r="A456">
        <v>1250029</v>
      </c>
      <c r="B456" t="s">
        <v>6414</v>
      </c>
      <c r="C456" t="s">
        <v>5239</v>
      </c>
      <c r="D456" t="s">
        <v>6415</v>
      </c>
      <c r="E456" t="s">
        <v>6416</v>
      </c>
      <c r="F456" t="s">
        <v>6417</v>
      </c>
      <c r="G456" t="s">
        <v>5245</v>
      </c>
    </row>
    <row r="457" spans="1:7" x14ac:dyDescent="0.25">
      <c r="A457">
        <v>1250066</v>
      </c>
      <c r="B457" t="s">
        <v>6418</v>
      </c>
      <c r="C457" t="s">
        <v>5239</v>
      </c>
      <c r="D457" t="s">
        <v>6419</v>
      </c>
      <c r="E457" t="s">
        <v>6420</v>
      </c>
      <c r="F457" t="s">
        <v>6421</v>
      </c>
      <c r="G457" t="s">
        <v>5245</v>
      </c>
    </row>
    <row r="458" spans="1:7" x14ac:dyDescent="0.25">
      <c r="A458">
        <v>1251211</v>
      </c>
      <c r="B458" t="s">
        <v>6422</v>
      </c>
      <c r="C458" t="s">
        <v>5239</v>
      </c>
      <c r="D458" t="s">
        <v>6423</v>
      </c>
      <c r="E458" t="s">
        <v>6424</v>
      </c>
      <c r="F458" t="s">
        <v>6421</v>
      </c>
      <c r="G458" t="s">
        <v>5245</v>
      </c>
    </row>
    <row r="459" spans="1:7" x14ac:dyDescent="0.25">
      <c r="A459">
        <v>1251931</v>
      </c>
      <c r="B459" t="s">
        <v>6425</v>
      </c>
      <c r="C459" t="s">
        <v>5239</v>
      </c>
      <c r="D459" t="s">
        <v>6426</v>
      </c>
      <c r="E459" t="s">
        <v>6427</v>
      </c>
      <c r="F459" t="s">
        <v>6428</v>
      </c>
      <c r="G459" t="s">
        <v>5245</v>
      </c>
    </row>
    <row r="460" spans="1:7" x14ac:dyDescent="0.25">
      <c r="A460">
        <v>1252721</v>
      </c>
      <c r="B460" t="s">
        <v>6429</v>
      </c>
      <c r="C460" t="s">
        <v>5239</v>
      </c>
      <c r="D460" t="s">
        <v>6430</v>
      </c>
      <c r="E460" t="s">
        <v>6431</v>
      </c>
      <c r="F460" t="s">
        <v>6358</v>
      </c>
      <c r="G460" t="s">
        <v>5245</v>
      </c>
    </row>
    <row r="461" spans="1:7" x14ac:dyDescent="0.25">
      <c r="A461">
        <v>1253556</v>
      </c>
      <c r="B461" t="s">
        <v>6432</v>
      </c>
      <c r="C461" t="s">
        <v>5239</v>
      </c>
      <c r="D461" t="s">
        <v>6433</v>
      </c>
      <c r="E461" t="s">
        <v>5892</v>
      </c>
      <c r="F461" t="s">
        <v>6286</v>
      </c>
      <c r="G461" t="s">
        <v>5245</v>
      </c>
    </row>
    <row r="462" spans="1:7" x14ac:dyDescent="0.25">
      <c r="A462">
        <v>1256022</v>
      </c>
      <c r="B462" t="s">
        <v>6434</v>
      </c>
      <c r="C462" t="s">
        <v>5239</v>
      </c>
      <c r="D462" t="s">
        <v>6435</v>
      </c>
      <c r="E462" t="s">
        <v>6323</v>
      </c>
      <c r="F462" t="s">
        <v>6324</v>
      </c>
      <c r="G462" t="s">
        <v>5245</v>
      </c>
    </row>
    <row r="463" spans="1:7" x14ac:dyDescent="0.25">
      <c r="A463">
        <v>1256403</v>
      </c>
      <c r="B463" t="s">
        <v>6436</v>
      </c>
      <c r="C463" t="s">
        <v>5239</v>
      </c>
      <c r="D463" t="s">
        <v>6437</v>
      </c>
      <c r="E463" t="s">
        <v>6438</v>
      </c>
      <c r="F463" t="s">
        <v>6274</v>
      </c>
      <c r="G463" t="s">
        <v>5245</v>
      </c>
    </row>
    <row r="464" spans="1:7" x14ac:dyDescent="0.25">
      <c r="A464">
        <v>1257713</v>
      </c>
      <c r="B464" t="s">
        <v>6439</v>
      </c>
      <c r="C464" t="s">
        <v>5239</v>
      </c>
      <c r="D464" t="s">
        <v>6440</v>
      </c>
      <c r="E464" t="s">
        <v>6441</v>
      </c>
      <c r="F464" t="s">
        <v>6320</v>
      </c>
      <c r="G464" t="s">
        <v>5245</v>
      </c>
    </row>
    <row r="465" spans="1:7" x14ac:dyDescent="0.25">
      <c r="A465">
        <v>1259699</v>
      </c>
      <c r="B465" t="s">
        <v>6442</v>
      </c>
      <c r="C465" t="s">
        <v>5239</v>
      </c>
      <c r="D465" t="s">
        <v>6443</v>
      </c>
      <c r="E465" t="s">
        <v>6316</v>
      </c>
      <c r="F465" t="s">
        <v>6350</v>
      </c>
      <c r="G465" t="s">
        <v>5245</v>
      </c>
    </row>
    <row r="466" spans="1:7" x14ac:dyDescent="0.25">
      <c r="A466">
        <v>1259915</v>
      </c>
      <c r="B466" t="s">
        <v>6444</v>
      </c>
      <c r="C466" t="s">
        <v>5239</v>
      </c>
      <c r="D466" t="s">
        <v>6445</v>
      </c>
      <c r="E466" t="s">
        <v>6446</v>
      </c>
      <c r="F466" t="s">
        <v>6309</v>
      </c>
      <c r="G466" t="s">
        <v>5245</v>
      </c>
    </row>
    <row r="467" spans="1:7" x14ac:dyDescent="0.25">
      <c r="A467">
        <v>1260775</v>
      </c>
      <c r="B467" t="s">
        <v>6447</v>
      </c>
      <c r="C467" t="s">
        <v>5239</v>
      </c>
      <c r="D467" t="s">
        <v>6448</v>
      </c>
      <c r="E467" t="s">
        <v>6449</v>
      </c>
      <c r="F467" t="s">
        <v>6316</v>
      </c>
      <c r="G467" t="s">
        <v>5245</v>
      </c>
    </row>
    <row r="468" spans="1:7" x14ac:dyDescent="0.25">
      <c r="A468">
        <v>1261367</v>
      </c>
      <c r="B468" t="s">
        <v>6450</v>
      </c>
      <c r="C468" t="s">
        <v>5239</v>
      </c>
      <c r="D468" t="s">
        <v>6451</v>
      </c>
      <c r="E468" t="s">
        <v>6452</v>
      </c>
      <c r="F468" t="s">
        <v>6453</v>
      </c>
      <c r="G468" t="s">
        <v>5245</v>
      </c>
    </row>
    <row r="469" spans="1:7" x14ac:dyDescent="0.25">
      <c r="A469">
        <v>1261590</v>
      </c>
      <c r="B469" t="s">
        <v>6454</v>
      </c>
      <c r="C469" t="s">
        <v>5239</v>
      </c>
      <c r="D469" t="s">
        <v>6455</v>
      </c>
      <c r="E469" t="s">
        <v>6456</v>
      </c>
      <c r="F469" t="s">
        <v>6350</v>
      </c>
      <c r="G469" t="s">
        <v>5245</v>
      </c>
    </row>
    <row r="470" spans="1:7" x14ac:dyDescent="0.25">
      <c r="A470">
        <v>1262896</v>
      </c>
      <c r="B470" t="s">
        <v>6457</v>
      </c>
      <c r="C470" t="s">
        <v>5239</v>
      </c>
      <c r="D470" t="s">
        <v>6458</v>
      </c>
      <c r="E470" t="s">
        <v>6407</v>
      </c>
      <c r="F470" t="s">
        <v>6282</v>
      </c>
      <c r="G470" t="s">
        <v>5245</v>
      </c>
    </row>
    <row r="471" spans="1:7" x14ac:dyDescent="0.25">
      <c r="A471">
        <v>1262978</v>
      </c>
      <c r="B471" t="s">
        <v>6459</v>
      </c>
      <c r="C471" t="s">
        <v>5239</v>
      </c>
      <c r="D471" t="s">
        <v>6460</v>
      </c>
      <c r="E471" t="s">
        <v>6461</v>
      </c>
      <c r="F471" t="s">
        <v>6330</v>
      </c>
      <c r="G471" t="s">
        <v>5245</v>
      </c>
    </row>
    <row r="472" spans="1:7" x14ac:dyDescent="0.25">
      <c r="A472">
        <v>1262984</v>
      </c>
      <c r="B472" t="s">
        <v>6462</v>
      </c>
      <c r="C472" t="s">
        <v>5239</v>
      </c>
      <c r="D472" t="s">
        <v>6463</v>
      </c>
      <c r="E472" t="s">
        <v>6141</v>
      </c>
      <c r="F472" t="s">
        <v>6309</v>
      </c>
      <c r="G472" t="s">
        <v>5245</v>
      </c>
    </row>
    <row r="473" spans="1:7" x14ac:dyDescent="0.25">
      <c r="A473">
        <v>1263131</v>
      </c>
      <c r="B473" t="s">
        <v>6464</v>
      </c>
      <c r="C473" t="s">
        <v>5239</v>
      </c>
      <c r="D473" t="s">
        <v>6465</v>
      </c>
      <c r="E473" t="s">
        <v>6466</v>
      </c>
      <c r="F473" t="s">
        <v>6421</v>
      </c>
      <c r="G473" t="s">
        <v>5245</v>
      </c>
    </row>
    <row r="474" spans="1:7" x14ac:dyDescent="0.25">
      <c r="A474">
        <v>1263463</v>
      </c>
      <c r="B474" t="s">
        <v>6467</v>
      </c>
      <c r="C474" t="s">
        <v>5239</v>
      </c>
      <c r="D474" t="s">
        <v>6468</v>
      </c>
      <c r="E474" t="s">
        <v>6469</v>
      </c>
      <c r="F474" t="s">
        <v>6305</v>
      </c>
      <c r="G474" t="s">
        <v>5245</v>
      </c>
    </row>
    <row r="475" spans="1:7" x14ac:dyDescent="0.25">
      <c r="A475">
        <v>1264442</v>
      </c>
      <c r="B475" t="s">
        <v>6470</v>
      </c>
      <c r="C475" t="s">
        <v>5239</v>
      </c>
      <c r="D475" t="s">
        <v>6471</v>
      </c>
      <c r="E475" t="s">
        <v>6472</v>
      </c>
      <c r="F475" t="s">
        <v>6473</v>
      </c>
      <c r="G475" t="s">
        <v>5245</v>
      </c>
    </row>
    <row r="476" spans="1:7" x14ac:dyDescent="0.25">
      <c r="A476">
        <v>1265549</v>
      </c>
      <c r="B476" t="s">
        <v>6474</v>
      </c>
      <c r="C476" t="s">
        <v>5239</v>
      </c>
      <c r="D476" t="s">
        <v>6475</v>
      </c>
      <c r="E476" t="s">
        <v>6476</v>
      </c>
      <c r="F476" t="s">
        <v>6290</v>
      </c>
      <c r="G476" t="s">
        <v>5245</v>
      </c>
    </row>
    <row r="477" spans="1:7" x14ac:dyDescent="0.25">
      <c r="A477">
        <v>1268964</v>
      </c>
      <c r="B477" t="s">
        <v>6477</v>
      </c>
      <c r="C477" t="s">
        <v>5239</v>
      </c>
      <c r="D477" t="s">
        <v>6478</v>
      </c>
      <c r="E477" t="s">
        <v>6479</v>
      </c>
      <c r="F477" t="s">
        <v>6330</v>
      </c>
      <c r="G477" t="s">
        <v>5245</v>
      </c>
    </row>
    <row r="478" spans="1:7" x14ac:dyDescent="0.25">
      <c r="A478">
        <v>1270306</v>
      </c>
      <c r="B478" t="s">
        <v>6480</v>
      </c>
      <c r="C478" t="s">
        <v>5239</v>
      </c>
      <c r="D478" t="s">
        <v>6481</v>
      </c>
      <c r="E478" t="s">
        <v>6482</v>
      </c>
      <c r="F478" t="s">
        <v>6346</v>
      </c>
      <c r="G478" t="s">
        <v>5245</v>
      </c>
    </row>
    <row r="479" spans="1:7" x14ac:dyDescent="0.25">
      <c r="A479">
        <v>1272032</v>
      </c>
      <c r="B479" t="s">
        <v>6483</v>
      </c>
      <c r="C479" t="s">
        <v>5239</v>
      </c>
      <c r="D479" t="s">
        <v>6484</v>
      </c>
      <c r="E479" t="s">
        <v>6485</v>
      </c>
      <c r="F479" t="s">
        <v>6290</v>
      </c>
      <c r="G479" t="s">
        <v>5245</v>
      </c>
    </row>
    <row r="480" spans="1:7" x14ac:dyDescent="0.25">
      <c r="A480">
        <v>1272195</v>
      </c>
      <c r="B480" t="s">
        <v>6486</v>
      </c>
      <c r="C480" t="s">
        <v>5239</v>
      </c>
      <c r="D480" t="s">
        <v>6487</v>
      </c>
      <c r="E480" t="s">
        <v>6488</v>
      </c>
      <c r="F480" t="s">
        <v>6324</v>
      </c>
      <c r="G480" t="s">
        <v>5245</v>
      </c>
    </row>
    <row r="481" spans="1:7" x14ac:dyDescent="0.25">
      <c r="A481">
        <v>1273094</v>
      </c>
      <c r="B481" t="s">
        <v>6489</v>
      </c>
      <c r="C481" t="s">
        <v>5239</v>
      </c>
      <c r="D481" t="s">
        <v>6490</v>
      </c>
      <c r="E481" t="s">
        <v>6491</v>
      </c>
      <c r="F481" t="s">
        <v>6309</v>
      </c>
      <c r="G481" t="s">
        <v>5245</v>
      </c>
    </row>
    <row r="482" spans="1:7" x14ac:dyDescent="0.25">
      <c r="A482">
        <v>1273131</v>
      </c>
      <c r="B482" t="s">
        <v>6492</v>
      </c>
      <c r="C482" t="s">
        <v>5239</v>
      </c>
      <c r="D482" t="s">
        <v>6493</v>
      </c>
      <c r="E482" t="s">
        <v>6494</v>
      </c>
      <c r="F482" t="s">
        <v>6495</v>
      </c>
      <c r="G482" t="s">
        <v>5245</v>
      </c>
    </row>
    <row r="483" spans="1:7" x14ac:dyDescent="0.25">
      <c r="A483">
        <v>1273486</v>
      </c>
      <c r="B483" t="s">
        <v>6496</v>
      </c>
      <c r="C483" t="s">
        <v>5239</v>
      </c>
      <c r="D483" t="s">
        <v>6497</v>
      </c>
      <c r="E483" t="s">
        <v>6498</v>
      </c>
      <c r="F483" t="s">
        <v>6330</v>
      </c>
      <c r="G483" t="s">
        <v>5245</v>
      </c>
    </row>
    <row r="484" spans="1:7" x14ac:dyDescent="0.25">
      <c r="A484">
        <v>1273777</v>
      </c>
      <c r="B484" t="s">
        <v>6499</v>
      </c>
      <c r="C484" t="s">
        <v>5239</v>
      </c>
      <c r="D484" t="s">
        <v>6500</v>
      </c>
      <c r="E484" t="s">
        <v>6501</v>
      </c>
      <c r="F484" t="s">
        <v>6297</v>
      </c>
      <c r="G484" t="s">
        <v>5245</v>
      </c>
    </row>
    <row r="485" spans="1:7" x14ac:dyDescent="0.25">
      <c r="A485">
        <v>1273837</v>
      </c>
      <c r="B485" t="s">
        <v>6502</v>
      </c>
      <c r="C485" t="s">
        <v>5239</v>
      </c>
      <c r="D485" t="s">
        <v>6503</v>
      </c>
      <c r="E485" t="s">
        <v>6504</v>
      </c>
      <c r="F485" t="s">
        <v>6309</v>
      </c>
      <c r="G485" t="s">
        <v>5245</v>
      </c>
    </row>
    <row r="486" spans="1:7" x14ac:dyDescent="0.25">
      <c r="A486">
        <v>1275635</v>
      </c>
      <c r="B486" t="s">
        <v>6505</v>
      </c>
      <c r="C486" t="s">
        <v>5239</v>
      </c>
      <c r="D486" t="s">
        <v>6506</v>
      </c>
      <c r="E486" t="s">
        <v>6507</v>
      </c>
      <c r="F486" t="s">
        <v>6421</v>
      </c>
      <c r="G486" t="s">
        <v>5245</v>
      </c>
    </row>
    <row r="487" spans="1:7" x14ac:dyDescent="0.25">
      <c r="A487">
        <v>1277985</v>
      </c>
      <c r="B487" t="s">
        <v>6508</v>
      </c>
      <c r="C487" t="s">
        <v>5239</v>
      </c>
      <c r="D487" t="s">
        <v>6509</v>
      </c>
      <c r="E487" t="s">
        <v>6510</v>
      </c>
      <c r="F487" t="s">
        <v>6511</v>
      </c>
      <c r="G487" t="s">
        <v>5245</v>
      </c>
    </row>
    <row r="488" spans="1:7" x14ac:dyDescent="0.25">
      <c r="A488">
        <v>1279223</v>
      </c>
      <c r="B488" t="s">
        <v>6512</v>
      </c>
      <c r="C488" t="s">
        <v>5239</v>
      </c>
      <c r="D488" t="s">
        <v>6513</v>
      </c>
      <c r="E488" t="s">
        <v>6514</v>
      </c>
      <c r="F488" t="s">
        <v>6421</v>
      </c>
      <c r="G488" t="s">
        <v>5245</v>
      </c>
    </row>
    <row r="489" spans="1:7" x14ac:dyDescent="0.25">
      <c r="A489">
        <v>1279398</v>
      </c>
      <c r="B489" t="s">
        <v>6515</v>
      </c>
      <c r="C489" t="s">
        <v>5239</v>
      </c>
      <c r="D489" t="s">
        <v>6516</v>
      </c>
      <c r="E489" t="s">
        <v>6517</v>
      </c>
      <c r="F489" t="s">
        <v>6342</v>
      </c>
      <c r="G489" t="s">
        <v>5245</v>
      </c>
    </row>
    <row r="490" spans="1:7" x14ac:dyDescent="0.25">
      <c r="A490">
        <v>1281861</v>
      </c>
      <c r="B490" t="s">
        <v>6518</v>
      </c>
      <c r="C490" t="s">
        <v>5239</v>
      </c>
      <c r="D490" t="s">
        <v>6519</v>
      </c>
      <c r="E490" t="s">
        <v>6520</v>
      </c>
      <c r="F490" t="s">
        <v>6453</v>
      </c>
      <c r="G490" t="s">
        <v>5245</v>
      </c>
    </row>
    <row r="491" spans="1:7" x14ac:dyDescent="0.25">
      <c r="A491">
        <v>1281988</v>
      </c>
      <c r="B491" t="s">
        <v>6521</v>
      </c>
      <c r="C491" t="s">
        <v>5239</v>
      </c>
      <c r="D491" t="s">
        <v>6522</v>
      </c>
      <c r="E491" t="s">
        <v>6316</v>
      </c>
      <c r="F491" t="s">
        <v>6523</v>
      </c>
      <c r="G491" t="s">
        <v>5245</v>
      </c>
    </row>
    <row r="492" spans="1:7" x14ac:dyDescent="0.25">
      <c r="A492">
        <v>1282736</v>
      </c>
      <c r="B492" t="s">
        <v>6524</v>
      </c>
      <c r="C492" t="s">
        <v>5239</v>
      </c>
      <c r="D492" t="s">
        <v>6525</v>
      </c>
      <c r="E492" t="s">
        <v>6526</v>
      </c>
      <c r="F492" t="s">
        <v>6297</v>
      </c>
      <c r="G492" t="s">
        <v>5245</v>
      </c>
    </row>
    <row r="493" spans="1:7" x14ac:dyDescent="0.25">
      <c r="A493">
        <v>1283461</v>
      </c>
      <c r="B493" t="s">
        <v>6527</v>
      </c>
      <c r="C493" t="s">
        <v>5239</v>
      </c>
      <c r="D493" t="s">
        <v>6528</v>
      </c>
      <c r="E493" t="s">
        <v>6529</v>
      </c>
      <c r="F493" t="s">
        <v>6530</v>
      </c>
      <c r="G493" t="s">
        <v>5245</v>
      </c>
    </row>
    <row r="494" spans="1:7" x14ac:dyDescent="0.25">
      <c r="A494">
        <v>1285207</v>
      </c>
      <c r="B494" t="s">
        <v>6531</v>
      </c>
      <c r="C494" t="s">
        <v>5239</v>
      </c>
      <c r="D494" t="s">
        <v>6532</v>
      </c>
      <c r="E494" t="s">
        <v>6427</v>
      </c>
      <c r="F494" t="s">
        <v>6428</v>
      </c>
      <c r="G494" t="s">
        <v>5245</v>
      </c>
    </row>
    <row r="495" spans="1:7" x14ac:dyDescent="0.25">
      <c r="A495">
        <v>1285377</v>
      </c>
      <c r="B495" t="s">
        <v>6533</v>
      </c>
      <c r="C495" t="s">
        <v>5239</v>
      </c>
      <c r="D495" t="s">
        <v>6534</v>
      </c>
      <c r="E495" t="s">
        <v>6535</v>
      </c>
      <c r="F495" t="s">
        <v>6421</v>
      </c>
      <c r="G495" t="s">
        <v>5245</v>
      </c>
    </row>
    <row r="496" spans="1:7" x14ac:dyDescent="0.25">
      <c r="A496">
        <v>1285586</v>
      </c>
      <c r="B496" t="s">
        <v>6536</v>
      </c>
      <c r="C496" t="s">
        <v>5239</v>
      </c>
      <c r="D496" t="s">
        <v>6537</v>
      </c>
      <c r="E496" t="s">
        <v>6538</v>
      </c>
      <c r="F496" t="s">
        <v>6539</v>
      </c>
      <c r="G496" t="s">
        <v>5245</v>
      </c>
    </row>
    <row r="497" spans="1:7" x14ac:dyDescent="0.25">
      <c r="A497">
        <v>1286734</v>
      </c>
      <c r="B497" t="s">
        <v>6540</v>
      </c>
      <c r="C497" t="s">
        <v>5239</v>
      </c>
      <c r="D497" t="s">
        <v>6541</v>
      </c>
      <c r="E497" t="s">
        <v>6542</v>
      </c>
      <c r="F497" t="s">
        <v>6543</v>
      </c>
      <c r="G497" t="s">
        <v>5245</v>
      </c>
    </row>
    <row r="498" spans="1:7" x14ac:dyDescent="0.25">
      <c r="A498">
        <v>1287270</v>
      </c>
      <c r="B498" t="s">
        <v>6544</v>
      </c>
      <c r="C498" t="s">
        <v>5239</v>
      </c>
      <c r="D498" t="s">
        <v>6545</v>
      </c>
      <c r="E498" t="s">
        <v>6546</v>
      </c>
      <c r="F498" t="s">
        <v>6330</v>
      </c>
      <c r="G498" t="s">
        <v>5245</v>
      </c>
    </row>
    <row r="499" spans="1:7" x14ac:dyDescent="0.25">
      <c r="A499">
        <v>1287628</v>
      </c>
      <c r="B499" t="s">
        <v>6547</v>
      </c>
      <c r="C499" t="s">
        <v>5239</v>
      </c>
      <c r="D499" t="s">
        <v>6548</v>
      </c>
      <c r="E499" t="s">
        <v>6549</v>
      </c>
      <c r="F499" t="s">
        <v>6365</v>
      </c>
      <c r="G499" t="s">
        <v>5245</v>
      </c>
    </row>
    <row r="500" spans="1:7" x14ac:dyDescent="0.25">
      <c r="A500">
        <v>1288442</v>
      </c>
      <c r="B500" t="s">
        <v>6550</v>
      </c>
      <c r="C500" t="s">
        <v>5239</v>
      </c>
      <c r="D500" t="s">
        <v>6551</v>
      </c>
      <c r="E500" t="s">
        <v>6552</v>
      </c>
      <c r="F500" t="s">
        <v>6350</v>
      </c>
      <c r="G500" t="s">
        <v>5245</v>
      </c>
    </row>
    <row r="501" spans="1:7" x14ac:dyDescent="0.25">
      <c r="A501">
        <v>1288552</v>
      </c>
      <c r="B501" t="s">
        <v>6553</v>
      </c>
      <c r="C501" t="s">
        <v>5239</v>
      </c>
      <c r="D501" t="s">
        <v>6554</v>
      </c>
      <c r="E501" t="s">
        <v>6413</v>
      </c>
      <c r="F501" t="s">
        <v>6316</v>
      </c>
      <c r="G501" t="s">
        <v>5245</v>
      </c>
    </row>
    <row r="502" spans="1:7" x14ac:dyDescent="0.25">
      <c r="A502">
        <v>1289129</v>
      </c>
      <c r="B502" t="s">
        <v>6555</v>
      </c>
      <c r="C502" t="s">
        <v>5239</v>
      </c>
      <c r="D502" t="s">
        <v>6556</v>
      </c>
      <c r="E502" t="s">
        <v>6557</v>
      </c>
      <c r="F502" t="s">
        <v>6354</v>
      </c>
      <c r="G502" t="s">
        <v>5245</v>
      </c>
    </row>
    <row r="503" spans="1:7" x14ac:dyDescent="0.25">
      <c r="A503">
        <v>1289233</v>
      </c>
      <c r="B503" t="s">
        <v>6558</v>
      </c>
      <c r="C503" t="s">
        <v>5239</v>
      </c>
      <c r="D503" t="s">
        <v>6559</v>
      </c>
      <c r="E503" t="s">
        <v>5933</v>
      </c>
      <c r="F503" t="s">
        <v>6278</v>
      </c>
      <c r="G503" t="s">
        <v>5245</v>
      </c>
    </row>
    <row r="504" spans="1:7" x14ac:dyDescent="0.25">
      <c r="A504">
        <v>1289369</v>
      </c>
      <c r="B504" t="s">
        <v>6560</v>
      </c>
      <c r="C504" t="s">
        <v>5239</v>
      </c>
      <c r="D504" t="s">
        <v>6561</v>
      </c>
      <c r="E504" t="s">
        <v>6562</v>
      </c>
      <c r="F504" t="s">
        <v>6301</v>
      </c>
      <c r="G504" t="s">
        <v>5245</v>
      </c>
    </row>
    <row r="505" spans="1:7" x14ac:dyDescent="0.25">
      <c r="A505">
        <v>1290364</v>
      </c>
      <c r="B505" t="s">
        <v>6563</v>
      </c>
      <c r="C505" t="s">
        <v>5239</v>
      </c>
      <c r="D505" t="s">
        <v>6564</v>
      </c>
      <c r="E505" t="s">
        <v>6565</v>
      </c>
      <c r="F505" t="s">
        <v>6297</v>
      </c>
      <c r="G505" t="s">
        <v>5245</v>
      </c>
    </row>
    <row r="506" spans="1:7" x14ac:dyDescent="0.25">
      <c r="A506">
        <v>1295740</v>
      </c>
      <c r="B506" t="s">
        <v>6566</v>
      </c>
      <c r="C506" t="s">
        <v>5239</v>
      </c>
      <c r="D506" t="s">
        <v>6567</v>
      </c>
      <c r="E506" t="s">
        <v>6568</v>
      </c>
      <c r="F506" t="s">
        <v>6569</v>
      </c>
      <c r="G506" t="s">
        <v>5245</v>
      </c>
    </row>
    <row r="507" spans="1:7" x14ac:dyDescent="0.25">
      <c r="A507">
        <v>1297932</v>
      </c>
      <c r="B507" t="s">
        <v>6570</v>
      </c>
      <c r="C507" t="s">
        <v>5239</v>
      </c>
      <c r="D507" t="s">
        <v>6571</v>
      </c>
      <c r="E507" t="s">
        <v>6572</v>
      </c>
      <c r="F507" t="s">
        <v>6330</v>
      </c>
      <c r="G507" t="s">
        <v>5245</v>
      </c>
    </row>
    <row r="508" spans="1:7" x14ac:dyDescent="0.25">
      <c r="A508">
        <v>1299974</v>
      </c>
      <c r="B508" t="s">
        <v>6573</v>
      </c>
      <c r="C508" t="s">
        <v>5239</v>
      </c>
      <c r="D508" t="s">
        <v>6574</v>
      </c>
      <c r="E508" t="s">
        <v>6575</v>
      </c>
      <c r="F508" t="s">
        <v>6320</v>
      </c>
      <c r="G508" t="s">
        <v>5245</v>
      </c>
    </row>
    <row r="509" spans="1:7" x14ac:dyDescent="0.25">
      <c r="A509">
        <v>1308125</v>
      </c>
      <c r="B509" t="s">
        <v>6576</v>
      </c>
      <c r="C509" t="s">
        <v>5239</v>
      </c>
      <c r="D509" t="s">
        <v>6577</v>
      </c>
      <c r="E509" t="s">
        <v>6578</v>
      </c>
      <c r="F509" t="s">
        <v>6579</v>
      </c>
      <c r="G509" t="s">
        <v>5245</v>
      </c>
    </row>
    <row r="510" spans="1:7" x14ac:dyDescent="0.25">
      <c r="A510">
        <v>1300176</v>
      </c>
      <c r="B510" t="s">
        <v>6580</v>
      </c>
      <c r="C510" t="s">
        <v>5239</v>
      </c>
      <c r="D510" t="s">
        <v>6581</v>
      </c>
      <c r="E510" t="s">
        <v>6582</v>
      </c>
      <c r="F510" t="s">
        <v>6297</v>
      </c>
      <c r="G510" t="s">
        <v>5245</v>
      </c>
    </row>
    <row r="511" spans="1:7" x14ac:dyDescent="0.25">
      <c r="A511">
        <v>1300370</v>
      </c>
      <c r="B511" t="s">
        <v>6583</v>
      </c>
      <c r="C511" t="s">
        <v>5239</v>
      </c>
      <c r="D511" t="s">
        <v>6584</v>
      </c>
      <c r="E511" t="s">
        <v>6585</v>
      </c>
      <c r="F511" t="s">
        <v>6274</v>
      </c>
      <c r="G511" t="s">
        <v>5245</v>
      </c>
    </row>
    <row r="512" spans="1:7" x14ac:dyDescent="0.25">
      <c r="A512">
        <v>1301346</v>
      </c>
      <c r="B512" t="s">
        <v>6586</v>
      </c>
      <c r="C512" t="s">
        <v>5239</v>
      </c>
      <c r="D512" t="s">
        <v>6587</v>
      </c>
      <c r="E512" t="s">
        <v>6588</v>
      </c>
      <c r="F512" t="s">
        <v>6297</v>
      </c>
      <c r="G512" t="s">
        <v>5245</v>
      </c>
    </row>
    <row r="513" spans="1:7" x14ac:dyDescent="0.25">
      <c r="A513">
        <v>1304972</v>
      </c>
      <c r="B513" t="s">
        <v>6589</v>
      </c>
      <c r="C513" t="s">
        <v>5239</v>
      </c>
      <c r="D513" t="s">
        <v>6590</v>
      </c>
      <c r="E513" t="s">
        <v>6591</v>
      </c>
      <c r="F513" t="s">
        <v>6421</v>
      </c>
      <c r="G513" t="s">
        <v>5245</v>
      </c>
    </row>
    <row r="514" spans="1:7" x14ac:dyDescent="0.25">
      <c r="A514">
        <v>1305766</v>
      </c>
      <c r="B514" t="s">
        <v>6592</v>
      </c>
      <c r="C514" t="s">
        <v>5239</v>
      </c>
      <c r="D514" t="s">
        <v>6593</v>
      </c>
      <c r="E514" t="s">
        <v>6594</v>
      </c>
      <c r="F514" t="s">
        <v>6320</v>
      </c>
      <c r="G514" t="s">
        <v>5245</v>
      </c>
    </row>
    <row r="515" spans="1:7" x14ac:dyDescent="0.25">
      <c r="A515">
        <v>1306013</v>
      </c>
      <c r="B515" t="s">
        <v>6595</v>
      </c>
      <c r="C515" t="s">
        <v>5239</v>
      </c>
      <c r="D515" t="s">
        <v>6596</v>
      </c>
      <c r="E515" t="s">
        <v>6597</v>
      </c>
      <c r="F515" t="s">
        <v>6278</v>
      </c>
      <c r="G515" t="s">
        <v>5245</v>
      </c>
    </row>
    <row r="516" spans="1:7" x14ac:dyDescent="0.25">
      <c r="A516">
        <v>1306101</v>
      </c>
      <c r="B516" t="s">
        <v>6598</v>
      </c>
      <c r="C516" t="s">
        <v>5239</v>
      </c>
      <c r="D516" t="s">
        <v>6599</v>
      </c>
      <c r="E516" t="s">
        <v>6600</v>
      </c>
      <c r="F516" t="s">
        <v>6316</v>
      </c>
      <c r="G516" t="s">
        <v>5245</v>
      </c>
    </row>
    <row r="517" spans="1:7" x14ac:dyDescent="0.25">
      <c r="A517">
        <v>1309385</v>
      </c>
      <c r="B517" t="s">
        <v>6601</v>
      </c>
      <c r="C517" t="s">
        <v>5239</v>
      </c>
      <c r="D517" t="s">
        <v>6602</v>
      </c>
      <c r="E517" t="s">
        <v>6603</v>
      </c>
      <c r="F517" t="s">
        <v>6278</v>
      </c>
      <c r="G517" t="s">
        <v>5245</v>
      </c>
    </row>
    <row r="518" spans="1:7" x14ac:dyDescent="0.25">
      <c r="A518">
        <v>1309505</v>
      </c>
      <c r="B518" t="s">
        <v>6604</v>
      </c>
      <c r="C518" t="s">
        <v>5239</v>
      </c>
      <c r="D518" t="s">
        <v>6605</v>
      </c>
      <c r="E518" t="s">
        <v>6323</v>
      </c>
      <c r="F518" t="s">
        <v>6316</v>
      </c>
      <c r="G518" t="s">
        <v>5245</v>
      </c>
    </row>
    <row r="519" spans="1:7" x14ac:dyDescent="0.25">
      <c r="A519">
        <v>1312886</v>
      </c>
      <c r="B519" t="s">
        <v>6606</v>
      </c>
      <c r="C519" t="s">
        <v>5239</v>
      </c>
      <c r="D519" t="s">
        <v>6607</v>
      </c>
      <c r="E519" t="s">
        <v>6608</v>
      </c>
      <c r="F519" t="s">
        <v>6278</v>
      </c>
      <c r="G519" t="s">
        <v>5245</v>
      </c>
    </row>
    <row r="520" spans="1:7" x14ac:dyDescent="0.25">
      <c r="A520">
        <v>1313205</v>
      </c>
      <c r="B520" t="s">
        <v>6609</v>
      </c>
      <c r="C520" t="s">
        <v>5239</v>
      </c>
      <c r="D520" t="s">
        <v>6610</v>
      </c>
      <c r="E520" t="s">
        <v>6611</v>
      </c>
      <c r="F520" t="s">
        <v>6365</v>
      </c>
      <c r="G520" t="s">
        <v>5245</v>
      </c>
    </row>
    <row r="521" spans="1:7" x14ac:dyDescent="0.25">
      <c r="A521">
        <v>1313545</v>
      </c>
      <c r="B521" t="s">
        <v>6612</v>
      </c>
      <c r="C521" t="s">
        <v>5239</v>
      </c>
      <c r="D521" t="s">
        <v>6613</v>
      </c>
      <c r="E521" t="s">
        <v>6614</v>
      </c>
      <c r="F521" t="s">
        <v>6473</v>
      </c>
      <c r="G521" t="s">
        <v>5245</v>
      </c>
    </row>
    <row r="522" spans="1:7" x14ac:dyDescent="0.25">
      <c r="A522">
        <v>1316604</v>
      </c>
      <c r="B522" t="s">
        <v>6615</v>
      </c>
      <c r="C522" t="s">
        <v>5239</v>
      </c>
      <c r="D522" t="s">
        <v>6616</v>
      </c>
      <c r="E522" t="s">
        <v>6617</v>
      </c>
      <c r="F522" t="s">
        <v>6330</v>
      </c>
      <c r="G522" t="s">
        <v>5245</v>
      </c>
    </row>
    <row r="523" spans="1:7" x14ac:dyDescent="0.25">
      <c r="A523">
        <v>1316883</v>
      </c>
      <c r="B523" t="s">
        <v>6618</v>
      </c>
      <c r="C523" t="s">
        <v>5239</v>
      </c>
      <c r="D523" t="s">
        <v>6619</v>
      </c>
      <c r="E523" t="s">
        <v>6620</v>
      </c>
      <c r="F523" t="s">
        <v>6495</v>
      </c>
      <c r="G523" t="s">
        <v>5245</v>
      </c>
    </row>
    <row r="524" spans="1:7" x14ac:dyDescent="0.25">
      <c r="A524">
        <v>1320194</v>
      </c>
      <c r="B524" t="s">
        <v>6621</v>
      </c>
      <c r="C524" t="s">
        <v>5239</v>
      </c>
      <c r="D524" t="s">
        <v>6622</v>
      </c>
      <c r="E524" t="s">
        <v>6388</v>
      </c>
      <c r="F524" t="s">
        <v>6305</v>
      </c>
      <c r="G524" t="s">
        <v>5245</v>
      </c>
    </row>
    <row r="525" spans="1:7" x14ac:dyDescent="0.25">
      <c r="A525">
        <v>1320411</v>
      </c>
      <c r="B525" t="s">
        <v>6623</v>
      </c>
      <c r="C525" t="s">
        <v>5239</v>
      </c>
      <c r="D525" t="s">
        <v>6624</v>
      </c>
      <c r="E525" t="s">
        <v>6625</v>
      </c>
      <c r="F525" t="s">
        <v>6626</v>
      </c>
      <c r="G525" t="s">
        <v>5245</v>
      </c>
    </row>
    <row r="526" spans="1:7" x14ac:dyDescent="0.25">
      <c r="A526">
        <v>1322532</v>
      </c>
      <c r="B526" t="s">
        <v>6627</v>
      </c>
      <c r="C526" t="s">
        <v>5239</v>
      </c>
      <c r="D526" t="s">
        <v>6628</v>
      </c>
      <c r="E526" t="s">
        <v>6575</v>
      </c>
      <c r="F526" t="s">
        <v>6320</v>
      </c>
      <c r="G526" t="s">
        <v>5245</v>
      </c>
    </row>
    <row r="527" spans="1:7" x14ac:dyDescent="0.25">
      <c r="A527">
        <v>1322887</v>
      </c>
      <c r="B527" t="s">
        <v>6629</v>
      </c>
      <c r="C527" t="s">
        <v>5239</v>
      </c>
      <c r="D527" t="s">
        <v>6630</v>
      </c>
      <c r="E527" t="s">
        <v>6549</v>
      </c>
      <c r="F527" t="s">
        <v>6365</v>
      </c>
      <c r="G527" t="s">
        <v>5245</v>
      </c>
    </row>
    <row r="528" spans="1:7" x14ac:dyDescent="0.25">
      <c r="A528">
        <v>1324602</v>
      </c>
      <c r="B528" t="s">
        <v>6631</v>
      </c>
      <c r="C528" t="s">
        <v>5239</v>
      </c>
      <c r="D528" t="s">
        <v>6632</v>
      </c>
      <c r="E528" t="s">
        <v>6633</v>
      </c>
      <c r="F528" t="s">
        <v>6286</v>
      </c>
      <c r="G528" t="s">
        <v>5245</v>
      </c>
    </row>
    <row r="529" spans="1:7" x14ac:dyDescent="0.25">
      <c r="A529">
        <v>1326869</v>
      </c>
      <c r="B529" t="s">
        <v>6634</v>
      </c>
      <c r="C529" t="s">
        <v>5239</v>
      </c>
      <c r="D529" t="s">
        <v>6635</v>
      </c>
      <c r="E529" t="s">
        <v>6636</v>
      </c>
      <c r="F529" t="s">
        <v>6342</v>
      </c>
      <c r="G529" t="s">
        <v>5245</v>
      </c>
    </row>
    <row r="530" spans="1:7" x14ac:dyDescent="0.25">
      <c r="A530">
        <v>1327262</v>
      </c>
      <c r="B530" t="s">
        <v>6637</v>
      </c>
      <c r="C530" t="s">
        <v>5239</v>
      </c>
      <c r="D530" t="s">
        <v>6638</v>
      </c>
      <c r="E530" t="s">
        <v>6639</v>
      </c>
      <c r="F530" t="s">
        <v>6417</v>
      </c>
      <c r="G530" t="s">
        <v>5245</v>
      </c>
    </row>
    <row r="531" spans="1:7" x14ac:dyDescent="0.25">
      <c r="A531">
        <v>1328575</v>
      </c>
      <c r="B531" t="s">
        <v>6640</v>
      </c>
      <c r="C531" t="s">
        <v>5239</v>
      </c>
      <c r="D531" t="s">
        <v>6641</v>
      </c>
      <c r="E531" t="s">
        <v>6642</v>
      </c>
      <c r="F531" t="s">
        <v>6290</v>
      </c>
      <c r="G531" t="s">
        <v>5245</v>
      </c>
    </row>
    <row r="532" spans="1:7" x14ac:dyDescent="0.25">
      <c r="A532">
        <v>1329563</v>
      </c>
      <c r="B532" t="s">
        <v>6643</v>
      </c>
      <c r="C532" t="s">
        <v>5239</v>
      </c>
      <c r="D532" t="s">
        <v>6644</v>
      </c>
      <c r="E532" t="s">
        <v>6413</v>
      </c>
      <c r="F532" t="s">
        <v>6316</v>
      </c>
      <c r="G532" t="s">
        <v>5245</v>
      </c>
    </row>
    <row r="533" spans="1:7" x14ac:dyDescent="0.25">
      <c r="A533">
        <v>1329668</v>
      </c>
      <c r="B533" t="s">
        <v>6645</v>
      </c>
      <c r="C533" t="s">
        <v>5239</v>
      </c>
      <c r="D533" t="s">
        <v>6646</v>
      </c>
      <c r="E533" t="s">
        <v>6647</v>
      </c>
      <c r="F533" t="s">
        <v>6286</v>
      </c>
      <c r="G533" t="s">
        <v>5245</v>
      </c>
    </row>
    <row r="534" spans="1:7" x14ac:dyDescent="0.25">
      <c r="A534">
        <v>1331201</v>
      </c>
      <c r="B534" t="s">
        <v>6648</v>
      </c>
      <c r="C534" t="s">
        <v>5239</v>
      </c>
      <c r="D534" t="s">
        <v>6649</v>
      </c>
      <c r="E534" t="s">
        <v>6446</v>
      </c>
      <c r="F534" t="s">
        <v>6309</v>
      </c>
      <c r="G534" t="s">
        <v>5245</v>
      </c>
    </row>
    <row r="535" spans="1:7" x14ac:dyDescent="0.25">
      <c r="A535">
        <v>1332638</v>
      </c>
      <c r="B535" t="s">
        <v>6650</v>
      </c>
      <c r="C535" t="s">
        <v>5239</v>
      </c>
      <c r="D535" t="s">
        <v>6651</v>
      </c>
      <c r="E535" t="s">
        <v>6652</v>
      </c>
      <c r="F535" t="s">
        <v>6286</v>
      </c>
      <c r="G535" t="s">
        <v>5245</v>
      </c>
    </row>
    <row r="536" spans="1:7" x14ac:dyDescent="0.25">
      <c r="A536">
        <v>1333694</v>
      </c>
      <c r="B536" t="s">
        <v>6653</v>
      </c>
      <c r="C536" t="s">
        <v>5239</v>
      </c>
      <c r="D536" t="s">
        <v>6654</v>
      </c>
      <c r="E536" t="s">
        <v>6655</v>
      </c>
      <c r="F536" t="s">
        <v>6350</v>
      </c>
      <c r="G536" t="s">
        <v>5245</v>
      </c>
    </row>
    <row r="537" spans="1:7" x14ac:dyDescent="0.25">
      <c r="A537">
        <v>1333780</v>
      </c>
      <c r="B537" t="s">
        <v>6656</v>
      </c>
      <c r="C537" t="s">
        <v>5239</v>
      </c>
      <c r="D537" t="s">
        <v>6657</v>
      </c>
      <c r="E537" t="s">
        <v>6407</v>
      </c>
      <c r="F537" t="s">
        <v>6282</v>
      </c>
      <c r="G537" t="s">
        <v>5245</v>
      </c>
    </row>
    <row r="538" spans="1:7" x14ac:dyDescent="0.25">
      <c r="A538">
        <v>1334877</v>
      </c>
      <c r="B538" t="s">
        <v>6658</v>
      </c>
      <c r="C538" t="s">
        <v>5239</v>
      </c>
      <c r="D538" t="s">
        <v>6659</v>
      </c>
      <c r="E538" t="s">
        <v>6498</v>
      </c>
      <c r="F538" t="s">
        <v>6330</v>
      </c>
      <c r="G538" t="s">
        <v>5245</v>
      </c>
    </row>
    <row r="539" spans="1:7" x14ac:dyDescent="0.25">
      <c r="A539">
        <v>1336147</v>
      </c>
      <c r="B539" t="s">
        <v>6660</v>
      </c>
      <c r="C539" t="s">
        <v>5239</v>
      </c>
      <c r="D539" t="s">
        <v>6661</v>
      </c>
      <c r="E539" t="s">
        <v>6662</v>
      </c>
      <c r="F539" t="s">
        <v>6569</v>
      </c>
      <c r="G539" t="s">
        <v>5245</v>
      </c>
    </row>
    <row r="540" spans="1:7" x14ac:dyDescent="0.25">
      <c r="A540">
        <v>1336738</v>
      </c>
      <c r="B540" t="s">
        <v>6663</v>
      </c>
      <c r="C540" t="s">
        <v>5239</v>
      </c>
      <c r="D540" t="s">
        <v>6664</v>
      </c>
      <c r="E540" t="s">
        <v>6591</v>
      </c>
      <c r="F540" t="s">
        <v>6395</v>
      </c>
      <c r="G540" t="s">
        <v>5245</v>
      </c>
    </row>
    <row r="541" spans="1:7" x14ac:dyDescent="0.25">
      <c r="A541">
        <v>1337977</v>
      </c>
      <c r="B541" t="s">
        <v>6665</v>
      </c>
      <c r="C541" t="s">
        <v>5239</v>
      </c>
      <c r="D541" t="s">
        <v>6666</v>
      </c>
      <c r="E541" t="s">
        <v>6667</v>
      </c>
      <c r="F541" t="s">
        <v>6354</v>
      </c>
      <c r="G541" t="s">
        <v>5245</v>
      </c>
    </row>
    <row r="542" spans="1:7" x14ac:dyDescent="0.25">
      <c r="A542">
        <v>1338712</v>
      </c>
      <c r="B542" t="s">
        <v>6668</v>
      </c>
      <c r="C542" t="s">
        <v>5239</v>
      </c>
      <c r="D542" t="s">
        <v>6669</v>
      </c>
      <c r="E542" t="s">
        <v>6323</v>
      </c>
      <c r="F542" t="s">
        <v>6350</v>
      </c>
      <c r="G542" t="s">
        <v>5245</v>
      </c>
    </row>
    <row r="543" spans="1:7" x14ac:dyDescent="0.25">
      <c r="A543">
        <v>1339182</v>
      </c>
      <c r="B543" t="s">
        <v>6670</v>
      </c>
      <c r="C543" t="s">
        <v>5239</v>
      </c>
      <c r="D543" t="s">
        <v>6671</v>
      </c>
      <c r="E543" t="s">
        <v>6407</v>
      </c>
      <c r="F543" t="s">
        <v>6282</v>
      </c>
      <c r="G543" t="s">
        <v>5245</v>
      </c>
    </row>
    <row r="544" spans="1:7" x14ac:dyDescent="0.25">
      <c r="A544">
        <v>1341338</v>
      </c>
      <c r="B544" t="s">
        <v>6672</v>
      </c>
      <c r="C544" t="s">
        <v>5239</v>
      </c>
      <c r="D544" t="s">
        <v>6673</v>
      </c>
      <c r="E544" t="s">
        <v>6674</v>
      </c>
      <c r="F544" t="s">
        <v>6675</v>
      </c>
      <c r="G544" t="s">
        <v>5245</v>
      </c>
    </row>
    <row r="545" spans="1:7" x14ac:dyDescent="0.25">
      <c r="A545">
        <v>1343107</v>
      </c>
      <c r="B545" t="s">
        <v>6676</v>
      </c>
      <c r="C545" t="s">
        <v>5239</v>
      </c>
      <c r="D545" t="s">
        <v>6677</v>
      </c>
      <c r="E545" t="s">
        <v>6678</v>
      </c>
      <c r="F545" t="s">
        <v>6395</v>
      </c>
      <c r="G545" t="s">
        <v>5245</v>
      </c>
    </row>
    <row r="546" spans="1:7" x14ac:dyDescent="0.25">
      <c r="A546">
        <v>1347112</v>
      </c>
      <c r="B546" t="s">
        <v>6679</v>
      </c>
      <c r="C546" t="s">
        <v>5239</v>
      </c>
      <c r="D546" t="s">
        <v>6680</v>
      </c>
      <c r="E546" t="s">
        <v>6469</v>
      </c>
      <c r="F546" t="s">
        <v>6305</v>
      </c>
      <c r="G546" t="s">
        <v>5245</v>
      </c>
    </row>
    <row r="547" spans="1:7" x14ac:dyDescent="0.25">
      <c r="A547">
        <v>1350328</v>
      </c>
      <c r="B547" t="s">
        <v>6681</v>
      </c>
      <c r="C547" t="s">
        <v>5239</v>
      </c>
      <c r="D547" t="s">
        <v>6682</v>
      </c>
      <c r="E547" t="s">
        <v>6683</v>
      </c>
      <c r="F547" t="s">
        <v>6297</v>
      </c>
      <c r="G547" t="s">
        <v>5245</v>
      </c>
    </row>
    <row r="548" spans="1:7" x14ac:dyDescent="0.25">
      <c r="A548">
        <v>1350579</v>
      </c>
      <c r="B548" t="s">
        <v>6684</v>
      </c>
      <c r="C548" t="s">
        <v>5239</v>
      </c>
      <c r="D548" t="s">
        <v>6685</v>
      </c>
      <c r="E548" t="s">
        <v>6686</v>
      </c>
      <c r="F548" t="s">
        <v>6290</v>
      </c>
      <c r="G548" t="s">
        <v>5245</v>
      </c>
    </row>
    <row r="549" spans="1:7" x14ac:dyDescent="0.25">
      <c r="A549">
        <v>1351940</v>
      </c>
      <c r="B549" t="s">
        <v>6687</v>
      </c>
      <c r="C549" t="s">
        <v>5239</v>
      </c>
      <c r="D549" t="s">
        <v>6688</v>
      </c>
      <c r="E549" t="s">
        <v>6689</v>
      </c>
      <c r="F549" t="s">
        <v>6539</v>
      </c>
      <c r="G549" t="s">
        <v>5245</v>
      </c>
    </row>
    <row r="550" spans="1:7" x14ac:dyDescent="0.25">
      <c r="A550">
        <v>1352829</v>
      </c>
      <c r="B550" t="s">
        <v>6690</v>
      </c>
      <c r="C550" t="s">
        <v>5239</v>
      </c>
      <c r="D550" t="s">
        <v>6691</v>
      </c>
      <c r="E550" t="s">
        <v>6692</v>
      </c>
      <c r="F550" t="s">
        <v>6274</v>
      </c>
      <c r="G550" t="s">
        <v>5245</v>
      </c>
    </row>
    <row r="551" spans="1:7" x14ac:dyDescent="0.25">
      <c r="A551">
        <v>1354637</v>
      </c>
      <c r="B551" t="s">
        <v>6693</v>
      </c>
      <c r="C551" t="s">
        <v>5239</v>
      </c>
      <c r="D551" t="s">
        <v>6694</v>
      </c>
      <c r="E551" t="s">
        <v>6695</v>
      </c>
      <c r="F551" t="s">
        <v>6696</v>
      </c>
      <c r="G551" t="s">
        <v>5245</v>
      </c>
    </row>
    <row r="552" spans="1:7" x14ac:dyDescent="0.25">
      <c r="A552">
        <v>1354705</v>
      </c>
      <c r="B552" t="s">
        <v>6697</v>
      </c>
      <c r="C552" t="s">
        <v>5239</v>
      </c>
      <c r="D552" t="s">
        <v>6698</v>
      </c>
      <c r="E552" t="s">
        <v>6699</v>
      </c>
      <c r="F552" t="s">
        <v>6301</v>
      </c>
      <c r="G552" t="s">
        <v>5245</v>
      </c>
    </row>
    <row r="553" spans="1:7" x14ac:dyDescent="0.25">
      <c r="A553">
        <v>1355994</v>
      </c>
      <c r="B553" t="s">
        <v>6700</v>
      </c>
      <c r="C553" t="s">
        <v>5239</v>
      </c>
      <c r="D553" t="s">
        <v>6701</v>
      </c>
      <c r="E553" t="s">
        <v>6702</v>
      </c>
      <c r="F553" t="s">
        <v>6428</v>
      </c>
      <c r="G553" t="s">
        <v>5245</v>
      </c>
    </row>
    <row r="554" spans="1:7" x14ac:dyDescent="0.25">
      <c r="A554">
        <v>1358737</v>
      </c>
      <c r="B554" t="s">
        <v>6703</v>
      </c>
      <c r="C554" t="s">
        <v>5239</v>
      </c>
      <c r="D554" t="s">
        <v>6704</v>
      </c>
      <c r="E554" t="s">
        <v>6705</v>
      </c>
      <c r="F554" t="s">
        <v>6305</v>
      </c>
      <c r="G554" t="s">
        <v>5245</v>
      </c>
    </row>
    <row r="555" spans="1:7" x14ac:dyDescent="0.25">
      <c r="A555">
        <v>1362184</v>
      </c>
      <c r="B555" t="s">
        <v>6706</v>
      </c>
      <c r="C555" t="s">
        <v>5239</v>
      </c>
      <c r="D555" t="s">
        <v>6707</v>
      </c>
      <c r="E555" t="s">
        <v>6708</v>
      </c>
      <c r="F555" t="s">
        <v>6354</v>
      </c>
      <c r="G555" t="s">
        <v>5245</v>
      </c>
    </row>
    <row r="556" spans="1:7" x14ac:dyDescent="0.25">
      <c r="A556">
        <v>1363037</v>
      </c>
      <c r="B556" t="s">
        <v>6709</v>
      </c>
      <c r="C556" t="s">
        <v>5239</v>
      </c>
      <c r="D556" t="s">
        <v>6710</v>
      </c>
      <c r="E556" t="s">
        <v>6711</v>
      </c>
      <c r="F556" t="s">
        <v>6473</v>
      </c>
      <c r="G556" t="s">
        <v>5245</v>
      </c>
    </row>
    <row r="557" spans="1:7" x14ac:dyDescent="0.25">
      <c r="A557">
        <v>1363408</v>
      </c>
      <c r="B557" t="s">
        <v>6712</v>
      </c>
      <c r="C557" t="s">
        <v>5239</v>
      </c>
      <c r="D557" t="s">
        <v>6713</v>
      </c>
      <c r="E557" t="s">
        <v>6714</v>
      </c>
      <c r="F557" t="s">
        <v>6316</v>
      </c>
      <c r="G557" t="s">
        <v>5245</v>
      </c>
    </row>
    <row r="558" spans="1:7" x14ac:dyDescent="0.25">
      <c r="A558">
        <v>1363969</v>
      </c>
      <c r="B558" t="s">
        <v>6715</v>
      </c>
      <c r="C558" t="s">
        <v>5239</v>
      </c>
      <c r="D558" t="s">
        <v>6716</v>
      </c>
      <c r="E558" t="s">
        <v>6572</v>
      </c>
      <c r="F558" t="s">
        <v>6330</v>
      </c>
      <c r="G558" t="s">
        <v>5245</v>
      </c>
    </row>
    <row r="559" spans="1:7" x14ac:dyDescent="0.25">
      <c r="A559">
        <v>1364215</v>
      </c>
      <c r="B559" t="s">
        <v>6717</v>
      </c>
      <c r="C559" t="s">
        <v>5239</v>
      </c>
      <c r="D559" t="s">
        <v>6718</v>
      </c>
      <c r="E559" t="s">
        <v>6719</v>
      </c>
      <c r="F559" t="s">
        <v>6626</v>
      </c>
      <c r="G559" t="s">
        <v>5245</v>
      </c>
    </row>
    <row r="560" spans="1:7" x14ac:dyDescent="0.25">
      <c r="A560">
        <v>1364728</v>
      </c>
      <c r="B560" t="s">
        <v>6720</v>
      </c>
      <c r="C560" t="s">
        <v>5239</v>
      </c>
      <c r="D560" t="s">
        <v>6721</v>
      </c>
      <c r="E560" t="s">
        <v>6722</v>
      </c>
      <c r="F560" t="s">
        <v>6350</v>
      </c>
      <c r="G560" t="s">
        <v>5245</v>
      </c>
    </row>
    <row r="561" spans="1:7" x14ac:dyDescent="0.25">
      <c r="A561">
        <v>1367316</v>
      </c>
      <c r="B561" t="s">
        <v>6723</v>
      </c>
      <c r="C561" t="s">
        <v>5239</v>
      </c>
      <c r="D561" t="s">
        <v>6724</v>
      </c>
      <c r="E561" t="s">
        <v>6725</v>
      </c>
      <c r="F561" t="s">
        <v>6421</v>
      </c>
      <c r="G561" t="s">
        <v>5245</v>
      </c>
    </row>
    <row r="562" spans="1:7" x14ac:dyDescent="0.25">
      <c r="A562">
        <v>1367470</v>
      </c>
      <c r="B562" t="s">
        <v>6726</v>
      </c>
      <c r="C562" t="s">
        <v>5239</v>
      </c>
      <c r="D562" t="s">
        <v>6727</v>
      </c>
      <c r="E562" t="s">
        <v>6728</v>
      </c>
      <c r="F562" t="s">
        <v>6421</v>
      </c>
      <c r="G562" t="s">
        <v>5245</v>
      </c>
    </row>
    <row r="563" spans="1:7" x14ac:dyDescent="0.25">
      <c r="A563">
        <v>1369970</v>
      </c>
      <c r="B563" t="s">
        <v>6729</v>
      </c>
      <c r="C563" t="s">
        <v>5239</v>
      </c>
      <c r="D563" t="s">
        <v>6730</v>
      </c>
      <c r="E563" t="s">
        <v>6731</v>
      </c>
      <c r="F563" t="s">
        <v>6417</v>
      </c>
      <c r="G563" t="s">
        <v>5245</v>
      </c>
    </row>
    <row r="564" spans="1:7" x14ac:dyDescent="0.25">
      <c r="A564">
        <v>1371427</v>
      </c>
      <c r="B564" t="s">
        <v>6732</v>
      </c>
      <c r="C564" t="s">
        <v>5239</v>
      </c>
      <c r="D564" t="s">
        <v>6733</v>
      </c>
      <c r="E564" t="s">
        <v>6655</v>
      </c>
      <c r="F564" t="s">
        <v>6350</v>
      </c>
      <c r="G564" t="s">
        <v>5245</v>
      </c>
    </row>
    <row r="565" spans="1:7" x14ac:dyDescent="0.25">
      <c r="A565">
        <v>1373396</v>
      </c>
      <c r="B565" t="s">
        <v>6734</v>
      </c>
      <c r="C565" t="s">
        <v>5239</v>
      </c>
      <c r="D565" t="s">
        <v>6735</v>
      </c>
      <c r="E565" t="s">
        <v>6736</v>
      </c>
      <c r="F565" t="s">
        <v>6301</v>
      </c>
      <c r="G565" t="s">
        <v>5245</v>
      </c>
    </row>
    <row r="566" spans="1:7" x14ac:dyDescent="0.25">
      <c r="A566">
        <v>1374122</v>
      </c>
      <c r="B566" t="s">
        <v>6737</v>
      </c>
      <c r="C566" t="s">
        <v>5239</v>
      </c>
      <c r="D566" t="s">
        <v>6738</v>
      </c>
      <c r="E566" t="s">
        <v>6739</v>
      </c>
      <c r="F566" t="s">
        <v>6286</v>
      </c>
      <c r="G566" t="s">
        <v>5245</v>
      </c>
    </row>
    <row r="567" spans="1:7" x14ac:dyDescent="0.25">
      <c r="A567">
        <v>1374187</v>
      </c>
      <c r="B567" t="s">
        <v>6740</v>
      </c>
      <c r="C567" t="s">
        <v>5239</v>
      </c>
      <c r="D567" t="s">
        <v>6741</v>
      </c>
      <c r="E567" t="s">
        <v>6742</v>
      </c>
      <c r="F567" t="s">
        <v>6346</v>
      </c>
      <c r="G567" t="s">
        <v>5245</v>
      </c>
    </row>
    <row r="568" spans="1:7" x14ac:dyDescent="0.25">
      <c r="A568">
        <v>1374314</v>
      </c>
      <c r="B568" t="s">
        <v>6743</v>
      </c>
      <c r="C568" t="s">
        <v>5239</v>
      </c>
      <c r="D568" t="s">
        <v>6744</v>
      </c>
      <c r="E568" t="s">
        <v>6745</v>
      </c>
      <c r="F568" t="s">
        <v>6358</v>
      </c>
      <c r="G568" t="s">
        <v>5245</v>
      </c>
    </row>
    <row r="569" spans="1:7" x14ac:dyDescent="0.25">
      <c r="A569">
        <v>1375220</v>
      </c>
      <c r="B569" t="s">
        <v>6746</v>
      </c>
      <c r="C569" t="s">
        <v>5239</v>
      </c>
      <c r="D569" t="s">
        <v>6747</v>
      </c>
      <c r="E569" t="s">
        <v>6748</v>
      </c>
      <c r="F569" t="s">
        <v>6335</v>
      </c>
      <c r="G569" t="s">
        <v>5245</v>
      </c>
    </row>
    <row r="570" spans="1:7" x14ac:dyDescent="0.25">
      <c r="A570">
        <v>1375810</v>
      </c>
      <c r="B570" t="s">
        <v>6749</v>
      </c>
      <c r="C570" t="s">
        <v>5239</v>
      </c>
      <c r="D570" t="s">
        <v>6750</v>
      </c>
      <c r="E570" t="s">
        <v>6751</v>
      </c>
      <c r="F570" t="s">
        <v>6579</v>
      </c>
      <c r="G570" t="s">
        <v>5245</v>
      </c>
    </row>
    <row r="571" spans="1:7" x14ac:dyDescent="0.25">
      <c r="A571">
        <v>1376543</v>
      </c>
      <c r="B571" t="s">
        <v>6752</v>
      </c>
      <c r="C571" t="s">
        <v>5239</v>
      </c>
      <c r="D571" t="s">
        <v>6753</v>
      </c>
      <c r="E571" t="s">
        <v>6754</v>
      </c>
      <c r="F571" t="s">
        <v>6365</v>
      </c>
      <c r="G571" t="s">
        <v>5245</v>
      </c>
    </row>
    <row r="572" spans="1:7" x14ac:dyDescent="0.25">
      <c r="A572">
        <v>1377272</v>
      </c>
      <c r="B572" t="s">
        <v>6755</v>
      </c>
      <c r="C572" t="s">
        <v>5239</v>
      </c>
      <c r="D572" t="s">
        <v>6756</v>
      </c>
      <c r="E572" t="s">
        <v>6757</v>
      </c>
      <c r="F572" t="s">
        <v>6350</v>
      </c>
      <c r="G572" t="s">
        <v>5245</v>
      </c>
    </row>
    <row r="573" spans="1:7" x14ac:dyDescent="0.25">
      <c r="A573">
        <v>1377333</v>
      </c>
      <c r="B573" t="s">
        <v>6758</v>
      </c>
      <c r="C573" t="s">
        <v>5239</v>
      </c>
      <c r="D573" t="s">
        <v>6759</v>
      </c>
      <c r="E573" t="s">
        <v>6760</v>
      </c>
      <c r="F573" t="s">
        <v>6282</v>
      </c>
      <c r="G573" t="s">
        <v>5245</v>
      </c>
    </row>
    <row r="574" spans="1:7" x14ac:dyDescent="0.25">
      <c r="A574">
        <v>1377680</v>
      </c>
      <c r="B574" t="s">
        <v>6761</v>
      </c>
      <c r="C574" t="s">
        <v>5239</v>
      </c>
      <c r="D574" t="s">
        <v>6762</v>
      </c>
      <c r="E574" t="s">
        <v>6763</v>
      </c>
      <c r="F574" t="s">
        <v>6301</v>
      </c>
      <c r="G574" t="s">
        <v>5245</v>
      </c>
    </row>
    <row r="575" spans="1:7" x14ac:dyDescent="0.25">
      <c r="A575">
        <v>1378598</v>
      </c>
      <c r="B575" t="s">
        <v>6764</v>
      </c>
      <c r="C575" t="s">
        <v>5239</v>
      </c>
      <c r="D575" t="s">
        <v>6765</v>
      </c>
      <c r="E575" t="s">
        <v>6494</v>
      </c>
      <c r="F575" t="s">
        <v>6495</v>
      </c>
      <c r="G575" t="s">
        <v>5245</v>
      </c>
    </row>
    <row r="576" spans="1:7" x14ac:dyDescent="0.25">
      <c r="A576">
        <v>1379520</v>
      </c>
      <c r="B576" t="s">
        <v>6766</v>
      </c>
      <c r="C576" t="s">
        <v>5239</v>
      </c>
      <c r="D576" t="s">
        <v>6767</v>
      </c>
      <c r="E576" t="s">
        <v>6768</v>
      </c>
      <c r="F576" t="s">
        <v>6274</v>
      </c>
      <c r="G576" t="s">
        <v>5245</v>
      </c>
    </row>
    <row r="577" spans="1:7" x14ac:dyDescent="0.25">
      <c r="A577">
        <v>1380707</v>
      </c>
      <c r="B577" t="s">
        <v>6769</v>
      </c>
      <c r="C577" t="s">
        <v>5239</v>
      </c>
      <c r="D577" t="s">
        <v>6770</v>
      </c>
      <c r="E577" t="s">
        <v>6771</v>
      </c>
      <c r="F577" t="s">
        <v>6350</v>
      </c>
      <c r="G577" t="s">
        <v>5245</v>
      </c>
    </row>
    <row r="578" spans="1:7" x14ac:dyDescent="0.25">
      <c r="A578">
        <v>1381136</v>
      </c>
      <c r="B578" t="s">
        <v>6772</v>
      </c>
      <c r="C578" t="s">
        <v>5239</v>
      </c>
      <c r="D578" t="s">
        <v>6773</v>
      </c>
      <c r="E578" t="s">
        <v>6774</v>
      </c>
      <c r="F578" t="s">
        <v>6421</v>
      </c>
      <c r="G578" t="s">
        <v>5245</v>
      </c>
    </row>
    <row r="579" spans="1:7" x14ac:dyDescent="0.25">
      <c r="A579">
        <v>1381153</v>
      </c>
      <c r="B579" t="s">
        <v>6775</v>
      </c>
      <c r="C579" t="s">
        <v>5239</v>
      </c>
      <c r="D579" t="s">
        <v>6776</v>
      </c>
      <c r="E579" t="s">
        <v>6655</v>
      </c>
      <c r="F579" t="s">
        <v>6350</v>
      </c>
      <c r="G579" t="s">
        <v>5245</v>
      </c>
    </row>
    <row r="580" spans="1:7" x14ac:dyDescent="0.25">
      <c r="A580">
        <v>1381810</v>
      </c>
      <c r="B580" t="s">
        <v>6777</v>
      </c>
      <c r="C580" t="s">
        <v>5239</v>
      </c>
      <c r="D580" t="s">
        <v>6778</v>
      </c>
      <c r="E580" t="s">
        <v>6779</v>
      </c>
      <c r="F580" t="s">
        <v>6335</v>
      </c>
      <c r="G580" t="s">
        <v>5245</v>
      </c>
    </row>
    <row r="581" spans="1:7" x14ac:dyDescent="0.25">
      <c r="A581">
        <v>1382226</v>
      </c>
      <c r="B581" t="s">
        <v>6780</v>
      </c>
      <c r="C581" t="s">
        <v>5239</v>
      </c>
      <c r="D581" t="s">
        <v>6781</v>
      </c>
      <c r="E581" t="s">
        <v>6782</v>
      </c>
      <c r="F581" t="s">
        <v>6335</v>
      </c>
      <c r="G581" t="s">
        <v>5245</v>
      </c>
    </row>
    <row r="582" spans="1:7" x14ac:dyDescent="0.25">
      <c r="A582">
        <v>1385911</v>
      </c>
      <c r="B582" t="s">
        <v>6783</v>
      </c>
      <c r="C582" t="s">
        <v>5239</v>
      </c>
      <c r="D582" t="s">
        <v>6784</v>
      </c>
      <c r="E582" t="s">
        <v>6141</v>
      </c>
      <c r="F582" t="s">
        <v>6342</v>
      </c>
      <c r="G582" t="s">
        <v>5245</v>
      </c>
    </row>
    <row r="583" spans="1:7" x14ac:dyDescent="0.25">
      <c r="A583">
        <v>1386585</v>
      </c>
      <c r="B583" t="s">
        <v>6785</v>
      </c>
      <c r="C583" t="s">
        <v>5239</v>
      </c>
      <c r="D583" t="s">
        <v>6786</v>
      </c>
      <c r="E583" t="s">
        <v>6787</v>
      </c>
      <c r="F583" t="s">
        <v>6330</v>
      </c>
      <c r="G583" t="s">
        <v>5245</v>
      </c>
    </row>
    <row r="584" spans="1:7" x14ac:dyDescent="0.25">
      <c r="A584">
        <v>1386803</v>
      </c>
      <c r="B584" t="s">
        <v>6788</v>
      </c>
      <c r="C584" t="s">
        <v>5239</v>
      </c>
      <c r="D584" t="s">
        <v>6789</v>
      </c>
      <c r="E584" t="s">
        <v>6790</v>
      </c>
      <c r="F584" t="s">
        <v>6579</v>
      </c>
      <c r="G584" t="s">
        <v>5245</v>
      </c>
    </row>
    <row r="585" spans="1:7" x14ac:dyDescent="0.25">
      <c r="A585">
        <v>1387885</v>
      </c>
      <c r="B585" t="s">
        <v>6791</v>
      </c>
      <c r="C585" t="s">
        <v>5239</v>
      </c>
      <c r="D585" t="s">
        <v>6792</v>
      </c>
      <c r="E585" t="s">
        <v>6728</v>
      </c>
      <c r="F585" t="s">
        <v>6421</v>
      </c>
      <c r="G585" t="s">
        <v>5245</v>
      </c>
    </row>
    <row r="586" spans="1:7" x14ac:dyDescent="0.25">
      <c r="A586">
        <v>1388023</v>
      </c>
      <c r="B586" t="s">
        <v>6793</v>
      </c>
      <c r="C586" t="s">
        <v>5239</v>
      </c>
      <c r="D586" t="s">
        <v>6794</v>
      </c>
      <c r="E586" t="s">
        <v>6647</v>
      </c>
      <c r="F586" t="s">
        <v>6286</v>
      </c>
      <c r="G586" t="s">
        <v>5245</v>
      </c>
    </row>
    <row r="587" spans="1:7" x14ac:dyDescent="0.25">
      <c r="A587">
        <v>1388676</v>
      </c>
      <c r="B587" t="s">
        <v>6795</v>
      </c>
      <c r="C587" t="s">
        <v>5239</v>
      </c>
      <c r="D587" t="s">
        <v>6796</v>
      </c>
      <c r="E587" t="s">
        <v>6797</v>
      </c>
      <c r="F587" t="s">
        <v>6342</v>
      </c>
      <c r="G587" t="s">
        <v>5245</v>
      </c>
    </row>
    <row r="588" spans="1:7" x14ac:dyDescent="0.25">
      <c r="A588">
        <v>1389241</v>
      </c>
      <c r="B588" t="s">
        <v>6798</v>
      </c>
      <c r="C588" t="s">
        <v>5239</v>
      </c>
      <c r="D588" t="s">
        <v>6799</v>
      </c>
      <c r="E588" t="s">
        <v>6308</v>
      </c>
      <c r="F588" t="s">
        <v>6335</v>
      </c>
      <c r="G588" t="s">
        <v>5245</v>
      </c>
    </row>
    <row r="589" spans="1:7" x14ac:dyDescent="0.25">
      <c r="A589">
        <v>1390590</v>
      </c>
      <c r="B589" t="s">
        <v>6800</v>
      </c>
      <c r="C589" t="s">
        <v>5239</v>
      </c>
      <c r="D589" t="s">
        <v>6801</v>
      </c>
      <c r="E589" t="s">
        <v>6802</v>
      </c>
      <c r="F589" t="s">
        <v>6438</v>
      </c>
      <c r="G589" t="s">
        <v>5245</v>
      </c>
    </row>
    <row r="590" spans="1:7" x14ac:dyDescent="0.25">
      <c r="A590">
        <v>1390703</v>
      </c>
      <c r="B590" t="s">
        <v>6804</v>
      </c>
      <c r="C590" t="s">
        <v>5239</v>
      </c>
      <c r="D590" t="s">
        <v>6805</v>
      </c>
      <c r="E590" t="s">
        <v>6806</v>
      </c>
      <c r="F590" t="s">
        <v>6350</v>
      </c>
      <c r="G590" t="s">
        <v>5245</v>
      </c>
    </row>
    <row r="591" spans="1:7" x14ac:dyDescent="0.25">
      <c r="A591">
        <v>1393915</v>
      </c>
      <c r="B591" t="s">
        <v>6807</v>
      </c>
      <c r="C591" t="s">
        <v>5239</v>
      </c>
      <c r="D591" t="s">
        <v>6808</v>
      </c>
      <c r="E591" t="s">
        <v>6809</v>
      </c>
      <c r="F591" t="s">
        <v>6342</v>
      </c>
      <c r="G591" t="s">
        <v>5245</v>
      </c>
    </row>
    <row r="592" spans="1:7" x14ac:dyDescent="0.25">
      <c r="A592">
        <v>1395207</v>
      </c>
      <c r="B592" t="s">
        <v>6810</v>
      </c>
      <c r="C592" t="s">
        <v>5239</v>
      </c>
      <c r="D592" t="s">
        <v>6811</v>
      </c>
      <c r="E592" t="s">
        <v>6812</v>
      </c>
      <c r="F592" t="s">
        <v>6813</v>
      </c>
      <c r="G592" t="s">
        <v>5245</v>
      </c>
    </row>
    <row r="593" spans="1:7" x14ac:dyDescent="0.25">
      <c r="A593">
        <v>1395240</v>
      </c>
      <c r="B593" t="s">
        <v>6814</v>
      </c>
      <c r="C593" t="s">
        <v>5239</v>
      </c>
      <c r="D593" t="s">
        <v>6815</v>
      </c>
      <c r="E593" t="s">
        <v>6816</v>
      </c>
      <c r="F593" t="s">
        <v>6297</v>
      </c>
      <c r="G593" t="s">
        <v>5245</v>
      </c>
    </row>
    <row r="594" spans="1:7" x14ac:dyDescent="0.25">
      <c r="A594">
        <v>1396249</v>
      </c>
      <c r="B594" t="s">
        <v>6817</v>
      </c>
      <c r="C594" t="s">
        <v>5239</v>
      </c>
      <c r="D594" t="s">
        <v>6818</v>
      </c>
      <c r="E594" t="s">
        <v>6819</v>
      </c>
      <c r="F594" t="s">
        <v>6365</v>
      </c>
      <c r="G594" t="s">
        <v>5245</v>
      </c>
    </row>
    <row r="595" spans="1:7" x14ac:dyDescent="0.25">
      <c r="A595">
        <v>1399584</v>
      </c>
      <c r="B595" t="s">
        <v>6820</v>
      </c>
      <c r="C595" t="s">
        <v>5239</v>
      </c>
      <c r="D595" t="s">
        <v>6821</v>
      </c>
      <c r="E595" t="s">
        <v>6452</v>
      </c>
      <c r="F595" t="s">
        <v>6453</v>
      </c>
      <c r="G595" t="s">
        <v>5245</v>
      </c>
    </row>
    <row r="596" spans="1:7" x14ac:dyDescent="0.25">
      <c r="A596">
        <v>1399644</v>
      </c>
      <c r="B596" t="s">
        <v>6822</v>
      </c>
      <c r="C596" t="s">
        <v>5239</v>
      </c>
      <c r="D596" t="s">
        <v>6823</v>
      </c>
      <c r="E596" t="s">
        <v>6824</v>
      </c>
      <c r="F596" t="s">
        <v>6825</v>
      </c>
      <c r="G596" t="s">
        <v>5245</v>
      </c>
    </row>
    <row r="597" spans="1:7" x14ac:dyDescent="0.25">
      <c r="A597">
        <v>1402454</v>
      </c>
      <c r="B597" t="s">
        <v>6826</v>
      </c>
      <c r="C597" t="s">
        <v>5239</v>
      </c>
      <c r="D597" t="s">
        <v>6827</v>
      </c>
      <c r="E597" t="s">
        <v>6828</v>
      </c>
      <c r="F597" t="s">
        <v>6421</v>
      </c>
      <c r="G597" t="s">
        <v>5245</v>
      </c>
    </row>
    <row r="598" spans="1:7" x14ac:dyDescent="0.25">
      <c r="A598">
        <v>1402616</v>
      </c>
      <c r="B598" t="s">
        <v>6829</v>
      </c>
      <c r="C598" t="s">
        <v>5239</v>
      </c>
      <c r="D598" t="s">
        <v>6830</v>
      </c>
      <c r="E598" t="s">
        <v>6452</v>
      </c>
      <c r="F598" t="s">
        <v>6453</v>
      </c>
      <c r="G598" t="s">
        <v>5245</v>
      </c>
    </row>
    <row r="599" spans="1:7" x14ac:dyDescent="0.25">
      <c r="A599">
        <v>1400644</v>
      </c>
      <c r="B599" t="s">
        <v>6831</v>
      </c>
      <c r="C599" t="s">
        <v>5239</v>
      </c>
      <c r="D599" t="s">
        <v>6832</v>
      </c>
      <c r="E599" t="s">
        <v>6323</v>
      </c>
      <c r="F599" t="s">
        <v>6675</v>
      </c>
      <c r="G599" t="s">
        <v>5245</v>
      </c>
    </row>
    <row r="600" spans="1:7" x14ac:dyDescent="0.25">
      <c r="A600">
        <v>1403599</v>
      </c>
      <c r="B600" t="s">
        <v>6833</v>
      </c>
      <c r="C600" t="s">
        <v>5239</v>
      </c>
      <c r="D600" t="s">
        <v>6834</v>
      </c>
      <c r="E600" t="s">
        <v>6835</v>
      </c>
      <c r="F600" t="s">
        <v>6320</v>
      </c>
      <c r="G600" t="s">
        <v>5245</v>
      </c>
    </row>
    <row r="601" spans="1:7" x14ac:dyDescent="0.25">
      <c r="A601">
        <v>1404522</v>
      </c>
      <c r="B601" t="s">
        <v>6836</v>
      </c>
      <c r="C601" t="s">
        <v>5239</v>
      </c>
      <c r="D601" t="s">
        <v>6837</v>
      </c>
      <c r="E601" t="s">
        <v>6838</v>
      </c>
      <c r="F601" t="s">
        <v>6421</v>
      </c>
      <c r="G601" t="s">
        <v>5245</v>
      </c>
    </row>
    <row r="602" spans="1:7" x14ac:dyDescent="0.25">
      <c r="A602">
        <v>1404604</v>
      </c>
      <c r="B602" t="s">
        <v>6839</v>
      </c>
      <c r="C602" t="s">
        <v>5239</v>
      </c>
      <c r="D602" t="s">
        <v>6840</v>
      </c>
      <c r="E602" t="s">
        <v>6841</v>
      </c>
      <c r="F602" t="s">
        <v>6335</v>
      </c>
      <c r="G602" t="s">
        <v>5245</v>
      </c>
    </row>
    <row r="603" spans="1:7" x14ac:dyDescent="0.25">
      <c r="A603">
        <v>1404873</v>
      </c>
      <c r="B603" t="s">
        <v>6842</v>
      </c>
      <c r="C603" t="s">
        <v>5239</v>
      </c>
      <c r="D603" t="s">
        <v>6843</v>
      </c>
      <c r="E603" t="s">
        <v>6844</v>
      </c>
      <c r="F603" t="s">
        <v>6579</v>
      </c>
      <c r="G603" t="s">
        <v>5245</v>
      </c>
    </row>
    <row r="604" spans="1:7" x14ac:dyDescent="0.25">
      <c r="A604">
        <v>1405454</v>
      </c>
      <c r="B604" t="s">
        <v>6845</v>
      </c>
      <c r="C604" t="s">
        <v>5239</v>
      </c>
      <c r="D604" t="s">
        <v>6846</v>
      </c>
      <c r="E604" t="s">
        <v>6594</v>
      </c>
      <c r="F604" t="s">
        <v>6473</v>
      </c>
      <c r="G604" t="s">
        <v>5245</v>
      </c>
    </row>
    <row r="605" spans="1:7" x14ac:dyDescent="0.25">
      <c r="A605">
        <v>1407809</v>
      </c>
      <c r="B605" t="s">
        <v>6847</v>
      </c>
      <c r="C605" t="s">
        <v>5239</v>
      </c>
      <c r="D605" t="s">
        <v>6848</v>
      </c>
      <c r="E605" t="s">
        <v>6849</v>
      </c>
      <c r="F605" t="s">
        <v>6274</v>
      </c>
      <c r="G605" t="s">
        <v>5245</v>
      </c>
    </row>
    <row r="606" spans="1:7" x14ac:dyDescent="0.25">
      <c r="A606">
        <v>1413494</v>
      </c>
      <c r="B606" t="s">
        <v>6850</v>
      </c>
      <c r="C606" t="s">
        <v>5239</v>
      </c>
      <c r="D606" t="s">
        <v>6851</v>
      </c>
      <c r="E606" t="s">
        <v>5681</v>
      </c>
      <c r="F606" t="s">
        <v>6335</v>
      </c>
      <c r="G606" t="s">
        <v>5245</v>
      </c>
    </row>
    <row r="607" spans="1:7" x14ac:dyDescent="0.25">
      <c r="A607">
        <v>1416679</v>
      </c>
      <c r="B607" t="s">
        <v>6852</v>
      </c>
      <c r="C607" t="s">
        <v>5239</v>
      </c>
      <c r="D607" t="s">
        <v>6853</v>
      </c>
      <c r="E607" t="s">
        <v>6854</v>
      </c>
      <c r="F607" t="s">
        <v>6346</v>
      </c>
      <c r="G607" t="s">
        <v>5245</v>
      </c>
    </row>
    <row r="608" spans="1:7" x14ac:dyDescent="0.25">
      <c r="A608">
        <v>1416867</v>
      </c>
      <c r="B608" t="s">
        <v>6855</v>
      </c>
      <c r="C608" t="s">
        <v>5239</v>
      </c>
      <c r="D608" t="s">
        <v>6856</v>
      </c>
      <c r="E608" t="s">
        <v>6857</v>
      </c>
      <c r="F608" t="s">
        <v>6421</v>
      </c>
      <c r="G608" t="s">
        <v>5245</v>
      </c>
    </row>
    <row r="609" spans="1:7" x14ac:dyDescent="0.25">
      <c r="A609">
        <v>1418065</v>
      </c>
      <c r="B609" t="s">
        <v>6858</v>
      </c>
      <c r="C609" t="s">
        <v>5239</v>
      </c>
      <c r="D609" t="s">
        <v>6859</v>
      </c>
      <c r="E609" t="s">
        <v>6507</v>
      </c>
      <c r="F609" t="s">
        <v>6421</v>
      </c>
      <c r="G609" t="s">
        <v>5245</v>
      </c>
    </row>
    <row r="610" spans="1:7" x14ac:dyDescent="0.25">
      <c r="A610">
        <v>1418149</v>
      </c>
      <c r="B610" t="s">
        <v>6860</v>
      </c>
      <c r="C610" t="s">
        <v>5239</v>
      </c>
      <c r="D610" t="s">
        <v>6861</v>
      </c>
      <c r="E610" t="s">
        <v>6862</v>
      </c>
      <c r="F610" t="s">
        <v>6290</v>
      </c>
      <c r="G610" t="s">
        <v>5245</v>
      </c>
    </row>
    <row r="611" spans="1:7" x14ac:dyDescent="0.25">
      <c r="A611">
        <v>1418460</v>
      </c>
      <c r="B611" t="s">
        <v>6863</v>
      </c>
      <c r="C611" t="s">
        <v>5239</v>
      </c>
      <c r="D611" t="s">
        <v>6864</v>
      </c>
      <c r="E611" t="s">
        <v>6865</v>
      </c>
      <c r="F611" t="s">
        <v>6320</v>
      </c>
      <c r="G611" t="s">
        <v>5245</v>
      </c>
    </row>
    <row r="612" spans="1:7" x14ac:dyDescent="0.25">
      <c r="A612">
        <v>1423668</v>
      </c>
      <c r="B612" t="s">
        <v>6866</v>
      </c>
      <c r="C612" t="s">
        <v>5239</v>
      </c>
      <c r="D612" t="s">
        <v>6867</v>
      </c>
      <c r="E612" t="s">
        <v>6868</v>
      </c>
      <c r="F612" t="s">
        <v>6309</v>
      </c>
      <c r="G612" t="s">
        <v>5245</v>
      </c>
    </row>
    <row r="613" spans="1:7" x14ac:dyDescent="0.25">
      <c r="A613">
        <v>1424934</v>
      </c>
      <c r="B613" t="s">
        <v>6869</v>
      </c>
      <c r="C613" t="s">
        <v>5239</v>
      </c>
      <c r="D613" t="s">
        <v>6870</v>
      </c>
      <c r="E613" t="s">
        <v>6871</v>
      </c>
      <c r="F613" t="s">
        <v>6350</v>
      </c>
      <c r="G613" t="s">
        <v>5245</v>
      </c>
    </row>
    <row r="614" spans="1:7" x14ac:dyDescent="0.25">
      <c r="A614">
        <v>1425045</v>
      </c>
      <c r="B614" t="s">
        <v>6872</v>
      </c>
      <c r="C614" t="s">
        <v>5239</v>
      </c>
      <c r="D614" t="s">
        <v>6873</v>
      </c>
      <c r="E614" t="s">
        <v>6874</v>
      </c>
      <c r="F614" t="s">
        <v>6696</v>
      </c>
      <c r="G614" t="s">
        <v>5245</v>
      </c>
    </row>
    <row r="615" spans="1:7" x14ac:dyDescent="0.25">
      <c r="A615">
        <v>1425175</v>
      </c>
      <c r="B615" t="s">
        <v>6875</v>
      </c>
      <c r="C615" t="s">
        <v>5239</v>
      </c>
      <c r="D615" t="s">
        <v>6876</v>
      </c>
      <c r="E615" t="s">
        <v>6404</v>
      </c>
      <c r="F615" t="s">
        <v>6421</v>
      </c>
      <c r="G615" t="s">
        <v>5245</v>
      </c>
    </row>
    <row r="616" spans="1:7" x14ac:dyDescent="0.25">
      <c r="A616">
        <v>1425549</v>
      </c>
      <c r="B616" t="s">
        <v>6877</v>
      </c>
      <c r="C616" t="s">
        <v>5239</v>
      </c>
      <c r="D616" t="s">
        <v>6878</v>
      </c>
      <c r="E616" t="s">
        <v>6879</v>
      </c>
      <c r="F616" t="s">
        <v>6274</v>
      </c>
      <c r="G616" t="s">
        <v>5245</v>
      </c>
    </row>
    <row r="617" spans="1:7" x14ac:dyDescent="0.25">
      <c r="A617">
        <v>1425589</v>
      </c>
      <c r="B617" t="s">
        <v>6880</v>
      </c>
      <c r="C617" t="s">
        <v>5239</v>
      </c>
      <c r="D617" t="s">
        <v>6881</v>
      </c>
      <c r="E617" t="s">
        <v>6647</v>
      </c>
      <c r="F617" t="s">
        <v>6286</v>
      </c>
      <c r="G617" t="s">
        <v>5245</v>
      </c>
    </row>
    <row r="618" spans="1:7" x14ac:dyDescent="0.25">
      <c r="A618">
        <v>1425678</v>
      </c>
      <c r="B618" t="s">
        <v>6882</v>
      </c>
      <c r="C618" t="s">
        <v>5239</v>
      </c>
      <c r="D618" t="s">
        <v>6883</v>
      </c>
      <c r="E618" t="s">
        <v>6884</v>
      </c>
      <c r="F618" t="s">
        <v>6320</v>
      </c>
      <c r="G618" t="s">
        <v>5245</v>
      </c>
    </row>
    <row r="619" spans="1:7" x14ac:dyDescent="0.25">
      <c r="A619">
        <v>1427591</v>
      </c>
      <c r="B619" t="s">
        <v>6885</v>
      </c>
      <c r="C619" t="s">
        <v>5239</v>
      </c>
      <c r="D619" t="s">
        <v>6886</v>
      </c>
      <c r="E619" t="s">
        <v>6844</v>
      </c>
      <c r="F619" t="s">
        <v>6579</v>
      </c>
      <c r="G619" t="s">
        <v>5245</v>
      </c>
    </row>
    <row r="620" spans="1:7" x14ac:dyDescent="0.25">
      <c r="A620">
        <v>1427596</v>
      </c>
      <c r="B620" t="s">
        <v>6887</v>
      </c>
      <c r="C620" t="s">
        <v>5239</v>
      </c>
      <c r="D620" t="s">
        <v>6888</v>
      </c>
      <c r="E620" t="s">
        <v>6889</v>
      </c>
      <c r="F620" t="s">
        <v>6473</v>
      </c>
      <c r="G620" t="s">
        <v>5245</v>
      </c>
    </row>
    <row r="621" spans="1:7" x14ac:dyDescent="0.25">
      <c r="A621">
        <v>1428713</v>
      </c>
      <c r="B621" t="s">
        <v>6890</v>
      </c>
      <c r="C621" t="s">
        <v>5239</v>
      </c>
      <c r="D621" t="s">
        <v>6891</v>
      </c>
      <c r="E621" t="s">
        <v>6892</v>
      </c>
      <c r="F621" t="s">
        <v>6395</v>
      </c>
      <c r="G621" t="s">
        <v>5245</v>
      </c>
    </row>
    <row r="622" spans="1:7" x14ac:dyDescent="0.25">
      <c r="A622">
        <v>1430617</v>
      </c>
      <c r="B622" t="s">
        <v>6893</v>
      </c>
      <c r="C622" t="s">
        <v>5239</v>
      </c>
      <c r="D622" t="s">
        <v>6894</v>
      </c>
      <c r="E622" t="s">
        <v>6655</v>
      </c>
      <c r="F622" t="s">
        <v>6350</v>
      </c>
      <c r="G622" t="s">
        <v>5245</v>
      </c>
    </row>
    <row r="623" spans="1:7" x14ac:dyDescent="0.25">
      <c r="A623">
        <v>1433027</v>
      </c>
      <c r="B623" t="s">
        <v>6895</v>
      </c>
      <c r="C623" t="s">
        <v>5239</v>
      </c>
      <c r="D623" t="s">
        <v>6896</v>
      </c>
      <c r="E623" t="s">
        <v>6388</v>
      </c>
      <c r="F623" t="s">
        <v>6305</v>
      </c>
      <c r="G623" t="s">
        <v>5245</v>
      </c>
    </row>
    <row r="624" spans="1:7" x14ac:dyDescent="0.25">
      <c r="A624">
        <v>1434062</v>
      </c>
      <c r="B624" t="s">
        <v>6897</v>
      </c>
      <c r="C624" t="s">
        <v>5239</v>
      </c>
      <c r="D624" t="s">
        <v>6898</v>
      </c>
      <c r="E624" t="s">
        <v>6899</v>
      </c>
      <c r="F624" t="s">
        <v>6342</v>
      </c>
      <c r="G624" t="s">
        <v>5245</v>
      </c>
    </row>
    <row r="625" spans="1:7" x14ac:dyDescent="0.25">
      <c r="A625">
        <v>1434144</v>
      </c>
      <c r="B625" t="s">
        <v>6900</v>
      </c>
      <c r="C625" t="s">
        <v>5239</v>
      </c>
      <c r="D625" t="s">
        <v>6901</v>
      </c>
      <c r="E625" t="s">
        <v>6388</v>
      </c>
      <c r="F625" t="s">
        <v>6305</v>
      </c>
      <c r="G625" t="s">
        <v>5245</v>
      </c>
    </row>
    <row r="626" spans="1:7" x14ac:dyDescent="0.25">
      <c r="A626">
        <v>1434436</v>
      </c>
      <c r="B626" t="s">
        <v>6902</v>
      </c>
      <c r="C626" t="s">
        <v>5239</v>
      </c>
      <c r="D626" t="s">
        <v>6903</v>
      </c>
      <c r="E626" t="s">
        <v>6904</v>
      </c>
      <c r="F626" t="s">
        <v>6274</v>
      </c>
      <c r="G626" t="s">
        <v>5245</v>
      </c>
    </row>
    <row r="627" spans="1:7" x14ac:dyDescent="0.25">
      <c r="A627">
        <v>1439043</v>
      </c>
      <c r="B627" t="s">
        <v>6905</v>
      </c>
      <c r="C627" t="s">
        <v>5239</v>
      </c>
      <c r="D627" t="s">
        <v>6906</v>
      </c>
      <c r="E627" t="s">
        <v>6575</v>
      </c>
      <c r="F627" t="s">
        <v>6320</v>
      </c>
      <c r="G627" t="s">
        <v>5245</v>
      </c>
    </row>
    <row r="628" spans="1:7" x14ac:dyDescent="0.25">
      <c r="A628">
        <v>1439249</v>
      </c>
      <c r="B628" t="s">
        <v>6907</v>
      </c>
      <c r="C628" t="s">
        <v>5239</v>
      </c>
      <c r="D628" t="s">
        <v>6908</v>
      </c>
      <c r="E628" t="s">
        <v>6909</v>
      </c>
      <c r="F628" t="s">
        <v>6305</v>
      </c>
      <c r="G628" t="s">
        <v>5245</v>
      </c>
    </row>
    <row r="629" spans="1:7" x14ac:dyDescent="0.25">
      <c r="A629">
        <v>1439502</v>
      </c>
      <c r="B629" t="s">
        <v>6910</v>
      </c>
      <c r="C629" t="s">
        <v>5239</v>
      </c>
      <c r="D629" t="s">
        <v>6911</v>
      </c>
      <c r="E629" t="s">
        <v>6912</v>
      </c>
      <c r="F629" t="s">
        <v>6305</v>
      </c>
      <c r="G629" t="s">
        <v>5245</v>
      </c>
    </row>
    <row r="630" spans="1:7" x14ac:dyDescent="0.25">
      <c r="A630">
        <v>1439891</v>
      </c>
      <c r="B630" t="s">
        <v>6913</v>
      </c>
      <c r="C630" t="s">
        <v>5239</v>
      </c>
      <c r="D630" t="s">
        <v>6914</v>
      </c>
      <c r="E630" t="s">
        <v>6427</v>
      </c>
      <c r="F630" t="s">
        <v>6335</v>
      </c>
      <c r="G630" t="s">
        <v>5245</v>
      </c>
    </row>
    <row r="631" spans="1:7" x14ac:dyDescent="0.25">
      <c r="A631">
        <v>1440579</v>
      </c>
      <c r="B631" t="s">
        <v>6915</v>
      </c>
      <c r="C631" t="s">
        <v>5239</v>
      </c>
      <c r="D631" t="s">
        <v>6916</v>
      </c>
      <c r="E631" t="s">
        <v>6917</v>
      </c>
      <c r="F631" t="s">
        <v>6290</v>
      </c>
      <c r="G631" t="s">
        <v>5245</v>
      </c>
    </row>
    <row r="632" spans="1:7" x14ac:dyDescent="0.25">
      <c r="A632">
        <v>1440642</v>
      </c>
      <c r="B632" t="s">
        <v>6918</v>
      </c>
      <c r="C632" t="s">
        <v>5239</v>
      </c>
      <c r="D632" t="s">
        <v>6919</v>
      </c>
      <c r="E632" t="s">
        <v>6920</v>
      </c>
      <c r="F632" t="s">
        <v>6274</v>
      </c>
      <c r="G632" t="s">
        <v>5245</v>
      </c>
    </row>
    <row r="633" spans="1:7" x14ac:dyDescent="0.25">
      <c r="A633">
        <v>1440721</v>
      </c>
      <c r="B633" t="s">
        <v>6921</v>
      </c>
      <c r="C633" t="s">
        <v>5239</v>
      </c>
      <c r="D633" t="s">
        <v>6922</v>
      </c>
      <c r="E633" t="s">
        <v>6884</v>
      </c>
      <c r="F633" t="s">
        <v>6320</v>
      </c>
      <c r="G633" t="s">
        <v>5245</v>
      </c>
    </row>
    <row r="634" spans="1:7" x14ac:dyDescent="0.25">
      <c r="A634">
        <v>1442527</v>
      </c>
      <c r="B634" t="s">
        <v>6923</v>
      </c>
      <c r="C634" t="s">
        <v>5239</v>
      </c>
      <c r="D634" t="s">
        <v>6924</v>
      </c>
      <c r="E634" t="s">
        <v>6498</v>
      </c>
      <c r="F634" t="s">
        <v>6330</v>
      </c>
      <c r="G634" t="s">
        <v>5245</v>
      </c>
    </row>
    <row r="635" spans="1:7" x14ac:dyDescent="0.25">
      <c r="A635">
        <v>1443071</v>
      </c>
      <c r="B635" t="s">
        <v>6925</v>
      </c>
      <c r="C635" t="s">
        <v>5239</v>
      </c>
      <c r="D635" t="s">
        <v>6926</v>
      </c>
      <c r="E635" t="s">
        <v>6927</v>
      </c>
      <c r="F635" t="s">
        <v>6274</v>
      </c>
      <c r="G635" t="s">
        <v>5245</v>
      </c>
    </row>
    <row r="636" spans="1:7" x14ac:dyDescent="0.25">
      <c r="A636">
        <v>1443212</v>
      </c>
      <c r="B636" t="s">
        <v>6928</v>
      </c>
      <c r="C636" t="s">
        <v>5239</v>
      </c>
      <c r="D636" t="s">
        <v>6929</v>
      </c>
      <c r="E636" t="s">
        <v>6930</v>
      </c>
      <c r="F636" t="s">
        <v>6320</v>
      </c>
      <c r="G636" t="s">
        <v>5245</v>
      </c>
    </row>
    <row r="637" spans="1:7" x14ac:dyDescent="0.25">
      <c r="A637">
        <v>1444814</v>
      </c>
      <c r="B637" t="s">
        <v>6931</v>
      </c>
      <c r="C637" t="s">
        <v>5239</v>
      </c>
      <c r="D637" t="s">
        <v>6932</v>
      </c>
      <c r="E637" t="s">
        <v>6933</v>
      </c>
      <c r="F637" t="s">
        <v>6354</v>
      </c>
      <c r="G637" t="s">
        <v>5245</v>
      </c>
    </row>
    <row r="638" spans="1:7" x14ac:dyDescent="0.25">
      <c r="A638">
        <v>1449410</v>
      </c>
      <c r="B638" t="s">
        <v>6934</v>
      </c>
      <c r="C638" t="s">
        <v>5239</v>
      </c>
      <c r="D638" t="s">
        <v>6935</v>
      </c>
      <c r="E638" t="s">
        <v>6410</v>
      </c>
      <c r="F638" t="s">
        <v>6297</v>
      </c>
      <c r="G638" t="s">
        <v>5245</v>
      </c>
    </row>
    <row r="639" spans="1:7" x14ac:dyDescent="0.25">
      <c r="A639">
        <v>1449625</v>
      </c>
      <c r="B639" t="s">
        <v>6936</v>
      </c>
      <c r="C639" t="s">
        <v>5239</v>
      </c>
      <c r="D639" t="s">
        <v>6937</v>
      </c>
      <c r="E639" t="s">
        <v>6678</v>
      </c>
      <c r="F639" t="s">
        <v>6274</v>
      </c>
      <c r="G639" t="s">
        <v>5245</v>
      </c>
    </row>
    <row r="640" spans="1:7" x14ac:dyDescent="0.25">
      <c r="A640">
        <v>1453290</v>
      </c>
      <c r="B640" t="s">
        <v>6938</v>
      </c>
      <c r="C640" t="s">
        <v>5239</v>
      </c>
      <c r="D640" t="s">
        <v>6939</v>
      </c>
      <c r="E640" t="s">
        <v>6940</v>
      </c>
      <c r="F640" t="s">
        <v>6290</v>
      </c>
      <c r="G640" t="s">
        <v>5245</v>
      </c>
    </row>
    <row r="641" spans="1:7" x14ac:dyDescent="0.25">
      <c r="A641">
        <v>1454779</v>
      </c>
      <c r="B641" t="s">
        <v>6941</v>
      </c>
      <c r="C641" t="s">
        <v>5239</v>
      </c>
      <c r="D641" t="s">
        <v>6942</v>
      </c>
      <c r="E641" t="s">
        <v>6494</v>
      </c>
      <c r="F641" t="s">
        <v>6495</v>
      </c>
      <c r="G641" t="s">
        <v>5245</v>
      </c>
    </row>
    <row r="642" spans="1:7" x14ac:dyDescent="0.25">
      <c r="A642">
        <v>1455360</v>
      </c>
      <c r="B642" t="s">
        <v>6943</v>
      </c>
      <c r="C642" t="s">
        <v>5239</v>
      </c>
      <c r="D642" t="s">
        <v>6944</v>
      </c>
      <c r="E642" t="s">
        <v>5933</v>
      </c>
      <c r="F642" t="s">
        <v>6278</v>
      </c>
      <c r="G642" t="s">
        <v>5245</v>
      </c>
    </row>
    <row r="643" spans="1:7" x14ac:dyDescent="0.25">
      <c r="A643">
        <v>1455753</v>
      </c>
      <c r="B643" t="s">
        <v>6945</v>
      </c>
      <c r="C643" t="s">
        <v>5239</v>
      </c>
      <c r="D643" t="s">
        <v>6946</v>
      </c>
      <c r="E643" t="s">
        <v>6947</v>
      </c>
      <c r="F643" t="s">
        <v>6290</v>
      </c>
      <c r="G643" t="s">
        <v>5245</v>
      </c>
    </row>
    <row r="644" spans="1:7" x14ac:dyDescent="0.25">
      <c r="A644">
        <v>1457796</v>
      </c>
      <c r="B644" t="s">
        <v>6948</v>
      </c>
      <c r="C644" t="s">
        <v>5239</v>
      </c>
      <c r="D644" t="s">
        <v>6949</v>
      </c>
      <c r="E644" t="s">
        <v>6950</v>
      </c>
      <c r="F644" t="s">
        <v>6354</v>
      </c>
      <c r="G644" t="s">
        <v>5245</v>
      </c>
    </row>
    <row r="645" spans="1:7" x14ac:dyDescent="0.25">
      <c r="A645">
        <v>1458396</v>
      </c>
      <c r="B645" t="s">
        <v>6951</v>
      </c>
      <c r="C645" t="s">
        <v>5239</v>
      </c>
      <c r="D645" t="s">
        <v>6952</v>
      </c>
      <c r="E645" t="s">
        <v>6953</v>
      </c>
      <c r="F645" t="s">
        <v>6543</v>
      </c>
      <c r="G645" t="s">
        <v>5245</v>
      </c>
    </row>
    <row r="646" spans="1:7" x14ac:dyDescent="0.25">
      <c r="A646">
        <v>1459487</v>
      </c>
      <c r="B646" t="s">
        <v>6954</v>
      </c>
      <c r="C646" t="s">
        <v>5239</v>
      </c>
      <c r="D646" t="s">
        <v>6955</v>
      </c>
      <c r="E646" t="s">
        <v>6296</v>
      </c>
      <c r="F646" t="s">
        <v>6297</v>
      </c>
      <c r="G646" t="s">
        <v>5245</v>
      </c>
    </row>
    <row r="647" spans="1:7" x14ac:dyDescent="0.25">
      <c r="A647">
        <v>1461133</v>
      </c>
      <c r="B647" t="s">
        <v>6956</v>
      </c>
      <c r="C647" t="s">
        <v>5239</v>
      </c>
      <c r="D647" t="s">
        <v>6957</v>
      </c>
      <c r="E647" t="s">
        <v>6591</v>
      </c>
      <c r="F647" t="s">
        <v>6395</v>
      </c>
      <c r="G647" t="s">
        <v>5245</v>
      </c>
    </row>
    <row r="648" spans="1:7" x14ac:dyDescent="0.25">
      <c r="A648">
        <v>1461959</v>
      </c>
      <c r="B648" t="s">
        <v>6958</v>
      </c>
      <c r="C648" t="s">
        <v>5239</v>
      </c>
      <c r="D648" t="s">
        <v>6959</v>
      </c>
      <c r="E648" t="s">
        <v>6960</v>
      </c>
      <c r="F648" t="s">
        <v>6274</v>
      </c>
      <c r="G648" t="s">
        <v>5245</v>
      </c>
    </row>
    <row r="649" spans="1:7" x14ac:dyDescent="0.25">
      <c r="A649">
        <v>1462053</v>
      </c>
      <c r="B649" t="s">
        <v>6961</v>
      </c>
      <c r="C649" t="s">
        <v>5239</v>
      </c>
      <c r="D649" t="s">
        <v>6962</v>
      </c>
      <c r="E649" t="s">
        <v>6243</v>
      </c>
      <c r="F649" t="s">
        <v>6365</v>
      </c>
      <c r="G649" t="s">
        <v>5245</v>
      </c>
    </row>
    <row r="650" spans="1:7" x14ac:dyDescent="0.25">
      <c r="A650">
        <v>1462526</v>
      </c>
      <c r="B650" t="s">
        <v>6963</v>
      </c>
      <c r="C650" t="s">
        <v>5239</v>
      </c>
      <c r="D650" t="s">
        <v>6964</v>
      </c>
      <c r="E650" t="s">
        <v>6965</v>
      </c>
      <c r="F650" t="s">
        <v>6330</v>
      </c>
      <c r="G650" t="s">
        <v>5245</v>
      </c>
    </row>
    <row r="651" spans="1:7" x14ac:dyDescent="0.25">
      <c r="A651">
        <v>1462974</v>
      </c>
      <c r="B651" t="s">
        <v>6966</v>
      </c>
      <c r="C651" t="s">
        <v>5239</v>
      </c>
      <c r="D651" t="s">
        <v>6967</v>
      </c>
      <c r="E651" t="s">
        <v>6552</v>
      </c>
      <c r="F651" t="s">
        <v>6350</v>
      </c>
      <c r="G651" t="s">
        <v>5245</v>
      </c>
    </row>
    <row r="652" spans="1:7" x14ac:dyDescent="0.25">
      <c r="A652">
        <v>1463715</v>
      </c>
      <c r="B652" t="s">
        <v>6968</v>
      </c>
      <c r="C652" t="s">
        <v>5239</v>
      </c>
      <c r="D652" t="s">
        <v>6969</v>
      </c>
      <c r="E652" t="s">
        <v>6970</v>
      </c>
      <c r="F652" t="s">
        <v>6330</v>
      </c>
      <c r="G652" t="s">
        <v>5245</v>
      </c>
    </row>
    <row r="653" spans="1:7" x14ac:dyDescent="0.25">
      <c r="A653">
        <v>1466106</v>
      </c>
      <c r="B653" t="s">
        <v>6971</v>
      </c>
      <c r="C653" t="s">
        <v>5239</v>
      </c>
      <c r="D653" t="s">
        <v>6972</v>
      </c>
      <c r="E653" t="s">
        <v>6779</v>
      </c>
      <c r="F653" t="s">
        <v>6335</v>
      </c>
      <c r="G653" t="s">
        <v>5245</v>
      </c>
    </row>
    <row r="654" spans="1:7" x14ac:dyDescent="0.25">
      <c r="A654">
        <v>1469362</v>
      </c>
      <c r="B654" t="s">
        <v>6973</v>
      </c>
      <c r="C654" t="s">
        <v>5239</v>
      </c>
      <c r="D654" t="s">
        <v>6974</v>
      </c>
      <c r="E654" t="s">
        <v>6368</v>
      </c>
      <c r="F654" t="s">
        <v>6290</v>
      </c>
      <c r="G654" t="s">
        <v>5245</v>
      </c>
    </row>
    <row r="655" spans="1:7" x14ac:dyDescent="0.25">
      <c r="A655">
        <v>1470213</v>
      </c>
      <c r="B655" t="s">
        <v>6975</v>
      </c>
      <c r="C655" t="s">
        <v>5239</v>
      </c>
      <c r="D655" t="s">
        <v>6976</v>
      </c>
      <c r="E655" t="s">
        <v>6977</v>
      </c>
      <c r="F655" t="s">
        <v>6286</v>
      </c>
      <c r="G655" t="s">
        <v>5245</v>
      </c>
    </row>
    <row r="656" spans="1:7" x14ac:dyDescent="0.25">
      <c r="A656">
        <v>1470385</v>
      </c>
      <c r="B656" t="s">
        <v>6978</v>
      </c>
      <c r="C656" t="s">
        <v>5239</v>
      </c>
      <c r="D656" t="s">
        <v>6979</v>
      </c>
      <c r="E656" t="s">
        <v>6980</v>
      </c>
      <c r="F656" t="s">
        <v>6530</v>
      </c>
      <c r="G656" t="s">
        <v>5245</v>
      </c>
    </row>
    <row r="657" spans="1:7" x14ac:dyDescent="0.25">
      <c r="A657">
        <v>1471470</v>
      </c>
      <c r="B657" t="s">
        <v>6981</v>
      </c>
      <c r="C657" t="s">
        <v>5239</v>
      </c>
      <c r="D657" t="s">
        <v>6982</v>
      </c>
      <c r="E657" t="s">
        <v>6472</v>
      </c>
      <c r="F657" t="s">
        <v>6286</v>
      </c>
      <c r="G657" t="s">
        <v>5245</v>
      </c>
    </row>
    <row r="658" spans="1:7" x14ac:dyDescent="0.25">
      <c r="A658">
        <v>1471899</v>
      </c>
      <c r="B658" t="s">
        <v>6983</v>
      </c>
      <c r="C658" t="s">
        <v>5239</v>
      </c>
      <c r="D658" t="s">
        <v>6984</v>
      </c>
      <c r="E658" t="s">
        <v>6790</v>
      </c>
      <c r="F658" t="s">
        <v>6579</v>
      </c>
      <c r="G658" t="s">
        <v>5245</v>
      </c>
    </row>
    <row r="659" spans="1:7" x14ac:dyDescent="0.25">
      <c r="A659">
        <v>1472171</v>
      </c>
      <c r="B659" t="s">
        <v>6985</v>
      </c>
      <c r="C659" t="s">
        <v>5239</v>
      </c>
      <c r="D659" t="s">
        <v>6986</v>
      </c>
      <c r="E659" t="s">
        <v>6987</v>
      </c>
      <c r="F659" t="s">
        <v>6342</v>
      </c>
      <c r="G659" t="s">
        <v>5245</v>
      </c>
    </row>
    <row r="660" spans="1:7" x14ac:dyDescent="0.25">
      <c r="A660">
        <v>1472297</v>
      </c>
      <c r="B660" t="s">
        <v>6988</v>
      </c>
      <c r="C660" t="s">
        <v>5239</v>
      </c>
      <c r="D660" t="s">
        <v>6989</v>
      </c>
      <c r="E660" t="s">
        <v>6990</v>
      </c>
      <c r="F660" t="s">
        <v>6320</v>
      </c>
      <c r="G660" t="s">
        <v>5245</v>
      </c>
    </row>
    <row r="661" spans="1:7" x14ac:dyDescent="0.25">
      <c r="A661">
        <v>1476525</v>
      </c>
      <c r="B661" t="s">
        <v>6991</v>
      </c>
      <c r="C661" t="s">
        <v>5239</v>
      </c>
      <c r="D661" t="s">
        <v>6992</v>
      </c>
      <c r="E661" t="s">
        <v>6993</v>
      </c>
      <c r="F661" t="s">
        <v>6274</v>
      </c>
      <c r="G661" t="s">
        <v>5245</v>
      </c>
    </row>
    <row r="662" spans="1:7" x14ac:dyDescent="0.25">
      <c r="A662">
        <v>1476931</v>
      </c>
      <c r="B662" t="s">
        <v>6994</v>
      </c>
      <c r="C662" t="s">
        <v>5239</v>
      </c>
      <c r="D662" t="s">
        <v>6995</v>
      </c>
      <c r="E662" t="s">
        <v>6996</v>
      </c>
      <c r="F662" t="s">
        <v>6354</v>
      </c>
      <c r="G662" t="s">
        <v>5245</v>
      </c>
    </row>
    <row r="663" spans="1:7" x14ac:dyDescent="0.25">
      <c r="A663">
        <v>1478423</v>
      </c>
      <c r="B663" t="s">
        <v>6997</v>
      </c>
      <c r="C663" t="s">
        <v>5239</v>
      </c>
      <c r="D663" t="s">
        <v>6998</v>
      </c>
      <c r="E663" t="s">
        <v>6517</v>
      </c>
      <c r="F663" t="s">
        <v>6342</v>
      </c>
      <c r="G663" t="s">
        <v>5245</v>
      </c>
    </row>
    <row r="664" spans="1:7" x14ac:dyDescent="0.25">
      <c r="A664">
        <v>1479570</v>
      </c>
      <c r="B664" t="s">
        <v>6999</v>
      </c>
      <c r="C664" t="s">
        <v>5239</v>
      </c>
      <c r="D664" t="s">
        <v>7000</v>
      </c>
      <c r="E664" t="s">
        <v>6385</v>
      </c>
      <c r="F664" t="s">
        <v>6342</v>
      </c>
      <c r="G664" t="s">
        <v>5245</v>
      </c>
    </row>
    <row r="665" spans="1:7" x14ac:dyDescent="0.25">
      <c r="A665">
        <v>1480424</v>
      </c>
      <c r="B665" t="s">
        <v>7001</v>
      </c>
      <c r="C665" t="s">
        <v>5239</v>
      </c>
      <c r="D665" t="s">
        <v>7002</v>
      </c>
      <c r="E665" t="s">
        <v>7003</v>
      </c>
      <c r="F665" t="s">
        <v>6421</v>
      </c>
      <c r="G665" t="s">
        <v>5245</v>
      </c>
    </row>
    <row r="666" spans="1:7" x14ac:dyDescent="0.25">
      <c r="A666">
        <v>1480712</v>
      </c>
      <c r="B666" t="s">
        <v>7004</v>
      </c>
      <c r="C666" t="s">
        <v>5239</v>
      </c>
      <c r="D666" t="s">
        <v>7005</v>
      </c>
      <c r="E666" t="s">
        <v>7006</v>
      </c>
      <c r="F666" t="s">
        <v>7007</v>
      </c>
      <c r="G666" t="s">
        <v>5245</v>
      </c>
    </row>
    <row r="667" spans="1:7" x14ac:dyDescent="0.25">
      <c r="A667">
        <v>1484282</v>
      </c>
      <c r="B667" t="s">
        <v>7008</v>
      </c>
      <c r="C667" t="s">
        <v>5239</v>
      </c>
      <c r="D667" t="s">
        <v>7009</v>
      </c>
      <c r="E667" t="s">
        <v>6494</v>
      </c>
      <c r="F667" t="s">
        <v>6495</v>
      </c>
      <c r="G667" t="s">
        <v>5245</v>
      </c>
    </row>
    <row r="668" spans="1:7" x14ac:dyDescent="0.25">
      <c r="A668">
        <v>1486677</v>
      </c>
      <c r="B668" t="s">
        <v>7010</v>
      </c>
      <c r="C668" t="s">
        <v>5239</v>
      </c>
      <c r="D668" t="s">
        <v>7011</v>
      </c>
      <c r="E668" t="s">
        <v>6728</v>
      </c>
      <c r="F668" t="s">
        <v>6421</v>
      </c>
      <c r="G668" t="s">
        <v>5245</v>
      </c>
    </row>
    <row r="669" spans="1:7" x14ac:dyDescent="0.25">
      <c r="A669">
        <v>1488015</v>
      </c>
      <c r="B669" t="s">
        <v>7012</v>
      </c>
      <c r="C669" t="s">
        <v>5239</v>
      </c>
      <c r="D669" t="s">
        <v>7013</v>
      </c>
      <c r="E669" t="s">
        <v>7014</v>
      </c>
      <c r="F669" t="s">
        <v>6335</v>
      </c>
      <c r="G669" t="s">
        <v>5245</v>
      </c>
    </row>
    <row r="670" spans="1:7" x14ac:dyDescent="0.25">
      <c r="A670">
        <v>1488774</v>
      </c>
      <c r="B670" t="s">
        <v>7015</v>
      </c>
      <c r="C670" t="s">
        <v>5239</v>
      </c>
      <c r="D670" t="s">
        <v>7016</v>
      </c>
      <c r="E670" t="s">
        <v>6844</v>
      </c>
      <c r="F670" t="s">
        <v>6579</v>
      </c>
      <c r="G670" t="s">
        <v>5245</v>
      </c>
    </row>
    <row r="671" spans="1:7" x14ac:dyDescent="0.25">
      <c r="A671">
        <v>1490896</v>
      </c>
      <c r="B671" t="s">
        <v>7017</v>
      </c>
      <c r="C671" t="s">
        <v>5239</v>
      </c>
      <c r="D671" t="s">
        <v>7018</v>
      </c>
      <c r="E671" t="s">
        <v>7019</v>
      </c>
      <c r="F671" t="s">
        <v>6354</v>
      </c>
      <c r="G671" t="s">
        <v>5245</v>
      </c>
    </row>
    <row r="672" spans="1:7" x14ac:dyDescent="0.25">
      <c r="A672">
        <v>1491381</v>
      </c>
      <c r="B672" t="s">
        <v>7020</v>
      </c>
      <c r="C672" t="s">
        <v>5239</v>
      </c>
      <c r="D672" t="s">
        <v>7021</v>
      </c>
      <c r="E672" t="s">
        <v>7022</v>
      </c>
      <c r="F672" t="s">
        <v>6290</v>
      </c>
      <c r="G672" t="s">
        <v>5245</v>
      </c>
    </row>
    <row r="673" spans="1:7" x14ac:dyDescent="0.25">
      <c r="A673">
        <v>1493178</v>
      </c>
      <c r="B673" t="s">
        <v>7023</v>
      </c>
      <c r="C673" t="s">
        <v>5239</v>
      </c>
      <c r="D673" t="s">
        <v>7024</v>
      </c>
      <c r="E673" t="s">
        <v>7025</v>
      </c>
      <c r="F673" t="s">
        <v>6696</v>
      </c>
      <c r="G673" t="s">
        <v>5245</v>
      </c>
    </row>
    <row r="674" spans="1:7" x14ac:dyDescent="0.25">
      <c r="A674">
        <v>1493539</v>
      </c>
      <c r="B674" t="s">
        <v>7026</v>
      </c>
      <c r="C674" t="s">
        <v>5239</v>
      </c>
      <c r="D674" t="s">
        <v>7027</v>
      </c>
      <c r="E674" t="s">
        <v>6424</v>
      </c>
      <c r="F674" t="s">
        <v>6421</v>
      </c>
      <c r="G674" t="s">
        <v>5245</v>
      </c>
    </row>
    <row r="675" spans="1:7" x14ac:dyDescent="0.25">
      <c r="A675">
        <v>1494204</v>
      </c>
      <c r="B675" t="s">
        <v>7028</v>
      </c>
      <c r="C675" t="s">
        <v>5239</v>
      </c>
      <c r="D675" t="s">
        <v>7029</v>
      </c>
      <c r="E675" t="s">
        <v>6594</v>
      </c>
      <c r="F675" t="s">
        <v>6320</v>
      </c>
      <c r="G675" t="s">
        <v>5245</v>
      </c>
    </row>
    <row r="676" spans="1:7" x14ac:dyDescent="0.25">
      <c r="A676">
        <v>1495390</v>
      </c>
      <c r="B676" t="s">
        <v>7030</v>
      </c>
      <c r="C676" t="s">
        <v>5239</v>
      </c>
      <c r="D676" t="s">
        <v>7031</v>
      </c>
      <c r="E676" t="s">
        <v>6338</v>
      </c>
      <c r="F676" t="s">
        <v>6316</v>
      </c>
      <c r="G676" t="s">
        <v>5245</v>
      </c>
    </row>
    <row r="677" spans="1:7" x14ac:dyDescent="0.25">
      <c r="A677">
        <v>1495804</v>
      </c>
      <c r="B677" t="s">
        <v>7032</v>
      </c>
      <c r="C677" t="s">
        <v>5239</v>
      </c>
      <c r="D677" t="s">
        <v>7033</v>
      </c>
      <c r="E677" t="s">
        <v>7034</v>
      </c>
      <c r="F677" t="s">
        <v>6696</v>
      </c>
      <c r="G677" t="s">
        <v>5245</v>
      </c>
    </row>
    <row r="678" spans="1:7" x14ac:dyDescent="0.25">
      <c r="A678">
        <v>1496485</v>
      </c>
      <c r="B678" t="s">
        <v>7035</v>
      </c>
      <c r="C678" t="s">
        <v>5239</v>
      </c>
      <c r="D678" t="s">
        <v>7036</v>
      </c>
      <c r="E678" t="s">
        <v>6578</v>
      </c>
      <c r="F678" t="s">
        <v>6579</v>
      </c>
      <c r="G678" t="s">
        <v>5245</v>
      </c>
    </row>
    <row r="679" spans="1:7" x14ac:dyDescent="0.25">
      <c r="A679">
        <v>1497793</v>
      </c>
      <c r="B679" t="s">
        <v>7037</v>
      </c>
      <c r="C679" t="s">
        <v>5239</v>
      </c>
      <c r="D679" t="s">
        <v>7038</v>
      </c>
      <c r="E679" t="s">
        <v>6636</v>
      </c>
      <c r="F679" t="s">
        <v>6342</v>
      </c>
      <c r="G679" t="s">
        <v>5245</v>
      </c>
    </row>
    <row r="680" spans="1:7" x14ac:dyDescent="0.25">
      <c r="A680">
        <v>1498604</v>
      </c>
      <c r="B680" t="s">
        <v>7039</v>
      </c>
      <c r="C680" t="s">
        <v>5239</v>
      </c>
      <c r="D680" t="s">
        <v>7040</v>
      </c>
      <c r="E680" t="s">
        <v>6647</v>
      </c>
      <c r="F680" t="s">
        <v>6286</v>
      </c>
      <c r="G680" t="s">
        <v>5245</v>
      </c>
    </row>
    <row r="681" spans="1:7" x14ac:dyDescent="0.25">
      <c r="A681">
        <v>1507139</v>
      </c>
      <c r="B681" t="s">
        <v>7041</v>
      </c>
      <c r="C681" t="s">
        <v>5239</v>
      </c>
      <c r="D681" t="s">
        <v>7042</v>
      </c>
      <c r="E681" t="s">
        <v>7043</v>
      </c>
      <c r="F681" t="s">
        <v>6342</v>
      </c>
      <c r="G681" t="s">
        <v>5245</v>
      </c>
    </row>
    <row r="682" spans="1:7" x14ac:dyDescent="0.25">
      <c r="A682">
        <v>1507143</v>
      </c>
      <c r="B682" t="s">
        <v>7044</v>
      </c>
      <c r="C682" t="s">
        <v>5239</v>
      </c>
      <c r="D682" t="s">
        <v>7045</v>
      </c>
      <c r="E682" t="s">
        <v>7046</v>
      </c>
      <c r="F682" t="s">
        <v>6569</v>
      </c>
      <c r="G682" t="s">
        <v>5245</v>
      </c>
    </row>
    <row r="683" spans="1:7" x14ac:dyDescent="0.25">
      <c r="A683">
        <v>1507791</v>
      </c>
      <c r="B683" t="s">
        <v>7047</v>
      </c>
      <c r="C683" t="s">
        <v>5239</v>
      </c>
      <c r="D683" t="s">
        <v>7048</v>
      </c>
      <c r="E683" t="s">
        <v>6456</v>
      </c>
      <c r="F683" t="s">
        <v>6350</v>
      </c>
      <c r="G683" t="s">
        <v>5245</v>
      </c>
    </row>
    <row r="684" spans="1:7" x14ac:dyDescent="0.25">
      <c r="A684">
        <v>1508116</v>
      </c>
      <c r="B684" t="s">
        <v>7049</v>
      </c>
      <c r="C684" t="s">
        <v>5239</v>
      </c>
      <c r="D684" t="s">
        <v>7050</v>
      </c>
      <c r="E684" t="s">
        <v>7051</v>
      </c>
      <c r="F684" t="s">
        <v>6473</v>
      </c>
      <c r="G684" t="s">
        <v>5245</v>
      </c>
    </row>
    <row r="685" spans="1:7" x14ac:dyDescent="0.25">
      <c r="A685">
        <v>1501773</v>
      </c>
      <c r="B685" t="s">
        <v>7052</v>
      </c>
      <c r="C685" t="s">
        <v>5239</v>
      </c>
      <c r="D685" t="s">
        <v>7053</v>
      </c>
      <c r="E685" t="s">
        <v>7054</v>
      </c>
      <c r="F685" t="s">
        <v>6825</v>
      </c>
      <c r="G685" t="s">
        <v>5245</v>
      </c>
    </row>
    <row r="686" spans="1:7" x14ac:dyDescent="0.25">
      <c r="A686">
        <v>1501798</v>
      </c>
      <c r="B686" t="s">
        <v>7055</v>
      </c>
      <c r="C686" t="s">
        <v>5239</v>
      </c>
      <c r="D686" t="s">
        <v>7056</v>
      </c>
      <c r="E686" t="s">
        <v>7057</v>
      </c>
      <c r="F686" t="s">
        <v>7058</v>
      </c>
      <c r="G686" t="s">
        <v>5245</v>
      </c>
    </row>
    <row r="687" spans="1:7" x14ac:dyDescent="0.25">
      <c r="A687">
        <v>1502243</v>
      </c>
      <c r="B687" t="s">
        <v>7059</v>
      </c>
      <c r="C687" t="s">
        <v>5239</v>
      </c>
      <c r="D687" t="s">
        <v>7060</v>
      </c>
      <c r="E687" t="s">
        <v>7061</v>
      </c>
      <c r="F687" t="s">
        <v>6675</v>
      </c>
      <c r="G687" t="s">
        <v>5245</v>
      </c>
    </row>
    <row r="688" spans="1:7" x14ac:dyDescent="0.25">
      <c r="A688">
        <v>1504968</v>
      </c>
      <c r="B688" t="s">
        <v>7062</v>
      </c>
      <c r="C688" t="s">
        <v>5239</v>
      </c>
      <c r="D688" t="s">
        <v>7063</v>
      </c>
      <c r="E688" t="s">
        <v>7064</v>
      </c>
      <c r="F688" t="s">
        <v>6320</v>
      </c>
      <c r="G688" t="s">
        <v>5245</v>
      </c>
    </row>
    <row r="689" spans="1:7" x14ac:dyDescent="0.25">
      <c r="A689">
        <v>1505243</v>
      </c>
      <c r="B689" t="s">
        <v>7065</v>
      </c>
      <c r="C689" t="s">
        <v>5239</v>
      </c>
      <c r="D689" t="s">
        <v>7066</v>
      </c>
      <c r="E689" t="s">
        <v>6498</v>
      </c>
      <c r="F689" t="s">
        <v>6330</v>
      </c>
      <c r="G689" t="s">
        <v>5245</v>
      </c>
    </row>
    <row r="690" spans="1:7" x14ac:dyDescent="0.25">
      <c r="A690">
        <v>1509196</v>
      </c>
      <c r="B690" t="s">
        <v>7067</v>
      </c>
      <c r="C690" t="s">
        <v>5239</v>
      </c>
      <c r="D690" t="s">
        <v>7068</v>
      </c>
      <c r="E690" t="s">
        <v>5957</v>
      </c>
      <c r="F690" t="s">
        <v>6495</v>
      </c>
      <c r="G690" t="s">
        <v>5245</v>
      </c>
    </row>
    <row r="691" spans="1:7" x14ac:dyDescent="0.25">
      <c r="A691">
        <v>1510045</v>
      </c>
      <c r="B691" t="s">
        <v>7069</v>
      </c>
      <c r="C691" t="s">
        <v>5239</v>
      </c>
      <c r="D691" t="s">
        <v>7070</v>
      </c>
      <c r="E691" t="s">
        <v>6529</v>
      </c>
      <c r="F691" t="s">
        <v>6530</v>
      </c>
      <c r="G691" t="s">
        <v>5245</v>
      </c>
    </row>
    <row r="692" spans="1:7" x14ac:dyDescent="0.25">
      <c r="A692">
        <v>1511329</v>
      </c>
      <c r="B692" t="s">
        <v>7071</v>
      </c>
      <c r="C692" t="s">
        <v>5239</v>
      </c>
      <c r="D692" t="s">
        <v>7072</v>
      </c>
      <c r="E692" t="s">
        <v>7073</v>
      </c>
      <c r="F692" t="s">
        <v>6305</v>
      </c>
      <c r="G692" t="s">
        <v>5245</v>
      </c>
    </row>
    <row r="693" spans="1:7" x14ac:dyDescent="0.25">
      <c r="A693">
        <v>1511333</v>
      </c>
      <c r="B693" t="s">
        <v>7074</v>
      </c>
      <c r="C693" t="s">
        <v>5239</v>
      </c>
      <c r="D693" t="s">
        <v>7075</v>
      </c>
      <c r="E693" t="s">
        <v>7076</v>
      </c>
      <c r="F693" t="s">
        <v>6350</v>
      </c>
      <c r="G693" t="s">
        <v>5245</v>
      </c>
    </row>
    <row r="694" spans="1:7" x14ac:dyDescent="0.25">
      <c r="A694">
        <v>1511398</v>
      </c>
      <c r="B694" t="s">
        <v>7077</v>
      </c>
      <c r="C694" t="s">
        <v>5239</v>
      </c>
      <c r="D694" t="s">
        <v>7078</v>
      </c>
      <c r="E694" t="s">
        <v>5681</v>
      </c>
      <c r="F694" t="s">
        <v>6335</v>
      </c>
      <c r="G694" t="s">
        <v>5245</v>
      </c>
    </row>
    <row r="695" spans="1:7" x14ac:dyDescent="0.25">
      <c r="A695">
        <v>1511436</v>
      </c>
      <c r="B695" t="s">
        <v>7079</v>
      </c>
      <c r="C695" t="s">
        <v>5239</v>
      </c>
      <c r="D695" t="s">
        <v>7080</v>
      </c>
      <c r="E695" t="s">
        <v>7081</v>
      </c>
      <c r="F695" t="s">
        <v>6290</v>
      </c>
      <c r="G695" t="s">
        <v>5245</v>
      </c>
    </row>
    <row r="696" spans="1:7" x14ac:dyDescent="0.25">
      <c r="A696">
        <v>1512372</v>
      </c>
      <c r="B696" t="s">
        <v>7082</v>
      </c>
      <c r="C696" t="s">
        <v>5239</v>
      </c>
      <c r="D696" t="s">
        <v>7083</v>
      </c>
      <c r="E696" t="s">
        <v>7084</v>
      </c>
      <c r="F696" t="s">
        <v>7007</v>
      </c>
      <c r="G696" t="s">
        <v>5245</v>
      </c>
    </row>
    <row r="697" spans="1:7" x14ac:dyDescent="0.25">
      <c r="A697">
        <v>1513435</v>
      </c>
      <c r="B697" t="s">
        <v>7085</v>
      </c>
      <c r="C697" t="s">
        <v>5239</v>
      </c>
      <c r="D697" t="s">
        <v>7086</v>
      </c>
      <c r="E697" t="s">
        <v>7087</v>
      </c>
      <c r="F697" t="s">
        <v>6395</v>
      </c>
      <c r="G697" t="s">
        <v>5245</v>
      </c>
    </row>
    <row r="698" spans="1:7" x14ac:dyDescent="0.25">
      <c r="A698">
        <v>1515752</v>
      </c>
      <c r="B698" t="s">
        <v>7088</v>
      </c>
      <c r="C698" t="s">
        <v>5239</v>
      </c>
      <c r="D698" t="s">
        <v>7089</v>
      </c>
      <c r="E698" t="s">
        <v>6806</v>
      </c>
      <c r="F698" t="s">
        <v>6350</v>
      </c>
      <c r="G698" t="s">
        <v>5245</v>
      </c>
    </row>
    <row r="699" spans="1:7" x14ac:dyDescent="0.25">
      <c r="A699">
        <v>1516795</v>
      </c>
      <c r="B699" t="s">
        <v>7090</v>
      </c>
      <c r="C699" t="s">
        <v>5239</v>
      </c>
      <c r="D699" t="s">
        <v>7091</v>
      </c>
      <c r="E699" t="s">
        <v>5957</v>
      </c>
      <c r="F699" t="s">
        <v>6495</v>
      </c>
      <c r="G699" t="s">
        <v>5245</v>
      </c>
    </row>
    <row r="700" spans="1:7" x14ac:dyDescent="0.25">
      <c r="A700">
        <v>1518931</v>
      </c>
      <c r="B700" t="s">
        <v>7092</v>
      </c>
      <c r="C700" t="s">
        <v>5239</v>
      </c>
      <c r="D700" t="s">
        <v>7093</v>
      </c>
      <c r="E700" t="s">
        <v>7094</v>
      </c>
      <c r="F700" t="s">
        <v>6297</v>
      </c>
      <c r="G700" t="s">
        <v>5245</v>
      </c>
    </row>
    <row r="701" spans="1:7" x14ac:dyDescent="0.25">
      <c r="A701">
        <v>1519041</v>
      </c>
      <c r="B701" t="s">
        <v>7095</v>
      </c>
      <c r="C701" t="s">
        <v>5239</v>
      </c>
      <c r="D701" t="s">
        <v>7096</v>
      </c>
      <c r="E701" t="s">
        <v>7097</v>
      </c>
      <c r="F701" t="s">
        <v>6417</v>
      </c>
      <c r="G701" t="s">
        <v>5245</v>
      </c>
    </row>
    <row r="702" spans="1:7" x14ac:dyDescent="0.25">
      <c r="A702">
        <v>1519278</v>
      </c>
      <c r="B702" t="s">
        <v>7098</v>
      </c>
      <c r="C702" t="s">
        <v>5239</v>
      </c>
      <c r="D702" t="s">
        <v>7099</v>
      </c>
      <c r="E702" t="s">
        <v>7100</v>
      </c>
      <c r="F702" t="s">
        <v>6330</v>
      </c>
      <c r="G702" t="s">
        <v>5245</v>
      </c>
    </row>
    <row r="703" spans="1:7" x14ac:dyDescent="0.25">
      <c r="A703">
        <v>1519738</v>
      </c>
      <c r="B703" t="s">
        <v>7101</v>
      </c>
      <c r="C703" t="s">
        <v>5239</v>
      </c>
      <c r="D703" t="s">
        <v>7102</v>
      </c>
      <c r="E703" t="s">
        <v>7103</v>
      </c>
      <c r="F703" t="s">
        <v>6358</v>
      </c>
      <c r="G703" t="s">
        <v>5245</v>
      </c>
    </row>
    <row r="704" spans="1:7" x14ac:dyDescent="0.25">
      <c r="A704">
        <v>1519791</v>
      </c>
      <c r="B704" t="s">
        <v>7104</v>
      </c>
      <c r="C704" t="s">
        <v>5239</v>
      </c>
      <c r="D704" t="s">
        <v>7105</v>
      </c>
      <c r="E704" t="s">
        <v>7106</v>
      </c>
      <c r="F704" t="s">
        <v>6354</v>
      </c>
      <c r="G704" t="s">
        <v>5245</v>
      </c>
    </row>
    <row r="705" spans="1:7" x14ac:dyDescent="0.25">
      <c r="A705">
        <v>1520398</v>
      </c>
      <c r="B705" t="s">
        <v>7107</v>
      </c>
      <c r="C705" t="s">
        <v>5239</v>
      </c>
      <c r="D705" t="s">
        <v>7108</v>
      </c>
      <c r="E705" t="s">
        <v>6884</v>
      </c>
      <c r="F705" t="s">
        <v>6350</v>
      </c>
      <c r="G705" t="s">
        <v>5245</v>
      </c>
    </row>
    <row r="706" spans="1:7" x14ac:dyDescent="0.25">
      <c r="A706">
        <v>1520615</v>
      </c>
      <c r="B706" t="s">
        <v>7109</v>
      </c>
      <c r="C706" t="s">
        <v>5239</v>
      </c>
      <c r="D706" t="s">
        <v>7110</v>
      </c>
      <c r="E706" t="s">
        <v>7111</v>
      </c>
      <c r="F706" t="s">
        <v>6286</v>
      </c>
      <c r="G706" t="s">
        <v>5245</v>
      </c>
    </row>
    <row r="707" spans="1:7" x14ac:dyDescent="0.25">
      <c r="A707">
        <v>1520875</v>
      </c>
      <c r="B707" t="s">
        <v>7112</v>
      </c>
      <c r="C707" t="s">
        <v>5239</v>
      </c>
      <c r="D707" t="s">
        <v>7113</v>
      </c>
      <c r="E707" t="s">
        <v>6552</v>
      </c>
      <c r="F707" t="s">
        <v>6350</v>
      </c>
      <c r="G707" t="s">
        <v>5245</v>
      </c>
    </row>
    <row r="708" spans="1:7" x14ac:dyDescent="0.25">
      <c r="A708">
        <v>1522076</v>
      </c>
      <c r="B708" t="s">
        <v>7114</v>
      </c>
      <c r="C708" t="s">
        <v>5239</v>
      </c>
      <c r="D708" t="s">
        <v>7115</v>
      </c>
      <c r="E708" t="s">
        <v>7116</v>
      </c>
      <c r="F708" t="s">
        <v>6358</v>
      </c>
      <c r="G708" t="s">
        <v>5245</v>
      </c>
    </row>
    <row r="709" spans="1:7" x14ac:dyDescent="0.25">
      <c r="A709">
        <v>1522440</v>
      </c>
      <c r="B709" t="s">
        <v>7117</v>
      </c>
      <c r="C709" t="s">
        <v>5239</v>
      </c>
      <c r="D709" t="s">
        <v>7118</v>
      </c>
      <c r="E709" t="s">
        <v>7025</v>
      </c>
      <c r="F709" t="s">
        <v>6696</v>
      </c>
      <c r="G709" t="s">
        <v>5245</v>
      </c>
    </row>
    <row r="710" spans="1:7" x14ac:dyDescent="0.25">
      <c r="A710">
        <v>1522501</v>
      </c>
      <c r="B710" t="s">
        <v>7119</v>
      </c>
      <c r="C710" t="s">
        <v>5239</v>
      </c>
      <c r="D710" t="s">
        <v>7120</v>
      </c>
      <c r="E710" t="s">
        <v>6243</v>
      </c>
      <c r="F710" t="s">
        <v>6354</v>
      </c>
      <c r="G710" t="s">
        <v>5245</v>
      </c>
    </row>
    <row r="711" spans="1:7" x14ac:dyDescent="0.25">
      <c r="A711">
        <v>1523499</v>
      </c>
      <c r="B711" t="s">
        <v>7121</v>
      </c>
      <c r="C711" t="s">
        <v>5239</v>
      </c>
      <c r="D711" t="s">
        <v>7122</v>
      </c>
      <c r="E711" t="s">
        <v>7123</v>
      </c>
      <c r="F711" t="s">
        <v>6428</v>
      </c>
      <c r="G711" t="s">
        <v>5245</v>
      </c>
    </row>
    <row r="712" spans="1:7" x14ac:dyDescent="0.25">
      <c r="A712">
        <v>1525057</v>
      </c>
      <c r="B712" t="s">
        <v>7124</v>
      </c>
      <c r="C712" t="s">
        <v>5239</v>
      </c>
      <c r="D712" t="s">
        <v>7125</v>
      </c>
      <c r="E712" t="s">
        <v>7126</v>
      </c>
      <c r="F712" t="s">
        <v>6579</v>
      </c>
      <c r="G712" t="s">
        <v>5245</v>
      </c>
    </row>
    <row r="713" spans="1:7" x14ac:dyDescent="0.25">
      <c r="A713">
        <v>1525509</v>
      </c>
      <c r="B713" t="s">
        <v>7127</v>
      </c>
      <c r="C713" t="s">
        <v>5239</v>
      </c>
      <c r="D713" t="s">
        <v>7128</v>
      </c>
      <c r="E713" t="s">
        <v>7129</v>
      </c>
      <c r="F713" t="s">
        <v>7007</v>
      </c>
      <c r="G713" t="s">
        <v>5245</v>
      </c>
    </row>
    <row r="714" spans="1:7" x14ac:dyDescent="0.25">
      <c r="A714">
        <v>1525537</v>
      </c>
      <c r="B714" t="s">
        <v>7130</v>
      </c>
      <c r="C714" t="s">
        <v>5239</v>
      </c>
      <c r="D714" t="s">
        <v>7131</v>
      </c>
      <c r="E714" t="s">
        <v>6787</v>
      </c>
      <c r="F714" t="s">
        <v>6330</v>
      </c>
      <c r="G714" t="s">
        <v>5245</v>
      </c>
    </row>
    <row r="715" spans="1:7" x14ac:dyDescent="0.25">
      <c r="A715">
        <v>1525549</v>
      </c>
      <c r="B715" t="s">
        <v>7132</v>
      </c>
      <c r="C715" t="s">
        <v>5239</v>
      </c>
      <c r="D715" t="s">
        <v>7133</v>
      </c>
      <c r="E715" t="s">
        <v>7134</v>
      </c>
      <c r="F715" t="s">
        <v>6282</v>
      </c>
      <c r="G715" t="s">
        <v>5245</v>
      </c>
    </row>
    <row r="716" spans="1:7" x14ac:dyDescent="0.25">
      <c r="A716">
        <v>1525928</v>
      </c>
      <c r="B716" t="s">
        <v>7135</v>
      </c>
      <c r="C716" t="s">
        <v>5239</v>
      </c>
      <c r="D716" t="s">
        <v>7136</v>
      </c>
      <c r="E716" t="s">
        <v>5308</v>
      </c>
      <c r="F716" t="s">
        <v>6428</v>
      </c>
      <c r="G716" t="s">
        <v>5245</v>
      </c>
    </row>
    <row r="717" spans="1:7" x14ac:dyDescent="0.25">
      <c r="A717">
        <v>1526254</v>
      </c>
      <c r="B717" t="s">
        <v>7137</v>
      </c>
      <c r="C717" t="s">
        <v>5239</v>
      </c>
      <c r="D717" t="s">
        <v>7138</v>
      </c>
      <c r="E717" t="s">
        <v>7139</v>
      </c>
      <c r="F717" t="s">
        <v>6286</v>
      </c>
      <c r="G717" t="s">
        <v>5245</v>
      </c>
    </row>
    <row r="718" spans="1:7" x14ac:dyDescent="0.25">
      <c r="A718">
        <v>1527613</v>
      </c>
      <c r="B718" t="s">
        <v>7140</v>
      </c>
      <c r="C718" t="s">
        <v>5239</v>
      </c>
      <c r="D718" t="s">
        <v>7141</v>
      </c>
      <c r="E718" t="s">
        <v>7142</v>
      </c>
      <c r="F718" t="s">
        <v>6290</v>
      </c>
      <c r="G718" t="s">
        <v>5245</v>
      </c>
    </row>
    <row r="719" spans="1:7" x14ac:dyDescent="0.25">
      <c r="A719">
        <v>1527949</v>
      </c>
      <c r="B719" t="s">
        <v>7143</v>
      </c>
      <c r="C719" t="s">
        <v>5239</v>
      </c>
      <c r="D719" t="s">
        <v>7144</v>
      </c>
      <c r="E719" t="s">
        <v>6300</v>
      </c>
      <c r="F719" t="s">
        <v>6301</v>
      </c>
      <c r="G719" t="s">
        <v>5245</v>
      </c>
    </row>
    <row r="720" spans="1:7" x14ac:dyDescent="0.25">
      <c r="A720">
        <v>1527997</v>
      </c>
      <c r="B720" t="s">
        <v>7145</v>
      </c>
      <c r="C720" t="s">
        <v>5239</v>
      </c>
      <c r="D720" t="s">
        <v>7146</v>
      </c>
      <c r="E720" t="s">
        <v>6625</v>
      </c>
      <c r="F720" t="s">
        <v>6626</v>
      </c>
      <c r="G720" t="s">
        <v>5245</v>
      </c>
    </row>
    <row r="721" spans="1:7" x14ac:dyDescent="0.25">
      <c r="A721">
        <v>1529974</v>
      </c>
      <c r="B721" t="s">
        <v>7147</v>
      </c>
      <c r="C721" t="s">
        <v>5239</v>
      </c>
      <c r="D721" t="s">
        <v>7148</v>
      </c>
      <c r="E721" t="s">
        <v>7149</v>
      </c>
      <c r="F721" t="s">
        <v>6320</v>
      </c>
      <c r="G721" t="s">
        <v>5245</v>
      </c>
    </row>
    <row r="722" spans="1:7" x14ac:dyDescent="0.25">
      <c r="A722">
        <v>1529988</v>
      </c>
      <c r="B722" t="s">
        <v>7150</v>
      </c>
      <c r="C722" t="s">
        <v>5239</v>
      </c>
      <c r="D722" t="s">
        <v>7151</v>
      </c>
      <c r="E722" t="s">
        <v>6552</v>
      </c>
      <c r="F722" t="s">
        <v>6350</v>
      </c>
      <c r="G722" t="s">
        <v>5245</v>
      </c>
    </row>
    <row r="723" spans="1:7" x14ac:dyDescent="0.25">
      <c r="A723">
        <v>1530535</v>
      </c>
      <c r="B723" t="s">
        <v>7152</v>
      </c>
      <c r="C723" t="s">
        <v>5239</v>
      </c>
      <c r="D723" t="s">
        <v>7153</v>
      </c>
      <c r="E723" t="s">
        <v>7154</v>
      </c>
      <c r="F723" t="s">
        <v>6428</v>
      </c>
      <c r="G723" t="s">
        <v>5245</v>
      </c>
    </row>
    <row r="724" spans="1:7" x14ac:dyDescent="0.25">
      <c r="A724">
        <v>1531750</v>
      </c>
      <c r="B724" t="s">
        <v>7155</v>
      </c>
      <c r="C724" t="s">
        <v>5239</v>
      </c>
      <c r="D724" t="s">
        <v>7156</v>
      </c>
      <c r="E724" t="s">
        <v>7157</v>
      </c>
      <c r="F724" t="s">
        <v>6309</v>
      </c>
      <c r="G724" t="s">
        <v>5245</v>
      </c>
    </row>
    <row r="725" spans="1:7" x14ac:dyDescent="0.25">
      <c r="A725">
        <v>1532333</v>
      </c>
      <c r="B725" t="s">
        <v>7158</v>
      </c>
      <c r="C725" t="s">
        <v>5239</v>
      </c>
      <c r="D725" t="s">
        <v>7159</v>
      </c>
      <c r="E725" t="s">
        <v>7160</v>
      </c>
      <c r="F725" t="s">
        <v>6274</v>
      </c>
      <c r="G725" t="s">
        <v>5245</v>
      </c>
    </row>
    <row r="726" spans="1:7" x14ac:dyDescent="0.25">
      <c r="A726">
        <v>1534733</v>
      </c>
      <c r="B726" t="s">
        <v>7161</v>
      </c>
      <c r="C726" t="s">
        <v>5239</v>
      </c>
      <c r="D726" t="s">
        <v>7162</v>
      </c>
      <c r="E726" t="s">
        <v>7163</v>
      </c>
      <c r="F726" t="s">
        <v>7007</v>
      </c>
      <c r="G726" t="s">
        <v>5245</v>
      </c>
    </row>
    <row r="727" spans="1:7" x14ac:dyDescent="0.25">
      <c r="A727">
        <v>1535043</v>
      </c>
      <c r="B727" t="s">
        <v>7164</v>
      </c>
      <c r="C727" t="s">
        <v>5239</v>
      </c>
      <c r="D727" t="s">
        <v>7165</v>
      </c>
      <c r="E727" t="s">
        <v>7014</v>
      </c>
      <c r="F727" t="s">
        <v>6335</v>
      </c>
      <c r="G727" t="s">
        <v>5245</v>
      </c>
    </row>
    <row r="728" spans="1:7" x14ac:dyDescent="0.25">
      <c r="A728">
        <v>1535217</v>
      </c>
      <c r="B728" t="s">
        <v>6643</v>
      </c>
      <c r="C728" t="s">
        <v>5239</v>
      </c>
      <c r="D728" t="s">
        <v>7166</v>
      </c>
      <c r="E728" t="s">
        <v>7167</v>
      </c>
      <c r="F728" t="s">
        <v>6324</v>
      </c>
      <c r="G728" t="s">
        <v>5245</v>
      </c>
    </row>
    <row r="729" spans="1:7" x14ac:dyDescent="0.25">
      <c r="A729">
        <v>1535424</v>
      </c>
      <c r="B729" t="s">
        <v>7168</v>
      </c>
      <c r="C729" t="s">
        <v>5239</v>
      </c>
      <c r="D729" t="s">
        <v>7169</v>
      </c>
      <c r="E729" t="s">
        <v>7170</v>
      </c>
      <c r="F729" t="s">
        <v>6297</v>
      </c>
      <c r="G729" t="s">
        <v>5245</v>
      </c>
    </row>
    <row r="730" spans="1:7" x14ac:dyDescent="0.25">
      <c r="A730">
        <v>1538073</v>
      </c>
      <c r="B730" t="s">
        <v>7171</v>
      </c>
      <c r="C730" t="s">
        <v>5239</v>
      </c>
      <c r="D730" t="s">
        <v>7172</v>
      </c>
      <c r="E730" t="s">
        <v>6568</v>
      </c>
      <c r="F730" t="s">
        <v>6569</v>
      </c>
      <c r="G730" t="s">
        <v>5245</v>
      </c>
    </row>
    <row r="731" spans="1:7" x14ac:dyDescent="0.25">
      <c r="A731">
        <v>1539005</v>
      </c>
      <c r="B731" t="s">
        <v>7173</v>
      </c>
      <c r="C731" t="s">
        <v>5239</v>
      </c>
      <c r="D731" t="s">
        <v>7174</v>
      </c>
      <c r="E731" t="s">
        <v>6056</v>
      </c>
      <c r="F731" t="s">
        <v>6350</v>
      </c>
      <c r="G731" t="s">
        <v>5245</v>
      </c>
    </row>
    <row r="732" spans="1:7" x14ac:dyDescent="0.25">
      <c r="A732">
        <v>1539484</v>
      </c>
      <c r="B732" t="s">
        <v>7175</v>
      </c>
      <c r="C732" t="s">
        <v>5239</v>
      </c>
      <c r="D732" t="s">
        <v>7176</v>
      </c>
      <c r="E732" t="s">
        <v>7034</v>
      </c>
      <c r="F732" t="s">
        <v>6696</v>
      </c>
      <c r="G732" t="s">
        <v>5245</v>
      </c>
    </row>
    <row r="733" spans="1:7" x14ac:dyDescent="0.25">
      <c r="A733">
        <v>1539868</v>
      </c>
      <c r="B733" t="s">
        <v>7177</v>
      </c>
      <c r="C733" t="s">
        <v>5239</v>
      </c>
      <c r="D733" t="s">
        <v>7178</v>
      </c>
      <c r="E733" t="s">
        <v>7179</v>
      </c>
      <c r="F733" t="s">
        <v>6539</v>
      </c>
      <c r="G733" t="s">
        <v>5245</v>
      </c>
    </row>
    <row r="734" spans="1:7" x14ac:dyDescent="0.25">
      <c r="A734">
        <v>1540657</v>
      </c>
      <c r="B734" t="s">
        <v>7180</v>
      </c>
      <c r="C734" t="s">
        <v>5239</v>
      </c>
      <c r="D734" t="s">
        <v>7181</v>
      </c>
      <c r="E734" t="s">
        <v>7182</v>
      </c>
      <c r="F734" t="s">
        <v>6365</v>
      </c>
      <c r="G734" t="s">
        <v>5245</v>
      </c>
    </row>
    <row r="735" spans="1:7" x14ac:dyDescent="0.25">
      <c r="A735">
        <v>1540700</v>
      </c>
      <c r="B735" t="s">
        <v>7183</v>
      </c>
      <c r="C735" t="s">
        <v>5239</v>
      </c>
      <c r="D735" t="s">
        <v>7184</v>
      </c>
      <c r="E735" t="s">
        <v>7185</v>
      </c>
      <c r="F735" t="s">
        <v>6330</v>
      </c>
      <c r="G735" t="s">
        <v>5245</v>
      </c>
    </row>
    <row r="736" spans="1:7" x14ac:dyDescent="0.25">
      <c r="A736">
        <v>1541196</v>
      </c>
      <c r="B736" t="s">
        <v>7186</v>
      </c>
      <c r="C736" t="s">
        <v>5239</v>
      </c>
      <c r="D736" t="s">
        <v>7187</v>
      </c>
      <c r="E736" t="s">
        <v>7188</v>
      </c>
      <c r="F736" t="s">
        <v>6286</v>
      </c>
      <c r="G736" t="s">
        <v>5245</v>
      </c>
    </row>
    <row r="737" spans="1:7" x14ac:dyDescent="0.25">
      <c r="A737">
        <v>1542042</v>
      </c>
      <c r="B737" t="s">
        <v>7189</v>
      </c>
      <c r="C737" t="s">
        <v>5239</v>
      </c>
      <c r="D737" t="s">
        <v>7190</v>
      </c>
      <c r="E737" t="s">
        <v>6950</v>
      </c>
      <c r="F737" t="s">
        <v>6354</v>
      </c>
      <c r="G737" t="s">
        <v>5245</v>
      </c>
    </row>
    <row r="738" spans="1:7" x14ac:dyDescent="0.25">
      <c r="A738">
        <v>1542427</v>
      </c>
      <c r="B738" t="s">
        <v>7191</v>
      </c>
      <c r="C738" t="s">
        <v>5239</v>
      </c>
      <c r="D738" t="s">
        <v>7192</v>
      </c>
      <c r="E738" t="s">
        <v>7025</v>
      </c>
      <c r="F738" t="s">
        <v>6696</v>
      </c>
      <c r="G738" t="s">
        <v>5245</v>
      </c>
    </row>
    <row r="739" spans="1:7" x14ac:dyDescent="0.25">
      <c r="A739">
        <v>1542782</v>
      </c>
      <c r="B739" t="s">
        <v>7193</v>
      </c>
      <c r="C739" t="s">
        <v>5239</v>
      </c>
      <c r="D739" t="s">
        <v>7194</v>
      </c>
      <c r="E739" t="s">
        <v>7195</v>
      </c>
      <c r="F739" t="s">
        <v>6330</v>
      </c>
      <c r="G739" t="s">
        <v>5245</v>
      </c>
    </row>
    <row r="740" spans="1:7" x14ac:dyDescent="0.25">
      <c r="A740">
        <v>1542862</v>
      </c>
      <c r="B740" t="s">
        <v>7196</v>
      </c>
      <c r="C740" t="s">
        <v>5239</v>
      </c>
      <c r="D740" t="s">
        <v>7197</v>
      </c>
      <c r="E740" t="s">
        <v>6806</v>
      </c>
      <c r="F740" t="s">
        <v>6350</v>
      </c>
      <c r="G740" t="s">
        <v>5245</v>
      </c>
    </row>
    <row r="741" spans="1:7" x14ac:dyDescent="0.25">
      <c r="A741">
        <v>1542898</v>
      </c>
      <c r="B741" t="s">
        <v>7198</v>
      </c>
      <c r="C741" t="s">
        <v>5239</v>
      </c>
      <c r="D741" t="s">
        <v>7199</v>
      </c>
      <c r="E741" t="s">
        <v>5759</v>
      </c>
      <c r="F741" t="s">
        <v>6335</v>
      </c>
      <c r="G741" t="s">
        <v>5245</v>
      </c>
    </row>
    <row r="742" spans="1:7" x14ac:dyDescent="0.25">
      <c r="A742">
        <v>1545907</v>
      </c>
      <c r="B742" t="s">
        <v>7200</v>
      </c>
      <c r="C742" t="s">
        <v>5239</v>
      </c>
      <c r="D742" t="s">
        <v>7201</v>
      </c>
      <c r="E742" t="s">
        <v>7202</v>
      </c>
      <c r="F742" t="s">
        <v>7203</v>
      </c>
      <c r="G742" t="s">
        <v>5245</v>
      </c>
    </row>
    <row r="743" spans="1:7" x14ac:dyDescent="0.25">
      <c r="A743">
        <v>1546094</v>
      </c>
      <c r="B743" t="s">
        <v>7204</v>
      </c>
      <c r="C743" t="s">
        <v>5239</v>
      </c>
      <c r="D743" t="s">
        <v>7205</v>
      </c>
      <c r="E743" t="s">
        <v>6316</v>
      </c>
      <c r="F743" t="s">
        <v>6523</v>
      </c>
      <c r="G743" t="s">
        <v>5245</v>
      </c>
    </row>
    <row r="744" spans="1:7" x14ac:dyDescent="0.25">
      <c r="A744">
        <v>1547933</v>
      </c>
      <c r="B744" t="s">
        <v>7206</v>
      </c>
      <c r="C744" t="s">
        <v>5239</v>
      </c>
      <c r="D744" t="s">
        <v>7207</v>
      </c>
      <c r="E744" t="s">
        <v>5704</v>
      </c>
      <c r="F744" t="s">
        <v>6330</v>
      </c>
      <c r="G744" t="s">
        <v>5245</v>
      </c>
    </row>
    <row r="745" spans="1:7" x14ac:dyDescent="0.25">
      <c r="A745">
        <v>1549053</v>
      </c>
      <c r="B745" t="s">
        <v>7208</v>
      </c>
      <c r="C745" t="s">
        <v>5239</v>
      </c>
      <c r="D745" t="s">
        <v>7209</v>
      </c>
      <c r="E745" t="s">
        <v>5933</v>
      </c>
      <c r="F745" t="s">
        <v>7203</v>
      </c>
      <c r="G745" t="s">
        <v>5245</v>
      </c>
    </row>
    <row r="746" spans="1:7" x14ac:dyDescent="0.25">
      <c r="A746">
        <v>1549945</v>
      </c>
      <c r="B746" t="s">
        <v>7210</v>
      </c>
      <c r="C746" t="s">
        <v>5239</v>
      </c>
      <c r="D746" t="s">
        <v>7211</v>
      </c>
      <c r="E746" t="s">
        <v>7212</v>
      </c>
      <c r="F746" t="s">
        <v>6297</v>
      </c>
      <c r="G746" t="s">
        <v>5245</v>
      </c>
    </row>
    <row r="747" spans="1:7" x14ac:dyDescent="0.25">
      <c r="A747">
        <v>1550789</v>
      </c>
      <c r="B747" t="s">
        <v>7213</v>
      </c>
      <c r="C747" t="s">
        <v>5239</v>
      </c>
      <c r="D747" t="s">
        <v>7214</v>
      </c>
      <c r="E747" t="s">
        <v>7215</v>
      </c>
      <c r="F747" t="s">
        <v>6354</v>
      </c>
      <c r="G747" t="s">
        <v>5245</v>
      </c>
    </row>
    <row r="748" spans="1:7" x14ac:dyDescent="0.25">
      <c r="A748">
        <v>1551906</v>
      </c>
      <c r="B748" t="s">
        <v>7216</v>
      </c>
      <c r="C748" t="s">
        <v>5239</v>
      </c>
      <c r="D748" t="s">
        <v>7217</v>
      </c>
      <c r="E748" t="s">
        <v>7218</v>
      </c>
      <c r="F748" t="s">
        <v>6350</v>
      </c>
      <c r="G748" t="s">
        <v>5245</v>
      </c>
    </row>
    <row r="749" spans="1:7" x14ac:dyDescent="0.25">
      <c r="A749">
        <v>1552518</v>
      </c>
      <c r="B749" t="s">
        <v>7219</v>
      </c>
      <c r="C749" t="s">
        <v>5239</v>
      </c>
      <c r="D749" t="s">
        <v>7220</v>
      </c>
      <c r="E749" t="s">
        <v>7221</v>
      </c>
      <c r="F749" t="s">
        <v>6421</v>
      </c>
      <c r="G749" t="s">
        <v>5245</v>
      </c>
    </row>
    <row r="750" spans="1:7" x14ac:dyDescent="0.25">
      <c r="A750">
        <v>1553116</v>
      </c>
      <c r="B750" t="s">
        <v>7222</v>
      </c>
      <c r="C750" t="s">
        <v>5239</v>
      </c>
      <c r="D750" t="s">
        <v>7223</v>
      </c>
      <c r="E750" t="s">
        <v>7014</v>
      </c>
      <c r="F750" t="s">
        <v>6335</v>
      </c>
      <c r="G750" t="s">
        <v>5245</v>
      </c>
    </row>
    <row r="751" spans="1:7" x14ac:dyDescent="0.25">
      <c r="A751">
        <v>1554567</v>
      </c>
      <c r="B751" t="s">
        <v>7224</v>
      </c>
      <c r="C751" t="s">
        <v>5239</v>
      </c>
      <c r="D751" t="s">
        <v>7225</v>
      </c>
      <c r="E751" t="s">
        <v>7129</v>
      </c>
      <c r="F751" t="s">
        <v>7007</v>
      </c>
      <c r="G751" t="s">
        <v>5245</v>
      </c>
    </row>
    <row r="752" spans="1:7" x14ac:dyDescent="0.25">
      <c r="A752">
        <v>1555309</v>
      </c>
      <c r="B752" t="s">
        <v>7226</v>
      </c>
      <c r="C752" t="s">
        <v>5239</v>
      </c>
      <c r="D752" t="s">
        <v>7227</v>
      </c>
      <c r="E752" t="s">
        <v>7228</v>
      </c>
      <c r="F752" t="s">
        <v>6290</v>
      </c>
      <c r="G752" t="s">
        <v>5245</v>
      </c>
    </row>
    <row r="753" spans="1:7" x14ac:dyDescent="0.25">
      <c r="A753">
        <v>1555615</v>
      </c>
      <c r="B753" t="s">
        <v>7229</v>
      </c>
      <c r="C753" t="s">
        <v>5239</v>
      </c>
      <c r="D753" t="s">
        <v>7230</v>
      </c>
      <c r="E753" t="s">
        <v>7231</v>
      </c>
      <c r="F753" t="s">
        <v>6274</v>
      </c>
      <c r="G753" t="s">
        <v>5245</v>
      </c>
    </row>
    <row r="754" spans="1:7" x14ac:dyDescent="0.25">
      <c r="A754">
        <v>1556251</v>
      </c>
      <c r="B754" t="s">
        <v>7171</v>
      </c>
      <c r="C754" t="s">
        <v>5239</v>
      </c>
      <c r="D754" t="s">
        <v>7232</v>
      </c>
      <c r="E754" t="s">
        <v>7233</v>
      </c>
      <c r="F754" t="s">
        <v>6350</v>
      </c>
      <c r="G754" t="s">
        <v>5245</v>
      </c>
    </row>
    <row r="755" spans="1:7" x14ac:dyDescent="0.25">
      <c r="A755">
        <v>1556321</v>
      </c>
      <c r="B755" t="s">
        <v>7234</v>
      </c>
      <c r="C755" t="s">
        <v>5239</v>
      </c>
      <c r="D755" t="s">
        <v>7235</v>
      </c>
      <c r="E755" t="s">
        <v>7236</v>
      </c>
      <c r="F755" t="s">
        <v>6421</v>
      </c>
      <c r="G755" t="s">
        <v>5245</v>
      </c>
    </row>
    <row r="756" spans="1:7" x14ac:dyDescent="0.25">
      <c r="A756">
        <v>1556426</v>
      </c>
      <c r="B756" t="s">
        <v>7237</v>
      </c>
      <c r="C756" t="s">
        <v>5239</v>
      </c>
      <c r="D756" t="s">
        <v>7238</v>
      </c>
      <c r="E756" t="s">
        <v>7239</v>
      </c>
      <c r="F756" t="s">
        <v>6330</v>
      </c>
      <c r="G756" t="s">
        <v>5245</v>
      </c>
    </row>
    <row r="757" spans="1:7" x14ac:dyDescent="0.25">
      <c r="A757">
        <v>1557123</v>
      </c>
      <c r="B757" t="s">
        <v>7240</v>
      </c>
      <c r="C757" t="s">
        <v>5239</v>
      </c>
      <c r="D757" t="s">
        <v>7241</v>
      </c>
      <c r="E757" t="s">
        <v>7242</v>
      </c>
      <c r="F757" t="s">
        <v>6305</v>
      </c>
      <c r="G757" t="s">
        <v>5245</v>
      </c>
    </row>
    <row r="758" spans="1:7" x14ac:dyDescent="0.25">
      <c r="A758">
        <v>1557805</v>
      </c>
      <c r="B758" t="s">
        <v>7243</v>
      </c>
      <c r="C758" t="s">
        <v>5239</v>
      </c>
      <c r="D758" t="s">
        <v>7244</v>
      </c>
      <c r="E758" t="s">
        <v>7245</v>
      </c>
      <c r="F758" t="s">
        <v>6330</v>
      </c>
      <c r="G758" t="s">
        <v>5245</v>
      </c>
    </row>
    <row r="759" spans="1:7" x14ac:dyDescent="0.25">
      <c r="A759">
        <v>1557830</v>
      </c>
      <c r="B759" t="s">
        <v>7246</v>
      </c>
      <c r="C759" t="s">
        <v>5239</v>
      </c>
      <c r="D759" t="s">
        <v>7247</v>
      </c>
      <c r="E759" t="s">
        <v>6296</v>
      </c>
      <c r="F759" t="s">
        <v>6297</v>
      </c>
      <c r="G759" t="s">
        <v>5245</v>
      </c>
    </row>
    <row r="760" spans="1:7" x14ac:dyDescent="0.25">
      <c r="A760">
        <v>1558353</v>
      </c>
      <c r="B760" t="s">
        <v>7248</v>
      </c>
      <c r="C760" t="s">
        <v>5239</v>
      </c>
      <c r="D760" t="s">
        <v>7249</v>
      </c>
      <c r="E760" t="s">
        <v>7250</v>
      </c>
      <c r="F760" t="s">
        <v>6274</v>
      </c>
      <c r="G760" t="s">
        <v>5245</v>
      </c>
    </row>
    <row r="761" spans="1:7" x14ac:dyDescent="0.25">
      <c r="A761">
        <v>1559450</v>
      </c>
      <c r="B761" t="s">
        <v>7251</v>
      </c>
      <c r="C761" t="s">
        <v>5239</v>
      </c>
      <c r="D761" t="s">
        <v>7252</v>
      </c>
      <c r="E761" t="s">
        <v>7253</v>
      </c>
      <c r="F761" t="s">
        <v>6417</v>
      </c>
      <c r="G761" t="s">
        <v>5245</v>
      </c>
    </row>
    <row r="762" spans="1:7" x14ac:dyDescent="0.25">
      <c r="A762">
        <v>1559677</v>
      </c>
      <c r="B762" t="s">
        <v>7254</v>
      </c>
      <c r="C762" t="s">
        <v>5239</v>
      </c>
      <c r="D762" t="s">
        <v>7255</v>
      </c>
      <c r="E762" t="s">
        <v>6692</v>
      </c>
      <c r="F762" t="s">
        <v>6274</v>
      </c>
      <c r="G762" t="s">
        <v>5245</v>
      </c>
    </row>
    <row r="763" spans="1:7" x14ac:dyDescent="0.25">
      <c r="A763">
        <v>1559838</v>
      </c>
      <c r="B763" t="s">
        <v>7256</v>
      </c>
      <c r="C763" t="s">
        <v>5239</v>
      </c>
      <c r="D763" t="s">
        <v>7257</v>
      </c>
      <c r="E763" t="s">
        <v>7258</v>
      </c>
      <c r="F763" t="s">
        <v>6290</v>
      </c>
      <c r="G763" t="s">
        <v>5245</v>
      </c>
    </row>
    <row r="764" spans="1:7" x14ac:dyDescent="0.25">
      <c r="A764">
        <v>1562275</v>
      </c>
      <c r="B764" t="s">
        <v>7259</v>
      </c>
      <c r="C764" t="s">
        <v>5239</v>
      </c>
      <c r="D764" t="s">
        <v>7260</v>
      </c>
      <c r="E764" t="s">
        <v>7261</v>
      </c>
      <c r="F764" t="s">
        <v>6301</v>
      </c>
      <c r="G764" t="s">
        <v>5245</v>
      </c>
    </row>
    <row r="765" spans="1:7" x14ac:dyDescent="0.25">
      <c r="A765">
        <v>1563162</v>
      </c>
      <c r="B765" t="s">
        <v>7262</v>
      </c>
      <c r="C765" t="s">
        <v>5239</v>
      </c>
      <c r="D765" t="s">
        <v>7263</v>
      </c>
      <c r="E765" t="s">
        <v>7264</v>
      </c>
      <c r="F765" t="s">
        <v>6330</v>
      </c>
      <c r="G765" t="s">
        <v>5245</v>
      </c>
    </row>
    <row r="766" spans="1:7" x14ac:dyDescent="0.25">
      <c r="A766">
        <v>1563163</v>
      </c>
      <c r="B766" t="s">
        <v>7265</v>
      </c>
      <c r="C766" t="s">
        <v>5239</v>
      </c>
      <c r="D766" t="s">
        <v>7266</v>
      </c>
      <c r="E766" t="s">
        <v>6824</v>
      </c>
      <c r="F766" t="s">
        <v>6825</v>
      </c>
      <c r="G766" t="s">
        <v>5245</v>
      </c>
    </row>
    <row r="767" spans="1:7" x14ac:dyDescent="0.25">
      <c r="A767">
        <v>1563976</v>
      </c>
      <c r="B767" t="s">
        <v>7267</v>
      </c>
      <c r="C767" t="s">
        <v>5239</v>
      </c>
      <c r="D767" t="s">
        <v>7268</v>
      </c>
      <c r="E767" t="s">
        <v>7269</v>
      </c>
      <c r="F767" t="s">
        <v>6305</v>
      </c>
      <c r="G767" t="s">
        <v>5245</v>
      </c>
    </row>
    <row r="768" spans="1:7" x14ac:dyDescent="0.25">
      <c r="A768">
        <v>1564126</v>
      </c>
      <c r="B768" t="s">
        <v>7270</v>
      </c>
      <c r="C768" t="s">
        <v>5239</v>
      </c>
      <c r="D768" t="s">
        <v>7271</v>
      </c>
      <c r="E768" t="s">
        <v>6917</v>
      </c>
      <c r="F768" t="s">
        <v>6290</v>
      </c>
      <c r="G768" t="s">
        <v>5245</v>
      </c>
    </row>
    <row r="769" spans="1:7" x14ac:dyDescent="0.25">
      <c r="A769">
        <v>1564727</v>
      </c>
      <c r="B769" t="s">
        <v>7272</v>
      </c>
      <c r="C769" t="s">
        <v>5239</v>
      </c>
      <c r="D769" t="s">
        <v>7273</v>
      </c>
      <c r="E769" t="s">
        <v>7274</v>
      </c>
      <c r="F769" t="s">
        <v>6365</v>
      </c>
      <c r="G769" t="s">
        <v>5245</v>
      </c>
    </row>
    <row r="770" spans="1:7" x14ac:dyDescent="0.25">
      <c r="A770">
        <v>1565300</v>
      </c>
      <c r="B770" t="s">
        <v>7275</v>
      </c>
      <c r="C770" t="s">
        <v>5239</v>
      </c>
      <c r="D770" t="s">
        <v>7276</v>
      </c>
      <c r="E770" t="s">
        <v>6857</v>
      </c>
      <c r="F770" t="s">
        <v>6421</v>
      </c>
      <c r="G770" t="s">
        <v>5245</v>
      </c>
    </row>
    <row r="771" spans="1:7" x14ac:dyDescent="0.25">
      <c r="A771">
        <v>1565806</v>
      </c>
      <c r="B771" t="s">
        <v>7277</v>
      </c>
      <c r="C771" t="s">
        <v>5239</v>
      </c>
      <c r="D771" t="s">
        <v>7278</v>
      </c>
      <c r="E771" t="s">
        <v>7233</v>
      </c>
      <c r="F771" t="s">
        <v>6350</v>
      </c>
      <c r="G771" t="s">
        <v>5245</v>
      </c>
    </row>
    <row r="772" spans="1:7" x14ac:dyDescent="0.25">
      <c r="A772">
        <v>1566144</v>
      </c>
      <c r="B772" t="s">
        <v>7279</v>
      </c>
      <c r="C772" t="s">
        <v>5239</v>
      </c>
      <c r="D772" t="s">
        <v>7280</v>
      </c>
      <c r="E772" t="s">
        <v>7281</v>
      </c>
      <c r="F772" t="s">
        <v>6286</v>
      </c>
      <c r="G772" t="s">
        <v>5245</v>
      </c>
    </row>
    <row r="773" spans="1:7" x14ac:dyDescent="0.25">
      <c r="A773">
        <v>1568848</v>
      </c>
      <c r="B773" t="s">
        <v>7282</v>
      </c>
      <c r="C773" t="s">
        <v>5239</v>
      </c>
      <c r="D773" t="s">
        <v>7283</v>
      </c>
      <c r="E773" t="s">
        <v>6728</v>
      </c>
      <c r="F773" t="s">
        <v>6421</v>
      </c>
      <c r="G773" t="s">
        <v>5245</v>
      </c>
    </row>
    <row r="774" spans="1:7" x14ac:dyDescent="0.25">
      <c r="A774">
        <v>1569113</v>
      </c>
      <c r="B774" t="s">
        <v>7284</v>
      </c>
      <c r="C774" t="s">
        <v>5239</v>
      </c>
      <c r="D774" t="s">
        <v>7285</v>
      </c>
      <c r="E774" t="s">
        <v>7286</v>
      </c>
      <c r="F774" t="s">
        <v>7287</v>
      </c>
      <c r="G774" t="s">
        <v>5245</v>
      </c>
    </row>
    <row r="775" spans="1:7" x14ac:dyDescent="0.25">
      <c r="A775">
        <v>1569352</v>
      </c>
      <c r="B775" t="s">
        <v>7288</v>
      </c>
      <c r="C775" t="s">
        <v>5239</v>
      </c>
      <c r="D775" t="s">
        <v>7289</v>
      </c>
      <c r="E775" t="s">
        <v>7290</v>
      </c>
      <c r="F775" t="s">
        <v>6495</v>
      </c>
      <c r="G775" t="s">
        <v>5245</v>
      </c>
    </row>
    <row r="776" spans="1:7" x14ac:dyDescent="0.25">
      <c r="A776">
        <v>1570630</v>
      </c>
      <c r="B776" t="s">
        <v>7291</v>
      </c>
      <c r="C776" t="s">
        <v>5239</v>
      </c>
      <c r="D776" t="s">
        <v>7292</v>
      </c>
      <c r="E776" t="s">
        <v>7293</v>
      </c>
      <c r="F776" t="s">
        <v>6301</v>
      </c>
      <c r="G776" t="s">
        <v>5245</v>
      </c>
    </row>
    <row r="777" spans="1:7" x14ac:dyDescent="0.25">
      <c r="A777">
        <v>1571269</v>
      </c>
      <c r="B777" t="s">
        <v>7294</v>
      </c>
      <c r="C777" t="s">
        <v>5239</v>
      </c>
      <c r="D777" t="s">
        <v>7295</v>
      </c>
      <c r="E777" t="s">
        <v>6273</v>
      </c>
      <c r="F777" t="s">
        <v>6274</v>
      </c>
      <c r="G777" t="s">
        <v>5245</v>
      </c>
    </row>
    <row r="778" spans="1:7" x14ac:dyDescent="0.25">
      <c r="A778">
        <v>1571999</v>
      </c>
      <c r="B778" t="s">
        <v>7296</v>
      </c>
      <c r="C778" t="s">
        <v>5239</v>
      </c>
      <c r="D778" t="s">
        <v>7297</v>
      </c>
      <c r="E778" t="s">
        <v>6824</v>
      </c>
      <c r="F778" t="s">
        <v>6825</v>
      </c>
      <c r="G778" t="s">
        <v>5245</v>
      </c>
    </row>
    <row r="779" spans="1:7" x14ac:dyDescent="0.25">
      <c r="A779">
        <v>1572502</v>
      </c>
      <c r="B779" t="s">
        <v>7298</v>
      </c>
      <c r="C779" t="s">
        <v>5239</v>
      </c>
      <c r="D779" t="s">
        <v>7299</v>
      </c>
      <c r="E779" t="s">
        <v>7300</v>
      </c>
      <c r="F779" t="s">
        <v>6428</v>
      </c>
      <c r="G779" t="s">
        <v>5245</v>
      </c>
    </row>
    <row r="780" spans="1:7" x14ac:dyDescent="0.25">
      <c r="A780">
        <v>1572640</v>
      </c>
      <c r="B780" t="s">
        <v>7301</v>
      </c>
      <c r="C780" t="s">
        <v>5239</v>
      </c>
      <c r="D780" t="s">
        <v>7302</v>
      </c>
      <c r="E780" t="s">
        <v>7303</v>
      </c>
      <c r="F780" t="s">
        <v>6342</v>
      </c>
      <c r="G780" t="s">
        <v>5245</v>
      </c>
    </row>
    <row r="781" spans="1:7" x14ac:dyDescent="0.25">
      <c r="A781">
        <v>1572958</v>
      </c>
      <c r="B781" t="s">
        <v>7304</v>
      </c>
      <c r="C781" t="s">
        <v>5239</v>
      </c>
      <c r="D781" t="s">
        <v>7305</v>
      </c>
      <c r="E781" t="s">
        <v>7306</v>
      </c>
      <c r="F781" t="s">
        <v>6278</v>
      </c>
      <c r="G781" t="s">
        <v>5245</v>
      </c>
    </row>
    <row r="782" spans="1:7" x14ac:dyDescent="0.25">
      <c r="A782">
        <v>1573937</v>
      </c>
      <c r="B782" t="s">
        <v>7307</v>
      </c>
      <c r="C782" t="s">
        <v>5239</v>
      </c>
      <c r="D782" t="s">
        <v>7308</v>
      </c>
      <c r="E782" t="s">
        <v>6323</v>
      </c>
      <c r="F782" t="s">
        <v>6324</v>
      </c>
      <c r="G782" t="s">
        <v>5245</v>
      </c>
    </row>
    <row r="783" spans="1:7" x14ac:dyDescent="0.25">
      <c r="A783">
        <v>1575457</v>
      </c>
      <c r="B783" t="s">
        <v>7309</v>
      </c>
      <c r="C783" t="s">
        <v>5239</v>
      </c>
      <c r="D783" t="s">
        <v>7310</v>
      </c>
      <c r="E783" t="s">
        <v>6323</v>
      </c>
      <c r="F783" t="s">
        <v>6324</v>
      </c>
      <c r="G783" t="s">
        <v>5245</v>
      </c>
    </row>
    <row r="784" spans="1:7" x14ac:dyDescent="0.25">
      <c r="A784">
        <v>1575905</v>
      </c>
      <c r="B784" t="s">
        <v>7311</v>
      </c>
      <c r="C784" t="s">
        <v>5239</v>
      </c>
      <c r="D784" t="s">
        <v>7312</v>
      </c>
      <c r="E784" t="s">
        <v>6424</v>
      </c>
      <c r="F784" t="s">
        <v>6421</v>
      </c>
      <c r="G784" t="s">
        <v>5245</v>
      </c>
    </row>
    <row r="785" spans="1:7" x14ac:dyDescent="0.25">
      <c r="A785">
        <v>1576074</v>
      </c>
      <c r="B785" t="s">
        <v>7313</v>
      </c>
      <c r="C785" t="s">
        <v>5239</v>
      </c>
      <c r="D785" t="s">
        <v>7314</v>
      </c>
      <c r="E785" t="s">
        <v>6884</v>
      </c>
      <c r="F785" t="s">
        <v>6350</v>
      </c>
      <c r="G785" t="s">
        <v>5245</v>
      </c>
    </row>
    <row r="786" spans="1:7" x14ac:dyDescent="0.25">
      <c r="A786">
        <v>1576343</v>
      </c>
      <c r="B786" t="s">
        <v>7315</v>
      </c>
      <c r="C786" t="s">
        <v>5239</v>
      </c>
      <c r="D786" t="s">
        <v>7316</v>
      </c>
      <c r="E786" t="s">
        <v>7317</v>
      </c>
      <c r="F786" t="s">
        <v>6530</v>
      </c>
      <c r="G786" t="s">
        <v>5245</v>
      </c>
    </row>
    <row r="787" spans="1:7" x14ac:dyDescent="0.25">
      <c r="A787">
        <v>1576421</v>
      </c>
      <c r="B787" t="s">
        <v>7318</v>
      </c>
      <c r="C787" t="s">
        <v>5239</v>
      </c>
      <c r="D787" t="s">
        <v>7319</v>
      </c>
      <c r="E787" t="s">
        <v>7320</v>
      </c>
      <c r="F787" t="s">
        <v>6473</v>
      </c>
      <c r="G787" t="s">
        <v>5245</v>
      </c>
    </row>
    <row r="788" spans="1:7" x14ac:dyDescent="0.25">
      <c r="A788">
        <v>1578777</v>
      </c>
      <c r="B788" t="s">
        <v>7321</v>
      </c>
      <c r="C788" t="s">
        <v>5239</v>
      </c>
      <c r="D788" t="s">
        <v>7322</v>
      </c>
      <c r="E788" t="s">
        <v>6361</v>
      </c>
      <c r="F788" t="s">
        <v>6342</v>
      </c>
      <c r="G788" t="s">
        <v>5245</v>
      </c>
    </row>
    <row r="789" spans="1:7" x14ac:dyDescent="0.25">
      <c r="A789">
        <v>1579524</v>
      </c>
      <c r="B789" t="s">
        <v>7323</v>
      </c>
      <c r="C789" t="s">
        <v>5239</v>
      </c>
      <c r="D789" t="s">
        <v>7324</v>
      </c>
      <c r="E789" t="s">
        <v>7325</v>
      </c>
      <c r="F789" t="s">
        <v>6286</v>
      </c>
      <c r="G789" t="s">
        <v>5245</v>
      </c>
    </row>
    <row r="790" spans="1:7" x14ac:dyDescent="0.25">
      <c r="A790">
        <v>1582099</v>
      </c>
      <c r="B790" t="s">
        <v>7326</v>
      </c>
      <c r="C790" t="s">
        <v>5239</v>
      </c>
      <c r="D790" t="s">
        <v>7327</v>
      </c>
      <c r="E790" t="s">
        <v>6141</v>
      </c>
      <c r="F790" t="s">
        <v>6342</v>
      </c>
      <c r="G790" t="s">
        <v>5245</v>
      </c>
    </row>
    <row r="791" spans="1:7" x14ac:dyDescent="0.25">
      <c r="A791">
        <v>1582269</v>
      </c>
      <c r="B791" t="s">
        <v>7328</v>
      </c>
      <c r="C791" t="s">
        <v>5239</v>
      </c>
      <c r="D791" t="s">
        <v>7329</v>
      </c>
      <c r="E791" t="s">
        <v>6591</v>
      </c>
      <c r="F791" t="s">
        <v>6395</v>
      </c>
      <c r="G791" t="s">
        <v>5245</v>
      </c>
    </row>
    <row r="792" spans="1:7" x14ac:dyDescent="0.25">
      <c r="A792">
        <v>1582515</v>
      </c>
      <c r="B792" t="s">
        <v>7330</v>
      </c>
      <c r="C792" t="s">
        <v>5239</v>
      </c>
      <c r="D792" t="s">
        <v>7331</v>
      </c>
      <c r="E792" t="s">
        <v>7332</v>
      </c>
      <c r="F792" t="s">
        <v>6579</v>
      </c>
      <c r="G792" t="s">
        <v>5245</v>
      </c>
    </row>
    <row r="793" spans="1:7" x14ac:dyDescent="0.25">
      <c r="A793">
        <v>1583378</v>
      </c>
      <c r="B793" t="s">
        <v>7333</v>
      </c>
      <c r="C793" t="s">
        <v>5239</v>
      </c>
      <c r="D793" t="s">
        <v>7334</v>
      </c>
      <c r="E793" t="s">
        <v>7335</v>
      </c>
      <c r="F793" t="s">
        <v>6428</v>
      </c>
      <c r="G793" t="s">
        <v>5245</v>
      </c>
    </row>
    <row r="794" spans="1:7" x14ac:dyDescent="0.25">
      <c r="A794">
        <v>1583560</v>
      </c>
      <c r="B794" t="s">
        <v>7336</v>
      </c>
      <c r="C794" t="s">
        <v>5239</v>
      </c>
      <c r="D794" t="s">
        <v>7337</v>
      </c>
      <c r="E794" t="s">
        <v>6862</v>
      </c>
      <c r="F794" t="s">
        <v>7338</v>
      </c>
      <c r="G794" t="s">
        <v>5245</v>
      </c>
    </row>
    <row r="795" spans="1:7" x14ac:dyDescent="0.25">
      <c r="A795">
        <v>1584109</v>
      </c>
      <c r="B795" t="s">
        <v>7339</v>
      </c>
      <c r="C795" t="s">
        <v>5239</v>
      </c>
      <c r="D795" t="s">
        <v>7340</v>
      </c>
      <c r="E795" t="s">
        <v>6711</v>
      </c>
      <c r="F795" t="s">
        <v>6473</v>
      </c>
      <c r="G795" t="s">
        <v>5245</v>
      </c>
    </row>
    <row r="796" spans="1:7" x14ac:dyDescent="0.25">
      <c r="A796">
        <v>1584286</v>
      </c>
      <c r="B796" t="s">
        <v>7341</v>
      </c>
      <c r="C796" t="s">
        <v>5239</v>
      </c>
      <c r="D796" t="s">
        <v>7342</v>
      </c>
      <c r="E796" t="s">
        <v>6889</v>
      </c>
      <c r="F796" t="s">
        <v>6335</v>
      </c>
      <c r="G796" t="s">
        <v>5245</v>
      </c>
    </row>
    <row r="797" spans="1:7" x14ac:dyDescent="0.25">
      <c r="A797">
        <v>1585210</v>
      </c>
      <c r="B797" t="s">
        <v>7343</v>
      </c>
      <c r="C797" t="s">
        <v>5239</v>
      </c>
      <c r="D797" t="s">
        <v>7344</v>
      </c>
      <c r="E797" t="s">
        <v>6779</v>
      </c>
      <c r="F797" t="s">
        <v>6335</v>
      </c>
      <c r="G797" t="s">
        <v>5245</v>
      </c>
    </row>
    <row r="798" spans="1:7" x14ac:dyDescent="0.25">
      <c r="A798">
        <v>1585543</v>
      </c>
      <c r="B798" t="s">
        <v>7345</v>
      </c>
      <c r="C798" t="s">
        <v>5239</v>
      </c>
      <c r="D798" t="s">
        <v>7346</v>
      </c>
      <c r="E798" t="s">
        <v>7347</v>
      </c>
      <c r="F798" t="s">
        <v>6417</v>
      </c>
      <c r="G798" t="s">
        <v>5245</v>
      </c>
    </row>
    <row r="799" spans="1:7" x14ac:dyDescent="0.25">
      <c r="A799">
        <v>1585758</v>
      </c>
      <c r="B799" t="s">
        <v>7348</v>
      </c>
      <c r="C799" t="s">
        <v>5239</v>
      </c>
      <c r="D799" t="s">
        <v>7349</v>
      </c>
      <c r="E799" t="s">
        <v>7350</v>
      </c>
      <c r="F799" t="s">
        <v>6495</v>
      </c>
      <c r="G799" t="s">
        <v>5245</v>
      </c>
    </row>
    <row r="800" spans="1:7" x14ac:dyDescent="0.25">
      <c r="A800">
        <v>1587890</v>
      </c>
      <c r="B800" t="s">
        <v>7351</v>
      </c>
      <c r="C800" t="s">
        <v>5239</v>
      </c>
      <c r="D800" t="s">
        <v>7352</v>
      </c>
      <c r="E800" t="s">
        <v>6361</v>
      </c>
      <c r="F800" t="s">
        <v>6342</v>
      </c>
      <c r="G800" t="s">
        <v>5245</v>
      </c>
    </row>
    <row r="801" spans="1:7" x14ac:dyDescent="0.25">
      <c r="A801">
        <v>1588825</v>
      </c>
      <c r="B801" t="s">
        <v>7353</v>
      </c>
      <c r="C801" t="s">
        <v>5239</v>
      </c>
      <c r="D801" t="s">
        <v>7354</v>
      </c>
      <c r="E801" t="s">
        <v>6338</v>
      </c>
      <c r="F801" t="s">
        <v>6316</v>
      </c>
      <c r="G801" t="s">
        <v>5245</v>
      </c>
    </row>
    <row r="802" spans="1:7" x14ac:dyDescent="0.25">
      <c r="A802">
        <v>1591709</v>
      </c>
      <c r="B802" t="s">
        <v>7355</v>
      </c>
      <c r="C802" t="s">
        <v>5239</v>
      </c>
      <c r="D802" t="s">
        <v>7356</v>
      </c>
      <c r="E802" t="s">
        <v>7103</v>
      </c>
      <c r="F802" t="s">
        <v>6358</v>
      </c>
      <c r="G802" t="s">
        <v>5245</v>
      </c>
    </row>
    <row r="803" spans="1:7" x14ac:dyDescent="0.25">
      <c r="A803">
        <v>1592628</v>
      </c>
      <c r="B803" t="s">
        <v>7357</v>
      </c>
      <c r="C803" t="s">
        <v>5239</v>
      </c>
      <c r="D803" t="s">
        <v>7358</v>
      </c>
      <c r="E803" t="s">
        <v>7359</v>
      </c>
      <c r="F803" t="s">
        <v>6309</v>
      </c>
      <c r="G803" t="s">
        <v>5245</v>
      </c>
    </row>
    <row r="804" spans="1:7" x14ac:dyDescent="0.25">
      <c r="A804">
        <v>1593504</v>
      </c>
      <c r="B804" t="s">
        <v>7360</v>
      </c>
      <c r="C804" t="s">
        <v>5239</v>
      </c>
      <c r="D804" t="s">
        <v>7361</v>
      </c>
      <c r="E804" t="s">
        <v>7362</v>
      </c>
      <c r="F804" t="s">
        <v>6421</v>
      </c>
      <c r="G804" t="s">
        <v>5245</v>
      </c>
    </row>
    <row r="805" spans="1:7" x14ac:dyDescent="0.25">
      <c r="A805">
        <v>1593625</v>
      </c>
      <c r="B805" t="s">
        <v>7363</v>
      </c>
      <c r="C805" t="s">
        <v>5239</v>
      </c>
      <c r="D805" t="s">
        <v>7364</v>
      </c>
      <c r="E805" t="s">
        <v>6678</v>
      </c>
      <c r="F805" t="s">
        <v>6395</v>
      </c>
      <c r="G805" t="s">
        <v>5245</v>
      </c>
    </row>
    <row r="806" spans="1:7" x14ac:dyDescent="0.25">
      <c r="A806">
        <v>1596475</v>
      </c>
      <c r="B806" t="s">
        <v>7365</v>
      </c>
      <c r="C806" t="s">
        <v>5239</v>
      </c>
      <c r="D806" t="s">
        <v>7366</v>
      </c>
      <c r="E806" t="s">
        <v>6787</v>
      </c>
      <c r="F806" t="s">
        <v>6330</v>
      </c>
      <c r="G806" t="s">
        <v>5245</v>
      </c>
    </row>
    <row r="807" spans="1:7" x14ac:dyDescent="0.25">
      <c r="A807">
        <v>1597406</v>
      </c>
      <c r="B807" t="s">
        <v>7367</v>
      </c>
      <c r="C807" t="s">
        <v>5239</v>
      </c>
      <c r="D807" t="s">
        <v>7368</v>
      </c>
      <c r="E807" t="s">
        <v>6728</v>
      </c>
      <c r="F807" t="s">
        <v>6421</v>
      </c>
      <c r="G807" t="s">
        <v>5245</v>
      </c>
    </row>
    <row r="808" spans="1:7" x14ac:dyDescent="0.25">
      <c r="A808">
        <v>1597478</v>
      </c>
      <c r="B808" t="s">
        <v>7369</v>
      </c>
      <c r="C808" t="s">
        <v>5239</v>
      </c>
      <c r="D808" t="s">
        <v>7370</v>
      </c>
      <c r="E808" t="s">
        <v>6824</v>
      </c>
      <c r="F808" t="s">
        <v>6825</v>
      </c>
      <c r="G808" t="s">
        <v>5245</v>
      </c>
    </row>
    <row r="809" spans="1:7" x14ac:dyDescent="0.25">
      <c r="A809">
        <v>1599718</v>
      </c>
      <c r="B809" t="s">
        <v>7371</v>
      </c>
      <c r="C809" t="s">
        <v>5239</v>
      </c>
      <c r="D809" t="s">
        <v>7372</v>
      </c>
      <c r="E809" t="s">
        <v>6407</v>
      </c>
      <c r="F809" t="s">
        <v>6282</v>
      </c>
      <c r="G809" t="s">
        <v>5245</v>
      </c>
    </row>
    <row r="810" spans="1:7" x14ac:dyDescent="0.25">
      <c r="A810">
        <v>1601713</v>
      </c>
      <c r="B810" t="s">
        <v>7373</v>
      </c>
      <c r="C810" t="s">
        <v>5239</v>
      </c>
      <c r="D810" t="s">
        <v>7374</v>
      </c>
      <c r="E810" t="s">
        <v>7245</v>
      </c>
      <c r="F810" t="s">
        <v>6330</v>
      </c>
      <c r="G810" t="s">
        <v>5245</v>
      </c>
    </row>
    <row r="811" spans="1:7" x14ac:dyDescent="0.25">
      <c r="A811">
        <v>1600130</v>
      </c>
      <c r="B811" t="s">
        <v>7375</v>
      </c>
      <c r="C811" t="s">
        <v>5239</v>
      </c>
      <c r="D811" t="s">
        <v>7376</v>
      </c>
      <c r="E811" t="s">
        <v>7377</v>
      </c>
      <c r="F811" t="s">
        <v>6316</v>
      </c>
      <c r="G811" t="s">
        <v>5245</v>
      </c>
    </row>
    <row r="812" spans="1:7" x14ac:dyDescent="0.25">
      <c r="A812">
        <v>1600189</v>
      </c>
      <c r="B812" t="s">
        <v>7378</v>
      </c>
      <c r="C812" t="s">
        <v>5239</v>
      </c>
      <c r="D812" t="s">
        <v>7379</v>
      </c>
      <c r="E812" t="s">
        <v>7380</v>
      </c>
      <c r="F812" t="s">
        <v>6330</v>
      </c>
      <c r="G812" t="s">
        <v>5245</v>
      </c>
    </row>
    <row r="813" spans="1:7" x14ac:dyDescent="0.25">
      <c r="A813">
        <v>1600454</v>
      </c>
      <c r="B813" t="s">
        <v>7381</v>
      </c>
      <c r="C813" t="s">
        <v>5239</v>
      </c>
      <c r="D813" t="s">
        <v>7382</v>
      </c>
      <c r="E813" t="s">
        <v>6549</v>
      </c>
      <c r="F813" t="s">
        <v>6365</v>
      </c>
      <c r="G813" t="s">
        <v>5245</v>
      </c>
    </row>
    <row r="814" spans="1:7" x14ac:dyDescent="0.25">
      <c r="A814">
        <v>1603938</v>
      </c>
      <c r="B814" t="s">
        <v>7383</v>
      </c>
      <c r="C814" t="s">
        <v>5239</v>
      </c>
      <c r="D814" t="s">
        <v>7384</v>
      </c>
      <c r="E814" t="s">
        <v>7385</v>
      </c>
      <c r="F814" t="s">
        <v>6428</v>
      </c>
      <c r="G814" t="s">
        <v>5245</v>
      </c>
    </row>
    <row r="815" spans="1:7" x14ac:dyDescent="0.25">
      <c r="A815">
        <v>1605369</v>
      </c>
      <c r="B815" t="s">
        <v>7386</v>
      </c>
      <c r="C815" t="s">
        <v>5239</v>
      </c>
      <c r="D815" t="s">
        <v>7387</v>
      </c>
      <c r="E815" t="s">
        <v>7388</v>
      </c>
      <c r="F815" t="s">
        <v>6282</v>
      </c>
      <c r="G815" t="s">
        <v>5245</v>
      </c>
    </row>
    <row r="816" spans="1:7" x14ac:dyDescent="0.25">
      <c r="A816">
        <v>1605653</v>
      </c>
      <c r="B816" t="s">
        <v>7389</v>
      </c>
      <c r="C816" t="s">
        <v>5239</v>
      </c>
      <c r="D816" t="s">
        <v>7390</v>
      </c>
      <c r="E816" t="s">
        <v>7306</v>
      </c>
      <c r="F816" t="s">
        <v>6278</v>
      </c>
      <c r="G816" t="s">
        <v>5245</v>
      </c>
    </row>
    <row r="817" spans="1:7" x14ac:dyDescent="0.25">
      <c r="A817">
        <v>1605885</v>
      </c>
      <c r="B817" t="s">
        <v>7391</v>
      </c>
      <c r="C817" t="s">
        <v>5239</v>
      </c>
      <c r="D817" t="s">
        <v>7392</v>
      </c>
      <c r="E817" t="s">
        <v>6947</v>
      </c>
      <c r="F817" t="s">
        <v>6290</v>
      </c>
      <c r="G817" t="s">
        <v>5245</v>
      </c>
    </row>
    <row r="818" spans="1:7" x14ac:dyDescent="0.25">
      <c r="A818">
        <v>1607034</v>
      </c>
      <c r="B818" t="s">
        <v>7393</v>
      </c>
      <c r="C818" t="s">
        <v>5239</v>
      </c>
      <c r="D818" t="s">
        <v>7394</v>
      </c>
      <c r="E818" t="s">
        <v>7395</v>
      </c>
      <c r="F818" t="s">
        <v>6626</v>
      </c>
      <c r="G818" t="s">
        <v>5245</v>
      </c>
    </row>
    <row r="819" spans="1:7" x14ac:dyDescent="0.25">
      <c r="A819">
        <v>1608010</v>
      </c>
      <c r="B819" t="s">
        <v>7396</v>
      </c>
      <c r="C819" t="s">
        <v>5239</v>
      </c>
      <c r="D819" t="s">
        <v>7397</v>
      </c>
      <c r="E819" t="s">
        <v>7398</v>
      </c>
      <c r="F819" t="s">
        <v>6301</v>
      </c>
      <c r="G819" t="s">
        <v>5245</v>
      </c>
    </row>
    <row r="820" spans="1:7" x14ac:dyDescent="0.25">
      <c r="A820">
        <v>1608939</v>
      </c>
      <c r="B820" t="s">
        <v>7399</v>
      </c>
      <c r="C820" t="s">
        <v>5239</v>
      </c>
      <c r="D820" t="s">
        <v>7400</v>
      </c>
      <c r="E820" t="s">
        <v>7401</v>
      </c>
      <c r="F820" t="s">
        <v>6320</v>
      </c>
      <c r="G820" t="s">
        <v>5245</v>
      </c>
    </row>
    <row r="821" spans="1:7" x14ac:dyDescent="0.25">
      <c r="A821">
        <v>1611251</v>
      </c>
      <c r="B821" t="s">
        <v>7402</v>
      </c>
      <c r="C821" t="s">
        <v>5239</v>
      </c>
      <c r="D821" t="s">
        <v>7403</v>
      </c>
      <c r="E821" t="s">
        <v>6702</v>
      </c>
      <c r="F821" t="s">
        <v>6428</v>
      </c>
      <c r="G821" t="s">
        <v>5245</v>
      </c>
    </row>
    <row r="822" spans="1:7" x14ac:dyDescent="0.25">
      <c r="A822">
        <v>1612618</v>
      </c>
      <c r="B822" t="s">
        <v>7404</v>
      </c>
      <c r="C822" t="s">
        <v>5239</v>
      </c>
      <c r="D822" t="s">
        <v>7405</v>
      </c>
      <c r="E822" t="s">
        <v>7406</v>
      </c>
      <c r="F822" t="s">
        <v>6330</v>
      </c>
      <c r="G822" t="s">
        <v>5245</v>
      </c>
    </row>
    <row r="823" spans="1:7" x14ac:dyDescent="0.25">
      <c r="A823">
        <v>1613129</v>
      </c>
      <c r="B823" t="s">
        <v>7407</v>
      </c>
      <c r="C823" t="s">
        <v>5239</v>
      </c>
      <c r="D823" t="s">
        <v>7408</v>
      </c>
      <c r="E823" t="s">
        <v>7409</v>
      </c>
      <c r="F823" t="s">
        <v>6286</v>
      </c>
      <c r="G823" t="s">
        <v>5245</v>
      </c>
    </row>
    <row r="824" spans="1:7" x14ac:dyDescent="0.25">
      <c r="A824">
        <v>1613261</v>
      </c>
      <c r="B824" t="s">
        <v>7410</v>
      </c>
      <c r="C824" t="s">
        <v>5239</v>
      </c>
      <c r="D824" t="s">
        <v>7411</v>
      </c>
      <c r="E824" t="s">
        <v>6452</v>
      </c>
      <c r="F824" t="s">
        <v>6453</v>
      </c>
      <c r="G824" t="s">
        <v>5245</v>
      </c>
    </row>
    <row r="825" spans="1:7" x14ac:dyDescent="0.25">
      <c r="A825">
        <v>1616760</v>
      </c>
      <c r="B825" t="s">
        <v>7412</v>
      </c>
      <c r="C825" t="s">
        <v>5239</v>
      </c>
      <c r="D825" t="s">
        <v>7413</v>
      </c>
      <c r="E825" t="s">
        <v>5789</v>
      </c>
      <c r="F825" t="s">
        <v>6290</v>
      </c>
      <c r="G825" t="s">
        <v>5245</v>
      </c>
    </row>
    <row r="826" spans="1:7" x14ac:dyDescent="0.25">
      <c r="A826">
        <v>1617158</v>
      </c>
      <c r="B826" t="s">
        <v>7414</v>
      </c>
      <c r="C826" t="s">
        <v>5239</v>
      </c>
      <c r="D826" t="s">
        <v>7415</v>
      </c>
      <c r="E826" t="s">
        <v>6424</v>
      </c>
      <c r="F826" t="s">
        <v>6421</v>
      </c>
      <c r="G826" t="s">
        <v>5245</v>
      </c>
    </row>
    <row r="827" spans="1:7" x14ac:dyDescent="0.25">
      <c r="A827">
        <v>1619118</v>
      </c>
      <c r="B827" t="s">
        <v>7416</v>
      </c>
      <c r="C827" t="s">
        <v>5239</v>
      </c>
      <c r="D827" t="s">
        <v>7417</v>
      </c>
      <c r="E827" t="s">
        <v>6636</v>
      </c>
      <c r="F827" t="s">
        <v>6342</v>
      </c>
      <c r="G827" t="s">
        <v>5245</v>
      </c>
    </row>
    <row r="828" spans="1:7" x14ac:dyDescent="0.25">
      <c r="A828">
        <v>1619818</v>
      </c>
      <c r="B828" t="s">
        <v>7418</v>
      </c>
      <c r="C828" t="s">
        <v>5239</v>
      </c>
      <c r="D828" t="s">
        <v>7419</v>
      </c>
      <c r="E828" t="s">
        <v>7420</v>
      </c>
      <c r="F828" t="s">
        <v>6417</v>
      </c>
      <c r="G828" t="s">
        <v>5245</v>
      </c>
    </row>
    <row r="829" spans="1:7" x14ac:dyDescent="0.25">
      <c r="A829">
        <v>1619965</v>
      </c>
      <c r="B829" t="s">
        <v>7421</v>
      </c>
      <c r="C829" t="s">
        <v>5239</v>
      </c>
      <c r="D829" t="s">
        <v>7422</v>
      </c>
      <c r="E829" t="s">
        <v>6472</v>
      </c>
      <c r="F829" t="s">
        <v>6286</v>
      </c>
      <c r="G829" t="s">
        <v>5245</v>
      </c>
    </row>
    <row r="830" spans="1:7" x14ac:dyDescent="0.25">
      <c r="A830">
        <v>1620094</v>
      </c>
      <c r="B830" t="s">
        <v>7423</v>
      </c>
      <c r="C830" t="s">
        <v>5239</v>
      </c>
      <c r="D830" t="s">
        <v>7424</v>
      </c>
      <c r="E830" t="s">
        <v>7425</v>
      </c>
      <c r="F830" t="s">
        <v>6626</v>
      </c>
      <c r="G830" t="s">
        <v>5245</v>
      </c>
    </row>
    <row r="831" spans="1:7" x14ac:dyDescent="0.25">
      <c r="A831">
        <v>1620615</v>
      </c>
      <c r="B831" t="s">
        <v>7426</v>
      </c>
      <c r="C831" t="s">
        <v>5239</v>
      </c>
      <c r="D831" t="s">
        <v>7427</v>
      </c>
      <c r="E831" t="s">
        <v>7428</v>
      </c>
      <c r="F831" t="s">
        <v>6335</v>
      </c>
      <c r="G831" t="s">
        <v>5245</v>
      </c>
    </row>
    <row r="832" spans="1:7" x14ac:dyDescent="0.25">
      <c r="A832">
        <v>1621732</v>
      </c>
      <c r="B832" t="s">
        <v>7429</v>
      </c>
      <c r="C832" t="s">
        <v>5239</v>
      </c>
      <c r="D832" t="s">
        <v>7430</v>
      </c>
      <c r="E832" t="s">
        <v>7431</v>
      </c>
      <c r="F832" t="s">
        <v>6365</v>
      </c>
      <c r="G832" t="s">
        <v>5245</v>
      </c>
    </row>
    <row r="833" spans="1:7" x14ac:dyDescent="0.25">
      <c r="A833">
        <v>1625793</v>
      </c>
      <c r="B833" t="s">
        <v>7432</v>
      </c>
      <c r="C833" t="s">
        <v>5239</v>
      </c>
      <c r="D833" t="s">
        <v>7433</v>
      </c>
      <c r="E833" t="s">
        <v>7434</v>
      </c>
      <c r="F833" t="s">
        <v>6330</v>
      </c>
      <c r="G833" t="s">
        <v>5245</v>
      </c>
    </row>
    <row r="834" spans="1:7" x14ac:dyDescent="0.25">
      <c r="A834">
        <v>1625870</v>
      </c>
      <c r="B834" t="s">
        <v>7435</v>
      </c>
      <c r="C834" t="s">
        <v>5239</v>
      </c>
      <c r="D834" t="s">
        <v>7436</v>
      </c>
      <c r="E834" t="s">
        <v>7437</v>
      </c>
      <c r="F834" t="s">
        <v>6320</v>
      </c>
      <c r="G834" t="s">
        <v>5245</v>
      </c>
    </row>
    <row r="835" spans="1:7" x14ac:dyDescent="0.25">
      <c r="A835">
        <v>1626058</v>
      </c>
      <c r="B835" t="s">
        <v>7438</v>
      </c>
      <c r="C835" t="s">
        <v>5239</v>
      </c>
      <c r="D835" t="s">
        <v>7439</v>
      </c>
      <c r="E835" t="s">
        <v>7440</v>
      </c>
      <c r="F835" t="s">
        <v>6330</v>
      </c>
      <c r="G835" t="s">
        <v>5245</v>
      </c>
    </row>
    <row r="836" spans="1:7" x14ac:dyDescent="0.25">
      <c r="A836">
        <v>1626817</v>
      </c>
      <c r="B836" t="s">
        <v>7441</v>
      </c>
      <c r="C836" t="s">
        <v>5239</v>
      </c>
      <c r="D836" t="s">
        <v>7442</v>
      </c>
      <c r="E836" t="s">
        <v>7443</v>
      </c>
      <c r="F836" t="s">
        <v>6354</v>
      </c>
      <c r="G836" t="s">
        <v>5245</v>
      </c>
    </row>
    <row r="837" spans="1:7" x14ac:dyDescent="0.25">
      <c r="A837">
        <v>1628618</v>
      </c>
      <c r="B837" t="s">
        <v>7444</v>
      </c>
      <c r="C837" t="s">
        <v>5239</v>
      </c>
      <c r="D837" t="s">
        <v>7445</v>
      </c>
      <c r="E837" t="s">
        <v>7446</v>
      </c>
      <c r="F837" t="s">
        <v>6358</v>
      </c>
      <c r="G837" t="s">
        <v>5245</v>
      </c>
    </row>
    <row r="838" spans="1:7" x14ac:dyDescent="0.25">
      <c r="A838">
        <v>1629064</v>
      </c>
      <c r="B838" t="s">
        <v>7447</v>
      </c>
      <c r="C838" t="s">
        <v>5239</v>
      </c>
      <c r="D838" t="s">
        <v>7448</v>
      </c>
      <c r="E838" t="s">
        <v>7449</v>
      </c>
      <c r="F838" t="s">
        <v>6421</v>
      </c>
      <c r="G838" t="s">
        <v>5245</v>
      </c>
    </row>
    <row r="839" spans="1:7" x14ac:dyDescent="0.25">
      <c r="A839">
        <v>1629451</v>
      </c>
      <c r="B839" t="s">
        <v>7450</v>
      </c>
      <c r="C839" t="s">
        <v>5239</v>
      </c>
      <c r="D839" t="s">
        <v>7451</v>
      </c>
      <c r="E839" t="s">
        <v>7452</v>
      </c>
      <c r="F839" t="s">
        <v>6309</v>
      </c>
      <c r="G839" t="s">
        <v>5245</v>
      </c>
    </row>
    <row r="840" spans="1:7" x14ac:dyDescent="0.25">
      <c r="A840">
        <v>1630463</v>
      </c>
      <c r="B840" t="s">
        <v>7453</v>
      </c>
      <c r="C840" t="s">
        <v>5239</v>
      </c>
      <c r="D840" t="s">
        <v>7454</v>
      </c>
      <c r="E840" t="s">
        <v>7335</v>
      </c>
      <c r="F840" t="s">
        <v>6428</v>
      </c>
      <c r="G840" t="s">
        <v>5245</v>
      </c>
    </row>
    <row r="841" spans="1:7" x14ac:dyDescent="0.25">
      <c r="A841">
        <v>1631231</v>
      </c>
      <c r="B841" t="s">
        <v>7455</v>
      </c>
      <c r="C841" t="s">
        <v>5239</v>
      </c>
      <c r="D841" t="s">
        <v>7456</v>
      </c>
      <c r="E841" t="s">
        <v>6413</v>
      </c>
      <c r="F841" t="s">
        <v>6316</v>
      </c>
      <c r="G841" t="s">
        <v>5245</v>
      </c>
    </row>
    <row r="842" spans="1:7" x14ac:dyDescent="0.25">
      <c r="A842">
        <v>1631668</v>
      </c>
      <c r="B842" t="s">
        <v>7457</v>
      </c>
      <c r="C842" t="s">
        <v>5239</v>
      </c>
      <c r="D842" t="s">
        <v>7458</v>
      </c>
      <c r="E842" t="s">
        <v>6552</v>
      </c>
      <c r="F842" t="s">
        <v>6350</v>
      </c>
      <c r="G842" t="s">
        <v>5245</v>
      </c>
    </row>
    <row r="843" spans="1:7" x14ac:dyDescent="0.25">
      <c r="A843">
        <v>1633205</v>
      </c>
      <c r="B843" t="s">
        <v>7459</v>
      </c>
      <c r="C843" t="s">
        <v>5239</v>
      </c>
      <c r="D843" t="s">
        <v>7460</v>
      </c>
      <c r="E843" t="s">
        <v>6868</v>
      </c>
      <c r="F843" t="s">
        <v>6309</v>
      </c>
      <c r="G843" t="s">
        <v>5245</v>
      </c>
    </row>
    <row r="844" spans="1:7" x14ac:dyDescent="0.25">
      <c r="A844">
        <v>1634035</v>
      </c>
      <c r="B844" t="s">
        <v>7461</v>
      </c>
      <c r="C844" t="s">
        <v>5239</v>
      </c>
      <c r="D844" t="s">
        <v>7462</v>
      </c>
      <c r="E844" t="s">
        <v>7463</v>
      </c>
      <c r="F844" t="s">
        <v>6342</v>
      </c>
      <c r="G844" t="s">
        <v>5245</v>
      </c>
    </row>
    <row r="845" spans="1:7" x14ac:dyDescent="0.25">
      <c r="A845">
        <v>1634304</v>
      </c>
      <c r="B845" t="s">
        <v>7464</v>
      </c>
      <c r="C845" t="s">
        <v>5239</v>
      </c>
      <c r="D845" t="s">
        <v>7465</v>
      </c>
      <c r="E845" t="s">
        <v>7401</v>
      </c>
      <c r="F845" t="s">
        <v>6320</v>
      </c>
      <c r="G845" t="s">
        <v>5245</v>
      </c>
    </row>
    <row r="846" spans="1:7" x14ac:dyDescent="0.25">
      <c r="A846">
        <v>1635097</v>
      </c>
      <c r="B846" t="s">
        <v>7466</v>
      </c>
      <c r="C846" t="s">
        <v>5239</v>
      </c>
      <c r="D846" t="s">
        <v>7467</v>
      </c>
      <c r="E846" t="s">
        <v>6413</v>
      </c>
      <c r="F846" t="s">
        <v>6316</v>
      </c>
      <c r="G846" t="s">
        <v>5245</v>
      </c>
    </row>
    <row r="847" spans="1:7" x14ac:dyDescent="0.25">
      <c r="A847">
        <v>1636855</v>
      </c>
      <c r="B847" t="s">
        <v>7468</v>
      </c>
      <c r="C847" t="s">
        <v>5239</v>
      </c>
      <c r="D847" t="s">
        <v>7469</v>
      </c>
      <c r="E847" t="s">
        <v>6056</v>
      </c>
      <c r="F847" t="s">
        <v>6354</v>
      </c>
      <c r="G847" t="s">
        <v>5245</v>
      </c>
    </row>
    <row r="848" spans="1:7" x14ac:dyDescent="0.25">
      <c r="A848">
        <v>1637592</v>
      </c>
      <c r="B848" t="s">
        <v>7470</v>
      </c>
      <c r="C848" t="s">
        <v>5239</v>
      </c>
      <c r="D848" t="s">
        <v>7471</v>
      </c>
      <c r="E848" t="s">
        <v>6549</v>
      </c>
      <c r="F848" t="s">
        <v>6365</v>
      </c>
      <c r="G848" t="s">
        <v>5245</v>
      </c>
    </row>
    <row r="849" spans="1:7" x14ac:dyDescent="0.25">
      <c r="A849">
        <v>1638518</v>
      </c>
      <c r="B849" t="s">
        <v>7472</v>
      </c>
      <c r="C849" t="s">
        <v>5239</v>
      </c>
      <c r="D849" t="s">
        <v>7473</v>
      </c>
      <c r="E849" t="s">
        <v>6614</v>
      </c>
      <c r="F849" t="s">
        <v>6473</v>
      </c>
      <c r="G849" t="s">
        <v>5245</v>
      </c>
    </row>
    <row r="850" spans="1:7" x14ac:dyDescent="0.25">
      <c r="A850">
        <v>1642607</v>
      </c>
      <c r="B850" t="s">
        <v>7474</v>
      </c>
      <c r="C850" t="s">
        <v>5239</v>
      </c>
      <c r="D850" t="s">
        <v>7475</v>
      </c>
      <c r="E850" t="s">
        <v>6782</v>
      </c>
      <c r="F850" t="s">
        <v>6335</v>
      </c>
      <c r="G850" t="s">
        <v>5245</v>
      </c>
    </row>
    <row r="851" spans="1:7" x14ac:dyDescent="0.25">
      <c r="A851">
        <v>1644065</v>
      </c>
      <c r="B851" t="s">
        <v>7476</v>
      </c>
      <c r="C851" t="s">
        <v>5239</v>
      </c>
      <c r="D851" t="s">
        <v>7477</v>
      </c>
      <c r="E851" t="s">
        <v>6323</v>
      </c>
      <c r="F851" t="s">
        <v>6316</v>
      </c>
      <c r="G851" t="s">
        <v>5245</v>
      </c>
    </row>
    <row r="852" spans="1:7" x14ac:dyDescent="0.25">
      <c r="A852">
        <v>1646328</v>
      </c>
      <c r="B852" t="s">
        <v>7478</v>
      </c>
      <c r="C852" t="s">
        <v>5239</v>
      </c>
      <c r="D852" t="s">
        <v>7479</v>
      </c>
      <c r="E852" t="s">
        <v>7245</v>
      </c>
      <c r="F852" t="s">
        <v>6330</v>
      </c>
      <c r="G852" t="s">
        <v>5245</v>
      </c>
    </row>
    <row r="853" spans="1:7" x14ac:dyDescent="0.25">
      <c r="A853">
        <v>1646552</v>
      </c>
      <c r="B853" t="s">
        <v>7480</v>
      </c>
      <c r="C853" t="s">
        <v>5239</v>
      </c>
      <c r="D853" t="s">
        <v>7481</v>
      </c>
      <c r="E853" t="s">
        <v>7482</v>
      </c>
      <c r="F853" t="s">
        <v>6290</v>
      </c>
      <c r="G853" t="s">
        <v>5245</v>
      </c>
    </row>
    <row r="854" spans="1:7" x14ac:dyDescent="0.25">
      <c r="A854">
        <v>1647704</v>
      </c>
      <c r="B854" t="s">
        <v>7483</v>
      </c>
      <c r="C854" t="s">
        <v>5239</v>
      </c>
      <c r="D854" t="s">
        <v>7484</v>
      </c>
      <c r="E854" t="s">
        <v>6529</v>
      </c>
      <c r="F854" t="s">
        <v>6530</v>
      </c>
      <c r="G854" t="s">
        <v>5245</v>
      </c>
    </row>
    <row r="855" spans="1:7" x14ac:dyDescent="0.25">
      <c r="A855">
        <v>1649990</v>
      </c>
      <c r="B855" t="s">
        <v>7485</v>
      </c>
      <c r="C855" t="s">
        <v>5239</v>
      </c>
      <c r="D855" t="s">
        <v>7486</v>
      </c>
      <c r="E855" t="s">
        <v>7487</v>
      </c>
      <c r="F855" t="s">
        <v>6274</v>
      </c>
      <c r="G855" t="s">
        <v>5245</v>
      </c>
    </row>
    <row r="856" spans="1:7" x14ac:dyDescent="0.25">
      <c r="A856">
        <v>1650430</v>
      </c>
      <c r="B856" t="s">
        <v>7488</v>
      </c>
      <c r="C856" t="s">
        <v>5239</v>
      </c>
      <c r="D856" t="s">
        <v>7489</v>
      </c>
      <c r="E856" t="s">
        <v>6594</v>
      </c>
      <c r="F856" t="s">
        <v>6320</v>
      </c>
      <c r="G856" t="s">
        <v>5245</v>
      </c>
    </row>
    <row r="857" spans="1:7" x14ac:dyDescent="0.25">
      <c r="A857">
        <v>1652777</v>
      </c>
      <c r="B857" t="s">
        <v>7490</v>
      </c>
      <c r="C857" t="s">
        <v>5239</v>
      </c>
      <c r="D857" t="s">
        <v>7491</v>
      </c>
      <c r="E857" t="s">
        <v>7492</v>
      </c>
      <c r="F857" t="s">
        <v>6354</v>
      </c>
      <c r="G857" t="s">
        <v>5245</v>
      </c>
    </row>
    <row r="858" spans="1:7" x14ac:dyDescent="0.25">
      <c r="A858">
        <v>1653132</v>
      </c>
      <c r="B858" t="s">
        <v>7493</v>
      </c>
      <c r="C858" t="s">
        <v>5239</v>
      </c>
      <c r="D858" t="s">
        <v>7494</v>
      </c>
      <c r="E858" t="s">
        <v>6388</v>
      </c>
      <c r="F858" t="s">
        <v>6305</v>
      </c>
      <c r="G858" t="s">
        <v>5245</v>
      </c>
    </row>
    <row r="859" spans="1:7" x14ac:dyDescent="0.25">
      <c r="A859">
        <v>1653398</v>
      </c>
      <c r="B859" t="s">
        <v>7495</v>
      </c>
      <c r="C859" t="s">
        <v>5239</v>
      </c>
      <c r="D859" t="s">
        <v>7496</v>
      </c>
      <c r="E859" t="s">
        <v>6578</v>
      </c>
      <c r="F859" t="s">
        <v>6579</v>
      </c>
      <c r="G859" t="s">
        <v>5245</v>
      </c>
    </row>
    <row r="860" spans="1:7" x14ac:dyDescent="0.25">
      <c r="A860">
        <v>1656003</v>
      </c>
      <c r="B860" t="s">
        <v>7497</v>
      </c>
      <c r="C860" t="s">
        <v>5239</v>
      </c>
      <c r="D860" t="s">
        <v>7498</v>
      </c>
      <c r="E860" t="s">
        <v>7499</v>
      </c>
      <c r="F860" t="s">
        <v>6330</v>
      </c>
      <c r="G860" t="s">
        <v>5245</v>
      </c>
    </row>
    <row r="861" spans="1:7" x14ac:dyDescent="0.25">
      <c r="A861">
        <v>1657399</v>
      </c>
      <c r="B861" t="s">
        <v>7500</v>
      </c>
      <c r="C861" t="s">
        <v>5239</v>
      </c>
      <c r="D861" t="s">
        <v>7501</v>
      </c>
      <c r="E861" t="s">
        <v>7362</v>
      </c>
      <c r="F861" t="s">
        <v>6421</v>
      </c>
      <c r="G861" t="s">
        <v>5245</v>
      </c>
    </row>
    <row r="862" spans="1:7" x14ac:dyDescent="0.25">
      <c r="A862">
        <v>1658432</v>
      </c>
      <c r="B862" t="s">
        <v>7502</v>
      </c>
      <c r="C862" t="s">
        <v>5239</v>
      </c>
      <c r="D862" t="s">
        <v>7503</v>
      </c>
      <c r="E862" t="s">
        <v>7377</v>
      </c>
      <c r="F862" t="s">
        <v>6316</v>
      </c>
      <c r="G862" t="s">
        <v>5245</v>
      </c>
    </row>
    <row r="863" spans="1:7" x14ac:dyDescent="0.25">
      <c r="A863">
        <v>1658914</v>
      </c>
      <c r="B863" t="s">
        <v>7504</v>
      </c>
      <c r="C863" t="s">
        <v>5239</v>
      </c>
      <c r="D863" t="s">
        <v>7505</v>
      </c>
      <c r="E863" t="s">
        <v>7443</v>
      </c>
      <c r="F863" t="s">
        <v>6354</v>
      </c>
      <c r="G863" t="s">
        <v>5245</v>
      </c>
    </row>
    <row r="864" spans="1:7" x14ac:dyDescent="0.25">
      <c r="A864">
        <v>1659181</v>
      </c>
      <c r="B864" t="s">
        <v>7506</v>
      </c>
      <c r="C864" t="s">
        <v>5239</v>
      </c>
      <c r="D864" t="s">
        <v>7507</v>
      </c>
      <c r="E864" t="s">
        <v>7499</v>
      </c>
      <c r="F864" t="s">
        <v>6330</v>
      </c>
      <c r="G864" t="s">
        <v>5245</v>
      </c>
    </row>
    <row r="865" spans="1:7" x14ac:dyDescent="0.25">
      <c r="A865">
        <v>1660062</v>
      </c>
      <c r="B865" t="s">
        <v>7508</v>
      </c>
      <c r="C865" t="s">
        <v>5239</v>
      </c>
      <c r="D865" t="s">
        <v>7509</v>
      </c>
      <c r="E865" t="s">
        <v>7043</v>
      </c>
      <c r="F865" t="s">
        <v>6342</v>
      </c>
      <c r="G865" t="s">
        <v>5245</v>
      </c>
    </row>
    <row r="866" spans="1:7" x14ac:dyDescent="0.25">
      <c r="A866">
        <v>1660589</v>
      </c>
      <c r="B866" t="s">
        <v>7510</v>
      </c>
      <c r="C866" t="s">
        <v>5239</v>
      </c>
      <c r="D866" t="s">
        <v>7511</v>
      </c>
      <c r="E866" t="s">
        <v>7100</v>
      </c>
      <c r="F866" t="s">
        <v>6330</v>
      </c>
      <c r="G866" t="s">
        <v>5245</v>
      </c>
    </row>
    <row r="867" spans="1:7" x14ac:dyDescent="0.25">
      <c r="A867">
        <v>1662352</v>
      </c>
      <c r="B867" t="s">
        <v>7512</v>
      </c>
      <c r="C867" t="s">
        <v>5239</v>
      </c>
      <c r="D867" t="s">
        <v>7513</v>
      </c>
      <c r="E867" t="s">
        <v>7514</v>
      </c>
      <c r="F867" t="s">
        <v>6626</v>
      </c>
      <c r="G867" t="s">
        <v>5245</v>
      </c>
    </row>
    <row r="868" spans="1:7" x14ac:dyDescent="0.25">
      <c r="A868">
        <v>1662706</v>
      </c>
      <c r="B868" t="s">
        <v>7515</v>
      </c>
      <c r="C868" t="s">
        <v>5239</v>
      </c>
      <c r="D868" t="s">
        <v>7516</v>
      </c>
      <c r="E868" t="s">
        <v>7517</v>
      </c>
      <c r="F868" t="s">
        <v>6438</v>
      </c>
      <c r="G868" t="s">
        <v>5245</v>
      </c>
    </row>
    <row r="869" spans="1:7" x14ac:dyDescent="0.25">
      <c r="A869">
        <v>1664016</v>
      </c>
      <c r="B869" t="s">
        <v>7518</v>
      </c>
      <c r="C869" t="s">
        <v>5239</v>
      </c>
      <c r="D869" t="s">
        <v>7519</v>
      </c>
      <c r="E869" t="s">
        <v>6494</v>
      </c>
      <c r="F869" t="s">
        <v>6495</v>
      </c>
      <c r="G869" t="s">
        <v>5245</v>
      </c>
    </row>
    <row r="870" spans="1:7" x14ac:dyDescent="0.25">
      <c r="A870">
        <v>1664223</v>
      </c>
      <c r="B870" t="s">
        <v>7520</v>
      </c>
      <c r="C870" t="s">
        <v>5239</v>
      </c>
      <c r="D870" t="s">
        <v>7521</v>
      </c>
      <c r="E870" t="s">
        <v>7522</v>
      </c>
      <c r="F870" t="s">
        <v>6350</v>
      </c>
      <c r="G870" t="s">
        <v>5245</v>
      </c>
    </row>
    <row r="871" spans="1:7" x14ac:dyDescent="0.25">
      <c r="A871">
        <v>1664898</v>
      </c>
      <c r="B871" t="s">
        <v>7523</v>
      </c>
      <c r="C871" t="s">
        <v>5239</v>
      </c>
      <c r="D871" t="s">
        <v>7524</v>
      </c>
      <c r="E871" t="s">
        <v>6323</v>
      </c>
      <c r="F871" t="s">
        <v>6324</v>
      </c>
      <c r="G871" t="s">
        <v>5245</v>
      </c>
    </row>
    <row r="872" spans="1:7" x14ac:dyDescent="0.25">
      <c r="A872">
        <v>1666208</v>
      </c>
      <c r="B872" t="s">
        <v>7525</v>
      </c>
      <c r="C872" t="s">
        <v>5239</v>
      </c>
      <c r="D872" t="s">
        <v>7526</v>
      </c>
      <c r="E872" t="s">
        <v>7527</v>
      </c>
      <c r="F872" t="s">
        <v>6395</v>
      </c>
      <c r="G872" t="s">
        <v>5245</v>
      </c>
    </row>
    <row r="873" spans="1:7" x14ac:dyDescent="0.25">
      <c r="A873">
        <v>1666296</v>
      </c>
      <c r="B873" t="s">
        <v>7528</v>
      </c>
      <c r="C873" t="s">
        <v>5239</v>
      </c>
      <c r="D873" t="s">
        <v>7529</v>
      </c>
      <c r="E873" t="s">
        <v>7530</v>
      </c>
      <c r="F873" t="s">
        <v>6350</v>
      </c>
      <c r="G873" t="s">
        <v>5245</v>
      </c>
    </row>
    <row r="874" spans="1:7" x14ac:dyDescent="0.25">
      <c r="A874">
        <v>1667429</v>
      </c>
      <c r="B874" t="s">
        <v>7531</v>
      </c>
      <c r="C874" t="s">
        <v>5239</v>
      </c>
      <c r="D874" t="s">
        <v>7532</v>
      </c>
      <c r="E874" t="s">
        <v>6552</v>
      </c>
      <c r="F874" t="s">
        <v>6350</v>
      </c>
      <c r="G874" t="s">
        <v>5245</v>
      </c>
    </row>
    <row r="875" spans="1:7" x14ac:dyDescent="0.25">
      <c r="A875">
        <v>1667772</v>
      </c>
      <c r="B875" t="s">
        <v>7533</v>
      </c>
      <c r="C875" t="s">
        <v>5239</v>
      </c>
      <c r="D875" t="s">
        <v>7534</v>
      </c>
      <c r="E875" t="s">
        <v>7347</v>
      </c>
      <c r="F875" t="s">
        <v>6417</v>
      </c>
      <c r="G875" t="s">
        <v>5245</v>
      </c>
    </row>
    <row r="876" spans="1:7" x14ac:dyDescent="0.25">
      <c r="A876">
        <v>1668090</v>
      </c>
      <c r="B876" t="s">
        <v>7535</v>
      </c>
      <c r="C876" t="s">
        <v>5239</v>
      </c>
      <c r="D876" t="s">
        <v>7536</v>
      </c>
      <c r="E876" t="s">
        <v>7537</v>
      </c>
      <c r="F876" t="s">
        <v>6297</v>
      </c>
      <c r="G876" t="s">
        <v>5245</v>
      </c>
    </row>
    <row r="877" spans="1:7" x14ac:dyDescent="0.25">
      <c r="A877">
        <v>1671658</v>
      </c>
      <c r="B877" t="s">
        <v>7538</v>
      </c>
      <c r="C877" t="s">
        <v>5239</v>
      </c>
      <c r="D877" t="s">
        <v>7539</v>
      </c>
      <c r="E877" t="s">
        <v>6787</v>
      </c>
      <c r="F877" t="s">
        <v>6330</v>
      </c>
      <c r="G877" t="s">
        <v>5245</v>
      </c>
    </row>
    <row r="878" spans="1:7" x14ac:dyDescent="0.25">
      <c r="A878">
        <v>1672021</v>
      </c>
      <c r="B878" t="s">
        <v>7540</v>
      </c>
      <c r="C878" t="s">
        <v>5239</v>
      </c>
      <c r="D878" t="s">
        <v>7541</v>
      </c>
      <c r="E878" t="s">
        <v>6849</v>
      </c>
      <c r="F878" t="s">
        <v>6358</v>
      </c>
      <c r="G878" t="s">
        <v>5245</v>
      </c>
    </row>
    <row r="879" spans="1:7" x14ac:dyDescent="0.25">
      <c r="A879">
        <v>1672198</v>
      </c>
      <c r="B879" t="s">
        <v>7542</v>
      </c>
      <c r="C879" t="s">
        <v>5239</v>
      </c>
      <c r="D879" t="s">
        <v>7543</v>
      </c>
      <c r="E879" t="s">
        <v>7544</v>
      </c>
      <c r="F879" t="s">
        <v>6530</v>
      </c>
      <c r="G879" t="s">
        <v>5245</v>
      </c>
    </row>
    <row r="880" spans="1:7" x14ac:dyDescent="0.25">
      <c r="A880">
        <v>1672412</v>
      </c>
      <c r="B880" t="s">
        <v>7545</v>
      </c>
      <c r="C880" t="s">
        <v>5239</v>
      </c>
      <c r="D880" t="s">
        <v>7546</v>
      </c>
      <c r="E880" t="s">
        <v>6849</v>
      </c>
      <c r="F880" t="s">
        <v>6358</v>
      </c>
      <c r="G880" t="s">
        <v>5245</v>
      </c>
    </row>
    <row r="881" spans="1:7" x14ac:dyDescent="0.25">
      <c r="A881">
        <v>1673286</v>
      </c>
      <c r="B881" t="s">
        <v>7547</v>
      </c>
      <c r="C881" t="s">
        <v>5239</v>
      </c>
      <c r="D881" t="s">
        <v>7548</v>
      </c>
      <c r="E881" t="s">
        <v>6427</v>
      </c>
      <c r="F881" t="s">
        <v>6428</v>
      </c>
      <c r="G881" t="s">
        <v>5245</v>
      </c>
    </row>
    <row r="882" spans="1:7" x14ac:dyDescent="0.25">
      <c r="A882">
        <v>1673766</v>
      </c>
      <c r="B882" t="s">
        <v>7549</v>
      </c>
      <c r="C882" t="s">
        <v>5239</v>
      </c>
      <c r="D882" t="s">
        <v>7550</v>
      </c>
      <c r="E882" t="s">
        <v>7551</v>
      </c>
      <c r="F882" t="s">
        <v>6395</v>
      </c>
      <c r="G882" t="s">
        <v>5245</v>
      </c>
    </row>
    <row r="883" spans="1:7" x14ac:dyDescent="0.25">
      <c r="A883">
        <v>1673825</v>
      </c>
      <c r="B883" t="s">
        <v>7552</v>
      </c>
      <c r="C883" t="s">
        <v>5239</v>
      </c>
      <c r="D883" t="s">
        <v>7553</v>
      </c>
      <c r="E883" t="s">
        <v>6711</v>
      </c>
      <c r="F883" t="s">
        <v>6473</v>
      </c>
      <c r="G883" t="s">
        <v>5245</v>
      </c>
    </row>
    <row r="884" spans="1:7" x14ac:dyDescent="0.25">
      <c r="A884">
        <v>1674095</v>
      </c>
      <c r="B884" t="s">
        <v>7554</v>
      </c>
      <c r="C884" t="s">
        <v>5239</v>
      </c>
      <c r="D884" t="s">
        <v>7555</v>
      </c>
      <c r="E884" t="s">
        <v>6692</v>
      </c>
      <c r="F884" t="s">
        <v>6274</v>
      </c>
      <c r="G884" t="s">
        <v>5245</v>
      </c>
    </row>
    <row r="885" spans="1:7" x14ac:dyDescent="0.25">
      <c r="A885">
        <v>1674530</v>
      </c>
      <c r="B885" t="s">
        <v>7556</v>
      </c>
      <c r="C885" t="s">
        <v>5239</v>
      </c>
      <c r="D885" t="s">
        <v>7557</v>
      </c>
      <c r="E885" t="s">
        <v>6517</v>
      </c>
      <c r="F885" t="s">
        <v>6342</v>
      </c>
      <c r="G885" t="s">
        <v>5245</v>
      </c>
    </row>
    <row r="886" spans="1:7" x14ac:dyDescent="0.25">
      <c r="A886">
        <v>1676683</v>
      </c>
      <c r="B886" t="s">
        <v>7558</v>
      </c>
      <c r="C886" t="s">
        <v>5239</v>
      </c>
      <c r="D886" t="s">
        <v>7559</v>
      </c>
      <c r="E886" t="s">
        <v>6549</v>
      </c>
      <c r="F886" t="s">
        <v>6365</v>
      </c>
      <c r="G886" t="s">
        <v>5245</v>
      </c>
    </row>
    <row r="887" spans="1:7" x14ac:dyDescent="0.25">
      <c r="A887">
        <v>1676996</v>
      </c>
      <c r="B887" t="s">
        <v>7560</v>
      </c>
      <c r="C887" t="s">
        <v>5239</v>
      </c>
      <c r="D887" t="s">
        <v>7561</v>
      </c>
      <c r="E887" t="s">
        <v>7562</v>
      </c>
      <c r="F887" t="s">
        <v>7203</v>
      </c>
      <c r="G887" t="s">
        <v>5245</v>
      </c>
    </row>
    <row r="888" spans="1:7" x14ac:dyDescent="0.25">
      <c r="A888">
        <v>1679618</v>
      </c>
      <c r="B888" t="s">
        <v>7563</v>
      </c>
      <c r="C888" t="s">
        <v>5239</v>
      </c>
      <c r="D888" t="s">
        <v>7564</v>
      </c>
      <c r="E888" t="s">
        <v>6868</v>
      </c>
      <c r="F888" t="s">
        <v>6309</v>
      </c>
      <c r="G888" t="s">
        <v>5245</v>
      </c>
    </row>
    <row r="889" spans="1:7" x14ac:dyDescent="0.25">
      <c r="A889">
        <v>1680934</v>
      </c>
      <c r="B889" t="s">
        <v>7565</v>
      </c>
      <c r="C889" t="s">
        <v>5239</v>
      </c>
      <c r="D889" t="s">
        <v>7566</v>
      </c>
      <c r="E889" t="s">
        <v>7567</v>
      </c>
      <c r="F889" t="s">
        <v>6301</v>
      </c>
      <c r="G889" t="s">
        <v>5245</v>
      </c>
    </row>
    <row r="890" spans="1:7" x14ac:dyDescent="0.25">
      <c r="A890">
        <v>1683650</v>
      </c>
      <c r="B890" t="s">
        <v>7568</v>
      </c>
      <c r="C890" t="s">
        <v>5239</v>
      </c>
      <c r="D890" t="s">
        <v>7569</v>
      </c>
      <c r="E890" t="s">
        <v>6549</v>
      </c>
      <c r="F890" t="s">
        <v>6365</v>
      </c>
      <c r="G890" t="s">
        <v>5245</v>
      </c>
    </row>
    <row r="891" spans="1:7" x14ac:dyDescent="0.25">
      <c r="A891">
        <v>1684194</v>
      </c>
      <c r="B891" t="s">
        <v>7570</v>
      </c>
      <c r="C891" t="s">
        <v>5239</v>
      </c>
      <c r="D891" t="s">
        <v>7571</v>
      </c>
      <c r="E891" t="s">
        <v>7572</v>
      </c>
      <c r="F891" t="s">
        <v>6813</v>
      </c>
      <c r="G891" t="s">
        <v>5245</v>
      </c>
    </row>
    <row r="892" spans="1:7" x14ac:dyDescent="0.25">
      <c r="A892">
        <v>1685923</v>
      </c>
      <c r="B892" t="s">
        <v>7573</v>
      </c>
      <c r="C892" t="s">
        <v>5239</v>
      </c>
      <c r="D892" t="s">
        <v>7574</v>
      </c>
      <c r="E892" t="s">
        <v>6546</v>
      </c>
      <c r="F892" t="s">
        <v>6330</v>
      </c>
      <c r="G892" t="s">
        <v>5245</v>
      </c>
    </row>
    <row r="893" spans="1:7" x14ac:dyDescent="0.25">
      <c r="A893">
        <v>1686229</v>
      </c>
      <c r="B893" t="s">
        <v>7575</v>
      </c>
      <c r="C893" t="s">
        <v>5239</v>
      </c>
      <c r="D893" t="s">
        <v>7576</v>
      </c>
      <c r="E893" t="s">
        <v>7577</v>
      </c>
      <c r="F893" t="s">
        <v>7578</v>
      </c>
      <c r="G893" t="s">
        <v>5245</v>
      </c>
    </row>
    <row r="894" spans="1:7" x14ac:dyDescent="0.25">
      <c r="A894">
        <v>1690679</v>
      </c>
      <c r="B894" t="s">
        <v>7579</v>
      </c>
      <c r="C894" t="s">
        <v>5239</v>
      </c>
      <c r="D894" t="s">
        <v>7580</v>
      </c>
      <c r="E894" t="s">
        <v>7581</v>
      </c>
      <c r="F894" t="s">
        <v>6350</v>
      </c>
      <c r="G894" t="s">
        <v>5245</v>
      </c>
    </row>
    <row r="895" spans="1:7" x14ac:dyDescent="0.25">
      <c r="A895">
        <v>1692106</v>
      </c>
      <c r="B895" t="s">
        <v>7582</v>
      </c>
      <c r="C895" t="s">
        <v>5239</v>
      </c>
      <c r="D895" t="s">
        <v>7583</v>
      </c>
      <c r="E895" t="s">
        <v>7584</v>
      </c>
      <c r="F895" t="s">
        <v>6274</v>
      </c>
      <c r="G895" t="s">
        <v>5245</v>
      </c>
    </row>
    <row r="896" spans="1:7" x14ac:dyDescent="0.25">
      <c r="A896">
        <v>1692661</v>
      </c>
      <c r="B896" t="s">
        <v>7585</v>
      </c>
      <c r="C896" t="s">
        <v>5239</v>
      </c>
      <c r="D896" t="s">
        <v>7586</v>
      </c>
      <c r="E896" t="s">
        <v>7587</v>
      </c>
      <c r="F896" t="s">
        <v>7203</v>
      </c>
      <c r="G896" t="s">
        <v>5245</v>
      </c>
    </row>
    <row r="897" spans="1:7" x14ac:dyDescent="0.25">
      <c r="A897">
        <v>1693705</v>
      </c>
      <c r="B897" t="s">
        <v>7588</v>
      </c>
      <c r="C897" t="s">
        <v>5239</v>
      </c>
      <c r="D897" t="s">
        <v>7589</v>
      </c>
      <c r="E897" t="s">
        <v>7377</v>
      </c>
      <c r="F897" t="s">
        <v>6316</v>
      </c>
      <c r="G897" t="s">
        <v>5245</v>
      </c>
    </row>
    <row r="898" spans="1:7" x14ac:dyDescent="0.25">
      <c r="A898">
        <v>1696205</v>
      </c>
      <c r="B898" t="s">
        <v>7590</v>
      </c>
      <c r="C898" t="s">
        <v>5239</v>
      </c>
      <c r="D898" t="s">
        <v>7591</v>
      </c>
      <c r="E898" t="s">
        <v>6655</v>
      </c>
      <c r="F898" t="s">
        <v>6350</v>
      </c>
      <c r="G898" t="s">
        <v>5245</v>
      </c>
    </row>
    <row r="899" spans="1:7" x14ac:dyDescent="0.25">
      <c r="A899">
        <v>1696290</v>
      </c>
      <c r="B899" t="s">
        <v>7592</v>
      </c>
      <c r="C899" t="s">
        <v>5239</v>
      </c>
      <c r="D899" t="s">
        <v>7593</v>
      </c>
      <c r="E899" t="s">
        <v>7594</v>
      </c>
      <c r="F899" t="s">
        <v>6543</v>
      </c>
      <c r="G899" t="s">
        <v>5245</v>
      </c>
    </row>
    <row r="900" spans="1:7" x14ac:dyDescent="0.25">
      <c r="A900">
        <v>1698654</v>
      </c>
      <c r="B900" t="s">
        <v>7595</v>
      </c>
      <c r="C900" t="s">
        <v>5239</v>
      </c>
      <c r="D900" t="s">
        <v>7596</v>
      </c>
      <c r="E900" t="s">
        <v>6361</v>
      </c>
      <c r="F900" t="s">
        <v>6342</v>
      </c>
      <c r="G900" t="s">
        <v>5245</v>
      </c>
    </row>
    <row r="901" spans="1:7" x14ac:dyDescent="0.25">
      <c r="A901">
        <v>1698773</v>
      </c>
      <c r="B901" t="s">
        <v>7597</v>
      </c>
      <c r="C901" t="s">
        <v>5239</v>
      </c>
      <c r="D901" t="s">
        <v>7598</v>
      </c>
      <c r="E901" t="s">
        <v>5681</v>
      </c>
      <c r="F901" t="s">
        <v>6335</v>
      </c>
      <c r="G901" t="s">
        <v>5245</v>
      </c>
    </row>
    <row r="902" spans="1:7" x14ac:dyDescent="0.25">
      <c r="A902">
        <v>1698976</v>
      </c>
      <c r="B902" t="s">
        <v>7599</v>
      </c>
      <c r="C902" t="s">
        <v>5239</v>
      </c>
      <c r="D902" t="s">
        <v>7600</v>
      </c>
      <c r="E902" t="s">
        <v>6385</v>
      </c>
      <c r="F902" t="s">
        <v>6342</v>
      </c>
      <c r="G902" t="s">
        <v>5245</v>
      </c>
    </row>
    <row r="903" spans="1:7" x14ac:dyDescent="0.25">
      <c r="A903">
        <v>1699480</v>
      </c>
      <c r="B903" t="s">
        <v>7601</v>
      </c>
      <c r="C903" t="s">
        <v>5239</v>
      </c>
      <c r="D903" t="s">
        <v>7602</v>
      </c>
      <c r="E903" t="s">
        <v>7603</v>
      </c>
      <c r="F903" t="s">
        <v>6428</v>
      </c>
      <c r="G903" t="s">
        <v>5245</v>
      </c>
    </row>
    <row r="904" spans="1:7" x14ac:dyDescent="0.25">
      <c r="A904">
        <v>1707421</v>
      </c>
      <c r="B904" t="s">
        <v>7604</v>
      </c>
      <c r="C904" t="s">
        <v>5239</v>
      </c>
      <c r="D904" t="s">
        <v>7605</v>
      </c>
      <c r="E904" t="s">
        <v>7606</v>
      </c>
      <c r="F904" t="s">
        <v>6274</v>
      </c>
      <c r="G904" t="s">
        <v>5245</v>
      </c>
    </row>
    <row r="905" spans="1:7" x14ac:dyDescent="0.25">
      <c r="A905">
        <v>1701097</v>
      </c>
      <c r="B905" t="s">
        <v>7607</v>
      </c>
      <c r="C905" t="s">
        <v>5239</v>
      </c>
      <c r="D905" t="s">
        <v>7608</v>
      </c>
      <c r="E905" t="s">
        <v>6806</v>
      </c>
      <c r="F905" t="s">
        <v>6350</v>
      </c>
      <c r="G905" t="s">
        <v>5245</v>
      </c>
    </row>
    <row r="906" spans="1:7" x14ac:dyDescent="0.25">
      <c r="A906">
        <v>1702506</v>
      </c>
      <c r="B906" t="s">
        <v>7609</v>
      </c>
      <c r="C906" t="s">
        <v>5239</v>
      </c>
      <c r="D906" t="s">
        <v>7610</v>
      </c>
      <c r="E906" t="s">
        <v>7611</v>
      </c>
      <c r="F906" t="s">
        <v>6342</v>
      </c>
      <c r="G906" t="s">
        <v>5245</v>
      </c>
    </row>
    <row r="907" spans="1:7" x14ac:dyDescent="0.25">
      <c r="A907">
        <v>1702638</v>
      </c>
      <c r="B907" t="s">
        <v>7612</v>
      </c>
      <c r="C907" t="s">
        <v>5239</v>
      </c>
      <c r="D907" t="s">
        <v>7613</v>
      </c>
      <c r="E907" t="s">
        <v>7614</v>
      </c>
      <c r="F907" t="s">
        <v>6346</v>
      </c>
      <c r="G907" t="s">
        <v>5245</v>
      </c>
    </row>
    <row r="908" spans="1:7" x14ac:dyDescent="0.25">
      <c r="A908">
        <v>1702861</v>
      </c>
      <c r="B908" t="s">
        <v>7615</v>
      </c>
      <c r="C908" t="s">
        <v>5239</v>
      </c>
      <c r="D908" t="s">
        <v>7616</v>
      </c>
      <c r="E908" t="s">
        <v>7617</v>
      </c>
      <c r="F908" t="s">
        <v>7203</v>
      </c>
      <c r="G908" t="s">
        <v>5245</v>
      </c>
    </row>
    <row r="909" spans="1:7" x14ac:dyDescent="0.25">
      <c r="A909">
        <v>1702898</v>
      </c>
      <c r="B909" t="s">
        <v>7618</v>
      </c>
      <c r="C909" t="s">
        <v>5239</v>
      </c>
      <c r="D909" t="s">
        <v>7619</v>
      </c>
      <c r="E909" t="s">
        <v>6889</v>
      </c>
      <c r="F909" t="s">
        <v>6473</v>
      </c>
      <c r="G909" t="s">
        <v>5245</v>
      </c>
    </row>
    <row r="910" spans="1:7" x14ac:dyDescent="0.25">
      <c r="A910">
        <v>1703011</v>
      </c>
      <c r="B910" t="s">
        <v>7620</v>
      </c>
      <c r="C910" t="s">
        <v>5239</v>
      </c>
      <c r="D910" t="s">
        <v>7621</v>
      </c>
      <c r="E910" t="s">
        <v>7622</v>
      </c>
      <c r="F910" t="s">
        <v>6309</v>
      </c>
      <c r="G910" t="s">
        <v>5245</v>
      </c>
    </row>
    <row r="911" spans="1:7" x14ac:dyDescent="0.25">
      <c r="A911">
        <v>1704092</v>
      </c>
      <c r="B911" t="s">
        <v>7623</v>
      </c>
      <c r="C911" t="s">
        <v>5239</v>
      </c>
      <c r="D911" t="s">
        <v>7624</v>
      </c>
      <c r="E911" t="s">
        <v>6357</v>
      </c>
      <c r="F911" t="s">
        <v>6358</v>
      </c>
      <c r="G911" t="s">
        <v>5245</v>
      </c>
    </row>
    <row r="912" spans="1:7" x14ac:dyDescent="0.25">
      <c r="A912">
        <v>1704877</v>
      </c>
      <c r="B912" t="s">
        <v>7625</v>
      </c>
      <c r="C912" t="s">
        <v>5239</v>
      </c>
      <c r="D912" t="s">
        <v>7626</v>
      </c>
      <c r="E912" t="s">
        <v>6787</v>
      </c>
      <c r="F912" t="s">
        <v>6330</v>
      </c>
      <c r="G912" t="s">
        <v>5245</v>
      </c>
    </row>
    <row r="913" spans="1:7" x14ac:dyDescent="0.25">
      <c r="A913">
        <v>1705832</v>
      </c>
      <c r="B913" t="s">
        <v>7627</v>
      </c>
      <c r="C913" t="s">
        <v>5239</v>
      </c>
      <c r="D913" t="s">
        <v>7628</v>
      </c>
      <c r="E913" t="s">
        <v>7629</v>
      </c>
      <c r="F913" t="s">
        <v>6274</v>
      </c>
      <c r="G913" t="s">
        <v>5245</v>
      </c>
    </row>
    <row r="914" spans="1:7" x14ac:dyDescent="0.25">
      <c r="A914">
        <v>1709381</v>
      </c>
      <c r="B914" t="s">
        <v>7630</v>
      </c>
      <c r="C914" t="s">
        <v>5239</v>
      </c>
      <c r="D914" t="s">
        <v>7631</v>
      </c>
      <c r="E914" t="s">
        <v>7632</v>
      </c>
      <c r="F914" t="s">
        <v>6330</v>
      </c>
      <c r="G914" t="s">
        <v>5245</v>
      </c>
    </row>
    <row r="915" spans="1:7" x14ac:dyDescent="0.25">
      <c r="A915">
        <v>1710010</v>
      </c>
      <c r="B915" t="s">
        <v>7633</v>
      </c>
      <c r="C915" t="s">
        <v>5239</v>
      </c>
      <c r="D915" t="s">
        <v>7634</v>
      </c>
      <c r="E915" t="s">
        <v>7362</v>
      </c>
      <c r="F915" t="s">
        <v>6421</v>
      </c>
      <c r="G915" t="s">
        <v>5245</v>
      </c>
    </row>
    <row r="916" spans="1:7" x14ac:dyDescent="0.25">
      <c r="A916">
        <v>1712116</v>
      </c>
      <c r="B916" t="s">
        <v>7635</v>
      </c>
      <c r="C916" t="s">
        <v>5239</v>
      </c>
      <c r="D916" t="s">
        <v>7636</v>
      </c>
      <c r="E916" t="s">
        <v>7637</v>
      </c>
      <c r="F916" t="s">
        <v>7203</v>
      </c>
      <c r="G916" t="s">
        <v>5245</v>
      </c>
    </row>
    <row r="917" spans="1:7" x14ac:dyDescent="0.25">
      <c r="A917">
        <v>1712555</v>
      </c>
      <c r="B917" t="s">
        <v>7638</v>
      </c>
      <c r="C917" t="s">
        <v>5239</v>
      </c>
      <c r="D917" t="s">
        <v>7639</v>
      </c>
      <c r="E917" t="s">
        <v>6927</v>
      </c>
      <c r="F917" t="s">
        <v>6274</v>
      </c>
      <c r="G917" t="s">
        <v>5245</v>
      </c>
    </row>
    <row r="918" spans="1:7" x14ac:dyDescent="0.25">
      <c r="A918">
        <v>1713485</v>
      </c>
      <c r="B918" t="s">
        <v>7640</v>
      </c>
      <c r="C918" t="s">
        <v>5239</v>
      </c>
      <c r="D918" t="s">
        <v>7641</v>
      </c>
      <c r="E918" t="s">
        <v>7642</v>
      </c>
      <c r="F918" t="s">
        <v>7058</v>
      </c>
      <c r="G918" t="s">
        <v>5245</v>
      </c>
    </row>
    <row r="919" spans="1:7" x14ac:dyDescent="0.25">
      <c r="A919">
        <v>1713499</v>
      </c>
      <c r="B919" t="s">
        <v>7643</v>
      </c>
      <c r="C919" t="s">
        <v>5239</v>
      </c>
      <c r="D919" t="s">
        <v>7644</v>
      </c>
      <c r="E919" t="s">
        <v>7645</v>
      </c>
      <c r="F919" t="s">
        <v>6417</v>
      </c>
      <c r="G919" t="s">
        <v>5245</v>
      </c>
    </row>
    <row r="920" spans="1:7" x14ac:dyDescent="0.25">
      <c r="A920">
        <v>1715980</v>
      </c>
      <c r="B920" t="s">
        <v>7646</v>
      </c>
      <c r="C920" t="s">
        <v>5239</v>
      </c>
      <c r="D920" t="s">
        <v>7647</v>
      </c>
      <c r="E920" t="s">
        <v>6568</v>
      </c>
      <c r="F920" t="s">
        <v>6569</v>
      </c>
      <c r="G920" t="s">
        <v>5245</v>
      </c>
    </row>
    <row r="921" spans="1:7" x14ac:dyDescent="0.25">
      <c r="A921">
        <v>1717090</v>
      </c>
      <c r="B921" t="s">
        <v>7648</v>
      </c>
      <c r="C921" t="s">
        <v>5239</v>
      </c>
      <c r="D921" t="s">
        <v>7649</v>
      </c>
      <c r="E921" t="s">
        <v>7434</v>
      </c>
      <c r="F921" t="s">
        <v>6330</v>
      </c>
      <c r="G921" t="s">
        <v>5245</v>
      </c>
    </row>
    <row r="922" spans="1:7" x14ac:dyDescent="0.25">
      <c r="A922">
        <v>1717123</v>
      </c>
      <c r="B922" t="s">
        <v>7650</v>
      </c>
      <c r="C922" t="s">
        <v>5239</v>
      </c>
      <c r="D922" t="s">
        <v>7651</v>
      </c>
      <c r="E922" t="s">
        <v>7652</v>
      </c>
      <c r="F922" t="s">
        <v>7338</v>
      </c>
      <c r="G922" t="s">
        <v>5245</v>
      </c>
    </row>
    <row r="923" spans="1:7" x14ac:dyDescent="0.25">
      <c r="A923">
        <v>1718456</v>
      </c>
      <c r="B923" t="s">
        <v>7653</v>
      </c>
      <c r="C923" t="s">
        <v>5239</v>
      </c>
      <c r="D923" t="s">
        <v>7654</v>
      </c>
      <c r="E923" t="s">
        <v>6273</v>
      </c>
      <c r="F923" t="s">
        <v>6274</v>
      </c>
      <c r="G923" t="s">
        <v>5245</v>
      </c>
    </row>
    <row r="924" spans="1:7" x14ac:dyDescent="0.25">
      <c r="A924">
        <v>1719866</v>
      </c>
      <c r="B924" t="s">
        <v>7655</v>
      </c>
      <c r="C924" t="s">
        <v>5239</v>
      </c>
      <c r="D924" t="s">
        <v>7656</v>
      </c>
      <c r="E924" t="s">
        <v>7022</v>
      </c>
      <c r="F924" t="s">
        <v>6290</v>
      </c>
      <c r="G924" t="s">
        <v>5245</v>
      </c>
    </row>
    <row r="925" spans="1:7" x14ac:dyDescent="0.25">
      <c r="A925">
        <v>1719911</v>
      </c>
      <c r="B925" t="s">
        <v>7657</v>
      </c>
      <c r="C925" t="s">
        <v>5239</v>
      </c>
      <c r="D925" t="s">
        <v>7658</v>
      </c>
      <c r="E925" t="s">
        <v>6950</v>
      </c>
      <c r="F925" t="s">
        <v>6354</v>
      </c>
      <c r="G925" t="s">
        <v>5245</v>
      </c>
    </row>
    <row r="926" spans="1:7" x14ac:dyDescent="0.25">
      <c r="A926">
        <v>1721271</v>
      </c>
      <c r="B926" t="s">
        <v>7659</v>
      </c>
      <c r="C926" t="s">
        <v>5239</v>
      </c>
      <c r="D926" t="s">
        <v>7660</v>
      </c>
      <c r="E926" t="s">
        <v>6594</v>
      </c>
      <c r="F926" t="s">
        <v>6320</v>
      </c>
      <c r="G926" t="s">
        <v>5245</v>
      </c>
    </row>
    <row r="927" spans="1:7" x14ac:dyDescent="0.25">
      <c r="A927">
        <v>1721287</v>
      </c>
      <c r="B927" t="s">
        <v>7661</v>
      </c>
      <c r="C927" t="s">
        <v>5239</v>
      </c>
      <c r="D927" t="s">
        <v>7662</v>
      </c>
      <c r="E927" t="s">
        <v>7663</v>
      </c>
      <c r="F927" t="s">
        <v>6395</v>
      </c>
      <c r="G927" t="s">
        <v>5245</v>
      </c>
    </row>
    <row r="928" spans="1:7" x14ac:dyDescent="0.25">
      <c r="A928">
        <v>1722111</v>
      </c>
      <c r="B928" t="s">
        <v>7664</v>
      </c>
      <c r="C928" t="s">
        <v>5239</v>
      </c>
      <c r="D928" t="s">
        <v>7665</v>
      </c>
      <c r="E928" t="s">
        <v>6647</v>
      </c>
      <c r="F928" t="s">
        <v>6286</v>
      </c>
      <c r="G928" t="s">
        <v>5245</v>
      </c>
    </row>
    <row r="929" spans="1:7" x14ac:dyDescent="0.25">
      <c r="A929">
        <v>1723449</v>
      </c>
      <c r="B929" t="s">
        <v>7666</v>
      </c>
      <c r="C929" t="s">
        <v>5239</v>
      </c>
      <c r="D929" t="s">
        <v>7667</v>
      </c>
      <c r="E929" t="s">
        <v>6388</v>
      </c>
      <c r="F929" t="s">
        <v>6305</v>
      </c>
      <c r="G929" t="s">
        <v>5245</v>
      </c>
    </row>
    <row r="930" spans="1:7" x14ac:dyDescent="0.25">
      <c r="A930">
        <v>1724776</v>
      </c>
      <c r="B930" t="s">
        <v>7668</v>
      </c>
      <c r="C930" t="s">
        <v>5239</v>
      </c>
      <c r="D930" t="s">
        <v>7669</v>
      </c>
      <c r="E930" t="s">
        <v>7670</v>
      </c>
      <c r="F930" t="s">
        <v>6579</v>
      </c>
      <c r="G930" t="s">
        <v>5245</v>
      </c>
    </row>
    <row r="931" spans="1:7" x14ac:dyDescent="0.25">
      <c r="A931">
        <v>1724960</v>
      </c>
      <c r="B931" t="s">
        <v>7671</v>
      </c>
      <c r="C931" t="s">
        <v>5239</v>
      </c>
      <c r="D931" t="s">
        <v>7672</v>
      </c>
      <c r="E931" t="s">
        <v>7401</v>
      </c>
      <c r="F931" t="s">
        <v>6320</v>
      </c>
      <c r="G931" t="s">
        <v>5245</v>
      </c>
    </row>
    <row r="932" spans="1:7" x14ac:dyDescent="0.25">
      <c r="A932">
        <v>1725877</v>
      </c>
      <c r="B932" t="s">
        <v>7673</v>
      </c>
      <c r="C932" t="s">
        <v>5239</v>
      </c>
      <c r="D932" t="s">
        <v>7674</v>
      </c>
      <c r="E932" t="s">
        <v>6689</v>
      </c>
      <c r="F932" t="s">
        <v>6539</v>
      </c>
      <c r="G932" t="s">
        <v>5245</v>
      </c>
    </row>
    <row r="933" spans="1:7" x14ac:dyDescent="0.25">
      <c r="A933">
        <v>1727024</v>
      </c>
      <c r="B933" t="s">
        <v>7675</v>
      </c>
      <c r="C933" t="s">
        <v>5239</v>
      </c>
      <c r="D933" t="s">
        <v>7676</v>
      </c>
      <c r="E933" t="s">
        <v>7677</v>
      </c>
      <c r="F933" t="s">
        <v>6286</v>
      </c>
      <c r="G933" t="s">
        <v>5245</v>
      </c>
    </row>
    <row r="934" spans="1:7" x14ac:dyDescent="0.25">
      <c r="A934">
        <v>1728306</v>
      </c>
      <c r="B934" t="s">
        <v>7678</v>
      </c>
      <c r="C934" t="s">
        <v>5239</v>
      </c>
      <c r="D934" t="s">
        <v>7679</v>
      </c>
      <c r="E934" t="s">
        <v>7680</v>
      </c>
      <c r="F934" t="s">
        <v>6421</v>
      </c>
      <c r="G934" t="s">
        <v>5245</v>
      </c>
    </row>
    <row r="935" spans="1:7" x14ac:dyDescent="0.25">
      <c r="A935">
        <v>1728981</v>
      </c>
      <c r="B935" t="s">
        <v>7681</v>
      </c>
      <c r="C935" t="s">
        <v>5239</v>
      </c>
      <c r="D935" t="s">
        <v>7682</v>
      </c>
      <c r="E935" t="s">
        <v>7683</v>
      </c>
      <c r="F935" t="s">
        <v>6316</v>
      </c>
      <c r="G935" t="s">
        <v>5245</v>
      </c>
    </row>
    <row r="936" spans="1:7" x14ac:dyDescent="0.25">
      <c r="A936">
        <v>1729727</v>
      </c>
      <c r="B936" t="s">
        <v>7684</v>
      </c>
      <c r="C936" t="s">
        <v>5239</v>
      </c>
      <c r="D936" t="s">
        <v>7685</v>
      </c>
      <c r="E936" t="s">
        <v>6371</v>
      </c>
      <c r="F936" t="s">
        <v>6330</v>
      </c>
      <c r="G936" t="s">
        <v>5245</v>
      </c>
    </row>
    <row r="937" spans="1:7" x14ac:dyDescent="0.25">
      <c r="A937">
        <v>1731578</v>
      </c>
      <c r="B937" t="s">
        <v>7686</v>
      </c>
      <c r="C937" t="s">
        <v>5239</v>
      </c>
      <c r="D937" t="s">
        <v>7687</v>
      </c>
      <c r="E937" t="s">
        <v>6357</v>
      </c>
      <c r="F937" t="s">
        <v>6358</v>
      </c>
      <c r="G937" t="s">
        <v>5245</v>
      </c>
    </row>
    <row r="938" spans="1:7" x14ac:dyDescent="0.25">
      <c r="A938">
        <v>1731735</v>
      </c>
      <c r="B938" t="s">
        <v>7688</v>
      </c>
      <c r="C938" t="s">
        <v>5239</v>
      </c>
      <c r="D938" t="s">
        <v>7689</v>
      </c>
      <c r="E938" t="s">
        <v>7690</v>
      </c>
      <c r="F938" t="s">
        <v>6354</v>
      </c>
      <c r="G938" t="s">
        <v>5245</v>
      </c>
    </row>
    <row r="939" spans="1:7" x14ac:dyDescent="0.25">
      <c r="A939">
        <v>1732250</v>
      </c>
      <c r="B939" t="s">
        <v>7691</v>
      </c>
      <c r="C939" t="s">
        <v>5239</v>
      </c>
      <c r="D939" t="s">
        <v>7692</v>
      </c>
      <c r="E939" t="s">
        <v>5704</v>
      </c>
      <c r="F939" t="s">
        <v>6335</v>
      </c>
      <c r="G939" t="s">
        <v>5245</v>
      </c>
    </row>
    <row r="940" spans="1:7" x14ac:dyDescent="0.25">
      <c r="A940">
        <v>1732918</v>
      </c>
      <c r="B940" t="s">
        <v>7693</v>
      </c>
      <c r="C940" t="s">
        <v>5239</v>
      </c>
      <c r="D940" t="s">
        <v>7694</v>
      </c>
      <c r="E940" t="s">
        <v>7695</v>
      </c>
      <c r="F940" t="s">
        <v>7007</v>
      </c>
      <c r="G940" t="s">
        <v>5245</v>
      </c>
    </row>
    <row r="941" spans="1:7" x14ac:dyDescent="0.25">
      <c r="A941">
        <v>1733843</v>
      </c>
      <c r="B941" t="s">
        <v>7696</v>
      </c>
      <c r="C941" t="s">
        <v>5239</v>
      </c>
      <c r="D941" t="s">
        <v>7697</v>
      </c>
      <c r="E941" t="s">
        <v>7698</v>
      </c>
      <c r="F941" t="s">
        <v>6301</v>
      </c>
      <c r="G941" t="s">
        <v>5245</v>
      </c>
    </row>
    <row r="942" spans="1:7" x14ac:dyDescent="0.25">
      <c r="A942">
        <v>1733863</v>
      </c>
      <c r="B942" t="s">
        <v>7699</v>
      </c>
      <c r="C942" t="s">
        <v>5239</v>
      </c>
      <c r="D942" t="s">
        <v>7700</v>
      </c>
      <c r="E942" t="s">
        <v>7212</v>
      </c>
      <c r="F942" t="s">
        <v>6473</v>
      </c>
      <c r="G942" t="s">
        <v>5245</v>
      </c>
    </row>
    <row r="943" spans="1:7" x14ac:dyDescent="0.25">
      <c r="A943">
        <v>1735026</v>
      </c>
      <c r="B943" t="s">
        <v>7701</v>
      </c>
      <c r="C943" t="s">
        <v>5239</v>
      </c>
      <c r="D943" t="s">
        <v>7702</v>
      </c>
      <c r="E943" t="s">
        <v>6549</v>
      </c>
      <c r="F943" t="s">
        <v>6365</v>
      </c>
      <c r="G943" t="s">
        <v>5245</v>
      </c>
    </row>
    <row r="944" spans="1:7" x14ac:dyDescent="0.25">
      <c r="A944">
        <v>1735641</v>
      </c>
      <c r="B944" t="s">
        <v>7703</v>
      </c>
      <c r="C944" t="s">
        <v>5239</v>
      </c>
      <c r="D944" t="s">
        <v>7704</v>
      </c>
      <c r="E944" t="s">
        <v>7705</v>
      </c>
      <c r="F944" t="s">
        <v>7287</v>
      </c>
      <c r="G944" t="s">
        <v>5245</v>
      </c>
    </row>
    <row r="945" spans="1:7" x14ac:dyDescent="0.25">
      <c r="A945">
        <v>1736216</v>
      </c>
      <c r="B945" t="s">
        <v>7706</v>
      </c>
      <c r="C945" t="s">
        <v>5239</v>
      </c>
      <c r="D945" t="s">
        <v>7707</v>
      </c>
      <c r="E945" t="s">
        <v>6868</v>
      </c>
      <c r="F945" t="s">
        <v>6309</v>
      </c>
      <c r="G945" t="s">
        <v>5245</v>
      </c>
    </row>
    <row r="946" spans="1:7" x14ac:dyDescent="0.25">
      <c r="A946">
        <v>1736447</v>
      </c>
      <c r="B946" t="s">
        <v>7708</v>
      </c>
      <c r="C946" t="s">
        <v>5239</v>
      </c>
      <c r="D946" t="s">
        <v>7709</v>
      </c>
      <c r="E946" t="s">
        <v>6841</v>
      </c>
      <c r="F946" t="s">
        <v>6335</v>
      </c>
      <c r="G946" t="s">
        <v>5245</v>
      </c>
    </row>
    <row r="947" spans="1:7" x14ac:dyDescent="0.25">
      <c r="A947">
        <v>1737416</v>
      </c>
      <c r="B947" t="s">
        <v>7710</v>
      </c>
      <c r="C947" t="s">
        <v>5239</v>
      </c>
      <c r="D947" t="s">
        <v>7711</v>
      </c>
      <c r="E947" t="s">
        <v>6806</v>
      </c>
      <c r="F947" t="s">
        <v>6350</v>
      </c>
      <c r="G947" t="s">
        <v>5245</v>
      </c>
    </row>
    <row r="948" spans="1:7" x14ac:dyDescent="0.25">
      <c r="A948">
        <v>1738178</v>
      </c>
      <c r="B948" t="s">
        <v>7712</v>
      </c>
      <c r="C948" t="s">
        <v>5239</v>
      </c>
      <c r="D948" t="s">
        <v>7713</v>
      </c>
      <c r="E948" t="s">
        <v>7487</v>
      </c>
      <c r="F948" t="s">
        <v>6274</v>
      </c>
      <c r="G948" t="s">
        <v>5245</v>
      </c>
    </row>
    <row r="949" spans="1:7" x14ac:dyDescent="0.25">
      <c r="A949">
        <v>1738763</v>
      </c>
      <c r="B949" t="s">
        <v>7714</v>
      </c>
      <c r="C949" t="s">
        <v>5239</v>
      </c>
      <c r="D949" t="s">
        <v>7715</v>
      </c>
      <c r="E949" t="s">
        <v>7157</v>
      </c>
      <c r="F949" t="s">
        <v>6309</v>
      </c>
      <c r="G949" t="s">
        <v>5245</v>
      </c>
    </row>
    <row r="950" spans="1:7" x14ac:dyDescent="0.25">
      <c r="A950">
        <v>1739059</v>
      </c>
      <c r="B950" t="s">
        <v>7716</v>
      </c>
      <c r="C950" t="s">
        <v>5239</v>
      </c>
      <c r="D950" t="s">
        <v>7717</v>
      </c>
      <c r="E950" t="s">
        <v>7718</v>
      </c>
      <c r="F950" t="s">
        <v>6309</v>
      </c>
      <c r="G950" t="s">
        <v>5245</v>
      </c>
    </row>
    <row r="951" spans="1:7" x14ac:dyDescent="0.25">
      <c r="A951">
        <v>1740793</v>
      </c>
      <c r="B951" t="s">
        <v>7719</v>
      </c>
      <c r="C951" t="s">
        <v>5239</v>
      </c>
      <c r="D951" t="s">
        <v>7720</v>
      </c>
      <c r="E951" t="s">
        <v>6841</v>
      </c>
      <c r="F951" t="s">
        <v>6335</v>
      </c>
      <c r="G951" t="s">
        <v>5245</v>
      </c>
    </row>
    <row r="952" spans="1:7" x14ac:dyDescent="0.25">
      <c r="A952">
        <v>1743077</v>
      </c>
      <c r="B952" t="s">
        <v>7721</v>
      </c>
      <c r="C952" t="s">
        <v>5239</v>
      </c>
      <c r="D952" t="s">
        <v>7722</v>
      </c>
      <c r="E952" t="s">
        <v>7723</v>
      </c>
      <c r="F952" t="s">
        <v>6342</v>
      </c>
      <c r="G952" t="s">
        <v>5245</v>
      </c>
    </row>
    <row r="953" spans="1:7" x14ac:dyDescent="0.25">
      <c r="A953">
        <v>1745820</v>
      </c>
      <c r="B953" t="s">
        <v>7724</v>
      </c>
      <c r="C953" t="s">
        <v>5239</v>
      </c>
      <c r="D953" t="s">
        <v>7725</v>
      </c>
      <c r="E953" t="s">
        <v>7726</v>
      </c>
      <c r="F953" t="s">
        <v>7203</v>
      </c>
      <c r="G953" t="s">
        <v>5245</v>
      </c>
    </row>
    <row r="954" spans="1:7" x14ac:dyDescent="0.25">
      <c r="A954">
        <v>1746328</v>
      </c>
      <c r="B954" t="s">
        <v>7727</v>
      </c>
      <c r="C954" t="s">
        <v>5239</v>
      </c>
      <c r="D954" t="s">
        <v>7728</v>
      </c>
      <c r="E954" t="s">
        <v>7729</v>
      </c>
      <c r="F954" t="s">
        <v>6274</v>
      </c>
      <c r="G954" t="s">
        <v>5245</v>
      </c>
    </row>
    <row r="955" spans="1:7" x14ac:dyDescent="0.25">
      <c r="A955">
        <v>1746340</v>
      </c>
      <c r="B955" t="s">
        <v>7730</v>
      </c>
      <c r="C955" t="s">
        <v>5239</v>
      </c>
      <c r="D955" t="s">
        <v>7731</v>
      </c>
      <c r="E955" t="s">
        <v>7732</v>
      </c>
      <c r="F955" t="s">
        <v>6286</v>
      </c>
      <c r="G955" t="s">
        <v>5245</v>
      </c>
    </row>
    <row r="956" spans="1:7" x14ac:dyDescent="0.25">
      <c r="A956">
        <v>1747103</v>
      </c>
      <c r="B956" t="s">
        <v>7733</v>
      </c>
      <c r="C956" t="s">
        <v>5239</v>
      </c>
      <c r="D956" t="s">
        <v>7734</v>
      </c>
      <c r="E956" t="s">
        <v>6338</v>
      </c>
      <c r="F956" t="s">
        <v>6316</v>
      </c>
      <c r="G956" t="s">
        <v>5245</v>
      </c>
    </row>
    <row r="957" spans="1:7" x14ac:dyDescent="0.25">
      <c r="A957">
        <v>1747544</v>
      </c>
      <c r="B957" t="s">
        <v>7735</v>
      </c>
      <c r="C957" t="s">
        <v>5239</v>
      </c>
      <c r="D957" t="s">
        <v>7736</v>
      </c>
      <c r="E957" t="s">
        <v>6582</v>
      </c>
      <c r="F957" t="s">
        <v>6297</v>
      </c>
      <c r="G957" t="s">
        <v>5245</v>
      </c>
    </row>
    <row r="958" spans="1:7" x14ac:dyDescent="0.25">
      <c r="A958">
        <v>1749733</v>
      </c>
      <c r="B958" t="s">
        <v>7737</v>
      </c>
      <c r="C958" t="s">
        <v>5239</v>
      </c>
      <c r="D958" t="s">
        <v>7738</v>
      </c>
      <c r="E958" t="s">
        <v>7043</v>
      </c>
      <c r="F958" t="s">
        <v>6342</v>
      </c>
      <c r="G958" t="s">
        <v>5245</v>
      </c>
    </row>
    <row r="959" spans="1:7" x14ac:dyDescent="0.25">
      <c r="A959">
        <v>1750199</v>
      </c>
      <c r="B959" t="s">
        <v>7739</v>
      </c>
      <c r="C959" t="s">
        <v>5239</v>
      </c>
      <c r="D959" t="s">
        <v>7740</v>
      </c>
      <c r="E959" t="s">
        <v>7741</v>
      </c>
      <c r="F959" t="s">
        <v>6350</v>
      </c>
      <c r="G959" t="s">
        <v>5245</v>
      </c>
    </row>
    <row r="960" spans="1:7" x14ac:dyDescent="0.25">
      <c r="A960">
        <v>1750290</v>
      </c>
      <c r="B960" t="s">
        <v>7742</v>
      </c>
      <c r="C960" t="s">
        <v>5239</v>
      </c>
      <c r="D960" t="s">
        <v>7743</v>
      </c>
      <c r="E960" t="s">
        <v>7744</v>
      </c>
      <c r="F960" t="s">
        <v>6421</v>
      </c>
      <c r="G960" t="s">
        <v>5245</v>
      </c>
    </row>
    <row r="961" spans="1:7" x14ac:dyDescent="0.25">
      <c r="A961">
        <v>1751123</v>
      </c>
      <c r="B961" t="s">
        <v>7745</v>
      </c>
      <c r="C961" t="s">
        <v>5239</v>
      </c>
      <c r="D961" t="s">
        <v>7746</v>
      </c>
      <c r="E961" t="s">
        <v>6472</v>
      </c>
      <c r="F961" t="s">
        <v>6286</v>
      </c>
      <c r="G961" t="s">
        <v>5245</v>
      </c>
    </row>
    <row r="962" spans="1:7" x14ac:dyDescent="0.25">
      <c r="A962">
        <v>1754524</v>
      </c>
      <c r="B962" t="s">
        <v>7747</v>
      </c>
      <c r="C962" t="s">
        <v>5239</v>
      </c>
      <c r="D962" t="s">
        <v>7748</v>
      </c>
      <c r="E962" t="s">
        <v>7584</v>
      </c>
      <c r="F962" t="s">
        <v>6274</v>
      </c>
      <c r="G962" t="s">
        <v>5245</v>
      </c>
    </row>
    <row r="963" spans="1:7" x14ac:dyDescent="0.25">
      <c r="A963">
        <v>1755308</v>
      </c>
      <c r="B963" t="s">
        <v>7749</v>
      </c>
      <c r="C963" t="s">
        <v>5239</v>
      </c>
      <c r="D963" t="s">
        <v>7750</v>
      </c>
      <c r="E963" t="s">
        <v>6498</v>
      </c>
      <c r="F963" t="s">
        <v>6330</v>
      </c>
      <c r="G963" t="s">
        <v>5245</v>
      </c>
    </row>
    <row r="964" spans="1:7" x14ac:dyDescent="0.25">
      <c r="A964">
        <v>1756175</v>
      </c>
      <c r="B964" t="s">
        <v>7751</v>
      </c>
      <c r="C964" t="s">
        <v>5239</v>
      </c>
      <c r="D964" t="s">
        <v>7752</v>
      </c>
      <c r="E964" t="s">
        <v>6692</v>
      </c>
      <c r="F964" t="s">
        <v>6274</v>
      </c>
      <c r="G964" t="s">
        <v>5245</v>
      </c>
    </row>
    <row r="965" spans="1:7" x14ac:dyDescent="0.25">
      <c r="A965">
        <v>1756470</v>
      </c>
      <c r="B965" t="s">
        <v>7753</v>
      </c>
      <c r="C965" t="s">
        <v>5239</v>
      </c>
      <c r="D965" t="s">
        <v>7754</v>
      </c>
      <c r="E965" t="s">
        <v>7401</v>
      </c>
      <c r="F965" t="s">
        <v>6320</v>
      </c>
      <c r="G965" t="s">
        <v>5245</v>
      </c>
    </row>
    <row r="966" spans="1:7" x14ac:dyDescent="0.25">
      <c r="A966">
        <v>1757540</v>
      </c>
      <c r="B966" t="s">
        <v>7755</v>
      </c>
      <c r="C966" t="s">
        <v>5239</v>
      </c>
      <c r="D966" t="s">
        <v>7756</v>
      </c>
      <c r="E966" t="s">
        <v>7757</v>
      </c>
      <c r="F966" t="s">
        <v>6309</v>
      </c>
      <c r="G966" t="s">
        <v>5245</v>
      </c>
    </row>
    <row r="967" spans="1:7" x14ac:dyDescent="0.25">
      <c r="A967">
        <v>1758208</v>
      </c>
      <c r="B967" t="s">
        <v>7758</v>
      </c>
      <c r="C967" t="s">
        <v>5239</v>
      </c>
      <c r="D967" t="s">
        <v>7759</v>
      </c>
      <c r="E967" t="s">
        <v>7760</v>
      </c>
      <c r="F967" t="s">
        <v>6365</v>
      </c>
      <c r="G967" t="s">
        <v>5245</v>
      </c>
    </row>
    <row r="968" spans="1:7" x14ac:dyDescent="0.25">
      <c r="A968">
        <v>1758861</v>
      </c>
      <c r="B968" t="s">
        <v>7761</v>
      </c>
      <c r="C968" t="s">
        <v>5239</v>
      </c>
      <c r="D968" t="s">
        <v>7762</v>
      </c>
      <c r="E968" t="s">
        <v>7763</v>
      </c>
      <c r="F968" t="s">
        <v>6316</v>
      </c>
      <c r="G968" t="s">
        <v>5245</v>
      </c>
    </row>
    <row r="969" spans="1:7" x14ac:dyDescent="0.25">
      <c r="A969">
        <v>1759474</v>
      </c>
      <c r="B969" t="s">
        <v>7764</v>
      </c>
      <c r="C969" t="s">
        <v>5239</v>
      </c>
      <c r="D969" t="s">
        <v>7765</v>
      </c>
      <c r="E969" t="s">
        <v>6578</v>
      </c>
      <c r="F969" t="s">
        <v>6579</v>
      </c>
      <c r="G969" t="s">
        <v>5245</v>
      </c>
    </row>
    <row r="970" spans="1:7" x14ac:dyDescent="0.25">
      <c r="A970">
        <v>1760059</v>
      </c>
      <c r="B970" t="s">
        <v>7766</v>
      </c>
      <c r="C970" t="s">
        <v>5239</v>
      </c>
      <c r="D970" t="s">
        <v>7767</v>
      </c>
      <c r="E970" t="s">
        <v>7768</v>
      </c>
      <c r="F970" t="s">
        <v>7007</v>
      </c>
      <c r="G970" t="s">
        <v>5245</v>
      </c>
    </row>
    <row r="971" spans="1:7" x14ac:dyDescent="0.25">
      <c r="A971">
        <v>1760803</v>
      </c>
      <c r="B971" t="s">
        <v>7769</v>
      </c>
      <c r="C971" t="s">
        <v>5239</v>
      </c>
      <c r="D971" t="s">
        <v>7770</v>
      </c>
      <c r="E971" t="s">
        <v>6227</v>
      </c>
      <c r="F971" t="s">
        <v>6579</v>
      </c>
      <c r="G971" t="s">
        <v>5245</v>
      </c>
    </row>
    <row r="972" spans="1:7" x14ac:dyDescent="0.25">
      <c r="A972">
        <v>1760929</v>
      </c>
      <c r="B972" t="s">
        <v>7771</v>
      </c>
      <c r="C972" t="s">
        <v>5239</v>
      </c>
      <c r="D972" t="s">
        <v>7772</v>
      </c>
      <c r="E972" t="s">
        <v>7773</v>
      </c>
      <c r="F972" t="s">
        <v>6421</v>
      </c>
      <c r="G972" t="s">
        <v>5245</v>
      </c>
    </row>
    <row r="973" spans="1:7" x14ac:dyDescent="0.25">
      <c r="A973">
        <v>1761820</v>
      </c>
      <c r="B973" t="s">
        <v>7774</v>
      </c>
      <c r="C973" t="s">
        <v>5239</v>
      </c>
      <c r="D973" t="s">
        <v>7775</v>
      </c>
      <c r="E973" t="s">
        <v>7776</v>
      </c>
      <c r="F973" t="s">
        <v>6301</v>
      </c>
      <c r="G973" t="s">
        <v>5245</v>
      </c>
    </row>
    <row r="974" spans="1:7" x14ac:dyDescent="0.25">
      <c r="A974">
        <v>1762395</v>
      </c>
      <c r="B974" t="s">
        <v>7777</v>
      </c>
      <c r="C974" t="s">
        <v>5239</v>
      </c>
      <c r="D974" t="s">
        <v>7778</v>
      </c>
      <c r="E974" t="s">
        <v>6424</v>
      </c>
      <c r="F974" t="s">
        <v>6421</v>
      </c>
      <c r="G974" t="s">
        <v>5245</v>
      </c>
    </row>
    <row r="975" spans="1:7" x14ac:dyDescent="0.25">
      <c r="A975">
        <v>1763607</v>
      </c>
      <c r="B975" t="s">
        <v>7779</v>
      </c>
      <c r="C975" t="s">
        <v>5239</v>
      </c>
      <c r="D975" t="s">
        <v>7780</v>
      </c>
      <c r="E975" t="s">
        <v>7781</v>
      </c>
      <c r="F975" t="s">
        <v>6392</v>
      </c>
      <c r="G975" t="s">
        <v>5245</v>
      </c>
    </row>
    <row r="976" spans="1:7" x14ac:dyDescent="0.25">
      <c r="A976">
        <v>1764107</v>
      </c>
      <c r="B976" t="s">
        <v>7782</v>
      </c>
      <c r="C976" t="s">
        <v>5239</v>
      </c>
      <c r="D976" t="s">
        <v>7783</v>
      </c>
      <c r="E976" t="s">
        <v>7784</v>
      </c>
      <c r="F976" t="s">
        <v>6539</v>
      </c>
      <c r="G976" t="s">
        <v>5245</v>
      </c>
    </row>
    <row r="977" spans="1:7" x14ac:dyDescent="0.25">
      <c r="A977">
        <v>1766200</v>
      </c>
      <c r="B977" t="s">
        <v>7785</v>
      </c>
      <c r="C977" t="s">
        <v>5239</v>
      </c>
      <c r="D977" t="s">
        <v>7786</v>
      </c>
      <c r="E977" t="s">
        <v>7787</v>
      </c>
      <c r="F977" t="s">
        <v>6346</v>
      </c>
      <c r="G977" t="s">
        <v>5245</v>
      </c>
    </row>
    <row r="978" spans="1:7" x14ac:dyDescent="0.25">
      <c r="A978">
        <v>1766270</v>
      </c>
      <c r="B978" t="s">
        <v>7788</v>
      </c>
      <c r="C978" t="s">
        <v>5239</v>
      </c>
      <c r="D978" t="s">
        <v>7789</v>
      </c>
      <c r="E978" t="s">
        <v>6338</v>
      </c>
      <c r="F978" t="s">
        <v>6316</v>
      </c>
      <c r="G978" t="s">
        <v>5245</v>
      </c>
    </row>
    <row r="979" spans="1:7" x14ac:dyDescent="0.25">
      <c r="A979">
        <v>1766631</v>
      </c>
      <c r="B979" t="s">
        <v>7790</v>
      </c>
      <c r="C979" t="s">
        <v>5239</v>
      </c>
      <c r="D979" t="s">
        <v>7791</v>
      </c>
      <c r="E979" t="s">
        <v>6368</v>
      </c>
      <c r="F979" t="s">
        <v>6290</v>
      </c>
      <c r="G979" t="s">
        <v>5245</v>
      </c>
    </row>
    <row r="980" spans="1:7" x14ac:dyDescent="0.25">
      <c r="A980">
        <v>1766937</v>
      </c>
      <c r="B980" t="s">
        <v>7792</v>
      </c>
      <c r="C980" t="s">
        <v>5239</v>
      </c>
      <c r="D980" t="s">
        <v>7793</v>
      </c>
      <c r="E980" t="s">
        <v>7306</v>
      </c>
      <c r="F980" t="s">
        <v>6473</v>
      </c>
      <c r="G980" t="s">
        <v>5245</v>
      </c>
    </row>
    <row r="981" spans="1:7" x14ac:dyDescent="0.25">
      <c r="A981">
        <v>1768600</v>
      </c>
      <c r="B981" t="s">
        <v>7794</v>
      </c>
      <c r="C981" t="s">
        <v>5239</v>
      </c>
      <c r="D981" t="s">
        <v>7795</v>
      </c>
      <c r="E981" t="s">
        <v>7796</v>
      </c>
      <c r="F981" t="s">
        <v>6309</v>
      </c>
      <c r="G981" t="s">
        <v>5245</v>
      </c>
    </row>
    <row r="982" spans="1:7" x14ac:dyDescent="0.25">
      <c r="A982">
        <v>1768642</v>
      </c>
      <c r="B982" t="s">
        <v>7797</v>
      </c>
      <c r="C982" t="s">
        <v>5239</v>
      </c>
      <c r="D982" t="s">
        <v>7798</v>
      </c>
      <c r="E982" t="s">
        <v>7744</v>
      </c>
      <c r="F982" t="s">
        <v>6421</v>
      </c>
      <c r="G982" t="s">
        <v>5245</v>
      </c>
    </row>
    <row r="983" spans="1:7" x14ac:dyDescent="0.25">
      <c r="A983">
        <v>1770635</v>
      </c>
      <c r="B983" t="s">
        <v>7799</v>
      </c>
      <c r="C983" t="s">
        <v>5239</v>
      </c>
      <c r="D983" t="s">
        <v>7800</v>
      </c>
      <c r="E983" t="s">
        <v>7801</v>
      </c>
      <c r="F983" t="s">
        <v>6324</v>
      </c>
      <c r="G983" t="s">
        <v>5245</v>
      </c>
    </row>
    <row r="984" spans="1:7" x14ac:dyDescent="0.25">
      <c r="A984">
        <v>1773702</v>
      </c>
      <c r="B984" t="s">
        <v>7802</v>
      </c>
      <c r="C984" t="s">
        <v>5239</v>
      </c>
      <c r="D984" t="s">
        <v>7803</v>
      </c>
      <c r="E984" t="s">
        <v>7492</v>
      </c>
      <c r="F984" t="s">
        <v>6354</v>
      </c>
      <c r="G984" t="s">
        <v>5245</v>
      </c>
    </row>
    <row r="985" spans="1:7" x14ac:dyDescent="0.25">
      <c r="A985">
        <v>1774451</v>
      </c>
      <c r="B985" t="s">
        <v>7804</v>
      </c>
      <c r="C985" t="s">
        <v>5239</v>
      </c>
      <c r="D985" t="s">
        <v>7805</v>
      </c>
      <c r="E985" t="s">
        <v>7073</v>
      </c>
      <c r="F985" t="s">
        <v>6305</v>
      </c>
      <c r="G985" t="s">
        <v>5245</v>
      </c>
    </row>
    <row r="986" spans="1:7" x14ac:dyDescent="0.25">
      <c r="A986">
        <v>1774947</v>
      </c>
      <c r="B986" t="s">
        <v>7806</v>
      </c>
      <c r="C986" t="s">
        <v>5239</v>
      </c>
      <c r="D986" t="s">
        <v>7807</v>
      </c>
      <c r="E986" t="s">
        <v>7808</v>
      </c>
      <c r="F986" t="s">
        <v>6350</v>
      </c>
      <c r="G986" t="s">
        <v>5245</v>
      </c>
    </row>
    <row r="987" spans="1:7" x14ac:dyDescent="0.25">
      <c r="A987">
        <v>1775097</v>
      </c>
      <c r="B987" t="s">
        <v>7809</v>
      </c>
      <c r="C987" t="s">
        <v>5239</v>
      </c>
      <c r="D987" t="s">
        <v>7810</v>
      </c>
      <c r="E987" t="s">
        <v>7811</v>
      </c>
      <c r="F987" t="s">
        <v>6297</v>
      </c>
      <c r="G987" t="s">
        <v>5245</v>
      </c>
    </row>
    <row r="988" spans="1:7" x14ac:dyDescent="0.25">
      <c r="A988">
        <v>1778502</v>
      </c>
      <c r="B988" t="s">
        <v>7812</v>
      </c>
      <c r="C988" t="s">
        <v>5239</v>
      </c>
      <c r="D988" t="s">
        <v>7813</v>
      </c>
      <c r="E988" t="s">
        <v>7814</v>
      </c>
      <c r="F988" t="s">
        <v>6813</v>
      </c>
      <c r="G988" t="s">
        <v>5245</v>
      </c>
    </row>
    <row r="989" spans="1:7" x14ac:dyDescent="0.25">
      <c r="A989">
        <v>1779707</v>
      </c>
      <c r="B989" t="s">
        <v>7815</v>
      </c>
      <c r="C989" t="s">
        <v>5239</v>
      </c>
      <c r="D989" t="s">
        <v>7816</v>
      </c>
      <c r="E989" t="s">
        <v>7817</v>
      </c>
      <c r="F989" t="s">
        <v>6290</v>
      </c>
      <c r="G989" t="s">
        <v>5245</v>
      </c>
    </row>
    <row r="990" spans="1:7" x14ac:dyDescent="0.25">
      <c r="A990">
        <v>1783077</v>
      </c>
      <c r="B990" t="s">
        <v>7818</v>
      </c>
      <c r="C990" t="s">
        <v>5239</v>
      </c>
      <c r="D990" t="s">
        <v>7819</v>
      </c>
      <c r="E990" t="s">
        <v>7820</v>
      </c>
      <c r="F990" t="s">
        <v>6320</v>
      </c>
      <c r="G990" t="s">
        <v>5245</v>
      </c>
    </row>
    <row r="991" spans="1:7" x14ac:dyDescent="0.25">
      <c r="A991">
        <v>1783566</v>
      </c>
      <c r="B991" t="s">
        <v>7821</v>
      </c>
      <c r="C991" t="s">
        <v>5239</v>
      </c>
      <c r="D991" t="s">
        <v>7822</v>
      </c>
      <c r="E991" t="s">
        <v>7823</v>
      </c>
      <c r="F991" t="s">
        <v>7203</v>
      </c>
      <c r="G991" t="s">
        <v>5245</v>
      </c>
    </row>
    <row r="992" spans="1:7" x14ac:dyDescent="0.25">
      <c r="A992">
        <v>1788837</v>
      </c>
      <c r="B992" t="s">
        <v>7824</v>
      </c>
      <c r="C992" t="s">
        <v>5239</v>
      </c>
      <c r="D992" t="s">
        <v>7825</v>
      </c>
      <c r="E992" t="s">
        <v>7826</v>
      </c>
      <c r="F992" t="s">
        <v>6274</v>
      </c>
      <c r="G992" t="s">
        <v>5245</v>
      </c>
    </row>
    <row r="993" spans="1:7" x14ac:dyDescent="0.25">
      <c r="A993">
        <v>1790221</v>
      </c>
      <c r="B993" t="s">
        <v>7827</v>
      </c>
      <c r="C993" t="s">
        <v>5239</v>
      </c>
      <c r="D993" t="s">
        <v>7828</v>
      </c>
      <c r="E993" t="s">
        <v>7829</v>
      </c>
      <c r="F993" t="s">
        <v>6290</v>
      </c>
      <c r="G993" t="s">
        <v>5245</v>
      </c>
    </row>
    <row r="994" spans="1:7" x14ac:dyDescent="0.25">
      <c r="A994">
        <v>1792323</v>
      </c>
      <c r="B994" t="s">
        <v>7830</v>
      </c>
      <c r="C994" t="s">
        <v>5239</v>
      </c>
      <c r="D994" t="s">
        <v>7831</v>
      </c>
      <c r="E994" t="s">
        <v>7212</v>
      </c>
      <c r="F994" t="s">
        <v>6473</v>
      </c>
      <c r="G994" t="s">
        <v>5245</v>
      </c>
    </row>
    <row r="995" spans="1:7" x14ac:dyDescent="0.25">
      <c r="A995">
        <v>1792382</v>
      </c>
      <c r="B995" t="s">
        <v>7832</v>
      </c>
      <c r="C995" t="s">
        <v>5239</v>
      </c>
      <c r="D995" t="s">
        <v>7833</v>
      </c>
      <c r="E995" t="s">
        <v>7834</v>
      </c>
      <c r="F995" t="s">
        <v>6696</v>
      </c>
      <c r="G995" t="s">
        <v>5245</v>
      </c>
    </row>
    <row r="996" spans="1:7" x14ac:dyDescent="0.25">
      <c r="A996">
        <v>1795932</v>
      </c>
      <c r="B996" t="s">
        <v>7835</v>
      </c>
      <c r="C996" t="s">
        <v>5239</v>
      </c>
      <c r="D996" t="s">
        <v>7836</v>
      </c>
      <c r="E996" t="s">
        <v>6552</v>
      </c>
      <c r="F996" t="s">
        <v>6350</v>
      </c>
      <c r="G996" t="s">
        <v>5245</v>
      </c>
    </row>
    <row r="997" spans="1:7" x14ac:dyDescent="0.25">
      <c r="A997">
        <v>1796189</v>
      </c>
      <c r="B997" t="s">
        <v>7837</v>
      </c>
      <c r="C997" t="s">
        <v>5239</v>
      </c>
      <c r="D997" t="s">
        <v>7838</v>
      </c>
      <c r="E997" t="s">
        <v>7839</v>
      </c>
      <c r="F997" t="s">
        <v>6495</v>
      </c>
      <c r="G997" t="s">
        <v>5245</v>
      </c>
    </row>
    <row r="998" spans="1:7" x14ac:dyDescent="0.25">
      <c r="A998">
        <v>1796778</v>
      </c>
      <c r="B998" t="s">
        <v>7840</v>
      </c>
      <c r="C998" t="s">
        <v>5239</v>
      </c>
      <c r="D998" t="s">
        <v>7841</v>
      </c>
      <c r="E998" t="s">
        <v>7842</v>
      </c>
      <c r="F998" t="s">
        <v>6330</v>
      </c>
      <c r="G998" t="s">
        <v>5245</v>
      </c>
    </row>
    <row r="999" spans="1:7" x14ac:dyDescent="0.25">
      <c r="A999">
        <v>1797153</v>
      </c>
      <c r="B999" t="s">
        <v>7843</v>
      </c>
      <c r="C999" t="s">
        <v>5239</v>
      </c>
      <c r="D999" t="s">
        <v>7844</v>
      </c>
      <c r="E999" t="s">
        <v>6552</v>
      </c>
      <c r="F999" t="s">
        <v>6350</v>
      </c>
      <c r="G999" t="s">
        <v>5245</v>
      </c>
    </row>
    <row r="1000" spans="1:7" x14ac:dyDescent="0.25">
      <c r="A1000">
        <v>1797423</v>
      </c>
      <c r="B1000" t="s">
        <v>7845</v>
      </c>
      <c r="C1000" t="s">
        <v>5239</v>
      </c>
      <c r="D1000" t="s">
        <v>7846</v>
      </c>
      <c r="E1000" t="s">
        <v>6678</v>
      </c>
      <c r="F1000" t="s">
        <v>6286</v>
      </c>
      <c r="G1000" t="s">
        <v>5245</v>
      </c>
    </row>
    <row r="1001" spans="1:7" x14ac:dyDescent="0.25">
      <c r="A1001">
        <v>1797850</v>
      </c>
      <c r="B1001" t="s">
        <v>7847</v>
      </c>
      <c r="C1001" t="s">
        <v>5239</v>
      </c>
      <c r="D1001" t="s">
        <v>7848</v>
      </c>
      <c r="E1001" t="s">
        <v>7849</v>
      </c>
      <c r="F1001" t="s">
        <v>6365</v>
      </c>
      <c r="G1001" t="s">
        <v>5245</v>
      </c>
    </row>
    <row r="1002" spans="1:7" x14ac:dyDescent="0.25">
      <c r="A1002">
        <v>1799982</v>
      </c>
      <c r="B1002" t="s">
        <v>7850</v>
      </c>
      <c r="C1002" t="s">
        <v>5239</v>
      </c>
      <c r="D1002" t="s">
        <v>7851</v>
      </c>
      <c r="E1002" t="s">
        <v>7852</v>
      </c>
      <c r="F1002" t="s">
        <v>7338</v>
      </c>
      <c r="G1002" t="s">
        <v>5245</v>
      </c>
    </row>
    <row r="1003" spans="1:7" x14ac:dyDescent="0.25">
      <c r="A1003">
        <v>1801829</v>
      </c>
      <c r="B1003" t="s">
        <v>7853</v>
      </c>
      <c r="C1003" t="s">
        <v>5239</v>
      </c>
      <c r="D1003" t="s">
        <v>7854</v>
      </c>
      <c r="E1003" t="s">
        <v>7855</v>
      </c>
      <c r="F1003" t="s">
        <v>6696</v>
      </c>
      <c r="G1003" t="s">
        <v>5245</v>
      </c>
    </row>
    <row r="1004" spans="1:7" x14ac:dyDescent="0.25">
      <c r="A1004">
        <v>1801857</v>
      </c>
      <c r="B1004" t="s">
        <v>7856</v>
      </c>
      <c r="C1004" t="s">
        <v>5239</v>
      </c>
      <c r="D1004" t="s">
        <v>7857</v>
      </c>
      <c r="E1004" t="s">
        <v>7858</v>
      </c>
      <c r="F1004" t="s">
        <v>6316</v>
      </c>
      <c r="G1004" t="s">
        <v>5245</v>
      </c>
    </row>
    <row r="1005" spans="1:7" x14ac:dyDescent="0.25">
      <c r="A1005">
        <v>1802702</v>
      </c>
      <c r="B1005" t="s">
        <v>7859</v>
      </c>
      <c r="C1005" t="s">
        <v>5239</v>
      </c>
      <c r="D1005" t="s">
        <v>7860</v>
      </c>
      <c r="E1005" t="s">
        <v>6647</v>
      </c>
      <c r="F1005" t="s">
        <v>6286</v>
      </c>
      <c r="G1005" t="s">
        <v>5245</v>
      </c>
    </row>
    <row r="1006" spans="1:7" x14ac:dyDescent="0.25">
      <c r="A1006">
        <v>1803427</v>
      </c>
      <c r="B1006" t="s">
        <v>7861</v>
      </c>
      <c r="C1006" t="s">
        <v>5239</v>
      </c>
      <c r="D1006" t="s">
        <v>7862</v>
      </c>
      <c r="E1006" t="s">
        <v>7863</v>
      </c>
      <c r="F1006" t="s">
        <v>6350</v>
      </c>
      <c r="G1006" t="s">
        <v>5245</v>
      </c>
    </row>
    <row r="1007" spans="1:7" x14ac:dyDescent="0.25">
      <c r="A1007">
        <v>1803461</v>
      </c>
      <c r="B1007" t="s">
        <v>7864</v>
      </c>
      <c r="C1007" t="s">
        <v>5239</v>
      </c>
      <c r="D1007" t="s">
        <v>7865</v>
      </c>
      <c r="E1007" t="s">
        <v>7866</v>
      </c>
      <c r="F1007" t="s">
        <v>6309</v>
      </c>
      <c r="G1007" t="s">
        <v>5245</v>
      </c>
    </row>
    <row r="1008" spans="1:7" x14ac:dyDescent="0.25">
      <c r="A1008">
        <v>1800385</v>
      </c>
      <c r="B1008" t="s">
        <v>7867</v>
      </c>
      <c r="C1008" t="s">
        <v>5239</v>
      </c>
      <c r="D1008" t="s">
        <v>7868</v>
      </c>
      <c r="E1008" t="s">
        <v>7437</v>
      </c>
      <c r="F1008" t="s">
        <v>6320</v>
      </c>
      <c r="G1008" t="s">
        <v>5245</v>
      </c>
    </row>
    <row r="1009" spans="1:7" x14ac:dyDescent="0.25">
      <c r="A1009">
        <v>1801152</v>
      </c>
      <c r="B1009" t="s">
        <v>7869</v>
      </c>
      <c r="C1009" t="s">
        <v>5239</v>
      </c>
      <c r="D1009" t="s">
        <v>7870</v>
      </c>
      <c r="E1009" t="s">
        <v>7584</v>
      </c>
      <c r="F1009" t="s">
        <v>6274</v>
      </c>
      <c r="G1009" t="s">
        <v>5245</v>
      </c>
    </row>
    <row r="1010" spans="1:7" x14ac:dyDescent="0.25">
      <c r="A1010">
        <v>1805162</v>
      </c>
      <c r="B1010" t="s">
        <v>7871</v>
      </c>
      <c r="C1010" t="s">
        <v>5239</v>
      </c>
      <c r="D1010" t="s">
        <v>7872</v>
      </c>
      <c r="E1010" t="s">
        <v>7873</v>
      </c>
      <c r="F1010" t="s">
        <v>7007</v>
      </c>
      <c r="G1010" t="s">
        <v>5245</v>
      </c>
    </row>
    <row r="1011" spans="1:7" x14ac:dyDescent="0.25">
      <c r="A1011">
        <v>1805402</v>
      </c>
      <c r="B1011" t="s">
        <v>7874</v>
      </c>
      <c r="C1011" t="s">
        <v>5239</v>
      </c>
      <c r="D1011" t="s">
        <v>7875</v>
      </c>
      <c r="E1011" t="s">
        <v>7876</v>
      </c>
      <c r="F1011" t="s">
        <v>6365</v>
      </c>
      <c r="G1011" t="s">
        <v>5245</v>
      </c>
    </row>
    <row r="1012" spans="1:7" x14ac:dyDescent="0.25">
      <c r="A1012">
        <v>1805773</v>
      </c>
      <c r="B1012" t="s">
        <v>7877</v>
      </c>
      <c r="C1012" t="s">
        <v>5239</v>
      </c>
      <c r="D1012" t="s">
        <v>7878</v>
      </c>
      <c r="E1012" t="s">
        <v>7879</v>
      </c>
      <c r="F1012" t="s">
        <v>6342</v>
      </c>
      <c r="G1012" t="s">
        <v>5245</v>
      </c>
    </row>
    <row r="1013" spans="1:7" x14ac:dyDescent="0.25">
      <c r="A1013">
        <v>1806408</v>
      </c>
      <c r="B1013" t="s">
        <v>7880</v>
      </c>
      <c r="C1013" t="s">
        <v>5239</v>
      </c>
      <c r="D1013" t="s">
        <v>7881</v>
      </c>
      <c r="E1013" t="s">
        <v>6678</v>
      </c>
      <c r="F1013" t="s">
        <v>6274</v>
      </c>
      <c r="G1013" t="s">
        <v>5245</v>
      </c>
    </row>
    <row r="1014" spans="1:7" x14ac:dyDescent="0.25">
      <c r="A1014">
        <v>1807334</v>
      </c>
      <c r="B1014" t="s">
        <v>7882</v>
      </c>
      <c r="C1014" t="s">
        <v>5239</v>
      </c>
      <c r="D1014" t="s">
        <v>7883</v>
      </c>
      <c r="E1014" t="s">
        <v>7884</v>
      </c>
      <c r="F1014" t="s">
        <v>7007</v>
      </c>
      <c r="G1014" t="s">
        <v>5245</v>
      </c>
    </row>
    <row r="1015" spans="1:7" x14ac:dyDescent="0.25">
      <c r="A1015">
        <v>1807406</v>
      </c>
      <c r="B1015" t="s">
        <v>7885</v>
      </c>
      <c r="C1015" t="s">
        <v>5239</v>
      </c>
      <c r="D1015" t="s">
        <v>7886</v>
      </c>
      <c r="E1015" t="s">
        <v>7829</v>
      </c>
      <c r="F1015" t="s">
        <v>6290</v>
      </c>
      <c r="G1015" t="s">
        <v>5245</v>
      </c>
    </row>
    <row r="1016" spans="1:7" x14ac:dyDescent="0.25">
      <c r="A1016">
        <v>1808200</v>
      </c>
      <c r="B1016" t="s">
        <v>7887</v>
      </c>
      <c r="C1016" t="s">
        <v>5239</v>
      </c>
      <c r="D1016" t="s">
        <v>7888</v>
      </c>
      <c r="E1016" t="s">
        <v>7889</v>
      </c>
      <c r="F1016" t="s">
        <v>6274</v>
      </c>
      <c r="G1016" t="s">
        <v>5245</v>
      </c>
    </row>
    <row r="1017" spans="1:7" x14ac:dyDescent="0.25">
      <c r="A1017">
        <v>1808992</v>
      </c>
      <c r="B1017" t="s">
        <v>7890</v>
      </c>
      <c r="C1017" t="s">
        <v>5239</v>
      </c>
      <c r="D1017" t="s">
        <v>7891</v>
      </c>
      <c r="E1017" t="s">
        <v>7043</v>
      </c>
      <c r="F1017" t="s">
        <v>6342</v>
      </c>
      <c r="G1017" t="s">
        <v>5245</v>
      </c>
    </row>
    <row r="1018" spans="1:7" x14ac:dyDescent="0.25">
      <c r="A1018">
        <v>1809495</v>
      </c>
      <c r="B1018" t="s">
        <v>7892</v>
      </c>
      <c r="C1018" t="s">
        <v>5239</v>
      </c>
      <c r="D1018" t="s">
        <v>7893</v>
      </c>
      <c r="E1018" t="s">
        <v>7537</v>
      </c>
      <c r="F1018" t="s">
        <v>6297</v>
      </c>
      <c r="G1018" t="s">
        <v>5245</v>
      </c>
    </row>
    <row r="1019" spans="1:7" x14ac:dyDescent="0.25">
      <c r="A1019">
        <v>1810653</v>
      </c>
      <c r="B1019" t="s">
        <v>7894</v>
      </c>
      <c r="C1019" t="s">
        <v>5239</v>
      </c>
      <c r="D1019" t="s">
        <v>7895</v>
      </c>
      <c r="E1019" t="s">
        <v>7896</v>
      </c>
      <c r="F1019" t="s">
        <v>6301</v>
      </c>
      <c r="G1019" t="s">
        <v>5245</v>
      </c>
    </row>
    <row r="1020" spans="1:7" x14ac:dyDescent="0.25">
      <c r="A1020">
        <v>1812408</v>
      </c>
      <c r="B1020" t="s">
        <v>7897</v>
      </c>
      <c r="C1020" t="s">
        <v>5239</v>
      </c>
      <c r="D1020" t="s">
        <v>7898</v>
      </c>
      <c r="E1020" t="s">
        <v>7899</v>
      </c>
      <c r="F1020" t="s">
        <v>7287</v>
      </c>
      <c r="G1020" t="s">
        <v>5245</v>
      </c>
    </row>
    <row r="1021" spans="1:7" x14ac:dyDescent="0.25">
      <c r="A1021">
        <v>1813602</v>
      </c>
      <c r="B1021" t="s">
        <v>7900</v>
      </c>
      <c r="C1021" t="s">
        <v>5239</v>
      </c>
      <c r="D1021" t="s">
        <v>7901</v>
      </c>
      <c r="E1021" t="s">
        <v>7218</v>
      </c>
      <c r="F1021" t="s">
        <v>6350</v>
      </c>
      <c r="G1021" t="s">
        <v>5245</v>
      </c>
    </row>
    <row r="1022" spans="1:7" x14ac:dyDescent="0.25">
      <c r="A1022">
        <v>1813979</v>
      </c>
      <c r="B1022" t="s">
        <v>7902</v>
      </c>
      <c r="C1022" t="s">
        <v>5239</v>
      </c>
      <c r="D1022" t="s">
        <v>7903</v>
      </c>
      <c r="E1022" t="s">
        <v>5957</v>
      </c>
      <c r="F1022" t="s">
        <v>6495</v>
      </c>
      <c r="G1022" t="s">
        <v>5245</v>
      </c>
    </row>
    <row r="1023" spans="1:7" x14ac:dyDescent="0.25">
      <c r="A1023">
        <v>1814843</v>
      </c>
      <c r="B1023" t="s">
        <v>7904</v>
      </c>
      <c r="C1023" t="s">
        <v>5239</v>
      </c>
      <c r="D1023" t="s">
        <v>7905</v>
      </c>
      <c r="E1023" t="s">
        <v>6498</v>
      </c>
      <c r="F1023" t="s">
        <v>6330</v>
      </c>
      <c r="G1023" t="s">
        <v>5245</v>
      </c>
    </row>
    <row r="1024" spans="1:7" x14ac:dyDescent="0.25">
      <c r="A1024">
        <v>1815871</v>
      </c>
      <c r="B1024" t="s">
        <v>7906</v>
      </c>
      <c r="C1024" t="s">
        <v>5239</v>
      </c>
      <c r="D1024" t="s">
        <v>7907</v>
      </c>
      <c r="E1024" t="s">
        <v>6338</v>
      </c>
      <c r="F1024" t="s">
        <v>6316</v>
      </c>
      <c r="G1024" t="s">
        <v>5245</v>
      </c>
    </row>
    <row r="1025" spans="1:7" x14ac:dyDescent="0.25">
      <c r="A1025">
        <v>1816240</v>
      </c>
      <c r="B1025" t="s">
        <v>7908</v>
      </c>
      <c r="C1025" t="s">
        <v>5239</v>
      </c>
      <c r="D1025" t="s">
        <v>7909</v>
      </c>
      <c r="E1025" t="s">
        <v>6472</v>
      </c>
      <c r="F1025" t="s">
        <v>6286</v>
      </c>
      <c r="G1025" t="s">
        <v>5245</v>
      </c>
    </row>
    <row r="1026" spans="1:7" x14ac:dyDescent="0.25">
      <c r="A1026">
        <v>1816383</v>
      </c>
      <c r="B1026" t="s">
        <v>7910</v>
      </c>
      <c r="C1026" t="s">
        <v>5239</v>
      </c>
      <c r="D1026" t="s">
        <v>7911</v>
      </c>
      <c r="E1026" t="s">
        <v>7912</v>
      </c>
      <c r="F1026" t="s">
        <v>6320</v>
      </c>
      <c r="G1026" t="s">
        <v>5245</v>
      </c>
    </row>
    <row r="1027" spans="1:7" x14ac:dyDescent="0.25">
      <c r="A1027">
        <v>1816552</v>
      </c>
      <c r="B1027" t="s">
        <v>7913</v>
      </c>
      <c r="C1027" t="s">
        <v>5239</v>
      </c>
      <c r="D1027" t="s">
        <v>7914</v>
      </c>
      <c r="E1027" t="s">
        <v>6388</v>
      </c>
      <c r="F1027" t="s">
        <v>6305</v>
      </c>
      <c r="G1027" t="s">
        <v>5245</v>
      </c>
    </row>
    <row r="1028" spans="1:7" x14ac:dyDescent="0.25">
      <c r="A1028">
        <v>1818102</v>
      </c>
      <c r="B1028" t="s">
        <v>7915</v>
      </c>
      <c r="C1028" t="s">
        <v>5239</v>
      </c>
      <c r="D1028" t="s">
        <v>7916</v>
      </c>
      <c r="E1028" t="s">
        <v>7917</v>
      </c>
      <c r="F1028" t="s">
        <v>6305</v>
      </c>
      <c r="G1028" t="s">
        <v>5245</v>
      </c>
    </row>
    <row r="1029" spans="1:7" x14ac:dyDescent="0.25">
      <c r="A1029">
        <v>1818373</v>
      </c>
      <c r="B1029" t="s">
        <v>7918</v>
      </c>
      <c r="C1029" t="s">
        <v>5239</v>
      </c>
      <c r="D1029" t="s">
        <v>7919</v>
      </c>
      <c r="E1029" t="s">
        <v>7920</v>
      </c>
      <c r="F1029" t="s">
        <v>6297</v>
      </c>
      <c r="G1029" t="s">
        <v>5245</v>
      </c>
    </row>
    <row r="1030" spans="1:7" x14ac:dyDescent="0.25">
      <c r="A1030">
        <v>1818498</v>
      </c>
      <c r="B1030" t="s">
        <v>7921</v>
      </c>
      <c r="C1030" t="s">
        <v>5239</v>
      </c>
      <c r="D1030" t="s">
        <v>7922</v>
      </c>
      <c r="E1030" t="s">
        <v>7923</v>
      </c>
      <c r="F1030" t="s">
        <v>6417</v>
      </c>
      <c r="G1030" t="s">
        <v>5245</v>
      </c>
    </row>
    <row r="1031" spans="1:7" x14ac:dyDescent="0.25">
      <c r="A1031">
        <v>1818632</v>
      </c>
      <c r="B1031" t="s">
        <v>7924</v>
      </c>
      <c r="C1031" t="s">
        <v>5239</v>
      </c>
      <c r="D1031" t="s">
        <v>7925</v>
      </c>
      <c r="E1031" t="s">
        <v>7814</v>
      </c>
      <c r="F1031" t="s">
        <v>6813</v>
      </c>
      <c r="G1031" t="s">
        <v>5245</v>
      </c>
    </row>
    <row r="1032" spans="1:7" x14ac:dyDescent="0.25">
      <c r="A1032">
        <v>1818730</v>
      </c>
      <c r="B1032" t="s">
        <v>7926</v>
      </c>
      <c r="C1032" t="s">
        <v>5239</v>
      </c>
      <c r="D1032" t="s">
        <v>7927</v>
      </c>
      <c r="E1032" t="s">
        <v>7286</v>
      </c>
      <c r="F1032" t="s">
        <v>7058</v>
      </c>
      <c r="G1032" t="s">
        <v>5245</v>
      </c>
    </row>
    <row r="1033" spans="1:7" x14ac:dyDescent="0.25">
      <c r="A1033">
        <v>1824698</v>
      </c>
      <c r="B1033" t="s">
        <v>7928</v>
      </c>
      <c r="C1033" t="s">
        <v>5239</v>
      </c>
      <c r="D1033" t="s">
        <v>7929</v>
      </c>
      <c r="E1033" t="s">
        <v>5353</v>
      </c>
      <c r="F1033" t="s">
        <v>6825</v>
      </c>
      <c r="G1033" t="s">
        <v>5245</v>
      </c>
    </row>
    <row r="1034" spans="1:7" x14ac:dyDescent="0.25">
      <c r="A1034">
        <v>1824910</v>
      </c>
      <c r="B1034" t="s">
        <v>7930</v>
      </c>
      <c r="C1034" t="s">
        <v>5239</v>
      </c>
      <c r="D1034" t="s">
        <v>7931</v>
      </c>
      <c r="E1034" t="s">
        <v>6728</v>
      </c>
      <c r="F1034" t="s">
        <v>6421</v>
      </c>
      <c r="G1034" t="s">
        <v>5245</v>
      </c>
    </row>
    <row r="1035" spans="1:7" x14ac:dyDescent="0.25">
      <c r="A1035">
        <v>1828761</v>
      </c>
      <c r="B1035" t="s">
        <v>7932</v>
      </c>
      <c r="C1035" t="s">
        <v>5239</v>
      </c>
      <c r="D1035" t="s">
        <v>7933</v>
      </c>
      <c r="E1035" t="s">
        <v>7934</v>
      </c>
      <c r="F1035" t="s">
        <v>6495</v>
      </c>
      <c r="G1035" t="s">
        <v>5245</v>
      </c>
    </row>
    <row r="1036" spans="1:7" x14ac:dyDescent="0.25">
      <c r="A1036">
        <v>1829547</v>
      </c>
      <c r="B1036" t="s">
        <v>7935</v>
      </c>
      <c r="C1036" t="s">
        <v>5239</v>
      </c>
      <c r="D1036" t="s">
        <v>7936</v>
      </c>
      <c r="E1036" t="s">
        <v>6308</v>
      </c>
      <c r="F1036" t="s">
        <v>6335</v>
      </c>
      <c r="G1036" t="s">
        <v>5245</v>
      </c>
    </row>
    <row r="1037" spans="1:7" x14ac:dyDescent="0.25">
      <c r="A1037">
        <v>1831494</v>
      </c>
      <c r="B1037" t="s">
        <v>7937</v>
      </c>
      <c r="C1037" t="s">
        <v>5239</v>
      </c>
      <c r="D1037" t="s">
        <v>7938</v>
      </c>
      <c r="E1037" t="s">
        <v>6575</v>
      </c>
      <c r="F1037" t="s">
        <v>6320</v>
      </c>
      <c r="G1037" t="s">
        <v>5245</v>
      </c>
    </row>
    <row r="1038" spans="1:7" x14ac:dyDescent="0.25">
      <c r="A1038">
        <v>1834677</v>
      </c>
      <c r="B1038" t="s">
        <v>7939</v>
      </c>
      <c r="C1038" t="s">
        <v>5239</v>
      </c>
      <c r="D1038" t="s">
        <v>7940</v>
      </c>
      <c r="E1038" t="s">
        <v>6806</v>
      </c>
      <c r="F1038" t="s">
        <v>6350</v>
      </c>
      <c r="G1038" t="s">
        <v>5245</v>
      </c>
    </row>
    <row r="1039" spans="1:7" x14ac:dyDescent="0.25">
      <c r="A1039">
        <v>1834956</v>
      </c>
      <c r="B1039" t="s">
        <v>7941</v>
      </c>
      <c r="C1039" t="s">
        <v>5239</v>
      </c>
      <c r="D1039" t="s">
        <v>7942</v>
      </c>
      <c r="E1039" t="s">
        <v>5784</v>
      </c>
      <c r="F1039" t="s">
        <v>6428</v>
      </c>
      <c r="G1039" t="s">
        <v>5245</v>
      </c>
    </row>
    <row r="1040" spans="1:7" x14ac:dyDescent="0.25">
      <c r="A1040">
        <v>1837661</v>
      </c>
      <c r="B1040" t="s">
        <v>7943</v>
      </c>
      <c r="C1040" t="s">
        <v>5239</v>
      </c>
      <c r="D1040" t="s">
        <v>7944</v>
      </c>
      <c r="E1040" t="s">
        <v>6849</v>
      </c>
      <c r="F1040" t="s">
        <v>6358</v>
      </c>
      <c r="G1040" t="s">
        <v>5245</v>
      </c>
    </row>
    <row r="1041" spans="1:7" x14ac:dyDescent="0.25">
      <c r="A1041">
        <v>1838103</v>
      </c>
      <c r="B1041" t="s">
        <v>7945</v>
      </c>
      <c r="C1041" t="s">
        <v>5239</v>
      </c>
      <c r="D1041" t="s">
        <v>7946</v>
      </c>
      <c r="E1041" t="s">
        <v>7947</v>
      </c>
      <c r="F1041" t="s">
        <v>6346</v>
      </c>
      <c r="G1041" t="s">
        <v>5245</v>
      </c>
    </row>
    <row r="1042" spans="1:7" x14ac:dyDescent="0.25">
      <c r="A1042">
        <v>1840166</v>
      </c>
      <c r="B1042" t="s">
        <v>7948</v>
      </c>
      <c r="C1042" t="s">
        <v>5239</v>
      </c>
      <c r="D1042" t="s">
        <v>7949</v>
      </c>
      <c r="E1042" t="s">
        <v>6655</v>
      </c>
      <c r="F1042" t="s">
        <v>6350</v>
      </c>
      <c r="G1042" t="s">
        <v>5245</v>
      </c>
    </row>
    <row r="1043" spans="1:7" x14ac:dyDescent="0.25">
      <c r="A1043">
        <v>1840886</v>
      </c>
      <c r="B1043" t="s">
        <v>7950</v>
      </c>
      <c r="C1043" t="s">
        <v>5239</v>
      </c>
      <c r="D1043" t="s">
        <v>7951</v>
      </c>
      <c r="E1043" t="s">
        <v>6452</v>
      </c>
      <c r="F1043" t="s">
        <v>6453</v>
      </c>
      <c r="G1043" t="s">
        <v>5245</v>
      </c>
    </row>
    <row r="1044" spans="1:7" x14ac:dyDescent="0.25">
      <c r="A1044">
        <v>1841571</v>
      </c>
      <c r="B1044" t="s">
        <v>7952</v>
      </c>
      <c r="C1044" t="s">
        <v>5239</v>
      </c>
      <c r="D1044" t="s">
        <v>7953</v>
      </c>
      <c r="E1044" t="s">
        <v>7954</v>
      </c>
      <c r="F1044" t="s">
        <v>6274</v>
      </c>
      <c r="G1044" t="s">
        <v>5245</v>
      </c>
    </row>
    <row r="1045" spans="1:7" x14ac:dyDescent="0.25">
      <c r="A1045">
        <v>1841679</v>
      </c>
      <c r="B1045" t="s">
        <v>7955</v>
      </c>
      <c r="C1045" t="s">
        <v>5239</v>
      </c>
      <c r="D1045" t="s">
        <v>7956</v>
      </c>
      <c r="E1045" t="s">
        <v>7157</v>
      </c>
      <c r="F1045" t="s">
        <v>6309</v>
      </c>
      <c r="G1045" t="s">
        <v>5245</v>
      </c>
    </row>
    <row r="1046" spans="1:7" x14ac:dyDescent="0.25">
      <c r="A1046">
        <v>1845011</v>
      </c>
      <c r="B1046" t="s">
        <v>7957</v>
      </c>
      <c r="C1046" t="s">
        <v>5239</v>
      </c>
      <c r="D1046" t="s">
        <v>7958</v>
      </c>
      <c r="E1046" t="s">
        <v>7959</v>
      </c>
      <c r="F1046" t="s">
        <v>6335</v>
      </c>
      <c r="G1046" t="s">
        <v>5245</v>
      </c>
    </row>
    <row r="1047" spans="1:7" x14ac:dyDescent="0.25">
      <c r="A1047">
        <v>1845033</v>
      </c>
      <c r="B1047" t="s">
        <v>7960</v>
      </c>
      <c r="C1047" t="s">
        <v>5239</v>
      </c>
      <c r="D1047" t="s">
        <v>7961</v>
      </c>
      <c r="E1047" t="s">
        <v>7401</v>
      </c>
      <c r="F1047" t="s">
        <v>6320</v>
      </c>
      <c r="G1047" t="s">
        <v>5245</v>
      </c>
    </row>
    <row r="1048" spans="1:7" x14ac:dyDescent="0.25">
      <c r="A1048">
        <v>1845296</v>
      </c>
      <c r="B1048" t="s">
        <v>7962</v>
      </c>
      <c r="C1048" t="s">
        <v>5239</v>
      </c>
      <c r="D1048" t="s">
        <v>7963</v>
      </c>
      <c r="E1048" t="s">
        <v>6594</v>
      </c>
      <c r="F1048" t="s">
        <v>6320</v>
      </c>
      <c r="G1048" t="s">
        <v>5245</v>
      </c>
    </row>
    <row r="1049" spans="1:7" x14ac:dyDescent="0.25">
      <c r="A1049">
        <v>1845434</v>
      </c>
      <c r="B1049" t="s">
        <v>7964</v>
      </c>
      <c r="C1049" t="s">
        <v>5239</v>
      </c>
      <c r="D1049" t="s">
        <v>7965</v>
      </c>
      <c r="E1049" t="s">
        <v>6357</v>
      </c>
      <c r="F1049" t="s">
        <v>6358</v>
      </c>
      <c r="G1049" t="s">
        <v>5245</v>
      </c>
    </row>
    <row r="1050" spans="1:7" x14ac:dyDescent="0.25">
      <c r="A1050">
        <v>1847247</v>
      </c>
      <c r="B1050" t="s">
        <v>7966</v>
      </c>
      <c r="C1050" t="s">
        <v>5239</v>
      </c>
      <c r="D1050" t="s">
        <v>7967</v>
      </c>
      <c r="E1050" t="s">
        <v>5789</v>
      </c>
      <c r="F1050" t="s">
        <v>6290</v>
      </c>
      <c r="G1050" t="s">
        <v>5245</v>
      </c>
    </row>
    <row r="1051" spans="1:7" x14ac:dyDescent="0.25">
      <c r="A1051">
        <v>1848442</v>
      </c>
      <c r="B1051" t="s">
        <v>7968</v>
      </c>
      <c r="C1051" t="s">
        <v>5239</v>
      </c>
      <c r="D1051" t="s">
        <v>7969</v>
      </c>
      <c r="E1051" t="s">
        <v>7970</v>
      </c>
      <c r="F1051" t="s">
        <v>6421</v>
      </c>
      <c r="G1051" t="s">
        <v>5245</v>
      </c>
    </row>
    <row r="1052" spans="1:7" x14ac:dyDescent="0.25">
      <c r="A1052">
        <v>1850134</v>
      </c>
      <c r="B1052" t="s">
        <v>7971</v>
      </c>
      <c r="C1052" t="s">
        <v>5239</v>
      </c>
      <c r="D1052" t="s">
        <v>7972</v>
      </c>
      <c r="E1052" t="s">
        <v>6728</v>
      </c>
      <c r="F1052" t="s">
        <v>6421</v>
      </c>
      <c r="G1052" t="s">
        <v>5245</v>
      </c>
    </row>
    <row r="1053" spans="1:7" x14ac:dyDescent="0.25">
      <c r="A1053">
        <v>1854247</v>
      </c>
      <c r="B1053" t="s">
        <v>7973</v>
      </c>
      <c r="C1053" t="s">
        <v>5239</v>
      </c>
      <c r="D1053" t="s">
        <v>7974</v>
      </c>
      <c r="E1053" t="s">
        <v>7975</v>
      </c>
      <c r="F1053" t="s">
        <v>6330</v>
      </c>
      <c r="G1053" t="s">
        <v>5245</v>
      </c>
    </row>
    <row r="1054" spans="1:7" x14ac:dyDescent="0.25">
      <c r="A1054">
        <v>1854685</v>
      </c>
      <c r="B1054" t="s">
        <v>7976</v>
      </c>
      <c r="C1054" t="s">
        <v>5239</v>
      </c>
      <c r="D1054" t="s">
        <v>7977</v>
      </c>
      <c r="E1054" t="s">
        <v>5792</v>
      </c>
      <c r="F1054" t="s">
        <v>6278</v>
      </c>
      <c r="G1054" t="s">
        <v>5245</v>
      </c>
    </row>
    <row r="1055" spans="1:7" x14ac:dyDescent="0.25">
      <c r="A1055">
        <v>1855763</v>
      </c>
      <c r="B1055" t="s">
        <v>7978</v>
      </c>
      <c r="C1055" t="s">
        <v>5239</v>
      </c>
      <c r="D1055" t="s">
        <v>7979</v>
      </c>
      <c r="E1055" t="s">
        <v>6950</v>
      </c>
      <c r="F1055" t="s">
        <v>6354</v>
      </c>
      <c r="G1055" t="s">
        <v>5245</v>
      </c>
    </row>
    <row r="1056" spans="1:7" x14ac:dyDescent="0.25">
      <c r="A1056">
        <v>1856161</v>
      </c>
      <c r="B1056" t="s">
        <v>7980</v>
      </c>
      <c r="C1056" t="s">
        <v>5239</v>
      </c>
      <c r="D1056" t="s">
        <v>7981</v>
      </c>
      <c r="E1056" t="s">
        <v>7982</v>
      </c>
      <c r="F1056" t="s">
        <v>6316</v>
      </c>
      <c r="G1056" t="s">
        <v>5245</v>
      </c>
    </row>
    <row r="1057" spans="1:7" x14ac:dyDescent="0.25">
      <c r="A1057">
        <v>1857564</v>
      </c>
      <c r="B1057" t="s">
        <v>7983</v>
      </c>
      <c r="C1057" t="s">
        <v>5239</v>
      </c>
      <c r="D1057" t="s">
        <v>7984</v>
      </c>
      <c r="E1057" t="s">
        <v>6600</v>
      </c>
      <c r="F1057" t="s">
        <v>6316</v>
      </c>
      <c r="G1057" t="s">
        <v>5245</v>
      </c>
    </row>
    <row r="1058" spans="1:7" x14ac:dyDescent="0.25">
      <c r="A1058">
        <v>1859011</v>
      </c>
      <c r="B1058" t="s">
        <v>7985</v>
      </c>
      <c r="C1058" t="s">
        <v>5239</v>
      </c>
      <c r="D1058" t="s">
        <v>7986</v>
      </c>
      <c r="E1058" t="s">
        <v>7401</v>
      </c>
      <c r="F1058" t="s">
        <v>6320</v>
      </c>
      <c r="G1058" t="s">
        <v>5245</v>
      </c>
    </row>
    <row r="1059" spans="1:7" x14ac:dyDescent="0.25">
      <c r="A1059">
        <v>1859434</v>
      </c>
      <c r="B1059" t="s">
        <v>7987</v>
      </c>
      <c r="C1059" t="s">
        <v>5239</v>
      </c>
      <c r="D1059" t="s">
        <v>7988</v>
      </c>
      <c r="E1059" t="s">
        <v>7989</v>
      </c>
      <c r="F1059" t="s">
        <v>6813</v>
      </c>
      <c r="G1059" t="s">
        <v>5245</v>
      </c>
    </row>
    <row r="1060" spans="1:7" x14ac:dyDescent="0.25">
      <c r="A1060">
        <v>1860271</v>
      </c>
      <c r="B1060" t="s">
        <v>7990</v>
      </c>
      <c r="C1060" t="s">
        <v>5239</v>
      </c>
      <c r="D1060" t="s">
        <v>7991</v>
      </c>
      <c r="E1060" t="s">
        <v>7992</v>
      </c>
      <c r="F1060" t="s">
        <v>6421</v>
      </c>
      <c r="G1060" t="s">
        <v>5245</v>
      </c>
    </row>
    <row r="1061" spans="1:7" x14ac:dyDescent="0.25">
      <c r="A1061">
        <v>1861289</v>
      </c>
      <c r="B1061" t="s">
        <v>7993</v>
      </c>
      <c r="C1061" t="s">
        <v>5239</v>
      </c>
      <c r="D1061" t="s">
        <v>7994</v>
      </c>
      <c r="E1061" t="s">
        <v>7218</v>
      </c>
      <c r="F1061" t="s">
        <v>6350</v>
      </c>
      <c r="G1061" t="s">
        <v>5245</v>
      </c>
    </row>
    <row r="1062" spans="1:7" x14ac:dyDescent="0.25">
      <c r="A1062">
        <v>1862529</v>
      </c>
      <c r="B1062" t="s">
        <v>7995</v>
      </c>
      <c r="C1062" t="s">
        <v>5239</v>
      </c>
      <c r="D1062" t="s">
        <v>7996</v>
      </c>
      <c r="E1062" t="s">
        <v>7997</v>
      </c>
      <c r="F1062" t="s">
        <v>6335</v>
      </c>
      <c r="G1062" t="s">
        <v>5245</v>
      </c>
    </row>
    <row r="1063" spans="1:7" x14ac:dyDescent="0.25">
      <c r="A1063">
        <v>1863451</v>
      </c>
      <c r="B1063" t="s">
        <v>7998</v>
      </c>
      <c r="C1063" t="s">
        <v>5239</v>
      </c>
      <c r="D1063" t="s">
        <v>7999</v>
      </c>
      <c r="E1063" t="s">
        <v>8000</v>
      </c>
      <c r="F1063" t="s">
        <v>6324</v>
      </c>
      <c r="G1063" t="s">
        <v>5245</v>
      </c>
    </row>
    <row r="1064" spans="1:7" x14ac:dyDescent="0.25">
      <c r="A1064">
        <v>1863479</v>
      </c>
      <c r="B1064" t="s">
        <v>8001</v>
      </c>
      <c r="C1064" t="s">
        <v>5239</v>
      </c>
      <c r="D1064" t="s">
        <v>8002</v>
      </c>
      <c r="E1064" t="s">
        <v>7100</v>
      </c>
      <c r="F1064" t="s">
        <v>6330</v>
      </c>
      <c r="G1064" t="s">
        <v>5245</v>
      </c>
    </row>
    <row r="1065" spans="1:7" x14ac:dyDescent="0.25">
      <c r="A1065">
        <v>1864077</v>
      </c>
      <c r="B1065" t="s">
        <v>8003</v>
      </c>
      <c r="C1065" t="s">
        <v>5239</v>
      </c>
      <c r="D1065" t="s">
        <v>8004</v>
      </c>
      <c r="E1065" t="s">
        <v>8005</v>
      </c>
      <c r="F1065" t="s">
        <v>6274</v>
      </c>
      <c r="G1065" t="s">
        <v>5245</v>
      </c>
    </row>
    <row r="1066" spans="1:7" x14ac:dyDescent="0.25">
      <c r="A1066">
        <v>1864574</v>
      </c>
      <c r="B1066" t="s">
        <v>8006</v>
      </c>
      <c r="C1066" t="s">
        <v>5239</v>
      </c>
      <c r="D1066" t="s">
        <v>8007</v>
      </c>
      <c r="E1066" t="s">
        <v>8008</v>
      </c>
      <c r="F1066" t="s">
        <v>6473</v>
      </c>
      <c r="G1066" t="s">
        <v>5245</v>
      </c>
    </row>
    <row r="1067" spans="1:7" x14ac:dyDescent="0.25">
      <c r="A1067">
        <v>1864820</v>
      </c>
      <c r="B1067" t="s">
        <v>8009</v>
      </c>
      <c r="C1067" t="s">
        <v>5239</v>
      </c>
      <c r="D1067" t="s">
        <v>8010</v>
      </c>
      <c r="E1067" t="s">
        <v>8011</v>
      </c>
      <c r="F1067" t="s">
        <v>6274</v>
      </c>
      <c r="G1067" t="s">
        <v>5245</v>
      </c>
    </row>
    <row r="1068" spans="1:7" x14ac:dyDescent="0.25">
      <c r="A1068">
        <v>1864974</v>
      </c>
      <c r="B1068" t="s">
        <v>8012</v>
      </c>
      <c r="C1068" t="s">
        <v>5239</v>
      </c>
      <c r="D1068" t="s">
        <v>8013</v>
      </c>
      <c r="E1068" t="s">
        <v>8014</v>
      </c>
      <c r="F1068" t="s">
        <v>6696</v>
      </c>
      <c r="G1068" t="s">
        <v>5245</v>
      </c>
    </row>
    <row r="1069" spans="1:7" x14ac:dyDescent="0.25">
      <c r="A1069">
        <v>1865307</v>
      </c>
      <c r="B1069" t="s">
        <v>8015</v>
      </c>
      <c r="C1069" t="s">
        <v>5239</v>
      </c>
      <c r="D1069" t="s">
        <v>8016</v>
      </c>
      <c r="E1069" t="s">
        <v>8017</v>
      </c>
      <c r="F1069" t="s">
        <v>6330</v>
      </c>
      <c r="G1069" t="s">
        <v>5245</v>
      </c>
    </row>
    <row r="1070" spans="1:7" x14ac:dyDescent="0.25">
      <c r="A1070">
        <v>1866637</v>
      </c>
      <c r="B1070" t="s">
        <v>8018</v>
      </c>
      <c r="C1070" t="s">
        <v>5239</v>
      </c>
      <c r="D1070" t="s">
        <v>8019</v>
      </c>
      <c r="E1070" t="s">
        <v>6920</v>
      </c>
      <c r="F1070" t="s">
        <v>6274</v>
      </c>
      <c r="G1070" t="s">
        <v>5245</v>
      </c>
    </row>
    <row r="1071" spans="1:7" x14ac:dyDescent="0.25">
      <c r="A1071">
        <v>1866936</v>
      </c>
      <c r="B1071" t="s">
        <v>8020</v>
      </c>
      <c r="C1071" t="s">
        <v>5239</v>
      </c>
      <c r="D1071" t="s">
        <v>8021</v>
      </c>
      <c r="E1071" t="s">
        <v>6371</v>
      </c>
      <c r="F1071" t="s">
        <v>6274</v>
      </c>
      <c r="G1071" t="s">
        <v>5245</v>
      </c>
    </row>
    <row r="1072" spans="1:7" x14ac:dyDescent="0.25">
      <c r="A1072">
        <v>1867531</v>
      </c>
      <c r="B1072" t="s">
        <v>8022</v>
      </c>
      <c r="C1072" t="s">
        <v>5239</v>
      </c>
      <c r="D1072" t="s">
        <v>8023</v>
      </c>
      <c r="E1072" t="s">
        <v>7290</v>
      </c>
      <c r="F1072" t="s">
        <v>6495</v>
      </c>
      <c r="G1072" t="s">
        <v>5245</v>
      </c>
    </row>
    <row r="1073" spans="1:7" x14ac:dyDescent="0.25">
      <c r="A1073">
        <v>1868534</v>
      </c>
      <c r="B1073" t="s">
        <v>8024</v>
      </c>
      <c r="C1073" t="s">
        <v>5239</v>
      </c>
      <c r="D1073" t="s">
        <v>8025</v>
      </c>
      <c r="E1073" t="s">
        <v>6633</v>
      </c>
      <c r="F1073" t="s">
        <v>6286</v>
      </c>
      <c r="G1073" t="s">
        <v>5245</v>
      </c>
    </row>
    <row r="1074" spans="1:7" x14ac:dyDescent="0.25">
      <c r="A1074">
        <v>1870233</v>
      </c>
      <c r="B1074" t="s">
        <v>8026</v>
      </c>
      <c r="C1074" t="s">
        <v>5239</v>
      </c>
      <c r="D1074" t="s">
        <v>8027</v>
      </c>
      <c r="E1074" t="s">
        <v>8028</v>
      </c>
      <c r="F1074" t="s">
        <v>6309</v>
      </c>
      <c r="G1074" t="s">
        <v>5245</v>
      </c>
    </row>
    <row r="1075" spans="1:7" x14ac:dyDescent="0.25">
      <c r="A1075">
        <v>1871136</v>
      </c>
      <c r="B1075" t="s">
        <v>8029</v>
      </c>
      <c r="C1075" t="s">
        <v>5239</v>
      </c>
      <c r="D1075" t="s">
        <v>8030</v>
      </c>
      <c r="E1075" t="s">
        <v>8031</v>
      </c>
      <c r="F1075" t="s">
        <v>6290</v>
      </c>
      <c r="G1075" t="s">
        <v>5245</v>
      </c>
    </row>
    <row r="1076" spans="1:7" x14ac:dyDescent="0.25">
      <c r="A1076">
        <v>1871268</v>
      </c>
      <c r="B1076" t="s">
        <v>8032</v>
      </c>
      <c r="C1076" t="s">
        <v>5239</v>
      </c>
      <c r="D1076" t="s">
        <v>8033</v>
      </c>
      <c r="E1076" t="s">
        <v>8034</v>
      </c>
      <c r="F1076" t="s">
        <v>6579</v>
      </c>
      <c r="G1076" t="s">
        <v>5245</v>
      </c>
    </row>
    <row r="1077" spans="1:7" x14ac:dyDescent="0.25">
      <c r="A1077">
        <v>1872362</v>
      </c>
      <c r="B1077" t="s">
        <v>8035</v>
      </c>
      <c r="C1077" t="s">
        <v>5239</v>
      </c>
      <c r="D1077" t="s">
        <v>8036</v>
      </c>
      <c r="E1077" t="s">
        <v>7025</v>
      </c>
      <c r="F1077" t="s">
        <v>6696</v>
      </c>
      <c r="G1077" t="s">
        <v>5245</v>
      </c>
    </row>
    <row r="1078" spans="1:7" x14ac:dyDescent="0.25">
      <c r="A1078">
        <v>1873894</v>
      </c>
      <c r="B1078" t="s">
        <v>8037</v>
      </c>
      <c r="C1078" t="s">
        <v>5239</v>
      </c>
      <c r="D1078" t="s">
        <v>8038</v>
      </c>
      <c r="E1078" t="s">
        <v>8039</v>
      </c>
      <c r="F1078" t="s">
        <v>7007</v>
      </c>
      <c r="G1078" t="s">
        <v>5245</v>
      </c>
    </row>
    <row r="1079" spans="1:7" x14ac:dyDescent="0.25">
      <c r="A1079">
        <v>1874375</v>
      </c>
      <c r="B1079" t="s">
        <v>8040</v>
      </c>
      <c r="C1079" t="s">
        <v>5239</v>
      </c>
      <c r="D1079" t="s">
        <v>8041</v>
      </c>
      <c r="E1079" t="s">
        <v>6779</v>
      </c>
      <c r="F1079" t="s">
        <v>6335</v>
      </c>
      <c r="G1079" t="s">
        <v>5245</v>
      </c>
    </row>
    <row r="1080" spans="1:7" x14ac:dyDescent="0.25">
      <c r="A1080">
        <v>1874649</v>
      </c>
      <c r="B1080" t="s">
        <v>8042</v>
      </c>
      <c r="C1080" t="s">
        <v>5239</v>
      </c>
      <c r="D1080" t="s">
        <v>8043</v>
      </c>
      <c r="E1080" t="s">
        <v>8044</v>
      </c>
      <c r="F1080" t="s">
        <v>6309</v>
      </c>
      <c r="G1080" t="s">
        <v>5245</v>
      </c>
    </row>
    <row r="1081" spans="1:7" x14ac:dyDescent="0.25">
      <c r="A1081">
        <v>1874891</v>
      </c>
      <c r="B1081" t="s">
        <v>8045</v>
      </c>
      <c r="C1081" t="s">
        <v>5239</v>
      </c>
      <c r="D1081" t="s">
        <v>8046</v>
      </c>
      <c r="E1081" t="s">
        <v>8047</v>
      </c>
      <c r="F1081" t="s">
        <v>6569</v>
      </c>
      <c r="G1081" t="s">
        <v>5245</v>
      </c>
    </row>
    <row r="1082" spans="1:7" x14ac:dyDescent="0.25">
      <c r="A1082">
        <v>1876850</v>
      </c>
      <c r="B1082" t="s">
        <v>8048</v>
      </c>
      <c r="C1082" t="s">
        <v>5239</v>
      </c>
      <c r="D1082" t="s">
        <v>8049</v>
      </c>
      <c r="E1082" t="s">
        <v>6678</v>
      </c>
      <c r="F1082" t="s">
        <v>6365</v>
      </c>
      <c r="G1082" t="s">
        <v>5245</v>
      </c>
    </row>
    <row r="1083" spans="1:7" x14ac:dyDescent="0.25">
      <c r="A1083">
        <v>1877016</v>
      </c>
      <c r="B1083" t="s">
        <v>8050</v>
      </c>
      <c r="C1083" t="s">
        <v>5239</v>
      </c>
      <c r="D1083" t="s">
        <v>8051</v>
      </c>
      <c r="E1083" t="s">
        <v>8052</v>
      </c>
      <c r="F1083" t="s">
        <v>6453</v>
      </c>
      <c r="G1083" t="s">
        <v>5245</v>
      </c>
    </row>
    <row r="1084" spans="1:7" x14ac:dyDescent="0.25">
      <c r="A1084">
        <v>1877679</v>
      </c>
      <c r="B1084" t="s">
        <v>8053</v>
      </c>
      <c r="C1084" t="s">
        <v>5239</v>
      </c>
      <c r="D1084" t="s">
        <v>8054</v>
      </c>
      <c r="E1084" t="s">
        <v>8055</v>
      </c>
      <c r="F1084" t="s">
        <v>6335</v>
      </c>
      <c r="G1084" t="s">
        <v>5245</v>
      </c>
    </row>
    <row r="1085" spans="1:7" x14ac:dyDescent="0.25">
      <c r="A1085">
        <v>1878818</v>
      </c>
      <c r="B1085" t="s">
        <v>8056</v>
      </c>
      <c r="C1085" t="s">
        <v>5239</v>
      </c>
      <c r="D1085" t="s">
        <v>8057</v>
      </c>
      <c r="E1085" t="s">
        <v>7645</v>
      </c>
      <c r="F1085" t="s">
        <v>6417</v>
      </c>
      <c r="G1085" t="s">
        <v>5245</v>
      </c>
    </row>
    <row r="1086" spans="1:7" x14ac:dyDescent="0.25">
      <c r="A1086">
        <v>1878826</v>
      </c>
      <c r="B1086" t="s">
        <v>8058</v>
      </c>
      <c r="C1086" t="s">
        <v>5239</v>
      </c>
      <c r="D1086" t="s">
        <v>8059</v>
      </c>
      <c r="E1086" t="s">
        <v>8060</v>
      </c>
      <c r="F1086" t="s">
        <v>6330</v>
      </c>
      <c r="G1086" t="s">
        <v>5245</v>
      </c>
    </row>
    <row r="1087" spans="1:7" x14ac:dyDescent="0.25">
      <c r="A1087">
        <v>1879138</v>
      </c>
      <c r="B1087" t="s">
        <v>8061</v>
      </c>
      <c r="C1087" t="s">
        <v>5239</v>
      </c>
      <c r="D1087" t="s">
        <v>8062</v>
      </c>
      <c r="E1087" t="s">
        <v>8063</v>
      </c>
      <c r="F1087" t="s">
        <v>6286</v>
      </c>
      <c r="G1087" t="s">
        <v>5245</v>
      </c>
    </row>
    <row r="1088" spans="1:7" x14ac:dyDescent="0.25">
      <c r="A1088">
        <v>1879326</v>
      </c>
      <c r="B1088" t="s">
        <v>8064</v>
      </c>
      <c r="C1088" t="s">
        <v>5239</v>
      </c>
      <c r="D1088" t="s">
        <v>8065</v>
      </c>
      <c r="E1088" t="s">
        <v>8066</v>
      </c>
      <c r="F1088" t="s">
        <v>6335</v>
      </c>
      <c r="G1088" t="s">
        <v>5245</v>
      </c>
    </row>
    <row r="1089" spans="1:7" x14ac:dyDescent="0.25">
      <c r="A1089">
        <v>1880727</v>
      </c>
      <c r="B1089" t="s">
        <v>8067</v>
      </c>
      <c r="C1089" t="s">
        <v>5239</v>
      </c>
      <c r="D1089" t="s">
        <v>8068</v>
      </c>
      <c r="E1089" t="s">
        <v>8069</v>
      </c>
      <c r="F1089" t="s">
        <v>7058</v>
      </c>
      <c r="G1089" t="s">
        <v>5245</v>
      </c>
    </row>
    <row r="1090" spans="1:7" x14ac:dyDescent="0.25">
      <c r="A1090">
        <v>1880968</v>
      </c>
      <c r="B1090" t="s">
        <v>8070</v>
      </c>
      <c r="C1090" t="s">
        <v>5239</v>
      </c>
      <c r="D1090" t="s">
        <v>8071</v>
      </c>
      <c r="E1090" t="s">
        <v>8072</v>
      </c>
      <c r="F1090" t="s">
        <v>6523</v>
      </c>
      <c r="G1090" t="s">
        <v>5245</v>
      </c>
    </row>
    <row r="1091" spans="1:7" x14ac:dyDescent="0.25">
      <c r="A1091">
        <v>1882011</v>
      </c>
      <c r="B1091" t="s">
        <v>7818</v>
      </c>
      <c r="C1091" t="s">
        <v>5239</v>
      </c>
      <c r="D1091" t="s">
        <v>8073</v>
      </c>
      <c r="E1091" t="s">
        <v>7123</v>
      </c>
      <c r="F1091" t="s">
        <v>6428</v>
      </c>
      <c r="G1091" t="s">
        <v>5245</v>
      </c>
    </row>
    <row r="1092" spans="1:7" x14ac:dyDescent="0.25">
      <c r="A1092">
        <v>1882274</v>
      </c>
      <c r="B1092" t="s">
        <v>8074</v>
      </c>
      <c r="C1092" t="s">
        <v>5239</v>
      </c>
      <c r="D1092" t="s">
        <v>8075</v>
      </c>
      <c r="E1092" t="s">
        <v>7975</v>
      </c>
      <c r="F1092" t="s">
        <v>6330</v>
      </c>
      <c r="G1092" t="s">
        <v>5245</v>
      </c>
    </row>
    <row r="1093" spans="1:7" x14ac:dyDescent="0.25">
      <c r="A1093">
        <v>1882317</v>
      </c>
      <c r="B1093" t="s">
        <v>8076</v>
      </c>
      <c r="C1093" t="s">
        <v>5239</v>
      </c>
      <c r="D1093" t="s">
        <v>8077</v>
      </c>
      <c r="E1093" t="s">
        <v>8078</v>
      </c>
      <c r="F1093" t="s">
        <v>7203</v>
      </c>
      <c r="G1093" t="s">
        <v>5245</v>
      </c>
    </row>
    <row r="1094" spans="1:7" x14ac:dyDescent="0.25">
      <c r="A1094">
        <v>1882597</v>
      </c>
      <c r="B1094" t="s">
        <v>8079</v>
      </c>
      <c r="C1094" t="s">
        <v>5239</v>
      </c>
      <c r="D1094" t="s">
        <v>8080</v>
      </c>
      <c r="E1094" t="s">
        <v>7347</v>
      </c>
      <c r="F1094" t="s">
        <v>6417</v>
      </c>
      <c r="G1094" t="s">
        <v>5245</v>
      </c>
    </row>
    <row r="1095" spans="1:7" x14ac:dyDescent="0.25">
      <c r="A1095">
        <v>1885085</v>
      </c>
      <c r="B1095" t="s">
        <v>8081</v>
      </c>
      <c r="C1095" t="s">
        <v>5239</v>
      </c>
      <c r="D1095" t="s">
        <v>8082</v>
      </c>
      <c r="E1095" t="s">
        <v>8083</v>
      </c>
      <c r="F1095" t="s">
        <v>6421</v>
      </c>
      <c r="G1095" t="s">
        <v>5245</v>
      </c>
    </row>
    <row r="1096" spans="1:7" x14ac:dyDescent="0.25">
      <c r="A1096">
        <v>1885351</v>
      </c>
      <c r="B1096" t="s">
        <v>8084</v>
      </c>
      <c r="C1096" t="s">
        <v>5239</v>
      </c>
      <c r="D1096" t="s">
        <v>8085</v>
      </c>
      <c r="E1096" t="s">
        <v>8086</v>
      </c>
      <c r="F1096" t="s">
        <v>7058</v>
      </c>
      <c r="G1096" t="s">
        <v>5245</v>
      </c>
    </row>
    <row r="1097" spans="1:7" x14ac:dyDescent="0.25">
      <c r="A1097">
        <v>1887732</v>
      </c>
      <c r="B1097" t="s">
        <v>8087</v>
      </c>
      <c r="C1097" t="s">
        <v>5239</v>
      </c>
      <c r="D1097" t="s">
        <v>8088</v>
      </c>
      <c r="E1097" t="s">
        <v>8089</v>
      </c>
      <c r="F1097" t="s">
        <v>6320</v>
      </c>
      <c r="G1097" t="s">
        <v>5245</v>
      </c>
    </row>
    <row r="1098" spans="1:7" x14ac:dyDescent="0.25">
      <c r="A1098">
        <v>1887833</v>
      </c>
      <c r="B1098" t="s">
        <v>8090</v>
      </c>
      <c r="C1098" t="s">
        <v>5239</v>
      </c>
      <c r="D1098" t="s">
        <v>8091</v>
      </c>
      <c r="E1098" t="s">
        <v>6252</v>
      </c>
      <c r="F1098" t="s">
        <v>6301</v>
      </c>
      <c r="G1098" t="s">
        <v>5245</v>
      </c>
    </row>
    <row r="1099" spans="1:7" x14ac:dyDescent="0.25">
      <c r="A1099">
        <v>1888244</v>
      </c>
      <c r="B1099" t="s">
        <v>8092</v>
      </c>
      <c r="C1099" t="s">
        <v>5239</v>
      </c>
      <c r="D1099" t="s">
        <v>8093</v>
      </c>
      <c r="E1099" t="s">
        <v>8094</v>
      </c>
      <c r="F1099" t="s">
        <v>6274</v>
      </c>
      <c r="G1099" t="s">
        <v>5245</v>
      </c>
    </row>
    <row r="1100" spans="1:7" x14ac:dyDescent="0.25">
      <c r="A1100">
        <v>1889515</v>
      </c>
      <c r="B1100" t="s">
        <v>8095</v>
      </c>
      <c r="C1100" t="s">
        <v>5239</v>
      </c>
      <c r="D1100" t="s">
        <v>8096</v>
      </c>
      <c r="E1100" t="s">
        <v>8097</v>
      </c>
      <c r="F1100" t="s">
        <v>6342</v>
      </c>
      <c r="G1100" t="s">
        <v>5245</v>
      </c>
    </row>
    <row r="1101" spans="1:7" x14ac:dyDescent="0.25">
      <c r="A1101">
        <v>1889524</v>
      </c>
      <c r="B1101" t="s">
        <v>8098</v>
      </c>
      <c r="C1101" t="s">
        <v>5239</v>
      </c>
      <c r="D1101" t="s">
        <v>8099</v>
      </c>
      <c r="E1101" t="s">
        <v>8100</v>
      </c>
      <c r="F1101" t="s">
        <v>6358</v>
      </c>
      <c r="G1101" t="s">
        <v>5245</v>
      </c>
    </row>
    <row r="1102" spans="1:7" x14ac:dyDescent="0.25">
      <c r="A1102">
        <v>1890381</v>
      </c>
      <c r="B1102" t="s">
        <v>8101</v>
      </c>
      <c r="C1102" t="s">
        <v>5239</v>
      </c>
      <c r="D1102" t="s">
        <v>8102</v>
      </c>
      <c r="E1102" t="s">
        <v>7100</v>
      </c>
      <c r="F1102" t="s">
        <v>6330</v>
      </c>
      <c r="G1102" t="s">
        <v>5245</v>
      </c>
    </row>
    <row r="1103" spans="1:7" x14ac:dyDescent="0.25">
      <c r="A1103">
        <v>1891501</v>
      </c>
      <c r="B1103" t="s">
        <v>8103</v>
      </c>
      <c r="C1103" t="s">
        <v>5239</v>
      </c>
      <c r="D1103" t="s">
        <v>8104</v>
      </c>
      <c r="E1103" t="s">
        <v>8105</v>
      </c>
      <c r="F1103" t="s">
        <v>6286</v>
      </c>
      <c r="G1103" t="s">
        <v>5245</v>
      </c>
    </row>
    <row r="1104" spans="1:7" x14ac:dyDescent="0.25">
      <c r="A1104">
        <v>1892810</v>
      </c>
      <c r="B1104" t="s">
        <v>8106</v>
      </c>
      <c r="C1104" t="s">
        <v>5239</v>
      </c>
      <c r="D1104" t="s">
        <v>8107</v>
      </c>
      <c r="E1104" t="s">
        <v>6909</v>
      </c>
      <c r="F1104" t="s">
        <v>6305</v>
      </c>
      <c r="G1104" t="s">
        <v>5245</v>
      </c>
    </row>
    <row r="1105" spans="1:7" x14ac:dyDescent="0.25">
      <c r="A1105">
        <v>1892969</v>
      </c>
      <c r="B1105" t="s">
        <v>8108</v>
      </c>
      <c r="C1105" t="s">
        <v>5239</v>
      </c>
      <c r="D1105" t="s">
        <v>8109</v>
      </c>
      <c r="E1105" t="s">
        <v>6824</v>
      </c>
      <c r="F1105" t="s">
        <v>6825</v>
      </c>
      <c r="G1105" t="s">
        <v>5245</v>
      </c>
    </row>
    <row r="1106" spans="1:7" x14ac:dyDescent="0.25">
      <c r="A1106">
        <v>1893869</v>
      </c>
      <c r="B1106" t="s">
        <v>8110</v>
      </c>
      <c r="C1106" t="s">
        <v>5239</v>
      </c>
      <c r="D1106" t="s">
        <v>8111</v>
      </c>
      <c r="E1106" t="s">
        <v>6591</v>
      </c>
      <c r="F1106" t="s">
        <v>6395</v>
      </c>
      <c r="G1106" t="s">
        <v>5245</v>
      </c>
    </row>
    <row r="1107" spans="1:7" x14ac:dyDescent="0.25">
      <c r="A1107">
        <v>1894771</v>
      </c>
      <c r="B1107" t="s">
        <v>8112</v>
      </c>
      <c r="C1107" t="s">
        <v>5239</v>
      </c>
      <c r="D1107" t="s">
        <v>8113</v>
      </c>
      <c r="E1107" t="s">
        <v>8114</v>
      </c>
      <c r="F1107" t="s">
        <v>6330</v>
      </c>
      <c r="G1107" t="s">
        <v>5245</v>
      </c>
    </row>
    <row r="1108" spans="1:7" x14ac:dyDescent="0.25">
      <c r="A1108">
        <v>1896253</v>
      </c>
      <c r="B1108" t="s">
        <v>8115</v>
      </c>
      <c r="C1108" t="s">
        <v>5239</v>
      </c>
      <c r="D1108" t="s">
        <v>8116</v>
      </c>
      <c r="E1108" t="s">
        <v>8117</v>
      </c>
      <c r="F1108" t="s">
        <v>6350</v>
      </c>
      <c r="G1108" t="s">
        <v>5245</v>
      </c>
    </row>
    <row r="1109" spans="1:7" x14ac:dyDescent="0.25">
      <c r="A1109">
        <v>1897806</v>
      </c>
      <c r="B1109" t="s">
        <v>8118</v>
      </c>
      <c r="C1109" t="s">
        <v>5239</v>
      </c>
      <c r="D1109" t="s">
        <v>8119</v>
      </c>
      <c r="E1109" t="s">
        <v>8120</v>
      </c>
      <c r="F1109" t="s">
        <v>7058</v>
      </c>
      <c r="G1109" t="s">
        <v>5245</v>
      </c>
    </row>
    <row r="1110" spans="1:7" x14ac:dyDescent="0.25">
      <c r="A1110">
        <v>1897818</v>
      </c>
      <c r="B1110" t="s">
        <v>8121</v>
      </c>
      <c r="C1110" t="s">
        <v>5239</v>
      </c>
      <c r="D1110" t="s">
        <v>8122</v>
      </c>
      <c r="E1110" t="s">
        <v>6562</v>
      </c>
      <c r="F1110" t="s">
        <v>6301</v>
      </c>
      <c r="G1110" t="s">
        <v>5245</v>
      </c>
    </row>
    <row r="1111" spans="1:7" x14ac:dyDescent="0.25">
      <c r="A1111">
        <v>1907686</v>
      </c>
      <c r="B1111" t="s">
        <v>8123</v>
      </c>
      <c r="C1111" t="s">
        <v>5239</v>
      </c>
      <c r="D1111" t="s">
        <v>8124</v>
      </c>
      <c r="E1111" t="s">
        <v>8125</v>
      </c>
      <c r="F1111" t="s">
        <v>6274</v>
      </c>
      <c r="G1111" t="s">
        <v>5245</v>
      </c>
    </row>
    <row r="1112" spans="1:7" x14ac:dyDescent="0.25">
      <c r="A1112">
        <v>1907830</v>
      </c>
      <c r="B1112" t="s">
        <v>8126</v>
      </c>
      <c r="C1112" t="s">
        <v>5239</v>
      </c>
      <c r="D1112" t="s">
        <v>8127</v>
      </c>
      <c r="E1112" t="s">
        <v>6546</v>
      </c>
      <c r="F1112" t="s">
        <v>6330</v>
      </c>
      <c r="G1112" t="s">
        <v>5245</v>
      </c>
    </row>
    <row r="1113" spans="1:7" x14ac:dyDescent="0.25">
      <c r="A1113">
        <v>1900389</v>
      </c>
      <c r="B1113" t="s">
        <v>8128</v>
      </c>
      <c r="C1113" t="s">
        <v>5239</v>
      </c>
      <c r="D1113" t="s">
        <v>8129</v>
      </c>
      <c r="E1113" t="s">
        <v>6529</v>
      </c>
      <c r="F1113" t="s">
        <v>6530</v>
      </c>
      <c r="G1113" t="s">
        <v>5245</v>
      </c>
    </row>
    <row r="1114" spans="1:7" x14ac:dyDescent="0.25">
      <c r="A1114">
        <v>1901014</v>
      </c>
      <c r="B1114" t="s">
        <v>8130</v>
      </c>
      <c r="C1114" t="s">
        <v>5239</v>
      </c>
      <c r="D1114" t="s">
        <v>8131</v>
      </c>
      <c r="E1114" t="s">
        <v>8132</v>
      </c>
      <c r="F1114" t="s">
        <v>6274</v>
      </c>
      <c r="G1114" t="s">
        <v>5245</v>
      </c>
    </row>
    <row r="1115" spans="1:7" x14ac:dyDescent="0.25">
      <c r="A1115">
        <v>1901259</v>
      </c>
      <c r="B1115" t="s">
        <v>8133</v>
      </c>
      <c r="C1115" t="s">
        <v>5239</v>
      </c>
      <c r="D1115" t="s">
        <v>8134</v>
      </c>
      <c r="E1115" t="s">
        <v>8078</v>
      </c>
      <c r="F1115" t="s">
        <v>7203</v>
      </c>
      <c r="G1115" t="s">
        <v>5245</v>
      </c>
    </row>
    <row r="1116" spans="1:7" x14ac:dyDescent="0.25">
      <c r="A1116">
        <v>1902300</v>
      </c>
      <c r="B1116" t="s">
        <v>8135</v>
      </c>
      <c r="C1116" t="s">
        <v>5239</v>
      </c>
      <c r="D1116" t="s">
        <v>8136</v>
      </c>
      <c r="E1116" t="s">
        <v>8137</v>
      </c>
      <c r="F1116" t="s">
        <v>6309</v>
      </c>
      <c r="G1116" t="s">
        <v>5245</v>
      </c>
    </row>
    <row r="1117" spans="1:7" x14ac:dyDescent="0.25">
      <c r="A1117">
        <v>1902510</v>
      </c>
      <c r="B1117" t="s">
        <v>8138</v>
      </c>
      <c r="C1117" t="s">
        <v>5239</v>
      </c>
      <c r="D1117" t="s">
        <v>8139</v>
      </c>
      <c r="E1117" t="s">
        <v>8140</v>
      </c>
      <c r="F1117" t="s">
        <v>6290</v>
      </c>
      <c r="G1117" t="s">
        <v>5245</v>
      </c>
    </row>
    <row r="1118" spans="1:7" x14ac:dyDescent="0.25">
      <c r="A1118">
        <v>1902988</v>
      </c>
      <c r="B1118" t="s">
        <v>8141</v>
      </c>
      <c r="C1118" t="s">
        <v>5239</v>
      </c>
      <c r="D1118" t="s">
        <v>8142</v>
      </c>
      <c r="E1118" t="s">
        <v>8143</v>
      </c>
      <c r="F1118" t="s">
        <v>6305</v>
      </c>
      <c r="G1118" t="s">
        <v>5245</v>
      </c>
    </row>
    <row r="1119" spans="1:7" x14ac:dyDescent="0.25">
      <c r="A1119">
        <v>1904760</v>
      </c>
      <c r="B1119" t="s">
        <v>8144</v>
      </c>
      <c r="C1119" t="s">
        <v>5239</v>
      </c>
      <c r="D1119" t="s">
        <v>8145</v>
      </c>
      <c r="E1119" t="s">
        <v>8146</v>
      </c>
      <c r="F1119" t="s">
        <v>6675</v>
      </c>
      <c r="G1119" t="s">
        <v>5245</v>
      </c>
    </row>
    <row r="1120" spans="1:7" x14ac:dyDescent="0.25">
      <c r="A1120">
        <v>1905563</v>
      </c>
      <c r="B1120" t="s">
        <v>8147</v>
      </c>
      <c r="C1120" t="s">
        <v>5239</v>
      </c>
      <c r="D1120" t="s">
        <v>8148</v>
      </c>
      <c r="E1120" t="s">
        <v>8149</v>
      </c>
      <c r="F1120" t="s">
        <v>6305</v>
      </c>
      <c r="G1120" t="s">
        <v>5245</v>
      </c>
    </row>
    <row r="1121" spans="1:7" x14ac:dyDescent="0.25">
      <c r="A1121">
        <v>1909701</v>
      </c>
      <c r="B1121" t="s">
        <v>8150</v>
      </c>
      <c r="C1121" t="s">
        <v>5239</v>
      </c>
      <c r="D1121" t="s">
        <v>8151</v>
      </c>
      <c r="E1121" t="s">
        <v>7876</v>
      </c>
      <c r="F1121" t="s">
        <v>6365</v>
      </c>
      <c r="G1121" t="s">
        <v>5245</v>
      </c>
    </row>
    <row r="1122" spans="1:7" x14ac:dyDescent="0.25">
      <c r="A1122">
        <v>1910431</v>
      </c>
      <c r="B1122" t="s">
        <v>8152</v>
      </c>
      <c r="C1122" t="s">
        <v>5239</v>
      </c>
      <c r="D1122" t="s">
        <v>8153</v>
      </c>
      <c r="E1122" t="s">
        <v>8154</v>
      </c>
      <c r="F1122" t="s">
        <v>6473</v>
      </c>
      <c r="G1122" t="s">
        <v>5245</v>
      </c>
    </row>
    <row r="1123" spans="1:7" x14ac:dyDescent="0.25">
      <c r="A1123">
        <v>1910458</v>
      </c>
      <c r="B1123" t="s">
        <v>8155</v>
      </c>
      <c r="C1123" t="s">
        <v>5239</v>
      </c>
      <c r="D1123" t="s">
        <v>8156</v>
      </c>
      <c r="E1123" t="s">
        <v>8157</v>
      </c>
      <c r="F1123" t="s">
        <v>6696</v>
      </c>
      <c r="G1123" t="s">
        <v>5245</v>
      </c>
    </row>
    <row r="1124" spans="1:7" x14ac:dyDescent="0.25">
      <c r="A1124">
        <v>1911104</v>
      </c>
      <c r="B1124" t="s">
        <v>8158</v>
      </c>
      <c r="C1124" t="s">
        <v>5239</v>
      </c>
      <c r="D1124" t="s">
        <v>8159</v>
      </c>
      <c r="E1124" t="s">
        <v>6227</v>
      </c>
      <c r="F1124" t="s">
        <v>6579</v>
      </c>
      <c r="G1124" t="s">
        <v>5245</v>
      </c>
    </row>
    <row r="1125" spans="1:7" x14ac:dyDescent="0.25">
      <c r="A1125">
        <v>1911419</v>
      </c>
      <c r="B1125" t="s">
        <v>8160</v>
      </c>
      <c r="C1125" t="s">
        <v>5239</v>
      </c>
      <c r="D1125" t="s">
        <v>8161</v>
      </c>
      <c r="E1125" t="s">
        <v>8162</v>
      </c>
      <c r="F1125" t="s">
        <v>6438</v>
      </c>
      <c r="G1125" t="s">
        <v>5245</v>
      </c>
    </row>
    <row r="1126" spans="1:7" x14ac:dyDescent="0.25">
      <c r="A1126">
        <v>1913550</v>
      </c>
      <c r="B1126" t="s">
        <v>8163</v>
      </c>
      <c r="C1126" t="s">
        <v>5239</v>
      </c>
      <c r="D1126" t="s">
        <v>8164</v>
      </c>
      <c r="E1126" t="s">
        <v>6427</v>
      </c>
      <c r="F1126" t="s">
        <v>6282</v>
      </c>
      <c r="G1126" t="s">
        <v>5245</v>
      </c>
    </row>
    <row r="1127" spans="1:7" x14ac:dyDescent="0.25">
      <c r="A1127">
        <v>1915335</v>
      </c>
      <c r="B1127" t="s">
        <v>8165</v>
      </c>
      <c r="C1127" t="s">
        <v>5239</v>
      </c>
      <c r="D1127" t="s">
        <v>8166</v>
      </c>
      <c r="E1127" t="s">
        <v>8167</v>
      </c>
      <c r="F1127" t="s">
        <v>6354</v>
      </c>
      <c r="G1127" t="s">
        <v>5245</v>
      </c>
    </row>
    <row r="1128" spans="1:7" x14ac:dyDescent="0.25">
      <c r="A1128">
        <v>1916313</v>
      </c>
      <c r="B1128" t="s">
        <v>8168</v>
      </c>
      <c r="C1128" t="s">
        <v>5239</v>
      </c>
      <c r="D1128" t="s">
        <v>8169</v>
      </c>
      <c r="E1128" t="s">
        <v>8170</v>
      </c>
      <c r="F1128" t="s">
        <v>6316</v>
      </c>
      <c r="G1128" t="s">
        <v>5245</v>
      </c>
    </row>
    <row r="1129" spans="1:7" x14ac:dyDescent="0.25">
      <c r="A1129">
        <v>1916419</v>
      </c>
      <c r="B1129" t="s">
        <v>8171</v>
      </c>
      <c r="C1129" t="s">
        <v>5239</v>
      </c>
      <c r="D1129" t="s">
        <v>8172</v>
      </c>
      <c r="E1129" t="s">
        <v>6546</v>
      </c>
      <c r="F1129" t="s">
        <v>6330</v>
      </c>
      <c r="G1129" t="s">
        <v>5245</v>
      </c>
    </row>
    <row r="1130" spans="1:7" x14ac:dyDescent="0.25">
      <c r="A1130">
        <v>1916519</v>
      </c>
      <c r="B1130" t="s">
        <v>8173</v>
      </c>
      <c r="C1130" t="s">
        <v>5239</v>
      </c>
      <c r="D1130" t="s">
        <v>8174</v>
      </c>
      <c r="E1130" t="s">
        <v>8175</v>
      </c>
      <c r="F1130" t="s">
        <v>6320</v>
      </c>
      <c r="G1130" t="s">
        <v>5245</v>
      </c>
    </row>
    <row r="1131" spans="1:7" x14ac:dyDescent="0.25">
      <c r="A1131">
        <v>1916734</v>
      </c>
      <c r="B1131" t="s">
        <v>8176</v>
      </c>
      <c r="C1131" t="s">
        <v>5239</v>
      </c>
      <c r="D1131" t="s">
        <v>8177</v>
      </c>
      <c r="E1131" t="s">
        <v>8178</v>
      </c>
      <c r="F1131" t="s">
        <v>6421</v>
      </c>
      <c r="G1131" t="s">
        <v>5245</v>
      </c>
    </row>
    <row r="1132" spans="1:7" x14ac:dyDescent="0.25">
      <c r="A1132">
        <v>1916778</v>
      </c>
      <c r="B1132" t="s">
        <v>8179</v>
      </c>
      <c r="C1132" t="s">
        <v>5239</v>
      </c>
      <c r="D1132" t="s">
        <v>8180</v>
      </c>
      <c r="E1132" t="s">
        <v>8181</v>
      </c>
      <c r="F1132" t="s">
        <v>6539</v>
      </c>
      <c r="G1132" t="s">
        <v>5245</v>
      </c>
    </row>
    <row r="1133" spans="1:7" x14ac:dyDescent="0.25">
      <c r="A1133">
        <v>1917052</v>
      </c>
      <c r="B1133" t="s">
        <v>8182</v>
      </c>
      <c r="C1133" t="s">
        <v>5239</v>
      </c>
      <c r="D1133" t="s">
        <v>8183</v>
      </c>
      <c r="E1133" t="s">
        <v>6889</v>
      </c>
      <c r="F1133" t="s">
        <v>6473</v>
      </c>
      <c r="G1133" t="s">
        <v>5245</v>
      </c>
    </row>
    <row r="1134" spans="1:7" x14ac:dyDescent="0.25">
      <c r="A1134">
        <v>1917764</v>
      </c>
      <c r="B1134" t="s">
        <v>8184</v>
      </c>
      <c r="C1134" t="s">
        <v>5239</v>
      </c>
      <c r="D1134" t="s">
        <v>8185</v>
      </c>
      <c r="E1134" t="s">
        <v>8186</v>
      </c>
      <c r="F1134" t="s">
        <v>6286</v>
      </c>
      <c r="G1134" t="s">
        <v>5245</v>
      </c>
    </row>
    <row r="1135" spans="1:7" x14ac:dyDescent="0.25">
      <c r="A1135">
        <v>1918053</v>
      </c>
      <c r="B1135" t="s">
        <v>8187</v>
      </c>
      <c r="C1135" t="s">
        <v>5239</v>
      </c>
      <c r="D1135" t="s">
        <v>8188</v>
      </c>
      <c r="E1135" t="s">
        <v>7362</v>
      </c>
      <c r="F1135" t="s">
        <v>6421</v>
      </c>
      <c r="G1135" t="s">
        <v>5245</v>
      </c>
    </row>
    <row r="1136" spans="1:7" x14ac:dyDescent="0.25">
      <c r="A1136">
        <v>1920897</v>
      </c>
      <c r="B1136" t="s">
        <v>8189</v>
      </c>
      <c r="C1136" t="s">
        <v>5239</v>
      </c>
      <c r="D1136" t="s">
        <v>8190</v>
      </c>
      <c r="E1136" t="s">
        <v>6993</v>
      </c>
      <c r="F1136" t="s">
        <v>6365</v>
      </c>
      <c r="G1136" t="s">
        <v>5245</v>
      </c>
    </row>
    <row r="1137" spans="1:7" x14ac:dyDescent="0.25">
      <c r="A1137">
        <v>1921434</v>
      </c>
      <c r="B1137" t="s">
        <v>8191</v>
      </c>
      <c r="C1137" t="s">
        <v>5239</v>
      </c>
      <c r="D1137" t="s">
        <v>8192</v>
      </c>
      <c r="E1137" t="s">
        <v>6323</v>
      </c>
      <c r="F1137" t="s">
        <v>6324</v>
      </c>
      <c r="G1137" t="s">
        <v>5245</v>
      </c>
    </row>
    <row r="1138" spans="1:7" x14ac:dyDescent="0.25">
      <c r="A1138">
        <v>1921578</v>
      </c>
      <c r="B1138" t="s">
        <v>8193</v>
      </c>
      <c r="C1138" t="s">
        <v>5239</v>
      </c>
      <c r="D1138" t="s">
        <v>8194</v>
      </c>
      <c r="E1138" t="s">
        <v>8195</v>
      </c>
      <c r="F1138" t="s">
        <v>6335</v>
      </c>
      <c r="G1138" t="s">
        <v>5245</v>
      </c>
    </row>
    <row r="1139" spans="1:7" x14ac:dyDescent="0.25">
      <c r="A1139">
        <v>1922043</v>
      </c>
      <c r="B1139" t="s">
        <v>8196</v>
      </c>
      <c r="C1139" t="s">
        <v>5239</v>
      </c>
      <c r="D1139" t="s">
        <v>8197</v>
      </c>
      <c r="E1139" t="s">
        <v>8198</v>
      </c>
      <c r="F1139" t="s">
        <v>6335</v>
      </c>
      <c r="G1139" t="s">
        <v>5245</v>
      </c>
    </row>
    <row r="1140" spans="1:7" x14ac:dyDescent="0.25">
      <c r="A1140">
        <v>1923646</v>
      </c>
      <c r="B1140" t="s">
        <v>8199</v>
      </c>
      <c r="C1140" t="s">
        <v>5239</v>
      </c>
      <c r="D1140" t="s">
        <v>8200</v>
      </c>
      <c r="E1140" t="s">
        <v>8201</v>
      </c>
      <c r="F1140" t="s">
        <v>6813</v>
      </c>
      <c r="G1140" t="s">
        <v>5245</v>
      </c>
    </row>
    <row r="1141" spans="1:7" x14ac:dyDescent="0.25">
      <c r="A1141">
        <v>1923947</v>
      </c>
      <c r="B1141" t="s">
        <v>8202</v>
      </c>
      <c r="C1141" t="s">
        <v>5239</v>
      </c>
      <c r="D1141" t="s">
        <v>8203</v>
      </c>
      <c r="E1141" t="s">
        <v>7781</v>
      </c>
      <c r="F1141" t="s">
        <v>6392</v>
      </c>
      <c r="G1141" t="s">
        <v>5245</v>
      </c>
    </row>
    <row r="1142" spans="1:7" x14ac:dyDescent="0.25">
      <c r="A1142">
        <v>1924251</v>
      </c>
      <c r="B1142" t="s">
        <v>8204</v>
      </c>
      <c r="C1142" t="s">
        <v>5239</v>
      </c>
      <c r="D1142" t="s">
        <v>8205</v>
      </c>
      <c r="E1142" t="s">
        <v>8206</v>
      </c>
      <c r="F1142" t="s">
        <v>6675</v>
      </c>
      <c r="G1142" t="s">
        <v>5245</v>
      </c>
    </row>
    <row r="1143" spans="1:7" x14ac:dyDescent="0.25">
      <c r="A1143">
        <v>1924905</v>
      </c>
      <c r="B1143" t="s">
        <v>8207</v>
      </c>
      <c r="C1143" t="s">
        <v>5239</v>
      </c>
      <c r="D1143" t="s">
        <v>8208</v>
      </c>
      <c r="E1143" t="s">
        <v>8209</v>
      </c>
      <c r="F1143" t="s">
        <v>6290</v>
      </c>
      <c r="G1143" t="s">
        <v>5245</v>
      </c>
    </row>
    <row r="1144" spans="1:7" x14ac:dyDescent="0.25">
      <c r="A1144">
        <v>1925119</v>
      </c>
      <c r="B1144" t="s">
        <v>8210</v>
      </c>
      <c r="C1144" t="s">
        <v>5239</v>
      </c>
      <c r="D1144" t="s">
        <v>8211</v>
      </c>
      <c r="E1144" t="s">
        <v>8212</v>
      </c>
      <c r="F1144" t="s">
        <v>6417</v>
      </c>
      <c r="G1144" t="s">
        <v>5245</v>
      </c>
    </row>
    <row r="1145" spans="1:7" x14ac:dyDescent="0.25">
      <c r="A1145">
        <v>1925225</v>
      </c>
      <c r="B1145" t="s">
        <v>8213</v>
      </c>
      <c r="C1145" t="s">
        <v>5239</v>
      </c>
      <c r="D1145" t="s">
        <v>8214</v>
      </c>
      <c r="E1145" t="s">
        <v>6636</v>
      </c>
      <c r="F1145" t="s">
        <v>6342</v>
      </c>
      <c r="G1145" t="s">
        <v>5245</v>
      </c>
    </row>
    <row r="1146" spans="1:7" x14ac:dyDescent="0.25">
      <c r="A1146">
        <v>1925332</v>
      </c>
      <c r="B1146" t="s">
        <v>8215</v>
      </c>
      <c r="C1146" t="s">
        <v>5239</v>
      </c>
      <c r="D1146" t="s">
        <v>8216</v>
      </c>
      <c r="E1146" t="s">
        <v>8217</v>
      </c>
      <c r="F1146" t="s">
        <v>6350</v>
      </c>
      <c r="G1146" t="s">
        <v>5245</v>
      </c>
    </row>
    <row r="1147" spans="1:7" x14ac:dyDescent="0.25">
      <c r="A1147">
        <v>1926218</v>
      </c>
      <c r="B1147" t="s">
        <v>8218</v>
      </c>
      <c r="C1147" t="s">
        <v>5239</v>
      </c>
      <c r="D1147" t="s">
        <v>8219</v>
      </c>
      <c r="E1147" t="s">
        <v>7362</v>
      </c>
      <c r="F1147" t="s">
        <v>6421</v>
      </c>
      <c r="G1147" t="s">
        <v>5245</v>
      </c>
    </row>
    <row r="1148" spans="1:7" x14ac:dyDescent="0.25">
      <c r="A1148">
        <v>1926849</v>
      </c>
      <c r="B1148" t="s">
        <v>8220</v>
      </c>
      <c r="C1148" t="s">
        <v>5239</v>
      </c>
      <c r="D1148" t="s">
        <v>8221</v>
      </c>
      <c r="E1148" t="s">
        <v>7437</v>
      </c>
      <c r="F1148" t="s">
        <v>6320</v>
      </c>
      <c r="G1148" t="s">
        <v>5245</v>
      </c>
    </row>
    <row r="1149" spans="1:7" x14ac:dyDescent="0.25">
      <c r="A1149">
        <v>1927050</v>
      </c>
      <c r="B1149" t="s">
        <v>8222</v>
      </c>
      <c r="C1149" t="s">
        <v>5239</v>
      </c>
      <c r="D1149" t="s">
        <v>8223</v>
      </c>
      <c r="E1149" t="s">
        <v>8224</v>
      </c>
      <c r="F1149" t="s">
        <v>6350</v>
      </c>
      <c r="G1149" t="s">
        <v>5245</v>
      </c>
    </row>
    <row r="1150" spans="1:7" x14ac:dyDescent="0.25">
      <c r="A1150">
        <v>1927146</v>
      </c>
      <c r="B1150" t="s">
        <v>8225</v>
      </c>
      <c r="C1150" t="s">
        <v>5239</v>
      </c>
      <c r="D1150" t="s">
        <v>8226</v>
      </c>
      <c r="E1150" t="s">
        <v>8227</v>
      </c>
      <c r="F1150" t="s">
        <v>6309</v>
      </c>
      <c r="G1150" t="s">
        <v>5245</v>
      </c>
    </row>
    <row r="1151" spans="1:7" x14ac:dyDescent="0.25">
      <c r="A1151">
        <v>1928466</v>
      </c>
      <c r="B1151" t="s">
        <v>8228</v>
      </c>
      <c r="C1151" t="s">
        <v>5239</v>
      </c>
      <c r="D1151" t="s">
        <v>8229</v>
      </c>
      <c r="E1151" t="s">
        <v>6655</v>
      </c>
      <c r="F1151" t="s">
        <v>6350</v>
      </c>
      <c r="G1151" t="s">
        <v>5245</v>
      </c>
    </row>
    <row r="1152" spans="1:7" x14ac:dyDescent="0.25">
      <c r="A1152">
        <v>1929593</v>
      </c>
      <c r="B1152" t="s">
        <v>8230</v>
      </c>
      <c r="C1152" t="s">
        <v>5239</v>
      </c>
      <c r="D1152" t="s">
        <v>8231</v>
      </c>
      <c r="E1152" t="s">
        <v>8232</v>
      </c>
      <c r="F1152" t="s">
        <v>6342</v>
      </c>
      <c r="G1152" t="s">
        <v>5245</v>
      </c>
    </row>
    <row r="1153" spans="1:7" x14ac:dyDescent="0.25">
      <c r="A1153">
        <v>1929625</v>
      </c>
      <c r="B1153" t="s">
        <v>8233</v>
      </c>
      <c r="C1153" t="s">
        <v>5239</v>
      </c>
      <c r="D1153" t="s">
        <v>8234</v>
      </c>
      <c r="E1153" t="s">
        <v>8083</v>
      </c>
      <c r="F1153" t="s">
        <v>6421</v>
      </c>
      <c r="G1153" t="s">
        <v>5245</v>
      </c>
    </row>
    <row r="1154" spans="1:7" x14ac:dyDescent="0.25">
      <c r="A1154">
        <v>1930680</v>
      </c>
      <c r="B1154" t="s">
        <v>8235</v>
      </c>
      <c r="C1154" t="s">
        <v>5239</v>
      </c>
      <c r="D1154" t="s">
        <v>8236</v>
      </c>
      <c r="E1154" t="s">
        <v>5957</v>
      </c>
      <c r="F1154" t="s">
        <v>6495</v>
      </c>
      <c r="G1154" t="s">
        <v>5245</v>
      </c>
    </row>
    <row r="1155" spans="1:7" x14ac:dyDescent="0.25">
      <c r="A1155">
        <v>1931367</v>
      </c>
      <c r="B1155" t="s">
        <v>8237</v>
      </c>
      <c r="C1155" t="s">
        <v>5239</v>
      </c>
      <c r="D1155" t="s">
        <v>8238</v>
      </c>
      <c r="E1155" t="s">
        <v>8239</v>
      </c>
      <c r="F1155" t="s">
        <v>6305</v>
      </c>
      <c r="G1155" t="s">
        <v>5245</v>
      </c>
    </row>
    <row r="1156" spans="1:7" x14ac:dyDescent="0.25">
      <c r="A1156">
        <v>1932665</v>
      </c>
      <c r="B1156" t="s">
        <v>8240</v>
      </c>
      <c r="C1156" t="s">
        <v>5239</v>
      </c>
      <c r="D1156" t="s">
        <v>8241</v>
      </c>
      <c r="E1156" t="s">
        <v>6466</v>
      </c>
      <c r="F1156" t="s">
        <v>6421</v>
      </c>
      <c r="G1156" t="s">
        <v>5245</v>
      </c>
    </row>
    <row r="1157" spans="1:7" x14ac:dyDescent="0.25">
      <c r="A1157">
        <v>1933211</v>
      </c>
      <c r="B1157" t="s">
        <v>8242</v>
      </c>
      <c r="C1157" t="s">
        <v>5239</v>
      </c>
      <c r="D1157" t="s">
        <v>8243</v>
      </c>
      <c r="E1157" t="s">
        <v>6655</v>
      </c>
      <c r="F1157" t="s">
        <v>6350</v>
      </c>
      <c r="G1157" t="s">
        <v>5245</v>
      </c>
    </row>
    <row r="1158" spans="1:7" x14ac:dyDescent="0.25">
      <c r="A1158">
        <v>1933519</v>
      </c>
      <c r="B1158" t="s">
        <v>8244</v>
      </c>
      <c r="C1158" t="s">
        <v>5239</v>
      </c>
      <c r="D1158" t="s">
        <v>8245</v>
      </c>
      <c r="E1158" t="s">
        <v>6844</v>
      </c>
      <c r="F1158" t="s">
        <v>6579</v>
      </c>
      <c r="G1158" t="s">
        <v>5245</v>
      </c>
    </row>
    <row r="1159" spans="1:7" x14ac:dyDescent="0.25">
      <c r="A1159">
        <v>1935821</v>
      </c>
      <c r="B1159" t="s">
        <v>8246</v>
      </c>
      <c r="C1159" t="s">
        <v>5239</v>
      </c>
      <c r="D1159" t="s">
        <v>8247</v>
      </c>
      <c r="E1159" t="s">
        <v>7629</v>
      </c>
      <c r="F1159" t="s">
        <v>6274</v>
      </c>
      <c r="G1159" t="s">
        <v>5245</v>
      </c>
    </row>
    <row r="1160" spans="1:7" x14ac:dyDescent="0.25">
      <c r="A1160">
        <v>1936053</v>
      </c>
      <c r="B1160" t="s">
        <v>8248</v>
      </c>
      <c r="C1160" t="s">
        <v>5239</v>
      </c>
      <c r="D1160" t="s">
        <v>8249</v>
      </c>
      <c r="E1160" t="s">
        <v>6529</v>
      </c>
      <c r="F1160" t="s">
        <v>6530</v>
      </c>
      <c r="G1160" t="s">
        <v>5245</v>
      </c>
    </row>
    <row r="1161" spans="1:7" x14ac:dyDescent="0.25">
      <c r="A1161">
        <v>1936378</v>
      </c>
      <c r="B1161" t="s">
        <v>8250</v>
      </c>
      <c r="C1161" t="s">
        <v>5239</v>
      </c>
      <c r="D1161" t="s">
        <v>8251</v>
      </c>
      <c r="E1161" t="s">
        <v>8252</v>
      </c>
      <c r="F1161" t="s">
        <v>7203</v>
      </c>
      <c r="G1161" t="s">
        <v>5245</v>
      </c>
    </row>
    <row r="1162" spans="1:7" x14ac:dyDescent="0.25">
      <c r="A1162">
        <v>1938856</v>
      </c>
      <c r="B1162" t="s">
        <v>8253</v>
      </c>
      <c r="C1162" t="s">
        <v>5239</v>
      </c>
      <c r="D1162" t="s">
        <v>8254</v>
      </c>
      <c r="E1162" t="s">
        <v>7642</v>
      </c>
      <c r="F1162" t="s">
        <v>7058</v>
      </c>
      <c r="G1162" t="s">
        <v>5245</v>
      </c>
    </row>
    <row r="1163" spans="1:7" x14ac:dyDescent="0.25">
      <c r="A1163">
        <v>1939196</v>
      </c>
      <c r="B1163" t="s">
        <v>8255</v>
      </c>
      <c r="C1163" t="s">
        <v>5239</v>
      </c>
      <c r="D1163" t="s">
        <v>8256</v>
      </c>
      <c r="E1163" t="s">
        <v>8257</v>
      </c>
      <c r="F1163" t="s">
        <v>6675</v>
      </c>
      <c r="G1163" t="s">
        <v>5245</v>
      </c>
    </row>
    <row r="1164" spans="1:7" x14ac:dyDescent="0.25">
      <c r="A1164">
        <v>1939709</v>
      </c>
      <c r="B1164" t="s">
        <v>8258</v>
      </c>
      <c r="C1164" t="s">
        <v>5239</v>
      </c>
      <c r="D1164" t="s">
        <v>8259</v>
      </c>
      <c r="E1164" t="s">
        <v>8260</v>
      </c>
      <c r="F1164" t="s">
        <v>6365</v>
      </c>
      <c r="G1164" t="s">
        <v>5245</v>
      </c>
    </row>
    <row r="1165" spans="1:7" x14ac:dyDescent="0.25">
      <c r="A1165">
        <v>1941987</v>
      </c>
      <c r="B1165" t="s">
        <v>8261</v>
      </c>
      <c r="C1165" t="s">
        <v>5239</v>
      </c>
      <c r="D1165" t="s">
        <v>8262</v>
      </c>
      <c r="E1165" t="s">
        <v>7347</v>
      </c>
      <c r="F1165" t="s">
        <v>6417</v>
      </c>
      <c r="G1165" t="s">
        <v>5245</v>
      </c>
    </row>
    <row r="1166" spans="1:7" x14ac:dyDescent="0.25">
      <c r="A1166">
        <v>1943934</v>
      </c>
      <c r="B1166" t="s">
        <v>8263</v>
      </c>
      <c r="C1166" t="s">
        <v>5239</v>
      </c>
      <c r="D1166" t="s">
        <v>8264</v>
      </c>
      <c r="E1166" t="s">
        <v>6930</v>
      </c>
      <c r="F1166" t="s">
        <v>6320</v>
      </c>
      <c r="G1166" t="s">
        <v>5245</v>
      </c>
    </row>
    <row r="1167" spans="1:7" x14ac:dyDescent="0.25">
      <c r="A1167">
        <v>1944331</v>
      </c>
      <c r="B1167" t="s">
        <v>8265</v>
      </c>
      <c r="C1167" t="s">
        <v>5239</v>
      </c>
      <c r="D1167" t="s">
        <v>8266</v>
      </c>
      <c r="E1167" t="s">
        <v>6568</v>
      </c>
      <c r="F1167" t="s">
        <v>6569</v>
      </c>
      <c r="G1167" t="s">
        <v>5245</v>
      </c>
    </row>
    <row r="1168" spans="1:7" x14ac:dyDescent="0.25">
      <c r="A1168">
        <v>1944648</v>
      </c>
      <c r="B1168" t="s">
        <v>8267</v>
      </c>
      <c r="C1168" t="s">
        <v>5239</v>
      </c>
      <c r="D1168" t="s">
        <v>8268</v>
      </c>
      <c r="E1168" t="s">
        <v>8269</v>
      </c>
      <c r="F1168" t="s">
        <v>6438</v>
      </c>
      <c r="G1168" t="s">
        <v>5245</v>
      </c>
    </row>
    <row r="1169" spans="1:7" x14ac:dyDescent="0.25">
      <c r="A1169">
        <v>1946524</v>
      </c>
      <c r="B1169" t="s">
        <v>8270</v>
      </c>
      <c r="C1169" t="s">
        <v>5239</v>
      </c>
      <c r="D1169" t="s">
        <v>8271</v>
      </c>
      <c r="E1169" t="s">
        <v>6529</v>
      </c>
      <c r="F1169" t="s">
        <v>6530</v>
      </c>
      <c r="G1169" t="s">
        <v>5245</v>
      </c>
    </row>
    <row r="1170" spans="1:7" x14ac:dyDescent="0.25">
      <c r="A1170">
        <v>1948710</v>
      </c>
      <c r="B1170" t="s">
        <v>8272</v>
      </c>
      <c r="C1170" t="s">
        <v>5239</v>
      </c>
      <c r="D1170" t="s">
        <v>8273</v>
      </c>
      <c r="E1170" t="s">
        <v>8274</v>
      </c>
      <c r="F1170" t="s">
        <v>6495</v>
      </c>
      <c r="G1170" t="s">
        <v>5245</v>
      </c>
    </row>
    <row r="1171" spans="1:7" x14ac:dyDescent="0.25">
      <c r="A1171">
        <v>1948840</v>
      </c>
      <c r="B1171" t="s">
        <v>8275</v>
      </c>
      <c r="C1171" t="s">
        <v>5239</v>
      </c>
      <c r="D1171" t="s">
        <v>8276</v>
      </c>
      <c r="E1171" t="s">
        <v>5338</v>
      </c>
      <c r="F1171" t="s">
        <v>6297</v>
      </c>
      <c r="G1171" t="s">
        <v>5245</v>
      </c>
    </row>
    <row r="1172" spans="1:7" x14ac:dyDescent="0.25">
      <c r="A1172">
        <v>1949137</v>
      </c>
      <c r="B1172" t="s">
        <v>8277</v>
      </c>
      <c r="C1172" t="s">
        <v>5239</v>
      </c>
      <c r="D1172" t="s">
        <v>8278</v>
      </c>
      <c r="E1172" t="s">
        <v>6692</v>
      </c>
      <c r="F1172" t="s">
        <v>6274</v>
      </c>
      <c r="G1172" t="s">
        <v>5245</v>
      </c>
    </row>
    <row r="1173" spans="1:7" x14ac:dyDescent="0.25">
      <c r="A1173">
        <v>1950095</v>
      </c>
      <c r="B1173" t="s">
        <v>8279</v>
      </c>
      <c r="C1173" t="s">
        <v>5239</v>
      </c>
      <c r="D1173" t="s">
        <v>8280</v>
      </c>
      <c r="E1173" t="s">
        <v>6884</v>
      </c>
      <c r="F1173" t="s">
        <v>6438</v>
      </c>
      <c r="G1173" t="s">
        <v>5245</v>
      </c>
    </row>
    <row r="1174" spans="1:7" x14ac:dyDescent="0.25">
      <c r="A1174">
        <v>1950929</v>
      </c>
      <c r="B1174" t="s">
        <v>8281</v>
      </c>
      <c r="C1174" t="s">
        <v>5239</v>
      </c>
      <c r="D1174" t="s">
        <v>8282</v>
      </c>
      <c r="E1174" t="s">
        <v>6501</v>
      </c>
      <c r="F1174" t="s">
        <v>6297</v>
      </c>
      <c r="G1174" t="s">
        <v>5245</v>
      </c>
    </row>
    <row r="1175" spans="1:7" x14ac:dyDescent="0.25">
      <c r="A1175">
        <v>1952060</v>
      </c>
      <c r="B1175" t="s">
        <v>8283</v>
      </c>
      <c r="C1175" t="s">
        <v>5239</v>
      </c>
      <c r="D1175" t="s">
        <v>8284</v>
      </c>
      <c r="E1175" t="s">
        <v>8285</v>
      </c>
      <c r="F1175" t="s">
        <v>6282</v>
      </c>
      <c r="G1175" t="s">
        <v>5245</v>
      </c>
    </row>
    <row r="1176" spans="1:7" x14ac:dyDescent="0.25">
      <c r="A1176">
        <v>1952675</v>
      </c>
      <c r="B1176" t="s">
        <v>8286</v>
      </c>
      <c r="C1176" t="s">
        <v>5239</v>
      </c>
      <c r="D1176" t="s">
        <v>8287</v>
      </c>
      <c r="E1176" t="s">
        <v>8288</v>
      </c>
      <c r="F1176" t="s">
        <v>6320</v>
      </c>
      <c r="G1176" t="s">
        <v>5245</v>
      </c>
    </row>
    <row r="1177" spans="1:7" x14ac:dyDescent="0.25">
      <c r="A1177">
        <v>1953320</v>
      </c>
      <c r="B1177" t="s">
        <v>8289</v>
      </c>
      <c r="C1177" t="s">
        <v>5239</v>
      </c>
      <c r="D1177" t="s">
        <v>8290</v>
      </c>
      <c r="E1177" t="s">
        <v>7645</v>
      </c>
      <c r="F1177" t="s">
        <v>6417</v>
      </c>
      <c r="G1177" t="s">
        <v>5245</v>
      </c>
    </row>
    <row r="1178" spans="1:7" x14ac:dyDescent="0.25">
      <c r="A1178">
        <v>1953786</v>
      </c>
      <c r="B1178" t="s">
        <v>8291</v>
      </c>
      <c r="C1178" t="s">
        <v>5239</v>
      </c>
      <c r="D1178" t="s">
        <v>8292</v>
      </c>
      <c r="E1178" t="s">
        <v>6452</v>
      </c>
      <c r="F1178" t="s">
        <v>6453</v>
      </c>
      <c r="G1178" t="s">
        <v>5245</v>
      </c>
    </row>
    <row r="1179" spans="1:7" x14ac:dyDescent="0.25">
      <c r="A1179">
        <v>1953940</v>
      </c>
      <c r="B1179" t="s">
        <v>8293</v>
      </c>
      <c r="C1179" t="s">
        <v>5239</v>
      </c>
      <c r="D1179" t="s">
        <v>8294</v>
      </c>
      <c r="E1179" t="s">
        <v>7103</v>
      </c>
      <c r="F1179" t="s">
        <v>6358</v>
      </c>
      <c r="G1179" t="s">
        <v>5245</v>
      </c>
    </row>
    <row r="1180" spans="1:7" x14ac:dyDescent="0.25">
      <c r="A1180">
        <v>1954639</v>
      </c>
      <c r="B1180" t="s">
        <v>8295</v>
      </c>
      <c r="C1180" t="s">
        <v>5239</v>
      </c>
      <c r="D1180" t="s">
        <v>8296</v>
      </c>
      <c r="E1180" t="s">
        <v>8297</v>
      </c>
      <c r="F1180" t="s">
        <v>6286</v>
      </c>
      <c r="G1180" t="s">
        <v>5245</v>
      </c>
    </row>
    <row r="1181" spans="1:7" x14ac:dyDescent="0.25">
      <c r="A1181">
        <v>1956984</v>
      </c>
      <c r="B1181" t="s">
        <v>8298</v>
      </c>
      <c r="C1181" t="s">
        <v>5239</v>
      </c>
      <c r="D1181" t="s">
        <v>8299</v>
      </c>
      <c r="E1181" t="s">
        <v>6779</v>
      </c>
      <c r="F1181" t="s">
        <v>6335</v>
      </c>
      <c r="G1181" t="s">
        <v>5245</v>
      </c>
    </row>
    <row r="1182" spans="1:7" x14ac:dyDescent="0.25">
      <c r="A1182">
        <v>1957028</v>
      </c>
      <c r="B1182" t="s">
        <v>8300</v>
      </c>
      <c r="C1182" t="s">
        <v>5239</v>
      </c>
      <c r="D1182" t="s">
        <v>8301</v>
      </c>
      <c r="E1182" t="s">
        <v>8302</v>
      </c>
      <c r="F1182" t="s">
        <v>6301</v>
      </c>
      <c r="G1182" t="s">
        <v>5245</v>
      </c>
    </row>
    <row r="1183" spans="1:7" x14ac:dyDescent="0.25">
      <c r="A1183">
        <v>1959184</v>
      </c>
      <c r="B1183" t="s">
        <v>8303</v>
      </c>
      <c r="C1183" t="s">
        <v>5239</v>
      </c>
      <c r="D1183" t="s">
        <v>8304</v>
      </c>
      <c r="E1183" t="s">
        <v>8305</v>
      </c>
      <c r="F1183" t="s">
        <v>6530</v>
      </c>
      <c r="G1183" t="s">
        <v>5245</v>
      </c>
    </row>
    <row r="1184" spans="1:7" x14ac:dyDescent="0.25">
      <c r="A1184">
        <v>1959697</v>
      </c>
      <c r="B1184" t="s">
        <v>8306</v>
      </c>
      <c r="C1184" t="s">
        <v>5239</v>
      </c>
      <c r="D1184" t="s">
        <v>8307</v>
      </c>
      <c r="E1184" t="s">
        <v>8308</v>
      </c>
      <c r="F1184" t="s">
        <v>6350</v>
      </c>
      <c r="G1184" t="s">
        <v>5245</v>
      </c>
    </row>
    <row r="1185" spans="1:7" x14ac:dyDescent="0.25">
      <c r="A1185">
        <v>1960018</v>
      </c>
      <c r="B1185" t="s">
        <v>8309</v>
      </c>
      <c r="C1185" t="s">
        <v>5239</v>
      </c>
      <c r="D1185" t="s">
        <v>8310</v>
      </c>
      <c r="E1185" t="s">
        <v>8311</v>
      </c>
      <c r="F1185" t="s">
        <v>6320</v>
      </c>
      <c r="G1185" t="s">
        <v>5245</v>
      </c>
    </row>
    <row r="1186" spans="1:7" x14ac:dyDescent="0.25">
      <c r="A1186">
        <v>1960811</v>
      </c>
      <c r="B1186" t="s">
        <v>8312</v>
      </c>
      <c r="C1186" t="s">
        <v>5239</v>
      </c>
      <c r="D1186" t="s">
        <v>8313</v>
      </c>
      <c r="E1186" t="s">
        <v>6296</v>
      </c>
      <c r="F1186" t="s">
        <v>6297</v>
      </c>
      <c r="G1186" t="s">
        <v>5245</v>
      </c>
    </row>
    <row r="1187" spans="1:7" x14ac:dyDescent="0.25">
      <c r="A1187">
        <v>1961220</v>
      </c>
      <c r="B1187" t="s">
        <v>8314</v>
      </c>
      <c r="C1187" t="s">
        <v>5239</v>
      </c>
      <c r="D1187" t="s">
        <v>8315</v>
      </c>
      <c r="E1187" t="s">
        <v>6385</v>
      </c>
      <c r="F1187" t="s">
        <v>6342</v>
      </c>
      <c r="G1187" t="s">
        <v>5245</v>
      </c>
    </row>
    <row r="1188" spans="1:7" x14ac:dyDescent="0.25">
      <c r="A1188">
        <v>1961356</v>
      </c>
      <c r="B1188" t="s">
        <v>8316</v>
      </c>
      <c r="C1188" t="s">
        <v>5239</v>
      </c>
      <c r="D1188" t="s">
        <v>8317</v>
      </c>
      <c r="E1188" t="s">
        <v>6388</v>
      </c>
      <c r="F1188" t="s">
        <v>6305</v>
      </c>
      <c r="G1188" t="s">
        <v>5245</v>
      </c>
    </row>
    <row r="1189" spans="1:7" x14ac:dyDescent="0.25">
      <c r="A1189">
        <v>1962528</v>
      </c>
      <c r="B1189" t="s">
        <v>8318</v>
      </c>
      <c r="C1189" t="s">
        <v>5239</v>
      </c>
      <c r="D1189" t="s">
        <v>8319</v>
      </c>
      <c r="E1189" t="s">
        <v>7123</v>
      </c>
      <c r="F1189" t="s">
        <v>6428</v>
      </c>
      <c r="G1189" t="s">
        <v>5245</v>
      </c>
    </row>
    <row r="1190" spans="1:7" x14ac:dyDescent="0.25">
      <c r="A1190">
        <v>1963081</v>
      </c>
      <c r="B1190" t="s">
        <v>8320</v>
      </c>
      <c r="C1190" t="s">
        <v>5239</v>
      </c>
      <c r="D1190" t="s">
        <v>8321</v>
      </c>
      <c r="E1190" t="s">
        <v>8322</v>
      </c>
      <c r="F1190" t="s">
        <v>6301</v>
      </c>
      <c r="G1190" t="s">
        <v>5245</v>
      </c>
    </row>
    <row r="1191" spans="1:7" x14ac:dyDescent="0.25">
      <c r="A1191">
        <v>1963267</v>
      </c>
      <c r="B1191" t="s">
        <v>8323</v>
      </c>
      <c r="C1191" t="s">
        <v>5239</v>
      </c>
      <c r="D1191" t="s">
        <v>8324</v>
      </c>
      <c r="E1191" t="s">
        <v>8325</v>
      </c>
      <c r="F1191" t="s">
        <v>6354</v>
      </c>
      <c r="G1191" t="s">
        <v>5245</v>
      </c>
    </row>
    <row r="1192" spans="1:7" x14ac:dyDescent="0.25">
      <c r="A1192">
        <v>1963414</v>
      </c>
      <c r="B1192" t="s">
        <v>8326</v>
      </c>
      <c r="C1192" t="s">
        <v>5239</v>
      </c>
      <c r="D1192" t="s">
        <v>8327</v>
      </c>
      <c r="E1192" t="s">
        <v>8117</v>
      </c>
      <c r="F1192" t="s">
        <v>6350</v>
      </c>
      <c r="G1192" t="s">
        <v>5245</v>
      </c>
    </row>
    <row r="1193" spans="1:7" x14ac:dyDescent="0.25">
      <c r="A1193">
        <v>1963814</v>
      </c>
      <c r="B1193" t="s">
        <v>8328</v>
      </c>
      <c r="C1193" t="s">
        <v>5239</v>
      </c>
      <c r="D1193" t="s">
        <v>8329</v>
      </c>
      <c r="E1193" t="s">
        <v>8330</v>
      </c>
      <c r="F1193" t="s">
        <v>6626</v>
      </c>
      <c r="G1193" t="s">
        <v>5245</v>
      </c>
    </row>
    <row r="1194" spans="1:7" x14ac:dyDescent="0.25">
      <c r="A1194">
        <v>1965339</v>
      </c>
      <c r="B1194" t="s">
        <v>8331</v>
      </c>
      <c r="C1194" t="s">
        <v>5239</v>
      </c>
      <c r="D1194" t="s">
        <v>8332</v>
      </c>
      <c r="E1194" t="s">
        <v>8333</v>
      </c>
      <c r="F1194" t="s">
        <v>6346</v>
      </c>
      <c r="G1194" t="s">
        <v>5245</v>
      </c>
    </row>
    <row r="1195" spans="1:7" x14ac:dyDescent="0.25">
      <c r="A1195">
        <v>1965868</v>
      </c>
      <c r="B1195" t="s">
        <v>7455</v>
      </c>
      <c r="C1195" t="s">
        <v>5239</v>
      </c>
      <c r="D1195" t="s">
        <v>8334</v>
      </c>
      <c r="E1195" t="s">
        <v>8335</v>
      </c>
      <c r="F1195" t="s">
        <v>6350</v>
      </c>
      <c r="G1195" t="s">
        <v>5245</v>
      </c>
    </row>
    <row r="1196" spans="1:7" x14ac:dyDescent="0.25">
      <c r="A1196">
        <v>1968658</v>
      </c>
      <c r="B1196" t="s">
        <v>8336</v>
      </c>
      <c r="C1196" t="s">
        <v>5239</v>
      </c>
      <c r="D1196" t="s">
        <v>8337</v>
      </c>
      <c r="E1196" t="s">
        <v>8338</v>
      </c>
      <c r="F1196" t="s">
        <v>6330</v>
      </c>
      <c r="G1196" t="s">
        <v>5245</v>
      </c>
    </row>
    <row r="1197" spans="1:7" x14ac:dyDescent="0.25">
      <c r="A1197">
        <v>1970755</v>
      </c>
      <c r="B1197" t="s">
        <v>8339</v>
      </c>
      <c r="C1197" t="s">
        <v>5239</v>
      </c>
      <c r="D1197" t="s">
        <v>8340</v>
      </c>
      <c r="E1197" t="s">
        <v>8341</v>
      </c>
      <c r="F1197" t="s">
        <v>6305</v>
      </c>
      <c r="G1197" t="s">
        <v>5245</v>
      </c>
    </row>
    <row r="1198" spans="1:7" x14ac:dyDescent="0.25">
      <c r="A1198">
        <v>1971189</v>
      </c>
      <c r="B1198" t="s">
        <v>8342</v>
      </c>
      <c r="C1198" t="s">
        <v>5239</v>
      </c>
      <c r="D1198" t="s">
        <v>8343</v>
      </c>
      <c r="E1198" t="s">
        <v>8285</v>
      </c>
      <c r="F1198" t="s">
        <v>6282</v>
      </c>
      <c r="G1198" t="s">
        <v>5245</v>
      </c>
    </row>
    <row r="1199" spans="1:7" x14ac:dyDescent="0.25">
      <c r="A1199">
        <v>1971558</v>
      </c>
      <c r="B1199" t="s">
        <v>8344</v>
      </c>
      <c r="C1199" t="s">
        <v>5239</v>
      </c>
      <c r="D1199" t="s">
        <v>8345</v>
      </c>
      <c r="E1199" t="s">
        <v>8346</v>
      </c>
      <c r="F1199" t="s">
        <v>7287</v>
      </c>
      <c r="G1199" t="s">
        <v>5245</v>
      </c>
    </row>
    <row r="1200" spans="1:7" x14ac:dyDescent="0.25">
      <c r="A1200">
        <v>1971702</v>
      </c>
      <c r="B1200" t="s">
        <v>8347</v>
      </c>
      <c r="C1200" t="s">
        <v>5239</v>
      </c>
      <c r="D1200" t="s">
        <v>8348</v>
      </c>
      <c r="E1200" t="s">
        <v>8349</v>
      </c>
      <c r="F1200" t="s">
        <v>6330</v>
      </c>
      <c r="G1200" t="s">
        <v>5245</v>
      </c>
    </row>
    <row r="1201" spans="1:7" x14ac:dyDescent="0.25">
      <c r="A1201">
        <v>1972546</v>
      </c>
      <c r="B1201" t="s">
        <v>8350</v>
      </c>
      <c r="C1201" t="s">
        <v>5239</v>
      </c>
      <c r="D1201" t="s">
        <v>8351</v>
      </c>
      <c r="E1201" t="s">
        <v>6552</v>
      </c>
      <c r="F1201" t="s">
        <v>6350</v>
      </c>
      <c r="G1201" t="s">
        <v>5245</v>
      </c>
    </row>
    <row r="1202" spans="1:7" x14ac:dyDescent="0.25">
      <c r="A1202">
        <v>2007990</v>
      </c>
      <c r="B1202" t="s">
        <v>8352</v>
      </c>
      <c r="C1202" t="s">
        <v>5239</v>
      </c>
      <c r="D1202" t="s">
        <v>8353</v>
      </c>
      <c r="E1202" t="s">
        <v>6711</v>
      </c>
      <c r="F1202" t="s">
        <v>6473</v>
      </c>
      <c r="G1202" t="s">
        <v>5245</v>
      </c>
    </row>
    <row r="1203" spans="1:7" x14ac:dyDescent="0.25">
      <c r="A1203">
        <v>1975352</v>
      </c>
      <c r="B1203" t="s">
        <v>8354</v>
      </c>
      <c r="C1203" t="s">
        <v>5239</v>
      </c>
      <c r="D1203" t="s">
        <v>8355</v>
      </c>
      <c r="E1203" t="s">
        <v>6824</v>
      </c>
      <c r="F1203" t="s">
        <v>6825</v>
      </c>
      <c r="G1203" t="s">
        <v>5245</v>
      </c>
    </row>
    <row r="1204" spans="1:7" x14ac:dyDescent="0.25">
      <c r="A1204">
        <v>1976065</v>
      </c>
      <c r="B1204" t="s">
        <v>8356</v>
      </c>
      <c r="C1204" t="s">
        <v>5239</v>
      </c>
      <c r="D1204" t="s">
        <v>8357</v>
      </c>
      <c r="E1204" t="s">
        <v>8358</v>
      </c>
      <c r="F1204" t="s">
        <v>6320</v>
      </c>
      <c r="G1204" t="s">
        <v>5245</v>
      </c>
    </row>
    <row r="1205" spans="1:7" x14ac:dyDescent="0.25">
      <c r="A1205">
        <v>1976294</v>
      </c>
      <c r="B1205" t="s">
        <v>8359</v>
      </c>
      <c r="C1205" t="s">
        <v>5239</v>
      </c>
      <c r="D1205" t="s">
        <v>8360</v>
      </c>
      <c r="E1205" t="s">
        <v>8361</v>
      </c>
      <c r="F1205" t="s">
        <v>6324</v>
      </c>
      <c r="G1205" t="s">
        <v>5245</v>
      </c>
    </row>
    <row r="1206" spans="1:7" x14ac:dyDescent="0.25">
      <c r="A1206">
        <v>1978807</v>
      </c>
      <c r="B1206" t="s">
        <v>8362</v>
      </c>
      <c r="C1206" t="s">
        <v>5239</v>
      </c>
      <c r="D1206" t="s">
        <v>8363</v>
      </c>
      <c r="E1206" t="s">
        <v>7335</v>
      </c>
      <c r="F1206" t="s">
        <v>6428</v>
      </c>
      <c r="G1206" t="s">
        <v>5245</v>
      </c>
    </row>
    <row r="1207" spans="1:7" x14ac:dyDescent="0.25">
      <c r="A1207">
        <v>1979261</v>
      </c>
      <c r="B1207" t="s">
        <v>8364</v>
      </c>
      <c r="C1207" t="s">
        <v>5239</v>
      </c>
      <c r="D1207" t="s">
        <v>8365</v>
      </c>
      <c r="E1207" t="s">
        <v>6748</v>
      </c>
      <c r="F1207" t="s">
        <v>6335</v>
      </c>
      <c r="G1207" t="s">
        <v>5245</v>
      </c>
    </row>
    <row r="1208" spans="1:7" x14ac:dyDescent="0.25">
      <c r="A1208">
        <v>1979331</v>
      </c>
      <c r="B1208" t="s">
        <v>8366</v>
      </c>
      <c r="C1208" t="s">
        <v>5239</v>
      </c>
      <c r="D1208" t="s">
        <v>8367</v>
      </c>
      <c r="E1208" t="s">
        <v>8368</v>
      </c>
      <c r="F1208" t="s">
        <v>6358</v>
      </c>
      <c r="G1208" t="s">
        <v>5245</v>
      </c>
    </row>
    <row r="1209" spans="1:7" x14ac:dyDescent="0.25">
      <c r="A1209">
        <v>1980023</v>
      </c>
      <c r="B1209" t="s">
        <v>8369</v>
      </c>
      <c r="C1209" t="s">
        <v>5239</v>
      </c>
      <c r="D1209" t="s">
        <v>8370</v>
      </c>
      <c r="E1209" t="s">
        <v>6868</v>
      </c>
      <c r="F1209" t="s">
        <v>6309</v>
      </c>
      <c r="G1209" t="s">
        <v>5245</v>
      </c>
    </row>
    <row r="1210" spans="1:7" x14ac:dyDescent="0.25">
      <c r="A1210">
        <v>1980266</v>
      </c>
      <c r="B1210" t="s">
        <v>8371</v>
      </c>
      <c r="C1210" t="s">
        <v>5239</v>
      </c>
      <c r="D1210" t="s">
        <v>8372</v>
      </c>
      <c r="E1210" t="s">
        <v>8373</v>
      </c>
      <c r="F1210" t="s">
        <v>6282</v>
      </c>
      <c r="G1210" t="s">
        <v>5245</v>
      </c>
    </row>
    <row r="1211" spans="1:7" x14ac:dyDescent="0.25">
      <c r="A1211">
        <v>1982054</v>
      </c>
      <c r="B1211" t="s">
        <v>8374</v>
      </c>
      <c r="C1211" t="s">
        <v>5239</v>
      </c>
      <c r="D1211" t="s">
        <v>8375</v>
      </c>
      <c r="E1211" t="s">
        <v>8376</v>
      </c>
      <c r="F1211" t="s">
        <v>6365</v>
      </c>
      <c r="G1211" t="s">
        <v>5245</v>
      </c>
    </row>
    <row r="1212" spans="1:7" x14ac:dyDescent="0.25">
      <c r="A1212">
        <v>1982073</v>
      </c>
      <c r="B1212" t="s">
        <v>8377</v>
      </c>
      <c r="C1212" t="s">
        <v>5239</v>
      </c>
      <c r="D1212" t="s">
        <v>8378</v>
      </c>
      <c r="E1212" t="s">
        <v>7645</v>
      </c>
      <c r="F1212" t="s">
        <v>6417</v>
      </c>
      <c r="G1212" t="s">
        <v>5245</v>
      </c>
    </row>
    <row r="1213" spans="1:7" x14ac:dyDescent="0.25">
      <c r="A1213">
        <v>1983491</v>
      </c>
      <c r="B1213" t="s">
        <v>8379</v>
      </c>
      <c r="C1213" t="s">
        <v>5239</v>
      </c>
      <c r="D1213" t="s">
        <v>8380</v>
      </c>
      <c r="E1213" t="s">
        <v>7123</v>
      </c>
      <c r="F1213" t="s">
        <v>6428</v>
      </c>
      <c r="G1213" t="s">
        <v>5245</v>
      </c>
    </row>
    <row r="1214" spans="1:7" x14ac:dyDescent="0.25">
      <c r="A1214">
        <v>1984248</v>
      </c>
      <c r="B1214" t="s">
        <v>8381</v>
      </c>
      <c r="C1214" t="s">
        <v>5239</v>
      </c>
      <c r="D1214" t="s">
        <v>8382</v>
      </c>
      <c r="E1214" t="s">
        <v>6857</v>
      </c>
      <c r="F1214" t="s">
        <v>6421</v>
      </c>
      <c r="G1214" t="s">
        <v>5245</v>
      </c>
    </row>
    <row r="1215" spans="1:7" x14ac:dyDescent="0.25">
      <c r="A1215">
        <v>1984265</v>
      </c>
      <c r="B1215" t="s">
        <v>8383</v>
      </c>
      <c r="C1215" t="s">
        <v>5239</v>
      </c>
      <c r="D1215" t="s">
        <v>8384</v>
      </c>
      <c r="E1215" t="s">
        <v>6594</v>
      </c>
      <c r="F1215" t="s">
        <v>6320</v>
      </c>
      <c r="G1215" t="s">
        <v>5245</v>
      </c>
    </row>
    <row r="1216" spans="1:7" x14ac:dyDescent="0.25">
      <c r="A1216">
        <v>1985239</v>
      </c>
      <c r="B1216" t="s">
        <v>8385</v>
      </c>
      <c r="C1216" t="s">
        <v>5239</v>
      </c>
      <c r="D1216" t="s">
        <v>8386</v>
      </c>
      <c r="E1216" t="s">
        <v>6639</v>
      </c>
      <c r="F1216" t="s">
        <v>6417</v>
      </c>
      <c r="G1216" t="s">
        <v>5245</v>
      </c>
    </row>
    <row r="1217" spans="1:7" x14ac:dyDescent="0.25">
      <c r="A1217">
        <v>1986637</v>
      </c>
      <c r="B1217" t="s">
        <v>8387</v>
      </c>
      <c r="C1217" t="s">
        <v>5239</v>
      </c>
      <c r="D1217" t="s">
        <v>8388</v>
      </c>
      <c r="E1217" t="s">
        <v>6655</v>
      </c>
      <c r="F1217" t="s">
        <v>6350</v>
      </c>
      <c r="G1217" t="s">
        <v>5245</v>
      </c>
    </row>
    <row r="1218" spans="1:7" x14ac:dyDescent="0.25">
      <c r="A1218">
        <v>1986949</v>
      </c>
      <c r="B1218" t="s">
        <v>8389</v>
      </c>
      <c r="C1218" t="s">
        <v>5239</v>
      </c>
      <c r="D1218" t="s">
        <v>8390</v>
      </c>
      <c r="E1218" t="s">
        <v>8391</v>
      </c>
      <c r="F1218" t="s">
        <v>6282</v>
      </c>
      <c r="G1218" t="s">
        <v>5245</v>
      </c>
    </row>
    <row r="1219" spans="1:7" x14ac:dyDescent="0.25">
      <c r="A1219">
        <v>1987493</v>
      </c>
      <c r="B1219" t="s">
        <v>8392</v>
      </c>
      <c r="C1219" t="s">
        <v>5239</v>
      </c>
      <c r="D1219" t="s">
        <v>8393</v>
      </c>
      <c r="E1219" t="s">
        <v>8394</v>
      </c>
      <c r="F1219" t="s">
        <v>6309</v>
      </c>
      <c r="G1219" t="s">
        <v>5245</v>
      </c>
    </row>
    <row r="1220" spans="1:7" x14ac:dyDescent="0.25">
      <c r="A1220">
        <v>1987561</v>
      </c>
      <c r="B1220" t="s">
        <v>8395</v>
      </c>
      <c r="C1220" t="s">
        <v>5239</v>
      </c>
      <c r="D1220" t="s">
        <v>8396</v>
      </c>
      <c r="E1220" t="s">
        <v>8397</v>
      </c>
      <c r="F1220" t="s">
        <v>6813</v>
      </c>
      <c r="G1220" t="s">
        <v>5245</v>
      </c>
    </row>
    <row r="1221" spans="1:7" x14ac:dyDescent="0.25">
      <c r="A1221">
        <v>1987812</v>
      </c>
      <c r="B1221" t="s">
        <v>8398</v>
      </c>
      <c r="C1221" t="s">
        <v>5239</v>
      </c>
      <c r="D1221" t="s">
        <v>8399</v>
      </c>
      <c r="E1221" t="s">
        <v>8400</v>
      </c>
      <c r="F1221" t="s">
        <v>6346</v>
      </c>
      <c r="G1221" t="s">
        <v>5245</v>
      </c>
    </row>
    <row r="1222" spans="1:7" x14ac:dyDescent="0.25">
      <c r="A1222">
        <v>1987938</v>
      </c>
      <c r="B1222" t="s">
        <v>8401</v>
      </c>
      <c r="C1222" t="s">
        <v>5239</v>
      </c>
      <c r="D1222" t="s">
        <v>8402</v>
      </c>
      <c r="E1222" t="s">
        <v>8403</v>
      </c>
      <c r="F1222" t="s">
        <v>6342</v>
      </c>
      <c r="G1222" t="s">
        <v>5245</v>
      </c>
    </row>
    <row r="1223" spans="1:7" x14ac:dyDescent="0.25">
      <c r="A1223">
        <v>1988235</v>
      </c>
      <c r="B1223" t="s">
        <v>8404</v>
      </c>
      <c r="C1223" t="s">
        <v>5239</v>
      </c>
      <c r="D1223" t="s">
        <v>8405</v>
      </c>
      <c r="E1223" t="s">
        <v>8406</v>
      </c>
      <c r="F1223" t="s">
        <v>6290</v>
      </c>
      <c r="G1223" t="s">
        <v>5245</v>
      </c>
    </row>
    <row r="1224" spans="1:7" x14ac:dyDescent="0.25">
      <c r="A1224">
        <v>1988527</v>
      </c>
      <c r="B1224" t="s">
        <v>8407</v>
      </c>
      <c r="C1224" t="s">
        <v>5239</v>
      </c>
      <c r="D1224" t="s">
        <v>8408</v>
      </c>
      <c r="E1224" t="s">
        <v>8409</v>
      </c>
      <c r="F1224" t="s">
        <v>6358</v>
      </c>
      <c r="G1224" t="s">
        <v>5245</v>
      </c>
    </row>
    <row r="1225" spans="1:7" x14ac:dyDescent="0.25">
      <c r="A1225">
        <v>1988639</v>
      </c>
      <c r="B1225" t="s">
        <v>8410</v>
      </c>
      <c r="C1225" t="s">
        <v>5239</v>
      </c>
      <c r="D1225" t="s">
        <v>8411</v>
      </c>
      <c r="E1225" t="s">
        <v>8412</v>
      </c>
      <c r="F1225" t="s">
        <v>6395</v>
      </c>
      <c r="G1225" t="s">
        <v>5245</v>
      </c>
    </row>
    <row r="1226" spans="1:7" x14ac:dyDescent="0.25">
      <c r="A1226">
        <v>1988950</v>
      </c>
      <c r="B1226" t="s">
        <v>8413</v>
      </c>
      <c r="C1226" t="s">
        <v>5239</v>
      </c>
      <c r="D1226" t="s">
        <v>8414</v>
      </c>
      <c r="E1226" t="s">
        <v>6614</v>
      </c>
      <c r="F1226" t="s">
        <v>6473</v>
      </c>
      <c r="G1226" t="s">
        <v>5245</v>
      </c>
    </row>
    <row r="1227" spans="1:7" x14ac:dyDescent="0.25">
      <c r="A1227">
        <v>1991460</v>
      </c>
      <c r="B1227" t="s">
        <v>8415</v>
      </c>
      <c r="C1227" t="s">
        <v>5239</v>
      </c>
      <c r="D1227" t="s">
        <v>8416</v>
      </c>
      <c r="E1227" t="s">
        <v>6987</v>
      </c>
      <c r="F1227" t="s">
        <v>6342</v>
      </c>
      <c r="G1227" t="s">
        <v>5245</v>
      </c>
    </row>
    <row r="1228" spans="1:7" x14ac:dyDescent="0.25">
      <c r="A1228">
        <v>1992636</v>
      </c>
      <c r="B1228" t="s">
        <v>8417</v>
      </c>
      <c r="C1228" t="s">
        <v>5239</v>
      </c>
      <c r="D1228" t="s">
        <v>8418</v>
      </c>
      <c r="E1228" t="s">
        <v>8419</v>
      </c>
      <c r="F1228" t="s">
        <v>6282</v>
      </c>
      <c r="G1228" t="s">
        <v>5245</v>
      </c>
    </row>
    <row r="1229" spans="1:7" x14ac:dyDescent="0.25">
      <c r="A1229">
        <v>1995562</v>
      </c>
      <c r="B1229" t="s">
        <v>8420</v>
      </c>
      <c r="C1229" t="s">
        <v>5239</v>
      </c>
      <c r="D1229" t="s">
        <v>8421</v>
      </c>
      <c r="E1229" t="s">
        <v>8422</v>
      </c>
      <c r="F1229" t="s">
        <v>6305</v>
      </c>
      <c r="G1229" t="s">
        <v>5245</v>
      </c>
    </row>
    <row r="1230" spans="1:7" x14ac:dyDescent="0.25">
      <c r="A1230">
        <v>1998159</v>
      </c>
      <c r="B1230" t="s">
        <v>8423</v>
      </c>
      <c r="C1230" t="s">
        <v>5239</v>
      </c>
      <c r="D1230" t="s">
        <v>8424</v>
      </c>
      <c r="E1230" t="s">
        <v>6316</v>
      </c>
      <c r="F1230" t="s">
        <v>6523</v>
      </c>
      <c r="G1230" t="s">
        <v>5245</v>
      </c>
    </row>
    <row r="1231" spans="1:7" x14ac:dyDescent="0.25">
      <c r="A1231">
        <v>1999327</v>
      </c>
      <c r="B1231" t="s">
        <v>8425</v>
      </c>
      <c r="C1231" t="s">
        <v>5239</v>
      </c>
      <c r="D1231" t="s">
        <v>8426</v>
      </c>
      <c r="E1231" t="s">
        <v>6868</v>
      </c>
      <c r="F1231" t="s">
        <v>6696</v>
      </c>
      <c r="G1231" t="s">
        <v>5245</v>
      </c>
    </row>
    <row r="1232" spans="1:7" x14ac:dyDescent="0.25">
      <c r="A1232">
        <v>1999538</v>
      </c>
      <c r="B1232" t="s">
        <v>8427</v>
      </c>
      <c r="C1232" t="s">
        <v>5239</v>
      </c>
      <c r="D1232" t="s">
        <v>8428</v>
      </c>
      <c r="E1232" t="s">
        <v>8429</v>
      </c>
      <c r="F1232" t="s">
        <v>6350</v>
      </c>
      <c r="G1232" t="s">
        <v>5245</v>
      </c>
    </row>
    <row r="1233" spans="1:7" x14ac:dyDescent="0.25">
      <c r="A1233">
        <v>1999775</v>
      </c>
      <c r="B1233" t="s">
        <v>8430</v>
      </c>
      <c r="C1233" t="s">
        <v>5239</v>
      </c>
      <c r="D1233" t="s">
        <v>8431</v>
      </c>
      <c r="E1233" t="s">
        <v>8432</v>
      </c>
      <c r="F1233" t="s">
        <v>6579</v>
      </c>
      <c r="G1233" t="s">
        <v>5245</v>
      </c>
    </row>
    <row r="1234" spans="1:7" x14ac:dyDescent="0.25">
      <c r="A1234">
        <v>2008930</v>
      </c>
      <c r="B1234" t="s">
        <v>8433</v>
      </c>
      <c r="C1234" t="s">
        <v>5239</v>
      </c>
      <c r="D1234" t="s">
        <v>8434</v>
      </c>
      <c r="E1234" t="s">
        <v>8435</v>
      </c>
      <c r="F1234" t="s">
        <v>7058</v>
      </c>
      <c r="G1234" t="s">
        <v>5245</v>
      </c>
    </row>
    <row r="1235" spans="1:7" x14ac:dyDescent="0.25">
      <c r="A1235">
        <v>2011317</v>
      </c>
      <c r="B1235" t="s">
        <v>8436</v>
      </c>
      <c r="C1235" t="s">
        <v>5239</v>
      </c>
      <c r="D1235" t="s">
        <v>8437</v>
      </c>
      <c r="E1235" t="s">
        <v>5704</v>
      </c>
      <c r="F1235" t="s">
        <v>6330</v>
      </c>
      <c r="G1235" t="s">
        <v>5245</v>
      </c>
    </row>
    <row r="1236" spans="1:7" x14ac:dyDescent="0.25">
      <c r="A1236">
        <v>2001787</v>
      </c>
      <c r="B1236" t="s">
        <v>8438</v>
      </c>
      <c r="C1236" t="s">
        <v>5239</v>
      </c>
      <c r="D1236" t="s">
        <v>8439</v>
      </c>
      <c r="E1236" t="s">
        <v>5681</v>
      </c>
      <c r="F1236" t="s">
        <v>6335</v>
      </c>
      <c r="G1236" t="s">
        <v>5245</v>
      </c>
    </row>
    <row r="1237" spans="1:7" x14ac:dyDescent="0.25">
      <c r="A1237">
        <v>2002020</v>
      </c>
      <c r="B1237" t="s">
        <v>8440</v>
      </c>
      <c r="C1237" t="s">
        <v>5239</v>
      </c>
      <c r="D1237" t="s">
        <v>8441</v>
      </c>
      <c r="E1237" t="s">
        <v>6316</v>
      </c>
      <c r="F1237" t="s">
        <v>6297</v>
      </c>
      <c r="G1237" t="s">
        <v>5245</v>
      </c>
    </row>
    <row r="1238" spans="1:7" x14ac:dyDescent="0.25">
      <c r="A1238">
        <v>2002632</v>
      </c>
      <c r="B1238" t="s">
        <v>8442</v>
      </c>
      <c r="C1238" t="s">
        <v>5239</v>
      </c>
      <c r="D1238" t="s">
        <v>8443</v>
      </c>
      <c r="E1238" t="s">
        <v>6407</v>
      </c>
      <c r="F1238" t="s">
        <v>6282</v>
      </c>
      <c r="G1238" t="s">
        <v>5245</v>
      </c>
    </row>
    <row r="1239" spans="1:7" x14ac:dyDescent="0.25">
      <c r="A1239">
        <v>2005327</v>
      </c>
      <c r="B1239" t="s">
        <v>8444</v>
      </c>
      <c r="C1239" t="s">
        <v>5239</v>
      </c>
      <c r="D1239" t="s">
        <v>8445</v>
      </c>
      <c r="E1239" t="s">
        <v>6912</v>
      </c>
      <c r="F1239" t="s">
        <v>6305</v>
      </c>
      <c r="G1239" t="s">
        <v>5245</v>
      </c>
    </row>
    <row r="1240" spans="1:7" x14ac:dyDescent="0.25">
      <c r="A1240">
        <v>2005898</v>
      </c>
      <c r="B1240" t="s">
        <v>8446</v>
      </c>
      <c r="C1240" t="s">
        <v>5239</v>
      </c>
      <c r="D1240" t="s">
        <v>8447</v>
      </c>
      <c r="E1240" t="s">
        <v>6705</v>
      </c>
      <c r="F1240" t="s">
        <v>6305</v>
      </c>
      <c r="G1240" t="s">
        <v>5245</v>
      </c>
    </row>
    <row r="1241" spans="1:7" x14ac:dyDescent="0.25">
      <c r="A1241">
        <v>2006372</v>
      </c>
      <c r="B1241" t="s">
        <v>8448</v>
      </c>
      <c r="C1241" t="s">
        <v>5239</v>
      </c>
      <c r="D1241" t="s">
        <v>8449</v>
      </c>
      <c r="E1241" t="s">
        <v>7388</v>
      </c>
      <c r="F1241" t="s">
        <v>6282</v>
      </c>
      <c r="G1241" t="s">
        <v>5245</v>
      </c>
    </row>
    <row r="1242" spans="1:7" x14ac:dyDescent="0.25">
      <c r="A1242">
        <v>2006655</v>
      </c>
      <c r="B1242" t="s">
        <v>8450</v>
      </c>
      <c r="C1242" t="s">
        <v>5239</v>
      </c>
      <c r="D1242" t="s">
        <v>8451</v>
      </c>
      <c r="E1242" t="s">
        <v>6324</v>
      </c>
      <c r="F1242" t="s">
        <v>6274</v>
      </c>
      <c r="G1242" t="s">
        <v>5245</v>
      </c>
    </row>
    <row r="1243" spans="1:7" x14ac:dyDescent="0.25">
      <c r="A1243">
        <v>2007413</v>
      </c>
      <c r="B1243" t="s">
        <v>8452</v>
      </c>
      <c r="C1243" t="s">
        <v>5239</v>
      </c>
      <c r="D1243" t="s">
        <v>8453</v>
      </c>
      <c r="E1243" t="s">
        <v>8454</v>
      </c>
      <c r="F1243" t="s">
        <v>7007</v>
      </c>
      <c r="G1243" t="s">
        <v>5245</v>
      </c>
    </row>
    <row r="1244" spans="1:7" x14ac:dyDescent="0.25">
      <c r="A1244">
        <v>2007618</v>
      </c>
      <c r="B1244" t="s">
        <v>8455</v>
      </c>
      <c r="C1244" t="s">
        <v>5239</v>
      </c>
      <c r="D1244" t="s">
        <v>8456</v>
      </c>
      <c r="E1244" t="s">
        <v>6498</v>
      </c>
      <c r="F1244" t="s">
        <v>6330</v>
      </c>
      <c r="G1244" t="s">
        <v>5245</v>
      </c>
    </row>
    <row r="1245" spans="1:7" x14ac:dyDescent="0.25">
      <c r="A1245">
        <v>2007739</v>
      </c>
      <c r="B1245" t="s">
        <v>8457</v>
      </c>
      <c r="C1245" t="s">
        <v>5239</v>
      </c>
      <c r="D1245" t="s">
        <v>8458</v>
      </c>
      <c r="E1245" t="s">
        <v>8459</v>
      </c>
      <c r="F1245" t="s">
        <v>6286</v>
      </c>
      <c r="G1245" t="s">
        <v>5245</v>
      </c>
    </row>
    <row r="1246" spans="1:7" x14ac:dyDescent="0.25">
      <c r="A1246">
        <v>2012053</v>
      </c>
      <c r="B1246" t="s">
        <v>8460</v>
      </c>
      <c r="C1246" t="s">
        <v>5239</v>
      </c>
      <c r="D1246" t="s">
        <v>8461</v>
      </c>
      <c r="E1246" t="s">
        <v>8462</v>
      </c>
      <c r="F1246" t="s">
        <v>6297</v>
      </c>
      <c r="G1246" t="s">
        <v>5245</v>
      </c>
    </row>
    <row r="1247" spans="1:7" x14ac:dyDescent="0.25">
      <c r="A1247">
        <v>2013273</v>
      </c>
      <c r="B1247" t="s">
        <v>8463</v>
      </c>
      <c r="C1247" t="s">
        <v>5239</v>
      </c>
      <c r="D1247" t="s">
        <v>8464</v>
      </c>
      <c r="E1247" t="s">
        <v>8465</v>
      </c>
      <c r="F1247" t="s">
        <v>7203</v>
      </c>
      <c r="G1247" t="s">
        <v>5245</v>
      </c>
    </row>
    <row r="1248" spans="1:7" x14ac:dyDescent="0.25">
      <c r="A1248">
        <v>2013850</v>
      </c>
      <c r="B1248" t="s">
        <v>8466</v>
      </c>
      <c r="C1248" t="s">
        <v>5239</v>
      </c>
      <c r="D1248" t="s">
        <v>8467</v>
      </c>
      <c r="E1248" t="s">
        <v>8468</v>
      </c>
      <c r="F1248" t="s">
        <v>6274</v>
      </c>
      <c r="G1248" t="s">
        <v>5245</v>
      </c>
    </row>
    <row r="1249" spans="1:7" x14ac:dyDescent="0.25">
      <c r="A1249">
        <v>2013931</v>
      </c>
      <c r="B1249" t="s">
        <v>8469</v>
      </c>
      <c r="C1249" t="s">
        <v>5239</v>
      </c>
      <c r="D1249" t="s">
        <v>8470</v>
      </c>
      <c r="E1249" t="s">
        <v>8186</v>
      </c>
      <c r="F1249" t="s">
        <v>6286</v>
      </c>
      <c r="G1249" t="s">
        <v>5245</v>
      </c>
    </row>
    <row r="1250" spans="1:7" x14ac:dyDescent="0.25">
      <c r="A1250">
        <v>2014548</v>
      </c>
      <c r="B1250" t="s">
        <v>8471</v>
      </c>
      <c r="C1250" t="s">
        <v>5239</v>
      </c>
      <c r="D1250" t="s">
        <v>8472</v>
      </c>
      <c r="E1250" t="s">
        <v>8473</v>
      </c>
      <c r="F1250" t="s">
        <v>6330</v>
      </c>
      <c r="G1250" t="s">
        <v>5245</v>
      </c>
    </row>
    <row r="1251" spans="1:7" x14ac:dyDescent="0.25">
      <c r="A1251">
        <v>2015453</v>
      </c>
      <c r="B1251" t="s">
        <v>8474</v>
      </c>
      <c r="C1251" t="s">
        <v>5239</v>
      </c>
      <c r="D1251" t="s">
        <v>8475</v>
      </c>
      <c r="E1251" t="s">
        <v>6993</v>
      </c>
      <c r="F1251" t="s">
        <v>6274</v>
      </c>
      <c r="G1251" t="s">
        <v>5245</v>
      </c>
    </row>
    <row r="1252" spans="1:7" x14ac:dyDescent="0.25">
      <c r="A1252">
        <v>2015738</v>
      </c>
      <c r="B1252" t="s">
        <v>8476</v>
      </c>
      <c r="C1252" t="s">
        <v>5239</v>
      </c>
      <c r="D1252" t="s">
        <v>8477</v>
      </c>
      <c r="E1252" t="s">
        <v>6614</v>
      </c>
      <c r="F1252" t="s">
        <v>6473</v>
      </c>
      <c r="G1252" t="s">
        <v>5245</v>
      </c>
    </row>
    <row r="1253" spans="1:7" x14ac:dyDescent="0.25">
      <c r="A1253">
        <v>2021930</v>
      </c>
      <c r="B1253" t="s">
        <v>8478</v>
      </c>
      <c r="C1253" t="s">
        <v>5239</v>
      </c>
      <c r="D1253" t="s">
        <v>8479</v>
      </c>
      <c r="E1253" t="s">
        <v>6779</v>
      </c>
      <c r="F1253" t="s">
        <v>6335</v>
      </c>
      <c r="G1253" t="s">
        <v>5245</v>
      </c>
    </row>
    <row r="1254" spans="1:7" x14ac:dyDescent="0.25">
      <c r="A1254">
        <v>2022182</v>
      </c>
      <c r="B1254" t="s">
        <v>8480</v>
      </c>
      <c r="C1254" t="s">
        <v>5239</v>
      </c>
      <c r="D1254" t="s">
        <v>8481</v>
      </c>
      <c r="E1254" t="s">
        <v>7499</v>
      </c>
      <c r="F1254" t="s">
        <v>6330</v>
      </c>
      <c r="G1254" t="s">
        <v>5245</v>
      </c>
    </row>
    <row r="1255" spans="1:7" x14ac:dyDescent="0.25">
      <c r="A1255">
        <v>2024100</v>
      </c>
      <c r="B1255" t="s">
        <v>8482</v>
      </c>
      <c r="C1255" t="s">
        <v>5239</v>
      </c>
      <c r="D1255" t="s">
        <v>8483</v>
      </c>
      <c r="E1255" t="s">
        <v>8484</v>
      </c>
      <c r="F1255" t="s">
        <v>6511</v>
      </c>
      <c r="G1255" t="s">
        <v>5245</v>
      </c>
    </row>
    <row r="1256" spans="1:7" x14ac:dyDescent="0.25">
      <c r="A1256">
        <v>2024621</v>
      </c>
      <c r="B1256" t="s">
        <v>8485</v>
      </c>
      <c r="C1256" t="s">
        <v>5239</v>
      </c>
      <c r="D1256" t="s">
        <v>8486</v>
      </c>
      <c r="E1256" t="s">
        <v>7551</v>
      </c>
      <c r="F1256" t="s">
        <v>6395</v>
      </c>
      <c r="G1256" t="s">
        <v>5245</v>
      </c>
    </row>
    <row r="1257" spans="1:7" x14ac:dyDescent="0.25">
      <c r="A1257">
        <v>2025924</v>
      </c>
      <c r="B1257" t="s">
        <v>8487</v>
      </c>
      <c r="C1257" t="s">
        <v>5239</v>
      </c>
      <c r="D1257" t="s">
        <v>8488</v>
      </c>
      <c r="E1257" t="s">
        <v>6678</v>
      </c>
      <c r="F1257" t="s">
        <v>6274</v>
      </c>
      <c r="G1257" t="s">
        <v>5245</v>
      </c>
    </row>
    <row r="1258" spans="1:7" x14ac:dyDescent="0.25">
      <c r="A1258">
        <v>2026010</v>
      </c>
      <c r="B1258" t="s">
        <v>8489</v>
      </c>
      <c r="C1258" t="s">
        <v>5239</v>
      </c>
      <c r="D1258" t="s">
        <v>8490</v>
      </c>
      <c r="E1258" t="s">
        <v>6456</v>
      </c>
      <c r="F1258" t="s">
        <v>6350</v>
      </c>
      <c r="G1258" t="s">
        <v>5245</v>
      </c>
    </row>
    <row r="1259" spans="1:7" x14ac:dyDescent="0.25">
      <c r="A1259">
        <v>2027468</v>
      </c>
      <c r="B1259" t="s">
        <v>8491</v>
      </c>
      <c r="C1259" t="s">
        <v>5239</v>
      </c>
      <c r="D1259" t="s">
        <v>8492</v>
      </c>
      <c r="E1259" t="s">
        <v>7157</v>
      </c>
      <c r="F1259" t="s">
        <v>6309</v>
      </c>
      <c r="G1259" t="s">
        <v>5245</v>
      </c>
    </row>
    <row r="1260" spans="1:7" x14ac:dyDescent="0.25">
      <c r="A1260">
        <v>2028309</v>
      </c>
      <c r="B1260" t="s">
        <v>8493</v>
      </c>
      <c r="C1260" t="s">
        <v>5239</v>
      </c>
      <c r="D1260" t="s">
        <v>8494</v>
      </c>
      <c r="E1260" t="s">
        <v>8495</v>
      </c>
      <c r="F1260" t="s">
        <v>6417</v>
      </c>
      <c r="G1260" t="s">
        <v>5245</v>
      </c>
    </row>
    <row r="1261" spans="1:7" x14ac:dyDescent="0.25">
      <c r="A1261">
        <v>2028380</v>
      </c>
      <c r="B1261" t="s">
        <v>8496</v>
      </c>
      <c r="C1261" t="s">
        <v>5239</v>
      </c>
      <c r="D1261" t="s">
        <v>8497</v>
      </c>
      <c r="E1261" t="s">
        <v>8498</v>
      </c>
      <c r="F1261" t="s">
        <v>6330</v>
      </c>
      <c r="G1261" t="s">
        <v>5245</v>
      </c>
    </row>
    <row r="1262" spans="1:7" x14ac:dyDescent="0.25">
      <c r="A1262">
        <v>2029352</v>
      </c>
      <c r="B1262" t="s">
        <v>8499</v>
      </c>
      <c r="C1262" t="s">
        <v>5239</v>
      </c>
      <c r="D1262" t="s">
        <v>8500</v>
      </c>
      <c r="E1262" t="s">
        <v>8501</v>
      </c>
      <c r="F1262" t="s">
        <v>6316</v>
      </c>
      <c r="G1262" t="s">
        <v>5245</v>
      </c>
    </row>
    <row r="1263" spans="1:7" x14ac:dyDescent="0.25">
      <c r="A1263">
        <v>2029520</v>
      </c>
      <c r="B1263" t="s">
        <v>8502</v>
      </c>
      <c r="C1263" t="s">
        <v>5239</v>
      </c>
      <c r="D1263" t="s">
        <v>8503</v>
      </c>
      <c r="E1263" t="s">
        <v>6748</v>
      </c>
      <c r="F1263" t="s">
        <v>6346</v>
      </c>
      <c r="G1263" t="s">
        <v>5245</v>
      </c>
    </row>
    <row r="1264" spans="1:7" x14ac:dyDescent="0.25">
      <c r="A1264">
        <v>2029609</v>
      </c>
      <c r="B1264" t="s">
        <v>8504</v>
      </c>
      <c r="C1264" t="s">
        <v>5239</v>
      </c>
      <c r="D1264" t="s">
        <v>8505</v>
      </c>
      <c r="E1264" t="s">
        <v>6424</v>
      </c>
      <c r="F1264" t="s">
        <v>6421</v>
      </c>
      <c r="G1264" t="s">
        <v>5245</v>
      </c>
    </row>
    <row r="1265" spans="1:7" x14ac:dyDescent="0.25">
      <c r="A1265">
        <v>2030032</v>
      </c>
      <c r="B1265" t="s">
        <v>8506</v>
      </c>
      <c r="C1265" t="s">
        <v>5239</v>
      </c>
      <c r="D1265" t="s">
        <v>8507</v>
      </c>
      <c r="E1265" t="s">
        <v>8508</v>
      </c>
      <c r="F1265" t="s">
        <v>6675</v>
      </c>
      <c r="G1265" t="s">
        <v>5245</v>
      </c>
    </row>
    <row r="1266" spans="1:7" x14ac:dyDescent="0.25">
      <c r="A1266">
        <v>2030928</v>
      </c>
      <c r="B1266" t="s">
        <v>8509</v>
      </c>
      <c r="C1266" t="s">
        <v>5239</v>
      </c>
      <c r="D1266" t="s">
        <v>8510</v>
      </c>
      <c r="E1266" t="s">
        <v>6662</v>
      </c>
      <c r="F1266" t="s">
        <v>6335</v>
      </c>
      <c r="G1266" t="s">
        <v>5245</v>
      </c>
    </row>
    <row r="1267" spans="1:7" x14ac:dyDescent="0.25">
      <c r="A1267">
        <v>2032379</v>
      </c>
      <c r="B1267" t="s">
        <v>8511</v>
      </c>
      <c r="C1267" t="s">
        <v>5239</v>
      </c>
      <c r="D1267" t="s">
        <v>8512</v>
      </c>
      <c r="E1267" t="s">
        <v>8297</v>
      </c>
      <c r="F1267" t="s">
        <v>6286</v>
      </c>
      <c r="G1267" t="s">
        <v>5245</v>
      </c>
    </row>
    <row r="1268" spans="1:7" x14ac:dyDescent="0.25">
      <c r="A1268">
        <v>2037895</v>
      </c>
      <c r="B1268" t="s">
        <v>8513</v>
      </c>
      <c r="C1268" t="s">
        <v>5239</v>
      </c>
      <c r="D1268" t="s">
        <v>8514</v>
      </c>
      <c r="E1268" t="s">
        <v>8515</v>
      </c>
      <c r="F1268" t="s">
        <v>6309</v>
      </c>
      <c r="G1268" t="s">
        <v>5245</v>
      </c>
    </row>
    <row r="1269" spans="1:7" x14ac:dyDescent="0.25">
      <c r="A1269">
        <v>2041197</v>
      </c>
      <c r="B1269" t="s">
        <v>8516</v>
      </c>
      <c r="C1269" t="s">
        <v>5239</v>
      </c>
      <c r="D1269" t="s">
        <v>8517</v>
      </c>
      <c r="E1269" t="s">
        <v>8518</v>
      </c>
      <c r="F1269" t="s">
        <v>6305</v>
      </c>
      <c r="G1269" t="s">
        <v>5245</v>
      </c>
    </row>
    <row r="1270" spans="1:7" x14ac:dyDescent="0.25">
      <c r="A1270">
        <v>2042685</v>
      </c>
      <c r="B1270" t="s">
        <v>8519</v>
      </c>
      <c r="C1270" t="s">
        <v>5239</v>
      </c>
      <c r="D1270" t="s">
        <v>8520</v>
      </c>
      <c r="E1270" t="s">
        <v>6562</v>
      </c>
      <c r="F1270" t="s">
        <v>6301</v>
      </c>
      <c r="G1270" t="s">
        <v>5245</v>
      </c>
    </row>
    <row r="1271" spans="1:7" x14ac:dyDescent="0.25">
      <c r="A1271">
        <v>2042957</v>
      </c>
      <c r="B1271" t="s">
        <v>8521</v>
      </c>
      <c r="C1271" t="s">
        <v>5239</v>
      </c>
      <c r="D1271" t="s">
        <v>8522</v>
      </c>
      <c r="E1271" t="s">
        <v>8523</v>
      </c>
      <c r="F1271" t="s">
        <v>6286</v>
      </c>
      <c r="G1271" t="s">
        <v>5245</v>
      </c>
    </row>
    <row r="1272" spans="1:7" x14ac:dyDescent="0.25">
      <c r="A1272">
        <v>2043091</v>
      </c>
      <c r="B1272" t="s">
        <v>8524</v>
      </c>
      <c r="C1272" t="s">
        <v>5239</v>
      </c>
      <c r="D1272" t="s">
        <v>8525</v>
      </c>
      <c r="E1272" t="s">
        <v>6388</v>
      </c>
      <c r="F1272" t="s">
        <v>6305</v>
      </c>
      <c r="G1272" t="s">
        <v>5245</v>
      </c>
    </row>
    <row r="1273" spans="1:7" x14ac:dyDescent="0.25">
      <c r="A1273">
        <v>2044831</v>
      </c>
      <c r="B1273" t="s">
        <v>8526</v>
      </c>
      <c r="C1273" t="s">
        <v>5239</v>
      </c>
      <c r="D1273" t="s">
        <v>8527</v>
      </c>
      <c r="E1273" t="s">
        <v>8528</v>
      </c>
      <c r="F1273" t="s">
        <v>6350</v>
      </c>
      <c r="G1273" t="s">
        <v>5245</v>
      </c>
    </row>
    <row r="1274" spans="1:7" x14ac:dyDescent="0.25">
      <c r="A1274">
        <v>2045041</v>
      </c>
      <c r="B1274" t="s">
        <v>8529</v>
      </c>
      <c r="C1274" t="s">
        <v>5239</v>
      </c>
      <c r="D1274" t="s">
        <v>8530</v>
      </c>
      <c r="E1274" t="s">
        <v>8531</v>
      </c>
      <c r="F1274" t="s">
        <v>6290</v>
      </c>
      <c r="G1274" t="s">
        <v>5245</v>
      </c>
    </row>
    <row r="1275" spans="1:7" x14ac:dyDescent="0.25">
      <c r="A1275">
        <v>2045211</v>
      </c>
      <c r="B1275" t="s">
        <v>8532</v>
      </c>
      <c r="C1275" t="s">
        <v>5239</v>
      </c>
      <c r="D1275" t="s">
        <v>8533</v>
      </c>
      <c r="E1275" t="s">
        <v>6884</v>
      </c>
      <c r="F1275" t="s">
        <v>6320</v>
      </c>
      <c r="G1275" t="s">
        <v>5245</v>
      </c>
    </row>
    <row r="1276" spans="1:7" x14ac:dyDescent="0.25">
      <c r="A1276">
        <v>2046690</v>
      </c>
      <c r="B1276" t="s">
        <v>8534</v>
      </c>
      <c r="C1276" t="s">
        <v>5239</v>
      </c>
      <c r="D1276" t="s">
        <v>8535</v>
      </c>
      <c r="E1276" t="s">
        <v>6498</v>
      </c>
      <c r="F1276" t="s">
        <v>6330</v>
      </c>
      <c r="G1276" t="s">
        <v>5245</v>
      </c>
    </row>
    <row r="1277" spans="1:7" x14ac:dyDescent="0.25">
      <c r="A1277">
        <v>2049386</v>
      </c>
      <c r="B1277" t="s">
        <v>8536</v>
      </c>
      <c r="C1277" t="s">
        <v>5239</v>
      </c>
      <c r="D1277" t="s">
        <v>8537</v>
      </c>
      <c r="E1277" t="s">
        <v>7043</v>
      </c>
      <c r="F1277" t="s">
        <v>6342</v>
      </c>
      <c r="G1277" t="s">
        <v>5245</v>
      </c>
    </row>
    <row r="1278" spans="1:7" x14ac:dyDescent="0.25">
      <c r="A1278">
        <v>2050142</v>
      </c>
      <c r="B1278" t="s">
        <v>8538</v>
      </c>
      <c r="C1278" t="s">
        <v>5239</v>
      </c>
      <c r="D1278" t="s">
        <v>8539</v>
      </c>
      <c r="E1278" t="s">
        <v>5957</v>
      </c>
      <c r="F1278" t="s">
        <v>6495</v>
      </c>
      <c r="G1278" t="s">
        <v>5245</v>
      </c>
    </row>
    <row r="1279" spans="1:7" x14ac:dyDescent="0.25">
      <c r="A1279">
        <v>2050764</v>
      </c>
      <c r="B1279" t="s">
        <v>8540</v>
      </c>
      <c r="C1279" t="s">
        <v>5239</v>
      </c>
      <c r="D1279" t="s">
        <v>8541</v>
      </c>
      <c r="E1279" t="s">
        <v>8542</v>
      </c>
      <c r="F1279" t="s">
        <v>6309</v>
      </c>
      <c r="G1279" t="s">
        <v>5245</v>
      </c>
    </row>
    <row r="1280" spans="1:7" x14ac:dyDescent="0.25">
      <c r="A1280">
        <v>2051562</v>
      </c>
      <c r="B1280" t="s">
        <v>8543</v>
      </c>
      <c r="C1280" t="s">
        <v>5239</v>
      </c>
      <c r="D1280" t="s">
        <v>8544</v>
      </c>
      <c r="E1280" t="s">
        <v>6568</v>
      </c>
      <c r="F1280" t="s">
        <v>6569</v>
      </c>
      <c r="G1280" t="s">
        <v>5245</v>
      </c>
    </row>
    <row r="1281" spans="1:7" x14ac:dyDescent="0.25">
      <c r="A1281">
        <v>2052117</v>
      </c>
      <c r="B1281" t="s">
        <v>8545</v>
      </c>
      <c r="C1281" t="s">
        <v>5239</v>
      </c>
      <c r="D1281" t="s">
        <v>8546</v>
      </c>
      <c r="E1281" t="s">
        <v>8547</v>
      </c>
      <c r="F1281" t="s">
        <v>6453</v>
      </c>
      <c r="G1281" t="s">
        <v>5245</v>
      </c>
    </row>
    <row r="1282" spans="1:7" x14ac:dyDescent="0.25">
      <c r="A1282">
        <v>2052444</v>
      </c>
      <c r="B1282" t="s">
        <v>8548</v>
      </c>
      <c r="C1282" t="s">
        <v>5239</v>
      </c>
      <c r="D1282" t="s">
        <v>8549</v>
      </c>
      <c r="E1282" t="s">
        <v>7233</v>
      </c>
      <c r="F1282" t="s">
        <v>6350</v>
      </c>
      <c r="G1282" t="s">
        <v>5245</v>
      </c>
    </row>
    <row r="1283" spans="1:7" x14ac:dyDescent="0.25">
      <c r="A1283">
        <v>2053870</v>
      </c>
      <c r="B1283" t="s">
        <v>8550</v>
      </c>
      <c r="C1283" t="s">
        <v>5239</v>
      </c>
      <c r="D1283" t="s">
        <v>8551</v>
      </c>
      <c r="E1283" t="s">
        <v>6296</v>
      </c>
      <c r="F1283" t="s">
        <v>6297</v>
      </c>
      <c r="G1283" t="s">
        <v>5245</v>
      </c>
    </row>
    <row r="1284" spans="1:7" x14ac:dyDescent="0.25">
      <c r="A1284">
        <v>2054854</v>
      </c>
      <c r="B1284" t="s">
        <v>8552</v>
      </c>
      <c r="C1284" t="s">
        <v>5239</v>
      </c>
      <c r="D1284" t="s">
        <v>8553</v>
      </c>
      <c r="E1284" t="s">
        <v>6388</v>
      </c>
      <c r="F1284" t="s">
        <v>6305</v>
      </c>
      <c r="G1284" t="s">
        <v>5245</v>
      </c>
    </row>
    <row r="1285" spans="1:7" x14ac:dyDescent="0.25">
      <c r="A1285">
        <v>2054928</v>
      </c>
      <c r="B1285" t="s">
        <v>8554</v>
      </c>
      <c r="C1285" t="s">
        <v>5239</v>
      </c>
      <c r="D1285" t="s">
        <v>8555</v>
      </c>
      <c r="E1285" t="s">
        <v>6353</v>
      </c>
      <c r="F1285" t="s">
        <v>6354</v>
      </c>
      <c r="G1285" t="s">
        <v>5245</v>
      </c>
    </row>
    <row r="1286" spans="1:7" x14ac:dyDescent="0.25">
      <c r="A1286">
        <v>2055720</v>
      </c>
      <c r="B1286" t="s">
        <v>8556</v>
      </c>
      <c r="C1286" t="s">
        <v>5239</v>
      </c>
      <c r="D1286" t="s">
        <v>8557</v>
      </c>
      <c r="E1286" t="s">
        <v>8558</v>
      </c>
      <c r="F1286" t="s">
        <v>6696</v>
      </c>
      <c r="G1286" t="s">
        <v>5245</v>
      </c>
    </row>
    <row r="1287" spans="1:7" x14ac:dyDescent="0.25">
      <c r="A1287">
        <v>2056831</v>
      </c>
      <c r="B1287" t="s">
        <v>8559</v>
      </c>
      <c r="C1287" t="s">
        <v>5239</v>
      </c>
      <c r="D1287" t="s">
        <v>8560</v>
      </c>
      <c r="E1287" t="s">
        <v>8561</v>
      </c>
      <c r="F1287" t="s">
        <v>6365</v>
      </c>
      <c r="G1287" t="s">
        <v>5245</v>
      </c>
    </row>
    <row r="1288" spans="1:7" x14ac:dyDescent="0.25">
      <c r="A1288">
        <v>2057692</v>
      </c>
      <c r="B1288" t="s">
        <v>8562</v>
      </c>
      <c r="C1288" t="s">
        <v>5239</v>
      </c>
      <c r="D1288" t="s">
        <v>8563</v>
      </c>
      <c r="E1288" t="s">
        <v>7409</v>
      </c>
      <c r="F1288" t="s">
        <v>6286</v>
      </c>
      <c r="G1288" t="s">
        <v>5245</v>
      </c>
    </row>
    <row r="1289" spans="1:7" x14ac:dyDescent="0.25">
      <c r="A1289">
        <v>2058571</v>
      </c>
      <c r="B1289" t="s">
        <v>8564</v>
      </c>
      <c r="C1289" t="s">
        <v>5239</v>
      </c>
      <c r="D1289" t="s">
        <v>8565</v>
      </c>
      <c r="E1289" t="s">
        <v>8566</v>
      </c>
      <c r="F1289" t="s">
        <v>7203</v>
      </c>
      <c r="G1289" t="s">
        <v>5245</v>
      </c>
    </row>
    <row r="1290" spans="1:7" x14ac:dyDescent="0.25">
      <c r="A1290">
        <v>2059578</v>
      </c>
      <c r="B1290" t="s">
        <v>8567</v>
      </c>
      <c r="C1290" t="s">
        <v>5239</v>
      </c>
      <c r="D1290" t="s">
        <v>8568</v>
      </c>
      <c r="E1290" t="s">
        <v>6562</v>
      </c>
      <c r="F1290" t="s">
        <v>6301</v>
      </c>
      <c r="G1290" t="s">
        <v>5245</v>
      </c>
    </row>
    <row r="1291" spans="1:7" x14ac:dyDescent="0.25">
      <c r="A1291">
        <v>2059682</v>
      </c>
      <c r="B1291" t="s">
        <v>8569</v>
      </c>
      <c r="C1291" t="s">
        <v>5239</v>
      </c>
      <c r="D1291" t="s">
        <v>8570</v>
      </c>
      <c r="E1291" t="s">
        <v>6678</v>
      </c>
      <c r="F1291" t="s">
        <v>6274</v>
      </c>
      <c r="G1291" t="s">
        <v>5245</v>
      </c>
    </row>
    <row r="1292" spans="1:7" x14ac:dyDescent="0.25">
      <c r="A1292">
        <v>2059886</v>
      </c>
      <c r="B1292" t="s">
        <v>8571</v>
      </c>
      <c r="C1292" t="s">
        <v>5239</v>
      </c>
      <c r="D1292" t="s">
        <v>8572</v>
      </c>
      <c r="E1292" t="s">
        <v>6178</v>
      </c>
      <c r="F1292" t="s">
        <v>6342</v>
      </c>
      <c r="G1292" t="s">
        <v>5245</v>
      </c>
    </row>
    <row r="1293" spans="1:7" x14ac:dyDescent="0.25">
      <c r="A1293">
        <v>2060328</v>
      </c>
      <c r="B1293" t="s">
        <v>8573</v>
      </c>
      <c r="C1293" t="s">
        <v>5239</v>
      </c>
      <c r="D1293" t="s">
        <v>8574</v>
      </c>
      <c r="E1293" t="s">
        <v>6388</v>
      </c>
      <c r="F1293" t="s">
        <v>6305</v>
      </c>
      <c r="G1293" t="s">
        <v>5245</v>
      </c>
    </row>
    <row r="1294" spans="1:7" x14ac:dyDescent="0.25">
      <c r="A1294">
        <v>2060646</v>
      </c>
      <c r="B1294" t="s">
        <v>8575</v>
      </c>
      <c r="C1294" t="s">
        <v>5239</v>
      </c>
      <c r="D1294" t="s">
        <v>8576</v>
      </c>
      <c r="E1294" t="s">
        <v>7876</v>
      </c>
      <c r="F1294" t="s">
        <v>6365</v>
      </c>
      <c r="G1294" t="s">
        <v>5245</v>
      </c>
    </row>
    <row r="1295" spans="1:7" x14ac:dyDescent="0.25">
      <c r="A1295">
        <v>2061004</v>
      </c>
      <c r="B1295" t="s">
        <v>8577</v>
      </c>
      <c r="C1295" t="s">
        <v>5239</v>
      </c>
      <c r="D1295" t="s">
        <v>8578</v>
      </c>
      <c r="E1295" t="s">
        <v>6316</v>
      </c>
      <c r="F1295" t="s">
        <v>6290</v>
      </c>
      <c r="G1295" t="s">
        <v>5245</v>
      </c>
    </row>
    <row r="1296" spans="1:7" x14ac:dyDescent="0.25">
      <c r="A1296">
        <v>2063705</v>
      </c>
      <c r="B1296" t="s">
        <v>8579</v>
      </c>
      <c r="C1296" t="s">
        <v>5239</v>
      </c>
      <c r="D1296" t="s">
        <v>8580</v>
      </c>
      <c r="E1296" t="s">
        <v>7781</v>
      </c>
      <c r="F1296" t="s">
        <v>6392</v>
      </c>
      <c r="G1296" t="s">
        <v>5245</v>
      </c>
    </row>
    <row r="1297" spans="1:7" x14ac:dyDescent="0.25">
      <c r="A1297">
        <v>2065224</v>
      </c>
      <c r="B1297" t="s">
        <v>8581</v>
      </c>
      <c r="C1297" t="s">
        <v>5239</v>
      </c>
      <c r="D1297" t="s">
        <v>8582</v>
      </c>
      <c r="E1297" t="s">
        <v>8583</v>
      </c>
      <c r="F1297" t="s">
        <v>6421</v>
      </c>
      <c r="G1297" t="s">
        <v>5245</v>
      </c>
    </row>
    <row r="1298" spans="1:7" x14ac:dyDescent="0.25">
      <c r="A1298">
        <v>2065827</v>
      </c>
      <c r="B1298" t="s">
        <v>8584</v>
      </c>
      <c r="C1298" t="s">
        <v>5239</v>
      </c>
      <c r="D1298" t="s">
        <v>8585</v>
      </c>
      <c r="E1298" t="s">
        <v>6578</v>
      </c>
      <c r="F1298" t="s">
        <v>6579</v>
      </c>
      <c r="G1298" t="s">
        <v>5245</v>
      </c>
    </row>
    <row r="1299" spans="1:7" x14ac:dyDescent="0.25">
      <c r="A1299">
        <v>2065876</v>
      </c>
      <c r="B1299" t="s">
        <v>8586</v>
      </c>
      <c r="C1299" t="s">
        <v>5239</v>
      </c>
      <c r="D1299" t="s">
        <v>8587</v>
      </c>
      <c r="E1299" t="s">
        <v>6857</v>
      </c>
      <c r="F1299" t="s">
        <v>6421</v>
      </c>
      <c r="G1299" t="s">
        <v>5245</v>
      </c>
    </row>
    <row r="1300" spans="1:7" x14ac:dyDescent="0.25">
      <c r="A1300">
        <v>2068045</v>
      </c>
      <c r="B1300" t="s">
        <v>8588</v>
      </c>
      <c r="C1300" t="s">
        <v>5239</v>
      </c>
      <c r="D1300" t="s">
        <v>8589</v>
      </c>
      <c r="E1300" t="s">
        <v>8590</v>
      </c>
      <c r="F1300" t="s">
        <v>6324</v>
      </c>
      <c r="G1300" t="s">
        <v>5245</v>
      </c>
    </row>
    <row r="1301" spans="1:7" x14ac:dyDescent="0.25">
      <c r="A1301">
        <v>2069179</v>
      </c>
      <c r="B1301" t="s">
        <v>8591</v>
      </c>
      <c r="C1301" t="s">
        <v>5239</v>
      </c>
      <c r="D1301" t="s">
        <v>8592</v>
      </c>
      <c r="E1301" t="s">
        <v>8593</v>
      </c>
      <c r="F1301" t="s">
        <v>6543</v>
      </c>
      <c r="G1301" t="s">
        <v>5245</v>
      </c>
    </row>
    <row r="1302" spans="1:7" x14ac:dyDescent="0.25">
      <c r="A1302">
        <v>2070376</v>
      </c>
      <c r="B1302" t="s">
        <v>8594</v>
      </c>
      <c r="C1302" t="s">
        <v>5239</v>
      </c>
      <c r="D1302" t="s">
        <v>8595</v>
      </c>
      <c r="E1302" t="s">
        <v>6779</v>
      </c>
      <c r="F1302" t="s">
        <v>6335</v>
      </c>
      <c r="G1302" t="s">
        <v>5245</v>
      </c>
    </row>
    <row r="1303" spans="1:7" x14ac:dyDescent="0.25">
      <c r="A1303">
        <v>2073302</v>
      </c>
      <c r="B1303" t="s">
        <v>8596</v>
      </c>
      <c r="C1303" t="s">
        <v>5239</v>
      </c>
      <c r="D1303" t="s">
        <v>8597</v>
      </c>
      <c r="E1303" t="s">
        <v>8598</v>
      </c>
      <c r="F1303" t="s">
        <v>7578</v>
      </c>
      <c r="G1303" t="s">
        <v>5245</v>
      </c>
    </row>
    <row r="1304" spans="1:7" x14ac:dyDescent="0.25">
      <c r="A1304">
        <v>2073871</v>
      </c>
      <c r="B1304" t="s">
        <v>8599</v>
      </c>
      <c r="C1304" t="s">
        <v>5239</v>
      </c>
      <c r="D1304" t="s">
        <v>8600</v>
      </c>
      <c r="E1304" t="s">
        <v>6452</v>
      </c>
      <c r="F1304" t="s">
        <v>6453</v>
      </c>
      <c r="G1304" t="s">
        <v>5245</v>
      </c>
    </row>
    <row r="1305" spans="1:7" x14ac:dyDescent="0.25">
      <c r="A1305">
        <v>2074756</v>
      </c>
      <c r="B1305" t="s">
        <v>8601</v>
      </c>
      <c r="C1305" t="s">
        <v>5239</v>
      </c>
      <c r="D1305" t="s">
        <v>8602</v>
      </c>
      <c r="E1305" t="s">
        <v>6849</v>
      </c>
      <c r="F1305" t="s">
        <v>6358</v>
      </c>
      <c r="G1305" t="s">
        <v>5245</v>
      </c>
    </row>
    <row r="1306" spans="1:7" x14ac:dyDescent="0.25">
      <c r="A1306">
        <v>2077178</v>
      </c>
      <c r="B1306" t="s">
        <v>8603</v>
      </c>
      <c r="C1306" t="s">
        <v>5239</v>
      </c>
      <c r="D1306" t="s">
        <v>8604</v>
      </c>
      <c r="E1306" t="s">
        <v>6857</v>
      </c>
      <c r="F1306" t="s">
        <v>6421</v>
      </c>
      <c r="G1306" t="s">
        <v>5245</v>
      </c>
    </row>
    <row r="1307" spans="1:7" x14ac:dyDescent="0.25">
      <c r="A1307">
        <v>2078290</v>
      </c>
      <c r="B1307" t="s">
        <v>8605</v>
      </c>
      <c r="C1307" t="s">
        <v>5239</v>
      </c>
      <c r="D1307" t="s">
        <v>8606</v>
      </c>
      <c r="E1307" t="s">
        <v>6912</v>
      </c>
      <c r="F1307" t="s">
        <v>6290</v>
      </c>
      <c r="G1307" t="s">
        <v>5245</v>
      </c>
    </row>
    <row r="1308" spans="1:7" x14ac:dyDescent="0.25">
      <c r="A1308">
        <v>2079104</v>
      </c>
      <c r="B1308" t="s">
        <v>8607</v>
      </c>
      <c r="C1308" t="s">
        <v>5239</v>
      </c>
      <c r="D1308" t="s">
        <v>8608</v>
      </c>
      <c r="E1308" t="s">
        <v>6611</v>
      </c>
      <c r="F1308" t="s">
        <v>6365</v>
      </c>
      <c r="G1308" t="s">
        <v>5245</v>
      </c>
    </row>
    <row r="1309" spans="1:7" x14ac:dyDescent="0.25">
      <c r="A1309">
        <v>2079663</v>
      </c>
      <c r="B1309" t="s">
        <v>8609</v>
      </c>
      <c r="C1309" t="s">
        <v>5239</v>
      </c>
      <c r="D1309" t="s">
        <v>8610</v>
      </c>
      <c r="E1309" t="s">
        <v>8611</v>
      </c>
      <c r="F1309" t="s">
        <v>6330</v>
      </c>
      <c r="G1309" t="s">
        <v>5245</v>
      </c>
    </row>
    <row r="1310" spans="1:7" x14ac:dyDescent="0.25">
      <c r="A1310">
        <v>2080621</v>
      </c>
      <c r="B1310" t="s">
        <v>8612</v>
      </c>
      <c r="C1310" t="s">
        <v>5239</v>
      </c>
      <c r="D1310" t="s">
        <v>8613</v>
      </c>
      <c r="E1310" t="s">
        <v>8614</v>
      </c>
      <c r="F1310" t="s">
        <v>6330</v>
      </c>
      <c r="G1310" t="s">
        <v>5245</v>
      </c>
    </row>
    <row r="1311" spans="1:7" x14ac:dyDescent="0.25">
      <c r="A1311">
        <v>2081962</v>
      </c>
      <c r="B1311" t="s">
        <v>8615</v>
      </c>
      <c r="C1311" t="s">
        <v>5239</v>
      </c>
      <c r="D1311" t="s">
        <v>8616</v>
      </c>
      <c r="E1311" t="s">
        <v>8617</v>
      </c>
      <c r="F1311" t="s">
        <v>7578</v>
      </c>
      <c r="G1311" t="s">
        <v>5245</v>
      </c>
    </row>
    <row r="1312" spans="1:7" x14ac:dyDescent="0.25">
      <c r="A1312">
        <v>2082135</v>
      </c>
      <c r="B1312" t="s">
        <v>8618</v>
      </c>
      <c r="C1312" t="s">
        <v>5239</v>
      </c>
      <c r="D1312" t="s">
        <v>8619</v>
      </c>
      <c r="E1312" t="s">
        <v>6413</v>
      </c>
      <c r="F1312" t="s">
        <v>6316</v>
      </c>
      <c r="G1312" t="s">
        <v>5245</v>
      </c>
    </row>
    <row r="1313" spans="1:7" x14ac:dyDescent="0.25">
      <c r="A1313">
        <v>2083130</v>
      </c>
      <c r="B1313" t="s">
        <v>8620</v>
      </c>
      <c r="C1313" t="s">
        <v>5239</v>
      </c>
      <c r="D1313" t="s">
        <v>8621</v>
      </c>
      <c r="E1313" t="s">
        <v>6407</v>
      </c>
      <c r="F1313" t="s">
        <v>6282</v>
      </c>
      <c r="G1313" t="s">
        <v>5245</v>
      </c>
    </row>
    <row r="1314" spans="1:7" x14ac:dyDescent="0.25">
      <c r="A1314">
        <v>2083421</v>
      </c>
      <c r="B1314" t="s">
        <v>8622</v>
      </c>
      <c r="C1314" t="s">
        <v>5239</v>
      </c>
      <c r="D1314" t="s">
        <v>8623</v>
      </c>
      <c r="E1314" t="s">
        <v>8624</v>
      </c>
      <c r="F1314" t="s">
        <v>6511</v>
      </c>
      <c r="G1314" t="s">
        <v>5245</v>
      </c>
    </row>
    <row r="1315" spans="1:7" x14ac:dyDescent="0.25">
      <c r="A1315">
        <v>2084341</v>
      </c>
      <c r="B1315" t="s">
        <v>8625</v>
      </c>
      <c r="C1315" t="s">
        <v>5239</v>
      </c>
      <c r="D1315" t="s">
        <v>8626</v>
      </c>
      <c r="E1315" t="s">
        <v>6124</v>
      </c>
      <c r="F1315" t="s">
        <v>6286</v>
      </c>
      <c r="G1315" t="s">
        <v>5245</v>
      </c>
    </row>
    <row r="1316" spans="1:7" x14ac:dyDescent="0.25">
      <c r="A1316">
        <v>2084409</v>
      </c>
      <c r="B1316" t="s">
        <v>8627</v>
      </c>
      <c r="C1316" t="s">
        <v>5239</v>
      </c>
      <c r="D1316" t="s">
        <v>8628</v>
      </c>
      <c r="E1316" t="s">
        <v>8629</v>
      </c>
      <c r="F1316" t="s">
        <v>6354</v>
      </c>
      <c r="G1316" t="s">
        <v>5245</v>
      </c>
    </row>
    <row r="1317" spans="1:7" x14ac:dyDescent="0.25">
      <c r="A1317">
        <v>2084608</v>
      </c>
      <c r="B1317" t="s">
        <v>8630</v>
      </c>
      <c r="C1317" t="s">
        <v>5239</v>
      </c>
      <c r="D1317" t="s">
        <v>8631</v>
      </c>
      <c r="E1317" t="s">
        <v>8632</v>
      </c>
      <c r="F1317" t="s">
        <v>6675</v>
      </c>
      <c r="G1317" t="s">
        <v>5245</v>
      </c>
    </row>
    <row r="1318" spans="1:7" x14ac:dyDescent="0.25">
      <c r="A1318">
        <v>2084612</v>
      </c>
      <c r="B1318" t="s">
        <v>8633</v>
      </c>
      <c r="C1318" t="s">
        <v>5239</v>
      </c>
      <c r="D1318" t="s">
        <v>8634</v>
      </c>
      <c r="E1318" t="s">
        <v>8635</v>
      </c>
      <c r="F1318" t="s">
        <v>6320</v>
      </c>
      <c r="G1318" t="s">
        <v>5245</v>
      </c>
    </row>
    <row r="1319" spans="1:7" x14ac:dyDescent="0.25">
      <c r="A1319">
        <v>2086426</v>
      </c>
      <c r="B1319" t="s">
        <v>8636</v>
      </c>
      <c r="C1319" t="s">
        <v>5239</v>
      </c>
      <c r="D1319" t="s">
        <v>8637</v>
      </c>
      <c r="E1319" t="s">
        <v>6361</v>
      </c>
      <c r="F1319" t="s">
        <v>6342</v>
      </c>
      <c r="G1319" t="s">
        <v>5245</v>
      </c>
    </row>
    <row r="1320" spans="1:7" x14ac:dyDescent="0.25">
      <c r="A1320">
        <v>2088365</v>
      </c>
      <c r="B1320" t="s">
        <v>8638</v>
      </c>
      <c r="C1320" t="s">
        <v>5239</v>
      </c>
      <c r="D1320" t="s">
        <v>8639</v>
      </c>
      <c r="E1320" t="s">
        <v>7395</v>
      </c>
      <c r="F1320" t="s">
        <v>6626</v>
      </c>
      <c r="G1320" t="s">
        <v>5245</v>
      </c>
    </row>
    <row r="1321" spans="1:7" x14ac:dyDescent="0.25">
      <c r="A1321">
        <v>2089223</v>
      </c>
      <c r="B1321" t="s">
        <v>8640</v>
      </c>
      <c r="C1321" t="s">
        <v>5239</v>
      </c>
      <c r="D1321" t="s">
        <v>8641</v>
      </c>
      <c r="E1321" t="s">
        <v>6498</v>
      </c>
      <c r="F1321" t="s">
        <v>6330</v>
      </c>
      <c r="G1321" t="s">
        <v>5245</v>
      </c>
    </row>
    <row r="1322" spans="1:7" x14ac:dyDescent="0.25">
      <c r="A1322">
        <v>2093197</v>
      </c>
      <c r="B1322" t="s">
        <v>8642</v>
      </c>
      <c r="C1322" t="s">
        <v>5239</v>
      </c>
      <c r="D1322" t="s">
        <v>8643</v>
      </c>
      <c r="E1322" t="s">
        <v>8644</v>
      </c>
      <c r="F1322" t="s">
        <v>6511</v>
      </c>
      <c r="G1322" t="s">
        <v>5245</v>
      </c>
    </row>
    <row r="1323" spans="1:7" x14ac:dyDescent="0.25">
      <c r="A1323">
        <v>2093700</v>
      </c>
      <c r="B1323" t="s">
        <v>8645</v>
      </c>
      <c r="C1323" t="s">
        <v>5239</v>
      </c>
      <c r="D1323" t="s">
        <v>8646</v>
      </c>
      <c r="E1323" t="s">
        <v>8647</v>
      </c>
      <c r="F1323" t="s">
        <v>6330</v>
      </c>
      <c r="G1323" t="s">
        <v>5245</v>
      </c>
    </row>
    <row r="1324" spans="1:7" x14ac:dyDescent="0.25">
      <c r="A1324">
        <v>2096919</v>
      </c>
      <c r="B1324" t="s">
        <v>8648</v>
      </c>
      <c r="C1324" t="s">
        <v>5239</v>
      </c>
      <c r="D1324" t="s">
        <v>8649</v>
      </c>
      <c r="E1324" t="s">
        <v>6141</v>
      </c>
      <c r="F1324" t="s">
        <v>6309</v>
      </c>
      <c r="G1324" t="s">
        <v>5245</v>
      </c>
    </row>
    <row r="1325" spans="1:7" x14ac:dyDescent="0.25">
      <c r="A1325">
        <v>2097150</v>
      </c>
      <c r="B1325" t="s">
        <v>8650</v>
      </c>
      <c r="C1325" t="s">
        <v>5239</v>
      </c>
      <c r="D1325" t="s">
        <v>8651</v>
      </c>
      <c r="E1325" t="s">
        <v>8652</v>
      </c>
      <c r="F1325" t="s">
        <v>7058</v>
      </c>
      <c r="G1325" t="s">
        <v>5245</v>
      </c>
    </row>
    <row r="1326" spans="1:7" x14ac:dyDescent="0.25">
      <c r="A1326">
        <v>2099389</v>
      </c>
      <c r="B1326" t="s">
        <v>8653</v>
      </c>
      <c r="C1326" t="s">
        <v>5239</v>
      </c>
      <c r="D1326" t="s">
        <v>8654</v>
      </c>
      <c r="E1326" t="s">
        <v>8655</v>
      </c>
      <c r="F1326" t="s">
        <v>6543</v>
      </c>
      <c r="G1326" t="s">
        <v>5245</v>
      </c>
    </row>
    <row r="1327" spans="1:7" x14ac:dyDescent="0.25">
      <c r="A1327">
        <v>1209807</v>
      </c>
      <c r="B1327" t="s">
        <v>8656</v>
      </c>
      <c r="C1327" t="s">
        <v>5239</v>
      </c>
      <c r="D1327" t="s">
        <v>8657</v>
      </c>
      <c r="E1327" t="s">
        <v>8658</v>
      </c>
      <c r="F1327" t="s">
        <v>6417</v>
      </c>
      <c r="G1327" t="s">
        <v>5245</v>
      </c>
    </row>
    <row r="1328" spans="1:7" x14ac:dyDescent="0.25">
      <c r="A1328">
        <v>1203101</v>
      </c>
      <c r="B1328" t="s">
        <v>8659</v>
      </c>
      <c r="C1328" t="s">
        <v>5239</v>
      </c>
      <c r="D1328" t="s">
        <v>8660</v>
      </c>
      <c r="E1328" t="s">
        <v>6501</v>
      </c>
      <c r="F1328" t="s">
        <v>6297</v>
      </c>
      <c r="G1328" t="s">
        <v>5245</v>
      </c>
    </row>
    <row r="1329" spans="1:7" x14ac:dyDescent="0.25">
      <c r="A1329">
        <v>1220217</v>
      </c>
      <c r="B1329" t="s">
        <v>8661</v>
      </c>
      <c r="C1329" t="s">
        <v>5239</v>
      </c>
      <c r="D1329" t="s">
        <v>8662</v>
      </c>
      <c r="E1329" t="s">
        <v>6639</v>
      </c>
      <c r="F1329" t="s">
        <v>6417</v>
      </c>
      <c r="G1329" t="s">
        <v>5245</v>
      </c>
    </row>
    <row r="1330" spans="1:7" x14ac:dyDescent="0.25">
      <c r="A1330">
        <v>1230363</v>
      </c>
      <c r="B1330" t="s">
        <v>8663</v>
      </c>
      <c r="C1330" t="s">
        <v>5239</v>
      </c>
      <c r="D1330" t="s">
        <v>8664</v>
      </c>
      <c r="E1330" t="s">
        <v>8665</v>
      </c>
      <c r="F1330" t="s">
        <v>6290</v>
      </c>
      <c r="G1330" t="s">
        <v>5245</v>
      </c>
    </row>
    <row r="1331" spans="1:7" x14ac:dyDescent="0.25">
      <c r="A1331">
        <v>1234000</v>
      </c>
      <c r="B1331" t="s">
        <v>8666</v>
      </c>
      <c r="C1331" t="s">
        <v>5239</v>
      </c>
      <c r="D1331" t="s">
        <v>8667</v>
      </c>
      <c r="E1331" t="s">
        <v>8668</v>
      </c>
      <c r="F1331" t="s">
        <v>6107</v>
      </c>
      <c r="G1331" t="s">
        <v>5245</v>
      </c>
    </row>
    <row r="1332" spans="1:7" x14ac:dyDescent="0.25">
      <c r="A1332">
        <v>1262857</v>
      </c>
      <c r="B1332" t="s">
        <v>8669</v>
      </c>
      <c r="C1332" t="s">
        <v>5239</v>
      </c>
      <c r="D1332" t="s">
        <v>8670</v>
      </c>
      <c r="E1332" t="s">
        <v>8671</v>
      </c>
      <c r="F1332" t="s">
        <v>6278</v>
      </c>
      <c r="G1332" t="s">
        <v>5245</v>
      </c>
    </row>
    <row r="1333" spans="1:7" x14ac:dyDescent="0.25">
      <c r="A1333">
        <v>1269008</v>
      </c>
      <c r="B1333" t="s">
        <v>8672</v>
      </c>
      <c r="C1333" t="s">
        <v>5239</v>
      </c>
      <c r="D1333" t="s">
        <v>8673</v>
      </c>
      <c r="E1333" t="s">
        <v>6385</v>
      </c>
      <c r="F1333" t="s">
        <v>6342</v>
      </c>
      <c r="G1333" t="s">
        <v>5245</v>
      </c>
    </row>
    <row r="1334" spans="1:7" x14ac:dyDescent="0.25">
      <c r="A1334">
        <v>1275499</v>
      </c>
      <c r="B1334" t="s">
        <v>8674</v>
      </c>
      <c r="C1334" t="s">
        <v>5239</v>
      </c>
      <c r="D1334" t="s">
        <v>8675</v>
      </c>
      <c r="E1334" t="s">
        <v>6692</v>
      </c>
      <c r="F1334" t="s">
        <v>6274</v>
      </c>
      <c r="G1334" t="s">
        <v>5245</v>
      </c>
    </row>
    <row r="1335" spans="1:7" x14ac:dyDescent="0.25">
      <c r="A1335">
        <v>1276047</v>
      </c>
      <c r="B1335" t="s">
        <v>8676</v>
      </c>
      <c r="C1335" t="s">
        <v>5239</v>
      </c>
      <c r="D1335" t="s">
        <v>8677</v>
      </c>
      <c r="E1335" t="s">
        <v>5704</v>
      </c>
      <c r="F1335" t="s">
        <v>6330</v>
      </c>
      <c r="G1335" t="s">
        <v>5245</v>
      </c>
    </row>
    <row r="1336" spans="1:7" x14ac:dyDescent="0.25">
      <c r="A1336">
        <v>1278529</v>
      </c>
      <c r="B1336" t="s">
        <v>8678</v>
      </c>
      <c r="C1336" t="s">
        <v>5239</v>
      </c>
      <c r="D1336" t="s">
        <v>8679</v>
      </c>
      <c r="E1336" t="s">
        <v>6407</v>
      </c>
      <c r="F1336" t="s">
        <v>6282</v>
      </c>
      <c r="G1336" t="s">
        <v>5245</v>
      </c>
    </row>
    <row r="1337" spans="1:7" x14ac:dyDescent="0.25">
      <c r="A1337">
        <v>1283681</v>
      </c>
      <c r="B1337" t="s">
        <v>8680</v>
      </c>
      <c r="C1337" t="s">
        <v>5239</v>
      </c>
      <c r="D1337" t="s">
        <v>8681</v>
      </c>
      <c r="E1337" t="s">
        <v>6260</v>
      </c>
      <c r="F1337" t="s">
        <v>6350</v>
      </c>
      <c r="G1337" t="s">
        <v>5245</v>
      </c>
    </row>
    <row r="1338" spans="1:7" x14ac:dyDescent="0.25">
      <c r="A1338">
        <v>1288206</v>
      </c>
      <c r="B1338" t="s">
        <v>8682</v>
      </c>
      <c r="C1338" t="s">
        <v>5239</v>
      </c>
      <c r="D1338" t="s">
        <v>8683</v>
      </c>
      <c r="E1338" t="s">
        <v>6854</v>
      </c>
      <c r="F1338" t="s">
        <v>6346</v>
      </c>
      <c r="G1338" t="s">
        <v>5245</v>
      </c>
    </row>
    <row r="1339" spans="1:7" x14ac:dyDescent="0.25">
      <c r="A1339">
        <v>1290859</v>
      </c>
      <c r="B1339" t="s">
        <v>8684</v>
      </c>
      <c r="C1339" t="s">
        <v>5239</v>
      </c>
      <c r="D1339" t="s">
        <v>8685</v>
      </c>
      <c r="E1339" t="s">
        <v>8686</v>
      </c>
      <c r="F1339" t="s">
        <v>6350</v>
      </c>
      <c r="G1339" t="s">
        <v>5245</v>
      </c>
    </row>
    <row r="1340" spans="1:7" x14ac:dyDescent="0.25">
      <c r="A1340">
        <v>1306044</v>
      </c>
      <c r="B1340" t="s">
        <v>8687</v>
      </c>
      <c r="C1340" t="s">
        <v>5239</v>
      </c>
      <c r="D1340" t="s">
        <v>8688</v>
      </c>
      <c r="E1340" t="s">
        <v>7306</v>
      </c>
      <c r="F1340" t="s">
        <v>6473</v>
      </c>
      <c r="G1340" t="s">
        <v>5245</v>
      </c>
    </row>
    <row r="1341" spans="1:7" x14ac:dyDescent="0.25">
      <c r="A1341">
        <v>1313603</v>
      </c>
      <c r="B1341" t="s">
        <v>8689</v>
      </c>
      <c r="C1341" t="s">
        <v>5239</v>
      </c>
      <c r="D1341" t="s">
        <v>8690</v>
      </c>
      <c r="E1341" t="s">
        <v>6110</v>
      </c>
      <c r="F1341" t="s">
        <v>6107</v>
      </c>
      <c r="G1341" t="s">
        <v>5245</v>
      </c>
    </row>
    <row r="1342" spans="1:7" x14ac:dyDescent="0.25">
      <c r="A1342">
        <v>1315351</v>
      </c>
      <c r="B1342" t="s">
        <v>8691</v>
      </c>
      <c r="C1342" t="s">
        <v>5239</v>
      </c>
      <c r="D1342" t="s">
        <v>8692</v>
      </c>
      <c r="E1342" t="s">
        <v>6920</v>
      </c>
      <c r="F1342" t="s">
        <v>6274</v>
      </c>
      <c r="G1342" t="s">
        <v>5245</v>
      </c>
    </row>
    <row r="1343" spans="1:7" x14ac:dyDescent="0.25">
      <c r="A1343">
        <v>1321099</v>
      </c>
      <c r="B1343" t="s">
        <v>8693</v>
      </c>
      <c r="C1343" t="s">
        <v>5239</v>
      </c>
      <c r="D1343" t="s">
        <v>8694</v>
      </c>
      <c r="E1343" t="s">
        <v>8695</v>
      </c>
      <c r="F1343" t="s">
        <v>6301</v>
      </c>
      <c r="G1343" t="s">
        <v>5245</v>
      </c>
    </row>
    <row r="1344" spans="1:7" x14ac:dyDescent="0.25">
      <c r="A1344">
        <v>1323148</v>
      </c>
      <c r="B1344" t="s">
        <v>8696</v>
      </c>
      <c r="C1344" t="s">
        <v>5239</v>
      </c>
      <c r="D1344" t="s">
        <v>8697</v>
      </c>
      <c r="E1344" t="s">
        <v>8698</v>
      </c>
      <c r="F1344" t="s">
        <v>7058</v>
      </c>
      <c r="G1344" t="s">
        <v>5245</v>
      </c>
    </row>
    <row r="1345" spans="1:7" x14ac:dyDescent="0.25">
      <c r="A1345">
        <v>1324839</v>
      </c>
      <c r="B1345" t="s">
        <v>8699</v>
      </c>
      <c r="C1345" t="s">
        <v>5239</v>
      </c>
      <c r="D1345" t="s">
        <v>8700</v>
      </c>
      <c r="E1345" t="s">
        <v>8701</v>
      </c>
      <c r="F1345" t="s">
        <v>6305</v>
      </c>
      <c r="G1345" t="s">
        <v>5245</v>
      </c>
    </row>
    <row r="1346" spans="1:7" x14ac:dyDescent="0.25">
      <c r="A1346">
        <v>1324963</v>
      </c>
      <c r="B1346" t="s">
        <v>8702</v>
      </c>
      <c r="C1346" t="s">
        <v>5239</v>
      </c>
      <c r="D1346" t="s">
        <v>8703</v>
      </c>
      <c r="E1346" t="s">
        <v>8704</v>
      </c>
      <c r="F1346" t="s">
        <v>6290</v>
      </c>
      <c r="G1346" t="s">
        <v>5245</v>
      </c>
    </row>
    <row r="1347" spans="1:7" x14ac:dyDescent="0.25">
      <c r="A1347">
        <v>1329863</v>
      </c>
      <c r="B1347" t="s">
        <v>8705</v>
      </c>
      <c r="C1347" t="s">
        <v>5239</v>
      </c>
      <c r="D1347" t="s">
        <v>8706</v>
      </c>
      <c r="E1347" t="s">
        <v>8707</v>
      </c>
      <c r="F1347" t="s">
        <v>6579</v>
      </c>
      <c r="G1347" t="s">
        <v>5245</v>
      </c>
    </row>
    <row r="1348" spans="1:7" x14ac:dyDescent="0.25">
      <c r="A1348">
        <v>1330431</v>
      </c>
      <c r="B1348" t="s">
        <v>8708</v>
      </c>
      <c r="C1348" t="s">
        <v>5239</v>
      </c>
      <c r="D1348" t="s">
        <v>8709</v>
      </c>
      <c r="E1348" t="s">
        <v>6361</v>
      </c>
      <c r="F1348" t="s">
        <v>6342</v>
      </c>
      <c r="G1348" t="s">
        <v>5245</v>
      </c>
    </row>
    <row r="1349" spans="1:7" x14ac:dyDescent="0.25">
      <c r="A1349">
        <v>1339578</v>
      </c>
      <c r="B1349" t="s">
        <v>8710</v>
      </c>
      <c r="C1349" t="s">
        <v>5239</v>
      </c>
      <c r="D1349" t="s">
        <v>8711</v>
      </c>
      <c r="E1349" t="s">
        <v>8712</v>
      </c>
      <c r="F1349" t="s">
        <v>6290</v>
      </c>
      <c r="G1349" t="s">
        <v>5245</v>
      </c>
    </row>
    <row r="1350" spans="1:7" x14ac:dyDescent="0.25">
      <c r="A1350">
        <v>1344897</v>
      </c>
      <c r="B1350" t="s">
        <v>8713</v>
      </c>
      <c r="C1350" t="s">
        <v>5239</v>
      </c>
      <c r="D1350" t="s">
        <v>8714</v>
      </c>
      <c r="E1350" t="s">
        <v>5789</v>
      </c>
      <c r="F1350" t="s">
        <v>6290</v>
      </c>
      <c r="G1350" t="s">
        <v>5245</v>
      </c>
    </row>
    <row r="1351" spans="1:7" x14ac:dyDescent="0.25">
      <c r="A1351">
        <v>1351466</v>
      </c>
      <c r="B1351" t="s">
        <v>8715</v>
      </c>
      <c r="C1351" t="s">
        <v>5239</v>
      </c>
      <c r="D1351" t="s">
        <v>8716</v>
      </c>
      <c r="E1351" t="s">
        <v>6647</v>
      </c>
      <c r="F1351" t="s">
        <v>6286</v>
      </c>
      <c r="G1351" t="s">
        <v>5245</v>
      </c>
    </row>
    <row r="1352" spans="1:7" x14ac:dyDescent="0.25">
      <c r="A1352">
        <v>1352254</v>
      </c>
      <c r="B1352" t="s">
        <v>8717</v>
      </c>
      <c r="C1352" t="s">
        <v>5239</v>
      </c>
      <c r="D1352" t="s">
        <v>8718</v>
      </c>
      <c r="E1352" t="s">
        <v>8719</v>
      </c>
      <c r="F1352" t="s">
        <v>6282</v>
      </c>
      <c r="G1352" t="s">
        <v>5245</v>
      </c>
    </row>
    <row r="1353" spans="1:7" x14ac:dyDescent="0.25">
      <c r="A1353">
        <v>1354052</v>
      </c>
      <c r="B1353" t="s">
        <v>8720</v>
      </c>
      <c r="C1353" t="s">
        <v>5239</v>
      </c>
      <c r="D1353" t="s">
        <v>8721</v>
      </c>
      <c r="E1353" t="s">
        <v>6391</v>
      </c>
      <c r="F1353" t="s">
        <v>6392</v>
      </c>
      <c r="G1353" t="s">
        <v>5245</v>
      </c>
    </row>
    <row r="1354" spans="1:7" x14ac:dyDescent="0.25">
      <c r="A1354">
        <v>1358138</v>
      </c>
      <c r="B1354" t="s">
        <v>8722</v>
      </c>
      <c r="C1354" t="s">
        <v>5239</v>
      </c>
      <c r="D1354" t="s">
        <v>8723</v>
      </c>
      <c r="E1354" t="s">
        <v>8724</v>
      </c>
      <c r="F1354" t="s">
        <v>6320</v>
      </c>
      <c r="G1354" t="s">
        <v>5245</v>
      </c>
    </row>
    <row r="1355" spans="1:7" x14ac:dyDescent="0.25">
      <c r="A1355">
        <v>1360163</v>
      </c>
      <c r="B1355" t="s">
        <v>8725</v>
      </c>
      <c r="C1355" t="s">
        <v>5239</v>
      </c>
      <c r="D1355" t="s">
        <v>8726</v>
      </c>
      <c r="E1355" t="s">
        <v>8727</v>
      </c>
      <c r="F1355" t="s">
        <v>6107</v>
      </c>
      <c r="G1355" t="s">
        <v>5245</v>
      </c>
    </row>
    <row r="1356" spans="1:7" x14ac:dyDescent="0.25">
      <c r="A1356">
        <v>1362309</v>
      </c>
      <c r="B1356" t="s">
        <v>8728</v>
      </c>
      <c r="C1356" t="s">
        <v>5239</v>
      </c>
      <c r="D1356" t="s">
        <v>8729</v>
      </c>
      <c r="E1356" t="s">
        <v>7245</v>
      </c>
      <c r="F1356" t="s">
        <v>6330</v>
      </c>
      <c r="G1356" t="s">
        <v>5245</v>
      </c>
    </row>
    <row r="1357" spans="1:7" x14ac:dyDescent="0.25">
      <c r="A1357">
        <v>1366093</v>
      </c>
      <c r="B1357" t="s">
        <v>8730</v>
      </c>
      <c r="C1357" t="s">
        <v>5239</v>
      </c>
      <c r="D1357" t="s">
        <v>8731</v>
      </c>
      <c r="E1357" t="s">
        <v>6917</v>
      </c>
      <c r="F1357" t="s">
        <v>6290</v>
      </c>
      <c r="G1357" t="s">
        <v>5245</v>
      </c>
    </row>
    <row r="1358" spans="1:7" x14ac:dyDescent="0.25">
      <c r="A1358">
        <v>1373253</v>
      </c>
      <c r="B1358" t="s">
        <v>8732</v>
      </c>
      <c r="C1358" t="s">
        <v>5239</v>
      </c>
      <c r="D1358" t="s">
        <v>8733</v>
      </c>
      <c r="E1358" t="s">
        <v>7245</v>
      </c>
      <c r="F1358" t="s">
        <v>6330</v>
      </c>
      <c r="G1358" t="s">
        <v>5245</v>
      </c>
    </row>
    <row r="1359" spans="1:7" x14ac:dyDescent="0.25">
      <c r="A1359">
        <v>1381227</v>
      </c>
      <c r="B1359" t="s">
        <v>8734</v>
      </c>
      <c r="C1359" t="s">
        <v>5239</v>
      </c>
      <c r="D1359" t="s">
        <v>8735</v>
      </c>
      <c r="E1359" t="s">
        <v>7025</v>
      </c>
      <c r="F1359" t="s">
        <v>6696</v>
      </c>
      <c r="G1359" t="s">
        <v>5245</v>
      </c>
    </row>
    <row r="1360" spans="1:7" x14ac:dyDescent="0.25">
      <c r="A1360">
        <v>1384305</v>
      </c>
      <c r="B1360" t="s">
        <v>8736</v>
      </c>
      <c r="C1360" t="s">
        <v>5239</v>
      </c>
      <c r="D1360" t="s">
        <v>8737</v>
      </c>
      <c r="E1360" t="s">
        <v>7347</v>
      </c>
      <c r="F1360" t="s">
        <v>6417</v>
      </c>
      <c r="G1360" t="s">
        <v>5245</v>
      </c>
    </row>
    <row r="1361" spans="1:7" x14ac:dyDescent="0.25">
      <c r="A1361">
        <v>1396598</v>
      </c>
      <c r="B1361" t="s">
        <v>8738</v>
      </c>
      <c r="C1361" t="s">
        <v>5239</v>
      </c>
      <c r="D1361" t="s">
        <v>8739</v>
      </c>
      <c r="E1361" t="s">
        <v>6993</v>
      </c>
      <c r="F1361" t="s">
        <v>6274</v>
      </c>
      <c r="G1361" t="s">
        <v>5245</v>
      </c>
    </row>
    <row r="1362" spans="1:7" x14ac:dyDescent="0.25">
      <c r="A1362">
        <v>1405456</v>
      </c>
      <c r="B1362" t="s">
        <v>8740</v>
      </c>
      <c r="C1362" t="s">
        <v>5239</v>
      </c>
      <c r="D1362" t="s">
        <v>8741</v>
      </c>
      <c r="E1362" t="s">
        <v>7157</v>
      </c>
      <c r="F1362" t="s">
        <v>6309</v>
      </c>
      <c r="G1362" t="s">
        <v>5245</v>
      </c>
    </row>
    <row r="1363" spans="1:7" x14ac:dyDescent="0.25">
      <c r="A1363">
        <v>1407591</v>
      </c>
      <c r="B1363" t="s">
        <v>8742</v>
      </c>
      <c r="C1363" t="s">
        <v>5239</v>
      </c>
      <c r="D1363" t="s">
        <v>8743</v>
      </c>
      <c r="E1363" t="s">
        <v>6708</v>
      </c>
      <c r="F1363" t="s">
        <v>6354</v>
      </c>
      <c r="G1363" t="s">
        <v>5245</v>
      </c>
    </row>
    <row r="1364" spans="1:7" x14ac:dyDescent="0.25">
      <c r="A1364">
        <v>1414060</v>
      </c>
      <c r="B1364" t="s">
        <v>8744</v>
      </c>
      <c r="C1364" t="s">
        <v>5239</v>
      </c>
      <c r="D1364" t="s">
        <v>8745</v>
      </c>
      <c r="E1364" t="s">
        <v>8746</v>
      </c>
      <c r="F1364" t="s">
        <v>6421</v>
      </c>
      <c r="G1364" t="s">
        <v>5245</v>
      </c>
    </row>
    <row r="1365" spans="1:7" x14ac:dyDescent="0.25">
      <c r="A1365">
        <v>1418121</v>
      </c>
      <c r="B1365" t="s">
        <v>8747</v>
      </c>
      <c r="C1365" t="s">
        <v>5239</v>
      </c>
      <c r="D1365" t="s">
        <v>8748</v>
      </c>
      <c r="E1365" t="s">
        <v>5784</v>
      </c>
      <c r="F1365" t="s">
        <v>6290</v>
      </c>
      <c r="G1365" t="s">
        <v>5245</v>
      </c>
    </row>
    <row r="1366" spans="1:7" x14ac:dyDescent="0.25">
      <c r="A1366">
        <v>1432533</v>
      </c>
      <c r="B1366" t="s">
        <v>8749</v>
      </c>
      <c r="C1366" t="s">
        <v>5239</v>
      </c>
      <c r="D1366" t="s">
        <v>8750</v>
      </c>
      <c r="E1366" t="s">
        <v>8751</v>
      </c>
      <c r="F1366" t="s">
        <v>6335</v>
      </c>
      <c r="G1366" t="s">
        <v>5245</v>
      </c>
    </row>
    <row r="1367" spans="1:7" x14ac:dyDescent="0.25">
      <c r="A1367">
        <v>1438335</v>
      </c>
      <c r="B1367" t="s">
        <v>8752</v>
      </c>
      <c r="C1367" t="s">
        <v>5239</v>
      </c>
      <c r="D1367" t="s">
        <v>8753</v>
      </c>
      <c r="E1367" t="s">
        <v>7335</v>
      </c>
      <c r="F1367" t="s">
        <v>6428</v>
      </c>
      <c r="G1367" t="s">
        <v>5245</v>
      </c>
    </row>
    <row r="1368" spans="1:7" x14ac:dyDescent="0.25">
      <c r="A1368">
        <v>1443243</v>
      </c>
      <c r="B1368" t="s">
        <v>8754</v>
      </c>
      <c r="C1368" t="s">
        <v>5239</v>
      </c>
      <c r="D1368" t="s">
        <v>8755</v>
      </c>
      <c r="E1368" t="s">
        <v>7873</v>
      </c>
      <c r="F1368" t="s">
        <v>7007</v>
      </c>
      <c r="G1368" t="s">
        <v>5245</v>
      </c>
    </row>
    <row r="1369" spans="1:7" x14ac:dyDescent="0.25">
      <c r="A1369">
        <v>1452590</v>
      </c>
      <c r="B1369" t="s">
        <v>8756</v>
      </c>
      <c r="C1369" t="s">
        <v>5239</v>
      </c>
      <c r="D1369" t="s">
        <v>8757</v>
      </c>
      <c r="E1369" t="s">
        <v>5892</v>
      </c>
      <c r="F1369" t="s">
        <v>6286</v>
      </c>
      <c r="G1369" t="s">
        <v>5245</v>
      </c>
    </row>
    <row r="1370" spans="1:7" x14ac:dyDescent="0.25">
      <c r="A1370">
        <v>1455089</v>
      </c>
      <c r="B1370" t="s">
        <v>8758</v>
      </c>
      <c r="C1370" t="s">
        <v>5239</v>
      </c>
      <c r="D1370" t="s">
        <v>8759</v>
      </c>
      <c r="E1370" t="s">
        <v>8760</v>
      </c>
      <c r="F1370" t="s">
        <v>6813</v>
      </c>
      <c r="G1370" t="s">
        <v>5245</v>
      </c>
    </row>
    <row r="1371" spans="1:7" x14ac:dyDescent="0.25">
      <c r="A1371">
        <v>1455859</v>
      </c>
      <c r="B1371" t="s">
        <v>8761</v>
      </c>
      <c r="C1371" t="s">
        <v>5239</v>
      </c>
      <c r="D1371" t="s">
        <v>8762</v>
      </c>
      <c r="E1371" t="s">
        <v>8763</v>
      </c>
      <c r="F1371" t="s">
        <v>6350</v>
      </c>
      <c r="G1371" t="s">
        <v>5245</v>
      </c>
    </row>
    <row r="1372" spans="1:7" x14ac:dyDescent="0.25">
      <c r="A1372">
        <v>1456145</v>
      </c>
      <c r="B1372" t="s">
        <v>8764</v>
      </c>
      <c r="C1372" t="s">
        <v>5239</v>
      </c>
      <c r="D1372" t="s">
        <v>8765</v>
      </c>
      <c r="E1372" t="s">
        <v>6141</v>
      </c>
      <c r="F1372" t="s">
        <v>6309</v>
      </c>
      <c r="G1372" t="s">
        <v>5245</v>
      </c>
    </row>
    <row r="1373" spans="1:7" x14ac:dyDescent="0.25">
      <c r="A1373">
        <v>1462274</v>
      </c>
      <c r="B1373" t="s">
        <v>8766</v>
      </c>
      <c r="C1373" t="s">
        <v>5239</v>
      </c>
      <c r="D1373" t="s">
        <v>8767</v>
      </c>
      <c r="E1373" t="s">
        <v>8768</v>
      </c>
      <c r="F1373" t="s">
        <v>6354</v>
      </c>
      <c r="G1373" t="s">
        <v>5245</v>
      </c>
    </row>
    <row r="1374" spans="1:7" x14ac:dyDescent="0.25">
      <c r="A1374">
        <v>1472788</v>
      </c>
      <c r="B1374" t="s">
        <v>8769</v>
      </c>
      <c r="C1374" t="s">
        <v>5239</v>
      </c>
      <c r="D1374" t="s">
        <v>8770</v>
      </c>
      <c r="E1374" t="s">
        <v>8771</v>
      </c>
      <c r="F1374" t="s">
        <v>6305</v>
      </c>
      <c r="G1374" t="s">
        <v>5245</v>
      </c>
    </row>
    <row r="1375" spans="1:7" x14ac:dyDescent="0.25">
      <c r="A1375">
        <v>1473279</v>
      </c>
      <c r="B1375" t="s">
        <v>8772</v>
      </c>
      <c r="C1375" t="s">
        <v>5239</v>
      </c>
      <c r="D1375" t="s">
        <v>8773</v>
      </c>
      <c r="E1375" t="s">
        <v>6441</v>
      </c>
      <c r="F1375" t="s">
        <v>6320</v>
      </c>
      <c r="G1375" t="s">
        <v>5245</v>
      </c>
    </row>
    <row r="1376" spans="1:7" x14ac:dyDescent="0.25">
      <c r="A1376">
        <v>1479296</v>
      </c>
      <c r="B1376" t="s">
        <v>8774</v>
      </c>
      <c r="C1376" t="s">
        <v>5239</v>
      </c>
      <c r="D1376" t="s">
        <v>8775</v>
      </c>
      <c r="E1376" t="s">
        <v>6113</v>
      </c>
      <c r="F1376" t="s">
        <v>6365</v>
      </c>
      <c r="G1376" t="s">
        <v>5245</v>
      </c>
    </row>
    <row r="1377" spans="1:7" x14ac:dyDescent="0.25">
      <c r="A1377">
        <v>1480286</v>
      </c>
      <c r="B1377" t="s">
        <v>8776</v>
      </c>
      <c r="C1377" t="s">
        <v>5239</v>
      </c>
      <c r="D1377" t="s">
        <v>8777</v>
      </c>
      <c r="E1377" t="s">
        <v>8078</v>
      </c>
      <c r="F1377" t="s">
        <v>7203</v>
      </c>
      <c r="G1377" t="s">
        <v>5245</v>
      </c>
    </row>
    <row r="1378" spans="1:7" x14ac:dyDescent="0.25">
      <c r="A1378">
        <v>1482590</v>
      </c>
      <c r="B1378" t="s">
        <v>8778</v>
      </c>
      <c r="C1378" t="s">
        <v>5239</v>
      </c>
      <c r="D1378" t="s">
        <v>8779</v>
      </c>
      <c r="E1378" t="s">
        <v>6227</v>
      </c>
      <c r="F1378" t="s">
        <v>6579</v>
      </c>
      <c r="G1378" t="s">
        <v>5245</v>
      </c>
    </row>
    <row r="1379" spans="1:7" x14ac:dyDescent="0.25">
      <c r="A1379">
        <v>1483732</v>
      </c>
      <c r="B1379" t="s">
        <v>6643</v>
      </c>
      <c r="C1379" t="s">
        <v>5239</v>
      </c>
      <c r="D1379" t="s">
        <v>8780</v>
      </c>
      <c r="E1379" t="s">
        <v>8781</v>
      </c>
      <c r="F1379" t="s">
        <v>6346</v>
      </c>
      <c r="G1379" t="s">
        <v>5245</v>
      </c>
    </row>
    <row r="1380" spans="1:7" x14ac:dyDescent="0.25">
      <c r="A1380">
        <v>1484774</v>
      </c>
      <c r="B1380" t="s">
        <v>8782</v>
      </c>
      <c r="C1380" t="s">
        <v>5239</v>
      </c>
      <c r="D1380" t="s">
        <v>8783</v>
      </c>
      <c r="E1380" t="s">
        <v>8784</v>
      </c>
      <c r="F1380" t="s">
        <v>7338</v>
      </c>
      <c r="G1380" t="s">
        <v>5245</v>
      </c>
    </row>
    <row r="1381" spans="1:7" x14ac:dyDescent="0.25">
      <c r="A1381">
        <v>1490765</v>
      </c>
      <c r="B1381" t="s">
        <v>8785</v>
      </c>
      <c r="C1381" t="s">
        <v>5239</v>
      </c>
      <c r="D1381" t="s">
        <v>8786</v>
      </c>
      <c r="E1381" t="s">
        <v>7760</v>
      </c>
      <c r="F1381" t="s">
        <v>6354</v>
      </c>
      <c r="G1381" t="s">
        <v>5245</v>
      </c>
    </row>
    <row r="1382" spans="1:7" x14ac:dyDescent="0.25">
      <c r="A1382">
        <v>1495596</v>
      </c>
      <c r="B1382" t="s">
        <v>8787</v>
      </c>
      <c r="C1382" t="s">
        <v>5239</v>
      </c>
      <c r="D1382" t="s">
        <v>8788</v>
      </c>
      <c r="E1382" t="s">
        <v>6361</v>
      </c>
      <c r="F1382" t="s">
        <v>6342</v>
      </c>
      <c r="G1382" t="s">
        <v>5245</v>
      </c>
    </row>
    <row r="1383" spans="1:7" x14ac:dyDescent="0.25">
      <c r="A1383">
        <v>1500391</v>
      </c>
      <c r="B1383" t="s">
        <v>8789</v>
      </c>
      <c r="C1383" t="s">
        <v>5239</v>
      </c>
      <c r="D1383" t="s">
        <v>8790</v>
      </c>
      <c r="E1383" t="s">
        <v>8791</v>
      </c>
      <c r="F1383" t="s">
        <v>7007</v>
      </c>
      <c r="G1383" t="s">
        <v>5245</v>
      </c>
    </row>
    <row r="1384" spans="1:7" x14ac:dyDescent="0.25">
      <c r="A1384">
        <v>1501966</v>
      </c>
      <c r="B1384" t="s">
        <v>8792</v>
      </c>
      <c r="C1384" t="s">
        <v>5239</v>
      </c>
      <c r="D1384" t="s">
        <v>8793</v>
      </c>
      <c r="E1384" t="s">
        <v>7043</v>
      </c>
      <c r="F1384" t="s">
        <v>6342</v>
      </c>
      <c r="G1384" t="s">
        <v>5245</v>
      </c>
    </row>
    <row r="1385" spans="1:7" x14ac:dyDescent="0.25">
      <c r="A1385">
        <v>1504572</v>
      </c>
      <c r="B1385" t="s">
        <v>8794</v>
      </c>
      <c r="C1385" t="s">
        <v>5239</v>
      </c>
      <c r="D1385" t="s">
        <v>8795</v>
      </c>
      <c r="E1385" t="s">
        <v>8796</v>
      </c>
      <c r="F1385" t="s">
        <v>6495</v>
      </c>
      <c r="G1385" t="s">
        <v>5245</v>
      </c>
    </row>
    <row r="1386" spans="1:7" x14ac:dyDescent="0.25">
      <c r="A1386">
        <v>1510814</v>
      </c>
      <c r="B1386" t="s">
        <v>8797</v>
      </c>
      <c r="C1386" t="s">
        <v>5239</v>
      </c>
      <c r="D1386" t="s">
        <v>8798</v>
      </c>
      <c r="E1386" t="s">
        <v>6116</v>
      </c>
      <c r="F1386" t="s">
        <v>6107</v>
      </c>
      <c r="G1386" t="s">
        <v>5245</v>
      </c>
    </row>
    <row r="1387" spans="1:7" x14ac:dyDescent="0.25">
      <c r="A1387">
        <v>1517235</v>
      </c>
      <c r="B1387" t="s">
        <v>8799</v>
      </c>
      <c r="C1387" t="s">
        <v>5239</v>
      </c>
      <c r="D1387" t="s">
        <v>8800</v>
      </c>
      <c r="E1387" t="s">
        <v>7202</v>
      </c>
      <c r="F1387" t="s">
        <v>7203</v>
      </c>
      <c r="G1387" t="s">
        <v>5245</v>
      </c>
    </row>
    <row r="1388" spans="1:7" x14ac:dyDescent="0.25">
      <c r="A1388">
        <v>1519696</v>
      </c>
      <c r="B1388" t="s">
        <v>8801</v>
      </c>
      <c r="C1388" t="s">
        <v>5239</v>
      </c>
      <c r="D1388" t="s">
        <v>8802</v>
      </c>
      <c r="E1388" t="s">
        <v>6889</v>
      </c>
      <c r="F1388" t="s">
        <v>6395</v>
      </c>
      <c r="G1388" t="s">
        <v>5245</v>
      </c>
    </row>
    <row r="1389" spans="1:7" x14ac:dyDescent="0.25">
      <c r="A1389">
        <v>1525609</v>
      </c>
      <c r="B1389" t="s">
        <v>8803</v>
      </c>
      <c r="C1389" t="s">
        <v>5239</v>
      </c>
      <c r="D1389" t="s">
        <v>8804</v>
      </c>
      <c r="E1389" t="s">
        <v>8498</v>
      </c>
      <c r="F1389" t="s">
        <v>6330</v>
      </c>
      <c r="G1389" t="s">
        <v>5245</v>
      </c>
    </row>
    <row r="1390" spans="1:7" x14ac:dyDescent="0.25">
      <c r="A1390">
        <v>1532453</v>
      </c>
      <c r="B1390" t="s">
        <v>8805</v>
      </c>
      <c r="C1390" t="s">
        <v>5239</v>
      </c>
      <c r="D1390" t="s">
        <v>8806</v>
      </c>
      <c r="E1390" t="s">
        <v>8086</v>
      </c>
      <c r="F1390" t="s">
        <v>7058</v>
      </c>
      <c r="G1390" t="s">
        <v>5245</v>
      </c>
    </row>
    <row r="1391" spans="1:7" x14ac:dyDescent="0.25">
      <c r="A1391">
        <v>1535456</v>
      </c>
      <c r="B1391" t="s">
        <v>8807</v>
      </c>
      <c r="C1391" t="s">
        <v>5239</v>
      </c>
      <c r="D1391" t="s">
        <v>8808</v>
      </c>
      <c r="E1391" t="s">
        <v>8809</v>
      </c>
      <c r="F1391" t="s">
        <v>6350</v>
      </c>
      <c r="G1391" t="s">
        <v>5245</v>
      </c>
    </row>
    <row r="1392" spans="1:7" x14ac:dyDescent="0.25">
      <c r="A1392">
        <v>1540003</v>
      </c>
      <c r="B1392" t="s">
        <v>8810</v>
      </c>
      <c r="C1392" t="s">
        <v>5239</v>
      </c>
      <c r="D1392" t="s">
        <v>8811</v>
      </c>
      <c r="E1392" t="s">
        <v>6868</v>
      </c>
      <c r="F1392" t="s">
        <v>6696</v>
      </c>
      <c r="G1392" t="s">
        <v>5245</v>
      </c>
    </row>
    <row r="1393" spans="1:7" x14ac:dyDescent="0.25">
      <c r="A1393">
        <v>1542716</v>
      </c>
      <c r="B1393" t="s">
        <v>8812</v>
      </c>
      <c r="C1393" t="s">
        <v>5239</v>
      </c>
      <c r="D1393" t="s">
        <v>8813</v>
      </c>
      <c r="E1393" t="s">
        <v>6388</v>
      </c>
      <c r="F1393" t="s">
        <v>6305</v>
      </c>
      <c r="G1393" t="s">
        <v>5245</v>
      </c>
    </row>
    <row r="1394" spans="1:7" x14ac:dyDescent="0.25">
      <c r="A1394">
        <v>1545316</v>
      </c>
      <c r="B1394" t="s">
        <v>8814</v>
      </c>
      <c r="C1394" t="s">
        <v>5239</v>
      </c>
      <c r="D1394" t="s">
        <v>8815</v>
      </c>
      <c r="E1394" t="s">
        <v>8816</v>
      </c>
      <c r="F1394" t="s">
        <v>6350</v>
      </c>
      <c r="G1394" t="s">
        <v>5245</v>
      </c>
    </row>
    <row r="1395" spans="1:7" x14ac:dyDescent="0.25">
      <c r="A1395">
        <v>1548149</v>
      </c>
      <c r="B1395" t="s">
        <v>8817</v>
      </c>
      <c r="C1395" t="s">
        <v>5239</v>
      </c>
      <c r="D1395" t="s">
        <v>8818</v>
      </c>
      <c r="E1395" t="s">
        <v>7873</v>
      </c>
      <c r="F1395" t="s">
        <v>7007</v>
      </c>
      <c r="G1395" t="s">
        <v>5245</v>
      </c>
    </row>
    <row r="1396" spans="1:7" x14ac:dyDescent="0.25">
      <c r="A1396">
        <v>1559835</v>
      </c>
      <c r="B1396" t="s">
        <v>8819</v>
      </c>
      <c r="C1396" t="s">
        <v>5239</v>
      </c>
      <c r="D1396" t="s">
        <v>8820</v>
      </c>
      <c r="E1396" t="s">
        <v>8821</v>
      </c>
      <c r="F1396" t="s">
        <v>6305</v>
      </c>
      <c r="G1396" t="s">
        <v>5245</v>
      </c>
    </row>
    <row r="1397" spans="1:7" x14ac:dyDescent="0.25">
      <c r="A1397">
        <v>1573343</v>
      </c>
      <c r="B1397" t="s">
        <v>8822</v>
      </c>
      <c r="C1397" t="s">
        <v>5239</v>
      </c>
      <c r="D1397" t="s">
        <v>8823</v>
      </c>
      <c r="E1397" t="s">
        <v>8824</v>
      </c>
      <c r="F1397" t="s">
        <v>6696</v>
      </c>
      <c r="G1397" t="s">
        <v>5245</v>
      </c>
    </row>
    <row r="1398" spans="1:7" x14ac:dyDescent="0.25">
      <c r="A1398">
        <v>1575807</v>
      </c>
      <c r="B1398" t="s">
        <v>8825</v>
      </c>
      <c r="C1398" t="s">
        <v>5239</v>
      </c>
      <c r="D1398" t="s">
        <v>8826</v>
      </c>
      <c r="E1398" t="s">
        <v>6296</v>
      </c>
      <c r="F1398" t="s">
        <v>6297</v>
      </c>
      <c r="G1398" t="s">
        <v>5245</v>
      </c>
    </row>
    <row r="1399" spans="1:7" x14ac:dyDescent="0.25">
      <c r="A1399">
        <v>1600789</v>
      </c>
      <c r="B1399" t="s">
        <v>8827</v>
      </c>
      <c r="C1399" t="s">
        <v>5239</v>
      </c>
      <c r="D1399" t="s">
        <v>8828</v>
      </c>
      <c r="E1399" t="s">
        <v>7677</v>
      </c>
      <c r="F1399" t="s">
        <v>6286</v>
      </c>
      <c r="G1399" t="s">
        <v>5245</v>
      </c>
    </row>
    <row r="1400" spans="1:7" x14ac:dyDescent="0.25">
      <c r="A1400">
        <v>1606420</v>
      </c>
      <c r="B1400" t="s">
        <v>8829</v>
      </c>
      <c r="C1400" t="s">
        <v>5239</v>
      </c>
      <c r="D1400" t="s">
        <v>8830</v>
      </c>
      <c r="E1400" t="s">
        <v>7388</v>
      </c>
      <c r="F1400" t="s">
        <v>6282</v>
      </c>
      <c r="G1400" t="s">
        <v>5245</v>
      </c>
    </row>
    <row r="1401" spans="1:7" x14ac:dyDescent="0.25">
      <c r="A1401">
        <v>1607068</v>
      </c>
      <c r="B1401" t="s">
        <v>8831</v>
      </c>
      <c r="C1401" t="s">
        <v>5239</v>
      </c>
      <c r="D1401" t="s">
        <v>8832</v>
      </c>
      <c r="E1401" t="s">
        <v>6655</v>
      </c>
      <c r="F1401" t="s">
        <v>6350</v>
      </c>
      <c r="G1401" t="s">
        <v>5245</v>
      </c>
    </row>
    <row r="1402" spans="1:7" x14ac:dyDescent="0.25">
      <c r="A1402">
        <v>1613543</v>
      </c>
      <c r="B1402" t="s">
        <v>8833</v>
      </c>
      <c r="C1402" t="s">
        <v>5239</v>
      </c>
      <c r="D1402" t="s">
        <v>8834</v>
      </c>
      <c r="E1402" t="s">
        <v>6748</v>
      </c>
      <c r="F1402" t="s">
        <v>6335</v>
      </c>
      <c r="G1402" t="s">
        <v>5245</v>
      </c>
    </row>
    <row r="1403" spans="1:7" x14ac:dyDescent="0.25">
      <c r="A1403">
        <v>1620481</v>
      </c>
      <c r="B1403" t="s">
        <v>8835</v>
      </c>
      <c r="C1403" t="s">
        <v>5239</v>
      </c>
      <c r="D1403" t="s">
        <v>8836</v>
      </c>
      <c r="E1403" t="s">
        <v>8724</v>
      </c>
      <c r="F1403" t="s">
        <v>6320</v>
      </c>
      <c r="G1403" t="s">
        <v>5245</v>
      </c>
    </row>
    <row r="1404" spans="1:7" x14ac:dyDescent="0.25">
      <c r="A1404">
        <v>1628856</v>
      </c>
      <c r="B1404" t="s">
        <v>8837</v>
      </c>
      <c r="C1404" t="s">
        <v>5239</v>
      </c>
      <c r="D1404" t="s">
        <v>8838</v>
      </c>
      <c r="E1404" t="s">
        <v>8839</v>
      </c>
      <c r="F1404" t="s">
        <v>6274</v>
      </c>
      <c r="G1404" t="s">
        <v>5245</v>
      </c>
    </row>
    <row r="1405" spans="1:7" x14ac:dyDescent="0.25">
      <c r="A1405">
        <v>1629915</v>
      </c>
      <c r="B1405" t="s">
        <v>8840</v>
      </c>
      <c r="C1405" t="s">
        <v>5239</v>
      </c>
      <c r="D1405" t="s">
        <v>8841</v>
      </c>
      <c r="E1405" t="s">
        <v>8842</v>
      </c>
      <c r="F1405" t="s">
        <v>6309</v>
      </c>
      <c r="G1405" t="s">
        <v>5245</v>
      </c>
    </row>
    <row r="1406" spans="1:7" x14ac:dyDescent="0.25">
      <c r="A1406">
        <v>1636421</v>
      </c>
      <c r="B1406" t="s">
        <v>8843</v>
      </c>
      <c r="C1406" t="s">
        <v>5239</v>
      </c>
      <c r="D1406" t="s">
        <v>8844</v>
      </c>
      <c r="E1406" t="s">
        <v>6980</v>
      </c>
      <c r="F1406" t="s">
        <v>6530</v>
      </c>
      <c r="G1406" t="s">
        <v>5245</v>
      </c>
    </row>
    <row r="1407" spans="1:7" x14ac:dyDescent="0.25">
      <c r="A1407">
        <v>1637400</v>
      </c>
      <c r="B1407" t="s">
        <v>8845</v>
      </c>
      <c r="C1407" t="s">
        <v>5239</v>
      </c>
      <c r="D1407" t="s">
        <v>8846</v>
      </c>
      <c r="E1407" t="s">
        <v>8847</v>
      </c>
      <c r="F1407" t="s">
        <v>6324</v>
      </c>
      <c r="G1407" t="s">
        <v>5245</v>
      </c>
    </row>
    <row r="1408" spans="1:7" x14ac:dyDescent="0.25">
      <c r="A1408">
        <v>1638478</v>
      </c>
      <c r="B1408" t="s">
        <v>8848</v>
      </c>
      <c r="C1408" t="s">
        <v>5239</v>
      </c>
      <c r="D1408" t="s">
        <v>8849</v>
      </c>
      <c r="E1408" t="s">
        <v>6655</v>
      </c>
      <c r="F1408" t="s">
        <v>6350</v>
      </c>
      <c r="G1408" t="s">
        <v>5245</v>
      </c>
    </row>
    <row r="1409" spans="1:7" x14ac:dyDescent="0.25">
      <c r="A1409">
        <v>1639515</v>
      </c>
      <c r="B1409" t="s">
        <v>8850</v>
      </c>
      <c r="C1409" t="s">
        <v>5239</v>
      </c>
      <c r="D1409" t="s">
        <v>8851</v>
      </c>
      <c r="E1409" t="s">
        <v>8852</v>
      </c>
      <c r="F1409" t="s">
        <v>6350</v>
      </c>
      <c r="G1409" t="s">
        <v>5245</v>
      </c>
    </row>
    <row r="1410" spans="1:7" x14ac:dyDescent="0.25">
      <c r="A1410">
        <v>1643427</v>
      </c>
      <c r="B1410" t="s">
        <v>8853</v>
      </c>
      <c r="C1410" t="s">
        <v>5239</v>
      </c>
      <c r="D1410" t="s">
        <v>8854</v>
      </c>
      <c r="E1410" t="s">
        <v>8855</v>
      </c>
      <c r="F1410" t="s">
        <v>6335</v>
      </c>
      <c r="G1410" t="s">
        <v>5245</v>
      </c>
    </row>
    <row r="1411" spans="1:7" x14ac:dyDescent="0.25">
      <c r="A1411">
        <v>1660406</v>
      </c>
      <c r="B1411" t="s">
        <v>8856</v>
      </c>
      <c r="C1411" t="s">
        <v>5239</v>
      </c>
      <c r="D1411" t="s">
        <v>8857</v>
      </c>
      <c r="E1411" t="s">
        <v>6857</v>
      </c>
      <c r="F1411" t="s">
        <v>6421</v>
      </c>
      <c r="G1411" t="s">
        <v>5245</v>
      </c>
    </row>
    <row r="1412" spans="1:7" x14ac:dyDescent="0.25">
      <c r="A1412">
        <v>1665301</v>
      </c>
      <c r="B1412" t="s">
        <v>8858</v>
      </c>
      <c r="C1412" t="s">
        <v>5239</v>
      </c>
      <c r="D1412" t="s">
        <v>8859</v>
      </c>
      <c r="E1412" t="s">
        <v>6427</v>
      </c>
      <c r="F1412" t="s">
        <v>6428</v>
      </c>
      <c r="G1412" t="s">
        <v>5245</v>
      </c>
    </row>
    <row r="1413" spans="1:7" x14ac:dyDescent="0.25">
      <c r="A1413">
        <v>1668648</v>
      </c>
      <c r="B1413" t="s">
        <v>8860</v>
      </c>
      <c r="C1413" t="s">
        <v>5239</v>
      </c>
      <c r="D1413" t="s">
        <v>8861</v>
      </c>
      <c r="E1413" t="s">
        <v>6647</v>
      </c>
      <c r="F1413" t="s">
        <v>6286</v>
      </c>
      <c r="G1413" t="s">
        <v>5245</v>
      </c>
    </row>
    <row r="1414" spans="1:7" x14ac:dyDescent="0.25">
      <c r="A1414">
        <v>1672690</v>
      </c>
      <c r="B1414" t="s">
        <v>8862</v>
      </c>
      <c r="C1414" t="s">
        <v>5239</v>
      </c>
      <c r="D1414" t="s">
        <v>8863</v>
      </c>
      <c r="E1414" t="s">
        <v>8864</v>
      </c>
      <c r="F1414" t="s">
        <v>6350</v>
      </c>
      <c r="G1414" t="s">
        <v>5245</v>
      </c>
    </row>
    <row r="1415" spans="1:7" x14ac:dyDescent="0.25">
      <c r="A1415">
        <v>1674311</v>
      </c>
      <c r="B1415" t="s">
        <v>8865</v>
      </c>
      <c r="C1415" t="s">
        <v>5239</v>
      </c>
      <c r="D1415" t="s">
        <v>8866</v>
      </c>
      <c r="E1415" t="s">
        <v>6655</v>
      </c>
      <c r="F1415" t="s">
        <v>6438</v>
      </c>
      <c r="G1415" t="s">
        <v>5245</v>
      </c>
    </row>
    <row r="1416" spans="1:7" x14ac:dyDescent="0.25">
      <c r="A1416">
        <v>1679901</v>
      </c>
      <c r="B1416" t="s">
        <v>8867</v>
      </c>
      <c r="C1416" t="s">
        <v>5239</v>
      </c>
      <c r="D1416" t="s">
        <v>8868</v>
      </c>
      <c r="E1416" t="s">
        <v>6578</v>
      </c>
      <c r="F1416" t="s">
        <v>6579</v>
      </c>
      <c r="G1416" t="s">
        <v>5245</v>
      </c>
    </row>
    <row r="1417" spans="1:7" x14ac:dyDescent="0.25">
      <c r="A1417">
        <v>1683364</v>
      </c>
      <c r="B1417" t="s">
        <v>8869</v>
      </c>
      <c r="C1417" t="s">
        <v>5239</v>
      </c>
      <c r="D1417" t="s">
        <v>8870</v>
      </c>
      <c r="E1417" t="s">
        <v>8629</v>
      </c>
      <c r="F1417" t="s">
        <v>6354</v>
      </c>
      <c r="G1417" t="s">
        <v>5245</v>
      </c>
    </row>
    <row r="1418" spans="1:7" x14ac:dyDescent="0.25">
      <c r="A1418">
        <v>1684201</v>
      </c>
      <c r="B1418" t="s">
        <v>8871</v>
      </c>
      <c r="C1418" t="s">
        <v>5239</v>
      </c>
      <c r="D1418" t="s">
        <v>8872</v>
      </c>
      <c r="E1418" t="s">
        <v>6857</v>
      </c>
      <c r="F1418" t="s">
        <v>6421</v>
      </c>
      <c r="G1418" t="s">
        <v>5245</v>
      </c>
    </row>
    <row r="1419" spans="1:7" x14ac:dyDescent="0.25">
      <c r="A1419">
        <v>1699986</v>
      </c>
      <c r="B1419" t="s">
        <v>8744</v>
      </c>
      <c r="C1419" t="s">
        <v>5239</v>
      </c>
      <c r="D1419" t="s">
        <v>8873</v>
      </c>
      <c r="E1419" t="s">
        <v>6702</v>
      </c>
      <c r="F1419" t="s">
        <v>6428</v>
      </c>
      <c r="G1419" t="s">
        <v>5245</v>
      </c>
    </row>
    <row r="1420" spans="1:7" x14ac:dyDescent="0.25">
      <c r="A1420">
        <v>1707278</v>
      </c>
      <c r="B1420" t="s">
        <v>8874</v>
      </c>
      <c r="C1420" t="s">
        <v>5239</v>
      </c>
      <c r="D1420" t="s">
        <v>8875</v>
      </c>
      <c r="E1420" t="s">
        <v>7073</v>
      </c>
      <c r="F1420" t="s">
        <v>6305</v>
      </c>
      <c r="G1420" t="s">
        <v>5245</v>
      </c>
    </row>
    <row r="1421" spans="1:7" x14ac:dyDescent="0.25">
      <c r="A1421">
        <v>1700912</v>
      </c>
      <c r="B1421" t="s">
        <v>8876</v>
      </c>
      <c r="C1421" t="s">
        <v>5239</v>
      </c>
      <c r="D1421" t="s">
        <v>8877</v>
      </c>
      <c r="E1421" t="s">
        <v>6889</v>
      </c>
      <c r="F1421" t="s">
        <v>6473</v>
      </c>
      <c r="G1421" t="s">
        <v>5245</v>
      </c>
    </row>
    <row r="1422" spans="1:7" x14ac:dyDescent="0.25">
      <c r="A1422">
        <v>1713985</v>
      </c>
      <c r="B1422" t="s">
        <v>8878</v>
      </c>
      <c r="C1422" t="s">
        <v>5239</v>
      </c>
      <c r="D1422" t="s">
        <v>8879</v>
      </c>
      <c r="E1422" t="s">
        <v>7406</v>
      </c>
      <c r="F1422" t="s">
        <v>6330</v>
      </c>
      <c r="G1422" t="s">
        <v>5245</v>
      </c>
    </row>
    <row r="1423" spans="1:7" x14ac:dyDescent="0.25">
      <c r="A1423">
        <v>1718859</v>
      </c>
      <c r="B1423" t="s">
        <v>8880</v>
      </c>
      <c r="C1423" t="s">
        <v>5239</v>
      </c>
      <c r="D1423" t="s">
        <v>8881</v>
      </c>
      <c r="E1423" t="s">
        <v>6857</v>
      </c>
      <c r="F1423" t="s">
        <v>6421</v>
      </c>
      <c r="G1423" t="s">
        <v>5245</v>
      </c>
    </row>
    <row r="1424" spans="1:7" x14ac:dyDescent="0.25">
      <c r="A1424">
        <v>1724799</v>
      </c>
      <c r="B1424" t="s">
        <v>8882</v>
      </c>
      <c r="C1424" t="s">
        <v>5239</v>
      </c>
      <c r="D1424" t="s">
        <v>8883</v>
      </c>
      <c r="E1424" t="s">
        <v>8884</v>
      </c>
      <c r="F1424" t="s">
        <v>6365</v>
      </c>
      <c r="G1424" t="s">
        <v>5245</v>
      </c>
    </row>
    <row r="1425" spans="1:7" x14ac:dyDescent="0.25">
      <c r="A1425">
        <v>1726873</v>
      </c>
      <c r="B1425" t="s">
        <v>8885</v>
      </c>
      <c r="C1425" t="s">
        <v>5239</v>
      </c>
      <c r="D1425" t="s">
        <v>8886</v>
      </c>
      <c r="E1425" t="s">
        <v>6407</v>
      </c>
      <c r="F1425" t="s">
        <v>6282</v>
      </c>
      <c r="G1425" t="s">
        <v>5245</v>
      </c>
    </row>
    <row r="1426" spans="1:7" x14ac:dyDescent="0.25">
      <c r="A1426">
        <v>1728749</v>
      </c>
      <c r="B1426" t="s">
        <v>8887</v>
      </c>
      <c r="C1426" t="s">
        <v>5239</v>
      </c>
      <c r="D1426" t="s">
        <v>8888</v>
      </c>
      <c r="E1426" t="s">
        <v>8889</v>
      </c>
      <c r="F1426" t="s">
        <v>6579</v>
      </c>
      <c r="G1426" t="s">
        <v>5245</v>
      </c>
    </row>
    <row r="1427" spans="1:7" x14ac:dyDescent="0.25">
      <c r="A1427">
        <v>1736494</v>
      </c>
      <c r="B1427" t="s">
        <v>8890</v>
      </c>
      <c r="C1427" t="s">
        <v>5239</v>
      </c>
      <c r="D1427" t="s">
        <v>8891</v>
      </c>
      <c r="E1427" t="s">
        <v>8892</v>
      </c>
      <c r="F1427" t="s">
        <v>6428</v>
      </c>
      <c r="G1427" t="s">
        <v>5245</v>
      </c>
    </row>
    <row r="1428" spans="1:7" x14ac:dyDescent="0.25">
      <c r="A1428">
        <v>1742525</v>
      </c>
      <c r="B1428" t="s">
        <v>8893</v>
      </c>
      <c r="C1428" t="s">
        <v>5239</v>
      </c>
      <c r="D1428" t="s">
        <v>8894</v>
      </c>
      <c r="E1428" t="s">
        <v>6549</v>
      </c>
      <c r="F1428" t="s">
        <v>6365</v>
      </c>
      <c r="G1428" t="s">
        <v>5245</v>
      </c>
    </row>
    <row r="1429" spans="1:7" x14ac:dyDescent="0.25">
      <c r="A1429">
        <v>1744139</v>
      </c>
      <c r="B1429" t="s">
        <v>8895</v>
      </c>
      <c r="C1429" t="s">
        <v>5239</v>
      </c>
      <c r="D1429" t="s">
        <v>8896</v>
      </c>
      <c r="E1429" t="s">
        <v>6416</v>
      </c>
      <c r="F1429" t="s">
        <v>6335</v>
      </c>
      <c r="G1429" t="s">
        <v>5245</v>
      </c>
    </row>
    <row r="1430" spans="1:7" x14ac:dyDescent="0.25">
      <c r="A1430">
        <v>1748093</v>
      </c>
      <c r="B1430" t="s">
        <v>8897</v>
      </c>
      <c r="C1430" t="s">
        <v>5239</v>
      </c>
      <c r="D1430" t="s">
        <v>8898</v>
      </c>
      <c r="E1430" t="s">
        <v>8899</v>
      </c>
      <c r="F1430" t="s">
        <v>6320</v>
      </c>
      <c r="G1430" t="s">
        <v>5245</v>
      </c>
    </row>
    <row r="1431" spans="1:7" x14ac:dyDescent="0.25">
      <c r="A1431">
        <v>1750821</v>
      </c>
      <c r="B1431" t="s">
        <v>8900</v>
      </c>
      <c r="C1431" t="s">
        <v>5239</v>
      </c>
      <c r="D1431" t="s">
        <v>8901</v>
      </c>
      <c r="E1431" t="s">
        <v>6977</v>
      </c>
      <c r="F1431" t="s">
        <v>6274</v>
      </c>
      <c r="G1431" t="s">
        <v>5245</v>
      </c>
    </row>
    <row r="1432" spans="1:7" x14ac:dyDescent="0.25">
      <c r="A1432">
        <v>1756561</v>
      </c>
      <c r="B1432" t="s">
        <v>8902</v>
      </c>
      <c r="C1432" t="s">
        <v>5239</v>
      </c>
      <c r="D1432" t="s">
        <v>8903</v>
      </c>
      <c r="E1432" t="s">
        <v>6498</v>
      </c>
      <c r="F1432" t="s">
        <v>6330</v>
      </c>
      <c r="G1432" t="s">
        <v>5245</v>
      </c>
    </row>
    <row r="1433" spans="1:7" x14ac:dyDescent="0.25">
      <c r="A1433">
        <v>1757836</v>
      </c>
      <c r="B1433" t="s">
        <v>8904</v>
      </c>
      <c r="C1433" t="s">
        <v>5239</v>
      </c>
      <c r="D1433" t="s">
        <v>8905</v>
      </c>
      <c r="E1433" t="s">
        <v>6427</v>
      </c>
      <c r="F1433" t="s">
        <v>6428</v>
      </c>
      <c r="G1433" t="s">
        <v>5245</v>
      </c>
    </row>
    <row r="1434" spans="1:7" x14ac:dyDescent="0.25">
      <c r="A1434">
        <v>1767317</v>
      </c>
      <c r="B1434" t="s">
        <v>8906</v>
      </c>
      <c r="C1434" t="s">
        <v>5239</v>
      </c>
      <c r="D1434" t="s">
        <v>8907</v>
      </c>
      <c r="E1434" t="s">
        <v>6711</v>
      </c>
      <c r="F1434" t="s">
        <v>6473</v>
      </c>
      <c r="G1434" t="s">
        <v>5245</v>
      </c>
    </row>
    <row r="1435" spans="1:7" x14ac:dyDescent="0.25">
      <c r="A1435">
        <v>1775679</v>
      </c>
      <c r="B1435" t="s">
        <v>8908</v>
      </c>
      <c r="C1435" t="s">
        <v>5239</v>
      </c>
      <c r="D1435" t="s">
        <v>8909</v>
      </c>
      <c r="E1435" t="s">
        <v>6210</v>
      </c>
      <c r="F1435" t="s">
        <v>6107</v>
      </c>
      <c r="G1435" t="s">
        <v>5245</v>
      </c>
    </row>
    <row r="1436" spans="1:7" x14ac:dyDescent="0.25">
      <c r="A1436">
        <v>1780221</v>
      </c>
      <c r="B1436" t="s">
        <v>8910</v>
      </c>
      <c r="C1436" t="s">
        <v>5239</v>
      </c>
      <c r="D1436" t="s">
        <v>8911</v>
      </c>
      <c r="E1436" t="s">
        <v>8912</v>
      </c>
      <c r="F1436" t="s">
        <v>6354</v>
      </c>
      <c r="G1436" t="s">
        <v>5245</v>
      </c>
    </row>
    <row r="1437" spans="1:7" x14ac:dyDescent="0.25">
      <c r="A1437">
        <v>1782221</v>
      </c>
      <c r="B1437" t="s">
        <v>8913</v>
      </c>
      <c r="C1437" t="s">
        <v>5239</v>
      </c>
      <c r="D1437" t="s">
        <v>8914</v>
      </c>
      <c r="E1437" t="s">
        <v>6135</v>
      </c>
      <c r="F1437" t="s">
        <v>6107</v>
      </c>
      <c r="G1437" t="s">
        <v>5245</v>
      </c>
    </row>
    <row r="1438" spans="1:7" x14ac:dyDescent="0.25">
      <c r="A1438">
        <v>1783468</v>
      </c>
      <c r="B1438" t="s">
        <v>8915</v>
      </c>
      <c r="C1438" t="s">
        <v>5239</v>
      </c>
      <c r="D1438" t="s">
        <v>8916</v>
      </c>
      <c r="E1438" t="s">
        <v>6655</v>
      </c>
      <c r="F1438" t="s">
        <v>6350</v>
      </c>
      <c r="G1438" t="s">
        <v>5245</v>
      </c>
    </row>
    <row r="1439" spans="1:7" x14ac:dyDescent="0.25">
      <c r="A1439">
        <v>1785664</v>
      </c>
      <c r="B1439" t="s">
        <v>8917</v>
      </c>
      <c r="C1439" t="s">
        <v>5239</v>
      </c>
      <c r="D1439" t="s">
        <v>8918</v>
      </c>
      <c r="E1439" t="s">
        <v>6385</v>
      </c>
      <c r="F1439" t="s">
        <v>6342</v>
      </c>
      <c r="G1439" t="s">
        <v>5245</v>
      </c>
    </row>
    <row r="1440" spans="1:7" x14ac:dyDescent="0.25">
      <c r="A1440">
        <v>1791480</v>
      </c>
      <c r="B1440" t="s">
        <v>8919</v>
      </c>
      <c r="C1440" t="s">
        <v>5239</v>
      </c>
      <c r="D1440" t="s">
        <v>8920</v>
      </c>
      <c r="E1440" t="s">
        <v>8921</v>
      </c>
      <c r="F1440" t="s">
        <v>6107</v>
      </c>
      <c r="G1440" t="s">
        <v>5245</v>
      </c>
    </row>
    <row r="1441" spans="1:7" x14ac:dyDescent="0.25">
      <c r="A1441">
        <v>1792290</v>
      </c>
      <c r="B1441" t="s">
        <v>8922</v>
      </c>
      <c r="C1441" t="s">
        <v>5239</v>
      </c>
      <c r="D1441" t="s">
        <v>8923</v>
      </c>
      <c r="E1441" t="s">
        <v>5957</v>
      </c>
      <c r="F1441" t="s">
        <v>6495</v>
      </c>
      <c r="G1441" t="s">
        <v>5245</v>
      </c>
    </row>
    <row r="1442" spans="1:7" x14ac:dyDescent="0.25">
      <c r="A1442">
        <v>1812932</v>
      </c>
      <c r="B1442" t="s">
        <v>8924</v>
      </c>
      <c r="C1442" t="s">
        <v>5239</v>
      </c>
      <c r="D1442" t="s">
        <v>8925</v>
      </c>
      <c r="E1442" t="s">
        <v>6647</v>
      </c>
      <c r="F1442" t="s">
        <v>6286</v>
      </c>
      <c r="G1442" t="s">
        <v>5245</v>
      </c>
    </row>
    <row r="1443" spans="1:7" x14ac:dyDescent="0.25">
      <c r="A1443">
        <v>1820167</v>
      </c>
      <c r="B1443" t="s">
        <v>8926</v>
      </c>
      <c r="C1443" t="s">
        <v>5239</v>
      </c>
      <c r="D1443" t="s">
        <v>8927</v>
      </c>
      <c r="E1443" t="s">
        <v>7814</v>
      </c>
      <c r="F1443" t="s">
        <v>6813</v>
      </c>
      <c r="G1443" t="s">
        <v>5245</v>
      </c>
    </row>
    <row r="1444" spans="1:7" x14ac:dyDescent="0.25">
      <c r="A1444">
        <v>1831927</v>
      </c>
      <c r="B1444" t="s">
        <v>8928</v>
      </c>
      <c r="C1444" t="s">
        <v>5239</v>
      </c>
      <c r="D1444" t="s">
        <v>8929</v>
      </c>
      <c r="E1444" t="s">
        <v>6124</v>
      </c>
      <c r="F1444" t="s">
        <v>6286</v>
      </c>
      <c r="G1444" t="s">
        <v>5245</v>
      </c>
    </row>
    <row r="1445" spans="1:7" x14ac:dyDescent="0.25">
      <c r="A1445">
        <v>1858936</v>
      </c>
      <c r="B1445" t="s">
        <v>8930</v>
      </c>
      <c r="C1445" t="s">
        <v>5239</v>
      </c>
      <c r="D1445" t="s">
        <v>8931</v>
      </c>
      <c r="E1445" t="s">
        <v>8932</v>
      </c>
      <c r="F1445" t="s">
        <v>6274</v>
      </c>
      <c r="G1445" t="s">
        <v>5245</v>
      </c>
    </row>
    <row r="1446" spans="1:7" x14ac:dyDescent="0.25">
      <c r="A1446">
        <v>1860538</v>
      </c>
      <c r="B1446" t="s">
        <v>8933</v>
      </c>
      <c r="C1446" t="s">
        <v>5239</v>
      </c>
      <c r="D1446" t="s">
        <v>8934</v>
      </c>
      <c r="E1446" t="s">
        <v>6678</v>
      </c>
      <c r="F1446" t="s">
        <v>6286</v>
      </c>
      <c r="G1446" t="s">
        <v>5245</v>
      </c>
    </row>
    <row r="1447" spans="1:7" x14ac:dyDescent="0.25">
      <c r="A1447">
        <v>1863793</v>
      </c>
      <c r="B1447" t="s">
        <v>8935</v>
      </c>
      <c r="C1447" t="s">
        <v>5239</v>
      </c>
      <c r="D1447" t="s">
        <v>8936</v>
      </c>
      <c r="E1447" t="s">
        <v>6424</v>
      </c>
      <c r="F1447" t="s">
        <v>6421</v>
      </c>
      <c r="G1447" t="s">
        <v>5245</v>
      </c>
    </row>
    <row r="1448" spans="1:7" x14ac:dyDescent="0.25">
      <c r="A1448">
        <v>1867082</v>
      </c>
      <c r="B1448" t="s">
        <v>8937</v>
      </c>
      <c r="C1448" t="s">
        <v>5239</v>
      </c>
      <c r="D1448" t="s">
        <v>8938</v>
      </c>
      <c r="E1448" t="s">
        <v>6141</v>
      </c>
      <c r="F1448" t="s">
        <v>6107</v>
      </c>
      <c r="G1448" t="s">
        <v>5245</v>
      </c>
    </row>
    <row r="1449" spans="1:7" x14ac:dyDescent="0.25">
      <c r="A1449">
        <v>1868183</v>
      </c>
      <c r="B1449" t="s">
        <v>8939</v>
      </c>
      <c r="C1449" t="s">
        <v>5239</v>
      </c>
      <c r="D1449" t="s">
        <v>8940</v>
      </c>
      <c r="E1449" t="s">
        <v>7157</v>
      </c>
      <c r="F1449" t="s">
        <v>6309</v>
      </c>
      <c r="G1449" t="s">
        <v>5245</v>
      </c>
    </row>
    <row r="1450" spans="1:7" x14ac:dyDescent="0.25">
      <c r="A1450">
        <v>1881009</v>
      </c>
      <c r="B1450" t="s">
        <v>8941</v>
      </c>
      <c r="C1450" t="s">
        <v>5239</v>
      </c>
      <c r="D1450" t="s">
        <v>8942</v>
      </c>
      <c r="E1450" t="s">
        <v>8078</v>
      </c>
      <c r="F1450" t="s">
        <v>7203</v>
      </c>
      <c r="G1450" t="s">
        <v>5245</v>
      </c>
    </row>
    <row r="1451" spans="1:7" x14ac:dyDescent="0.25">
      <c r="A1451">
        <v>1887129</v>
      </c>
      <c r="B1451" t="s">
        <v>8943</v>
      </c>
      <c r="C1451" t="s">
        <v>5239</v>
      </c>
      <c r="D1451" t="s">
        <v>8944</v>
      </c>
      <c r="E1451" t="s">
        <v>7395</v>
      </c>
      <c r="F1451" t="s">
        <v>6274</v>
      </c>
      <c r="G1451" t="s">
        <v>5245</v>
      </c>
    </row>
    <row r="1452" spans="1:7" x14ac:dyDescent="0.25">
      <c r="A1452">
        <v>1910644</v>
      </c>
      <c r="B1452" t="s">
        <v>8945</v>
      </c>
      <c r="C1452" t="s">
        <v>5239</v>
      </c>
      <c r="D1452" t="s">
        <v>8946</v>
      </c>
      <c r="E1452" t="s">
        <v>6167</v>
      </c>
      <c r="F1452" t="s">
        <v>6107</v>
      </c>
      <c r="G1452" t="s">
        <v>5245</v>
      </c>
    </row>
    <row r="1453" spans="1:7" x14ac:dyDescent="0.25">
      <c r="A1453">
        <v>1911118</v>
      </c>
      <c r="B1453" t="s">
        <v>8947</v>
      </c>
      <c r="C1453" t="s">
        <v>5239</v>
      </c>
      <c r="D1453" t="s">
        <v>8948</v>
      </c>
      <c r="E1453" t="s">
        <v>7306</v>
      </c>
      <c r="F1453" t="s">
        <v>6278</v>
      </c>
      <c r="G1453" t="s">
        <v>5245</v>
      </c>
    </row>
    <row r="1454" spans="1:7" x14ac:dyDescent="0.25">
      <c r="A1454">
        <v>1918384</v>
      </c>
      <c r="B1454" t="s">
        <v>8949</v>
      </c>
      <c r="C1454" t="s">
        <v>5239</v>
      </c>
      <c r="D1454" t="s">
        <v>8950</v>
      </c>
      <c r="E1454" t="s">
        <v>8951</v>
      </c>
      <c r="F1454" t="s">
        <v>6330</v>
      </c>
      <c r="G1454" t="s">
        <v>5245</v>
      </c>
    </row>
    <row r="1455" spans="1:7" x14ac:dyDescent="0.25">
      <c r="A1455">
        <v>1919459</v>
      </c>
      <c r="B1455" t="s">
        <v>8952</v>
      </c>
      <c r="C1455" t="s">
        <v>5239</v>
      </c>
      <c r="D1455" t="s">
        <v>8953</v>
      </c>
      <c r="E1455" t="s">
        <v>8954</v>
      </c>
      <c r="F1455" t="s">
        <v>6438</v>
      </c>
      <c r="G1455" t="s">
        <v>5245</v>
      </c>
    </row>
    <row r="1456" spans="1:7" x14ac:dyDescent="0.25">
      <c r="A1456">
        <v>1937077</v>
      </c>
      <c r="B1456" t="s">
        <v>8955</v>
      </c>
      <c r="C1456" t="s">
        <v>5239</v>
      </c>
      <c r="D1456" t="s">
        <v>8956</v>
      </c>
      <c r="E1456" t="s">
        <v>6296</v>
      </c>
      <c r="F1456" t="s">
        <v>6297</v>
      </c>
      <c r="G1456" t="s">
        <v>5245</v>
      </c>
    </row>
    <row r="1457" spans="1:7" x14ac:dyDescent="0.25">
      <c r="A1457">
        <v>1940504</v>
      </c>
      <c r="B1457" t="s">
        <v>8957</v>
      </c>
      <c r="C1457" t="s">
        <v>5239</v>
      </c>
      <c r="D1457" t="s">
        <v>8958</v>
      </c>
      <c r="E1457" t="s">
        <v>8959</v>
      </c>
      <c r="F1457" t="s">
        <v>6274</v>
      </c>
      <c r="G1457" t="s">
        <v>5245</v>
      </c>
    </row>
    <row r="1458" spans="1:7" x14ac:dyDescent="0.25">
      <c r="A1458">
        <v>1959163</v>
      </c>
      <c r="B1458" t="s">
        <v>8960</v>
      </c>
      <c r="C1458" t="s">
        <v>5239</v>
      </c>
      <c r="D1458" t="s">
        <v>8961</v>
      </c>
      <c r="E1458" t="s">
        <v>7335</v>
      </c>
      <c r="F1458" t="s">
        <v>6428</v>
      </c>
      <c r="G1458" t="s">
        <v>5245</v>
      </c>
    </row>
    <row r="1459" spans="1:7" x14ac:dyDescent="0.25">
      <c r="A1459">
        <v>1967562</v>
      </c>
      <c r="B1459" t="s">
        <v>8962</v>
      </c>
      <c r="C1459" t="s">
        <v>5239</v>
      </c>
      <c r="D1459" t="s">
        <v>8963</v>
      </c>
      <c r="E1459" t="s">
        <v>7551</v>
      </c>
      <c r="F1459" t="s">
        <v>6417</v>
      </c>
      <c r="G1459" t="s">
        <v>5245</v>
      </c>
    </row>
    <row r="1460" spans="1:7" x14ac:dyDescent="0.25">
      <c r="A1460">
        <v>1975212</v>
      </c>
      <c r="B1460" t="s">
        <v>8964</v>
      </c>
      <c r="C1460" t="s">
        <v>5239</v>
      </c>
      <c r="D1460" t="s">
        <v>8965</v>
      </c>
      <c r="E1460" t="s">
        <v>7332</v>
      </c>
      <c r="F1460" t="s">
        <v>6579</v>
      </c>
      <c r="G1460" t="s">
        <v>5245</v>
      </c>
    </row>
    <row r="1461" spans="1:7" x14ac:dyDescent="0.25">
      <c r="A1461">
        <v>1975817</v>
      </c>
      <c r="B1461" t="s">
        <v>8966</v>
      </c>
      <c r="C1461" t="s">
        <v>5239</v>
      </c>
      <c r="D1461" t="s">
        <v>8967</v>
      </c>
      <c r="E1461" t="s">
        <v>8968</v>
      </c>
      <c r="F1461" t="s">
        <v>6320</v>
      </c>
      <c r="G1461" t="s">
        <v>5245</v>
      </c>
    </row>
    <row r="1462" spans="1:7" x14ac:dyDescent="0.25">
      <c r="A1462">
        <v>1976114</v>
      </c>
      <c r="B1462" t="s">
        <v>8969</v>
      </c>
      <c r="C1462" t="s">
        <v>5239</v>
      </c>
      <c r="D1462" t="s">
        <v>8970</v>
      </c>
      <c r="E1462" t="s">
        <v>8971</v>
      </c>
      <c r="F1462" t="s">
        <v>6696</v>
      </c>
      <c r="G1462" t="s">
        <v>5245</v>
      </c>
    </row>
    <row r="1463" spans="1:7" x14ac:dyDescent="0.25">
      <c r="A1463">
        <v>1980665</v>
      </c>
      <c r="B1463" t="s">
        <v>8972</v>
      </c>
      <c r="C1463" t="s">
        <v>5239</v>
      </c>
      <c r="D1463" t="s">
        <v>8973</v>
      </c>
      <c r="E1463" t="s">
        <v>8974</v>
      </c>
      <c r="F1463" t="s">
        <v>6696</v>
      </c>
      <c r="G1463" t="s">
        <v>5245</v>
      </c>
    </row>
    <row r="1464" spans="1:7" x14ac:dyDescent="0.25">
      <c r="A1464">
        <v>1984506</v>
      </c>
      <c r="B1464" t="s">
        <v>8975</v>
      </c>
      <c r="C1464" t="s">
        <v>5239</v>
      </c>
      <c r="D1464" t="s">
        <v>8976</v>
      </c>
      <c r="E1464" t="s">
        <v>6549</v>
      </c>
      <c r="F1464" t="s">
        <v>6365</v>
      </c>
      <c r="G1464" t="s">
        <v>5245</v>
      </c>
    </row>
    <row r="1465" spans="1:7" x14ac:dyDescent="0.25">
      <c r="A1465">
        <v>2001172</v>
      </c>
      <c r="B1465" t="s">
        <v>8977</v>
      </c>
      <c r="C1465" t="s">
        <v>5239</v>
      </c>
      <c r="D1465" t="s">
        <v>8978</v>
      </c>
      <c r="E1465" t="s">
        <v>7245</v>
      </c>
      <c r="F1465" t="s">
        <v>6330</v>
      </c>
      <c r="G1465" t="s">
        <v>5245</v>
      </c>
    </row>
    <row r="1466" spans="1:7" x14ac:dyDescent="0.25">
      <c r="A1466">
        <v>2002992</v>
      </c>
      <c r="B1466" t="s">
        <v>8979</v>
      </c>
      <c r="C1466" t="s">
        <v>5239</v>
      </c>
      <c r="D1466" t="s">
        <v>8980</v>
      </c>
      <c r="E1466" t="s">
        <v>6110</v>
      </c>
      <c r="F1466" t="s">
        <v>6107</v>
      </c>
      <c r="G1466" t="s">
        <v>5245</v>
      </c>
    </row>
    <row r="1467" spans="1:7" x14ac:dyDescent="0.25">
      <c r="A1467">
        <v>2015478</v>
      </c>
      <c r="B1467" t="s">
        <v>8981</v>
      </c>
      <c r="C1467" t="s">
        <v>5239</v>
      </c>
      <c r="D1467" t="s">
        <v>8982</v>
      </c>
      <c r="E1467" t="s">
        <v>6655</v>
      </c>
      <c r="F1467" t="s">
        <v>6350</v>
      </c>
      <c r="G1467" t="s">
        <v>5245</v>
      </c>
    </row>
    <row r="1468" spans="1:7" x14ac:dyDescent="0.25">
      <c r="A1468">
        <v>2020342</v>
      </c>
      <c r="B1468" t="s">
        <v>8983</v>
      </c>
      <c r="C1468" t="s">
        <v>5239</v>
      </c>
      <c r="D1468" t="s">
        <v>8984</v>
      </c>
      <c r="E1468" t="s">
        <v>8985</v>
      </c>
      <c r="F1468" t="s">
        <v>6290</v>
      </c>
      <c r="G1468" t="s">
        <v>5245</v>
      </c>
    </row>
    <row r="1469" spans="1:7" x14ac:dyDescent="0.25">
      <c r="A1469">
        <v>2021576</v>
      </c>
      <c r="B1469" t="s">
        <v>8986</v>
      </c>
      <c r="C1469" t="s">
        <v>5239</v>
      </c>
      <c r="D1469" t="s">
        <v>8987</v>
      </c>
      <c r="E1469" t="s">
        <v>8988</v>
      </c>
      <c r="F1469" t="s">
        <v>6282</v>
      </c>
      <c r="G1469" t="s">
        <v>5245</v>
      </c>
    </row>
    <row r="1470" spans="1:7" x14ac:dyDescent="0.25">
      <c r="A1470">
        <v>2035724</v>
      </c>
      <c r="B1470" t="s">
        <v>8989</v>
      </c>
      <c r="C1470" t="s">
        <v>5239</v>
      </c>
      <c r="D1470" t="s">
        <v>8990</v>
      </c>
      <c r="E1470" t="s">
        <v>8991</v>
      </c>
      <c r="F1470" t="s">
        <v>6342</v>
      </c>
      <c r="G1470" t="s">
        <v>5245</v>
      </c>
    </row>
    <row r="1471" spans="1:7" x14ac:dyDescent="0.25">
      <c r="A1471">
        <v>2040193</v>
      </c>
      <c r="B1471" t="s">
        <v>8992</v>
      </c>
      <c r="C1471" t="s">
        <v>5239</v>
      </c>
      <c r="D1471" t="s">
        <v>8993</v>
      </c>
      <c r="E1471" t="s">
        <v>8994</v>
      </c>
      <c r="F1471" t="s">
        <v>6696</v>
      </c>
      <c r="G1471" t="s">
        <v>5245</v>
      </c>
    </row>
    <row r="1472" spans="1:7" x14ac:dyDescent="0.25">
      <c r="A1472">
        <v>2044346</v>
      </c>
      <c r="B1472" t="s">
        <v>8995</v>
      </c>
      <c r="C1472" t="s">
        <v>5239</v>
      </c>
      <c r="D1472" t="s">
        <v>8996</v>
      </c>
      <c r="E1472" t="s">
        <v>6485</v>
      </c>
      <c r="F1472" t="s">
        <v>6290</v>
      </c>
      <c r="G1472" t="s">
        <v>5245</v>
      </c>
    </row>
    <row r="1473" spans="1:7" x14ac:dyDescent="0.25">
      <c r="A1473">
        <v>2052621</v>
      </c>
      <c r="B1473" t="s">
        <v>8997</v>
      </c>
      <c r="C1473" t="s">
        <v>5239</v>
      </c>
      <c r="D1473" t="s">
        <v>8998</v>
      </c>
      <c r="E1473" t="s">
        <v>5704</v>
      </c>
      <c r="F1473" t="s">
        <v>6330</v>
      </c>
      <c r="G1473" t="s">
        <v>5245</v>
      </c>
    </row>
    <row r="1474" spans="1:7" x14ac:dyDescent="0.25">
      <c r="A1474">
        <v>2052708</v>
      </c>
      <c r="B1474" t="s">
        <v>8999</v>
      </c>
      <c r="C1474" t="s">
        <v>5239</v>
      </c>
      <c r="D1474" t="s">
        <v>9000</v>
      </c>
      <c r="E1474" t="s">
        <v>9001</v>
      </c>
      <c r="F1474" t="s">
        <v>6354</v>
      </c>
      <c r="G1474" t="s">
        <v>5245</v>
      </c>
    </row>
    <row r="1475" spans="1:7" x14ac:dyDescent="0.25">
      <c r="A1475">
        <v>2058185</v>
      </c>
      <c r="B1475" t="s">
        <v>9002</v>
      </c>
      <c r="C1475" t="s">
        <v>5239</v>
      </c>
      <c r="D1475" t="s">
        <v>9003</v>
      </c>
      <c r="E1475" t="s">
        <v>6854</v>
      </c>
      <c r="F1475" t="s">
        <v>6346</v>
      </c>
      <c r="G1475" t="s">
        <v>5245</v>
      </c>
    </row>
    <row r="1476" spans="1:7" x14ac:dyDescent="0.25">
      <c r="A1476">
        <v>2061120</v>
      </c>
      <c r="B1476" t="s">
        <v>9004</v>
      </c>
      <c r="C1476" t="s">
        <v>5239</v>
      </c>
      <c r="D1476" t="s">
        <v>9005</v>
      </c>
      <c r="E1476" t="s">
        <v>7677</v>
      </c>
      <c r="F1476" t="s">
        <v>6530</v>
      </c>
      <c r="G1476" t="s">
        <v>5245</v>
      </c>
    </row>
    <row r="1477" spans="1:7" x14ac:dyDescent="0.25">
      <c r="A1477">
        <v>2067709</v>
      </c>
      <c r="B1477" t="s">
        <v>9006</v>
      </c>
      <c r="C1477" t="s">
        <v>5239</v>
      </c>
      <c r="D1477" t="s">
        <v>9007</v>
      </c>
      <c r="E1477" t="s">
        <v>6316</v>
      </c>
      <c r="F1477" t="s">
        <v>6523</v>
      </c>
      <c r="G1477" t="s">
        <v>5245</v>
      </c>
    </row>
    <row r="1478" spans="1:7" x14ac:dyDescent="0.25">
      <c r="A1478">
        <v>2069495</v>
      </c>
      <c r="B1478" t="s">
        <v>9008</v>
      </c>
      <c r="C1478" t="s">
        <v>5239</v>
      </c>
      <c r="D1478" t="s">
        <v>9009</v>
      </c>
      <c r="E1478" t="s">
        <v>7723</v>
      </c>
      <c r="F1478" t="s">
        <v>6428</v>
      </c>
      <c r="G1478" t="s">
        <v>5245</v>
      </c>
    </row>
    <row r="1479" spans="1:7" x14ac:dyDescent="0.25">
      <c r="A1479">
        <v>2078389</v>
      </c>
      <c r="B1479" t="s">
        <v>9010</v>
      </c>
      <c r="C1479" t="s">
        <v>5239</v>
      </c>
      <c r="D1479" t="s">
        <v>9011</v>
      </c>
      <c r="E1479" t="s">
        <v>9012</v>
      </c>
      <c r="F1479" t="s">
        <v>6107</v>
      </c>
      <c r="G1479" t="s">
        <v>5245</v>
      </c>
    </row>
    <row r="1480" spans="1:7" x14ac:dyDescent="0.25">
      <c r="A1480">
        <v>2085613</v>
      </c>
      <c r="B1480" t="s">
        <v>9013</v>
      </c>
      <c r="C1480" t="s">
        <v>5239</v>
      </c>
      <c r="D1480" t="s">
        <v>9014</v>
      </c>
      <c r="E1480" t="s">
        <v>9015</v>
      </c>
      <c r="F1480" t="s">
        <v>6346</v>
      </c>
      <c r="G1480" t="s">
        <v>5245</v>
      </c>
    </row>
    <row r="1481" spans="1:7" x14ac:dyDescent="0.25">
      <c r="A1481">
        <v>1212404</v>
      </c>
      <c r="B1481" t="s">
        <v>9017</v>
      </c>
      <c r="C1481" t="s">
        <v>9016</v>
      </c>
      <c r="D1481" t="s">
        <v>9018</v>
      </c>
      <c r="E1481" t="s">
        <v>7645</v>
      </c>
      <c r="F1481" t="s">
        <v>6417</v>
      </c>
      <c r="G1481" t="s">
        <v>5245</v>
      </c>
    </row>
    <row r="1482" spans="1:7" x14ac:dyDescent="0.25">
      <c r="A1482">
        <v>1213927</v>
      </c>
      <c r="B1482" t="s">
        <v>9019</v>
      </c>
      <c r="C1482" t="s">
        <v>9016</v>
      </c>
      <c r="D1482" t="s">
        <v>9020</v>
      </c>
      <c r="E1482" t="s">
        <v>9021</v>
      </c>
      <c r="F1482" t="s">
        <v>6305</v>
      </c>
      <c r="G1482" t="s">
        <v>5245</v>
      </c>
    </row>
    <row r="1483" spans="1:7" x14ac:dyDescent="0.25">
      <c r="A1483">
        <v>1224103</v>
      </c>
      <c r="B1483" t="s">
        <v>9022</v>
      </c>
      <c r="C1483" t="s">
        <v>9016</v>
      </c>
      <c r="D1483" t="s">
        <v>9023</v>
      </c>
      <c r="E1483" t="s">
        <v>8484</v>
      </c>
      <c r="F1483" t="s">
        <v>6511</v>
      </c>
      <c r="G1483" t="s">
        <v>5245</v>
      </c>
    </row>
    <row r="1484" spans="1:7" x14ac:dyDescent="0.25">
      <c r="A1484">
        <v>1226572</v>
      </c>
      <c r="B1484" t="s">
        <v>9024</v>
      </c>
      <c r="C1484" t="s">
        <v>9016</v>
      </c>
      <c r="D1484" t="s">
        <v>9025</v>
      </c>
      <c r="E1484" t="s">
        <v>9026</v>
      </c>
      <c r="F1484" t="s">
        <v>6316</v>
      </c>
      <c r="G1484" t="s">
        <v>5245</v>
      </c>
    </row>
    <row r="1485" spans="1:7" x14ac:dyDescent="0.25">
      <c r="A1485">
        <v>1251230</v>
      </c>
      <c r="B1485" t="s">
        <v>9027</v>
      </c>
      <c r="C1485" t="s">
        <v>9016</v>
      </c>
      <c r="D1485" t="s">
        <v>9028</v>
      </c>
      <c r="E1485" t="s">
        <v>6950</v>
      </c>
      <c r="F1485" t="s">
        <v>6354</v>
      </c>
      <c r="G1485" t="s">
        <v>5245</v>
      </c>
    </row>
    <row r="1486" spans="1:7" x14ac:dyDescent="0.25">
      <c r="A1486">
        <v>1254669</v>
      </c>
      <c r="B1486" t="s">
        <v>9029</v>
      </c>
      <c r="C1486" t="s">
        <v>9016</v>
      </c>
      <c r="D1486" t="s">
        <v>9030</v>
      </c>
      <c r="E1486" t="s">
        <v>9031</v>
      </c>
      <c r="F1486" t="s">
        <v>6282</v>
      </c>
      <c r="G1486" t="s">
        <v>5245</v>
      </c>
    </row>
    <row r="1487" spans="1:7" x14ac:dyDescent="0.25">
      <c r="A1487">
        <v>1262856</v>
      </c>
      <c r="B1487" t="s">
        <v>9032</v>
      </c>
      <c r="C1487" t="s">
        <v>9016</v>
      </c>
      <c r="D1487" t="s">
        <v>9033</v>
      </c>
      <c r="E1487" t="s">
        <v>6338</v>
      </c>
      <c r="F1487" t="s">
        <v>6316</v>
      </c>
      <c r="G1487" t="s">
        <v>5245</v>
      </c>
    </row>
    <row r="1488" spans="1:7" x14ac:dyDescent="0.25">
      <c r="A1488">
        <v>1264527</v>
      </c>
      <c r="B1488" t="s">
        <v>9034</v>
      </c>
      <c r="C1488" t="s">
        <v>9016</v>
      </c>
      <c r="D1488" t="s">
        <v>9035</v>
      </c>
      <c r="E1488" t="s">
        <v>8086</v>
      </c>
      <c r="F1488" t="s">
        <v>7058</v>
      </c>
      <c r="G1488" t="s">
        <v>5245</v>
      </c>
    </row>
    <row r="1489" spans="1:7" x14ac:dyDescent="0.25">
      <c r="A1489">
        <v>1265632</v>
      </c>
      <c r="B1489" t="s">
        <v>9036</v>
      </c>
      <c r="C1489" t="s">
        <v>9016</v>
      </c>
      <c r="D1489" t="s">
        <v>9037</v>
      </c>
      <c r="E1489" t="s">
        <v>9038</v>
      </c>
      <c r="F1489" t="s">
        <v>6342</v>
      </c>
      <c r="G1489" t="s">
        <v>5245</v>
      </c>
    </row>
    <row r="1490" spans="1:7" x14ac:dyDescent="0.25">
      <c r="A1490">
        <v>1275926</v>
      </c>
      <c r="B1490" t="s">
        <v>9039</v>
      </c>
      <c r="C1490" t="s">
        <v>9016</v>
      </c>
      <c r="D1490" t="s">
        <v>9040</v>
      </c>
      <c r="E1490" t="s">
        <v>6695</v>
      </c>
      <c r="F1490" t="s">
        <v>6309</v>
      </c>
      <c r="G1490" t="s">
        <v>5245</v>
      </c>
    </row>
    <row r="1491" spans="1:7" x14ac:dyDescent="0.25">
      <c r="A1491">
        <v>1279247</v>
      </c>
      <c r="B1491" t="s">
        <v>9041</v>
      </c>
      <c r="C1491" t="s">
        <v>9016</v>
      </c>
      <c r="D1491" t="s">
        <v>9042</v>
      </c>
      <c r="E1491" t="s">
        <v>9043</v>
      </c>
      <c r="F1491" t="s">
        <v>6320</v>
      </c>
      <c r="G1491" t="s">
        <v>5245</v>
      </c>
    </row>
    <row r="1492" spans="1:7" x14ac:dyDescent="0.25">
      <c r="A1492">
        <v>1283788</v>
      </c>
      <c r="B1492" t="s">
        <v>9044</v>
      </c>
      <c r="C1492" t="s">
        <v>9016</v>
      </c>
      <c r="D1492" t="s">
        <v>9045</v>
      </c>
      <c r="E1492" t="s">
        <v>6678</v>
      </c>
      <c r="F1492" t="s">
        <v>6286</v>
      </c>
      <c r="G1492" t="s">
        <v>5245</v>
      </c>
    </row>
    <row r="1493" spans="1:7" x14ac:dyDescent="0.25">
      <c r="A1493">
        <v>1288969</v>
      </c>
      <c r="B1493" t="s">
        <v>9046</v>
      </c>
      <c r="C1493" t="s">
        <v>9016</v>
      </c>
      <c r="D1493" t="s">
        <v>9047</v>
      </c>
      <c r="E1493" t="s">
        <v>9048</v>
      </c>
      <c r="F1493" t="s">
        <v>6350</v>
      </c>
      <c r="G1493" t="s">
        <v>5245</v>
      </c>
    </row>
    <row r="1494" spans="1:7" x14ac:dyDescent="0.25">
      <c r="A1494">
        <v>1307115</v>
      </c>
      <c r="B1494" t="s">
        <v>9049</v>
      </c>
      <c r="C1494" t="s">
        <v>9016</v>
      </c>
      <c r="D1494" t="s">
        <v>9050</v>
      </c>
      <c r="E1494" t="s">
        <v>5733</v>
      </c>
      <c r="F1494" t="s">
        <v>5623</v>
      </c>
      <c r="G1494" t="s">
        <v>5245</v>
      </c>
    </row>
    <row r="1495" spans="1:7" x14ac:dyDescent="0.25">
      <c r="A1495">
        <v>1324581</v>
      </c>
      <c r="B1495" t="s">
        <v>9051</v>
      </c>
      <c r="C1495" t="s">
        <v>9016</v>
      </c>
      <c r="D1495" t="s">
        <v>9052</v>
      </c>
      <c r="E1495" t="s">
        <v>9053</v>
      </c>
      <c r="F1495" t="s">
        <v>6365</v>
      </c>
      <c r="G1495" t="s">
        <v>5245</v>
      </c>
    </row>
    <row r="1496" spans="1:7" x14ac:dyDescent="0.25">
      <c r="A1496">
        <v>1328972</v>
      </c>
      <c r="B1496" t="s">
        <v>9054</v>
      </c>
      <c r="C1496" t="s">
        <v>9016</v>
      </c>
      <c r="D1496" t="s">
        <v>9055</v>
      </c>
      <c r="E1496" t="s">
        <v>9056</v>
      </c>
      <c r="F1496" t="s">
        <v>6107</v>
      </c>
      <c r="G1496" t="s">
        <v>5245</v>
      </c>
    </row>
    <row r="1497" spans="1:7" x14ac:dyDescent="0.25">
      <c r="A1497">
        <v>1329548</v>
      </c>
      <c r="B1497" t="s">
        <v>9057</v>
      </c>
      <c r="C1497" t="s">
        <v>9016</v>
      </c>
      <c r="D1497" t="s">
        <v>9058</v>
      </c>
      <c r="E1497" t="s">
        <v>8212</v>
      </c>
      <c r="F1497" t="s">
        <v>6417</v>
      </c>
      <c r="G1497" t="s">
        <v>5245</v>
      </c>
    </row>
    <row r="1498" spans="1:7" x14ac:dyDescent="0.25">
      <c r="A1498">
        <v>1346138</v>
      </c>
      <c r="B1498" t="s">
        <v>9059</v>
      </c>
      <c r="C1498" t="s">
        <v>9016</v>
      </c>
      <c r="D1498" t="s">
        <v>9060</v>
      </c>
      <c r="E1498" t="s">
        <v>9061</v>
      </c>
      <c r="F1498" t="s">
        <v>6675</v>
      </c>
      <c r="G1498" t="s">
        <v>5245</v>
      </c>
    </row>
    <row r="1499" spans="1:7" x14ac:dyDescent="0.25">
      <c r="A1499">
        <v>1354271</v>
      </c>
      <c r="B1499" t="s">
        <v>9062</v>
      </c>
      <c r="C1499" t="s">
        <v>9016</v>
      </c>
      <c r="D1499" t="s">
        <v>9063</v>
      </c>
      <c r="E1499" t="s">
        <v>7064</v>
      </c>
      <c r="F1499" t="s">
        <v>6320</v>
      </c>
      <c r="G1499" t="s">
        <v>5245</v>
      </c>
    </row>
    <row r="1500" spans="1:7" x14ac:dyDescent="0.25">
      <c r="A1500">
        <v>1366816</v>
      </c>
      <c r="B1500" t="s">
        <v>9064</v>
      </c>
      <c r="C1500" t="s">
        <v>9016</v>
      </c>
      <c r="D1500" t="s">
        <v>9065</v>
      </c>
      <c r="E1500" t="s">
        <v>9043</v>
      </c>
      <c r="F1500" t="s">
        <v>6320</v>
      </c>
      <c r="G1500" t="s">
        <v>5245</v>
      </c>
    </row>
    <row r="1501" spans="1:7" x14ac:dyDescent="0.25">
      <c r="A1501">
        <v>1378356</v>
      </c>
      <c r="B1501" t="s">
        <v>9066</v>
      </c>
      <c r="C1501" t="s">
        <v>9016</v>
      </c>
      <c r="D1501" t="s">
        <v>9067</v>
      </c>
      <c r="E1501" t="s">
        <v>9068</v>
      </c>
      <c r="F1501" t="s">
        <v>6354</v>
      </c>
      <c r="G1501" t="s">
        <v>5245</v>
      </c>
    </row>
    <row r="1502" spans="1:7" x14ac:dyDescent="0.25">
      <c r="A1502">
        <v>1386622</v>
      </c>
      <c r="B1502" t="s">
        <v>9069</v>
      </c>
      <c r="C1502" t="s">
        <v>9016</v>
      </c>
      <c r="D1502" t="s">
        <v>9070</v>
      </c>
      <c r="E1502" t="s">
        <v>9071</v>
      </c>
      <c r="F1502" t="s">
        <v>7338</v>
      </c>
      <c r="G1502" t="s">
        <v>5245</v>
      </c>
    </row>
    <row r="1503" spans="1:7" x14ac:dyDescent="0.25">
      <c r="A1503">
        <v>1392830</v>
      </c>
      <c r="B1503" t="s">
        <v>9072</v>
      </c>
      <c r="C1503" t="s">
        <v>9016</v>
      </c>
      <c r="D1503" t="s">
        <v>9073</v>
      </c>
      <c r="E1503" t="s">
        <v>6689</v>
      </c>
      <c r="F1503" t="s">
        <v>6539</v>
      </c>
      <c r="G1503" t="s">
        <v>5245</v>
      </c>
    </row>
    <row r="1504" spans="1:7" x14ac:dyDescent="0.25">
      <c r="A1504">
        <v>1393030</v>
      </c>
      <c r="B1504" t="s">
        <v>9074</v>
      </c>
      <c r="C1504" t="s">
        <v>9016</v>
      </c>
      <c r="D1504" t="s">
        <v>9075</v>
      </c>
      <c r="E1504" t="s">
        <v>9076</v>
      </c>
      <c r="F1504" t="s">
        <v>6320</v>
      </c>
      <c r="G1504" t="s">
        <v>5245</v>
      </c>
    </row>
    <row r="1505" spans="1:7" x14ac:dyDescent="0.25">
      <c r="A1505">
        <v>1400926</v>
      </c>
      <c r="B1505" t="s">
        <v>9077</v>
      </c>
      <c r="C1505" t="s">
        <v>9016</v>
      </c>
      <c r="D1505" t="s">
        <v>9078</v>
      </c>
      <c r="E1505" t="s">
        <v>5681</v>
      </c>
      <c r="F1505" t="s">
        <v>6335</v>
      </c>
      <c r="G1505" t="s">
        <v>5245</v>
      </c>
    </row>
    <row r="1506" spans="1:7" x14ac:dyDescent="0.25">
      <c r="A1506">
        <v>1408133</v>
      </c>
      <c r="B1506" t="s">
        <v>9079</v>
      </c>
      <c r="C1506" t="s">
        <v>9016</v>
      </c>
      <c r="D1506" t="s">
        <v>9080</v>
      </c>
      <c r="E1506" t="s">
        <v>6213</v>
      </c>
      <c r="F1506" t="s">
        <v>6395</v>
      </c>
      <c r="G1506" t="s">
        <v>5245</v>
      </c>
    </row>
    <row r="1507" spans="1:7" x14ac:dyDescent="0.25">
      <c r="A1507">
        <v>1410695</v>
      </c>
      <c r="B1507" t="s">
        <v>9081</v>
      </c>
      <c r="C1507" t="s">
        <v>9016</v>
      </c>
      <c r="D1507" t="s">
        <v>9082</v>
      </c>
      <c r="E1507" t="s">
        <v>5957</v>
      </c>
      <c r="F1507" t="s">
        <v>6495</v>
      </c>
      <c r="G1507" t="s">
        <v>5245</v>
      </c>
    </row>
    <row r="1508" spans="1:7" x14ac:dyDescent="0.25">
      <c r="A1508">
        <v>1417679</v>
      </c>
      <c r="B1508" t="s">
        <v>9083</v>
      </c>
      <c r="C1508" t="s">
        <v>9016</v>
      </c>
      <c r="D1508" t="s">
        <v>9084</v>
      </c>
      <c r="E1508" t="s">
        <v>7335</v>
      </c>
      <c r="F1508" t="s">
        <v>6428</v>
      </c>
      <c r="G1508" t="s">
        <v>5245</v>
      </c>
    </row>
    <row r="1509" spans="1:7" x14ac:dyDescent="0.25">
      <c r="A1509">
        <v>1441972</v>
      </c>
      <c r="B1509" t="s">
        <v>9085</v>
      </c>
      <c r="C1509" t="s">
        <v>9016</v>
      </c>
      <c r="D1509" t="s">
        <v>9086</v>
      </c>
      <c r="E1509" t="s">
        <v>6427</v>
      </c>
      <c r="F1509" t="s">
        <v>6428</v>
      </c>
      <c r="G1509" t="s">
        <v>5245</v>
      </c>
    </row>
    <row r="1510" spans="1:7" x14ac:dyDescent="0.25">
      <c r="A1510">
        <v>1442961</v>
      </c>
      <c r="B1510" t="s">
        <v>9087</v>
      </c>
      <c r="C1510" t="s">
        <v>9016</v>
      </c>
      <c r="D1510" t="s">
        <v>9088</v>
      </c>
      <c r="E1510" t="s">
        <v>8086</v>
      </c>
      <c r="F1510" t="s">
        <v>7058</v>
      </c>
      <c r="G1510" t="s">
        <v>5245</v>
      </c>
    </row>
    <row r="1511" spans="1:7" x14ac:dyDescent="0.25">
      <c r="A1511">
        <v>1449685</v>
      </c>
      <c r="B1511" t="s">
        <v>9089</v>
      </c>
      <c r="C1511" t="s">
        <v>9016</v>
      </c>
      <c r="D1511" t="s">
        <v>9090</v>
      </c>
      <c r="E1511" t="s">
        <v>9091</v>
      </c>
      <c r="F1511" t="s">
        <v>6342</v>
      </c>
      <c r="G1511" t="s">
        <v>5245</v>
      </c>
    </row>
    <row r="1512" spans="1:7" x14ac:dyDescent="0.25">
      <c r="A1512">
        <v>1473159</v>
      </c>
      <c r="B1512" t="s">
        <v>9092</v>
      </c>
      <c r="C1512" t="s">
        <v>9016</v>
      </c>
      <c r="D1512" t="s">
        <v>9093</v>
      </c>
      <c r="E1512" t="s">
        <v>9094</v>
      </c>
      <c r="F1512" t="s">
        <v>6346</v>
      </c>
      <c r="G1512" t="s">
        <v>5245</v>
      </c>
    </row>
    <row r="1513" spans="1:7" x14ac:dyDescent="0.25">
      <c r="A1513">
        <v>1482263</v>
      </c>
      <c r="B1513" t="s">
        <v>9095</v>
      </c>
      <c r="C1513" t="s">
        <v>9016</v>
      </c>
      <c r="D1513" t="s">
        <v>9096</v>
      </c>
      <c r="E1513" t="s">
        <v>7202</v>
      </c>
      <c r="F1513" t="s">
        <v>7203</v>
      </c>
      <c r="G1513" t="s">
        <v>5245</v>
      </c>
    </row>
    <row r="1514" spans="1:7" x14ac:dyDescent="0.25">
      <c r="A1514">
        <v>1485548</v>
      </c>
      <c r="B1514" t="s">
        <v>9097</v>
      </c>
      <c r="C1514" t="s">
        <v>9016</v>
      </c>
      <c r="D1514" t="s">
        <v>9098</v>
      </c>
      <c r="E1514" t="s">
        <v>7729</v>
      </c>
      <c r="F1514" t="s">
        <v>6274</v>
      </c>
      <c r="G1514" t="s">
        <v>5245</v>
      </c>
    </row>
    <row r="1515" spans="1:7" x14ac:dyDescent="0.25">
      <c r="A1515">
        <v>1492238</v>
      </c>
      <c r="B1515" t="s">
        <v>9099</v>
      </c>
      <c r="C1515" t="s">
        <v>9016</v>
      </c>
      <c r="D1515" t="s">
        <v>9100</v>
      </c>
      <c r="E1515" t="s">
        <v>9101</v>
      </c>
      <c r="F1515" t="s">
        <v>6290</v>
      </c>
      <c r="G1515" t="s">
        <v>5245</v>
      </c>
    </row>
    <row r="1516" spans="1:7" x14ac:dyDescent="0.25">
      <c r="A1516">
        <v>1496601</v>
      </c>
      <c r="B1516" t="s">
        <v>9102</v>
      </c>
      <c r="C1516" t="s">
        <v>9016</v>
      </c>
      <c r="D1516" t="s">
        <v>9103</v>
      </c>
      <c r="E1516" t="s">
        <v>6485</v>
      </c>
      <c r="F1516" t="s">
        <v>6523</v>
      </c>
      <c r="G1516" t="s">
        <v>5245</v>
      </c>
    </row>
    <row r="1517" spans="1:7" x14ac:dyDescent="0.25">
      <c r="A1517">
        <v>1507709</v>
      </c>
      <c r="B1517" t="s">
        <v>9104</v>
      </c>
      <c r="C1517" t="s">
        <v>9016</v>
      </c>
      <c r="D1517" t="s">
        <v>9105</v>
      </c>
      <c r="E1517" t="s">
        <v>6889</v>
      </c>
      <c r="F1517" t="s">
        <v>6473</v>
      </c>
      <c r="G1517" t="s">
        <v>5245</v>
      </c>
    </row>
    <row r="1518" spans="1:7" x14ac:dyDescent="0.25">
      <c r="A1518">
        <v>1501595</v>
      </c>
      <c r="B1518" t="s">
        <v>9106</v>
      </c>
      <c r="C1518" t="s">
        <v>9016</v>
      </c>
      <c r="D1518" t="s">
        <v>9107</v>
      </c>
      <c r="E1518" t="s">
        <v>6655</v>
      </c>
      <c r="F1518" t="s">
        <v>6438</v>
      </c>
      <c r="G1518" t="s">
        <v>5245</v>
      </c>
    </row>
    <row r="1519" spans="1:7" x14ac:dyDescent="0.25">
      <c r="A1519">
        <v>1511524</v>
      </c>
      <c r="B1519" t="s">
        <v>9108</v>
      </c>
      <c r="C1519" t="s">
        <v>9016</v>
      </c>
      <c r="D1519" t="s">
        <v>9109</v>
      </c>
      <c r="E1519" t="s">
        <v>5622</v>
      </c>
      <c r="F1519" t="s">
        <v>5623</v>
      </c>
      <c r="G1519" t="s">
        <v>5245</v>
      </c>
    </row>
    <row r="1520" spans="1:7" x14ac:dyDescent="0.25">
      <c r="A1520">
        <v>1524716</v>
      </c>
      <c r="B1520" t="s">
        <v>9110</v>
      </c>
      <c r="C1520" t="s">
        <v>9016</v>
      </c>
      <c r="D1520" t="s">
        <v>9111</v>
      </c>
      <c r="E1520" t="s">
        <v>6388</v>
      </c>
      <c r="F1520" t="s">
        <v>6305</v>
      </c>
      <c r="G1520" t="s">
        <v>5245</v>
      </c>
    </row>
    <row r="1521" spans="1:7" x14ac:dyDescent="0.25">
      <c r="A1521">
        <v>1526098</v>
      </c>
      <c r="B1521" t="s">
        <v>9112</v>
      </c>
      <c r="C1521" t="s">
        <v>9016</v>
      </c>
      <c r="D1521" t="s">
        <v>9113</v>
      </c>
      <c r="E1521" t="s">
        <v>7388</v>
      </c>
      <c r="F1521" t="s">
        <v>6282</v>
      </c>
      <c r="G1521" t="s">
        <v>5245</v>
      </c>
    </row>
    <row r="1522" spans="1:7" x14ac:dyDescent="0.25">
      <c r="A1522">
        <v>1535042</v>
      </c>
      <c r="B1522" t="s">
        <v>9114</v>
      </c>
      <c r="C1522" t="s">
        <v>9016</v>
      </c>
      <c r="D1522" t="s">
        <v>9115</v>
      </c>
      <c r="E1522" t="s">
        <v>5879</v>
      </c>
      <c r="F1522" t="s">
        <v>5879</v>
      </c>
      <c r="G1522" t="s">
        <v>5245</v>
      </c>
    </row>
    <row r="1523" spans="1:7" x14ac:dyDescent="0.25">
      <c r="A1523">
        <v>1540547</v>
      </c>
      <c r="B1523" t="s">
        <v>9116</v>
      </c>
      <c r="C1523" t="s">
        <v>9016</v>
      </c>
      <c r="D1523" t="s">
        <v>9117</v>
      </c>
      <c r="E1523" t="s">
        <v>6728</v>
      </c>
      <c r="F1523" t="s">
        <v>6421</v>
      </c>
      <c r="G1523" t="s">
        <v>5245</v>
      </c>
    </row>
    <row r="1524" spans="1:7" x14ac:dyDescent="0.25">
      <c r="A1524">
        <v>1557688</v>
      </c>
      <c r="B1524" t="s">
        <v>9118</v>
      </c>
      <c r="C1524" t="s">
        <v>9016</v>
      </c>
      <c r="D1524" t="s">
        <v>9119</v>
      </c>
      <c r="E1524" t="s">
        <v>9120</v>
      </c>
      <c r="F1524" t="s">
        <v>6274</v>
      </c>
      <c r="G1524" t="s">
        <v>5245</v>
      </c>
    </row>
    <row r="1525" spans="1:7" x14ac:dyDescent="0.25">
      <c r="A1525">
        <v>1568944</v>
      </c>
      <c r="B1525" t="s">
        <v>9121</v>
      </c>
      <c r="C1525" t="s">
        <v>9016</v>
      </c>
      <c r="D1525" t="s">
        <v>9122</v>
      </c>
      <c r="E1525" t="s">
        <v>7269</v>
      </c>
      <c r="F1525" t="s">
        <v>6305</v>
      </c>
      <c r="G1525" t="s">
        <v>5245</v>
      </c>
    </row>
    <row r="1526" spans="1:7" x14ac:dyDescent="0.25">
      <c r="A1526">
        <v>1569394</v>
      </c>
      <c r="B1526" t="s">
        <v>9123</v>
      </c>
      <c r="C1526" t="s">
        <v>9016</v>
      </c>
      <c r="D1526" t="s">
        <v>9124</v>
      </c>
      <c r="E1526" t="s">
        <v>9125</v>
      </c>
      <c r="F1526" t="s">
        <v>7338</v>
      </c>
      <c r="G1526" t="s">
        <v>5245</v>
      </c>
    </row>
    <row r="1527" spans="1:7" x14ac:dyDescent="0.25">
      <c r="A1527">
        <v>1578727</v>
      </c>
      <c r="B1527" t="s">
        <v>9126</v>
      </c>
      <c r="C1527" t="s">
        <v>9016</v>
      </c>
      <c r="D1527" t="s">
        <v>9127</v>
      </c>
      <c r="E1527" t="s">
        <v>9128</v>
      </c>
      <c r="F1527" t="s">
        <v>6330</v>
      </c>
      <c r="G1527" t="s">
        <v>5245</v>
      </c>
    </row>
    <row r="1528" spans="1:7" x14ac:dyDescent="0.25">
      <c r="A1528">
        <v>1579342</v>
      </c>
      <c r="B1528" t="s">
        <v>9129</v>
      </c>
      <c r="C1528" t="s">
        <v>9016</v>
      </c>
      <c r="D1528" t="s">
        <v>9130</v>
      </c>
      <c r="E1528" t="s">
        <v>6110</v>
      </c>
      <c r="F1528" t="s">
        <v>6107</v>
      </c>
      <c r="G1528" t="s">
        <v>5245</v>
      </c>
    </row>
    <row r="1529" spans="1:7" x14ac:dyDescent="0.25">
      <c r="A1529">
        <v>1621916</v>
      </c>
      <c r="B1529" t="s">
        <v>9131</v>
      </c>
      <c r="C1529" t="s">
        <v>9016</v>
      </c>
      <c r="D1529" t="s">
        <v>9132</v>
      </c>
      <c r="E1529" t="s">
        <v>9133</v>
      </c>
      <c r="F1529" t="s">
        <v>6358</v>
      </c>
      <c r="G1529" t="s">
        <v>5245</v>
      </c>
    </row>
    <row r="1530" spans="1:7" x14ac:dyDescent="0.25">
      <c r="A1530">
        <v>1642890</v>
      </c>
      <c r="B1530" t="s">
        <v>9134</v>
      </c>
      <c r="C1530" t="s">
        <v>9016</v>
      </c>
      <c r="D1530" t="s">
        <v>9135</v>
      </c>
      <c r="E1530" t="s">
        <v>7103</v>
      </c>
      <c r="F1530" t="s">
        <v>6358</v>
      </c>
      <c r="G1530" t="s">
        <v>5245</v>
      </c>
    </row>
    <row r="1531" spans="1:7" x14ac:dyDescent="0.25">
      <c r="A1531">
        <v>1651463</v>
      </c>
      <c r="B1531" t="s">
        <v>9136</v>
      </c>
      <c r="C1531" t="s">
        <v>9016</v>
      </c>
      <c r="D1531" t="s">
        <v>9137</v>
      </c>
      <c r="E1531" t="s">
        <v>6884</v>
      </c>
      <c r="F1531" t="s">
        <v>6320</v>
      </c>
      <c r="G1531" t="s">
        <v>5245</v>
      </c>
    </row>
    <row r="1532" spans="1:7" x14ac:dyDescent="0.25">
      <c r="A1532">
        <v>1668830</v>
      </c>
      <c r="B1532" t="s">
        <v>9138</v>
      </c>
      <c r="C1532" t="s">
        <v>9016</v>
      </c>
      <c r="D1532" t="s">
        <v>9139</v>
      </c>
      <c r="E1532" t="s">
        <v>9140</v>
      </c>
      <c r="F1532" t="s">
        <v>7007</v>
      </c>
      <c r="G1532" t="s">
        <v>5245</v>
      </c>
    </row>
    <row r="1533" spans="1:7" x14ac:dyDescent="0.25">
      <c r="A1533">
        <v>1691097</v>
      </c>
      <c r="B1533" t="s">
        <v>9141</v>
      </c>
      <c r="C1533" t="s">
        <v>9016</v>
      </c>
      <c r="D1533" t="s">
        <v>9142</v>
      </c>
      <c r="E1533" t="s">
        <v>9143</v>
      </c>
      <c r="F1533" t="s">
        <v>6350</v>
      </c>
      <c r="G1533" t="s">
        <v>5245</v>
      </c>
    </row>
    <row r="1534" spans="1:7" x14ac:dyDescent="0.25">
      <c r="A1534">
        <v>1693259</v>
      </c>
      <c r="B1534" t="s">
        <v>9144</v>
      </c>
      <c r="C1534" t="s">
        <v>9016</v>
      </c>
      <c r="D1534" t="s">
        <v>9145</v>
      </c>
      <c r="E1534" t="s">
        <v>9146</v>
      </c>
      <c r="F1534" t="s">
        <v>7338</v>
      </c>
      <c r="G1534" t="s">
        <v>5245</v>
      </c>
    </row>
    <row r="1535" spans="1:7" x14ac:dyDescent="0.25">
      <c r="A1535">
        <v>1699398</v>
      </c>
      <c r="B1535" t="s">
        <v>9147</v>
      </c>
      <c r="C1535" t="s">
        <v>9016</v>
      </c>
      <c r="D1535" t="s">
        <v>9148</v>
      </c>
      <c r="E1535" t="s">
        <v>6591</v>
      </c>
      <c r="F1535" t="s">
        <v>6395</v>
      </c>
      <c r="G1535" t="s">
        <v>5245</v>
      </c>
    </row>
    <row r="1536" spans="1:7" x14ac:dyDescent="0.25">
      <c r="A1536">
        <v>1708112</v>
      </c>
      <c r="B1536" t="s">
        <v>9149</v>
      </c>
      <c r="C1536" t="s">
        <v>9016</v>
      </c>
      <c r="D1536" t="s">
        <v>9150</v>
      </c>
      <c r="E1536" t="s">
        <v>6647</v>
      </c>
      <c r="F1536" t="s">
        <v>6286</v>
      </c>
      <c r="G1536" t="s">
        <v>5245</v>
      </c>
    </row>
    <row r="1537" spans="1:7" x14ac:dyDescent="0.25">
      <c r="A1537">
        <v>1704893</v>
      </c>
      <c r="B1537" t="s">
        <v>9151</v>
      </c>
      <c r="C1537" t="s">
        <v>9016</v>
      </c>
      <c r="D1537" t="s">
        <v>9152</v>
      </c>
      <c r="E1537" t="s">
        <v>6243</v>
      </c>
      <c r="F1537" t="s">
        <v>6107</v>
      </c>
      <c r="G1537" t="s">
        <v>5245</v>
      </c>
    </row>
    <row r="1538" spans="1:7" x14ac:dyDescent="0.25">
      <c r="A1538">
        <v>1710751</v>
      </c>
      <c r="B1538" t="s">
        <v>9153</v>
      </c>
      <c r="C1538" t="s">
        <v>9016</v>
      </c>
      <c r="D1538" t="s">
        <v>9154</v>
      </c>
      <c r="E1538" t="s">
        <v>9155</v>
      </c>
      <c r="F1538" t="s">
        <v>6342</v>
      </c>
      <c r="G1538" t="s">
        <v>5245</v>
      </c>
    </row>
    <row r="1539" spans="1:7" x14ac:dyDescent="0.25">
      <c r="A1539">
        <v>1713337</v>
      </c>
      <c r="B1539" t="s">
        <v>9156</v>
      </c>
      <c r="C1539" t="s">
        <v>9016</v>
      </c>
      <c r="D1539" t="s">
        <v>9157</v>
      </c>
      <c r="E1539" t="s">
        <v>9158</v>
      </c>
      <c r="F1539" t="s">
        <v>6324</v>
      </c>
      <c r="G1539" t="s">
        <v>5245</v>
      </c>
    </row>
    <row r="1540" spans="1:7" x14ac:dyDescent="0.25">
      <c r="A1540">
        <v>1714287</v>
      </c>
      <c r="B1540" t="s">
        <v>9159</v>
      </c>
      <c r="C1540" t="s">
        <v>9016</v>
      </c>
      <c r="D1540" t="s">
        <v>9160</v>
      </c>
      <c r="E1540" t="s">
        <v>9161</v>
      </c>
      <c r="F1540" t="s">
        <v>6316</v>
      </c>
      <c r="G1540" t="s">
        <v>5245</v>
      </c>
    </row>
    <row r="1541" spans="1:7" x14ac:dyDescent="0.25">
      <c r="A1541">
        <v>1715789</v>
      </c>
      <c r="B1541" t="s">
        <v>9162</v>
      </c>
      <c r="C1541" t="s">
        <v>9016</v>
      </c>
      <c r="D1541" t="s">
        <v>9163</v>
      </c>
      <c r="E1541" t="s">
        <v>6469</v>
      </c>
      <c r="F1541" t="s">
        <v>7007</v>
      </c>
      <c r="G1541" t="s">
        <v>5245</v>
      </c>
    </row>
    <row r="1542" spans="1:7" x14ac:dyDescent="0.25">
      <c r="A1542">
        <v>1716713</v>
      </c>
      <c r="B1542" t="s">
        <v>9164</v>
      </c>
      <c r="C1542" t="s">
        <v>9016</v>
      </c>
      <c r="D1542" t="s">
        <v>9165</v>
      </c>
      <c r="E1542" t="s">
        <v>9166</v>
      </c>
      <c r="F1542" t="s">
        <v>6320</v>
      </c>
      <c r="G1542" t="s">
        <v>5245</v>
      </c>
    </row>
    <row r="1543" spans="1:7" x14ac:dyDescent="0.25">
      <c r="A1543">
        <v>1724420</v>
      </c>
      <c r="B1543" t="s">
        <v>9167</v>
      </c>
      <c r="C1543" t="s">
        <v>9016</v>
      </c>
      <c r="D1543" t="s">
        <v>9168</v>
      </c>
      <c r="E1543" t="s">
        <v>6338</v>
      </c>
      <c r="F1543" t="s">
        <v>6316</v>
      </c>
      <c r="G1543" t="s">
        <v>5245</v>
      </c>
    </row>
    <row r="1544" spans="1:7" x14ac:dyDescent="0.25">
      <c r="A1544">
        <v>1739490</v>
      </c>
      <c r="B1544" t="s">
        <v>9169</v>
      </c>
      <c r="C1544" t="s">
        <v>9016</v>
      </c>
      <c r="D1544" t="s">
        <v>9170</v>
      </c>
      <c r="E1544" t="s">
        <v>9171</v>
      </c>
      <c r="F1544" t="s">
        <v>6350</v>
      </c>
      <c r="G1544" t="s">
        <v>5245</v>
      </c>
    </row>
    <row r="1545" spans="1:7" x14ac:dyDescent="0.25">
      <c r="A1545">
        <v>1746436</v>
      </c>
      <c r="B1545" t="s">
        <v>9172</v>
      </c>
      <c r="C1545" t="s">
        <v>9016</v>
      </c>
      <c r="D1545" t="s">
        <v>9173</v>
      </c>
      <c r="E1545" t="s">
        <v>9174</v>
      </c>
      <c r="F1545" t="s">
        <v>7338</v>
      </c>
      <c r="G1545" t="s">
        <v>5245</v>
      </c>
    </row>
    <row r="1546" spans="1:7" x14ac:dyDescent="0.25">
      <c r="A1546">
        <v>1748140</v>
      </c>
      <c r="B1546" t="s">
        <v>9175</v>
      </c>
      <c r="C1546" t="s">
        <v>9016</v>
      </c>
      <c r="D1546" t="s">
        <v>9176</v>
      </c>
      <c r="E1546" t="s">
        <v>9177</v>
      </c>
      <c r="F1546" t="s">
        <v>6278</v>
      </c>
      <c r="G1546" t="s">
        <v>5245</v>
      </c>
    </row>
    <row r="1547" spans="1:7" x14ac:dyDescent="0.25">
      <c r="A1547">
        <v>1749311</v>
      </c>
      <c r="B1547" t="s">
        <v>9178</v>
      </c>
      <c r="C1547" t="s">
        <v>9016</v>
      </c>
      <c r="D1547" t="s">
        <v>9179</v>
      </c>
      <c r="E1547" t="s">
        <v>6990</v>
      </c>
      <c r="F1547" t="s">
        <v>6320</v>
      </c>
      <c r="G1547" t="s">
        <v>5245</v>
      </c>
    </row>
    <row r="1548" spans="1:7" x14ac:dyDescent="0.25">
      <c r="A1548">
        <v>1805753</v>
      </c>
      <c r="B1548" t="s">
        <v>9180</v>
      </c>
      <c r="C1548" t="s">
        <v>9016</v>
      </c>
      <c r="D1548" t="s">
        <v>9181</v>
      </c>
      <c r="E1548" t="s">
        <v>7242</v>
      </c>
      <c r="F1548" t="s">
        <v>6305</v>
      </c>
      <c r="G1548" t="s">
        <v>5245</v>
      </c>
    </row>
    <row r="1549" spans="1:7" x14ac:dyDescent="0.25">
      <c r="A1549">
        <v>1812476</v>
      </c>
      <c r="B1549" t="s">
        <v>9182</v>
      </c>
      <c r="C1549" t="s">
        <v>9016</v>
      </c>
      <c r="D1549" t="s">
        <v>9183</v>
      </c>
      <c r="E1549" t="s">
        <v>5648</v>
      </c>
      <c r="F1549" t="s">
        <v>5623</v>
      </c>
      <c r="G1549" t="s">
        <v>5245</v>
      </c>
    </row>
    <row r="1550" spans="1:7" x14ac:dyDescent="0.25">
      <c r="A1550">
        <v>1822172</v>
      </c>
      <c r="B1550" t="s">
        <v>9184</v>
      </c>
      <c r="C1550" t="s">
        <v>9016</v>
      </c>
      <c r="D1550" t="s">
        <v>9185</v>
      </c>
      <c r="E1550" t="s">
        <v>8132</v>
      </c>
      <c r="F1550" t="s">
        <v>6274</v>
      </c>
      <c r="G1550" t="s">
        <v>5245</v>
      </c>
    </row>
    <row r="1551" spans="1:7" x14ac:dyDescent="0.25">
      <c r="A1551">
        <v>1833695</v>
      </c>
      <c r="B1551" t="s">
        <v>9186</v>
      </c>
      <c r="C1551" t="s">
        <v>9016</v>
      </c>
      <c r="D1551" t="s">
        <v>9187</v>
      </c>
      <c r="E1551" t="s">
        <v>5628</v>
      </c>
      <c r="F1551" t="s">
        <v>5623</v>
      </c>
      <c r="G1551" t="s">
        <v>5245</v>
      </c>
    </row>
    <row r="1552" spans="1:7" x14ac:dyDescent="0.25">
      <c r="A1552">
        <v>1838155</v>
      </c>
      <c r="B1552" t="s">
        <v>9188</v>
      </c>
      <c r="C1552" t="s">
        <v>9016</v>
      </c>
      <c r="D1552" t="s">
        <v>9189</v>
      </c>
      <c r="E1552" t="s">
        <v>5901</v>
      </c>
      <c r="F1552" t="s">
        <v>5879</v>
      </c>
      <c r="G1552" t="s">
        <v>5245</v>
      </c>
    </row>
    <row r="1553" spans="1:7" x14ac:dyDescent="0.25">
      <c r="A1553">
        <v>1849996</v>
      </c>
      <c r="B1553" t="s">
        <v>9190</v>
      </c>
      <c r="C1553" t="s">
        <v>9016</v>
      </c>
      <c r="D1553" t="s">
        <v>9191</v>
      </c>
      <c r="E1553" t="s">
        <v>6771</v>
      </c>
      <c r="F1553" t="s">
        <v>6350</v>
      </c>
      <c r="G1553" t="s">
        <v>5245</v>
      </c>
    </row>
    <row r="1554" spans="1:7" x14ac:dyDescent="0.25">
      <c r="A1554">
        <v>1853051</v>
      </c>
      <c r="B1554" t="s">
        <v>9192</v>
      </c>
      <c r="C1554" t="s">
        <v>9016</v>
      </c>
      <c r="D1554" t="s">
        <v>9193</v>
      </c>
      <c r="E1554" t="s">
        <v>9194</v>
      </c>
      <c r="F1554" t="s">
        <v>6354</v>
      </c>
      <c r="G1554" t="s">
        <v>5245</v>
      </c>
    </row>
    <row r="1555" spans="1:7" x14ac:dyDescent="0.25">
      <c r="A1555">
        <v>1856080</v>
      </c>
      <c r="B1555" t="s">
        <v>9195</v>
      </c>
      <c r="C1555" t="s">
        <v>9016</v>
      </c>
      <c r="D1555" t="s">
        <v>9196</v>
      </c>
      <c r="E1555" t="s">
        <v>7406</v>
      </c>
      <c r="F1555" t="s">
        <v>6330</v>
      </c>
      <c r="G1555" t="s">
        <v>5245</v>
      </c>
    </row>
    <row r="1556" spans="1:7" x14ac:dyDescent="0.25">
      <c r="A1556">
        <v>1857259</v>
      </c>
      <c r="B1556" t="s">
        <v>9197</v>
      </c>
      <c r="C1556" t="s">
        <v>9016</v>
      </c>
      <c r="D1556" t="s">
        <v>9198</v>
      </c>
      <c r="E1556" t="s">
        <v>7202</v>
      </c>
      <c r="F1556" t="s">
        <v>7203</v>
      </c>
      <c r="G1556" t="s">
        <v>5245</v>
      </c>
    </row>
    <row r="1557" spans="1:7" x14ac:dyDescent="0.25">
      <c r="A1557">
        <v>1877909</v>
      </c>
      <c r="B1557" t="s">
        <v>9199</v>
      </c>
      <c r="C1557" t="s">
        <v>9016</v>
      </c>
      <c r="D1557" t="s">
        <v>9200</v>
      </c>
      <c r="E1557" t="s">
        <v>6868</v>
      </c>
      <c r="F1557" t="s">
        <v>6696</v>
      </c>
      <c r="G1557" t="s">
        <v>5245</v>
      </c>
    </row>
    <row r="1558" spans="1:7" x14ac:dyDescent="0.25">
      <c r="A1558">
        <v>1888089</v>
      </c>
      <c r="B1558" t="s">
        <v>9201</v>
      </c>
      <c r="C1558" t="s">
        <v>9016</v>
      </c>
      <c r="D1558" t="s">
        <v>9202</v>
      </c>
      <c r="E1558" t="s">
        <v>9203</v>
      </c>
      <c r="F1558" t="s">
        <v>6428</v>
      </c>
      <c r="G1558" t="s">
        <v>5245</v>
      </c>
    </row>
    <row r="1559" spans="1:7" x14ac:dyDescent="0.25">
      <c r="A1559">
        <v>1911814</v>
      </c>
      <c r="B1559" t="s">
        <v>9204</v>
      </c>
      <c r="C1559" t="s">
        <v>9016</v>
      </c>
      <c r="D1559" t="s">
        <v>9205</v>
      </c>
      <c r="E1559" t="s">
        <v>8311</v>
      </c>
      <c r="F1559" t="s">
        <v>6320</v>
      </c>
      <c r="G1559" t="s">
        <v>5245</v>
      </c>
    </row>
    <row r="1560" spans="1:7" x14ac:dyDescent="0.25">
      <c r="A1560">
        <v>1931411</v>
      </c>
      <c r="B1560" t="s">
        <v>9206</v>
      </c>
      <c r="C1560" t="s">
        <v>9016</v>
      </c>
      <c r="D1560" t="s">
        <v>9207</v>
      </c>
      <c r="E1560" t="s">
        <v>8195</v>
      </c>
      <c r="F1560" t="s">
        <v>6335</v>
      </c>
      <c r="G1560" t="s">
        <v>5245</v>
      </c>
    </row>
    <row r="1561" spans="1:7" x14ac:dyDescent="0.25">
      <c r="A1561">
        <v>1935502</v>
      </c>
      <c r="B1561" t="s">
        <v>9208</v>
      </c>
      <c r="C1561" t="s">
        <v>9016</v>
      </c>
      <c r="D1561" t="s">
        <v>9209</v>
      </c>
      <c r="E1561" t="s">
        <v>7829</v>
      </c>
      <c r="F1561" t="s">
        <v>6297</v>
      </c>
      <c r="G1561" t="s">
        <v>5245</v>
      </c>
    </row>
    <row r="1562" spans="1:7" x14ac:dyDescent="0.25">
      <c r="A1562">
        <v>1941206</v>
      </c>
      <c r="B1562" t="s">
        <v>9210</v>
      </c>
      <c r="C1562" t="s">
        <v>9016</v>
      </c>
      <c r="D1562" t="s">
        <v>9211</v>
      </c>
      <c r="E1562" t="s">
        <v>7022</v>
      </c>
      <c r="F1562" t="s">
        <v>6290</v>
      </c>
      <c r="G1562" t="s">
        <v>5245</v>
      </c>
    </row>
    <row r="1563" spans="1:7" x14ac:dyDescent="0.25">
      <c r="A1563">
        <v>1964485</v>
      </c>
      <c r="B1563" t="s">
        <v>9212</v>
      </c>
      <c r="C1563" t="s">
        <v>9016</v>
      </c>
      <c r="D1563" t="s">
        <v>9213</v>
      </c>
      <c r="E1563" t="s">
        <v>9214</v>
      </c>
      <c r="F1563" t="s">
        <v>6342</v>
      </c>
      <c r="G1563" t="s">
        <v>5245</v>
      </c>
    </row>
    <row r="1564" spans="1:7" x14ac:dyDescent="0.25">
      <c r="A1564">
        <v>1966591</v>
      </c>
      <c r="B1564" t="s">
        <v>9215</v>
      </c>
      <c r="C1564" t="s">
        <v>9016</v>
      </c>
      <c r="D1564" t="s">
        <v>9216</v>
      </c>
      <c r="E1564" t="s">
        <v>9217</v>
      </c>
      <c r="F1564" t="s">
        <v>6696</v>
      </c>
      <c r="G1564" t="s">
        <v>5245</v>
      </c>
    </row>
    <row r="1565" spans="1:7" x14ac:dyDescent="0.25">
      <c r="A1565">
        <v>1978518</v>
      </c>
      <c r="B1565" t="s">
        <v>9218</v>
      </c>
      <c r="C1565" t="s">
        <v>9016</v>
      </c>
      <c r="D1565" t="s">
        <v>9219</v>
      </c>
      <c r="E1565" t="s">
        <v>9220</v>
      </c>
      <c r="F1565" t="s">
        <v>6282</v>
      </c>
      <c r="G1565" t="s">
        <v>5245</v>
      </c>
    </row>
    <row r="1566" spans="1:7" x14ac:dyDescent="0.25">
      <c r="A1566">
        <v>1994982</v>
      </c>
      <c r="B1566" t="s">
        <v>9221</v>
      </c>
      <c r="C1566" t="s">
        <v>9016</v>
      </c>
      <c r="D1566" t="s">
        <v>9222</v>
      </c>
      <c r="E1566" t="s">
        <v>6993</v>
      </c>
      <c r="F1566" t="s">
        <v>6282</v>
      </c>
      <c r="G1566" t="s">
        <v>5245</v>
      </c>
    </row>
    <row r="1567" spans="1:7" x14ac:dyDescent="0.25">
      <c r="A1567">
        <v>1999763</v>
      </c>
      <c r="B1567" t="s">
        <v>9223</v>
      </c>
      <c r="C1567" t="s">
        <v>9016</v>
      </c>
      <c r="D1567" t="s">
        <v>9224</v>
      </c>
      <c r="E1567" t="s">
        <v>5901</v>
      </c>
      <c r="F1567" t="s">
        <v>5879</v>
      </c>
      <c r="G1567" t="s">
        <v>5245</v>
      </c>
    </row>
    <row r="1568" spans="1:7" x14ac:dyDescent="0.25">
      <c r="A1568">
        <v>2014074</v>
      </c>
      <c r="B1568" t="s">
        <v>9225</v>
      </c>
      <c r="C1568" t="s">
        <v>9016</v>
      </c>
      <c r="D1568" t="s">
        <v>9226</v>
      </c>
      <c r="E1568" t="s">
        <v>6494</v>
      </c>
      <c r="F1568" t="s">
        <v>6495</v>
      </c>
      <c r="G1568" t="s">
        <v>5245</v>
      </c>
    </row>
    <row r="1569" spans="1:7" x14ac:dyDescent="0.25">
      <c r="A1569">
        <v>2017000</v>
      </c>
      <c r="B1569" t="s">
        <v>9227</v>
      </c>
      <c r="C1569" t="s">
        <v>9016</v>
      </c>
      <c r="D1569" t="s">
        <v>9228</v>
      </c>
      <c r="E1569" t="s">
        <v>9229</v>
      </c>
      <c r="F1569" t="s">
        <v>5879</v>
      </c>
      <c r="G1569" t="s">
        <v>5245</v>
      </c>
    </row>
    <row r="1570" spans="1:7" x14ac:dyDescent="0.25">
      <c r="A1570">
        <v>2019914</v>
      </c>
      <c r="B1570" t="s">
        <v>9230</v>
      </c>
      <c r="C1570" t="s">
        <v>9016</v>
      </c>
      <c r="D1570" t="s">
        <v>9231</v>
      </c>
      <c r="E1570" t="s">
        <v>5704</v>
      </c>
      <c r="F1570" t="s">
        <v>6330</v>
      </c>
      <c r="G1570" t="s">
        <v>5245</v>
      </c>
    </row>
    <row r="1571" spans="1:7" x14ac:dyDescent="0.25">
      <c r="A1571">
        <v>2026370</v>
      </c>
      <c r="B1571" t="s">
        <v>9232</v>
      </c>
      <c r="C1571" t="s">
        <v>9016</v>
      </c>
      <c r="D1571" t="s">
        <v>9233</v>
      </c>
      <c r="E1571" t="s">
        <v>9234</v>
      </c>
      <c r="F1571" t="s">
        <v>7287</v>
      </c>
      <c r="G1571" t="s">
        <v>5245</v>
      </c>
    </row>
    <row r="1572" spans="1:7" x14ac:dyDescent="0.25">
      <c r="A1572">
        <v>2031318</v>
      </c>
      <c r="B1572" t="s">
        <v>9235</v>
      </c>
      <c r="C1572" t="s">
        <v>9016</v>
      </c>
      <c r="D1572" t="s">
        <v>9236</v>
      </c>
      <c r="E1572" t="s">
        <v>5712</v>
      </c>
      <c r="F1572" t="s">
        <v>5623</v>
      </c>
      <c r="G1572" t="s">
        <v>5245</v>
      </c>
    </row>
    <row r="1573" spans="1:7" x14ac:dyDescent="0.25">
      <c r="A1573">
        <v>2031972</v>
      </c>
      <c r="B1573" t="s">
        <v>9237</v>
      </c>
      <c r="C1573" t="s">
        <v>9016</v>
      </c>
      <c r="D1573" t="s">
        <v>9238</v>
      </c>
      <c r="E1573" t="s">
        <v>5879</v>
      </c>
      <c r="F1573" t="s">
        <v>5879</v>
      </c>
      <c r="G1573" t="s">
        <v>5245</v>
      </c>
    </row>
    <row r="1574" spans="1:7" x14ac:dyDescent="0.25">
      <c r="A1574">
        <v>2069843</v>
      </c>
      <c r="B1574" t="s">
        <v>9239</v>
      </c>
      <c r="C1574" t="s">
        <v>9016</v>
      </c>
      <c r="D1574" t="s">
        <v>9240</v>
      </c>
      <c r="E1574" t="s">
        <v>6181</v>
      </c>
      <c r="F1574" t="s">
        <v>6107</v>
      </c>
      <c r="G1574" t="s">
        <v>5245</v>
      </c>
    </row>
    <row r="1575" spans="1:7" x14ac:dyDescent="0.25">
      <c r="A1575">
        <v>2092833</v>
      </c>
      <c r="B1575" t="s">
        <v>9241</v>
      </c>
      <c r="C1575" t="s">
        <v>9016</v>
      </c>
      <c r="D1575" t="s">
        <v>9242</v>
      </c>
      <c r="E1575" t="s">
        <v>9243</v>
      </c>
      <c r="F1575" t="s">
        <v>5623</v>
      </c>
      <c r="G1575" t="s">
        <v>5245</v>
      </c>
    </row>
    <row r="1576" spans="1:7" x14ac:dyDescent="0.25">
      <c r="A1576">
        <v>2099347</v>
      </c>
      <c r="B1576" t="s">
        <v>9244</v>
      </c>
      <c r="C1576" t="s">
        <v>9016</v>
      </c>
      <c r="D1576" t="s">
        <v>9245</v>
      </c>
      <c r="E1576" t="s">
        <v>7562</v>
      </c>
      <c r="F1576" t="s">
        <v>7203</v>
      </c>
      <c r="G1576" t="s">
        <v>5245</v>
      </c>
    </row>
    <row r="1577" spans="1:7" x14ac:dyDescent="0.25">
      <c r="A1577">
        <v>1209401</v>
      </c>
      <c r="B1577" t="s">
        <v>9246</v>
      </c>
      <c r="C1577" t="s">
        <v>9016</v>
      </c>
      <c r="D1577" t="s">
        <v>9247</v>
      </c>
      <c r="E1577" t="s">
        <v>5622</v>
      </c>
      <c r="F1577" t="s">
        <v>5623</v>
      </c>
      <c r="G1577" t="s">
        <v>5245</v>
      </c>
    </row>
    <row r="1578" spans="1:7" x14ac:dyDescent="0.25">
      <c r="A1578">
        <v>1210492</v>
      </c>
      <c r="B1578" t="s">
        <v>9248</v>
      </c>
      <c r="C1578" t="s">
        <v>9016</v>
      </c>
      <c r="D1578" t="s">
        <v>9249</v>
      </c>
      <c r="E1578" t="s">
        <v>9250</v>
      </c>
      <c r="F1578" t="s">
        <v>6421</v>
      </c>
      <c r="G1578" t="s">
        <v>5245</v>
      </c>
    </row>
    <row r="1579" spans="1:7" x14ac:dyDescent="0.25">
      <c r="A1579">
        <v>1211068</v>
      </c>
      <c r="B1579" t="s">
        <v>9251</v>
      </c>
      <c r="C1579" t="s">
        <v>9016</v>
      </c>
      <c r="D1579" t="s">
        <v>9252</v>
      </c>
      <c r="E1579" t="s">
        <v>6692</v>
      </c>
      <c r="F1579" t="s">
        <v>6274</v>
      </c>
      <c r="G1579" t="s">
        <v>5245</v>
      </c>
    </row>
    <row r="1580" spans="1:7" x14ac:dyDescent="0.25">
      <c r="A1580">
        <v>1200393</v>
      </c>
      <c r="B1580" t="s">
        <v>9253</v>
      </c>
      <c r="C1580" t="s">
        <v>9016</v>
      </c>
      <c r="D1580" t="s">
        <v>9254</v>
      </c>
      <c r="E1580" t="s">
        <v>9255</v>
      </c>
      <c r="F1580" t="s">
        <v>6354</v>
      </c>
      <c r="G1580" t="s">
        <v>5245</v>
      </c>
    </row>
    <row r="1581" spans="1:7" x14ac:dyDescent="0.25">
      <c r="A1581">
        <v>1201619</v>
      </c>
      <c r="B1581" t="s">
        <v>9256</v>
      </c>
      <c r="C1581" t="s">
        <v>9016</v>
      </c>
      <c r="D1581" t="s">
        <v>9257</v>
      </c>
      <c r="E1581" t="s">
        <v>9258</v>
      </c>
      <c r="F1581" t="s">
        <v>6330</v>
      </c>
      <c r="G1581" t="s">
        <v>5245</v>
      </c>
    </row>
    <row r="1582" spans="1:7" x14ac:dyDescent="0.25">
      <c r="A1582">
        <v>1202072</v>
      </c>
      <c r="B1582" t="s">
        <v>9259</v>
      </c>
      <c r="C1582" t="s">
        <v>9016</v>
      </c>
      <c r="D1582" t="s">
        <v>9260</v>
      </c>
      <c r="E1582" t="s">
        <v>6549</v>
      </c>
      <c r="F1582" t="s">
        <v>6365</v>
      </c>
      <c r="G1582" t="s">
        <v>5245</v>
      </c>
    </row>
    <row r="1583" spans="1:7" x14ac:dyDescent="0.25">
      <c r="A1583">
        <v>1204920</v>
      </c>
      <c r="B1583" t="s">
        <v>9261</v>
      </c>
      <c r="C1583" t="s">
        <v>9016</v>
      </c>
      <c r="D1583" t="s">
        <v>9262</v>
      </c>
      <c r="E1583" t="s">
        <v>6323</v>
      </c>
      <c r="F1583" t="s">
        <v>6324</v>
      </c>
      <c r="G1583" t="s">
        <v>5245</v>
      </c>
    </row>
    <row r="1584" spans="1:7" x14ac:dyDescent="0.25">
      <c r="A1584">
        <v>1208210</v>
      </c>
      <c r="B1584" t="s">
        <v>9263</v>
      </c>
      <c r="C1584" t="s">
        <v>9016</v>
      </c>
      <c r="D1584" t="s">
        <v>9264</v>
      </c>
      <c r="E1584" t="s">
        <v>8839</v>
      </c>
      <c r="F1584" t="s">
        <v>6350</v>
      </c>
      <c r="G1584" t="s">
        <v>5245</v>
      </c>
    </row>
    <row r="1585" spans="1:7" x14ac:dyDescent="0.25">
      <c r="A1585">
        <v>1216668</v>
      </c>
      <c r="B1585" t="s">
        <v>9265</v>
      </c>
      <c r="C1585" t="s">
        <v>9016</v>
      </c>
      <c r="D1585" t="s">
        <v>9266</v>
      </c>
      <c r="E1585" t="s">
        <v>6498</v>
      </c>
      <c r="F1585" t="s">
        <v>6330</v>
      </c>
      <c r="G1585" t="s">
        <v>5245</v>
      </c>
    </row>
    <row r="1586" spans="1:7" x14ac:dyDescent="0.25">
      <c r="A1586">
        <v>1217781</v>
      </c>
      <c r="B1586" t="s">
        <v>9267</v>
      </c>
      <c r="C1586" t="s">
        <v>9016</v>
      </c>
      <c r="D1586" t="s">
        <v>9268</v>
      </c>
      <c r="E1586" t="s">
        <v>5622</v>
      </c>
      <c r="F1586" t="s">
        <v>5623</v>
      </c>
      <c r="G1586" t="s">
        <v>5245</v>
      </c>
    </row>
    <row r="1587" spans="1:7" x14ac:dyDescent="0.25">
      <c r="A1587">
        <v>1219230</v>
      </c>
      <c r="B1587" t="s">
        <v>9269</v>
      </c>
      <c r="C1587" t="s">
        <v>9016</v>
      </c>
      <c r="D1587" t="s">
        <v>9270</v>
      </c>
      <c r="E1587" t="s">
        <v>9271</v>
      </c>
      <c r="F1587" t="s">
        <v>6107</v>
      </c>
      <c r="G1587" t="s">
        <v>5245</v>
      </c>
    </row>
    <row r="1588" spans="1:7" x14ac:dyDescent="0.25">
      <c r="A1588">
        <v>1220071</v>
      </c>
      <c r="B1588" t="s">
        <v>9272</v>
      </c>
      <c r="C1588" t="s">
        <v>9016</v>
      </c>
      <c r="D1588" t="s">
        <v>9273</v>
      </c>
      <c r="E1588" t="s">
        <v>9274</v>
      </c>
      <c r="F1588" t="s">
        <v>6107</v>
      </c>
      <c r="G1588" t="s">
        <v>5245</v>
      </c>
    </row>
    <row r="1589" spans="1:7" x14ac:dyDescent="0.25">
      <c r="A1589">
        <v>1220973</v>
      </c>
      <c r="B1589" t="s">
        <v>9275</v>
      </c>
      <c r="C1589" t="s">
        <v>9016</v>
      </c>
      <c r="D1589" t="s">
        <v>9276</v>
      </c>
      <c r="E1589" t="s">
        <v>6338</v>
      </c>
      <c r="F1589" t="s">
        <v>6316</v>
      </c>
      <c r="G1589" t="s">
        <v>5245</v>
      </c>
    </row>
    <row r="1590" spans="1:7" x14ac:dyDescent="0.25">
      <c r="A1590">
        <v>1223699</v>
      </c>
      <c r="B1590" t="s">
        <v>9277</v>
      </c>
      <c r="C1590" t="s">
        <v>9016</v>
      </c>
      <c r="D1590" t="s">
        <v>9278</v>
      </c>
      <c r="E1590" t="s">
        <v>6884</v>
      </c>
      <c r="F1590" t="s">
        <v>6350</v>
      </c>
      <c r="G1590" t="s">
        <v>5245</v>
      </c>
    </row>
    <row r="1591" spans="1:7" x14ac:dyDescent="0.25">
      <c r="A1591">
        <v>1223858</v>
      </c>
      <c r="B1591" t="s">
        <v>9279</v>
      </c>
      <c r="C1591" t="s">
        <v>9016</v>
      </c>
      <c r="D1591" t="s">
        <v>9280</v>
      </c>
      <c r="E1591" t="s">
        <v>6388</v>
      </c>
      <c r="F1591" t="s">
        <v>6305</v>
      </c>
      <c r="G1591" t="s">
        <v>5245</v>
      </c>
    </row>
    <row r="1592" spans="1:7" x14ac:dyDescent="0.25">
      <c r="A1592">
        <v>1225176</v>
      </c>
      <c r="B1592" t="s">
        <v>9281</v>
      </c>
      <c r="C1592" t="s">
        <v>9016</v>
      </c>
      <c r="D1592" t="s">
        <v>9282</v>
      </c>
      <c r="E1592" t="s">
        <v>9283</v>
      </c>
      <c r="F1592" t="s">
        <v>5623</v>
      </c>
      <c r="G1592" t="s">
        <v>5245</v>
      </c>
    </row>
    <row r="1593" spans="1:7" x14ac:dyDescent="0.25">
      <c r="A1593">
        <v>1227087</v>
      </c>
      <c r="B1593" t="s">
        <v>9284</v>
      </c>
      <c r="C1593" t="s">
        <v>9016</v>
      </c>
      <c r="D1593" t="s">
        <v>9285</v>
      </c>
      <c r="E1593" t="s">
        <v>7820</v>
      </c>
      <c r="F1593" t="s">
        <v>6107</v>
      </c>
      <c r="G1593" t="s">
        <v>5245</v>
      </c>
    </row>
    <row r="1594" spans="1:7" x14ac:dyDescent="0.25">
      <c r="A1594">
        <v>1229202</v>
      </c>
      <c r="B1594" t="s">
        <v>9286</v>
      </c>
      <c r="C1594" t="s">
        <v>9016</v>
      </c>
      <c r="D1594" t="s">
        <v>9287</v>
      </c>
      <c r="E1594" t="s">
        <v>9288</v>
      </c>
      <c r="F1594" t="s">
        <v>5879</v>
      </c>
      <c r="G1594" t="s">
        <v>5245</v>
      </c>
    </row>
    <row r="1595" spans="1:7" x14ac:dyDescent="0.25">
      <c r="A1595">
        <v>1229858</v>
      </c>
      <c r="B1595" t="s">
        <v>9289</v>
      </c>
      <c r="C1595" t="s">
        <v>9016</v>
      </c>
      <c r="D1595" t="s">
        <v>9290</v>
      </c>
      <c r="E1595" t="s">
        <v>6357</v>
      </c>
      <c r="F1595" t="s">
        <v>6358</v>
      </c>
      <c r="G1595" t="s">
        <v>5245</v>
      </c>
    </row>
    <row r="1596" spans="1:7" x14ac:dyDescent="0.25">
      <c r="A1596">
        <v>1232593</v>
      </c>
      <c r="B1596" t="s">
        <v>9291</v>
      </c>
      <c r="C1596" t="s">
        <v>9016</v>
      </c>
      <c r="D1596" t="s">
        <v>9292</v>
      </c>
      <c r="E1596" t="s">
        <v>9293</v>
      </c>
      <c r="F1596" t="s">
        <v>5623</v>
      </c>
      <c r="G1596" t="s">
        <v>5245</v>
      </c>
    </row>
    <row r="1597" spans="1:7" x14ac:dyDescent="0.25">
      <c r="A1597">
        <v>1233361</v>
      </c>
      <c r="B1597" t="s">
        <v>9294</v>
      </c>
      <c r="C1597" t="s">
        <v>9016</v>
      </c>
      <c r="D1597" t="s">
        <v>9295</v>
      </c>
      <c r="E1597" t="s">
        <v>9296</v>
      </c>
      <c r="F1597" t="s">
        <v>6286</v>
      </c>
      <c r="G1597" t="s">
        <v>5245</v>
      </c>
    </row>
    <row r="1598" spans="1:7" x14ac:dyDescent="0.25">
      <c r="A1598">
        <v>1235129</v>
      </c>
      <c r="B1598" t="s">
        <v>9297</v>
      </c>
      <c r="C1598" t="s">
        <v>9016</v>
      </c>
      <c r="D1598" t="s">
        <v>9298</v>
      </c>
      <c r="E1598" t="s">
        <v>9299</v>
      </c>
      <c r="F1598" t="s">
        <v>6107</v>
      </c>
      <c r="G1598" t="s">
        <v>5245</v>
      </c>
    </row>
    <row r="1599" spans="1:7" x14ac:dyDescent="0.25">
      <c r="A1599">
        <v>1238971</v>
      </c>
      <c r="B1599" t="s">
        <v>9300</v>
      </c>
      <c r="C1599" t="s">
        <v>9016</v>
      </c>
      <c r="D1599" t="s">
        <v>9301</v>
      </c>
      <c r="E1599" t="s">
        <v>9302</v>
      </c>
      <c r="F1599" t="s">
        <v>6330</v>
      </c>
      <c r="G1599" t="s">
        <v>5245</v>
      </c>
    </row>
    <row r="1600" spans="1:7" x14ac:dyDescent="0.25">
      <c r="A1600">
        <v>1246662</v>
      </c>
      <c r="B1600" t="s">
        <v>9303</v>
      </c>
      <c r="C1600" t="s">
        <v>9016</v>
      </c>
      <c r="D1600" t="s">
        <v>9304</v>
      </c>
      <c r="E1600" t="s">
        <v>9305</v>
      </c>
      <c r="F1600" t="s">
        <v>6309</v>
      </c>
      <c r="G1600" t="s">
        <v>5245</v>
      </c>
    </row>
    <row r="1601" spans="1:7" x14ac:dyDescent="0.25">
      <c r="A1601">
        <v>1247764</v>
      </c>
      <c r="B1601" t="s">
        <v>9306</v>
      </c>
      <c r="C1601" t="s">
        <v>9016</v>
      </c>
      <c r="D1601" t="s">
        <v>9307</v>
      </c>
      <c r="E1601" t="s">
        <v>9308</v>
      </c>
      <c r="F1601" t="s">
        <v>6290</v>
      </c>
      <c r="G1601" t="s">
        <v>5245</v>
      </c>
    </row>
    <row r="1602" spans="1:7" x14ac:dyDescent="0.25">
      <c r="A1602">
        <v>1249109</v>
      </c>
      <c r="B1602" t="s">
        <v>9309</v>
      </c>
      <c r="C1602" t="s">
        <v>9016</v>
      </c>
      <c r="D1602" t="s">
        <v>9310</v>
      </c>
      <c r="E1602" t="s">
        <v>8117</v>
      </c>
      <c r="F1602" t="s">
        <v>6350</v>
      </c>
      <c r="G1602" t="s">
        <v>5245</v>
      </c>
    </row>
    <row r="1603" spans="1:7" x14ac:dyDescent="0.25">
      <c r="A1603">
        <v>1249510</v>
      </c>
      <c r="B1603" t="s">
        <v>9311</v>
      </c>
      <c r="C1603" t="s">
        <v>9016</v>
      </c>
      <c r="D1603" t="s">
        <v>9312</v>
      </c>
      <c r="E1603" t="s">
        <v>6338</v>
      </c>
      <c r="F1603" t="s">
        <v>6316</v>
      </c>
      <c r="G1603" t="s">
        <v>5245</v>
      </c>
    </row>
    <row r="1604" spans="1:7" x14ac:dyDescent="0.25">
      <c r="A1604">
        <v>1251360</v>
      </c>
      <c r="B1604" t="s">
        <v>9313</v>
      </c>
      <c r="C1604" t="s">
        <v>9016</v>
      </c>
      <c r="D1604" t="s">
        <v>9314</v>
      </c>
      <c r="E1604" t="s">
        <v>6357</v>
      </c>
      <c r="F1604" t="s">
        <v>6358</v>
      </c>
      <c r="G1604" t="s">
        <v>5245</v>
      </c>
    </row>
    <row r="1605" spans="1:7" x14ac:dyDescent="0.25">
      <c r="A1605">
        <v>1256045</v>
      </c>
      <c r="B1605" t="s">
        <v>9315</v>
      </c>
      <c r="C1605" t="s">
        <v>9016</v>
      </c>
      <c r="D1605" t="s">
        <v>9316</v>
      </c>
      <c r="E1605" t="s">
        <v>6552</v>
      </c>
      <c r="F1605" t="s">
        <v>6350</v>
      </c>
      <c r="G1605" t="s">
        <v>5245</v>
      </c>
    </row>
    <row r="1606" spans="1:7" x14ac:dyDescent="0.25">
      <c r="A1606">
        <v>1265357</v>
      </c>
      <c r="B1606" t="s">
        <v>9317</v>
      </c>
      <c r="C1606" t="s">
        <v>9016</v>
      </c>
      <c r="D1606" t="s">
        <v>9318</v>
      </c>
      <c r="E1606" t="s">
        <v>6482</v>
      </c>
      <c r="F1606" t="s">
        <v>6346</v>
      </c>
      <c r="G1606" t="s">
        <v>5245</v>
      </c>
    </row>
    <row r="1607" spans="1:7" x14ac:dyDescent="0.25">
      <c r="A1607">
        <v>1269766</v>
      </c>
      <c r="B1607" t="s">
        <v>9319</v>
      </c>
      <c r="C1607" t="s">
        <v>9016</v>
      </c>
      <c r="D1607" t="s">
        <v>9320</v>
      </c>
      <c r="E1607" t="s">
        <v>9048</v>
      </c>
      <c r="F1607" t="s">
        <v>6286</v>
      </c>
      <c r="G1607" t="s">
        <v>5245</v>
      </c>
    </row>
    <row r="1608" spans="1:7" x14ac:dyDescent="0.25">
      <c r="A1608">
        <v>1271169</v>
      </c>
      <c r="B1608" t="s">
        <v>9321</v>
      </c>
      <c r="C1608" t="s">
        <v>9016</v>
      </c>
      <c r="D1608" t="s">
        <v>9322</v>
      </c>
      <c r="E1608" t="s">
        <v>6273</v>
      </c>
      <c r="F1608" t="s">
        <v>6274</v>
      </c>
      <c r="G1608" t="s">
        <v>5245</v>
      </c>
    </row>
    <row r="1609" spans="1:7" x14ac:dyDescent="0.25">
      <c r="A1609">
        <v>1271603</v>
      </c>
      <c r="B1609" t="s">
        <v>9323</v>
      </c>
      <c r="C1609" t="s">
        <v>9016</v>
      </c>
      <c r="D1609" t="s">
        <v>9324</v>
      </c>
      <c r="E1609" t="s">
        <v>6950</v>
      </c>
      <c r="F1609" t="s">
        <v>6354</v>
      </c>
      <c r="G1609" t="s">
        <v>5245</v>
      </c>
    </row>
    <row r="1610" spans="1:7" x14ac:dyDescent="0.25">
      <c r="A1610">
        <v>1276606</v>
      </c>
      <c r="B1610" t="s">
        <v>9325</v>
      </c>
      <c r="C1610" t="s">
        <v>9016</v>
      </c>
      <c r="D1610" t="s">
        <v>9326</v>
      </c>
      <c r="E1610" t="s">
        <v>9327</v>
      </c>
      <c r="F1610" t="s">
        <v>6305</v>
      </c>
      <c r="G1610" t="s">
        <v>5245</v>
      </c>
    </row>
    <row r="1611" spans="1:7" x14ac:dyDescent="0.25">
      <c r="A1611">
        <v>1279547</v>
      </c>
      <c r="B1611" t="s">
        <v>9328</v>
      </c>
      <c r="C1611" t="s">
        <v>9016</v>
      </c>
      <c r="D1611" t="s">
        <v>9329</v>
      </c>
      <c r="E1611" t="s">
        <v>9330</v>
      </c>
      <c r="F1611" t="s">
        <v>6330</v>
      </c>
      <c r="G1611" t="s">
        <v>5245</v>
      </c>
    </row>
    <row r="1612" spans="1:7" x14ac:dyDescent="0.25">
      <c r="A1612">
        <v>1280420</v>
      </c>
      <c r="B1612" t="s">
        <v>9331</v>
      </c>
      <c r="C1612" t="s">
        <v>9016</v>
      </c>
      <c r="D1612" t="s">
        <v>9332</v>
      </c>
      <c r="E1612" t="s">
        <v>7551</v>
      </c>
      <c r="F1612" t="s">
        <v>6395</v>
      </c>
      <c r="G1612" t="s">
        <v>5245</v>
      </c>
    </row>
    <row r="1613" spans="1:7" x14ac:dyDescent="0.25">
      <c r="A1613">
        <v>1280509</v>
      </c>
      <c r="B1613" t="s">
        <v>9333</v>
      </c>
      <c r="C1613" t="s">
        <v>9016</v>
      </c>
      <c r="D1613" t="s">
        <v>9334</v>
      </c>
      <c r="E1613" t="s">
        <v>6647</v>
      </c>
      <c r="F1613" t="s">
        <v>6286</v>
      </c>
      <c r="G1613" t="s">
        <v>5245</v>
      </c>
    </row>
    <row r="1614" spans="1:7" x14ac:dyDescent="0.25">
      <c r="A1614">
        <v>1284006</v>
      </c>
      <c r="B1614" t="s">
        <v>9335</v>
      </c>
      <c r="C1614" t="s">
        <v>9016</v>
      </c>
      <c r="D1614" t="s">
        <v>9336</v>
      </c>
      <c r="E1614" t="s">
        <v>9337</v>
      </c>
      <c r="F1614" t="s">
        <v>6395</v>
      </c>
      <c r="G1614" t="s">
        <v>5245</v>
      </c>
    </row>
    <row r="1615" spans="1:7" x14ac:dyDescent="0.25">
      <c r="A1615">
        <v>1284180</v>
      </c>
      <c r="B1615" t="s">
        <v>9338</v>
      </c>
      <c r="C1615" t="s">
        <v>9016</v>
      </c>
      <c r="D1615" t="s">
        <v>9339</v>
      </c>
      <c r="E1615" t="s">
        <v>7776</v>
      </c>
      <c r="F1615" t="s">
        <v>6301</v>
      </c>
      <c r="G1615" t="s">
        <v>5245</v>
      </c>
    </row>
    <row r="1616" spans="1:7" x14ac:dyDescent="0.25">
      <c r="A1616">
        <v>1284544</v>
      </c>
      <c r="B1616" t="s">
        <v>9340</v>
      </c>
      <c r="C1616" t="s">
        <v>9016</v>
      </c>
      <c r="D1616" t="s">
        <v>9341</v>
      </c>
      <c r="E1616" t="s">
        <v>5879</v>
      </c>
      <c r="F1616" t="s">
        <v>5879</v>
      </c>
      <c r="G1616" t="s">
        <v>5245</v>
      </c>
    </row>
    <row r="1617" spans="1:7" x14ac:dyDescent="0.25">
      <c r="A1617">
        <v>1287277</v>
      </c>
      <c r="B1617" t="s">
        <v>9342</v>
      </c>
      <c r="C1617" t="s">
        <v>9016</v>
      </c>
      <c r="D1617" t="s">
        <v>9343</v>
      </c>
      <c r="E1617" t="s">
        <v>9344</v>
      </c>
      <c r="F1617" t="s">
        <v>6301</v>
      </c>
      <c r="G1617" t="s">
        <v>5245</v>
      </c>
    </row>
    <row r="1618" spans="1:7" x14ac:dyDescent="0.25">
      <c r="A1618">
        <v>1289268</v>
      </c>
      <c r="B1618" t="s">
        <v>9345</v>
      </c>
      <c r="C1618" t="s">
        <v>9016</v>
      </c>
      <c r="D1618" t="s">
        <v>9346</v>
      </c>
      <c r="E1618" t="s">
        <v>9347</v>
      </c>
      <c r="F1618" t="s">
        <v>6675</v>
      </c>
      <c r="G1618" t="s">
        <v>5245</v>
      </c>
    </row>
    <row r="1619" spans="1:7" x14ac:dyDescent="0.25">
      <c r="A1619">
        <v>1291517</v>
      </c>
      <c r="B1619" t="s">
        <v>9348</v>
      </c>
      <c r="C1619" t="s">
        <v>9016</v>
      </c>
      <c r="D1619" t="s">
        <v>9349</v>
      </c>
      <c r="E1619" t="s">
        <v>7073</v>
      </c>
      <c r="F1619" t="s">
        <v>6305</v>
      </c>
      <c r="G1619" t="s">
        <v>5245</v>
      </c>
    </row>
    <row r="1620" spans="1:7" x14ac:dyDescent="0.25">
      <c r="A1620">
        <v>1293077</v>
      </c>
      <c r="B1620" t="s">
        <v>9350</v>
      </c>
      <c r="C1620" t="s">
        <v>9016</v>
      </c>
      <c r="D1620" t="s">
        <v>9351</v>
      </c>
      <c r="E1620" t="s">
        <v>7073</v>
      </c>
      <c r="F1620" t="s">
        <v>6305</v>
      </c>
      <c r="G1620" t="s">
        <v>5245</v>
      </c>
    </row>
    <row r="1621" spans="1:7" x14ac:dyDescent="0.25">
      <c r="A1621">
        <v>1294340</v>
      </c>
      <c r="B1621" t="s">
        <v>9352</v>
      </c>
      <c r="C1621" t="s">
        <v>9016</v>
      </c>
      <c r="D1621" t="s">
        <v>9353</v>
      </c>
      <c r="E1621" t="s">
        <v>5628</v>
      </c>
      <c r="F1621" t="s">
        <v>5623</v>
      </c>
      <c r="G1621" t="s">
        <v>5245</v>
      </c>
    </row>
    <row r="1622" spans="1:7" x14ac:dyDescent="0.25">
      <c r="A1622">
        <v>1296458</v>
      </c>
      <c r="B1622" t="s">
        <v>9354</v>
      </c>
      <c r="C1622" t="s">
        <v>9016</v>
      </c>
      <c r="D1622" t="s">
        <v>9355</v>
      </c>
      <c r="E1622" t="s">
        <v>5879</v>
      </c>
      <c r="F1622" t="s">
        <v>5879</v>
      </c>
      <c r="G1622" t="s">
        <v>5245</v>
      </c>
    </row>
    <row r="1623" spans="1:7" x14ac:dyDescent="0.25">
      <c r="A1623">
        <v>1298461</v>
      </c>
      <c r="B1623" t="s">
        <v>9356</v>
      </c>
      <c r="C1623" t="s">
        <v>9016</v>
      </c>
      <c r="D1623" t="s">
        <v>9357</v>
      </c>
      <c r="E1623" t="s">
        <v>6990</v>
      </c>
      <c r="F1623" t="s">
        <v>6320</v>
      </c>
      <c r="G1623" t="s">
        <v>5245</v>
      </c>
    </row>
    <row r="1624" spans="1:7" x14ac:dyDescent="0.25">
      <c r="A1624">
        <v>1299603</v>
      </c>
      <c r="B1624" t="s">
        <v>9358</v>
      </c>
      <c r="C1624" t="s">
        <v>9016</v>
      </c>
      <c r="D1624" t="s">
        <v>9359</v>
      </c>
      <c r="E1624" t="s">
        <v>9360</v>
      </c>
      <c r="F1624" t="s">
        <v>6428</v>
      </c>
      <c r="G1624" t="s">
        <v>5245</v>
      </c>
    </row>
    <row r="1625" spans="1:7" x14ac:dyDescent="0.25">
      <c r="A1625">
        <v>1299781</v>
      </c>
      <c r="B1625" t="s">
        <v>9361</v>
      </c>
      <c r="C1625" t="s">
        <v>9016</v>
      </c>
      <c r="D1625" t="s">
        <v>9362</v>
      </c>
      <c r="E1625" t="s">
        <v>6332</v>
      </c>
      <c r="F1625" t="s">
        <v>6290</v>
      </c>
      <c r="G1625" t="s">
        <v>5245</v>
      </c>
    </row>
    <row r="1626" spans="1:7" x14ac:dyDescent="0.25">
      <c r="A1626">
        <v>1299889</v>
      </c>
      <c r="B1626" t="s">
        <v>9363</v>
      </c>
      <c r="C1626" t="s">
        <v>9016</v>
      </c>
      <c r="D1626" t="s">
        <v>9364</v>
      </c>
      <c r="E1626" t="s">
        <v>9365</v>
      </c>
      <c r="F1626" t="s">
        <v>6438</v>
      </c>
      <c r="G1626" t="s">
        <v>5245</v>
      </c>
    </row>
    <row r="1627" spans="1:7" x14ac:dyDescent="0.25">
      <c r="A1627">
        <v>1306720</v>
      </c>
      <c r="B1627" t="s">
        <v>9366</v>
      </c>
      <c r="C1627" t="s">
        <v>9016</v>
      </c>
      <c r="D1627" t="s">
        <v>9367</v>
      </c>
      <c r="E1627" t="s">
        <v>6385</v>
      </c>
      <c r="F1627" t="s">
        <v>6342</v>
      </c>
      <c r="G1627" t="s">
        <v>5245</v>
      </c>
    </row>
    <row r="1628" spans="1:7" x14ac:dyDescent="0.25">
      <c r="A1628">
        <v>1307462</v>
      </c>
      <c r="B1628" t="s">
        <v>9368</v>
      </c>
      <c r="C1628" t="s">
        <v>9016</v>
      </c>
      <c r="D1628" t="s">
        <v>9369</v>
      </c>
      <c r="E1628" t="s">
        <v>8403</v>
      </c>
      <c r="F1628" t="s">
        <v>6342</v>
      </c>
      <c r="G1628" t="s">
        <v>5245</v>
      </c>
    </row>
    <row r="1629" spans="1:7" x14ac:dyDescent="0.25">
      <c r="A1629">
        <v>1304306</v>
      </c>
      <c r="B1629" t="s">
        <v>9370</v>
      </c>
      <c r="C1629" t="s">
        <v>9016</v>
      </c>
      <c r="D1629" t="s">
        <v>9371</v>
      </c>
      <c r="E1629" t="s">
        <v>9372</v>
      </c>
      <c r="F1629" t="s">
        <v>6350</v>
      </c>
      <c r="G1629" t="s">
        <v>5245</v>
      </c>
    </row>
    <row r="1630" spans="1:7" x14ac:dyDescent="0.25">
      <c r="A1630">
        <v>1305162</v>
      </c>
      <c r="B1630" t="s">
        <v>9373</v>
      </c>
      <c r="C1630" t="s">
        <v>9016</v>
      </c>
      <c r="D1630" t="s">
        <v>9374</v>
      </c>
      <c r="E1630" t="s">
        <v>6591</v>
      </c>
      <c r="F1630" t="s">
        <v>6395</v>
      </c>
      <c r="G1630" t="s">
        <v>5245</v>
      </c>
    </row>
    <row r="1631" spans="1:7" x14ac:dyDescent="0.25">
      <c r="A1631">
        <v>1305302</v>
      </c>
      <c r="B1631" t="s">
        <v>9375</v>
      </c>
      <c r="C1631" t="s">
        <v>9016</v>
      </c>
      <c r="D1631" t="s">
        <v>9376</v>
      </c>
      <c r="E1631" t="s">
        <v>6494</v>
      </c>
      <c r="F1631" t="s">
        <v>6495</v>
      </c>
      <c r="G1631" t="s">
        <v>5245</v>
      </c>
    </row>
    <row r="1632" spans="1:7" x14ac:dyDescent="0.25">
      <c r="A1632">
        <v>1312066</v>
      </c>
      <c r="B1632" t="s">
        <v>9377</v>
      </c>
      <c r="C1632" t="s">
        <v>9016</v>
      </c>
      <c r="D1632" t="s">
        <v>9378</v>
      </c>
      <c r="E1632" t="s">
        <v>6240</v>
      </c>
      <c r="F1632" t="s">
        <v>6107</v>
      </c>
      <c r="G1632" t="s">
        <v>5245</v>
      </c>
    </row>
    <row r="1633" spans="1:7" x14ac:dyDescent="0.25">
      <c r="A1633">
        <v>1313785</v>
      </c>
      <c r="B1633" t="s">
        <v>9379</v>
      </c>
      <c r="C1633" t="s">
        <v>9016</v>
      </c>
      <c r="D1633" t="s">
        <v>9380</v>
      </c>
      <c r="E1633" t="s">
        <v>9381</v>
      </c>
      <c r="F1633" t="s">
        <v>6309</v>
      </c>
      <c r="G1633" t="s">
        <v>5245</v>
      </c>
    </row>
    <row r="1634" spans="1:7" x14ac:dyDescent="0.25">
      <c r="A1634">
        <v>1313828</v>
      </c>
      <c r="B1634" t="s">
        <v>9382</v>
      </c>
      <c r="C1634" t="s">
        <v>9016</v>
      </c>
      <c r="D1634" t="s">
        <v>9383</v>
      </c>
      <c r="E1634" t="s">
        <v>6655</v>
      </c>
      <c r="F1634" t="s">
        <v>6350</v>
      </c>
      <c r="G1634" t="s">
        <v>5245</v>
      </c>
    </row>
    <row r="1635" spans="1:7" x14ac:dyDescent="0.25">
      <c r="A1635">
        <v>1314122</v>
      </c>
      <c r="B1635" t="s">
        <v>9384</v>
      </c>
      <c r="C1635" t="s">
        <v>9016</v>
      </c>
      <c r="D1635" t="s">
        <v>9385</v>
      </c>
      <c r="E1635" t="s">
        <v>9386</v>
      </c>
      <c r="F1635" t="s">
        <v>6107</v>
      </c>
      <c r="G1635" t="s">
        <v>5245</v>
      </c>
    </row>
    <row r="1636" spans="1:7" x14ac:dyDescent="0.25">
      <c r="A1636">
        <v>1315621</v>
      </c>
      <c r="B1636" t="s">
        <v>9387</v>
      </c>
      <c r="C1636" t="s">
        <v>9016</v>
      </c>
      <c r="D1636" t="s">
        <v>9388</v>
      </c>
      <c r="E1636" t="s">
        <v>9389</v>
      </c>
      <c r="F1636" t="s">
        <v>6350</v>
      </c>
      <c r="G1636" t="s">
        <v>5245</v>
      </c>
    </row>
    <row r="1637" spans="1:7" x14ac:dyDescent="0.25">
      <c r="A1637">
        <v>1318120</v>
      </c>
      <c r="B1637" t="s">
        <v>9390</v>
      </c>
      <c r="C1637" t="s">
        <v>9016</v>
      </c>
      <c r="D1637" t="s">
        <v>9391</v>
      </c>
      <c r="E1637" t="s">
        <v>5957</v>
      </c>
      <c r="F1637" t="s">
        <v>6495</v>
      </c>
      <c r="G1637" t="s">
        <v>5245</v>
      </c>
    </row>
    <row r="1638" spans="1:7" x14ac:dyDescent="0.25">
      <c r="A1638">
        <v>1318421</v>
      </c>
      <c r="B1638" t="s">
        <v>9392</v>
      </c>
      <c r="C1638" t="s">
        <v>9016</v>
      </c>
      <c r="D1638" t="s">
        <v>9393</v>
      </c>
      <c r="E1638" t="s">
        <v>9394</v>
      </c>
      <c r="F1638" t="s">
        <v>6395</v>
      </c>
      <c r="G1638" t="s">
        <v>5245</v>
      </c>
    </row>
    <row r="1639" spans="1:7" x14ac:dyDescent="0.25">
      <c r="A1639">
        <v>1319400</v>
      </c>
      <c r="B1639" t="s">
        <v>9395</v>
      </c>
      <c r="C1639" t="s">
        <v>9016</v>
      </c>
      <c r="D1639" t="s">
        <v>9396</v>
      </c>
      <c r="E1639" t="s">
        <v>6296</v>
      </c>
      <c r="F1639" t="s">
        <v>6297</v>
      </c>
      <c r="G1639" t="s">
        <v>5245</v>
      </c>
    </row>
    <row r="1640" spans="1:7" x14ac:dyDescent="0.25">
      <c r="A1640">
        <v>1319490</v>
      </c>
      <c r="B1640" t="s">
        <v>9397</v>
      </c>
      <c r="C1640" t="s">
        <v>9016</v>
      </c>
      <c r="D1640" t="s">
        <v>9398</v>
      </c>
      <c r="E1640" t="s">
        <v>9399</v>
      </c>
      <c r="F1640" t="s">
        <v>6309</v>
      </c>
      <c r="G1640" t="s">
        <v>5245</v>
      </c>
    </row>
    <row r="1641" spans="1:7" x14ac:dyDescent="0.25">
      <c r="A1641">
        <v>1322216</v>
      </c>
      <c r="B1641" t="s">
        <v>9400</v>
      </c>
      <c r="C1641" t="s">
        <v>9016</v>
      </c>
      <c r="D1641" t="s">
        <v>9401</v>
      </c>
      <c r="E1641" t="s">
        <v>9402</v>
      </c>
      <c r="F1641" t="s">
        <v>6297</v>
      </c>
      <c r="G1641" t="s">
        <v>5245</v>
      </c>
    </row>
    <row r="1642" spans="1:7" x14ac:dyDescent="0.25">
      <c r="A1642">
        <v>1323044</v>
      </c>
      <c r="B1642" t="s">
        <v>9403</v>
      </c>
      <c r="C1642" t="s">
        <v>9016</v>
      </c>
      <c r="D1642" t="s">
        <v>9404</v>
      </c>
      <c r="E1642" t="s">
        <v>6357</v>
      </c>
      <c r="F1642" t="s">
        <v>6421</v>
      </c>
      <c r="G1642" t="s">
        <v>5245</v>
      </c>
    </row>
    <row r="1643" spans="1:7" x14ac:dyDescent="0.25">
      <c r="A1643">
        <v>1325345</v>
      </c>
      <c r="B1643" t="s">
        <v>9405</v>
      </c>
      <c r="C1643" t="s">
        <v>9016</v>
      </c>
      <c r="D1643" t="s">
        <v>9406</v>
      </c>
      <c r="E1643" t="s">
        <v>9128</v>
      </c>
      <c r="F1643" t="s">
        <v>6330</v>
      </c>
      <c r="G1643" t="s">
        <v>5245</v>
      </c>
    </row>
    <row r="1644" spans="1:7" x14ac:dyDescent="0.25">
      <c r="A1644">
        <v>1325674</v>
      </c>
      <c r="B1644" t="s">
        <v>9407</v>
      </c>
      <c r="C1644" t="s">
        <v>9016</v>
      </c>
      <c r="D1644" t="s">
        <v>9408</v>
      </c>
      <c r="E1644" t="s">
        <v>8212</v>
      </c>
      <c r="F1644" t="s">
        <v>6417</v>
      </c>
      <c r="G1644" t="s">
        <v>5245</v>
      </c>
    </row>
    <row r="1645" spans="1:7" x14ac:dyDescent="0.25">
      <c r="A1645">
        <v>1325922</v>
      </c>
      <c r="B1645" t="s">
        <v>9409</v>
      </c>
      <c r="C1645" t="s">
        <v>9016</v>
      </c>
      <c r="D1645" t="s">
        <v>9410</v>
      </c>
      <c r="E1645" t="s">
        <v>7157</v>
      </c>
      <c r="F1645" t="s">
        <v>6309</v>
      </c>
      <c r="G1645" t="s">
        <v>5245</v>
      </c>
    </row>
    <row r="1646" spans="1:7" x14ac:dyDescent="0.25">
      <c r="A1646">
        <v>1326697</v>
      </c>
      <c r="B1646" t="s">
        <v>9411</v>
      </c>
      <c r="C1646" t="s">
        <v>9016</v>
      </c>
      <c r="D1646" t="s">
        <v>9412</v>
      </c>
      <c r="E1646" t="s">
        <v>6711</v>
      </c>
      <c r="F1646" t="s">
        <v>6297</v>
      </c>
      <c r="G1646" t="s">
        <v>5245</v>
      </c>
    </row>
    <row r="1647" spans="1:7" x14ac:dyDescent="0.25">
      <c r="A1647">
        <v>1328109</v>
      </c>
      <c r="B1647" t="s">
        <v>9413</v>
      </c>
      <c r="C1647" t="s">
        <v>9016</v>
      </c>
      <c r="D1647" t="s">
        <v>9414</v>
      </c>
      <c r="E1647" t="s">
        <v>9415</v>
      </c>
      <c r="F1647" t="s">
        <v>6543</v>
      </c>
      <c r="G1647" t="s">
        <v>5245</v>
      </c>
    </row>
    <row r="1648" spans="1:7" x14ac:dyDescent="0.25">
      <c r="A1648">
        <v>1328806</v>
      </c>
      <c r="B1648" t="s">
        <v>9416</v>
      </c>
      <c r="C1648" t="s">
        <v>9016</v>
      </c>
      <c r="D1648" t="s">
        <v>9417</v>
      </c>
      <c r="E1648" t="s">
        <v>9418</v>
      </c>
      <c r="F1648" t="s">
        <v>6421</v>
      </c>
      <c r="G1648" t="s">
        <v>5245</v>
      </c>
    </row>
    <row r="1649" spans="1:7" x14ac:dyDescent="0.25">
      <c r="A1649">
        <v>1337934</v>
      </c>
      <c r="B1649" t="s">
        <v>9419</v>
      </c>
      <c r="C1649" t="s">
        <v>9016</v>
      </c>
      <c r="D1649" t="s">
        <v>9420</v>
      </c>
      <c r="E1649" t="s">
        <v>9421</v>
      </c>
      <c r="F1649" t="s">
        <v>6309</v>
      </c>
      <c r="G1649" t="s">
        <v>5245</v>
      </c>
    </row>
    <row r="1650" spans="1:7" x14ac:dyDescent="0.25">
      <c r="A1650">
        <v>1338994</v>
      </c>
      <c r="B1650" t="s">
        <v>9422</v>
      </c>
      <c r="C1650" t="s">
        <v>9016</v>
      </c>
      <c r="D1650" t="s">
        <v>9423</v>
      </c>
      <c r="E1650" t="s">
        <v>6920</v>
      </c>
      <c r="F1650" t="s">
        <v>6274</v>
      </c>
      <c r="G1650" t="s">
        <v>5245</v>
      </c>
    </row>
    <row r="1651" spans="1:7" x14ac:dyDescent="0.25">
      <c r="A1651">
        <v>1339584</v>
      </c>
      <c r="B1651" t="s">
        <v>9424</v>
      </c>
      <c r="C1651" t="s">
        <v>9016</v>
      </c>
      <c r="D1651" t="s">
        <v>9425</v>
      </c>
      <c r="E1651" t="s">
        <v>9426</v>
      </c>
      <c r="F1651" t="s">
        <v>6543</v>
      </c>
      <c r="G1651" t="s">
        <v>5245</v>
      </c>
    </row>
    <row r="1652" spans="1:7" x14ac:dyDescent="0.25">
      <c r="A1652">
        <v>1340447</v>
      </c>
      <c r="B1652" t="s">
        <v>9427</v>
      </c>
      <c r="C1652" t="s">
        <v>9016</v>
      </c>
      <c r="D1652" t="s">
        <v>9428</v>
      </c>
      <c r="E1652" t="s">
        <v>6562</v>
      </c>
      <c r="F1652" t="s">
        <v>6301</v>
      </c>
      <c r="G1652" t="s">
        <v>5245</v>
      </c>
    </row>
    <row r="1653" spans="1:7" x14ac:dyDescent="0.25">
      <c r="A1653">
        <v>1341739</v>
      </c>
      <c r="B1653" t="s">
        <v>9429</v>
      </c>
      <c r="C1653" t="s">
        <v>9016</v>
      </c>
      <c r="D1653" t="s">
        <v>9430</v>
      </c>
      <c r="E1653" t="s">
        <v>9431</v>
      </c>
      <c r="F1653" t="s">
        <v>6350</v>
      </c>
      <c r="G1653" t="s">
        <v>5245</v>
      </c>
    </row>
    <row r="1654" spans="1:7" x14ac:dyDescent="0.25">
      <c r="A1654">
        <v>1347791</v>
      </c>
      <c r="B1654" t="s">
        <v>9432</v>
      </c>
      <c r="C1654" t="s">
        <v>9016</v>
      </c>
      <c r="D1654" t="s">
        <v>9433</v>
      </c>
      <c r="E1654" t="s">
        <v>5628</v>
      </c>
      <c r="F1654" t="s">
        <v>5623</v>
      </c>
      <c r="G1654" t="s">
        <v>5245</v>
      </c>
    </row>
    <row r="1655" spans="1:7" x14ac:dyDescent="0.25">
      <c r="A1655">
        <v>1350608</v>
      </c>
      <c r="B1655" t="s">
        <v>9434</v>
      </c>
      <c r="C1655" t="s">
        <v>9016</v>
      </c>
      <c r="D1655" t="s">
        <v>9435</v>
      </c>
      <c r="E1655" t="s">
        <v>9436</v>
      </c>
      <c r="F1655" t="s">
        <v>6330</v>
      </c>
      <c r="G1655" t="s">
        <v>5245</v>
      </c>
    </row>
    <row r="1656" spans="1:7" x14ac:dyDescent="0.25">
      <c r="A1656">
        <v>1354362</v>
      </c>
      <c r="B1656" t="s">
        <v>9437</v>
      </c>
      <c r="C1656" t="s">
        <v>9016</v>
      </c>
      <c r="D1656" t="s">
        <v>9438</v>
      </c>
      <c r="E1656" t="s">
        <v>7437</v>
      </c>
      <c r="F1656" t="s">
        <v>6320</v>
      </c>
      <c r="G1656" t="s">
        <v>5245</v>
      </c>
    </row>
    <row r="1657" spans="1:7" x14ac:dyDescent="0.25">
      <c r="A1657">
        <v>1354790</v>
      </c>
      <c r="B1657" t="s">
        <v>9439</v>
      </c>
      <c r="C1657" t="s">
        <v>9016</v>
      </c>
      <c r="D1657" t="s">
        <v>9440</v>
      </c>
      <c r="E1657" t="s">
        <v>9441</v>
      </c>
      <c r="F1657" t="s">
        <v>6282</v>
      </c>
      <c r="G1657" t="s">
        <v>5245</v>
      </c>
    </row>
    <row r="1658" spans="1:7" x14ac:dyDescent="0.25">
      <c r="A1658">
        <v>1358365</v>
      </c>
      <c r="B1658" t="s">
        <v>9442</v>
      </c>
      <c r="C1658" t="s">
        <v>9016</v>
      </c>
      <c r="D1658" t="s">
        <v>9443</v>
      </c>
      <c r="E1658" t="s">
        <v>6141</v>
      </c>
      <c r="F1658" t="s">
        <v>6342</v>
      </c>
      <c r="G1658" t="s">
        <v>5245</v>
      </c>
    </row>
    <row r="1659" spans="1:7" x14ac:dyDescent="0.25">
      <c r="A1659">
        <v>1363904</v>
      </c>
      <c r="B1659" t="s">
        <v>9444</v>
      </c>
      <c r="C1659" t="s">
        <v>9016</v>
      </c>
      <c r="D1659" t="s">
        <v>9445</v>
      </c>
      <c r="E1659" t="s">
        <v>5686</v>
      </c>
      <c r="F1659" t="s">
        <v>5623</v>
      </c>
      <c r="G1659" t="s">
        <v>5245</v>
      </c>
    </row>
    <row r="1660" spans="1:7" x14ac:dyDescent="0.25">
      <c r="A1660">
        <v>1364112</v>
      </c>
      <c r="B1660" t="s">
        <v>9446</v>
      </c>
      <c r="C1660" t="s">
        <v>9016</v>
      </c>
      <c r="D1660" t="s">
        <v>9447</v>
      </c>
      <c r="E1660" t="s">
        <v>5676</v>
      </c>
      <c r="F1660" t="s">
        <v>5623</v>
      </c>
      <c r="G1660" t="s">
        <v>5245</v>
      </c>
    </row>
    <row r="1661" spans="1:7" x14ac:dyDescent="0.25">
      <c r="A1661">
        <v>1367219</v>
      </c>
      <c r="B1661" t="s">
        <v>9448</v>
      </c>
      <c r="C1661" t="s">
        <v>9016</v>
      </c>
      <c r="D1661" t="s">
        <v>9449</v>
      </c>
      <c r="E1661" t="s">
        <v>9450</v>
      </c>
      <c r="F1661" t="s">
        <v>6365</v>
      </c>
      <c r="G1661" t="s">
        <v>5245</v>
      </c>
    </row>
    <row r="1662" spans="1:7" x14ac:dyDescent="0.25">
      <c r="A1662">
        <v>1367344</v>
      </c>
      <c r="B1662" t="s">
        <v>9451</v>
      </c>
      <c r="C1662" t="s">
        <v>9016</v>
      </c>
      <c r="D1662" t="s">
        <v>9452</v>
      </c>
      <c r="E1662" t="s">
        <v>9453</v>
      </c>
      <c r="F1662" t="s">
        <v>6297</v>
      </c>
      <c r="G1662" t="s">
        <v>5245</v>
      </c>
    </row>
    <row r="1663" spans="1:7" x14ac:dyDescent="0.25">
      <c r="A1663">
        <v>1368218</v>
      </c>
      <c r="B1663" t="s">
        <v>9454</v>
      </c>
      <c r="C1663" t="s">
        <v>9016</v>
      </c>
      <c r="D1663" t="s">
        <v>9455</v>
      </c>
      <c r="E1663" t="s">
        <v>7043</v>
      </c>
      <c r="F1663" t="s">
        <v>6342</v>
      </c>
      <c r="G1663" t="s">
        <v>5245</v>
      </c>
    </row>
    <row r="1664" spans="1:7" x14ac:dyDescent="0.25">
      <c r="A1664">
        <v>1372792</v>
      </c>
      <c r="B1664" t="s">
        <v>9456</v>
      </c>
      <c r="C1664" t="s">
        <v>9016</v>
      </c>
      <c r="D1664" t="s">
        <v>9457</v>
      </c>
      <c r="E1664" t="s">
        <v>7434</v>
      </c>
      <c r="F1664" t="s">
        <v>6330</v>
      </c>
      <c r="G1664" t="s">
        <v>5245</v>
      </c>
    </row>
    <row r="1665" spans="1:7" x14ac:dyDescent="0.25">
      <c r="A1665">
        <v>1373034</v>
      </c>
      <c r="B1665" t="s">
        <v>9458</v>
      </c>
      <c r="C1665" t="s">
        <v>9016</v>
      </c>
      <c r="D1665" t="s">
        <v>9459</v>
      </c>
      <c r="E1665" t="s">
        <v>9460</v>
      </c>
      <c r="F1665" t="s">
        <v>6107</v>
      </c>
      <c r="G1665" t="s">
        <v>5245</v>
      </c>
    </row>
    <row r="1666" spans="1:7" x14ac:dyDescent="0.25">
      <c r="A1666">
        <v>1374760</v>
      </c>
      <c r="B1666" t="s">
        <v>9461</v>
      </c>
      <c r="C1666" t="s">
        <v>9016</v>
      </c>
      <c r="D1666" t="s">
        <v>9462</v>
      </c>
      <c r="E1666" t="s">
        <v>8558</v>
      </c>
      <c r="F1666" t="s">
        <v>6675</v>
      </c>
      <c r="G1666" t="s">
        <v>5245</v>
      </c>
    </row>
    <row r="1667" spans="1:7" x14ac:dyDescent="0.25">
      <c r="A1667">
        <v>1376346</v>
      </c>
      <c r="B1667" t="s">
        <v>9463</v>
      </c>
      <c r="C1667" t="s">
        <v>9016</v>
      </c>
      <c r="D1667" t="s">
        <v>9464</v>
      </c>
      <c r="E1667" t="s">
        <v>9465</v>
      </c>
      <c r="F1667" t="s">
        <v>6286</v>
      </c>
      <c r="G1667" t="s">
        <v>5245</v>
      </c>
    </row>
    <row r="1668" spans="1:7" x14ac:dyDescent="0.25">
      <c r="A1668">
        <v>1381618</v>
      </c>
      <c r="B1668" t="s">
        <v>9466</v>
      </c>
      <c r="C1668" t="s">
        <v>9016</v>
      </c>
      <c r="D1668" t="s">
        <v>9467</v>
      </c>
      <c r="E1668" t="s">
        <v>9468</v>
      </c>
      <c r="F1668" t="s">
        <v>6274</v>
      </c>
      <c r="G1668" t="s">
        <v>5245</v>
      </c>
    </row>
    <row r="1669" spans="1:7" x14ac:dyDescent="0.25">
      <c r="A1669">
        <v>1382268</v>
      </c>
      <c r="B1669" t="s">
        <v>9469</v>
      </c>
      <c r="C1669" t="s">
        <v>9016</v>
      </c>
      <c r="D1669" t="s">
        <v>9470</v>
      </c>
      <c r="E1669" t="s">
        <v>9471</v>
      </c>
      <c r="F1669" t="s">
        <v>6297</v>
      </c>
      <c r="G1669" t="s">
        <v>5245</v>
      </c>
    </row>
    <row r="1670" spans="1:7" x14ac:dyDescent="0.25">
      <c r="A1670">
        <v>1382478</v>
      </c>
      <c r="B1670" t="s">
        <v>9472</v>
      </c>
      <c r="C1670" t="s">
        <v>9016</v>
      </c>
      <c r="D1670" t="s">
        <v>9473</v>
      </c>
      <c r="E1670" t="s">
        <v>5704</v>
      </c>
      <c r="F1670" t="s">
        <v>6330</v>
      </c>
      <c r="G1670" t="s">
        <v>5245</v>
      </c>
    </row>
    <row r="1671" spans="1:7" x14ac:dyDescent="0.25">
      <c r="A1671">
        <v>1386627</v>
      </c>
      <c r="B1671" t="s">
        <v>9474</v>
      </c>
      <c r="C1671" t="s">
        <v>9016</v>
      </c>
      <c r="D1671" t="s">
        <v>9475</v>
      </c>
      <c r="E1671" t="s">
        <v>7043</v>
      </c>
      <c r="F1671" t="s">
        <v>6342</v>
      </c>
      <c r="G1671" t="s">
        <v>5245</v>
      </c>
    </row>
    <row r="1672" spans="1:7" x14ac:dyDescent="0.25">
      <c r="A1672">
        <v>1387753</v>
      </c>
      <c r="B1672" t="s">
        <v>9476</v>
      </c>
      <c r="C1672" t="s">
        <v>9016</v>
      </c>
      <c r="D1672" t="s">
        <v>9477</v>
      </c>
      <c r="E1672" t="s">
        <v>5952</v>
      </c>
      <c r="F1672" t="s">
        <v>5879</v>
      </c>
      <c r="G1672" t="s">
        <v>5245</v>
      </c>
    </row>
    <row r="1673" spans="1:7" x14ac:dyDescent="0.25">
      <c r="A1673">
        <v>1389042</v>
      </c>
      <c r="B1673" t="s">
        <v>9478</v>
      </c>
      <c r="C1673" t="s">
        <v>9016</v>
      </c>
      <c r="D1673" t="s">
        <v>9479</v>
      </c>
      <c r="E1673" t="s">
        <v>8039</v>
      </c>
      <c r="F1673" t="s">
        <v>7007</v>
      </c>
      <c r="G1673" t="s">
        <v>5245</v>
      </c>
    </row>
    <row r="1674" spans="1:7" x14ac:dyDescent="0.25">
      <c r="A1674">
        <v>1389527</v>
      </c>
      <c r="B1674" t="s">
        <v>9480</v>
      </c>
      <c r="C1674" t="s">
        <v>9016</v>
      </c>
      <c r="D1674" t="s">
        <v>9481</v>
      </c>
      <c r="E1674" t="s">
        <v>9031</v>
      </c>
      <c r="F1674" t="s">
        <v>6282</v>
      </c>
      <c r="G1674" t="s">
        <v>5245</v>
      </c>
    </row>
    <row r="1675" spans="1:7" x14ac:dyDescent="0.25">
      <c r="A1675">
        <v>1390256</v>
      </c>
      <c r="B1675" t="s">
        <v>9482</v>
      </c>
      <c r="C1675" t="s">
        <v>9016</v>
      </c>
      <c r="D1675" t="s">
        <v>9483</v>
      </c>
      <c r="E1675" t="s">
        <v>9484</v>
      </c>
      <c r="F1675" t="s">
        <v>5879</v>
      </c>
      <c r="G1675" t="s">
        <v>5245</v>
      </c>
    </row>
    <row r="1676" spans="1:7" x14ac:dyDescent="0.25">
      <c r="A1676">
        <v>1391189</v>
      </c>
      <c r="B1676" t="s">
        <v>9485</v>
      </c>
      <c r="C1676" t="s">
        <v>9016</v>
      </c>
      <c r="D1676" t="s">
        <v>9486</v>
      </c>
      <c r="E1676" t="s">
        <v>6689</v>
      </c>
      <c r="F1676" t="s">
        <v>6539</v>
      </c>
      <c r="G1676" t="s">
        <v>5245</v>
      </c>
    </row>
    <row r="1677" spans="1:7" x14ac:dyDescent="0.25">
      <c r="A1677">
        <v>1391911</v>
      </c>
      <c r="B1677" t="s">
        <v>9487</v>
      </c>
      <c r="C1677" t="s">
        <v>9016</v>
      </c>
      <c r="D1677" t="s">
        <v>9488</v>
      </c>
      <c r="E1677" t="s">
        <v>8097</v>
      </c>
      <c r="F1677" t="s">
        <v>6309</v>
      </c>
      <c r="G1677" t="s">
        <v>5245</v>
      </c>
    </row>
    <row r="1678" spans="1:7" x14ac:dyDescent="0.25">
      <c r="A1678">
        <v>1393393</v>
      </c>
      <c r="B1678" t="s">
        <v>9489</v>
      </c>
      <c r="C1678" t="s">
        <v>9016</v>
      </c>
      <c r="D1678" t="s">
        <v>9490</v>
      </c>
      <c r="E1678" t="s">
        <v>7025</v>
      </c>
      <c r="F1678" t="s">
        <v>6346</v>
      </c>
      <c r="G1678" t="s">
        <v>5245</v>
      </c>
    </row>
    <row r="1679" spans="1:7" x14ac:dyDescent="0.25">
      <c r="A1679">
        <v>1395849</v>
      </c>
      <c r="B1679" t="s">
        <v>9491</v>
      </c>
      <c r="C1679" t="s">
        <v>9016</v>
      </c>
      <c r="D1679" t="s">
        <v>9492</v>
      </c>
      <c r="E1679" t="s">
        <v>9493</v>
      </c>
      <c r="F1679" t="s">
        <v>7007</v>
      </c>
      <c r="G1679" t="s">
        <v>5245</v>
      </c>
    </row>
    <row r="1680" spans="1:7" x14ac:dyDescent="0.25">
      <c r="A1680">
        <v>1397123</v>
      </c>
      <c r="B1680" t="s">
        <v>9494</v>
      </c>
      <c r="C1680" t="s">
        <v>9016</v>
      </c>
      <c r="D1680" t="s">
        <v>9495</v>
      </c>
      <c r="E1680" t="s">
        <v>6857</v>
      </c>
      <c r="F1680" t="s">
        <v>6421</v>
      </c>
      <c r="G1680" t="s">
        <v>5245</v>
      </c>
    </row>
    <row r="1681" spans="1:7" x14ac:dyDescent="0.25">
      <c r="A1681">
        <v>1397354</v>
      </c>
      <c r="B1681" t="s">
        <v>9496</v>
      </c>
      <c r="C1681" t="s">
        <v>9016</v>
      </c>
      <c r="D1681" t="s">
        <v>9497</v>
      </c>
      <c r="E1681" t="s">
        <v>9498</v>
      </c>
      <c r="F1681" t="s">
        <v>6354</v>
      </c>
      <c r="G1681" t="s">
        <v>5245</v>
      </c>
    </row>
    <row r="1682" spans="1:7" x14ac:dyDescent="0.25">
      <c r="A1682">
        <v>1397992</v>
      </c>
      <c r="B1682" t="s">
        <v>9499</v>
      </c>
      <c r="C1682" t="s">
        <v>9016</v>
      </c>
      <c r="D1682" t="s">
        <v>9500</v>
      </c>
      <c r="E1682" t="s">
        <v>6141</v>
      </c>
      <c r="F1682" t="s">
        <v>6342</v>
      </c>
      <c r="G1682" t="s">
        <v>5245</v>
      </c>
    </row>
    <row r="1683" spans="1:7" x14ac:dyDescent="0.25">
      <c r="A1683">
        <v>1398617</v>
      </c>
      <c r="B1683" t="s">
        <v>9501</v>
      </c>
      <c r="C1683" t="s">
        <v>9016</v>
      </c>
      <c r="D1683" t="s">
        <v>9502</v>
      </c>
      <c r="E1683" t="s">
        <v>6977</v>
      </c>
      <c r="F1683" t="s">
        <v>6286</v>
      </c>
      <c r="G1683" t="s">
        <v>5245</v>
      </c>
    </row>
    <row r="1684" spans="1:7" x14ac:dyDescent="0.25">
      <c r="A1684">
        <v>1398635</v>
      </c>
      <c r="B1684" t="s">
        <v>9503</v>
      </c>
      <c r="C1684" t="s">
        <v>9016</v>
      </c>
      <c r="D1684" t="s">
        <v>9504</v>
      </c>
      <c r="E1684" t="s">
        <v>6711</v>
      </c>
      <c r="F1684" t="s">
        <v>6297</v>
      </c>
      <c r="G1684" t="s">
        <v>5245</v>
      </c>
    </row>
    <row r="1685" spans="1:7" x14ac:dyDescent="0.25">
      <c r="A1685">
        <v>1399003</v>
      </c>
      <c r="B1685" t="s">
        <v>9505</v>
      </c>
      <c r="C1685" t="s">
        <v>9016</v>
      </c>
      <c r="D1685" t="s">
        <v>9506</v>
      </c>
      <c r="E1685" t="s">
        <v>6385</v>
      </c>
      <c r="F1685" t="s">
        <v>6342</v>
      </c>
      <c r="G1685" t="s">
        <v>5245</v>
      </c>
    </row>
    <row r="1686" spans="1:7" x14ac:dyDescent="0.25">
      <c r="A1686">
        <v>1401419</v>
      </c>
      <c r="B1686" t="s">
        <v>9507</v>
      </c>
      <c r="C1686" t="s">
        <v>9016</v>
      </c>
      <c r="D1686" t="s">
        <v>9508</v>
      </c>
      <c r="E1686" t="s">
        <v>6549</v>
      </c>
      <c r="F1686" t="s">
        <v>6365</v>
      </c>
      <c r="G1686" t="s">
        <v>5245</v>
      </c>
    </row>
    <row r="1687" spans="1:7" x14ac:dyDescent="0.25">
      <c r="A1687">
        <v>1404954</v>
      </c>
      <c r="B1687" t="s">
        <v>9509</v>
      </c>
      <c r="C1687" t="s">
        <v>9016</v>
      </c>
      <c r="D1687" t="s">
        <v>9510</v>
      </c>
      <c r="E1687" t="s">
        <v>7242</v>
      </c>
      <c r="F1687" t="s">
        <v>6305</v>
      </c>
      <c r="G1687" t="s">
        <v>5245</v>
      </c>
    </row>
    <row r="1688" spans="1:7" x14ac:dyDescent="0.25">
      <c r="A1688">
        <v>1405643</v>
      </c>
      <c r="B1688" t="s">
        <v>9511</v>
      </c>
      <c r="C1688" t="s">
        <v>9016</v>
      </c>
      <c r="D1688" t="s">
        <v>9512</v>
      </c>
      <c r="E1688" t="s">
        <v>6452</v>
      </c>
      <c r="F1688" t="s">
        <v>6453</v>
      </c>
      <c r="G1688" t="s">
        <v>5245</v>
      </c>
    </row>
    <row r="1689" spans="1:7" x14ac:dyDescent="0.25">
      <c r="A1689">
        <v>1406874</v>
      </c>
      <c r="B1689" t="s">
        <v>9513</v>
      </c>
      <c r="C1689" t="s">
        <v>9016</v>
      </c>
      <c r="D1689" t="s">
        <v>9514</v>
      </c>
      <c r="E1689" t="s">
        <v>5879</v>
      </c>
      <c r="F1689" t="s">
        <v>5879</v>
      </c>
      <c r="G1689" t="s">
        <v>5245</v>
      </c>
    </row>
    <row r="1690" spans="1:7" x14ac:dyDescent="0.25">
      <c r="A1690">
        <v>1409453</v>
      </c>
      <c r="B1690" t="s">
        <v>9515</v>
      </c>
      <c r="C1690" t="s">
        <v>9016</v>
      </c>
      <c r="D1690" t="s">
        <v>9516</v>
      </c>
      <c r="E1690" t="s">
        <v>9517</v>
      </c>
      <c r="F1690" t="s">
        <v>6473</v>
      </c>
      <c r="G1690" t="s">
        <v>5245</v>
      </c>
    </row>
    <row r="1691" spans="1:7" x14ac:dyDescent="0.25">
      <c r="A1691">
        <v>1412880</v>
      </c>
      <c r="B1691" t="s">
        <v>9518</v>
      </c>
      <c r="C1691" t="s">
        <v>9016</v>
      </c>
      <c r="D1691" t="s">
        <v>9519</v>
      </c>
      <c r="E1691" t="s">
        <v>9520</v>
      </c>
      <c r="F1691" t="s">
        <v>5879</v>
      </c>
      <c r="G1691" t="s">
        <v>5245</v>
      </c>
    </row>
    <row r="1692" spans="1:7" x14ac:dyDescent="0.25">
      <c r="A1692">
        <v>1416025</v>
      </c>
      <c r="B1692" t="s">
        <v>9521</v>
      </c>
      <c r="C1692" t="s">
        <v>9016</v>
      </c>
      <c r="D1692" t="s">
        <v>9522</v>
      </c>
      <c r="E1692" t="s">
        <v>9523</v>
      </c>
      <c r="F1692" t="s">
        <v>6335</v>
      </c>
      <c r="G1692" t="s">
        <v>5245</v>
      </c>
    </row>
    <row r="1693" spans="1:7" x14ac:dyDescent="0.25">
      <c r="A1693">
        <v>1417175</v>
      </c>
      <c r="B1693" t="s">
        <v>9524</v>
      </c>
      <c r="C1693" t="s">
        <v>9016</v>
      </c>
      <c r="D1693" t="s">
        <v>9525</v>
      </c>
      <c r="E1693" t="s">
        <v>9053</v>
      </c>
      <c r="F1693" t="s">
        <v>6365</v>
      </c>
      <c r="G1693" t="s">
        <v>5245</v>
      </c>
    </row>
    <row r="1694" spans="1:7" x14ac:dyDescent="0.25">
      <c r="A1694">
        <v>1420711</v>
      </c>
      <c r="B1694" t="s">
        <v>9526</v>
      </c>
      <c r="C1694" t="s">
        <v>9016</v>
      </c>
      <c r="D1694" t="s">
        <v>9527</v>
      </c>
      <c r="E1694" t="s">
        <v>6868</v>
      </c>
      <c r="F1694" t="s">
        <v>6309</v>
      </c>
      <c r="G1694" t="s">
        <v>5245</v>
      </c>
    </row>
    <row r="1695" spans="1:7" x14ac:dyDescent="0.25">
      <c r="A1695">
        <v>1421506</v>
      </c>
      <c r="B1695" t="s">
        <v>9528</v>
      </c>
      <c r="C1695" t="s">
        <v>9016</v>
      </c>
      <c r="D1695" t="s">
        <v>9529</v>
      </c>
      <c r="E1695" t="s">
        <v>9530</v>
      </c>
      <c r="F1695" t="s">
        <v>5623</v>
      </c>
      <c r="G1695" t="s">
        <v>5245</v>
      </c>
    </row>
    <row r="1696" spans="1:7" x14ac:dyDescent="0.25">
      <c r="A1696">
        <v>1423836</v>
      </c>
      <c r="B1696" t="s">
        <v>9531</v>
      </c>
      <c r="C1696" t="s">
        <v>9016</v>
      </c>
      <c r="D1696" t="s">
        <v>9532</v>
      </c>
      <c r="E1696" t="s">
        <v>6754</v>
      </c>
      <c r="F1696" t="s">
        <v>6365</v>
      </c>
      <c r="G1696" t="s">
        <v>5245</v>
      </c>
    </row>
    <row r="1697" spans="1:7" x14ac:dyDescent="0.25">
      <c r="A1697">
        <v>1427816</v>
      </c>
      <c r="B1697" t="s">
        <v>9533</v>
      </c>
      <c r="C1697" t="s">
        <v>9016</v>
      </c>
      <c r="D1697" t="s">
        <v>9534</v>
      </c>
      <c r="E1697" t="s">
        <v>9535</v>
      </c>
      <c r="F1697" t="s">
        <v>6330</v>
      </c>
      <c r="G1697" t="s">
        <v>5245</v>
      </c>
    </row>
    <row r="1698" spans="1:7" x14ac:dyDescent="0.25">
      <c r="A1698">
        <v>1427899</v>
      </c>
      <c r="B1698" t="s">
        <v>9536</v>
      </c>
      <c r="C1698" t="s">
        <v>9016</v>
      </c>
      <c r="D1698" t="s">
        <v>9537</v>
      </c>
      <c r="E1698" t="s">
        <v>9538</v>
      </c>
      <c r="F1698" t="s">
        <v>6365</v>
      </c>
      <c r="G1698" t="s">
        <v>5245</v>
      </c>
    </row>
    <row r="1699" spans="1:7" x14ac:dyDescent="0.25">
      <c r="A1699">
        <v>1429357</v>
      </c>
      <c r="B1699" t="s">
        <v>9539</v>
      </c>
      <c r="C1699" t="s">
        <v>9016</v>
      </c>
      <c r="D1699" t="s">
        <v>9540</v>
      </c>
      <c r="E1699" t="s">
        <v>6591</v>
      </c>
      <c r="F1699" t="s">
        <v>5623</v>
      </c>
      <c r="G1699" t="s">
        <v>5245</v>
      </c>
    </row>
    <row r="1700" spans="1:7" x14ac:dyDescent="0.25">
      <c r="A1700">
        <v>1429765</v>
      </c>
      <c r="B1700" t="s">
        <v>9541</v>
      </c>
      <c r="C1700" t="s">
        <v>9016</v>
      </c>
      <c r="D1700" t="s">
        <v>9542</v>
      </c>
      <c r="E1700" t="s">
        <v>7202</v>
      </c>
      <c r="F1700" t="s">
        <v>7203</v>
      </c>
      <c r="G1700" t="s">
        <v>5245</v>
      </c>
    </row>
    <row r="1701" spans="1:7" x14ac:dyDescent="0.25">
      <c r="A1701">
        <v>1431108</v>
      </c>
      <c r="B1701" t="s">
        <v>9543</v>
      </c>
      <c r="C1701" t="s">
        <v>9016</v>
      </c>
      <c r="D1701" t="s">
        <v>9544</v>
      </c>
      <c r="E1701" t="s">
        <v>7306</v>
      </c>
      <c r="F1701" t="s">
        <v>6473</v>
      </c>
      <c r="G1701" t="s">
        <v>5245</v>
      </c>
    </row>
    <row r="1702" spans="1:7" x14ac:dyDescent="0.25">
      <c r="A1702">
        <v>1438425</v>
      </c>
      <c r="B1702" t="s">
        <v>9545</v>
      </c>
      <c r="C1702" t="s">
        <v>9016</v>
      </c>
      <c r="D1702" t="s">
        <v>9546</v>
      </c>
      <c r="E1702" t="s">
        <v>9547</v>
      </c>
      <c r="F1702" t="s">
        <v>7007</v>
      </c>
      <c r="G1702" t="s">
        <v>5245</v>
      </c>
    </row>
    <row r="1703" spans="1:7" x14ac:dyDescent="0.25">
      <c r="A1703">
        <v>1439965</v>
      </c>
      <c r="B1703" t="s">
        <v>9548</v>
      </c>
      <c r="C1703" t="s">
        <v>9016</v>
      </c>
      <c r="D1703" t="s">
        <v>9549</v>
      </c>
      <c r="E1703" t="s">
        <v>6977</v>
      </c>
      <c r="F1703" t="s">
        <v>6286</v>
      </c>
      <c r="G1703" t="s">
        <v>5245</v>
      </c>
    </row>
    <row r="1704" spans="1:7" x14ac:dyDescent="0.25">
      <c r="A1704">
        <v>1443639</v>
      </c>
      <c r="B1704" t="s">
        <v>9550</v>
      </c>
      <c r="C1704" t="s">
        <v>9016</v>
      </c>
      <c r="D1704" t="s">
        <v>9551</v>
      </c>
      <c r="E1704" t="s">
        <v>9552</v>
      </c>
      <c r="F1704" t="s">
        <v>5623</v>
      </c>
      <c r="G1704" t="s">
        <v>5245</v>
      </c>
    </row>
    <row r="1705" spans="1:7" x14ac:dyDescent="0.25">
      <c r="A1705">
        <v>1443916</v>
      </c>
      <c r="B1705" t="s">
        <v>9553</v>
      </c>
      <c r="C1705" t="s">
        <v>9016</v>
      </c>
      <c r="D1705" t="s">
        <v>9554</v>
      </c>
      <c r="E1705" t="s">
        <v>7652</v>
      </c>
      <c r="F1705" t="s">
        <v>6511</v>
      </c>
      <c r="G1705" t="s">
        <v>5245</v>
      </c>
    </row>
    <row r="1706" spans="1:7" x14ac:dyDescent="0.25">
      <c r="A1706">
        <v>1444831</v>
      </c>
      <c r="B1706" t="s">
        <v>9555</v>
      </c>
      <c r="C1706" t="s">
        <v>9016</v>
      </c>
      <c r="D1706" t="s">
        <v>9556</v>
      </c>
      <c r="E1706" t="s">
        <v>6181</v>
      </c>
      <c r="F1706" t="s">
        <v>6107</v>
      </c>
      <c r="G1706" t="s">
        <v>5245</v>
      </c>
    </row>
    <row r="1707" spans="1:7" x14ac:dyDescent="0.25">
      <c r="A1707">
        <v>1446103</v>
      </c>
      <c r="B1707" t="s">
        <v>9557</v>
      </c>
      <c r="C1707" t="s">
        <v>9016</v>
      </c>
      <c r="D1707" t="s">
        <v>9558</v>
      </c>
      <c r="E1707" t="s">
        <v>6316</v>
      </c>
      <c r="F1707" t="s">
        <v>6297</v>
      </c>
      <c r="G1707" t="s">
        <v>5245</v>
      </c>
    </row>
    <row r="1708" spans="1:7" x14ac:dyDescent="0.25">
      <c r="A1708">
        <v>1447431</v>
      </c>
      <c r="B1708" t="s">
        <v>9559</v>
      </c>
      <c r="C1708" t="s">
        <v>9016</v>
      </c>
      <c r="D1708" t="s">
        <v>9560</v>
      </c>
      <c r="E1708" t="s">
        <v>9561</v>
      </c>
      <c r="F1708" t="s">
        <v>6354</v>
      </c>
      <c r="G1708" t="s">
        <v>5245</v>
      </c>
    </row>
    <row r="1709" spans="1:7" x14ac:dyDescent="0.25">
      <c r="A1709">
        <v>1450228</v>
      </c>
      <c r="B1709" t="s">
        <v>9562</v>
      </c>
      <c r="C1709" t="s">
        <v>9016</v>
      </c>
      <c r="D1709" t="s">
        <v>9563</v>
      </c>
      <c r="E1709" t="s">
        <v>9564</v>
      </c>
      <c r="F1709" t="s">
        <v>6365</v>
      </c>
      <c r="G1709" t="s">
        <v>5245</v>
      </c>
    </row>
    <row r="1710" spans="1:7" x14ac:dyDescent="0.25">
      <c r="A1710">
        <v>1452336</v>
      </c>
      <c r="B1710" t="s">
        <v>9565</v>
      </c>
      <c r="C1710" t="s">
        <v>9016</v>
      </c>
      <c r="D1710" t="s">
        <v>9566</v>
      </c>
      <c r="E1710" t="s">
        <v>7723</v>
      </c>
      <c r="F1710" t="s">
        <v>6278</v>
      </c>
      <c r="G1710" t="s">
        <v>5245</v>
      </c>
    </row>
    <row r="1711" spans="1:7" x14ac:dyDescent="0.25">
      <c r="A1711">
        <v>1453190</v>
      </c>
      <c r="B1711" t="s">
        <v>9567</v>
      </c>
      <c r="C1711" t="s">
        <v>9016</v>
      </c>
      <c r="D1711" t="s">
        <v>9568</v>
      </c>
      <c r="E1711" t="s">
        <v>9569</v>
      </c>
      <c r="F1711" t="s">
        <v>6421</v>
      </c>
      <c r="G1711" t="s">
        <v>5245</v>
      </c>
    </row>
    <row r="1712" spans="1:7" x14ac:dyDescent="0.25">
      <c r="A1712">
        <v>1459016</v>
      </c>
      <c r="B1712" t="s">
        <v>9570</v>
      </c>
      <c r="C1712" t="s">
        <v>9016</v>
      </c>
      <c r="D1712" t="s">
        <v>9571</v>
      </c>
      <c r="E1712" t="s">
        <v>9572</v>
      </c>
      <c r="F1712" t="s">
        <v>6309</v>
      </c>
      <c r="G1712" t="s">
        <v>5245</v>
      </c>
    </row>
    <row r="1713" spans="1:7" x14ac:dyDescent="0.25">
      <c r="A1713">
        <v>1461681</v>
      </c>
      <c r="B1713" t="s">
        <v>9573</v>
      </c>
      <c r="C1713" t="s">
        <v>9016</v>
      </c>
      <c r="D1713" t="s">
        <v>9574</v>
      </c>
      <c r="E1713" t="s">
        <v>7043</v>
      </c>
      <c r="F1713" t="s">
        <v>6342</v>
      </c>
      <c r="G1713" t="s">
        <v>5245</v>
      </c>
    </row>
    <row r="1714" spans="1:7" x14ac:dyDescent="0.25">
      <c r="A1714">
        <v>1463727</v>
      </c>
      <c r="B1714" t="s">
        <v>9575</v>
      </c>
      <c r="C1714" t="s">
        <v>9016</v>
      </c>
      <c r="D1714" t="s">
        <v>9576</v>
      </c>
      <c r="E1714" t="s">
        <v>9577</v>
      </c>
      <c r="F1714" t="s">
        <v>7058</v>
      </c>
      <c r="G1714" t="s">
        <v>5245</v>
      </c>
    </row>
    <row r="1715" spans="1:7" x14ac:dyDescent="0.25">
      <c r="A1715">
        <v>1464010</v>
      </c>
      <c r="B1715" t="s">
        <v>9578</v>
      </c>
      <c r="C1715" t="s">
        <v>9016</v>
      </c>
      <c r="D1715" t="s">
        <v>9579</v>
      </c>
      <c r="E1715" t="s">
        <v>9580</v>
      </c>
      <c r="F1715" t="s">
        <v>6350</v>
      </c>
      <c r="G1715" t="s">
        <v>5245</v>
      </c>
    </row>
    <row r="1716" spans="1:7" x14ac:dyDescent="0.25">
      <c r="A1716">
        <v>1467036</v>
      </c>
      <c r="B1716" t="s">
        <v>9581</v>
      </c>
      <c r="C1716" t="s">
        <v>9016</v>
      </c>
      <c r="D1716" t="s">
        <v>9582</v>
      </c>
      <c r="E1716" t="s">
        <v>6479</v>
      </c>
      <c r="F1716" t="s">
        <v>6330</v>
      </c>
      <c r="G1716" t="s">
        <v>5245</v>
      </c>
    </row>
    <row r="1717" spans="1:7" x14ac:dyDescent="0.25">
      <c r="A1717">
        <v>1468140</v>
      </c>
      <c r="B1717" t="s">
        <v>9583</v>
      </c>
      <c r="C1717" t="s">
        <v>9016</v>
      </c>
      <c r="D1717" t="s">
        <v>9584</v>
      </c>
      <c r="E1717" t="s">
        <v>9585</v>
      </c>
      <c r="F1717" t="s">
        <v>5879</v>
      </c>
      <c r="G1717" t="s">
        <v>5245</v>
      </c>
    </row>
    <row r="1718" spans="1:7" x14ac:dyDescent="0.25">
      <c r="A1718">
        <v>1470114</v>
      </c>
      <c r="B1718" t="s">
        <v>9586</v>
      </c>
      <c r="C1718" t="s">
        <v>9016</v>
      </c>
      <c r="D1718" t="s">
        <v>9587</v>
      </c>
      <c r="E1718" t="s">
        <v>6552</v>
      </c>
      <c r="F1718" t="s">
        <v>6350</v>
      </c>
      <c r="G1718" t="s">
        <v>5245</v>
      </c>
    </row>
    <row r="1719" spans="1:7" x14ac:dyDescent="0.25">
      <c r="A1719">
        <v>1470648</v>
      </c>
      <c r="B1719" t="s">
        <v>9588</v>
      </c>
      <c r="C1719" t="s">
        <v>9016</v>
      </c>
      <c r="D1719" t="s">
        <v>9589</v>
      </c>
      <c r="E1719" t="s">
        <v>6106</v>
      </c>
      <c r="F1719" t="s">
        <v>6107</v>
      </c>
      <c r="G1719" t="s">
        <v>5245</v>
      </c>
    </row>
    <row r="1720" spans="1:7" x14ac:dyDescent="0.25">
      <c r="A1720">
        <v>1474402</v>
      </c>
      <c r="B1720" t="s">
        <v>9590</v>
      </c>
      <c r="C1720" t="s">
        <v>9016</v>
      </c>
      <c r="D1720" t="s">
        <v>9591</v>
      </c>
      <c r="E1720" t="s">
        <v>6549</v>
      </c>
      <c r="F1720" t="s">
        <v>6365</v>
      </c>
      <c r="G1720" t="s">
        <v>5245</v>
      </c>
    </row>
    <row r="1721" spans="1:7" x14ac:dyDescent="0.25">
      <c r="A1721">
        <v>1477339</v>
      </c>
      <c r="B1721" t="s">
        <v>9592</v>
      </c>
      <c r="C1721" t="s">
        <v>9016</v>
      </c>
      <c r="D1721" t="s">
        <v>9593</v>
      </c>
      <c r="E1721" t="s">
        <v>7350</v>
      </c>
      <c r="F1721" t="s">
        <v>6495</v>
      </c>
      <c r="G1721" t="s">
        <v>5245</v>
      </c>
    </row>
    <row r="1722" spans="1:7" x14ac:dyDescent="0.25">
      <c r="A1722">
        <v>1477839</v>
      </c>
      <c r="B1722" t="s">
        <v>9594</v>
      </c>
      <c r="C1722" t="s">
        <v>9016</v>
      </c>
      <c r="D1722" t="s">
        <v>9595</v>
      </c>
      <c r="E1722" t="s">
        <v>6947</v>
      </c>
      <c r="F1722" t="s">
        <v>6290</v>
      </c>
      <c r="G1722" t="s">
        <v>5245</v>
      </c>
    </row>
    <row r="1723" spans="1:7" x14ac:dyDescent="0.25">
      <c r="A1723">
        <v>1478112</v>
      </c>
      <c r="B1723" t="s">
        <v>9596</v>
      </c>
      <c r="C1723" t="s">
        <v>9016</v>
      </c>
      <c r="D1723" t="s">
        <v>9597</v>
      </c>
      <c r="E1723" t="s">
        <v>6529</v>
      </c>
      <c r="F1723" t="s">
        <v>6530</v>
      </c>
      <c r="G1723" t="s">
        <v>5245</v>
      </c>
    </row>
    <row r="1724" spans="1:7" x14ac:dyDescent="0.25">
      <c r="A1724">
        <v>1479007</v>
      </c>
      <c r="B1724" t="s">
        <v>9598</v>
      </c>
      <c r="C1724" t="s">
        <v>9016</v>
      </c>
      <c r="D1724" t="s">
        <v>9599</v>
      </c>
      <c r="E1724" t="s">
        <v>6930</v>
      </c>
      <c r="F1724" t="s">
        <v>6320</v>
      </c>
      <c r="G1724" t="s">
        <v>5245</v>
      </c>
    </row>
    <row r="1725" spans="1:7" x14ac:dyDescent="0.25">
      <c r="A1725">
        <v>1479490</v>
      </c>
      <c r="B1725" t="s">
        <v>9600</v>
      </c>
      <c r="C1725" t="s">
        <v>9016</v>
      </c>
      <c r="D1725" t="s">
        <v>9601</v>
      </c>
      <c r="E1725" t="s">
        <v>5628</v>
      </c>
      <c r="F1725" t="s">
        <v>5623</v>
      </c>
      <c r="G1725" t="s">
        <v>5245</v>
      </c>
    </row>
    <row r="1726" spans="1:7" x14ac:dyDescent="0.25">
      <c r="A1726">
        <v>1481244</v>
      </c>
      <c r="B1726" t="s">
        <v>9602</v>
      </c>
      <c r="C1726" t="s">
        <v>9016</v>
      </c>
      <c r="D1726" t="s">
        <v>9603</v>
      </c>
      <c r="E1726" t="s">
        <v>6889</v>
      </c>
      <c r="F1726" t="s">
        <v>6335</v>
      </c>
      <c r="G1726" t="s">
        <v>5245</v>
      </c>
    </row>
    <row r="1727" spans="1:7" x14ac:dyDescent="0.25">
      <c r="A1727">
        <v>1481599</v>
      </c>
      <c r="B1727" t="s">
        <v>9604</v>
      </c>
      <c r="C1727" t="s">
        <v>9016</v>
      </c>
      <c r="D1727" t="s">
        <v>9605</v>
      </c>
      <c r="E1727" t="s">
        <v>5892</v>
      </c>
      <c r="F1727" t="s">
        <v>6286</v>
      </c>
      <c r="G1727" t="s">
        <v>5245</v>
      </c>
    </row>
    <row r="1728" spans="1:7" x14ac:dyDescent="0.25">
      <c r="A1728">
        <v>1485222</v>
      </c>
      <c r="B1728" t="s">
        <v>9606</v>
      </c>
      <c r="C1728" t="s">
        <v>9016</v>
      </c>
      <c r="D1728" t="s">
        <v>9607</v>
      </c>
      <c r="E1728" t="s">
        <v>7239</v>
      </c>
      <c r="F1728" t="s">
        <v>6330</v>
      </c>
      <c r="G1728" t="s">
        <v>5245</v>
      </c>
    </row>
    <row r="1729" spans="1:7" x14ac:dyDescent="0.25">
      <c r="A1729">
        <v>1488476</v>
      </c>
      <c r="B1729" t="s">
        <v>9608</v>
      </c>
      <c r="C1729" t="s">
        <v>9016</v>
      </c>
      <c r="D1729" t="s">
        <v>9609</v>
      </c>
      <c r="E1729" t="s">
        <v>6655</v>
      </c>
      <c r="F1729" t="s">
        <v>6350</v>
      </c>
      <c r="G1729" t="s">
        <v>5245</v>
      </c>
    </row>
    <row r="1730" spans="1:7" x14ac:dyDescent="0.25">
      <c r="A1730">
        <v>1490323</v>
      </c>
      <c r="B1730" t="s">
        <v>9610</v>
      </c>
      <c r="C1730" t="s">
        <v>9016</v>
      </c>
      <c r="D1730" t="s">
        <v>9611</v>
      </c>
      <c r="E1730" t="s">
        <v>9612</v>
      </c>
      <c r="F1730" t="s">
        <v>6473</v>
      </c>
      <c r="G1730" t="s">
        <v>5245</v>
      </c>
    </row>
    <row r="1731" spans="1:7" x14ac:dyDescent="0.25">
      <c r="A1731">
        <v>1491175</v>
      </c>
      <c r="B1731" t="s">
        <v>9613</v>
      </c>
      <c r="C1731" t="s">
        <v>9016</v>
      </c>
      <c r="D1731" t="s">
        <v>9614</v>
      </c>
      <c r="E1731" t="s">
        <v>5995</v>
      </c>
      <c r="F1731" t="s">
        <v>5879</v>
      </c>
      <c r="G1731" t="s">
        <v>5245</v>
      </c>
    </row>
    <row r="1732" spans="1:7" x14ac:dyDescent="0.25">
      <c r="A1732">
        <v>1491814</v>
      </c>
      <c r="B1732" t="s">
        <v>9615</v>
      </c>
      <c r="C1732" t="s">
        <v>9016</v>
      </c>
      <c r="D1732" t="s">
        <v>9616</v>
      </c>
      <c r="E1732" t="s">
        <v>6692</v>
      </c>
      <c r="F1732" t="s">
        <v>6274</v>
      </c>
      <c r="G1732" t="s">
        <v>5245</v>
      </c>
    </row>
    <row r="1733" spans="1:7" x14ac:dyDescent="0.25">
      <c r="A1733">
        <v>1492068</v>
      </c>
      <c r="B1733" t="s">
        <v>9617</v>
      </c>
      <c r="C1733" t="s">
        <v>9016</v>
      </c>
      <c r="D1733" t="s">
        <v>9618</v>
      </c>
      <c r="E1733" t="s">
        <v>9619</v>
      </c>
      <c r="F1733" t="s">
        <v>6350</v>
      </c>
      <c r="G1733" t="s">
        <v>5245</v>
      </c>
    </row>
    <row r="1734" spans="1:7" x14ac:dyDescent="0.25">
      <c r="A1734">
        <v>1493184</v>
      </c>
      <c r="B1734" t="s">
        <v>9620</v>
      </c>
      <c r="C1734" t="s">
        <v>9016</v>
      </c>
      <c r="D1734" t="s">
        <v>9621</v>
      </c>
      <c r="E1734" t="s">
        <v>6779</v>
      </c>
      <c r="F1734" t="s">
        <v>6335</v>
      </c>
      <c r="G1734" t="s">
        <v>5245</v>
      </c>
    </row>
    <row r="1735" spans="1:7" x14ac:dyDescent="0.25">
      <c r="A1735">
        <v>1493666</v>
      </c>
      <c r="B1735" t="s">
        <v>9622</v>
      </c>
      <c r="C1735" t="s">
        <v>9016</v>
      </c>
      <c r="D1735" t="s">
        <v>9623</v>
      </c>
      <c r="E1735" t="s">
        <v>5952</v>
      </c>
      <c r="F1735" t="s">
        <v>5879</v>
      </c>
      <c r="G1735" t="s">
        <v>5245</v>
      </c>
    </row>
    <row r="1736" spans="1:7" x14ac:dyDescent="0.25">
      <c r="A1736">
        <v>1494095</v>
      </c>
      <c r="B1736" t="s">
        <v>9624</v>
      </c>
      <c r="C1736" t="s">
        <v>9016</v>
      </c>
      <c r="D1736" t="s">
        <v>9625</v>
      </c>
      <c r="E1736" t="s">
        <v>9626</v>
      </c>
      <c r="F1736" t="s">
        <v>6309</v>
      </c>
      <c r="G1736" t="s">
        <v>5245</v>
      </c>
    </row>
    <row r="1737" spans="1:7" x14ac:dyDescent="0.25">
      <c r="A1737">
        <v>1497505</v>
      </c>
      <c r="B1737" t="s">
        <v>9627</v>
      </c>
      <c r="C1737" t="s">
        <v>9016</v>
      </c>
      <c r="D1737" t="s">
        <v>9628</v>
      </c>
      <c r="E1737" t="s">
        <v>9629</v>
      </c>
      <c r="F1737" t="s">
        <v>6350</v>
      </c>
      <c r="G1737" t="s">
        <v>5245</v>
      </c>
    </row>
    <row r="1738" spans="1:7" x14ac:dyDescent="0.25">
      <c r="A1738">
        <v>1497847</v>
      </c>
      <c r="B1738" t="s">
        <v>9630</v>
      </c>
      <c r="C1738" t="s">
        <v>9016</v>
      </c>
      <c r="D1738" t="s">
        <v>9631</v>
      </c>
      <c r="E1738" t="s">
        <v>6316</v>
      </c>
      <c r="F1738" t="s">
        <v>6297</v>
      </c>
      <c r="G1738" t="s">
        <v>5245</v>
      </c>
    </row>
    <row r="1739" spans="1:7" x14ac:dyDescent="0.25">
      <c r="A1739">
        <v>1498783</v>
      </c>
      <c r="B1739" t="s">
        <v>9632</v>
      </c>
      <c r="C1739" t="s">
        <v>9016</v>
      </c>
      <c r="D1739" t="s">
        <v>9633</v>
      </c>
      <c r="E1739" t="s">
        <v>6119</v>
      </c>
      <c r="F1739" t="s">
        <v>6107</v>
      </c>
      <c r="G1739" t="s">
        <v>5245</v>
      </c>
    </row>
    <row r="1740" spans="1:7" x14ac:dyDescent="0.25">
      <c r="A1740">
        <v>1499310</v>
      </c>
      <c r="B1740" t="s">
        <v>9634</v>
      </c>
      <c r="C1740" t="s">
        <v>9016</v>
      </c>
      <c r="D1740" t="s">
        <v>9635</v>
      </c>
      <c r="E1740" t="s">
        <v>9636</v>
      </c>
      <c r="F1740" t="s">
        <v>6342</v>
      </c>
      <c r="G1740" t="s">
        <v>5245</v>
      </c>
    </row>
    <row r="1741" spans="1:7" x14ac:dyDescent="0.25">
      <c r="A1741">
        <v>1507747</v>
      </c>
      <c r="B1741" t="s">
        <v>9637</v>
      </c>
      <c r="C1741" t="s">
        <v>9016</v>
      </c>
      <c r="D1741" t="s">
        <v>9638</v>
      </c>
      <c r="E1741" t="s">
        <v>9639</v>
      </c>
      <c r="F1741" t="s">
        <v>6290</v>
      </c>
      <c r="G1741" t="s">
        <v>5245</v>
      </c>
    </row>
    <row r="1742" spans="1:7" x14ac:dyDescent="0.25">
      <c r="A1742">
        <v>1500153</v>
      </c>
      <c r="B1742" t="s">
        <v>9640</v>
      </c>
      <c r="C1742" t="s">
        <v>9016</v>
      </c>
      <c r="D1742" t="s">
        <v>9641</v>
      </c>
      <c r="E1742" t="s">
        <v>6787</v>
      </c>
      <c r="F1742" t="s">
        <v>6330</v>
      </c>
      <c r="G1742" t="s">
        <v>5245</v>
      </c>
    </row>
    <row r="1743" spans="1:7" x14ac:dyDescent="0.25">
      <c r="A1743">
        <v>1500208</v>
      </c>
      <c r="B1743" t="s">
        <v>9642</v>
      </c>
      <c r="C1743" t="s">
        <v>9016</v>
      </c>
      <c r="D1743" t="s">
        <v>9643</v>
      </c>
      <c r="E1743" t="s">
        <v>6385</v>
      </c>
      <c r="F1743" t="s">
        <v>6342</v>
      </c>
      <c r="G1743" t="s">
        <v>5245</v>
      </c>
    </row>
    <row r="1744" spans="1:7" x14ac:dyDescent="0.25">
      <c r="A1744">
        <v>1510881</v>
      </c>
      <c r="B1744" t="s">
        <v>9644</v>
      </c>
      <c r="C1744" t="s">
        <v>9016</v>
      </c>
      <c r="D1744" t="s">
        <v>9645</v>
      </c>
      <c r="E1744" t="s">
        <v>9646</v>
      </c>
      <c r="F1744" t="s">
        <v>7058</v>
      </c>
      <c r="G1744" t="s">
        <v>5245</v>
      </c>
    </row>
    <row r="1745" spans="1:7" x14ac:dyDescent="0.25">
      <c r="A1745">
        <v>1512517</v>
      </c>
      <c r="B1745" t="s">
        <v>9647</v>
      </c>
      <c r="C1745" t="s">
        <v>9016</v>
      </c>
      <c r="D1745" t="s">
        <v>9648</v>
      </c>
      <c r="E1745" t="s">
        <v>9649</v>
      </c>
      <c r="F1745" t="s">
        <v>5623</v>
      </c>
      <c r="G1745" t="s">
        <v>5245</v>
      </c>
    </row>
    <row r="1746" spans="1:7" x14ac:dyDescent="0.25">
      <c r="A1746">
        <v>1515391</v>
      </c>
      <c r="B1746" t="s">
        <v>9650</v>
      </c>
      <c r="C1746" t="s">
        <v>9016</v>
      </c>
      <c r="D1746" t="s">
        <v>9651</v>
      </c>
      <c r="E1746" t="s">
        <v>7350</v>
      </c>
      <c r="F1746" t="s">
        <v>6495</v>
      </c>
      <c r="G1746" t="s">
        <v>5245</v>
      </c>
    </row>
    <row r="1747" spans="1:7" x14ac:dyDescent="0.25">
      <c r="A1747">
        <v>1515462</v>
      </c>
      <c r="B1747" t="s">
        <v>9652</v>
      </c>
      <c r="C1747" t="s">
        <v>9016</v>
      </c>
      <c r="D1747" t="s">
        <v>9653</v>
      </c>
      <c r="E1747" t="s">
        <v>7157</v>
      </c>
      <c r="F1747" t="s">
        <v>6309</v>
      </c>
      <c r="G1747" t="s">
        <v>5245</v>
      </c>
    </row>
    <row r="1748" spans="1:7" x14ac:dyDescent="0.25">
      <c r="A1748">
        <v>1516302</v>
      </c>
      <c r="B1748" t="s">
        <v>9654</v>
      </c>
      <c r="C1748" t="s">
        <v>9016</v>
      </c>
      <c r="D1748" t="s">
        <v>9655</v>
      </c>
      <c r="E1748" t="s">
        <v>9656</v>
      </c>
      <c r="F1748" t="s">
        <v>6278</v>
      </c>
      <c r="G1748" t="s">
        <v>5245</v>
      </c>
    </row>
    <row r="1749" spans="1:7" x14ac:dyDescent="0.25">
      <c r="A1749">
        <v>1517615</v>
      </c>
      <c r="B1749" t="s">
        <v>9657</v>
      </c>
      <c r="C1749" t="s">
        <v>9016</v>
      </c>
      <c r="D1749" t="s">
        <v>9658</v>
      </c>
      <c r="E1749" t="s">
        <v>9659</v>
      </c>
      <c r="F1749" t="s">
        <v>6278</v>
      </c>
      <c r="G1749" t="s">
        <v>5245</v>
      </c>
    </row>
    <row r="1750" spans="1:7" x14ac:dyDescent="0.25">
      <c r="A1750">
        <v>1520252</v>
      </c>
      <c r="B1750" t="s">
        <v>9660</v>
      </c>
      <c r="C1750" t="s">
        <v>9016</v>
      </c>
      <c r="D1750" t="s">
        <v>9661</v>
      </c>
      <c r="E1750" t="s">
        <v>9662</v>
      </c>
      <c r="F1750" t="s">
        <v>6316</v>
      </c>
      <c r="G1750" t="s">
        <v>5245</v>
      </c>
    </row>
    <row r="1751" spans="1:7" x14ac:dyDescent="0.25">
      <c r="A1751">
        <v>1521480</v>
      </c>
      <c r="B1751" t="s">
        <v>9663</v>
      </c>
      <c r="C1751" t="s">
        <v>9016</v>
      </c>
      <c r="D1751" t="s">
        <v>9664</v>
      </c>
      <c r="E1751" t="s">
        <v>5622</v>
      </c>
      <c r="F1751" t="s">
        <v>5623</v>
      </c>
      <c r="G1751" t="s">
        <v>5245</v>
      </c>
    </row>
    <row r="1752" spans="1:7" x14ac:dyDescent="0.25">
      <c r="A1752">
        <v>1528439</v>
      </c>
      <c r="B1752" t="s">
        <v>9665</v>
      </c>
      <c r="C1752" t="s">
        <v>9016</v>
      </c>
      <c r="D1752" t="s">
        <v>9666</v>
      </c>
      <c r="E1752" t="s">
        <v>7142</v>
      </c>
      <c r="F1752" t="s">
        <v>6290</v>
      </c>
      <c r="G1752" t="s">
        <v>5245</v>
      </c>
    </row>
    <row r="1753" spans="1:7" x14ac:dyDescent="0.25">
      <c r="A1753">
        <v>1528440</v>
      </c>
      <c r="B1753" t="s">
        <v>9667</v>
      </c>
      <c r="C1753" t="s">
        <v>9016</v>
      </c>
      <c r="D1753" t="s">
        <v>9668</v>
      </c>
      <c r="E1753" t="s">
        <v>7202</v>
      </c>
      <c r="F1753" t="s">
        <v>7203</v>
      </c>
      <c r="G1753" t="s">
        <v>5245</v>
      </c>
    </row>
    <row r="1754" spans="1:7" x14ac:dyDescent="0.25">
      <c r="A1754">
        <v>1529264</v>
      </c>
      <c r="B1754" t="s">
        <v>9669</v>
      </c>
      <c r="C1754" t="s">
        <v>9016</v>
      </c>
      <c r="D1754" t="s">
        <v>9670</v>
      </c>
      <c r="E1754" t="s">
        <v>9671</v>
      </c>
      <c r="F1754" t="s">
        <v>6543</v>
      </c>
      <c r="G1754" t="s">
        <v>5245</v>
      </c>
    </row>
    <row r="1755" spans="1:7" x14ac:dyDescent="0.25">
      <c r="A1755">
        <v>1530554</v>
      </c>
      <c r="B1755" t="s">
        <v>9672</v>
      </c>
      <c r="C1755" t="s">
        <v>9016</v>
      </c>
      <c r="D1755" t="s">
        <v>9673</v>
      </c>
      <c r="E1755" t="s">
        <v>6549</v>
      </c>
      <c r="F1755" t="s">
        <v>6365</v>
      </c>
      <c r="G1755" t="s">
        <v>5245</v>
      </c>
    </row>
    <row r="1756" spans="1:7" x14ac:dyDescent="0.25">
      <c r="A1756">
        <v>1531482</v>
      </c>
      <c r="B1756" t="s">
        <v>9674</v>
      </c>
      <c r="C1756" t="s">
        <v>9016</v>
      </c>
      <c r="D1756" t="s">
        <v>9675</v>
      </c>
      <c r="E1756" t="s">
        <v>9676</v>
      </c>
      <c r="F1756" t="s">
        <v>7058</v>
      </c>
      <c r="G1756" t="s">
        <v>5245</v>
      </c>
    </row>
    <row r="1757" spans="1:7" x14ac:dyDescent="0.25">
      <c r="A1757">
        <v>1533056</v>
      </c>
      <c r="B1757" t="s">
        <v>9677</v>
      </c>
      <c r="C1757" t="s">
        <v>9016</v>
      </c>
      <c r="D1757" t="s">
        <v>9678</v>
      </c>
      <c r="E1757" t="s">
        <v>5952</v>
      </c>
      <c r="F1757" t="s">
        <v>5879</v>
      </c>
      <c r="G1757" t="s">
        <v>5245</v>
      </c>
    </row>
    <row r="1758" spans="1:7" x14ac:dyDescent="0.25">
      <c r="A1758">
        <v>1535726</v>
      </c>
      <c r="B1758" t="s">
        <v>9679</v>
      </c>
      <c r="C1758" t="s">
        <v>9016</v>
      </c>
      <c r="D1758" t="s">
        <v>9680</v>
      </c>
      <c r="E1758" t="s">
        <v>6597</v>
      </c>
      <c r="F1758" t="s">
        <v>6278</v>
      </c>
      <c r="G1758" t="s">
        <v>5245</v>
      </c>
    </row>
    <row r="1759" spans="1:7" x14ac:dyDescent="0.25">
      <c r="A1759">
        <v>1535952</v>
      </c>
      <c r="B1759" t="s">
        <v>9681</v>
      </c>
      <c r="C1759" t="s">
        <v>9016</v>
      </c>
      <c r="D1759" t="s">
        <v>9682</v>
      </c>
      <c r="E1759" t="s">
        <v>6728</v>
      </c>
      <c r="F1759" t="s">
        <v>6421</v>
      </c>
      <c r="G1759" t="s">
        <v>5245</v>
      </c>
    </row>
    <row r="1760" spans="1:7" x14ac:dyDescent="0.25">
      <c r="A1760">
        <v>1536754</v>
      </c>
      <c r="B1760" t="s">
        <v>9683</v>
      </c>
      <c r="C1760" t="s">
        <v>9016</v>
      </c>
      <c r="D1760" t="s">
        <v>9684</v>
      </c>
      <c r="E1760" t="s">
        <v>9685</v>
      </c>
      <c r="F1760" t="s">
        <v>6316</v>
      </c>
      <c r="G1760" t="s">
        <v>5245</v>
      </c>
    </row>
    <row r="1761" spans="1:7" x14ac:dyDescent="0.25">
      <c r="A1761">
        <v>1538921</v>
      </c>
      <c r="B1761" t="s">
        <v>9686</v>
      </c>
      <c r="C1761" t="s">
        <v>9016</v>
      </c>
      <c r="D1761" t="s">
        <v>9687</v>
      </c>
      <c r="E1761" t="s">
        <v>9688</v>
      </c>
      <c r="F1761" t="s">
        <v>6330</v>
      </c>
      <c r="G1761" t="s">
        <v>5245</v>
      </c>
    </row>
    <row r="1762" spans="1:7" x14ac:dyDescent="0.25">
      <c r="A1762">
        <v>1538939</v>
      </c>
      <c r="B1762" t="s">
        <v>9689</v>
      </c>
      <c r="C1762" t="s">
        <v>9016</v>
      </c>
      <c r="D1762" t="s">
        <v>9690</v>
      </c>
      <c r="E1762" t="s">
        <v>6779</v>
      </c>
      <c r="F1762" t="s">
        <v>6335</v>
      </c>
      <c r="G1762" t="s">
        <v>5245</v>
      </c>
    </row>
    <row r="1763" spans="1:7" x14ac:dyDescent="0.25">
      <c r="A1763">
        <v>1543863</v>
      </c>
      <c r="B1763" t="s">
        <v>9691</v>
      </c>
      <c r="C1763" t="s">
        <v>9016</v>
      </c>
      <c r="D1763" t="s">
        <v>9692</v>
      </c>
      <c r="E1763" t="s">
        <v>5622</v>
      </c>
      <c r="F1763" t="s">
        <v>5623</v>
      </c>
      <c r="G1763" t="s">
        <v>5245</v>
      </c>
    </row>
    <row r="1764" spans="1:7" x14ac:dyDescent="0.25">
      <c r="A1764">
        <v>1546270</v>
      </c>
      <c r="B1764" t="s">
        <v>9693</v>
      </c>
      <c r="C1764" t="s">
        <v>9016</v>
      </c>
      <c r="D1764" t="s">
        <v>9694</v>
      </c>
      <c r="E1764" t="s">
        <v>7195</v>
      </c>
      <c r="F1764" t="s">
        <v>6330</v>
      </c>
      <c r="G1764" t="s">
        <v>5245</v>
      </c>
    </row>
    <row r="1765" spans="1:7" x14ac:dyDescent="0.25">
      <c r="A1765">
        <v>1548444</v>
      </c>
      <c r="B1765" t="s">
        <v>9695</v>
      </c>
      <c r="C1765" t="s">
        <v>9016</v>
      </c>
      <c r="D1765" t="s">
        <v>9696</v>
      </c>
      <c r="E1765" t="s">
        <v>6552</v>
      </c>
      <c r="F1765" t="s">
        <v>6350</v>
      </c>
      <c r="G1765" t="s">
        <v>5245</v>
      </c>
    </row>
    <row r="1766" spans="1:7" x14ac:dyDescent="0.25">
      <c r="A1766">
        <v>1550574</v>
      </c>
      <c r="B1766" t="s">
        <v>9697</v>
      </c>
      <c r="C1766" t="s">
        <v>9016</v>
      </c>
      <c r="D1766" t="s">
        <v>9698</v>
      </c>
      <c r="E1766" t="s">
        <v>6407</v>
      </c>
      <c r="F1766" t="s">
        <v>6282</v>
      </c>
      <c r="G1766" t="s">
        <v>5245</v>
      </c>
    </row>
    <row r="1767" spans="1:7" x14ac:dyDescent="0.25">
      <c r="A1767">
        <v>1551204</v>
      </c>
      <c r="B1767" t="s">
        <v>9699</v>
      </c>
      <c r="C1767" t="s">
        <v>9016</v>
      </c>
      <c r="D1767" t="s">
        <v>9700</v>
      </c>
      <c r="E1767" t="s">
        <v>7811</v>
      </c>
      <c r="F1767" t="s">
        <v>6297</v>
      </c>
      <c r="G1767" t="s">
        <v>5245</v>
      </c>
    </row>
    <row r="1768" spans="1:7" x14ac:dyDescent="0.25">
      <c r="A1768">
        <v>1552941</v>
      </c>
      <c r="B1768" t="s">
        <v>9701</v>
      </c>
      <c r="C1768" t="s">
        <v>9016</v>
      </c>
      <c r="D1768" t="s">
        <v>9702</v>
      </c>
      <c r="E1768" t="s">
        <v>9703</v>
      </c>
      <c r="F1768" t="s">
        <v>7287</v>
      </c>
      <c r="G1768" t="s">
        <v>5245</v>
      </c>
    </row>
    <row r="1769" spans="1:7" x14ac:dyDescent="0.25">
      <c r="A1769">
        <v>1553356</v>
      </c>
      <c r="B1769" t="s">
        <v>9704</v>
      </c>
      <c r="C1769" t="s">
        <v>9016</v>
      </c>
      <c r="D1769" t="s">
        <v>9705</v>
      </c>
      <c r="E1769" t="s">
        <v>6290</v>
      </c>
      <c r="F1769" t="s">
        <v>6354</v>
      </c>
      <c r="G1769" t="s">
        <v>5245</v>
      </c>
    </row>
    <row r="1770" spans="1:7" x14ac:dyDescent="0.25">
      <c r="A1770">
        <v>1553644</v>
      </c>
      <c r="B1770" t="s">
        <v>9706</v>
      </c>
      <c r="C1770" t="s">
        <v>9016</v>
      </c>
      <c r="D1770" t="s">
        <v>9707</v>
      </c>
      <c r="E1770" t="s">
        <v>6167</v>
      </c>
      <c r="F1770" t="s">
        <v>6309</v>
      </c>
      <c r="G1770" t="s">
        <v>5245</v>
      </c>
    </row>
    <row r="1771" spans="1:7" x14ac:dyDescent="0.25">
      <c r="A1771">
        <v>1554227</v>
      </c>
      <c r="B1771" t="s">
        <v>9708</v>
      </c>
      <c r="C1771" t="s">
        <v>9016</v>
      </c>
      <c r="D1771" t="s">
        <v>9709</v>
      </c>
      <c r="E1771" t="s">
        <v>9710</v>
      </c>
      <c r="F1771" t="s">
        <v>6825</v>
      </c>
      <c r="G1771" t="s">
        <v>5245</v>
      </c>
    </row>
    <row r="1772" spans="1:7" x14ac:dyDescent="0.25">
      <c r="A1772">
        <v>1554483</v>
      </c>
      <c r="B1772" t="s">
        <v>9711</v>
      </c>
      <c r="C1772" t="s">
        <v>9016</v>
      </c>
      <c r="D1772" t="s">
        <v>9712</v>
      </c>
      <c r="E1772" t="s">
        <v>6357</v>
      </c>
      <c r="F1772" t="s">
        <v>6358</v>
      </c>
      <c r="G1772" t="s">
        <v>5245</v>
      </c>
    </row>
    <row r="1773" spans="1:7" x14ac:dyDescent="0.25">
      <c r="A1773">
        <v>1556291</v>
      </c>
      <c r="B1773" t="s">
        <v>9713</v>
      </c>
      <c r="C1773" t="s">
        <v>9016</v>
      </c>
      <c r="D1773" t="s">
        <v>9714</v>
      </c>
      <c r="E1773" t="s">
        <v>9715</v>
      </c>
      <c r="F1773" t="s">
        <v>6297</v>
      </c>
      <c r="G1773" t="s">
        <v>5245</v>
      </c>
    </row>
    <row r="1774" spans="1:7" x14ac:dyDescent="0.25">
      <c r="A1774">
        <v>1557502</v>
      </c>
      <c r="B1774" t="s">
        <v>9716</v>
      </c>
      <c r="C1774" t="s">
        <v>9016</v>
      </c>
      <c r="D1774" t="s">
        <v>9717</v>
      </c>
      <c r="E1774" t="s">
        <v>6692</v>
      </c>
      <c r="F1774" t="s">
        <v>6274</v>
      </c>
      <c r="G1774" t="s">
        <v>5245</v>
      </c>
    </row>
    <row r="1775" spans="1:7" x14ac:dyDescent="0.25">
      <c r="A1775">
        <v>1558311</v>
      </c>
      <c r="B1775" t="s">
        <v>9718</v>
      </c>
      <c r="C1775" t="s">
        <v>9016</v>
      </c>
      <c r="D1775" t="s">
        <v>9719</v>
      </c>
      <c r="E1775" t="s">
        <v>9720</v>
      </c>
      <c r="F1775" t="s">
        <v>6495</v>
      </c>
      <c r="G1775" t="s">
        <v>5245</v>
      </c>
    </row>
    <row r="1776" spans="1:7" x14ac:dyDescent="0.25">
      <c r="A1776">
        <v>1562775</v>
      </c>
      <c r="B1776" t="s">
        <v>9721</v>
      </c>
      <c r="C1776" t="s">
        <v>9016</v>
      </c>
      <c r="D1776" t="s">
        <v>9722</v>
      </c>
      <c r="E1776" t="s">
        <v>5916</v>
      </c>
      <c r="F1776" t="s">
        <v>5879</v>
      </c>
      <c r="G1776" t="s">
        <v>5245</v>
      </c>
    </row>
    <row r="1777" spans="1:7" x14ac:dyDescent="0.25">
      <c r="A1777">
        <v>1565894</v>
      </c>
      <c r="B1777" t="s">
        <v>9723</v>
      </c>
      <c r="C1777" t="s">
        <v>9016</v>
      </c>
      <c r="D1777" t="s">
        <v>9724</v>
      </c>
      <c r="E1777" t="s">
        <v>5663</v>
      </c>
      <c r="F1777" t="s">
        <v>6320</v>
      </c>
      <c r="G1777" t="s">
        <v>5245</v>
      </c>
    </row>
    <row r="1778" spans="1:7" x14ac:dyDescent="0.25">
      <c r="A1778">
        <v>1566621</v>
      </c>
      <c r="B1778" t="s">
        <v>9725</v>
      </c>
      <c r="C1778" t="s">
        <v>9016</v>
      </c>
      <c r="D1778" t="s">
        <v>9726</v>
      </c>
      <c r="E1778" t="s">
        <v>6695</v>
      </c>
      <c r="F1778" t="s">
        <v>6696</v>
      </c>
      <c r="G1778" t="s">
        <v>5245</v>
      </c>
    </row>
    <row r="1779" spans="1:7" x14ac:dyDescent="0.25">
      <c r="A1779">
        <v>1567710</v>
      </c>
      <c r="B1779" t="s">
        <v>9727</v>
      </c>
      <c r="C1779" t="s">
        <v>9016</v>
      </c>
      <c r="D1779" t="s">
        <v>9728</v>
      </c>
      <c r="E1779" t="s">
        <v>6568</v>
      </c>
      <c r="F1779" t="s">
        <v>6569</v>
      </c>
      <c r="G1779" t="s">
        <v>5245</v>
      </c>
    </row>
    <row r="1780" spans="1:7" x14ac:dyDescent="0.25">
      <c r="A1780">
        <v>1570765</v>
      </c>
      <c r="B1780" t="s">
        <v>9729</v>
      </c>
      <c r="C1780" t="s">
        <v>9016</v>
      </c>
      <c r="D1780" t="s">
        <v>9730</v>
      </c>
      <c r="E1780" t="s">
        <v>9731</v>
      </c>
      <c r="F1780" t="s">
        <v>6421</v>
      </c>
      <c r="G1780" t="s">
        <v>5245</v>
      </c>
    </row>
    <row r="1781" spans="1:7" x14ac:dyDescent="0.25">
      <c r="A1781">
        <v>1571181</v>
      </c>
      <c r="B1781" t="s">
        <v>9732</v>
      </c>
      <c r="C1781" t="s">
        <v>9016</v>
      </c>
      <c r="D1781" t="s">
        <v>9733</v>
      </c>
      <c r="E1781" t="s">
        <v>5916</v>
      </c>
      <c r="F1781" t="s">
        <v>5879</v>
      </c>
      <c r="G1781" t="s">
        <v>5245</v>
      </c>
    </row>
    <row r="1782" spans="1:7" x14ac:dyDescent="0.25">
      <c r="A1782">
        <v>1572139</v>
      </c>
      <c r="B1782" t="s">
        <v>9734</v>
      </c>
      <c r="C1782" t="s">
        <v>9016</v>
      </c>
      <c r="D1782" t="s">
        <v>9735</v>
      </c>
      <c r="E1782" t="s">
        <v>5818</v>
      </c>
      <c r="F1782" t="s">
        <v>5623</v>
      </c>
      <c r="G1782" t="s">
        <v>5245</v>
      </c>
    </row>
    <row r="1783" spans="1:7" x14ac:dyDescent="0.25">
      <c r="A1783">
        <v>1573250</v>
      </c>
      <c r="B1783" t="s">
        <v>9736</v>
      </c>
      <c r="C1783" t="s">
        <v>9016</v>
      </c>
      <c r="D1783" t="s">
        <v>9737</v>
      </c>
      <c r="E1783" t="s">
        <v>6388</v>
      </c>
      <c r="F1783" t="s">
        <v>6305</v>
      </c>
      <c r="G1783" t="s">
        <v>5245</v>
      </c>
    </row>
    <row r="1784" spans="1:7" x14ac:dyDescent="0.25">
      <c r="A1784">
        <v>1573462</v>
      </c>
      <c r="B1784" t="s">
        <v>9738</v>
      </c>
      <c r="C1784" t="s">
        <v>9016</v>
      </c>
      <c r="D1784" t="s">
        <v>9739</v>
      </c>
      <c r="E1784" t="s">
        <v>7401</v>
      </c>
      <c r="F1784" t="s">
        <v>6421</v>
      </c>
      <c r="G1784" t="s">
        <v>5245</v>
      </c>
    </row>
    <row r="1785" spans="1:7" x14ac:dyDescent="0.25">
      <c r="A1785">
        <v>1574732</v>
      </c>
      <c r="B1785" t="s">
        <v>9740</v>
      </c>
      <c r="C1785" t="s">
        <v>9016</v>
      </c>
      <c r="D1785" t="s">
        <v>9741</v>
      </c>
      <c r="E1785" t="s">
        <v>6582</v>
      </c>
      <c r="F1785" t="s">
        <v>6297</v>
      </c>
      <c r="G1785" t="s">
        <v>5245</v>
      </c>
    </row>
    <row r="1786" spans="1:7" x14ac:dyDescent="0.25">
      <c r="A1786">
        <v>1576532</v>
      </c>
      <c r="B1786" t="s">
        <v>9742</v>
      </c>
      <c r="C1786" t="s">
        <v>9016</v>
      </c>
      <c r="D1786" t="s">
        <v>9743</v>
      </c>
      <c r="E1786" t="s">
        <v>9744</v>
      </c>
      <c r="F1786" t="s">
        <v>6675</v>
      </c>
      <c r="G1786" t="s">
        <v>5245</v>
      </c>
    </row>
    <row r="1787" spans="1:7" x14ac:dyDescent="0.25">
      <c r="A1787">
        <v>1577226</v>
      </c>
      <c r="B1787" t="s">
        <v>9745</v>
      </c>
      <c r="C1787" t="s">
        <v>9016</v>
      </c>
      <c r="D1787" t="s">
        <v>9746</v>
      </c>
      <c r="E1787" t="s">
        <v>9747</v>
      </c>
      <c r="F1787" t="s">
        <v>6350</v>
      </c>
      <c r="G1787" t="s">
        <v>5245</v>
      </c>
    </row>
    <row r="1788" spans="1:7" x14ac:dyDescent="0.25">
      <c r="A1788">
        <v>1579758</v>
      </c>
      <c r="B1788" t="s">
        <v>9748</v>
      </c>
      <c r="C1788" t="s">
        <v>9016</v>
      </c>
      <c r="D1788" t="s">
        <v>9749</v>
      </c>
      <c r="E1788" t="s">
        <v>9750</v>
      </c>
      <c r="F1788" t="s">
        <v>6282</v>
      </c>
      <c r="G1788" t="s">
        <v>5245</v>
      </c>
    </row>
    <row r="1789" spans="1:7" x14ac:dyDescent="0.25">
      <c r="A1789">
        <v>1580268</v>
      </c>
      <c r="B1789" t="s">
        <v>9751</v>
      </c>
      <c r="C1789" t="s">
        <v>9016</v>
      </c>
      <c r="D1789" t="s">
        <v>9752</v>
      </c>
      <c r="E1789" t="s">
        <v>7814</v>
      </c>
      <c r="F1789" t="s">
        <v>6813</v>
      </c>
      <c r="G1789" t="s">
        <v>5245</v>
      </c>
    </row>
    <row r="1790" spans="1:7" x14ac:dyDescent="0.25">
      <c r="A1790">
        <v>1581368</v>
      </c>
      <c r="B1790" t="s">
        <v>9753</v>
      </c>
      <c r="C1790" t="s">
        <v>9016</v>
      </c>
      <c r="D1790" t="s">
        <v>9754</v>
      </c>
      <c r="E1790" t="s">
        <v>6110</v>
      </c>
      <c r="F1790" t="s">
        <v>6107</v>
      </c>
      <c r="G1790" t="s">
        <v>5245</v>
      </c>
    </row>
    <row r="1791" spans="1:7" x14ac:dyDescent="0.25">
      <c r="A1791">
        <v>1582684</v>
      </c>
      <c r="B1791" t="s">
        <v>9755</v>
      </c>
      <c r="C1791" t="s">
        <v>9016</v>
      </c>
      <c r="D1791" t="s">
        <v>9756</v>
      </c>
      <c r="E1791" t="s">
        <v>9757</v>
      </c>
      <c r="F1791" t="s">
        <v>6350</v>
      </c>
      <c r="G1791" t="s">
        <v>5245</v>
      </c>
    </row>
    <row r="1792" spans="1:7" x14ac:dyDescent="0.25">
      <c r="A1792">
        <v>1584851</v>
      </c>
      <c r="B1792" t="s">
        <v>9758</v>
      </c>
      <c r="C1792" t="s">
        <v>9016</v>
      </c>
      <c r="D1792" t="s">
        <v>9759</v>
      </c>
      <c r="E1792" t="s">
        <v>7811</v>
      </c>
      <c r="F1792" t="s">
        <v>6335</v>
      </c>
      <c r="G1792" t="s">
        <v>5245</v>
      </c>
    </row>
    <row r="1793" spans="1:7" x14ac:dyDescent="0.25">
      <c r="A1793">
        <v>1585094</v>
      </c>
      <c r="B1793" t="s">
        <v>9760</v>
      </c>
      <c r="C1793" t="s">
        <v>9016</v>
      </c>
      <c r="D1793" t="s">
        <v>9761</v>
      </c>
      <c r="E1793" t="s">
        <v>6110</v>
      </c>
      <c r="F1793" t="s">
        <v>6107</v>
      </c>
      <c r="G1793" t="s">
        <v>5245</v>
      </c>
    </row>
    <row r="1794" spans="1:7" x14ac:dyDescent="0.25">
      <c r="A1794">
        <v>1585984</v>
      </c>
      <c r="B1794" t="s">
        <v>9762</v>
      </c>
      <c r="C1794" t="s">
        <v>9016</v>
      </c>
      <c r="D1794" t="s">
        <v>9763</v>
      </c>
      <c r="E1794" t="s">
        <v>9764</v>
      </c>
      <c r="F1794" t="s">
        <v>6330</v>
      </c>
      <c r="G1794" t="s">
        <v>5245</v>
      </c>
    </row>
    <row r="1795" spans="1:7" x14ac:dyDescent="0.25">
      <c r="A1795">
        <v>1586315</v>
      </c>
      <c r="B1795" t="s">
        <v>9765</v>
      </c>
      <c r="C1795" t="s">
        <v>9016</v>
      </c>
      <c r="D1795" t="s">
        <v>9766</v>
      </c>
      <c r="E1795" t="s">
        <v>9767</v>
      </c>
      <c r="F1795" t="s">
        <v>6316</v>
      </c>
      <c r="G1795" t="s">
        <v>5245</v>
      </c>
    </row>
    <row r="1796" spans="1:7" x14ac:dyDescent="0.25">
      <c r="A1796">
        <v>1588930</v>
      </c>
      <c r="B1796" t="s">
        <v>9768</v>
      </c>
      <c r="C1796" t="s">
        <v>9016</v>
      </c>
      <c r="D1796" t="s">
        <v>9769</v>
      </c>
      <c r="E1796" t="s">
        <v>9770</v>
      </c>
      <c r="F1796" t="s">
        <v>6274</v>
      </c>
      <c r="G1796" t="s">
        <v>5245</v>
      </c>
    </row>
    <row r="1797" spans="1:7" x14ac:dyDescent="0.25">
      <c r="A1797">
        <v>1589038</v>
      </c>
      <c r="B1797" t="s">
        <v>9771</v>
      </c>
      <c r="C1797" t="s">
        <v>9016</v>
      </c>
      <c r="D1797" t="s">
        <v>9772</v>
      </c>
      <c r="E1797" t="s">
        <v>9773</v>
      </c>
      <c r="F1797" t="s">
        <v>5623</v>
      </c>
      <c r="G1797" t="s">
        <v>5245</v>
      </c>
    </row>
    <row r="1798" spans="1:7" x14ac:dyDescent="0.25">
      <c r="A1798">
        <v>1591385</v>
      </c>
      <c r="B1798" t="s">
        <v>9774</v>
      </c>
      <c r="C1798" t="s">
        <v>9016</v>
      </c>
      <c r="D1798" t="s">
        <v>9775</v>
      </c>
      <c r="E1798" t="s">
        <v>9776</v>
      </c>
      <c r="F1798" t="s">
        <v>6696</v>
      </c>
      <c r="G1798" t="s">
        <v>5245</v>
      </c>
    </row>
    <row r="1799" spans="1:7" x14ac:dyDescent="0.25">
      <c r="A1799">
        <v>1592458</v>
      </c>
      <c r="B1799" t="s">
        <v>9777</v>
      </c>
      <c r="C1799" t="s">
        <v>9016</v>
      </c>
      <c r="D1799" t="s">
        <v>9778</v>
      </c>
      <c r="E1799" t="s">
        <v>9779</v>
      </c>
      <c r="F1799" t="s">
        <v>6354</v>
      </c>
      <c r="G1799" t="s">
        <v>5245</v>
      </c>
    </row>
    <row r="1800" spans="1:7" x14ac:dyDescent="0.25">
      <c r="A1800">
        <v>1593637</v>
      </c>
      <c r="B1800" t="s">
        <v>9780</v>
      </c>
      <c r="C1800" t="s">
        <v>9016</v>
      </c>
      <c r="D1800" t="s">
        <v>9781</v>
      </c>
      <c r="E1800" t="s">
        <v>8083</v>
      </c>
      <c r="F1800" t="s">
        <v>6421</v>
      </c>
      <c r="G1800" t="s">
        <v>5245</v>
      </c>
    </row>
    <row r="1801" spans="1:7" x14ac:dyDescent="0.25">
      <c r="A1801">
        <v>1603161</v>
      </c>
      <c r="B1801" t="s">
        <v>9782</v>
      </c>
      <c r="C1801" t="s">
        <v>9016</v>
      </c>
      <c r="D1801" t="s">
        <v>9783</v>
      </c>
      <c r="E1801" t="s">
        <v>9784</v>
      </c>
      <c r="F1801" t="s">
        <v>6365</v>
      </c>
      <c r="G1801" t="s">
        <v>5245</v>
      </c>
    </row>
    <row r="1802" spans="1:7" x14ac:dyDescent="0.25">
      <c r="A1802">
        <v>1604329</v>
      </c>
      <c r="B1802" t="s">
        <v>9785</v>
      </c>
      <c r="C1802" t="s">
        <v>9016</v>
      </c>
      <c r="D1802" t="s">
        <v>9786</v>
      </c>
      <c r="E1802" t="s">
        <v>6790</v>
      </c>
      <c r="F1802" t="s">
        <v>6579</v>
      </c>
      <c r="G1802" t="s">
        <v>5245</v>
      </c>
    </row>
    <row r="1803" spans="1:7" x14ac:dyDescent="0.25">
      <c r="A1803">
        <v>1611777</v>
      </c>
      <c r="B1803" t="s">
        <v>9787</v>
      </c>
      <c r="C1803" t="s">
        <v>9016</v>
      </c>
      <c r="D1803" t="s">
        <v>9788</v>
      </c>
      <c r="E1803" t="s">
        <v>8311</v>
      </c>
      <c r="F1803" t="s">
        <v>6320</v>
      </c>
      <c r="G1803" t="s">
        <v>5245</v>
      </c>
    </row>
    <row r="1804" spans="1:7" x14ac:dyDescent="0.25">
      <c r="A1804">
        <v>1612152</v>
      </c>
      <c r="B1804" t="s">
        <v>9789</v>
      </c>
      <c r="C1804" t="s">
        <v>9016</v>
      </c>
      <c r="D1804" t="s">
        <v>9790</v>
      </c>
      <c r="E1804" t="s">
        <v>7380</v>
      </c>
      <c r="F1804" t="s">
        <v>6330</v>
      </c>
      <c r="G1804" t="s">
        <v>5245</v>
      </c>
    </row>
    <row r="1805" spans="1:7" x14ac:dyDescent="0.25">
      <c r="A1805">
        <v>1615057</v>
      </c>
      <c r="B1805" t="s">
        <v>9791</v>
      </c>
      <c r="C1805" t="s">
        <v>9016</v>
      </c>
      <c r="D1805" t="s">
        <v>9792</v>
      </c>
      <c r="E1805" t="s">
        <v>7179</v>
      </c>
      <c r="F1805" t="s">
        <v>6274</v>
      </c>
      <c r="G1805" t="s">
        <v>5245</v>
      </c>
    </row>
    <row r="1806" spans="1:7" x14ac:dyDescent="0.25">
      <c r="A1806">
        <v>1615784</v>
      </c>
      <c r="B1806" t="s">
        <v>9793</v>
      </c>
      <c r="C1806" t="s">
        <v>9016</v>
      </c>
      <c r="D1806" t="s">
        <v>9794</v>
      </c>
      <c r="E1806" t="s">
        <v>6552</v>
      </c>
      <c r="F1806" t="s">
        <v>6350</v>
      </c>
      <c r="G1806" t="s">
        <v>5245</v>
      </c>
    </row>
    <row r="1807" spans="1:7" x14ac:dyDescent="0.25">
      <c r="A1807">
        <v>1618221</v>
      </c>
      <c r="B1807" t="s">
        <v>9795</v>
      </c>
      <c r="C1807" t="s">
        <v>9016</v>
      </c>
      <c r="D1807" t="s">
        <v>9796</v>
      </c>
      <c r="E1807" t="s">
        <v>6338</v>
      </c>
      <c r="F1807" t="s">
        <v>6316</v>
      </c>
      <c r="G1807" t="s">
        <v>5245</v>
      </c>
    </row>
    <row r="1808" spans="1:7" x14ac:dyDescent="0.25">
      <c r="A1808">
        <v>1618492</v>
      </c>
      <c r="B1808" t="s">
        <v>9797</v>
      </c>
      <c r="C1808" t="s">
        <v>9016</v>
      </c>
      <c r="D1808" t="s">
        <v>9798</v>
      </c>
      <c r="E1808" t="s">
        <v>6655</v>
      </c>
      <c r="F1808" t="s">
        <v>6350</v>
      </c>
      <c r="G1808" t="s">
        <v>5245</v>
      </c>
    </row>
    <row r="1809" spans="1:7" x14ac:dyDescent="0.25">
      <c r="A1809">
        <v>1622064</v>
      </c>
      <c r="B1809" t="s">
        <v>9799</v>
      </c>
      <c r="C1809" t="s">
        <v>9016</v>
      </c>
      <c r="D1809" t="s">
        <v>9800</v>
      </c>
      <c r="E1809" t="s">
        <v>7781</v>
      </c>
      <c r="F1809" t="s">
        <v>6392</v>
      </c>
      <c r="G1809" t="s">
        <v>5245</v>
      </c>
    </row>
    <row r="1810" spans="1:7" x14ac:dyDescent="0.25">
      <c r="A1810">
        <v>1626301</v>
      </c>
      <c r="B1810" t="s">
        <v>9801</v>
      </c>
      <c r="C1810" t="s">
        <v>9016</v>
      </c>
      <c r="D1810" t="s">
        <v>9802</v>
      </c>
      <c r="E1810" t="s">
        <v>6296</v>
      </c>
      <c r="F1810" t="s">
        <v>6297</v>
      </c>
      <c r="G1810" t="s">
        <v>5245</v>
      </c>
    </row>
    <row r="1811" spans="1:7" x14ac:dyDescent="0.25">
      <c r="A1811">
        <v>1626693</v>
      </c>
      <c r="B1811" t="s">
        <v>9803</v>
      </c>
      <c r="C1811" t="s">
        <v>9016</v>
      </c>
      <c r="D1811" t="s">
        <v>9804</v>
      </c>
      <c r="E1811" t="s">
        <v>9805</v>
      </c>
      <c r="F1811" t="s">
        <v>5623</v>
      </c>
      <c r="G1811" t="s">
        <v>5245</v>
      </c>
    </row>
    <row r="1812" spans="1:7" x14ac:dyDescent="0.25">
      <c r="A1812">
        <v>1627317</v>
      </c>
      <c r="B1812" t="s">
        <v>9806</v>
      </c>
      <c r="C1812" t="s">
        <v>9016</v>
      </c>
      <c r="D1812" t="s">
        <v>9807</v>
      </c>
      <c r="E1812" t="s">
        <v>6316</v>
      </c>
      <c r="F1812" t="s">
        <v>6523</v>
      </c>
      <c r="G1812" t="s">
        <v>5245</v>
      </c>
    </row>
    <row r="1813" spans="1:7" x14ac:dyDescent="0.25">
      <c r="A1813">
        <v>1629698</v>
      </c>
      <c r="B1813" t="s">
        <v>9808</v>
      </c>
      <c r="C1813" t="s">
        <v>9016</v>
      </c>
      <c r="D1813" t="s">
        <v>9809</v>
      </c>
      <c r="E1813" t="s">
        <v>6300</v>
      </c>
      <c r="F1813" t="s">
        <v>6301</v>
      </c>
      <c r="G1813" t="s">
        <v>5245</v>
      </c>
    </row>
    <row r="1814" spans="1:7" x14ac:dyDescent="0.25">
      <c r="A1814">
        <v>1630511</v>
      </c>
      <c r="B1814" t="s">
        <v>9810</v>
      </c>
      <c r="C1814" t="s">
        <v>9016</v>
      </c>
      <c r="D1814" t="s">
        <v>9811</v>
      </c>
      <c r="E1814" t="s">
        <v>6498</v>
      </c>
      <c r="F1814" t="s">
        <v>6330</v>
      </c>
      <c r="G1814" t="s">
        <v>5245</v>
      </c>
    </row>
    <row r="1815" spans="1:7" x14ac:dyDescent="0.25">
      <c r="A1815">
        <v>1631886</v>
      </c>
      <c r="B1815" t="s">
        <v>9812</v>
      </c>
      <c r="C1815" t="s">
        <v>9016</v>
      </c>
      <c r="D1815" t="s">
        <v>9813</v>
      </c>
      <c r="E1815" t="s">
        <v>7388</v>
      </c>
      <c r="F1815" t="s">
        <v>6282</v>
      </c>
      <c r="G1815" t="s">
        <v>5245</v>
      </c>
    </row>
    <row r="1816" spans="1:7" x14ac:dyDescent="0.25">
      <c r="A1816">
        <v>1632854</v>
      </c>
      <c r="B1816" t="s">
        <v>9814</v>
      </c>
      <c r="C1816" t="s">
        <v>9016</v>
      </c>
      <c r="D1816" t="s">
        <v>9815</v>
      </c>
      <c r="E1816" t="s">
        <v>9816</v>
      </c>
      <c r="F1816" t="s">
        <v>6342</v>
      </c>
      <c r="G1816" t="s">
        <v>5245</v>
      </c>
    </row>
    <row r="1817" spans="1:7" x14ac:dyDescent="0.25">
      <c r="A1817">
        <v>1637149</v>
      </c>
      <c r="B1817" t="s">
        <v>9817</v>
      </c>
      <c r="C1817" t="s">
        <v>9016</v>
      </c>
      <c r="D1817" t="s">
        <v>9818</v>
      </c>
      <c r="E1817" t="s">
        <v>9819</v>
      </c>
      <c r="F1817" t="s">
        <v>6324</v>
      </c>
      <c r="G1817" t="s">
        <v>5245</v>
      </c>
    </row>
    <row r="1818" spans="1:7" x14ac:dyDescent="0.25">
      <c r="A1818">
        <v>1639422</v>
      </c>
      <c r="B1818" t="s">
        <v>9820</v>
      </c>
      <c r="C1818" t="s">
        <v>9016</v>
      </c>
      <c r="D1818" t="s">
        <v>9821</v>
      </c>
      <c r="E1818" t="s">
        <v>9822</v>
      </c>
      <c r="F1818" t="s">
        <v>6301</v>
      </c>
      <c r="G1818" t="s">
        <v>5245</v>
      </c>
    </row>
    <row r="1819" spans="1:7" x14ac:dyDescent="0.25">
      <c r="A1819">
        <v>1642430</v>
      </c>
      <c r="B1819" t="s">
        <v>9823</v>
      </c>
      <c r="C1819" t="s">
        <v>9016</v>
      </c>
      <c r="D1819" t="s">
        <v>9824</v>
      </c>
      <c r="E1819" t="s">
        <v>6917</v>
      </c>
      <c r="F1819" t="s">
        <v>6290</v>
      </c>
      <c r="G1819" t="s">
        <v>5245</v>
      </c>
    </row>
    <row r="1820" spans="1:7" x14ac:dyDescent="0.25">
      <c r="A1820">
        <v>1644504</v>
      </c>
      <c r="B1820" t="s">
        <v>9825</v>
      </c>
      <c r="C1820" t="s">
        <v>9016</v>
      </c>
      <c r="D1820" t="s">
        <v>9826</v>
      </c>
      <c r="E1820" t="s">
        <v>6950</v>
      </c>
      <c r="F1820" t="s">
        <v>6354</v>
      </c>
      <c r="G1820" t="s">
        <v>5245</v>
      </c>
    </row>
    <row r="1821" spans="1:7" x14ac:dyDescent="0.25">
      <c r="A1821">
        <v>1646059</v>
      </c>
      <c r="B1821" t="s">
        <v>9827</v>
      </c>
      <c r="C1821" t="s">
        <v>9016</v>
      </c>
      <c r="D1821" t="s">
        <v>9828</v>
      </c>
      <c r="E1821" t="s">
        <v>7584</v>
      </c>
      <c r="F1821" t="s">
        <v>6274</v>
      </c>
      <c r="G1821" t="s">
        <v>5245</v>
      </c>
    </row>
    <row r="1822" spans="1:7" x14ac:dyDescent="0.25">
      <c r="A1822">
        <v>1648901</v>
      </c>
      <c r="B1822" t="s">
        <v>9829</v>
      </c>
      <c r="C1822" t="s">
        <v>9016</v>
      </c>
      <c r="D1822" t="s">
        <v>9830</v>
      </c>
      <c r="E1822" t="s">
        <v>9831</v>
      </c>
      <c r="F1822" t="s">
        <v>6290</v>
      </c>
      <c r="G1822" t="s">
        <v>5245</v>
      </c>
    </row>
    <row r="1823" spans="1:7" x14ac:dyDescent="0.25">
      <c r="A1823">
        <v>1650554</v>
      </c>
      <c r="B1823" t="s">
        <v>9832</v>
      </c>
      <c r="C1823" t="s">
        <v>9016</v>
      </c>
      <c r="D1823" t="s">
        <v>9833</v>
      </c>
      <c r="E1823" t="s">
        <v>6806</v>
      </c>
      <c r="F1823" t="s">
        <v>6350</v>
      </c>
      <c r="G1823" t="s">
        <v>5245</v>
      </c>
    </row>
    <row r="1824" spans="1:7" x14ac:dyDescent="0.25">
      <c r="A1824">
        <v>1650654</v>
      </c>
      <c r="B1824" t="s">
        <v>9834</v>
      </c>
      <c r="C1824" t="s">
        <v>9016</v>
      </c>
      <c r="D1824" t="s">
        <v>9835</v>
      </c>
      <c r="E1824" t="s">
        <v>9836</v>
      </c>
      <c r="F1824" t="s">
        <v>6696</v>
      </c>
      <c r="G1824" t="s">
        <v>5245</v>
      </c>
    </row>
    <row r="1825" spans="1:7" x14ac:dyDescent="0.25">
      <c r="A1825">
        <v>1652204</v>
      </c>
      <c r="B1825" t="s">
        <v>9837</v>
      </c>
      <c r="C1825" t="s">
        <v>9016</v>
      </c>
      <c r="D1825" t="s">
        <v>9838</v>
      </c>
      <c r="E1825" t="s">
        <v>9839</v>
      </c>
      <c r="F1825" t="s">
        <v>6473</v>
      </c>
      <c r="G1825" t="s">
        <v>5245</v>
      </c>
    </row>
    <row r="1826" spans="1:7" x14ac:dyDescent="0.25">
      <c r="A1826">
        <v>1655355</v>
      </c>
      <c r="B1826" t="s">
        <v>9840</v>
      </c>
      <c r="C1826" t="s">
        <v>9016</v>
      </c>
      <c r="D1826" t="s">
        <v>9841</v>
      </c>
      <c r="E1826" t="s">
        <v>5879</v>
      </c>
      <c r="F1826" t="s">
        <v>5879</v>
      </c>
      <c r="G1826" t="s">
        <v>5245</v>
      </c>
    </row>
    <row r="1827" spans="1:7" x14ac:dyDescent="0.25">
      <c r="A1827">
        <v>1660263</v>
      </c>
      <c r="B1827" t="s">
        <v>9842</v>
      </c>
      <c r="C1827" t="s">
        <v>9016</v>
      </c>
      <c r="D1827" t="s">
        <v>9843</v>
      </c>
      <c r="E1827" t="s">
        <v>6549</v>
      </c>
      <c r="F1827" t="s">
        <v>6365</v>
      </c>
      <c r="G1827" t="s">
        <v>5245</v>
      </c>
    </row>
    <row r="1828" spans="1:7" x14ac:dyDescent="0.25">
      <c r="A1828">
        <v>1662661</v>
      </c>
      <c r="B1828" t="s">
        <v>9844</v>
      </c>
      <c r="C1828" t="s">
        <v>9016</v>
      </c>
      <c r="D1828" t="s">
        <v>9845</v>
      </c>
      <c r="E1828" t="s">
        <v>7006</v>
      </c>
      <c r="F1828" t="s">
        <v>7007</v>
      </c>
      <c r="G1828" t="s">
        <v>5245</v>
      </c>
    </row>
    <row r="1829" spans="1:7" x14ac:dyDescent="0.25">
      <c r="A1829">
        <v>1664583</v>
      </c>
      <c r="B1829" t="s">
        <v>9846</v>
      </c>
      <c r="C1829" t="s">
        <v>9016</v>
      </c>
      <c r="D1829" t="s">
        <v>9847</v>
      </c>
      <c r="E1829" t="s">
        <v>5681</v>
      </c>
      <c r="F1829" t="s">
        <v>6335</v>
      </c>
      <c r="G1829" t="s">
        <v>5245</v>
      </c>
    </row>
    <row r="1830" spans="1:7" x14ac:dyDescent="0.25">
      <c r="A1830">
        <v>1666798</v>
      </c>
      <c r="B1830" t="s">
        <v>9848</v>
      </c>
      <c r="C1830" t="s">
        <v>9016</v>
      </c>
      <c r="D1830" t="s">
        <v>9849</v>
      </c>
      <c r="E1830" t="s">
        <v>9850</v>
      </c>
      <c r="F1830" t="s">
        <v>6696</v>
      </c>
      <c r="G1830" t="s">
        <v>5245</v>
      </c>
    </row>
    <row r="1831" spans="1:7" x14ac:dyDescent="0.25">
      <c r="A1831">
        <v>1667304</v>
      </c>
      <c r="B1831" t="s">
        <v>9851</v>
      </c>
      <c r="C1831" t="s">
        <v>9016</v>
      </c>
      <c r="D1831" t="s">
        <v>9852</v>
      </c>
      <c r="E1831" t="s">
        <v>5879</v>
      </c>
      <c r="F1831" t="s">
        <v>5879</v>
      </c>
      <c r="G1831" t="s">
        <v>5245</v>
      </c>
    </row>
    <row r="1832" spans="1:7" x14ac:dyDescent="0.25">
      <c r="A1832">
        <v>1668233</v>
      </c>
      <c r="B1832" t="s">
        <v>9853</v>
      </c>
      <c r="C1832" t="s">
        <v>9016</v>
      </c>
      <c r="D1832" t="s">
        <v>9854</v>
      </c>
      <c r="E1832" t="s">
        <v>6374</v>
      </c>
      <c r="F1832" t="s">
        <v>6316</v>
      </c>
      <c r="G1832" t="s">
        <v>5245</v>
      </c>
    </row>
    <row r="1833" spans="1:7" x14ac:dyDescent="0.25">
      <c r="A1833">
        <v>1668495</v>
      </c>
      <c r="B1833" t="s">
        <v>9855</v>
      </c>
      <c r="C1833" t="s">
        <v>9016</v>
      </c>
      <c r="D1833" t="s">
        <v>9856</v>
      </c>
      <c r="E1833" t="s">
        <v>6854</v>
      </c>
      <c r="F1833" t="s">
        <v>6346</v>
      </c>
      <c r="G1833" t="s">
        <v>5245</v>
      </c>
    </row>
    <row r="1834" spans="1:7" x14ac:dyDescent="0.25">
      <c r="A1834">
        <v>1673434</v>
      </c>
      <c r="B1834" t="s">
        <v>9857</v>
      </c>
      <c r="C1834" t="s">
        <v>9016</v>
      </c>
      <c r="D1834" t="s">
        <v>9858</v>
      </c>
      <c r="E1834" t="s">
        <v>5764</v>
      </c>
      <c r="F1834" t="s">
        <v>5623</v>
      </c>
      <c r="G1834" t="s">
        <v>5245</v>
      </c>
    </row>
    <row r="1835" spans="1:7" x14ac:dyDescent="0.25">
      <c r="A1835">
        <v>1681837</v>
      </c>
      <c r="B1835" t="s">
        <v>9859</v>
      </c>
      <c r="C1835" t="s">
        <v>9016</v>
      </c>
      <c r="D1835" t="s">
        <v>9860</v>
      </c>
      <c r="E1835" t="s">
        <v>6110</v>
      </c>
      <c r="F1835" t="s">
        <v>6107</v>
      </c>
      <c r="G1835" t="s">
        <v>5245</v>
      </c>
    </row>
    <row r="1836" spans="1:7" x14ac:dyDescent="0.25">
      <c r="A1836">
        <v>1682175</v>
      </c>
      <c r="B1836" t="s">
        <v>9861</v>
      </c>
      <c r="C1836" t="s">
        <v>9016</v>
      </c>
      <c r="D1836" t="s">
        <v>9862</v>
      </c>
      <c r="E1836" t="s">
        <v>6110</v>
      </c>
      <c r="F1836" t="s">
        <v>6107</v>
      </c>
      <c r="G1836" t="s">
        <v>5245</v>
      </c>
    </row>
    <row r="1837" spans="1:7" x14ac:dyDescent="0.25">
      <c r="A1837">
        <v>1687681</v>
      </c>
      <c r="B1837" t="s">
        <v>9863</v>
      </c>
      <c r="C1837" t="s">
        <v>9016</v>
      </c>
      <c r="D1837" t="s">
        <v>9864</v>
      </c>
      <c r="E1837" t="s">
        <v>7350</v>
      </c>
      <c r="F1837" t="s">
        <v>6495</v>
      </c>
      <c r="G1837" t="s">
        <v>5245</v>
      </c>
    </row>
    <row r="1838" spans="1:7" x14ac:dyDescent="0.25">
      <c r="A1838">
        <v>1691939</v>
      </c>
      <c r="B1838" t="s">
        <v>9865</v>
      </c>
      <c r="C1838" t="s">
        <v>9016</v>
      </c>
      <c r="D1838" t="s">
        <v>9866</v>
      </c>
      <c r="E1838" t="s">
        <v>9867</v>
      </c>
      <c r="F1838" t="s">
        <v>6511</v>
      </c>
      <c r="G1838" t="s">
        <v>5245</v>
      </c>
    </row>
    <row r="1839" spans="1:7" x14ac:dyDescent="0.25">
      <c r="A1839">
        <v>1694260</v>
      </c>
      <c r="B1839" t="s">
        <v>9868</v>
      </c>
      <c r="C1839" t="s">
        <v>9016</v>
      </c>
      <c r="D1839" t="s">
        <v>9869</v>
      </c>
      <c r="E1839" t="s">
        <v>9870</v>
      </c>
      <c r="F1839" t="s">
        <v>6316</v>
      </c>
      <c r="G1839" t="s">
        <v>5245</v>
      </c>
    </row>
    <row r="1840" spans="1:7" x14ac:dyDescent="0.25">
      <c r="A1840">
        <v>1699525</v>
      </c>
      <c r="B1840" t="s">
        <v>9871</v>
      </c>
      <c r="C1840" t="s">
        <v>9016</v>
      </c>
      <c r="D1840" t="s">
        <v>9872</v>
      </c>
      <c r="E1840" t="s">
        <v>9873</v>
      </c>
      <c r="F1840" t="s">
        <v>5623</v>
      </c>
      <c r="G1840" t="s">
        <v>5245</v>
      </c>
    </row>
    <row r="1841" spans="1:7" x14ac:dyDescent="0.25">
      <c r="A1841">
        <v>1707415</v>
      </c>
      <c r="B1841" t="s">
        <v>9874</v>
      </c>
      <c r="C1841" t="s">
        <v>9016</v>
      </c>
      <c r="D1841" t="s">
        <v>9875</v>
      </c>
      <c r="E1841" t="s">
        <v>5686</v>
      </c>
      <c r="F1841" t="s">
        <v>5623</v>
      </c>
      <c r="G1841" t="s">
        <v>5245</v>
      </c>
    </row>
    <row r="1842" spans="1:7" x14ac:dyDescent="0.25">
      <c r="A1842">
        <v>1705470</v>
      </c>
      <c r="B1842" t="s">
        <v>9876</v>
      </c>
      <c r="C1842" t="s">
        <v>9016</v>
      </c>
      <c r="D1842" t="s">
        <v>9877</v>
      </c>
      <c r="E1842" t="s">
        <v>6388</v>
      </c>
      <c r="F1842" t="s">
        <v>6305</v>
      </c>
      <c r="G1842" t="s">
        <v>5245</v>
      </c>
    </row>
    <row r="1843" spans="1:7" x14ac:dyDescent="0.25">
      <c r="A1843">
        <v>1712795</v>
      </c>
      <c r="B1843" t="s">
        <v>9878</v>
      </c>
      <c r="C1843" t="s">
        <v>9016</v>
      </c>
      <c r="D1843" t="s">
        <v>9879</v>
      </c>
      <c r="E1843" t="s">
        <v>9880</v>
      </c>
      <c r="F1843" t="s">
        <v>6579</v>
      </c>
      <c r="G1843" t="s">
        <v>5245</v>
      </c>
    </row>
    <row r="1844" spans="1:7" x14ac:dyDescent="0.25">
      <c r="A1844">
        <v>1713528</v>
      </c>
      <c r="B1844" t="s">
        <v>9881</v>
      </c>
      <c r="C1844" t="s">
        <v>9016</v>
      </c>
      <c r="D1844" t="s">
        <v>9882</v>
      </c>
      <c r="E1844" t="s">
        <v>6917</v>
      </c>
      <c r="F1844" t="s">
        <v>6290</v>
      </c>
      <c r="G1844" t="s">
        <v>5245</v>
      </c>
    </row>
    <row r="1845" spans="1:7" x14ac:dyDescent="0.25">
      <c r="A1845">
        <v>1718486</v>
      </c>
      <c r="B1845" t="s">
        <v>9883</v>
      </c>
      <c r="C1845" t="s">
        <v>9016</v>
      </c>
      <c r="D1845" t="s">
        <v>9884</v>
      </c>
      <c r="E1845" t="s">
        <v>5628</v>
      </c>
      <c r="F1845" t="s">
        <v>5623</v>
      </c>
      <c r="G1845" t="s">
        <v>5245</v>
      </c>
    </row>
    <row r="1846" spans="1:7" x14ac:dyDescent="0.25">
      <c r="A1846">
        <v>1720965</v>
      </c>
      <c r="B1846" t="s">
        <v>9885</v>
      </c>
      <c r="C1846" t="s">
        <v>9016</v>
      </c>
      <c r="D1846" t="s">
        <v>9886</v>
      </c>
      <c r="E1846" t="s">
        <v>6889</v>
      </c>
      <c r="F1846" t="s">
        <v>6473</v>
      </c>
      <c r="G1846" t="s">
        <v>5245</v>
      </c>
    </row>
    <row r="1847" spans="1:7" x14ac:dyDescent="0.25">
      <c r="A1847">
        <v>1723372</v>
      </c>
      <c r="B1847" t="s">
        <v>9887</v>
      </c>
      <c r="C1847" t="s">
        <v>9016</v>
      </c>
      <c r="D1847" t="s">
        <v>9888</v>
      </c>
      <c r="E1847" t="s">
        <v>9889</v>
      </c>
      <c r="F1847" t="s">
        <v>6421</v>
      </c>
      <c r="G1847" t="s">
        <v>5245</v>
      </c>
    </row>
    <row r="1848" spans="1:7" x14ac:dyDescent="0.25">
      <c r="A1848">
        <v>1723668</v>
      </c>
      <c r="B1848" t="s">
        <v>9890</v>
      </c>
      <c r="C1848" t="s">
        <v>9016</v>
      </c>
      <c r="D1848" t="s">
        <v>9891</v>
      </c>
      <c r="E1848" t="s">
        <v>9892</v>
      </c>
      <c r="F1848" t="s">
        <v>6579</v>
      </c>
      <c r="G1848" t="s">
        <v>5245</v>
      </c>
    </row>
    <row r="1849" spans="1:7" x14ac:dyDescent="0.25">
      <c r="A1849">
        <v>1726596</v>
      </c>
      <c r="B1849" t="s">
        <v>9893</v>
      </c>
      <c r="C1849" t="s">
        <v>9016</v>
      </c>
      <c r="D1849" t="s">
        <v>9894</v>
      </c>
      <c r="E1849" t="s">
        <v>6498</v>
      </c>
      <c r="F1849" t="s">
        <v>6330</v>
      </c>
      <c r="G1849" t="s">
        <v>5245</v>
      </c>
    </row>
    <row r="1850" spans="1:7" x14ac:dyDescent="0.25">
      <c r="A1850">
        <v>1727530</v>
      </c>
      <c r="B1850" t="s">
        <v>9895</v>
      </c>
      <c r="C1850" t="s">
        <v>9016</v>
      </c>
      <c r="D1850" t="s">
        <v>9896</v>
      </c>
      <c r="E1850" t="s">
        <v>6549</v>
      </c>
      <c r="F1850" t="s">
        <v>6365</v>
      </c>
      <c r="G1850" t="s">
        <v>5245</v>
      </c>
    </row>
    <row r="1851" spans="1:7" x14ac:dyDescent="0.25">
      <c r="A1851">
        <v>1733759</v>
      </c>
      <c r="B1851" t="s">
        <v>9897</v>
      </c>
      <c r="C1851" t="s">
        <v>9016</v>
      </c>
      <c r="D1851" t="s">
        <v>9898</v>
      </c>
      <c r="E1851" t="s">
        <v>6802</v>
      </c>
      <c r="F1851" t="s">
        <v>6438</v>
      </c>
      <c r="G1851" t="s">
        <v>5245</v>
      </c>
    </row>
    <row r="1852" spans="1:7" x14ac:dyDescent="0.25">
      <c r="A1852">
        <v>1734681</v>
      </c>
      <c r="B1852" t="s">
        <v>9899</v>
      </c>
      <c r="C1852" t="s">
        <v>9016</v>
      </c>
      <c r="D1852" t="s">
        <v>9900</v>
      </c>
      <c r="E1852" t="s">
        <v>7239</v>
      </c>
      <c r="F1852" t="s">
        <v>6330</v>
      </c>
      <c r="G1852" t="s">
        <v>5245</v>
      </c>
    </row>
    <row r="1853" spans="1:7" x14ac:dyDescent="0.25">
      <c r="A1853">
        <v>1735692</v>
      </c>
      <c r="B1853" t="s">
        <v>9901</v>
      </c>
      <c r="C1853" t="s">
        <v>9016</v>
      </c>
      <c r="D1853" t="s">
        <v>9902</v>
      </c>
      <c r="E1853" t="s">
        <v>9903</v>
      </c>
      <c r="F1853" t="s">
        <v>5879</v>
      </c>
      <c r="G1853" t="s">
        <v>5245</v>
      </c>
    </row>
    <row r="1854" spans="1:7" x14ac:dyDescent="0.25">
      <c r="A1854">
        <v>1735842</v>
      </c>
      <c r="B1854" t="s">
        <v>9904</v>
      </c>
      <c r="C1854" t="s">
        <v>9016</v>
      </c>
      <c r="D1854" t="s">
        <v>9905</v>
      </c>
      <c r="E1854" t="s">
        <v>9906</v>
      </c>
      <c r="F1854" t="s">
        <v>5879</v>
      </c>
      <c r="G1854" t="s">
        <v>5245</v>
      </c>
    </row>
    <row r="1855" spans="1:7" x14ac:dyDescent="0.25">
      <c r="A1855">
        <v>1737669</v>
      </c>
      <c r="B1855" t="s">
        <v>9907</v>
      </c>
      <c r="C1855" t="s">
        <v>9016</v>
      </c>
      <c r="D1855" t="s">
        <v>9908</v>
      </c>
      <c r="E1855" t="s">
        <v>6221</v>
      </c>
      <c r="F1855" t="s">
        <v>6107</v>
      </c>
      <c r="G1855" t="s">
        <v>5245</v>
      </c>
    </row>
    <row r="1856" spans="1:7" x14ac:dyDescent="0.25">
      <c r="A1856">
        <v>1740575</v>
      </c>
      <c r="B1856" t="s">
        <v>9909</v>
      </c>
      <c r="C1856" t="s">
        <v>9016</v>
      </c>
      <c r="D1856" t="s">
        <v>9910</v>
      </c>
      <c r="E1856" t="s">
        <v>9911</v>
      </c>
      <c r="F1856" t="s">
        <v>5623</v>
      </c>
      <c r="G1856" t="s">
        <v>5245</v>
      </c>
    </row>
    <row r="1857" spans="1:7" x14ac:dyDescent="0.25">
      <c r="A1857">
        <v>1741481</v>
      </c>
      <c r="B1857" t="s">
        <v>9912</v>
      </c>
      <c r="C1857" t="s">
        <v>9016</v>
      </c>
      <c r="D1857" t="s">
        <v>9913</v>
      </c>
      <c r="E1857" t="s">
        <v>6597</v>
      </c>
      <c r="F1857" t="s">
        <v>6278</v>
      </c>
      <c r="G1857" t="s">
        <v>5245</v>
      </c>
    </row>
    <row r="1858" spans="1:7" x14ac:dyDescent="0.25">
      <c r="A1858">
        <v>1741518</v>
      </c>
      <c r="B1858" t="s">
        <v>9914</v>
      </c>
      <c r="C1858" t="s">
        <v>9016</v>
      </c>
      <c r="D1858" t="s">
        <v>9915</v>
      </c>
      <c r="E1858" t="s">
        <v>6285</v>
      </c>
      <c r="F1858" t="s">
        <v>6282</v>
      </c>
      <c r="G1858" t="s">
        <v>5245</v>
      </c>
    </row>
    <row r="1859" spans="1:7" x14ac:dyDescent="0.25">
      <c r="A1859">
        <v>1743479</v>
      </c>
      <c r="B1859" t="s">
        <v>9916</v>
      </c>
      <c r="C1859" t="s">
        <v>9016</v>
      </c>
      <c r="D1859" t="s">
        <v>9917</v>
      </c>
      <c r="E1859" t="s">
        <v>6868</v>
      </c>
      <c r="F1859" t="s">
        <v>6309</v>
      </c>
      <c r="G1859" t="s">
        <v>5245</v>
      </c>
    </row>
    <row r="1860" spans="1:7" x14ac:dyDescent="0.25">
      <c r="A1860">
        <v>1745407</v>
      </c>
      <c r="B1860" t="s">
        <v>9918</v>
      </c>
      <c r="C1860" t="s">
        <v>9016</v>
      </c>
      <c r="D1860" t="s">
        <v>9919</v>
      </c>
      <c r="E1860" t="s">
        <v>6790</v>
      </c>
      <c r="F1860" t="s">
        <v>6579</v>
      </c>
      <c r="G1860" t="s">
        <v>5245</v>
      </c>
    </row>
    <row r="1861" spans="1:7" x14ac:dyDescent="0.25">
      <c r="A1861">
        <v>1746117</v>
      </c>
      <c r="B1861" t="s">
        <v>9920</v>
      </c>
      <c r="C1861" t="s">
        <v>9016</v>
      </c>
      <c r="D1861" t="s">
        <v>9921</v>
      </c>
      <c r="E1861" t="s">
        <v>6779</v>
      </c>
      <c r="F1861" t="s">
        <v>6335</v>
      </c>
      <c r="G1861" t="s">
        <v>5245</v>
      </c>
    </row>
    <row r="1862" spans="1:7" x14ac:dyDescent="0.25">
      <c r="A1862">
        <v>1746590</v>
      </c>
      <c r="B1862" t="s">
        <v>9922</v>
      </c>
      <c r="C1862" t="s">
        <v>9016</v>
      </c>
      <c r="D1862" t="s">
        <v>9923</v>
      </c>
      <c r="E1862" t="s">
        <v>6950</v>
      </c>
      <c r="F1862" t="s">
        <v>6354</v>
      </c>
      <c r="G1862" t="s">
        <v>5245</v>
      </c>
    </row>
    <row r="1863" spans="1:7" x14ac:dyDescent="0.25">
      <c r="A1863">
        <v>1747832</v>
      </c>
      <c r="B1863" t="s">
        <v>9924</v>
      </c>
      <c r="C1863" t="s">
        <v>9016</v>
      </c>
      <c r="D1863" t="s">
        <v>9925</v>
      </c>
      <c r="E1863" t="s">
        <v>5879</v>
      </c>
      <c r="F1863" t="s">
        <v>5879</v>
      </c>
      <c r="G1863" t="s">
        <v>5245</v>
      </c>
    </row>
    <row r="1864" spans="1:7" x14ac:dyDescent="0.25">
      <c r="A1864">
        <v>1747846</v>
      </c>
      <c r="B1864" t="s">
        <v>9926</v>
      </c>
      <c r="C1864" t="s">
        <v>9016</v>
      </c>
      <c r="D1864" t="s">
        <v>9927</v>
      </c>
      <c r="E1864" t="s">
        <v>9928</v>
      </c>
      <c r="F1864" t="s">
        <v>6107</v>
      </c>
      <c r="G1864" t="s">
        <v>5245</v>
      </c>
    </row>
    <row r="1865" spans="1:7" x14ac:dyDescent="0.25">
      <c r="A1865">
        <v>1749596</v>
      </c>
      <c r="B1865" t="s">
        <v>9929</v>
      </c>
      <c r="C1865" t="s">
        <v>9016</v>
      </c>
      <c r="D1865" t="s">
        <v>9930</v>
      </c>
      <c r="E1865" t="s">
        <v>5879</v>
      </c>
      <c r="F1865" t="s">
        <v>5879</v>
      </c>
      <c r="G1865" t="s">
        <v>5245</v>
      </c>
    </row>
    <row r="1866" spans="1:7" x14ac:dyDescent="0.25">
      <c r="A1866">
        <v>1750061</v>
      </c>
      <c r="B1866" t="s">
        <v>9931</v>
      </c>
      <c r="C1866" t="s">
        <v>9016</v>
      </c>
      <c r="D1866" t="s">
        <v>9932</v>
      </c>
      <c r="E1866" t="s">
        <v>9933</v>
      </c>
      <c r="F1866" t="s">
        <v>6320</v>
      </c>
      <c r="G1866" t="s">
        <v>5245</v>
      </c>
    </row>
    <row r="1867" spans="1:7" x14ac:dyDescent="0.25">
      <c r="A1867">
        <v>1750899</v>
      </c>
      <c r="B1867" t="s">
        <v>9934</v>
      </c>
      <c r="C1867" t="s">
        <v>9016</v>
      </c>
      <c r="D1867" t="s">
        <v>9935</v>
      </c>
      <c r="E1867" t="s">
        <v>5733</v>
      </c>
      <c r="F1867" t="s">
        <v>5623</v>
      </c>
      <c r="G1867" t="s">
        <v>5245</v>
      </c>
    </row>
    <row r="1868" spans="1:7" x14ac:dyDescent="0.25">
      <c r="A1868">
        <v>1752229</v>
      </c>
      <c r="B1868" t="s">
        <v>9936</v>
      </c>
      <c r="C1868" t="s">
        <v>9016</v>
      </c>
      <c r="D1868" t="s">
        <v>9937</v>
      </c>
      <c r="E1868" t="s">
        <v>6647</v>
      </c>
      <c r="F1868" t="s">
        <v>6286</v>
      </c>
      <c r="G1868" t="s">
        <v>5245</v>
      </c>
    </row>
    <row r="1869" spans="1:7" x14ac:dyDescent="0.25">
      <c r="A1869">
        <v>1752866</v>
      </c>
      <c r="B1869" t="s">
        <v>9938</v>
      </c>
      <c r="C1869" t="s">
        <v>9016</v>
      </c>
      <c r="D1869" t="s">
        <v>9939</v>
      </c>
      <c r="E1869" t="s">
        <v>6868</v>
      </c>
      <c r="F1869" t="s">
        <v>6309</v>
      </c>
      <c r="G1869" t="s">
        <v>5245</v>
      </c>
    </row>
    <row r="1870" spans="1:7" x14ac:dyDescent="0.25">
      <c r="A1870">
        <v>1753284</v>
      </c>
      <c r="B1870" t="s">
        <v>9940</v>
      </c>
      <c r="C1870" t="s">
        <v>9016</v>
      </c>
      <c r="D1870" t="s">
        <v>9941</v>
      </c>
      <c r="E1870" t="s">
        <v>7434</v>
      </c>
      <c r="F1870" t="s">
        <v>6330</v>
      </c>
      <c r="G1870" t="s">
        <v>5245</v>
      </c>
    </row>
    <row r="1871" spans="1:7" x14ac:dyDescent="0.25">
      <c r="A1871">
        <v>1754312</v>
      </c>
      <c r="B1871" t="s">
        <v>9942</v>
      </c>
      <c r="C1871" t="s">
        <v>9016</v>
      </c>
      <c r="D1871" t="s">
        <v>9943</v>
      </c>
      <c r="E1871" t="s">
        <v>9944</v>
      </c>
      <c r="F1871" t="s">
        <v>6278</v>
      </c>
      <c r="G1871" t="s">
        <v>5245</v>
      </c>
    </row>
    <row r="1872" spans="1:7" x14ac:dyDescent="0.25">
      <c r="A1872">
        <v>1757210</v>
      </c>
      <c r="B1872" t="s">
        <v>9945</v>
      </c>
      <c r="C1872" t="s">
        <v>9016</v>
      </c>
      <c r="D1872" t="s">
        <v>9946</v>
      </c>
      <c r="E1872" t="s">
        <v>9947</v>
      </c>
      <c r="F1872" t="s">
        <v>7203</v>
      </c>
      <c r="G1872" t="s">
        <v>5245</v>
      </c>
    </row>
    <row r="1873" spans="1:7" x14ac:dyDescent="0.25">
      <c r="A1873">
        <v>1758991</v>
      </c>
      <c r="B1873" t="s">
        <v>9948</v>
      </c>
      <c r="C1873" t="s">
        <v>9016</v>
      </c>
      <c r="D1873" t="s">
        <v>9949</v>
      </c>
      <c r="E1873" t="s">
        <v>9950</v>
      </c>
      <c r="F1873" t="s">
        <v>6354</v>
      </c>
      <c r="G1873" t="s">
        <v>5245</v>
      </c>
    </row>
    <row r="1874" spans="1:7" x14ac:dyDescent="0.25">
      <c r="A1874">
        <v>1759172</v>
      </c>
      <c r="B1874" t="s">
        <v>9951</v>
      </c>
      <c r="C1874" t="s">
        <v>9016</v>
      </c>
      <c r="D1874" t="s">
        <v>9952</v>
      </c>
      <c r="E1874" t="s">
        <v>7157</v>
      </c>
      <c r="F1874" t="s">
        <v>6107</v>
      </c>
      <c r="G1874" t="s">
        <v>5245</v>
      </c>
    </row>
    <row r="1875" spans="1:7" x14ac:dyDescent="0.25">
      <c r="A1875">
        <v>1760288</v>
      </c>
      <c r="B1875" t="s">
        <v>9953</v>
      </c>
      <c r="C1875" t="s">
        <v>9016</v>
      </c>
      <c r="D1875" t="s">
        <v>9954</v>
      </c>
      <c r="E1875" t="s">
        <v>7228</v>
      </c>
      <c r="F1875" t="s">
        <v>6290</v>
      </c>
      <c r="G1875" t="s">
        <v>5245</v>
      </c>
    </row>
    <row r="1876" spans="1:7" x14ac:dyDescent="0.25">
      <c r="A1876">
        <v>1766407</v>
      </c>
      <c r="B1876" t="s">
        <v>9955</v>
      </c>
      <c r="C1876" t="s">
        <v>9016</v>
      </c>
      <c r="D1876" t="s">
        <v>9956</v>
      </c>
      <c r="E1876" t="s">
        <v>6127</v>
      </c>
      <c r="F1876" t="s">
        <v>6107</v>
      </c>
      <c r="G1876" t="s">
        <v>5245</v>
      </c>
    </row>
    <row r="1877" spans="1:7" x14ac:dyDescent="0.25">
      <c r="A1877">
        <v>1766703</v>
      </c>
      <c r="B1877" t="s">
        <v>9957</v>
      </c>
      <c r="C1877" t="s">
        <v>9016</v>
      </c>
      <c r="D1877" t="s">
        <v>9958</v>
      </c>
      <c r="E1877" t="s">
        <v>7245</v>
      </c>
      <c r="F1877" t="s">
        <v>6330</v>
      </c>
      <c r="G1877" t="s">
        <v>5245</v>
      </c>
    </row>
    <row r="1878" spans="1:7" x14ac:dyDescent="0.25">
      <c r="A1878">
        <v>1768079</v>
      </c>
      <c r="B1878" t="s">
        <v>9959</v>
      </c>
      <c r="C1878" t="s">
        <v>9016</v>
      </c>
      <c r="D1878" t="s">
        <v>9960</v>
      </c>
      <c r="E1878" t="s">
        <v>6357</v>
      </c>
      <c r="F1878" t="s">
        <v>6358</v>
      </c>
      <c r="G1878" t="s">
        <v>5245</v>
      </c>
    </row>
    <row r="1879" spans="1:7" x14ac:dyDescent="0.25">
      <c r="A1879">
        <v>1768158</v>
      </c>
      <c r="B1879" t="s">
        <v>9961</v>
      </c>
      <c r="C1879" t="s">
        <v>9016</v>
      </c>
      <c r="D1879" t="s">
        <v>9962</v>
      </c>
      <c r="E1879" t="s">
        <v>9963</v>
      </c>
      <c r="F1879" t="s">
        <v>6274</v>
      </c>
      <c r="G1879" t="s">
        <v>5245</v>
      </c>
    </row>
    <row r="1880" spans="1:7" x14ac:dyDescent="0.25">
      <c r="A1880">
        <v>1769035</v>
      </c>
      <c r="B1880" t="s">
        <v>9964</v>
      </c>
      <c r="C1880" t="s">
        <v>9016</v>
      </c>
      <c r="D1880" t="s">
        <v>9965</v>
      </c>
      <c r="E1880" t="s">
        <v>9966</v>
      </c>
      <c r="F1880" t="s">
        <v>5623</v>
      </c>
      <c r="G1880" t="s">
        <v>5245</v>
      </c>
    </row>
    <row r="1881" spans="1:7" x14ac:dyDescent="0.25">
      <c r="A1881">
        <v>1771296</v>
      </c>
      <c r="B1881" t="s">
        <v>9967</v>
      </c>
      <c r="C1881" t="s">
        <v>9016</v>
      </c>
      <c r="D1881" t="s">
        <v>9968</v>
      </c>
      <c r="E1881" t="s">
        <v>6167</v>
      </c>
      <c r="F1881" t="s">
        <v>6107</v>
      </c>
      <c r="G1881" t="s">
        <v>5245</v>
      </c>
    </row>
    <row r="1882" spans="1:7" x14ac:dyDescent="0.25">
      <c r="A1882">
        <v>1772467</v>
      </c>
      <c r="B1882" t="s">
        <v>9969</v>
      </c>
      <c r="C1882" t="s">
        <v>9016</v>
      </c>
      <c r="D1882" t="s">
        <v>9970</v>
      </c>
      <c r="E1882" t="s">
        <v>7729</v>
      </c>
      <c r="F1882" t="s">
        <v>6274</v>
      </c>
      <c r="G1882" t="s">
        <v>5245</v>
      </c>
    </row>
    <row r="1883" spans="1:7" x14ac:dyDescent="0.25">
      <c r="A1883">
        <v>1773252</v>
      </c>
      <c r="B1883" t="s">
        <v>9971</v>
      </c>
      <c r="C1883" t="s">
        <v>9016</v>
      </c>
      <c r="D1883" t="s">
        <v>9972</v>
      </c>
      <c r="E1883" t="s">
        <v>9274</v>
      </c>
      <c r="F1883" t="s">
        <v>7007</v>
      </c>
      <c r="G1883" t="s">
        <v>5245</v>
      </c>
    </row>
    <row r="1884" spans="1:7" x14ac:dyDescent="0.25">
      <c r="A1884">
        <v>1774530</v>
      </c>
      <c r="B1884" t="s">
        <v>9973</v>
      </c>
      <c r="C1884" t="s">
        <v>9016</v>
      </c>
      <c r="D1884" t="s">
        <v>9974</v>
      </c>
      <c r="E1884" t="s">
        <v>5892</v>
      </c>
      <c r="F1884" t="s">
        <v>5879</v>
      </c>
      <c r="G1884" t="s">
        <v>5245</v>
      </c>
    </row>
    <row r="1885" spans="1:7" x14ac:dyDescent="0.25">
      <c r="A1885">
        <v>1774668</v>
      </c>
      <c r="B1885" t="s">
        <v>9975</v>
      </c>
      <c r="C1885" t="s">
        <v>9016</v>
      </c>
      <c r="D1885" t="s">
        <v>9976</v>
      </c>
      <c r="E1885" t="s">
        <v>9977</v>
      </c>
      <c r="F1885" t="s">
        <v>6543</v>
      </c>
      <c r="G1885" t="s">
        <v>5245</v>
      </c>
    </row>
    <row r="1886" spans="1:7" x14ac:dyDescent="0.25">
      <c r="A1886">
        <v>1774964</v>
      </c>
      <c r="B1886" t="s">
        <v>9978</v>
      </c>
      <c r="C1886" t="s">
        <v>9016</v>
      </c>
      <c r="D1886" t="s">
        <v>9979</v>
      </c>
      <c r="E1886" t="s">
        <v>9484</v>
      </c>
      <c r="F1886" t="s">
        <v>5879</v>
      </c>
      <c r="G1886" t="s">
        <v>5245</v>
      </c>
    </row>
    <row r="1887" spans="1:7" x14ac:dyDescent="0.25">
      <c r="A1887">
        <v>1777451</v>
      </c>
      <c r="B1887" t="s">
        <v>9980</v>
      </c>
      <c r="C1887" t="s">
        <v>9016</v>
      </c>
      <c r="D1887" t="s">
        <v>9981</v>
      </c>
      <c r="E1887" t="s">
        <v>9982</v>
      </c>
      <c r="F1887" t="s">
        <v>7007</v>
      </c>
      <c r="G1887" t="s">
        <v>5245</v>
      </c>
    </row>
    <row r="1888" spans="1:7" x14ac:dyDescent="0.25">
      <c r="A1888">
        <v>1785735</v>
      </c>
      <c r="B1888" t="s">
        <v>9983</v>
      </c>
      <c r="C1888" t="s">
        <v>9016</v>
      </c>
      <c r="D1888" t="s">
        <v>9984</v>
      </c>
      <c r="E1888" t="s">
        <v>6597</v>
      </c>
      <c r="F1888" t="s">
        <v>6107</v>
      </c>
      <c r="G1888" t="s">
        <v>5245</v>
      </c>
    </row>
    <row r="1889" spans="1:7" x14ac:dyDescent="0.25">
      <c r="A1889">
        <v>1786310</v>
      </c>
      <c r="B1889" t="s">
        <v>9985</v>
      </c>
      <c r="C1889" t="s">
        <v>9016</v>
      </c>
      <c r="D1889" t="s">
        <v>9986</v>
      </c>
      <c r="E1889" t="s">
        <v>9987</v>
      </c>
      <c r="F1889" t="s">
        <v>6569</v>
      </c>
      <c r="G1889" t="s">
        <v>5245</v>
      </c>
    </row>
    <row r="1890" spans="1:7" x14ac:dyDescent="0.25">
      <c r="A1890">
        <v>1786837</v>
      </c>
      <c r="B1890" t="s">
        <v>9988</v>
      </c>
      <c r="C1890" t="s">
        <v>9016</v>
      </c>
      <c r="D1890" t="s">
        <v>9989</v>
      </c>
      <c r="E1890" t="s">
        <v>9990</v>
      </c>
      <c r="F1890" t="s">
        <v>5623</v>
      </c>
      <c r="G1890" t="s">
        <v>5245</v>
      </c>
    </row>
    <row r="1891" spans="1:7" x14ac:dyDescent="0.25">
      <c r="A1891">
        <v>1787286</v>
      </c>
      <c r="B1891" t="s">
        <v>9991</v>
      </c>
      <c r="C1891" t="s">
        <v>9016</v>
      </c>
      <c r="D1891" t="s">
        <v>9992</v>
      </c>
      <c r="E1891" t="s">
        <v>6591</v>
      </c>
      <c r="F1891" t="s">
        <v>6395</v>
      </c>
      <c r="G1891" t="s">
        <v>5245</v>
      </c>
    </row>
    <row r="1892" spans="1:7" x14ac:dyDescent="0.25">
      <c r="A1892">
        <v>1790213</v>
      </c>
      <c r="B1892" t="s">
        <v>9993</v>
      </c>
      <c r="C1892" t="s">
        <v>9016</v>
      </c>
      <c r="D1892" t="s">
        <v>9994</v>
      </c>
      <c r="E1892" t="s">
        <v>6990</v>
      </c>
      <c r="F1892" t="s">
        <v>6320</v>
      </c>
      <c r="G1892" t="s">
        <v>5245</v>
      </c>
    </row>
    <row r="1893" spans="1:7" x14ac:dyDescent="0.25">
      <c r="A1893">
        <v>1790438</v>
      </c>
      <c r="B1893" t="s">
        <v>9995</v>
      </c>
      <c r="C1893" t="s">
        <v>9016</v>
      </c>
      <c r="D1893" t="s">
        <v>9996</v>
      </c>
      <c r="E1893" t="s">
        <v>7202</v>
      </c>
      <c r="F1893" t="s">
        <v>7203</v>
      </c>
      <c r="G1893" t="s">
        <v>5245</v>
      </c>
    </row>
    <row r="1894" spans="1:7" x14ac:dyDescent="0.25">
      <c r="A1894">
        <v>1790511</v>
      </c>
      <c r="B1894" t="s">
        <v>9997</v>
      </c>
      <c r="C1894" t="s">
        <v>9016</v>
      </c>
      <c r="D1894" t="s">
        <v>9998</v>
      </c>
      <c r="E1894" t="s">
        <v>7306</v>
      </c>
      <c r="F1894" t="s">
        <v>6473</v>
      </c>
      <c r="G1894" t="s">
        <v>5245</v>
      </c>
    </row>
    <row r="1895" spans="1:7" x14ac:dyDescent="0.25">
      <c r="A1895">
        <v>1791371</v>
      </c>
      <c r="B1895" t="s">
        <v>9999</v>
      </c>
      <c r="C1895" t="s">
        <v>9016</v>
      </c>
      <c r="D1895" t="s">
        <v>10000</v>
      </c>
      <c r="E1895" t="s">
        <v>9068</v>
      </c>
      <c r="F1895" t="s">
        <v>6354</v>
      </c>
      <c r="G1895" t="s">
        <v>5245</v>
      </c>
    </row>
    <row r="1896" spans="1:7" x14ac:dyDescent="0.25">
      <c r="A1896">
        <v>1791597</v>
      </c>
      <c r="B1896" t="s">
        <v>10001</v>
      </c>
      <c r="C1896" t="s">
        <v>9016</v>
      </c>
      <c r="D1896" t="s">
        <v>10002</v>
      </c>
      <c r="E1896" t="s">
        <v>7335</v>
      </c>
      <c r="F1896" t="s">
        <v>6428</v>
      </c>
      <c r="G1896" t="s">
        <v>5245</v>
      </c>
    </row>
    <row r="1897" spans="1:7" x14ac:dyDescent="0.25">
      <c r="A1897">
        <v>1791670</v>
      </c>
      <c r="B1897" t="s">
        <v>10003</v>
      </c>
      <c r="C1897" t="s">
        <v>9016</v>
      </c>
      <c r="D1897" t="s">
        <v>10004</v>
      </c>
      <c r="E1897" t="s">
        <v>10005</v>
      </c>
      <c r="F1897" t="s">
        <v>6305</v>
      </c>
      <c r="G1897" t="s">
        <v>5245</v>
      </c>
    </row>
    <row r="1898" spans="1:7" x14ac:dyDescent="0.25">
      <c r="A1898">
        <v>1794786</v>
      </c>
      <c r="B1898" t="s">
        <v>10006</v>
      </c>
      <c r="C1898" t="s">
        <v>9016</v>
      </c>
      <c r="D1898" t="s">
        <v>10007</v>
      </c>
      <c r="E1898" t="s">
        <v>5631</v>
      </c>
      <c r="F1898" t="s">
        <v>5623</v>
      </c>
      <c r="G1898" t="s">
        <v>5245</v>
      </c>
    </row>
    <row r="1899" spans="1:7" x14ac:dyDescent="0.25">
      <c r="A1899">
        <v>1797235</v>
      </c>
      <c r="B1899" t="s">
        <v>10008</v>
      </c>
      <c r="C1899" t="s">
        <v>9016</v>
      </c>
      <c r="D1899" t="s">
        <v>10009</v>
      </c>
      <c r="E1899" t="s">
        <v>7335</v>
      </c>
      <c r="F1899" t="s">
        <v>6428</v>
      </c>
      <c r="G1899" t="s">
        <v>5245</v>
      </c>
    </row>
    <row r="1900" spans="1:7" x14ac:dyDescent="0.25">
      <c r="A1900">
        <v>1798256</v>
      </c>
      <c r="B1900" t="s">
        <v>10010</v>
      </c>
      <c r="C1900" t="s">
        <v>9016</v>
      </c>
      <c r="D1900" t="s">
        <v>10011</v>
      </c>
      <c r="E1900" t="s">
        <v>6407</v>
      </c>
      <c r="F1900" t="s">
        <v>6290</v>
      </c>
      <c r="G1900" t="s">
        <v>5245</v>
      </c>
    </row>
    <row r="1901" spans="1:7" x14ac:dyDescent="0.25">
      <c r="A1901">
        <v>1798962</v>
      </c>
      <c r="B1901" t="s">
        <v>10012</v>
      </c>
      <c r="C1901" t="s">
        <v>9016</v>
      </c>
      <c r="D1901" t="s">
        <v>10013</v>
      </c>
      <c r="E1901" t="s">
        <v>10014</v>
      </c>
      <c r="F1901" t="s">
        <v>6350</v>
      </c>
      <c r="G1901" t="s">
        <v>5245</v>
      </c>
    </row>
    <row r="1902" spans="1:7" x14ac:dyDescent="0.25">
      <c r="A1902">
        <v>1802138</v>
      </c>
      <c r="B1902" t="s">
        <v>10015</v>
      </c>
      <c r="C1902" t="s">
        <v>9016</v>
      </c>
      <c r="D1902" t="s">
        <v>10016</v>
      </c>
      <c r="E1902" t="s">
        <v>5628</v>
      </c>
      <c r="F1902" t="s">
        <v>5623</v>
      </c>
      <c r="G1902" t="s">
        <v>5245</v>
      </c>
    </row>
    <row r="1903" spans="1:7" x14ac:dyDescent="0.25">
      <c r="A1903">
        <v>1803326</v>
      </c>
      <c r="B1903" t="s">
        <v>10017</v>
      </c>
      <c r="C1903" t="s">
        <v>9016</v>
      </c>
      <c r="D1903" t="s">
        <v>10018</v>
      </c>
      <c r="E1903" t="s">
        <v>7306</v>
      </c>
      <c r="F1903" t="s">
        <v>6473</v>
      </c>
      <c r="G1903" t="s">
        <v>5245</v>
      </c>
    </row>
    <row r="1904" spans="1:7" x14ac:dyDescent="0.25">
      <c r="A1904">
        <v>1800014</v>
      </c>
      <c r="B1904" t="s">
        <v>10019</v>
      </c>
      <c r="C1904" t="s">
        <v>9016</v>
      </c>
      <c r="D1904" t="s">
        <v>10020</v>
      </c>
      <c r="E1904" t="s">
        <v>8212</v>
      </c>
      <c r="F1904" t="s">
        <v>6417</v>
      </c>
      <c r="G1904" t="s">
        <v>5245</v>
      </c>
    </row>
    <row r="1905" spans="1:7" x14ac:dyDescent="0.25">
      <c r="A1905">
        <v>1808127</v>
      </c>
      <c r="B1905" t="s">
        <v>10021</v>
      </c>
      <c r="C1905" t="s">
        <v>9016</v>
      </c>
      <c r="D1905" t="s">
        <v>10022</v>
      </c>
      <c r="E1905" t="s">
        <v>7388</v>
      </c>
      <c r="F1905" t="s">
        <v>6282</v>
      </c>
      <c r="G1905" t="s">
        <v>5245</v>
      </c>
    </row>
    <row r="1906" spans="1:7" x14ac:dyDescent="0.25">
      <c r="A1906">
        <v>1809447</v>
      </c>
      <c r="B1906" t="s">
        <v>10023</v>
      </c>
      <c r="C1906" t="s">
        <v>9016</v>
      </c>
      <c r="D1906" t="s">
        <v>10024</v>
      </c>
      <c r="E1906" t="s">
        <v>7347</v>
      </c>
      <c r="F1906" t="s">
        <v>6417</v>
      </c>
      <c r="G1906" t="s">
        <v>5245</v>
      </c>
    </row>
    <row r="1907" spans="1:7" x14ac:dyDescent="0.25">
      <c r="A1907">
        <v>1811019</v>
      </c>
      <c r="B1907" t="s">
        <v>10025</v>
      </c>
      <c r="C1907" t="s">
        <v>9016</v>
      </c>
      <c r="D1907" t="s">
        <v>10026</v>
      </c>
      <c r="E1907" t="s">
        <v>9101</v>
      </c>
      <c r="F1907" t="s">
        <v>6290</v>
      </c>
      <c r="G1907" t="s">
        <v>5245</v>
      </c>
    </row>
    <row r="1908" spans="1:7" x14ac:dyDescent="0.25">
      <c r="A1908">
        <v>1815919</v>
      </c>
      <c r="B1908" t="s">
        <v>10027</v>
      </c>
      <c r="C1908" t="s">
        <v>9016</v>
      </c>
      <c r="D1908" t="s">
        <v>10028</v>
      </c>
      <c r="E1908" t="s">
        <v>10029</v>
      </c>
      <c r="F1908" t="s">
        <v>6330</v>
      </c>
      <c r="G1908" t="s">
        <v>5245</v>
      </c>
    </row>
    <row r="1909" spans="1:7" x14ac:dyDescent="0.25">
      <c r="A1909">
        <v>1817283</v>
      </c>
      <c r="B1909" t="s">
        <v>10030</v>
      </c>
      <c r="C1909" t="s">
        <v>9016</v>
      </c>
      <c r="D1909" t="s">
        <v>10031</v>
      </c>
      <c r="E1909" t="s">
        <v>5879</v>
      </c>
      <c r="F1909" t="s">
        <v>5879</v>
      </c>
      <c r="G1909" t="s">
        <v>5245</v>
      </c>
    </row>
    <row r="1910" spans="1:7" x14ac:dyDescent="0.25">
      <c r="A1910">
        <v>1821898</v>
      </c>
      <c r="B1910" t="s">
        <v>10032</v>
      </c>
      <c r="C1910" t="s">
        <v>9016</v>
      </c>
      <c r="D1910" t="s">
        <v>10033</v>
      </c>
      <c r="E1910" t="s">
        <v>6407</v>
      </c>
      <c r="F1910" t="s">
        <v>6282</v>
      </c>
      <c r="G1910" t="s">
        <v>5245</v>
      </c>
    </row>
    <row r="1911" spans="1:7" x14ac:dyDescent="0.25">
      <c r="A1911">
        <v>1823902</v>
      </c>
      <c r="B1911" t="s">
        <v>10034</v>
      </c>
      <c r="C1911" t="s">
        <v>9016</v>
      </c>
      <c r="D1911" t="s">
        <v>10035</v>
      </c>
      <c r="E1911" t="s">
        <v>7551</v>
      </c>
      <c r="F1911" t="s">
        <v>6395</v>
      </c>
      <c r="G1911" t="s">
        <v>5245</v>
      </c>
    </row>
    <row r="1912" spans="1:7" x14ac:dyDescent="0.25">
      <c r="A1912">
        <v>1826431</v>
      </c>
      <c r="B1912" t="s">
        <v>10036</v>
      </c>
      <c r="C1912" t="s">
        <v>9016</v>
      </c>
      <c r="D1912" t="s">
        <v>10037</v>
      </c>
      <c r="E1912" t="s">
        <v>8707</v>
      </c>
      <c r="F1912" t="s">
        <v>6579</v>
      </c>
      <c r="G1912" t="s">
        <v>5245</v>
      </c>
    </row>
    <row r="1913" spans="1:7" x14ac:dyDescent="0.25">
      <c r="A1913">
        <v>1832925</v>
      </c>
      <c r="B1913" t="s">
        <v>10038</v>
      </c>
      <c r="C1913" t="s">
        <v>9016</v>
      </c>
      <c r="D1913" t="s">
        <v>10039</v>
      </c>
      <c r="E1913" t="s">
        <v>7814</v>
      </c>
      <c r="F1913" t="s">
        <v>6813</v>
      </c>
      <c r="G1913" t="s">
        <v>5245</v>
      </c>
    </row>
    <row r="1914" spans="1:7" x14ac:dyDescent="0.25">
      <c r="A1914">
        <v>1834179</v>
      </c>
      <c r="B1914" t="s">
        <v>10040</v>
      </c>
      <c r="C1914" t="s">
        <v>9016</v>
      </c>
      <c r="D1914" t="s">
        <v>10041</v>
      </c>
      <c r="E1914" t="s">
        <v>5889</v>
      </c>
      <c r="F1914" t="s">
        <v>5879</v>
      </c>
      <c r="G1914" t="s">
        <v>5245</v>
      </c>
    </row>
    <row r="1915" spans="1:7" x14ac:dyDescent="0.25">
      <c r="A1915">
        <v>1835588</v>
      </c>
      <c r="B1915" t="s">
        <v>10042</v>
      </c>
      <c r="C1915" t="s">
        <v>9016</v>
      </c>
      <c r="D1915" t="s">
        <v>10043</v>
      </c>
      <c r="E1915" t="s">
        <v>6498</v>
      </c>
      <c r="F1915" t="s">
        <v>6330</v>
      </c>
      <c r="G1915" t="s">
        <v>5245</v>
      </c>
    </row>
    <row r="1916" spans="1:7" x14ac:dyDescent="0.25">
      <c r="A1916">
        <v>1835658</v>
      </c>
      <c r="B1916" t="s">
        <v>10044</v>
      </c>
      <c r="C1916" t="s">
        <v>9016</v>
      </c>
      <c r="D1916" t="s">
        <v>10045</v>
      </c>
      <c r="E1916" t="s">
        <v>9453</v>
      </c>
      <c r="F1916" t="s">
        <v>6297</v>
      </c>
      <c r="G1916" t="s">
        <v>5245</v>
      </c>
    </row>
    <row r="1917" spans="1:7" x14ac:dyDescent="0.25">
      <c r="A1917">
        <v>1839940</v>
      </c>
      <c r="B1917" t="s">
        <v>10046</v>
      </c>
      <c r="C1917" t="s">
        <v>9016</v>
      </c>
      <c r="D1917" t="s">
        <v>10047</v>
      </c>
      <c r="E1917" t="s">
        <v>10048</v>
      </c>
      <c r="F1917" t="s">
        <v>6350</v>
      </c>
      <c r="G1917" t="s">
        <v>5245</v>
      </c>
    </row>
    <row r="1918" spans="1:7" x14ac:dyDescent="0.25">
      <c r="A1918">
        <v>1841513</v>
      </c>
      <c r="B1918" t="s">
        <v>10049</v>
      </c>
      <c r="C1918" t="s">
        <v>9016</v>
      </c>
      <c r="D1918" t="s">
        <v>10050</v>
      </c>
      <c r="E1918" t="s">
        <v>7157</v>
      </c>
      <c r="F1918" t="s">
        <v>6309</v>
      </c>
      <c r="G1918" t="s">
        <v>5245</v>
      </c>
    </row>
    <row r="1919" spans="1:7" x14ac:dyDescent="0.25">
      <c r="A1919">
        <v>1842547</v>
      </c>
      <c r="B1919" t="s">
        <v>10051</v>
      </c>
      <c r="C1919" t="s">
        <v>9016</v>
      </c>
      <c r="D1919" t="s">
        <v>10052</v>
      </c>
      <c r="E1919" t="s">
        <v>10053</v>
      </c>
      <c r="F1919" t="s">
        <v>6579</v>
      </c>
      <c r="G1919" t="s">
        <v>5245</v>
      </c>
    </row>
    <row r="1920" spans="1:7" x14ac:dyDescent="0.25">
      <c r="A1920">
        <v>1842874</v>
      </c>
      <c r="B1920" t="s">
        <v>10054</v>
      </c>
      <c r="C1920" t="s">
        <v>9016</v>
      </c>
      <c r="D1920" t="s">
        <v>10055</v>
      </c>
      <c r="E1920" t="s">
        <v>7487</v>
      </c>
      <c r="F1920" t="s">
        <v>6274</v>
      </c>
      <c r="G1920" t="s">
        <v>5245</v>
      </c>
    </row>
    <row r="1921" spans="1:7" x14ac:dyDescent="0.25">
      <c r="A1921">
        <v>1843882</v>
      </c>
      <c r="B1921" t="s">
        <v>10056</v>
      </c>
      <c r="C1921" t="s">
        <v>9016</v>
      </c>
      <c r="D1921" t="s">
        <v>10057</v>
      </c>
      <c r="E1921" t="s">
        <v>10058</v>
      </c>
      <c r="F1921" t="s">
        <v>6421</v>
      </c>
      <c r="G1921" t="s">
        <v>5245</v>
      </c>
    </row>
    <row r="1922" spans="1:7" x14ac:dyDescent="0.25">
      <c r="A1922">
        <v>1846531</v>
      </c>
      <c r="B1922" t="s">
        <v>10059</v>
      </c>
      <c r="C1922" t="s">
        <v>9016</v>
      </c>
      <c r="D1922" t="s">
        <v>10060</v>
      </c>
      <c r="E1922" t="s">
        <v>6884</v>
      </c>
      <c r="F1922" t="s">
        <v>6320</v>
      </c>
      <c r="G1922" t="s">
        <v>5245</v>
      </c>
    </row>
    <row r="1923" spans="1:7" x14ac:dyDescent="0.25">
      <c r="A1923">
        <v>1846728</v>
      </c>
      <c r="B1923" t="s">
        <v>10061</v>
      </c>
      <c r="C1923" t="s">
        <v>9016</v>
      </c>
      <c r="D1923" t="s">
        <v>10062</v>
      </c>
      <c r="E1923" t="s">
        <v>6702</v>
      </c>
      <c r="F1923" t="s">
        <v>6428</v>
      </c>
      <c r="G1923" t="s">
        <v>5245</v>
      </c>
    </row>
    <row r="1924" spans="1:7" x14ac:dyDescent="0.25">
      <c r="A1924">
        <v>1846808</v>
      </c>
      <c r="B1924" t="s">
        <v>10063</v>
      </c>
      <c r="C1924" t="s">
        <v>9016</v>
      </c>
      <c r="D1924" t="s">
        <v>10064</v>
      </c>
      <c r="E1924" t="s">
        <v>6591</v>
      </c>
      <c r="F1924" t="s">
        <v>6395</v>
      </c>
      <c r="G1924" t="s">
        <v>5245</v>
      </c>
    </row>
    <row r="1925" spans="1:7" x14ac:dyDescent="0.25">
      <c r="A1925">
        <v>1851215</v>
      </c>
      <c r="B1925" t="s">
        <v>10065</v>
      </c>
      <c r="C1925" t="s">
        <v>9016</v>
      </c>
      <c r="D1925" t="s">
        <v>10066</v>
      </c>
      <c r="E1925" t="s">
        <v>6655</v>
      </c>
      <c r="F1925" t="s">
        <v>6350</v>
      </c>
      <c r="G1925" t="s">
        <v>5245</v>
      </c>
    </row>
    <row r="1926" spans="1:7" x14ac:dyDescent="0.25">
      <c r="A1926">
        <v>1851287</v>
      </c>
      <c r="B1926" t="s">
        <v>10067</v>
      </c>
      <c r="C1926" t="s">
        <v>9016</v>
      </c>
      <c r="D1926" t="s">
        <v>10068</v>
      </c>
      <c r="E1926" t="s">
        <v>7306</v>
      </c>
      <c r="F1926" t="s">
        <v>6278</v>
      </c>
      <c r="G1926" t="s">
        <v>5245</v>
      </c>
    </row>
    <row r="1927" spans="1:7" x14ac:dyDescent="0.25">
      <c r="A1927">
        <v>1852683</v>
      </c>
      <c r="B1927" t="s">
        <v>10069</v>
      </c>
      <c r="C1927" t="s">
        <v>9016</v>
      </c>
      <c r="D1927" t="s">
        <v>10070</v>
      </c>
      <c r="E1927" t="s">
        <v>5622</v>
      </c>
      <c r="F1927" t="s">
        <v>5623</v>
      </c>
      <c r="G1927" t="s">
        <v>5245</v>
      </c>
    </row>
    <row r="1928" spans="1:7" x14ac:dyDescent="0.25">
      <c r="A1928">
        <v>1857819</v>
      </c>
      <c r="B1928" t="s">
        <v>10071</v>
      </c>
      <c r="C1928" t="s">
        <v>9016</v>
      </c>
      <c r="D1928" t="s">
        <v>10072</v>
      </c>
      <c r="E1928" t="s">
        <v>10073</v>
      </c>
      <c r="F1928" t="s">
        <v>6301</v>
      </c>
      <c r="G1928" t="s">
        <v>5245</v>
      </c>
    </row>
    <row r="1929" spans="1:7" x14ac:dyDescent="0.25">
      <c r="A1929">
        <v>1858412</v>
      </c>
      <c r="B1929" t="s">
        <v>10074</v>
      </c>
      <c r="C1929" t="s">
        <v>9016</v>
      </c>
      <c r="D1929" t="s">
        <v>10075</v>
      </c>
      <c r="E1929" t="s">
        <v>6156</v>
      </c>
      <c r="F1929" t="s">
        <v>6107</v>
      </c>
      <c r="G1929" t="s">
        <v>5245</v>
      </c>
    </row>
    <row r="1930" spans="1:7" x14ac:dyDescent="0.25">
      <c r="A1930">
        <v>1858632</v>
      </c>
      <c r="B1930" t="s">
        <v>10076</v>
      </c>
      <c r="C1930" t="s">
        <v>9016</v>
      </c>
      <c r="D1930" t="s">
        <v>10077</v>
      </c>
      <c r="E1930" t="s">
        <v>7202</v>
      </c>
      <c r="F1930" t="s">
        <v>6696</v>
      </c>
      <c r="G1930" t="s">
        <v>5245</v>
      </c>
    </row>
    <row r="1931" spans="1:7" x14ac:dyDescent="0.25">
      <c r="A1931">
        <v>1858851</v>
      </c>
      <c r="B1931" t="s">
        <v>10078</v>
      </c>
      <c r="C1931" t="s">
        <v>9016</v>
      </c>
      <c r="D1931" t="s">
        <v>10079</v>
      </c>
      <c r="E1931" t="s">
        <v>6862</v>
      </c>
      <c r="F1931" t="s">
        <v>6342</v>
      </c>
      <c r="G1931" t="s">
        <v>5245</v>
      </c>
    </row>
    <row r="1932" spans="1:7" x14ac:dyDescent="0.25">
      <c r="A1932">
        <v>1859512</v>
      </c>
      <c r="B1932" t="s">
        <v>10080</v>
      </c>
      <c r="C1932" t="s">
        <v>9016</v>
      </c>
      <c r="D1932" t="s">
        <v>10081</v>
      </c>
      <c r="E1932" t="s">
        <v>6273</v>
      </c>
      <c r="F1932" t="s">
        <v>6274</v>
      </c>
      <c r="G1932" t="s">
        <v>5245</v>
      </c>
    </row>
    <row r="1933" spans="1:7" x14ac:dyDescent="0.25">
      <c r="A1933">
        <v>1859950</v>
      </c>
      <c r="B1933" t="s">
        <v>10082</v>
      </c>
      <c r="C1933" t="s">
        <v>9016</v>
      </c>
      <c r="D1933" t="s">
        <v>10083</v>
      </c>
      <c r="E1933" t="s">
        <v>5718</v>
      </c>
      <c r="F1933" t="s">
        <v>5623</v>
      </c>
      <c r="G1933" t="s">
        <v>5245</v>
      </c>
    </row>
    <row r="1934" spans="1:7" x14ac:dyDescent="0.25">
      <c r="A1934">
        <v>1861218</v>
      </c>
      <c r="B1934" t="s">
        <v>10084</v>
      </c>
      <c r="C1934" t="s">
        <v>9016</v>
      </c>
      <c r="D1934" t="s">
        <v>10085</v>
      </c>
      <c r="E1934" t="s">
        <v>9305</v>
      </c>
      <c r="F1934" t="s">
        <v>6309</v>
      </c>
      <c r="G1934" t="s">
        <v>5245</v>
      </c>
    </row>
    <row r="1935" spans="1:7" x14ac:dyDescent="0.25">
      <c r="A1935">
        <v>1866503</v>
      </c>
      <c r="B1935" t="s">
        <v>10086</v>
      </c>
      <c r="C1935" t="s">
        <v>9016</v>
      </c>
      <c r="D1935" t="s">
        <v>10087</v>
      </c>
      <c r="E1935" t="s">
        <v>7258</v>
      </c>
      <c r="F1935" t="s">
        <v>6290</v>
      </c>
      <c r="G1935" t="s">
        <v>5245</v>
      </c>
    </row>
    <row r="1936" spans="1:7" x14ac:dyDescent="0.25">
      <c r="A1936">
        <v>1867145</v>
      </c>
      <c r="B1936" t="s">
        <v>10088</v>
      </c>
      <c r="C1936" t="s">
        <v>9016</v>
      </c>
      <c r="D1936" t="s">
        <v>10089</v>
      </c>
      <c r="E1936" t="s">
        <v>10090</v>
      </c>
      <c r="F1936" t="s">
        <v>6309</v>
      </c>
      <c r="G1936" t="s">
        <v>5245</v>
      </c>
    </row>
    <row r="1937" spans="1:7" x14ac:dyDescent="0.25">
      <c r="A1937">
        <v>1868410</v>
      </c>
      <c r="B1937" t="s">
        <v>10091</v>
      </c>
      <c r="C1937" t="s">
        <v>9016</v>
      </c>
      <c r="D1937" t="s">
        <v>10092</v>
      </c>
      <c r="E1937" t="s">
        <v>10093</v>
      </c>
      <c r="F1937" t="s">
        <v>6324</v>
      </c>
      <c r="G1937" t="s">
        <v>5245</v>
      </c>
    </row>
    <row r="1938" spans="1:7" x14ac:dyDescent="0.25">
      <c r="A1938">
        <v>1868444</v>
      </c>
      <c r="B1938" t="s">
        <v>10094</v>
      </c>
      <c r="C1938" t="s">
        <v>9016</v>
      </c>
      <c r="D1938" t="s">
        <v>10095</v>
      </c>
      <c r="E1938" t="s">
        <v>5622</v>
      </c>
      <c r="F1938" t="s">
        <v>5623</v>
      </c>
      <c r="G1938" t="s">
        <v>5245</v>
      </c>
    </row>
    <row r="1939" spans="1:7" x14ac:dyDescent="0.25">
      <c r="A1939">
        <v>1869918</v>
      </c>
      <c r="B1939" t="s">
        <v>10096</v>
      </c>
      <c r="C1939" t="s">
        <v>9016</v>
      </c>
      <c r="D1939" t="s">
        <v>10097</v>
      </c>
      <c r="E1939" t="s">
        <v>6824</v>
      </c>
      <c r="F1939" t="s">
        <v>6825</v>
      </c>
      <c r="G1939" t="s">
        <v>5245</v>
      </c>
    </row>
    <row r="1940" spans="1:7" x14ac:dyDescent="0.25">
      <c r="A1940">
        <v>1870609</v>
      </c>
      <c r="B1940" t="s">
        <v>10098</v>
      </c>
      <c r="C1940" t="s">
        <v>9016</v>
      </c>
      <c r="D1940" t="s">
        <v>10099</v>
      </c>
      <c r="E1940" t="s">
        <v>9517</v>
      </c>
      <c r="F1940" t="s">
        <v>6350</v>
      </c>
      <c r="G1940" t="s">
        <v>5245</v>
      </c>
    </row>
    <row r="1941" spans="1:7" x14ac:dyDescent="0.25">
      <c r="A1941">
        <v>1871778</v>
      </c>
      <c r="B1941" t="s">
        <v>10100</v>
      </c>
      <c r="C1941" t="s">
        <v>9016</v>
      </c>
      <c r="D1941" t="s">
        <v>10101</v>
      </c>
      <c r="E1941" t="s">
        <v>10102</v>
      </c>
      <c r="F1941" t="s">
        <v>6297</v>
      </c>
      <c r="G1941" t="s">
        <v>5245</v>
      </c>
    </row>
    <row r="1942" spans="1:7" x14ac:dyDescent="0.25">
      <c r="A1942">
        <v>1874299</v>
      </c>
      <c r="B1942" t="s">
        <v>10103</v>
      </c>
      <c r="C1942" t="s">
        <v>9016</v>
      </c>
      <c r="D1942" t="s">
        <v>10104</v>
      </c>
      <c r="E1942" t="s">
        <v>7106</v>
      </c>
      <c r="F1942" t="s">
        <v>6354</v>
      </c>
      <c r="G1942" t="s">
        <v>5245</v>
      </c>
    </row>
    <row r="1943" spans="1:7" x14ac:dyDescent="0.25">
      <c r="A1943">
        <v>1875247</v>
      </c>
      <c r="B1943" t="s">
        <v>10105</v>
      </c>
      <c r="C1943" t="s">
        <v>9016</v>
      </c>
      <c r="D1943" t="s">
        <v>10106</v>
      </c>
      <c r="E1943" t="s">
        <v>10107</v>
      </c>
      <c r="F1943" t="s">
        <v>6320</v>
      </c>
      <c r="G1943" t="s">
        <v>5245</v>
      </c>
    </row>
    <row r="1944" spans="1:7" x14ac:dyDescent="0.25">
      <c r="A1944">
        <v>1877532</v>
      </c>
      <c r="B1944" t="s">
        <v>10108</v>
      </c>
      <c r="C1944" t="s">
        <v>9016</v>
      </c>
      <c r="D1944" t="s">
        <v>10109</v>
      </c>
      <c r="E1944" t="s">
        <v>6768</v>
      </c>
      <c r="F1944" t="s">
        <v>6274</v>
      </c>
      <c r="G1944" t="s">
        <v>5245</v>
      </c>
    </row>
    <row r="1945" spans="1:7" x14ac:dyDescent="0.25">
      <c r="A1945">
        <v>1877669</v>
      </c>
      <c r="B1945" t="s">
        <v>10110</v>
      </c>
      <c r="C1945" t="s">
        <v>9016</v>
      </c>
      <c r="D1945" t="s">
        <v>10111</v>
      </c>
      <c r="E1945" t="s">
        <v>7449</v>
      </c>
      <c r="F1945" t="s">
        <v>6421</v>
      </c>
      <c r="G1945" t="s">
        <v>5245</v>
      </c>
    </row>
    <row r="1946" spans="1:7" x14ac:dyDescent="0.25">
      <c r="A1946">
        <v>1878034</v>
      </c>
      <c r="B1946" t="s">
        <v>10112</v>
      </c>
      <c r="C1946" t="s">
        <v>9016</v>
      </c>
      <c r="D1946" t="s">
        <v>10113</v>
      </c>
      <c r="E1946" t="s">
        <v>6546</v>
      </c>
      <c r="F1946" t="s">
        <v>6330</v>
      </c>
      <c r="G1946" t="s">
        <v>5245</v>
      </c>
    </row>
    <row r="1947" spans="1:7" x14ac:dyDescent="0.25">
      <c r="A1947">
        <v>1881071</v>
      </c>
      <c r="B1947" t="s">
        <v>10114</v>
      </c>
      <c r="C1947" t="s">
        <v>9016</v>
      </c>
      <c r="D1947" t="s">
        <v>10115</v>
      </c>
      <c r="E1947" t="s">
        <v>6472</v>
      </c>
      <c r="F1947" t="s">
        <v>6286</v>
      </c>
      <c r="G1947" t="s">
        <v>5245</v>
      </c>
    </row>
    <row r="1948" spans="1:7" x14ac:dyDescent="0.25">
      <c r="A1948">
        <v>1881959</v>
      </c>
      <c r="B1948" t="s">
        <v>10116</v>
      </c>
      <c r="C1948" t="s">
        <v>9016</v>
      </c>
      <c r="D1948" t="s">
        <v>10117</v>
      </c>
      <c r="E1948" t="s">
        <v>10118</v>
      </c>
      <c r="F1948" t="s">
        <v>6316</v>
      </c>
      <c r="G1948" t="s">
        <v>5245</v>
      </c>
    </row>
    <row r="1949" spans="1:7" x14ac:dyDescent="0.25">
      <c r="A1949">
        <v>1882871</v>
      </c>
      <c r="B1949" t="s">
        <v>10119</v>
      </c>
      <c r="C1949" t="s">
        <v>9016</v>
      </c>
      <c r="D1949" t="s">
        <v>10120</v>
      </c>
      <c r="E1949" t="s">
        <v>10121</v>
      </c>
      <c r="F1949" t="s">
        <v>6395</v>
      </c>
      <c r="G1949" t="s">
        <v>5245</v>
      </c>
    </row>
    <row r="1950" spans="1:7" x14ac:dyDescent="0.25">
      <c r="A1950">
        <v>1882945</v>
      </c>
      <c r="B1950" t="s">
        <v>10122</v>
      </c>
      <c r="C1950" t="s">
        <v>9016</v>
      </c>
      <c r="D1950" t="s">
        <v>10123</v>
      </c>
      <c r="E1950" t="s">
        <v>6296</v>
      </c>
      <c r="F1950" t="s">
        <v>6297</v>
      </c>
      <c r="G1950" t="s">
        <v>5245</v>
      </c>
    </row>
    <row r="1951" spans="1:7" x14ac:dyDescent="0.25">
      <c r="A1951">
        <v>1883983</v>
      </c>
      <c r="B1951" t="s">
        <v>10124</v>
      </c>
      <c r="C1951" t="s">
        <v>9016</v>
      </c>
      <c r="D1951" t="s">
        <v>10125</v>
      </c>
      <c r="E1951" t="s">
        <v>6578</v>
      </c>
      <c r="F1951" t="s">
        <v>6579</v>
      </c>
      <c r="G1951" t="s">
        <v>5245</v>
      </c>
    </row>
    <row r="1952" spans="1:7" x14ac:dyDescent="0.25">
      <c r="A1952">
        <v>1886668</v>
      </c>
      <c r="B1952" t="s">
        <v>10126</v>
      </c>
      <c r="C1952" t="s">
        <v>9016</v>
      </c>
      <c r="D1952" t="s">
        <v>10127</v>
      </c>
      <c r="E1952" t="s">
        <v>10128</v>
      </c>
      <c r="F1952" t="s">
        <v>6421</v>
      </c>
      <c r="G1952" t="s">
        <v>5245</v>
      </c>
    </row>
    <row r="1953" spans="1:7" x14ac:dyDescent="0.25">
      <c r="A1953">
        <v>1886958</v>
      </c>
      <c r="B1953" t="s">
        <v>10129</v>
      </c>
      <c r="C1953" t="s">
        <v>9016</v>
      </c>
      <c r="D1953" t="s">
        <v>10130</v>
      </c>
      <c r="E1953" t="s">
        <v>10131</v>
      </c>
      <c r="F1953" t="s">
        <v>6428</v>
      </c>
      <c r="G1953" t="s">
        <v>5245</v>
      </c>
    </row>
    <row r="1954" spans="1:7" x14ac:dyDescent="0.25">
      <c r="A1954">
        <v>1887401</v>
      </c>
      <c r="B1954" t="s">
        <v>10132</v>
      </c>
      <c r="C1954" t="s">
        <v>9016</v>
      </c>
      <c r="D1954" t="s">
        <v>10133</v>
      </c>
      <c r="E1954" t="s">
        <v>6424</v>
      </c>
      <c r="F1954" t="s">
        <v>6421</v>
      </c>
      <c r="G1954" t="s">
        <v>5245</v>
      </c>
    </row>
    <row r="1955" spans="1:7" x14ac:dyDescent="0.25">
      <c r="A1955">
        <v>1894564</v>
      </c>
      <c r="B1955" t="s">
        <v>10134</v>
      </c>
      <c r="C1955" t="s">
        <v>9016</v>
      </c>
      <c r="D1955" t="s">
        <v>10135</v>
      </c>
      <c r="E1955" t="s">
        <v>10136</v>
      </c>
      <c r="F1955" t="s">
        <v>6274</v>
      </c>
      <c r="G1955" t="s">
        <v>5245</v>
      </c>
    </row>
    <row r="1956" spans="1:7" x14ac:dyDescent="0.25">
      <c r="A1956">
        <v>1894588</v>
      </c>
      <c r="B1956" t="s">
        <v>10137</v>
      </c>
      <c r="C1956" t="s">
        <v>9016</v>
      </c>
      <c r="D1956" t="s">
        <v>10138</v>
      </c>
      <c r="E1956" t="s">
        <v>10139</v>
      </c>
      <c r="F1956" t="s">
        <v>6358</v>
      </c>
      <c r="G1956" t="s">
        <v>5245</v>
      </c>
    </row>
    <row r="1957" spans="1:7" x14ac:dyDescent="0.25">
      <c r="A1957">
        <v>1894693</v>
      </c>
      <c r="B1957" t="s">
        <v>10140</v>
      </c>
      <c r="C1957" t="s">
        <v>9016</v>
      </c>
      <c r="D1957" t="s">
        <v>10141</v>
      </c>
      <c r="E1957" t="s">
        <v>6296</v>
      </c>
      <c r="F1957" t="s">
        <v>6297</v>
      </c>
      <c r="G1957" t="s">
        <v>5245</v>
      </c>
    </row>
    <row r="1958" spans="1:7" x14ac:dyDescent="0.25">
      <c r="A1958">
        <v>1894779</v>
      </c>
      <c r="B1958" t="s">
        <v>10142</v>
      </c>
      <c r="C1958" t="s">
        <v>9016</v>
      </c>
      <c r="D1958" t="s">
        <v>10143</v>
      </c>
      <c r="E1958" t="s">
        <v>5759</v>
      </c>
      <c r="F1958" t="s">
        <v>5623</v>
      </c>
      <c r="G1958" t="s">
        <v>5245</v>
      </c>
    </row>
    <row r="1959" spans="1:7" x14ac:dyDescent="0.25">
      <c r="A1959">
        <v>1895317</v>
      </c>
      <c r="B1959" t="s">
        <v>10144</v>
      </c>
      <c r="C1959" t="s">
        <v>9016</v>
      </c>
      <c r="D1959" t="s">
        <v>10145</v>
      </c>
      <c r="E1959" t="s">
        <v>9053</v>
      </c>
      <c r="F1959" t="s">
        <v>6107</v>
      </c>
      <c r="G1959" t="s">
        <v>5245</v>
      </c>
    </row>
    <row r="1960" spans="1:7" x14ac:dyDescent="0.25">
      <c r="A1960">
        <v>1897251</v>
      </c>
      <c r="B1960" t="s">
        <v>10146</v>
      </c>
      <c r="C1960" t="s">
        <v>9016</v>
      </c>
      <c r="D1960" t="s">
        <v>10147</v>
      </c>
      <c r="E1960" t="s">
        <v>10148</v>
      </c>
      <c r="F1960" t="s">
        <v>5623</v>
      </c>
      <c r="G1960" t="s">
        <v>5245</v>
      </c>
    </row>
    <row r="1961" spans="1:7" x14ac:dyDescent="0.25">
      <c r="A1961">
        <v>1897907</v>
      </c>
      <c r="B1961" t="s">
        <v>10149</v>
      </c>
      <c r="C1961" t="s">
        <v>9016</v>
      </c>
      <c r="D1961" t="s">
        <v>10150</v>
      </c>
      <c r="E1961" t="s">
        <v>10151</v>
      </c>
      <c r="F1961" t="s">
        <v>6696</v>
      </c>
      <c r="G1961" t="s">
        <v>5245</v>
      </c>
    </row>
    <row r="1962" spans="1:7" x14ac:dyDescent="0.25">
      <c r="A1962">
        <v>1898417</v>
      </c>
      <c r="B1962" t="s">
        <v>10152</v>
      </c>
      <c r="C1962" t="s">
        <v>9016</v>
      </c>
      <c r="D1962" t="s">
        <v>10153</v>
      </c>
      <c r="E1962" t="s">
        <v>6227</v>
      </c>
      <c r="F1962" t="s">
        <v>6579</v>
      </c>
      <c r="G1962" t="s">
        <v>5245</v>
      </c>
    </row>
    <row r="1963" spans="1:7" x14ac:dyDescent="0.25">
      <c r="A1963">
        <v>1899258</v>
      </c>
      <c r="B1963" t="s">
        <v>10154</v>
      </c>
      <c r="C1963" t="s">
        <v>9016</v>
      </c>
      <c r="D1963" t="s">
        <v>10155</v>
      </c>
      <c r="E1963" t="s">
        <v>6970</v>
      </c>
      <c r="F1963" t="s">
        <v>5623</v>
      </c>
      <c r="G1963" t="s">
        <v>5245</v>
      </c>
    </row>
    <row r="1964" spans="1:7" x14ac:dyDescent="0.25">
      <c r="A1964">
        <v>1908072</v>
      </c>
      <c r="B1964" t="s">
        <v>10156</v>
      </c>
      <c r="C1964" t="s">
        <v>9016</v>
      </c>
      <c r="D1964" t="s">
        <v>10157</v>
      </c>
      <c r="E1964" t="s">
        <v>6549</v>
      </c>
      <c r="F1964" t="s">
        <v>6365</v>
      </c>
      <c r="G1964" t="s">
        <v>5245</v>
      </c>
    </row>
    <row r="1965" spans="1:7" x14ac:dyDescent="0.25">
      <c r="A1965">
        <v>1900925</v>
      </c>
      <c r="B1965" t="s">
        <v>10158</v>
      </c>
      <c r="C1965" t="s">
        <v>9016</v>
      </c>
      <c r="D1965" t="s">
        <v>10159</v>
      </c>
      <c r="E1965" t="s">
        <v>6849</v>
      </c>
      <c r="F1965" t="s">
        <v>6358</v>
      </c>
      <c r="G1965" t="s">
        <v>5245</v>
      </c>
    </row>
    <row r="1966" spans="1:7" x14ac:dyDescent="0.25">
      <c r="A1966">
        <v>1902001</v>
      </c>
      <c r="B1966" t="s">
        <v>10160</v>
      </c>
      <c r="C1966" t="s">
        <v>9016</v>
      </c>
      <c r="D1966" t="s">
        <v>10161</v>
      </c>
      <c r="E1966" t="s">
        <v>6806</v>
      </c>
      <c r="F1966" t="s">
        <v>6350</v>
      </c>
      <c r="G1966" t="s">
        <v>5245</v>
      </c>
    </row>
    <row r="1967" spans="1:7" x14ac:dyDescent="0.25">
      <c r="A1967">
        <v>1902499</v>
      </c>
      <c r="B1967" t="s">
        <v>10162</v>
      </c>
      <c r="C1967" t="s">
        <v>9016</v>
      </c>
      <c r="D1967" t="s">
        <v>10163</v>
      </c>
      <c r="E1967" t="s">
        <v>6110</v>
      </c>
      <c r="F1967" t="s">
        <v>6107</v>
      </c>
      <c r="G1967" t="s">
        <v>5245</v>
      </c>
    </row>
    <row r="1968" spans="1:7" x14ac:dyDescent="0.25">
      <c r="A1968">
        <v>1905321</v>
      </c>
      <c r="B1968" t="s">
        <v>10164</v>
      </c>
      <c r="C1968" t="s">
        <v>9016</v>
      </c>
      <c r="D1968" t="s">
        <v>10165</v>
      </c>
      <c r="E1968" t="s">
        <v>6110</v>
      </c>
      <c r="F1968" t="s">
        <v>6107</v>
      </c>
      <c r="G1968" t="s">
        <v>5245</v>
      </c>
    </row>
    <row r="1969" spans="1:7" x14ac:dyDescent="0.25">
      <c r="A1969">
        <v>1913320</v>
      </c>
      <c r="B1969" t="s">
        <v>10166</v>
      </c>
      <c r="C1969" t="s">
        <v>9016</v>
      </c>
      <c r="D1969" t="s">
        <v>10167</v>
      </c>
      <c r="E1969" t="s">
        <v>8768</v>
      </c>
      <c r="F1969" t="s">
        <v>6354</v>
      </c>
      <c r="G1969" t="s">
        <v>5245</v>
      </c>
    </row>
    <row r="1970" spans="1:7" x14ac:dyDescent="0.25">
      <c r="A1970">
        <v>1914292</v>
      </c>
      <c r="B1970" t="s">
        <v>10168</v>
      </c>
      <c r="C1970" t="s">
        <v>9016</v>
      </c>
      <c r="D1970" t="s">
        <v>10169</v>
      </c>
      <c r="E1970" t="s">
        <v>7388</v>
      </c>
      <c r="F1970" t="s">
        <v>6282</v>
      </c>
      <c r="G1970" t="s">
        <v>5245</v>
      </c>
    </row>
    <row r="1971" spans="1:7" x14ac:dyDescent="0.25">
      <c r="A1971">
        <v>1916770</v>
      </c>
      <c r="B1971" t="s">
        <v>10170</v>
      </c>
      <c r="C1971" t="s">
        <v>9016</v>
      </c>
      <c r="D1971" t="s">
        <v>10171</v>
      </c>
      <c r="E1971" t="s">
        <v>10172</v>
      </c>
      <c r="F1971" t="s">
        <v>5623</v>
      </c>
      <c r="G1971" t="s">
        <v>5245</v>
      </c>
    </row>
    <row r="1972" spans="1:7" x14ac:dyDescent="0.25">
      <c r="A1972">
        <v>1917427</v>
      </c>
      <c r="B1972" t="s">
        <v>10173</v>
      </c>
      <c r="C1972" t="s">
        <v>9016</v>
      </c>
      <c r="D1972" t="s">
        <v>10174</v>
      </c>
      <c r="E1972" t="s">
        <v>6110</v>
      </c>
      <c r="F1972" t="s">
        <v>6107</v>
      </c>
      <c r="G1972" t="s">
        <v>5245</v>
      </c>
    </row>
    <row r="1973" spans="1:7" x14ac:dyDescent="0.25">
      <c r="A1973">
        <v>1917795</v>
      </c>
      <c r="B1973" t="s">
        <v>10175</v>
      </c>
      <c r="C1973" t="s">
        <v>9016</v>
      </c>
      <c r="D1973" t="s">
        <v>10176</v>
      </c>
      <c r="E1973" t="s">
        <v>10107</v>
      </c>
      <c r="F1973" t="s">
        <v>6320</v>
      </c>
      <c r="G1973" t="s">
        <v>5245</v>
      </c>
    </row>
    <row r="1974" spans="1:7" x14ac:dyDescent="0.25">
      <c r="A1974">
        <v>1920224</v>
      </c>
      <c r="B1974" t="s">
        <v>10177</v>
      </c>
      <c r="C1974" t="s">
        <v>9016</v>
      </c>
      <c r="D1974" t="s">
        <v>10178</v>
      </c>
      <c r="E1974" t="s">
        <v>6950</v>
      </c>
      <c r="F1974" t="s">
        <v>6354</v>
      </c>
      <c r="G1974" t="s">
        <v>5245</v>
      </c>
    </row>
    <row r="1975" spans="1:7" x14ac:dyDescent="0.25">
      <c r="A1975">
        <v>1920351</v>
      </c>
      <c r="B1975" t="s">
        <v>10179</v>
      </c>
      <c r="C1975" t="s">
        <v>9016</v>
      </c>
      <c r="D1975" t="s">
        <v>10180</v>
      </c>
      <c r="E1975" t="s">
        <v>5889</v>
      </c>
      <c r="F1975" t="s">
        <v>5879</v>
      </c>
      <c r="G1975" t="s">
        <v>5245</v>
      </c>
    </row>
    <row r="1976" spans="1:7" x14ac:dyDescent="0.25">
      <c r="A1976">
        <v>1920715</v>
      </c>
      <c r="B1976" t="s">
        <v>10181</v>
      </c>
      <c r="C1976" t="s">
        <v>9016</v>
      </c>
      <c r="D1976" t="s">
        <v>10182</v>
      </c>
      <c r="E1976" t="s">
        <v>10183</v>
      </c>
      <c r="F1976" t="s">
        <v>6813</v>
      </c>
      <c r="G1976" t="s">
        <v>5245</v>
      </c>
    </row>
    <row r="1977" spans="1:7" x14ac:dyDescent="0.25">
      <c r="A1977">
        <v>1921964</v>
      </c>
      <c r="B1977" t="s">
        <v>10184</v>
      </c>
      <c r="C1977" t="s">
        <v>9016</v>
      </c>
      <c r="D1977" t="s">
        <v>10185</v>
      </c>
      <c r="E1977" t="s">
        <v>10186</v>
      </c>
      <c r="F1977" t="s">
        <v>6309</v>
      </c>
      <c r="G1977" t="s">
        <v>5245</v>
      </c>
    </row>
    <row r="1978" spans="1:7" x14ac:dyDescent="0.25">
      <c r="A1978">
        <v>1927194</v>
      </c>
      <c r="B1978" t="s">
        <v>10187</v>
      </c>
      <c r="C1978" t="s">
        <v>9016</v>
      </c>
      <c r="D1978" t="s">
        <v>10188</v>
      </c>
      <c r="E1978" t="s">
        <v>10189</v>
      </c>
      <c r="F1978" t="s">
        <v>6278</v>
      </c>
      <c r="G1978" t="s">
        <v>5245</v>
      </c>
    </row>
    <row r="1979" spans="1:7" x14ac:dyDescent="0.25">
      <c r="A1979">
        <v>1928459</v>
      </c>
      <c r="B1979" t="s">
        <v>10190</v>
      </c>
      <c r="C1979" t="s">
        <v>9016</v>
      </c>
      <c r="D1979" t="s">
        <v>10191</v>
      </c>
      <c r="E1979" t="s">
        <v>10192</v>
      </c>
      <c r="F1979" t="s">
        <v>6274</v>
      </c>
      <c r="G1979" t="s">
        <v>5245</v>
      </c>
    </row>
    <row r="1980" spans="1:7" x14ac:dyDescent="0.25">
      <c r="A1980">
        <v>1928671</v>
      </c>
      <c r="B1980" t="s">
        <v>10193</v>
      </c>
      <c r="C1980" t="s">
        <v>9016</v>
      </c>
      <c r="D1980" t="s">
        <v>10194</v>
      </c>
      <c r="E1980" t="s">
        <v>7917</v>
      </c>
      <c r="F1980" t="s">
        <v>6305</v>
      </c>
      <c r="G1980" t="s">
        <v>5245</v>
      </c>
    </row>
    <row r="1981" spans="1:7" x14ac:dyDescent="0.25">
      <c r="A1981">
        <v>1928794</v>
      </c>
      <c r="B1981" t="s">
        <v>10195</v>
      </c>
      <c r="C1981" t="s">
        <v>9016</v>
      </c>
      <c r="D1981" t="s">
        <v>10196</v>
      </c>
      <c r="E1981" t="s">
        <v>6514</v>
      </c>
      <c r="F1981" t="s">
        <v>6421</v>
      </c>
      <c r="G1981" t="s">
        <v>5245</v>
      </c>
    </row>
    <row r="1982" spans="1:7" x14ac:dyDescent="0.25">
      <c r="A1982">
        <v>1929334</v>
      </c>
      <c r="B1982" t="s">
        <v>10197</v>
      </c>
      <c r="C1982" t="s">
        <v>9016</v>
      </c>
      <c r="D1982" t="s">
        <v>10198</v>
      </c>
      <c r="E1982" t="s">
        <v>5686</v>
      </c>
      <c r="F1982" t="s">
        <v>5623</v>
      </c>
      <c r="G1982" t="s">
        <v>5245</v>
      </c>
    </row>
    <row r="1983" spans="1:7" x14ac:dyDescent="0.25">
      <c r="A1983">
        <v>1929392</v>
      </c>
      <c r="B1983" t="s">
        <v>10199</v>
      </c>
      <c r="C1983" t="s">
        <v>9016</v>
      </c>
      <c r="D1983" t="s">
        <v>10200</v>
      </c>
      <c r="E1983" t="s">
        <v>6116</v>
      </c>
      <c r="F1983" t="s">
        <v>6107</v>
      </c>
      <c r="G1983" t="s">
        <v>5245</v>
      </c>
    </row>
    <row r="1984" spans="1:7" x14ac:dyDescent="0.25">
      <c r="A1984">
        <v>1936191</v>
      </c>
      <c r="B1984" t="s">
        <v>10201</v>
      </c>
      <c r="C1984" t="s">
        <v>9016</v>
      </c>
      <c r="D1984" t="s">
        <v>10202</v>
      </c>
      <c r="E1984" t="s">
        <v>6056</v>
      </c>
      <c r="F1984" t="s">
        <v>5879</v>
      </c>
      <c r="G1984" t="s">
        <v>5245</v>
      </c>
    </row>
    <row r="1985" spans="1:7" x14ac:dyDescent="0.25">
      <c r="A1985">
        <v>1937236</v>
      </c>
      <c r="B1985" t="s">
        <v>10203</v>
      </c>
      <c r="C1985" t="s">
        <v>9016</v>
      </c>
      <c r="D1985" t="s">
        <v>10204</v>
      </c>
      <c r="E1985" t="s">
        <v>10205</v>
      </c>
      <c r="F1985" t="s">
        <v>6421</v>
      </c>
      <c r="G1985" t="s">
        <v>5245</v>
      </c>
    </row>
    <row r="1986" spans="1:7" x14ac:dyDescent="0.25">
      <c r="A1986">
        <v>1941383</v>
      </c>
      <c r="B1986" t="s">
        <v>10206</v>
      </c>
      <c r="C1986" t="s">
        <v>9016</v>
      </c>
      <c r="D1986" t="s">
        <v>10207</v>
      </c>
      <c r="E1986" t="s">
        <v>10208</v>
      </c>
      <c r="F1986" t="s">
        <v>6330</v>
      </c>
      <c r="G1986" t="s">
        <v>5245</v>
      </c>
    </row>
    <row r="1987" spans="1:7" x14ac:dyDescent="0.25">
      <c r="A1987">
        <v>1941625</v>
      </c>
      <c r="B1987" t="s">
        <v>10209</v>
      </c>
      <c r="C1987" t="s">
        <v>9016</v>
      </c>
      <c r="D1987" t="s">
        <v>10210</v>
      </c>
      <c r="E1987" t="s">
        <v>10211</v>
      </c>
      <c r="F1987" t="s">
        <v>7007</v>
      </c>
      <c r="G1987" t="s">
        <v>5245</v>
      </c>
    </row>
    <row r="1988" spans="1:7" x14ac:dyDescent="0.25">
      <c r="A1988">
        <v>1941750</v>
      </c>
      <c r="B1988" t="s">
        <v>10212</v>
      </c>
      <c r="C1988" t="s">
        <v>9016</v>
      </c>
      <c r="D1988" t="s">
        <v>10213</v>
      </c>
      <c r="E1988" t="s">
        <v>6633</v>
      </c>
      <c r="F1988" t="s">
        <v>6286</v>
      </c>
      <c r="G1988" t="s">
        <v>5245</v>
      </c>
    </row>
    <row r="1989" spans="1:7" x14ac:dyDescent="0.25">
      <c r="A1989">
        <v>1944255</v>
      </c>
      <c r="B1989" t="s">
        <v>10214</v>
      </c>
      <c r="C1989" t="s">
        <v>9016</v>
      </c>
      <c r="D1989" t="s">
        <v>10215</v>
      </c>
      <c r="E1989" t="s">
        <v>6479</v>
      </c>
      <c r="F1989" t="s">
        <v>6330</v>
      </c>
      <c r="G1989" t="s">
        <v>5245</v>
      </c>
    </row>
    <row r="1990" spans="1:7" x14ac:dyDescent="0.25">
      <c r="A1990">
        <v>1946834</v>
      </c>
      <c r="B1990" t="s">
        <v>10216</v>
      </c>
      <c r="C1990" t="s">
        <v>9016</v>
      </c>
      <c r="D1990" t="s">
        <v>10217</v>
      </c>
      <c r="E1990" t="s">
        <v>10218</v>
      </c>
      <c r="F1990" t="s">
        <v>6365</v>
      </c>
      <c r="G1990" t="s">
        <v>5245</v>
      </c>
    </row>
    <row r="1991" spans="1:7" x14ac:dyDescent="0.25">
      <c r="A1991">
        <v>1947587</v>
      </c>
      <c r="B1991" t="s">
        <v>10219</v>
      </c>
      <c r="C1991" t="s">
        <v>9016</v>
      </c>
      <c r="D1991" t="s">
        <v>10220</v>
      </c>
      <c r="E1991" t="s">
        <v>6655</v>
      </c>
      <c r="F1991" t="s">
        <v>6350</v>
      </c>
      <c r="G1991" t="s">
        <v>5245</v>
      </c>
    </row>
    <row r="1992" spans="1:7" x14ac:dyDescent="0.25">
      <c r="A1992">
        <v>1947996</v>
      </c>
      <c r="B1992" t="s">
        <v>10221</v>
      </c>
      <c r="C1992" t="s">
        <v>9016</v>
      </c>
      <c r="D1992" t="s">
        <v>10222</v>
      </c>
      <c r="E1992" t="s">
        <v>7443</v>
      </c>
      <c r="F1992" t="s">
        <v>6354</v>
      </c>
      <c r="G1992" t="s">
        <v>5245</v>
      </c>
    </row>
    <row r="1993" spans="1:7" x14ac:dyDescent="0.25">
      <c r="A1993">
        <v>1948210</v>
      </c>
      <c r="B1993" t="s">
        <v>10223</v>
      </c>
      <c r="C1993" t="s">
        <v>9016</v>
      </c>
      <c r="D1993" t="s">
        <v>10224</v>
      </c>
      <c r="E1993" t="s">
        <v>10225</v>
      </c>
      <c r="F1993" t="s">
        <v>6354</v>
      </c>
      <c r="G1993" t="s">
        <v>5245</v>
      </c>
    </row>
    <row r="1994" spans="1:7" x14ac:dyDescent="0.25">
      <c r="A1994">
        <v>1948433</v>
      </c>
      <c r="B1994" t="s">
        <v>10226</v>
      </c>
      <c r="C1994" t="s">
        <v>9016</v>
      </c>
      <c r="D1994" t="s">
        <v>10227</v>
      </c>
      <c r="E1994" t="s">
        <v>10228</v>
      </c>
      <c r="F1994" t="s">
        <v>6354</v>
      </c>
      <c r="G1994" t="s">
        <v>5245</v>
      </c>
    </row>
    <row r="1995" spans="1:7" x14ac:dyDescent="0.25">
      <c r="A1995">
        <v>1949144</v>
      </c>
      <c r="B1995" t="s">
        <v>10229</v>
      </c>
      <c r="C1995" t="s">
        <v>9016</v>
      </c>
      <c r="D1995" t="s">
        <v>10230</v>
      </c>
      <c r="E1995" t="s">
        <v>10231</v>
      </c>
      <c r="F1995" t="s">
        <v>6274</v>
      </c>
      <c r="G1995" t="s">
        <v>5245</v>
      </c>
    </row>
    <row r="1996" spans="1:7" x14ac:dyDescent="0.25">
      <c r="A1996">
        <v>1951157</v>
      </c>
      <c r="B1996" t="s">
        <v>10232</v>
      </c>
      <c r="C1996" t="s">
        <v>9016</v>
      </c>
      <c r="D1996" t="s">
        <v>10233</v>
      </c>
      <c r="E1996" t="s">
        <v>7463</v>
      </c>
      <c r="F1996" t="s">
        <v>6342</v>
      </c>
      <c r="G1996" t="s">
        <v>5245</v>
      </c>
    </row>
    <row r="1997" spans="1:7" x14ac:dyDescent="0.25">
      <c r="A1997">
        <v>1952591</v>
      </c>
      <c r="B1997" t="s">
        <v>10234</v>
      </c>
      <c r="C1997" t="s">
        <v>9016</v>
      </c>
      <c r="D1997" t="s">
        <v>10235</v>
      </c>
      <c r="E1997" t="s">
        <v>8566</v>
      </c>
      <c r="F1997" t="s">
        <v>7203</v>
      </c>
      <c r="G1997" t="s">
        <v>5245</v>
      </c>
    </row>
    <row r="1998" spans="1:7" x14ac:dyDescent="0.25">
      <c r="A1998">
        <v>1952795</v>
      </c>
      <c r="B1998" t="s">
        <v>10236</v>
      </c>
      <c r="C1998" t="s">
        <v>9016</v>
      </c>
      <c r="D1998" t="s">
        <v>10237</v>
      </c>
      <c r="E1998" t="s">
        <v>6141</v>
      </c>
      <c r="F1998" t="s">
        <v>6342</v>
      </c>
      <c r="G1998" t="s">
        <v>5245</v>
      </c>
    </row>
    <row r="1999" spans="1:7" x14ac:dyDescent="0.25">
      <c r="A1999">
        <v>1953305</v>
      </c>
      <c r="B1999" t="s">
        <v>10238</v>
      </c>
      <c r="C1999" t="s">
        <v>9016</v>
      </c>
      <c r="D1999" t="s">
        <v>10239</v>
      </c>
      <c r="E1999" t="s">
        <v>7551</v>
      </c>
      <c r="F1999" t="s">
        <v>6395</v>
      </c>
      <c r="G1999" t="s">
        <v>5245</v>
      </c>
    </row>
    <row r="2000" spans="1:7" x14ac:dyDescent="0.25">
      <c r="A2000">
        <v>1955410</v>
      </c>
      <c r="B2000" t="s">
        <v>10240</v>
      </c>
      <c r="C2000" t="s">
        <v>9016</v>
      </c>
      <c r="D2000" t="s">
        <v>10241</v>
      </c>
      <c r="E2000" t="s">
        <v>6416</v>
      </c>
      <c r="F2000" t="s">
        <v>6417</v>
      </c>
      <c r="G2000" t="s">
        <v>5245</v>
      </c>
    </row>
    <row r="2001" spans="1:7" x14ac:dyDescent="0.25">
      <c r="A2001">
        <v>1957342</v>
      </c>
      <c r="B2001" t="s">
        <v>10242</v>
      </c>
      <c r="C2001" t="s">
        <v>9016</v>
      </c>
      <c r="D2001" t="s">
        <v>10243</v>
      </c>
      <c r="E2001" t="s">
        <v>5704</v>
      </c>
      <c r="F2001" t="s">
        <v>6330</v>
      </c>
      <c r="G2001" t="s">
        <v>5245</v>
      </c>
    </row>
    <row r="2002" spans="1:7" x14ac:dyDescent="0.25">
      <c r="A2002">
        <v>1957969</v>
      </c>
      <c r="B2002" t="s">
        <v>10244</v>
      </c>
      <c r="C2002" t="s">
        <v>9016</v>
      </c>
      <c r="D2002" t="s">
        <v>10245</v>
      </c>
      <c r="E2002" t="s">
        <v>7103</v>
      </c>
      <c r="F2002" t="s">
        <v>6358</v>
      </c>
      <c r="G2002" t="s">
        <v>5245</v>
      </c>
    </row>
    <row r="2003" spans="1:7" x14ac:dyDescent="0.25">
      <c r="A2003">
        <v>1958664</v>
      </c>
      <c r="B2003" t="s">
        <v>10246</v>
      </c>
      <c r="C2003" t="s">
        <v>9016</v>
      </c>
      <c r="D2003" t="s">
        <v>10247</v>
      </c>
      <c r="E2003" t="s">
        <v>10248</v>
      </c>
      <c r="F2003" t="s">
        <v>7203</v>
      </c>
      <c r="G2003" t="s">
        <v>5245</v>
      </c>
    </row>
    <row r="2004" spans="1:7" x14ac:dyDescent="0.25">
      <c r="A2004">
        <v>1960690</v>
      </c>
      <c r="B2004" t="s">
        <v>10249</v>
      </c>
      <c r="C2004" t="s">
        <v>9016</v>
      </c>
      <c r="D2004" t="s">
        <v>10250</v>
      </c>
      <c r="E2004" t="s">
        <v>5759</v>
      </c>
      <c r="F2004" t="s">
        <v>5623</v>
      </c>
      <c r="G2004" t="s">
        <v>5245</v>
      </c>
    </row>
    <row r="2005" spans="1:7" x14ac:dyDescent="0.25">
      <c r="A2005">
        <v>1961112</v>
      </c>
      <c r="B2005" t="s">
        <v>10251</v>
      </c>
      <c r="C2005" t="s">
        <v>9016</v>
      </c>
      <c r="D2005" t="s">
        <v>10252</v>
      </c>
      <c r="E2005" t="s">
        <v>7157</v>
      </c>
      <c r="F2005" t="s">
        <v>6309</v>
      </c>
      <c r="G2005" t="s">
        <v>5245</v>
      </c>
    </row>
    <row r="2006" spans="1:7" x14ac:dyDescent="0.25">
      <c r="A2006">
        <v>1961360</v>
      </c>
      <c r="B2006" t="s">
        <v>10253</v>
      </c>
      <c r="C2006" t="s">
        <v>9016</v>
      </c>
      <c r="D2006" t="s">
        <v>10254</v>
      </c>
      <c r="E2006" t="s">
        <v>10255</v>
      </c>
      <c r="F2006" t="s">
        <v>6274</v>
      </c>
      <c r="G2006" t="s">
        <v>5245</v>
      </c>
    </row>
    <row r="2007" spans="1:7" x14ac:dyDescent="0.25">
      <c r="A2007">
        <v>1961368</v>
      </c>
      <c r="B2007" t="s">
        <v>10256</v>
      </c>
      <c r="C2007" t="s">
        <v>9016</v>
      </c>
      <c r="D2007" t="s">
        <v>10257</v>
      </c>
      <c r="E2007" t="s">
        <v>10258</v>
      </c>
      <c r="F2007" t="s">
        <v>7578</v>
      </c>
      <c r="G2007" t="s">
        <v>5245</v>
      </c>
    </row>
    <row r="2008" spans="1:7" x14ac:dyDescent="0.25">
      <c r="A2008">
        <v>1961578</v>
      </c>
      <c r="B2008" t="s">
        <v>10259</v>
      </c>
      <c r="C2008" t="s">
        <v>9016</v>
      </c>
      <c r="D2008" t="s">
        <v>10260</v>
      </c>
      <c r="E2008" t="s">
        <v>10261</v>
      </c>
      <c r="F2008" t="s">
        <v>6324</v>
      </c>
      <c r="G2008" t="s">
        <v>5245</v>
      </c>
    </row>
    <row r="2009" spans="1:7" x14ac:dyDescent="0.25">
      <c r="A2009">
        <v>1961625</v>
      </c>
      <c r="B2009" t="s">
        <v>10262</v>
      </c>
      <c r="C2009" t="s">
        <v>9016</v>
      </c>
      <c r="D2009" t="s">
        <v>10263</v>
      </c>
      <c r="E2009" t="s">
        <v>10264</v>
      </c>
      <c r="F2009" t="s">
        <v>5623</v>
      </c>
      <c r="G2009" t="s">
        <v>5245</v>
      </c>
    </row>
    <row r="2010" spans="1:7" x14ac:dyDescent="0.25">
      <c r="A2010">
        <v>1963855</v>
      </c>
      <c r="B2010" t="s">
        <v>10265</v>
      </c>
      <c r="C2010" t="s">
        <v>9016</v>
      </c>
      <c r="D2010" t="s">
        <v>10266</v>
      </c>
      <c r="E2010" t="s">
        <v>5704</v>
      </c>
      <c r="F2010" t="s">
        <v>6330</v>
      </c>
      <c r="G2010" t="s">
        <v>5245</v>
      </c>
    </row>
    <row r="2011" spans="1:7" x14ac:dyDescent="0.25">
      <c r="A2011">
        <v>1967414</v>
      </c>
      <c r="B2011" t="s">
        <v>10267</v>
      </c>
      <c r="C2011" t="s">
        <v>9016</v>
      </c>
      <c r="D2011" t="s">
        <v>10268</v>
      </c>
      <c r="E2011" t="s">
        <v>5906</v>
      </c>
      <c r="F2011" t="s">
        <v>5879</v>
      </c>
      <c r="G2011" t="s">
        <v>5245</v>
      </c>
    </row>
    <row r="2012" spans="1:7" x14ac:dyDescent="0.25">
      <c r="A2012">
        <v>1971959</v>
      </c>
      <c r="B2012" t="s">
        <v>10269</v>
      </c>
      <c r="C2012" t="s">
        <v>9016</v>
      </c>
      <c r="D2012" t="s">
        <v>10270</v>
      </c>
      <c r="E2012" t="s">
        <v>6552</v>
      </c>
      <c r="F2012" t="s">
        <v>6350</v>
      </c>
      <c r="G2012" t="s">
        <v>5245</v>
      </c>
    </row>
    <row r="2013" spans="1:7" x14ac:dyDescent="0.25">
      <c r="A2013">
        <v>1972030</v>
      </c>
      <c r="B2013" t="s">
        <v>10271</v>
      </c>
      <c r="C2013" t="s">
        <v>9016</v>
      </c>
      <c r="D2013" t="s">
        <v>10272</v>
      </c>
      <c r="E2013" t="s">
        <v>6889</v>
      </c>
      <c r="F2013" t="s">
        <v>6473</v>
      </c>
      <c r="G2013" t="s">
        <v>5245</v>
      </c>
    </row>
    <row r="2014" spans="1:7" x14ac:dyDescent="0.25">
      <c r="A2014">
        <v>2007997</v>
      </c>
      <c r="B2014" t="s">
        <v>10273</v>
      </c>
      <c r="C2014" t="s">
        <v>9016</v>
      </c>
      <c r="D2014" t="s">
        <v>10274</v>
      </c>
      <c r="E2014" t="s">
        <v>7157</v>
      </c>
      <c r="F2014" t="s">
        <v>6309</v>
      </c>
      <c r="G2014" t="s">
        <v>5245</v>
      </c>
    </row>
    <row r="2015" spans="1:7" x14ac:dyDescent="0.25">
      <c r="A2015">
        <v>1976608</v>
      </c>
      <c r="B2015" t="s">
        <v>10275</v>
      </c>
      <c r="C2015" t="s">
        <v>9016</v>
      </c>
      <c r="D2015" t="s">
        <v>10276</v>
      </c>
      <c r="E2015" t="s">
        <v>6267</v>
      </c>
      <c r="F2015" t="s">
        <v>6107</v>
      </c>
      <c r="G2015" t="s">
        <v>5245</v>
      </c>
    </row>
    <row r="2016" spans="1:7" x14ac:dyDescent="0.25">
      <c r="A2016">
        <v>1978056</v>
      </c>
      <c r="B2016" t="s">
        <v>10277</v>
      </c>
      <c r="C2016" t="s">
        <v>9016</v>
      </c>
      <c r="D2016" t="s">
        <v>10278</v>
      </c>
      <c r="E2016" t="s">
        <v>6841</v>
      </c>
      <c r="F2016" t="s">
        <v>6395</v>
      </c>
      <c r="G2016" t="s">
        <v>5245</v>
      </c>
    </row>
    <row r="2017" spans="1:7" x14ac:dyDescent="0.25">
      <c r="A2017">
        <v>1978189</v>
      </c>
      <c r="B2017" t="s">
        <v>10279</v>
      </c>
      <c r="C2017" t="s">
        <v>9016</v>
      </c>
      <c r="D2017" t="s">
        <v>10280</v>
      </c>
      <c r="E2017" t="s">
        <v>6110</v>
      </c>
      <c r="F2017" t="s">
        <v>6107</v>
      </c>
      <c r="G2017" t="s">
        <v>5245</v>
      </c>
    </row>
    <row r="2018" spans="1:7" x14ac:dyDescent="0.25">
      <c r="A2018">
        <v>1979467</v>
      </c>
      <c r="B2018" t="s">
        <v>10281</v>
      </c>
      <c r="C2018" t="s">
        <v>9016</v>
      </c>
      <c r="D2018" t="s">
        <v>10282</v>
      </c>
      <c r="E2018" t="s">
        <v>9056</v>
      </c>
      <c r="F2018" t="s">
        <v>6107</v>
      </c>
      <c r="G2018" t="s">
        <v>5245</v>
      </c>
    </row>
    <row r="2019" spans="1:7" x14ac:dyDescent="0.25">
      <c r="A2019">
        <v>1979837</v>
      </c>
      <c r="B2019" t="s">
        <v>10283</v>
      </c>
      <c r="C2019" t="s">
        <v>9016</v>
      </c>
      <c r="D2019" t="s">
        <v>10284</v>
      </c>
      <c r="E2019" t="s">
        <v>7106</v>
      </c>
      <c r="F2019" t="s">
        <v>6354</v>
      </c>
      <c r="G2019" t="s">
        <v>5245</v>
      </c>
    </row>
    <row r="2020" spans="1:7" x14ac:dyDescent="0.25">
      <c r="A2020">
        <v>1980538</v>
      </c>
      <c r="B2020" t="s">
        <v>10285</v>
      </c>
      <c r="C2020" t="s">
        <v>9016</v>
      </c>
      <c r="D2020" t="s">
        <v>10286</v>
      </c>
      <c r="E2020" t="s">
        <v>10287</v>
      </c>
      <c r="F2020" t="s">
        <v>6286</v>
      </c>
      <c r="G2020" t="s">
        <v>5245</v>
      </c>
    </row>
    <row r="2021" spans="1:7" x14ac:dyDescent="0.25">
      <c r="A2021">
        <v>1981931</v>
      </c>
      <c r="B2021" t="s">
        <v>10288</v>
      </c>
      <c r="C2021" t="s">
        <v>9016</v>
      </c>
      <c r="D2021" t="s">
        <v>10289</v>
      </c>
      <c r="E2021" t="s">
        <v>10290</v>
      </c>
      <c r="F2021" t="s">
        <v>6696</v>
      </c>
      <c r="G2021" t="s">
        <v>5245</v>
      </c>
    </row>
    <row r="2022" spans="1:7" x14ac:dyDescent="0.25">
      <c r="A2022">
        <v>1982025</v>
      </c>
      <c r="B2022" t="s">
        <v>10291</v>
      </c>
      <c r="C2022" t="s">
        <v>9016</v>
      </c>
      <c r="D2022" t="s">
        <v>10292</v>
      </c>
      <c r="E2022" t="s">
        <v>6132</v>
      </c>
      <c r="F2022" t="s">
        <v>6107</v>
      </c>
      <c r="G2022" t="s">
        <v>5245</v>
      </c>
    </row>
    <row r="2023" spans="1:7" x14ac:dyDescent="0.25">
      <c r="A2023">
        <v>1982683</v>
      </c>
      <c r="B2023" t="s">
        <v>10293</v>
      </c>
      <c r="C2023" t="s">
        <v>9016</v>
      </c>
      <c r="D2023" t="s">
        <v>10294</v>
      </c>
      <c r="E2023" t="s">
        <v>6498</v>
      </c>
      <c r="F2023" t="s">
        <v>6330</v>
      </c>
      <c r="G2023" t="s">
        <v>5245</v>
      </c>
    </row>
    <row r="2024" spans="1:7" x14ac:dyDescent="0.25">
      <c r="A2024">
        <v>1985636</v>
      </c>
      <c r="B2024" t="s">
        <v>10295</v>
      </c>
      <c r="C2024" t="s">
        <v>9016</v>
      </c>
      <c r="D2024" t="s">
        <v>10296</v>
      </c>
      <c r="E2024" t="s">
        <v>8008</v>
      </c>
      <c r="F2024" t="s">
        <v>6290</v>
      </c>
      <c r="G2024" t="s">
        <v>5245</v>
      </c>
    </row>
    <row r="2025" spans="1:7" x14ac:dyDescent="0.25">
      <c r="A2025">
        <v>1988877</v>
      </c>
      <c r="B2025" t="s">
        <v>10297</v>
      </c>
      <c r="C2025" t="s">
        <v>9016</v>
      </c>
      <c r="D2025" t="s">
        <v>10298</v>
      </c>
      <c r="E2025" t="s">
        <v>5957</v>
      </c>
      <c r="F2025" t="s">
        <v>6495</v>
      </c>
      <c r="G2025" t="s">
        <v>5245</v>
      </c>
    </row>
    <row r="2026" spans="1:7" x14ac:dyDescent="0.25">
      <c r="A2026">
        <v>1990102</v>
      </c>
      <c r="B2026" t="s">
        <v>10299</v>
      </c>
      <c r="C2026" t="s">
        <v>9016</v>
      </c>
      <c r="D2026" t="s">
        <v>10300</v>
      </c>
      <c r="E2026" t="s">
        <v>7388</v>
      </c>
      <c r="F2026" t="s">
        <v>6282</v>
      </c>
      <c r="G2026" t="s">
        <v>5245</v>
      </c>
    </row>
    <row r="2027" spans="1:7" x14ac:dyDescent="0.25">
      <c r="A2027">
        <v>1991274</v>
      </c>
      <c r="B2027" t="s">
        <v>10301</v>
      </c>
      <c r="C2027" t="s">
        <v>9016</v>
      </c>
      <c r="D2027" t="s">
        <v>10302</v>
      </c>
      <c r="E2027" t="s">
        <v>10303</v>
      </c>
      <c r="F2027" t="s">
        <v>6350</v>
      </c>
      <c r="G2027" t="s">
        <v>5245</v>
      </c>
    </row>
    <row r="2028" spans="1:7" x14ac:dyDescent="0.25">
      <c r="A2028">
        <v>1992177</v>
      </c>
      <c r="B2028" t="s">
        <v>10304</v>
      </c>
      <c r="C2028" t="s">
        <v>9016</v>
      </c>
      <c r="D2028" t="s">
        <v>10305</v>
      </c>
      <c r="E2028" t="s">
        <v>10306</v>
      </c>
      <c r="F2028" t="s">
        <v>6330</v>
      </c>
      <c r="G2028" t="s">
        <v>5245</v>
      </c>
    </row>
    <row r="2029" spans="1:7" x14ac:dyDescent="0.25">
      <c r="A2029">
        <v>1992203</v>
      </c>
      <c r="B2029" t="s">
        <v>10307</v>
      </c>
      <c r="C2029" t="s">
        <v>9016</v>
      </c>
      <c r="D2029" t="s">
        <v>10308</v>
      </c>
      <c r="E2029" t="s">
        <v>6293</v>
      </c>
      <c r="F2029" t="s">
        <v>6282</v>
      </c>
      <c r="G2029" t="s">
        <v>5245</v>
      </c>
    </row>
    <row r="2030" spans="1:7" x14ac:dyDescent="0.25">
      <c r="A2030">
        <v>1993254</v>
      </c>
      <c r="B2030" t="s">
        <v>10309</v>
      </c>
      <c r="C2030" t="s">
        <v>9016</v>
      </c>
      <c r="D2030" t="s">
        <v>10310</v>
      </c>
      <c r="E2030" t="s">
        <v>9365</v>
      </c>
      <c r="F2030" t="s">
        <v>5879</v>
      </c>
      <c r="G2030" t="s">
        <v>5245</v>
      </c>
    </row>
    <row r="2031" spans="1:7" x14ac:dyDescent="0.25">
      <c r="A2031">
        <v>1993606</v>
      </c>
      <c r="B2031" t="s">
        <v>10311</v>
      </c>
      <c r="C2031" t="s">
        <v>9016</v>
      </c>
      <c r="D2031" t="s">
        <v>10312</v>
      </c>
      <c r="E2031" t="s">
        <v>6316</v>
      </c>
      <c r="F2031" t="s">
        <v>6421</v>
      </c>
      <c r="G2031" t="s">
        <v>5245</v>
      </c>
    </row>
    <row r="2032" spans="1:7" x14ac:dyDescent="0.25">
      <c r="A2032">
        <v>1995252</v>
      </c>
      <c r="B2032" t="s">
        <v>10313</v>
      </c>
      <c r="C2032" t="s">
        <v>9016</v>
      </c>
      <c r="D2032" t="s">
        <v>10314</v>
      </c>
      <c r="E2032" t="s">
        <v>10315</v>
      </c>
      <c r="F2032" t="s">
        <v>6297</v>
      </c>
      <c r="G2032" t="s">
        <v>5245</v>
      </c>
    </row>
    <row r="2033" spans="1:7" x14ac:dyDescent="0.25">
      <c r="A2033">
        <v>1995761</v>
      </c>
      <c r="B2033" t="s">
        <v>10316</v>
      </c>
      <c r="C2033" t="s">
        <v>9016</v>
      </c>
      <c r="D2033" t="s">
        <v>10317</v>
      </c>
      <c r="E2033" t="s">
        <v>10318</v>
      </c>
      <c r="F2033" t="s">
        <v>6297</v>
      </c>
      <c r="G2033" t="s">
        <v>5245</v>
      </c>
    </row>
    <row r="2034" spans="1:7" x14ac:dyDescent="0.25">
      <c r="A2034">
        <v>1996403</v>
      </c>
      <c r="B2034" t="s">
        <v>10319</v>
      </c>
      <c r="C2034" t="s">
        <v>9016</v>
      </c>
      <c r="D2034" t="s">
        <v>10320</v>
      </c>
      <c r="E2034" t="s">
        <v>10321</v>
      </c>
      <c r="F2034" t="s">
        <v>5623</v>
      </c>
      <c r="G2034" t="s">
        <v>5245</v>
      </c>
    </row>
    <row r="2035" spans="1:7" x14ac:dyDescent="0.25">
      <c r="A2035">
        <v>2009097</v>
      </c>
      <c r="B2035" t="s">
        <v>10322</v>
      </c>
      <c r="C2035" t="s">
        <v>9016</v>
      </c>
      <c r="D2035" t="s">
        <v>10323</v>
      </c>
      <c r="E2035" t="s">
        <v>9053</v>
      </c>
      <c r="F2035" t="s">
        <v>6365</v>
      </c>
      <c r="G2035" t="s">
        <v>5245</v>
      </c>
    </row>
    <row r="2036" spans="1:7" x14ac:dyDescent="0.25">
      <c r="A2036">
        <v>2001917</v>
      </c>
      <c r="B2036" t="s">
        <v>10324</v>
      </c>
      <c r="C2036" t="s">
        <v>9016</v>
      </c>
      <c r="D2036" t="s">
        <v>10325</v>
      </c>
      <c r="E2036" t="s">
        <v>10326</v>
      </c>
      <c r="F2036" t="s">
        <v>6579</v>
      </c>
      <c r="G2036" t="s">
        <v>5245</v>
      </c>
    </row>
    <row r="2037" spans="1:7" x14ac:dyDescent="0.25">
      <c r="A2037">
        <v>2002239</v>
      </c>
      <c r="B2037" t="s">
        <v>10327</v>
      </c>
      <c r="C2037" t="s">
        <v>9016</v>
      </c>
      <c r="D2037" t="s">
        <v>5872</v>
      </c>
      <c r="E2037" t="s">
        <v>5628</v>
      </c>
      <c r="F2037" t="s">
        <v>5623</v>
      </c>
      <c r="G2037" t="s">
        <v>5245</v>
      </c>
    </row>
    <row r="2038" spans="1:7" x14ac:dyDescent="0.25">
      <c r="A2038">
        <v>2003453</v>
      </c>
      <c r="B2038" t="s">
        <v>10328</v>
      </c>
      <c r="C2038" t="s">
        <v>9016</v>
      </c>
      <c r="D2038" t="s">
        <v>10329</v>
      </c>
      <c r="E2038" t="s">
        <v>7081</v>
      </c>
      <c r="F2038" t="s">
        <v>6290</v>
      </c>
      <c r="G2038" t="s">
        <v>5245</v>
      </c>
    </row>
    <row r="2039" spans="1:7" x14ac:dyDescent="0.25">
      <c r="A2039">
        <v>2003648</v>
      </c>
      <c r="B2039" t="s">
        <v>10330</v>
      </c>
      <c r="C2039" t="s">
        <v>9016</v>
      </c>
      <c r="D2039" t="s">
        <v>10331</v>
      </c>
      <c r="E2039" t="s">
        <v>6591</v>
      </c>
      <c r="F2039" t="s">
        <v>6395</v>
      </c>
      <c r="G2039" t="s">
        <v>5245</v>
      </c>
    </row>
    <row r="2040" spans="1:7" x14ac:dyDescent="0.25">
      <c r="A2040">
        <v>2004113</v>
      </c>
      <c r="B2040" t="s">
        <v>10332</v>
      </c>
      <c r="C2040" t="s">
        <v>9016</v>
      </c>
      <c r="D2040" t="s">
        <v>10333</v>
      </c>
      <c r="E2040" t="s">
        <v>10334</v>
      </c>
      <c r="F2040" t="s">
        <v>6330</v>
      </c>
      <c r="G2040" t="s">
        <v>5245</v>
      </c>
    </row>
    <row r="2041" spans="1:7" x14ac:dyDescent="0.25">
      <c r="A2041">
        <v>2004116</v>
      </c>
      <c r="B2041" t="s">
        <v>10335</v>
      </c>
      <c r="C2041" t="s">
        <v>9016</v>
      </c>
      <c r="D2041" t="s">
        <v>10336</v>
      </c>
      <c r="E2041" t="s">
        <v>6290</v>
      </c>
      <c r="F2041" t="s">
        <v>6825</v>
      </c>
      <c r="G2041" t="s">
        <v>5245</v>
      </c>
    </row>
    <row r="2042" spans="1:7" x14ac:dyDescent="0.25">
      <c r="A2042">
        <v>2012413</v>
      </c>
      <c r="B2042" t="s">
        <v>10337</v>
      </c>
      <c r="C2042" t="s">
        <v>9016</v>
      </c>
      <c r="D2042" t="s">
        <v>10338</v>
      </c>
      <c r="E2042" t="s">
        <v>6575</v>
      </c>
      <c r="F2042" t="s">
        <v>6320</v>
      </c>
      <c r="G2042" t="s">
        <v>5245</v>
      </c>
    </row>
    <row r="2043" spans="1:7" x14ac:dyDescent="0.25">
      <c r="A2043">
        <v>2013519</v>
      </c>
      <c r="B2043" t="s">
        <v>10339</v>
      </c>
      <c r="C2043" t="s">
        <v>9016</v>
      </c>
      <c r="D2043" t="s">
        <v>10340</v>
      </c>
      <c r="E2043" t="s">
        <v>10341</v>
      </c>
      <c r="F2043" t="s">
        <v>6286</v>
      </c>
      <c r="G2043" t="s">
        <v>5245</v>
      </c>
    </row>
    <row r="2044" spans="1:7" x14ac:dyDescent="0.25">
      <c r="A2044">
        <v>2014410</v>
      </c>
      <c r="B2044" t="s">
        <v>10342</v>
      </c>
      <c r="C2044" t="s">
        <v>9016</v>
      </c>
      <c r="D2044" t="s">
        <v>10343</v>
      </c>
      <c r="E2044" t="s">
        <v>6498</v>
      </c>
      <c r="F2044" t="s">
        <v>6330</v>
      </c>
      <c r="G2044" t="s">
        <v>5245</v>
      </c>
    </row>
    <row r="2045" spans="1:7" x14ac:dyDescent="0.25">
      <c r="A2045">
        <v>2017769</v>
      </c>
      <c r="B2045" t="s">
        <v>10344</v>
      </c>
      <c r="C2045" t="s">
        <v>9016</v>
      </c>
      <c r="D2045" t="s">
        <v>10345</v>
      </c>
      <c r="E2045" t="s">
        <v>6446</v>
      </c>
      <c r="F2045" t="s">
        <v>6309</v>
      </c>
      <c r="G2045" t="s">
        <v>5245</v>
      </c>
    </row>
    <row r="2046" spans="1:7" x14ac:dyDescent="0.25">
      <c r="A2046">
        <v>2022051</v>
      </c>
      <c r="B2046" t="s">
        <v>10346</v>
      </c>
      <c r="C2046" t="s">
        <v>9016</v>
      </c>
      <c r="D2046" t="s">
        <v>10347</v>
      </c>
      <c r="E2046" t="s">
        <v>5970</v>
      </c>
      <c r="F2046" t="s">
        <v>5879</v>
      </c>
      <c r="G2046" t="s">
        <v>5245</v>
      </c>
    </row>
    <row r="2047" spans="1:7" x14ac:dyDescent="0.25">
      <c r="A2047">
        <v>2022640</v>
      </c>
      <c r="B2047" t="s">
        <v>10348</v>
      </c>
      <c r="C2047" t="s">
        <v>9016</v>
      </c>
      <c r="D2047" t="s">
        <v>10349</v>
      </c>
      <c r="E2047" t="s">
        <v>6427</v>
      </c>
      <c r="F2047" t="s">
        <v>6286</v>
      </c>
      <c r="G2047" t="s">
        <v>5245</v>
      </c>
    </row>
    <row r="2048" spans="1:7" x14ac:dyDescent="0.25">
      <c r="A2048">
        <v>2023185</v>
      </c>
      <c r="B2048" t="s">
        <v>10350</v>
      </c>
      <c r="C2048" t="s">
        <v>9016</v>
      </c>
      <c r="D2048" t="s">
        <v>10351</v>
      </c>
      <c r="E2048" t="s">
        <v>9767</v>
      </c>
      <c r="F2048" t="s">
        <v>6316</v>
      </c>
      <c r="G2048" t="s">
        <v>5245</v>
      </c>
    </row>
    <row r="2049" spans="1:7" x14ac:dyDescent="0.25">
      <c r="A2049">
        <v>2023416</v>
      </c>
      <c r="B2049" t="s">
        <v>10352</v>
      </c>
      <c r="C2049" t="s">
        <v>9016</v>
      </c>
      <c r="D2049" t="s">
        <v>10353</v>
      </c>
      <c r="E2049" t="s">
        <v>10354</v>
      </c>
      <c r="F2049" t="s">
        <v>6286</v>
      </c>
      <c r="G2049" t="s">
        <v>5245</v>
      </c>
    </row>
    <row r="2050" spans="1:7" x14ac:dyDescent="0.25">
      <c r="A2050">
        <v>2025360</v>
      </c>
      <c r="B2050" t="s">
        <v>10355</v>
      </c>
      <c r="C2050" t="s">
        <v>9016</v>
      </c>
      <c r="D2050" t="s">
        <v>10356</v>
      </c>
      <c r="E2050" t="s">
        <v>10357</v>
      </c>
      <c r="F2050" t="s">
        <v>6473</v>
      </c>
      <c r="G2050" t="s">
        <v>5245</v>
      </c>
    </row>
    <row r="2051" spans="1:7" x14ac:dyDescent="0.25">
      <c r="A2051">
        <v>2028142</v>
      </c>
      <c r="B2051" t="s">
        <v>10358</v>
      </c>
      <c r="C2051" t="s">
        <v>9016</v>
      </c>
      <c r="D2051" t="s">
        <v>10359</v>
      </c>
      <c r="E2051" t="s">
        <v>5738</v>
      </c>
      <c r="F2051" t="s">
        <v>5623</v>
      </c>
      <c r="G2051" t="s">
        <v>5245</v>
      </c>
    </row>
    <row r="2052" spans="1:7" x14ac:dyDescent="0.25">
      <c r="A2052">
        <v>2028881</v>
      </c>
      <c r="B2052" t="s">
        <v>10360</v>
      </c>
      <c r="C2052" t="s">
        <v>9016</v>
      </c>
      <c r="D2052" t="s">
        <v>10361</v>
      </c>
      <c r="E2052" t="s">
        <v>10362</v>
      </c>
      <c r="F2052" t="s">
        <v>6290</v>
      </c>
      <c r="G2052" t="s">
        <v>5245</v>
      </c>
    </row>
    <row r="2053" spans="1:7" x14ac:dyDescent="0.25">
      <c r="A2053">
        <v>2030438</v>
      </c>
      <c r="B2053" t="s">
        <v>10363</v>
      </c>
      <c r="C2053" t="s">
        <v>9016</v>
      </c>
      <c r="D2053" t="s">
        <v>10364</v>
      </c>
      <c r="E2053" t="s">
        <v>5957</v>
      </c>
      <c r="F2053" t="s">
        <v>6495</v>
      </c>
      <c r="G2053" t="s">
        <v>5245</v>
      </c>
    </row>
    <row r="2054" spans="1:7" x14ac:dyDescent="0.25">
      <c r="A2054">
        <v>2031123</v>
      </c>
      <c r="B2054" t="s">
        <v>10365</v>
      </c>
      <c r="C2054" t="s">
        <v>9016</v>
      </c>
      <c r="D2054" t="s">
        <v>10366</v>
      </c>
      <c r="E2054" t="s">
        <v>10367</v>
      </c>
      <c r="F2054" t="s">
        <v>5623</v>
      </c>
      <c r="G2054" t="s">
        <v>5245</v>
      </c>
    </row>
    <row r="2055" spans="1:7" x14ac:dyDescent="0.25">
      <c r="A2055">
        <v>2034789</v>
      </c>
      <c r="B2055" t="s">
        <v>10368</v>
      </c>
      <c r="C2055" t="s">
        <v>9016</v>
      </c>
      <c r="D2055" t="s">
        <v>10369</v>
      </c>
      <c r="E2055" t="s">
        <v>5686</v>
      </c>
      <c r="F2055" t="s">
        <v>6350</v>
      </c>
      <c r="G2055" t="s">
        <v>5245</v>
      </c>
    </row>
    <row r="2056" spans="1:7" x14ac:dyDescent="0.25">
      <c r="A2056">
        <v>2035274</v>
      </c>
      <c r="B2056" t="s">
        <v>10370</v>
      </c>
      <c r="C2056" t="s">
        <v>9016</v>
      </c>
      <c r="D2056" t="s">
        <v>10371</v>
      </c>
      <c r="E2056" t="s">
        <v>5879</v>
      </c>
      <c r="F2056" t="s">
        <v>5879</v>
      </c>
      <c r="G2056" t="s">
        <v>5245</v>
      </c>
    </row>
    <row r="2057" spans="1:7" x14ac:dyDescent="0.25">
      <c r="A2057">
        <v>2041528</v>
      </c>
      <c r="B2057" t="s">
        <v>10372</v>
      </c>
      <c r="C2057" t="s">
        <v>9016</v>
      </c>
      <c r="D2057" t="s">
        <v>10373</v>
      </c>
      <c r="E2057" t="s">
        <v>6427</v>
      </c>
      <c r="F2057" t="s">
        <v>6428</v>
      </c>
      <c r="G2057" t="s">
        <v>5245</v>
      </c>
    </row>
    <row r="2058" spans="1:7" x14ac:dyDescent="0.25">
      <c r="A2058">
        <v>2042034</v>
      </c>
      <c r="B2058" t="s">
        <v>10374</v>
      </c>
      <c r="C2058" t="s">
        <v>9016</v>
      </c>
      <c r="D2058" t="s">
        <v>10375</v>
      </c>
      <c r="E2058" t="s">
        <v>10376</v>
      </c>
      <c r="F2058" t="s">
        <v>6286</v>
      </c>
      <c r="G2058" t="s">
        <v>5245</v>
      </c>
    </row>
    <row r="2059" spans="1:7" x14ac:dyDescent="0.25">
      <c r="A2059">
        <v>2044151</v>
      </c>
      <c r="B2059" t="s">
        <v>10377</v>
      </c>
      <c r="C2059" t="s">
        <v>9016</v>
      </c>
      <c r="D2059" t="s">
        <v>10378</v>
      </c>
      <c r="E2059" t="s">
        <v>7562</v>
      </c>
      <c r="F2059" t="s">
        <v>7203</v>
      </c>
      <c r="G2059" t="s">
        <v>5245</v>
      </c>
    </row>
    <row r="2060" spans="1:7" x14ac:dyDescent="0.25">
      <c r="A2060">
        <v>2044819</v>
      </c>
      <c r="B2060" t="s">
        <v>10379</v>
      </c>
      <c r="C2060" t="s">
        <v>9016</v>
      </c>
      <c r="D2060" t="s">
        <v>10380</v>
      </c>
      <c r="E2060" t="s">
        <v>10381</v>
      </c>
      <c r="F2060" t="s">
        <v>6346</v>
      </c>
      <c r="G2060" t="s">
        <v>5245</v>
      </c>
    </row>
    <row r="2061" spans="1:7" x14ac:dyDescent="0.25">
      <c r="A2061">
        <v>2045132</v>
      </c>
      <c r="B2061" t="s">
        <v>10382</v>
      </c>
      <c r="C2061" t="s">
        <v>9016</v>
      </c>
      <c r="D2061" t="s">
        <v>10383</v>
      </c>
      <c r="E2061" t="s">
        <v>6424</v>
      </c>
      <c r="F2061" t="s">
        <v>6421</v>
      </c>
      <c r="G2061" t="s">
        <v>5245</v>
      </c>
    </row>
    <row r="2062" spans="1:7" x14ac:dyDescent="0.25">
      <c r="A2062">
        <v>2048871</v>
      </c>
      <c r="B2062" t="s">
        <v>10384</v>
      </c>
      <c r="C2062" t="s">
        <v>9016</v>
      </c>
      <c r="D2062" t="s">
        <v>10385</v>
      </c>
      <c r="E2062" t="s">
        <v>6647</v>
      </c>
      <c r="F2062" t="s">
        <v>6286</v>
      </c>
      <c r="G2062" t="s">
        <v>5245</v>
      </c>
    </row>
    <row r="2063" spans="1:7" x14ac:dyDescent="0.25">
      <c r="A2063">
        <v>2049944</v>
      </c>
      <c r="B2063" t="s">
        <v>10386</v>
      </c>
      <c r="C2063" t="s">
        <v>9016</v>
      </c>
      <c r="D2063" t="s">
        <v>10387</v>
      </c>
      <c r="E2063" t="s">
        <v>5892</v>
      </c>
      <c r="F2063" t="s">
        <v>6286</v>
      </c>
      <c r="G2063" t="s">
        <v>5245</v>
      </c>
    </row>
    <row r="2064" spans="1:7" x14ac:dyDescent="0.25">
      <c r="A2064">
        <v>2054948</v>
      </c>
      <c r="B2064" t="s">
        <v>10388</v>
      </c>
      <c r="C2064" t="s">
        <v>9016</v>
      </c>
      <c r="D2064" t="s">
        <v>10389</v>
      </c>
      <c r="E2064" t="s">
        <v>6338</v>
      </c>
      <c r="F2064" t="s">
        <v>6316</v>
      </c>
      <c r="G2064" t="s">
        <v>5245</v>
      </c>
    </row>
    <row r="2065" spans="1:7" x14ac:dyDescent="0.25">
      <c r="A2065">
        <v>2055292</v>
      </c>
      <c r="B2065" t="s">
        <v>10390</v>
      </c>
      <c r="C2065" t="s">
        <v>9016</v>
      </c>
      <c r="D2065" t="s">
        <v>10391</v>
      </c>
      <c r="E2065" t="s">
        <v>10392</v>
      </c>
      <c r="F2065" t="s">
        <v>6274</v>
      </c>
      <c r="G2065" t="s">
        <v>5245</v>
      </c>
    </row>
    <row r="2066" spans="1:7" x14ac:dyDescent="0.25">
      <c r="A2066">
        <v>2055843</v>
      </c>
      <c r="B2066" t="s">
        <v>10393</v>
      </c>
      <c r="C2066" t="s">
        <v>9016</v>
      </c>
      <c r="D2066" t="s">
        <v>10394</v>
      </c>
      <c r="E2066" t="s">
        <v>5784</v>
      </c>
      <c r="F2066" t="s">
        <v>6428</v>
      </c>
      <c r="G2066" t="s">
        <v>5245</v>
      </c>
    </row>
    <row r="2067" spans="1:7" x14ac:dyDescent="0.25">
      <c r="A2067">
        <v>2058872</v>
      </c>
      <c r="B2067" t="s">
        <v>10395</v>
      </c>
      <c r="C2067" t="s">
        <v>9016</v>
      </c>
      <c r="D2067" t="s">
        <v>10396</v>
      </c>
      <c r="E2067" t="s">
        <v>10397</v>
      </c>
      <c r="F2067" t="s">
        <v>6274</v>
      </c>
      <c r="G2067" t="s">
        <v>5245</v>
      </c>
    </row>
    <row r="2068" spans="1:7" x14ac:dyDescent="0.25">
      <c r="A2068">
        <v>2059607</v>
      </c>
      <c r="B2068" t="s">
        <v>10398</v>
      </c>
      <c r="C2068" t="s">
        <v>9016</v>
      </c>
      <c r="D2068" t="s">
        <v>10399</v>
      </c>
      <c r="E2068" t="s">
        <v>10400</v>
      </c>
      <c r="F2068" t="s">
        <v>6453</v>
      </c>
      <c r="G2068" t="s">
        <v>5245</v>
      </c>
    </row>
    <row r="2069" spans="1:7" x14ac:dyDescent="0.25">
      <c r="A2069">
        <v>2062186</v>
      </c>
      <c r="B2069" t="s">
        <v>10401</v>
      </c>
      <c r="C2069" t="s">
        <v>9016</v>
      </c>
      <c r="D2069" t="s">
        <v>10402</v>
      </c>
      <c r="E2069" t="s">
        <v>10403</v>
      </c>
      <c r="F2069" t="s">
        <v>5879</v>
      </c>
      <c r="G2069" t="s">
        <v>5245</v>
      </c>
    </row>
    <row r="2070" spans="1:7" x14ac:dyDescent="0.25">
      <c r="A2070">
        <v>2062570</v>
      </c>
      <c r="B2070" t="s">
        <v>10404</v>
      </c>
      <c r="C2070" t="s">
        <v>9016</v>
      </c>
      <c r="D2070" t="s">
        <v>10405</v>
      </c>
      <c r="E2070" t="s">
        <v>6407</v>
      </c>
      <c r="F2070" t="s">
        <v>6473</v>
      </c>
      <c r="G2070" t="s">
        <v>5245</v>
      </c>
    </row>
    <row r="2071" spans="1:7" x14ac:dyDescent="0.25">
      <c r="A2071">
        <v>2063235</v>
      </c>
      <c r="B2071" t="s">
        <v>10406</v>
      </c>
      <c r="C2071" t="s">
        <v>9016</v>
      </c>
      <c r="D2071" t="s">
        <v>10407</v>
      </c>
      <c r="E2071" t="s">
        <v>5916</v>
      </c>
      <c r="F2071" t="s">
        <v>5879</v>
      </c>
      <c r="G2071" t="s">
        <v>5245</v>
      </c>
    </row>
    <row r="2072" spans="1:7" x14ac:dyDescent="0.25">
      <c r="A2072">
        <v>2063886</v>
      </c>
      <c r="B2072" t="s">
        <v>10408</v>
      </c>
      <c r="C2072" t="s">
        <v>9016</v>
      </c>
      <c r="D2072" t="s">
        <v>10409</v>
      </c>
      <c r="E2072" t="s">
        <v>6594</v>
      </c>
      <c r="F2072" t="s">
        <v>6320</v>
      </c>
      <c r="G2072" t="s">
        <v>5245</v>
      </c>
    </row>
    <row r="2073" spans="1:7" x14ac:dyDescent="0.25">
      <c r="A2073">
        <v>2063942</v>
      </c>
      <c r="B2073" t="s">
        <v>10410</v>
      </c>
      <c r="C2073" t="s">
        <v>9016</v>
      </c>
      <c r="D2073" t="s">
        <v>10411</v>
      </c>
      <c r="E2073" t="s">
        <v>5957</v>
      </c>
      <c r="F2073" t="s">
        <v>6495</v>
      </c>
      <c r="G2073" t="s">
        <v>5245</v>
      </c>
    </row>
    <row r="2074" spans="1:7" x14ac:dyDescent="0.25">
      <c r="A2074">
        <v>2064173</v>
      </c>
      <c r="B2074" t="s">
        <v>10412</v>
      </c>
      <c r="C2074" t="s">
        <v>9016</v>
      </c>
      <c r="D2074" t="s">
        <v>10413</v>
      </c>
      <c r="E2074" t="s">
        <v>10414</v>
      </c>
      <c r="F2074" t="s">
        <v>6335</v>
      </c>
      <c r="G2074" t="s">
        <v>5245</v>
      </c>
    </row>
    <row r="2075" spans="1:7" x14ac:dyDescent="0.25">
      <c r="A2075">
        <v>2067826</v>
      </c>
      <c r="B2075" t="s">
        <v>10415</v>
      </c>
      <c r="C2075" t="s">
        <v>9016</v>
      </c>
      <c r="D2075" t="s">
        <v>10416</v>
      </c>
      <c r="E2075" t="s">
        <v>10417</v>
      </c>
      <c r="F2075" t="s">
        <v>6395</v>
      </c>
      <c r="G2075" t="s">
        <v>5245</v>
      </c>
    </row>
    <row r="2076" spans="1:7" x14ac:dyDescent="0.25">
      <c r="A2076">
        <v>2069926</v>
      </c>
      <c r="B2076" t="s">
        <v>10418</v>
      </c>
      <c r="C2076" t="s">
        <v>9016</v>
      </c>
      <c r="D2076" t="s">
        <v>10419</v>
      </c>
      <c r="E2076" t="s">
        <v>6095</v>
      </c>
      <c r="F2076" t="s">
        <v>6626</v>
      </c>
      <c r="G2076" t="s">
        <v>5245</v>
      </c>
    </row>
    <row r="2077" spans="1:7" x14ac:dyDescent="0.25">
      <c r="A2077">
        <v>2074785</v>
      </c>
      <c r="B2077" t="s">
        <v>10420</v>
      </c>
      <c r="C2077" t="s">
        <v>9016</v>
      </c>
      <c r="D2077" t="s">
        <v>10421</v>
      </c>
      <c r="E2077" t="s">
        <v>10422</v>
      </c>
      <c r="F2077" t="s">
        <v>6324</v>
      </c>
      <c r="G2077" t="s">
        <v>5245</v>
      </c>
    </row>
    <row r="2078" spans="1:7" x14ac:dyDescent="0.25">
      <c r="A2078">
        <v>2075616</v>
      </c>
      <c r="B2078" t="s">
        <v>10423</v>
      </c>
      <c r="C2078" t="s">
        <v>9016</v>
      </c>
      <c r="D2078" t="s">
        <v>10424</v>
      </c>
      <c r="E2078" t="s">
        <v>5957</v>
      </c>
      <c r="F2078" t="s">
        <v>6495</v>
      </c>
      <c r="G2078" t="s">
        <v>5245</v>
      </c>
    </row>
    <row r="2079" spans="1:7" x14ac:dyDescent="0.25">
      <c r="A2079">
        <v>2077261</v>
      </c>
      <c r="B2079" t="s">
        <v>10425</v>
      </c>
      <c r="C2079" t="s">
        <v>9016</v>
      </c>
      <c r="D2079" t="s">
        <v>10426</v>
      </c>
      <c r="E2079" t="s">
        <v>10427</v>
      </c>
      <c r="F2079" t="s">
        <v>6282</v>
      </c>
      <c r="G2079" t="s">
        <v>5245</v>
      </c>
    </row>
    <row r="2080" spans="1:7" x14ac:dyDescent="0.25">
      <c r="A2080">
        <v>2080680</v>
      </c>
      <c r="B2080" t="s">
        <v>10428</v>
      </c>
      <c r="C2080" t="s">
        <v>9016</v>
      </c>
      <c r="D2080" t="s">
        <v>10429</v>
      </c>
      <c r="E2080" t="s">
        <v>6124</v>
      </c>
      <c r="F2080" t="s">
        <v>6286</v>
      </c>
      <c r="G2080" t="s">
        <v>5245</v>
      </c>
    </row>
    <row r="2081" spans="1:7" x14ac:dyDescent="0.25">
      <c r="A2081">
        <v>2081221</v>
      </c>
      <c r="B2081" t="s">
        <v>10430</v>
      </c>
      <c r="C2081" t="s">
        <v>9016</v>
      </c>
      <c r="D2081" t="s">
        <v>10431</v>
      </c>
      <c r="E2081" t="s">
        <v>6106</v>
      </c>
      <c r="F2081" t="s">
        <v>6107</v>
      </c>
      <c r="G2081" t="s">
        <v>5245</v>
      </c>
    </row>
    <row r="2082" spans="1:7" x14ac:dyDescent="0.25">
      <c r="A2082">
        <v>2082622</v>
      </c>
      <c r="B2082" t="s">
        <v>10432</v>
      </c>
      <c r="C2082" t="s">
        <v>9016</v>
      </c>
      <c r="D2082" t="s">
        <v>10433</v>
      </c>
      <c r="E2082" t="s">
        <v>5628</v>
      </c>
      <c r="F2082" t="s">
        <v>5623</v>
      </c>
      <c r="G2082" t="s">
        <v>5245</v>
      </c>
    </row>
    <row r="2083" spans="1:7" x14ac:dyDescent="0.25">
      <c r="A2083">
        <v>2082685</v>
      </c>
      <c r="B2083" t="s">
        <v>10434</v>
      </c>
      <c r="C2083" t="s">
        <v>9016</v>
      </c>
      <c r="D2083" t="s">
        <v>10435</v>
      </c>
      <c r="E2083" t="s">
        <v>5704</v>
      </c>
      <c r="F2083" t="s">
        <v>6330</v>
      </c>
      <c r="G2083" t="s">
        <v>5245</v>
      </c>
    </row>
    <row r="2084" spans="1:7" x14ac:dyDescent="0.25">
      <c r="A2084">
        <v>2084187</v>
      </c>
      <c r="B2084" t="s">
        <v>10436</v>
      </c>
      <c r="C2084" t="s">
        <v>9016</v>
      </c>
      <c r="D2084" t="s">
        <v>10437</v>
      </c>
      <c r="E2084" t="s">
        <v>6633</v>
      </c>
      <c r="F2084" t="s">
        <v>6286</v>
      </c>
      <c r="G2084" t="s">
        <v>5245</v>
      </c>
    </row>
    <row r="2085" spans="1:7" x14ac:dyDescent="0.25">
      <c r="A2085">
        <v>2084672</v>
      </c>
      <c r="B2085" t="s">
        <v>10438</v>
      </c>
      <c r="C2085" t="s">
        <v>9016</v>
      </c>
      <c r="D2085" t="s">
        <v>10439</v>
      </c>
      <c r="E2085" t="s">
        <v>10440</v>
      </c>
      <c r="F2085" t="s">
        <v>6358</v>
      </c>
      <c r="G2085" t="s">
        <v>5245</v>
      </c>
    </row>
    <row r="2086" spans="1:7" x14ac:dyDescent="0.25">
      <c r="A2086">
        <v>2085299</v>
      </c>
      <c r="B2086" t="s">
        <v>10441</v>
      </c>
      <c r="C2086" t="s">
        <v>9016</v>
      </c>
      <c r="D2086" t="s">
        <v>10442</v>
      </c>
      <c r="E2086" t="s">
        <v>10443</v>
      </c>
      <c r="F2086" t="s">
        <v>6346</v>
      </c>
      <c r="G2086" t="s">
        <v>5245</v>
      </c>
    </row>
    <row r="2087" spans="1:7" x14ac:dyDescent="0.25">
      <c r="A2087">
        <v>2085522</v>
      </c>
      <c r="B2087" t="s">
        <v>10444</v>
      </c>
      <c r="C2087" t="s">
        <v>9016</v>
      </c>
      <c r="D2087" t="s">
        <v>10445</v>
      </c>
      <c r="E2087" t="s">
        <v>10446</v>
      </c>
      <c r="F2087" t="s">
        <v>6286</v>
      </c>
      <c r="G2087" t="s">
        <v>5245</v>
      </c>
    </row>
    <row r="2088" spans="1:7" x14ac:dyDescent="0.25">
      <c r="A2088">
        <v>2085530</v>
      </c>
      <c r="B2088" t="s">
        <v>10447</v>
      </c>
      <c r="C2088" t="s">
        <v>9016</v>
      </c>
      <c r="D2088" t="s">
        <v>10448</v>
      </c>
      <c r="E2088" t="s">
        <v>10449</v>
      </c>
      <c r="F2088" t="s">
        <v>5879</v>
      </c>
      <c r="G2088" t="s">
        <v>5245</v>
      </c>
    </row>
    <row r="2089" spans="1:7" x14ac:dyDescent="0.25">
      <c r="A2089">
        <v>2087903</v>
      </c>
      <c r="B2089" t="s">
        <v>10450</v>
      </c>
      <c r="C2089" t="s">
        <v>9016</v>
      </c>
      <c r="D2089" t="s">
        <v>10451</v>
      </c>
      <c r="E2089" t="s">
        <v>9671</v>
      </c>
      <c r="F2089" t="s">
        <v>6543</v>
      </c>
      <c r="G2089" t="s">
        <v>5245</v>
      </c>
    </row>
    <row r="2090" spans="1:7" x14ac:dyDescent="0.25">
      <c r="A2090">
        <v>2089349</v>
      </c>
      <c r="B2090" t="s">
        <v>10452</v>
      </c>
      <c r="C2090" t="s">
        <v>9016</v>
      </c>
      <c r="D2090" t="s">
        <v>10453</v>
      </c>
      <c r="E2090" t="s">
        <v>5901</v>
      </c>
      <c r="F2090" t="s">
        <v>5879</v>
      </c>
      <c r="G2090" t="s">
        <v>5245</v>
      </c>
    </row>
    <row r="2091" spans="1:7" x14ac:dyDescent="0.25">
      <c r="A2091">
        <v>2089693</v>
      </c>
      <c r="B2091" t="s">
        <v>10454</v>
      </c>
      <c r="C2091" t="s">
        <v>9016</v>
      </c>
      <c r="D2091" t="s">
        <v>10455</v>
      </c>
      <c r="E2091" t="s">
        <v>10456</v>
      </c>
      <c r="F2091" t="s">
        <v>6278</v>
      </c>
      <c r="G2091" t="s">
        <v>5245</v>
      </c>
    </row>
    <row r="2092" spans="1:7" x14ac:dyDescent="0.25">
      <c r="A2092">
        <v>2089847</v>
      </c>
      <c r="B2092" t="s">
        <v>10457</v>
      </c>
      <c r="C2092" t="s">
        <v>9016</v>
      </c>
      <c r="D2092" t="s">
        <v>10458</v>
      </c>
      <c r="E2092" t="s">
        <v>5628</v>
      </c>
      <c r="F2092" t="s">
        <v>5623</v>
      </c>
      <c r="G2092" t="s">
        <v>5245</v>
      </c>
    </row>
    <row r="2093" spans="1:7" x14ac:dyDescent="0.25">
      <c r="A2093">
        <v>2093665</v>
      </c>
      <c r="B2093" t="s">
        <v>10459</v>
      </c>
      <c r="C2093" t="s">
        <v>9016</v>
      </c>
      <c r="D2093" t="s">
        <v>10460</v>
      </c>
      <c r="E2093" t="s">
        <v>7437</v>
      </c>
      <c r="F2093" t="s">
        <v>6320</v>
      </c>
      <c r="G2093" t="s">
        <v>5245</v>
      </c>
    </row>
    <row r="2094" spans="1:7" x14ac:dyDescent="0.25">
      <c r="A2094">
        <v>2094523</v>
      </c>
      <c r="B2094" t="s">
        <v>10461</v>
      </c>
      <c r="C2094" t="s">
        <v>9016</v>
      </c>
      <c r="D2094" t="s">
        <v>10462</v>
      </c>
      <c r="E2094" t="s">
        <v>7245</v>
      </c>
      <c r="F2094" t="s">
        <v>6330</v>
      </c>
      <c r="G2094" t="s">
        <v>5245</v>
      </c>
    </row>
    <row r="2095" spans="1:7" x14ac:dyDescent="0.25">
      <c r="A2095">
        <v>2095799</v>
      </c>
      <c r="B2095" t="s">
        <v>10463</v>
      </c>
      <c r="C2095" t="s">
        <v>9016</v>
      </c>
      <c r="D2095" t="s">
        <v>10464</v>
      </c>
      <c r="E2095" t="s">
        <v>7781</v>
      </c>
      <c r="F2095" t="s">
        <v>6392</v>
      </c>
      <c r="G2095" t="s">
        <v>5245</v>
      </c>
    </row>
    <row r="2096" spans="1:7" x14ac:dyDescent="0.25">
      <c r="A2096">
        <v>2095952</v>
      </c>
      <c r="B2096" t="s">
        <v>10465</v>
      </c>
      <c r="C2096" t="s">
        <v>9016</v>
      </c>
      <c r="D2096" t="s">
        <v>10466</v>
      </c>
      <c r="E2096" t="s">
        <v>6427</v>
      </c>
      <c r="F2096" t="s">
        <v>6428</v>
      </c>
      <c r="G2096" t="s">
        <v>5245</v>
      </c>
    </row>
    <row r="2097" spans="1:7" x14ac:dyDescent="0.25">
      <c r="A2097">
        <v>2097644</v>
      </c>
      <c r="B2097" t="s">
        <v>10467</v>
      </c>
      <c r="C2097" t="s">
        <v>9016</v>
      </c>
      <c r="D2097" t="s">
        <v>10468</v>
      </c>
      <c r="E2097" t="s">
        <v>7123</v>
      </c>
      <c r="F2097" t="s">
        <v>6286</v>
      </c>
      <c r="G2097" t="s">
        <v>5245</v>
      </c>
    </row>
    <row r="2098" spans="1:7" x14ac:dyDescent="0.25">
      <c r="A2098">
        <v>2098333</v>
      </c>
      <c r="B2098" t="s">
        <v>10469</v>
      </c>
      <c r="C2098" t="s">
        <v>9016</v>
      </c>
      <c r="D2098" t="s">
        <v>10470</v>
      </c>
      <c r="E2098" t="s">
        <v>10107</v>
      </c>
      <c r="F2098" t="s">
        <v>6320</v>
      </c>
      <c r="G2098" t="s">
        <v>5245</v>
      </c>
    </row>
    <row r="2099" spans="1:7" x14ac:dyDescent="0.25">
      <c r="A2099">
        <v>1209900</v>
      </c>
      <c r="B2099" t="s">
        <v>10471</v>
      </c>
      <c r="C2099" t="s">
        <v>9016</v>
      </c>
      <c r="D2099" t="s">
        <v>10472</v>
      </c>
      <c r="E2099" t="s">
        <v>10473</v>
      </c>
      <c r="F2099" t="s">
        <v>6350</v>
      </c>
      <c r="G2099" t="s">
        <v>5245</v>
      </c>
    </row>
    <row r="2100" spans="1:7" x14ac:dyDescent="0.25">
      <c r="A2100">
        <v>1210809</v>
      </c>
      <c r="B2100" t="s">
        <v>9967</v>
      </c>
      <c r="C2100" t="s">
        <v>9016</v>
      </c>
      <c r="D2100" t="s">
        <v>10474</v>
      </c>
      <c r="E2100" t="s">
        <v>7377</v>
      </c>
      <c r="F2100" t="s">
        <v>6316</v>
      </c>
      <c r="G2100" t="s">
        <v>5245</v>
      </c>
    </row>
    <row r="2101" spans="1:7" x14ac:dyDescent="0.25">
      <c r="A2101">
        <v>1211897</v>
      </c>
      <c r="B2101" t="s">
        <v>10475</v>
      </c>
      <c r="C2101" t="s">
        <v>9016</v>
      </c>
      <c r="D2101" t="s">
        <v>10476</v>
      </c>
      <c r="E2101" t="s">
        <v>9053</v>
      </c>
      <c r="F2101" t="s">
        <v>6365</v>
      </c>
      <c r="G2101" t="s">
        <v>5245</v>
      </c>
    </row>
    <row r="2102" spans="1:7" x14ac:dyDescent="0.25">
      <c r="A2102">
        <v>1203183</v>
      </c>
      <c r="B2102" t="s">
        <v>10477</v>
      </c>
      <c r="C2102" t="s">
        <v>9016</v>
      </c>
      <c r="D2102" t="s">
        <v>10478</v>
      </c>
      <c r="E2102" t="s">
        <v>6647</v>
      </c>
      <c r="F2102" t="s">
        <v>6286</v>
      </c>
      <c r="G2102" t="s">
        <v>5245</v>
      </c>
    </row>
    <row r="2103" spans="1:7" x14ac:dyDescent="0.25">
      <c r="A2103">
        <v>1207190</v>
      </c>
      <c r="B2103" t="s">
        <v>10479</v>
      </c>
      <c r="C2103" t="s">
        <v>9016</v>
      </c>
      <c r="D2103" t="s">
        <v>10480</v>
      </c>
      <c r="E2103" t="s">
        <v>10481</v>
      </c>
      <c r="F2103" t="s">
        <v>6316</v>
      </c>
      <c r="G2103" t="s">
        <v>5245</v>
      </c>
    </row>
    <row r="2104" spans="1:7" x14ac:dyDescent="0.25">
      <c r="A2104">
        <v>1213754</v>
      </c>
      <c r="B2104" t="s">
        <v>10482</v>
      </c>
      <c r="C2104" t="s">
        <v>9016</v>
      </c>
      <c r="D2104" t="s">
        <v>10483</v>
      </c>
      <c r="E2104" t="s">
        <v>10484</v>
      </c>
      <c r="F2104" t="s">
        <v>6543</v>
      </c>
      <c r="G2104" t="s">
        <v>5245</v>
      </c>
    </row>
    <row r="2105" spans="1:7" x14ac:dyDescent="0.25">
      <c r="A2105">
        <v>1221795</v>
      </c>
      <c r="B2105" t="s">
        <v>10485</v>
      </c>
      <c r="C2105" t="s">
        <v>9016</v>
      </c>
      <c r="D2105" t="s">
        <v>10486</v>
      </c>
      <c r="E2105" t="s">
        <v>5957</v>
      </c>
      <c r="F2105" t="s">
        <v>6495</v>
      </c>
      <c r="G2105" t="s">
        <v>5245</v>
      </c>
    </row>
    <row r="2106" spans="1:7" x14ac:dyDescent="0.25">
      <c r="A2106">
        <v>1222101</v>
      </c>
      <c r="B2106" t="s">
        <v>10487</v>
      </c>
      <c r="C2106" t="s">
        <v>9016</v>
      </c>
      <c r="D2106" t="s">
        <v>10488</v>
      </c>
      <c r="E2106" t="s">
        <v>10489</v>
      </c>
      <c r="F2106" t="s">
        <v>6626</v>
      </c>
      <c r="G2106" t="s">
        <v>5245</v>
      </c>
    </row>
    <row r="2107" spans="1:7" x14ac:dyDescent="0.25">
      <c r="A2107">
        <v>1225033</v>
      </c>
      <c r="B2107" t="s">
        <v>10490</v>
      </c>
      <c r="C2107" t="s">
        <v>9016</v>
      </c>
      <c r="D2107" t="s">
        <v>10491</v>
      </c>
      <c r="E2107" t="s">
        <v>10492</v>
      </c>
      <c r="F2107" t="s">
        <v>6320</v>
      </c>
      <c r="G2107" t="s">
        <v>5245</v>
      </c>
    </row>
    <row r="2108" spans="1:7" x14ac:dyDescent="0.25">
      <c r="A2108">
        <v>1226295</v>
      </c>
      <c r="B2108" t="s">
        <v>10493</v>
      </c>
      <c r="C2108" t="s">
        <v>9016</v>
      </c>
      <c r="D2108" t="s">
        <v>10494</v>
      </c>
      <c r="E2108" t="s">
        <v>10495</v>
      </c>
      <c r="F2108" t="s">
        <v>5623</v>
      </c>
      <c r="G2108" t="s">
        <v>5245</v>
      </c>
    </row>
    <row r="2109" spans="1:7" x14ac:dyDescent="0.25">
      <c r="A2109">
        <v>1226904</v>
      </c>
      <c r="B2109" t="s">
        <v>10496</v>
      </c>
      <c r="C2109" t="s">
        <v>9016</v>
      </c>
      <c r="D2109" t="s">
        <v>10497</v>
      </c>
      <c r="E2109" t="s">
        <v>10498</v>
      </c>
      <c r="F2109" t="s">
        <v>6324</v>
      </c>
      <c r="G2109" t="s">
        <v>5245</v>
      </c>
    </row>
    <row r="2110" spans="1:7" x14ac:dyDescent="0.25">
      <c r="A2110">
        <v>1226973</v>
      </c>
      <c r="B2110" t="s">
        <v>10499</v>
      </c>
      <c r="C2110" t="s">
        <v>9016</v>
      </c>
      <c r="D2110" t="s">
        <v>10500</v>
      </c>
      <c r="E2110" t="s">
        <v>7239</v>
      </c>
      <c r="F2110" t="s">
        <v>6330</v>
      </c>
      <c r="G2110" t="s">
        <v>5245</v>
      </c>
    </row>
    <row r="2111" spans="1:7" x14ac:dyDescent="0.25">
      <c r="A2111">
        <v>1229574</v>
      </c>
      <c r="B2111" t="s">
        <v>10501</v>
      </c>
      <c r="C2111" t="s">
        <v>9016</v>
      </c>
      <c r="D2111" t="s">
        <v>10502</v>
      </c>
      <c r="E2111" t="s">
        <v>10503</v>
      </c>
      <c r="F2111" t="s">
        <v>6301</v>
      </c>
      <c r="G2111" t="s">
        <v>5245</v>
      </c>
    </row>
    <row r="2112" spans="1:7" x14ac:dyDescent="0.25">
      <c r="A2112">
        <v>1230737</v>
      </c>
      <c r="B2112" t="s">
        <v>10504</v>
      </c>
      <c r="C2112" t="s">
        <v>9016</v>
      </c>
      <c r="D2112" t="s">
        <v>10505</v>
      </c>
      <c r="E2112" t="s">
        <v>5686</v>
      </c>
      <c r="F2112" t="s">
        <v>5623</v>
      </c>
      <c r="G2112" t="s">
        <v>5245</v>
      </c>
    </row>
    <row r="2113" spans="1:7" x14ac:dyDescent="0.25">
      <c r="A2113">
        <v>1231006</v>
      </c>
      <c r="B2113" t="s">
        <v>10506</v>
      </c>
      <c r="C2113" t="s">
        <v>9016</v>
      </c>
      <c r="D2113" t="s">
        <v>10507</v>
      </c>
      <c r="E2113" t="s">
        <v>6868</v>
      </c>
      <c r="F2113" t="s">
        <v>6696</v>
      </c>
      <c r="G2113" t="s">
        <v>5245</v>
      </c>
    </row>
    <row r="2114" spans="1:7" x14ac:dyDescent="0.25">
      <c r="A2114">
        <v>1232012</v>
      </c>
      <c r="B2114" t="s">
        <v>10508</v>
      </c>
      <c r="C2114" t="s">
        <v>9016</v>
      </c>
      <c r="D2114" t="s">
        <v>10509</v>
      </c>
      <c r="E2114" t="s">
        <v>6296</v>
      </c>
      <c r="F2114" t="s">
        <v>6297</v>
      </c>
      <c r="G2114" t="s">
        <v>5245</v>
      </c>
    </row>
    <row r="2115" spans="1:7" x14ac:dyDescent="0.25">
      <c r="A2115">
        <v>1232207</v>
      </c>
      <c r="B2115" t="s">
        <v>10510</v>
      </c>
      <c r="C2115" t="s">
        <v>9016</v>
      </c>
      <c r="D2115" t="s">
        <v>10511</v>
      </c>
      <c r="E2115" t="s">
        <v>7103</v>
      </c>
      <c r="F2115" t="s">
        <v>6358</v>
      </c>
      <c r="G2115" t="s">
        <v>5245</v>
      </c>
    </row>
    <row r="2116" spans="1:7" x14ac:dyDescent="0.25">
      <c r="A2116">
        <v>1236111</v>
      </c>
      <c r="B2116" t="s">
        <v>10512</v>
      </c>
      <c r="C2116" t="s">
        <v>9016</v>
      </c>
      <c r="D2116" t="s">
        <v>10513</v>
      </c>
      <c r="E2116" t="s">
        <v>6388</v>
      </c>
      <c r="F2116" t="s">
        <v>6305</v>
      </c>
      <c r="G2116" t="s">
        <v>5245</v>
      </c>
    </row>
    <row r="2117" spans="1:7" x14ac:dyDescent="0.25">
      <c r="A2117">
        <v>1236924</v>
      </c>
      <c r="B2117" t="s">
        <v>10514</v>
      </c>
      <c r="C2117" t="s">
        <v>9016</v>
      </c>
      <c r="D2117" t="s">
        <v>10515</v>
      </c>
      <c r="E2117" t="s">
        <v>10516</v>
      </c>
      <c r="F2117" t="s">
        <v>6107</v>
      </c>
      <c r="G2117" t="s">
        <v>5245</v>
      </c>
    </row>
    <row r="2118" spans="1:7" x14ac:dyDescent="0.25">
      <c r="A2118">
        <v>1240912</v>
      </c>
      <c r="B2118" t="s">
        <v>10517</v>
      </c>
      <c r="C2118" t="s">
        <v>9016</v>
      </c>
      <c r="D2118" t="s">
        <v>10518</v>
      </c>
      <c r="E2118" t="s">
        <v>5622</v>
      </c>
      <c r="F2118" t="s">
        <v>5623</v>
      </c>
      <c r="G2118" t="s">
        <v>5245</v>
      </c>
    </row>
    <row r="2119" spans="1:7" x14ac:dyDescent="0.25">
      <c r="A2119">
        <v>1242463</v>
      </c>
      <c r="B2119" t="s">
        <v>10519</v>
      </c>
      <c r="C2119" t="s">
        <v>9016</v>
      </c>
      <c r="D2119" t="s">
        <v>10520</v>
      </c>
      <c r="E2119" t="s">
        <v>6806</v>
      </c>
      <c r="F2119" t="s">
        <v>6350</v>
      </c>
      <c r="G2119" t="s">
        <v>5245</v>
      </c>
    </row>
    <row r="2120" spans="1:7" x14ac:dyDescent="0.25">
      <c r="A2120">
        <v>1242570</v>
      </c>
      <c r="B2120" t="s">
        <v>10521</v>
      </c>
      <c r="C2120" t="s">
        <v>9016</v>
      </c>
      <c r="D2120" t="s">
        <v>10522</v>
      </c>
      <c r="E2120" t="s">
        <v>6361</v>
      </c>
      <c r="F2120" t="s">
        <v>6342</v>
      </c>
      <c r="G2120" t="s">
        <v>5245</v>
      </c>
    </row>
    <row r="2121" spans="1:7" x14ac:dyDescent="0.25">
      <c r="A2121">
        <v>1243165</v>
      </c>
      <c r="B2121" t="s">
        <v>10523</v>
      </c>
      <c r="C2121" t="s">
        <v>9016</v>
      </c>
      <c r="D2121" t="s">
        <v>10524</v>
      </c>
      <c r="E2121" t="s">
        <v>8269</v>
      </c>
      <c r="F2121" t="s">
        <v>6438</v>
      </c>
      <c r="G2121" t="s">
        <v>5245</v>
      </c>
    </row>
    <row r="2122" spans="1:7" x14ac:dyDescent="0.25">
      <c r="A2122">
        <v>1244359</v>
      </c>
      <c r="B2122" t="s">
        <v>10525</v>
      </c>
      <c r="C2122" t="s">
        <v>9016</v>
      </c>
      <c r="D2122" t="s">
        <v>10526</v>
      </c>
      <c r="E2122" t="s">
        <v>10527</v>
      </c>
      <c r="F2122" t="s">
        <v>6696</v>
      </c>
      <c r="G2122" t="s">
        <v>5245</v>
      </c>
    </row>
    <row r="2123" spans="1:7" x14ac:dyDescent="0.25">
      <c r="A2123">
        <v>1244811</v>
      </c>
      <c r="B2123" t="s">
        <v>10528</v>
      </c>
      <c r="C2123" t="s">
        <v>9016</v>
      </c>
      <c r="D2123" t="s">
        <v>10529</v>
      </c>
      <c r="E2123" t="s">
        <v>10530</v>
      </c>
      <c r="F2123" t="s">
        <v>7203</v>
      </c>
      <c r="G2123" t="s">
        <v>5245</v>
      </c>
    </row>
    <row r="2124" spans="1:7" x14ac:dyDescent="0.25">
      <c r="A2124">
        <v>1245241</v>
      </c>
      <c r="B2124" t="s">
        <v>10531</v>
      </c>
      <c r="C2124" t="s">
        <v>9016</v>
      </c>
      <c r="D2124" t="s">
        <v>10532</v>
      </c>
      <c r="E2124" t="s">
        <v>5916</v>
      </c>
      <c r="F2124" t="s">
        <v>5879</v>
      </c>
      <c r="G2124" t="s">
        <v>5245</v>
      </c>
    </row>
    <row r="2125" spans="1:7" x14ac:dyDescent="0.25">
      <c r="A2125">
        <v>1246059</v>
      </c>
      <c r="B2125" t="s">
        <v>10533</v>
      </c>
      <c r="C2125" t="s">
        <v>9016</v>
      </c>
      <c r="D2125" t="s">
        <v>10534</v>
      </c>
      <c r="E2125" t="s">
        <v>10535</v>
      </c>
      <c r="F2125" t="s">
        <v>7203</v>
      </c>
      <c r="G2125" t="s">
        <v>5245</v>
      </c>
    </row>
    <row r="2126" spans="1:7" x14ac:dyDescent="0.25">
      <c r="A2126">
        <v>1246775</v>
      </c>
      <c r="B2126" t="s">
        <v>10536</v>
      </c>
      <c r="C2126" t="s">
        <v>9016</v>
      </c>
      <c r="D2126" t="s">
        <v>10537</v>
      </c>
      <c r="E2126" t="s">
        <v>10538</v>
      </c>
      <c r="F2126" t="s">
        <v>6274</v>
      </c>
      <c r="G2126" t="s">
        <v>5245</v>
      </c>
    </row>
    <row r="2127" spans="1:7" x14ac:dyDescent="0.25">
      <c r="A2127">
        <v>1247394</v>
      </c>
      <c r="B2127" t="s">
        <v>10539</v>
      </c>
      <c r="C2127" t="s">
        <v>9016</v>
      </c>
      <c r="D2127" t="s">
        <v>10540</v>
      </c>
      <c r="E2127" t="s">
        <v>10541</v>
      </c>
      <c r="F2127" t="s">
        <v>7007</v>
      </c>
      <c r="G2127" t="s">
        <v>5245</v>
      </c>
    </row>
    <row r="2128" spans="1:7" x14ac:dyDescent="0.25">
      <c r="A2128">
        <v>1248192</v>
      </c>
      <c r="B2128" t="s">
        <v>10542</v>
      </c>
      <c r="C2128" t="s">
        <v>9016</v>
      </c>
      <c r="D2128" t="s">
        <v>10543</v>
      </c>
      <c r="E2128" t="s">
        <v>10544</v>
      </c>
      <c r="F2128" t="s">
        <v>6350</v>
      </c>
      <c r="G2128" t="s">
        <v>5245</v>
      </c>
    </row>
    <row r="2129" spans="1:7" x14ac:dyDescent="0.25">
      <c r="A2129">
        <v>1248326</v>
      </c>
      <c r="B2129" t="s">
        <v>10545</v>
      </c>
      <c r="C2129" t="s">
        <v>9016</v>
      </c>
      <c r="D2129" t="s">
        <v>10546</v>
      </c>
      <c r="E2129" t="s">
        <v>10547</v>
      </c>
      <c r="F2129" t="s">
        <v>6335</v>
      </c>
      <c r="G2129" t="s">
        <v>5245</v>
      </c>
    </row>
    <row r="2130" spans="1:7" x14ac:dyDescent="0.25">
      <c r="A2130">
        <v>1248660</v>
      </c>
      <c r="B2130" t="s">
        <v>10548</v>
      </c>
      <c r="C2130" t="s">
        <v>9016</v>
      </c>
      <c r="D2130" t="s">
        <v>10549</v>
      </c>
      <c r="E2130" t="s">
        <v>10550</v>
      </c>
      <c r="F2130" t="s">
        <v>6335</v>
      </c>
      <c r="G2130" t="s">
        <v>5245</v>
      </c>
    </row>
    <row r="2131" spans="1:7" x14ac:dyDescent="0.25">
      <c r="A2131">
        <v>1250509</v>
      </c>
      <c r="B2131" t="s">
        <v>10551</v>
      </c>
      <c r="C2131" t="s">
        <v>9016</v>
      </c>
      <c r="D2131" t="s">
        <v>10552</v>
      </c>
      <c r="E2131" t="s">
        <v>10553</v>
      </c>
      <c r="F2131" t="s">
        <v>6421</v>
      </c>
      <c r="G2131" t="s">
        <v>5245</v>
      </c>
    </row>
    <row r="2132" spans="1:7" x14ac:dyDescent="0.25">
      <c r="A2132">
        <v>1250689</v>
      </c>
      <c r="B2132" t="s">
        <v>10554</v>
      </c>
      <c r="C2132" t="s">
        <v>9016</v>
      </c>
      <c r="D2132" t="s">
        <v>10555</v>
      </c>
      <c r="E2132" t="s">
        <v>6338</v>
      </c>
      <c r="F2132" t="s">
        <v>6316</v>
      </c>
      <c r="G2132" t="s">
        <v>5245</v>
      </c>
    </row>
    <row r="2133" spans="1:7" x14ac:dyDescent="0.25">
      <c r="A2133">
        <v>1251912</v>
      </c>
      <c r="B2133" t="s">
        <v>10556</v>
      </c>
      <c r="C2133" t="s">
        <v>9016</v>
      </c>
      <c r="D2133" t="s">
        <v>10557</v>
      </c>
      <c r="E2133" t="s">
        <v>10558</v>
      </c>
      <c r="F2133" t="s">
        <v>6309</v>
      </c>
      <c r="G2133" t="s">
        <v>5245</v>
      </c>
    </row>
    <row r="2134" spans="1:7" x14ac:dyDescent="0.25">
      <c r="A2134">
        <v>1252569</v>
      </c>
      <c r="B2134" t="s">
        <v>10559</v>
      </c>
      <c r="C2134" t="s">
        <v>9016</v>
      </c>
      <c r="D2134" t="s">
        <v>10560</v>
      </c>
      <c r="E2134" t="s">
        <v>10561</v>
      </c>
      <c r="F2134" t="s">
        <v>6107</v>
      </c>
      <c r="G2134" t="s">
        <v>5245</v>
      </c>
    </row>
    <row r="2135" spans="1:7" x14ac:dyDescent="0.25">
      <c r="A2135">
        <v>1253674</v>
      </c>
      <c r="B2135" t="s">
        <v>10562</v>
      </c>
      <c r="C2135" t="s">
        <v>9016</v>
      </c>
      <c r="D2135" t="s">
        <v>10563</v>
      </c>
      <c r="E2135" t="s">
        <v>6655</v>
      </c>
      <c r="F2135" t="s">
        <v>6350</v>
      </c>
      <c r="G2135" t="s">
        <v>5245</v>
      </c>
    </row>
    <row r="2136" spans="1:7" x14ac:dyDescent="0.25">
      <c r="A2136">
        <v>1255402</v>
      </c>
      <c r="B2136" t="s">
        <v>10564</v>
      </c>
      <c r="C2136" t="s">
        <v>9016</v>
      </c>
      <c r="D2136" t="s">
        <v>10565</v>
      </c>
      <c r="E2136" t="s">
        <v>7335</v>
      </c>
      <c r="F2136" t="s">
        <v>6428</v>
      </c>
      <c r="G2136" t="s">
        <v>5245</v>
      </c>
    </row>
    <row r="2137" spans="1:7" x14ac:dyDescent="0.25">
      <c r="A2137">
        <v>1260767</v>
      </c>
      <c r="B2137" t="s">
        <v>10566</v>
      </c>
      <c r="C2137" t="s">
        <v>9016</v>
      </c>
      <c r="D2137" t="s">
        <v>10567</v>
      </c>
      <c r="E2137" t="s">
        <v>7975</v>
      </c>
      <c r="F2137" t="s">
        <v>6330</v>
      </c>
      <c r="G2137" t="s">
        <v>5245</v>
      </c>
    </row>
    <row r="2138" spans="1:7" x14ac:dyDescent="0.25">
      <c r="A2138">
        <v>1261236</v>
      </c>
      <c r="B2138" t="s">
        <v>10568</v>
      </c>
      <c r="C2138" t="s">
        <v>9016</v>
      </c>
      <c r="D2138" t="s">
        <v>10569</v>
      </c>
      <c r="E2138" t="s">
        <v>7388</v>
      </c>
      <c r="F2138" t="s">
        <v>6395</v>
      </c>
      <c r="G2138" t="s">
        <v>5245</v>
      </c>
    </row>
    <row r="2139" spans="1:7" x14ac:dyDescent="0.25">
      <c r="A2139">
        <v>1266478</v>
      </c>
      <c r="B2139" t="s">
        <v>10570</v>
      </c>
      <c r="C2139" t="s">
        <v>9016</v>
      </c>
      <c r="D2139" t="s">
        <v>10571</v>
      </c>
      <c r="E2139" t="s">
        <v>5922</v>
      </c>
      <c r="F2139" t="s">
        <v>5879</v>
      </c>
      <c r="G2139" t="s">
        <v>5245</v>
      </c>
    </row>
    <row r="2140" spans="1:7" x14ac:dyDescent="0.25">
      <c r="A2140">
        <v>1266806</v>
      </c>
      <c r="B2140" t="s">
        <v>10572</v>
      </c>
      <c r="C2140" t="s">
        <v>9016</v>
      </c>
      <c r="D2140" t="s">
        <v>10573</v>
      </c>
      <c r="E2140" t="s">
        <v>7912</v>
      </c>
      <c r="F2140" t="s">
        <v>6320</v>
      </c>
      <c r="G2140" t="s">
        <v>5245</v>
      </c>
    </row>
    <row r="2141" spans="1:7" x14ac:dyDescent="0.25">
      <c r="A2141">
        <v>1266907</v>
      </c>
      <c r="B2141" t="s">
        <v>10574</v>
      </c>
      <c r="C2141" t="s">
        <v>9016</v>
      </c>
      <c r="D2141" t="s">
        <v>10575</v>
      </c>
      <c r="E2141" t="s">
        <v>6884</v>
      </c>
      <c r="F2141" t="s">
        <v>6320</v>
      </c>
      <c r="G2141" t="s">
        <v>5245</v>
      </c>
    </row>
    <row r="2142" spans="1:7" x14ac:dyDescent="0.25">
      <c r="A2142">
        <v>1267456</v>
      </c>
      <c r="B2142" t="s">
        <v>10576</v>
      </c>
      <c r="C2142" t="s">
        <v>9016</v>
      </c>
      <c r="D2142" t="s">
        <v>10577</v>
      </c>
      <c r="E2142" t="s">
        <v>7006</v>
      </c>
      <c r="F2142" t="s">
        <v>6530</v>
      </c>
      <c r="G2142" t="s">
        <v>5245</v>
      </c>
    </row>
    <row r="2143" spans="1:7" x14ac:dyDescent="0.25">
      <c r="A2143">
        <v>1268518</v>
      </c>
      <c r="B2143" t="s">
        <v>10578</v>
      </c>
      <c r="C2143" t="s">
        <v>9016</v>
      </c>
      <c r="D2143" t="s">
        <v>10579</v>
      </c>
      <c r="E2143" t="s">
        <v>6316</v>
      </c>
      <c r="F2143" t="s">
        <v>6297</v>
      </c>
      <c r="G2143" t="s">
        <v>5245</v>
      </c>
    </row>
    <row r="2144" spans="1:7" x14ac:dyDescent="0.25">
      <c r="A2144">
        <v>1268974</v>
      </c>
      <c r="B2144" t="s">
        <v>10580</v>
      </c>
      <c r="C2144" t="s">
        <v>9016</v>
      </c>
      <c r="D2144" t="s">
        <v>10581</v>
      </c>
      <c r="E2144" t="s">
        <v>5738</v>
      </c>
      <c r="F2144" t="s">
        <v>6316</v>
      </c>
      <c r="G2144" t="s">
        <v>5245</v>
      </c>
    </row>
    <row r="2145" spans="1:7" x14ac:dyDescent="0.25">
      <c r="A2145">
        <v>1271374</v>
      </c>
      <c r="B2145" t="s">
        <v>10582</v>
      </c>
      <c r="C2145" t="s">
        <v>9016</v>
      </c>
      <c r="D2145" t="s">
        <v>10583</v>
      </c>
      <c r="E2145" t="s">
        <v>10584</v>
      </c>
      <c r="F2145" t="s">
        <v>5623</v>
      </c>
      <c r="G2145" t="s">
        <v>5245</v>
      </c>
    </row>
    <row r="2146" spans="1:7" x14ac:dyDescent="0.25">
      <c r="A2146">
        <v>1272454</v>
      </c>
      <c r="B2146" t="s">
        <v>10585</v>
      </c>
      <c r="C2146" t="s">
        <v>9016</v>
      </c>
      <c r="D2146" t="s">
        <v>10586</v>
      </c>
      <c r="E2146" t="s">
        <v>6582</v>
      </c>
      <c r="F2146" t="s">
        <v>6297</v>
      </c>
      <c r="G2146" t="s">
        <v>5245</v>
      </c>
    </row>
    <row r="2147" spans="1:7" x14ac:dyDescent="0.25">
      <c r="A2147">
        <v>1272600</v>
      </c>
      <c r="B2147" t="s">
        <v>10587</v>
      </c>
      <c r="C2147" t="s">
        <v>9016</v>
      </c>
      <c r="D2147" t="s">
        <v>10588</v>
      </c>
      <c r="E2147" t="s">
        <v>10589</v>
      </c>
      <c r="F2147" t="s">
        <v>6297</v>
      </c>
      <c r="G2147" t="s">
        <v>5245</v>
      </c>
    </row>
    <row r="2148" spans="1:7" x14ac:dyDescent="0.25">
      <c r="A2148">
        <v>1274249</v>
      </c>
      <c r="B2148" t="s">
        <v>10590</v>
      </c>
      <c r="C2148" t="s">
        <v>9016</v>
      </c>
      <c r="D2148" t="s">
        <v>10591</v>
      </c>
      <c r="E2148" t="s">
        <v>7239</v>
      </c>
      <c r="F2148" t="s">
        <v>6330</v>
      </c>
      <c r="G2148" t="s">
        <v>5245</v>
      </c>
    </row>
    <row r="2149" spans="1:7" x14ac:dyDescent="0.25">
      <c r="A2149">
        <v>1276455</v>
      </c>
      <c r="B2149" t="s">
        <v>10592</v>
      </c>
      <c r="C2149" t="s">
        <v>9016</v>
      </c>
      <c r="D2149" t="s">
        <v>10593</v>
      </c>
      <c r="E2149" t="s">
        <v>6647</v>
      </c>
      <c r="F2149" t="s">
        <v>6286</v>
      </c>
      <c r="G2149" t="s">
        <v>5245</v>
      </c>
    </row>
    <row r="2150" spans="1:7" x14ac:dyDescent="0.25">
      <c r="A2150">
        <v>1276790</v>
      </c>
      <c r="B2150" t="s">
        <v>10594</v>
      </c>
      <c r="C2150" t="s">
        <v>9016</v>
      </c>
      <c r="D2150" t="s">
        <v>10595</v>
      </c>
      <c r="E2150" t="s">
        <v>6578</v>
      </c>
      <c r="F2150" t="s">
        <v>6579</v>
      </c>
      <c r="G2150" t="s">
        <v>5245</v>
      </c>
    </row>
    <row r="2151" spans="1:7" x14ac:dyDescent="0.25">
      <c r="A2151">
        <v>1278914</v>
      </c>
      <c r="B2151" t="s">
        <v>10596</v>
      </c>
      <c r="C2151" t="s">
        <v>9016</v>
      </c>
      <c r="D2151" t="s">
        <v>10597</v>
      </c>
      <c r="E2151" t="s">
        <v>6655</v>
      </c>
      <c r="F2151" t="s">
        <v>6350</v>
      </c>
      <c r="G2151" t="s">
        <v>5245</v>
      </c>
    </row>
    <row r="2152" spans="1:7" x14ac:dyDescent="0.25">
      <c r="A2152">
        <v>1279204</v>
      </c>
      <c r="B2152" t="s">
        <v>10598</v>
      </c>
      <c r="C2152" t="s">
        <v>9016</v>
      </c>
      <c r="D2152" t="s">
        <v>10599</v>
      </c>
      <c r="E2152" t="s">
        <v>6357</v>
      </c>
      <c r="F2152" t="s">
        <v>6358</v>
      </c>
      <c r="G2152" t="s">
        <v>5245</v>
      </c>
    </row>
    <row r="2153" spans="1:7" x14ac:dyDescent="0.25">
      <c r="A2153">
        <v>1279762</v>
      </c>
      <c r="B2153" t="s">
        <v>10600</v>
      </c>
      <c r="C2153" t="s">
        <v>9016</v>
      </c>
      <c r="D2153" t="s">
        <v>10601</v>
      </c>
      <c r="E2153" t="s">
        <v>5892</v>
      </c>
      <c r="F2153" t="s">
        <v>6286</v>
      </c>
      <c r="G2153" t="s">
        <v>5245</v>
      </c>
    </row>
    <row r="2154" spans="1:7" x14ac:dyDescent="0.25">
      <c r="A2154">
        <v>1280187</v>
      </c>
      <c r="B2154" t="s">
        <v>10602</v>
      </c>
      <c r="C2154" t="s">
        <v>9016</v>
      </c>
      <c r="D2154" t="s">
        <v>10603</v>
      </c>
      <c r="E2154" t="s">
        <v>6498</v>
      </c>
      <c r="F2154" t="s">
        <v>6330</v>
      </c>
      <c r="G2154" t="s">
        <v>5245</v>
      </c>
    </row>
    <row r="2155" spans="1:7" x14ac:dyDescent="0.25">
      <c r="A2155">
        <v>1280658</v>
      </c>
      <c r="B2155" t="s">
        <v>10604</v>
      </c>
      <c r="C2155" t="s">
        <v>9016</v>
      </c>
      <c r="D2155" t="s">
        <v>10605</v>
      </c>
      <c r="E2155" t="s">
        <v>5704</v>
      </c>
      <c r="F2155" t="s">
        <v>6330</v>
      </c>
      <c r="G2155" t="s">
        <v>5245</v>
      </c>
    </row>
    <row r="2156" spans="1:7" x14ac:dyDescent="0.25">
      <c r="A2156">
        <v>1283499</v>
      </c>
      <c r="B2156" t="s">
        <v>10606</v>
      </c>
      <c r="C2156" t="s">
        <v>9016</v>
      </c>
      <c r="D2156" t="s">
        <v>10607</v>
      </c>
      <c r="E2156" t="s">
        <v>6655</v>
      </c>
      <c r="F2156" t="s">
        <v>6350</v>
      </c>
      <c r="G2156" t="s">
        <v>5245</v>
      </c>
    </row>
    <row r="2157" spans="1:7" x14ac:dyDescent="0.25">
      <c r="A2157">
        <v>1284621</v>
      </c>
      <c r="B2157" t="s">
        <v>10608</v>
      </c>
      <c r="C2157" t="s">
        <v>9016</v>
      </c>
      <c r="D2157" t="s">
        <v>10609</v>
      </c>
      <c r="E2157" t="s">
        <v>6889</v>
      </c>
      <c r="F2157" t="s">
        <v>5623</v>
      </c>
      <c r="G2157" t="s">
        <v>5245</v>
      </c>
    </row>
    <row r="2158" spans="1:7" x14ac:dyDescent="0.25">
      <c r="A2158">
        <v>1288199</v>
      </c>
      <c r="B2158" t="s">
        <v>10610</v>
      </c>
      <c r="C2158" t="s">
        <v>9016</v>
      </c>
      <c r="D2158" t="s">
        <v>10611</v>
      </c>
      <c r="E2158" t="s">
        <v>6562</v>
      </c>
      <c r="F2158" t="s">
        <v>6301</v>
      </c>
      <c r="G2158" t="s">
        <v>5245</v>
      </c>
    </row>
    <row r="2159" spans="1:7" x14ac:dyDescent="0.25">
      <c r="A2159">
        <v>1288961</v>
      </c>
      <c r="B2159" t="s">
        <v>10612</v>
      </c>
      <c r="C2159" t="s">
        <v>9016</v>
      </c>
      <c r="D2159" t="s">
        <v>10613</v>
      </c>
      <c r="E2159" t="s">
        <v>5628</v>
      </c>
      <c r="F2159" t="s">
        <v>5623</v>
      </c>
      <c r="G2159" t="s">
        <v>5245</v>
      </c>
    </row>
    <row r="2160" spans="1:7" x14ac:dyDescent="0.25">
      <c r="A2160">
        <v>1292574</v>
      </c>
      <c r="B2160" t="s">
        <v>9533</v>
      </c>
      <c r="C2160" t="s">
        <v>9016</v>
      </c>
      <c r="D2160" t="s">
        <v>10614</v>
      </c>
      <c r="E2160" t="s">
        <v>10615</v>
      </c>
      <c r="F2160" t="s">
        <v>6421</v>
      </c>
      <c r="G2160" t="s">
        <v>5245</v>
      </c>
    </row>
    <row r="2161" spans="1:7" x14ac:dyDescent="0.25">
      <c r="A2161">
        <v>1293562</v>
      </c>
      <c r="B2161" t="s">
        <v>10616</v>
      </c>
      <c r="C2161" t="s">
        <v>9016</v>
      </c>
      <c r="D2161" t="s">
        <v>10617</v>
      </c>
      <c r="E2161" t="s">
        <v>10618</v>
      </c>
      <c r="F2161" t="s">
        <v>6107</v>
      </c>
      <c r="G2161" t="s">
        <v>5245</v>
      </c>
    </row>
    <row r="2162" spans="1:7" x14ac:dyDescent="0.25">
      <c r="A2162">
        <v>1294561</v>
      </c>
      <c r="B2162" t="s">
        <v>10619</v>
      </c>
      <c r="C2162" t="s">
        <v>9016</v>
      </c>
      <c r="D2162" t="s">
        <v>10620</v>
      </c>
      <c r="E2162" t="s">
        <v>7876</v>
      </c>
      <c r="F2162" t="s">
        <v>6365</v>
      </c>
      <c r="G2162" t="s">
        <v>5245</v>
      </c>
    </row>
    <row r="2163" spans="1:7" x14ac:dyDescent="0.25">
      <c r="A2163">
        <v>1294930</v>
      </c>
      <c r="B2163" t="s">
        <v>10621</v>
      </c>
      <c r="C2163" t="s">
        <v>9016</v>
      </c>
      <c r="D2163" t="s">
        <v>10622</v>
      </c>
      <c r="E2163" t="s">
        <v>6227</v>
      </c>
      <c r="F2163" t="s">
        <v>6579</v>
      </c>
      <c r="G2163" t="s">
        <v>5245</v>
      </c>
    </row>
    <row r="2164" spans="1:7" x14ac:dyDescent="0.25">
      <c r="A2164">
        <v>1298824</v>
      </c>
      <c r="B2164" t="s">
        <v>10623</v>
      </c>
      <c r="C2164" t="s">
        <v>9016</v>
      </c>
      <c r="D2164" t="s">
        <v>10624</v>
      </c>
      <c r="E2164" t="s">
        <v>6110</v>
      </c>
      <c r="F2164" t="s">
        <v>6107</v>
      </c>
      <c r="G2164" t="s">
        <v>5245</v>
      </c>
    </row>
    <row r="2165" spans="1:7" x14ac:dyDescent="0.25">
      <c r="A2165">
        <v>1299438</v>
      </c>
      <c r="B2165" t="s">
        <v>10625</v>
      </c>
      <c r="C2165" t="s">
        <v>9016</v>
      </c>
      <c r="D2165" t="s">
        <v>10626</v>
      </c>
      <c r="E2165" t="s">
        <v>10627</v>
      </c>
      <c r="F2165" t="s">
        <v>6342</v>
      </c>
      <c r="G2165" t="s">
        <v>5245</v>
      </c>
    </row>
    <row r="2166" spans="1:7" x14ac:dyDescent="0.25">
      <c r="A2166">
        <v>1306368</v>
      </c>
      <c r="B2166" t="s">
        <v>10628</v>
      </c>
      <c r="C2166" t="s">
        <v>9016</v>
      </c>
      <c r="D2166" t="s">
        <v>10629</v>
      </c>
      <c r="E2166" t="s">
        <v>7202</v>
      </c>
      <c r="F2166" t="s">
        <v>7203</v>
      </c>
      <c r="G2166" t="s">
        <v>5245</v>
      </c>
    </row>
    <row r="2167" spans="1:7" x14ac:dyDescent="0.25">
      <c r="A2167">
        <v>1300849</v>
      </c>
      <c r="B2167" t="s">
        <v>10630</v>
      </c>
      <c r="C2167" t="s">
        <v>9016</v>
      </c>
      <c r="D2167" t="s">
        <v>10631</v>
      </c>
      <c r="E2167" t="s">
        <v>10632</v>
      </c>
      <c r="F2167" t="s">
        <v>6365</v>
      </c>
      <c r="G2167" t="s">
        <v>5245</v>
      </c>
    </row>
    <row r="2168" spans="1:7" x14ac:dyDescent="0.25">
      <c r="A2168">
        <v>1300892</v>
      </c>
      <c r="B2168" t="s">
        <v>10633</v>
      </c>
      <c r="C2168" t="s">
        <v>9016</v>
      </c>
      <c r="D2168" t="s">
        <v>10634</v>
      </c>
      <c r="E2168" t="s">
        <v>6854</v>
      </c>
      <c r="F2168" t="s">
        <v>6346</v>
      </c>
      <c r="G2168" t="s">
        <v>5245</v>
      </c>
    </row>
    <row r="2169" spans="1:7" x14ac:dyDescent="0.25">
      <c r="A2169">
        <v>1302516</v>
      </c>
      <c r="B2169" t="s">
        <v>10635</v>
      </c>
      <c r="C2169" t="s">
        <v>9016</v>
      </c>
      <c r="D2169" t="s">
        <v>10636</v>
      </c>
      <c r="E2169" t="s">
        <v>6917</v>
      </c>
      <c r="F2169" t="s">
        <v>6290</v>
      </c>
      <c r="G2169" t="s">
        <v>5245</v>
      </c>
    </row>
    <row r="2170" spans="1:7" x14ac:dyDescent="0.25">
      <c r="A2170">
        <v>1304458</v>
      </c>
      <c r="B2170" t="s">
        <v>10637</v>
      </c>
      <c r="C2170" t="s">
        <v>9016</v>
      </c>
      <c r="D2170" t="s">
        <v>10638</v>
      </c>
      <c r="E2170" t="s">
        <v>6552</v>
      </c>
      <c r="F2170" t="s">
        <v>6350</v>
      </c>
      <c r="G2170" t="s">
        <v>5245</v>
      </c>
    </row>
    <row r="2171" spans="1:7" x14ac:dyDescent="0.25">
      <c r="A2171">
        <v>1304725</v>
      </c>
      <c r="B2171" t="s">
        <v>10639</v>
      </c>
      <c r="C2171" t="s">
        <v>9016</v>
      </c>
      <c r="D2171" t="s">
        <v>10640</v>
      </c>
      <c r="E2171" t="s">
        <v>7954</v>
      </c>
      <c r="F2171" t="s">
        <v>6473</v>
      </c>
      <c r="G2171" t="s">
        <v>5245</v>
      </c>
    </row>
    <row r="2172" spans="1:7" x14ac:dyDescent="0.25">
      <c r="A2172">
        <v>1313396</v>
      </c>
      <c r="B2172" t="s">
        <v>10641</v>
      </c>
      <c r="C2172" t="s">
        <v>9016</v>
      </c>
      <c r="D2172" t="s">
        <v>10642</v>
      </c>
      <c r="E2172" t="s">
        <v>7215</v>
      </c>
      <c r="F2172" t="s">
        <v>6825</v>
      </c>
      <c r="G2172" t="s">
        <v>5245</v>
      </c>
    </row>
    <row r="2173" spans="1:7" x14ac:dyDescent="0.25">
      <c r="A2173">
        <v>1313477</v>
      </c>
      <c r="B2173" t="s">
        <v>10643</v>
      </c>
      <c r="C2173" t="s">
        <v>9016</v>
      </c>
      <c r="D2173" t="s">
        <v>10644</v>
      </c>
      <c r="E2173" t="s">
        <v>10645</v>
      </c>
      <c r="F2173" t="s">
        <v>6107</v>
      </c>
      <c r="G2173" t="s">
        <v>5245</v>
      </c>
    </row>
    <row r="2174" spans="1:7" x14ac:dyDescent="0.25">
      <c r="A2174">
        <v>1313978</v>
      </c>
      <c r="B2174" t="s">
        <v>10646</v>
      </c>
      <c r="C2174" t="s">
        <v>9016</v>
      </c>
      <c r="D2174" t="s">
        <v>10647</v>
      </c>
      <c r="E2174" t="s">
        <v>8083</v>
      </c>
      <c r="F2174" t="s">
        <v>6421</v>
      </c>
      <c r="G2174" t="s">
        <v>5245</v>
      </c>
    </row>
    <row r="2175" spans="1:7" x14ac:dyDescent="0.25">
      <c r="A2175">
        <v>1314487</v>
      </c>
      <c r="B2175" t="s">
        <v>10648</v>
      </c>
      <c r="C2175" t="s">
        <v>9016</v>
      </c>
      <c r="D2175" t="s">
        <v>10649</v>
      </c>
      <c r="E2175" t="s">
        <v>5654</v>
      </c>
      <c r="F2175" t="s">
        <v>5623</v>
      </c>
      <c r="G2175" t="s">
        <v>5245</v>
      </c>
    </row>
    <row r="2176" spans="1:7" x14ac:dyDescent="0.25">
      <c r="A2176">
        <v>1314746</v>
      </c>
      <c r="B2176" t="s">
        <v>10650</v>
      </c>
      <c r="C2176" t="s">
        <v>9016</v>
      </c>
      <c r="D2176" t="s">
        <v>10651</v>
      </c>
      <c r="E2176" t="s">
        <v>7499</v>
      </c>
      <c r="F2176" t="s">
        <v>6330</v>
      </c>
      <c r="G2176" t="s">
        <v>5245</v>
      </c>
    </row>
    <row r="2177" spans="1:7" x14ac:dyDescent="0.25">
      <c r="A2177">
        <v>1315365</v>
      </c>
      <c r="B2177" t="s">
        <v>10652</v>
      </c>
      <c r="C2177" t="s">
        <v>9016</v>
      </c>
      <c r="D2177" t="s">
        <v>10653</v>
      </c>
      <c r="E2177" t="s">
        <v>10654</v>
      </c>
      <c r="F2177" t="s">
        <v>6495</v>
      </c>
      <c r="G2177" t="s">
        <v>5245</v>
      </c>
    </row>
    <row r="2178" spans="1:7" x14ac:dyDescent="0.25">
      <c r="A2178">
        <v>1318130</v>
      </c>
      <c r="B2178" t="s">
        <v>10655</v>
      </c>
      <c r="C2178" t="s">
        <v>9016</v>
      </c>
      <c r="D2178" t="s">
        <v>10656</v>
      </c>
      <c r="E2178" t="s">
        <v>10657</v>
      </c>
      <c r="F2178" t="s">
        <v>6274</v>
      </c>
      <c r="G2178" t="s">
        <v>5245</v>
      </c>
    </row>
    <row r="2179" spans="1:7" x14ac:dyDescent="0.25">
      <c r="A2179">
        <v>1319125</v>
      </c>
      <c r="B2179" t="s">
        <v>10658</v>
      </c>
      <c r="C2179" t="s">
        <v>9016</v>
      </c>
      <c r="D2179" t="s">
        <v>10659</v>
      </c>
      <c r="E2179" t="s">
        <v>10660</v>
      </c>
      <c r="F2179" t="s">
        <v>6473</v>
      </c>
      <c r="G2179" t="s">
        <v>5245</v>
      </c>
    </row>
    <row r="2180" spans="1:7" x14ac:dyDescent="0.25">
      <c r="A2180">
        <v>1320727</v>
      </c>
      <c r="B2180" t="s">
        <v>10661</v>
      </c>
      <c r="C2180" t="s">
        <v>9016</v>
      </c>
      <c r="D2180" t="s">
        <v>10662</v>
      </c>
      <c r="E2180" t="s">
        <v>7463</v>
      </c>
      <c r="F2180" t="s">
        <v>6342</v>
      </c>
      <c r="G2180" t="s">
        <v>5245</v>
      </c>
    </row>
    <row r="2181" spans="1:7" x14ac:dyDescent="0.25">
      <c r="A2181">
        <v>1322263</v>
      </c>
      <c r="B2181" t="s">
        <v>10663</v>
      </c>
      <c r="C2181" t="s">
        <v>9016</v>
      </c>
      <c r="D2181" t="s">
        <v>10664</v>
      </c>
      <c r="E2181" t="s">
        <v>6647</v>
      </c>
      <c r="F2181" t="s">
        <v>6286</v>
      </c>
      <c r="G2181" t="s">
        <v>5245</v>
      </c>
    </row>
    <row r="2182" spans="1:7" x14ac:dyDescent="0.25">
      <c r="A2182">
        <v>1322829</v>
      </c>
      <c r="B2182" t="s">
        <v>10665</v>
      </c>
      <c r="C2182" t="s">
        <v>9016</v>
      </c>
      <c r="D2182" t="s">
        <v>10666</v>
      </c>
      <c r="E2182" t="s">
        <v>5728</v>
      </c>
      <c r="F2182" t="s">
        <v>5623</v>
      </c>
      <c r="G2182" t="s">
        <v>5245</v>
      </c>
    </row>
    <row r="2183" spans="1:7" x14ac:dyDescent="0.25">
      <c r="A2183">
        <v>1323675</v>
      </c>
      <c r="B2183" t="s">
        <v>10667</v>
      </c>
      <c r="C2183" t="s">
        <v>9016</v>
      </c>
      <c r="D2183" t="s">
        <v>10668</v>
      </c>
      <c r="E2183" t="s">
        <v>6452</v>
      </c>
      <c r="F2183" t="s">
        <v>6453</v>
      </c>
      <c r="G2183" t="s">
        <v>5245</v>
      </c>
    </row>
    <row r="2184" spans="1:7" x14ac:dyDescent="0.25">
      <c r="A2184">
        <v>1324853</v>
      </c>
      <c r="B2184" t="s">
        <v>10669</v>
      </c>
      <c r="C2184" t="s">
        <v>9016</v>
      </c>
      <c r="D2184" t="s">
        <v>10670</v>
      </c>
      <c r="E2184" t="s">
        <v>5879</v>
      </c>
      <c r="F2184" t="s">
        <v>5879</v>
      </c>
      <c r="G2184" t="s">
        <v>5245</v>
      </c>
    </row>
    <row r="2185" spans="1:7" x14ac:dyDescent="0.25">
      <c r="A2185">
        <v>1326748</v>
      </c>
      <c r="B2185" t="s">
        <v>10671</v>
      </c>
      <c r="C2185" t="s">
        <v>9016</v>
      </c>
      <c r="D2185" t="s">
        <v>10672</v>
      </c>
      <c r="E2185" t="s">
        <v>7043</v>
      </c>
      <c r="F2185" t="s">
        <v>6342</v>
      </c>
      <c r="G2185" t="s">
        <v>5245</v>
      </c>
    </row>
    <row r="2186" spans="1:7" x14ac:dyDescent="0.25">
      <c r="A2186">
        <v>1327548</v>
      </c>
      <c r="B2186" t="s">
        <v>10673</v>
      </c>
      <c r="C2186" t="s">
        <v>9016</v>
      </c>
      <c r="D2186" t="s">
        <v>10674</v>
      </c>
      <c r="E2186" t="s">
        <v>5784</v>
      </c>
      <c r="F2186" t="s">
        <v>6290</v>
      </c>
      <c r="G2186" t="s">
        <v>5245</v>
      </c>
    </row>
    <row r="2187" spans="1:7" x14ac:dyDescent="0.25">
      <c r="A2187">
        <v>1327863</v>
      </c>
      <c r="B2187" t="s">
        <v>10675</v>
      </c>
      <c r="C2187" t="s">
        <v>9016</v>
      </c>
      <c r="D2187" t="s">
        <v>10676</v>
      </c>
      <c r="E2187" t="s">
        <v>6824</v>
      </c>
      <c r="F2187" t="s">
        <v>6825</v>
      </c>
      <c r="G2187" t="s">
        <v>5245</v>
      </c>
    </row>
    <row r="2188" spans="1:7" x14ac:dyDescent="0.25">
      <c r="A2188">
        <v>1329571</v>
      </c>
      <c r="B2188" t="s">
        <v>10677</v>
      </c>
      <c r="C2188" t="s">
        <v>9016</v>
      </c>
      <c r="D2188" t="s">
        <v>10678</v>
      </c>
      <c r="E2188" t="s">
        <v>10679</v>
      </c>
      <c r="F2188" t="s">
        <v>6324</v>
      </c>
      <c r="G2188" t="s">
        <v>5245</v>
      </c>
    </row>
    <row r="2189" spans="1:7" x14ac:dyDescent="0.25">
      <c r="A2189">
        <v>1329661</v>
      </c>
      <c r="B2189" t="s">
        <v>10680</v>
      </c>
      <c r="C2189" t="s">
        <v>9016</v>
      </c>
      <c r="D2189" t="s">
        <v>10681</v>
      </c>
      <c r="E2189" t="s">
        <v>8086</v>
      </c>
      <c r="F2189" t="s">
        <v>7058</v>
      </c>
      <c r="G2189" t="s">
        <v>5245</v>
      </c>
    </row>
    <row r="2190" spans="1:7" x14ac:dyDescent="0.25">
      <c r="A2190">
        <v>1330243</v>
      </c>
      <c r="B2190" t="s">
        <v>10682</v>
      </c>
      <c r="C2190" t="s">
        <v>9016</v>
      </c>
      <c r="D2190" t="s">
        <v>10683</v>
      </c>
      <c r="E2190" t="s">
        <v>10684</v>
      </c>
      <c r="F2190" t="s">
        <v>6626</v>
      </c>
      <c r="G2190" t="s">
        <v>5245</v>
      </c>
    </row>
    <row r="2191" spans="1:7" x14ac:dyDescent="0.25">
      <c r="A2191">
        <v>1330358</v>
      </c>
      <c r="B2191" t="s">
        <v>10685</v>
      </c>
      <c r="C2191" t="s">
        <v>9016</v>
      </c>
      <c r="D2191" t="s">
        <v>10686</v>
      </c>
      <c r="E2191" t="s">
        <v>6857</v>
      </c>
      <c r="F2191" t="s">
        <v>6421</v>
      </c>
      <c r="G2191" t="s">
        <v>5245</v>
      </c>
    </row>
    <row r="2192" spans="1:7" x14ac:dyDescent="0.25">
      <c r="A2192">
        <v>1331409</v>
      </c>
      <c r="B2192" t="s">
        <v>10687</v>
      </c>
      <c r="C2192" t="s">
        <v>9016</v>
      </c>
      <c r="D2192" t="s">
        <v>10688</v>
      </c>
      <c r="E2192" t="s">
        <v>5657</v>
      </c>
      <c r="F2192" t="s">
        <v>5623</v>
      </c>
      <c r="G2192" t="s">
        <v>5245</v>
      </c>
    </row>
    <row r="2193" spans="1:7" x14ac:dyDescent="0.25">
      <c r="A2193">
        <v>1333624</v>
      </c>
      <c r="B2193" t="s">
        <v>10689</v>
      </c>
      <c r="C2193" t="s">
        <v>9016</v>
      </c>
      <c r="D2193" t="s">
        <v>10690</v>
      </c>
      <c r="E2193" t="s">
        <v>7157</v>
      </c>
      <c r="F2193" t="s">
        <v>6309</v>
      </c>
      <c r="G2193" t="s">
        <v>5245</v>
      </c>
    </row>
    <row r="2194" spans="1:7" x14ac:dyDescent="0.25">
      <c r="A2194">
        <v>1337712</v>
      </c>
      <c r="B2194" t="s">
        <v>10691</v>
      </c>
      <c r="C2194" t="s">
        <v>9016</v>
      </c>
      <c r="D2194" t="s">
        <v>10692</v>
      </c>
      <c r="E2194" t="s">
        <v>5441</v>
      </c>
      <c r="F2194" t="s">
        <v>6543</v>
      </c>
      <c r="G2194" t="s">
        <v>5245</v>
      </c>
    </row>
    <row r="2195" spans="1:7" x14ac:dyDescent="0.25">
      <c r="A2195">
        <v>1340138</v>
      </c>
      <c r="B2195" t="s">
        <v>10693</v>
      </c>
      <c r="C2195" t="s">
        <v>9016</v>
      </c>
      <c r="D2195" t="s">
        <v>10694</v>
      </c>
      <c r="E2195" t="s">
        <v>6844</v>
      </c>
      <c r="F2195" t="s">
        <v>6579</v>
      </c>
      <c r="G2195" t="s">
        <v>5245</v>
      </c>
    </row>
    <row r="2196" spans="1:7" x14ac:dyDescent="0.25">
      <c r="A2196">
        <v>1340465</v>
      </c>
      <c r="B2196" t="s">
        <v>10695</v>
      </c>
      <c r="C2196" t="s">
        <v>9016</v>
      </c>
      <c r="D2196" t="s">
        <v>10696</v>
      </c>
      <c r="E2196" t="s">
        <v>6361</v>
      </c>
      <c r="F2196" t="s">
        <v>6342</v>
      </c>
      <c r="G2196" t="s">
        <v>5245</v>
      </c>
    </row>
    <row r="2197" spans="1:7" x14ac:dyDescent="0.25">
      <c r="A2197">
        <v>1346692</v>
      </c>
      <c r="B2197" t="s">
        <v>10697</v>
      </c>
      <c r="C2197" t="s">
        <v>9016</v>
      </c>
      <c r="D2197" t="s">
        <v>10698</v>
      </c>
      <c r="E2197" t="s">
        <v>10422</v>
      </c>
      <c r="F2197" t="s">
        <v>6316</v>
      </c>
      <c r="G2197" t="s">
        <v>5245</v>
      </c>
    </row>
    <row r="2198" spans="1:7" x14ac:dyDescent="0.25">
      <c r="A2198">
        <v>1347323</v>
      </c>
      <c r="B2198" t="s">
        <v>10699</v>
      </c>
      <c r="C2198" t="s">
        <v>9016</v>
      </c>
      <c r="D2198" t="s">
        <v>10700</v>
      </c>
      <c r="E2198" t="s">
        <v>10701</v>
      </c>
      <c r="F2198" t="s">
        <v>6309</v>
      </c>
      <c r="G2198" t="s">
        <v>5245</v>
      </c>
    </row>
    <row r="2199" spans="1:7" x14ac:dyDescent="0.25">
      <c r="A2199">
        <v>1349744</v>
      </c>
      <c r="B2199" t="s">
        <v>10702</v>
      </c>
      <c r="C2199" t="s">
        <v>9016</v>
      </c>
      <c r="D2199" t="s">
        <v>10703</v>
      </c>
      <c r="E2199" t="s">
        <v>6787</v>
      </c>
      <c r="F2199" t="s">
        <v>6330</v>
      </c>
      <c r="G2199" t="s">
        <v>5245</v>
      </c>
    </row>
    <row r="2200" spans="1:7" x14ac:dyDescent="0.25">
      <c r="A2200">
        <v>1349778</v>
      </c>
      <c r="B2200" t="s">
        <v>10704</v>
      </c>
      <c r="C2200" t="s">
        <v>9016</v>
      </c>
      <c r="D2200" t="s">
        <v>10705</v>
      </c>
      <c r="E2200" t="s">
        <v>6854</v>
      </c>
      <c r="F2200" t="s">
        <v>6346</v>
      </c>
      <c r="G2200" t="s">
        <v>5245</v>
      </c>
    </row>
    <row r="2201" spans="1:7" x14ac:dyDescent="0.25">
      <c r="A2201">
        <v>1350525</v>
      </c>
      <c r="B2201" t="s">
        <v>10706</v>
      </c>
      <c r="C2201" t="s">
        <v>9016</v>
      </c>
      <c r="D2201" t="s">
        <v>10707</v>
      </c>
      <c r="E2201" t="s">
        <v>7449</v>
      </c>
      <c r="F2201" t="s">
        <v>6421</v>
      </c>
      <c r="G2201" t="s">
        <v>5245</v>
      </c>
    </row>
    <row r="2202" spans="1:7" x14ac:dyDescent="0.25">
      <c r="A2202">
        <v>1353843</v>
      </c>
      <c r="B2202" t="s">
        <v>10708</v>
      </c>
      <c r="C2202" t="s">
        <v>9016</v>
      </c>
      <c r="D2202" t="s">
        <v>10709</v>
      </c>
      <c r="E2202" t="s">
        <v>6110</v>
      </c>
      <c r="F2202" t="s">
        <v>6107</v>
      </c>
      <c r="G2202" t="s">
        <v>5245</v>
      </c>
    </row>
    <row r="2203" spans="1:7" x14ac:dyDescent="0.25">
      <c r="A2203">
        <v>1362887</v>
      </c>
      <c r="B2203" t="s">
        <v>10710</v>
      </c>
      <c r="C2203" t="s">
        <v>9016</v>
      </c>
      <c r="D2203" t="s">
        <v>10711</v>
      </c>
      <c r="E2203" t="s">
        <v>10712</v>
      </c>
      <c r="F2203" t="s">
        <v>7007</v>
      </c>
      <c r="G2203" t="s">
        <v>5245</v>
      </c>
    </row>
    <row r="2204" spans="1:7" x14ac:dyDescent="0.25">
      <c r="A2204">
        <v>1363505</v>
      </c>
      <c r="B2204" t="s">
        <v>10713</v>
      </c>
      <c r="C2204" t="s">
        <v>9016</v>
      </c>
      <c r="D2204" t="s">
        <v>10714</v>
      </c>
      <c r="E2204" t="s">
        <v>6056</v>
      </c>
      <c r="F2204" t="s">
        <v>5879</v>
      </c>
      <c r="G2204" t="s">
        <v>5245</v>
      </c>
    </row>
    <row r="2205" spans="1:7" x14ac:dyDescent="0.25">
      <c r="A2205">
        <v>1364027</v>
      </c>
      <c r="B2205" t="s">
        <v>10715</v>
      </c>
      <c r="C2205" t="s">
        <v>9016</v>
      </c>
      <c r="D2205" t="s">
        <v>10716</v>
      </c>
      <c r="E2205" t="s">
        <v>7073</v>
      </c>
      <c r="F2205" t="s">
        <v>6305</v>
      </c>
      <c r="G2205" t="s">
        <v>5245</v>
      </c>
    </row>
    <row r="2206" spans="1:7" x14ac:dyDescent="0.25">
      <c r="A2206">
        <v>1365011</v>
      </c>
      <c r="B2206" t="s">
        <v>10717</v>
      </c>
      <c r="C2206" t="s">
        <v>9016</v>
      </c>
      <c r="D2206" t="s">
        <v>10718</v>
      </c>
      <c r="E2206" t="s">
        <v>6424</v>
      </c>
      <c r="F2206" t="s">
        <v>6421</v>
      </c>
      <c r="G2206" t="s">
        <v>5245</v>
      </c>
    </row>
    <row r="2207" spans="1:7" x14ac:dyDescent="0.25">
      <c r="A2207">
        <v>1365877</v>
      </c>
      <c r="B2207" t="s">
        <v>10719</v>
      </c>
      <c r="C2207" t="s">
        <v>9016</v>
      </c>
      <c r="D2207" t="s">
        <v>10720</v>
      </c>
      <c r="E2207" t="s">
        <v>5718</v>
      </c>
      <c r="F2207" t="s">
        <v>5623</v>
      </c>
      <c r="G2207" t="s">
        <v>5245</v>
      </c>
    </row>
    <row r="2208" spans="1:7" x14ac:dyDescent="0.25">
      <c r="A2208">
        <v>1366506</v>
      </c>
      <c r="B2208" t="s">
        <v>10721</v>
      </c>
      <c r="C2208" t="s">
        <v>9016</v>
      </c>
      <c r="D2208" t="s">
        <v>10722</v>
      </c>
      <c r="E2208" t="s">
        <v>10723</v>
      </c>
      <c r="F2208" t="s">
        <v>6511</v>
      </c>
      <c r="G2208" t="s">
        <v>5245</v>
      </c>
    </row>
    <row r="2209" spans="1:7" x14ac:dyDescent="0.25">
      <c r="A2209">
        <v>1368198</v>
      </c>
      <c r="B2209" t="s">
        <v>10724</v>
      </c>
      <c r="C2209" t="s">
        <v>9016</v>
      </c>
      <c r="D2209" t="s">
        <v>10725</v>
      </c>
      <c r="E2209" t="s">
        <v>7820</v>
      </c>
      <c r="F2209" t="s">
        <v>6320</v>
      </c>
      <c r="G2209" t="s">
        <v>5245</v>
      </c>
    </row>
    <row r="2210" spans="1:7" x14ac:dyDescent="0.25">
      <c r="A2210">
        <v>1370985</v>
      </c>
      <c r="B2210" t="s">
        <v>10726</v>
      </c>
      <c r="C2210" t="s">
        <v>9016</v>
      </c>
      <c r="D2210" t="s">
        <v>10727</v>
      </c>
      <c r="E2210" t="s">
        <v>10728</v>
      </c>
      <c r="F2210" t="s">
        <v>6274</v>
      </c>
      <c r="G2210" t="s">
        <v>5245</v>
      </c>
    </row>
    <row r="2211" spans="1:7" x14ac:dyDescent="0.25">
      <c r="A2211">
        <v>1371582</v>
      </c>
      <c r="B2211" t="s">
        <v>10729</v>
      </c>
      <c r="C2211" t="s">
        <v>9016</v>
      </c>
      <c r="D2211" t="s">
        <v>10730</v>
      </c>
      <c r="E2211" t="s">
        <v>5784</v>
      </c>
      <c r="F2211" t="s">
        <v>5623</v>
      </c>
      <c r="G2211" t="s">
        <v>5245</v>
      </c>
    </row>
    <row r="2212" spans="1:7" x14ac:dyDescent="0.25">
      <c r="A2212">
        <v>1373247</v>
      </c>
      <c r="B2212" t="s">
        <v>10731</v>
      </c>
      <c r="C2212" t="s">
        <v>9016</v>
      </c>
      <c r="D2212" t="s">
        <v>10732</v>
      </c>
      <c r="E2212" t="s">
        <v>9731</v>
      </c>
      <c r="F2212" t="s">
        <v>6421</v>
      </c>
      <c r="G2212" t="s">
        <v>5245</v>
      </c>
    </row>
    <row r="2213" spans="1:7" x14ac:dyDescent="0.25">
      <c r="A2213">
        <v>1373725</v>
      </c>
      <c r="B2213" t="s">
        <v>10733</v>
      </c>
      <c r="C2213" t="s">
        <v>9016</v>
      </c>
      <c r="D2213" t="s">
        <v>10734</v>
      </c>
      <c r="E2213" t="s">
        <v>5628</v>
      </c>
      <c r="F2213" t="s">
        <v>5623</v>
      </c>
      <c r="G2213" t="s">
        <v>5245</v>
      </c>
    </row>
    <row r="2214" spans="1:7" x14ac:dyDescent="0.25">
      <c r="A2214">
        <v>1375232</v>
      </c>
      <c r="B2214" t="s">
        <v>10735</v>
      </c>
      <c r="C2214" t="s">
        <v>9016</v>
      </c>
      <c r="D2214" t="s">
        <v>10736</v>
      </c>
      <c r="E2214" t="s">
        <v>7820</v>
      </c>
      <c r="F2214" t="s">
        <v>6107</v>
      </c>
      <c r="G2214" t="s">
        <v>5245</v>
      </c>
    </row>
    <row r="2215" spans="1:7" x14ac:dyDescent="0.25">
      <c r="A2215">
        <v>1376774</v>
      </c>
      <c r="B2215" t="s">
        <v>10737</v>
      </c>
      <c r="C2215" t="s">
        <v>9016</v>
      </c>
      <c r="D2215" t="s">
        <v>10738</v>
      </c>
      <c r="E2215" t="s">
        <v>7134</v>
      </c>
      <c r="F2215" t="s">
        <v>6282</v>
      </c>
      <c r="G2215" t="s">
        <v>5245</v>
      </c>
    </row>
    <row r="2216" spans="1:7" x14ac:dyDescent="0.25">
      <c r="A2216">
        <v>1378101</v>
      </c>
      <c r="B2216" t="s">
        <v>10739</v>
      </c>
      <c r="C2216" t="s">
        <v>9016</v>
      </c>
      <c r="D2216" t="s">
        <v>10740</v>
      </c>
      <c r="E2216" t="s">
        <v>6498</v>
      </c>
      <c r="F2216" t="s">
        <v>6330</v>
      </c>
      <c r="G2216" t="s">
        <v>5245</v>
      </c>
    </row>
    <row r="2217" spans="1:7" x14ac:dyDescent="0.25">
      <c r="A2217">
        <v>1380029</v>
      </c>
      <c r="B2217" t="s">
        <v>10741</v>
      </c>
      <c r="C2217" t="s">
        <v>9016</v>
      </c>
      <c r="D2217" t="s">
        <v>10742</v>
      </c>
      <c r="E2217" t="s">
        <v>10743</v>
      </c>
      <c r="F2217" t="s">
        <v>6495</v>
      </c>
      <c r="G2217" t="s">
        <v>5245</v>
      </c>
    </row>
    <row r="2218" spans="1:7" x14ac:dyDescent="0.25">
      <c r="A2218">
        <v>1381302</v>
      </c>
      <c r="B2218" t="s">
        <v>10744</v>
      </c>
      <c r="C2218" t="s">
        <v>9016</v>
      </c>
      <c r="D2218" t="s">
        <v>10745</v>
      </c>
      <c r="E2218" t="s">
        <v>5628</v>
      </c>
      <c r="F2218" t="s">
        <v>5623</v>
      </c>
      <c r="G2218" t="s">
        <v>5245</v>
      </c>
    </row>
    <row r="2219" spans="1:7" x14ac:dyDescent="0.25">
      <c r="A2219">
        <v>1383827</v>
      </c>
      <c r="B2219" t="s">
        <v>10746</v>
      </c>
      <c r="C2219" t="s">
        <v>9016</v>
      </c>
      <c r="D2219" t="s">
        <v>10747</v>
      </c>
      <c r="E2219" t="s">
        <v>10748</v>
      </c>
      <c r="F2219" t="s">
        <v>6286</v>
      </c>
      <c r="G2219" t="s">
        <v>5245</v>
      </c>
    </row>
    <row r="2220" spans="1:7" x14ac:dyDescent="0.25">
      <c r="A2220">
        <v>1383859</v>
      </c>
      <c r="B2220" t="s">
        <v>10749</v>
      </c>
      <c r="C2220" t="s">
        <v>9016</v>
      </c>
      <c r="D2220" t="s">
        <v>10750</v>
      </c>
      <c r="E2220" t="s">
        <v>6689</v>
      </c>
      <c r="F2220" t="s">
        <v>6539</v>
      </c>
      <c r="G2220" t="s">
        <v>5245</v>
      </c>
    </row>
    <row r="2221" spans="1:7" x14ac:dyDescent="0.25">
      <c r="A2221">
        <v>1385732</v>
      </c>
      <c r="B2221" t="s">
        <v>10751</v>
      </c>
      <c r="C2221" t="s">
        <v>9016</v>
      </c>
      <c r="D2221" t="s">
        <v>10752</v>
      </c>
      <c r="E2221" t="s">
        <v>5622</v>
      </c>
      <c r="F2221" t="s">
        <v>5623</v>
      </c>
      <c r="G2221" t="s">
        <v>5245</v>
      </c>
    </row>
    <row r="2222" spans="1:7" x14ac:dyDescent="0.25">
      <c r="A2222">
        <v>1386969</v>
      </c>
      <c r="B2222" t="s">
        <v>10753</v>
      </c>
      <c r="C2222" t="s">
        <v>9016</v>
      </c>
      <c r="D2222" t="s">
        <v>10754</v>
      </c>
      <c r="E2222" t="s">
        <v>5957</v>
      </c>
      <c r="F2222" t="s">
        <v>6495</v>
      </c>
      <c r="G2222" t="s">
        <v>5245</v>
      </c>
    </row>
    <row r="2223" spans="1:7" x14ac:dyDescent="0.25">
      <c r="A2223">
        <v>1389954</v>
      </c>
      <c r="B2223" t="s">
        <v>10755</v>
      </c>
      <c r="C2223" t="s">
        <v>9016</v>
      </c>
      <c r="D2223" t="s">
        <v>10756</v>
      </c>
      <c r="E2223" t="s">
        <v>5818</v>
      </c>
      <c r="F2223" t="s">
        <v>5623</v>
      </c>
      <c r="G2223" t="s">
        <v>5245</v>
      </c>
    </row>
    <row r="2224" spans="1:7" x14ac:dyDescent="0.25">
      <c r="A2224">
        <v>1391361</v>
      </c>
      <c r="B2224" t="s">
        <v>10757</v>
      </c>
      <c r="C2224" t="s">
        <v>9016</v>
      </c>
      <c r="D2224" t="s">
        <v>10758</v>
      </c>
      <c r="E2224" t="s">
        <v>5628</v>
      </c>
      <c r="F2224" t="s">
        <v>5623</v>
      </c>
      <c r="G2224" t="s">
        <v>5245</v>
      </c>
    </row>
    <row r="2225" spans="1:7" x14ac:dyDescent="0.25">
      <c r="A2225">
        <v>1392223</v>
      </c>
      <c r="B2225" t="s">
        <v>10759</v>
      </c>
      <c r="C2225" t="s">
        <v>9016</v>
      </c>
      <c r="D2225" t="s">
        <v>10760</v>
      </c>
      <c r="E2225" t="s">
        <v>10761</v>
      </c>
      <c r="F2225" t="s">
        <v>6107</v>
      </c>
      <c r="G2225" t="s">
        <v>5245</v>
      </c>
    </row>
    <row r="2226" spans="1:7" x14ac:dyDescent="0.25">
      <c r="A2226">
        <v>1395300</v>
      </c>
      <c r="B2226" t="s">
        <v>10762</v>
      </c>
      <c r="C2226" t="s">
        <v>9016</v>
      </c>
      <c r="D2226" t="s">
        <v>10763</v>
      </c>
      <c r="E2226" t="s">
        <v>10764</v>
      </c>
      <c r="F2226" t="s">
        <v>5879</v>
      </c>
      <c r="G2226" t="s">
        <v>5245</v>
      </c>
    </row>
    <row r="2227" spans="1:7" x14ac:dyDescent="0.25">
      <c r="A2227">
        <v>1395616</v>
      </c>
      <c r="B2227" t="s">
        <v>10765</v>
      </c>
      <c r="C2227" t="s">
        <v>9016</v>
      </c>
      <c r="D2227" t="s">
        <v>10766</v>
      </c>
      <c r="E2227" t="s">
        <v>6420</v>
      </c>
      <c r="F2227" t="s">
        <v>6354</v>
      </c>
      <c r="G2227" t="s">
        <v>5245</v>
      </c>
    </row>
    <row r="2228" spans="1:7" x14ac:dyDescent="0.25">
      <c r="A2228">
        <v>1395957</v>
      </c>
      <c r="B2228" t="s">
        <v>10767</v>
      </c>
      <c r="C2228" t="s">
        <v>9016</v>
      </c>
      <c r="D2228" t="s">
        <v>10768</v>
      </c>
      <c r="E2228" t="s">
        <v>10376</v>
      </c>
      <c r="F2228" t="s">
        <v>6286</v>
      </c>
      <c r="G2228" t="s">
        <v>5245</v>
      </c>
    </row>
    <row r="2229" spans="1:7" x14ac:dyDescent="0.25">
      <c r="A2229">
        <v>1395988</v>
      </c>
      <c r="B2229" t="s">
        <v>10769</v>
      </c>
      <c r="C2229" t="s">
        <v>9016</v>
      </c>
      <c r="D2229" t="s">
        <v>10770</v>
      </c>
      <c r="E2229" t="s">
        <v>6316</v>
      </c>
      <c r="F2229" t="s">
        <v>6297</v>
      </c>
      <c r="G2229" t="s">
        <v>5245</v>
      </c>
    </row>
    <row r="2230" spans="1:7" x14ac:dyDescent="0.25">
      <c r="A2230">
        <v>1397111</v>
      </c>
      <c r="B2230" t="s">
        <v>10771</v>
      </c>
      <c r="C2230" t="s">
        <v>9016</v>
      </c>
      <c r="D2230" t="s">
        <v>10772</v>
      </c>
      <c r="E2230" t="s">
        <v>10773</v>
      </c>
      <c r="F2230" t="s">
        <v>6309</v>
      </c>
      <c r="G2230" t="s">
        <v>5245</v>
      </c>
    </row>
    <row r="2231" spans="1:7" x14ac:dyDescent="0.25">
      <c r="A2231">
        <v>1398734</v>
      </c>
      <c r="B2231" t="s">
        <v>10774</v>
      </c>
      <c r="C2231" t="s">
        <v>9016</v>
      </c>
      <c r="D2231" t="s">
        <v>10775</v>
      </c>
      <c r="E2231" t="s">
        <v>5631</v>
      </c>
      <c r="F2231" t="s">
        <v>5623</v>
      </c>
      <c r="G2231" t="s">
        <v>5245</v>
      </c>
    </row>
    <row r="2232" spans="1:7" x14ac:dyDescent="0.25">
      <c r="A2232">
        <v>1398804</v>
      </c>
      <c r="B2232" t="s">
        <v>10776</v>
      </c>
      <c r="C2232" t="s">
        <v>9016</v>
      </c>
      <c r="D2232" t="s">
        <v>10777</v>
      </c>
      <c r="E2232" t="s">
        <v>6368</v>
      </c>
      <c r="F2232" t="s">
        <v>6290</v>
      </c>
      <c r="G2232" t="s">
        <v>5245</v>
      </c>
    </row>
    <row r="2233" spans="1:7" x14ac:dyDescent="0.25">
      <c r="A2233">
        <v>1402789</v>
      </c>
      <c r="B2233" t="s">
        <v>10778</v>
      </c>
      <c r="C2233" t="s">
        <v>9016</v>
      </c>
      <c r="D2233" t="s">
        <v>10779</v>
      </c>
      <c r="E2233" t="s">
        <v>7106</v>
      </c>
      <c r="F2233" t="s">
        <v>6354</v>
      </c>
      <c r="G2233" t="s">
        <v>5245</v>
      </c>
    </row>
    <row r="2234" spans="1:7" x14ac:dyDescent="0.25">
      <c r="A2234">
        <v>1400739</v>
      </c>
      <c r="B2234" t="s">
        <v>10780</v>
      </c>
      <c r="C2234" t="s">
        <v>9016</v>
      </c>
      <c r="D2234" t="s">
        <v>10781</v>
      </c>
      <c r="E2234" t="s">
        <v>7434</v>
      </c>
      <c r="F2234" t="s">
        <v>6330</v>
      </c>
      <c r="G2234" t="s">
        <v>5245</v>
      </c>
    </row>
    <row r="2235" spans="1:7" x14ac:dyDescent="0.25">
      <c r="A2235">
        <v>1404820</v>
      </c>
      <c r="B2235" t="s">
        <v>10782</v>
      </c>
      <c r="C2235" t="s">
        <v>9016</v>
      </c>
      <c r="D2235" t="s">
        <v>10783</v>
      </c>
      <c r="E2235" t="s">
        <v>6889</v>
      </c>
      <c r="F2235" t="s">
        <v>6473</v>
      </c>
      <c r="G2235" t="s">
        <v>5245</v>
      </c>
    </row>
    <row r="2236" spans="1:7" x14ac:dyDescent="0.25">
      <c r="A2236">
        <v>1411518</v>
      </c>
      <c r="B2236" t="s">
        <v>10784</v>
      </c>
      <c r="C2236" t="s">
        <v>9016</v>
      </c>
      <c r="D2236" t="s">
        <v>10785</v>
      </c>
      <c r="E2236" t="s">
        <v>9471</v>
      </c>
      <c r="F2236" t="s">
        <v>6297</v>
      </c>
      <c r="G2236" t="s">
        <v>5245</v>
      </c>
    </row>
    <row r="2237" spans="1:7" x14ac:dyDescent="0.25">
      <c r="A2237">
        <v>1412125</v>
      </c>
      <c r="B2237" t="s">
        <v>10786</v>
      </c>
      <c r="C2237" t="s">
        <v>9016</v>
      </c>
      <c r="D2237" t="s">
        <v>10787</v>
      </c>
      <c r="E2237" t="s">
        <v>10788</v>
      </c>
      <c r="F2237" t="s">
        <v>6342</v>
      </c>
      <c r="G2237" t="s">
        <v>5245</v>
      </c>
    </row>
    <row r="2238" spans="1:7" x14ac:dyDescent="0.25">
      <c r="A2238">
        <v>1413180</v>
      </c>
      <c r="B2238" t="s">
        <v>10789</v>
      </c>
      <c r="C2238" t="s">
        <v>9016</v>
      </c>
      <c r="D2238" t="s">
        <v>10790</v>
      </c>
      <c r="E2238" t="s">
        <v>10791</v>
      </c>
      <c r="F2238" t="s">
        <v>6421</v>
      </c>
      <c r="G2238" t="s">
        <v>5245</v>
      </c>
    </row>
    <row r="2239" spans="1:7" x14ac:dyDescent="0.25">
      <c r="A2239">
        <v>1414031</v>
      </c>
      <c r="B2239" t="s">
        <v>10792</v>
      </c>
      <c r="C2239" t="s">
        <v>9016</v>
      </c>
      <c r="D2239" t="s">
        <v>10793</v>
      </c>
      <c r="E2239" t="s">
        <v>6655</v>
      </c>
      <c r="F2239" t="s">
        <v>6350</v>
      </c>
      <c r="G2239" t="s">
        <v>5245</v>
      </c>
    </row>
    <row r="2240" spans="1:7" x14ac:dyDescent="0.25">
      <c r="A2240">
        <v>1416516</v>
      </c>
      <c r="B2240" t="s">
        <v>10794</v>
      </c>
      <c r="C2240" t="s">
        <v>9016</v>
      </c>
      <c r="D2240" t="s">
        <v>10795</v>
      </c>
      <c r="E2240" t="s">
        <v>7760</v>
      </c>
      <c r="F2240" t="s">
        <v>6365</v>
      </c>
      <c r="G2240" t="s">
        <v>5245</v>
      </c>
    </row>
    <row r="2241" spans="1:7" x14ac:dyDescent="0.25">
      <c r="A2241">
        <v>1418748</v>
      </c>
      <c r="B2241" t="s">
        <v>10796</v>
      </c>
      <c r="C2241" t="s">
        <v>9016</v>
      </c>
      <c r="D2241" t="s">
        <v>10797</v>
      </c>
      <c r="E2241" t="s">
        <v>5818</v>
      </c>
      <c r="F2241" t="s">
        <v>5623</v>
      </c>
      <c r="G2241" t="s">
        <v>5245</v>
      </c>
    </row>
    <row r="2242" spans="1:7" x14ac:dyDescent="0.25">
      <c r="A2242">
        <v>1420559</v>
      </c>
      <c r="B2242" t="s">
        <v>10798</v>
      </c>
      <c r="C2242" t="s">
        <v>9016</v>
      </c>
      <c r="D2242" t="s">
        <v>10799</v>
      </c>
      <c r="E2242" t="s">
        <v>10800</v>
      </c>
      <c r="F2242" t="s">
        <v>7287</v>
      </c>
      <c r="G2242" t="s">
        <v>5245</v>
      </c>
    </row>
    <row r="2243" spans="1:7" x14ac:dyDescent="0.25">
      <c r="A2243">
        <v>1420975</v>
      </c>
      <c r="B2243" t="s">
        <v>10801</v>
      </c>
      <c r="C2243" t="s">
        <v>9016</v>
      </c>
      <c r="D2243" t="s">
        <v>10802</v>
      </c>
      <c r="E2243" t="s">
        <v>6410</v>
      </c>
      <c r="F2243" t="s">
        <v>6107</v>
      </c>
      <c r="G2243" t="s">
        <v>5245</v>
      </c>
    </row>
    <row r="2244" spans="1:7" x14ac:dyDescent="0.25">
      <c r="A2244">
        <v>1422256</v>
      </c>
      <c r="B2244" t="s">
        <v>10803</v>
      </c>
      <c r="C2244" t="s">
        <v>9016</v>
      </c>
      <c r="D2244" t="s">
        <v>10804</v>
      </c>
      <c r="E2244" t="s">
        <v>7652</v>
      </c>
      <c r="F2244" t="s">
        <v>6511</v>
      </c>
      <c r="G2244" t="s">
        <v>5245</v>
      </c>
    </row>
    <row r="2245" spans="1:7" x14ac:dyDescent="0.25">
      <c r="A2245">
        <v>1422761</v>
      </c>
      <c r="B2245" t="s">
        <v>10805</v>
      </c>
      <c r="C2245" t="s">
        <v>9016</v>
      </c>
      <c r="D2245" t="s">
        <v>10806</v>
      </c>
      <c r="E2245" t="s">
        <v>7236</v>
      </c>
      <c r="F2245" t="s">
        <v>6421</v>
      </c>
      <c r="G2245" t="s">
        <v>5245</v>
      </c>
    </row>
    <row r="2246" spans="1:7" x14ac:dyDescent="0.25">
      <c r="A2246">
        <v>1424915</v>
      </c>
      <c r="B2246" t="s">
        <v>10807</v>
      </c>
      <c r="C2246" t="s">
        <v>9016</v>
      </c>
      <c r="D2246" t="s">
        <v>10808</v>
      </c>
      <c r="E2246" t="s">
        <v>5292</v>
      </c>
      <c r="F2246" t="s">
        <v>6330</v>
      </c>
      <c r="G2246" t="s">
        <v>5245</v>
      </c>
    </row>
    <row r="2247" spans="1:7" x14ac:dyDescent="0.25">
      <c r="A2247">
        <v>1427294</v>
      </c>
      <c r="B2247" t="s">
        <v>10809</v>
      </c>
      <c r="C2247" t="s">
        <v>9016</v>
      </c>
      <c r="D2247" t="s">
        <v>10810</v>
      </c>
      <c r="E2247" t="s">
        <v>6748</v>
      </c>
      <c r="F2247" t="s">
        <v>6335</v>
      </c>
      <c r="G2247" t="s">
        <v>5245</v>
      </c>
    </row>
    <row r="2248" spans="1:7" x14ac:dyDescent="0.25">
      <c r="A2248">
        <v>1429747</v>
      </c>
      <c r="B2248" t="s">
        <v>10811</v>
      </c>
      <c r="C2248" t="s">
        <v>9016</v>
      </c>
      <c r="D2248" t="s">
        <v>10812</v>
      </c>
      <c r="E2248" t="s">
        <v>10813</v>
      </c>
      <c r="F2248" t="s">
        <v>6421</v>
      </c>
      <c r="G2248" t="s">
        <v>5245</v>
      </c>
    </row>
    <row r="2249" spans="1:7" x14ac:dyDescent="0.25">
      <c r="A2249">
        <v>1429991</v>
      </c>
      <c r="B2249" t="s">
        <v>10814</v>
      </c>
      <c r="C2249" t="s">
        <v>9016</v>
      </c>
      <c r="D2249" t="s">
        <v>10815</v>
      </c>
      <c r="E2249" t="s">
        <v>6841</v>
      </c>
      <c r="F2249" t="s">
        <v>6335</v>
      </c>
      <c r="G2249" t="s">
        <v>5245</v>
      </c>
    </row>
    <row r="2250" spans="1:7" x14ac:dyDescent="0.25">
      <c r="A2250">
        <v>1433587</v>
      </c>
      <c r="B2250" t="s">
        <v>10816</v>
      </c>
      <c r="C2250" t="s">
        <v>9016</v>
      </c>
      <c r="D2250" t="s">
        <v>10817</v>
      </c>
      <c r="E2250" t="s">
        <v>6930</v>
      </c>
      <c r="F2250" t="s">
        <v>6320</v>
      </c>
      <c r="G2250" t="s">
        <v>5245</v>
      </c>
    </row>
    <row r="2251" spans="1:7" x14ac:dyDescent="0.25">
      <c r="A2251">
        <v>1434846</v>
      </c>
      <c r="B2251" t="s">
        <v>10818</v>
      </c>
      <c r="C2251" t="s">
        <v>9016</v>
      </c>
      <c r="D2251" t="s">
        <v>10819</v>
      </c>
      <c r="E2251" t="s">
        <v>8515</v>
      </c>
      <c r="F2251" t="s">
        <v>6274</v>
      </c>
      <c r="G2251" t="s">
        <v>5245</v>
      </c>
    </row>
    <row r="2252" spans="1:7" x14ac:dyDescent="0.25">
      <c r="A2252">
        <v>1435081</v>
      </c>
      <c r="B2252" t="s">
        <v>10820</v>
      </c>
      <c r="C2252" t="s">
        <v>9016</v>
      </c>
      <c r="D2252" t="s">
        <v>10821</v>
      </c>
      <c r="E2252" t="s">
        <v>10822</v>
      </c>
      <c r="F2252" t="s">
        <v>6107</v>
      </c>
      <c r="G2252" t="s">
        <v>5245</v>
      </c>
    </row>
    <row r="2253" spans="1:7" x14ac:dyDescent="0.25">
      <c r="A2253">
        <v>1435428</v>
      </c>
      <c r="B2253" t="s">
        <v>10823</v>
      </c>
      <c r="C2253" t="s">
        <v>9016</v>
      </c>
      <c r="D2253" t="s">
        <v>10824</v>
      </c>
      <c r="E2253" t="s">
        <v>5718</v>
      </c>
      <c r="F2253" t="s">
        <v>5623</v>
      </c>
      <c r="G2253" t="s">
        <v>5245</v>
      </c>
    </row>
    <row r="2254" spans="1:7" x14ac:dyDescent="0.25">
      <c r="A2254">
        <v>1436185</v>
      </c>
      <c r="B2254" t="s">
        <v>10825</v>
      </c>
      <c r="C2254" t="s">
        <v>9016</v>
      </c>
      <c r="D2254" t="s">
        <v>10826</v>
      </c>
      <c r="E2254" t="s">
        <v>10827</v>
      </c>
      <c r="F2254" t="s">
        <v>6350</v>
      </c>
      <c r="G2254" t="s">
        <v>5245</v>
      </c>
    </row>
    <row r="2255" spans="1:7" x14ac:dyDescent="0.25">
      <c r="A2255">
        <v>1438042</v>
      </c>
      <c r="B2255" t="s">
        <v>10828</v>
      </c>
      <c r="C2255" t="s">
        <v>9016</v>
      </c>
      <c r="D2255" t="s">
        <v>10829</v>
      </c>
      <c r="E2255" t="s">
        <v>7157</v>
      </c>
      <c r="F2255" t="s">
        <v>6309</v>
      </c>
      <c r="G2255" t="s">
        <v>5245</v>
      </c>
    </row>
    <row r="2256" spans="1:7" x14ac:dyDescent="0.25">
      <c r="A2256">
        <v>1439617</v>
      </c>
      <c r="B2256" t="s">
        <v>10830</v>
      </c>
      <c r="C2256" t="s">
        <v>9016</v>
      </c>
      <c r="D2256" t="s">
        <v>10831</v>
      </c>
      <c r="E2256" t="s">
        <v>5628</v>
      </c>
      <c r="F2256" t="s">
        <v>5623</v>
      </c>
      <c r="G2256" t="s">
        <v>5245</v>
      </c>
    </row>
    <row r="2257" spans="1:7" x14ac:dyDescent="0.25">
      <c r="A2257">
        <v>1439637</v>
      </c>
      <c r="B2257" t="s">
        <v>10832</v>
      </c>
      <c r="C2257" t="s">
        <v>9016</v>
      </c>
      <c r="D2257" t="s">
        <v>10833</v>
      </c>
      <c r="E2257" t="s">
        <v>10834</v>
      </c>
      <c r="F2257" t="s">
        <v>6278</v>
      </c>
      <c r="G2257" t="s">
        <v>5245</v>
      </c>
    </row>
    <row r="2258" spans="1:7" x14ac:dyDescent="0.25">
      <c r="A2258">
        <v>1440426</v>
      </c>
      <c r="B2258" t="s">
        <v>10835</v>
      </c>
      <c r="C2258" t="s">
        <v>9016</v>
      </c>
      <c r="D2258" t="s">
        <v>10836</v>
      </c>
      <c r="E2258" t="s">
        <v>5622</v>
      </c>
      <c r="F2258" t="s">
        <v>5623</v>
      </c>
      <c r="G2258" t="s">
        <v>5245</v>
      </c>
    </row>
    <row r="2259" spans="1:7" x14ac:dyDescent="0.25">
      <c r="A2259">
        <v>1441148</v>
      </c>
      <c r="B2259" t="s">
        <v>10837</v>
      </c>
      <c r="C2259" t="s">
        <v>9016</v>
      </c>
      <c r="D2259" t="s">
        <v>10838</v>
      </c>
      <c r="E2259" t="s">
        <v>6549</v>
      </c>
      <c r="F2259" t="s">
        <v>6365</v>
      </c>
      <c r="G2259" t="s">
        <v>5245</v>
      </c>
    </row>
    <row r="2260" spans="1:7" x14ac:dyDescent="0.25">
      <c r="A2260">
        <v>1441468</v>
      </c>
      <c r="B2260" t="s">
        <v>10839</v>
      </c>
      <c r="C2260" t="s">
        <v>9016</v>
      </c>
      <c r="D2260" t="s">
        <v>10840</v>
      </c>
      <c r="E2260" t="s">
        <v>5738</v>
      </c>
      <c r="F2260" t="s">
        <v>5623</v>
      </c>
      <c r="G2260" t="s">
        <v>5245</v>
      </c>
    </row>
    <row r="2261" spans="1:7" x14ac:dyDescent="0.25">
      <c r="A2261">
        <v>1441853</v>
      </c>
      <c r="B2261" t="s">
        <v>10841</v>
      </c>
      <c r="C2261" t="s">
        <v>9016</v>
      </c>
      <c r="D2261" t="s">
        <v>10842</v>
      </c>
      <c r="E2261" t="s">
        <v>6221</v>
      </c>
      <c r="F2261" t="s">
        <v>6107</v>
      </c>
      <c r="G2261" t="s">
        <v>5245</v>
      </c>
    </row>
    <row r="2262" spans="1:7" x14ac:dyDescent="0.25">
      <c r="A2262">
        <v>1444362</v>
      </c>
      <c r="B2262" t="s">
        <v>10843</v>
      </c>
      <c r="C2262" t="s">
        <v>9016</v>
      </c>
      <c r="D2262" t="s">
        <v>10844</v>
      </c>
      <c r="E2262" t="s">
        <v>7245</v>
      </c>
      <c r="F2262" t="s">
        <v>6330</v>
      </c>
      <c r="G2262" t="s">
        <v>5245</v>
      </c>
    </row>
    <row r="2263" spans="1:7" x14ac:dyDescent="0.25">
      <c r="A2263">
        <v>1446505</v>
      </c>
      <c r="B2263" t="s">
        <v>10845</v>
      </c>
      <c r="C2263" t="s">
        <v>9016</v>
      </c>
      <c r="D2263" t="s">
        <v>10846</v>
      </c>
      <c r="E2263" t="s">
        <v>6692</v>
      </c>
      <c r="F2263" t="s">
        <v>6274</v>
      </c>
      <c r="G2263" t="s">
        <v>5245</v>
      </c>
    </row>
    <row r="2264" spans="1:7" x14ac:dyDescent="0.25">
      <c r="A2264">
        <v>1447504</v>
      </c>
      <c r="B2264" t="s">
        <v>10847</v>
      </c>
      <c r="C2264" t="s">
        <v>9016</v>
      </c>
      <c r="D2264" t="s">
        <v>10848</v>
      </c>
      <c r="E2264" t="s">
        <v>8824</v>
      </c>
      <c r="F2264" t="s">
        <v>6696</v>
      </c>
      <c r="G2264" t="s">
        <v>5245</v>
      </c>
    </row>
    <row r="2265" spans="1:7" x14ac:dyDescent="0.25">
      <c r="A2265">
        <v>1448073</v>
      </c>
      <c r="B2265" t="s">
        <v>10849</v>
      </c>
      <c r="C2265" t="s">
        <v>9016</v>
      </c>
      <c r="D2265" t="s">
        <v>10850</v>
      </c>
      <c r="E2265" t="s">
        <v>10851</v>
      </c>
      <c r="F2265" t="s">
        <v>7058</v>
      </c>
      <c r="G2265" t="s">
        <v>5245</v>
      </c>
    </row>
    <row r="2266" spans="1:7" x14ac:dyDescent="0.25">
      <c r="A2266">
        <v>1448290</v>
      </c>
      <c r="B2266" t="s">
        <v>10852</v>
      </c>
      <c r="C2266" t="s">
        <v>9016</v>
      </c>
      <c r="D2266" t="s">
        <v>10853</v>
      </c>
      <c r="E2266" t="s">
        <v>6678</v>
      </c>
      <c r="F2266" t="s">
        <v>6395</v>
      </c>
      <c r="G2266" t="s">
        <v>5245</v>
      </c>
    </row>
    <row r="2267" spans="1:7" x14ac:dyDescent="0.25">
      <c r="A2267">
        <v>1449521</v>
      </c>
      <c r="B2267" t="s">
        <v>10854</v>
      </c>
      <c r="C2267" t="s">
        <v>9016</v>
      </c>
      <c r="D2267" t="s">
        <v>10855</v>
      </c>
      <c r="E2267" t="s">
        <v>6728</v>
      </c>
      <c r="F2267" t="s">
        <v>6421</v>
      </c>
      <c r="G2267" t="s">
        <v>5245</v>
      </c>
    </row>
    <row r="2268" spans="1:7" x14ac:dyDescent="0.25">
      <c r="A2268">
        <v>1453249</v>
      </c>
      <c r="B2268" t="s">
        <v>10856</v>
      </c>
      <c r="C2268" t="s">
        <v>9016</v>
      </c>
      <c r="D2268" t="s">
        <v>10857</v>
      </c>
      <c r="E2268" t="s">
        <v>7306</v>
      </c>
      <c r="F2268" t="s">
        <v>6278</v>
      </c>
      <c r="G2268" t="s">
        <v>5245</v>
      </c>
    </row>
    <row r="2269" spans="1:7" x14ac:dyDescent="0.25">
      <c r="A2269">
        <v>1454295</v>
      </c>
      <c r="B2269" t="s">
        <v>10858</v>
      </c>
      <c r="C2269" t="s">
        <v>9016</v>
      </c>
      <c r="D2269" t="s">
        <v>10859</v>
      </c>
      <c r="E2269" t="s">
        <v>10860</v>
      </c>
      <c r="F2269" t="s">
        <v>6290</v>
      </c>
      <c r="G2269" t="s">
        <v>5245</v>
      </c>
    </row>
    <row r="2270" spans="1:7" x14ac:dyDescent="0.25">
      <c r="A2270">
        <v>1454940</v>
      </c>
      <c r="B2270" t="s">
        <v>10861</v>
      </c>
      <c r="C2270" t="s">
        <v>9016</v>
      </c>
      <c r="D2270" t="s">
        <v>10862</v>
      </c>
      <c r="E2270" t="s">
        <v>10863</v>
      </c>
      <c r="F2270" t="s">
        <v>6335</v>
      </c>
      <c r="G2270" t="s">
        <v>5245</v>
      </c>
    </row>
    <row r="2271" spans="1:7" x14ac:dyDescent="0.25">
      <c r="A2271">
        <v>1458237</v>
      </c>
      <c r="B2271" t="s">
        <v>10864</v>
      </c>
      <c r="C2271" t="s">
        <v>9016</v>
      </c>
      <c r="D2271" t="s">
        <v>10865</v>
      </c>
      <c r="E2271" t="s">
        <v>6296</v>
      </c>
      <c r="F2271" t="s">
        <v>6297</v>
      </c>
      <c r="G2271" t="s">
        <v>5245</v>
      </c>
    </row>
    <row r="2272" spans="1:7" x14ac:dyDescent="0.25">
      <c r="A2272">
        <v>1461536</v>
      </c>
      <c r="B2272" t="s">
        <v>10866</v>
      </c>
      <c r="C2272" t="s">
        <v>9016</v>
      </c>
      <c r="D2272" t="s">
        <v>10867</v>
      </c>
      <c r="E2272" t="s">
        <v>6407</v>
      </c>
      <c r="F2272" t="s">
        <v>6342</v>
      </c>
      <c r="G2272" t="s">
        <v>5245</v>
      </c>
    </row>
    <row r="2273" spans="1:7" x14ac:dyDescent="0.25">
      <c r="A2273">
        <v>1461819</v>
      </c>
      <c r="B2273" t="s">
        <v>10868</v>
      </c>
      <c r="C2273" t="s">
        <v>9016</v>
      </c>
      <c r="D2273" t="s">
        <v>10869</v>
      </c>
      <c r="E2273" t="s">
        <v>7239</v>
      </c>
      <c r="F2273" t="s">
        <v>6330</v>
      </c>
      <c r="G2273" t="s">
        <v>5245</v>
      </c>
    </row>
    <row r="2274" spans="1:7" x14ac:dyDescent="0.25">
      <c r="A2274">
        <v>1462644</v>
      </c>
      <c r="B2274" t="s">
        <v>10870</v>
      </c>
      <c r="C2274" t="s">
        <v>9016</v>
      </c>
      <c r="D2274" t="s">
        <v>10871</v>
      </c>
      <c r="E2274" t="s">
        <v>5764</v>
      </c>
      <c r="F2274" t="s">
        <v>5623</v>
      </c>
      <c r="G2274" t="s">
        <v>5245</v>
      </c>
    </row>
    <row r="2275" spans="1:7" x14ac:dyDescent="0.25">
      <c r="A2275">
        <v>1463195</v>
      </c>
      <c r="B2275" t="s">
        <v>10872</v>
      </c>
      <c r="C2275" t="s">
        <v>9016</v>
      </c>
      <c r="D2275" t="s">
        <v>10873</v>
      </c>
      <c r="E2275" t="s">
        <v>6368</v>
      </c>
      <c r="F2275" t="s">
        <v>6290</v>
      </c>
      <c r="G2275" t="s">
        <v>5245</v>
      </c>
    </row>
    <row r="2276" spans="1:7" x14ac:dyDescent="0.25">
      <c r="A2276">
        <v>1463606</v>
      </c>
      <c r="B2276" t="s">
        <v>10874</v>
      </c>
      <c r="C2276" t="s">
        <v>9016</v>
      </c>
      <c r="D2276" t="s">
        <v>10875</v>
      </c>
      <c r="E2276" t="s">
        <v>10876</v>
      </c>
      <c r="F2276" t="s">
        <v>6495</v>
      </c>
      <c r="G2276" t="s">
        <v>5245</v>
      </c>
    </row>
    <row r="2277" spans="1:7" x14ac:dyDescent="0.25">
      <c r="A2277">
        <v>1464281</v>
      </c>
      <c r="B2277" t="s">
        <v>10877</v>
      </c>
      <c r="C2277" t="s">
        <v>9016</v>
      </c>
      <c r="D2277" t="s">
        <v>10878</v>
      </c>
      <c r="E2277" t="s">
        <v>6884</v>
      </c>
      <c r="F2277" t="s">
        <v>6438</v>
      </c>
      <c r="G2277" t="s">
        <v>5245</v>
      </c>
    </row>
    <row r="2278" spans="1:7" x14ac:dyDescent="0.25">
      <c r="A2278">
        <v>1468028</v>
      </c>
      <c r="B2278" t="s">
        <v>10879</v>
      </c>
      <c r="C2278" t="s">
        <v>9016</v>
      </c>
      <c r="D2278" t="s">
        <v>10880</v>
      </c>
      <c r="E2278" t="s">
        <v>6594</v>
      </c>
      <c r="F2278" t="s">
        <v>6320</v>
      </c>
      <c r="G2278" t="s">
        <v>5245</v>
      </c>
    </row>
    <row r="2279" spans="1:7" x14ac:dyDescent="0.25">
      <c r="A2279">
        <v>1468162</v>
      </c>
      <c r="B2279" t="s">
        <v>10881</v>
      </c>
      <c r="C2279" t="s">
        <v>9016</v>
      </c>
      <c r="D2279" t="s">
        <v>10882</v>
      </c>
      <c r="E2279" t="s">
        <v>9330</v>
      </c>
      <c r="F2279" t="s">
        <v>6330</v>
      </c>
      <c r="G2279" t="s">
        <v>5245</v>
      </c>
    </row>
    <row r="2280" spans="1:7" x14ac:dyDescent="0.25">
      <c r="A2280">
        <v>1471544</v>
      </c>
      <c r="B2280" t="s">
        <v>10883</v>
      </c>
      <c r="C2280" t="s">
        <v>9016</v>
      </c>
      <c r="D2280" t="s">
        <v>10884</v>
      </c>
      <c r="E2280" t="s">
        <v>10885</v>
      </c>
      <c r="F2280" t="s">
        <v>6286</v>
      </c>
      <c r="G2280" t="s">
        <v>5245</v>
      </c>
    </row>
    <row r="2281" spans="1:7" x14ac:dyDescent="0.25">
      <c r="A2281">
        <v>1473119</v>
      </c>
      <c r="B2281" t="s">
        <v>10886</v>
      </c>
      <c r="C2281" t="s">
        <v>9016</v>
      </c>
      <c r="D2281" t="s">
        <v>10887</v>
      </c>
      <c r="E2281" t="s">
        <v>6578</v>
      </c>
      <c r="F2281" t="s">
        <v>6579</v>
      </c>
      <c r="G2281" t="s">
        <v>5245</v>
      </c>
    </row>
    <row r="2282" spans="1:7" x14ac:dyDescent="0.25">
      <c r="A2282">
        <v>1473409</v>
      </c>
      <c r="B2282" t="s">
        <v>10888</v>
      </c>
      <c r="C2282" t="s">
        <v>9016</v>
      </c>
      <c r="D2282" t="s">
        <v>10889</v>
      </c>
      <c r="E2282" t="s">
        <v>6639</v>
      </c>
      <c r="F2282" t="s">
        <v>6417</v>
      </c>
      <c r="G2282" t="s">
        <v>5245</v>
      </c>
    </row>
    <row r="2283" spans="1:7" x14ac:dyDescent="0.25">
      <c r="A2283">
        <v>1474363</v>
      </c>
      <c r="B2283" t="s">
        <v>10890</v>
      </c>
      <c r="C2283" t="s">
        <v>9016</v>
      </c>
      <c r="D2283" t="s">
        <v>10891</v>
      </c>
      <c r="E2283" t="s">
        <v>10892</v>
      </c>
      <c r="F2283" t="s">
        <v>6626</v>
      </c>
      <c r="G2283" t="s">
        <v>5245</v>
      </c>
    </row>
    <row r="2284" spans="1:7" x14ac:dyDescent="0.25">
      <c r="A2284">
        <v>1478631</v>
      </c>
      <c r="B2284" t="s">
        <v>10893</v>
      </c>
      <c r="C2284" t="s">
        <v>9016</v>
      </c>
      <c r="D2284" t="s">
        <v>10894</v>
      </c>
      <c r="E2284" t="s">
        <v>10895</v>
      </c>
      <c r="F2284" t="s">
        <v>6316</v>
      </c>
      <c r="G2284" t="s">
        <v>5245</v>
      </c>
    </row>
    <row r="2285" spans="1:7" x14ac:dyDescent="0.25">
      <c r="A2285">
        <v>1481516</v>
      </c>
      <c r="B2285" t="s">
        <v>10896</v>
      </c>
      <c r="C2285" t="s">
        <v>9016</v>
      </c>
      <c r="D2285" t="s">
        <v>10897</v>
      </c>
      <c r="E2285" t="s">
        <v>7064</v>
      </c>
      <c r="F2285" t="s">
        <v>6320</v>
      </c>
      <c r="G2285" t="s">
        <v>5245</v>
      </c>
    </row>
    <row r="2286" spans="1:7" x14ac:dyDescent="0.25">
      <c r="A2286">
        <v>1487649</v>
      </c>
      <c r="B2286" t="s">
        <v>10898</v>
      </c>
      <c r="C2286" t="s">
        <v>9016</v>
      </c>
      <c r="D2286" t="s">
        <v>10899</v>
      </c>
      <c r="E2286" t="s">
        <v>10900</v>
      </c>
      <c r="F2286" t="s">
        <v>6330</v>
      </c>
      <c r="G2286" t="s">
        <v>5245</v>
      </c>
    </row>
    <row r="2287" spans="1:7" x14ac:dyDescent="0.25">
      <c r="A2287">
        <v>1487743</v>
      </c>
      <c r="B2287" t="s">
        <v>10901</v>
      </c>
      <c r="C2287" t="s">
        <v>9016</v>
      </c>
      <c r="D2287" t="s">
        <v>10902</v>
      </c>
      <c r="E2287" t="s">
        <v>7584</v>
      </c>
      <c r="F2287" t="s">
        <v>6274</v>
      </c>
      <c r="G2287" t="s">
        <v>5245</v>
      </c>
    </row>
    <row r="2288" spans="1:7" x14ac:dyDescent="0.25">
      <c r="A2288">
        <v>1487935</v>
      </c>
      <c r="B2288" t="s">
        <v>10903</v>
      </c>
      <c r="C2288" t="s">
        <v>9016</v>
      </c>
      <c r="D2288" t="s">
        <v>10904</v>
      </c>
      <c r="E2288" t="s">
        <v>6993</v>
      </c>
      <c r="F2288" t="s">
        <v>6274</v>
      </c>
      <c r="G2288" t="s">
        <v>5245</v>
      </c>
    </row>
    <row r="2289" spans="1:7" x14ac:dyDescent="0.25">
      <c r="A2289">
        <v>1487936</v>
      </c>
      <c r="B2289" t="s">
        <v>10905</v>
      </c>
      <c r="C2289" t="s">
        <v>9016</v>
      </c>
      <c r="D2289" t="s">
        <v>10906</v>
      </c>
      <c r="E2289" t="s">
        <v>10907</v>
      </c>
      <c r="F2289" t="s">
        <v>6530</v>
      </c>
      <c r="G2289" t="s">
        <v>5245</v>
      </c>
    </row>
    <row r="2290" spans="1:7" x14ac:dyDescent="0.25">
      <c r="A2290">
        <v>1488188</v>
      </c>
      <c r="B2290" t="s">
        <v>10908</v>
      </c>
      <c r="C2290" t="s">
        <v>9016</v>
      </c>
      <c r="D2290" t="s">
        <v>10909</v>
      </c>
      <c r="E2290" t="s">
        <v>10910</v>
      </c>
      <c r="F2290" t="s">
        <v>6473</v>
      </c>
      <c r="G2290" t="s">
        <v>5245</v>
      </c>
    </row>
    <row r="2291" spans="1:7" x14ac:dyDescent="0.25">
      <c r="A2291">
        <v>1490522</v>
      </c>
      <c r="B2291" t="s">
        <v>10911</v>
      </c>
      <c r="C2291" t="s">
        <v>9016</v>
      </c>
      <c r="D2291" t="s">
        <v>10912</v>
      </c>
      <c r="E2291" t="s">
        <v>6950</v>
      </c>
      <c r="F2291" t="s">
        <v>6354</v>
      </c>
      <c r="G2291" t="s">
        <v>5245</v>
      </c>
    </row>
    <row r="2292" spans="1:7" x14ac:dyDescent="0.25">
      <c r="A2292">
        <v>1492163</v>
      </c>
      <c r="B2292" t="s">
        <v>10913</v>
      </c>
      <c r="C2292" t="s">
        <v>9016</v>
      </c>
      <c r="D2292" t="s">
        <v>10914</v>
      </c>
      <c r="E2292" t="s">
        <v>6990</v>
      </c>
      <c r="F2292" t="s">
        <v>6320</v>
      </c>
      <c r="G2292" t="s">
        <v>5245</v>
      </c>
    </row>
    <row r="2293" spans="1:7" x14ac:dyDescent="0.25">
      <c r="A2293">
        <v>1493436</v>
      </c>
      <c r="B2293" t="s">
        <v>10915</v>
      </c>
      <c r="C2293" t="s">
        <v>9016</v>
      </c>
      <c r="D2293" t="s">
        <v>10916</v>
      </c>
      <c r="E2293" t="s">
        <v>7449</v>
      </c>
      <c r="F2293" t="s">
        <v>6421</v>
      </c>
      <c r="G2293" t="s">
        <v>5245</v>
      </c>
    </row>
    <row r="2294" spans="1:7" x14ac:dyDescent="0.25">
      <c r="A2294">
        <v>1494518</v>
      </c>
      <c r="B2294" t="s">
        <v>10917</v>
      </c>
      <c r="C2294" t="s">
        <v>9016</v>
      </c>
      <c r="D2294" t="s">
        <v>10918</v>
      </c>
      <c r="E2294" t="s">
        <v>7290</v>
      </c>
      <c r="F2294" t="s">
        <v>6495</v>
      </c>
      <c r="G2294" t="s">
        <v>5245</v>
      </c>
    </row>
    <row r="2295" spans="1:7" x14ac:dyDescent="0.25">
      <c r="A2295">
        <v>1496135</v>
      </c>
      <c r="B2295" t="s">
        <v>10919</v>
      </c>
      <c r="C2295" t="s">
        <v>9016</v>
      </c>
      <c r="D2295" t="s">
        <v>10920</v>
      </c>
      <c r="E2295" t="s">
        <v>5622</v>
      </c>
      <c r="F2295" t="s">
        <v>5623</v>
      </c>
      <c r="G2295" t="s">
        <v>5245</v>
      </c>
    </row>
    <row r="2296" spans="1:7" x14ac:dyDescent="0.25">
      <c r="A2296">
        <v>1496726</v>
      </c>
      <c r="B2296" t="s">
        <v>10921</v>
      </c>
      <c r="C2296" t="s">
        <v>9016</v>
      </c>
      <c r="D2296" t="s">
        <v>10922</v>
      </c>
      <c r="E2296" t="s">
        <v>5681</v>
      </c>
      <c r="F2296" t="s">
        <v>6335</v>
      </c>
      <c r="G2296" t="s">
        <v>5245</v>
      </c>
    </row>
    <row r="2297" spans="1:7" x14ac:dyDescent="0.25">
      <c r="A2297">
        <v>1499846</v>
      </c>
      <c r="B2297" t="s">
        <v>10923</v>
      </c>
      <c r="C2297" t="s">
        <v>9016</v>
      </c>
      <c r="D2297" t="s">
        <v>10924</v>
      </c>
      <c r="E2297" t="s">
        <v>6110</v>
      </c>
      <c r="F2297" t="s">
        <v>6107</v>
      </c>
      <c r="G2297" t="s">
        <v>5245</v>
      </c>
    </row>
    <row r="2298" spans="1:7" x14ac:dyDescent="0.25">
      <c r="A2298">
        <v>1501387</v>
      </c>
      <c r="B2298" t="s">
        <v>10925</v>
      </c>
      <c r="C2298" t="s">
        <v>9016</v>
      </c>
      <c r="D2298" t="s">
        <v>10926</v>
      </c>
      <c r="E2298" t="s">
        <v>6323</v>
      </c>
      <c r="F2298" t="s">
        <v>6324</v>
      </c>
      <c r="G2298" t="s">
        <v>5245</v>
      </c>
    </row>
    <row r="2299" spans="1:7" x14ac:dyDescent="0.25">
      <c r="A2299">
        <v>1501436</v>
      </c>
      <c r="B2299" t="s">
        <v>10927</v>
      </c>
      <c r="C2299" t="s">
        <v>9016</v>
      </c>
      <c r="D2299" t="s">
        <v>10928</v>
      </c>
      <c r="E2299" t="s">
        <v>5622</v>
      </c>
      <c r="F2299" t="s">
        <v>5623</v>
      </c>
      <c r="G2299" t="s">
        <v>5245</v>
      </c>
    </row>
    <row r="2300" spans="1:7" x14ac:dyDescent="0.25">
      <c r="A2300">
        <v>1505368</v>
      </c>
      <c r="B2300" t="s">
        <v>10929</v>
      </c>
      <c r="C2300" t="s">
        <v>9016</v>
      </c>
      <c r="D2300" t="s">
        <v>10930</v>
      </c>
      <c r="E2300" t="s">
        <v>5317</v>
      </c>
      <c r="F2300" t="s">
        <v>6301</v>
      </c>
      <c r="G2300" t="s">
        <v>5245</v>
      </c>
    </row>
    <row r="2301" spans="1:7" x14ac:dyDescent="0.25">
      <c r="A2301">
        <v>1506061</v>
      </c>
      <c r="B2301" t="s">
        <v>10931</v>
      </c>
      <c r="C2301" t="s">
        <v>9016</v>
      </c>
      <c r="D2301" t="s">
        <v>10932</v>
      </c>
      <c r="E2301" t="s">
        <v>7269</v>
      </c>
      <c r="F2301" t="s">
        <v>6305</v>
      </c>
      <c r="G2301" t="s">
        <v>5245</v>
      </c>
    </row>
    <row r="2302" spans="1:7" x14ac:dyDescent="0.25">
      <c r="A2302">
        <v>1510291</v>
      </c>
      <c r="B2302" t="s">
        <v>10933</v>
      </c>
      <c r="C2302" t="s">
        <v>9016</v>
      </c>
      <c r="D2302" t="s">
        <v>10934</v>
      </c>
      <c r="E2302" t="s">
        <v>10935</v>
      </c>
      <c r="F2302" t="s">
        <v>5623</v>
      </c>
      <c r="G2302" t="s">
        <v>5245</v>
      </c>
    </row>
    <row r="2303" spans="1:7" x14ac:dyDescent="0.25">
      <c r="A2303">
        <v>1510442</v>
      </c>
      <c r="B2303" t="s">
        <v>10936</v>
      </c>
      <c r="C2303" t="s">
        <v>9016</v>
      </c>
      <c r="D2303" t="s">
        <v>10937</v>
      </c>
      <c r="E2303" t="s">
        <v>6884</v>
      </c>
      <c r="F2303" t="s">
        <v>6320</v>
      </c>
      <c r="G2303" t="s">
        <v>5245</v>
      </c>
    </row>
    <row r="2304" spans="1:7" x14ac:dyDescent="0.25">
      <c r="A2304">
        <v>1514909</v>
      </c>
      <c r="B2304" t="s">
        <v>10938</v>
      </c>
      <c r="C2304" t="s">
        <v>9016</v>
      </c>
      <c r="D2304" t="s">
        <v>10939</v>
      </c>
      <c r="E2304" t="s">
        <v>5889</v>
      </c>
      <c r="F2304" t="s">
        <v>5879</v>
      </c>
      <c r="G2304" t="s">
        <v>5245</v>
      </c>
    </row>
    <row r="2305" spans="1:7" x14ac:dyDescent="0.25">
      <c r="A2305">
        <v>1516146</v>
      </c>
      <c r="B2305" t="s">
        <v>10940</v>
      </c>
      <c r="C2305" t="s">
        <v>9016</v>
      </c>
      <c r="D2305" t="s">
        <v>10941</v>
      </c>
      <c r="E2305" t="s">
        <v>8624</v>
      </c>
      <c r="F2305" t="s">
        <v>6511</v>
      </c>
      <c r="G2305" t="s">
        <v>5245</v>
      </c>
    </row>
    <row r="2306" spans="1:7" x14ac:dyDescent="0.25">
      <c r="A2306">
        <v>1517872</v>
      </c>
      <c r="B2306" t="s">
        <v>10942</v>
      </c>
      <c r="C2306" t="s">
        <v>9016</v>
      </c>
      <c r="D2306" t="s">
        <v>10943</v>
      </c>
      <c r="E2306" t="s">
        <v>9662</v>
      </c>
      <c r="F2306" t="s">
        <v>6316</v>
      </c>
      <c r="G2306" t="s">
        <v>5245</v>
      </c>
    </row>
    <row r="2307" spans="1:7" x14ac:dyDescent="0.25">
      <c r="A2307">
        <v>1518892</v>
      </c>
      <c r="B2307" t="s">
        <v>10944</v>
      </c>
      <c r="C2307" t="s">
        <v>9016</v>
      </c>
      <c r="D2307" t="s">
        <v>10945</v>
      </c>
      <c r="E2307" t="s">
        <v>10946</v>
      </c>
      <c r="F2307" t="s">
        <v>6316</v>
      </c>
      <c r="G2307" t="s">
        <v>5245</v>
      </c>
    </row>
    <row r="2308" spans="1:7" x14ac:dyDescent="0.25">
      <c r="A2308">
        <v>1522712</v>
      </c>
      <c r="B2308" t="s">
        <v>10947</v>
      </c>
      <c r="C2308" t="s">
        <v>9016</v>
      </c>
      <c r="D2308" t="s">
        <v>10948</v>
      </c>
      <c r="E2308" t="s">
        <v>5622</v>
      </c>
      <c r="F2308" t="s">
        <v>5623</v>
      </c>
      <c r="G2308" t="s">
        <v>5245</v>
      </c>
    </row>
    <row r="2309" spans="1:7" x14ac:dyDescent="0.25">
      <c r="A2309">
        <v>1523193</v>
      </c>
      <c r="B2309" t="s">
        <v>10949</v>
      </c>
      <c r="C2309" t="s">
        <v>9016</v>
      </c>
      <c r="D2309" t="s">
        <v>10950</v>
      </c>
      <c r="E2309" t="s">
        <v>6702</v>
      </c>
      <c r="F2309" t="s">
        <v>6428</v>
      </c>
      <c r="G2309" t="s">
        <v>5245</v>
      </c>
    </row>
    <row r="2310" spans="1:7" x14ac:dyDescent="0.25">
      <c r="A2310">
        <v>1523621</v>
      </c>
      <c r="B2310" t="s">
        <v>10951</v>
      </c>
      <c r="C2310" t="s">
        <v>9016</v>
      </c>
      <c r="D2310" t="s">
        <v>10952</v>
      </c>
      <c r="E2310" t="s">
        <v>10953</v>
      </c>
      <c r="F2310" t="s">
        <v>6453</v>
      </c>
      <c r="G2310" t="s">
        <v>5245</v>
      </c>
    </row>
    <row r="2311" spans="1:7" x14ac:dyDescent="0.25">
      <c r="A2311">
        <v>1523876</v>
      </c>
      <c r="B2311" t="s">
        <v>10954</v>
      </c>
      <c r="C2311" t="s">
        <v>9016</v>
      </c>
      <c r="D2311" t="s">
        <v>10955</v>
      </c>
      <c r="E2311" t="s">
        <v>6316</v>
      </c>
      <c r="F2311" t="s">
        <v>6523</v>
      </c>
      <c r="G2311" t="s">
        <v>5245</v>
      </c>
    </row>
    <row r="2312" spans="1:7" x14ac:dyDescent="0.25">
      <c r="A2312">
        <v>1525125</v>
      </c>
      <c r="B2312" t="s">
        <v>10956</v>
      </c>
      <c r="C2312" t="s">
        <v>9016</v>
      </c>
      <c r="D2312" t="s">
        <v>10957</v>
      </c>
      <c r="E2312" t="s">
        <v>6498</v>
      </c>
      <c r="F2312" t="s">
        <v>6330</v>
      </c>
      <c r="G2312" t="s">
        <v>5245</v>
      </c>
    </row>
    <row r="2313" spans="1:7" x14ac:dyDescent="0.25">
      <c r="A2313">
        <v>1526760</v>
      </c>
      <c r="B2313" t="s">
        <v>10958</v>
      </c>
      <c r="C2313" t="s">
        <v>9016</v>
      </c>
      <c r="D2313" t="s">
        <v>10959</v>
      </c>
      <c r="E2313" t="s">
        <v>10960</v>
      </c>
      <c r="F2313" t="s">
        <v>6495</v>
      </c>
      <c r="G2313" t="s">
        <v>5245</v>
      </c>
    </row>
    <row r="2314" spans="1:7" x14ac:dyDescent="0.25">
      <c r="A2314">
        <v>1529072</v>
      </c>
      <c r="B2314" t="s">
        <v>10961</v>
      </c>
      <c r="C2314" t="s">
        <v>9016</v>
      </c>
      <c r="D2314" t="s">
        <v>10962</v>
      </c>
      <c r="E2314" t="s">
        <v>10422</v>
      </c>
      <c r="F2314" t="s">
        <v>6324</v>
      </c>
      <c r="G2314" t="s">
        <v>5245</v>
      </c>
    </row>
    <row r="2315" spans="1:7" x14ac:dyDescent="0.25">
      <c r="A2315">
        <v>1530259</v>
      </c>
      <c r="B2315" t="s">
        <v>10963</v>
      </c>
      <c r="C2315" t="s">
        <v>9016</v>
      </c>
      <c r="D2315" t="s">
        <v>10964</v>
      </c>
      <c r="E2315" t="s">
        <v>10965</v>
      </c>
      <c r="F2315" t="s">
        <v>6274</v>
      </c>
      <c r="G2315" t="s">
        <v>5245</v>
      </c>
    </row>
    <row r="2316" spans="1:7" x14ac:dyDescent="0.25">
      <c r="A2316">
        <v>1531189</v>
      </c>
      <c r="B2316" t="s">
        <v>10966</v>
      </c>
      <c r="C2316" t="s">
        <v>9016</v>
      </c>
      <c r="D2316" t="s">
        <v>10967</v>
      </c>
      <c r="E2316" t="s">
        <v>6884</v>
      </c>
      <c r="F2316" t="s">
        <v>6320</v>
      </c>
      <c r="G2316" t="s">
        <v>5245</v>
      </c>
    </row>
    <row r="2317" spans="1:7" x14ac:dyDescent="0.25">
      <c r="A2317">
        <v>1533890</v>
      </c>
      <c r="B2317" t="s">
        <v>10968</v>
      </c>
      <c r="C2317" t="s">
        <v>9016</v>
      </c>
      <c r="D2317" t="s">
        <v>10969</v>
      </c>
      <c r="E2317" t="s">
        <v>6655</v>
      </c>
      <c r="F2317" t="s">
        <v>6350</v>
      </c>
      <c r="G2317" t="s">
        <v>5245</v>
      </c>
    </row>
    <row r="2318" spans="1:7" x14ac:dyDescent="0.25">
      <c r="A2318">
        <v>1540591</v>
      </c>
      <c r="B2318" t="s">
        <v>10970</v>
      </c>
      <c r="C2318" t="s">
        <v>9016</v>
      </c>
      <c r="D2318" t="s">
        <v>10971</v>
      </c>
      <c r="E2318" t="s">
        <v>6854</v>
      </c>
      <c r="F2318" t="s">
        <v>6346</v>
      </c>
      <c r="G2318" t="s">
        <v>5245</v>
      </c>
    </row>
    <row r="2319" spans="1:7" x14ac:dyDescent="0.25">
      <c r="A2319">
        <v>1541666</v>
      </c>
      <c r="B2319" t="s">
        <v>10972</v>
      </c>
      <c r="C2319" t="s">
        <v>9016</v>
      </c>
      <c r="D2319" t="s">
        <v>10973</v>
      </c>
      <c r="E2319" t="s">
        <v>10974</v>
      </c>
      <c r="F2319" t="s">
        <v>6282</v>
      </c>
      <c r="G2319" t="s">
        <v>5245</v>
      </c>
    </row>
    <row r="2320" spans="1:7" x14ac:dyDescent="0.25">
      <c r="A2320">
        <v>1542495</v>
      </c>
      <c r="B2320" t="s">
        <v>10975</v>
      </c>
      <c r="C2320" t="s">
        <v>9016</v>
      </c>
      <c r="D2320" t="s">
        <v>10976</v>
      </c>
      <c r="E2320" t="s">
        <v>7380</v>
      </c>
      <c r="F2320" t="s">
        <v>6330</v>
      </c>
      <c r="G2320" t="s">
        <v>5245</v>
      </c>
    </row>
    <row r="2321" spans="1:7" x14ac:dyDescent="0.25">
      <c r="A2321">
        <v>1547274</v>
      </c>
      <c r="B2321" t="s">
        <v>10977</v>
      </c>
      <c r="C2321" t="s">
        <v>9016</v>
      </c>
      <c r="D2321" t="s">
        <v>10978</v>
      </c>
      <c r="E2321" t="s">
        <v>6323</v>
      </c>
      <c r="F2321" t="s">
        <v>6316</v>
      </c>
      <c r="G2321" t="s">
        <v>5245</v>
      </c>
    </row>
    <row r="2322" spans="1:7" x14ac:dyDescent="0.25">
      <c r="A2322">
        <v>1554723</v>
      </c>
      <c r="B2322" t="s">
        <v>10979</v>
      </c>
      <c r="C2322" t="s">
        <v>9016</v>
      </c>
      <c r="D2322" t="s">
        <v>10980</v>
      </c>
      <c r="E2322" t="s">
        <v>10981</v>
      </c>
      <c r="F2322" t="s">
        <v>7007</v>
      </c>
      <c r="G2322" t="s">
        <v>5245</v>
      </c>
    </row>
    <row r="2323" spans="1:7" x14ac:dyDescent="0.25">
      <c r="A2323">
        <v>1554766</v>
      </c>
      <c r="B2323" t="s">
        <v>10982</v>
      </c>
      <c r="C2323" t="s">
        <v>9016</v>
      </c>
      <c r="D2323" t="s">
        <v>10983</v>
      </c>
      <c r="E2323" t="s">
        <v>9347</v>
      </c>
      <c r="F2323" t="s">
        <v>5879</v>
      </c>
      <c r="G2323" t="s">
        <v>5245</v>
      </c>
    </row>
    <row r="2324" spans="1:7" x14ac:dyDescent="0.25">
      <c r="A2324">
        <v>1556340</v>
      </c>
      <c r="B2324" t="s">
        <v>10984</v>
      </c>
      <c r="C2324" t="s">
        <v>9016</v>
      </c>
      <c r="D2324" t="s">
        <v>10985</v>
      </c>
      <c r="E2324" t="s">
        <v>10986</v>
      </c>
      <c r="F2324" t="s">
        <v>6301</v>
      </c>
      <c r="G2324" t="s">
        <v>5245</v>
      </c>
    </row>
    <row r="2325" spans="1:7" x14ac:dyDescent="0.25">
      <c r="A2325">
        <v>1556443</v>
      </c>
      <c r="B2325" t="s">
        <v>10987</v>
      </c>
      <c r="C2325" t="s">
        <v>9016</v>
      </c>
      <c r="D2325" t="s">
        <v>10988</v>
      </c>
      <c r="E2325" t="s">
        <v>6549</v>
      </c>
      <c r="F2325" t="s">
        <v>6365</v>
      </c>
      <c r="G2325" t="s">
        <v>5245</v>
      </c>
    </row>
    <row r="2326" spans="1:7" x14ac:dyDescent="0.25">
      <c r="A2326">
        <v>1561589</v>
      </c>
      <c r="B2326" t="s">
        <v>10989</v>
      </c>
      <c r="C2326" t="s">
        <v>9016</v>
      </c>
      <c r="D2326" t="s">
        <v>10990</v>
      </c>
      <c r="E2326" t="s">
        <v>6479</v>
      </c>
      <c r="F2326" t="s">
        <v>6330</v>
      </c>
      <c r="G2326" t="s">
        <v>5245</v>
      </c>
    </row>
    <row r="2327" spans="1:7" x14ac:dyDescent="0.25">
      <c r="A2327">
        <v>1564477</v>
      </c>
      <c r="B2327" t="s">
        <v>10991</v>
      </c>
      <c r="C2327" t="s">
        <v>9016</v>
      </c>
      <c r="D2327" t="s">
        <v>10992</v>
      </c>
      <c r="E2327" t="s">
        <v>10993</v>
      </c>
      <c r="F2327" t="s">
        <v>6421</v>
      </c>
      <c r="G2327" t="s">
        <v>5245</v>
      </c>
    </row>
    <row r="2328" spans="1:7" x14ac:dyDescent="0.25">
      <c r="A2328">
        <v>1564526</v>
      </c>
      <c r="B2328" t="s">
        <v>10994</v>
      </c>
      <c r="C2328" t="s">
        <v>9016</v>
      </c>
      <c r="D2328" t="s">
        <v>10995</v>
      </c>
      <c r="E2328" t="s">
        <v>5686</v>
      </c>
      <c r="F2328" t="s">
        <v>5623</v>
      </c>
      <c r="G2328" t="s">
        <v>5245</v>
      </c>
    </row>
    <row r="2329" spans="1:7" x14ac:dyDescent="0.25">
      <c r="A2329">
        <v>1564558</v>
      </c>
      <c r="B2329" t="s">
        <v>10996</v>
      </c>
      <c r="C2329" t="s">
        <v>9016</v>
      </c>
      <c r="D2329" t="s">
        <v>10997</v>
      </c>
      <c r="E2329" t="s">
        <v>6647</v>
      </c>
      <c r="F2329" t="s">
        <v>6286</v>
      </c>
      <c r="G2329" t="s">
        <v>5245</v>
      </c>
    </row>
    <row r="2330" spans="1:7" x14ac:dyDescent="0.25">
      <c r="A2330">
        <v>1564654</v>
      </c>
      <c r="B2330" t="s">
        <v>10998</v>
      </c>
      <c r="C2330" t="s">
        <v>9016</v>
      </c>
      <c r="D2330" t="s">
        <v>10999</v>
      </c>
      <c r="E2330" t="s">
        <v>11000</v>
      </c>
      <c r="F2330" t="s">
        <v>6274</v>
      </c>
      <c r="G2330" t="s">
        <v>5245</v>
      </c>
    </row>
    <row r="2331" spans="1:7" x14ac:dyDescent="0.25">
      <c r="A2331">
        <v>1568989</v>
      </c>
      <c r="B2331" t="s">
        <v>11001</v>
      </c>
      <c r="C2331" t="s">
        <v>9016</v>
      </c>
      <c r="D2331" t="s">
        <v>11002</v>
      </c>
      <c r="E2331" t="s">
        <v>6768</v>
      </c>
      <c r="F2331" t="s">
        <v>6274</v>
      </c>
      <c r="G2331" t="s">
        <v>5245</v>
      </c>
    </row>
    <row r="2332" spans="1:7" x14ac:dyDescent="0.25">
      <c r="A2332">
        <v>1570197</v>
      </c>
      <c r="B2332" t="s">
        <v>11003</v>
      </c>
      <c r="C2332" t="s">
        <v>9016</v>
      </c>
      <c r="D2332" t="s">
        <v>11004</v>
      </c>
      <c r="E2332" t="s">
        <v>11005</v>
      </c>
      <c r="F2332" t="s">
        <v>5879</v>
      </c>
      <c r="G2332" t="s">
        <v>5245</v>
      </c>
    </row>
    <row r="2333" spans="1:7" x14ac:dyDescent="0.25">
      <c r="A2333">
        <v>1571048</v>
      </c>
      <c r="B2333" t="s">
        <v>11006</v>
      </c>
      <c r="C2333" t="s">
        <v>9016</v>
      </c>
      <c r="D2333" t="s">
        <v>11007</v>
      </c>
      <c r="E2333" t="s">
        <v>5628</v>
      </c>
      <c r="F2333" t="s">
        <v>5623</v>
      </c>
      <c r="G2333" t="s">
        <v>5245</v>
      </c>
    </row>
    <row r="2334" spans="1:7" x14ac:dyDescent="0.25">
      <c r="A2334">
        <v>1571192</v>
      </c>
      <c r="B2334" t="s">
        <v>11008</v>
      </c>
      <c r="C2334" t="s">
        <v>9016</v>
      </c>
      <c r="D2334" t="s">
        <v>11009</v>
      </c>
      <c r="E2334" t="s">
        <v>5942</v>
      </c>
      <c r="F2334" t="s">
        <v>5879</v>
      </c>
      <c r="G2334" t="s">
        <v>5245</v>
      </c>
    </row>
    <row r="2335" spans="1:7" x14ac:dyDescent="0.25">
      <c r="A2335">
        <v>1572239</v>
      </c>
      <c r="B2335" t="s">
        <v>11010</v>
      </c>
      <c r="C2335" t="s">
        <v>9016</v>
      </c>
      <c r="D2335" t="s">
        <v>11011</v>
      </c>
      <c r="E2335" t="s">
        <v>6889</v>
      </c>
      <c r="F2335" t="s">
        <v>6473</v>
      </c>
      <c r="G2335" t="s">
        <v>5245</v>
      </c>
    </row>
    <row r="2336" spans="1:7" x14ac:dyDescent="0.25">
      <c r="A2336">
        <v>1572390</v>
      </c>
      <c r="B2336" t="s">
        <v>11012</v>
      </c>
      <c r="C2336" t="s">
        <v>9016</v>
      </c>
      <c r="D2336" t="s">
        <v>11013</v>
      </c>
      <c r="E2336" t="s">
        <v>11014</v>
      </c>
      <c r="F2336" t="s">
        <v>6286</v>
      </c>
      <c r="G2336" t="s">
        <v>5245</v>
      </c>
    </row>
    <row r="2337" spans="1:7" x14ac:dyDescent="0.25">
      <c r="A2337">
        <v>1573592</v>
      </c>
      <c r="B2337" t="s">
        <v>11015</v>
      </c>
      <c r="C2337" t="s">
        <v>9016</v>
      </c>
      <c r="D2337" t="s">
        <v>11016</v>
      </c>
      <c r="E2337" t="s">
        <v>8302</v>
      </c>
      <c r="F2337" t="s">
        <v>6301</v>
      </c>
      <c r="G2337" t="s">
        <v>5245</v>
      </c>
    </row>
    <row r="2338" spans="1:7" x14ac:dyDescent="0.25">
      <c r="A2338">
        <v>1576437</v>
      </c>
      <c r="B2338" t="s">
        <v>11017</v>
      </c>
      <c r="C2338" t="s">
        <v>9016</v>
      </c>
      <c r="D2338" t="s">
        <v>11018</v>
      </c>
      <c r="E2338" t="s">
        <v>11019</v>
      </c>
      <c r="F2338" t="s">
        <v>5879</v>
      </c>
      <c r="G2338" t="s">
        <v>5245</v>
      </c>
    </row>
    <row r="2339" spans="1:7" x14ac:dyDescent="0.25">
      <c r="A2339">
        <v>1579839</v>
      </c>
      <c r="B2339" t="s">
        <v>11020</v>
      </c>
      <c r="C2339" t="s">
        <v>9016</v>
      </c>
      <c r="D2339" t="s">
        <v>11021</v>
      </c>
      <c r="E2339" t="s">
        <v>6578</v>
      </c>
      <c r="F2339" t="s">
        <v>6579</v>
      </c>
      <c r="G2339" t="s">
        <v>5245</v>
      </c>
    </row>
    <row r="2340" spans="1:7" x14ac:dyDescent="0.25">
      <c r="A2340">
        <v>1580601</v>
      </c>
      <c r="B2340" t="s">
        <v>11022</v>
      </c>
      <c r="C2340" t="s">
        <v>9016</v>
      </c>
      <c r="D2340" t="s">
        <v>11023</v>
      </c>
      <c r="E2340" t="s">
        <v>7335</v>
      </c>
      <c r="F2340" t="s">
        <v>6428</v>
      </c>
      <c r="G2340" t="s">
        <v>5245</v>
      </c>
    </row>
    <row r="2341" spans="1:7" x14ac:dyDescent="0.25">
      <c r="A2341">
        <v>1581146</v>
      </c>
      <c r="B2341" t="s">
        <v>11024</v>
      </c>
      <c r="C2341" t="s">
        <v>9016</v>
      </c>
      <c r="D2341" t="s">
        <v>11025</v>
      </c>
      <c r="E2341" t="s">
        <v>5784</v>
      </c>
      <c r="F2341" t="s">
        <v>6290</v>
      </c>
      <c r="G2341" t="s">
        <v>5245</v>
      </c>
    </row>
    <row r="2342" spans="1:7" x14ac:dyDescent="0.25">
      <c r="A2342">
        <v>1582048</v>
      </c>
      <c r="B2342" t="s">
        <v>11026</v>
      </c>
      <c r="C2342" t="s">
        <v>9016</v>
      </c>
      <c r="D2342" t="s">
        <v>11027</v>
      </c>
      <c r="E2342" t="s">
        <v>11028</v>
      </c>
      <c r="F2342" t="s">
        <v>5623</v>
      </c>
      <c r="G2342" t="s">
        <v>5245</v>
      </c>
    </row>
    <row r="2343" spans="1:7" x14ac:dyDescent="0.25">
      <c r="A2343">
        <v>1582937</v>
      </c>
      <c r="B2343" t="s">
        <v>11029</v>
      </c>
      <c r="C2343" t="s">
        <v>9016</v>
      </c>
      <c r="D2343" t="s">
        <v>11030</v>
      </c>
      <c r="E2343" t="s">
        <v>11031</v>
      </c>
      <c r="F2343" t="s">
        <v>6350</v>
      </c>
      <c r="G2343" t="s">
        <v>5245</v>
      </c>
    </row>
    <row r="2344" spans="1:7" x14ac:dyDescent="0.25">
      <c r="A2344">
        <v>1583842</v>
      </c>
      <c r="B2344" t="s">
        <v>11032</v>
      </c>
      <c r="C2344" t="s">
        <v>9016</v>
      </c>
      <c r="D2344" t="s">
        <v>11033</v>
      </c>
      <c r="E2344" t="s">
        <v>11034</v>
      </c>
      <c r="F2344" t="s">
        <v>6330</v>
      </c>
      <c r="G2344" t="s">
        <v>5245</v>
      </c>
    </row>
    <row r="2345" spans="1:7" x14ac:dyDescent="0.25">
      <c r="A2345">
        <v>1584096</v>
      </c>
      <c r="B2345" t="s">
        <v>11035</v>
      </c>
      <c r="C2345" t="s">
        <v>9016</v>
      </c>
      <c r="D2345" t="s">
        <v>11036</v>
      </c>
      <c r="E2345" t="s">
        <v>5704</v>
      </c>
      <c r="F2345" t="s">
        <v>6330</v>
      </c>
      <c r="G2345" t="s">
        <v>5245</v>
      </c>
    </row>
    <row r="2346" spans="1:7" x14ac:dyDescent="0.25">
      <c r="A2346">
        <v>1584834</v>
      </c>
      <c r="B2346" t="s">
        <v>11037</v>
      </c>
      <c r="C2346" t="s">
        <v>9016</v>
      </c>
      <c r="D2346" t="s">
        <v>11038</v>
      </c>
      <c r="E2346" t="s">
        <v>6854</v>
      </c>
      <c r="F2346" t="s">
        <v>6346</v>
      </c>
      <c r="G2346" t="s">
        <v>5245</v>
      </c>
    </row>
    <row r="2347" spans="1:7" x14ac:dyDescent="0.25">
      <c r="A2347">
        <v>1584872</v>
      </c>
      <c r="B2347" t="s">
        <v>11039</v>
      </c>
      <c r="C2347" t="s">
        <v>9016</v>
      </c>
      <c r="D2347" t="s">
        <v>11040</v>
      </c>
      <c r="E2347" t="s">
        <v>5681</v>
      </c>
      <c r="F2347" t="s">
        <v>6335</v>
      </c>
      <c r="G2347" t="s">
        <v>5245</v>
      </c>
    </row>
    <row r="2348" spans="1:7" x14ac:dyDescent="0.25">
      <c r="A2348">
        <v>1586099</v>
      </c>
      <c r="B2348" t="s">
        <v>11041</v>
      </c>
      <c r="C2348" t="s">
        <v>9016</v>
      </c>
      <c r="D2348" t="s">
        <v>11042</v>
      </c>
      <c r="E2348" t="s">
        <v>11043</v>
      </c>
      <c r="F2348" t="s">
        <v>5623</v>
      </c>
      <c r="G2348" t="s">
        <v>5245</v>
      </c>
    </row>
    <row r="2349" spans="1:7" x14ac:dyDescent="0.25">
      <c r="A2349">
        <v>1586829</v>
      </c>
      <c r="B2349" t="s">
        <v>11044</v>
      </c>
      <c r="C2349" t="s">
        <v>9016</v>
      </c>
      <c r="D2349" t="s">
        <v>11045</v>
      </c>
      <c r="E2349" t="s">
        <v>5681</v>
      </c>
      <c r="F2349" t="s">
        <v>6335</v>
      </c>
      <c r="G2349" t="s">
        <v>5245</v>
      </c>
    </row>
    <row r="2350" spans="1:7" x14ac:dyDescent="0.25">
      <c r="A2350">
        <v>1587081</v>
      </c>
      <c r="B2350" t="s">
        <v>11046</v>
      </c>
      <c r="C2350" t="s">
        <v>9016</v>
      </c>
      <c r="D2350" t="s">
        <v>11047</v>
      </c>
      <c r="E2350" t="s">
        <v>6987</v>
      </c>
      <c r="F2350" t="s">
        <v>6342</v>
      </c>
      <c r="G2350" t="s">
        <v>5245</v>
      </c>
    </row>
    <row r="2351" spans="1:7" x14ac:dyDescent="0.25">
      <c r="A2351">
        <v>1588049</v>
      </c>
      <c r="B2351" t="s">
        <v>11048</v>
      </c>
      <c r="C2351" t="s">
        <v>9016</v>
      </c>
      <c r="D2351" t="s">
        <v>11049</v>
      </c>
      <c r="E2351" t="s">
        <v>6227</v>
      </c>
      <c r="F2351" t="s">
        <v>6579</v>
      </c>
      <c r="G2351" t="s">
        <v>5245</v>
      </c>
    </row>
    <row r="2352" spans="1:7" x14ac:dyDescent="0.25">
      <c r="A2352">
        <v>1588479</v>
      </c>
      <c r="B2352" t="s">
        <v>11050</v>
      </c>
      <c r="C2352" t="s">
        <v>9016</v>
      </c>
      <c r="D2352" t="s">
        <v>11051</v>
      </c>
      <c r="E2352" t="s">
        <v>11052</v>
      </c>
      <c r="F2352" t="s">
        <v>6495</v>
      </c>
      <c r="G2352" t="s">
        <v>5245</v>
      </c>
    </row>
    <row r="2353" spans="1:7" x14ac:dyDescent="0.25">
      <c r="A2353">
        <v>1590110</v>
      </c>
      <c r="B2353" t="s">
        <v>11053</v>
      </c>
      <c r="C2353" t="s">
        <v>9016</v>
      </c>
      <c r="D2353" t="s">
        <v>11054</v>
      </c>
      <c r="E2353" t="s">
        <v>6552</v>
      </c>
      <c r="F2353" t="s">
        <v>6350</v>
      </c>
      <c r="G2353" t="s">
        <v>5245</v>
      </c>
    </row>
    <row r="2354" spans="1:7" x14ac:dyDescent="0.25">
      <c r="A2354">
        <v>1590363</v>
      </c>
      <c r="B2354" t="s">
        <v>11055</v>
      </c>
      <c r="C2354" t="s">
        <v>9016</v>
      </c>
      <c r="D2354" t="s">
        <v>11056</v>
      </c>
      <c r="E2354" t="s">
        <v>6427</v>
      </c>
      <c r="F2354" t="s">
        <v>6428</v>
      </c>
      <c r="G2354" t="s">
        <v>5245</v>
      </c>
    </row>
    <row r="2355" spans="1:7" x14ac:dyDescent="0.25">
      <c r="A2355">
        <v>1591998</v>
      </c>
      <c r="B2355" t="s">
        <v>11057</v>
      </c>
      <c r="C2355" t="s">
        <v>9016</v>
      </c>
      <c r="D2355" t="s">
        <v>11058</v>
      </c>
      <c r="E2355" t="s">
        <v>6549</v>
      </c>
      <c r="F2355" t="s">
        <v>6365</v>
      </c>
      <c r="G2355" t="s">
        <v>5245</v>
      </c>
    </row>
    <row r="2356" spans="1:7" x14ac:dyDescent="0.25">
      <c r="A2356">
        <v>1592902</v>
      </c>
      <c r="B2356" t="s">
        <v>11059</v>
      </c>
      <c r="C2356" t="s">
        <v>9016</v>
      </c>
      <c r="D2356" t="s">
        <v>11060</v>
      </c>
      <c r="E2356" t="s">
        <v>11061</v>
      </c>
      <c r="F2356" t="s">
        <v>6675</v>
      </c>
      <c r="G2356" t="s">
        <v>5245</v>
      </c>
    </row>
    <row r="2357" spans="1:7" x14ac:dyDescent="0.25">
      <c r="A2357">
        <v>1594326</v>
      </c>
      <c r="B2357" t="s">
        <v>11062</v>
      </c>
      <c r="C2357" t="s">
        <v>9016</v>
      </c>
      <c r="D2357" t="s">
        <v>11063</v>
      </c>
      <c r="E2357" t="s">
        <v>6841</v>
      </c>
      <c r="F2357" t="s">
        <v>6335</v>
      </c>
      <c r="G2357" t="s">
        <v>5245</v>
      </c>
    </row>
    <row r="2358" spans="1:7" x14ac:dyDescent="0.25">
      <c r="A2358">
        <v>1594914</v>
      </c>
      <c r="B2358" t="s">
        <v>11064</v>
      </c>
      <c r="C2358" t="s">
        <v>9016</v>
      </c>
      <c r="D2358" t="s">
        <v>11065</v>
      </c>
      <c r="E2358" t="s">
        <v>6485</v>
      </c>
      <c r="F2358" t="s">
        <v>6290</v>
      </c>
      <c r="G2358" t="s">
        <v>5245</v>
      </c>
    </row>
    <row r="2359" spans="1:7" x14ac:dyDescent="0.25">
      <c r="A2359">
        <v>1596669</v>
      </c>
      <c r="B2359" t="s">
        <v>11066</v>
      </c>
      <c r="C2359" t="s">
        <v>9016</v>
      </c>
      <c r="D2359" t="s">
        <v>11067</v>
      </c>
      <c r="E2359" t="s">
        <v>11068</v>
      </c>
      <c r="F2359" t="s">
        <v>6428</v>
      </c>
      <c r="G2359" t="s">
        <v>5245</v>
      </c>
    </row>
    <row r="2360" spans="1:7" x14ac:dyDescent="0.25">
      <c r="A2360">
        <v>1597970</v>
      </c>
      <c r="B2360" t="s">
        <v>11069</v>
      </c>
      <c r="C2360" t="s">
        <v>9016</v>
      </c>
      <c r="D2360" t="s">
        <v>11070</v>
      </c>
      <c r="E2360" t="s">
        <v>11071</v>
      </c>
      <c r="F2360" t="s">
        <v>6543</v>
      </c>
      <c r="G2360" t="s">
        <v>5245</v>
      </c>
    </row>
    <row r="2361" spans="1:7" x14ac:dyDescent="0.25">
      <c r="A2361">
        <v>1598368</v>
      </c>
      <c r="B2361" t="s">
        <v>11072</v>
      </c>
      <c r="C2361" t="s">
        <v>9016</v>
      </c>
      <c r="D2361" t="s">
        <v>11073</v>
      </c>
      <c r="E2361" t="s">
        <v>6728</v>
      </c>
      <c r="F2361" t="s">
        <v>6421</v>
      </c>
      <c r="G2361" t="s">
        <v>5245</v>
      </c>
    </row>
    <row r="2362" spans="1:7" x14ac:dyDescent="0.25">
      <c r="A2362">
        <v>1602238</v>
      </c>
      <c r="B2362" t="s">
        <v>11074</v>
      </c>
      <c r="C2362" t="s">
        <v>9016</v>
      </c>
      <c r="D2362" t="s">
        <v>11075</v>
      </c>
      <c r="E2362" t="s">
        <v>11076</v>
      </c>
      <c r="F2362" t="s">
        <v>6297</v>
      </c>
      <c r="G2362" t="s">
        <v>5245</v>
      </c>
    </row>
    <row r="2363" spans="1:7" x14ac:dyDescent="0.25">
      <c r="A2363">
        <v>1603829</v>
      </c>
      <c r="B2363" t="s">
        <v>11077</v>
      </c>
      <c r="C2363" t="s">
        <v>9016</v>
      </c>
      <c r="D2363" t="s">
        <v>11078</v>
      </c>
      <c r="E2363" t="s">
        <v>5916</v>
      </c>
      <c r="F2363" t="s">
        <v>5879</v>
      </c>
      <c r="G2363" t="s">
        <v>5245</v>
      </c>
    </row>
    <row r="2364" spans="1:7" x14ac:dyDescent="0.25">
      <c r="A2364">
        <v>1604366</v>
      </c>
      <c r="B2364" t="s">
        <v>11079</v>
      </c>
      <c r="C2364" t="s">
        <v>9016</v>
      </c>
      <c r="D2364" t="s">
        <v>11080</v>
      </c>
      <c r="E2364" t="s">
        <v>8921</v>
      </c>
      <c r="F2364" t="s">
        <v>6320</v>
      </c>
      <c r="G2364" t="s">
        <v>5245</v>
      </c>
    </row>
    <row r="2365" spans="1:7" x14ac:dyDescent="0.25">
      <c r="A2365">
        <v>1612030</v>
      </c>
      <c r="B2365" t="s">
        <v>11081</v>
      </c>
      <c r="C2365" t="s">
        <v>9016</v>
      </c>
      <c r="D2365" t="s">
        <v>11082</v>
      </c>
      <c r="E2365" t="s">
        <v>11083</v>
      </c>
      <c r="F2365" t="s">
        <v>6330</v>
      </c>
      <c r="G2365" t="s">
        <v>5245</v>
      </c>
    </row>
    <row r="2366" spans="1:7" x14ac:dyDescent="0.25">
      <c r="A2366">
        <v>1614844</v>
      </c>
      <c r="B2366" t="s">
        <v>11084</v>
      </c>
      <c r="C2366" t="s">
        <v>9016</v>
      </c>
      <c r="D2366" t="s">
        <v>11085</v>
      </c>
      <c r="E2366" t="s">
        <v>7584</v>
      </c>
      <c r="F2366" t="s">
        <v>6274</v>
      </c>
      <c r="G2366" t="s">
        <v>5245</v>
      </c>
    </row>
    <row r="2367" spans="1:7" x14ac:dyDescent="0.25">
      <c r="A2367">
        <v>1615969</v>
      </c>
      <c r="B2367" t="s">
        <v>11086</v>
      </c>
      <c r="C2367" t="s">
        <v>9016</v>
      </c>
      <c r="D2367" t="s">
        <v>11087</v>
      </c>
      <c r="E2367" t="s">
        <v>6549</v>
      </c>
      <c r="F2367" t="s">
        <v>6365</v>
      </c>
      <c r="G2367" t="s">
        <v>5245</v>
      </c>
    </row>
    <row r="2368" spans="1:7" x14ac:dyDescent="0.25">
      <c r="A2368">
        <v>1616063</v>
      </c>
      <c r="B2368" t="s">
        <v>11088</v>
      </c>
      <c r="C2368" t="s">
        <v>9016</v>
      </c>
      <c r="D2368" t="s">
        <v>11089</v>
      </c>
      <c r="E2368" t="s">
        <v>6466</v>
      </c>
      <c r="F2368" t="s">
        <v>6421</v>
      </c>
      <c r="G2368" t="s">
        <v>5245</v>
      </c>
    </row>
    <row r="2369" spans="1:7" x14ac:dyDescent="0.25">
      <c r="A2369">
        <v>1618664</v>
      </c>
      <c r="B2369" t="s">
        <v>11090</v>
      </c>
      <c r="C2369" t="s">
        <v>9016</v>
      </c>
      <c r="D2369" t="s">
        <v>11091</v>
      </c>
      <c r="E2369" t="s">
        <v>11092</v>
      </c>
      <c r="F2369" t="s">
        <v>6335</v>
      </c>
      <c r="G2369" t="s">
        <v>5245</v>
      </c>
    </row>
    <row r="2370" spans="1:7" x14ac:dyDescent="0.25">
      <c r="A2370">
        <v>1620817</v>
      </c>
      <c r="B2370" t="s">
        <v>11093</v>
      </c>
      <c r="C2370" t="s">
        <v>9016</v>
      </c>
      <c r="D2370" t="s">
        <v>11094</v>
      </c>
      <c r="E2370" t="s">
        <v>6110</v>
      </c>
      <c r="F2370" t="s">
        <v>6107</v>
      </c>
      <c r="G2370" t="s">
        <v>5245</v>
      </c>
    </row>
    <row r="2371" spans="1:7" x14ac:dyDescent="0.25">
      <c r="A2371">
        <v>1621243</v>
      </c>
      <c r="B2371" t="s">
        <v>11095</v>
      </c>
      <c r="C2371" t="s">
        <v>9016</v>
      </c>
      <c r="D2371" t="s">
        <v>11096</v>
      </c>
      <c r="E2371" t="s">
        <v>6562</v>
      </c>
      <c r="F2371" t="s">
        <v>6301</v>
      </c>
      <c r="G2371" t="s">
        <v>5245</v>
      </c>
    </row>
    <row r="2372" spans="1:7" x14ac:dyDescent="0.25">
      <c r="A2372">
        <v>1621832</v>
      </c>
      <c r="B2372" t="s">
        <v>11097</v>
      </c>
      <c r="C2372" t="s">
        <v>9016</v>
      </c>
      <c r="D2372" t="s">
        <v>11098</v>
      </c>
      <c r="E2372" t="s">
        <v>11099</v>
      </c>
      <c r="F2372" t="s">
        <v>6473</v>
      </c>
      <c r="G2372" t="s">
        <v>5245</v>
      </c>
    </row>
    <row r="2373" spans="1:7" x14ac:dyDescent="0.25">
      <c r="A2373">
        <v>1622897</v>
      </c>
      <c r="B2373" t="s">
        <v>11100</v>
      </c>
      <c r="C2373" t="s">
        <v>9016</v>
      </c>
      <c r="D2373" t="s">
        <v>11101</v>
      </c>
      <c r="E2373" t="s">
        <v>7116</v>
      </c>
      <c r="F2373" t="s">
        <v>6358</v>
      </c>
      <c r="G2373" t="s">
        <v>5245</v>
      </c>
    </row>
    <row r="2374" spans="1:7" x14ac:dyDescent="0.25">
      <c r="A2374">
        <v>1623204</v>
      </c>
      <c r="B2374" t="s">
        <v>11102</v>
      </c>
      <c r="C2374" t="s">
        <v>9016</v>
      </c>
      <c r="D2374" t="s">
        <v>11103</v>
      </c>
      <c r="E2374" t="s">
        <v>6824</v>
      </c>
      <c r="F2374" t="s">
        <v>6825</v>
      </c>
      <c r="G2374" t="s">
        <v>5245</v>
      </c>
    </row>
    <row r="2375" spans="1:7" x14ac:dyDescent="0.25">
      <c r="A2375">
        <v>1623349</v>
      </c>
      <c r="B2375" t="s">
        <v>11104</v>
      </c>
      <c r="C2375" t="s">
        <v>9016</v>
      </c>
      <c r="D2375" t="s">
        <v>11105</v>
      </c>
      <c r="E2375" t="s">
        <v>11106</v>
      </c>
      <c r="F2375" t="s">
        <v>6696</v>
      </c>
      <c r="G2375" t="s">
        <v>5245</v>
      </c>
    </row>
    <row r="2376" spans="1:7" x14ac:dyDescent="0.25">
      <c r="A2376">
        <v>1625653</v>
      </c>
      <c r="B2376" t="s">
        <v>11107</v>
      </c>
      <c r="C2376" t="s">
        <v>9016</v>
      </c>
      <c r="D2376" t="s">
        <v>11108</v>
      </c>
      <c r="E2376" t="s">
        <v>6854</v>
      </c>
      <c r="F2376" t="s">
        <v>6346</v>
      </c>
      <c r="G2376" t="s">
        <v>5245</v>
      </c>
    </row>
    <row r="2377" spans="1:7" x14ac:dyDescent="0.25">
      <c r="A2377">
        <v>1626502</v>
      </c>
      <c r="B2377" t="s">
        <v>11109</v>
      </c>
      <c r="C2377" t="s">
        <v>9016</v>
      </c>
      <c r="D2377" t="s">
        <v>11110</v>
      </c>
      <c r="E2377" t="s">
        <v>7043</v>
      </c>
      <c r="F2377" t="s">
        <v>6342</v>
      </c>
      <c r="G2377" t="s">
        <v>5245</v>
      </c>
    </row>
    <row r="2378" spans="1:7" x14ac:dyDescent="0.25">
      <c r="A2378">
        <v>1628782</v>
      </c>
      <c r="B2378" t="s">
        <v>11111</v>
      </c>
      <c r="C2378" t="s">
        <v>9016</v>
      </c>
      <c r="D2378" t="s">
        <v>11112</v>
      </c>
      <c r="E2378" t="s">
        <v>8400</v>
      </c>
      <c r="F2378" t="s">
        <v>6346</v>
      </c>
      <c r="G2378" t="s">
        <v>5245</v>
      </c>
    </row>
    <row r="2379" spans="1:7" x14ac:dyDescent="0.25">
      <c r="A2379">
        <v>1629676</v>
      </c>
      <c r="B2379" t="s">
        <v>11113</v>
      </c>
      <c r="C2379" t="s">
        <v>9016</v>
      </c>
      <c r="D2379" t="s">
        <v>11114</v>
      </c>
      <c r="E2379" t="s">
        <v>6407</v>
      </c>
      <c r="F2379" t="s">
        <v>6335</v>
      </c>
      <c r="G2379" t="s">
        <v>5245</v>
      </c>
    </row>
    <row r="2380" spans="1:7" x14ac:dyDescent="0.25">
      <c r="A2380">
        <v>1629877</v>
      </c>
      <c r="B2380" t="s">
        <v>11115</v>
      </c>
      <c r="C2380" t="s">
        <v>9016</v>
      </c>
      <c r="D2380" t="s">
        <v>11116</v>
      </c>
      <c r="E2380" t="s">
        <v>11117</v>
      </c>
      <c r="F2380" t="s">
        <v>5623</v>
      </c>
      <c r="G2380" t="s">
        <v>5245</v>
      </c>
    </row>
    <row r="2381" spans="1:7" x14ac:dyDescent="0.25">
      <c r="A2381">
        <v>1630626</v>
      </c>
      <c r="B2381" t="s">
        <v>11118</v>
      </c>
      <c r="C2381" t="s">
        <v>9016</v>
      </c>
      <c r="D2381" t="s">
        <v>11119</v>
      </c>
      <c r="E2381" t="s">
        <v>7362</v>
      </c>
      <c r="F2381" t="s">
        <v>6421</v>
      </c>
      <c r="G2381" t="s">
        <v>5245</v>
      </c>
    </row>
    <row r="2382" spans="1:7" x14ac:dyDescent="0.25">
      <c r="A2382">
        <v>1631117</v>
      </c>
      <c r="B2382" t="s">
        <v>11120</v>
      </c>
      <c r="C2382" t="s">
        <v>9016</v>
      </c>
      <c r="D2382" t="s">
        <v>11121</v>
      </c>
      <c r="E2382" t="s">
        <v>6884</v>
      </c>
      <c r="F2382" t="s">
        <v>6438</v>
      </c>
      <c r="G2382" t="s">
        <v>5245</v>
      </c>
    </row>
    <row r="2383" spans="1:7" x14ac:dyDescent="0.25">
      <c r="A2383">
        <v>1631513</v>
      </c>
      <c r="B2383" t="s">
        <v>11122</v>
      </c>
      <c r="C2383" t="s">
        <v>9016</v>
      </c>
      <c r="D2383" t="s">
        <v>11123</v>
      </c>
      <c r="E2383" t="s">
        <v>6368</v>
      </c>
      <c r="F2383" t="s">
        <v>6290</v>
      </c>
      <c r="G2383" t="s">
        <v>5245</v>
      </c>
    </row>
    <row r="2384" spans="1:7" x14ac:dyDescent="0.25">
      <c r="A2384">
        <v>1633002</v>
      </c>
      <c r="B2384" t="s">
        <v>11124</v>
      </c>
      <c r="C2384" t="s">
        <v>9016</v>
      </c>
      <c r="D2384" t="s">
        <v>11125</v>
      </c>
      <c r="E2384" t="s">
        <v>11126</v>
      </c>
      <c r="F2384" t="s">
        <v>6330</v>
      </c>
      <c r="G2384" t="s">
        <v>5245</v>
      </c>
    </row>
    <row r="2385" spans="1:7" x14ac:dyDescent="0.25">
      <c r="A2385">
        <v>1635587</v>
      </c>
      <c r="B2385" t="s">
        <v>11127</v>
      </c>
      <c r="C2385" t="s">
        <v>9016</v>
      </c>
      <c r="D2385" t="s">
        <v>11128</v>
      </c>
      <c r="E2385" t="s">
        <v>7239</v>
      </c>
      <c r="F2385" t="s">
        <v>6330</v>
      </c>
      <c r="G2385" t="s">
        <v>5245</v>
      </c>
    </row>
    <row r="2386" spans="1:7" x14ac:dyDescent="0.25">
      <c r="A2386">
        <v>1637334</v>
      </c>
      <c r="B2386" t="s">
        <v>11129</v>
      </c>
      <c r="C2386" t="s">
        <v>9016</v>
      </c>
      <c r="D2386" t="s">
        <v>11130</v>
      </c>
      <c r="E2386" t="s">
        <v>11131</v>
      </c>
      <c r="F2386" t="s">
        <v>6316</v>
      </c>
      <c r="G2386" t="s">
        <v>5245</v>
      </c>
    </row>
    <row r="2387" spans="1:7" x14ac:dyDescent="0.25">
      <c r="A2387">
        <v>1637788</v>
      </c>
      <c r="B2387" t="s">
        <v>11132</v>
      </c>
      <c r="C2387" t="s">
        <v>9016</v>
      </c>
      <c r="D2387" t="s">
        <v>11133</v>
      </c>
      <c r="E2387" t="s">
        <v>6385</v>
      </c>
      <c r="F2387" t="s">
        <v>6342</v>
      </c>
      <c r="G2387" t="s">
        <v>5245</v>
      </c>
    </row>
    <row r="2388" spans="1:7" x14ac:dyDescent="0.25">
      <c r="A2388">
        <v>1639408</v>
      </c>
      <c r="B2388" t="s">
        <v>11134</v>
      </c>
      <c r="C2388" t="s">
        <v>9016</v>
      </c>
      <c r="D2388" t="s">
        <v>11135</v>
      </c>
      <c r="E2388" t="s">
        <v>6647</v>
      </c>
      <c r="F2388" t="s">
        <v>6286</v>
      </c>
      <c r="G2388" t="s">
        <v>5245</v>
      </c>
    </row>
    <row r="2389" spans="1:7" x14ac:dyDescent="0.25">
      <c r="A2389">
        <v>1639477</v>
      </c>
      <c r="B2389" t="s">
        <v>11136</v>
      </c>
      <c r="C2389" t="s">
        <v>9016</v>
      </c>
      <c r="D2389" t="s">
        <v>11137</v>
      </c>
      <c r="E2389" t="s">
        <v>6323</v>
      </c>
      <c r="F2389" t="s">
        <v>6324</v>
      </c>
      <c r="G2389" t="s">
        <v>5245</v>
      </c>
    </row>
    <row r="2390" spans="1:7" x14ac:dyDescent="0.25">
      <c r="A2390">
        <v>1639749</v>
      </c>
      <c r="B2390" t="s">
        <v>11138</v>
      </c>
      <c r="C2390" t="s">
        <v>9016</v>
      </c>
      <c r="D2390" t="s">
        <v>11139</v>
      </c>
      <c r="E2390" t="s">
        <v>6000</v>
      </c>
      <c r="F2390" t="s">
        <v>5879</v>
      </c>
      <c r="G2390" t="s">
        <v>5245</v>
      </c>
    </row>
    <row r="2391" spans="1:7" x14ac:dyDescent="0.25">
      <c r="A2391">
        <v>1641245</v>
      </c>
      <c r="B2391" t="s">
        <v>11140</v>
      </c>
      <c r="C2391" t="s">
        <v>9016</v>
      </c>
      <c r="D2391" t="s">
        <v>11141</v>
      </c>
      <c r="E2391" t="s">
        <v>5970</v>
      </c>
      <c r="F2391" t="s">
        <v>5879</v>
      </c>
      <c r="G2391" t="s">
        <v>5245</v>
      </c>
    </row>
    <row r="2392" spans="1:7" x14ac:dyDescent="0.25">
      <c r="A2392">
        <v>1643869</v>
      </c>
      <c r="B2392" t="s">
        <v>11142</v>
      </c>
      <c r="C2392" t="s">
        <v>9016</v>
      </c>
      <c r="D2392" t="s">
        <v>11143</v>
      </c>
      <c r="E2392" t="s">
        <v>8712</v>
      </c>
      <c r="F2392" t="s">
        <v>6290</v>
      </c>
      <c r="G2392" t="s">
        <v>5245</v>
      </c>
    </row>
    <row r="2393" spans="1:7" x14ac:dyDescent="0.25">
      <c r="A2393">
        <v>1649428</v>
      </c>
      <c r="B2393" t="s">
        <v>11144</v>
      </c>
      <c r="C2393" t="s">
        <v>9016</v>
      </c>
      <c r="D2393" t="s">
        <v>11145</v>
      </c>
      <c r="E2393" t="s">
        <v>7629</v>
      </c>
      <c r="F2393" t="s">
        <v>6274</v>
      </c>
      <c r="G2393" t="s">
        <v>5245</v>
      </c>
    </row>
    <row r="2394" spans="1:7" x14ac:dyDescent="0.25">
      <c r="A2394">
        <v>1650349</v>
      </c>
      <c r="B2394" t="s">
        <v>11146</v>
      </c>
      <c r="C2394" t="s">
        <v>9016</v>
      </c>
      <c r="D2394" t="s">
        <v>11147</v>
      </c>
      <c r="E2394" t="s">
        <v>6316</v>
      </c>
      <c r="F2394" t="s">
        <v>6523</v>
      </c>
      <c r="G2394" t="s">
        <v>5245</v>
      </c>
    </row>
    <row r="2395" spans="1:7" x14ac:dyDescent="0.25">
      <c r="A2395">
        <v>1654795</v>
      </c>
      <c r="B2395" t="s">
        <v>11148</v>
      </c>
      <c r="C2395" t="s">
        <v>9016</v>
      </c>
      <c r="D2395" t="s">
        <v>11149</v>
      </c>
      <c r="E2395" t="s">
        <v>5701</v>
      </c>
      <c r="F2395" t="s">
        <v>5623</v>
      </c>
      <c r="G2395" t="s">
        <v>5245</v>
      </c>
    </row>
    <row r="2396" spans="1:7" x14ac:dyDescent="0.25">
      <c r="A2396">
        <v>1658759</v>
      </c>
      <c r="B2396" t="s">
        <v>11150</v>
      </c>
      <c r="C2396" t="s">
        <v>9016</v>
      </c>
      <c r="D2396" t="s">
        <v>11151</v>
      </c>
      <c r="E2396" t="s">
        <v>10946</v>
      </c>
      <c r="F2396" t="s">
        <v>6316</v>
      </c>
      <c r="G2396" t="s">
        <v>5245</v>
      </c>
    </row>
    <row r="2397" spans="1:7" x14ac:dyDescent="0.25">
      <c r="A2397">
        <v>1660175</v>
      </c>
      <c r="B2397" t="s">
        <v>11152</v>
      </c>
      <c r="C2397" t="s">
        <v>9016</v>
      </c>
      <c r="D2397" t="s">
        <v>11153</v>
      </c>
      <c r="E2397" t="s">
        <v>6647</v>
      </c>
      <c r="F2397" t="s">
        <v>6286</v>
      </c>
      <c r="G2397" t="s">
        <v>5245</v>
      </c>
    </row>
    <row r="2398" spans="1:7" x14ac:dyDescent="0.25">
      <c r="A2398">
        <v>1661465</v>
      </c>
      <c r="B2398" t="s">
        <v>11154</v>
      </c>
      <c r="C2398" t="s">
        <v>9016</v>
      </c>
      <c r="D2398" t="s">
        <v>11155</v>
      </c>
      <c r="E2398" t="s">
        <v>5995</v>
      </c>
      <c r="F2398" t="s">
        <v>5879</v>
      </c>
      <c r="G2398" t="s">
        <v>5245</v>
      </c>
    </row>
    <row r="2399" spans="1:7" x14ac:dyDescent="0.25">
      <c r="A2399">
        <v>1662801</v>
      </c>
      <c r="B2399" t="s">
        <v>11156</v>
      </c>
      <c r="C2399" t="s">
        <v>9016</v>
      </c>
      <c r="D2399" t="s">
        <v>11157</v>
      </c>
      <c r="E2399" t="s">
        <v>7581</v>
      </c>
      <c r="F2399" t="s">
        <v>6350</v>
      </c>
      <c r="G2399" t="s">
        <v>5245</v>
      </c>
    </row>
    <row r="2400" spans="1:7" x14ac:dyDescent="0.25">
      <c r="A2400">
        <v>1664220</v>
      </c>
      <c r="B2400" t="s">
        <v>11158</v>
      </c>
      <c r="C2400" t="s">
        <v>9016</v>
      </c>
      <c r="D2400" t="s">
        <v>11159</v>
      </c>
      <c r="E2400" t="s">
        <v>11160</v>
      </c>
      <c r="F2400" t="s">
        <v>5879</v>
      </c>
      <c r="G2400" t="s">
        <v>5245</v>
      </c>
    </row>
    <row r="2401" spans="1:7" x14ac:dyDescent="0.25">
      <c r="A2401">
        <v>1665181</v>
      </c>
      <c r="B2401" t="s">
        <v>11161</v>
      </c>
      <c r="C2401" t="s">
        <v>9016</v>
      </c>
      <c r="D2401" t="s">
        <v>11162</v>
      </c>
      <c r="E2401" t="s">
        <v>9214</v>
      </c>
      <c r="F2401" t="s">
        <v>6342</v>
      </c>
      <c r="G2401" t="s">
        <v>5245</v>
      </c>
    </row>
    <row r="2402" spans="1:7" x14ac:dyDescent="0.25">
      <c r="A2402">
        <v>1665483</v>
      </c>
      <c r="B2402" t="s">
        <v>11163</v>
      </c>
      <c r="C2402" t="s">
        <v>9016</v>
      </c>
      <c r="D2402" t="s">
        <v>11164</v>
      </c>
      <c r="E2402" t="s">
        <v>11165</v>
      </c>
      <c r="F2402" t="s">
        <v>6290</v>
      </c>
      <c r="G2402" t="s">
        <v>5245</v>
      </c>
    </row>
    <row r="2403" spans="1:7" x14ac:dyDescent="0.25">
      <c r="A2403">
        <v>1666279</v>
      </c>
      <c r="B2403" t="s">
        <v>11166</v>
      </c>
      <c r="C2403" t="s">
        <v>9016</v>
      </c>
      <c r="D2403" t="s">
        <v>11167</v>
      </c>
      <c r="E2403" t="s">
        <v>5686</v>
      </c>
      <c r="F2403" t="s">
        <v>5623</v>
      </c>
      <c r="G2403" t="s">
        <v>5245</v>
      </c>
    </row>
    <row r="2404" spans="1:7" x14ac:dyDescent="0.25">
      <c r="A2404">
        <v>1667163</v>
      </c>
      <c r="B2404" t="s">
        <v>11168</v>
      </c>
      <c r="C2404" t="s">
        <v>9016</v>
      </c>
      <c r="D2404" t="s">
        <v>11169</v>
      </c>
      <c r="E2404" t="s">
        <v>6110</v>
      </c>
      <c r="F2404" t="s">
        <v>6107</v>
      </c>
      <c r="G2404" t="s">
        <v>5245</v>
      </c>
    </row>
    <row r="2405" spans="1:7" x14ac:dyDescent="0.25">
      <c r="A2405">
        <v>1667349</v>
      </c>
      <c r="B2405" t="s">
        <v>11170</v>
      </c>
      <c r="C2405" t="s">
        <v>9016</v>
      </c>
      <c r="D2405" t="s">
        <v>11171</v>
      </c>
      <c r="E2405" t="s">
        <v>6452</v>
      </c>
      <c r="F2405" t="s">
        <v>6453</v>
      </c>
      <c r="G2405" t="s">
        <v>5245</v>
      </c>
    </row>
    <row r="2406" spans="1:7" x14ac:dyDescent="0.25">
      <c r="A2406">
        <v>1667944</v>
      </c>
      <c r="B2406" t="s">
        <v>11172</v>
      </c>
      <c r="C2406" t="s">
        <v>9016</v>
      </c>
      <c r="D2406" t="s">
        <v>11173</v>
      </c>
      <c r="E2406" t="s">
        <v>11174</v>
      </c>
      <c r="F2406" t="s">
        <v>6274</v>
      </c>
      <c r="G2406" t="s">
        <v>5245</v>
      </c>
    </row>
    <row r="2407" spans="1:7" x14ac:dyDescent="0.25">
      <c r="A2407">
        <v>1668587</v>
      </c>
      <c r="B2407" t="s">
        <v>11175</v>
      </c>
      <c r="C2407" t="s">
        <v>9016</v>
      </c>
      <c r="D2407" t="s">
        <v>11176</v>
      </c>
      <c r="E2407" t="s">
        <v>11177</v>
      </c>
      <c r="F2407" t="s">
        <v>6274</v>
      </c>
      <c r="G2407" t="s">
        <v>5245</v>
      </c>
    </row>
    <row r="2408" spans="1:7" x14ac:dyDescent="0.25">
      <c r="A2408">
        <v>1669938</v>
      </c>
      <c r="B2408" t="s">
        <v>11178</v>
      </c>
      <c r="C2408" t="s">
        <v>9016</v>
      </c>
      <c r="D2408" t="s">
        <v>11179</v>
      </c>
      <c r="E2408" t="s">
        <v>5654</v>
      </c>
      <c r="F2408" t="s">
        <v>5623</v>
      </c>
      <c r="G2408" t="s">
        <v>5245</v>
      </c>
    </row>
    <row r="2409" spans="1:7" x14ac:dyDescent="0.25">
      <c r="A2409">
        <v>1671344</v>
      </c>
      <c r="B2409" t="s">
        <v>11180</v>
      </c>
      <c r="C2409" t="s">
        <v>9016</v>
      </c>
      <c r="D2409" t="s">
        <v>11181</v>
      </c>
      <c r="E2409" t="s">
        <v>11182</v>
      </c>
      <c r="F2409" t="s">
        <v>6330</v>
      </c>
      <c r="G2409" t="s">
        <v>5245</v>
      </c>
    </row>
    <row r="2410" spans="1:7" x14ac:dyDescent="0.25">
      <c r="A2410">
        <v>1706689</v>
      </c>
      <c r="B2410" t="s">
        <v>11183</v>
      </c>
      <c r="C2410" t="s">
        <v>9016</v>
      </c>
      <c r="D2410" t="s">
        <v>11184</v>
      </c>
      <c r="E2410" t="s">
        <v>6368</v>
      </c>
      <c r="F2410" t="s">
        <v>6290</v>
      </c>
      <c r="G2410" t="s">
        <v>5245</v>
      </c>
    </row>
    <row r="2411" spans="1:7" x14ac:dyDescent="0.25">
      <c r="A2411">
        <v>1678052</v>
      </c>
      <c r="B2411" t="s">
        <v>11185</v>
      </c>
      <c r="C2411" t="s">
        <v>9016</v>
      </c>
      <c r="D2411" t="s">
        <v>11186</v>
      </c>
      <c r="E2411" t="s">
        <v>11187</v>
      </c>
      <c r="F2411" t="s">
        <v>6358</v>
      </c>
      <c r="G2411" t="s">
        <v>5245</v>
      </c>
    </row>
    <row r="2412" spans="1:7" x14ac:dyDescent="0.25">
      <c r="A2412">
        <v>1679990</v>
      </c>
      <c r="B2412" t="s">
        <v>11188</v>
      </c>
      <c r="C2412" t="s">
        <v>9016</v>
      </c>
      <c r="D2412" t="s">
        <v>11189</v>
      </c>
      <c r="E2412" t="s">
        <v>11190</v>
      </c>
      <c r="F2412" t="s">
        <v>6305</v>
      </c>
      <c r="G2412" t="s">
        <v>5245</v>
      </c>
    </row>
    <row r="2413" spans="1:7" x14ac:dyDescent="0.25">
      <c r="A2413">
        <v>1680686</v>
      </c>
      <c r="B2413" t="s">
        <v>11191</v>
      </c>
      <c r="C2413" t="s">
        <v>9016</v>
      </c>
      <c r="D2413" t="s">
        <v>11192</v>
      </c>
      <c r="E2413" t="s">
        <v>8484</v>
      </c>
      <c r="F2413" t="s">
        <v>6511</v>
      </c>
      <c r="G2413" t="s">
        <v>5245</v>
      </c>
    </row>
    <row r="2414" spans="1:7" x14ac:dyDescent="0.25">
      <c r="A2414">
        <v>1693348</v>
      </c>
      <c r="B2414" t="s">
        <v>11193</v>
      </c>
      <c r="C2414" t="s">
        <v>9016</v>
      </c>
      <c r="D2414" t="s">
        <v>11194</v>
      </c>
      <c r="E2414" t="s">
        <v>6568</v>
      </c>
      <c r="F2414" t="s">
        <v>6569</v>
      </c>
      <c r="G2414" t="s">
        <v>5245</v>
      </c>
    </row>
    <row r="2415" spans="1:7" x14ac:dyDescent="0.25">
      <c r="A2415">
        <v>1693545</v>
      </c>
      <c r="B2415" t="s">
        <v>11195</v>
      </c>
      <c r="C2415" t="s">
        <v>9016</v>
      </c>
      <c r="D2415" t="s">
        <v>11196</v>
      </c>
      <c r="E2415" t="s">
        <v>5670</v>
      </c>
      <c r="F2415" t="s">
        <v>5623</v>
      </c>
      <c r="G2415" t="s">
        <v>5245</v>
      </c>
    </row>
    <row r="2416" spans="1:7" x14ac:dyDescent="0.25">
      <c r="A2416">
        <v>1695835</v>
      </c>
      <c r="B2416" t="s">
        <v>11197</v>
      </c>
      <c r="C2416" t="s">
        <v>9016</v>
      </c>
      <c r="D2416" t="s">
        <v>11198</v>
      </c>
      <c r="E2416" t="s">
        <v>6424</v>
      </c>
      <c r="F2416" t="s">
        <v>6421</v>
      </c>
      <c r="G2416" t="s">
        <v>5245</v>
      </c>
    </row>
    <row r="2417" spans="1:7" x14ac:dyDescent="0.25">
      <c r="A2417">
        <v>1696957</v>
      </c>
      <c r="B2417" t="s">
        <v>11199</v>
      </c>
      <c r="C2417" t="s">
        <v>9016</v>
      </c>
      <c r="D2417" t="s">
        <v>11200</v>
      </c>
      <c r="E2417" t="s">
        <v>9271</v>
      </c>
      <c r="F2417" t="s">
        <v>6107</v>
      </c>
      <c r="G2417" t="s">
        <v>5245</v>
      </c>
    </row>
    <row r="2418" spans="1:7" x14ac:dyDescent="0.25">
      <c r="A2418">
        <v>1698794</v>
      </c>
      <c r="B2418" t="s">
        <v>11201</v>
      </c>
      <c r="C2418" t="s">
        <v>9016</v>
      </c>
      <c r="D2418" t="s">
        <v>11202</v>
      </c>
      <c r="E2418" t="s">
        <v>5879</v>
      </c>
      <c r="F2418" t="s">
        <v>5879</v>
      </c>
      <c r="G2418" t="s">
        <v>5245</v>
      </c>
    </row>
    <row r="2419" spans="1:7" x14ac:dyDescent="0.25">
      <c r="A2419">
        <v>1703002</v>
      </c>
      <c r="B2419" t="s">
        <v>11203</v>
      </c>
      <c r="C2419" t="s">
        <v>9016</v>
      </c>
      <c r="D2419" t="s">
        <v>11204</v>
      </c>
      <c r="E2419" t="s">
        <v>7335</v>
      </c>
      <c r="F2419" t="s">
        <v>6428</v>
      </c>
      <c r="G2419" t="s">
        <v>5245</v>
      </c>
    </row>
    <row r="2420" spans="1:7" x14ac:dyDescent="0.25">
      <c r="A2420">
        <v>1712190</v>
      </c>
      <c r="B2420" t="s">
        <v>11205</v>
      </c>
      <c r="C2420" t="s">
        <v>9016</v>
      </c>
      <c r="D2420" t="s">
        <v>11206</v>
      </c>
      <c r="E2420" t="s">
        <v>5792</v>
      </c>
      <c r="F2420" t="s">
        <v>6324</v>
      </c>
      <c r="G2420" t="s">
        <v>5245</v>
      </c>
    </row>
    <row r="2421" spans="1:7" x14ac:dyDescent="0.25">
      <c r="A2421">
        <v>1714161</v>
      </c>
      <c r="B2421" t="s">
        <v>11207</v>
      </c>
      <c r="C2421" t="s">
        <v>9016</v>
      </c>
      <c r="D2421" t="s">
        <v>11208</v>
      </c>
      <c r="E2421" t="s">
        <v>6357</v>
      </c>
      <c r="F2421" t="s">
        <v>6358</v>
      </c>
      <c r="G2421" t="s">
        <v>5245</v>
      </c>
    </row>
    <row r="2422" spans="1:7" x14ac:dyDescent="0.25">
      <c r="A2422">
        <v>1716580</v>
      </c>
      <c r="B2422" t="s">
        <v>11209</v>
      </c>
      <c r="C2422" t="s">
        <v>9016</v>
      </c>
      <c r="D2422" t="s">
        <v>11210</v>
      </c>
      <c r="E2422" t="s">
        <v>11211</v>
      </c>
      <c r="F2422" t="s">
        <v>5879</v>
      </c>
      <c r="G2422" t="s">
        <v>5245</v>
      </c>
    </row>
    <row r="2423" spans="1:7" x14ac:dyDescent="0.25">
      <c r="A2423">
        <v>1721295</v>
      </c>
      <c r="B2423" t="s">
        <v>11212</v>
      </c>
      <c r="C2423" t="s">
        <v>9016</v>
      </c>
      <c r="D2423" t="s">
        <v>11213</v>
      </c>
      <c r="E2423" t="s">
        <v>6368</v>
      </c>
      <c r="F2423" t="s">
        <v>6290</v>
      </c>
      <c r="G2423" t="s">
        <v>5245</v>
      </c>
    </row>
    <row r="2424" spans="1:7" x14ac:dyDescent="0.25">
      <c r="A2424">
        <v>1728379</v>
      </c>
      <c r="B2424" t="s">
        <v>11214</v>
      </c>
      <c r="C2424" t="s">
        <v>9016</v>
      </c>
      <c r="D2424" t="s">
        <v>11215</v>
      </c>
      <c r="E2424" t="s">
        <v>11216</v>
      </c>
      <c r="F2424" t="s">
        <v>6350</v>
      </c>
      <c r="G2424" t="s">
        <v>5245</v>
      </c>
    </row>
    <row r="2425" spans="1:7" x14ac:dyDescent="0.25">
      <c r="A2425">
        <v>1730687</v>
      </c>
      <c r="B2425" t="s">
        <v>11217</v>
      </c>
      <c r="C2425" t="s">
        <v>9016</v>
      </c>
      <c r="D2425" t="s">
        <v>11218</v>
      </c>
      <c r="E2425" t="s">
        <v>11182</v>
      </c>
      <c r="F2425" t="s">
        <v>6330</v>
      </c>
      <c r="G2425" t="s">
        <v>5245</v>
      </c>
    </row>
    <row r="2426" spans="1:7" x14ac:dyDescent="0.25">
      <c r="A2426">
        <v>1732072</v>
      </c>
      <c r="B2426" t="s">
        <v>11219</v>
      </c>
      <c r="C2426" t="s">
        <v>9016</v>
      </c>
      <c r="D2426" t="s">
        <v>11220</v>
      </c>
      <c r="E2426" t="s">
        <v>6884</v>
      </c>
      <c r="F2426" t="s">
        <v>6320</v>
      </c>
      <c r="G2426" t="s">
        <v>5245</v>
      </c>
    </row>
    <row r="2427" spans="1:7" x14ac:dyDescent="0.25">
      <c r="A2427">
        <v>1734483</v>
      </c>
      <c r="B2427" t="s">
        <v>11221</v>
      </c>
      <c r="C2427" t="s">
        <v>9016</v>
      </c>
      <c r="D2427" t="s">
        <v>11222</v>
      </c>
      <c r="E2427" t="s">
        <v>5862</v>
      </c>
      <c r="F2427" t="s">
        <v>5623</v>
      </c>
      <c r="G2427" t="s">
        <v>5245</v>
      </c>
    </row>
    <row r="2428" spans="1:7" x14ac:dyDescent="0.25">
      <c r="A2428">
        <v>1735144</v>
      </c>
      <c r="B2428" t="s">
        <v>11223</v>
      </c>
      <c r="C2428" t="s">
        <v>9016</v>
      </c>
      <c r="D2428" t="s">
        <v>11224</v>
      </c>
      <c r="E2428" t="s">
        <v>9990</v>
      </c>
      <c r="F2428" t="s">
        <v>5623</v>
      </c>
      <c r="G2428" t="s">
        <v>5245</v>
      </c>
    </row>
    <row r="2429" spans="1:7" x14ac:dyDescent="0.25">
      <c r="A2429">
        <v>1736578</v>
      </c>
      <c r="B2429" t="s">
        <v>11225</v>
      </c>
      <c r="C2429" t="s">
        <v>9016</v>
      </c>
      <c r="D2429" t="s">
        <v>11226</v>
      </c>
      <c r="E2429" t="s">
        <v>7157</v>
      </c>
      <c r="F2429" t="s">
        <v>6309</v>
      </c>
      <c r="G2429" t="s">
        <v>5245</v>
      </c>
    </row>
    <row r="2430" spans="1:7" x14ac:dyDescent="0.25">
      <c r="A2430">
        <v>1737219</v>
      </c>
      <c r="B2430" t="s">
        <v>11227</v>
      </c>
      <c r="C2430" t="s">
        <v>9016</v>
      </c>
      <c r="D2430" t="s">
        <v>11228</v>
      </c>
      <c r="E2430" t="s">
        <v>11229</v>
      </c>
      <c r="F2430" t="s">
        <v>6274</v>
      </c>
      <c r="G2430" t="s">
        <v>5245</v>
      </c>
    </row>
    <row r="2431" spans="1:7" x14ac:dyDescent="0.25">
      <c r="A2431">
        <v>1739732</v>
      </c>
      <c r="B2431" t="s">
        <v>11230</v>
      </c>
      <c r="C2431" t="s">
        <v>9016</v>
      </c>
      <c r="D2431" t="s">
        <v>11231</v>
      </c>
      <c r="E2431" t="s">
        <v>5686</v>
      </c>
      <c r="F2431" t="s">
        <v>5623</v>
      </c>
      <c r="G2431" t="s">
        <v>5245</v>
      </c>
    </row>
    <row r="2432" spans="1:7" x14ac:dyDescent="0.25">
      <c r="A2432">
        <v>1743429</v>
      </c>
      <c r="B2432" t="s">
        <v>11232</v>
      </c>
      <c r="C2432" t="s">
        <v>9016</v>
      </c>
      <c r="D2432" t="s">
        <v>11233</v>
      </c>
      <c r="E2432" t="s">
        <v>6549</v>
      </c>
      <c r="F2432" t="s">
        <v>6365</v>
      </c>
      <c r="G2432" t="s">
        <v>5245</v>
      </c>
    </row>
    <row r="2433" spans="1:7" x14ac:dyDescent="0.25">
      <c r="A2433">
        <v>1744581</v>
      </c>
      <c r="B2433" t="s">
        <v>11234</v>
      </c>
      <c r="C2433" t="s">
        <v>9016</v>
      </c>
      <c r="D2433" t="s">
        <v>11235</v>
      </c>
      <c r="E2433" t="s">
        <v>8842</v>
      </c>
      <c r="F2433" t="s">
        <v>6309</v>
      </c>
      <c r="G2433" t="s">
        <v>5245</v>
      </c>
    </row>
    <row r="2434" spans="1:7" x14ac:dyDescent="0.25">
      <c r="A2434">
        <v>1745314</v>
      </c>
      <c r="B2434" t="s">
        <v>11236</v>
      </c>
      <c r="C2434" t="s">
        <v>9016</v>
      </c>
      <c r="D2434" t="s">
        <v>11237</v>
      </c>
      <c r="E2434" t="s">
        <v>6594</v>
      </c>
      <c r="F2434" t="s">
        <v>6320</v>
      </c>
      <c r="G2434" t="s">
        <v>5245</v>
      </c>
    </row>
    <row r="2435" spans="1:7" x14ac:dyDescent="0.25">
      <c r="A2435">
        <v>1745901</v>
      </c>
      <c r="B2435" t="s">
        <v>11238</v>
      </c>
      <c r="C2435" t="s">
        <v>9016</v>
      </c>
      <c r="D2435" t="s">
        <v>11239</v>
      </c>
      <c r="E2435" t="s">
        <v>6990</v>
      </c>
      <c r="F2435" t="s">
        <v>6320</v>
      </c>
      <c r="G2435" t="s">
        <v>5245</v>
      </c>
    </row>
    <row r="2436" spans="1:7" x14ac:dyDescent="0.25">
      <c r="A2436">
        <v>1748155</v>
      </c>
      <c r="B2436" t="s">
        <v>11240</v>
      </c>
      <c r="C2436" t="s">
        <v>9016</v>
      </c>
      <c r="D2436" t="s">
        <v>11241</v>
      </c>
      <c r="E2436" t="s">
        <v>6647</v>
      </c>
      <c r="F2436" t="s">
        <v>6286</v>
      </c>
      <c r="G2436" t="s">
        <v>5245</v>
      </c>
    </row>
    <row r="2437" spans="1:7" x14ac:dyDescent="0.25">
      <c r="A2437">
        <v>1750117</v>
      </c>
      <c r="B2437" t="s">
        <v>11242</v>
      </c>
      <c r="C2437" t="s">
        <v>9016</v>
      </c>
      <c r="D2437" t="s">
        <v>11243</v>
      </c>
      <c r="E2437" t="s">
        <v>7388</v>
      </c>
      <c r="F2437" t="s">
        <v>6282</v>
      </c>
      <c r="G2437" t="s">
        <v>5245</v>
      </c>
    </row>
    <row r="2438" spans="1:7" x14ac:dyDescent="0.25">
      <c r="A2438">
        <v>1751458</v>
      </c>
      <c r="B2438" t="s">
        <v>11244</v>
      </c>
      <c r="C2438" t="s">
        <v>9016</v>
      </c>
      <c r="D2438" t="s">
        <v>11245</v>
      </c>
      <c r="E2438" t="s">
        <v>7274</v>
      </c>
      <c r="F2438" t="s">
        <v>6365</v>
      </c>
      <c r="G2438" t="s">
        <v>5245</v>
      </c>
    </row>
    <row r="2439" spans="1:7" x14ac:dyDescent="0.25">
      <c r="A2439">
        <v>1753401</v>
      </c>
      <c r="B2439" t="s">
        <v>11246</v>
      </c>
      <c r="C2439" t="s">
        <v>9016</v>
      </c>
      <c r="D2439" t="s">
        <v>11247</v>
      </c>
      <c r="E2439" t="s">
        <v>6232</v>
      </c>
      <c r="F2439" t="s">
        <v>5623</v>
      </c>
      <c r="G2439" t="s">
        <v>5245</v>
      </c>
    </row>
    <row r="2440" spans="1:7" x14ac:dyDescent="0.25">
      <c r="A2440">
        <v>1756316</v>
      </c>
      <c r="B2440" t="s">
        <v>11248</v>
      </c>
      <c r="C2440" t="s">
        <v>9016</v>
      </c>
      <c r="D2440" t="s">
        <v>11249</v>
      </c>
      <c r="E2440" t="s">
        <v>6639</v>
      </c>
      <c r="F2440" t="s">
        <v>6417</v>
      </c>
      <c r="G2440" t="s">
        <v>5245</v>
      </c>
    </row>
    <row r="2441" spans="1:7" x14ac:dyDescent="0.25">
      <c r="A2441">
        <v>1757494</v>
      </c>
      <c r="B2441" t="s">
        <v>11250</v>
      </c>
      <c r="C2441" t="s">
        <v>9016</v>
      </c>
      <c r="D2441" t="s">
        <v>11251</v>
      </c>
      <c r="E2441" t="s">
        <v>7776</v>
      </c>
      <c r="F2441" t="s">
        <v>6301</v>
      </c>
      <c r="G2441" t="s">
        <v>5245</v>
      </c>
    </row>
    <row r="2442" spans="1:7" x14ac:dyDescent="0.25">
      <c r="A2442">
        <v>1757948</v>
      </c>
      <c r="B2442" t="s">
        <v>11252</v>
      </c>
      <c r="C2442" t="s">
        <v>9016</v>
      </c>
      <c r="D2442" t="s">
        <v>11253</v>
      </c>
      <c r="E2442" t="s">
        <v>5889</v>
      </c>
      <c r="F2442" t="s">
        <v>5879</v>
      </c>
      <c r="G2442" t="s">
        <v>5245</v>
      </c>
    </row>
    <row r="2443" spans="1:7" x14ac:dyDescent="0.25">
      <c r="A2443">
        <v>1758053</v>
      </c>
      <c r="B2443" t="s">
        <v>11254</v>
      </c>
      <c r="C2443" t="s">
        <v>9016</v>
      </c>
      <c r="D2443" t="s">
        <v>11255</v>
      </c>
      <c r="E2443" t="s">
        <v>11256</v>
      </c>
      <c r="F2443" t="s">
        <v>6395</v>
      </c>
      <c r="G2443" t="s">
        <v>5245</v>
      </c>
    </row>
    <row r="2444" spans="1:7" x14ac:dyDescent="0.25">
      <c r="A2444">
        <v>1761821</v>
      </c>
      <c r="B2444" t="s">
        <v>11257</v>
      </c>
      <c r="C2444" t="s">
        <v>9016</v>
      </c>
      <c r="D2444" t="s">
        <v>11258</v>
      </c>
      <c r="E2444" t="s">
        <v>6338</v>
      </c>
      <c r="F2444" t="s">
        <v>6316</v>
      </c>
      <c r="G2444" t="s">
        <v>5245</v>
      </c>
    </row>
    <row r="2445" spans="1:7" x14ac:dyDescent="0.25">
      <c r="A2445">
        <v>1766207</v>
      </c>
      <c r="B2445" t="s">
        <v>11259</v>
      </c>
      <c r="C2445" t="s">
        <v>9016</v>
      </c>
      <c r="D2445" t="s">
        <v>11260</v>
      </c>
      <c r="E2445" t="s">
        <v>11261</v>
      </c>
      <c r="F2445" t="s">
        <v>6495</v>
      </c>
      <c r="G2445" t="s">
        <v>5245</v>
      </c>
    </row>
    <row r="2446" spans="1:7" x14ac:dyDescent="0.25">
      <c r="A2446">
        <v>1767976</v>
      </c>
      <c r="B2446" t="s">
        <v>11262</v>
      </c>
      <c r="C2446" t="s">
        <v>9016</v>
      </c>
      <c r="D2446" t="s">
        <v>11263</v>
      </c>
      <c r="E2446" t="s">
        <v>6711</v>
      </c>
      <c r="F2446" t="s">
        <v>6309</v>
      </c>
      <c r="G2446" t="s">
        <v>5245</v>
      </c>
    </row>
    <row r="2447" spans="1:7" x14ac:dyDescent="0.25">
      <c r="A2447">
        <v>1769674</v>
      </c>
      <c r="B2447" t="s">
        <v>11264</v>
      </c>
      <c r="C2447" t="s">
        <v>9016</v>
      </c>
      <c r="D2447" t="s">
        <v>11265</v>
      </c>
      <c r="E2447" t="s">
        <v>11266</v>
      </c>
      <c r="F2447" t="s">
        <v>6309</v>
      </c>
      <c r="G2447" t="s">
        <v>5245</v>
      </c>
    </row>
    <row r="2448" spans="1:7" x14ac:dyDescent="0.25">
      <c r="A2448">
        <v>1771263</v>
      </c>
      <c r="B2448" t="s">
        <v>11267</v>
      </c>
      <c r="C2448" t="s">
        <v>9016</v>
      </c>
      <c r="D2448" t="s">
        <v>11268</v>
      </c>
      <c r="E2448" t="s">
        <v>6572</v>
      </c>
      <c r="F2448" t="s">
        <v>6330</v>
      </c>
      <c r="G2448" t="s">
        <v>5245</v>
      </c>
    </row>
    <row r="2449" spans="1:7" x14ac:dyDescent="0.25">
      <c r="A2449">
        <v>1771924</v>
      </c>
      <c r="B2449" t="s">
        <v>11269</v>
      </c>
      <c r="C2449" t="s">
        <v>9016</v>
      </c>
      <c r="D2449" t="s">
        <v>11270</v>
      </c>
      <c r="E2449" t="s">
        <v>6824</v>
      </c>
      <c r="F2449" t="s">
        <v>6825</v>
      </c>
      <c r="G2449" t="s">
        <v>5245</v>
      </c>
    </row>
    <row r="2450" spans="1:7" x14ac:dyDescent="0.25">
      <c r="A2450">
        <v>1771938</v>
      </c>
      <c r="B2450" t="s">
        <v>11271</v>
      </c>
      <c r="C2450" t="s">
        <v>9016</v>
      </c>
      <c r="D2450" t="s">
        <v>11272</v>
      </c>
      <c r="E2450" t="s">
        <v>6485</v>
      </c>
      <c r="F2450" t="s">
        <v>6290</v>
      </c>
      <c r="G2450" t="s">
        <v>5245</v>
      </c>
    </row>
    <row r="2451" spans="1:7" x14ac:dyDescent="0.25">
      <c r="A2451">
        <v>1773545</v>
      </c>
      <c r="B2451" t="s">
        <v>11273</v>
      </c>
      <c r="C2451" t="s">
        <v>9016</v>
      </c>
      <c r="D2451" t="s">
        <v>11274</v>
      </c>
      <c r="E2451" t="s">
        <v>11275</v>
      </c>
      <c r="F2451" t="s">
        <v>6107</v>
      </c>
      <c r="G2451" t="s">
        <v>5245</v>
      </c>
    </row>
    <row r="2452" spans="1:7" x14ac:dyDescent="0.25">
      <c r="A2452">
        <v>1773717</v>
      </c>
      <c r="B2452" t="s">
        <v>9885</v>
      </c>
      <c r="C2452" t="s">
        <v>9016</v>
      </c>
      <c r="D2452" t="s">
        <v>11276</v>
      </c>
      <c r="E2452" t="s">
        <v>6647</v>
      </c>
      <c r="F2452" t="s">
        <v>6286</v>
      </c>
      <c r="G2452" t="s">
        <v>5245</v>
      </c>
    </row>
    <row r="2453" spans="1:7" x14ac:dyDescent="0.25">
      <c r="A2453">
        <v>1776240</v>
      </c>
      <c r="B2453" t="s">
        <v>11277</v>
      </c>
      <c r="C2453" t="s">
        <v>9016</v>
      </c>
      <c r="D2453" t="s">
        <v>11278</v>
      </c>
      <c r="E2453" t="s">
        <v>5628</v>
      </c>
      <c r="F2453" t="s">
        <v>5623</v>
      </c>
      <c r="G2453" t="s">
        <v>5245</v>
      </c>
    </row>
    <row r="2454" spans="1:7" x14ac:dyDescent="0.25">
      <c r="A2454">
        <v>1776613</v>
      </c>
      <c r="B2454" t="s">
        <v>11279</v>
      </c>
      <c r="C2454" t="s">
        <v>9016</v>
      </c>
      <c r="D2454" t="s">
        <v>11280</v>
      </c>
      <c r="E2454" t="s">
        <v>7073</v>
      </c>
      <c r="F2454" t="s">
        <v>6305</v>
      </c>
      <c r="G2454" t="s">
        <v>5245</v>
      </c>
    </row>
    <row r="2455" spans="1:7" x14ac:dyDescent="0.25">
      <c r="A2455">
        <v>1776802</v>
      </c>
      <c r="B2455" t="s">
        <v>11281</v>
      </c>
      <c r="C2455" t="s">
        <v>9016</v>
      </c>
      <c r="D2455" t="s">
        <v>11282</v>
      </c>
      <c r="E2455" t="s">
        <v>6110</v>
      </c>
      <c r="F2455" t="s">
        <v>6107</v>
      </c>
      <c r="G2455" t="s">
        <v>5245</v>
      </c>
    </row>
    <row r="2456" spans="1:7" x14ac:dyDescent="0.25">
      <c r="A2456">
        <v>1779351</v>
      </c>
      <c r="B2456" t="s">
        <v>11283</v>
      </c>
      <c r="C2456" t="s">
        <v>9016</v>
      </c>
      <c r="D2456" t="s">
        <v>11284</v>
      </c>
      <c r="E2456" t="s">
        <v>7043</v>
      </c>
      <c r="F2456" t="s">
        <v>6342</v>
      </c>
      <c r="G2456" t="s">
        <v>5245</v>
      </c>
    </row>
    <row r="2457" spans="1:7" x14ac:dyDescent="0.25">
      <c r="A2457">
        <v>1780459</v>
      </c>
      <c r="B2457" t="s">
        <v>11285</v>
      </c>
      <c r="C2457" t="s">
        <v>9016</v>
      </c>
      <c r="D2457" t="s">
        <v>11286</v>
      </c>
      <c r="E2457" t="s">
        <v>6787</v>
      </c>
      <c r="F2457" t="s">
        <v>6330</v>
      </c>
      <c r="G2457" t="s">
        <v>5245</v>
      </c>
    </row>
    <row r="2458" spans="1:7" x14ac:dyDescent="0.25">
      <c r="A2458">
        <v>1782283</v>
      </c>
      <c r="B2458" t="s">
        <v>11287</v>
      </c>
      <c r="C2458" t="s">
        <v>9016</v>
      </c>
      <c r="D2458" t="s">
        <v>11288</v>
      </c>
      <c r="E2458" t="s">
        <v>7182</v>
      </c>
      <c r="F2458" t="s">
        <v>6365</v>
      </c>
      <c r="G2458" t="s">
        <v>5245</v>
      </c>
    </row>
    <row r="2459" spans="1:7" x14ac:dyDescent="0.25">
      <c r="A2459">
        <v>1783114</v>
      </c>
      <c r="B2459" t="s">
        <v>11289</v>
      </c>
      <c r="C2459" t="s">
        <v>9016</v>
      </c>
      <c r="D2459" t="s">
        <v>11290</v>
      </c>
      <c r="E2459" t="s">
        <v>6552</v>
      </c>
      <c r="F2459" t="s">
        <v>6350</v>
      </c>
      <c r="G2459" t="s">
        <v>5245</v>
      </c>
    </row>
    <row r="2460" spans="1:7" x14ac:dyDescent="0.25">
      <c r="A2460">
        <v>1788358</v>
      </c>
      <c r="B2460" t="s">
        <v>11291</v>
      </c>
      <c r="C2460" t="s">
        <v>9016</v>
      </c>
      <c r="D2460" t="s">
        <v>11292</v>
      </c>
      <c r="E2460" t="s">
        <v>7562</v>
      </c>
      <c r="F2460" t="s">
        <v>7203</v>
      </c>
      <c r="G2460" t="s">
        <v>5245</v>
      </c>
    </row>
    <row r="2461" spans="1:7" x14ac:dyDescent="0.25">
      <c r="A2461">
        <v>1790724</v>
      </c>
      <c r="B2461" t="s">
        <v>11293</v>
      </c>
      <c r="C2461" t="s">
        <v>9016</v>
      </c>
      <c r="D2461" t="s">
        <v>11294</v>
      </c>
      <c r="E2461" t="s">
        <v>11295</v>
      </c>
      <c r="F2461" t="s">
        <v>6358</v>
      </c>
      <c r="G2461" t="s">
        <v>5245</v>
      </c>
    </row>
    <row r="2462" spans="1:7" x14ac:dyDescent="0.25">
      <c r="A2462">
        <v>1790900</v>
      </c>
      <c r="B2462" t="s">
        <v>11296</v>
      </c>
      <c r="C2462" t="s">
        <v>9016</v>
      </c>
      <c r="D2462" t="s">
        <v>11297</v>
      </c>
      <c r="E2462" t="s">
        <v>6940</v>
      </c>
      <c r="F2462" t="s">
        <v>6428</v>
      </c>
      <c r="G2462" t="s">
        <v>5245</v>
      </c>
    </row>
    <row r="2463" spans="1:7" x14ac:dyDescent="0.25">
      <c r="A2463">
        <v>1791133</v>
      </c>
      <c r="B2463" t="s">
        <v>11298</v>
      </c>
      <c r="C2463" t="s">
        <v>9016</v>
      </c>
      <c r="D2463" t="s">
        <v>11299</v>
      </c>
      <c r="E2463" t="s">
        <v>11300</v>
      </c>
      <c r="F2463" t="s">
        <v>7287</v>
      </c>
      <c r="G2463" t="s">
        <v>5245</v>
      </c>
    </row>
    <row r="2464" spans="1:7" x14ac:dyDescent="0.25">
      <c r="A2464">
        <v>1791995</v>
      </c>
      <c r="B2464" t="s">
        <v>11301</v>
      </c>
      <c r="C2464" t="s">
        <v>9016</v>
      </c>
      <c r="D2464" t="s">
        <v>11302</v>
      </c>
      <c r="E2464" t="s">
        <v>5628</v>
      </c>
      <c r="F2464" t="s">
        <v>5623</v>
      </c>
      <c r="G2464" t="s">
        <v>5245</v>
      </c>
    </row>
    <row r="2465" spans="1:7" x14ac:dyDescent="0.25">
      <c r="A2465">
        <v>1792599</v>
      </c>
      <c r="B2465" t="s">
        <v>11303</v>
      </c>
      <c r="C2465" t="s">
        <v>9016</v>
      </c>
      <c r="D2465" t="s">
        <v>11304</v>
      </c>
      <c r="E2465" t="s">
        <v>6824</v>
      </c>
      <c r="F2465" t="s">
        <v>6825</v>
      </c>
      <c r="G2465" t="s">
        <v>5245</v>
      </c>
    </row>
    <row r="2466" spans="1:7" x14ac:dyDescent="0.25">
      <c r="A2466">
        <v>1792654</v>
      </c>
      <c r="B2466" t="s">
        <v>11305</v>
      </c>
      <c r="C2466" t="s">
        <v>9016</v>
      </c>
      <c r="D2466" t="s">
        <v>11306</v>
      </c>
      <c r="E2466" t="s">
        <v>6702</v>
      </c>
      <c r="F2466" t="s">
        <v>6428</v>
      </c>
      <c r="G2466" t="s">
        <v>5245</v>
      </c>
    </row>
    <row r="2467" spans="1:7" x14ac:dyDescent="0.25">
      <c r="A2467">
        <v>1793371</v>
      </c>
      <c r="B2467" t="s">
        <v>11307</v>
      </c>
      <c r="C2467" t="s">
        <v>9016</v>
      </c>
      <c r="D2467" t="s">
        <v>11308</v>
      </c>
      <c r="E2467" t="s">
        <v>6711</v>
      </c>
      <c r="F2467" t="s">
        <v>6473</v>
      </c>
      <c r="G2467" t="s">
        <v>5245</v>
      </c>
    </row>
    <row r="2468" spans="1:7" x14ac:dyDescent="0.25">
      <c r="A2468">
        <v>1795704</v>
      </c>
      <c r="B2468" t="s">
        <v>11309</v>
      </c>
      <c r="C2468" t="s">
        <v>9016</v>
      </c>
      <c r="D2468" t="s">
        <v>11310</v>
      </c>
      <c r="E2468" t="s">
        <v>6585</v>
      </c>
      <c r="F2468" t="s">
        <v>5879</v>
      </c>
      <c r="G2468" t="s">
        <v>5245</v>
      </c>
    </row>
    <row r="2469" spans="1:7" x14ac:dyDescent="0.25">
      <c r="A2469">
        <v>1796166</v>
      </c>
      <c r="B2469" t="s">
        <v>11311</v>
      </c>
      <c r="C2469" t="s">
        <v>9016</v>
      </c>
      <c r="D2469" t="s">
        <v>11312</v>
      </c>
      <c r="E2469" t="s">
        <v>6296</v>
      </c>
      <c r="F2469" t="s">
        <v>6297</v>
      </c>
      <c r="G2469" t="s">
        <v>5245</v>
      </c>
    </row>
    <row r="2470" spans="1:7" x14ac:dyDescent="0.25">
      <c r="A2470">
        <v>1798301</v>
      </c>
      <c r="B2470" t="s">
        <v>11313</v>
      </c>
      <c r="C2470" t="s">
        <v>9016</v>
      </c>
      <c r="D2470" t="s">
        <v>11314</v>
      </c>
      <c r="E2470" t="s">
        <v>6110</v>
      </c>
      <c r="F2470" t="s">
        <v>6107</v>
      </c>
      <c r="G2470" t="s">
        <v>5245</v>
      </c>
    </row>
    <row r="2471" spans="1:7" x14ac:dyDescent="0.25">
      <c r="A2471">
        <v>1802945</v>
      </c>
      <c r="B2471" t="s">
        <v>11315</v>
      </c>
      <c r="C2471" t="s">
        <v>9016</v>
      </c>
      <c r="D2471" t="s">
        <v>11316</v>
      </c>
      <c r="E2471" t="s">
        <v>11317</v>
      </c>
      <c r="F2471" t="s">
        <v>6421</v>
      </c>
      <c r="G2471" t="s">
        <v>5245</v>
      </c>
    </row>
    <row r="2472" spans="1:7" x14ac:dyDescent="0.25">
      <c r="A2472">
        <v>1803646</v>
      </c>
      <c r="B2472" t="s">
        <v>11318</v>
      </c>
      <c r="C2472" t="s">
        <v>9016</v>
      </c>
      <c r="D2472" t="s">
        <v>11319</v>
      </c>
      <c r="E2472" t="s">
        <v>11320</v>
      </c>
      <c r="F2472" t="s">
        <v>6335</v>
      </c>
      <c r="G2472" t="s">
        <v>5245</v>
      </c>
    </row>
    <row r="2473" spans="1:7" x14ac:dyDescent="0.25">
      <c r="A2473">
        <v>1805381</v>
      </c>
      <c r="B2473" t="s">
        <v>11321</v>
      </c>
      <c r="C2473" t="s">
        <v>9016</v>
      </c>
      <c r="D2473" t="s">
        <v>11322</v>
      </c>
      <c r="E2473" t="s">
        <v>9577</v>
      </c>
      <c r="F2473" t="s">
        <v>7058</v>
      </c>
      <c r="G2473" t="s">
        <v>5245</v>
      </c>
    </row>
    <row r="2474" spans="1:7" x14ac:dyDescent="0.25">
      <c r="A2474">
        <v>1807324</v>
      </c>
      <c r="B2474" t="s">
        <v>11323</v>
      </c>
      <c r="C2474" t="s">
        <v>9016</v>
      </c>
      <c r="D2474" t="s">
        <v>11324</v>
      </c>
      <c r="E2474" t="s">
        <v>11325</v>
      </c>
      <c r="F2474" t="s">
        <v>6417</v>
      </c>
      <c r="G2474" t="s">
        <v>5245</v>
      </c>
    </row>
    <row r="2475" spans="1:7" x14ac:dyDescent="0.25">
      <c r="A2475">
        <v>1808712</v>
      </c>
      <c r="B2475" t="s">
        <v>11326</v>
      </c>
      <c r="C2475" t="s">
        <v>9016</v>
      </c>
      <c r="D2475" t="s">
        <v>11327</v>
      </c>
      <c r="E2475" t="s">
        <v>7218</v>
      </c>
      <c r="F2475" t="s">
        <v>6350</v>
      </c>
      <c r="G2475" t="s">
        <v>5245</v>
      </c>
    </row>
    <row r="2476" spans="1:7" x14ac:dyDescent="0.25">
      <c r="A2476">
        <v>1809185</v>
      </c>
      <c r="B2476" t="s">
        <v>11328</v>
      </c>
      <c r="C2476" t="s">
        <v>9016</v>
      </c>
      <c r="D2476" t="s">
        <v>11329</v>
      </c>
      <c r="E2476" t="s">
        <v>6485</v>
      </c>
      <c r="F2476" t="s">
        <v>6417</v>
      </c>
      <c r="G2476" t="s">
        <v>5245</v>
      </c>
    </row>
    <row r="2477" spans="1:7" x14ac:dyDescent="0.25">
      <c r="A2477">
        <v>1811475</v>
      </c>
      <c r="B2477" t="s">
        <v>11330</v>
      </c>
      <c r="C2477" t="s">
        <v>9016</v>
      </c>
      <c r="D2477" t="s">
        <v>11331</v>
      </c>
      <c r="E2477" t="s">
        <v>7202</v>
      </c>
      <c r="F2477" t="s">
        <v>7203</v>
      </c>
      <c r="G2477" t="s">
        <v>5245</v>
      </c>
    </row>
    <row r="2478" spans="1:7" x14ac:dyDescent="0.25">
      <c r="A2478">
        <v>1815302</v>
      </c>
      <c r="B2478" t="s">
        <v>11332</v>
      </c>
      <c r="C2478" t="s">
        <v>9016</v>
      </c>
      <c r="D2478" t="s">
        <v>11333</v>
      </c>
      <c r="E2478" t="s">
        <v>6485</v>
      </c>
      <c r="F2478" t="s">
        <v>6354</v>
      </c>
      <c r="G2478" t="s">
        <v>5245</v>
      </c>
    </row>
    <row r="2479" spans="1:7" x14ac:dyDescent="0.25">
      <c r="A2479">
        <v>1816326</v>
      </c>
      <c r="B2479" t="s">
        <v>11334</v>
      </c>
      <c r="C2479" t="s">
        <v>9016</v>
      </c>
      <c r="D2479" t="s">
        <v>11335</v>
      </c>
      <c r="E2479" t="s">
        <v>11336</v>
      </c>
      <c r="F2479" t="s">
        <v>6428</v>
      </c>
      <c r="G2479" t="s">
        <v>5245</v>
      </c>
    </row>
    <row r="2480" spans="1:7" x14ac:dyDescent="0.25">
      <c r="A2480">
        <v>1817094</v>
      </c>
      <c r="B2480" t="s">
        <v>11337</v>
      </c>
      <c r="C2480" t="s">
        <v>9016</v>
      </c>
      <c r="D2480" t="s">
        <v>11338</v>
      </c>
      <c r="E2480" t="s">
        <v>5704</v>
      </c>
      <c r="F2480" t="s">
        <v>6330</v>
      </c>
      <c r="G2480" t="s">
        <v>5245</v>
      </c>
    </row>
    <row r="2481" spans="1:7" x14ac:dyDescent="0.25">
      <c r="A2481">
        <v>1819576</v>
      </c>
      <c r="B2481" t="s">
        <v>11339</v>
      </c>
      <c r="C2481" t="s">
        <v>9016</v>
      </c>
      <c r="D2481" t="s">
        <v>11340</v>
      </c>
      <c r="E2481" t="s">
        <v>6388</v>
      </c>
      <c r="F2481" t="s">
        <v>6305</v>
      </c>
      <c r="G2481" t="s">
        <v>5245</v>
      </c>
    </row>
    <row r="2482" spans="1:7" x14ac:dyDescent="0.25">
      <c r="A2482">
        <v>1819731</v>
      </c>
      <c r="B2482" t="s">
        <v>11341</v>
      </c>
      <c r="C2482" t="s">
        <v>9016</v>
      </c>
      <c r="D2482" t="s">
        <v>11342</v>
      </c>
      <c r="E2482" t="s">
        <v>6361</v>
      </c>
      <c r="F2482" t="s">
        <v>6342</v>
      </c>
      <c r="G2482" t="s">
        <v>5245</v>
      </c>
    </row>
    <row r="2483" spans="1:7" x14ac:dyDescent="0.25">
      <c r="A2483">
        <v>1819935</v>
      </c>
      <c r="B2483" t="s">
        <v>11343</v>
      </c>
      <c r="C2483" t="s">
        <v>9016</v>
      </c>
      <c r="D2483" t="s">
        <v>11344</v>
      </c>
      <c r="E2483" t="s">
        <v>7103</v>
      </c>
      <c r="F2483" t="s">
        <v>6358</v>
      </c>
      <c r="G2483" t="s">
        <v>5245</v>
      </c>
    </row>
    <row r="2484" spans="1:7" x14ac:dyDescent="0.25">
      <c r="A2484">
        <v>1820369</v>
      </c>
      <c r="B2484" t="s">
        <v>11345</v>
      </c>
      <c r="C2484" t="s">
        <v>9016</v>
      </c>
      <c r="D2484" t="s">
        <v>11346</v>
      </c>
      <c r="E2484" t="s">
        <v>8212</v>
      </c>
      <c r="F2484" t="s">
        <v>6417</v>
      </c>
      <c r="G2484" t="s">
        <v>5245</v>
      </c>
    </row>
    <row r="2485" spans="1:7" x14ac:dyDescent="0.25">
      <c r="A2485">
        <v>1820377</v>
      </c>
      <c r="B2485" t="s">
        <v>11347</v>
      </c>
      <c r="C2485" t="s">
        <v>9016</v>
      </c>
      <c r="D2485" t="s">
        <v>11348</v>
      </c>
      <c r="E2485" t="s">
        <v>5631</v>
      </c>
      <c r="F2485" t="s">
        <v>5623</v>
      </c>
      <c r="G2485" t="s">
        <v>5245</v>
      </c>
    </row>
    <row r="2486" spans="1:7" x14ac:dyDescent="0.25">
      <c r="A2486">
        <v>1821488</v>
      </c>
      <c r="B2486" t="s">
        <v>11349</v>
      </c>
      <c r="C2486" t="s">
        <v>9016</v>
      </c>
      <c r="D2486" t="s">
        <v>11350</v>
      </c>
      <c r="E2486" t="s">
        <v>6549</v>
      </c>
      <c r="F2486" t="s">
        <v>6365</v>
      </c>
      <c r="G2486" t="s">
        <v>5245</v>
      </c>
    </row>
    <row r="2487" spans="1:7" x14ac:dyDescent="0.25">
      <c r="A2487">
        <v>1823678</v>
      </c>
      <c r="B2487" t="s">
        <v>11351</v>
      </c>
      <c r="C2487" t="s">
        <v>9016</v>
      </c>
      <c r="D2487" t="s">
        <v>11352</v>
      </c>
      <c r="E2487" t="s">
        <v>11353</v>
      </c>
      <c r="F2487" t="s">
        <v>6354</v>
      </c>
      <c r="G2487" t="s">
        <v>5245</v>
      </c>
    </row>
    <row r="2488" spans="1:7" x14ac:dyDescent="0.25">
      <c r="A2488">
        <v>1829042</v>
      </c>
      <c r="B2488" t="s">
        <v>11354</v>
      </c>
      <c r="C2488" t="s">
        <v>9016</v>
      </c>
      <c r="D2488" t="s">
        <v>11355</v>
      </c>
      <c r="E2488" t="s">
        <v>6056</v>
      </c>
      <c r="F2488" t="s">
        <v>5879</v>
      </c>
      <c r="G2488" t="s">
        <v>5245</v>
      </c>
    </row>
    <row r="2489" spans="1:7" x14ac:dyDescent="0.25">
      <c r="A2489">
        <v>1832551</v>
      </c>
      <c r="B2489" t="s">
        <v>11356</v>
      </c>
      <c r="C2489" t="s">
        <v>9016</v>
      </c>
      <c r="D2489" t="s">
        <v>11357</v>
      </c>
      <c r="E2489" t="s">
        <v>11358</v>
      </c>
      <c r="F2489" t="s">
        <v>5623</v>
      </c>
      <c r="G2489" t="s">
        <v>5245</v>
      </c>
    </row>
    <row r="2490" spans="1:7" x14ac:dyDescent="0.25">
      <c r="A2490">
        <v>1833746</v>
      </c>
      <c r="B2490" t="s">
        <v>11359</v>
      </c>
      <c r="C2490" t="s">
        <v>9016</v>
      </c>
      <c r="D2490" t="s">
        <v>11360</v>
      </c>
      <c r="E2490" t="s">
        <v>6427</v>
      </c>
      <c r="F2490" t="s">
        <v>6428</v>
      </c>
      <c r="G2490" t="s">
        <v>5245</v>
      </c>
    </row>
    <row r="2491" spans="1:7" x14ac:dyDescent="0.25">
      <c r="A2491">
        <v>1834761</v>
      </c>
      <c r="B2491" t="s">
        <v>11361</v>
      </c>
      <c r="C2491" t="s">
        <v>9016</v>
      </c>
      <c r="D2491" t="s">
        <v>11362</v>
      </c>
      <c r="E2491" t="s">
        <v>11363</v>
      </c>
      <c r="F2491" t="s">
        <v>6428</v>
      </c>
      <c r="G2491" t="s">
        <v>5245</v>
      </c>
    </row>
    <row r="2492" spans="1:7" x14ac:dyDescent="0.25">
      <c r="A2492">
        <v>1835272</v>
      </c>
      <c r="B2492" t="s">
        <v>11364</v>
      </c>
      <c r="C2492" t="s">
        <v>9016</v>
      </c>
      <c r="D2492" t="s">
        <v>11365</v>
      </c>
      <c r="E2492" t="s">
        <v>11366</v>
      </c>
      <c r="F2492" t="s">
        <v>6335</v>
      </c>
      <c r="G2492" t="s">
        <v>5245</v>
      </c>
    </row>
    <row r="2493" spans="1:7" x14ac:dyDescent="0.25">
      <c r="A2493">
        <v>1837422</v>
      </c>
      <c r="B2493" t="s">
        <v>11367</v>
      </c>
      <c r="C2493" t="s">
        <v>9016</v>
      </c>
      <c r="D2493" t="s">
        <v>11368</v>
      </c>
      <c r="E2493" t="s">
        <v>7306</v>
      </c>
      <c r="F2493" t="s">
        <v>6278</v>
      </c>
      <c r="G2493" t="s">
        <v>5245</v>
      </c>
    </row>
    <row r="2494" spans="1:7" x14ac:dyDescent="0.25">
      <c r="A2494">
        <v>1838885</v>
      </c>
      <c r="B2494" t="s">
        <v>11369</v>
      </c>
      <c r="C2494" t="s">
        <v>9016</v>
      </c>
      <c r="D2494" t="s">
        <v>11370</v>
      </c>
      <c r="E2494" t="s">
        <v>6849</v>
      </c>
      <c r="F2494" t="s">
        <v>6358</v>
      </c>
      <c r="G2494" t="s">
        <v>5245</v>
      </c>
    </row>
    <row r="2495" spans="1:7" x14ac:dyDescent="0.25">
      <c r="A2495">
        <v>1841997</v>
      </c>
      <c r="B2495" t="s">
        <v>11371</v>
      </c>
      <c r="C2495" t="s">
        <v>9016</v>
      </c>
      <c r="D2495" t="s">
        <v>11372</v>
      </c>
      <c r="E2495" t="s">
        <v>11373</v>
      </c>
      <c r="F2495" t="s">
        <v>5879</v>
      </c>
      <c r="G2495" t="s">
        <v>5245</v>
      </c>
    </row>
    <row r="2496" spans="1:7" x14ac:dyDescent="0.25">
      <c r="A2496">
        <v>1842247</v>
      </c>
      <c r="B2496" t="s">
        <v>11374</v>
      </c>
      <c r="C2496" t="s">
        <v>9016</v>
      </c>
      <c r="D2496" t="s">
        <v>11375</v>
      </c>
      <c r="E2496" t="s">
        <v>5878</v>
      </c>
      <c r="F2496" t="s">
        <v>6825</v>
      </c>
      <c r="G2496" t="s">
        <v>5245</v>
      </c>
    </row>
    <row r="2497" spans="1:7" x14ac:dyDescent="0.25">
      <c r="A2497">
        <v>1843057</v>
      </c>
      <c r="B2497" t="s">
        <v>11376</v>
      </c>
      <c r="C2497" t="s">
        <v>9016</v>
      </c>
      <c r="D2497" t="s">
        <v>11377</v>
      </c>
      <c r="E2497" t="s">
        <v>8055</v>
      </c>
      <c r="F2497" t="s">
        <v>6335</v>
      </c>
      <c r="G2497" t="s">
        <v>5245</v>
      </c>
    </row>
    <row r="2498" spans="1:7" x14ac:dyDescent="0.25">
      <c r="A2498">
        <v>1843375</v>
      </c>
      <c r="B2498" t="s">
        <v>11378</v>
      </c>
      <c r="C2498" t="s">
        <v>9016</v>
      </c>
      <c r="D2498" t="s">
        <v>11379</v>
      </c>
      <c r="E2498" t="s">
        <v>7781</v>
      </c>
      <c r="F2498" t="s">
        <v>6392</v>
      </c>
      <c r="G2498" t="s">
        <v>5245</v>
      </c>
    </row>
    <row r="2499" spans="1:7" x14ac:dyDescent="0.25">
      <c r="A2499">
        <v>1846392</v>
      </c>
      <c r="B2499" t="s">
        <v>11380</v>
      </c>
      <c r="C2499" t="s">
        <v>9016</v>
      </c>
      <c r="D2499" t="s">
        <v>11381</v>
      </c>
      <c r="E2499" t="s">
        <v>6243</v>
      </c>
      <c r="F2499" t="s">
        <v>6365</v>
      </c>
      <c r="G2499" t="s">
        <v>5245</v>
      </c>
    </row>
    <row r="2500" spans="1:7" x14ac:dyDescent="0.25">
      <c r="A2500">
        <v>1846920</v>
      </c>
      <c r="B2500" t="s">
        <v>11382</v>
      </c>
      <c r="C2500" t="s">
        <v>9016</v>
      </c>
      <c r="D2500" t="s">
        <v>11383</v>
      </c>
      <c r="E2500" t="s">
        <v>11384</v>
      </c>
      <c r="F2500" t="s">
        <v>6395</v>
      </c>
      <c r="G2500" t="s">
        <v>5245</v>
      </c>
    </row>
    <row r="2501" spans="1:7" x14ac:dyDescent="0.25">
      <c r="A2501">
        <v>1848815</v>
      </c>
      <c r="B2501" t="s">
        <v>11385</v>
      </c>
      <c r="C2501" t="s">
        <v>9016</v>
      </c>
      <c r="D2501" t="s">
        <v>11386</v>
      </c>
      <c r="E2501" t="s">
        <v>11387</v>
      </c>
      <c r="F2501" t="s">
        <v>6316</v>
      </c>
      <c r="G2501" t="s">
        <v>5245</v>
      </c>
    </row>
    <row r="2502" spans="1:7" x14ac:dyDescent="0.25">
      <c r="A2502">
        <v>1849308</v>
      </c>
      <c r="B2502" t="s">
        <v>11388</v>
      </c>
      <c r="C2502" t="s">
        <v>9016</v>
      </c>
      <c r="D2502" t="s">
        <v>11389</v>
      </c>
      <c r="E2502" t="s">
        <v>5756</v>
      </c>
      <c r="F2502" t="s">
        <v>5623</v>
      </c>
      <c r="G2502" t="s">
        <v>5245</v>
      </c>
    </row>
    <row r="2503" spans="1:7" x14ac:dyDescent="0.25">
      <c r="A2503">
        <v>1849674</v>
      </c>
      <c r="B2503" t="s">
        <v>11390</v>
      </c>
      <c r="C2503" t="s">
        <v>9016</v>
      </c>
      <c r="D2503" t="s">
        <v>11391</v>
      </c>
      <c r="E2503" t="s">
        <v>7388</v>
      </c>
      <c r="F2503" t="s">
        <v>6282</v>
      </c>
      <c r="G2503" t="s">
        <v>5245</v>
      </c>
    </row>
    <row r="2504" spans="1:7" x14ac:dyDescent="0.25">
      <c r="A2504">
        <v>1853733</v>
      </c>
      <c r="B2504" t="s">
        <v>11392</v>
      </c>
      <c r="C2504" t="s">
        <v>9016</v>
      </c>
      <c r="D2504" t="s">
        <v>11393</v>
      </c>
      <c r="E2504" t="s">
        <v>11394</v>
      </c>
      <c r="F2504" t="s">
        <v>6473</v>
      </c>
      <c r="G2504" t="s">
        <v>5245</v>
      </c>
    </row>
    <row r="2505" spans="1:7" x14ac:dyDescent="0.25">
      <c r="A2505">
        <v>1856577</v>
      </c>
      <c r="B2505" t="s">
        <v>11395</v>
      </c>
      <c r="C2505" t="s">
        <v>9016</v>
      </c>
      <c r="D2505" t="s">
        <v>11396</v>
      </c>
      <c r="E2505" t="s">
        <v>11397</v>
      </c>
      <c r="F2505" t="s">
        <v>6282</v>
      </c>
      <c r="G2505" t="s">
        <v>5245</v>
      </c>
    </row>
    <row r="2506" spans="1:7" x14ac:dyDescent="0.25">
      <c r="A2506">
        <v>1858012</v>
      </c>
      <c r="B2506" t="s">
        <v>11398</v>
      </c>
      <c r="C2506" t="s">
        <v>9016</v>
      </c>
      <c r="D2506" t="s">
        <v>11399</v>
      </c>
      <c r="E2506" t="s">
        <v>11400</v>
      </c>
      <c r="F2506" t="s">
        <v>6330</v>
      </c>
      <c r="G2506" t="s">
        <v>5245</v>
      </c>
    </row>
    <row r="2507" spans="1:7" x14ac:dyDescent="0.25">
      <c r="A2507">
        <v>1863336</v>
      </c>
      <c r="B2507" t="s">
        <v>11401</v>
      </c>
      <c r="C2507" t="s">
        <v>9016</v>
      </c>
      <c r="D2507" t="s">
        <v>11402</v>
      </c>
      <c r="E2507" t="s">
        <v>6501</v>
      </c>
      <c r="F2507" t="s">
        <v>6297</v>
      </c>
      <c r="G2507" t="s">
        <v>5245</v>
      </c>
    </row>
    <row r="2508" spans="1:7" x14ac:dyDescent="0.25">
      <c r="A2508">
        <v>1866388</v>
      </c>
      <c r="B2508" t="s">
        <v>11403</v>
      </c>
      <c r="C2508" t="s">
        <v>9016</v>
      </c>
      <c r="D2508" t="s">
        <v>11404</v>
      </c>
      <c r="E2508" t="s">
        <v>10357</v>
      </c>
      <c r="F2508" t="s">
        <v>6473</v>
      </c>
      <c r="G2508" t="s">
        <v>5245</v>
      </c>
    </row>
    <row r="2509" spans="1:7" x14ac:dyDescent="0.25">
      <c r="A2509">
        <v>1871990</v>
      </c>
      <c r="B2509" t="s">
        <v>11405</v>
      </c>
      <c r="C2509" t="s">
        <v>9016</v>
      </c>
      <c r="D2509" t="s">
        <v>11406</v>
      </c>
      <c r="E2509" t="s">
        <v>9347</v>
      </c>
      <c r="F2509" t="s">
        <v>6316</v>
      </c>
      <c r="G2509" t="s">
        <v>5245</v>
      </c>
    </row>
    <row r="2510" spans="1:7" x14ac:dyDescent="0.25">
      <c r="A2510">
        <v>1872354</v>
      </c>
      <c r="B2510" t="s">
        <v>11407</v>
      </c>
      <c r="C2510" t="s">
        <v>9016</v>
      </c>
      <c r="D2510" t="s">
        <v>11408</v>
      </c>
      <c r="E2510" t="s">
        <v>7025</v>
      </c>
      <c r="F2510" t="s">
        <v>6696</v>
      </c>
      <c r="G2510" t="s">
        <v>5245</v>
      </c>
    </row>
    <row r="2511" spans="1:7" x14ac:dyDescent="0.25">
      <c r="A2511">
        <v>1873376</v>
      </c>
      <c r="B2511" t="s">
        <v>11409</v>
      </c>
      <c r="C2511" t="s">
        <v>9016</v>
      </c>
      <c r="D2511" t="s">
        <v>11410</v>
      </c>
      <c r="E2511" t="s">
        <v>6950</v>
      </c>
      <c r="F2511" t="s">
        <v>6354</v>
      </c>
      <c r="G2511" t="s">
        <v>5245</v>
      </c>
    </row>
    <row r="2512" spans="1:7" x14ac:dyDescent="0.25">
      <c r="A2512">
        <v>1873729</v>
      </c>
      <c r="B2512" t="s">
        <v>11411</v>
      </c>
      <c r="C2512" t="s">
        <v>9016</v>
      </c>
      <c r="D2512" t="s">
        <v>11412</v>
      </c>
      <c r="E2512" t="s">
        <v>11256</v>
      </c>
      <c r="F2512" t="s">
        <v>6365</v>
      </c>
      <c r="G2512" t="s">
        <v>5245</v>
      </c>
    </row>
    <row r="2513" spans="1:7" x14ac:dyDescent="0.25">
      <c r="A2513">
        <v>1874080</v>
      </c>
      <c r="B2513" t="s">
        <v>11413</v>
      </c>
      <c r="C2513" t="s">
        <v>9016</v>
      </c>
      <c r="D2513" t="s">
        <v>11414</v>
      </c>
      <c r="E2513" t="s">
        <v>11415</v>
      </c>
      <c r="F2513" t="s">
        <v>5623</v>
      </c>
      <c r="G2513" t="s">
        <v>5245</v>
      </c>
    </row>
    <row r="2514" spans="1:7" x14ac:dyDescent="0.25">
      <c r="A2514">
        <v>1875879</v>
      </c>
      <c r="B2514" t="s">
        <v>11416</v>
      </c>
      <c r="C2514" t="s">
        <v>9016</v>
      </c>
      <c r="D2514" t="s">
        <v>11417</v>
      </c>
      <c r="E2514" t="s">
        <v>6304</v>
      </c>
      <c r="F2514" t="s">
        <v>6305</v>
      </c>
      <c r="G2514" t="s">
        <v>5245</v>
      </c>
    </row>
    <row r="2515" spans="1:7" x14ac:dyDescent="0.25">
      <c r="A2515">
        <v>1880377</v>
      </c>
      <c r="B2515" t="s">
        <v>11418</v>
      </c>
      <c r="C2515" t="s">
        <v>9016</v>
      </c>
      <c r="D2515" t="s">
        <v>11419</v>
      </c>
      <c r="E2515" t="s">
        <v>11420</v>
      </c>
      <c r="F2515" t="s">
        <v>6335</v>
      </c>
      <c r="G2515" t="s">
        <v>5245</v>
      </c>
    </row>
    <row r="2516" spans="1:7" x14ac:dyDescent="0.25">
      <c r="A2516">
        <v>1881362</v>
      </c>
      <c r="B2516" t="s">
        <v>11421</v>
      </c>
      <c r="C2516" t="s">
        <v>9016</v>
      </c>
      <c r="D2516" t="s">
        <v>11422</v>
      </c>
      <c r="E2516" t="s">
        <v>11423</v>
      </c>
      <c r="F2516" t="s">
        <v>6286</v>
      </c>
      <c r="G2516" t="s">
        <v>5245</v>
      </c>
    </row>
    <row r="2517" spans="1:7" x14ac:dyDescent="0.25">
      <c r="A2517">
        <v>1881392</v>
      </c>
      <c r="B2517" t="s">
        <v>11424</v>
      </c>
      <c r="C2517" t="s">
        <v>9016</v>
      </c>
      <c r="D2517" t="s">
        <v>11425</v>
      </c>
      <c r="E2517" t="s">
        <v>5916</v>
      </c>
      <c r="F2517" t="s">
        <v>5879</v>
      </c>
      <c r="G2517" t="s">
        <v>5245</v>
      </c>
    </row>
    <row r="2518" spans="1:7" x14ac:dyDescent="0.25">
      <c r="A2518">
        <v>1881641</v>
      </c>
      <c r="B2518" t="s">
        <v>11426</v>
      </c>
      <c r="C2518" t="s">
        <v>9016</v>
      </c>
      <c r="D2518" t="s">
        <v>11427</v>
      </c>
      <c r="E2518" t="s">
        <v>6413</v>
      </c>
      <c r="F2518" t="s">
        <v>6316</v>
      </c>
      <c r="G2518" t="s">
        <v>5245</v>
      </c>
    </row>
    <row r="2519" spans="1:7" x14ac:dyDescent="0.25">
      <c r="A2519">
        <v>1884616</v>
      </c>
      <c r="B2519" t="s">
        <v>11428</v>
      </c>
      <c r="C2519" t="s">
        <v>9016</v>
      </c>
      <c r="D2519" t="s">
        <v>11429</v>
      </c>
      <c r="E2519" t="s">
        <v>6614</v>
      </c>
      <c r="F2519" t="s">
        <v>6473</v>
      </c>
      <c r="G2519" t="s">
        <v>5245</v>
      </c>
    </row>
    <row r="2520" spans="1:7" x14ac:dyDescent="0.25">
      <c r="A2520">
        <v>1887059</v>
      </c>
      <c r="B2520" t="s">
        <v>11430</v>
      </c>
      <c r="C2520" t="s">
        <v>9016</v>
      </c>
      <c r="D2520" t="s">
        <v>11431</v>
      </c>
      <c r="E2520" t="s">
        <v>11432</v>
      </c>
      <c r="F2520" t="s">
        <v>6350</v>
      </c>
      <c r="G2520" t="s">
        <v>5245</v>
      </c>
    </row>
    <row r="2521" spans="1:7" x14ac:dyDescent="0.25">
      <c r="A2521">
        <v>1887114</v>
      </c>
      <c r="B2521" t="s">
        <v>11433</v>
      </c>
      <c r="C2521" t="s">
        <v>9016</v>
      </c>
      <c r="D2521" t="s">
        <v>11434</v>
      </c>
      <c r="E2521" t="s">
        <v>7629</v>
      </c>
      <c r="F2521" t="s">
        <v>6274</v>
      </c>
      <c r="G2521" t="s">
        <v>5245</v>
      </c>
    </row>
    <row r="2522" spans="1:7" x14ac:dyDescent="0.25">
      <c r="A2522">
        <v>1887857</v>
      </c>
      <c r="B2522" t="s">
        <v>11435</v>
      </c>
      <c r="C2522" t="s">
        <v>9016</v>
      </c>
      <c r="D2522" t="s">
        <v>11436</v>
      </c>
      <c r="E2522" t="s">
        <v>10290</v>
      </c>
      <c r="F2522" t="s">
        <v>6696</v>
      </c>
      <c r="G2522" t="s">
        <v>5245</v>
      </c>
    </row>
    <row r="2523" spans="1:7" x14ac:dyDescent="0.25">
      <c r="A2523">
        <v>1888477</v>
      </c>
      <c r="B2523" t="s">
        <v>11437</v>
      </c>
      <c r="C2523" t="s">
        <v>9016</v>
      </c>
      <c r="D2523" t="s">
        <v>11438</v>
      </c>
      <c r="E2523" t="s">
        <v>11439</v>
      </c>
      <c r="F2523" t="s">
        <v>6342</v>
      </c>
      <c r="G2523" t="s">
        <v>5245</v>
      </c>
    </row>
    <row r="2524" spans="1:7" x14ac:dyDescent="0.25">
      <c r="A2524">
        <v>1889686</v>
      </c>
      <c r="B2524" t="s">
        <v>11440</v>
      </c>
      <c r="C2524" t="s">
        <v>9016</v>
      </c>
      <c r="D2524" t="s">
        <v>11441</v>
      </c>
      <c r="E2524" t="s">
        <v>6267</v>
      </c>
      <c r="F2524" t="s">
        <v>6107</v>
      </c>
      <c r="G2524" t="s">
        <v>5245</v>
      </c>
    </row>
    <row r="2525" spans="1:7" x14ac:dyDescent="0.25">
      <c r="A2525">
        <v>1890068</v>
      </c>
      <c r="B2525" t="s">
        <v>11442</v>
      </c>
      <c r="C2525" t="s">
        <v>9016</v>
      </c>
      <c r="D2525" t="s">
        <v>11443</v>
      </c>
      <c r="E2525" t="s">
        <v>6110</v>
      </c>
      <c r="F2525" t="s">
        <v>6107</v>
      </c>
      <c r="G2525" t="s">
        <v>5245</v>
      </c>
    </row>
    <row r="2526" spans="1:7" x14ac:dyDescent="0.25">
      <c r="A2526">
        <v>1893158</v>
      </c>
      <c r="B2526" t="s">
        <v>11444</v>
      </c>
      <c r="C2526" t="s">
        <v>9016</v>
      </c>
      <c r="D2526" t="s">
        <v>11445</v>
      </c>
      <c r="E2526" t="s">
        <v>11446</v>
      </c>
      <c r="F2526" t="s">
        <v>6274</v>
      </c>
      <c r="G2526" t="s">
        <v>5245</v>
      </c>
    </row>
    <row r="2527" spans="1:7" x14ac:dyDescent="0.25">
      <c r="A2527">
        <v>1895284</v>
      </c>
      <c r="B2527" t="s">
        <v>11447</v>
      </c>
      <c r="C2527" t="s">
        <v>9016</v>
      </c>
      <c r="D2527" t="s">
        <v>11448</v>
      </c>
      <c r="E2527" t="s">
        <v>5764</v>
      </c>
      <c r="F2527" t="s">
        <v>5623</v>
      </c>
      <c r="G2527" t="s">
        <v>5245</v>
      </c>
    </row>
    <row r="2528" spans="1:7" x14ac:dyDescent="0.25">
      <c r="A2528">
        <v>1899223</v>
      </c>
      <c r="B2528" t="s">
        <v>11449</v>
      </c>
      <c r="C2528" t="s">
        <v>9016</v>
      </c>
      <c r="D2528" t="s">
        <v>11450</v>
      </c>
      <c r="E2528" t="s">
        <v>11451</v>
      </c>
      <c r="F2528" t="s">
        <v>7007</v>
      </c>
      <c r="G2528" t="s">
        <v>5245</v>
      </c>
    </row>
    <row r="2529" spans="1:7" x14ac:dyDescent="0.25">
      <c r="A2529">
        <v>1907243</v>
      </c>
      <c r="B2529" t="s">
        <v>11452</v>
      </c>
      <c r="C2529" t="s">
        <v>9016</v>
      </c>
      <c r="D2529" t="s">
        <v>11453</v>
      </c>
      <c r="E2529" t="s">
        <v>11454</v>
      </c>
      <c r="F2529" t="s">
        <v>5623</v>
      </c>
      <c r="G2529" t="s">
        <v>5245</v>
      </c>
    </row>
    <row r="2530" spans="1:7" x14ac:dyDescent="0.25">
      <c r="A2530">
        <v>1907993</v>
      </c>
      <c r="B2530" t="s">
        <v>11455</v>
      </c>
      <c r="C2530" t="s">
        <v>9016</v>
      </c>
      <c r="D2530" t="s">
        <v>11456</v>
      </c>
      <c r="E2530" t="s">
        <v>11457</v>
      </c>
      <c r="F2530" t="s">
        <v>6278</v>
      </c>
      <c r="G2530" t="s">
        <v>5245</v>
      </c>
    </row>
    <row r="2531" spans="1:7" x14ac:dyDescent="0.25">
      <c r="A2531">
        <v>1900430</v>
      </c>
      <c r="B2531" t="s">
        <v>11458</v>
      </c>
      <c r="C2531" t="s">
        <v>9016</v>
      </c>
      <c r="D2531" t="s">
        <v>11459</v>
      </c>
      <c r="E2531" t="s">
        <v>7106</v>
      </c>
      <c r="F2531" t="s">
        <v>6354</v>
      </c>
      <c r="G2531" t="s">
        <v>5245</v>
      </c>
    </row>
    <row r="2532" spans="1:7" x14ac:dyDescent="0.25">
      <c r="A2532">
        <v>1901005</v>
      </c>
      <c r="B2532" t="s">
        <v>11460</v>
      </c>
      <c r="C2532" t="s">
        <v>9016</v>
      </c>
      <c r="D2532" t="s">
        <v>11461</v>
      </c>
      <c r="E2532" t="s">
        <v>6546</v>
      </c>
      <c r="F2532" t="s">
        <v>6330</v>
      </c>
      <c r="G2532" t="s">
        <v>5245</v>
      </c>
    </row>
    <row r="2533" spans="1:7" x14ac:dyDescent="0.25">
      <c r="A2533">
        <v>1901662</v>
      </c>
      <c r="B2533" t="s">
        <v>11462</v>
      </c>
      <c r="C2533" t="s">
        <v>9016</v>
      </c>
      <c r="D2533" t="s">
        <v>11463</v>
      </c>
      <c r="E2533" t="s">
        <v>6431</v>
      </c>
      <c r="F2533" t="s">
        <v>6365</v>
      </c>
      <c r="G2533" t="s">
        <v>5245</v>
      </c>
    </row>
    <row r="2534" spans="1:7" x14ac:dyDescent="0.25">
      <c r="A2534">
        <v>1903079</v>
      </c>
      <c r="B2534" t="s">
        <v>11464</v>
      </c>
      <c r="C2534" t="s">
        <v>9016</v>
      </c>
      <c r="D2534" t="s">
        <v>11465</v>
      </c>
      <c r="E2534" t="s">
        <v>11466</v>
      </c>
      <c r="F2534" t="s">
        <v>6282</v>
      </c>
      <c r="G2534" t="s">
        <v>5245</v>
      </c>
    </row>
    <row r="2535" spans="1:7" x14ac:dyDescent="0.25">
      <c r="A2535">
        <v>1909344</v>
      </c>
      <c r="B2535" t="s">
        <v>11467</v>
      </c>
      <c r="C2535" t="s">
        <v>9016</v>
      </c>
      <c r="D2535" t="s">
        <v>11468</v>
      </c>
      <c r="E2535" t="s">
        <v>6116</v>
      </c>
      <c r="F2535" t="s">
        <v>6107</v>
      </c>
      <c r="G2535" t="s">
        <v>5245</v>
      </c>
    </row>
    <row r="2536" spans="1:7" x14ac:dyDescent="0.25">
      <c r="A2536">
        <v>1909845</v>
      </c>
      <c r="B2536" t="s">
        <v>11469</v>
      </c>
      <c r="C2536" t="s">
        <v>9016</v>
      </c>
      <c r="D2536" t="s">
        <v>11470</v>
      </c>
      <c r="E2536" t="s">
        <v>8884</v>
      </c>
      <c r="F2536" t="s">
        <v>6417</v>
      </c>
      <c r="G2536" t="s">
        <v>5245</v>
      </c>
    </row>
    <row r="2537" spans="1:7" x14ac:dyDescent="0.25">
      <c r="A2537">
        <v>1909958</v>
      </c>
      <c r="B2537" t="s">
        <v>11471</v>
      </c>
      <c r="C2537" t="s">
        <v>9016</v>
      </c>
      <c r="D2537" t="s">
        <v>11472</v>
      </c>
      <c r="E2537" t="s">
        <v>7645</v>
      </c>
      <c r="F2537" t="s">
        <v>6417</v>
      </c>
      <c r="G2537" t="s">
        <v>5245</v>
      </c>
    </row>
    <row r="2538" spans="1:7" x14ac:dyDescent="0.25">
      <c r="A2538">
        <v>1912270</v>
      </c>
      <c r="B2538" t="s">
        <v>11473</v>
      </c>
      <c r="C2538" t="s">
        <v>9016</v>
      </c>
      <c r="D2538" t="s">
        <v>11474</v>
      </c>
      <c r="E2538" t="s">
        <v>11475</v>
      </c>
      <c r="F2538" t="s">
        <v>7203</v>
      </c>
      <c r="G2538" t="s">
        <v>5245</v>
      </c>
    </row>
    <row r="2539" spans="1:7" x14ac:dyDescent="0.25">
      <c r="A2539">
        <v>1914412</v>
      </c>
      <c r="B2539" t="s">
        <v>11476</v>
      </c>
      <c r="C2539" t="s">
        <v>9016</v>
      </c>
      <c r="D2539" t="s">
        <v>11477</v>
      </c>
      <c r="E2539" t="s">
        <v>5818</v>
      </c>
      <c r="F2539" t="s">
        <v>5623</v>
      </c>
      <c r="G2539" t="s">
        <v>5245</v>
      </c>
    </row>
    <row r="2540" spans="1:7" x14ac:dyDescent="0.25">
      <c r="A2540">
        <v>1916463</v>
      </c>
      <c r="B2540" t="s">
        <v>11478</v>
      </c>
      <c r="C2540" t="s">
        <v>9016</v>
      </c>
      <c r="D2540" t="s">
        <v>11479</v>
      </c>
      <c r="E2540" t="s">
        <v>6594</v>
      </c>
      <c r="F2540" t="s">
        <v>6320</v>
      </c>
      <c r="G2540" t="s">
        <v>5245</v>
      </c>
    </row>
    <row r="2541" spans="1:7" x14ac:dyDescent="0.25">
      <c r="A2541">
        <v>1917859</v>
      </c>
      <c r="B2541" t="s">
        <v>11480</v>
      </c>
      <c r="C2541" t="s">
        <v>9016</v>
      </c>
      <c r="D2541" t="s">
        <v>11481</v>
      </c>
      <c r="E2541" t="s">
        <v>5686</v>
      </c>
      <c r="F2541" t="s">
        <v>5623</v>
      </c>
      <c r="G2541" t="s">
        <v>5245</v>
      </c>
    </row>
    <row r="2542" spans="1:7" x14ac:dyDescent="0.25">
      <c r="A2542">
        <v>1918233</v>
      </c>
      <c r="B2542" t="s">
        <v>11482</v>
      </c>
      <c r="C2542" t="s">
        <v>9016</v>
      </c>
      <c r="D2542" t="s">
        <v>11483</v>
      </c>
      <c r="E2542" t="s">
        <v>6594</v>
      </c>
      <c r="F2542" t="s">
        <v>6320</v>
      </c>
      <c r="G2542" t="s">
        <v>5245</v>
      </c>
    </row>
    <row r="2543" spans="1:7" x14ac:dyDescent="0.25">
      <c r="A2543">
        <v>1919135</v>
      </c>
      <c r="B2543" t="s">
        <v>11484</v>
      </c>
      <c r="C2543" t="s">
        <v>9016</v>
      </c>
      <c r="D2543" t="s">
        <v>11485</v>
      </c>
      <c r="E2543" t="s">
        <v>9767</v>
      </c>
      <c r="F2543" t="s">
        <v>6316</v>
      </c>
      <c r="G2543" t="s">
        <v>5245</v>
      </c>
    </row>
    <row r="2544" spans="1:7" x14ac:dyDescent="0.25">
      <c r="A2544">
        <v>1923790</v>
      </c>
      <c r="B2544" t="s">
        <v>11486</v>
      </c>
      <c r="C2544" t="s">
        <v>9016</v>
      </c>
      <c r="D2544" t="s">
        <v>11487</v>
      </c>
      <c r="E2544" t="s">
        <v>10058</v>
      </c>
      <c r="F2544" t="s">
        <v>6421</v>
      </c>
      <c r="G2544" t="s">
        <v>5245</v>
      </c>
    </row>
    <row r="2545" spans="1:7" x14ac:dyDescent="0.25">
      <c r="A2545">
        <v>1924553</v>
      </c>
      <c r="B2545" t="s">
        <v>11488</v>
      </c>
      <c r="C2545" t="s">
        <v>9016</v>
      </c>
      <c r="D2545" t="s">
        <v>11489</v>
      </c>
      <c r="E2545" t="s">
        <v>5654</v>
      </c>
      <c r="F2545" t="s">
        <v>5623</v>
      </c>
      <c r="G2545" t="s">
        <v>5245</v>
      </c>
    </row>
    <row r="2546" spans="1:7" x14ac:dyDescent="0.25">
      <c r="A2546">
        <v>1925016</v>
      </c>
      <c r="B2546" t="s">
        <v>11490</v>
      </c>
      <c r="C2546" t="s">
        <v>9016</v>
      </c>
      <c r="D2546" t="s">
        <v>11491</v>
      </c>
      <c r="E2546" t="s">
        <v>6568</v>
      </c>
      <c r="F2546" t="s">
        <v>6569</v>
      </c>
      <c r="G2546" t="s">
        <v>5245</v>
      </c>
    </row>
    <row r="2547" spans="1:7" x14ac:dyDescent="0.25">
      <c r="A2547">
        <v>1925289</v>
      </c>
      <c r="B2547" t="s">
        <v>11492</v>
      </c>
      <c r="C2547" t="s">
        <v>9016</v>
      </c>
      <c r="D2547" t="s">
        <v>11493</v>
      </c>
      <c r="E2547" t="s">
        <v>7584</v>
      </c>
      <c r="F2547" t="s">
        <v>6274</v>
      </c>
      <c r="G2547" t="s">
        <v>5245</v>
      </c>
    </row>
    <row r="2548" spans="1:7" x14ac:dyDescent="0.25">
      <c r="A2548">
        <v>1929311</v>
      </c>
      <c r="B2548" t="s">
        <v>11494</v>
      </c>
      <c r="C2548" t="s">
        <v>9016</v>
      </c>
      <c r="D2548" t="s">
        <v>11495</v>
      </c>
      <c r="E2548" t="s">
        <v>11496</v>
      </c>
      <c r="F2548" t="s">
        <v>6274</v>
      </c>
      <c r="G2548" t="s">
        <v>5245</v>
      </c>
    </row>
    <row r="2549" spans="1:7" x14ac:dyDescent="0.25">
      <c r="A2549">
        <v>1930918</v>
      </c>
      <c r="B2549" t="s">
        <v>11497</v>
      </c>
      <c r="C2549" t="s">
        <v>9016</v>
      </c>
      <c r="D2549" t="s">
        <v>11498</v>
      </c>
      <c r="E2549" t="s">
        <v>5676</v>
      </c>
      <c r="F2549" t="s">
        <v>5623</v>
      </c>
      <c r="G2549" t="s">
        <v>5245</v>
      </c>
    </row>
    <row r="2550" spans="1:7" x14ac:dyDescent="0.25">
      <c r="A2550">
        <v>1931454</v>
      </c>
      <c r="B2550" t="s">
        <v>11499</v>
      </c>
      <c r="C2550" t="s">
        <v>9016</v>
      </c>
      <c r="D2550" t="s">
        <v>11500</v>
      </c>
      <c r="E2550" t="s">
        <v>6549</v>
      </c>
      <c r="F2550" t="s">
        <v>6365</v>
      </c>
      <c r="G2550" t="s">
        <v>5245</v>
      </c>
    </row>
    <row r="2551" spans="1:7" x14ac:dyDescent="0.25">
      <c r="A2551">
        <v>1933017</v>
      </c>
      <c r="B2551" t="s">
        <v>11501</v>
      </c>
      <c r="C2551" t="s">
        <v>9016</v>
      </c>
      <c r="D2551" t="s">
        <v>11502</v>
      </c>
      <c r="E2551" t="s">
        <v>7388</v>
      </c>
      <c r="F2551" t="s">
        <v>6282</v>
      </c>
      <c r="G2551" t="s">
        <v>5245</v>
      </c>
    </row>
    <row r="2552" spans="1:7" x14ac:dyDescent="0.25">
      <c r="A2552">
        <v>1933265</v>
      </c>
      <c r="B2552" t="s">
        <v>11503</v>
      </c>
      <c r="C2552" t="s">
        <v>9016</v>
      </c>
      <c r="D2552" t="s">
        <v>11504</v>
      </c>
      <c r="E2552" t="s">
        <v>6427</v>
      </c>
      <c r="F2552" t="s">
        <v>6428</v>
      </c>
      <c r="G2552" t="s">
        <v>5245</v>
      </c>
    </row>
    <row r="2553" spans="1:7" x14ac:dyDescent="0.25">
      <c r="A2553">
        <v>1934197</v>
      </c>
      <c r="B2553" t="s">
        <v>11505</v>
      </c>
      <c r="C2553" t="s">
        <v>9016</v>
      </c>
      <c r="D2553" t="s">
        <v>11506</v>
      </c>
      <c r="E2553" t="s">
        <v>6647</v>
      </c>
      <c r="F2553" t="s">
        <v>6286</v>
      </c>
      <c r="G2553" t="s">
        <v>5245</v>
      </c>
    </row>
    <row r="2554" spans="1:7" x14ac:dyDescent="0.25">
      <c r="A2554">
        <v>1934470</v>
      </c>
      <c r="B2554" t="s">
        <v>11507</v>
      </c>
      <c r="C2554" t="s">
        <v>9016</v>
      </c>
      <c r="D2554" t="s">
        <v>11508</v>
      </c>
      <c r="E2554" t="s">
        <v>9418</v>
      </c>
      <c r="F2554" t="s">
        <v>5879</v>
      </c>
      <c r="G2554" t="s">
        <v>5245</v>
      </c>
    </row>
    <row r="2555" spans="1:7" x14ac:dyDescent="0.25">
      <c r="A2555">
        <v>1934739</v>
      </c>
      <c r="B2555" t="s">
        <v>11509</v>
      </c>
      <c r="C2555" t="s">
        <v>9016</v>
      </c>
      <c r="D2555" t="s">
        <v>11510</v>
      </c>
      <c r="E2555" t="s">
        <v>6110</v>
      </c>
      <c r="F2555" t="s">
        <v>6107</v>
      </c>
      <c r="G2555" t="s">
        <v>5245</v>
      </c>
    </row>
    <row r="2556" spans="1:7" x14ac:dyDescent="0.25">
      <c r="A2556">
        <v>1935534</v>
      </c>
      <c r="B2556" t="s">
        <v>11511</v>
      </c>
      <c r="C2556" t="s">
        <v>9016</v>
      </c>
      <c r="D2556" t="s">
        <v>11512</v>
      </c>
      <c r="E2556" t="s">
        <v>6568</v>
      </c>
      <c r="F2556" t="s">
        <v>6569</v>
      </c>
      <c r="G2556" t="s">
        <v>5245</v>
      </c>
    </row>
    <row r="2557" spans="1:7" x14ac:dyDescent="0.25">
      <c r="A2557">
        <v>1938902</v>
      </c>
      <c r="B2557" t="s">
        <v>11513</v>
      </c>
      <c r="C2557" t="s">
        <v>9016</v>
      </c>
      <c r="D2557" t="s">
        <v>11514</v>
      </c>
      <c r="E2557" t="s">
        <v>11515</v>
      </c>
      <c r="F2557" t="s">
        <v>6282</v>
      </c>
      <c r="G2557" t="s">
        <v>5245</v>
      </c>
    </row>
    <row r="2558" spans="1:7" x14ac:dyDescent="0.25">
      <c r="A2558">
        <v>1939398</v>
      </c>
      <c r="B2558" t="s">
        <v>11516</v>
      </c>
      <c r="C2558" t="s">
        <v>9016</v>
      </c>
      <c r="D2558" t="s">
        <v>11517</v>
      </c>
      <c r="E2558" t="s">
        <v>11177</v>
      </c>
      <c r="F2558" t="s">
        <v>6274</v>
      </c>
      <c r="G2558" t="s">
        <v>5245</v>
      </c>
    </row>
    <row r="2559" spans="1:7" x14ac:dyDescent="0.25">
      <c r="A2559">
        <v>1939834</v>
      </c>
      <c r="B2559" t="s">
        <v>11518</v>
      </c>
      <c r="C2559" t="s">
        <v>9016</v>
      </c>
      <c r="D2559" t="s">
        <v>11519</v>
      </c>
      <c r="E2559" t="s">
        <v>7652</v>
      </c>
      <c r="F2559" t="s">
        <v>6511</v>
      </c>
      <c r="G2559" t="s">
        <v>5245</v>
      </c>
    </row>
    <row r="2560" spans="1:7" x14ac:dyDescent="0.25">
      <c r="A2560">
        <v>1940901</v>
      </c>
      <c r="B2560" t="s">
        <v>11520</v>
      </c>
      <c r="C2560" t="s">
        <v>9016</v>
      </c>
      <c r="D2560" t="s">
        <v>11521</v>
      </c>
      <c r="E2560" t="s">
        <v>6549</v>
      </c>
      <c r="F2560" t="s">
        <v>6365</v>
      </c>
      <c r="G2560" t="s">
        <v>5245</v>
      </c>
    </row>
    <row r="2561" spans="1:7" x14ac:dyDescent="0.25">
      <c r="A2561">
        <v>1941507</v>
      </c>
      <c r="B2561" t="s">
        <v>11522</v>
      </c>
      <c r="C2561" t="s">
        <v>9016</v>
      </c>
      <c r="D2561" t="s">
        <v>11523</v>
      </c>
      <c r="E2561" t="s">
        <v>7073</v>
      </c>
      <c r="F2561" t="s">
        <v>6305</v>
      </c>
      <c r="G2561" t="s">
        <v>5245</v>
      </c>
    </row>
    <row r="2562" spans="1:7" x14ac:dyDescent="0.25">
      <c r="A2562">
        <v>1941870</v>
      </c>
      <c r="B2562" t="s">
        <v>11524</v>
      </c>
      <c r="C2562" t="s">
        <v>9016</v>
      </c>
      <c r="D2562" t="s">
        <v>11525</v>
      </c>
      <c r="E2562" t="s">
        <v>6790</v>
      </c>
      <c r="F2562" t="s">
        <v>6579</v>
      </c>
      <c r="G2562" t="s">
        <v>5245</v>
      </c>
    </row>
    <row r="2563" spans="1:7" x14ac:dyDescent="0.25">
      <c r="A2563">
        <v>1945825</v>
      </c>
      <c r="B2563" t="s">
        <v>11526</v>
      </c>
      <c r="C2563" t="s">
        <v>9016</v>
      </c>
      <c r="D2563" t="s">
        <v>11527</v>
      </c>
      <c r="E2563" t="s">
        <v>6056</v>
      </c>
      <c r="F2563" t="s">
        <v>6354</v>
      </c>
      <c r="G2563" t="s">
        <v>5245</v>
      </c>
    </row>
    <row r="2564" spans="1:7" x14ac:dyDescent="0.25">
      <c r="A2564">
        <v>1946200</v>
      </c>
      <c r="B2564" t="s">
        <v>11528</v>
      </c>
      <c r="C2564" t="s">
        <v>9016</v>
      </c>
      <c r="D2564" t="s">
        <v>11529</v>
      </c>
      <c r="E2564" t="s">
        <v>9021</v>
      </c>
      <c r="F2564" t="s">
        <v>6305</v>
      </c>
      <c r="G2564" t="s">
        <v>5245</v>
      </c>
    </row>
    <row r="2565" spans="1:7" x14ac:dyDescent="0.25">
      <c r="A2565">
        <v>1952100</v>
      </c>
      <c r="B2565" t="s">
        <v>11530</v>
      </c>
      <c r="C2565" t="s">
        <v>9016</v>
      </c>
      <c r="D2565" t="s">
        <v>11531</v>
      </c>
      <c r="E2565" t="s">
        <v>11532</v>
      </c>
      <c r="F2565" t="s">
        <v>6365</v>
      </c>
      <c r="G2565" t="s">
        <v>5245</v>
      </c>
    </row>
    <row r="2566" spans="1:7" x14ac:dyDescent="0.25">
      <c r="A2566">
        <v>1952474</v>
      </c>
      <c r="B2566" t="s">
        <v>11533</v>
      </c>
      <c r="C2566" t="s">
        <v>9016</v>
      </c>
      <c r="D2566" t="s">
        <v>11534</v>
      </c>
      <c r="E2566" t="s">
        <v>7723</v>
      </c>
      <c r="F2566" t="s">
        <v>6428</v>
      </c>
      <c r="G2566" t="s">
        <v>5245</v>
      </c>
    </row>
    <row r="2567" spans="1:7" x14ac:dyDescent="0.25">
      <c r="A2567">
        <v>1955324</v>
      </c>
      <c r="B2567" t="s">
        <v>11535</v>
      </c>
      <c r="C2567" t="s">
        <v>9016</v>
      </c>
      <c r="D2567" t="s">
        <v>11536</v>
      </c>
      <c r="E2567" t="s">
        <v>5631</v>
      </c>
      <c r="F2567" t="s">
        <v>5623</v>
      </c>
      <c r="G2567" t="s">
        <v>5245</v>
      </c>
    </row>
    <row r="2568" spans="1:7" x14ac:dyDescent="0.25">
      <c r="A2568">
        <v>1958384</v>
      </c>
      <c r="B2568" t="s">
        <v>11537</v>
      </c>
      <c r="C2568" t="s">
        <v>9016</v>
      </c>
      <c r="D2568" t="s">
        <v>11538</v>
      </c>
      <c r="E2568" t="s">
        <v>11539</v>
      </c>
      <c r="F2568" t="s">
        <v>6305</v>
      </c>
      <c r="G2568" t="s">
        <v>5245</v>
      </c>
    </row>
    <row r="2569" spans="1:7" x14ac:dyDescent="0.25">
      <c r="A2569">
        <v>1958528</v>
      </c>
      <c r="B2569" t="s">
        <v>11540</v>
      </c>
      <c r="C2569" t="s">
        <v>9016</v>
      </c>
      <c r="D2569" t="s">
        <v>11541</v>
      </c>
      <c r="E2569" t="s">
        <v>6711</v>
      </c>
      <c r="F2569" t="s">
        <v>6309</v>
      </c>
      <c r="G2569" t="s">
        <v>5245</v>
      </c>
    </row>
    <row r="2570" spans="1:7" x14ac:dyDescent="0.25">
      <c r="A2570">
        <v>1959272</v>
      </c>
      <c r="B2570" t="s">
        <v>11542</v>
      </c>
      <c r="C2570" t="s">
        <v>9016</v>
      </c>
      <c r="D2570" t="s">
        <v>11543</v>
      </c>
      <c r="E2570" t="s">
        <v>5913</v>
      </c>
      <c r="F2570" t="s">
        <v>5879</v>
      </c>
      <c r="G2570" t="s">
        <v>5245</v>
      </c>
    </row>
    <row r="2571" spans="1:7" x14ac:dyDescent="0.25">
      <c r="A2571">
        <v>1959482</v>
      </c>
      <c r="B2571" t="s">
        <v>11544</v>
      </c>
      <c r="C2571" t="s">
        <v>9016</v>
      </c>
      <c r="D2571" t="s">
        <v>11545</v>
      </c>
      <c r="E2571" t="s">
        <v>11546</v>
      </c>
      <c r="F2571" t="s">
        <v>6354</v>
      </c>
      <c r="G2571" t="s">
        <v>5245</v>
      </c>
    </row>
    <row r="2572" spans="1:7" x14ac:dyDescent="0.25">
      <c r="A2572">
        <v>1963891</v>
      </c>
      <c r="B2572" t="s">
        <v>11547</v>
      </c>
      <c r="C2572" t="s">
        <v>9016</v>
      </c>
      <c r="D2572" t="s">
        <v>11548</v>
      </c>
      <c r="E2572" t="s">
        <v>6790</v>
      </c>
      <c r="F2572" t="s">
        <v>6579</v>
      </c>
      <c r="G2572" t="s">
        <v>5245</v>
      </c>
    </row>
    <row r="2573" spans="1:7" x14ac:dyDescent="0.25">
      <c r="A2573">
        <v>1967146</v>
      </c>
      <c r="B2573" t="s">
        <v>11549</v>
      </c>
      <c r="C2573" t="s">
        <v>9016</v>
      </c>
      <c r="D2573" t="s">
        <v>11550</v>
      </c>
      <c r="E2573" t="s">
        <v>6884</v>
      </c>
      <c r="F2573" t="s">
        <v>6320</v>
      </c>
      <c r="G2573" t="s">
        <v>5245</v>
      </c>
    </row>
    <row r="2574" spans="1:7" x14ac:dyDescent="0.25">
      <c r="A2574">
        <v>1967881</v>
      </c>
      <c r="B2574" t="s">
        <v>11551</v>
      </c>
      <c r="C2574" t="s">
        <v>9016</v>
      </c>
      <c r="D2574" t="s">
        <v>11552</v>
      </c>
      <c r="E2574" t="s">
        <v>7245</v>
      </c>
      <c r="F2574" t="s">
        <v>6330</v>
      </c>
      <c r="G2574" t="s">
        <v>5245</v>
      </c>
    </row>
    <row r="2575" spans="1:7" x14ac:dyDescent="0.25">
      <c r="A2575">
        <v>1968214</v>
      </c>
      <c r="B2575" t="s">
        <v>11553</v>
      </c>
      <c r="C2575" t="s">
        <v>9016</v>
      </c>
      <c r="D2575" t="s">
        <v>11554</v>
      </c>
      <c r="E2575" t="s">
        <v>10589</v>
      </c>
      <c r="F2575" t="s">
        <v>6297</v>
      </c>
      <c r="G2575" t="s">
        <v>5245</v>
      </c>
    </row>
    <row r="2576" spans="1:7" x14ac:dyDescent="0.25">
      <c r="A2576">
        <v>1968722</v>
      </c>
      <c r="B2576" t="s">
        <v>11555</v>
      </c>
      <c r="C2576" t="s">
        <v>9016</v>
      </c>
      <c r="D2576" t="s">
        <v>11556</v>
      </c>
      <c r="E2576" t="s">
        <v>6329</v>
      </c>
      <c r="F2576" t="s">
        <v>6290</v>
      </c>
      <c r="G2576" t="s">
        <v>5245</v>
      </c>
    </row>
    <row r="2577" spans="1:7" x14ac:dyDescent="0.25">
      <c r="A2577">
        <v>1968723</v>
      </c>
      <c r="B2577" t="s">
        <v>11557</v>
      </c>
      <c r="C2577" t="s">
        <v>9016</v>
      </c>
      <c r="D2577" t="s">
        <v>11558</v>
      </c>
      <c r="E2577" t="s">
        <v>5686</v>
      </c>
      <c r="F2577" t="s">
        <v>5623</v>
      </c>
      <c r="G2577" t="s">
        <v>5245</v>
      </c>
    </row>
    <row r="2578" spans="1:7" x14ac:dyDescent="0.25">
      <c r="A2578">
        <v>1970659</v>
      </c>
      <c r="B2578" t="s">
        <v>11559</v>
      </c>
      <c r="C2578" t="s">
        <v>9016</v>
      </c>
      <c r="D2578" t="s">
        <v>11560</v>
      </c>
      <c r="E2578" t="s">
        <v>11561</v>
      </c>
      <c r="F2578" t="s">
        <v>6335</v>
      </c>
      <c r="G2578" t="s">
        <v>5245</v>
      </c>
    </row>
    <row r="2579" spans="1:7" x14ac:dyDescent="0.25">
      <c r="A2579">
        <v>1970862</v>
      </c>
      <c r="B2579" t="s">
        <v>11562</v>
      </c>
      <c r="C2579" t="s">
        <v>9016</v>
      </c>
      <c r="D2579" t="s">
        <v>11563</v>
      </c>
      <c r="E2579" t="s">
        <v>6113</v>
      </c>
      <c r="F2579" t="s">
        <v>6365</v>
      </c>
      <c r="G2579" t="s">
        <v>5245</v>
      </c>
    </row>
    <row r="2580" spans="1:7" x14ac:dyDescent="0.25">
      <c r="A2580">
        <v>1971297</v>
      </c>
      <c r="B2580" t="s">
        <v>11564</v>
      </c>
      <c r="C2580" t="s">
        <v>9016</v>
      </c>
      <c r="D2580" t="s">
        <v>11565</v>
      </c>
      <c r="E2580" t="s">
        <v>6636</v>
      </c>
      <c r="F2580" t="s">
        <v>6342</v>
      </c>
      <c r="G2580" t="s">
        <v>5245</v>
      </c>
    </row>
    <row r="2581" spans="1:7" x14ac:dyDescent="0.25">
      <c r="A2581">
        <v>1971754</v>
      </c>
      <c r="B2581" t="s">
        <v>11566</v>
      </c>
      <c r="C2581" t="s">
        <v>9016</v>
      </c>
      <c r="D2581" t="s">
        <v>11567</v>
      </c>
      <c r="E2581" t="s">
        <v>5628</v>
      </c>
      <c r="F2581" t="s">
        <v>5623</v>
      </c>
      <c r="G2581" t="s">
        <v>5245</v>
      </c>
    </row>
    <row r="2582" spans="1:7" x14ac:dyDescent="0.25">
      <c r="A2582">
        <v>1973448</v>
      </c>
      <c r="B2582" t="s">
        <v>11568</v>
      </c>
      <c r="C2582" t="s">
        <v>9016</v>
      </c>
      <c r="D2582" t="s">
        <v>11569</v>
      </c>
      <c r="E2582" t="s">
        <v>11570</v>
      </c>
      <c r="F2582" t="s">
        <v>6354</v>
      </c>
      <c r="G2582" t="s">
        <v>5245</v>
      </c>
    </row>
    <row r="2583" spans="1:7" x14ac:dyDescent="0.25">
      <c r="A2583">
        <v>1973637</v>
      </c>
      <c r="B2583" t="s">
        <v>11571</v>
      </c>
      <c r="C2583" t="s">
        <v>9016</v>
      </c>
      <c r="D2583" t="s">
        <v>11572</v>
      </c>
      <c r="E2583" t="s">
        <v>6692</v>
      </c>
      <c r="F2583" t="s">
        <v>6274</v>
      </c>
      <c r="G2583" t="s">
        <v>5245</v>
      </c>
    </row>
    <row r="2584" spans="1:7" x14ac:dyDescent="0.25">
      <c r="A2584">
        <v>1974809</v>
      </c>
      <c r="B2584" t="s">
        <v>11573</v>
      </c>
      <c r="C2584" t="s">
        <v>9016</v>
      </c>
      <c r="D2584" t="s">
        <v>11574</v>
      </c>
      <c r="E2584" t="s">
        <v>6728</v>
      </c>
      <c r="F2584" t="s">
        <v>6421</v>
      </c>
      <c r="G2584" t="s">
        <v>5245</v>
      </c>
    </row>
    <row r="2585" spans="1:7" x14ac:dyDescent="0.25">
      <c r="A2585">
        <v>1975349</v>
      </c>
      <c r="B2585" t="s">
        <v>11575</v>
      </c>
      <c r="C2585" t="s">
        <v>9016</v>
      </c>
      <c r="D2585" t="s">
        <v>11576</v>
      </c>
      <c r="E2585" t="s">
        <v>6404</v>
      </c>
      <c r="F2585" t="s">
        <v>6354</v>
      </c>
      <c r="G2585" t="s">
        <v>5245</v>
      </c>
    </row>
    <row r="2586" spans="1:7" x14ac:dyDescent="0.25">
      <c r="A2586">
        <v>1977249</v>
      </c>
      <c r="B2586" t="s">
        <v>11577</v>
      </c>
      <c r="C2586" t="s">
        <v>9016</v>
      </c>
      <c r="D2586" t="s">
        <v>11578</v>
      </c>
      <c r="E2586" t="s">
        <v>6135</v>
      </c>
      <c r="F2586" t="s">
        <v>6107</v>
      </c>
      <c r="G2586" t="s">
        <v>5245</v>
      </c>
    </row>
    <row r="2587" spans="1:7" x14ac:dyDescent="0.25">
      <c r="A2587">
        <v>1977333</v>
      </c>
      <c r="B2587" t="s">
        <v>11579</v>
      </c>
      <c r="C2587" t="s">
        <v>9016</v>
      </c>
      <c r="D2587" t="s">
        <v>11580</v>
      </c>
      <c r="E2587" t="s">
        <v>8884</v>
      </c>
      <c r="F2587" t="s">
        <v>6417</v>
      </c>
      <c r="G2587" t="s">
        <v>5245</v>
      </c>
    </row>
    <row r="2588" spans="1:7" x14ac:dyDescent="0.25">
      <c r="A2588">
        <v>1980098</v>
      </c>
      <c r="B2588" t="s">
        <v>11581</v>
      </c>
      <c r="C2588" t="s">
        <v>9016</v>
      </c>
      <c r="D2588" t="s">
        <v>11582</v>
      </c>
      <c r="E2588" t="s">
        <v>7242</v>
      </c>
      <c r="F2588" t="s">
        <v>6305</v>
      </c>
      <c r="G2588" t="s">
        <v>5245</v>
      </c>
    </row>
    <row r="2589" spans="1:7" x14ac:dyDescent="0.25">
      <c r="A2589">
        <v>1980967</v>
      </c>
      <c r="B2589" t="s">
        <v>11583</v>
      </c>
      <c r="C2589" t="s">
        <v>9016</v>
      </c>
      <c r="D2589" t="s">
        <v>11584</v>
      </c>
      <c r="E2589" t="s">
        <v>7103</v>
      </c>
      <c r="F2589" t="s">
        <v>6358</v>
      </c>
      <c r="G2589" t="s">
        <v>5245</v>
      </c>
    </row>
    <row r="2590" spans="1:7" x14ac:dyDescent="0.25">
      <c r="A2590">
        <v>1981585</v>
      </c>
      <c r="B2590" t="s">
        <v>11585</v>
      </c>
      <c r="C2590" t="s">
        <v>9016</v>
      </c>
      <c r="D2590" t="s">
        <v>11586</v>
      </c>
      <c r="E2590" t="s">
        <v>6466</v>
      </c>
      <c r="F2590" t="s">
        <v>6421</v>
      </c>
      <c r="G2590" t="s">
        <v>5245</v>
      </c>
    </row>
    <row r="2591" spans="1:7" x14ac:dyDescent="0.25">
      <c r="A2591">
        <v>1983033</v>
      </c>
      <c r="B2591" t="s">
        <v>11587</v>
      </c>
      <c r="C2591" t="s">
        <v>9016</v>
      </c>
      <c r="D2591" t="s">
        <v>11588</v>
      </c>
      <c r="E2591" t="s">
        <v>6692</v>
      </c>
      <c r="F2591" t="s">
        <v>6274</v>
      </c>
      <c r="G2591" t="s">
        <v>5245</v>
      </c>
    </row>
    <row r="2592" spans="1:7" x14ac:dyDescent="0.25">
      <c r="A2592">
        <v>1983228</v>
      </c>
      <c r="B2592" t="s">
        <v>11589</v>
      </c>
      <c r="C2592" t="s">
        <v>9016</v>
      </c>
      <c r="D2592" t="s">
        <v>11590</v>
      </c>
      <c r="E2592" t="s">
        <v>6296</v>
      </c>
      <c r="F2592" t="s">
        <v>6297</v>
      </c>
      <c r="G2592" t="s">
        <v>5245</v>
      </c>
    </row>
    <row r="2593" spans="1:7" x14ac:dyDescent="0.25">
      <c r="A2593">
        <v>1983231</v>
      </c>
      <c r="B2593" t="s">
        <v>11591</v>
      </c>
      <c r="C2593" t="s">
        <v>9016</v>
      </c>
      <c r="D2593" t="s">
        <v>11592</v>
      </c>
      <c r="E2593" t="s">
        <v>6407</v>
      </c>
      <c r="F2593" t="s">
        <v>6282</v>
      </c>
      <c r="G2593" t="s">
        <v>5245</v>
      </c>
    </row>
    <row r="2594" spans="1:7" x14ac:dyDescent="0.25">
      <c r="A2594">
        <v>1985179</v>
      </c>
      <c r="B2594" t="s">
        <v>11593</v>
      </c>
      <c r="C2594" t="s">
        <v>9016</v>
      </c>
      <c r="D2594" t="s">
        <v>11594</v>
      </c>
      <c r="E2594" t="s">
        <v>10261</v>
      </c>
      <c r="F2594" t="s">
        <v>6324</v>
      </c>
      <c r="G2594" t="s">
        <v>5245</v>
      </c>
    </row>
    <row r="2595" spans="1:7" x14ac:dyDescent="0.25">
      <c r="A2595">
        <v>1985370</v>
      </c>
      <c r="B2595" t="s">
        <v>11595</v>
      </c>
      <c r="C2595" t="s">
        <v>9016</v>
      </c>
      <c r="D2595" t="s">
        <v>11596</v>
      </c>
      <c r="E2595" t="s">
        <v>6141</v>
      </c>
      <c r="F2595" t="s">
        <v>6107</v>
      </c>
      <c r="G2595" t="s">
        <v>5245</v>
      </c>
    </row>
    <row r="2596" spans="1:7" x14ac:dyDescent="0.25">
      <c r="A2596">
        <v>1986804</v>
      </c>
      <c r="B2596" t="s">
        <v>11597</v>
      </c>
      <c r="C2596" t="s">
        <v>9016</v>
      </c>
      <c r="D2596" t="s">
        <v>11598</v>
      </c>
      <c r="E2596" t="s">
        <v>6424</v>
      </c>
      <c r="F2596" t="s">
        <v>6421</v>
      </c>
      <c r="G2596" t="s">
        <v>5245</v>
      </c>
    </row>
    <row r="2597" spans="1:7" x14ac:dyDescent="0.25">
      <c r="A2597">
        <v>1987974</v>
      </c>
      <c r="B2597" t="s">
        <v>11599</v>
      </c>
      <c r="C2597" t="s">
        <v>9016</v>
      </c>
      <c r="D2597" t="s">
        <v>11600</v>
      </c>
      <c r="E2597" t="s">
        <v>11601</v>
      </c>
      <c r="F2597" t="s">
        <v>6395</v>
      </c>
      <c r="G2597" t="s">
        <v>5245</v>
      </c>
    </row>
    <row r="2598" spans="1:7" x14ac:dyDescent="0.25">
      <c r="A2598">
        <v>1988268</v>
      </c>
      <c r="B2598" t="s">
        <v>11602</v>
      </c>
      <c r="C2598" t="s">
        <v>9016</v>
      </c>
      <c r="D2598" t="s">
        <v>11603</v>
      </c>
      <c r="E2598" t="s">
        <v>9836</v>
      </c>
      <c r="F2598" t="s">
        <v>6530</v>
      </c>
      <c r="G2598" t="s">
        <v>5245</v>
      </c>
    </row>
    <row r="2599" spans="1:7" x14ac:dyDescent="0.25">
      <c r="A2599">
        <v>1990806</v>
      </c>
      <c r="B2599" t="s">
        <v>11604</v>
      </c>
      <c r="C2599" t="s">
        <v>9016</v>
      </c>
      <c r="D2599" t="s">
        <v>11605</v>
      </c>
      <c r="E2599" t="s">
        <v>11606</v>
      </c>
      <c r="F2599" t="s">
        <v>6286</v>
      </c>
      <c r="G2599" t="s">
        <v>5245</v>
      </c>
    </row>
    <row r="2600" spans="1:7" x14ac:dyDescent="0.25">
      <c r="A2600">
        <v>1992813</v>
      </c>
      <c r="B2600" t="s">
        <v>11607</v>
      </c>
      <c r="C2600" t="s">
        <v>9016</v>
      </c>
      <c r="D2600" t="s">
        <v>11608</v>
      </c>
      <c r="E2600" t="s">
        <v>8531</v>
      </c>
      <c r="F2600" t="s">
        <v>6358</v>
      </c>
      <c r="G2600" t="s">
        <v>5245</v>
      </c>
    </row>
    <row r="2601" spans="1:7" x14ac:dyDescent="0.25">
      <c r="A2601">
        <v>1995040</v>
      </c>
      <c r="B2601" t="s">
        <v>11609</v>
      </c>
      <c r="C2601" t="s">
        <v>9016</v>
      </c>
      <c r="D2601" t="s">
        <v>11610</v>
      </c>
      <c r="E2601" t="s">
        <v>6990</v>
      </c>
      <c r="F2601" t="s">
        <v>6320</v>
      </c>
      <c r="G2601" t="s">
        <v>5245</v>
      </c>
    </row>
    <row r="2602" spans="1:7" x14ac:dyDescent="0.25">
      <c r="A2602">
        <v>1996166</v>
      </c>
      <c r="B2602" t="s">
        <v>11611</v>
      </c>
      <c r="C2602" t="s">
        <v>9016</v>
      </c>
      <c r="D2602" t="s">
        <v>11612</v>
      </c>
      <c r="E2602" t="s">
        <v>8403</v>
      </c>
      <c r="F2602" t="s">
        <v>6342</v>
      </c>
      <c r="G2602" t="s">
        <v>5245</v>
      </c>
    </row>
    <row r="2603" spans="1:7" x14ac:dyDescent="0.25">
      <c r="A2603">
        <v>1996488</v>
      </c>
      <c r="B2603" t="s">
        <v>11613</v>
      </c>
      <c r="C2603" t="s">
        <v>9016</v>
      </c>
      <c r="D2603" t="s">
        <v>11614</v>
      </c>
      <c r="E2603" t="s">
        <v>11615</v>
      </c>
      <c r="F2603" t="s">
        <v>6350</v>
      </c>
      <c r="G2603" t="s">
        <v>5245</v>
      </c>
    </row>
    <row r="2604" spans="1:7" x14ac:dyDescent="0.25">
      <c r="A2604">
        <v>1997172</v>
      </c>
      <c r="B2604" t="s">
        <v>11616</v>
      </c>
      <c r="C2604" t="s">
        <v>9016</v>
      </c>
      <c r="D2604" t="s">
        <v>11617</v>
      </c>
      <c r="E2604" t="s">
        <v>6655</v>
      </c>
      <c r="F2604" t="s">
        <v>6350</v>
      </c>
      <c r="G2604" t="s">
        <v>5245</v>
      </c>
    </row>
    <row r="2605" spans="1:7" x14ac:dyDescent="0.25">
      <c r="A2605">
        <v>1997493</v>
      </c>
      <c r="B2605" t="s">
        <v>11618</v>
      </c>
      <c r="C2605" t="s">
        <v>9016</v>
      </c>
      <c r="D2605" t="s">
        <v>11619</v>
      </c>
      <c r="E2605" t="s">
        <v>5957</v>
      </c>
      <c r="F2605" t="s">
        <v>6495</v>
      </c>
      <c r="G2605" t="s">
        <v>5245</v>
      </c>
    </row>
    <row r="2606" spans="1:7" x14ac:dyDescent="0.25">
      <c r="A2606">
        <v>1999383</v>
      </c>
      <c r="B2606" t="s">
        <v>11620</v>
      </c>
      <c r="C2606" t="s">
        <v>9016</v>
      </c>
      <c r="D2606" t="s">
        <v>11621</v>
      </c>
      <c r="E2606" t="s">
        <v>11622</v>
      </c>
      <c r="F2606" t="s">
        <v>6320</v>
      </c>
      <c r="G2606" t="s">
        <v>5245</v>
      </c>
    </row>
    <row r="2607" spans="1:7" x14ac:dyDescent="0.25">
      <c r="A2607">
        <v>2008202</v>
      </c>
      <c r="B2607" t="s">
        <v>11623</v>
      </c>
      <c r="C2607" t="s">
        <v>9016</v>
      </c>
      <c r="D2607" t="s">
        <v>11624</v>
      </c>
      <c r="E2607" t="s">
        <v>7025</v>
      </c>
      <c r="F2607" t="s">
        <v>6696</v>
      </c>
      <c r="G2607" t="s">
        <v>5245</v>
      </c>
    </row>
    <row r="2608" spans="1:7" x14ac:dyDescent="0.25">
      <c r="A2608">
        <v>2009273</v>
      </c>
      <c r="B2608" t="s">
        <v>11625</v>
      </c>
      <c r="C2608" t="s">
        <v>9016</v>
      </c>
      <c r="D2608" t="s">
        <v>11626</v>
      </c>
      <c r="E2608" t="s">
        <v>7290</v>
      </c>
      <c r="F2608" t="s">
        <v>6495</v>
      </c>
      <c r="G2608" t="s">
        <v>5245</v>
      </c>
    </row>
    <row r="2609" spans="1:7" x14ac:dyDescent="0.25">
      <c r="A2609">
        <v>2004745</v>
      </c>
      <c r="B2609" t="s">
        <v>11627</v>
      </c>
      <c r="C2609" t="s">
        <v>9016</v>
      </c>
      <c r="D2609" t="s">
        <v>11628</v>
      </c>
      <c r="E2609" t="s">
        <v>11629</v>
      </c>
      <c r="F2609" t="s">
        <v>6282</v>
      </c>
      <c r="G2609" t="s">
        <v>5245</v>
      </c>
    </row>
    <row r="2610" spans="1:7" x14ac:dyDescent="0.25">
      <c r="A2610">
        <v>2005485</v>
      </c>
      <c r="B2610" t="s">
        <v>11630</v>
      </c>
      <c r="C2610" t="s">
        <v>9016</v>
      </c>
      <c r="D2610" t="s">
        <v>11631</v>
      </c>
      <c r="E2610" t="s">
        <v>7306</v>
      </c>
      <c r="F2610" t="s">
        <v>6278</v>
      </c>
      <c r="G2610" t="s">
        <v>5245</v>
      </c>
    </row>
    <row r="2611" spans="1:7" x14ac:dyDescent="0.25">
      <c r="A2611">
        <v>2007392</v>
      </c>
      <c r="B2611" t="s">
        <v>11632</v>
      </c>
      <c r="C2611" t="s">
        <v>9016</v>
      </c>
      <c r="D2611" t="s">
        <v>11633</v>
      </c>
      <c r="E2611" t="s">
        <v>6578</v>
      </c>
      <c r="F2611" t="s">
        <v>6579</v>
      </c>
      <c r="G2611" t="s">
        <v>5245</v>
      </c>
    </row>
    <row r="2612" spans="1:7" x14ac:dyDescent="0.25">
      <c r="A2612">
        <v>2012110</v>
      </c>
      <c r="B2612" t="s">
        <v>11634</v>
      </c>
      <c r="C2612" t="s">
        <v>9016</v>
      </c>
      <c r="D2612" t="s">
        <v>11635</v>
      </c>
      <c r="E2612" t="s">
        <v>6388</v>
      </c>
      <c r="F2612" t="s">
        <v>6305</v>
      </c>
      <c r="G2612" t="s">
        <v>5245</v>
      </c>
    </row>
    <row r="2613" spans="1:7" x14ac:dyDescent="0.25">
      <c r="A2613">
        <v>2014277</v>
      </c>
      <c r="B2613" t="s">
        <v>11636</v>
      </c>
      <c r="C2613" t="s">
        <v>9016</v>
      </c>
      <c r="D2613" t="s">
        <v>11637</v>
      </c>
      <c r="E2613" t="s">
        <v>5879</v>
      </c>
      <c r="F2613" t="s">
        <v>5879</v>
      </c>
      <c r="G2613" t="s">
        <v>5245</v>
      </c>
    </row>
    <row r="2614" spans="1:7" x14ac:dyDescent="0.25">
      <c r="A2614">
        <v>2016862</v>
      </c>
      <c r="B2614" t="s">
        <v>11638</v>
      </c>
      <c r="C2614" t="s">
        <v>9016</v>
      </c>
      <c r="D2614" t="s">
        <v>11639</v>
      </c>
      <c r="E2614" t="s">
        <v>5657</v>
      </c>
      <c r="F2614" t="s">
        <v>5623</v>
      </c>
      <c r="G2614" t="s">
        <v>5245</v>
      </c>
    </row>
    <row r="2615" spans="1:7" x14ac:dyDescent="0.25">
      <c r="A2615">
        <v>2017808</v>
      </c>
      <c r="B2615" t="s">
        <v>11640</v>
      </c>
      <c r="C2615" t="s">
        <v>9016</v>
      </c>
      <c r="D2615" t="s">
        <v>11641</v>
      </c>
      <c r="E2615" t="s">
        <v>5957</v>
      </c>
      <c r="F2615" t="s">
        <v>6495</v>
      </c>
      <c r="G2615" t="s">
        <v>5245</v>
      </c>
    </row>
    <row r="2616" spans="1:7" x14ac:dyDescent="0.25">
      <c r="A2616">
        <v>2018252</v>
      </c>
      <c r="B2616" t="s">
        <v>11642</v>
      </c>
      <c r="C2616" t="s">
        <v>9016</v>
      </c>
      <c r="D2616" t="s">
        <v>11643</v>
      </c>
      <c r="E2616" t="s">
        <v>8212</v>
      </c>
      <c r="F2616" t="s">
        <v>6417</v>
      </c>
      <c r="G2616" t="s">
        <v>5245</v>
      </c>
    </row>
    <row r="2617" spans="1:7" x14ac:dyDescent="0.25">
      <c r="A2617">
        <v>2018814</v>
      </c>
      <c r="B2617" t="s">
        <v>11644</v>
      </c>
      <c r="C2617" t="s">
        <v>9016</v>
      </c>
      <c r="D2617" t="s">
        <v>11645</v>
      </c>
      <c r="E2617" t="s">
        <v>6812</v>
      </c>
      <c r="F2617" t="s">
        <v>6813</v>
      </c>
      <c r="G2617" t="s">
        <v>5245</v>
      </c>
    </row>
    <row r="2618" spans="1:7" x14ac:dyDescent="0.25">
      <c r="A2618">
        <v>2020228</v>
      </c>
      <c r="B2618" t="s">
        <v>11646</v>
      </c>
      <c r="C2618" t="s">
        <v>9016</v>
      </c>
      <c r="D2618" t="s">
        <v>11647</v>
      </c>
      <c r="E2618" t="s">
        <v>11648</v>
      </c>
      <c r="F2618" t="s">
        <v>6316</v>
      </c>
      <c r="G2618" t="s">
        <v>5245</v>
      </c>
    </row>
    <row r="2619" spans="1:7" x14ac:dyDescent="0.25">
      <c r="A2619">
        <v>2020317</v>
      </c>
      <c r="B2619" t="s">
        <v>11649</v>
      </c>
      <c r="C2619" t="s">
        <v>9016</v>
      </c>
      <c r="D2619" t="s">
        <v>11650</v>
      </c>
      <c r="E2619" t="s">
        <v>5879</v>
      </c>
      <c r="F2619" t="s">
        <v>5879</v>
      </c>
      <c r="G2619" t="s">
        <v>5245</v>
      </c>
    </row>
    <row r="2620" spans="1:7" x14ac:dyDescent="0.25">
      <c r="A2620">
        <v>2023069</v>
      </c>
      <c r="B2620" t="s">
        <v>11651</v>
      </c>
      <c r="C2620" t="s">
        <v>9016</v>
      </c>
      <c r="D2620" t="s">
        <v>11652</v>
      </c>
      <c r="E2620" t="s">
        <v>7003</v>
      </c>
      <c r="F2620" t="s">
        <v>6421</v>
      </c>
      <c r="G2620" t="s">
        <v>5245</v>
      </c>
    </row>
    <row r="2621" spans="1:7" x14ac:dyDescent="0.25">
      <c r="A2621">
        <v>2023831</v>
      </c>
      <c r="B2621" t="s">
        <v>11653</v>
      </c>
      <c r="C2621" t="s">
        <v>9016</v>
      </c>
      <c r="D2621" t="s">
        <v>11654</v>
      </c>
      <c r="E2621" t="s">
        <v>6338</v>
      </c>
      <c r="F2621" t="s">
        <v>6316</v>
      </c>
      <c r="G2621" t="s">
        <v>5245</v>
      </c>
    </row>
    <row r="2622" spans="1:7" x14ac:dyDescent="0.25">
      <c r="A2622">
        <v>2024493</v>
      </c>
      <c r="B2622" t="s">
        <v>11655</v>
      </c>
      <c r="C2622" t="s">
        <v>9016</v>
      </c>
      <c r="D2622" t="s">
        <v>11656</v>
      </c>
      <c r="E2622" t="s">
        <v>11657</v>
      </c>
      <c r="F2622" t="s">
        <v>6346</v>
      </c>
      <c r="G2622" t="s">
        <v>5245</v>
      </c>
    </row>
    <row r="2623" spans="1:7" x14ac:dyDescent="0.25">
      <c r="A2623">
        <v>2024734</v>
      </c>
      <c r="B2623" t="s">
        <v>11658</v>
      </c>
      <c r="C2623" t="s">
        <v>9016</v>
      </c>
      <c r="D2623" t="s">
        <v>11659</v>
      </c>
      <c r="E2623" t="s">
        <v>9274</v>
      </c>
      <c r="F2623" t="s">
        <v>6107</v>
      </c>
      <c r="G2623" t="s">
        <v>5245</v>
      </c>
    </row>
    <row r="2624" spans="1:7" x14ac:dyDescent="0.25">
      <c r="A2624">
        <v>2026114</v>
      </c>
      <c r="B2624" t="s">
        <v>11660</v>
      </c>
      <c r="C2624" t="s">
        <v>9016</v>
      </c>
      <c r="D2624" t="s">
        <v>11661</v>
      </c>
      <c r="E2624" t="s">
        <v>6167</v>
      </c>
      <c r="F2624" t="s">
        <v>6309</v>
      </c>
      <c r="G2624" t="s">
        <v>5245</v>
      </c>
    </row>
    <row r="2625" spans="1:7" x14ac:dyDescent="0.25">
      <c r="A2625">
        <v>2026387</v>
      </c>
      <c r="B2625" t="s">
        <v>11662</v>
      </c>
      <c r="C2625" t="s">
        <v>9016</v>
      </c>
      <c r="D2625" t="s">
        <v>11663</v>
      </c>
      <c r="E2625" t="s">
        <v>6319</v>
      </c>
      <c r="F2625" t="s">
        <v>6579</v>
      </c>
      <c r="G2625" t="s">
        <v>5245</v>
      </c>
    </row>
    <row r="2626" spans="1:7" x14ac:dyDescent="0.25">
      <c r="A2626">
        <v>2026903</v>
      </c>
      <c r="B2626" t="s">
        <v>11664</v>
      </c>
      <c r="C2626" t="s">
        <v>9016</v>
      </c>
      <c r="D2626" t="s">
        <v>11665</v>
      </c>
      <c r="E2626" t="s">
        <v>11666</v>
      </c>
      <c r="F2626" t="s">
        <v>6324</v>
      </c>
      <c r="G2626" t="s">
        <v>5245</v>
      </c>
    </row>
    <row r="2627" spans="1:7" x14ac:dyDescent="0.25">
      <c r="A2627">
        <v>2027861</v>
      </c>
      <c r="B2627" t="s">
        <v>11667</v>
      </c>
      <c r="C2627" t="s">
        <v>9016</v>
      </c>
      <c r="D2627" t="s">
        <v>11668</v>
      </c>
      <c r="E2627" t="s">
        <v>5681</v>
      </c>
      <c r="F2627" t="s">
        <v>6335</v>
      </c>
      <c r="G2627" t="s">
        <v>5245</v>
      </c>
    </row>
    <row r="2628" spans="1:7" x14ac:dyDescent="0.25">
      <c r="A2628">
        <v>2029401</v>
      </c>
      <c r="B2628" t="s">
        <v>11669</v>
      </c>
      <c r="C2628" t="s">
        <v>9016</v>
      </c>
      <c r="D2628" t="s">
        <v>11670</v>
      </c>
      <c r="E2628" t="s">
        <v>7522</v>
      </c>
      <c r="F2628" t="s">
        <v>6350</v>
      </c>
      <c r="G2628" t="s">
        <v>5245</v>
      </c>
    </row>
    <row r="2629" spans="1:7" x14ac:dyDescent="0.25">
      <c r="A2629">
        <v>2032541</v>
      </c>
      <c r="B2629" t="s">
        <v>11671</v>
      </c>
      <c r="C2629" t="s">
        <v>9016</v>
      </c>
      <c r="D2629" t="s">
        <v>11672</v>
      </c>
      <c r="E2629" t="s">
        <v>6552</v>
      </c>
      <c r="F2629" t="s">
        <v>6350</v>
      </c>
      <c r="G2629" t="s">
        <v>5245</v>
      </c>
    </row>
    <row r="2630" spans="1:7" x14ac:dyDescent="0.25">
      <c r="A2630">
        <v>2032952</v>
      </c>
      <c r="B2630" t="s">
        <v>11673</v>
      </c>
      <c r="C2630" t="s">
        <v>9016</v>
      </c>
      <c r="D2630" t="s">
        <v>11674</v>
      </c>
      <c r="E2630" t="s">
        <v>5686</v>
      </c>
      <c r="F2630" t="s">
        <v>5623</v>
      </c>
      <c r="G2630" t="s">
        <v>5245</v>
      </c>
    </row>
    <row r="2631" spans="1:7" x14ac:dyDescent="0.25">
      <c r="A2631">
        <v>2033936</v>
      </c>
      <c r="B2631" t="s">
        <v>11675</v>
      </c>
      <c r="C2631" t="s">
        <v>9016</v>
      </c>
      <c r="D2631" t="s">
        <v>11676</v>
      </c>
      <c r="E2631" t="s">
        <v>6655</v>
      </c>
      <c r="F2631" t="s">
        <v>6350</v>
      </c>
      <c r="G2631" t="s">
        <v>5245</v>
      </c>
    </row>
    <row r="2632" spans="1:7" x14ac:dyDescent="0.25">
      <c r="A2632">
        <v>2035577</v>
      </c>
      <c r="B2632" t="s">
        <v>11677</v>
      </c>
      <c r="C2632" t="s">
        <v>9016</v>
      </c>
      <c r="D2632" t="s">
        <v>11678</v>
      </c>
      <c r="E2632" t="s">
        <v>11679</v>
      </c>
      <c r="F2632" t="s">
        <v>5623</v>
      </c>
      <c r="G2632" t="s">
        <v>5245</v>
      </c>
    </row>
    <row r="2633" spans="1:7" x14ac:dyDescent="0.25">
      <c r="A2633">
        <v>2035769</v>
      </c>
      <c r="B2633" t="s">
        <v>11680</v>
      </c>
      <c r="C2633" t="s">
        <v>9016</v>
      </c>
      <c r="D2633" t="s">
        <v>11681</v>
      </c>
      <c r="E2633" t="s">
        <v>11682</v>
      </c>
      <c r="F2633" t="s">
        <v>6354</v>
      </c>
      <c r="G2633" t="s">
        <v>5245</v>
      </c>
    </row>
    <row r="2634" spans="1:7" x14ac:dyDescent="0.25">
      <c r="A2634">
        <v>2039535</v>
      </c>
      <c r="B2634" t="s">
        <v>11683</v>
      </c>
      <c r="C2634" t="s">
        <v>9016</v>
      </c>
      <c r="D2634" t="s">
        <v>11684</v>
      </c>
      <c r="E2634" t="s">
        <v>11685</v>
      </c>
      <c r="F2634" t="s">
        <v>6530</v>
      </c>
      <c r="G2634" t="s">
        <v>5245</v>
      </c>
    </row>
    <row r="2635" spans="1:7" x14ac:dyDescent="0.25">
      <c r="A2635">
        <v>2039658</v>
      </c>
      <c r="B2635" t="s">
        <v>11686</v>
      </c>
      <c r="C2635" t="s">
        <v>9016</v>
      </c>
      <c r="D2635" t="s">
        <v>11687</v>
      </c>
      <c r="E2635" t="s">
        <v>6498</v>
      </c>
      <c r="F2635" t="s">
        <v>6330</v>
      </c>
      <c r="G2635" t="s">
        <v>5245</v>
      </c>
    </row>
    <row r="2636" spans="1:7" x14ac:dyDescent="0.25">
      <c r="A2636">
        <v>2039662</v>
      </c>
      <c r="B2636" t="s">
        <v>11688</v>
      </c>
      <c r="C2636" t="s">
        <v>9016</v>
      </c>
      <c r="D2636" t="s">
        <v>11689</v>
      </c>
      <c r="E2636" t="s">
        <v>8707</v>
      </c>
      <c r="F2636" t="s">
        <v>6579</v>
      </c>
      <c r="G2636" t="s">
        <v>5245</v>
      </c>
    </row>
    <row r="2637" spans="1:7" x14ac:dyDescent="0.25">
      <c r="A2637">
        <v>2042861</v>
      </c>
      <c r="B2637" t="s">
        <v>11690</v>
      </c>
      <c r="C2637" t="s">
        <v>9016</v>
      </c>
      <c r="D2637" t="s">
        <v>11691</v>
      </c>
      <c r="E2637" t="s">
        <v>6647</v>
      </c>
      <c r="F2637" t="s">
        <v>6286</v>
      </c>
      <c r="G2637" t="s">
        <v>5245</v>
      </c>
    </row>
    <row r="2638" spans="1:7" x14ac:dyDescent="0.25">
      <c r="A2638">
        <v>2044803</v>
      </c>
      <c r="B2638" t="s">
        <v>11692</v>
      </c>
      <c r="C2638" t="s">
        <v>9016</v>
      </c>
      <c r="D2638" t="s">
        <v>11693</v>
      </c>
      <c r="E2638" t="s">
        <v>7723</v>
      </c>
      <c r="F2638" t="s">
        <v>6365</v>
      </c>
      <c r="G2638" t="s">
        <v>5245</v>
      </c>
    </row>
    <row r="2639" spans="1:7" x14ac:dyDescent="0.25">
      <c r="A2639">
        <v>2044955</v>
      </c>
      <c r="B2639" t="s">
        <v>11694</v>
      </c>
      <c r="C2639" t="s">
        <v>9016</v>
      </c>
      <c r="D2639" t="s">
        <v>11695</v>
      </c>
      <c r="E2639" t="s">
        <v>6748</v>
      </c>
      <c r="F2639" t="s">
        <v>6335</v>
      </c>
      <c r="G2639" t="s">
        <v>5245</v>
      </c>
    </row>
    <row r="2640" spans="1:7" x14ac:dyDescent="0.25">
      <c r="A2640">
        <v>2047439</v>
      </c>
      <c r="B2640" t="s">
        <v>11696</v>
      </c>
      <c r="C2640" t="s">
        <v>9016</v>
      </c>
      <c r="D2640" t="s">
        <v>11697</v>
      </c>
      <c r="E2640" t="s">
        <v>11698</v>
      </c>
      <c r="F2640" t="s">
        <v>5623</v>
      </c>
      <c r="G2640" t="s">
        <v>5245</v>
      </c>
    </row>
    <row r="2641" spans="1:7" x14ac:dyDescent="0.25">
      <c r="A2641">
        <v>2047942</v>
      </c>
      <c r="B2641" t="s">
        <v>11699</v>
      </c>
      <c r="C2641" t="s">
        <v>9016</v>
      </c>
      <c r="D2641" t="s">
        <v>11700</v>
      </c>
      <c r="E2641" t="s">
        <v>11701</v>
      </c>
      <c r="F2641" t="s">
        <v>6395</v>
      </c>
      <c r="G2641" t="s">
        <v>5245</v>
      </c>
    </row>
    <row r="2642" spans="1:7" x14ac:dyDescent="0.25">
      <c r="A2642">
        <v>2049908</v>
      </c>
      <c r="B2642" t="s">
        <v>11702</v>
      </c>
      <c r="C2642" t="s">
        <v>9016</v>
      </c>
      <c r="D2642" t="s">
        <v>11703</v>
      </c>
      <c r="E2642" t="s">
        <v>6110</v>
      </c>
      <c r="F2642" t="s">
        <v>6107</v>
      </c>
      <c r="G2642" t="s">
        <v>5245</v>
      </c>
    </row>
    <row r="2643" spans="1:7" x14ac:dyDescent="0.25">
      <c r="A2643">
        <v>2051342</v>
      </c>
      <c r="B2643" t="s">
        <v>11704</v>
      </c>
      <c r="C2643" t="s">
        <v>9016</v>
      </c>
      <c r="D2643" t="s">
        <v>11705</v>
      </c>
      <c r="E2643" t="s">
        <v>7043</v>
      </c>
      <c r="F2643" t="s">
        <v>6342</v>
      </c>
      <c r="G2643" t="s">
        <v>5245</v>
      </c>
    </row>
    <row r="2644" spans="1:7" x14ac:dyDescent="0.25">
      <c r="A2644">
        <v>2051575</v>
      </c>
      <c r="B2644" t="s">
        <v>11706</v>
      </c>
      <c r="C2644" t="s">
        <v>9016</v>
      </c>
      <c r="D2644" t="s">
        <v>11707</v>
      </c>
      <c r="E2644" t="s">
        <v>11708</v>
      </c>
      <c r="F2644" t="s">
        <v>7007</v>
      </c>
      <c r="G2644" t="s">
        <v>5245</v>
      </c>
    </row>
    <row r="2645" spans="1:7" x14ac:dyDescent="0.25">
      <c r="A2645">
        <v>2052897</v>
      </c>
      <c r="B2645" t="s">
        <v>11709</v>
      </c>
      <c r="C2645" t="s">
        <v>9016</v>
      </c>
      <c r="D2645" t="s">
        <v>11710</v>
      </c>
      <c r="E2645" t="s">
        <v>11711</v>
      </c>
      <c r="F2645" t="s">
        <v>5623</v>
      </c>
      <c r="G2645" t="s">
        <v>5245</v>
      </c>
    </row>
    <row r="2646" spans="1:7" x14ac:dyDescent="0.25">
      <c r="A2646">
        <v>2054411</v>
      </c>
      <c r="B2646" t="s">
        <v>11712</v>
      </c>
      <c r="C2646" t="s">
        <v>9016</v>
      </c>
      <c r="D2646" t="s">
        <v>11713</v>
      </c>
      <c r="E2646" t="s">
        <v>11714</v>
      </c>
      <c r="F2646" t="s">
        <v>6495</v>
      </c>
      <c r="G2646" t="s">
        <v>5245</v>
      </c>
    </row>
    <row r="2647" spans="1:7" x14ac:dyDescent="0.25">
      <c r="A2647">
        <v>2055052</v>
      </c>
      <c r="B2647" t="s">
        <v>11715</v>
      </c>
      <c r="C2647" t="s">
        <v>9016</v>
      </c>
      <c r="D2647" t="s">
        <v>11716</v>
      </c>
      <c r="E2647" t="s">
        <v>8086</v>
      </c>
      <c r="F2647" t="s">
        <v>7058</v>
      </c>
      <c r="G2647" t="s">
        <v>5245</v>
      </c>
    </row>
    <row r="2648" spans="1:7" x14ac:dyDescent="0.25">
      <c r="A2648">
        <v>2056384</v>
      </c>
      <c r="B2648" t="s">
        <v>11717</v>
      </c>
      <c r="C2648" t="s">
        <v>9016</v>
      </c>
      <c r="D2648" t="s">
        <v>11718</v>
      </c>
      <c r="E2648" t="s">
        <v>9283</v>
      </c>
      <c r="F2648" t="s">
        <v>5623</v>
      </c>
      <c r="G2648" t="s">
        <v>5245</v>
      </c>
    </row>
    <row r="2649" spans="1:7" x14ac:dyDescent="0.25">
      <c r="A2649">
        <v>2058590</v>
      </c>
      <c r="B2649" t="s">
        <v>11719</v>
      </c>
      <c r="C2649" t="s">
        <v>9016</v>
      </c>
      <c r="D2649" t="s">
        <v>11720</v>
      </c>
      <c r="E2649" t="s">
        <v>11721</v>
      </c>
      <c r="F2649" t="s">
        <v>6421</v>
      </c>
      <c r="G2649" t="s">
        <v>5245</v>
      </c>
    </row>
    <row r="2650" spans="1:7" x14ac:dyDescent="0.25">
      <c r="A2650">
        <v>2058798</v>
      </c>
      <c r="B2650" t="s">
        <v>11722</v>
      </c>
      <c r="C2650" t="s">
        <v>9016</v>
      </c>
      <c r="D2650" t="s">
        <v>11723</v>
      </c>
      <c r="E2650" t="s">
        <v>6920</v>
      </c>
      <c r="F2650" t="s">
        <v>6274</v>
      </c>
      <c r="G2650" t="s">
        <v>5245</v>
      </c>
    </row>
    <row r="2651" spans="1:7" x14ac:dyDescent="0.25">
      <c r="A2651">
        <v>2063156</v>
      </c>
      <c r="B2651" t="s">
        <v>11724</v>
      </c>
      <c r="C2651" t="s">
        <v>9016</v>
      </c>
      <c r="D2651" t="s">
        <v>11725</v>
      </c>
      <c r="E2651" t="s">
        <v>5764</v>
      </c>
      <c r="F2651" t="s">
        <v>5623</v>
      </c>
      <c r="G2651" t="s">
        <v>5245</v>
      </c>
    </row>
    <row r="2652" spans="1:7" x14ac:dyDescent="0.25">
      <c r="A2652">
        <v>2064430</v>
      </c>
      <c r="B2652" t="s">
        <v>11726</v>
      </c>
      <c r="C2652" t="s">
        <v>9016</v>
      </c>
      <c r="D2652" t="s">
        <v>11727</v>
      </c>
      <c r="E2652" t="s">
        <v>11728</v>
      </c>
      <c r="F2652" t="s">
        <v>6350</v>
      </c>
      <c r="G2652" t="s">
        <v>5245</v>
      </c>
    </row>
    <row r="2653" spans="1:7" x14ac:dyDescent="0.25">
      <c r="A2653">
        <v>2064974</v>
      </c>
      <c r="B2653" t="s">
        <v>11729</v>
      </c>
      <c r="C2653" t="s">
        <v>9016</v>
      </c>
      <c r="D2653" t="s">
        <v>11730</v>
      </c>
      <c r="E2653" t="s">
        <v>6485</v>
      </c>
      <c r="F2653" t="s">
        <v>6417</v>
      </c>
      <c r="G2653" t="s">
        <v>5245</v>
      </c>
    </row>
    <row r="2654" spans="1:7" x14ac:dyDescent="0.25">
      <c r="A2654">
        <v>2067679</v>
      </c>
      <c r="B2654" t="s">
        <v>11731</v>
      </c>
      <c r="C2654" t="s">
        <v>9016</v>
      </c>
      <c r="D2654" t="s">
        <v>11732</v>
      </c>
      <c r="E2654" t="s">
        <v>11733</v>
      </c>
      <c r="F2654" t="s">
        <v>6350</v>
      </c>
      <c r="G2654" t="s">
        <v>5245</v>
      </c>
    </row>
    <row r="2655" spans="1:7" x14ac:dyDescent="0.25">
      <c r="A2655">
        <v>2070122</v>
      </c>
      <c r="B2655" t="s">
        <v>10246</v>
      </c>
      <c r="C2655" t="s">
        <v>9016</v>
      </c>
      <c r="D2655" t="s">
        <v>11734</v>
      </c>
      <c r="E2655" t="s">
        <v>11735</v>
      </c>
      <c r="F2655" t="s">
        <v>6395</v>
      </c>
      <c r="G2655" t="s">
        <v>5245</v>
      </c>
    </row>
    <row r="2656" spans="1:7" x14ac:dyDescent="0.25">
      <c r="A2656">
        <v>2070557</v>
      </c>
      <c r="B2656" t="s">
        <v>11736</v>
      </c>
      <c r="C2656" t="s">
        <v>9016</v>
      </c>
      <c r="D2656" t="s">
        <v>11737</v>
      </c>
      <c r="E2656" t="s">
        <v>11738</v>
      </c>
      <c r="F2656" t="s">
        <v>6354</v>
      </c>
      <c r="G2656" t="s">
        <v>5245</v>
      </c>
    </row>
    <row r="2657" spans="1:7" x14ac:dyDescent="0.25">
      <c r="A2657">
        <v>2071975</v>
      </c>
      <c r="B2657" t="s">
        <v>11739</v>
      </c>
      <c r="C2657" t="s">
        <v>9016</v>
      </c>
      <c r="D2657" t="s">
        <v>11740</v>
      </c>
      <c r="E2657" t="s">
        <v>8921</v>
      </c>
      <c r="F2657" t="s">
        <v>6107</v>
      </c>
      <c r="G2657" t="s">
        <v>5245</v>
      </c>
    </row>
    <row r="2658" spans="1:7" x14ac:dyDescent="0.25">
      <c r="A2658">
        <v>2072327</v>
      </c>
      <c r="B2658" t="s">
        <v>11741</v>
      </c>
      <c r="C2658" t="s">
        <v>9016</v>
      </c>
      <c r="D2658" t="s">
        <v>11742</v>
      </c>
      <c r="E2658" t="s">
        <v>11743</v>
      </c>
      <c r="F2658" t="s">
        <v>6107</v>
      </c>
      <c r="G2658" t="s">
        <v>5245</v>
      </c>
    </row>
    <row r="2659" spans="1:7" x14ac:dyDescent="0.25">
      <c r="A2659">
        <v>2074662</v>
      </c>
      <c r="B2659" t="s">
        <v>11744</v>
      </c>
      <c r="C2659" t="s">
        <v>9016</v>
      </c>
      <c r="D2659" t="s">
        <v>11745</v>
      </c>
      <c r="E2659" t="s">
        <v>8209</v>
      </c>
      <c r="F2659" t="s">
        <v>6107</v>
      </c>
      <c r="G2659" t="s">
        <v>5245</v>
      </c>
    </row>
    <row r="2660" spans="1:7" x14ac:dyDescent="0.25">
      <c r="A2660">
        <v>2077935</v>
      </c>
      <c r="B2660" t="s">
        <v>11746</v>
      </c>
      <c r="C2660" t="s">
        <v>9016</v>
      </c>
      <c r="D2660" t="s">
        <v>11747</v>
      </c>
      <c r="E2660" t="s">
        <v>11748</v>
      </c>
      <c r="F2660" t="s">
        <v>6278</v>
      </c>
      <c r="G2660" t="s">
        <v>5245</v>
      </c>
    </row>
    <row r="2661" spans="1:7" x14ac:dyDescent="0.25">
      <c r="A2661">
        <v>2081149</v>
      </c>
      <c r="B2661" t="s">
        <v>11749</v>
      </c>
      <c r="C2661" t="s">
        <v>9016</v>
      </c>
      <c r="D2661" t="s">
        <v>11750</v>
      </c>
      <c r="E2661" t="s">
        <v>7103</v>
      </c>
      <c r="F2661" t="s">
        <v>6358</v>
      </c>
      <c r="G2661" t="s">
        <v>5245</v>
      </c>
    </row>
    <row r="2662" spans="1:7" x14ac:dyDescent="0.25">
      <c r="A2662">
        <v>2081697</v>
      </c>
      <c r="B2662" t="s">
        <v>11751</v>
      </c>
      <c r="C2662" t="s">
        <v>9016</v>
      </c>
      <c r="D2662" t="s">
        <v>11752</v>
      </c>
      <c r="E2662" t="s">
        <v>6056</v>
      </c>
      <c r="F2662" t="s">
        <v>5879</v>
      </c>
      <c r="G2662" t="s">
        <v>5245</v>
      </c>
    </row>
    <row r="2663" spans="1:7" x14ac:dyDescent="0.25">
      <c r="A2663">
        <v>2084318</v>
      </c>
      <c r="B2663" t="s">
        <v>11753</v>
      </c>
      <c r="C2663" t="s">
        <v>9016</v>
      </c>
      <c r="D2663" t="s">
        <v>11754</v>
      </c>
      <c r="E2663" t="s">
        <v>7261</v>
      </c>
      <c r="F2663" t="s">
        <v>6473</v>
      </c>
      <c r="G2663" t="s">
        <v>5245</v>
      </c>
    </row>
    <row r="2664" spans="1:7" x14ac:dyDescent="0.25">
      <c r="A2664">
        <v>2084804</v>
      </c>
      <c r="B2664" t="s">
        <v>11755</v>
      </c>
      <c r="C2664" t="s">
        <v>9016</v>
      </c>
      <c r="D2664" t="s">
        <v>11756</v>
      </c>
      <c r="E2664" t="s">
        <v>11757</v>
      </c>
      <c r="F2664" t="s">
        <v>6274</v>
      </c>
      <c r="G2664" t="s">
        <v>5245</v>
      </c>
    </row>
    <row r="2665" spans="1:7" x14ac:dyDescent="0.25">
      <c r="A2665">
        <v>2090285</v>
      </c>
      <c r="B2665" t="s">
        <v>11758</v>
      </c>
      <c r="C2665" t="s">
        <v>9016</v>
      </c>
      <c r="D2665" t="s">
        <v>11759</v>
      </c>
      <c r="E2665" t="s">
        <v>6655</v>
      </c>
      <c r="F2665" t="s">
        <v>6350</v>
      </c>
      <c r="G2665" t="s">
        <v>5245</v>
      </c>
    </row>
    <row r="2666" spans="1:7" x14ac:dyDescent="0.25">
      <c r="A2666">
        <v>2090359</v>
      </c>
      <c r="B2666" t="s">
        <v>11760</v>
      </c>
      <c r="C2666" t="s">
        <v>9016</v>
      </c>
      <c r="D2666" t="s">
        <v>11761</v>
      </c>
      <c r="E2666" t="s">
        <v>11762</v>
      </c>
      <c r="F2666" t="s">
        <v>6350</v>
      </c>
      <c r="G2666" t="s">
        <v>5245</v>
      </c>
    </row>
    <row r="2667" spans="1:7" x14ac:dyDescent="0.25">
      <c r="A2667">
        <v>2093741</v>
      </c>
      <c r="B2667" t="s">
        <v>11763</v>
      </c>
      <c r="C2667" t="s">
        <v>9016</v>
      </c>
      <c r="D2667" t="s">
        <v>11764</v>
      </c>
      <c r="E2667" t="s">
        <v>6575</v>
      </c>
      <c r="F2667" t="s">
        <v>6320</v>
      </c>
      <c r="G2667" t="s">
        <v>5245</v>
      </c>
    </row>
    <row r="2668" spans="1:7" x14ac:dyDescent="0.25">
      <c r="A2668">
        <v>2095400</v>
      </c>
      <c r="B2668" t="s">
        <v>11765</v>
      </c>
      <c r="C2668" t="s">
        <v>9016</v>
      </c>
      <c r="D2668" t="s">
        <v>11766</v>
      </c>
      <c r="E2668" t="s">
        <v>7320</v>
      </c>
      <c r="F2668" t="s">
        <v>6282</v>
      </c>
      <c r="G2668" t="s">
        <v>5245</v>
      </c>
    </row>
    <row r="2669" spans="1:7" x14ac:dyDescent="0.25">
      <c r="A2669">
        <v>2098291</v>
      </c>
      <c r="B2669" t="s">
        <v>11767</v>
      </c>
      <c r="C2669" t="s">
        <v>9016</v>
      </c>
      <c r="D2669" t="s">
        <v>11768</v>
      </c>
      <c r="E2669" t="s">
        <v>6552</v>
      </c>
      <c r="F2669" t="s">
        <v>6350</v>
      </c>
      <c r="G2669" t="s">
        <v>5245</v>
      </c>
    </row>
    <row r="2670" spans="1:7" x14ac:dyDescent="0.25">
      <c r="A2670">
        <v>1215755</v>
      </c>
      <c r="B2670" t="s">
        <v>11769</v>
      </c>
      <c r="C2670" t="s">
        <v>9016</v>
      </c>
      <c r="D2670" t="s">
        <v>11770</v>
      </c>
      <c r="E2670" t="s">
        <v>5818</v>
      </c>
      <c r="F2670" t="s">
        <v>5623</v>
      </c>
      <c r="G2670" t="s">
        <v>5245</v>
      </c>
    </row>
    <row r="2671" spans="1:7" x14ac:dyDescent="0.25">
      <c r="A2671">
        <v>1216098</v>
      </c>
      <c r="B2671" t="s">
        <v>11771</v>
      </c>
      <c r="C2671" t="s">
        <v>9016</v>
      </c>
      <c r="D2671" t="s">
        <v>11772</v>
      </c>
      <c r="E2671" t="s">
        <v>6141</v>
      </c>
      <c r="F2671" t="s">
        <v>6107</v>
      </c>
      <c r="G2671" t="s">
        <v>5245</v>
      </c>
    </row>
    <row r="2672" spans="1:7" x14ac:dyDescent="0.25">
      <c r="A2672">
        <v>1222915</v>
      </c>
      <c r="B2672" t="s">
        <v>11773</v>
      </c>
      <c r="C2672" t="s">
        <v>9016</v>
      </c>
      <c r="D2672" t="s">
        <v>11774</v>
      </c>
      <c r="E2672" t="s">
        <v>7160</v>
      </c>
      <c r="F2672" t="s">
        <v>6350</v>
      </c>
      <c r="G2672" t="s">
        <v>5245</v>
      </c>
    </row>
    <row r="2673" spans="1:7" x14ac:dyDescent="0.25">
      <c r="A2673">
        <v>1248217</v>
      </c>
      <c r="B2673" t="s">
        <v>11775</v>
      </c>
      <c r="C2673" t="s">
        <v>5239</v>
      </c>
      <c r="D2673" t="s">
        <v>11776</v>
      </c>
      <c r="E2673" t="s">
        <v>8086</v>
      </c>
      <c r="F2673" t="s">
        <v>7058</v>
      </c>
      <c r="G2673" t="s">
        <v>5245</v>
      </c>
    </row>
    <row r="2674" spans="1:7" x14ac:dyDescent="0.25">
      <c r="A2674">
        <v>1269771</v>
      </c>
      <c r="B2674" t="s">
        <v>11777</v>
      </c>
      <c r="C2674" t="s">
        <v>9016</v>
      </c>
      <c r="D2674" t="s">
        <v>11778</v>
      </c>
      <c r="E2674" t="s">
        <v>6029</v>
      </c>
      <c r="F2674" t="s">
        <v>5879</v>
      </c>
      <c r="G2674" t="s">
        <v>5245</v>
      </c>
    </row>
    <row r="2675" spans="1:7" x14ac:dyDescent="0.25">
      <c r="A2675">
        <v>1313322</v>
      </c>
      <c r="B2675" t="s">
        <v>11779</v>
      </c>
      <c r="C2675" t="s">
        <v>9016</v>
      </c>
      <c r="D2675" t="s">
        <v>11780</v>
      </c>
      <c r="E2675" t="s">
        <v>7116</v>
      </c>
      <c r="F2675" t="s">
        <v>6358</v>
      </c>
      <c r="G2675" t="s">
        <v>5245</v>
      </c>
    </row>
    <row r="2676" spans="1:7" x14ac:dyDescent="0.25">
      <c r="A2676">
        <v>1313973</v>
      </c>
      <c r="B2676" t="s">
        <v>11781</v>
      </c>
      <c r="C2676" t="s">
        <v>9016</v>
      </c>
      <c r="D2676" t="s">
        <v>11782</v>
      </c>
      <c r="E2676" t="s">
        <v>7975</v>
      </c>
      <c r="F2676" t="s">
        <v>6330</v>
      </c>
      <c r="G2676" t="s">
        <v>5245</v>
      </c>
    </row>
    <row r="2677" spans="1:7" x14ac:dyDescent="0.25">
      <c r="A2677">
        <v>1329172</v>
      </c>
      <c r="B2677" t="s">
        <v>11783</v>
      </c>
      <c r="C2677" t="s">
        <v>9016</v>
      </c>
      <c r="D2677" t="s">
        <v>11784</v>
      </c>
      <c r="E2677" t="s">
        <v>6920</v>
      </c>
      <c r="F2677" t="s">
        <v>6274</v>
      </c>
      <c r="G2677" t="s">
        <v>5245</v>
      </c>
    </row>
    <row r="2678" spans="1:7" x14ac:dyDescent="0.25">
      <c r="A2678">
        <v>1351606</v>
      </c>
      <c r="B2678" t="s">
        <v>11785</v>
      </c>
      <c r="C2678" t="s">
        <v>9016</v>
      </c>
      <c r="D2678" t="s">
        <v>11786</v>
      </c>
      <c r="E2678" t="s">
        <v>11787</v>
      </c>
      <c r="F2678" t="s">
        <v>6107</v>
      </c>
      <c r="G2678" t="s">
        <v>5245</v>
      </c>
    </row>
    <row r="2679" spans="1:7" x14ac:dyDescent="0.25">
      <c r="A2679">
        <v>1386787</v>
      </c>
      <c r="B2679" t="s">
        <v>11788</v>
      </c>
      <c r="C2679" t="s">
        <v>9016</v>
      </c>
      <c r="D2679" t="s">
        <v>11789</v>
      </c>
      <c r="E2679" t="s">
        <v>11790</v>
      </c>
      <c r="F2679" t="s">
        <v>6354</v>
      </c>
      <c r="G2679" t="s">
        <v>5245</v>
      </c>
    </row>
    <row r="2680" spans="1:7" x14ac:dyDescent="0.25">
      <c r="A2680">
        <v>1399286</v>
      </c>
      <c r="B2680" t="s">
        <v>11791</v>
      </c>
      <c r="C2680" t="s">
        <v>5239</v>
      </c>
      <c r="D2680" t="s">
        <v>11792</v>
      </c>
      <c r="E2680" t="s">
        <v>11793</v>
      </c>
      <c r="F2680" t="s">
        <v>6320</v>
      </c>
      <c r="G2680" t="s">
        <v>5245</v>
      </c>
    </row>
    <row r="2681" spans="1:7" x14ac:dyDescent="0.25">
      <c r="A2681">
        <v>1402732</v>
      </c>
      <c r="B2681" t="s">
        <v>11794</v>
      </c>
      <c r="C2681" t="s">
        <v>5239</v>
      </c>
      <c r="D2681" t="s">
        <v>11795</v>
      </c>
      <c r="E2681" t="s">
        <v>11796</v>
      </c>
      <c r="F2681" t="s">
        <v>6453</v>
      </c>
      <c r="G2681" t="s">
        <v>5245</v>
      </c>
    </row>
    <row r="2682" spans="1:7" x14ac:dyDescent="0.25">
      <c r="A2682">
        <v>1404905</v>
      </c>
      <c r="B2682" t="s">
        <v>11797</v>
      </c>
      <c r="C2682" t="s">
        <v>9016</v>
      </c>
      <c r="D2682" t="s">
        <v>11798</v>
      </c>
      <c r="E2682" t="s">
        <v>11799</v>
      </c>
      <c r="F2682" t="s">
        <v>6365</v>
      </c>
      <c r="G2682" t="s">
        <v>5245</v>
      </c>
    </row>
    <row r="2683" spans="1:7" x14ac:dyDescent="0.25">
      <c r="A2683">
        <v>1406958</v>
      </c>
      <c r="B2683" t="s">
        <v>11800</v>
      </c>
      <c r="C2683" t="s">
        <v>9016</v>
      </c>
      <c r="D2683" t="s">
        <v>11801</v>
      </c>
      <c r="E2683" t="s">
        <v>11802</v>
      </c>
      <c r="F2683" t="s">
        <v>6107</v>
      </c>
      <c r="G2683" t="s">
        <v>5245</v>
      </c>
    </row>
    <row r="2684" spans="1:7" x14ac:dyDescent="0.25">
      <c r="A2684">
        <v>1413254</v>
      </c>
      <c r="B2684" t="s">
        <v>10105</v>
      </c>
      <c r="C2684" t="s">
        <v>9016</v>
      </c>
      <c r="D2684" t="s">
        <v>11803</v>
      </c>
      <c r="E2684" t="s">
        <v>9535</v>
      </c>
      <c r="F2684" t="s">
        <v>6330</v>
      </c>
      <c r="G2684" t="s">
        <v>5245</v>
      </c>
    </row>
    <row r="2685" spans="1:7" x14ac:dyDescent="0.25">
      <c r="A2685">
        <v>1419243</v>
      </c>
      <c r="B2685" t="s">
        <v>11804</v>
      </c>
      <c r="C2685" t="s">
        <v>9016</v>
      </c>
      <c r="D2685" t="s">
        <v>11805</v>
      </c>
      <c r="E2685" t="s">
        <v>11806</v>
      </c>
      <c r="F2685" t="s">
        <v>6342</v>
      </c>
      <c r="G2685" t="s">
        <v>5245</v>
      </c>
    </row>
    <row r="2686" spans="1:7" x14ac:dyDescent="0.25">
      <c r="A2686">
        <v>1422665</v>
      </c>
      <c r="B2686" t="s">
        <v>11807</v>
      </c>
      <c r="C2686" t="s">
        <v>5239</v>
      </c>
      <c r="D2686" t="s">
        <v>11808</v>
      </c>
      <c r="E2686" t="s">
        <v>6498</v>
      </c>
      <c r="F2686" t="s">
        <v>6330</v>
      </c>
      <c r="G2686" t="s">
        <v>5245</v>
      </c>
    </row>
    <row r="2687" spans="1:7" x14ac:dyDescent="0.25">
      <c r="A2687">
        <v>1443935</v>
      </c>
      <c r="B2687" t="s">
        <v>11809</v>
      </c>
      <c r="C2687" t="s">
        <v>5239</v>
      </c>
      <c r="D2687" t="s">
        <v>11810</v>
      </c>
      <c r="E2687" t="s">
        <v>11811</v>
      </c>
      <c r="F2687" t="s">
        <v>6305</v>
      </c>
      <c r="G2687" t="s">
        <v>5245</v>
      </c>
    </row>
    <row r="2688" spans="1:7" x14ac:dyDescent="0.25">
      <c r="A2688">
        <v>1447551</v>
      </c>
      <c r="B2688" t="s">
        <v>11812</v>
      </c>
      <c r="C2688" t="s">
        <v>5239</v>
      </c>
      <c r="D2688" t="s">
        <v>11813</v>
      </c>
      <c r="E2688" t="s">
        <v>11814</v>
      </c>
      <c r="F2688" t="s">
        <v>6286</v>
      </c>
      <c r="G2688" t="s">
        <v>5245</v>
      </c>
    </row>
    <row r="2689" spans="1:7" x14ac:dyDescent="0.25">
      <c r="A2689">
        <v>1466422</v>
      </c>
      <c r="B2689" t="s">
        <v>11815</v>
      </c>
      <c r="C2689" t="s">
        <v>9016</v>
      </c>
      <c r="D2689" t="s">
        <v>11816</v>
      </c>
      <c r="E2689" t="s">
        <v>7982</v>
      </c>
      <c r="F2689" t="s">
        <v>6316</v>
      </c>
      <c r="G2689" t="s">
        <v>5245</v>
      </c>
    </row>
    <row r="2690" spans="1:7" x14ac:dyDescent="0.25">
      <c r="A2690">
        <v>1508737</v>
      </c>
      <c r="B2690" t="s">
        <v>11817</v>
      </c>
      <c r="C2690" t="s">
        <v>9016</v>
      </c>
      <c r="D2690" t="s">
        <v>11818</v>
      </c>
      <c r="E2690" t="s">
        <v>5879</v>
      </c>
      <c r="F2690" t="s">
        <v>5879</v>
      </c>
      <c r="G2690" t="s">
        <v>5245</v>
      </c>
    </row>
    <row r="2691" spans="1:7" x14ac:dyDescent="0.25">
      <c r="A2691">
        <v>1526388</v>
      </c>
      <c r="B2691" t="s">
        <v>11819</v>
      </c>
      <c r="C2691" t="s">
        <v>9016</v>
      </c>
      <c r="D2691" t="s">
        <v>11820</v>
      </c>
      <c r="E2691" t="s">
        <v>11821</v>
      </c>
      <c r="F2691" t="s">
        <v>6346</v>
      </c>
      <c r="G2691" t="s">
        <v>5245</v>
      </c>
    </row>
    <row r="2692" spans="1:7" x14ac:dyDescent="0.25">
      <c r="A2692">
        <v>1566454</v>
      </c>
      <c r="B2692" t="s">
        <v>11822</v>
      </c>
      <c r="C2692" t="s">
        <v>5239</v>
      </c>
      <c r="D2692" t="s">
        <v>11823</v>
      </c>
      <c r="E2692" t="s">
        <v>11824</v>
      </c>
      <c r="F2692" t="s">
        <v>5623</v>
      </c>
      <c r="G2692" t="s">
        <v>5245</v>
      </c>
    </row>
    <row r="2693" spans="1:7" x14ac:dyDescent="0.25">
      <c r="A2693">
        <v>1571876</v>
      </c>
      <c r="B2693" t="s">
        <v>11825</v>
      </c>
      <c r="C2693" t="s">
        <v>9016</v>
      </c>
      <c r="D2693" t="s">
        <v>11826</v>
      </c>
      <c r="E2693" t="s">
        <v>11827</v>
      </c>
      <c r="F2693" t="s">
        <v>6473</v>
      </c>
      <c r="G2693" t="s">
        <v>5245</v>
      </c>
    </row>
    <row r="2694" spans="1:7" x14ac:dyDescent="0.25">
      <c r="A2694">
        <v>1589138</v>
      </c>
      <c r="B2694" t="s">
        <v>11828</v>
      </c>
      <c r="C2694" t="s">
        <v>5239</v>
      </c>
      <c r="D2694" t="s">
        <v>11829</v>
      </c>
      <c r="E2694" t="s">
        <v>11830</v>
      </c>
      <c r="F2694" t="s">
        <v>6421</v>
      </c>
      <c r="G2694" t="s">
        <v>5245</v>
      </c>
    </row>
    <row r="2695" spans="1:7" x14ac:dyDescent="0.25">
      <c r="A2695">
        <v>1593463</v>
      </c>
      <c r="B2695" t="s">
        <v>11831</v>
      </c>
      <c r="C2695" t="s">
        <v>5239</v>
      </c>
      <c r="D2695" t="s">
        <v>11832</v>
      </c>
      <c r="E2695" t="s">
        <v>6485</v>
      </c>
      <c r="F2695" t="s">
        <v>6417</v>
      </c>
      <c r="G2695" t="s">
        <v>5245</v>
      </c>
    </row>
    <row r="2696" spans="1:7" x14ac:dyDescent="0.25">
      <c r="A2696">
        <v>1596469</v>
      </c>
      <c r="B2696" t="s">
        <v>11833</v>
      </c>
      <c r="C2696" t="s">
        <v>9016</v>
      </c>
      <c r="D2696" t="s">
        <v>11834</v>
      </c>
      <c r="E2696" t="s">
        <v>11835</v>
      </c>
      <c r="F2696" t="s">
        <v>6421</v>
      </c>
      <c r="G2696" t="s">
        <v>5245</v>
      </c>
    </row>
    <row r="2697" spans="1:7" x14ac:dyDescent="0.25">
      <c r="A2697">
        <v>1601867</v>
      </c>
      <c r="B2697" t="s">
        <v>11836</v>
      </c>
      <c r="C2697" t="s">
        <v>5239</v>
      </c>
      <c r="D2697" t="s">
        <v>11837</v>
      </c>
      <c r="E2697" t="s">
        <v>6857</v>
      </c>
      <c r="F2697" t="s">
        <v>6421</v>
      </c>
      <c r="G2697" t="s">
        <v>5245</v>
      </c>
    </row>
    <row r="2698" spans="1:7" x14ac:dyDescent="0.25">
      <c r="A2698">
        <v>1609558</v>
      </c>
      <c r="B2698" t="s">
        <v>11838</v>
      </c>
      <c r="C2698" t="s">
        <v>9016</v>
      </c>
      <c r="D2698" t="s">
        <v>11839</v>
      </c>
      <c r="E2698" t="s">
        <v>6113</v>
      </c>
      <c r="F2698" t="s">
        <v>6365</v>
      </c>
      <c r="G2698" t="s">
        <v>5245</v>
      </c>
    </row>
    <row r="2699" spans="1:7" x14ac:dyDescent="0.25">
      <c r="A2699">
        <v>1620629</v>
      </c>
      <c r="B2699" t="s">
        <v>11840</v>
      </c>
      <c r="C2699" t="s">
        <v>9016</v>
      </c>
      <c r="D2699" t="s">
        <v>11841</v>
      </c>
      <c r="E2699" t="s">
        <v>11842</v>
      </c>
      <c r="F2699" t="s">
        <v>6392</v>
      </c>
      <c r="G2699" t="s">
        <v>5245</v>
      </c>
    </row>
    <row r="2700" spans="1:7" x14ac:dyDescent="0.25">
      <c r="A2700">
        <v>1622483</v>
      </c>
      <c r="B2700" t="s">
        <v>11843</v>
      </c>
      <c r="C2700" t="s">
        <v>9016</v>
      </c>
      <c r="D2700" t="s">
        <v>11844</v>
      </c>
      <c r="E2700" t="s">
        <v>11845</v>
      </c>
      <c r="F2700" t="s">
        <v>6421</v>
      </c>
      <c r="G2700" t="s">
        <v>5245</v>
      </c>
    </row>
    <row r="2701" spans="1:7" x14ac:dyDescent="0.25">
      <c r="A2701">
        <v>1625232</v>
      </c>
      <c r="B2701" t="s">
        <v>11846</v>
      </c>
      <c r="C2701" t="s">
        <v>9016</v>
      </c>
      <c r="D2701" t="s">
        <v>11847</v>
      </c>
      <c r="E2701" t="s">
        <v>11848</v>
      </c>
      <c r="F2701" t="s">
        <v>6421</v>
      </c>
      <c r="G2701" t="s">
        <v>5245</v>
      </c>
    </row>
    <row r="2702" spans="1:7" x14ac:dyDescent="0.25">
      <c r="A2702">
        <v>1627075</v>
      </c>
      <c r="B2702" t="s">
        <v>11849</v>
      </c>
      <c r="C2702" t="s">
        <v>5239</v>
      </c>
      <c r="D2702" t="s">
        <v>11850</v>
      </c>
      <c r="E2702" t="s">
        <v>5879</v>
      </c>
      <c r="F2702" t="s">
        <v>5879</v>
      </c>
      <c r="G2702" t="s">
        <v>5245</v>
      </c>
    </row>
    <row r="2703" spans="1:7" x14ac:dyDescent="0.25">
      <c r="A2703">
        <v>1661095</v>
      </c>
      <c r="B2703" t="s">
        <v>11851</v>
      </c>
      <c r="C2703" t="s">
        <v>5239</v>
      </c>
      <c r="D2703" t="s">
        <v>11852</v>
      </c>
      <c r="E2703" t="s">
        <v>11853</v>
      </c>
      <c r="F2703" t="s">
        <v>6290</v>
      </c>
      <c r="G2703" t="s">
        <v>5245</v>
      </c>
    </row>
    <row r="2704" spans="1:7" x14ac:dyDescent="0.25">
      <c r="A2704">
        <v>1668774</v>
      </c>
      <c r="B2704" t="s">
        <v>11854</v>
      </c>
      <c r="C2704" t="s">
        <v>9016</v>
      </c>
      <c r="D2704" t="s">
        <v>11855</v>
      </c>
      <c r="E2704" t="s">
        <v>6884</v>
      </c>
      <c r="F2704" t="s">
        <v>6320</v>
      </c>
      <c r="G2704" t="s">
        <v>5245</v>
      </c>
    </row>
    <row r="2705" spans="1:7" x14ac:dyDescent="0.25">
      <c r="A2705">
        <v>1691046</v>
      </c>
      <c r="B2705" t="s">
        <v>11856</v>
      </c>
      <c r="C2705" t="s">
        <v>5239</v>
      </c>
      <c r="D2705" t="s">
        <v>11857</v>
      </c>
      <c r="E2705" t="s">
        <v>5916</v>
      </c>
      <c r="F2705" t="s">
        <v>5879</v>
      </c>
      <c r="G2705" t="s">
        <v>5245</v>
      </c>
    </row>
    <row r="2706" spans="1:7" x14ac:dyDescent="0.25">
      <c r="A2706">
        <v>1693201</v>
      </c>
      <c r="B2706" t="s">
        <v>11858</v>
      </c>
      <c r="C2706" t="s">
        <v>9016</v>
      </c>
      <c r="D2706" t="s">
        <v>11859</v>
      </c>
      <c r="E2706" t="s">
        <v>6056</v>
      </c>
      <c r="F2706" t="s">
        <v>5879</v>
      </c>
      <c r="G2706" t="s">
        <v>5245</v>
      </c>
    </row>
    <row r="2707" spans="1:7" x14ac:dyDescent="0.25">
      <c r="A2707">
        <v>1704351</v>
      </c>
      <c r="B2707" t="s">
        <v>11860</v>
      </c>
      <c r="C2707" t="s">
        <v>5239</v>
      </c>
      <c r="D2707" t="s">
        <v>11861</v>
      </c>
      <c r="E2707" t="s">
        <v>5628</v>
      </c>
      <c r="F2707" t="s">
        <v>5623</v>
      </c>
      <c r="G2707" t="s">
        <v>5245</v>
      </c>
    </row>
    <row r="2708" spans="1:7" x14ac:dyDescent="0.25">
      <c r="A2708">
        <v>1720162</v>
      </c>
      <c r="B2708" t="s">
        <v>11862</v>
      </c>
      <c r="C2708" t="s">
        <v>9016</v>
      </c>
      <c r="D2708" t="s">
        <v>11863</v>
      </c>
      <c r="E2708" t="s">
        <v>8724</v>
      </c>
      <c r="F2708" t="s">
        <v>6320</v>
      </c>
      <c r="G2708" t="s">
        <v>5245</v>
      </c>
    </row>
    <row r="2709" spans="1:7" x14ac:dyDescent="0.25">
      <c r="A2709">
        <v>1740004</v>
      </c>
      <c r="B2709" t="s">
        <v>11864</v>
      </c>
      <c r="C2709" t="s">
        <v>5239</v>
      </c>
      <c r="D2709" t="s">
        <v>11865</v>
      </c>
      <c r="E2709" t="s">
        <v>11866</v>
      </c>
      <c r="F2709" t="s">
        <v>6825</v>
      </c>
      <c r="G2709" t="s">
        <v>5245</v>
      </c>
    </row>
    <row r="2710" spans="1:7" x14ac:dyDescent="0.25">
      <c r="A2710">
        <v>1741040</v>
      </c>
      <c r="B2710" t="s">
        <v>11867</v>
      </c>
      <c r="C2710" t="s">
        <v>5239</v>
      </c>
      <c r="D2710" t="s">
        <v>11868</v>
      </c>
      <c r="E2710" t="s">
        <v>6338</v>
      </c>
      <c r="F2710" t="s">
        <v>6316</v>
      </c>
      <c r="G2710" t="s">
        <v>5245</v>
      </c>
    </row>
    <row r="2711" spans="1:7" x14ac:dyDescent="0.25">
      <c r="A2711">
        <v>1750972</v>
      </c>
      <c r="B2711" t="s">
        <v>11869</v>
      </c>
      <c r="C2711" t="s">
        <v>9016</v>
      </c>
      <c r="D2711" t="s">
        <v>11870</v>
      </c>
      <c r="E2711" t="s">
        <v>11871</v>
      </c>
      <c r="F2711" t="s">
        <v>6286</v>
      </c>
      <c r="G2711" t="s">
        <v>5245</v>
      </c>
    </row>
    <row r="2712" spans="1:7" x14ac:dyDescent="0.25">
      <c r="A2712">
        <v>1787983</v>
      </c>
      <c r="B2712" t="s">
        <v>11872</v>
      </c>
      <c r="C2712" t="s">
        <v>9016</v>
      </c>
      <c r="D2712" t="s">
        <v>11873</v>
      </c>
      <c r="E2712" t="s">
        <v>8824</v>
      </c>
      <c r="F2712" t="s">
        <v>6696</v>
      </c>
      <c r="G2712" t="s">
        <v>5245</v>
      </c>
    </row>
    <row r="2713" spans="1:7" x14ac:dyDescent="0.25">
      <c r="A2713">
        <v>1803604</v>
      </c>
      <c r="B2713" t="s">
        <v>11874</v>
      </c>
      <c r="C2713" t="s">
        <v>5239</v>
      </c>
      <c r="D2713" t="s">
        <v>11875</v>
      </c>
      <c r="E2713" t="s">
        <v>6188</v>
      </c>
      <c r="F2713" t="s">
        <v>6107</v>
      </c>
      <c r="G2713" t="s">
        <v>5245</v>
      </c>
    </row>
    <row r="2714" spans="1:7" x14ac:dyDescent="0.25">
      <c r="A2714">
        <v>1807287</v>
      </c>
      <c r="B2714" t="s">
        <v>11876</v>
      </c>
      <c r="C2714" t="s">
        <v>5239</v>
      </c>
      <c r="D2714" t="s">
        <v>11877</v>
      </c>
      <c r="E2714" t="s">
        <v>6857</v>
      </c>
      <c r="F2714" t="s">
        <v>6421</v>
      </c>
      <c r="G2714" t="s">
        <v>5245</v>
      </c>
    </row>
    <row r="2715" spans="1:7" x14ac:dyDescent="0.25">
      <c r="A2715">
        <v>1824088</v>
      </c>
      <c r="B2715" t="s">
        <v>11878</v>
      </c>
      <c r="C2715" t="s">
        <v>9016</v>
      </c>
      <c r="D2715" t="s">
        <v>11879</v>
      </c>
      <c r="E2715" t="s">
        <v>9747</v>
      </c>
      <c r="F2715" t="s">
        <v>6350</v>
      </c>
      <c r="G2715" t="s">
        <v>5245</v>
      </c>
    </row>
    <row r="2716" spans="1:7" x14ac:dyDescent="0.25">
      <c r="A2716">
        <v>1824720</v>
      </c>
      <c r="B2716" t="s">
        <v>11880</v>
      </c>
      <c r="C2716" t="s">
        <v>5239</v>
      </c>
      <c r="D2716" t="s">
        <v>11881</v>
      </c>
      <c r="E2716" t="s">
        <v>11882</v>
      </c>
      <c r="F2716" t="s">
        <v>6421</v>
      </c>
      <c r="G2716" t="s">
        <v>5245</v>
      </c>
    </row>
    <row r="2717" spans="1:7" x14ac:dyDescent="0.25">
      <c r="A2717">
        <v>1833911</v>
      </c>
      <c r="B2717" t="s">
        <v>11883</v>
      </c>
      <c r="C2717" t="s">
        <v>5239</v>
      </c>
      <c r="D2717" t="s">
        <v>11884</v>
      </c>
      <c r="E2717" t="s">
        <v>11885</v>
      </c>
      <c r="F2717" t="s">
        <v>6495</v>
      </c>
      <c r="G2717" t="s">
        <v>5245</v>
      </c>
    </row>
    <row r="2718" spans="1:7" x14ac:dyDescent="0.25">
      <c r="A2718">
        <v>1841637</v>
      </c>
      <c r="B2718" t="s">
        <v>11886</v>
      </c>
      <c r="C2718" t="s">
        <v>5239</v>
      </c>
      <c r="D2718" t="s">
        <v>11887</v>
      </c>
      <c r="E2718" t="s">
        <v>5933</v>
      </c>
      <c r="F2718" t="s">
        <v>6278</v>
      </c>
      <c r="G2718" t="s">
        <v>5245</v>
      </c>
    </row>
    <row r="2719" spans="1:7" x14ac:dyDescent="0.25">
      <c r="A2719">
        <v>1866415</v>
      </c>
      <c r="B2719" t="s">
        <v>11888</v>
      </c>
      <c r="C2719" t="s">
        <v>5239</v>
      </c>
      <c r="D2719" t="s">
        <v>11889</v>
      </c>
      <c r="E2719" t="s">
        <v>11890</v>
      </c>
      <c r="F2719" t="s">
        <v>6365</v>
      </c>
      <c r="G2719" t="s">
        <v>5245</v>
      </c>
    </row>
    <row r="2720" spans="1:7" x14ac:dyDescent="0.25">
      <c r="A2720">
        <v>1878336</v>
      </c>
      <c r="B2720" t="s">
        <v>11891</v>
      </c>
      <c r="C2720" t="s">
        <v>9016</v>
      </c>
      <c r="D2720" t="s">
        <v>11892</v>
      </c>
      <c r="E2720" t="s">
        <v>11893</v>
      </c>
      <c r="F2720" t="s">
        <v>5623</v>
      </c>
      <c r="G2720" t="s">
        <v>5245</v>
      </c>
    </row>
    <row r="2721" spans="1:7" x14ac:dyDescent="0.25">
      <c r="A2721">
        <v>1894378</v>
      </c>
      <c r="B2721" t="s">
        <v>11894</v>
      </c>
      <c r="C2721" t="s">
        <v>5239</v>
      </c>
      <c r="D2721" t="s">
        <v>11895</v>
      </c>
      <c r="E2721" t="s">
        <v>6135</v>
      </c>
      <c r="F2721" t="s">
        <v>6107</v>
      </c>
      <c r="G2721" t="s">
        <v>5245</v>
      </c>
    </row>
    <row r="2722" spans="1:7" x14ac:dyDescent="0.25">
      <c r="A2722">
        <v>1905677</v>
      </c>
      <c r="B2722" t="s">
        <v>11896</v>
      </c>
      <c r="C2722" t="s">
        <v>9016</v>
      </c>
      <c r="D2722" t="s">
        <v>11897</v>
      </c>
      <c r="E2722" t="s">
        <v>7617</v>
      </c>
      <c r="F2722" t="s">
        <v>6696</v>
      </c>
      <c r="G2722" t="s">
        <v>5245</v>
      </c>
    </row>
    <row r="2723" spans="1:7" x14ac:dyDescent="0.25">
      <c r="A2723">
        <v>1906438</v>
      </c>
      <c r="B2723" t="s">
        <v>11898</v>
      </c>
      <c r="C2723" t="s">
        <v>9016</v>
      </c>
      <c r="D2723" t="s">
        <v>11899</v>
      </c>
      <c r="E2723" t="s">
        <v>11900</v>
      </c>
      <c r="F2723" t="s">
        <v>6453</v>
      </c>
      <c r="G2723" t="s">
        <v>5245</v>
      </c>
    </row>
    <row r="2724" spans="1:7" x14ac:dyDescent="0.25">
      <c r="A2724">
        <v>1918030</v>
      </c>
      <c r="B2724" t="s">
        <v>11901</v>
      </c>
      <c r="C2724" t="s">
        <v>5239</v>
      </c>
      <c r="D2724" t="s">
        <v>11902</v>
      </c>
      <c r="E2724" t="s">
        <v>8212</v>
      </c>
      <c r="F2724" t="s">
        <v>6417</v>
      </c>
      <c r="G2724" t="s">
        <v>5245</v>
      </c>
    </row>
    <row r="2725" spans="1:7" x14ac:dyDescent="0.25">
      <c r="A2725">
        <v>1931875</v>
      </c>
      <c r="B2725" t="s">
        <v>11903</v>
      </c>
      <c r="C2725" t="s">
        <v>5239</v>
      </c>
      <c r="D2725" t="s">
        <v>11904</v>
      </c>
      <c r="E2725" t="s">
        <v>11905</v>
      </c>
      <c r="F2725" t="s">
        <v>5623</v>
      </c>
      <c r="G2725" t="s">
        <v>5245</v>
      </c>
    </row>
    <row r="2726" spans="1:7" x14ac:dyDescent="0.25">
      <c r="A2726">
        <v>1937970</v>
      </c>
      <c r="B2726" t="s">
        <v>11906</v>
      </c>
      <c r="C2726" t="s">
        <v>5239</v>
      </c>
      <c r="D2726" t="s">
        <v>11907</v>
      </c>
      <c r="E2726" t="s">
        <v>6702</v>
      </c>
      <c r="F2726" t="s">
        <v>6428</v>
      </c>
      <c r="G2726" t="s">
        <v>5245</v>
      </c>
    </row>
    <row r="2727" spans="1:7" x14ac:dyDescent="0.25">
      <c r="A2727">
        <v>1960347</v>
      </c>
      <c r="B2727" t="s">
        <v>11908</v>
      </c>
      <c r="C2727" t="s">
        <v>9016</v>
      </c>
      <c r="D2727" t="s">
        <v>11909</v>
      </c>
      <c r="E2727" t="s">
        <v>11910</v>
      </c>
      <c r="F2727" t="s">
        <v>6453</v>
      </c>
      <c r="G2727" t="s">
        <v>5245</v>
      </c>
    </row>
    <row r="2728" spans="1:7" x14ac:dyDescent="0.25">
      <c r="A2728">
        <v>2044283</v>
      </c>
      <c r="B2728" t="s">
        <v>11911</v>
      </c>
      <c r="C2728" t="s">
        <v>9016</v>
      </c>
      <c r="D2728" t="s">
        <v>11912</v>
      </c>
      <c r="E2728" t="s">
        <v>11913</v>
      </c>
      <c r="F2728" t="s">
        <v>6301</v>
      </c>
      <c r="G2728" t="s">
        <v>5245</v>
      </c>
    </row>
    <row r="2729" spans="1:7" x14ac:dyDescent="0.25">
      <c r="A2729">
        <v>2046871</v>
      </c>
      <c r="B2729" t="s">
        <v>11914</v>
      </c>
      <c r="C2729" t="s">
        <v>5239</v>
      </c>
      <c r="D2729" t="s">
        <v>11915</v>
      </c>
      <c r="E2729" t="s">
        <v>8031</v>
      </c>
      <c r="F2729" t="s">
        <v>6290</v>
      </c>
      <c r="G2729" t="s">
        <v>5245</v>
      </c>
    </row>
    <row r="2730" spans="1:7" x14ac:dyDescent="0.25">
      <c r="A2730">
        <v>2067658</v>
      </c>
      <c r="B2730" t="s">
        <v>11916</v>
      </c>
      <c r="C2730" t="s">
        <v>9016</v>
      </c>
      <c r="D2730" t="s">
        <v>11917</v>
      </c>
      <c r="E2730" t="s">
        <v>7395</v>
      </c>
      <c r="F2730" t="s">
        <v>6626</v>
      </c>
      <c r="G2730" t="s">
        <v>5245</v>
      </c>
    </row>
    <row r="2731" spans="1:7" x14ac:dyDescent="0.25">
      <c r="A2731">
        <v>2076169</v>
      </c>
      <c r="B2731" t="s">
        <v>11918</v>
      </c>
      <c r="C2731" t="s">
        <v>5239</v>
      </c>
      <c r="D2731" t="s">
        <v>11919</v>
      </c>
      <c r="E2731" t="s">
        <v>11920</v>
      </c>
      <c r="F2731" t="s">
        <v>6274</v>
      </c>
      <c r="G2731" t="s">
        <v>5245</v>
      </c>
    </row>
    <row r="2732" spans="1:7" x14ac:dyDescent="0.25">
      <c r="A2732">
        <v>2090291</v>
      </c>
      <c r="B2732" t="s">
        <v>11921</v>
      </c>
      <c r="C2732" t="s">
        <v>9016</v>
      </c>
      <c r="D2732" t="s">
        <v>11922</v>
      </c>
      <c r="E2732" t="s">
        <v>5916</v>
      </c>
      <c r="F2732" t="s">
        <v>5879</v>
      </c>
      <c r="G2732" t="s">
        <v>5245</v>
      </c>
    </row>
    <row r="2733" spans="1:7" x14ac:dyDescent="0.25">
      <c r="A2733">
        <v>2090368</v>
      </c>
      <c r="B2733" t="s">
        <v>11923</v>
      </c>
      <c r="C2733" t="s">
        <v>5239</v>
      </c>
      <c r="D2733" t="s">
        <v>11924</v>
      </c>
      <c r="E2733" t="s">
        <v>6920</v>
      </c>
      <c r="F2733" t="s">
        <v>6274</v>
      </c>
      <c r="G2733" t="s">
        <v>5245</v>
      </c>
    </row>
    <row r="2734" spans="1:7" x14ac:dyDescent="0.25">
      <c r="A2734">
        <v>2098002</v>
      </c>
      <c r="B2734" t="s">
        <v>11925</v>
      </c>
      <c r="C2734" t="s">
        <v>5239</v>
      </c>
      <c r="D2734" t="s">
        <v>11926</v>
      </c>
      <c r="E2734" t="s">
        <v>6119</v>
      </c>
      <c r="F2734" t="s">
        <v>6107</v>
      </c>
      <c r="G2734" t="s">
        <v>5245</v>
      </c>
    </row>
    <row r="2735" spans="1:7" x14ac:dyDescent="0.25">
      <c r="A2735">
        <v>1348555</v>
      </c>
      <c r="B2735" t="s">
        <v>11927</v>
      </c>
      <c r="C2735" t="s">
        <v>5239</v>
      </c>
      <c r="D2735" t="s">
        <v>11928</v>
      </c>
      <c r="E2735" t="s">
        <v>5242</v>
      </c>
      <c r="F2735" t="s">
        <v>5244</v>
      </c>
      <c r="G2735" t="s">
        <v>5245</v>
      </c>
    </row>
    <row r="2736" spans="1:7" x14ac:dyDescent="0.25">
      <c r="A2736">
        <v>1604098</v>
      </c>
      <c r="B2736" t="s">
        <v>11929</v>
      </c>
      <c r="C2736" t="s">
        <v>5239</v>
      </c>
      <c r="D2736" t="s">
        <v>11930</v>
      </c>
      <c r="E2736" t="s">
        <v>5403</v>
      </c>
      <c r="F2736" t="s">
        <v>5244</v>
      </c>
      <c r="G2736" t="s">
        <v>5245</v>
      </c>
    </row>
    <row r="2737" spans="1:7" x14ac:dyDescent="0.25">
      <c r="A2737">
        <v>1899770</v>
      </c>
      <c r="B2737" t="s">
        <v>8474</v>
      </c>
      <c r="C2737" t="s">
        <v>5239</v>
      </c>
      <c r="D2737" t="s">
        <v>11931</v>
      </c>
      <c r="E2737" t="s">
        <v>5389</v>
      </c>
      <c r="F2737" t="s">
        <v>5244</v>
      </c>
      <c r="G2737" t="s">
        <v>5245</v>
      </c>
    </row>
    <row r="2738" spans="1:7" x14ac:dyDescent="0.25">
      <c r="A2738">
        <v>1950457</v>
      </c>
      <c r="B2738" t="s">
        <v>11932</v>
      </c>
      <c r="C2738" t="s">
        <v>5239</v>
      </c>
      <c r="D2738" t="s">
        <v>11933</v>
      </c>
      <c r="E2738" t="s">
        <v>5259</v>
      </c>
      <c r="F2738" t="s">
        <v>5244</v>
      </c>
      <c r="G2738" t="s">
        <v>5245</v>
      </c>
    </row>
    <row r="2739" spans="1:7" x14ac:dyDescent="0.25">
      <c r="A2739">
        <v>1295879</v>
      </c>
      <c r="B2739" t="s">
        <v>11934</v>
      </c>
      <c r="C2739" t="s">
        <v>9016</v>
      </c>
      <c r="D2739" t="s">
        <v>11935</v>
      </c>
      <c r="E2739" t="s">
        <v>5242</v>
      </c>
      <c r="F2739" t="s">
        <v>5244</v>
      </c>
      <c r="G2739" t="s">
        <v>5245</v>
      </c>
    </row>
    <row r="2740" spans="1:7" x14ac:dyDescent="0.25">
      <c r="A2740">
        <v>1522988</v>
      </c>
      <c r="B2740" t="s">
        <v>11936</v>
      </c>
      <c r="C2740" t="s">
        <v>9016</v>
      </c>
      <c r="D2740" t="s">
        <v>11937</v>
      </c>
      <c r="E2740" t="s">
        <v>5305</v>
      </c>
      <c r="F2740" t="s">
        <v>5244</v>
      </c>
      <c r="G2740" t="s">
        <v>5245</v>
      </c>
    </row>
    <row r="2741" spans="1:7" x14ac:dyDescent="0.25">
      <c r="A2741">
        <v>1958382</v>
      </c>
      <c r="B2741" t="s">
        <v>11938</v>
      </c>
      <c r="C2741" t="s">
        <v>9016</v>
      </c>
      <c r="D2741" t="s">
        <v>11939</v>
      </c>
      <c r="E2741" t="s">
        <v>5549</v>
      </c>
      <c r="F2741" t="s">
        <v>5244</v>
      </c>
      <c r="G2741" t="s">
        <v>5245</v>
      </c>
    </row>
    <row r="2742" spans="1:7" x14ac:dyDescent="0.25">
      <c r="A2742">
        <v>1207572</v>
      </c>
      <c r="B2742" t="s">
        <v>11940</v>
      </c>
      <c r="C2742" t="s">
        <v>9016</v>
      </c>
      <c r="D2742" t="s">
        <v>11941</v>
      </c>
      <c r="E2742" t="s">
        <v>5262</v>
      </c>
      <c r="F2742" t="s">
        <v>5244</v>
      </c>
      <c r="G2742" t="s">
        <v>5245</v>
      </c>
    </row>
    <row r="2743" spans="1:7" x14ac:dyDescent="0.25">
      <c r="A2743">
        <v>1215604</v>
      </c>
      <c r="B2743" t="s">
        <v>11942</v>
      </c>
      <c r="C2743" t="s">
        <v>9016</v>
      </c>
      <c r="D2743" t="s">
        <v>11943</v>
      </c>
      <c r="E2743" t="s">
        <v>5262</v>
      </c>
      <c r="F2743" t="s">
        <v>5244</v>
      </c>
      <c r="G2743" t="s">
        <v>5245</v>
      </c>
    </row>
    <row r="2744" spans="1:7" x14ac:dyDescent="0.25">
      <c r="A2744">
        <v>1249709</v>
      </c>
      <c r="B2744" t="s">
        <v>11944</v>
      </c>
      <c r="C2744" t="s">
        <v>9016</v>
      </c>
      <c r="D2744" t="s">
        <v>11945</v>
      </c>
      <c r="E2744" t="s">
        <v>5242</v>
      </c>
      <c r="F2744" t="s">
        <v>5244</v>
      </c>
      <c r="G2744" t="s">
        <v>5245</v>
      </c>
    </row>
    <row r="2745" spans="1:7" x14ac:dyDescent="0.25">
      <c r="A2745">
        <v>1259925</v>
      </c>
      <c r="B2745" t="s">
        <v>11946</v>
      </c>
      <c r="C2745" t="s">
        <v>9016</v>
      </c>
      <c r="D2745" t="s">
        <v>11947</v>
      </c>
      <c r="E2745" t="s">
        <v>5403</v>
      </c>
      <c r="F2745" t="s">
        <v>5244</v>
      </c>
      <c r="G2745" t="s">
        <v>5245</v>
      </c>
    </row>
    <row r="2746" spans="1:7" x14ac:dyDescent="0.25">
      <c r="A2746">
        <v>1263892</v>
      </c>
      <c r="B2746" t="s">
        <v>11948</v>
      </c>
      <c r="C2746" t="s">
        <v>9016</v>
      </c>
      <c r="D2746" t="s">
        <v>11949</v>
      </c>
      <c r="E2746" t="s">
        <v>5389</v>
      </c>
      <c r="F2746" t="s">
        <v>5244</v>
      </c>
      <c r="G2746" t="s">
        <v>5245</v>
      </c>
    </row>
    <row r="2747" spans="1:7" x14ac:dyDescent="0.25">
      <c r="A2747">
        <v>1276215</v>
      </c>
      <c r="B2747" t="s">
        <v>11950</v>
      </c>
      <c r="C2747" t="s">
        <v>9016</v>
      </c>
      <c r="D2747" t="s">
        <v>11951</v>
      </c>
      <c r="E2747" t="s">
        <v>5587</v>
      </c>
      <c r="F2747" t="s">
        <v>5244</v>
      </c>
      <c r="G2747" t="s">
        <v>5245</v>
      </c>
    </row>
    <row r="2748" spans="1:7" x14ac:dyDescent="0.25">
      <c r="A2748">
        <v>1281061</v>
      </c>
      <c r="B2748" t="s">
        <v>11952</v>
      </c>
      <c r="C2748" t="s">
        <v>9016</v>
      </c>
      <c r="D2748" t="s">
        <v>11953</v>
      </c>
      <c r="E2748" t="s">
        <v>5325</v>
      </c>
      <c r="F2748" t="s">
        <v>5244</v>
      </c>
      <c r="G2748" t="s">
        <v>5245</v>
      </c>
    </row>
    <row r="2749" spans="1:7" x14ac:dyDescent="0.25">
      <c r="A2749">
        <v>1335112</v>
      </c>
      <c r="B2749" t="s">
        <v>11954</v>
      </c>
      <c r="C2749" t="s">
        <v>9016</v>
      </c>
      <c r="D2749" t="s">
        <v>11955</v>
      </c>
      <c r="E2749" t="s">
        <v>5325</v>
      </c>
      <c r="F2749" t="s">
        <v>5244</v>
      </c>
      <c r="G2749" t="s">
        <v>5245</v>
      </c>
    </row>
    <row r="2750" spans="1:7" x14ac:dyDescent="0.25">
      <c r="A2750">
        <v>1351129</v>
      </c>
      <c r="B2750" t="s">
        <v>11956</v>
      </c>
      <c r="C2750" t="s">
        <v>9016</v>
      </c>
      <c r="D2750" t="s">
        <v>11957</v>
      </c>
      <c r="E2750" t="s">
        <v>5253</v>
      </c>
      <c r="F2750" t="s">
        <v>5244</v>
      </c>
      <c r="G2750" t="s">
        <v>5245</v>
      </c>
    </row>
    <row r="2751" spans="1:7" x14ac:dyDescent="0.25">
      <c r="A2751">
        <v>1369229</v>
      </c>
      <c r="B2751" t="s">
        <v>11958</v>
      </c>
      <c r="C2751" t="s">
        <v>9016</v>
      </c>
      <c r="D2751" t="s">
        <v>11959</v>
      </c>
      <c r="E2751" t="s">
        <v>5389</v>
      </c>
      <c r="F2751" t="s">
        <v>5244</v>
      </c>
      <c r="G2751" t="s">
        <v>5245</v>
      </c>
    </row>
    <row r="2752" spans="1:7" x14ac:dyDescent="0.25">
      <c r="A2752">
        <v>1389947</v>
      </c>
      <c r="B2752" t="s">
        <v>11960</v>
      </c>
      <c r="C2752" t="s">
        <v>9016</v>
      </c>
      <c r="D2752" t="s">
        <v>11961</v>
      </c>
      <c r="E2752" t="s">
        <v>11962</v>
      </c>
      <c r="F2752" t="s">
        <v>5244</v>
      </c>
      <c r="G2752" t="s">
        <v>5245</v>
      </c>
    </row>
    <row r="2753" spans="1:7" x14ac:dyDescent="0.25">
      <c r="A2753">
        <v>1394280</v>
      </c>
      <c r="B2753" t="s">
        <v>11963</v>
      </c>
      <c r="C2753" t="s">
        <v>9016</v>
      </c>
      <c r="D2753" t="s">
        <v>11964</v>
      </c>
      <c r="E2753" t="s">
        <v>5554</v>
      </c>
      <c r="F2753" t="s">
        <v>5244</v>
      </c>
      <c r="G2753" t="s">
        <v>5245</v>
      </c>
    </row>
    <row r="2754" spans="1:7" x14ac:dyDescent="0.25">
      <c r="A2754">
        <v>1409813</v>
      </c>
      <c r="B2754" t="s">
        <v>11965</v>
      </c>
      <c r="C2754" t="s">
        <v>9016</v>
      </c>
      <c r="D2754" t="s">
        <v>11966</v>
      </c>
      <c r="E2754" t="s">
        <v>11967</v>
      </c>
      <c r="F2754" t="s">
        <v>5244</v>
      </c>
      <c r="G2754" t="s">
        <v>5245</v>
      </c>
    </row>
    <row r="2755" spans="1:7" x14ac:dyDescent="0.25">
      <c r="A2755">
        <v>1413474</v>
      </c>
      <c r="B2755" t="s">
        <v>11968</v>
      </c>
      <c r="C2755" t="s">
        <v>9016</v>
      </c>
      <c r="D2755" t="s">
        <v>11969</v>
      </c>
      <c r="E2755" t="s">
        <v>11970</v>
      </c>
      <c r="F2755" t="s">
        <v>5244</v>
      </c>
      <c r="G2755" t="s">
        <v>5245</v>
      </c>
    </row>
    <row r="2756" spans="1:7" x14ac:dyDescent="0.25">
      <c r="A2756">
        <v>1415884</v>
      </c>
      <c r="B2756" t="s">
        <v>11971</v>
      </c>
      <c r="C2756" t="s">
        <v>9016</v>
      </c>
      <c r="D2756" t="s">
        <v>11972</v>
      </c>
      <c r="E2756" t="s">
        <v>11973</v>
      </c>
      <c r="F2756" t="s">
        <v>5244</v>
      </c>
      <c r="G2756" t="s">
        <v>5245</v>
      </c>
    </row>
    <row r="2757" spans="1:7" x14ac:dyDescent="0.25">
      <c r="A2757">
        <v>1418015</v>
      </c>
      <c r="B2757" t="s">
        <v>11974</v>
      </c>
      <c r="C2757" t="s">
        <v>9016</v>
      </c>
      <c r="D2757" t="s">
        <v>11975</v>
      </c>
      <c r="E2757" t="s">
        <v>5519</v>
      </c>
      <c r="F2757" t="s">
        <v>5244</v>
      </c>
      <c r="G2757" t="s">
        <v>5245</v>
      </c>
    </row>
    <row r="2758" spans="1:7" x14ac:dyDescent="0.25">
      <c r="A2758">
        <v>1418536</v>
      </c>
      <c r="B2758" t="s">
        <v>11976</v>
      </c>
      <c r="C2758" t="s">
        <v>9016</v>
      </c>
      <c r="D2758" t="s">
        <v>11977</v>
      </c>
      <c r="E2758" t="s">
        <v>5262</v>
      </c>
      <c r="F2758" t="s">
        <v>5244</v>
      </c>
      <c r="G2758" t="s">
        <v>5245</v>
      </c>
    </row>
    <row r="2759" spans="1:7" x14ac:dyDescent="0.25">
      <c r="A2759">
        <v>1426855</v>
      </c>
      <c r="B2759" t="s">
        <v>11978</v>
      </c>
      <c r="C2759" t="s">
        <v>9016</v>
      </c>
      <c r="D2759" t="s">
        <v>11979</v>
      </c>
      <c r="E2759" t="s">
        <v>5389</v>
      </c>
      <c r="F2759" t="s">
        <v>5244</v>
      </c>
      <c r="G2759" t="s">
        <v>5245</v>
      </c>
    </row>
    <row r="2760" spans="1:7" x14ac:dyDescent="0.25">
      <c r="A2760">
        <v>1462327</v>
      </c>
      <c r="B2760" t="s">
        <v>11980</v>
      </c>
      <c r="C2760" t="s">
        <v>9016</v>
      </c>
      <c r="D2760" t="s">
        <v>11981</v>
      </c>
      <c r="E2760" t="s">
        <v>5389</v>
      </c>
      <c r="F2760" t="s">
        <v>5244</v>
      </c>
      <c r="G2760" t="s">
        <v>5245</v>
      </c>
    </row>
    <row r="2761" spans="1:7" x14ac:dyDescent="0.25">
      <c r="A2761">
        <v>1470899</v>
      </c>
      <c r="B2761" t="s">
        <v>11982</v>
      </c>
      <c r="C2761" t="s">
        <v>9016</v>
      </c>
      <c r="D2761" t="s">
        <v>11983</v>
      </c>
      <c r="E2761" t="s">
        <v>11984</v>
      </c>
      <c r="F2761" t="s">
        <v>5244</v>
      </c>
      <c r="G2761" t="s">
        <v>5245</v>
      </c>
    </row>
    <row r="2762" spans="1:7" x14ac:dyDescent="0.25">
      <c r="A2762">
        <v>1476736</v>
      </c>
      <c r="B2762" t="s">
        <v>11985</v>
      </c>
      <c r="C2762" t="s">
        <v>9016</v>
      </c>
      <c r="D2762" t="s">
        <v>11986</v>
      </c>
      <c r="E2762" t="s">
        <v>5281</v>
      </c>
      <c r="F2762" t="s">
        <v>5244</v>
      </c>
      <c r="G2762" t="s">
        <v>5245</v>
      </c>
    </row>
    <row r="2763" spans="1:7" x14ac:dyDescent="0.25">
      <c r="A2763">
        <v>1481436</v>
      </c>
      <c r="B2763" t="s">
        <v>11987</v>
      </c>
      <c r="C2763" t="s">
        <v>9016</v>
      </c>
      <c r="D2763" t="s">
        <v>11988</v>
      </c>
      <c r="E2763" t="s">
        <v>11989</v>
      </c>
      <c r="F2763" t="s">
        <v>5244</v>
      </c>
      <c r="G2763" t="s">
        <v>5245</v>
      </c>
    </row>
    <row r="2764" spans="1:7" x14ac:dyDescent="0.25">
      <c r="A2764">
        <v>1490608</v>
      </c>
      <c r="B2764" t="s">
        <v>11990</v>
      </c>
      <c r="C2764" t="s">
        <v>9016</v>
      </c>
      <c r="D2764" t="s">
        <v>11991</v>
      </c>
      <c r="E2764" t="s">
        <v>5420</v>
      </c>
      <c r="F2764" t="s">
        <v>5244</v>
      </c>
      <c r="G2764" t="s">
        <v>5245</v>
      </c>
    </row>
    <row r="2765" spans="1:7" x14ac:dyDescent="0.25">
      <c r="A2765">
        <v>1537138</v>
      </c>
      <c r="B2765" t="s">
        <v>11992</v>
      </c>
      <c r="C2765" t="s">
        <v>9016</v>
      </c>
      <c r="D2765" t="s">
        <v>11993</v>
      </c>
      <c r="E2765" t="s">
        <v>5528</v>
      </c>
      <c r="F2765" t="s">
        <v>5244</v>
      </c>
      <c r="G2765" t="s">
        <v>5245</v>
      </c>
    </row>
    <row r="2766" spans="1:7" x14ac:dyDescent="0.25">
      <c r="A2766">
        <v>1541091</v>
      </c>
      <c r="B2766" t="s">
        <v>11994</v>
      </c>
      <c r="C2766" t="s">
        <v>9016</v>
      </c>
      <c r="D2766" t="s">
        <v>11995</v>
      </c>
      <c r="E2766" t="s">
        <v>11996</v>
      </c>
      <c r="F2766" t="s">
        <v>5244</v>
      </c>
      <c r="G2766" t="s">
        <v>5245</v>
      </c>
    </row>
    <row r="2767" spans="1:7" x14ac:dyDescent="0.25">
      <c r="A2767">
        <v>1551212</v>
      </c>
      <c r="B2767" t="s">
        <v>11997</v>
      </c>
      <c r="C2767" t="s">
        <v>9016</v>
      </c>
      <c r="D2767" t="s">
        <v>11998</v>
      </c>
      <c r="E2767" t="s">
        <v>11999</v>
      </c>
      <c r="F2767" t="s">
        <v>5244</v>
      </c>
      <c r="G2767" t="s">
        <v>5245</v>
      </c>
    </row>
    <row r="2768" spans="1:7" x14ac:dyDescent="0.25">
      <c r="A2768">
        <v>1559597</v>
      </c>
      <c r="B2768" t="s">
        <v>12000</v>
      </c>
      <c r="C2768" t="s">
        <v>9016</v>
      </c>
      <c r="D2768" t="s">
        <v>12001</v>
      </c>
      <c r="E2768" t="s">
        <v>11748</v>
      </c>
      <c r="F2768" t="s">
        <v>5244</v>
      </c>
      <c r="G2768" t="s">
        <v>5245</v>
      </c>
    </row>
    <row r="2769" spans="1:7" x14ac:dyDescent="0.25">
      <c r="A2769">
        <v>1564119</v>
      </c>
      <c r="B2769" t="s">
        <v>12002</v>
      </c>
      <c r="C2769" t="s">
        <v>9016</v>
      </c>
      <c r="D2769" t="s">
        <v>12003</v>
      </c>
      <c r="E2769" t="s">
        <v>5389</v>
      </c>
      <c r="F2769" t="s">
        <v>5244</v>
      </c>
      <c r="G2769" t="s">
        <v>5245</v>
      </c>
    </row>
    <row r="2770" spans="1:7" x14ac:dyDescent="0.25">
      <c r="A2770">
        <v>1564441</v>
      </c>
      <c r="B2770" t="s">
        <v>12004</v>
      </c>
      <c r="C2770" t="s">
        <v>9016</v>
      </c>
      <c r="D2770" t="s">
        <v>12005</v>
      </c>
      <c r="E2770" t="s">
        <v>12006</v>
      </c>
      <c r="F2770" t="s">
        <v>5244</v>
      </c>
      <c r="G2770" t="s">
        <v>5245</v>
      </c>
    </row>
    <row r="2771" spans="1:7" x14ac:dyDescent="0.25">
      <c r="A2771">
        <v>1586212</v>
      </c>
      <c r="B2771" t="s">
        <v>12007</v>
      </c>
      <c r="C2771" t="s">
        <v>9016</v>
      </c>
      <c r="D2771" t="s">
        <v>12008</v>
      </c>
      <c r="E2771" t="s">
        <v>5408</v>
      </c>
      <c r="F2771" t="s">
        <v>5244</v>
      </c>
      <c r="G2771" t="s">
        <v>5245</v>
      </c>
    </row>
    <row r="2772" spans="1:7" x14ac:dyDescent="0.25">
      <c r="A2772">
        <v>1588808</v>
      </c>
      <c r="B2772" t="s">
        <v>12009</v>
      </c>
      <c r="C2772" t="s">
        <v>9016</v>
      </c>
      <c r="D2772" t="s">
        <v>12010</v>
      </c>
      <c r="E2772" t="s">
        <v>12011</v>
      </c>
      <c r="F2772" t="s">
        <v>5244</v>
      </c>
      <c r="G2772" t="s">
        <v>5245</v>
      </c>
    </row>
    <row r="2773" spans="1:7" x14ac:dyDescent="0.25">
      <c r="A2773">
        <v>1599888</v>
      </c>
      <c r="B2773" t="s">
        <v>12012</v>
      </c>
      <c r="C2773" t="s">
        <v>9016</v>
      </c>
      <c r="D2773" t="s">
        <v>12013</v>
      </c>
      <c r="E2773" t="s">
        <v>5262</v>
      </c>
      <c r="F2773" t="s">
        <v>5244</v>
      </c>
      <c r="G2773" t="s">
        <v>5245</v>
      </c>
    </row>
    <row r="2774" spans="1:7" x14ac:dyDescent="0.25">
      <c r="A2774">
        <v>1614172</v>
      </c>
      <c r="B2774" t="s">
        <v>12014</v>
      </c>
      <c r="C2774" t="s">
        <v>9016</v>
      </c>
      <c r="D2774" t="s">
        <v>12015</v>
      </c>
      <c r="E2774" t="s">
        <v>5262</v>
      </c>
      <c r="F2774" t="s">
        <v>5244</v>
      </c>
      <c r="G2774" t="s">
        <v>5245</v>
      </c>
    </row>
    <row r="2775" spans="1:7" x14ac:dyDescent="0.25">
      <c r="A2775">
        <v>1614457</v>
      </c>
      <c r="B2775" t="s">
        <v>12016</v>
      </c>
      <c r="C2775" t="s">
        <v>9016</v>
      </c>
      <c r="D2775" t="s">
        <v>12017</v>
      </c>
      <c r="E2775" t="s">
        <v>5325</v>
      </c>
      <c r="F2775" t="s">
        <v>5244</v>
      </c>
      <c r="G2775" t="s">
        <v>5245</v>
      </c>
    </row>
    <row r="2776" spans="1:7" x14ac:dyDescent="0.25">
      <c r="A2776">
        <v>1615077</v>
      </c>
      <c r="B2776" t="s">
        <v>12018</v>
      </c>
      <c r="C2776" t="s">
        <v>9016</v>
      </c>
      <c r="D2776" t="s">
        <v>12019</v>
      </c>
      <c r="E2776" t="s">
        <v>12020</v>
      </c>
      <c r="F2776" t="s">
        <v>5244</v>
      </c>
      <c r="G2776" t="s">
        <v>5245</v>
      </c>
    </row>
    <row r="2777" spans="1:7" x14ac:dyDescent="0.25">
      <c r="A2777">
        <v>1629416</v>
      </c>
      <c r="B2777" t="s">
        <v>12021</v>
      </c>
      <c r="C2777" t="s">
        <v>9016</v>
      </c>
      <c r="D2777" t="s">
        <v>12022</v>
      </c>
      <c r="E2777" t="s">
        <v>5389</v>
      </c>
      <c r="F2777" t="s">
        <v>5244</v>
      </c>
      <c r="G2777" t="s">
        <v>5245</v>
      </c>
    </row>
    <row r="2778" spans="1:7" x14ac:dyDescent="0.25">
      <c r="A2778">
        <v>1633410</v>
      </c>
      <c r="B2778" t="s">
        <v>12023</v>
      </c>
      <c r="C2778" t="s">
        <v>9016</v>
      </c>
      <c r="D2778" t="s">
        <v>12024</v>
      </c>
      <c r="E2778" t="s">
        <v>12025</v>
      </c>
      <c r="F2778" t="s">
        <v>5244</v>
      </c>
      <c r="G2778" t="s">
        <v>5245</v>
      </c>
    </row>
    <row r="2779" spans="1:7" x14ac:dyDescent="0.25">
      <c r="A2779">
        <v>1640061</v>
      </c>
      <c r="B2779" t="s">
        <v>12026</v>
      </c>
      <c r="C2779" t="s">
        <v>9016</v>
      </c>
      <c r="D2779" t="s">
        <v>12027</v>
      </c>
      <c r="E2779" t="s">
        <v>12028</v>
      </c>
      <c r="F2779" t="s">
        <v>5244</v>
      </c>
      <c r="G2779" t="s">
        <v>5245</v>
      </c>
    </row>
    <row r="2780" spans="1:7" x14ac:dyDescent="0.25">
      <c r="A2780">
        <v>1651649</v>
      </c>
      <c r="B2780" t="s">
        <v>12029</v>
      </c>
      <c r="C2780" t="s">
        <v>9016</v>
      </c>
      <c r="D2780" t="s">
        <v>12030</v>
      </c>
      <c r="E2780" t="s">
        <v>5528</v>
      </c>
      <c r="F2780" t="s">
        <v>5244</v>
      </c>
      <c r="G2780" t="s">
        <v>5245</v>
      </c>
    </row>
    <row r="2781" spans="1:7" x14ac:dyDescent="0.25">
      <c r="A2781">
        <v>1656683</v>
      </c>
      <c r="B2781" t="s">
        <v>12031</v>
      </c>
      <c r="C2781" t="s">
        <v>9016</v>
      </c>
      <c r="D2781" t="s">
        <v>12032</v>
      </c>
      <c r="E2781" t="s">
        <v>5363</v>
      </c>
      <c r="F2781" t="s">
        <v>5244</v>
      </c>
      <c r="G2781" t="s">
        <v>5245</v>
      </c>
    </row>
    <row r="2782" spans="1:7" x14ac:dyDescent="0.25">
      <c r="A2782">
        <v>1661431</v>
      </c>
      <c r="B2782" t="s">
        <v>12033</v>
      </c>
      <c r="C2782" t="s">
        <v>9016</v>
      </c>
      <c r="D2782" t="s">
        <v>12034</v>
      </c>
      <c r="E2782" t="s">
        <v>5348</v>
      </c>
      <c r="F2782" t="s">
        <v>5244</v>
      </c>
      <c r="G2782" t="s">
        <v>5245</v>
      </c>
    </row>
    <row r="2783" spans="1:7" x14ac:dyDescent="0.25">
      <c r="A2783">
        <v>1676193</v>
      </c>
      <c r="B2783" t="s">
        <v>12035</v>
      </c>
      <c r="C2783" t="s">
        <v>9016</v>
      </c>
      <c r="D2783" t="s">
        <v>12036</v>
      </c>
      <c r="E2783" t="s">
        <v>5259</v>
      </c>
      <c r="F2783" t="s">
        <v>5244</v>
      </c>
      <c r="G2783" t="s">
        <v>5245</v>
      </c>
    </row>
    <row r="2784" spans="1:7" x14ac:dyDescent="0.25">
      <c r="A2784">
        <v>1680987</v>
      </c>
      <c r="B2784" t="s">
        <v>12037</v>
      </c>
      <c r="C2784" t="s">
        <v>9016</v>
      </c>
      <c r="D2784" t="s">
        <v>12038</v>
      </c>
      <c r="E2784" t="s">
        <v>5242</v>
      </c>
      <c r="F2784" t="s">
        <v>5244</v>
      </c>
      <c r="G2784" t="s">
        <v>5245</v>
      </c>
    </row>
    <row r="2785" spans="1:7" x14ac:dyDescent="0.25">
      <c r="A2785">
        <v>1685920</v>
      </c>
      <c r="B2785" t="s">
        <v>12039</v>
      </c>
      <c r="C2785" t="s">
        <v>9016</v>
      </c>
      <c r="D2785" t="s">
        <v>12040</v>
      </c>
      <c r="E2785" t="s">
        <v>5403</v>
      </c>
      <c r="F2785" t="s">
        <v>5244</v>
      </c>
      <c r="G2785" t="s">
        <v>5245</v>
      </c>
    </row>
    <row r="2786" spans="1:7" x14ac:dyDescent="0.25">
      <c r="A2786">
        <v>1697968</v>
      </c>
      <c r="B2786" t="s">
        <v>12041</v>
      </c>
      <c r="C2786" t="s">
        <v>9016</v>
      </c>
      <c r="D2786" t="s">
        <v>12042</v>
      </c>
      <c r="E2786" t="s">
        <v>5242</v>
      </c>
      <c r="F2786" t="s">
        <v>5244</v>
      </c>
      <c r="G2786" t="s">
        <v>5245</v>
      </c>
    </row>
    <row r="2787" spans="1:7" x14ac:dyDescent="0.25">
      <c r="A2787">
        <v>1703884</v>
      </c>
      <c r="B2787" t="s">
        <v>12043</v>
      </c>
      <c r="C2787" t="s">
        <v>9016</v>
      </c>
      <c r="D2787" t="s">
        <v>12044</v>
      </c>
      <c r="E2787" t="s">
        <v>5253</v>
      </c>
      <c r="F2787" t="s">
        <v>5244</v>
      </c>
      <c r="G2787" t="s">
        <v>5245</v>
      </c>
    </row>
    <row r="2788" spans="1:7" x14ac:dyDescent="0.25">
      <c r="A2788">
        <v>1710291</v>
      </c>
      <c r="B2788" t="s">
        <v>12045</v>
      </c>
      <c r="C2788" t="s">
        <v>9016</v>
      </c>
      <c r="D2788" t="s">
        <v>12046</v>
      </c>
      <c r="E2788" t="s">
        <v>5584</v>
      </c>
      <c r="F2788" t="s">
        <v>5244</v>
      </c>
      <c r="G2788" t="s">
        <v>5245</v>
      </c>
    </row>
    <row r="2789" spans="1:7" x14ac:dyDescent="0.25">
      <c r="A2789">
        <v>1732301</v>
      </c>
      <c r="B2789" t="s">
        <v>12047</v>
      </c>
      <c r="C2789" t="s">
        <v>9016</v>
      </c>
      <c r="D2789" t="s">
        <v>12048</v>
      </c>
      <c r="E2789" t="s">
        <v>12049</v>
      </c>
      <c r="F2789" t="s">
        <v>5244</v>
      </c>
      <c r="G2789" t="s">
        <v>5245</v>
      </c>
    </row>
    <row r="2790" spans="1:7" x14ac:dyDescent="0.25">
      <c r="A2790">
        <v>1757546</v>
      </c>
      <c r="B2790" t="s">
        <v>12050</v>
      </c>
      <c r="C2790" t="s">
        <v>9016</v>
      </c>
      <c r="D2790" t="s">
        <v>12051</v>
      </c>
      <c r="E2790" t="s">
        <v>5554</v>
      </c>
      <c r="F2790" t="s">
        <v>5244</v>
      </c>
      <c r="G2790" t="s">
        <v>5245</v>
      </c>
    </row>
    <row r="2791" spans="1:7" x14ac:dyDescent="0.25">
      <c r="A2791">
        <v>1763144</v>
      </c>
      <c r="B2791" t="s">
        <v>12052</v>
      </c>
      <c r="C2791" t="s">
        <v>9016</v>
      </c>
      <c r="D2791" t="s">
        <v>12053</v>
      </c>
      <c r="E2791" t="s">
        <v>5317</v>
      </c>
      <c r="F2791" t="s">
        <v>5244</v>
      </c>
      <c r="G2791" t="s">
        <v>5245</v>
      </c>
    </row>
    <row r="2792" spans="1:7" x14ac:dyDescent="0.25">
      <c r="A2792">
        <v>1765947</v>
      </c>
      <c r="B2792" t="s">
        <v>12054</v>
      </c>
      <c r="C2792" t="s">
        <v>9016</v>
      </c>
      <c r="D2792" t="s">
        <v>12055</v>
      </c>
      <c r="E2792" t="s">
        <v>12056</v>
      </c>
      <c r="F2792" t="s">
        <v>5244</v>
      </c>
      <c r="G2792" t="s">
        <v>5245</v>
      </c>
    </row>
    <row r="2793" spans="1:7" x14ac:dyDescent="0.25">
      <c r="A2793">
        <v>1787177</v>
      </c>
      <c r="B2793" t="s">
        <v>12057</v>
      </c>
      <c r="C2793" t="s">
        <v>9016</v>
      </c>
      <c r="D2793" t="s">
        <v>12058</v>
      </c>
      <c r="E2793" t="s">
        <v>12059</v>
      </c>
      <c r="F2793" t="s">
        <v>5244</v>
      </c>
      <c r="G2793" t="s">
        <v>5245</v>
      </c>
    </row>
    <row r="2794" spans="1:7" x14ac:dyDescent="0.25">
      <c r="A2794">
        <v>1788084</v>
      </c>
      <c r="B2794" t="s">
        <v>12060</v>
      </c>
      <c r="C2794" t="s">
        <v>9016</v>
      </c>
      <c r="D2794" t="s">
        <v>12061</v>
      </c>
      <c r="E2794" t="s">
        <v>5408</v>
      </c>
      <c r="F2794" t="s">
        <v>5244</v>
      </c>
      <c r="G2794" t="s">
        <v>5245</v>
      </c>
    </row>
    <row r="2795" spans="1:7" x14ac:dyDescent="0.25">
      <c r="A2795">
        <v>1806980</v>
      </c>
      <c r="B2795" t="s">
        <v>12062</v>
      </c>
      <c r="C2795" t="s">
        <v>9016</v>
      </c>
      <c r="D2795" t="s">
        <v>12063</v>
      </c>
      <c r="E2795" t="s">
        <v>5561</v>
      </c>
      <c r="F2795" t="s">
        <v>5244</v>
      </c>
      <c r="G2795" t="s">
        <v>5245</v>
      </c>
    </row>
    <row r="2796" spans="1:7" x14ac:dyDescent="0.25">
      <c r="A2796">
        <v>1817731</v>
      </c>
      <c r="B2796" t="s">
        <v>12064</v>
      </c>
      <c r="C2796" t="s">
        <v>9016</v>
      </c>
      <c r="D2796" t="s">
        <v>12065</v>
      </c>
      <c r="E2796" t="s">
        <v>5259</v>
      </c>
      <c r="F2796" t="s">
        <v>5244</v>
      </c>
      <c r="G2796" t="s">
        <v>5245</v>
      </c>
    </row>
    <row r="2797" spans="1:7" x14ac:dyDescent="0.25">
      <c r="A2797">
        <v>1853674</v>
      </c>
      <c r="B2797" t="s">
        <v>12066</v>
      </c>
      <c r="C2797" t="s">
        <v>9016</v>
      </c>
      <c r="D2797" t="s">
        <v>12067</v>
      </c>
      <c r="E2797" t="s">
        <v>5262</v>
      </c>
      <c r="F2797" t="s">
        <v>5244</v>
      </c>
      <c r="G2797" t="s">
        <v>5245</v>
      </c>
    </row>
    <row r="2798" spans="1:7" x14ac:dyDescent="0.25">
      <c r="A2798">
        <v>1859745</v>
      </c>
      <c r="B2798" t="s">
        <v>12068</v>
      </c>
      <c r="C2798" t="s">
        <v>9016</v>
      </c>
      <c r="D2798" t="s">
        <v>12069</v>
      </c>
      <c r="E2798" t="s">
        <v>12070</v>
      </c>
      <c r="F2798" t="s">
        <v>5244</v>
      </c>
      <c r="G2798" t="s">
        <v>5245</v>
      </c>
    </row>
    <row r="2799" spans="1:7" x14ac:dyDescent="0.25">
      <c r="A2799">
        <v>1871939</v>
      </c>
      <c r="B2799" t="s">
        <v>12071</v>
      </c>
      <c r="C2799" t="s">
        <v>9016</v>
      </c>
      <c r="D2799" t="s">
        <v>12072</v>
      </c>
      <c r="E2799" t="s">
        <v>5463</v>
      </c>
      <c r="F2799" t="s">
        <v>5244</v>
      </c>
      <c r="G2799" t="s">
        <v>5245</v>
      </c>
    </row>
    <row r="2800" spans="1:7" x14ac:dyDescent="0.25">
      <c r="A2800">
        <v>1874473</v>
      </c>
      <c r="B2800" t="s">
        <v>12073</v>
      </c>
      <c r="C2800" t="s">
        <v>9016</v>
      </c>
      <c r="D2800" t="s">
        <v>12074</v>
      </c>
      <c r="E2800" t="s">
        <v>5538</v>
      </c>
      <c r="F2800" t="s">
        <v>5244</v>
      </c>
      <c r="G2800" t="s">
        <v>5245</v>
      </c>
    </row>
    <row r="2801" spans="1:7" x14ac:dyDescent="0.25">
      <c r="A2801">
        <v>1875572</v>
      </c>
      <c r="B2801" t="s">
        <v>12075</v>
      </c>
      <c r="C2801" t="s">
        <v>9016</v>
      </c>
      <c r="D2801" t="s">
        <v>12076</v>
      </c>
      <c r="E2801" t="s">
        <v>5397</v>
      </c>
      <c r="F2801" t="s">
        <v>5244</v>
      </c>
      <c r="G2801" t="s">
        <v>5245</v>
      </c>
    </row>
    <row r="2802" spans="1:7" x14ac:dyDescent="0.25">
      <c r="A2802">
        <v>1882349</v>
      </c>
      <c r="B2802" t="s">
        <v>12077</v>
      </c>
      <c r="C2802" t="s">
        <v>9016</v>
      </c>
      <c r="D2802" t="s">
        <v>12078</v>
      </c>
      <c r="E2802" t="s">
        <v>5242</v>
      </c>
      <c r="F2802" t="s">
        <v>5244</v>
      </c>
      <c r="G2802" t="s">
        <v>5245</v>
      </c>
    </row>
    <row r="2803" spans="1:7" x14ac:dyDescent="0.25">
      <c r="A2803">
        <v>1886761</v>
      </c>
      <c r="B2803" t="s">
        <v>12079</v>
      </c>
      <c r="C2803" t="s">
        <v>9016</v>
      </c>
      <c r="D2803" t="s">
        <v>12080</v>
      </c>
      <c r="E2803" t="s">
        <v>5259</v>
      </c>
      <c r="F2803" t="s">
        <v>5244</v>
      </c>
      <c r="G2803" t="s">
        <v>5245</v>
      </c>
    </row>
    <row r="2804" spans="1:7" x14ac:dyDescent="0.25">
      <c r="A2804">
        <v>1918085</v>
      </c>
      <c r="B2804" t="s">
        <v>12081</v>
      </c>
      <c r="C2804" t="s">
        <v>9016</v>
      </c>
      <c r="D2804" t="s">
        <v>12082</v>
      </c>
      <c r="E2804" t="s">
        <v>5253</v>
      </c>
      <c r="F2804" t="s">
        <v>5244</v>
      </c>
      <c r="G2804" t="s">
        <v>5245</v>
      </c>
    </row>
    <row r="2805" spans="1:7" x14ac:dyDescent="0.25">
      <c r="A2805">
        <v>1920950</v>
      </c>
      <c r="B2805" t="s">
        <v>12083</v>
      </c>
      <c r="C2805" t="s">
        <v>9016</v>
      </c>
      <c r="D2805" t="s">
        <v>12084</v>
      </c>
      <c r="E2805" t="s">
        <v>12059</v>
      </c>
      <c r="F2805" t="s">
        <v>5244</v>
      </c>
      <c r="G2805" t="s">
        <v>5245</v>
      </c>
    </row>
    <row r="2806" spans="1:7" x14ac:dyDescent="0.25">
      <c r="A2806">
        <v>1927474</v>
      </c>
      <c r="B2806" t="s">
        <v>12085</v>
      </c>
      <c r="C2806" t="s">
        <v>9016</v>
      </c>
      <c r="D2806" t="s">
        <v>12086</v>
      </c>
      <c r="E2806" t="s">
        <v>12087</v>
      </c>
      <c r="F2806" t="s">
        <v>5244</v>
      </c>
      <c r="G2806" t="s">
        <v>5245</v>
      </c>
    </row>
    <row r="2807" spans="1:7" x14ac:dyDescent="0.25">
      <c r="A2807">
        <v>1938723</v>
      </c>
      <c r="B2807" t="s">
        <v>12088</v>
      </c>
      <c r="C2807" t="s">
        <v>9016</v>
      </c>
      <c r="D2807" t="s">
        <v>12089</v>
      </c>
      <c r="E2807" t="s">
        <v>5262</v>
      </c>
      <c r="F2807" t="s">
        <v>5244</v>
      </c>
      <c r="G2807" t="s">
        <v>5245</v>
      </c>
    </row>
    <row r="2808" spans="1:7" x14ac:dyDescent="0.25">
      <c r="A2808">
        <v>1940662</v>
      </c>
      <c r="B2808" t="s">
        <v>12090</v>
      </c>
      <c r="C2808" t="s">
        <v>9016</v>
      </c>
      <c r="D2808" t="s">
        <v>12091</v>
      </c>
      <c r="E2808" t="s">
        <v>5389</v>
      </c>
      <c r="F2808" t="s">
        <v>5244</v>
      </c>
      <c r="G2808" t="s">
        <v>5245</v>
      </c>
    </row>
    <row r="2809" spans="1:7" x14ac:dyDescent="0.25">
      <c r="A2809">
        <v>1950933</v>
      </c>
      <c r="B2809" t="s">
        <v>12092</v>
      </c>
      <c r="C2809" t="s">
        <v>9016</v>
      </c>
      <c r="D2809" t="s">
        <v>12093</v>
      </c>
      <c r="E2809" t="s">
        <v>5389</v>
      </c>
      <c r="F2809" t="s">
        <v>5244</v>
      </c>
      <c r="G2809" t="s">
        <v>5245</v>
      </c>
    </row>
    <row r="2810" spans="1:7" x14ac:dyDescent="0.25">
      <c r="A2810">
        <v>1959124</v>
      </c>
      <c r="B2810" t="s">
        <v>12094</v>
      </c>
      <c r="C2810" t="s">
        <v>9016</v>
      </c>
      <c r="D2810" t="s">
        <v>12095</v>
      </c>
      <c r="E2810" t="s">
        <v>5242</v>
      </c>
      <c r="F2810" t="s">
        <v>5244</v>
      </c>
      <c r="G2810" t="s">
        <v>5245</v>
      </c>
    </row>
    <row r="2811" spans="1:7" x14ac:dyDescent="0.25">
      <c r="A2811">
        <v>1988432</v>
      </c>
      <c r="B2811" t="s">
        <v>12096</v>
      </c>
      <c r="C2811" t="s">
        <v>9016</v>
      </c>
      <c r="D2811" t="s">
        <v>12097</v>
      </c>
      <c r="E2811" t="s">
        <v>12098</v>
      </c>
      <c r="F2811" t="s">
        <v>5244</v>
      </c>
      <c r="G2811" t="s">
        <v>5245</v>
      </c>
    </row>
    <row r="2812" spans="1:7" x14ac:dyDescent="0.25">
      <c r="A2812">
        <v>1989539</v>
      </c>
      <c r="B2812" t="s">
        <v>12099</v>
      </c>
      <c r="C2812" t="s">
        <v>9016</v>
      </c>
      <c r="D2812" t="s">
        <v>12100</v>
      </c>
      <c r="E2812" t="s">
        <v>12101</v>
      </c>
      <c r="F2812" t="s">
        <v>5244</v>
      </c>
      <c r="G2812" t="s">
        <v>5245</v>
      </c>
    </row>
    <row r="2813" spans="1:7" x14ac:dyDescent="0.25">
      <c r="A2813">
        <v>2027463</v>
      </c>
      <c r="B2813" t="s">
        <v>12102</v>
      </c>
      <c r="C2813" t="s">
        <v>9016</v>
      </c>
      <c r="D2813" t="s">
        <v>12103</v>
      </c>
      <c r="E2813" t="s">
        <v>5420</v>
      </c>
      <c r="F2813" t="s">
        <v>5244</v>
      </c>
      <c r="G2813" t="s">
        <v>5245</v>
      </c>
    </row>
    <row r="2814" spans="1:7" x14ac:dyDescent="0.25">
      <c r="A2814">
        <v>2057507</v>
      </c>
      <c r="B2814" t="s">
        <v>12104</v>
      </c>
      <c r="C2814" t="s">
        <v>9016</v>
      </c>
      <c r="D2814" t="s">
        <v>12105</v>
      </c>
      <c r="E2814" t="s">
        <v>5533</v>
      </c>
      <c r="F2814" t="s">
        <v>5244</v>
      </c>
      <c r="G2814" t="s">
        <v>5245</v>
      </c>
    </row>
    <row r="2815" spans="1:7" x14ac:dyDescent="0.25">
      <c r="A2815">
        <v>2072900</v>
      </c>
      <c r="B2815" t="s">
        <v>12106</v>
      </c>
      <c r="C2815" t="s">
        <v>9016</v>
      </c>
      <c r="D2815" t="s">
        <v>12107</v>
      </c>
      <c r="E2815" t="s">
        <v>5242</v>
      </c>
      <c r="F2815" t="s">
        <v>5244</v>
      </c>
      <c r="G2815" t="s">
        <v>5245</v>
      </c>
    </row>
    <row r="2816" spans="1:7" x14ac:dyDescent="0.25">
      <c r="A2816">
        <v>2075493</v>
      </c>
      <c r="B2816" t="s">
        <v>12108</v>
      </c>
      <c r="C2816" t="s">
        <v>9016</v>
      </c>
      <c r="D2816" t="s">
        <v>12109</v>
      </c>
      <c r="E2816" t="s">
        <v>11989</v>
      </c>
      <c r="F2816" t="s">
        <v>5244</v>
      </c>
      <c r="G2816" t="s">
        <v>5245</v>
      </c>
    </row>
    <row r="2817" spans="1:7" x14ac:dyDescent="0.25">
      <c r="A2817">
        <v>2082624</v>
      </c>
      <c r="B2817" t="s">
        <v>12110</v>
      </c>
      <c r="C2817" t="s">
        <v>9016</v>
      </c>
      <c r="D2817" t="s">
        <v>12111</v>
      </c>
      <c r="E2817" t="s">
        <v>5397</v>
      </c>
      <c r="F2817" t="s">
        <v>5244</v>
      </c>
      <c r="G2817" t="s">
        <v>5245</v>
      </c>
    </row>
    <row r="2818" spans="1:7" x14ac:dyDescent="0.25">
      <c r="A2818">
        <v>1219057</v>
      </c>
      <c r="B2818" t="s">
        <v>12112</v>
      </c>
      <c r="C2818" t="s">
        <v>9016</v>
      </c>
      <c r="D2818" t="s">
        <v>12113</v>
      </c>
      <c r="E2818" t="s">
        <v>12114</v>
      </c>
      <c r="F2818" t="s">
        <v>5244</v>
      </c>
      <c r="G2818" t="s">
        <v>5245</v>
      </c>
    </row>
    <row r="2819" spans="1:7" x14ac:dyDescent="0.25">
      <c r="A2819">
        <v>1223905</v>
      </c>
      <c r="B2819" t="s">
        <v>12115</v>
      </c>
      <c r="C2819" t="s">
        <v>9016</v>
      </c>
      <c r="D2819" t="s">
        <v>12116</v>
      </c>
      <c r="E2819" t="s">
        <v>12117</v>
      </c>
      <c r="F2819" t="s">
        <v>5244</v>
      </c>
      <c r="G2819" t="s">
        <v>5245</v>
      </c>
    </row>
    <row r="2820" spans="1:7" x14ac:dyDescent="0.25">
      <c r="A2820">
        <v>1227019</v>
      </c>
      <c r="B2820" t="s">
        <v>12118</v>
      </c>
      <c r="C2820" t="s">
        <v>9016</v>
      </c>
      <c r="D2820" t="s">
        <v>12119</v>
      </c>
      <c r="E2820" t="s">
        <v>5363</v>
      </c>
      <c r="F2820" t="s">
        <v>5244</v>
      </c>
      <c r="G2820" t="s">
        <v>5245</v>
      </c>
    </row>
    <row r="2821" spans="1:7" x14ac:dyDescent="0.25">
      <c r="A2821">
        <v>1250181</v>
      </c>
      <c r="B2821" t="s">
        <v>12120</v>
      </c>
      <c r="C2821" t="s">
        <v>9016</v>
      </c>
      <c r="D2821" t="s">
        <v>12121</v>
      </c>
      <c r="E2821" t="s">
        <v>5389</v>
      </c>
      <c r="F2821" t="s">
        <v>5244</v>
      </c>
      <c r="G2821" t="s">
        <v>5245</v>
      </c>
    </row>
    <row r="2822" spans="1:7" x14ac:dyDescent="0.25">
      <c r="A2822">
        <v>1261733</v>
      </c>
      <c r="B2822" t="s">
        <v>12122</v>
      </c>
      <c r="C2822" t="s">
        <v>9016</v>
      </c>
      <c r="D2822" t="s">
        <v>12123</v>
      </c>
      <c r="E2822" t="s">
        <v>5253</v>
      </c>
      <c r="F2822" t="s">
        <v>5244</v>
      </c>
      <c r="G2822" t="s">
        <v>5245</v>
      </c>
    </row>
    <row r="2823" spans="1:7" x14ac:dyDescent="0.25">
      <c r="A2823">
        <v>1269198</v>
      </c>
      <c r="B2823" t="s">
        <v>12124</v>
      </c>
      <c r="C2823" t="s">
        <v>9016</v>
      </c>
      <c r="D2823" t="s">
        <v>12125</v>
      </c>
      <c r="E2823" t="s">
        <v>12126</v>
      </c>
      <c r="F2823" t="s">
        <v>5244</v>
      </c>
      <c r="G2823" t="s">
        <v>5245</v>
      </c>
    </row>
    <row r="2824" spans="1:7" x14ac:dyDescent="0.25">
      <c r="A2824">
        <v>1272664</v>
      </c>
      <c r="B2824" t="s">
        <v>12127</v>
      </c>
      <c r="C2824" t="s">
        <v>9016</v>
      </c>
      <c r="D2824" t="s">
        <v>12128</v>
      </c>
      <c r="E2824" t="s">
        <v>5325</v>
      </c>
      <c r="F2824" t="s">
        <v>5244</v>
      </c>
      <c r="G2824" t="s">
        <v>5245</v>
      </c>
    </row>
    <row r="2825" spans="1:7" x14ac:dyDescent="0.25">
      <c r="A2825">
        <v>1294299</v>
      </c>
      <c r="B2825" t="s">
        <v>12129</v>
      </c>
      <c r="C2825" t="s">
        <v>9016</v>
      </c>
      <c r="D2825" t="s">
        <v>12130</v>
      </c>
      <c r="E2825" t="s">
        <v>5262</v>
      </c>
      <c r="F2825" t="s">
        <v>5244</v>
      </c>
      <c r="G2825" t="s">
        <v>5245</v>
      </c>
    </row>
    <row r="2826" spans="1:7" x14ac:dyDescent="0.25">
      <c r="A2826">
        <v>1328539</v>
      </c>
      <c r="B2826" t="s">
        <v>12131</v>
      </c>
      <c r="C2826" t="s">
        <v>9016</v>
      </c>
      <c r="D2826" t="s">
        <v>12132</v>
      </c>
      <c r="E2826" t="s">
        <v>12133</v>
      </c>
      <c r="F2826" t="s">
        <v>5244</v>
      </c>
      <c r="G2826" t="s">
        <v>5245</v>
      </c>
    </row>
    <row r="2827" spans="1:7" x14ac:dyDescent="0.25">
      <c r="A2827">
        <v>1329087</v>
      </c>
      <c r="B2827" t="s">
        <v>12134</v>
      </c>
      <c r="C2827" t="s">
        <v>9016</v>
      </c>
      <c r="D2827" t="s">
        <v>12135</v>
      </c>
      <c r="E2827" t="s">
        <v>5408</v>
      </c>
      <c r="F2827" t="s">
        <v>5244</v>
      </c>
      <c r="G2827" t="s">
        <v>5245</v>
      </c>
    </row>
    <row r="2828" spans="1:7" x14ac:dyDescent="0.25">
      <c r="A2828">
        <v>1329217</v>
      </c>
      <c r="B2828" t="s">
        <v>12136</v>
      </c>
      <c r="C2828" t="s">
        <v>9016</v>
      </c>
      <c r="D2828" t="s">
        <v>12137</v>
      </c>
      <c r="E2828" t="s">
        <v>5242</v>
      </c>
      <c r="F2828" t="s">
        <v>5244</v>
      </c>
      <c r="G2828" t="s">
        <v>5245</v>
      </c>
    </row>
    <row r="2829" spans="1:7" x14ac:dyDescent="0.25">
      <c r="A2829">
        <v>1394357</v>
      </c>
      <c r="B2829" t="s">
        <v>12138</v>
      </c>
      <c r="C2829" t="s">
        <v>9016</v>
      </c>
      <c r="D2829" t="s">
        <v>12139</v>
      </c>
      <c r="E2829" t="s">
        <v>5242</v>
      </c>
      <c r="F2829" t="s">
        <v>5244</v>
      </c>
      <c r="G2829" t="s">
        <v>5245</v>
      </c>
    </row>
    <row r="2830" spans="1:7" x14ac:dyDescent="0.25">
      <c r="A2830">
        <v>1410879</v>
      </c>
      <c r="B2830" t="s">
        <v>12140</v>
      </c>
      <c r="C2830" t="s">
        <v>9016</v>
      </c>
      <c r="D2830" t="s">
        <v>12141</v>
      </c>
      <c r="E2830" t="s">
        <v>5242</v>
      </c>
      <c r="F2830" t="s">
        <v>5244</v>
      </c>
      <c r="G2830" t="s">
        <v>5245</v>
      </c>
    </row>
    <row r="2831" spans="1:7" x14ac:dyDescent="0.25">
      <c r="A2831">
        <v>1417520</v>
      </c>
      <c r="B2831" t="s">
        <v>12142</v>
      </c>
      <c r="C2831" t="s">
        <v>9016</v>
      </c>
      <c r="D2831" t="s">
        <v>12143</v>
      </c>
      <c r="E2831" t="s">
        <v>5259</v>
      </c>
      <c r="F2831" t="s">
        <v>5244</v>
      </c>
      <c r="G2831" t="s">
        <v>5245</v>
      </c>
    </row>
    <row r="2832" spans="1:7" x14ac:dyDescent="0.25">
      <c r="A2832">
        <v>1421327</v>
      </c>
      <c r="B2832" t="s">
        <v>12144</v>
      </c>
      <c r="C2832" t="s">
        <v>9016</v>
      </c>
      <c r="D2832" t="s">
        <v>12145</v>
      </c>
      <c r="E2832" t="s">
        <v>5262</v>
      </c>
      <c r="F2832" t="s">
        <v>5244</v>
      </c>
      <c r="G2832" t="s">
        <v>5245</v>
      </c>
    </row>
    <row r="2833" spans="1:7" x14ac:dyDescent="0.25">
      <c r="A2833">
        <v>1447817</v>
      </c>
      <c r="B2833" t="s">
        <v>12146</v>
      </c>
      <c r="C2833" t="s">
        <v>9016</v>
      </c>
      <c r="D2833" t="s">
        <v>12147</v>
      </c>
      <c r="E2833" t="s">
        <v>5242</v>
      </c>
      <c r="F2833" t="s">
        <v>5244</v>
      </c>
      <c r="G2833" t="s">
        <v>5245</v>
      </c>
    </row>
    <row r="2834" spans="1:7" x14ac:dyDescent="0.25">
      <c r="A2834">
        <v>1450204</v>
      </c>
      <c r="B2834" t="s">
        <v>12148</v>
      </c>
      <c r="C2834" t="s">
        <v>9016</v>
      </c>
      <c r="D2834" t="s">
        <v>12149</v>
      </c>
      <c r="E2834" t="s">
        <v>5242</v>
      </c>
      <c r="F2834" t="s">
        <v>5244</v>
      </c>
      <c r="G2834" t="s">
        <v>5245</v>
      </c>
    </row>
    <row r="2835" spans="1:7" x14ac:dyDescent="0.25">
      <c r="A2835">
        <v>1451919</v>
      </c>
      <c r="B2835" t="s">
        <v>12150</v>
      </c>
      <c r="C2835" t="s">
        <v>9016</v>
      </c>
      <c r="D2835" t="s">
        <v>12151</v>
      </c>
      <c r="E2835" t="s">
        <v>12152</v>
      </c>
      <c r="F2835" t="s">
        <v>5244</v>
      </c>
      <c r="G2835" t="s">
        <v>5245</v>
      </c>
    </row>
    <row r="2836" spans="1:7" x14ac:dyDescent="0.25">
      <c r="A2836">
        <v>1457311</v>
      </c>
      <c r="B2836" t="s">
        <v>12153</v>
      </c>
      <c r="C2836" t="s">
        <v>9016</v>
      </c>
      <c r="D2836" t="s">
        <v>12154</v>
      </c>
      <c r="E2836" t="s">
        <v>12155</v>
      </c>
      <c r="F2836" t="s">
        <v>5244</v>
      </c>
      <c r="G2836" t="s">
        <v>5245</v>
      </c>
    </row>
    <row r="2837" spans="1:7" x14ac:dyDescent="0.25">
      <c r="A2837">
        <v>1463387</v>
      </c>
      <c r="B2837" t="s">
        <v>12156</v>
      </c>
      <c r="C2837" t="s">
        <v>9016</v>
      </c>
      <c r="D2837" t="s">
        <v>12157</v>
      </c>
      <c r="E2837" t="s">
        <v>12158</v>
      </c>
      <c r="F2837" t="s">
        <v>5244</v>
      </c>
      <c r="G2837" t="s">
        <v>5245</v>
      </c>
    </row>
    <row r="2838" spans="1:7" x14ac:dyDescent="0.25">
      <c r="A2838">
        <v>1476411</v>
      </c>
      <c r="B2838" t="s">
        <v>12159</v>
      </c>
      <c r="C2838" t="s">
        <v>9016</v>
      </c>
      <c r="D2838" t="s">
        <v>12160</v>
      </c>
      <c r="E2838" t="s">
        <v>5242</v>
      </c>
      <c r="F2838" t="s">
        <v>5244</v>
      </c>
      <c r="G2838" t="s">
        <v>5245</v>
      </c>
    </row>
    <row r="2839" spans="1:7" x14ac:dyDescent="0.25">
      <c r="A2839">
        <v>1483842</v>
      </c>
      <c r="B2839" t="s">
        <v>12161</v>
      </c>
      <c r="C2839" t="s">
        <v>9016</v>
      </c>
      <c r="D2839" t="s">
        <v>12162</v>
      </c>
      <c r="E2839" t="s">
        <v>5242</v>
      </c>
      <c r="F2839" t="s">
        <v>5244</v>
      </c>
      <c r="G2839" t="s">
        <v>5245</v>
      </c>
    </row>
    <row r="2840" spans="1:7" x14ac:dyDescent="0.25">
      <c r="A2840">
        <v>1489272</v>
      </c>
      <c r="B2840" t="s">
        <v>12163</v>
      </c>
      <c r="C2840" t="s">
        <v>9016</v>
      </c>
      <c r="D2840" t="s">
        <v>12164</v>
      </c>
      <c r="E2840" t="s">
        <v>5522</v>
      </c>
      <c r="F2840" t="s">
        <v>5244</v>
      </c>
      <c r="G2840" t="s">
        <v>5245</v>
      </c>
    </row>
    <row r="2841" spans="1:7" x14ac:dyDescent="0.25">
      <c r="A2841">
        <v>1494306</v>
      </c>
      <c r="B2841" t="s">
        <v>12165</v>
      </c>
      <c r="C2841" t="s">
        <v>9016</v>
      </c>
      <c r="D2841" t="s">
        <v>12166</v>
      </c>
      <c r="E2841" t="s">
        <v>5366</v>
      </c>
      <c r="F2841" t="s">
        <v>5244</v>
      </c>
      <c r="G2841" t="s">
        <v>5245</v>
      </c>
    </row>
    <row r="2842" spans="1:7" x14ac:dyDescent="0.25">
      <c r="A2842">
        <v>1495587</v>
      </c>
      <c r="B2842" t="s">
        <v>12167</v>
      </c>
      <c r="C2842" t="s">
        <v>9016</v>
      </c>
      <c r="D2842" t="s">
        <v>12168</v>
      </c>
      <c r="E2842" t="s">
        <v>5420</v>
      </c>
      <c r="F2842" t="s">
        <v>5244</v>
      </c>
      <c r="G2842" t="s">
        <v>5245</v>
      </c>
    </row>
    <row r="2843" spans="1:7" x14ac:dyDescent="0.25">
      <c r="A2843">
        <v>1512910</v>
      </c>
      <c r="B2843" t="s">
        <v>12169</v>
      </c>
      <c r="C2843" t="s">
        <v>9016</v>
      </c>
      <c r="D2843" t="s">
        <v>12170</v>
      </c>
      <c r="E2843" t="s">
        <v>5242</v>
      </c>
      <c r="F2843" t="s">
        <v>5244</v>
      </c>
      <c r="G2843" t="s">
        <v>5245</v>
      </c>
    </row>
    <row r="2844" spans="1:7" x14ac:dyDescent="0.25">
      <c r="A2844">
        <v>1524904</v>
      </c>
      <c r="B2844" t="s">
        <v>12171</v>
      </c>
      <c r="C2844" t="s">
        <v>9016</v>
      </c>
      <c r="D2844" t="s">
        <v>12172</v>
      </c>
      <c r="E2844" t="s">
        <v>5389</v>
      </c>
      <c r="F2844" t="s">
        <v>5244</v>
      </c>
      <c r="G2844" t="s">
        <v>5245</v>
      </c>
    </row>
    <row r="2845" spans="1:7" x14ac:dyDescent="0.25">
      <c r="A2845">
        <v>1532393</v>
      </c>
      <c r="B2845" t="s">
        <v>12173</v>
      </c>
      <c r="C2845" t="s">
        <v>9016</v>
      </c>
      <c r="D2845" t="s">
        <v>12174</v>
      </c>
      <c r="E2845" t="s">
        <v>5538</v>
      </c>
      <c r="F2845" t="s">
        <v>5244</v>
      </c>
      <c r="G2845" t="s">
        <v>5245</v>
      </c>
    </row>
    <row r="2846" spans="1:7" x14ac:dyDescent="0.25">
      <c r="A2846">
        <v>1548670</v>
      </c>
      <c r="B2846" t="s">
        <v>12175</v>
      </c>
      <c r="C2846" t="s">
        <v>9016</v>
      </c>
      <c r="D2846" t="s">
        <v>12176</v>
      </c>
      <c r="E2846" t="s">
        <v>5420</v>
      </c>
      <c r="F2846" t="s">
        <v>5244</v>
      </c>
      <c r="G2846" t="s">
        <v>5245</v>
      </c>
    </row>
    <row r="2847" spans="1:7" x14ac:dyDescent="0.25">
      <c r="A2847">
        <v>1556280</v>
      </c>
      <c r="B2847" t="s">
        <v>12177</v>
      </c>
      <c r="C2847" t="s">
        <v>9016</v>
      </c>
      <c r="D2847" t="s">
        <v>12178</v>
      </c>
      <c r="E2847" t="s">
        <v>12179</v>
      </c>
      <c r="F2847" t="s">
        <v>5244</v>
      </c>
      <c r="G2847" t="s">
        <v>5245</v>
      </c>
    </row>
    <row r="2848" spans="1:7" x14ac:dyDescent="0.25">
      <c r="A2848">
        <v>1561055</v>
      </c>
      <c r="B2848" t="s">
        <v>12180</v>
      </c>
      <c r="C2848" t="s">
        <v>9016</v>
      </c>
      <c r="D2848" t="s">
        <v>12181</v>
      </c>
      <c r="E2848" t="s">
        <v>5363</v>
      </c>
      <c r="F2848" t="s">
        <v>5244</v>
      </c>
      <c r="G2848" t="s">
        <v>5245</v>
      </c>
    </row>
    <row r="2849" spans="1:7" x14ac:dyDescent="0.25">
      <c r="A2849">
        <v>1565612</v>
      </c>
      <c r="B2849" t="s">
        <v>12182</v>
      </c>
      <c r="C2849" t="s">
        <v>9016</v>
      </c>
      <c r="D2849" t="s">
        <v>12183</v>
      </c>
      <c r="E2849" t="s">
        <v>5317</v>
      </c>
      <c r="F2849" t="s">
        <v>5244</v>
      </c>
      <c r="G2849" t="s">
        <v>5245</v>
      </c>
    </row>
    <row r="2850" spans="1:7" x14ac:dyDescent="0.25">
      <c r="A2850">
        <v>1640971</v>
      </c>
      <c r="B2850" t="s">
        <v>12184</v>
      </c>
      <c r="C2850" t="s">
        <v>9016</v>
      </c>
      <c r="D2850" t="s">
        <v>12185</v>
      </c>
      <c r="E2850" t="s">
        <v>5389</v>
      </c>
      <c r="F2850" t="s">
        <v>5244</v>
      </c>
      <c r="G2850" t="s">
        <v>5245</v>
      </c>
    </row>
    <row r="2851" spans="1:7" x14ac:dyDescent="0.25">
      <c r="A2851">
        <v>1641012</v>
      </c>
      <c r="B2851" t="s">
        <v>12186</v>
      </c>
      <c r="C2851" t="s">
        <v>9016</v>
      </c>
      <c r="D2851" t="s">
        <v>12187</v>
      </c>
      <c r="E2851" t="s">
        <v>5253</v>
      </c>
      <c r="F2851" t="s">
        <v>5244</v>
      </c>
      <c r="G2851" t="s">
        <v>5245</v>
      </c>
    </row>
    <row r="2852" spans="1:7" x14ac:dyDescent="0.25">
      <c r="A2852">
        <v>1686731</v>
      </c>
      <c r="B2852" t="s">
        <v>12188</v>
      </c>
      <c r="C2852" t="s">
        <v>9016</v>
      </c>
      <c r="D2852" t="s">
        <v>12189</v>
      </c>
      <c r="E2852" t="s">
        <v>5242</v>
      </c>
      <c r="F2852" t="s">
        <v>5244</v>
      </c>
      <c r="G2852" t="s">
        <v>5245</v>
      </c>
    </row>
    <row r="2853" spans="1:7" x14ac:dyDescent="0.25">
      <c r="A2853">
        <v>1691485</v>
      </c>
      <c r="B2853" t="s">
        <v>12190</v>
      </c>
      <c r="C2853" t="s">
        <v>9016</v>
      </c>
      <c r="D2853" t="s">
        <v>12191</v>
      </c>
      <c r="E2853" t="s">
        <v>5242</v>
      </c>
      <c r="F2853" t="s">
        <v>5244</v>
      </c>
      <c r="G2853" t="s">
        <v>5245</v>
      </c>
    </row>
    <row r="2854" spans="1:7" x14ac:dyDescent="0.25">
      <c r="A2854">
        <v>1700023</v>
      </c>
      <c r="B2854" t="s">
        <v>12192</v>
      </c>
      <c r="C2854" t="s">
        <v>9016</v>
      </c>
      <c r="D2854" t="s">
        <v>12193</v>
      </c>
      <c r="E2854" t="s">
        <v>5463</v>
      </c>
      <c r="F2854" t="s">
        <v>5244</v>
      </c>
      <c r="G2854" t="s">
        <v>5245</v>
      </c>
    </row>
    <row r="2855" spans="1:7" x14ac:dyDescent="0.25">
      <c r="A2855">
        <v>1724829</v>
      </c>
      <c r="B2855" t="s">
        <v>12194</v>
      </c>
      <c r="C2855" t="s">
        <v>9016</v>
      </c>
      <c r="D2855" t="s">
        <v>12195</v>
      </c>
      <c r="E2855" t="s">
        <v>12196</v>
      </c>
      <c r="F2855" t="s">
        <v>5244</v>
      </c>
      <c r="G2855" t="s">
        <v>5245</v>
      </c>
    </row>
    <row r="2856" spans="1:7" x14ac:dyDescent="0.25">
      <c r="A2856">
        <v>1725126</v>
      </c>
      <c r="B2856" t="s">
        <v>12197</v>
      </c>
      <c r="C2856" t="s">
        <v>9016</v>
      </c>
      <c r="D2856" t="s">
        <v>12198</v>
      </c>
      <c r="E2856" t="s">
        <v>12199</v>
      </c>
      <c r="F2856" t="s">
        <v>5244</v>
      </c>
      <c r="G2856" t="s">
        <v>5245</v>
      </c>
    </row>
    <row r="2857" spans="1:7" x14ac:dyDescent="0.25">
      <c r="A2857">
        <v>1731724</v>
      </c>
      <c r="B2857" t="s">
        <v>12200</v>
      </c>
      <c r="C2857" t="s">
        <v>9016</v>
      </c>
      <c r="D2857" t="s">
        <v>12201</v>
      </c>
      <c r="E2857" t="s">
        <v>5397</v>
      </c>
      <c r="F2857" t="s">
        <v>5244</v>
      </c>
      <c r="G2857" t="s">
        <v>5245</v>
      </c>
    </row>
    <row r="2858" spans="1:7" x14ac:dyDescent="0.25">
      <c r="A2858">
        <v>1749641</v>
      </c>
      <c r="B2858" t="s">
        <v>12202</v>
      </c>
      <c r="C2858" t="s">
        <v>9016</v>
      </c>
      <c r="D2858" t="s">
        <v>12203</v>
      </c>
      <c r="E2858" t="s">
        <v>12204</v>
      </c>
      <c r="F2858" t="s">
        <v>5244</v>
      </c>
      <c r="G2858" t="s">
        <v>5245</v>
      </c>
    </row>
    <row r="2859" spans="1:7" x14ac:dyDescent="0.25">
      <c r="A2859">
        <v>1754480</v>
      </c>
      <c r="B2859" t="s">
        <v>12205</v>
      </c>
      <c r="C2859" t="s">
        <v>9016</v>
      </c>
      <c r="D2859" t="s">
        <v>12206</v>
      </c>
      <c r="E2859" t="s">
        <v>5389</v>
      </c>
      <c r="F2859" t="s">
        <v>5244</v>
      </c>
      <c r="G2859" t="s">
        <v>5245</v>
      </c>
    </row>
    <row r="2860" spans="1:7" x14ac:dyDescent="0.25">
      <c r="A2860">
        <v>1763999</v>
      </c>
      <c r="B2860" t="s">
        <v>12207</v>
      </c>
      <c r="C2860" t="s">
        <v>9016</v>
      </c>
      <c r="D2860" t="s">
        <v>12208</v>
      </c>
      <c r="E2860" t="s">
        <v>12209</v>
      </c>
      <c r="F2860" t="s">
        <v>5244</v>
      </c>
      <c r="G2860" t="s">
        <v>5245</v>
      </c>
    </row>
    <row r="2861" spans="1:7" x14ac:dyDescent="0.25">
      <c r="A2861">
        <v>1784511</v>
      </c>
      <c r="B2861" t="s">
        <v>12210</v>
      </c>
      <c r="C2861" t="s">
        <v>9016</v>
      </c>
      <c r="D2861" t="s">
        <v>12211</v>
      </c>
      <c r="E2861" t="s">
        <v>5259</v>
      </c>
      <c r="F2861" t="s">
        <v>5244</v>
      </c>
      <c r="G2861" t="s">
        <v>5245</v>
      </c>
    </row>
    <row r="2862" spans="1:7" x14ac:dyDescent="0.25">
      <c r="A2862">
        <v>1794173</v>
      </c>
      <c r="B2862" t="s">
        <v>12212</v>
      </c>
      <c r="C2862" t="s">
        <v>9016</v>
      </c>
      <c r="D2862" t="s">
        <v>12213</v>
      </c>
      <c r="E2862" t="s">
        <v>5253</v>
      </c>
      <c r="F2862" t="s">
        <v>5244</v>
      </c>
      <c r="G2862" t="s">
        <v>5245</v>
      </c>
    </row>
    <row r="2863" spans="1:7" x14ac:dyDescent="0.25">
      <c r="A2863">
        <v>1811089</v>
      </c>
      <c r="B2863" t="s">
        <v>12214</v>
      </c>
      <c r="C2863" t="s">
        <v>9016</v>
      </c>
      <c r="D2863" t="s">
        <v>12215</v>
      </c>
      <c r="E2863" t="s">
        <v>5262</v>
      </c>
      <c r="F2863" t="s">
        <v>5244</v>
      </c>
      <c r="G2863" t="s">
        <v>5245</v>
      </c>
    </row>
    <row r="2864" spans="1:7" x14ac:dyDescent="0.25">
      <c r="A2864">
        <v>1811591</v>
      </c>
      <c r="B2864" t="s">
        <v>12216</v>
      </c>
      <c r="C2864" t="s">
        <v>9016</v>
      </c>
      <c r="D2864" t="s">
        <v>12217</v>
      </c>
      <c r="E2864" t="s">
        <v>5403</v>
      </c>
      <c r="F2864" t="s">
        <v>5244</v>
      </c>
      <c r="G2864" t="s">
        <v>5245</v>
      </c>
    </row>
    <row r="2865" spans="1:7" x14ac:dyDescent="0.25">
      <c r="A2865">
        <v>1815544</v>
      </c>
      <c r="B2865" t="s">
        <v>12218</v>
      </c>
      <c r="C2865" t="s">
        <v>9016</v>
      </c>
      <c r="D2865" t="s">
        <v>12219</v>
      </c>
      <c r="E2865" t="s">
        <v>12220</v>
      </c>
      <c r="F2865" t="s">
        <v>5244</v>
      </c>
      <c r="G2865" t="s">
        <v>5245</v>
      </c>
    </row>
    <row r="2866" spans="1:7" x14ac:dyDescent="0.25">
      <c r="A2866">
        <v>1817987</v>
      </c>
      <c r="B2866" t="s">
        <v>12221</v>
      </c>
      <c r="C2866" t="s">
        <v>9016</v>
      </c>
      <c r="D2866" t="s">
        <v>12222</v>
      </c>
      <c r="E2866" t="s">
        <v>5242</v>
      </c>
      <c r="F2866" t="s">
        <v>5244</v>
      </c>
      <c r="G2866" t="s">
        <v>5245</v>
      </c>
    </row>
    <row r="2867" spans="1:7" x14ac:dyDescent="0.25">
      <c r="A2867">
        <v>1854536</v>
      </c>
      <c r="B2867" t="s">
        <v>12223</v>
      </c>
      <c r="C2867" t="s">
        <v>9016</v>
      </c>
      <c r="D2867" t="s">
        <v>12224</v>
      </c>
      <c r="E2867" t="s">
        <v>5242</v>
      </c>
      <c r="F2867" t="s">
        <v>5244</v>
      </c>
      <c r="G2867" t="s">
        <v>5245</v>
      </c>
    </row>
    <row r="2868" spans="1:7" x14ac:dyDescent="0.25">
      <c r="A2868">
        <v>1859046</v>
      </c>
      <c r="B2868" t="s">
        <v>12225</v>
      </c>
      <c r="C2868" t="s">
        <v>9016</v>
      </c>
      <c r="D2868" t="s">
        <v>12226</v>
      </c>
      <c r="E2868" t="s">
        <v>12220</v>
      </c>
      <c r="F2868" t="s">
        <v>5244</v>
      </c>
      <c r="G2868" t="s">
        <v>5245</v>
      </c>
    </row>
    <row r="2869" spans="1:7" x14ac:dyDescent="0.25">
      <c r="A2869">
        <v>1860410</v>
      </c>
      <c r="B2869" t="s">
        <v>12227</v>
      </c>
      <c r="C2869" t="s">
        <v>9016</v>
      </c>
      <c r="D2869" t="s">
        <v>12228</v>
      </c>
      <c r="E2869" t="s">
        <v>12229</v>
      </c>
      <c r="F2869" t="s">
        <v>5244</v>
      </c>
      <c r="G2869" t="s">
        <v>5245</v>
      </c>
    </row>
    <row r="2870" spans="1:7" x14ac:dyDescent="0.25">
      <c r="A2870">
        <v>1870819</v>
      </c>
      <c r="B2870" t="s">
        <v>12230</v>
      </c>
      <c r="C2870" t="s">
        <v>9016</v>
      </c>
      <c r="D2870" t="s">
        <v>12231</v>
      </c>
      <c r="E2870" t="s">
        <v>5242</v>
      </c>
      <c r="F2870" t="s">
        <v>5244</v>
      </c>
      <c r="G2870" t="s">
        <v>5245</v>
      </c>
    </row>
    <row r="2871" spans="1:7" x14ac:dyDescent="0.25">
      <c r="A2871">
        <v>1874193</v>
      </c>
      <c r="B2871" t="s">
        <v>12232</v>
      </c>
      <c r="C2871" t="s">
        <v>9016</v>
      </c>
      <c r="D2871" t="s">
        <v>12233</v>
      </c>
      <c r="E2871" t="s">
        <v>5363</v>
      </c>
      <c r="F2871" t="s">
        <v>5244</v>
      </c>
      <c r="G2871" t="s">
        <v>5245</v>
      </c>
    </row>
    <row r="2872" spans="1:7" x14ac:dyDescent="0.25">
      <c r="A2872">
        <v>1877480</v>
      </c>
      <c r="B2872" t="s">
        <v>12234</v>
      </c>
      <c r="C2872" t="s">
        <v>9016</v>
      </c>
      <c r="D2872" t="s">
        <v>12235</v>
      </c>
      <c r="E2872" t="s">
        <v>12236</v>
      </c>
      <c r="F2872" t="s">
        <v>5244</v>
      </c>
      <c r="G2872" t="s">
        <v>5245</v>
      </c>
    </row>
    <row r="2873" spans="1:7" x14ac:dyDescent="0.25">
      <c r="A2873">
        <v>1884170</v>
      </c>
      <c r="B2873" t="s">
        <v>12237</v>
      </c>
      <c r="C2873" t="s">
        <v>9016</v>
      </c>
      <c r="D2873" t="s">
        <v>12238</v>
      </c>
      <c r="E2873" t="s">
        <v>5242</v>
      </c>
      <c r="F2873" t="s">
        <v>5244</v>
      </c>
      <c r="G2873" t="s">
        <v>5245</v>
      </c>
    </row>
    <row r="2874" spans="1:7" x14ac:dyDescent="0.25">
      <c r="A2874">
        <v>1895227</v>
      </c>
      <c r="B2874" t="s">
        <v>12239</v>
      </c>
      <c r="C2874" t="s">
        <v>9016</v>
      </c>
      <c r="D2874" t="s">
        <v>12240</v>
      </c>
      <c r="E2874" t="s">
        <v>5262</v>
      </c>
      <c r="F2874" t="s">
        <v>5244</v>
      </c>
      <c r="G2874" t="s">
        <v>5245</v>
      </c>
    </row>
    <row r="2875" spans="1:7" x14ac:dyDescent="0.25">
      <c r="A2875">
        <v>1900682</v>
      </c>
      <c r="B2875" t="s">
        <v>12241</v>
      </c>
      <c r="C2875" t="s">
        <v>9016</v>
      </c>
      <c r="D2875" t="s">
        <v>12242</v>
      </c>
      <c r="E2875" t="s">
        <v>5242</v>
      </c>
      <c r="F2875" t="s">
        <v>5244</v>
      </c>
      <c r="G2875" t="s">
        <v>5245</v>
      </c>
    </row>
    <row r="2876" spans="1:7" x14ac:dyDescent="0.25">
      <c r="A2876">
        <v>1911567</v>
      </c>
      <c r="B2876" t="s">
        <v>12243</v>
      </c>
      <c r="C2876" t="s">
        <v>9016</v>
      </c>
      <c r="D2876" t="s">
        <v>12244</v>
      </c>
      <c r="E2876" t="s">
        <v>11970</v>
      </c>
      <c r="F2876" t="s">
        <v>5244</v>
      </c>
      <c r="G2876" t="s">
        <v>5245</v>
      </c>
    </row>
    <row r="2877" spans="1:7" x14ac:dyDescent="0.25">
      <c r="A2877">
        <v>1943304</v>
      </c>
      <c r="B2877" t="s">
        <v>12245</v>
      </c>
      <c r="C2877" t="s">
        <v>9016</v>
      </c>
      <c r="D2877" t="s">
        <v>12246</v>
      </c>
      <c r="E2877" t="s">
        <v>5262</v>
      </c>
      <c r="F2877" t="s">
        <v>5244</v>
      </c>
      <c r="G2877" t="s">
        <v>5245</v>
      </c>
    </row>
    <row r="2878" spans="1:7" x14ac:dyDescent="0.25">
      <c r="A2878">
        <v>1945649</v>
      </c>
      <c r="B2878" t="s">
        <v>12247</v>
      </c>
      <c r="C2878" t="s">
        <v>9016</v>
      </c>
      <c r="D2878" t="s">
        <v>12248</v>
      </c>
      <c r="E2878" t="s">
        <v>11996</v>
      </c>
      <c r="F2878" t="s">
        <v>5244</v>
      </c>
      <c r="G2878" t="s">
        <v>5245</v>
      </c>
    </row>
    <row r="2879" spans="1:7" x14ac:dyDescent="0.25">
      <c r="A2879">
        <v>1946586</v>
      </c>
      <c r="B2879" t="s">
        <v>12249</v>
      </c>
      <c r="C2879" t="s">
        <v>9016</v>
      </c>
      <c r="D2879" t="s">
        <v>12250</v>
      </c>
      <c r="E2879" t="s">
        <v>12251</v>
      </c>
      <c r="F2879" t="s">
        <v>5244</v>
      </c>
      <c r="G2879" t="s">
        <v>5245</v>
      </c>
    </row>
    <row r="2880" spans="1:7" x14ac:dyDescent="0.25">
      <c r="A2880">
        <v>1972044</v>
      </c>
      <c r="B2880" t="s">
        <v>12252</v>
      </c>
      <c r="C2880" t="s">
        <v>9016</v>
      </c>
      <c r="D2880" t="s">
        <v>12253</v>
      </c>
      <c r="E2880" t="s">
        <v>5325</v>
      </c>
      <c r="F2880" t="s">
        <v>5244</v>
      </c>
      <c r="G2880" t="s">
        <v>5245</v>
      </c>
    </row>
    <row r="2881" spans="1:7" x14ac:dyDescent="0.25">
      <c r="A2881">
        <v>1976526</v>
      </c>
      <c r="B2881" t="s">
        <v>12254</v>
      </c>
      <c r="C2881" t="s">
        <v>9016</v>
      </c>
      <c r="D2881" t="s">
        <v>12255</v>
      </c>
      <c r="E2881" t="s">
        <v>12256</v>
      </c>
      <c r="F2881" t="s">
        <v>5244</v>
      </c>
      <c r="G2881" t="s">
        <v>5245</v>
      </c>
    </row>
    <row r="2882" spans="1:7" x14ac:dyDescent="0.25">
      <c r="A2882">
        <v>1992303</v>
      </c>
      <c r="B2882" t="s">
        <v>12257</v>
      </c>
      <c r="C2882" t="s">
        <v>9016</v>
      </c>
      <c r="D2882" t="s">
        <v>12258</v>
      </c>
      <c r="E2882" t="s">
        <v>5389</v>
      </c>
      <c r="F2882" t="s">
        <v>5244</v>
      </c>
      <c r="G2882" t="s">
        <v>5245</v>
      </c>
    </row>
    <row r="2883" spans="1:7" x14ac:dyDescent="0.25">
      <c r="A2883">
        <v>1996805</v>
      </c>
      <c r="B2883" t="s">
        <v>12259</v>
      </c>
      <c r="C2883" t="s">
        <v>9016</v>
      </c>
      <c r="D2883" t="s">
        <v>12260</v>
      </c>
      <c r="E2883" t="s">
        <v>5242</v>
      </c>
      <c r="F2883" t="s">
        <v>5244</v>
      </c>
      <c r="G2883" t="s">
        <v>5245</v>
      </c>
    </row>
    <row r="2884" spans="1:7" x14ac:dyDescent="0.25">
      <c r="A2884">
        <v>2009945</v>
      </c>
      <c r="B2884" t="s">
        <v>12261</v>
      </c>
      <c r="C2884" t="s">
        <v>9016</v>
      </c>
      <c r="D2884" t="s">
        <v>12262</v>
      </c>
      <c r="E2884" t="s">
        <v>12263</v>
      </c>
      <c r="F2884" t="s">
        <v>5244</v>
      </c>
      <c r="G2884" t="s">
        <v>5245</v>
      </c>
    </row>
    <row r="2885" spans="1:7" x14ac:dyDescent="0.25">
      <c r="A2885">
        <v>2002841</v>
      </c>
      <c r="B2885" t="s">
        <v>12264</v>
      </c>
      <c r="C2885" t="s">
        <v>9016</v>
      </c>
      <c r="D2885" t="s">
        <v>12265</v>
      </c>
      <c r="E2885" t="s">
        <v>5242</v>
      </c>
      <c r="F2885" t="s">
        <v>5244</v>
      </c>
      <c r="G2885" t="s">
        <v>5245</v>
      </c>
    </row>
    <row r="2886" spans="1:7" x14ac:dyDescent="0.25">
      <c r="A2886">
        <v>2004932</v>
      </c>
      <c r="B2886" t="s">
        <v>12266</v>
      </c>
      <c r="C2886" t="s">
        <v>9016</v>
      </c>
      <c r="D2886" t="s">
        <v>12267</v>
      </c>
      <c r="E2886" t="s">
        <v>5389</v>
      </c>
      <c r="F2886" t="s">
        <v>5244</v>
      </c>
      <c r="G2886" t="s">
        <v>5245</v>
      </c>
    </row>
    <row r="2887" spans="1:7" x14ac:dyDescent="0.25">
      <c r="A2887">
        <v>2021072</v>
      </c>
      <c r="B2887" t="s">
        <v>12268</v>
      </c>
      <c r="C2887" t="s">
        <v>9016</v>
      </c>
      <c r="D2887" t="s">
        <v>12269</v>
      </c>
      <c r="E2887" t="s">
        <v>5278</v>
      </c>
      <c r="F2887" t="s">
        <v>5244</v>
      </c>
      <c r="G2887" t="s">
        <v>5245</v>
      </c>
    </row>
    <row r="2888" spans="1:7" x14ac:dyDescent="0.25">
      <c r="A2888">
        <v>2025955</v>
      </c>
      <c r="B2888" t="s">
        <v>12270</v>
      </c>
      <c r="C2888" t="s">
        <v>9016</v>
      </c>
      <c r="D2888" t="s">
        <v>12271</v>
      </c>
      <c r="E2888" t="s">
        <v>5353</v>
      </c>
      <c r="F2888" t="s">
        <v>5244</v>
      </c>
      <c r="G2888" t="s">
        <v>5245</v>
      </c>
    </row>
    <row r="2889" spans="1:7" x14ac:dyDescent="0.25">
      <c r="A2889">
        <v>2026383</v>
      </c>
      <c r="B2889" t="s">
        <v>12272</v>
      </c>
      <c r="C2889" t="s">
        <v>9016</v>
      </c>
      <c r="D2889" t="s">
        <v>12273</v>
      </c>
      <c r="E2889" t="s">
        <v>12274</v>
      </c>
      <c r="F2889" t="s">
        <v>5244</v>
      </c>
      <c r="G2889" t="s">
        <v>5245</v>
      </c>
    </row>
    <row r="2890" spans="1:7" x14ac:dyDescent="0.25">
      <c r="A2890">
        <v>2029173</v>
      </c>
      <c r="B2890" t="s">
        <v>12275</v>
      </c>
      <c r="C2890" t="s">
        <v>9016</v>
      </c>
      <c r="D2890" t="s">
        <v>12276</v>
      </c>
      <c r="E2890" t="s">
        <v>5389</v>
      </c>
      <c r="F2890" t="s">
        <v>5244</v>
      </c>
      <c r="G2890" t="s">
        <v>5245</v>
      </c>
    </row>
    <row r="2891" spans="1:7" x14ac:dyDescent="0.25">
      <c r="A2891">
        <v>2040826</v>
      </c>
      <c r="B2891" t="s">
        <v>12277</v>
      </c>
      <c r="C2891" t="s">
        <v>9016</v>
      </c>
      <c r="D2891" t="s">
        <v>12278</v>
      </c>
      <c r="E2891" t="s">
        <v>5242</v>
      </c>
      <c r="F2891" t="s">
        <v>5244</v>
      </c>
      <c r="G2891" t="s">
        <v>5245</v>
      </c>
    </row>
    <row r="2892" spans="1:7" x14ac:dyDescent="0.25">
      <c r="A2892">
        <v>2054642</v>
      </c>
      <c r="B2892" t="s">
        <v>12279</v>
      </c>
      <c r="C2892" t="s">
        <v>9016</v>
      </c>
      <c r="D2892" t="s">
        <v>12280</v>
      </c>
      <c r="E2892" t="s">
        <v>12281</v>
      </c>
      <c r="F2892" t="s">
        <v>5244</v>
      </c>
      <c r="G2892" t="s">
        <v>5245</v>
      </c>
    </row>
    <row r="2893" spans="1:7" x14ac:dyDescent="0.25">
      <c r="A2893">
        <v>2056301</v>
      </c>
      <c r="B2893" t="s">
        <v>12282</v>
      </c>
      <c r="C2893" t="s">
        <v>9016</v>
      </c>
      <c r="D2893" t="s">
        <v>12283</v>
      </c>
      <c r="E2893" t="s">
        <v>5253</v>
      </c>
      <c r="F2893" t="s">
        <v>5244</v>
      </c>
      <c r="G2893" t="s">
        <v>5245</v>
      </c>
    </row>
    <row r="2894" spans="1:7" x14ac:dyDescent="0.25">
      <c r="A2894">
        <v>2059592</v>
      </c>
      <c r="B2894" t="s">
        <v>12284</v>
      </c>
      <c r="C2894" t="s">
        <v>9016</v>
      </c>
      <c r="D2894" t="s">
        <v>12285</v>
      </c>
      <c r="E2894" t="s">
        <v>5528</v>
      </c>
      <c r="F2894" t="s">
        <v>5244</v>
      </c>
      <c r="G2894" t="s">
        <v>5245</v>
      </c>
    </row>
    <row r="2895" spans="1:7" x14ac:dyDescent="0.25">
      <c r="A2895">
        <v>2085890</v>
      </c>
      <c r="B2895" t="s">
        <v>12286</v>
      </c>
      <c r="C2895" t="s">
        <v>9016</v>
      </c>
      <c r="D2895" t="s">
        <v>12287</v>
      </c>
      <c r="E2895" t="s">
        <v>12049</v>
      </c>
      <c r="F2895" t="s">
        <v>5244</v>
      </c>
      <c r="G2895" t="s">
        <v>5245</v>
      </c>
    </row>
    <row r="2896" spans="1:7" x14ac:dyDescent="0.25">
      <c r="A2896">
        <v>410900</v>
      </c>
      <c r="B2896" t="s">
        <v>12288</v>
      </c>
      <c r="C2896" t="s">
        <v>9016</v>
      </c>
      <c r="D2896" t="s">
        <v>12289</v>
      </c>
      <c r="E2896" t="s">
        <v>12290</v>
      </c>
      <c r="F2896" t="s">
        <v>12291</v>
      </c>
      <c r="G2896" t="s">
        <v>6803</v>
      </c>
    </row>
    <row r="2897" spans="1:7" x14ac:dyDescent="0.25">
      <c r="A2897">
        <v>411628</v>
      </c>
      <c r="B2897" t="s">
        <v>12292</v>
      </c>
      <c r="C2897" t="s">
        <v>9016</v>
      </c>
      <c r="D2897" t="s">
        <v>12293</v>
      </c>
      <c r="E2897" t="s">
        <v>12294</v>
      </c>
      <c r="F2897" t="s">
        <v>12291</v>
      </c>
      <c r="G2897" t="s">
        <v>6803</v>
      </c>
    </row>
    <row r="2898" spans="1:7" x14ac:dyDescent="0.25">
      <c r="A2898">
        <v>411821</v>
      </c>
      <c r="B2898" t="s">
        <v>12295</v>
      </c>
      <c r="C2898" t="s">
        <v>9016</v>
      </c>
      <c r="D2898" t="s">
        <v>12296</v>
      </c>
      <c r="E2898" t="s">
        <v>12297</v>
      </c>
      <c r="F2898" t="s">
        <v>12291</v>
      </c>
      <c r="G2898" t="s">
        <v>6803</v>
      </c>
    </row>
    <row r="2899" spans="1:7" x14ac:dyDescent="0.25">
      <c r="A2899">
        <v>413445</v>
      </c>
      <c r="B2899" t="s">
        <v>12298</v>
      </c>
      <c r="C2899" t="s">
        <v>9016</v>
      </c>
      <c r="D2899" t="s">
        <v>12299</v>
      </c>
      <c r="E2899" t="s">
        <v>12300</v>
      </c>
      <c r="F2899" t="s">
        <v>12291</v>
      </c>
      <c r="G2899" t="s">
        <v>6803</v>
      </c>
    </row>
    <row r="2900" spans="1:7" x14ac:dyDescent="0.25">
      <c r="A2900">
        <v>413553</v>
      </c>
      <c r="B2900" t="s">
        <v>12301</v>
      </c>
      <c r="C2900" t="s">
        <v>9016</v>
      </c>
      <c r="D2900" t="s">
        <v>12302</v>
      </c>
      <c r="E2900" t="s">
        <v>12303</v>
      </c>
      <c r="F2900" t="s">
        <v>12291</v>
      </c>
      <c r="G2900" t="s">
        <v>6803</v>
      </c>
    </row>
    <row r="2901" spans="1:7" x14ac:dyDescent="0.25">
      <c r="A2901">
        <v>401064</v>
      </c>
      <c r="B2901" t="s">
        <v>12304</v>
      </c>
      <c r="C2901" t="s">
        <v>9016</v>
      </c>
      <c r="D2901" t="s">
        <v>12305</v>
      </c>
      <c r="E2901" t="s">
        <v>12306</v>
      </c>
      <c r="F2901" t="s">
        <v>12291</v>
      </c>
      <c r="G2901" t="s">
        <v>6803</v>
      </c>
    </row>
    <row r="2902" spans="1:7" x14ac:dyDescent="0.25">
      <c r="A2902">
        <v>406988</v>
      </c>
      <c r="B2902" t="s">
        <v>12307</v>
      </c>
      <c r="C2902" t="s">
        <v>9016</v>
      </c>
      <c r="D2902" t="s">
        <v>12308</v>
      </c>
      <c r="E2902" t="s">
        <v>12309</v>
      </c>
      <c r="F2902" t="s">
        <v>12291</v>
      </c>
      <c r="G2902" t="s">
        <v>6803</v>
      </c>
    </row>
    <row r="2903" spans="1:7" x14ac:dyDescent="0.25">
      <c r="A2903">
        <v>410091</v>
      </c>
      <c r="B2903" t="s">
        <v>12310</v>
      </c>
      <c r="C2903" t="s">
        <v>9016</v>
      </c>
      <c r="D2903" t="s">
        <v>12311</v>
      </c>
      <c r="E2903" t="s">
        <v>12312</v>
      </c>
      <c r="F2903" t="s">
        <v>12291</v>
      </c>
      <c r="G2903" t="s">
        <v>6803</v>
      </c>
    </row>
    <row r="2904" spans="1:7" x14ac:dyDescent="0.25">
      <c r="A2904">
        <v>410169</v>
      </c>
      <c r="B2904" t="s">
        <v>12313</v>
      </c>
      <c r="C2904" t="s">
        <v>9016</v>
      </c>
      <c r="D2904" t="s">
        <v>12314</v>
      </c>
      <c r="E2904" t="s">
        <v>12315</v>
      </c>
      <c r="F2904" t="s">
        <v>12291</v>
      </c>
      <c r="G2904" t="s">
        <v>6803</v>
      </c>
    </row>
    <row r="2905" spans="1:7" x14ac:dyDescent="0.25">
      <c r="A2905">
        <v>414166</v>
      </c>
      <c r="B2905" t="s">
        <v>12316</v>
      </c>
      <c r="C2905" t="s">
        <v>9016</v>
      </c>
      <c r="D2905" t="s">
        <v>12317</v>
      </c>
      <c r="E2905" t="s">
        <v>12318</v>
      </c>
      <c r="F2905" t="s">
        <v>12291</v>
      </c>
      <c r="G2905" t="s">
        <v>6803</v>
      </c>
    </row>
    <row r="2906" spans="1:7" x14ac:dyDescent="0.25">
      <c r="A2906">
        <v>414909</v>
      </c>
      <c r="B2906" t="s">
        <v>12319</v>
      </c>
      <c r="C2906" t="s">
        <v>9016</v>
      </c>
      <c r="D2906" t="s">
        <v>12320</v>
      </c>
      <c r="E2906" t="s">
        <v>12303</v>
      </c>
      <c r="F2906" t="s">
        <v>12291</v>
      </c>
      <c r="G2906" t="s">
        <v>6803</v>
      </c>
    </row>
    <row r="2907" spans="1:7" x14ac:dyDescent="0.25">
      <c r="A2907">
        <v>417285</v>
      </c>
      <c r="B2907" t="s">
        <v>12321</v>
      </c>
      <c r="C2907" t="s">
        <v>9016</v>
      </c>
      <c r="D2907" t="s">
        <v>12322</v>
      </c>
      <c r="E2907" t="s">
        <v>12323</v>
      </c>
      <c r="F2907" t="s">
        <v>12291</v>
      </c>
      <c r="G2907" t="s">
        <v>6803</v>
      </c>
    </row>
    <row r="2908" spans="1:7" x14ac:dyDescent="0.25">
      <c r="A2908">
        <v>417904</v>
      </c>
      <c r="B2908" t="s">
        <v>12324</v>
      </c>
      <c r="C2908" t="s">
        <v>9016</v>
      </c>
      <c r="D2908" t="s">
        <v>12325</v>
      </c>
      <c r="E2908" t="s">
        <v>12326</v>
      </c>
      <c r="F2908" t="s">
        <v>12291</v>
      </c>
      <c r="G2908" t="s">
        <v>6803</v>
      </c>
    </row>
    <row r="2909" spans="1:7" x14ac:dyDescent="0.25">
      <c r="A2909">
        <v>420003</v>
      </c>
      <c r="B2909" t="s">
        <v>12327</v>
      </c>
      <c r="C2909" t="s">
        <v>9016</v>
      </c>
      <c r="D2909" t="s">
        <v>12328</v>
      </c>
      <c r="E2909" t="s">
        <v>12329</v>
      </c>
      <c r="F2909" t="s">
        <v>12291</v>
      </c>
      <c r="G2909" t="s">
        <v>6803</v>
      </c>
    </row>
    <row r="2910" spans="1:7" x14ac:dyDescent="0.25">
      <c r="A2910">
        <v>421207</v>
      </c>
      <c r="B2910" t="s">
        <v>12330</v>
      </c>
      <c r="C2910" t="s">
        <v>9016</v>
      </c>
      <c r="D2910" t="s">
        <v>12331</v>
      </c>
      <c r="E2910" t="s">
        <v>12332</v>
      </c>
      <c r="F2910" t="s">
        <v>12291</v>
      </c>
      <c r="G2910" t="s">
        <v>6803</v>
      </c>
    </row>
    <row r="2911" spans="1:7" x14ac:dyDescent="0.25">
      <c r="A2911">
        <v>421673</v>
      </c>
      <c r="B2911" t="s">
        <v>12333</v>
      </c>
      <c r="C2911" t="s">
        <v>9016</v>
      </c>
      <c r="D2911" t="s">
        <v>12334</v>
      </c>
      <c r="E2911" t="s">
        <v>12303</v>
      </c>
      <c r="F2911" t="s">
        <v>12291</v>
      </c>
      <c r="G2911" t="s">
        <v>6803</v>
      </c>
    </row>
    <row r="2912" spans="1:7" x14ac:dyDescent="0.25">
      <c r="A2912">
        <v>423166</v>
      </c>
      <c r="B2912" t="s">
        <v>12335</v>
      </c>
      <c r="C2912" t="s">
        <v>9016</v>
      </c>
      <c r="D2912" t="s">
        <v>12336</v>
      </c>
      <c r="E2912" t="s">
        <v>12337</v>
      </c>
      <c r="F2912" t="s">
        <v>12291</v>
      </c>
      <c r="G2912" t="s">
        <v>6803</v>
      </c>
    </row>
    <row r="2913" spans="1:7" x14ac:dyDescent="0.25">
      <c r="A2913">
        <v>424438</v>
      </c>
      <c r="B2913" t="s">
        <v>12338</v>
      </c>
      <c r="C2913" t="s">
        <v>9016</v>
      </c>
      <c r="D2913" t="s">
        <v>12339</v>
      </c>
      <c r="E2913" t="s">
        <v>12340</v>
      </c>
      <c r="F2913" t="s">
        <v>12291</v>
      </c>
      <c r="G2913" t="s">
        <v>6803</v>
      </c>
    </row>
    <row r="2914" spans="1:7" x14ac:dyDescent="0.25">
      <c r="A2914">
        <v>424750</v>
      </c>
      <c r="B2914" t="s">
        <v>12341</v>
      </c>
      <c r="C2914" t="s">
        <v>9016</v>
      </c>
      <c r="D2914" t="s">
        <v>12342</v>
      </c>
      <c r="E2914" t="s">
        <v>12343</v>
      </c>
      <c r="F2914" t="s">
        <v>12291</v>
      </c>
      <c r="G2914" t="s">
        <v>6803</v>
      </c>
    </row>
    <row r="2915" spans="1:7" x14ac:dyDescent="0.25">
      <c r="A2915">
        <v>426093</v>
      </c>
      <c r="B2915" t="s">
        <v>12344</v>
      </c>
      <c r="C2915" t="s">
        <v>9016</v>
      </c>
      <c r="D2915" t="s">
        <v>12345</v>
      </c>
      <c r="E2915" t="s">
        <v>12346</v>
      </c>
      <c r="F2915" t="s">
        <v>12291</v>
      </c>
      <c r="G2915" t="s">
        <v>6803</v>
      </c>
    </row>
    <row r="2916" spans="1:7" x14ac:dyDescent="0.25">
      <c r="A2916">
        <v>426098</v>
      </c>
      <c r="B2916" t="s">
        <v>12347</v>
      </c>
      <c r="C2916" t="s">
        <v>9016</v>
      </c>
      <c r="D2916" t="s">
        <v>12348</v>
      </c>
      <c r="E2916" t="s">
        <v>12306</v>
      </c>
      <c r="F2916" t="s">
        <v>12291</v>
      </c>
      <c r="G2916" t="s">
        <v>6803</v>
      </c>
    </row>
    <row r="2917" spans="1:7" x14ac:dyDescent="0.25">
      <c r="A2917">
        <v>436917</v>
      </c>
      <c r="B2917" t="s">
        <v>12349</v>
      </c>
      <c r="C2917" t="s">
        <v>9016</v>
      </c>
      <c r="D2917" t="s">
        <v>12350</v>
      </c>
      <c r="E2917" t="s">
        <v>12351</v>
      </c>
      <c r="F2917" t="s">
        <v>12291</v>
      </c>
      <c r="G2917" t="s">
        <v>6803</v>
      </c>
    </row>
    <row r="2918" spans="1:7" x14ac:dyDescent="0.25">
      <c r="A2918">
        <v>437165</v>
      </c>
      <c r="B2918" t="s">
        <v>12352</v>
      </c>
      <c r="C2918" t="s">
        <v>9016</v>
      </c>
      <c r="D2918" t="s">
        <v>12353</v>
      </c>
      <c r="E2918" t="s">
        <v>12354</v>
      </c>
      <c r="F2918" t="s">
        <v>12291</v>
      </c>
      <c r="G2918" t="s">
        <v>6803</v>
      </c>
    </row>
    <row r="2919" spans="1:7" x14ac:dyDescent="0.25">
      <c r="A2919">
        <v>437668</v>
      </c>
      <c r="B2919" t="s">
        <v>12355</v>
      </c>
      <c r="C2919" t="s">
        <v>9016</v>
      </c>
      <c r="D2919" t="s">
        <v>12356</v>
      </c>
      <c r="E2919" t="s">
        <v>12357</v>
      </c>
      <c r="F2919" t="s">
        <v>12291</v>
      </c>
      <c r="G2919" t="s">
        <v>6803</v>
      </c>
    </row>
    <row r="2920" spans="1:7" x14ac:dyDescent="0.25">
      <c r="A2920">
        <v>438390</v>
      </c>
      <c r="B2920" t="s">
        <v>12358</v>
      </c>
      <c r="C2920" t="s">
        <v>9016</v>
      </c>
      <c r="D2920" t="s">
        <v>12359</v>
      </c>
      <c r="E2920" t="s">
        <v>12360</v>
      </c>
      <c r="F2920" t="s">
        <v>12291</v>
      </c>
      <c r="G2920" t="s">
        <v>6803</v>
      </c>
    </row>
    <row r="2921" spans="1:7" x14ac:dyDescent="0.25">
      <c r="A2921">
        <v>439768</v>
      </c>
      <c r="B2921" t="s">
        <v>12361</v>
      </c>
      <c r="C2921" t="s">
        <v>9016</v>
      </c>
      <c r="D2921" t="s">
        <v>12362</v>
      </c>
      <c r="E2921" t="s">
        <v>12363</v>
      </c>
      <c r="F2921" t="s">
        <v>12291</v>
      </c>
      <c r="G2921" t="s">
        <v>6803</v>
      </c>
    </row>
    <row r="2922" spans="1:7" x14ac:dyDescent="0.25">
      <c r="A2922">
        <v>443529</v>
      </c>
      <c r="B2922" t="s">
        <v>12364</v>
      </c>
      <c r="C2922" t="s">
        <v>9016</v>
      </c>
      <c r="D2922" t="s">
        <v>12365</v>
      </c>
      <c r="E2922" t="s">
        <v>12366</v>
      </c>
      <c r="F2922" t="s">
        <v>12291</v>
      </c>
      <c r="G2922" t="s">
        <v>6803</v>
      </c>
    </row>
    <row r="2923" spans="1:7" x14ac:dyDescent="0.25">
      <c r="A2923">
        <v>444674</v>
      </c>
      <c r="B2923" t="s">
        <v>12367</v>
      </c>
      <c r="C2923" t="s">
        <v>9016</v>
      </c>
      <c r="D2923" t="s">
        <v>12368</v>
      </c>
      <c r="E2923" t="s">
        <v>12369</v>
      </c>
      <c r="F2923" t="s">
        <v>12291</v>
      </c>
      <c r="G2923" t="s">
        <v>6803</v>
      </c>
    </row>
    <row r="2924" spans="1:7" x14ac:dyDescent="0.25">
      <c r="A2924">
        <v>446584</v>
      </c>
      <c r="B2924" t="s">
        <v>12370</v>
      </c>
      <c r="C2924" t="s">
        <v>9016</v>
      </c>
      <c r="D2924" t="s">
        <v>12371</v>
      </c>
      <c r="E2924" t="s">
        <v>12372</v>
      </c>
      <c r="F2924" t="s">
        <v>12291</v>
      </c>
      <c r="G2924" t="s">
        <v>6803</v>
      </c>
    </row>
    <row r="2925" spans="1:7" x14ac:dyDescent="0.25">
      <c r="A2925">
        <v>447405</v>
      </c>
      <c r="B2925" t="s">
        <v>12373</v>
      </c>
      <c r="C2925" t="s">
        <v>9016</v>
      </c>
      <c r="D2925" t="s">
        <v>12374</v>
      </c>
      <c r="E2925" t="s">
        <v>12375</v>
      </c>
      <c r="F2925" t="s">
        <v>12291</v>
      </c>
      <c r="G2925" t="s">
        <v>6803</v>
      </c>
    </row>
    <row r="2926" spans="1:7" x14ac:dyDescent="0.25">
      <c r="A2926">
        <v>453783</v>
      </c>
      <c r="B2926" t="s">
        <v>12376</v>
      </c>
      <c r="C2926" t="s">
        <v>9016</v>
      </c>
      <c r="D2926" t="s">
        <v>12377</v>
      </c>
      <c r="E2926" t="s">
        <v>12378</v>
      </c>
      <c r="F2926" t="s">
        <v>12291</v>
      </c>
      <c r="G2926" t="s">
        <v>6803</v>
      </c>
    </row>
    <row r="2927" spans="1:7" x14ac:dyDescent="0.25">
      <c r="A2927">
        <v>455761</v>
      </c>
      <c r="B2927" t="s">
        <v>12379</v>
      </c>
      <c r="C2927" t="s">
        <v>9016</v>
      </c>
      <c r="D2927" t="s">
        <v>12380</v>
      </c>
      <c r="E2927" t="s">
        <v>12381</v>
      </c>
      <c r="F2927" t="s">
        <v>12291</v>
      </c>
      <c r="G2927" t="s">
        <v>6803</v>
      </c>
    </row>
    <row r="2928" spans="1:7" x14ac:dyDescent="0.25">
      <c r="A2928">
        <v>462094</v>
      </c>
      <c r="B2928" t="s">
        <v>12382</v>
      </c>
      <c r="C2928" t="s">
        <v>9016</v>
      </c>
      <c r="D2928" t="s">
        <v>12383</v>
      </c>
      <c r="E2928" t="s">
        <v>12384</v>
      </c>
      <c r="F2928" t="s">
        <v>12291</v>
      </c>
      <c r="G2928" t="s">
        <v>6803</v>
      </c>
    </row>
    <row r="2929" spans="1:7" x14ac:dyDescent="0.25">
      <c r="A2929">
        <v>462371</v>
      </c>
      <c r="B2929" t="s">
        <v>12385</v>
      </c>
      <c r="C2929" t="s">
        <v>9016</v>
      </c>
      <c r="D2929" t="s">
        <v>12386</v>
      </c>
      <c r="E2929" t="s">
        <v>12387</v>
      </c>
      <c r="F2929" t="s">
        <v>12291</v>
      </c>
      <c r="G2929" t="s">
        <v>6803</v>
      </c>
    </row>
    <row r="2930" spans="1:7" x14ac:dyDescent="0.25">
      <c r="A2930">
        <v>465242</v>
      </c>
      <c r="B2930" t="s">
        <v>12388</v>
      </c>
      <c r="C2930" t="s">
        <v>9016</v>
      </c>
      <c r="D2930" t="s">
        <v>12389</v>
      </c>
      <c r="E2930" t="s">
        <v>12303</v>
      </c>
      <c r="F2930" t="s">
        <v>12291</v>
      </c>
      <c r="G2930" t="s">
        <v>6803</v>
      </c>
    </row>
    <row r="2931" spans="1:7" x14ac:dyDescent="0.25">
      <c r="A2931">
        <v>465849</v>
      </c>
      <c r="B2931" t="s">
        <v>12390</v>
      </c>
      <c r="C2931" t="s">
        <v>9016</v>
      </c>
      <c r="D2931" t="s">
        <v>12391</v>
      </c>
      <c r="E2931" t="s">
        <v>12392</v>
      </c>
      <c r="F2931" t="s">
        <v>12291</v>
      </c>
      <c r="G2931" t="s">
        <v>6803</v>
      </c>
    </row>
    <row r="2932" spans="1:7" x14ac:dyDescent="0.25">
      <c r="A2932">
        <v>466479</v>
      </c>
      <c r="B2932" t="s">
        <v>12393</v>
      </c>
      <c r="C2932" t="s">
        <v>9016</v>
      </c>
      <c r="D2932" t="s">
        <v>12394</v>
      </c>
      <c r="E2932" t="s">
        <v>12395</v>
      </c>
      <c r="F2932" t="s">
        <v>12291</v>
      </c>
      <c r="G2932" t="s">
        <v>6803</v>
      </c>
    </row>
    <row r="2933" spans="1:7" x14ac:dyDescent="0.25">
      <c r="A2933">
        <v>469200</v>
      </c>
      <c r="B2933" t="s">
        <v>12396</v>
      </c>
      <c r="C2933" t="s">
        <v>9016</v>
      </c>
      <c r="D2933" t="s">
        <v>12397</v>
      </c>
      <c r="E2933" t="s">
        <v>12398</v>
      </c>
      <c r="F2933" t="s">
        <v>12291</v>
      </c>
      <c r="G2933" t="s">
        <v>6803</v>
      </c>
    </row>
    <row r="2934" spans="1:7" x14ac:dyDescent="0.25">
      <c r="A2934">
        <v>473759</v>
      </c>
      <c r="B2934" t="s">
        <v>12399</v>
      </c>
      <c r="C2934" t="s">
        <v>9016</v>
      </c>
      <c r="D2934" t="s">
        <v>12400</v>
      </c>
      <c r="E2934" t="s">
        <v>12401</v>
      </c>
      <c r="F2934" t="s">
        <v>12291</v>
      </c>
      <c r="G2934" t="s">
        <v>6803</v>
      </c>
    </row>
    <row r="2935" spans="1:7" x14ac:dyDescent="0.25">
      <c r="A2935">
        <v>478108</v>
      </c>
      <c r="B2935" t="s">
        <v>12402</v>
      </c>
      <c r="C2935" t="s">
        <v>9016</v>
      </c>
      <c r="D2935" t="s">
        <v>12403</v>
      </c>
      <c r="E2935" t="s">
        <v>12404</v>
      </c>
      <c r="F2935" t="s">
        <v>12291</v>
      </c>
      <c r="G2935" t="s">
        <v>6803</v>
      </c>
    </row>
    <row r="2936" spans="1:7" x14ac:dyDescent="0.25">
      <c r="A2936">
        <v>478833</v>
      </c>
      <c r="B2936" t="s">
        <v>12405</v>
      </c>
      <c r="C2936" t="s">
        <v>9016</v>
      </c>
      <c r="D2936" t="s">
        <v>12406</v>
      </c>
      <c r="E2936" t="s">
        <v>12407</v>
      </c>
      <c r="F2936" t="s">
        <v>12291</v>
      </c>
      <c r="G2936" t="s">
        <v>6803</v>
      </c>
    </row>
    <row r="2937" spans="1:7" x14ac:dyDescent="0.25">
      <c r="A2937">
        <v>479321</v>
      </c>
      <c r="B2937" t="s">
        <v>12408</v>
      </c>
      <c r="C2937" t="s">
        <v>9016</v>
      </c>
      <c r="D2937" t="s">
        <v>12409</v>
      </c>
      <c r="E2937" t="s">
        <v>12410</v>
      </c>
      <c r="F2937" t="s">
        <v>12291</v>
      </c>
      <c r="G2937" t="s">
        <v>6803</v>
      </c>
    </row>
    <row r="2938" spans="1:7" x14ac:dyDescent="0.25">
      <c r="A2938">
        <v>481380</v>
      </c>
      <c r="B2938" t="s">
        <v>12411</v>
      </c>
      <c r="C2938" t="s">
        <v>9016</v>
      </c>
      <c r="D2938" t="s">
        <v>12412</v>
      </c>
      <c r="E2938" t="s">
        <v>12413</v>
      </c>
      <c r="F2938" t="s">
        <v>12291</v>
      </c>
      <c r="G2938" t="s">
        <v>6803</v>
      </c>
    </row>
    <row r="2939" spans="1:7" x14ac:dyDescent="0.25">
      <c r="A2939">
        <v>481559</v>
      </c>
      <c r="B2939" t="s">
        <v>12414</v>
      </c>
      <c r="C2939" t="s">
        <v>9016</v>
      </c>
      <c r="D2939" t="s">
        <v>12415</v>
      </c>
      <c r="E2939" t="s">
        <v>12416</v>
      </c>
      <c r="F2939" t="s">
        <v>12291</v>
      </c>
      <c r="G2939" t="s">
        <v>6803</v>
      </c>
    </row>
    <row r="2940" spans="1:7" x14ac:dyDescent="0.25">
      <c r="A2940">
        <v>482221</v>
      </c>
      <c r="B2940" t="s">
        <v>12417</v>
      </c>
      <c r="C2940" t="s">
        <v>9016</v>
      </c>
      <c r="D2940" t="s">
        <v>12418</v>
      </c>
      <c r="E2940" t="s">
        <v>12419</v>
      </c>
      <c r="F2940" t="s">
        <v>12291</v>
      </c>
      <c r="G2940" t="s">
        <v>6803</v>
      </c>
    </row>
    <row r="2941" spans="1:7" x14ac:dyDescent="0.25">
      <c r="A2941">
        <v>489813</v>
      </c>
      <c r="B2941" t="s">
        <v>12420</v>
      </c>
      <c r="C2941" t="s">
        <v>9016</v>
      </c>
      <c r="D2941" t="s">
        <v>12421</v>
      </c>
      <c r="E2941" t="s">
        <v>12422</v>
      </c>
      <c r="F2941" t="s">
        <v>12291</v>
      </c>
      <c r="G2941" t="s">
        <v>6803</v>
      </c>
    </row>
    <row r="2942" spans="1:7" x14ac:dyDescent="0.25">
      <c r="A2942">
        <v>491106</v>
      </c>
      <c r="B2942" t="s">
        <v>12423</v>
      </c>
      <c r="C2942" t="s">
        <v>9016</v>
      </c>
      <c r="D2942" t="s">
        <v>12424</v>
      </c>
      <c r="E2942" t="s">
        <v>12425</v>
      </c>
      <c r="F2942" t="s">
        <v>12291</v>
      </c>
      <c r="G2942" t="s">
        <v>6803</v>
      </c>
    </row>
    <row r="2943" spans="1:7" x14ac:dyDescent="0.25">
      <c r="A2943">
        <v>492559</v>
      </c>
      <c r="B2943" t="s">
        <v>12426</v>
      </c>
      <c r="C2943" t="s">
        <v>9016</v>
      </c>
      <c r="D2943" t="s">
        <v>12427</v>
      </c>
      <c r="E2943" t="s">
        <v>12428</v>
      </c>
      <c r="F2943" t="s">
        <v>12291</v>
      </c>
      <c r="G2943" t="s">
        <v>6803</v>
      </c>
    </row>
    <row r="2944" spans="1:7" x14ac:dyDescent="0.25">
      <c r="A2944">
        <v>493557</v>
      </c>
      <c r="B2944" t="s">
        <v>12429</v>
      </c>
      <c r="C2944" t="s">
        <v>9016</v>
      </c>
      <c r="D2944" t="s">
        <v>12430</v>
      </c>
      <c r="E2944" t="s">
        <v>12431</v>
      </c>
      <c r="F2944" t="s">
        <v>12291</v>
      </c>
      <c r="G2944" t="s">
        <v>6803</v>
      </c>
    </row>
    <row r="2945" spans="1:7" x14ac:dyDescent="0.25">
      <c r="A2945">
        <v>496555</v>
      </c>
      <c r="B2945" t="s">
        <v>12432</v>
      </c>
      <c r="C2945" t="s">
        <v>9016</v>
      </c>
      <c r="D2945" t="s">
        <v>12433</v>
      </c>
      <c r="E2945" t="s">
        <v>12434</v>
      </c>
      <c r="F2945" t="s">
        <v>12291</v>
      </c>
      <c r="G2945" t="s">
        <v>6803</v>
      </c>
    </row>
    <row r="2946" spans="1:7" x14ac:dyDescent="0.25">
      <c r="A2946">
        <v>507055</v>
      </c>
      <c r="B2946" t="s">
        <v>12435</v>
      </c>
      <c r="C2946" t="s">
        <v>9016</v>
      </c>
      <c r="D2946" t="s">
        <v>12436</v>
      </c>
      <c r="E2946" t="s">
        <v>12437</v>
      </c>
      <c r="F2946" t="s">
        <v>12291</v>
      </c>
      <c r="G2946" t="s">
        <v>6803</v>
      </c>
    </row>
    <row r="2947" spans="1:7" x14ac:dyDescent="0.25">
      <c r="A2947">
        <v>508809</v>
      </c>
      <c r="B2947" t="s">
        <v>12438</v>
      </c>
      <c r="C2947" t="s">
        <v>9016</v>
      </c>
      <c r="D2947" t="s">
        <v>12439</v>
      </c>
      <c r="E2947" t="s">
        <v>12440</v>
      </c>
      <c r="F2947" t="s">
        <v>12291</v>
      </c>
      <c r="G2947" t="s">
        <v>6803</v>
      </c>
    </row>
    <row r="2948" spans="1:7" x14ac:dyDescent="0.25">
      <c r="A2948">
        <v>509108</v>
      </c>
      <c r="B2948" t="s">
        <v>12441</v>
      </c>
      <c r="C2948" t="s">
        <v>9016</v>
      </c>
      <c r="D2948" t="s">
        <v>12442</v>
      </c>
      <c r="E2948" t="s">
        <v>12443</v>
      </c>
      <c r="F2948" t="s">
        <v>12291</v>
      </c>
      <c r="G2948" t="s">
        <v>6803</v>
      </c>
    </row>
    <row r="2949" spans="1:7" x14ac:dyDescent="0.25">
      <c r="A2949">
        <v>509355</v>
      </c>
      <c r="B2949" t="s">
        <v>12444</v>
      </c>
      <c r="C2949" t="s">
        <v>9016</v>
      </c>
      <c r="D2949" t="s">
        <v>12445</v>
      </c>
      <c r="E2949" t="s">
        <v>12446</v>
      </c>
      <c r="F2949" t="s">
        <v>12291</v>
      </c>
      <c r="G2949" t="s">
        <v>6803</v>
      </c>
    </row>
    <row r="2950" spans="1:7" x14ac:dyDescent="0.25">
      <c r="A2950">
        <v>500587</v>
      </c>
      <c r="B2950" t="s">
        <v>12447</v>
      </c>
      <c r="C2950" t="s">
        <v>9016</v>
      </c>
      <c r="D2950" t="s">
        <v>12448</v>
      </c>
      <c r="E2950" t="s">
        <v>12449</v>
      </c>
      <c r="F2950" t="s">
        <v>12291</v>
      </c>
      <c r="G2950" t="s">
        <v>6803</v>
      </c>
    </row>
    <row r="2951" spans="1:7" x14ac:dyDescent="0.25">
      <c r="A2951">
        <v>501690</v>
      </c>
      <c r="B2951" t="s">
        <v>12450</v>
      </c>
      <c r="C2951" t="s">
        <v>9016</v>
      </c>
      <c r="D2951" t="s">
        <v>12451</v>
      </c>
      <c r="E2951" t="s">
        <v>12452</v>
      </c>
      <c r="F2951" t="s">
        <v>12291</v>
      </c>
      <c r="G2951" t="s">
        <v>6803</v>
      </c>
    </row>
    <row r="2952" spans="1:7" x14ac:dyDescent="0.25">
      <c r="A2952">
        <v>502764</v>
      </c>
      <c r="B2952" t="s">
        <v>12453</v>
      </c>
      <c r="C2952" t="s">
        <v>9016</v>
      </c>
      <c r="D2952" t="s">
        <v>12454</v>
      </c>
      <c r="E2952" t="s">
        <v>12312</v>
      </c>
      <c r="F2952" t="s">
        <v>12291</v>
      </c>
      <c r="G2952" t="s">
        <v>6803</v>
      </c>
    </row>
    <row r="2953" spans="1:7" x14ac:dyDescent="0.25">
      <c r="A2953">
        <v>511840</v>
      </c>
      <c r="B2953" t="s">
        <v>12455</v>
      </c>
      <c r="C2953" t="s">
        <v>9016</v>
      </c>
      <c r="D2953" t="s">
        <v>12456</v>
      </c>
      <c r="E2953" t="s">
        <v>12457</v>
      </c>
      <c r="F2953" t="s">
        <v>12291</v>
      </c>
      <c r="G2953" t="s">
        <v>6803</v>
      </c>
    </row>
    <row r="2954" spans="1:7" x14ac:dyDescent="0.25">
      <c r="A2954">
        <v>513256</v>
      </c>
      <c r="B2954" t="s">
        <v>12458</v>
      </c>
      <c r="C2954" t="s">
        <v>9016</v>
      </c>
      <c r="D2954" t="s">
        <v>12459</v>
      </c>
      <c r="E2954" t="s">
        <v>12460</v>
      </c>
      <c r="F2954" t="s">
        <v>12291</v>
      </c>
      <c r="G2954" t="s">
        <v>6803</v>
      </c>
    </row>
    <row r="2955" spans="1:7" x14ac:dyDescent="0.25">
      <c r="A2955">
        <v>513501</v>
      </c>
      <c r="B2955" t="s">
        <v>12461</v>
      </c>
      <c r="C2955" t="s">
        <v>9016</v>
      </c>
      <c r="D2955" t="s">
        <v>12391</v>
      </c>
      <c r="E2955" t="s">
        <v>12462</v>
      </c>
      <c r="F2955" t="s">
        <v>12291</v>
      </c>
      <c r="G2955" t="s">
        <v>6803</v>
      </c>
    </row>
    <row r="2956" spans="1:7" x14ac:dyDescent="0.25">
      <c r="A2956">
        <v>513900</v>
      </c>
      <c r="B2956" t="s">
        <v>12463</v>
      </c>
      <c r="C2956" t="s">
        <v>9016</v>
      </c>
      <c r="D2956" t="s">
        <v>12464</v>
      </c>
      <c r="E2956" t="s">
        <v>12465</v>
      </c>
      <c r="F2956" t="s">
        <v>12291</v>
      </c>
      <c r="G2956" t="s">
        <v>6803</v>
      </c>
    </row>
    <row r="2957" spans="1:7" x14ac:dyDescent="0.25">
      <c r="A2957">
        <v>515455</v>
      </c>
      <c r="B2957" t="s">
        <v>12466</v>
      </c>
      <c r="C2957" t="s">
        <v>9016</v>
      </c>
      <c r="D2957" t="s">
        <v>12467</v>
      </c>
      <c r="E2957" t="s">
        <v>12468</v>
      </c>
      <c r="F2957" t="s">
        <v>12291</v>
      </c>
      <c r="G2957" t="s">
        <v>6803</v>
      </c>
    </row>
    <row r="2958" spans="1:7" x14ac:dyDescent="0.25">
      <c r="A2958">
        <v>517703</v>
      </c>
      <c r="B2958" t="s">
        <v>12469</v>
      </c>
      <c r="C2958" t="s">
        <v>9016</v>
      </c>
      <c r="D2958" t="s">
        <v>12470</v>
      </c>
      <c r="E2958" t="s">
        <v>12471</v>
      </c>
      <c r="F2958" t="s">
        <v>12291</v>
      </c>
      <c r="G2958" t="s">
        <v>6803</v>
      </c>
    </row>
    <row r="2959" spans="1:7" x14ac:dyDescent="0.25">
      <c r="A2959">
        <v>518983</v>
      </c>
      <c r="B2959" t="s">
        <v>12472</v>
      </c>
      <c r="C2959" t="s">
        <v>9016</v>
      </c>
      <c r="D2959" t="s">
        <v>12473</v>
      </c>
      <c r="E2959" t="s">
        <v>12474</v>
      </c>
      <c r="F2959" t="s">
        <v>12291</v>
      </c>
      <c r="G2959" t="s">
        <v>6803</v>
      </c>
    </row>
    <row r="2960" spans="1:7" x14ac:dyDescent="0.25">
      <c r="A2960">
        <v>520338</v>
      </c>
      <c r="B2960" t="s">
        <v>12475</v>
      </c>
      <c r="C2960" t="s">
        <v>9016</v>
      </c>
      <c r="D2960" t="s">
        <v>12476</v>
      </c>
      <c r="E2960" t="s">
        <v>12477</v>
      </c>
      <c r="F2960" t="s">
        <v>12291</v>
      </c>
      <c r="G2960" t="s">
        <v>6803</v>
      </c>
    </row>
    <row r="2961" spans="1:7" x14ac:dyDescent="0.25">
      <c r="A2961">
        <v>527539</v>
      </c>
      <c r="B2961" t="s">
        <v>12478</v>
      </c>
      <c r="C2961" t="s">
        <v>9016</v>
      </c>
      <c r="D2961" t="s">
        <v>12479</v>
      </c>
      <c r="E2961" t="s">
        <v>12480</v>
      </c>
      <c r="F2961" t="s">
        <v>12291</v>
      </c>
      <c r="G2961" t="s">
        <v>6803</v>
      </c>
    </row>
    <row r="2962" spans="1:7" x14ac:dyDescent="0.25">
      <c r="A2962">
        <v>529903</v>
      </c>
      <c r="B2962" t="s">
        <v>12481</v>
      </c>
      <c r="C2962" t="s">
        <v>9016</v>
      </c>
      <c r="D2962" t="s">
        <v>12482</v>
      </c>
      <c r="E2962" t="s">
        <v>12483</v>
      </c>
      <c r="F2962" t="s">
        <v>12291</v>
      </c>
      <c r="G2962" t="s">
        <v>6803</v>
      </c>
    </row>
    <row r="2963" spans="1:7" x14ac:dyDescent="0.25">
      <c r="A2963">
        <v>533515</v>
      </c>
      <c r="B2963" t="s">
        <v>12484</v>
      </c>
      <c r="C2963" t="s">
        <v>9016</v>
      </c>
      <c r="D2963" t="s">
        <v>12485</v>
      </c>
      <c r="E2963" t="s">
        <v>12486</v>
      </c>
      <c r="F2963" t="s">
        <v>12291</v>
      </c>
      <c r="G2963" t="s">
        <v>6803</v>
      </c>
    </row>
    <row r="2964" spans="1:7" x14ac:dyDescent="0.25">
      <c r="A2964">
        <v>535113</v>
      </c>
      <c r="B2964" t="s">
        <v>12487</v>
      </c>
      <c r="C2964" t="s">
        <v>9016</v>
      </c>
      <c r="D2964" t="s">
        <v>12488</v>
      </c>
      <c r="E2964" t="s">
        <v>12489</v>
      </c>
      <c r="F2964" t="s">
        <v>12291</v>
      </c>
      <c r="G2964" t="s">
        <v>6803</v>
      </c>
    </row>
    <row r="2965" spans="1:7" x14ac:dyDescent="0.25">
      <c r="A2965">
        <v>537365</v>
      </c>
      <c r="B2965" t="s">
        <v>12490</v>
      </c>
      <c r="C2965" t="s">
        <v>9016</v>
      </c>
      <c r="D2965" t="s">
        <v>12491</v>
      </c>
      <c r="E2965" t="s">
        <v>12492</v>
      </c>
      <c r="F2965" t="s">
        <v>12291</v>
      </c>
      <c r="G2965" t="s">
        <v>6803</v>
      </c>
    </row>
    <row r="2966" spans="1:7" x14ac:dyDescent="0.25">
      <c r="A2966">
        <v>540189</v>
      </c>
      <c r="B2966" t="s">
        <v>12493</v>
      </c>
      <c r="C2966" t="s">
        <v>9016</v>
      </c>
      <c r="D2966" t="s">
        <v>12494</v>
      </c>
      <c r="E2966" t="s">
        <v>12303</v>
      </c>
      <c r="F2966" t="s">
        <v>12291</v>
      </c>
      <c r="G2966" t="s">
        <v>6803</v>
      </c>
    </row>
    <row r="2967" spans="1:7" x14ac:dyDescent="0.25">
      <c r="A2967">
        <v>541678</v>
      </c>
      <c r="B2967" t="s">
        <v>12495</v>
      </c>
      <c r="C2967" t="s">
        <v>9016</v>
      </c>
      <c r="D2967" t="s">
        <v>12496</v>
      </c>
      <c r="E2967" t="s">
        <v>12343</v>
      </c>
      <c r="F2967" t="s">
        <v>12291</v>
      </c>
      <c r="G2967" t="s">
        <v>6803</v>
      </c>
    </row>
    <row r="2968" spans="1:7" x14ac:dyDescent="0.25">
      <c r="A2968">
        <v>542485</v>
      </c>
      <c r="B2968" t="s">
        <v>12497</v>
      </c>
      <c r="C2968" t="s">
        <v>9016</v>
      </c>
      <c r="D2968" t="s">
        <v>12498</v>
      </c>
      <c r="E2968" t="s">
        <v>12303</v>
      </c>
      <c r="F2968" t="s">
        <v>12291</v>
      </c>
      <c r="G2968" t="s">
        <v>6803</v>
      </c>
    </row>
    <row r="2969" spans="1:7" x14ac:dyDescent="0.25">
      <c r="A2969">
        <v>549209</v>
      </c>
      <c r="B2969" t="s">
        <v>12499</v>
      </c>
      <c r="C2969" t="s">
        <v>9016</v>
      </c>
      <c r="D2969" t="s">
        <v>12500</v>
      </c>
      <c r="E2969" t="s">
        <v>12303</v>
      </c>
      <c r="F2969" t="s">
        <v>12291</v>
      </c>
      <c r="G2969" t="s">
        <v>6803</v>
      </c>
    </row>
    <row r="2970" spans="1:7" x14ac:dyDescent="0.25">
      <c r="A2970">
        <v>552079</v>
      </c>
      <c r="B2970" t="s">
        <v>12501</v>
      </c>
      <c r="C2970" t="s">
        <v>9016</v>
      </c>
      <c r="D2970" t="s">
        <v>12502</v>
      </c>
      <c r="E2970" t="s">
        <v>12343</v>
      </c>
      <c r="F2970" t="s">
        <v>12291</v>
      </c>
      <c r="G2970" t="s">
        <v>6803</v>
      </c>
    </row>
    <row r="2971" spans="1:7" x14ac:dyDescent="0.25">
      <c r="A2971">
        <v>559018</v>
      </c>
      <c r="B2971" t="s">
        <v>12503</v>
      </c>
      <c r="C2971" t="s">
        <v>9016</v>
      </c>
      <c r="D2971" t="s">
        <v>12504</v>
      </c>
      <c r="E2971" t="s">
        <v>12505</v>
      </c>
      <c r="F2971" t="s">
        <v>12291</v>
      </c>
      <c r="G2971" t="s">
        <v>6803</v>
      </c>
    </row>
    <row r="2972" spans="1:7" x14ac:dyDescent="0.25">
      <c r="A2972">
        <v>559320</v>
      </c>
      <c r="B2972" t="s">
        <v>12506</v>
      </c>
      <c r="C2972" t="s">
        <v>5239</v>
      </c>
      <c r="D2972" t="s">
        <v>12507</v>
      </c>
      <c r="E2972" t="s">
        <v>12508</v>
      </c>
      <c r="F2972" t="s">
        <v>12291</v>
      </c>
      <c r="G2972" t="s">
        <v>6803</v>
      </c>
    </row>
    <row r="2973" spans="1:7" x14ac:dyDescent="0.25">
      <c r="A2973">
        <v>560808</v>
      </c>
      <c r="B2973" t="s">
        <v>12509</v>
      </c>
      <c r="C2973" t="s">
        <v>9016</v>
      </c>
      <c r="D2973" t="s">
        <v>12510</v>
      </c>
      <c r="E2973" t="s">
        <v>12511</v>
      </c>
      <c r="F2973" t="s">
        <v>12291</v>
      </c>
      <c r="G2973" t="s">
        <v>6803</v>
      </c>
    </row>
    <row r="2974" spans="1:7" x14ac:dyDescent="0.25">
      <c r="A2974">
        <v>566762</v>
      </c>
      <c r="B2974" t="s">
        <v>12512</v>
      </c>
      <c r="C2974" t="s">
        <v>9016</v>
      </c>
      <c r="D2974" t="s">
        <v>12513</v>
      </c>
      <c r="E2974" t="s">
        <v>12514</v>
      </c>
      <c r="F2974" t="s">
        <v>12291</v>
      </c>
      <c r="G2974" t="s">
        <v>6803</v>
      </c>
    </row>
    <row r="2975" spans="1:7" x14ac:dyDescent="0.25">
      <c r="A2975">
        <v>568181</v>
      </c>
      <c r="B2975" t="s">
        <v>12515</v>
      </c>
      <c r="C2975" t="s">
        <v>9016</v>
      </c>
      <c r="D2975" t="s">
        <v>12516</v>
      </c>
      <c r="E2975" t="s">
        <v>12517</v>
      </c>
      <c r="F2975" t="s">
        <v>12291</v>
      </c>
      <c r="G2975" t="s">
        <v>6803</v>
      </c>
    </row>
    <row r="2976" spans="1:7" x14ac:dyDescent="0.25">
      <c r="A2976">
        <v>571853</v>
      </c>
      <c r="B2976" t="s">
        <v>12518</v>
      </c>
      <c r="C2976" t="s">
        <v>9016</v>
      </c>
      <c r="D2976" t="s">
        <v>12519</v>
      </c>
      <c r="E2976" t="s">
        <v>12520</v>
      </c>
      <c r="F2976" t="s">
        <v>12291</v>
      </c>
      <c r="G2976" t="s">
        <v>6803</v>
      </c>
    </row>
    <row r="2977" spans="1:7" x14ac:dyDescent="0.25">
      <c r="A2977">
        <v>572431</v>
      </c>
      <c r="B2977" t="s">
        <v>12521</v>
      </c>
      <c r="C2977" t="s">
        <v>9016</v>
      </c>
      <c r="D2977" t="s">
        <v>12522</v>
      </c>
      <c r="E2977" t="s">
        <v>12523</v>
      </c>
      <c r="F2977" t="s">
        <v>12291</v>
      </c>
      <c r="G2977" t="s">
        <v>6803</v>
      </c>
    </row>
    <row r="2978" spans="1:7" x14ac:dyDescent="0.25">
      <c r="A2978">
        <v>575652</v>
      </c>
      <c r="B2978" t="s">
        <v>12524</v>
      </c>
      <c r="C2978" t="s">
        <v>9016</v>
      </c>
      <c r="D2978" t="s">
        <v>12525</v>
      </c>
      <c r="E2978" t="s">
        <v>12526</v>
      </c>
      <c r="F2978" t="s">
        <v>12291</v>
      </c>
      <c r="G2978" t="s">
        <v>6803</v>
      </c>
    </row>
    <row r="2979" spans="1:7" x14ac:dyDescent="0.25">
      <c r="A2979">
        <v>579293</v>
      </c>
      <c r="B2979" t="s">
        <v>12527</v>
      </c>
      <c r="C2979" t="s">
        <v>9016</v>
      </c>
      <c r="D2979" t="s">
        <v>12528</v>
      </c>
      <c r="E2979" t="s">
        <v>12529</v>
      </c>
      <c r="F2979" t="s">
        <v>12291</v>
      </c>
      <c r="G2979" t="s">
        <v>6803</v>
      </c>
    </row>
    <row r="2980" spans="1:7" x14ac:dyDescent="0.25">
      <c r="A2980">
        <v>583214</v>
      </c>
      <c r="B2980" t="s">
        <v>12530</v>
      </c>
      <c r="C2980" t="s">
        <v>9016</v>
      </c>
      <c r="D2980" t="s">
        <v>12531</v>
      </c>
      <c r="E2980" t="s">
        <v>12532</v>
      </c>
      <c r="F2980" t="s">
        <v>12291</v>
      </c>
      <c r="G2980" t="s">
        <v>6803</v>
      </c>
    </row>
    <row r="2981" spans="1:7" x14ac:dyDescent="0.25">
      <c r="A2981">
        <v>586454</v>
      </c>
      <c r="B2981" t="s">
        <v>12533</v>
      </c>
      <c r="C2981" t="s">
        <v>9016</v>
      </c>
      <c r="D2981" t="s">
        <v>12534</v>
      </c>
      <c r="E2981" t="s">
        <v>12360</v>
      </c>
      <c r="F2981" t="s">
        <v>12291</v>
      </c>
      <c r="G2981" t="s">
        <v>6803</v>
      </c>
    </row>
    <row r="2982" spans="1:7" x14ac:dyDescent="0.25">
      <c r="A2982">
        <v>588045</v>
      </c>
      <c r="B2982" t="s">
        <v>12535</v>
      </c>
      <c r="C2982" t="s">
        <v>9016</v>
      </c>
      <c r="D2982" t="s">
        <v>12536</v>
      </c>
      <c r="E2982" t="s">
        <v>12537</v>
      </c>
      <c r="F2982" t="s">
        <v>12291</v>
      </c>
      <c r="G2982" t="s">
        <v>6803</v>
      </c>
    </row>
    <row r="2983" spans="1:7" x14ac:dyDescent="0.25">
      <c r="A2983">
        <v>590496</v>
      </c>
      <c r="B2983" t="s">
        <v>12538</v>
      </c>
      <c r="C2983" t="s">
        <v>9016</v>
      </c>
      <c r="D2983" t="s">
        <v>12539</v>
      </c>
      <c r="E2983" t="s">
        <v>12540</v>
      </c>
      <c r="F2983" t="s">
        <v>12291</v>
      </c>
      <c r="G2983" t="s">
        <v>6803</v>
      </c>
    </row>
    <row r="2984" spans="1:7" x14ac:dyDescent="0.25">
      <c r="A2984">
        <v>590943</v>
      </c>
      <c r="B2984" t="s">
        <v>12541</v>
      </c>
      <c r="C2984" t="s">
        <v>9016</v>
      </c>
      <c r="D2984" t="s">
        <v>12542</v>
      </c>
      <c r="E2984" t="s">
        <v>12543</v>
      </c>
      <c r="F2984" t="s">
        <v>12291</v>
      </c>
      <c r="G2984" t="s">
        <v>6803</v>
      </c>
    </row>
    <row r="2985" spans="1:7" x14ac:dyDescent="0.25">
      <c r="A2985">
        <v>592744</v>
      </c>
      <c r="B2985" t="s">
        <v>12544</v>
      </c>
      <c r="C2985" t="s">
        <v>9016</v>
      </c>
      <c r="D2985" t="s">
        <v>12545</v>
      </c>
      <c r="E2985" t="s">
        <v>12546</v>
      </c>
      <c r="F2985" t="s">
        <v>12291</v>
      </c>
      <c r="G2985" t="s">
        <v>6803</v>
      </c>
    </row>
    <row r="2986" spans="1:7" x14ac:dyDescent="0.25">
      <c r="A2986">
        <v>592878</v>
      </c>
      <c r="B2986" t="s">
        <v>12547</v>
      </c>
      <c r="C2986" t="s">
        <v>9016</v>
      </c>
      <c r="D2986" t="s">
        <v>12548</v>
      </c>
      <c r="E2986" t="s">
        <v>12549</v>
      </c>
      <c r="F2986" t="s">
        <v>12291</v>
      </c>
      <c r="G2986" t="s">
        <v>6803</v>
      </c>
    </row>
    <row r="2987" spans="1:7" x14ac:dyDescent="0.25">
      <c r="A2987">
        <v>594051</v>
      </c>
      <c r="B2987" t="s">
        <v>12550</v>
      </c>
      <c r="C2987" t="s">
        <v>9016</v>
      </c>
      <c r="D2987" t="s">
        <v>12551</v>
      </c>
      <c r="E2987" t="s">
        <v>12552</v>
      </c>
      <c r="F2987" t="s">
        <v>12291</v>
      </c>
      <c r="G2987" t="s">
        <v>6803</v>
      </c>
    </row>
    <row r="2988" spans="1:7" x14ac:dyDescent="0.25">
      <c r="A2988">
        <v>594796</v>
      </c>
      <c r="B2988" t="s">
        <v>12553</v>
      </c>
      <c r="C2988" t="s">
        <v>9016</v>
      </c>
      <c r="D2988" t="s">
        <v>12554</v>
      </c>
      <c r="E2988" t="s">
        <v>12555</v>
      </c>
      <c r="F2988" t="s">
        <v>12291</v>
      </c>
      <c r="G2988" t="s">
        <v>6803</v>
      </c>
    </row>
    <row r="2989" spans="1:7" x14ac:dyDescent="0.25">
      <c r="A2989">
        <v>598137</v>
      </c>
      <c r="B2989" t="s">
        <v>12556</v>
      </c>
      <c r="C2989" t="s">
        <v>9016</v>
      </c>
      <c r="D2989" t="s">
        <v>12557</v>
      </c>
      <c r="E2989" t="s">
        <v>12558</v>
      </c>
      <c r="F2989" t="s">
        <v>12291</v>
      </c>
      <c r="G2989" t="s">
        <v>6803</v>
      </c>
    </row>
    <row r="2990" spans="1:7" x14ac:dyDescent="0.25">
      <c r="A2990">
        <v>599818</v>
      </c>
      <c r="B2990" t="s">
        <v>12559</v>
      </c>
      <c r="C2990" t="s">
        <v>9016</v>
      </c>
      <c r="D2990" t="s">
        <v>12560</v>
      </c>
      <c r="E2990" t="s">
        <v>12303</v>
      </c>
      <c r="F2990" t="s">
        <v>12291</v>
      </c>
      <c r="G2990" t="s">
        <v>6803</v>
      </c>
    </row>
    <row r="2991" spans="1:7" x14ac:dyDescent="0.25">
      <c r="A2991">
        <v>400690</v>
      </c>
      <c r="B2991" t="s">
        <v>12561</v>
      </c>
      <c r="C2991" t="s">
        <v>5239</v>
      </c>
      <c r="D2991" t="s">
        <v>12562</v>
      </c>
      <c r="E2991" t="s">
        <v>12511</v>
      </c>
      <c r="F2991" t="s">
        <v>12291</v>
      </c>
      <c r="G2991" t="s">
        <v>6803</v>
      </c>
    </row>
    <row r="2992" spans="1:7" x14ac:dyDescent="0.25">
      <c r="A2992">
        <v>404189</v>
      </c>
      <c r="B2992" t="s">
        <v>12563</v>
      </c>
      <c r="C2992" t="s">
        <v>5239</v>
      </c>
      <c r="D2992" t="s">
        <v>12564</v>
      </c>
      <c r="E2992" t="s">
        <v>12565</v>
      </c>
      <c r="F2992" t="s">
        <v>12291</v>
      </c>
      <c r="G2992" t="s">
        <v>6803</v>
      </c>
    </row>
    <row r="2993" spans="1:7" x14ac:dyDescent="0.25">
      <c r="A2993">
        <v>404320</v>
      </c>
      <c r="B2993" t="s">
        <v>12566</v>
      </c>
      <c r="C2993" t="s">
        <v>5239</v>
      </c>
      <c r="D2993" t="s">
        <v>12567</v>
      </c>
      <c r="E2993" t="s">
        <v>12568</v>
      </c>
      <c r="F2993" t="s">
        <v>12291</v>
      </c>
      <c r="G2993" t="s">
        <v>6803</v>
      </c>
    </row>
    <row r="2994" spans="1:7" x14ac:dyDescent="0.25">
      <c r="A2994">
        <v>404757</v>
      </c>
      <c r="B2994" t="s">
        <v>12569</v>
      </c>
      <c r="C2994" t="s">
        <v>5239</v>
      </c>
      <c r="D2994" t="s">
        <v>12570</v>
      </c>
      <c r="E2994" t="s">
        <v>12571</v>
      </c>
      <c r="F2994" t="s">
        <v>12291</v>
      </c>
      <c r="G2994" t="s">
        <v>6803</v>
      </c>
    </row>
    <row r="2995" spans="1:7" x14ac:dyDescent="0.25">
      <c r="A2995">
        <v>405983</v>
      </c>
      <c r="B2995" t="s">
        <v>12572</v>
      </c>
      <c r="C2995" t="s">
        <v>5239</v>
      </c>
      <c r="D2995" t="s">
        <v>12573</v>
      </c>
      <c r="E2995" t="s">
        <v>12343</v>
      </c>
      <c r="F2995" t="s">
        <v>12291</v>
      </c>
      <c r="G2995" t="s">
        <v>6803</v>
      </c>
    </row>
    <row r="2996" spans="1:7" x14ac:dyDescent="0.25">
      <c r="A2996">
        <v>406180</v>
      </c>
      <c r="B2996" t="s">
        <v>12574</v>
      </c>
      <c r="C2996" t="s">
        <v>5239</v>
      </c>
      <c r="D2996" t="s">
        <v>12575</v>
      </c>
      <c r="E2996" t="s">
        <v>12576</v>
      </c>
      <c r="F2996" t="s">
        <v>12291</v>
      </c>
      <c r="G2996" t="s">
        <v>6803</v>
      </c>
    </row>
    <row r="2997" spans="1:7" x14ac:dyDescent="0.25">
      <c r="A2997">
        <v>409729</v>
      </c>
      <c r="B2997" t="s">
        <v>12577</v>
      </c>
      <c r="C2997" t="s">
        <v>5239</v>
      </c>
      <c r="D2997" t="s">
        <v>12578</v>
      </c>
      <c r="E2997" t="s">
        <v>12579</v>
      </c>
      <c r="F2997" t="s">
        <v>12291</v>
      </c>
      <c r="G2997" t="s">
        <v>6803</v>
      </c>
    </row>
    <row r="2998" spans="1:7" x14ac:dyDescent="0.25">
      <c r="A2998">
        <v>414031</v>
      </c>
      <c r="B2998" t="s">
        <v>12580</v>
      </c>
      <c r="C2998" t="s">
        <v>5239</v>
      </c>
      <c r="D2998" t="s">
        <v>12581</v>
      </c>
      <c r="E2998" t="s">
        <v>12303</v>
      </c>
      <c r="F2998" t="s">
        <v>12291</v>
      </c>
      <c r="G2998" t="s">
        <v>6803</v>
      </c>
    </row>
    <row r="2999" spans="1:7" x14ac:dyDescent="0.25">
      <c r="A2999">
        <v>414863</v>
      </c>
      <c r="B2999" t="s">
        <v>12582</v>
      </c>
      <c r="C2999" t="s">
        <v>5239</v>
      </c>
      <c r="D2999" t="s">
        <v>12583</v>
      </c>
      <c r="E2999" t="s">
        <v>12584</v>
      </c>
      <c r="F2999" t="s">
        <v>12291</v>
      </c>
      <c r="G2999" t="s">
        <v>6803</v>
      </c>
    </row>
    <row r="3000" spans="1:7" x14ac:dyDescent="0.25">
      <c r="A3000">
        <v>415022</v>
      </c>
      <c r="B3000" t="s">
        <v>12585</v>
      </c>
      <c r="C3000" t="s">
        <v>5239</v>
      </c>
      <c r="D3000" t="s">
        <v>12586</v>
      </c>
      <c r="E3000" t="s">
        <v>12587</v>
      </c>
      <c r="F3000" t="s">
        <v>12291</v>
      </c>
      <c r="G3000" t="s">
        <v>6803</v>
      </c>
    </row>
    <row r="3001" spans="1:7" x14ac:dyDescent="0.25">
      <c r="A3001">
        <v>420140</v>
      </c>
      <c r="B3001" t="s">
        <v>12588</v>
      </c>
      <c r="C3001" t="s">
        <v>5239</v>
      </c>
      <c r="D3001" t="s">
        <v>12589</v>
      </c>
      <c r="E3001" t="s">
        <v>12329</v>
      </c>
      <c r="F3001" t="s">
        <v>12291</v>
      </c>
      <c r="G3001" t="s">
        <v>6803</v>
      </c>
    </row>
    <row r="3002" spans="1:7" x14ac:dyDescent="0.25">
      <c r="A3002">
        <v>423672</v>
      </c>
      <c r="B3002" t="s">
        <v>12590</v>
      </c>
      <c r="C3002" t="s">
        <v>5239</v>
      </c>
      <c r="D3002" t="s">
        <v>12591</v>
      </c>
      <c r="E3002" t="s">
        <v>12592</v>
      </c>
      <c r="F3002" t="s">
        <v>12291</v>
      </c>
      <c r="G3002" t="s">
        <v>6803</v>
      </c>
    </row>
    <row r="3003" spans="1:7" x14ac:dyDescent="0.25">
      <c r="A3003">
        <v>426212</v>
      </c>
      <c r="B3003" t="s">
        <v>12593</v>
      </c>
      <c r="C3003" t="s">
        <v>5239</v>
      </c>
      <c r="D3003" t="s">
        <v>12594</v>
      </c>
      <c r="E3003" t="s">
        <v>12595</v>
      </c>
      <c r="F3003" t="s">
        <v>12291</v>
      </c>
      <c r="G3003" t="s">
        <v>6803</v>
      </c>
    </row>
    <row r="3004" spans="1:7" x14ac:dyDescent="0.25">
      <c r="A3004">
        <v>427988</v>
      </c>
      <c r="B3004" t="s">
        <v>12596</v>
      </c>
      <c r="C3004" t="s">
        <v>5239</v>
      </c>
      <c r="D3004" t="s">
        <v>12597</v>
      </c>
      <c r="E3004" t="s">
        <v>12598</v>
      </c>
      <c r="F3004" t="s">
        <v>12291</v>
      </c>
      <c r="G3004" t="s">
        <v>6803</v>
      </c>
    </row>
    <row r="3005" spans="1:7" x14ac:dyDescent="0.25">
      <c r="A3005">
        <v>428531</v>
      </c>
      <c r="B3005" t="s">
        <v>12599</v>
      </c>
      <c r="C3005" t="s">
        <v>5239</v>
      </c>
      <c r="D3005" t="s">
        <v>12600</v>
      </c>
      <c r="E3005" t="s">
        <v>12601</v>
      </c>
      <c r="F3005" t="s">
        <v>12291</v>
      </c>
      <c r="G3005" t="s">
        <v>6803</v>
      </c>
    </row>
    <row r="3006" spans="1:7" x14ac:dyDescent="0.25">
      <c r="A3006">
        <v>429435</v>
      </c>
      <c r="B3006" t="s">
        <v>12602</v>
      </c>
      <c r="C3006" t="s">
        <v>5239</v>
      </c>
      <c r="D3006" t="s">
        <v>12603</v>
      </c>
      <c r="E3006" t="s">
        <v>12604</v>
      </c>
      <c r="F3006" t="s">
        <v>12291</v>
      </c>
      <c r="G3006" t="s">
        <v>6803</v>
      </c>
    </row>
    <row r="3007" spans="1:7" x14ac:dyDescent="0.25">
      <c r="A3007">
        <v>431265</v>
      </c>
      <c r="B3007" t="s">
        <v>12605</v>
      </c>
      <c r="C3007" t="s">
        <v>5239</v>
      </c>
      <c r="D3007" t="s">
        <v>12606</v>
      </c>
      <c r="E3007" t="s">
        <v>12607</v>
      </c>
      <c r="F3007" t="s">
        <v>12291</v>
      </c>
      <c r="G3007" t="s">
        <v>6803</v>
      </c>
    </row>
    <row r="3008" spans="1:7" x14ac:dyDescent="0.25">
      <c r="A3008">
        <v>433811</v>
      </c>
      <c r="B3008" t="s">
        <v>12608</v>
      </c>
      <c r="C3008" t="s">
        <v>5239</v>
      </c>
      <c r="D3008" t="s">
        <v>12609</v>
      </c>
      <c r="E3008" t="s">
        <v>12610</v>
      </c>
      <c r="F3008" t="s">
        <v>12291</v>
      </c>
      <c r="G3008" t="s">
        <v>6803</v>
      </c>
    </row>
    <row r="3009" spans="1:7" x14ac:dyDescent="0.25">
      <c r="A3009">
        <v>434050</v>
      </c>
      <c r="B3009" t="s">
        <v>12611</v>
      </c>
      <c r="C3009" t="s">
        <v>5239</v>
      </c>
      <c r="D3009" t="s">
        <v>12612</v>
      </c>
      <c r="E3009" t="s">
        <v>12613</v>
      </c>
      <c r="F3009" t="s">
        <v>12291</v>
      </c>
      <c r="G3009" t="s">
        <v>6803</v>
      </c>
    </row>
    <row r="3010" spans="1:7" x14ac:dyDescent="0.25">
      <c r="A3010">
        <v>435094</v>
      </c>
      <c r="B3010" t="s">
        <v>12614</v>
      </c>
      <c r="C3010" t="s">
        <v>5239</v>
      </c>
      <c r="D3010" t="s">
        <v>12615</v>
      </c>
      <c r="E3010" t="s">
        <v>12616</v>
      </c>
      <c r="F3010" t="s">
        <v>12291</v>
      </c>
      <c r="G3010" t="s">
        <v>6803</v>
      </c>
    </row>
    <row r="3011" spans="1:7" x14ac:dyDescent="0.25">
      <c r="A3011">
        <v>436630</v>
      </c>
      <c r="B3011" t="s">
        <v>12617</v>
      </c>
      <c r="C3011" t="s">
        <v>5239</v>
      </c>
      <c r="D3011" t="s">
        <v>12618</v>
      </c>
      <c r="E3011" t="s">
        <v>12619</v>
      </c>
      <c r="F3011" t="s">
        <v>12291</v>
      </c>
      <c r="G3011" t="s">
        <v>6803</v>
      </c>
    </row>
    <row r="3012" spans="1:7" x14ac:dyDescent="0.25">
      <c r="A3012">
        <v>437071</v>
      </c>
      <c r="B3012" t="s">
        <v>12620</v>
      </c>
      <c r="C3012" t="s">
        <v>5239</v>
      </c>
      <c r="D3012" t="s">
        <v>12621</v>
      </c>
      <c r="E3012" t="s">
        <v>12303</v>
      </c>
      <c r="F3012" t="s">
        <v>12291</v>
      </c>
      <c r="G3012" t="s">
        <v>6803</v>
      </c>
    </row>
    <row r="3013" spans="1:7" x14ac:dyDescent="0.25">
      <c r="A3013">
        <v>437475</v>
      </c>
      <c r="B3013" t="s">
        <v>12622</v>
      </c>
      <c r="C3013" t="s">
        <v>5239</v>
      </c>
      <c r="D3013" t="s">
        <v>12623</v>
      </c>
      <c r="E3013" t="s">
        <v>12624</v>
      </c>
      <c r="F3013" t="s">
        <v>12291</v>
      </c>
      <c r="G3013" t="s">
        <v>6803</v>
      </c>
    </row>
    <row r="3014" spans="1:7" x14ac:dyDescent="0.25">
      <c r="A3014">
        <v>437651</v>
      </c>
      <c r="B3014" t="s">
        <v>12625</v>
      </c>
      <c r="C3014" t="s">
        <v>5239</v>
      </c>
      <c r="D3014" t="s">
        <v>12626</v>
      </c>
      <c r="E3014" t="s">
        <v>12300</v>
      </c>
      <c r="F3014" t="s">
        <v>12291</v>
      </c>
      <c r="G3014" t="s">
        <v>6803</v>
      </c>
    </row>
    <row r="3015" spans="1:7" x14ac:dyDescent="0.25">
      <c r="A3015">
        <v>443064</v>
      </c>
      <c r="B3015" t="s">
        <v>12627</v>
      </c>
      <c r="C3015" t="s">
        <v>5239</v>
      </c>
      <c r="D3015" t="s">
        <v>12575</v>
      </c>
      <c r="E3015" t="s">
        <v>12628</v>
      </c>
      <c r="F3015" t="s">
        <v>12291</v>
      </c>
      <c r="G3015" t="s">
        <v>6803</v>
      </c>
    </row>
    <row r="3016" spans="1:7" x14ac:dyDescent="0.25">
      <c r="A3016">
        <v>445754</v>
      </c>
      <c r="B3016" t="s">
        <v>12629</v>
      </c>
      <c r="C3016" t="s">
        <v>5239</v>
      </c>
      <c r="D3016" t="s">
        <v>12630</v>
      </c>
      <c r="E3016" t="s">
        <v>12631</v>
      </c>
      <c r="F3016" t="s">
        <v>12291</v>
      </c>
      <c r="G3016" t="s">
        <v>6803</v>
      </c>
    </row>
    <row r="3017" spans="1:7" x14ac:dyDescent="0.25">
      <c r="A3017">
        <v>452766</v>
      </c>
      <c r="B3017" t="s">
        <v>12632</v>
      </c>
      <c r="C3017" t="s">
        <v>5239</v>
      </c>
      <c r="D3017" t="s">
        <v>12633</v>
      </c>
      <c r="E3017" t="s">
        <v>12634</v>
      </c>
      <c r="F3017" t="s">
        <v>12291</v>
      </c>
      <c r="G3017" t="s">
        <v>6803</v>
      </c>
    </row>
    <row r="3018" spans="1:7" x14ac:dyDescent="0.25">
      <c r="A3018">
        <v>452863</v>
      </c>
      <c r="B3018" t="s">
        <v>12635</v>
      </c>
      <c r="C3018" t="s">
        <v>5239</v>
      </c>
      <c r="D3018" t="s">
        <v>12636</v>
      </c>
      <c r="E3018" t="s">
        <v>12637</v>
      </c>
      <c r="F3018" t="s">
        <v>12291</v>
      </c>
      <c r="G3018" t="s">
        <v>6803</v>
      </c>
    </row>
    <row r="3019" spans="1:7" x14ac:dyDescent="0.25">
      <c r="A3019">
        <v>455195</v>
      </c>
      <c r="B3019" t="s">
        <v>12638</v>
      </c>
      <c r="C3019" t="s">
        <v>5239</v>
      </c>
      <c r="D3019" t="s">
        <v>12639</v>
      </c>
      <c r="E3019" t="s">
        <v>12378</v>
      </c>
      <c r="F3019" t="s">
        <v>12291</v>
      </c>
      <c r="G3019" t="s">
        <v>6803</v>
      </c>
    </row>
    <row r="3020" spans="1:7" x14ac:dyDescent="0.25">
      <c r="A3020">
        <v>455636</v>
      </c>
      <c r="B3020" t="s">
        <v>12640</v>
      </c>
      <c r="C3020" t="s">
        <v>5239</v>
      </c>
      <c r="D3020" t="s">
        <v>12641</v>
      </c>
      <c r="E3020" t="s">
        <v>12642</v>
      </c>
      <c r="F3020" t="s">
        <v>12291</v>
      </c>
      <c r="G3020" t="s">
        <v>6803</v>
      </c>
    </row>
    <row r="3021" spans="1:7" x14ac:dyDescent="0.25">
      <c r="A3021">
        <v>455916</v>
      </c>
      <c r="B3021" t="s">
        <v>12643</v>
      </c>
      <c r="C3021" t="s">
        <v>5239</v>
      </c>
      <c r="D3021" t="s">
        <v>12644</v>
      </c>
      <c r="E3021" t="s">
        <v>12645</v>
      </c>
      <c r="F3021" t="s">
        <v>12291</v>
      </c>
      <c r="G3021" t="s">
        <v>6803</v>
      </c>
    </row>
    <row r="3022" spans="1:7" x14ac:dyDescent="0.25">
      <c r="A3022">
        <v>457592</v>
      </c>
      <c r="B3022" t="s">
        <v>12646</v>
      </c>
      <c r="C3022" t="s">
        <v>5239</v>
      </c>
      <c r="D3022" t="s">
        <v>12647</v>
      </c>
      <c r="E3022" t="s">
        <v>12343</v>
      </c>
      <c r="F3022" t="s">
        <v>12291</v>
      </c>
      <c r="G3022" t="s">
        <v>6803</v>
      </c>
    </row>
    <row r="3023" spans="1:7" x14ac:dyDescent="0.25">
      <c r="A3023">
        <v>458421</v>
      </c>
      <c r="B3023" t="s">
        <v>12648</v>
      </c>
      <c r="C3023" t="s">
        <v>5239</v>
      </c>
      <c r="D3023" t="s">
        <v>12649</v>
      </c>
      <c r="E3023" t="s">
        <v>12650</v>
      </c>
      <c r="F3023" t="s">
        <v>12291</v>
      </c>
      <c r="G3023" t="s">
        <v>6803</v>
      </c>
    </row>
    <row r="3024" spans="1:7" x14ac:dyDescent="0.25">
      <c r="A3024">
        <v>463304</v>
      </c>
      <c r="B3024" t="s">
        <v>12651</v>
      </c>
      <c r="C3024" t="s">
        <v>5239</v>
      </c>
      <c r="D3024" t="s">
        <v>12652</v>
      </c>
      <c r="E3024" t="s">
        <v>12653</v>
      </c>
      <c r="F3024" t="s">
        <v>12291</v>
      </c>
      <c r="G3024" t="s">
        <v>6803</v>
      </c>
    </row>
    <row r="3025" spans="1:7" x14ac:dyDescent="0.25">
      <c r="A3025">
        <v>467421</v>
      </c>
      <c r="B3025" t="s">
        <v>12654</v>
      </c>
      <c r="C3025" t="s">
        <v>5239</v>
      </c>
      <c r="D3025" t="s">
        <v>12655</v>
      </c>
      <c r="E3025" t="s">
        <v>12486</v>
      </c>
      <c r="F3025" t="s">
        <v>12291</v>
      </c>
      <c r="G3025" t="s">
        <v>6803</v>
      </c>
    </row>
    <row r="3026" spans="1:7" x14ac:dyDescent="0.25">
      <c r="A3026">
        <v>469741</v>
      </c>
      <c r="B3026" t="s">
        <v>12656</v>
      </c>
      <c r="C3026" t="s">
        <v>5239</v>
      </c>
      <c r="D3026" t="s">
        <v>12657</v>
      </c>
      <c r="E3026" t="s">
        <v>12658</v>
      </c>
      <c r="F3026" t="s">
        <v>12291</v>
      </c>
      <c r="G3026" t="s">
        <v>6803</v>
      </c>
    </row>
    <row r="3027" spans="1:7" x14ac:dyDescent="0.25">
      <c r="A3027">
        <v>469930</v>
      </c>
      <c r="B3027" t="s">
        <v>12659</v>
      </c>
      <c r="C3027" t="s">
        <v>5239</v>
      </c>
      <c r="D3027" t="s">
        <v>12660</v>
      </c>
      <c r="E3027" t="s">
        <v>12661</v>
      </c>
      <c r="F3027" t="s">
        <v>12291</v>
      </c>
      <c r="G3027" t="s">
        <v>6803</v>
      </c>
    </row>
    <row r="3028" spans="1:7" x14ac:dyDescent="0.25">
      <c r="A3028">
        <v>470691</v>
      </c>
      <c r="B3028" t="s">
        <v>12662</v>
      </c>
      <c r="C3028" t="s">
        <v>5239</v>
      </c>
      <c r="D3028" t="s">
        <v>12663</v>
      </c>
      <c r="E3028" t="s">
        <v>12326</v>
      </c>
      <c r="F3028" t="s">
        <v>12291</v>
      </c>
      <c r="G3028" t="s">
        <v>6803</v>
      </c>
    </row>
    <row r="3029" spans="1:7" x14ac:dyDescent="0.25">
      <c r="A3029">
        <v>474169</v>
      </c>
      <c r="B3029" t="s">
        <v>12664</v>
      </c>
      <c r="C3029" t="s">
        <v>5239</v>
      </c>
      <c r="D3029" t="s">
        <v>12665</v>
      </c>
      <c r="E3029" t="s">
        <v>12666</v>
      </c>
      <c r="F3029" t="s">
        <v>12291</v>
      </c>
      <c r="G3029" t="s">
        <v>6803</v>
      </c>
    </row>
    <row r="3030" spans="1:7" x14ac:dyDescent="0.25">
      <c r="A3030">
        <v>478233</v>
      </c>
      <c r="B3030" t="s">
        <v>12667</v>
      </c>
      <c r="C3030" t="s">
        <v>5239</v>
      </c>
      <c r="D3030" t="s">
        <v>12668</v>
      </c>
      <c r="E3030" t="s">
        <v>12669</v>
      </c>
      <c r="F3030" t="s">
        <v>12291</v>
      </c>
      <c r="G3030" t="s">
        <v>6803</v>
      </c>
    </row>
    <row r="3031" spans="1:7" x14ac:dyDescent="0.25">
      <c r="A3031">
        <v>480494</v>
      </c>
      <c r="B3031" t="s">
        <v>12670</v>
      </c>
      <c r="C3031" t="s">
        <v>5239</v>
      </c>
      <c r="D3031" t="s">
        <v>12671</v>
      </c>
      <c r="E3031" t="s">
        <v>12672</v>
      </c>
      <c r="F3031" t="s">
        <v>12291</v>
      </c>
      <c r="G3031" t="s">
        <v>6803</v>
      </c>
    </row>
    <row r="3032" spans="1:7" x14ac:dyDescent="0.25">
      <c r="A3032">
        <v>480921</v>
      </c>
      <c r="B3032" t="s">
        <v>12673</v>
      </c>
      <c r="C3032" t="s">
        <v>5239</v>
      </c>
      <c r="D3032" t="s">
        <v>12674</v>
      </c>
      <c r="E3032" t="s">
        <v>12675</v>
      </c>
      <c r="F3032" t="s">
        <v>12291</v>
      </c>
      <c r="G3032" t="s">
        <v>6803</v>
      </c>
    </row>
    <row r="3033" spans="1:7" x14ac:dyDescent="0.25">
      <c r="A3033">
        <v>480968</v>
      </c>
      <c r="B3033" t="s">
        <v>12676</v>
      </c>
      <c r="C3033" t="s">
        <v>5239</v>
      </c>
      <c r="D3033" t="s">
        <v>12677</v>
      </c>
      <c r="E3033" t="s">
        <v>12303</v>
      </c>
      <c r="F3033" t="s">
        <v>12291</v>
      </c>
      <c r="G3033" t="s">
        <v>6803</v>
      </c>
    </row>
    <row r="3034" spans="1:7" x14ac:dyDescent="0.25">
      <c r="A3034">
        <v>485040</v>
      </c>
      <c r="B3034" t="s">
        <v>12678</v>
      </c>
      <c r="C3034" t="s">
        <v>5239</v>
      </c>
      <c r="D3034" t="s">
        <v>12679</v>
      </c>
      <c r="E3034" t="s">
        <v>12680</v>
      </c>
      <c r="F3034" t="s">
        <v>12291</v>
      </c>
      <c r="G3034" t="s">
        <v>6803</v>
      </c>
    </row>
    <row r="3035" spans="1:7" x14ac:dyDescent="0.25">
      <c r="A3035">
        <v>489948</v>
      </c>
      <c r="B3035" t="s">
        <v>12681</v>
      </c>
      <c r="C3035" t="s">
        <v>5239</v>
      </c>
      <c r="D3035" t="s">
        <v>12682</v>
      </c>
      <c r="E3035" t="s">
        <v>12683</v>
      </c>
      <c r="F3035" t="s">
        <v>12291</v>
      </c>
      <c r="G3035" t="s">
        <v>6803</v>
      </c>
    </row>
    <row r="3036" spans="1:7" x14ac:dyDescent="0.25">
      <c r="A3036">
        <v>490057</v>
      </c>
      <c r="B3036" t="s">
        <v>12684</v>
      </c>
      <c r="C3036" t="s">
        <v>5239</v>
      </c>
      <c r="D3036" t="s">
        <v>12685</v>
      </c>
      <c r="E3036" t="s">
        <v>12686</v>
      </c>
      <c r="F3036" t="s">
        <v>12291</v>
      </c>
      <c r="G3036" t="s">
        <v>6803</v>
      </c>
    </row>
    <row r="3037" spans="1:7" x14ac:dyDescent="0.25">
      <c r="A3037">
        <v>491747</v>
      </c>
      <c r="B3037" t="s">
        <v>12687</v>
      </c>
      <c r="C3037" t="s">
        <v>5239</v>
      </c>
      <c r="D3037" t="s">
        <v>12688</v>
      </c>
      <c r="E3037" t="s">
        <v>12366</v>
      </c>
      <c r="F3037" t="s">
        <v>12291</v>
      </c>
      <c r="G3037" t="s">
        <v>6803</v>
      </c>
    </row>
    <row r="3038" spans="1:7" x14ac:dyDescent="0.25">
      <c r="A3038">
        <v>493380</v>
      </c>
      <c r="B3038" t="s">
        <v>12689</v>
      </c>
      <c r="C3038" t="s">
        <v>5239</v>
      </c>
      <c r="D3038" t="s">
        <v>12690</v>
      </c>
      <c r="E3038" t="s">
        <v>12303</v>
      </c>
      <c r="F3038" t="s">
        <v>12291</v>
      </c>
      <c r="G3038" t="s">
        <v>6803</v>
      </c>
    </row>
    <row r="3039" spans="1:7" x14ac:dyDescent="0.25">
      <c r="A3039">
        <v>493717</v>
      </c>
      <c r="B3039" t="s">
        <v>12691</v>
      </c>
      <c r="C3039" t="s">
        <v>5239</v>
      </c>
      <c r="D3039" t="s">
        <v>12692</v>
      </c>
      <c r="E3039" t="s">
        <v>12486</v>
      </c>
      <c r="F3039" t="s">
        <v>12291</v>
      </c>
      <c r="G3039" t="s">
        <v>6803</v>
      </c>
    </row>
    <row r="3040" spans="1:7" x14ac:dyDescent="0.25">
      <c r="A3040">
        <v>494715</v>
      </c>
      <c r="B3040" t="s">
        <v>12693</v>
      </c>
      <c r="C3040" t="s">
        <v>5239</v>
      </c>
      <c r="D3040" t="s">
        <v>12694</v>
      </c>
      <c r="E3040" t="s">
        <v>12695</v>
      </c>
      <c r="F3040" t="s">
        <v>12291</v>
      </c>
      <c r="G3040" t="s">
        <v>6803</v>
      </c>
    </row>
    <row r="3041" spans="1:7" x14ac:dyDescent="0.25">
      <c r="A3041">
        <v>495476</v>
      </c>
      <c r="B3041" t="s">
        <v>12696</v>
      </c>
      <c r="C3041" t="s">
        <v>5239</v>
      </c>
      <c r="D3041" t="s">
        <v>12697</v>
      </c>
      <c r="E3041" t="s">
        <v>12698</v>
      </c>
      <c r="F3041" t="s">
        <v>12291</v>
      </c>
      <c r="G3041" t="s">
        <v>6803</v>
      </c>
    </row>
    <row r="3042" spans="1:7" x14ac:dyDescent="0.25">
      <c r="A3042">
        <v>507981</v>
      </c>
      <c r="B3042" t="s">
        <v>12699</v>
      </c>
      <c r="C3042" t="s">
        <v>5239</v>
      </c>
      <c r="D3042" t="s">
        <v>12700</v>
      </c>
      <c r="E3042" t="s">
        <v>12701</v>
      </c>
      <c r="F3042" t="s">
        <v>12291</v>
      </c>
      <c r="G3042" t="s">
        <v>6803</v>
      </c>
    </row>
    <row r="3043" spans="1:7" x14ac:dyDescent="0.25">
      <c r="A3043">
        <v>510422</v>
      </c>
      <c r="B3043" t="s">
        <v>12702</v>
      </c>
      <c r="C3043" t="s">
        <v>5239</v>
      </c>
      <c r="D3043" t="s">
        <v>12703</v>
      </c>
      <c r="E3043" t="s">
        <v>12704</v>
      </c>
      <c r="F3043" t="s">
        <v>12291</v>
      </c>
      <c r="G3043" t="s">
        <v>6803</v>
      </c>
    </row>
    <row r="3044" spans="1:7" x14ac:dyDescent="0.25">
      <c r="A3044">
        <v>500839</v>
      </c>
      <c r="B3044" t="s">
        <v>12705</v>
      </c>
      <c r="C3044" t="s">
        <v>5239</v>
      </c>
      <c r="D3044" t="s">
        <v>12706</v>
      </c>
      <c r="E3044" t="s">
        <v>12707</v>
      </c>
      <c r="F3044" t="s">
        <v>12291</v>
      </c>
      <c r="G3044" t="s">
        <v>6803</v>
      </c>
    </row>
    <row r="3045" spans="1:7" x14ac:dyDescent="0.25">
      <c r="A3045">
        <v>502982</v>
      </c>
      <c r="B3045" t="s">
        <v>12708</v>
      </c>
      <c r="C3045" t="s">
        <v>5239</v>
      </c>
      <c r="D3045" t="s">
        <v>12709</v>
      </c>
      <c r="E3045" t="s">
        <v>12645</v>
      </c>
      <c r="F3045" t="s">
        <v>12291</v>
      </c>
      <c r="G3045" t="s">
        <v>6803</v>
      </c>
    </row>
    <row r="3046" spans="1:7" x14ac:dyDescent="0.25">
      <c r="A3046">
        <v>510807</v>
      </c>
      <c r="B3046" t="s">
        <v>12710</v>
      </c>
      <c r="C3046" t="s">
        <v>5239</v>
      </c>
      <c r="D3046" t="s">
        <v>12711</v>
      </c>
      <c r="E3046" t="s">
        <v>12712</v>
      </c>
      <c r="F3046" t="s">
        <v>12291</v>
      </c>
      <c r="G3046" t="s">
        <v>6803</v>
      </c>
    </row>
    <row r="3047" spans="1:7" x14ac:dyDescent="0.25">
      <c r="A3047">
        <v>515976</v>
      </c>
      <c r="B3047" t="s">
        <v>12713</v>
      </c>
      <c r="C3047" t="s">
        <v>5239</v>
      </c>
      <c r="D3047" t="s">
        <v>12714</v>
      </c>
      <c r="E3047" t="s">
        <v>12303</v>
      </c>
      <c r="F3047" t="s">
        <v>12291</v>
      </c>
      <c r="G3047" t="s">
        <v>6803</v>
      </c>
    </row>
    <row r="3048" spans="1:7" x14ac:dyDescent="0.25">
      <c r="A3048">
        <v>516481</v>
      </c>
      <c r="B3048" t="s">
        <v>12715</v>
      </c>
      <c r="C3048" t="s">
        <v>5239</v>
      </c>
      <c r="D3048" t="s">
        <v>12716</v>
      </c>
      <c r="E3048" t="s">
        <v>12717</v>
      </c>
      <c r="F3048" t="s">
        <v>12291</v>
      </c>
      <c r="G3048" t="s">
        <v>6803</v>
      </c>
    </row>
    <row r="3049" spans="1:7" x14ac:dyDescent="0.25">
      <c r="A3049">
        <v>519936</v>
      </c>
      <c r="B3049" t="s">
        <v>12718</v>
      </c>
      <c r="C3049" t="s">
        <v>5239</v>
      </c>
      <c r="D3049" t="s">
        <v>12719</v>
      </c>
      <c r="E3049" t="s">
        <v>12720</v>
      </c>
      <c r="F3049" t="s">
        <v>12291</v>
      </c>
      <c r="G3049" t="s">
        <v>6803</v>
      </c>
    </row>
    <row r="3050" spans="1:7" x14ac:dyDescent="0.25">
      <c r="A3050">
        <v>521531</v>
      </c>
      <c r="B3050" t="s">
        <v>12721</v>
      </c>
      <c r="C3050" t="s">
        <v>5239</v>
      </c>
      <c r="D3050" t="s">
        <v>12722</v>
      </c>
      <c r="E3050" t="s">
        <v>12723</v>
      </c>
      <c r="F3050" t="s">
        <v>12291</v>
      </c>
      <c r="G3050" t="s">
        <v>6803</v>
      </c>
    </row>
    <row r="3051" spans="1:7" x14ac:dyDescent="0.25">
      <c r="A3051">
        <v>525318</v>
      </c>
      <c r="B3051" t="s">
        <v>12724</v>
      </c>
      <c r="C3051" t="s">
        <v>5239</v>
      </c>
      <c r="D3051" t="s">
        <v>12725</v>
      </c>
      <c r="E3051" t="s">
        <v>12486</v>
      </c>
      <c r="F3051" t="s">
        <v>12291</v>
      </c>
      <c r="G3051" t="s">
        <v>6803</v>
      </c>
    </row>
    <row r="3052" spans="1:7" x14ac:dyDescent="0.25">
      <c r="A3052">
        <v>529143</v>
      </c>
      <c r="B3052" t="s">
        <v>12726</v>
      </c>
      <c r="C3052" t="s">
        <v>5239</v>
      </c>
      <c r="D3052" t="s">
        <v>12727</v>
      </c>
      <c r="E3052" t="s">
        <v>12728</v>
      </c>
      <c r="F3052" t="s">
        <v>12291</v>
      </c>
      <c r="G3052" t="s">
        <v>6803</v>
      </c>
    </row>
    <row r="3053" spans="1:7" x14ac:dyDescent="0.25">
      <c r="A3053">
        <v>532944</v>
      </c>
      <c r="B3053" t="s">
        <v>12729</v>
      </c>
      <c r="C3053" t="s">
        <v>5239</v>
      </c>
      <c r="D3053" t="s">
        <v>12730</v>
      </c>
      <c r="E3053" t="s">
        <v>12658</v>
      </c>
      <c r="F3053" t="s">
        <v>12291</v>
      </c>
      <c r="G3053" t="s">
        <v>6803</v>
      </c>
    </row>
    <row r="3054" spans="1:7" x14ac:dyDescent="0.25">
      <c r="A3054">
        <v>535003</v>
      </c>
      <c r="B3054" t="s">
        <v>12731</v>
      </c>
      <c r="C3054" t="s">
        <v>5239</v>
      </c>
      <c r="D3054" t="s">
        <v>12732</v>
      </c>
      <c r="E3054" t="s">
        <v>12733</v>
      </c>
      <c r="F3054" t="s">
        <v>12291</v>
      </c>
      <c r="G3054" t="s">
        <v>6803</v>
      </c>
    </row>
    <row r="3055" spans="1:7" x14ac:dyDescent="0.25">
      <c r="A3055">
        <v>537979</v>
      </c>
      <c r="B3055" t="s">
        <v>12734</v>
      </c>
      <c r="C3055" t="s">
        <v>5239</v>
      </c>
      <c r="D3055" t="s">
        <v>12735</v>
      </c>
      <c r="E3055" t="s">
        <v>12736</v>
      </c>
      <c r="F3055" t="s">
        <v>12291</v>
      </c>
      <c r="G3055" t="s">
        <v>6803</v>
      </c>
    </row>
    <row r="3056" spans="1:7" x14ac:dyDescent="0.25">
      <c r="A3056">
        <v>539726</v>
      </c>
      <c r="B3056" t="s">
        <v>12737</v>
      </c>
      <c r="C3056" t="s">
        <v>5239</v>
      </c>
      <c r="D3056" t="s">
        <v>12738</v>
      </c>
      <c r="E3056" t="s">
        <v>12595</v>
      </c>
      <c r="F3056" t="s">
        <v>12291</v>
      </c>
      <c r="G3056" t="s">
        <v>6803</v>
      </c>
    </row>
    <row r="3057" spans="1:7" x14ac:dyDescent="0.25">
      <c r="A3057">
        <v>544235</v>
      </c>
      <c r="B3057" t="s">
        <v>12739</v>
      </c>
      <c r="C3057" t="s">
        <v>5239</v>
      </c>
      <c r="D3057" t="s">
        <v>12740</v>
      </c>
      <c r="E3057" t="s">
        <v>12741</v>
      </c>
      <c r="F3057" t="s">
        <v>12291</v>
      </c>
      <c r="G3057" t="s">
        <v>6803</v>
      </c>
    </row>
    <row r="3058" spans="1:7" x14ac:dyDescent="0.25">
      <c r="A3058">
        <v>549350</v>
      </c>
      <c r="B3058" t="s">
        <v>12742</v>
      </c>
      <c r="C3058" t="s">
        <v>5239</v>
      </c>
      <c r="D3058" t="s">
        <v>12743</v>
      </c>
      <c r="E3058" t="s">
        <v>12343</v>
      </c>
      <c r="F3058" t="s">
        <v>12291</v>
      </c>
      <c r="G3058" t="s">
        <v>6803</v>
      </c>
    </row>
    <row r="3059" spans="1:7" x14ac:dyDescent="0.25">
      <c r="A3059">
        <v>551196</v>
      </c>
      <c r="B3059" t="s">
        <v>12744</v>
      </c>
      <c r="C3059" t="s">
        <v>5239</v>
      </c>
      <c r="D3059" t="s">
        <v>12745</v>
      </c>
      <c r="E3059" t="s">
        <v>12746</v>
      </c>
      <c r="F3059" t="s">
        <v>12291</v>
      </c>
      <c r="G3059" t="s">
        <v>6803</v>
      </c>
    </row>
    <row r="3060" spans="1:7" x14ac:dyDescent="0.25">
      <c r="A3060">
        <v>554244</v>
      </c>
      <c r="B3060" t="s">
        <v>12747</v>
      </c>
      <c r="C3060" t="s">
        <v>5239</v>
      </c>
      <c r="D3060" t="s">
        <v>12748</v>
      </c>
      <c r="E3060" t="s">
        <v>12749</v>
      </c>
      <c r="F3060" t="s">
        <v>12291</v>
      </c>
      <c r="G3060" t="s">
        <v>6803</v>
      </c>
    </row>
    <row r="3061" spans="1:7" x14ac:dyDescent="0.25">
      <c r="A3061">
        <v>555203</v>
      </c>
      <c r="B3061" t="s">
        <v>12750</v>
      </c>
      <c r="C3061" t="s">
        <v>5239</v>
      </c>
      <c r="D3061" t="s">
        <v>12751</v>
      </c>
      <c r="E3061" t="s">
        <v>12752</v>
      </c>
      <c r="F3061" t="s">
        <v>12291</v>
      </c>
      <c r="G3061" t="s">
        <v>6803</v>
      </c>
    </row>
    <row r="3062" spans="1:7" x14ac:dyDescent="0.25">
      <c r="A3062">
        <v>556220</v>
      </c>
      <c r="B3062" t="s">
        <v>12753</v>
      </c>
      <c r="C3062" t="s">
        <v>5239</v>
      </c>
      <c r="D3062" t="s">
        <v>12754</v>
      </c>
      <c r="E3062" t="s">
        <v>12755</v>
      </c>
      <c r="F3062" t="s">
        <v>12291</v>
      </c>
      <c r="G3062" t="s">
        <v>6803</v>
      </c>
    </row>
    <row r="3063" spans="1:7" x14ac:dyDescent="0.25">
      <c r="A3063">
        <v>557277</v>
      </c>
      <c r="B3063" t="s">
        <v>12756</v>
      </c>
      <c r="C3063" t="s">
        <v>5239</v>
      </c>
      <c r="D3063" t="s">
        <v>12757</v>
      </c>
      <c r="E3063" t="s">
        <v>12758</v>
      </c>
      <c r="F3063" t="s">
        <v>12291</v>
      </c>
      <c r="G3063" t="s">
        <v>6803</v>
      </c>
    </row>
    <row r="3064" spans="1:7" x14ac:dyDescent="0.25">
      <c r="A3064">
        <v>557463</v>
      </c>
      <c r="B3064" t="s">
        <v>12759</v>
      </c>
      <c r="C3064" t="s">
        <v>5239</v>
      </c>
      <c r="D3064" t="s">
        <v>12760</v>
      </c>
      <c r="E3064" t="s">
        <v>12761</v>
      </c>
      <c r="F3064" t="s">
        <v>12291</v>
      </c>
      <c r="G3064" t="s">
        <v>6803</v>
      </c>
    </row>
    <row r="3065" spans="1:7" x14ac:dyDescent="0.25">
      <c r="A3065">
        <v>559710</v>
      </c>
      <c r="B3065" t="s">
        <v>12762</v>
      </c>
      <c r="C3065" t="s">
        <v>5239</v>
      </c>
      <c r="D3065" t="s">
        <v>12763</v>
      </c>
      <c r="E3065" t="s">
        <v>12764</v>
      </c>
      <c r="F3065" t="s">
        <v>12291</v>
      </c>
      <c r="G3065" t="s">
        <v>6803</v>
      </c>
    </row>
    <row r="3066" spans="1:7" x14ac:dyDescent="0.25">
      <c r="A3066">
        <v>560660</v>
      </c>
      <c r="B3066" t="s">
        <v>12765</v>
      </c>
      <c r="C3066" t="s">
        <v>5239</v>
      </c>
      <c r="D3066" t="s">
        <v>12766</v>
      </c>
      <c r="E3066" t="s">
        <v>12767</v>
      </c>
      <c r="F3066" t="s">
        <v>12291</v>
      </c>
      <c r="G3066" t="s">
        <v>6803</v>
      </c>
    </row>
    <row r="3067" spans="1:7" x14ac:dyDescent="0.25">
      <c r="A3067">
        <v>562400</v>
      </c>
      <c r="B3067" t="s">
        <v>12768</v>
      </c>
      <c r="C3067" t="s">
        <v>5239</v>
      </c>
      <c r="D3067" t="s">
        <v>12769</v>
      </c>
      <c r="E3067" t="s">
        <v>12770</v>
      </c>
      <c r="F3067" t="s">
        <v>12291</v>
      </c>
      <c r="G3067" t="s">
        <v>6803</v>
      </c>
    </row>
    <row r="3068" spans="1:7" x14ac:dyDescent="0.25">
      <c r="A3068">
        <v>563601</v>
      </c>
      <c r="B3068" t="s">
        <v>12771</v>
      </c>
      <c r="C3068" t="s">
        <v>5239</v>
      </c>
      <c r="D3068" t="s">
        <v>12772</v>
      </c>
      <c r="E3068" t="s">
        <v>12701</v>
      </c>
      <c r="F3068" t="s">
        <v>12291</v>
      </c>
      <c r="G3068" t="s">
        <v>6803</v>
      </c>
    </row>
    <row r="3069" spans="1:7" x14ac:dyDescent="0.25">
      <c r="A3069">
        <v>564598</v>
      </c>
      <c r="B3069" t="s">
        <v>12773</v>
      </c>
      <c r="C3069" t="s">
        <v>5239</v>
      </c>
      <c r="D3069" t="s">
        <v>12774</v>
      </c>
      <c r="E3069" t="s">
        <v>12775</v>
      </c>
      <c r="F3069" t="s">
        <v>12291</v>
      </c>
      <c r="G3069" t="s">
        <v>6803</v>
      </c>
    </row>
    <row r="3070" spans="1:7" x14ac:dyDescent="0.25">
      <c r="A3070">
        <v>569215</v>
      </c>
      <c r="B3070" t="s">
        <v>12776</v>
      </c>
      <c r="C3070" t="s">
        <v>5239</v>
      </c>
      <c r="D3070" t="s">
        <v>12777</v>
      </c>
      <c r="E3070" t="s">
        <v>12511</v>
      </c>
      <c r="F3070" t="s">
        <v>12291</v>
      </c>
      <c r="G3070" t="s">
        <v>6803</v>
      </c>
    </row>
    <row r="3071" spans="1:7" x14ac:dyDescent="0.25">
      <c r="A3071">
        <v>570449</v>
      </c>
      <c r="B3071" t="s">
        <v>12778</v>
      </c>
      <c r="C3071" t="s">
        <v>5239</v>
      </c>
      <c r="D3071" t="s">
        <v>12779</v>
      </c>
      <c r="E3071" t="s">
        <v>12549</v>
      </c>
      <c r="F3071" t="s">
        <v>12291</v>
      </c>
      <c r="G3071" t="s">
        <v>6803</v>
      </c>
    </row>
    <row r="3072" spans="1:7" x14ac:dyDescent="0.25">
      <c r="A3072">
        <v>574759</v>
      </c>
      <c r="B3072" t="s">
        <v>12780</v>
      </c>
      <c r="C3072" t="s">
        <v>5239</v>
      </c>
      <c r="D3072" t="s">
        <v>12781</v>
      </c>
      <c r="E3072" t="s">
        <v>12343</v>
      </c>
      <c r="F3072" t="s">
        <v>12291</v>
      </c>
      <c r="G3072" t="s">
        <v>6803</v>
      </c>
    </row>
    <row r="3073" spans="1:7" x14ac:dyDescent="0.25">
      <c r="A3073">
        <v>576844</v>
      </c>
      <c r="B3073" t="s">
        <v>12782</v>
      </c>
      <c r="C3073" t="s">
        <v>5239</v>
      </c>
      <c r="D3073" t="s">
        <v>12783</v>
      </c>
      <c r="E3073" t="s">
        <v>12784</v>
      </c>
      <c r="F3073" t="s">
        <v>12291</v>
      </c>
      <c r="G3073" t="s">
        <v>6803</v>
      </c>
    </row>
    <row r="3074" spans="1:7" x14ac:dyDescent="0.25">
      <c r="A3074">
        <v>579440</v>
      </c>
      <c r="B3074" t="s">
        <v>12785</v>
      </c>
      <c r="C3074" t="s">
        <v>5239</v>
      </c>
      <c r="D3074" t="s">
        <v>12786</v>
      </c>
      <c r="E3074" t="s">
        <v>12787</v>
      </c>
      <c r="F3074" t="s">
        <v>12291</v>
      </c>
      <c r="G3074" t="s">
        <v>6803</v>
      </c>
    </row>
    <row r="3075" spans="1:7" x14ac:dyDescent="0.25">
      <c r="A3075">
        <v>581252</v>
      </c>
      <c r="B3075" t="s">
        <v>12788</v>
      </c>
      <c r="C3075" t="s">
        <v>5239</v>
      </c>
      <c r="D3075" t="s">
        <v>12789</v>
      </c>
      <c r="E3075" t="s">
        <v>12790</v>
      </c>
      <c r="F3075" t="s">
        <v>12291</v>
      </c>
      <c r="G3075" t="s">
        <v>6803</v>
      </c>
    </row>
    <row r="3076" spans="1:7" x14ac:dyDescent="0.25">
      <c r="A3076">
        <v>583886</v>
      </c>
      <c r="B3076" t="s">
        <v>12791</v>
      </c>
      <c r="C3076" t="s">
        <v>5239</v>
      </c>
      <c r="D3076" t="s">
        <v>12792</v>
      </c>
      <c r="E3076" t="s">
        <v>12793</v>
      </c>
      <c r="F3076" t="s">
        <v>12291</v>
      </c>
      <c r="G3076" t="s">
        <v>6803</v>
      </c>
    </row>
    <row r="3077" spans="1:7" x14ac:dyDescent="0.25">
      <c r="A3077">
        <v>590077</v>
      </c>
      <c r="B3077" t="s">
        <v>12794</v>
      </c>
      <c r="C3077" t="s">
        <v>5239</v>
      </c>
      <c r="D3077" t="s">
        <v>12795</v>
      </c>
      <c r="E3077" t="s">
        <v>12346</v>
      </c>
      <c r="F3077" t="s">
        <v>12291</v>
      </c>
      <c r="G3077" t="s">
        <v>6803</v>
      </c>
    </row>
    <row r="3078" spans="1:7" x14ac:dyDescent="0.25">
      <c r="A3078">
        <v>591720</v>
      </c>
      <c r="B3078" t="s">
        <v>12796</v>
      </c>
      <c r="C3078" t="s">
        <v>5239</v>
      </c>
      <c r="D3078" t="s">
        <v>12797</v>
      </c>
      <c r="E3078" t="s">
        <v>12303</v>
      </c>
      <c r="F3078" t="s">
        <v>12291</v>
      </c>
      <c r="G3078" t="s">
        <v>6803</v>
      </c>
    </row>
    <row r="3079" spans="1:7" x14ac:dyDescent="0.25">
      <c r="A3079">
        <v>597198</v>
      </c>
      <c r="B3079" t="s">
        <v>12798</v>
      </c>
      <c r="C3079" t="s">
        <v>5239</v>
      </c>
      <c r="D3079" t="s">
        <v>12799</v>
      </c>
      <c r="E3079" t="s">
        <v>12800</v>
      </c>
      <c r="F3079" t="s">
        <v>12291</v>
      </c>
      <c r="G3079" t="s">
        <v>6803</v>
      </c>
    </row>
    <row r="3080" spans="1:7" x14ac:dyDescent="0.25">
      <c r="A3080">
        <v>597653</v>
      </c>
      <c r="B3080" t="s">
        <v>12801</v>
      </c>
      <c r="C3080" t="s">
        <v>5239</v>
      </c>
      <c r="D3080" t="s">
        <v>12802</v>
      </c>
      <c r="E3080" t="s">
        <v>12803</v>
      </c>
      <c r="F3080" t="s">
        <v>12291</v>
      </c>
      <c r="G3080" t="s">
        <v>6803</v>
      </c>
    </row>
    <row r="3081" spans="1:7" x14ac:dyDescent="0.25">
      <c r="A3081">
        <v>598341</v>
      </c>
      <c r="B3081" t="s">
        <v>12804</v>
      </c>
      <c r="C3081" t="s">
        <v>5239</v>
      </c>
      <c r="D3081" t="s">
        <v>12805</v>
      </c>
      <c r="E3081" t="s">
        <v>12806</v>
      </c>
      <c r="F3081" t="s">
        <v>12291</v>
      </c>
      <c r="G3081" t="s">
        <v>6803</v>
      </c>
    </row>
    <row r="3082" spans="1:7" x14ac:dyDescent="0.25">
      <c r="A3082">
        <v>598423</v>
      </c>
      <c r="B3082" t="s">
        <v>12807</v>
      </c>
      <c r="C3082" t="s">
        <v>5239</v>
      </c>
      <c r="D3082" t="s">
        <v>12808</v>
      </c>
      <c r="E3082" t="s">
        <v>12809</v>
      </c>
      <c r="F3082" t="s">
        <v>12291</v>
      </c>
      <c r="G3082" t="s">
        <v>6803</v>
      </c>
    </row>
    <row r="3083" spans="1:7" x14ac:dyDescent="0.25">
      <c r="A3083">
        <v>410712</v>
      </c>
      <c r="B3083" t="s">
        <v>12810</v>
      </c>
      <c r="C3083" t="s">
        <v>9016</v>
      </c>
      <c r="D3083" t="s">
        <v>12811</v>
      </c>
      <c r="E3083" t="s">
        <v>12812</v>
      </c>
      <c r="F3083" t="s">
        <v>12813</v>
      </c>
      <c r="G3083" t="s">
        <v>6803</v>
      </c>
    </row>
    <row r="3084" spans="1:7" x14ac:dyDescent="0.25">
      <c r="A3084">
        <v>411636</v>
      </c>
      <c r="B3084" t="s">
        <v>12814</v>
      </c>
      <c r="C3084" t="s">
        <v>5239</v>
      </c>
      <c r="D3084" t="s">
        <v>12815</v>
      </c>
      <c r="E3084" t="s">
        <v>12816</v>
      </c>
      <c r="F3084" t="s">
        <v>12813</v>
      </c>
      <c r="G3084" t="s">
        <v>6803</v>
      </c>
    </row>
    <row r="3085" spans="1:7" x14ac:dyDescent="0.25">
      <c r="A3085">
        <v>400031</v>
      </c>
      <c r="B3085" t="s">
        <v>12817</v>
      </c>
      <c r="C3085" t="s">
        <v>9016</v>
      </c>
      <c r="D3085" t="s">
        <v>12818</v>
      </c>
      <c r="E3085" t="s">
        <v>12819</v>
      </c>
      <c r="F3085" t="s">
        <v>12813</v>
      </c>
      <c r="G3085" t="s">
        <v>6803</v>
      </c>
    </row>
    <row r="3086" spans="1:7" x14ac:dyDescent="0.25">
      <c r="A3086">
        <v>401492</v>
      </c>
      <c r="B3086" t="s">
        <v>12820</v>
      </c>
      <c r="C3086" t="s">
        <v>5239</v>
      </c>
      <c r="D3086" t="s">
        <v>12821</v>
      </c>
      <c r="E3086" t="s">
        <v>12822</v>
      </c>
      <c r="F3086" t="s">
        <v>12813</v>
      </c>
      <c r="G3086" t="s">
        <v>6803</v>
      </c>
    </row>
    <row r="3087" spans="1:7" x14ac:dyDescent="0.25">
      <c r="A3087">
        <v>402611</v>
      </c>
      <c r="B3087" t="s">
        <v>12823</v>
      </c>
      <c r="C3087" t="s">
        <v>9016</v>
      </c>
      <c r="D3087" t="s">
        <v>12824</v>
      </c>
      <c r="E3087" t="s">
        <v>12825</v>
      </c>
      <c r="F3087" t="s">
        <v>12813</v>
      </c>
      <c r="G3087" t="s">
        <v>6803</v>
      </c>
    </row>
    <row r="3088" spans="1:7" x14ac:dyDescent="0.25">
      <c r="A3088">
        <v>403639</v>
      </c>
      <c r="B3088" t="s">
        <v>12826</v>
      </c>
      <c r="C3088" t="s">
        <v>5239</v>
      </c>
      <c r="D3088" t="s">
        <v>12827</v>
      </c>
      <c r="E3088" t="s">
        <v>12828</v>
      </c>
      <c r="F3088" t="s">
        <v>12813</v>
      </c>
      <c r="G3088" t="s">
        <v>6803</v>
      </c>
    </row>
    <row r="3089" spans="1:7" x14ac:dyDescent="0.25">
      <c r="A3089">
        <v>404732</v>
      </c>
      <c r="B3089" t="s">
        <v>12829</v>
      </c>
      <c r="C3089" t="s">
        <v>9016</v>
      </c>
      <c r="D3089" t="s">
        <v>12830</v>
      </c>
      <c r="E3089" t="s">
        <v>12831</v>
      </c>
      <c r="F3089" t="s">
        <v>12813</v>
      </c>
      <c r="G3089" t="s">
        <v>6803</v>
      </c>
    </row>
    <row r="3090" spans="1:7" x14ac:dyDescent="0.25">
      <c r="A3090">
        <v>406489</v>
      </c>
      <c r="B3090" t="s">
        <v>12832</v>
      </c>
      <c r="C3090" t="s">
        <v>9016</v>
      </c>
      <c r="D3090" t="s">
        <v>12833</v>
      </c>
      <c r="E3090" t="s">
        <v>12834</v>
      </c>
      <c r="F3090" t="s">
        <v>12813</v>
      </c>
      <c r="G3090" t="s">
        <v>6803</v>
      </c>
    </row>
    <row r="3091" spans="1:7" x14ac:dyDescent="0.25">
      <c r="A3091">
        <v>408295</v>
      </c>
      <c r="B3091" t="s">
        <v>12835</v>
      </c>
      <c r="C3091" t="s">
        <v>5239</v>
      </c>
      <c r="D3091" t="s">
        <v>12836</v>
      </c>
      <c r="E3091" t="s">
        <v>12837</v>
      </c>
      <c r="F3091" t="s">
        <v>12813</v>
      </c>
      <c r="G3091" t="s">
        <v>6803</v>
      </c>
    </row>
    <row r="3092" spans="1:7" x14ac:dyDescent="0.25">
      <c r="A3092">
        <v>414423</v>
      </c>
      <c r="B3092" t="s">
        <v>12838</v>
      </c>
      <c r="C3092" t="s">
        <v>9016</v>
      </c>
      <c r="D3092" t="s">
        <v>12839</v>
      </c>
      <c r="E3092" t="s">
        <v>12840</v>
      </c>
      <c r="F3092" t="s">
        <v>12813</v>
      </c>
      <c r="G3092" t="s">
        <v>6803</v>
      </c>
    </row>
    <row r="3093" spans="1:7" x14ac:dyDescent="0.25">
      <c r="A3093">
        <v>415246</v>
      </c>
      <c r="B3093" t="s">
        <v>12841</v>
      </c>
      <c r="C3093" t="s">
        <v>5239</v>
      </c>
      <c r="D3093" t="s">
        <v>12842</v>
      </c>
      <c r="E3093" t="s">
        <v>12843</v>
      </c>
      <c r="F3093" t="s">
        <v>12813</v>
      </c>
      <c r="G3093" t="s">
        <v>6803</v>
      </c>
    </row>
    <row r="3094" spans="1:7" x14ac:dyDescent="0.25">
      <c r="A3094">
        <v>417606</v>
      </c>
      <c r="B3094" t="s">
        <v>12844</v>
      </c>
      <c r="C3094" t="s">
        <v>5239</v>
      </c>
      <c r="D3094" t="s">
        <v>12845</v>
      </c>
      <c r="E3094" t="s">
        <v>12846</v>
      </c>
      <c r="F3094" t="s">
        <v>12813</v>
      </c>
      <c r="G3094" t="s">
        <v>6803</v>
      </c>
    </row>
    <row r="3095" spans="1:7" x14ac:dyDescent="0.25">
      <c r="A3095">
        <v>419534</v>
      </c>
      <c r="B3095" t="s">
        <v>12847</v>
      </c>
      <c r="C3095" t="s">
        <v>5239</v>
      </c>
      <c r="D3095" t="s">
        <v>12848</v>
      </c>
      <c r="E3095" t="s">
        <v>12849</v>
      </c>
      <c r="F3095" t="s">
        <v>12813</v>
      </c>
      <c r="G3095" t="s">
        <v>6803</v>
      </c>
    </row>
    <row r="3096" spans="1:7" x14ac:dyDescent="0.25">
      <c r="A3096">
        <v>421274</v>
      </c>
      <c r="B3096" t="s">
        <v>12850</v>
      </c>
      <c r="C3096" t="s">
        <v>5239</v>
      </c>
      <c r="D3096" t="s">
        <v>12851</v>
      </c>
      <c r="E3096" t="s">
        <v>12852</v>
      </c>
      <c r="F3096" t="s">
        <v>12813</v>
      </c>
      <c r="G3096" t="s">
        <v>6803</v>
      </c>
    </row>
    <row r="3097" spans="1:7" x14ac:dyDescent="0.25">
      <c r="A3097">
        <v>424306</v>
      </c>
      <c r="B3097" t="s">
        <v>12853</v>
      </c>
      <c r="C3097" t="s">
        <v>9016</v>
      </c>
      <c r="D3097" t="s">
        <v>12854</v>
      </c>
      <c r="E3097" t="s">
        <v>12855</v>
      </c>
      <c r="F3097" t="s">
        <v>12813</v>
      </c>
      <c r="G3097" t="s">
        <v>6803</v>
      </c>
    </row>
    <row r="3098" spans="1:7" x14ac:dyDescent="0.25">
      <c r="A3098">
        <v>425555</v>
      </c>
      <c r="B3098" t="s">
        <v>12856</v>
      </c>
      <c r="C3098" t="s">
        <v>9016</v>
      </c>
      <c r="D3098" t="s">
        <v>12857</v>
      </c>
      <c r="E3098" t="s">
        <v>12858</v>
      </c>
      <c r="F3098" t="s">
        <v>12813</v>
      </c>
      <c r="G3098" t="s">
        <v>6803</v>
      </c>
    </row>
    <row r="3099" spans="1:7" x14ac:dyDescent="0.25">
      <c r="A3099">
        <v>428233</v>
      </c>
      <c r="B3099" t="s">
        <v>12859</v>
      </c>
      <c r="C3099" t="s">
        <v>5239</v>
      </c>
      <c r="D3099" t="s">
        <v>12860</v>
      </c>
      <c r="E3099" t="s">
        <v>12861</v>
      </c>
      <c r="F3099" t="s">
        <v>12813</v>
      </c>
      <c r="G3099" t="s">
        <v>6803</v>
      </c>
    </row>
    <row r="3100" spans="1:7" x14ac:dyDescent="0.25">
      <c r="A3100">
        <v>432268</v>
      </c>
      <c r="B3100" t="s">
        <v>12862</v>
      </c>
      <c r="C3100" t="s">
        <v>9016</v>
      </c>
      <c r="D3100" t="s">
        <v>12863</v>
      </c>
      <c r="E3100" t="s">
        <v>12864</v>
      </c>
      <c r="F3100" t="s">
        <v>12813</v>
      </c>
      <c r="G3100" t="s">
        <v>6803</v>
      </c>
    </row>
    <row r="3101" spans="1:7" x14ac:dyDescent="0.25">
      <c r="A3101">
        <v>434234</v>
      </c>
      <c r="B3101" t="s">
        <v>12865</v>
      </c>
      <c r="C3101" t="s">
        <v>5239</v>
      </c>
      <c r="D3101" t="s">
        <v>12866</v>
      </c>
      <c r="E3101" t="s">
        <v>12867</v>
      </c>
      <c r="F3101" t="s">
        <v>12813</v>
      </c>
      <c r="G3101" t="s">
        <v>6803</v>
      </c>
    </row>
    <row r="3102" spans="1:7" x14ac:dyDescent="0.25">
      <c r="A3102">
        <v>435768</v>
      </c>
      <c r="B3102" t="s">
        <v>12868</v>
      </c>
      <c r="C3102" t="s">
        <v>9016</v>
      </c>
      <c r="D3102" t="s">
        <v>12869</v>
      </c>
      <c r="E3102" t="s">
        <v>12870</v>
      </c>
      <c r="F3102" t="s">
        <v>12813</v>
      </c>
      <c r="G3102" t="s">
        <v>6803</v>
      </c>
    </row>
    <row r="3103" spans="1:7" x14ac:dyDescent="0.25">
      <c r="A3103">
        <v>436217</v>
      </c>
      <c r="B3103" t="s">
        <v>12871</v>
      </c>
      <c r="C3103" t="s">
        <v>5239</v>
      </c>
      <c r="D3103" t="s">
        <v>12872</v>
      </c>
      <c r="E3103" t="s">
        <v>12873</v>
      </c>
      <c r="F3103" t="s">
        <v>12813</v>
      </c>
      <c r="G3103" t="s">
        <v>6803</v>
      </c>
    </row>
    <row r="3104" spans="1:7" x14ac:dyDescent="0.25">
      <c r="A3104">
        <v>438279</v>
      </c>
      <c r="B3104" t="s">
        <v>12874</v>
      </c>
      <c r="C3104" t="s">
        <v>5239</v>
      </c>
      <c r="D3104" t="s">
        <v>12875</v>
      </c>
      <c r="E3104" t="s">
        <v>12876</v>
      </c>
      <c r="F3104" t="s">
        <v>12813</v>
      </c>
      <c r="G3104" t="s">
        <v>6803</v>
      </c>
    </row>
    <row r="3105" spans="1:7" x14ac:dyDescent="0.25">
      <c r="A3105">
        <v>440042</v>
      </c>
      <c r="B3105" t="s">
        <v>12877</v>
      </c>
      <c r="C3105" t="s">
        <v>9016</v>
      </c>
      <c r="D3105" t="s">
        <v>12878</v>
      </c>
      <c r="E3105" t="s">
        <v>12879</v>
      </c>
      <c r="F3105" t="s">
        <v>12813</v>
      </c>
      <c r="G3105" t="s">
        <v>6803</v>
      </c>
    </row>
    <row r="3106" spans="1:7" x14ac:dyDescent="0.25">
      <c r="A3106">
        <v>444978</v>
      </c>
      <c r="B3106" t="s">
        <v>12880</v>
      </c>
      <c r="C3106" t="s">
        <v>5239</v>
      </c>
      <c r="D3106" t="s">
        <v>12881</v>
      </c>
      <c r="E3106" t="s">
        <v>12882</v>
      </c>
      <c r="F3106" t="s">
        <v>12813</v>
      </c>
      <c r="G3106" t="s">
        <v>6803</v>
      </c>
    </row>
    <row r="3107" spans="1:7" x14ac:dyDescent="0.25">
      <c r="A3107">
        <v>445198</v>
      </c>
      <c r="B3107" t="s">
        <v>12883</v>
      </c>
      <c r="C3107" t="s">
        <v>5239</v>
      </c>
      <c r="D3107" t="s">
        <v>12884</v>
      </c>
      <c r="E3107" t="s">
        <v>12885</v>
      </c>
      <c r="F3107" t="s">
        <v>12813</v>
      </c>
      <c r="G3107" t="s">
        <v>6803</v>
      </c>
    </row>
    <row r="3108" spans="1:7" x14ac:dyDescent="0.25">
      <c r="A3108">
        <v>445975</v>
      </c>
      <c r="B3108" t="s">
        <v>12886</v>
      </c>
      <c r="C3108" t="s">
        <v>9016</v>
      </c>
      <c r="D3108" t="s">
        <v>12887</v>
      </c>
      <c r="E3108" t="s">
        <v>12888</v>
      </c>
      <c r="F3108" t="s">
        <v>12813</v>
      </c>
      <c r="G3108" t="s">
        <v>6803</v>
      </c>
    </row>
    <row r="3109" spans="1:7" x14ac:dyDescent="0.25">
      <c r="A3109">
        <v>450035</v>
      </c>
      <c r="B3109" t="s">
        <v>12889</v>
      </c>
      <c r="C3109" t="s">
        <v>5239</v>
      </c>
      <c r="D3109" t="s">
        <v>12890</v>
      </c>
      <c r="E3109" t="s">
        <v>12891</v>
      </c>
      <c r="F3109" t="s">
        <v>12813</v>
      </c>
      <c r="G3109" t="s">
        <v>6803</v>
      </c>
    </row>
    <row r="3110" spans="1:7" x14ac:dyDescent="0.25">
      <c r="A3110">
        <v>450210</v>
      </c>
      <c r="B3110" t="s">
        <v>12892</v>
      </c>
      <c r="C3110" t="s">
        <v>5239</v>
      </c>
      <c r="D3110" t="s">
        <v>12893</v>
      </c>
      <c r="E3110" t="s">
        <v>12894</v>
      </c>
      <c r="F3110" t="s">
        <v>12813</v>
      </c>
      <c r="G3110" t="s">
        <v>6803</v>
      </c>
    </row>
    <row r="3111" spans="1:7" x14ac:dyDescent="0.25">
      <c r="A3111">
        <v>452709</v>
      </c>
      <c r="B3111" t="s">
        <v>12895</v>
      </c>
      <c r="C3111" t="s">
        <v>5239</v>
      </c>
      <c r="D3111" t="s">
        <v>12896</v>
      </c>
      <c r="E3111" t="s">
        <v>12897</v>
      </c>
      <c r="F3111" t="s">
        <v>12813</v>
      </c>
      <c r="G3111" t="s">
        <v>6803</v>
      </c>
    </row>
    <row r="3112" spans="1:7" x14ac:dyDescent="0.25">
      <c r="A3112">
        <v>453054</v>
      </c>
      <c r="B3112" t="s">
        <v>12898</v>
      </c>
      <c r="C3112" t="s">
        <v>5239</v>
      </c>
      <c r="D3112" t="s">
        <v>12899</v>
      </c>
      <c r="E3112" t="s">
        <v>12900</v>
      </c>
      <c r="F3112" t="s">
        <v>12813</v>
      </c>
      <c r="G3112" t="s">
        <v>6803</v>
      </c>
    </row>
    <row r="3113" spans="1:7" x14ac:dyDescent="0.25">
      <c r="A3113">
        <v>454794</v>
      </c>
      <c r="B3113" t="s">
        <v>12901</v>
      </c>
      <c r="C3113" t="s">
        <v>5239</v>
      </c>
      <c r="D3113" t="s">
        <v>12902</v>
      </c>
      <c r="E3113" t="s">
        <v>12903</v>
      </c>
      <c r="F3113" t="s">
        <v>12813</v>
      </c>
      <c r="G3113" t="s">
        <v>6803</v>
      </c>
    </row>
    <row r="3114" spans="1:7" x14ac:dyDescent="0.25">
      <c r="A3114">
        <v>458140</v>
      </c>
      <c r="B3114" t="s">
        <v>12904</v>
      </c>
      <c r="C3114" t="s">
        <v>5239</v>
      </c>
      <c r="D3114" t="s">
        <v>12905</v>
      </c>
      <c r="E3114" t="s">
        <v>12906</v>
      </c>
      <c r="F3114" t="s">
        <v>12813</v>
      </c>
      <c r="G3114" t="s">
        <v>6803</v>
      </c>
    </row>
    <row r="3115" spans="1:7" x14ac:dyDescent="0.25">
      <c r="A3115">
        <v>458734</v>
      </c>
      <c r="B3115" t="s">
        <v>12907</v>
      </c>
      <c r="C3115" t="s">
        <v>9016</v>
      </c>
      <c r="D3115" t="s">
        <v>12908</v>
      </c>
      <c r="E3115" t="s">
        <v>12909</v>
      </c>
      <c r="F3115" t="s">
        <v>12813</v>
      </c>
      <c r="G3115" t="s">
        <v>6803</v>
      </c>
    </row>
    <row r="3116" spans="1:7" x14ac:dyDescent="0.25">
      <c r="A3116">
        <v>467742</v>
      </c>
      <c r="B3116" t="s">
        <v>12910</v>
      </c>
      <c r="C3116" t="s">
        <v>5239</v>
      </c>
      <c r="D3116" t="s">
        <v>12911</v>
      </c>
      <c r="E3116" t="s">
        <v>12912</v>
      </c>
      <c r="F3116" t="s">
        <v>12813</v>
      </c>
      <c r="G3116" t="s">
        <v>6803</v>
      </c>
    </row>
    <row r="3117" spans="1:7" x14ac:dyDescent="0.25">
      <c r="A3117">
        <v>467878</v>
      </c>
      <c r="B3117" t="s">
        <v>12913</v>
      </c>
      <c r="C3117" t="s">
        <v>9016</v>
      </c>
      <c r="D3117" t="s">
        <v>12914</v>
      </c>
      <c r="E3117" t="s">
        <v>12915</v>
      </c>
      <c r="F3117" t="s">
        <v>12813</v>
      </c>
      <c r="G3117" t="s">
        <v>6803</v>
      </c>
    </row>
    <row r="3118" spans="1:7" x14ac:dyDescent="0.25">
      <c r="A3118">
        <v>469133</v>
      </c>
      <c r="B3118" t="s">
        <v>12916</v>
      </c>
      <c r="C3118" t="s">
        <v>9016</v>
      </c>
      <c r="D3118" t="s">
        <v>12917</v>
      </c>
      <c r="E3118" t="s">
        <v>12918</v>
      </c>
      <c r="F3118" t="s">
        <v>12813</v>
      </c>
      <c r="G3118" t="s">
        <v>6803</v>
      </c>
    </row>
    <row r="3119" spans="1:7" x14ac:dyDescent="0.25">
      <c r="A3119">
        <v>470891</v>
      </c>
      <c r="B3119" t="s">
        <v>12919</v>
      </c>
      <c r="C3119" t="s">
        <v>9016</v>
      </c>
      <c r="D3119" t="s">
        <v>12920</v>
      </c>
      <c r="E3119" t="s">
        <v>12921</v>
      </c>
      <c r="F3119" t="s">
        <v>12813</v>
      </c>
      <c r="G3119" t="s">
        <v>6803</v>
      </c>
    </row>
    <row r="3120" spans="1:7" x14ac:dyDescent="0.25">
      <c r="A3120">
        <v>470994</v>
      </c>
      <c r="B3120" t="s">
        <v>12922</v>
      </c>
      <c r="C3120" t="s">
        <v>5239</v>
      </c>
      <c r="D3120" t="s">
        <v>12923</v>
      </c>
      <c r="E3120" t="s">
        <v>12924</v>
      </c>
      <c r="F3120" t="s">
        <v>12813</v>
      </c>
      <c r="G3120" t="s">
        <v>6803</v>
      </c>
    </row>
    <row r="3121" spans="1:7" x14ac:dyDescent="0.25">
      <c r="A3121">
        <v>471114</v>
      </c>
      <c r="B3121" t="s">
        <v>12925</v>
      </c>
      <c r="C3121" t="s">
        <v>5239</v>
      </c>
      <c r="D3121" t="s">
        <v>12926</v>
      </c>
      <c r="E3121" t="s">
        <v>12927</v>
      </c>
      <c r="F3121" t="s">
        <v>12813</v>
      </c>
      <c r="G3121" t="s">
        <v>6803</v>
      </c>
    </row>
    <row r="3122" spans="1:7" x14ac:dyDescent="0.25">
      <c r="A3122">
        <v>474197</v>
      </c>
      <c r="B3122" t="s">
        <v>12928</v>
      </c>
      <c r="C3122" t="s">
        <v>5239</v>
      </c>
      <c r="D3122" t="s">
        <v>12929</v>
      </c>
      <c r="E3122" t="s">
        <v>12930</v>
      </c>
      <c r="F3122" t="s">
        <v>12813</v>
      </c>
      <c r="G3122" t="s">
        <v>6803</v>
      </c>
    </row>
    <row r="3123" spans="1:7" x14ac:dyDescent="0.25">
      <c r="A3123">
        <v>482245</v>
      </c>
      <c r="B3123" t="s">
        <v>12931</v>
      </c>
      <c r="C3123" t="s">
        <v>9016</v>
      </c>
      <c r="D3123" t="s">
        <v>12932</v>
      </c>
      <c r="E3123" t="s">
        <v>12867</v>
      </c>
      <c r="F3123" t="s">
        <v>12813</v>
      </c>
      <c r="G3123" t="s">
        <v>6803</v>
      </c>
    </row>
    <row r="3124" spans="1:7" x14ac:dyDescent="0.25">
      <c r="A3124">
        <v>482406</v>
      </c>
      <c r="B3124" t="s">
        <v>12933</v>
      </c>
      <c r="C3124" t="s">
        <v>9016</v>
      </c>
      <c r="D3124" t="s">
        <v>12934</v>
      </c>
      <c r="E3124" t="s">
        <v>12935</v>
      </c>
      <c r="F3124" t="s">
        <v>12813</v>
      </c>
      <c r="G3124" t="s">
        <v>6803</v>
      </c>
    </row>
    <row r="3125" spans="1:7" x14ac:dyDescent="0.25">
      <c r="A3125">
        <v>483438</v>
      </c>
      <c r="B3125" t="s">
        <v>12936</v>
      </c>
      <c r="C3125" t="s">
        <v>5239</v>
      </c>
      <c r="D3125" t="s">
        <v>12937</v>
      </c>
      <c r="E3125" t="s">
        <v>12938</v>
      </c>
      <c r="F3125" t="s">
        <v>12813</v>
      </c>
      <c r="G3125" t="s">
        <v>6803</v>
      </c>
    </row>
    <row r="3126" spans="1:7" x14ac:dyDescent="0.25">
      <c r="A3126">
        <v>484006</v>
      </c>
      <c r="B3126" t="s">
        <v>12939</v>
      </c>
      <c r="C3126" t="s">
        <v>5239</v>
      </c>
      <c r="D3126" t="s">
        <v>12940</v>
      </c>
      <c r="E3126" t="s">
        <v>12941</v>
      </c>
      <c r="F3126" t="s">
        <v>12813</v>
      </c>
      <c r="G3126" t="s">
        <v>6803</v>
      </c>
    </row>
    <row r="3127" spans="1:7" x14ac:dyDescent="0.25">
      <c r="A3127">
        <v>486736</v>
      </c>
      <c r="B3127" t="s">
        <v>12942</v>
      </c>
      <c r="C3127" t="s">
        <v>5239</v>
      </c>
      <c r="D3127" t="s">
        <v>12943</v>
      </c>
      <c r="E3127" t="s">
        <v>12944</v>
      </c>
      <c r="F3127" t="s">
        <v>12813</v>
      </c>
      <c r="G3127" t="s">
        <v>6803</v>
      </c>
    </row>
    <row r="3128" spans="1:7" x14ac:dyDescent="0.25">
      <c r="A3128">
        <v>488599</v>
      </c>
      <c r="B3128" t="s">
        <v>12945</v>
      </c>
      <c r="C3128" t="s">
        <v>9016</v>
      </c>
      <c r="D3128" t="s">
        <v>12946</v>
      </c>
      <c r="E3128" t="s">
        <v>12947</v>
      </c>
      <c r="F3128" t="s">
        <v>12813</v>
      </c>
      <c r="G3128" t="s">
        <v>6803</v>
      </c>
    </row>
    <row r="3129" spans="1:7" x14ac:dyDescent="0.25">
      <c r="A3129">
        <v>491544</v>
      </c>
      <c r="B3129" t="s">
        <v>12948</v>
      </c>
      <c r="C3129" t="s">
        <v>9016</v>
      </c>
      <c r="D3129" t="s">
        <v>12949</v>
      </c>
      <c r="E3129" t="s">
        <v>12950</v>
      </c>
      <c r="F3129" t="s">
        <v>12813</v>
      </c>
      <c r="G3129" t="s">
        <v>6803</v>
      </c>
    </row>
    <row r="3130" spans="1:7" x14ac:dyDescent="0.25">
      <c r="A3130">
        <v>494507</v>
      </c>
      <c r="B3130" t="s">
        <v>12951</v>
      </c>
      <c r="C3130" t="s">
        <v>9016</v>
      </c>
      <c r="D3130" t="s">
        <v>12952</v>
      </c>
      <c r="E3130" t="s">
        <v>12953</v>
      </c>
      <c r="F3130" t="s">
        <v>12813</v>
      </c>
      <c r="G3130" t="s">
        <v>6803</v>
      </c>
    </row>
    <row r="3131" spans="1:7" x14ac:dyDescent="0.25">
      <c r="A3131">
        <v>494519</v>
      </c>
      <c r="B3131" t="s">
        <v>12954</v>
      </c>
      <c r="C3131" t="s">
        <v>9016</v>
      </c>
      <c r="D3131" t="s">
        <v>12955</v>
      </c>
      <c r="E3131" t="s">
        <v>12956</v>
      </c>
      <c r="F3131" t="s">
        <v>12813</v>
      </c>
      <c r="G3131" t="s">
        <v>6803</v>
      </c>
    </row>
    <row r="3132" spans="1:7" x14ac:dyDescent="0.25">
      <c r="A3132">
        <v>494862</v>
      </c>
      <c r="B3132" t="s">
        <v>12957</v>
      </c>
      <c r="C3132" t="s">
        <v>5239</v>
      </c>
      <c r="D3132" t="s">
        <v>12958</v>
      </c>
      <c r="E3132" t="s">
        <v>12927</v>
      </c>
      <c r="F3132" t="s">
        <v>12813</v>
      </c>
      <c r="G3132" t="s">
        <v>6803</v>
      </c>
    </row>
    <row r="3133" spans="1:7" x14ac:dyDescent="0.25">
      <c r="A3133">
        <v>497724</v>
      </c>
      <c r="B3133" t="s">
        <v>12959</v>
      </c>
      <c r="C3133" t="s">
        <v>5239</v>
      </c>
      <c r="D3133" t="s">
        <v>12960</v>
      </c>
      <c r="E3133" t="s">
        <v>12961</v>
      </c>
      <c r="F3133" t="s">
        <v>12813</v>
      </c>
      <c r="G3133" t="s">
        <v>6803</v>
      </c>
    </row>
    <row r="3134" spans="1:7" x14ac:dyDescent="0.25">
      <c r="A3134">
        <v>508025</v>
      </c>
      <c r="B3134" t="s">
        <v>12962</v>
      </c>
      <c r="C3134" t="s">
        <v>5239</v>
      </c>
      <c r="D3134" t="s">
        <v>12854</v>
      </c>
      <c r="E3134" t="s">
        <v>12963</v>
      </c>
      <c r="F3134" t="s">
        <v>12813</v>
      </c>
      <c r="G3134" t="s">
        <v>6803</v>
      </c>
    </row>
    <row r="3135" spans="1:7" x14ac:dyDescent="0.25">
      <c r="A3135">
        <v>512338</v>
      </c>
      <c r="B3135" t="s">
        <v>12964</v>
      </c>
      <c r="C3135" t="s">
        <v>5239</v>
      </c>
      <c r="D3135" t="s">
        <v>12965</v>
      </c>
      <c r="E3135" t="s">
        <v>12966</v>
      </c>
      <c r="F3135" t="s">
        <v>12813</v>
      </c>
      <c r="G3135" t="s">
        <v>6803</v>
      </c>
    </row>
    <row r="3136" spans="1:7" x14ac:dyDescent="0.25">
      <c r="A3136">
        <v>514786</v>
      </c>
      <c r="B3136" t="s">
        <v>12967</v>
      </c>
      <c r="C3136" t="s">
        <v>5239</v>
      </c>
      <c r="D3136" t="s">
        <v>12968</v>
      </c>
      <c r="E3136" t="s">
        <v>12969</v>
      </c>
      <c r="F3136" t="s">
        <v>12813</v>
      </c>
      <c r="G3136" t="s">
        <v>6803</v>
      </c>
    </row>
    <row r="3137" spans="1:7" x14ac:dyDescent="0.25">
      <c r="A3137">
        <v>519173</v>
      </c>
      <c r="B3137" t="s">
        <v>12970</v>
      </c>
      <c r="C3137" t="s">
        <v>9016</v>
      </c>
      <c r="D3137" t="s">
        <v>12971</v>
      </c>
      <c r="E3137" t="s">
        <v>12972</v>
      </c>
      <c r="F3137" t="s">
        <v>12813</v>
      </c>
      <c r="G3137" t="s">
        <v>6803</v>
      </c>
    </row>
    <row r="3138" spans="1:7" x14ac:dyDescent="0.25">
      <c r="A3138">
        <v>522794</v>
      </c>
      <c r="B3138" t="s">
        <v>12973</v>
      </c>
      <c r="C3138" t="s">
        <v>9016</v>
      </c>
      <c r="D3138" t="s">
        <v>12974</v>
      </c>
      <c r="E3138" t="s">
        <v>12975</v>
      </c>
      <c r="F3138" t="s">
        <v>12813</v>
      </c>
      <c r="G3138" t="s">
        <v>6803</v>
      </c>
    </row>
    <row r="3139" spans="1:7" x14ac:dyDescent="0.25">
      <c r="A3139">
        <v>523557</v>
      </c>
      <c r="B3139" t="s">
        <v>12976</v>
      </c>
      <c r="C3139" t="s">
        <v>5239</v>
      </c>
      <c r="D3139" t="s">
        <v>12977</v>
      </c>
      <c r="E3139" t="s">
        <v>12978</v>
      </c>
      <c r="F3139" t="s">
        <v>12813</v>
      </c>
      <c r="G3139" t="s">
        <v>6803</v>
      </c>
    </row>
    <row r="3140" spans="1:7" x14ac:dyDescent="0.25">
      <c r="A3140">
        <v>523637</v>
      </c>
      <c r="B3140" t="s">
        <v>12979</v>
      </c>
      <c r="C3140" t="s">
        <v>5239</v>
      </c>
      <c r="D3140" t="s">
        <v>12980</v>
      </c>
      <c r="E3140" t="s">
        <v>12981</v>
      </c>
      <c r="F3140" t="s">
        <v>12813</v>
      </c>
      <c r="G3140" t="s">
        <v>6803</v>
      </c>
    </row>
    <row r="3141" spans="1:7" x14ac:dyDescent="0.25">
      <c r="A3141">
        <v>525739</v>
      </c>
      <c r="B3141" t="s">
        <v>12982</v>
      </c>
      <c r="C3141" t="s">
        <v>9016</v>
      </c>
      <c r="D3141" t="s">
        <v>12983</v>
      </c>
      <c r="E3141" t="s">
        <v>12984</v>
      </c>
      <c r="F3141" t="s">
        <v>12813</v>
      </c>
      <c r="G3141" t="s">
        <v>6803</v>
      </c>
    </row>
    <row r="3142" spans="1:7" x14ac:dyDescent="0.25">
      <c r="A3142">
        <v>525780</v>
      </c>
      <c r="B3142" t="s">
        <v>12985</v>
      </c>
      <c r="C3142" t="s">
        <v>9016</v>
      </c>
      <c r="D3142" t="s">
        <v>12986</v>
      </c>
      <c r="E3142" t="s">
        <v>12987</v>
      </c>
      <c r="F3142" t="s">
        <v>12813</v>
      </c>
      <c r="G3142" t="s">
        <v>6803</v>
      </c>
    </row>
    <row r="3143" spans="1:7" x14ac:dyDescent="0.25">
      <c r="A3143">
        <v>527450</v>
      </c>
      <c r="B3143" t="s">
        <v>12988</v>
      </c>
      <c r="C3143" t="s">
        <v>5239</v>
      </c>
      <c r="D3143" t="s">
        <v>12989</v>
      </c>
      <c r="E3143" t="s">
        <v>12990</v>
      </c>
      <c r="F3143" t="s">
        <v>12813</v>
      </c>
      <c r="G3143" t="s">
        <v>6803</v>
      </c>
    </row>
    <row r="3144" spans="1:7" x14ac:dyDescent="0.25">
      <c r="A3144">
        <v>530151</v>
      </c>
      <c r="B3144" t="s">
        <v>12991</v>
      </c>
      <c r="C3144" t="s">
        <v>5239</v>
      </c>
      <c r="D3144" t="s">
        <v>12992</v>
      </c>
      <c r="E3144" t="s">
        <v>12993</v>
      </c>
      <c r="F3144" t="s">
        <v>12813</v>
      </c>
      <c r="G3144" t="s">
        <v>6803</v>
      </c>
    </row>
    <row r="3145" spans="1:7" x14ac:dyDescent="0.25">
      <c r="A3145">
        <v>532701</v>
      </c>
      <c r="B3145" t="s">
        <v>12994</v>
      </c>
      <c r="C3145" t="s">
        <v>9016</v>
      </c>
      <c r="D3145" t="s">
        <v>12995</v>
      </c>
      <c r="E3145" t="s">
        <v>12996</v>
      </c>
      <c r="F3145" t="s">
        <v>12813</v>
      </c>
      <c r="G3145" t="s">
        <v>6803</v>
      </c>
    </row>
    <row r="3146" spans="1:7" x14ac:dyDescent="0.25">
      <c r="A3146">
        <v>532908</v>
      </c>
      <c r="B3146" t="s">
        <v>12997</v>
      </c>
      <c r="C3146" t="s">
        <v>9016</v>
      </c>
      <c r="D3146" t="s">
        <v>12998</v>
      </c>
      <c r="E3146" t="s">
        <v>12999</v>
      </c>
      <c r="F3146" t="s">
        <v>12813</v>
      </c>
      <c r="G3146" t="s">
        <v>6803</v>
      </c>
    </row>
    <row r="3147" spans="1:7" x14ac:dyDescent="0.25">
      <c r="A3147">
        <v>534091</v>
      </c>
      <c r="B3147" t="s">
        <v>13000</v>
      </c>
      <c r="C3147" t="s">
        <v>5239</v>
      </c>
      <c r="D3147" t="s">
        <v>13001</v>
      </c>
      <c r="E3147" t="s">
        <v>13002</v>
      </c>
      <c r="F3147" t="s">
        <v>12813</v>
      </c>
      <c r="G3147" t="s">
        <v>6803</v>
      </c>
    </row>
    <row r="3148" spans="1:7" x14ac:dyDescent="0.25">
      <c r="A3148">
        <v>534713</v>
      </c>
      <c r="B3148" t="s">
        <v>13003</v>
      </c>
      <c r="C3148" t="s">
        <v>5239</v>
      </c>
      <c r="D3148" t="s">
        <v>13004</v>
      </c>
      <c r="E3148" t="s">
        <v>13005</v>
      </c>
      <c r="F3148" t="s">
        <v>12813</v>
      </c>
      <c r="G3148" t="s">
        <v>6803</v>
      </c>
    </row>
    <row r="3149" spans="1:7" x14ac:dyDescent="0.25">
      <c r="A3149">
        <v>536306</v>
      </c>
      <c r="B3149" t="s">
        <v>13006</v>
      </c>
      <c r="C3149" t="s">
        <v>9016</v>
      </c>
      <c r="D3149" t="s">
        <v>13007</v>
      </c>
      <c r="E3149" t="s">
        <v>13008</v>
      </c>
      <c r="F3149" t="s">
        <v>12813</v>
      </c>
      <c r="G3149" t="s">
        <v>6803</v>
      </c>
    </row>
    <row r="3150" spans="1:7" x14ac:dyDescent="0.25">
      <c r="A3150">
        <v>537478</v>
      </c>
      <c r="B3150" t="s">
        <v>13009</v>
      </c>
      <c r="C3150" t="s">
        <v>5239</v>
      </c>
      <c r="D3150" t="s">
        <v>13010</v>
      </c>
      <c r="E3150" t="s">
        <v>13011</v>
      </c>
      <c r="F3150" t="s">
        <v>12813</v>
      </c>
      <c r="G3150" t="s">
        <v>6803</v>
      </c>
    </row>
    <row r="3151" spans="1:7" x14ac:dyDescent="0.25">
      <c r="A3151">
        <v>539066</v>
      </c>
      <c r="B3151" t="s">
        <v>13012</v>
      </c>
      <c r="C3151" t="s">
        <v>9016</v>
      </c>
      <c r="D3151" t="s">
        <v>13013</v>
      </c>
      <c r="E3151" t="s">
        <v>12879</v>
      </c>
      <c r="F3151" t="s">
        <v>12813</v>
      </c>
      <c r="G3151" t="s">
        <v>6803</v>
      </c>
    </row>
    <row r="3152" spans="1:7" x14ac:dyDescent="0.25">
      <c r="A3152">
        <v>539175</v>
      </c>
      <c r="B3152" t="s">
        <v>13014</v>
      </c>
      <c r="C3152" t="s">
        <v>5239</v>
      </c>
      <c r="D3152" t="s">
        <v>13015</v>
      </c>
      <c r="E3152" t="s">
        <v>13016</v>
      </c>
      <c r="F3152" t="s">
        <v>12813</v>
      </c>
      <c r="G3152" t="s">
        <v>6803</v>
      </c>
    </row>
    <row r="3153" spans="1:7" x14ac:dyDescent="0.25">
      <c r="A3153">
        <v>542148</v>
      </c>
      <c r="B3153" t="s">
        <v>13017</v>
      </c>
      <c r="C3153" t="s">
        <v>9016</v>
      </c>
      <c r="D3153" t="s">
        <v>13018</v>
      </c>
      <c r="E3153" t="s">
        <v>13019</v>
      </c>
      <c r="F3153" t="s">
        <v>12813</v>
      </c>
      <c r="G3153" t="s">
        <v>6803</v>
      </c>
    </row>
    <row r="3154" spans="1:7" x14ac:dyDescent="0.25">
      <c r="A3154">
        <v>543261</v>
      </c>
      <c r="B3154" t="s">
        <v>13020</v>
      </c>
      <c r="C3154" t="s">
        <v>9016</v>
      </c>
      <c r="D3154" t="s">
        <v>13021</v>
      </c>
      <c r="E3154" t="s">
        <v>13022</v>
      </c>
      <c r="F3154" t="s">
        <v>12813</v>
      </c>
      <c r="G3154" t="s">
        <v>6803</v>
      </c>
    </row>
    <row r="3155" spans="1:7" x14ac:dyDescent="0.25">
      <c r="A3155">
        <v>545692</v>
      </c>
      <c r="B3155" t="s">
        <v>13023</v>
      </c>
      <c r="C3155" t="s">
        <v>5239</v>
      </c>
      <c r="D3155" t="s">
        <v>13024</v>
      </c>
      <c r="E3155" t="s">
        <v>13025</v>
      </c>
      <c r="F3155" t="s">
        <v>12813</v>
      </c>
      <c r="G3155" t="s">
        <v>6803</v>
      </c>
    </row>
    <row r="3156" spans="1:7" x14ac:dyDescent="0.25">
      <c r="A3156">
        <v>545764</v>
      </c>
      <c r="B3156" t="s">
        <v>13026</v>
      </c>
      <c r="C3156" t="s">
        <v>9016</v>
      </c>
      <c r="D3156" t="s">
        <v>13027</v>
      </c>
      <c r="E3156" t="s">
        <v>13028</v>
      </c>
      <c r="F3156" t="s">
        <v>12813</v>
      </c>
      <c r="G3156" t="s">
        <v>6803</v>
      </c>
    </row>
    <row r="3157" spans="1:7" x14ac:dyDescent="0.25">
      <c r="A3157">
        <v>546319</v>
      </c>
      <c r="B3157" t="s">
        <v>13029</v>
      </c>
      <c r="C3157" t="s">
        <v>9016</v>
      </c>
      <c r="D3157" t="s">
        <v>13030</v>
      </c>
      <c r="E3157" t="s">
        <v>13031</v>
      </c>
      <c r="F3157" t="s">
        <v>12813</v>
      </c>
      <c r="G3157" t="s">
        <v>6803</v>
      </c>
    </row>
    <row r="3158" spans="1:7" x14ac:dyDescent="0.25">
      <c r="A3158">
        <v>546771</v>
      </c>
      <c r="B3158" t="s">
        <v>12877</v>
      </c>
      <c r="C3158" t="s">
        <v>9016</v>
      </c>
      <c r="D3158" t="s">
        <v>13032</v>
      </c>
      <c r="E3158" t="s">
        <v>13033</v>
      </c>
      <c r="F3158" t="s">
        <v>12813</v>
      </c>
      <c r="G3158" t="s">
        <v>6803</v>
      </c>
    </row>
    <row r="3159" spans="1:7" x14ac:dyDescent="0.25">
      <c r="A3159">
        <v>548362</v>
      </c>
      <c r="B3159" t="s">
        <v>13034</v>
      </c>
      <c r="C3159" t="s">
        <v>9016</v>
      </c>
      <c r="D3159" t="s">
        <v>13035</v>
      </c>
      <c r="E3159" t="s">
        <v>13036</v>
      </c>
      <c r="F3159" t="s">
        <v>12813</v>
      </c>
      <c r="G3159" t="s">
        <v>6803</v>
      </c>
    </row>
    <row r="3160" spans="1:7" x14ac:dyDescent="0.25">
      <c r="A3160">
        <v>548782</v>
      </c>
      <c r="B3160" t="s">
        <v>13037</v>
      </c>
      <c r="C3160" t="s">
        <v>9016</v>
      </c>
      <c r="D3160" t="s">
        <v>13038</v>
      </c>
      <c r="E3160" t="s">
        <v>13039</v>
      </c>
      <c r="F3160" t="s">
        <v>12813</v>
      </c>
      <c r="G3160" t="s">
        <v>6803</v>
      </c>
    </row>
    <row r="3161" spans="1:7" x14ac:dyDescent="0.25">
      <c r="A3161">
        <v>552550</v>
      </c>
      <c r="B3161" t="s">
        <v>13040</v>
      </c>
      <c r="C3161" t="s">
        <v>5239</v>
      </c>
      <c r="D3161" t="s">
        <v>13041</v>
      </c>
      <c r="E3161" t="s">
        <v>13042</v>
      </c>
      <c r="F3161" t="s">
        <v>12813</v>
      </c>
      <c r="G3161" t="s">
        <v>6803</v>
      </c>
    </row>
    <row r="3162" spans="1:7" x14ac:dyDescent="0.25">
      <c r="A3162">
        <v>553967</v>
      </c>
      <c r="B3162" t="s">
        <v>13043</v>
      </c>
      <c r="C3162" t="s">
        <v>9016</v>
      </c>
      <c r="D3162" t="s">
        <v>13044</v>
      </c>
      <c r="E3162" t="s">
        <v>13045</v>
      </c>
      <c r="F3162" t="s">
        <v>12813</v>
      </c>
      <c r="G3162" t="s">
        <v>6803</v>
      </c>
    </row>
    <row r="3163" spans="1:7" x14ac:dyDescent="0.25">
      <c r="A3163">
        <v>555447</v>
      </c>
      <c r="B3163" t="s">
        <v>13046</v>
      </c>
      <c r="C3163" t="s">
        <v>5239</v>
      </c>
      <c r="D3163" t="s">
        <v>13047</v>
      </c>
      <c r="E3163" t="s">
        <v>13048</v>
      </c>
      <c r="F3163" t="s">
        <v>12813</v>
      </c>
      <c r="G3163" t="s">
        <v>6803</v>
      </c>
    </row>
    <row r="3164" spans="1:7" x14ac:dyDescent="0.25">
      <c r="A3164">
        <v>557486</v>
      </c>
      <c r="B3164" t="s">
        <v>13049</v>
      </c>
      <c r="C3164" t="s">
        <v>9016</v>
      </c>
      <c r="D3164" t="s">
        <v>13050</v>
      </c>
      <c r="E3164" t="s">
        <v>13051</v>
      </c>
      <c r="F3164" t="s">
        <v>12813</v>
      </c>
      <c r="G3164" t="s">
        <v>6803</v>
      </c>
    </row>
    <row r="3165" spans="1:7" x14ac:dyDescent="0.25">
      <c r="A3165">
        <v>562005</v>
      </c>
      <c r="B3165" t="s">
        <v>13052</v>
      </c>
      <c r="C3165" t="s">
        <v>9016</v>
      </c>
      <c r="D3165" t="s">
        <v>13053</v>
      </c>
      <c r="E3165" t="s">
        <v>13054</v>
      </c>
      <c r="F3165" t="s">
        <v>12813</v>
      </c>
      <c r="G3165" t="s">
        <v>6803</v>
      </c>
    </row>
    <row r="3166" spans="1:7" x14ac:dyDescent="0.25">
      <c r="A3166">
        <v>564151</v>
      </c>
      <c r="B3166" t="s">
        <v>13055</v>
      </c>
      <c r="C3166" t="s">
        <v>9016</v>
      </c>
      <c r="D3166" t="s">
        <v>13056</v>
      </c>
      <c r="E3166" t="s">
        <v>13057</v>
      </c>
      <c r="F3166" t="s">
        <v>12813</v>
      </c>
      <c r="G3166" t="s">
        <v>6803</v>
      </c>
    </row>
    <row r="3167" spans="1:7" x14ac:dyDescent="0.25">
      <c r="A3167">
        <v>568798</v>
      </c>
      <c r="B3167" t="s">
        <v>13058</v>
      </c>
      <c r="C3167" t="s">
        <v>9016</v>
      </c>
      <c r="D3167" t="s">
        <v>13059</v>
      </c>
      <c r="E3167" t="s">
        <v>13060</v>
      </c>
      <c r="F3167" t="s">
        <v>12813</v>
      </c>
      <c r="G3167" t="s">
        <v>6803</v>
      </c>
    </row>
    <row r="3168" spans="1:7" x14ac:dyDescent="0.25">
      <c r="A3168">
        <v>570803</v>
      </c>
      <c r="B3168" t="s">
        <v>13061</v>
      </c>
      <c r="C3168" t="s">
        <v>5239</v>
      </c>
      <c r="D3168" t="s">
        <v>13062</v>
      </c>
      <c r="E3168" t="s">
        <v>13063</v>
      </c>
      <c r="F3168" t="s">
        <v>12813</v>
      </c>
      <c r="G3168" t="s">
        <v>6803</v>
      </c>
    </row>
    <row r="3169" spans="1:7" x14ac:dyDescent="0.25">
      <c r="A3169">
        <v>593977</v>
      </c>
      <c r="B3169" t="s">
        <v>13064</v>
      </c>
      <c r="C3169" t="s">
        <v>9016</v>
      </c>
      <c r="D3169" t="s">
        <v>13065</v>
      </c>
      <c r="E3169" t="s">
        <v>13066</v>
      </c>
      <c r="F3169" t="s">
        <v>12813</v>
      </c>
      <c r="G3169" t="s">
        <v>6803</v>
      </c>
    </row>
    <row r="3170" spans="1:7" x14ac:dyDescent="0.25">
      <c r="A3170">
        <v>411059</v>
      </c>
      <c r="B3170" t="s">
        <v>13067</v>
      </c>
      <c r="C3170" t="s">
        <v>9016</v>
      </c>
      <c r="D3170" t="s">
        <v>13068</v>
      </c>
      <c r="E3170" t="s">
        <v>13069</v>
      </c>
      <c r="F3170" t="s">
        <v>13070</v>
      </c>
      <c r="G3170" t="s">
        <v>6803</v>
      </c>
    </row>
    <row r="3171" spans="1:7" x14ac:dyDescent="0.25">
      <c r="A3171">
        <v>411493</v>
      </c>
      <c r="B3171" t="s">
        <v>13071</v>
      </c>
      <c r="C3171" t="s">
        <v>9016</v>
      </c>
      <c r="D3171" t="s">
        <v>13072</v>
      </c>
      <c r="E3171" t="s">
        <v>13073</v>
      </c>
      <c r="F3171" t="s">
        <v>13074</v>
      </c>
      <c r="G3171" t="s">
        <v>6803</v>
      </c>
    </row>
    <row r="3172" spans="1:7" x14ac:dyDescent="0.25">
      <c r="A3172">
        <v>411768</v>
      </c>
      <c r="B3172" t="s">
        <v>13075</v>
      </c>
      <c r="C3172" t="s">
        <v>5239</v>
      </c>
      <c r="D3172" t="s">
        <v>13076</v>
      </c>
      <c r="E3172" t="s">
        <v>13077</v>
      </c>
      <c r="F3172" t="s">
        <v>13078</v>
      </c>
      <c r="G3172" t="s">
        <v>6803</v>
      </c>
    </row>
    <row r="3173" spans="1:7" x14ac:dyDescent="0.25">
      <c r="A3173">
        <v>411778</v>
      </c>
      <c r="B3173" t="s">
        <v>13079</v>
      </c>
      <c r="C3173" t="s">
        <v>9016</v>
      </c>
      <c r="D3173" t="s">
        <v>13080</v>
      </c>
      <c r="E3173" t="s">
        <v>13081</v>
      </c>
      <c r="F3173" t="s">
        <v>13082</v>
      </c>
      <c r="G3173" t="s">
        <v>6803</v>
      </c>
    </row>
    <row r="3174" spans="1:7" x14ac:dyDescent="0.25">
      <c r="A3174">
        <v>412025</v>
      </c>
      <c r="B3174" t="s">
        <v>13083</v>
      </c>
      <c r="C3174" t="s">
        <v>9016</v>
      </c>
      <c r="D3174" t="s">
        <v>13084</v>
      </c>
      <c r="E3174" t="s">
        <v>13085</v>
      </c>
      <c r="F3174" t="s">
        <v>13086</v>
      </c>
      <c r="G3174" t="s">
        <v>6803</v>
      </c>
    </row>
    <row r="3175" spans="1:7" x14ac:dyDescent="0.25">
      <c r="A3175">
        <v>412829</v>
      </c>
      <c r="B3175" t="s">
        <v>13087</v>
      </c>
      <c r="C3175" t="s">
        <v>9016</v>
      </c>
      <c r="D3175" t="s">
        <v>13088</v>
      </c>
      <c r="E3175" t="s">
        <v>13089</v>
      </c>
      <c r="F3175" t="s">
        <v>13090</v>
      </c>
      <c r="G3175" t="s">
        <v>6803</v>
      </c>
    </row>
    <row r="3176" spans="1:7" x14ac:dyDescent="0.25">
      <c r="A3176">
        <v>412899</v>
      </c>
      <c r="B3176" t="s">
        <v>13091</v>
      </c>
      <c r="C3176" t="s">
        <v>9016</v>
      </c>
      <c r="D3176" t="s">
        <v>13092</v>
      </c>
      <c r="E3176" t="s">
        <v>13093</v>
      </c>
      <c r="F3176" t="s">
        <v>13086</v>
      </c>
      <c r="G3176" t="s">
        <v>6803</v>
      </c>
    </row>
    <row r="3177" spans="1:7" x14ac:dyDescent="0.25">
      <c r="A3177">
        <v>400314</v>
      </c>
      <c r="B3177" t="s">
        <v>13094</v>
      </c>
      <c r="C3177" t="s">
        <v>9016</v>
      </c>
      <c r="D3177" t="s">
        <v>13095</v>
      </c>
      <c r="E3177" t="s">
        <v>13096</v>
      </c>
      <c r="F3177" t="s">
        <v>13097</v>
      </c>
      <c r="G3177" t="s">
        <v>6803</v>
      </c>
    </row>
    <row r="3178" spans="1:7" x14ac:dyDescent="0.25">
      <c r="A3178">
        <v>400500</v>
      </c>
      <c r="B3178" t="s">
        <v>13098</v>
      </c>
      <c r="C3178" t="s">
        <v>5239</v>
      </c>
      <c r="D3178" t="s">
        <v>13099</v>
      </c>
      <c r="E3178" t="s">
        <v>13100</v>
      </c>
      <c r="F3178" t="s">
        <v>13082</v>
      </c>
      <c r="G3178" t="s">
        <v>6803</v>
      </c>
    </row>
    <row r="3179" spans="1:7" x14ac:dyDescent="0.25">
      <c r="A3179">
        <v>400665</v>
      </c>
      <c r="B3179" t="s">
        <v>13101</v>
      </c>
      <c r="C3179" t="s">
        <v>5239</v>
      </c>
      <c r="D3179" t="s">
        <v>13102</v>
      </c>
      <c r="E3179" t="s">
        <v>13103</v>
      </c>
      <c r="F3179" t="s">
        <v>13070</v>
      </c>
      <c r="G3179" t="s">
        <v>6803</v>
      </c>
    </row>
    <row r="3180" spans="1:7" x14ac:dyDescent="0.25">
      <c r="A3180">
        <v>402852</v>
      </c>
      <c r="B3180" t="s">
        <v>13104</v>
      </c>
      <c r="C3180" t="s">
        <v>5239</v>
      </c>
      <c r="D3180" t="s">
        <v>13105</v>
      </c>
      <c r="E3180" t="s">
        <v>13106</v>
      </c>
      <c r="F3180" t="s">
        <v>13078</v>
      </c>
      <c r="G3180" t="s">
        <v>6803</v>
      </c>
    </row>
    <row r="3181" spans="1:7" x14ac:dyDescent="0.25">
      <c r="A3181">
        <v>403301</v>
      </c>
      <c r="B3181" t="s">
        <v>13107</v>
      </c>
      <c r="C3181" t="s">
        <v>5239</v>
      </c>
      <c r="D3181" t="s">
        <v>13108</v>
      </c>
      <c r="E3181" t="s">
        <v>13109</v>
      </c>
      <c r="F3181" t="s">
        <v>13082</v>
      </c>
      <c r="G3181" t="s">
        <v>6803</v>
      </c>
    </row>
    <row r="3182" spans="1:7" x14ac:dyDescent="0.25">
      <c r="A3182">
        <v>403309</v>
      </c>
      <c r="B3182" t="s">
        <v>13110</v>
      </c>
      <c r="C3182" t="s">
        <v>5239</v>
      </c>
      <c r="D3182" t="s">
        <v>13111</v>
      </c>
      <c r="E3182" t="s">
        <v>13112</v>
      </c>
      <c r="F3182" t="s">
        <v>13113</v>
      </c>
      <c r="G3182" t="s">
        <v>6803</v>
      </c>
    </row>
    <row r="3183" spans="1:7" x14ac:dyDescent="0.25">
      <c r="A3183">
        <v>404431</v>
      </c>
      <c r="B3183" t="s">
        <v>13114</v>
      </c>
      <c r="C3183" t="s">
        <v>9016</v>
      </c>
      <c r="D3183" t="s">
        <v>13115</v>
      </c>
      <c r="E3183" t="s">
        <v>13116</v>
      </c>
      <c r="F3183" t="s">
        <v>13117</v>
      </c>
      <c r="G3183" t="s">
        <v>6803</v>
      </c>
    </row>
    <row r="3184" spans="1:7" x14ac:dyDescent="0.25">
      <c r="A3184">
        <v>404804</v>
      </c>
      <c r="B3184" t="s">
        <v>13118</v>
      </c>
      <c r="C3184" t="s">
        <v>9016</v>
      </c>
      <c r="D3184" t="s">
        <v>13119</v>
      </c>
      <c r="E3184" t="s">
        <v>13120</v>
      </c>
      <c r="F3184" t="s">
        <v>13078</v>
      </c>
      <c r="G3184" t="s">
        <v>6803</v>
      </c>
    </row>
    <row r="3185" spans="1:7" x14ac:dyDescent="0.25">
      <c r="A3185">
        <v>405444</v>
      </c>
      <c r="B3185" t="s">
        <v>13121</v>
      </c>
      <c r="C3185" t="s">
        <v>9016</v>
      </c>
      <c r="D3185" t="s">
        <v>13122</v>
      </c>
      <c r="E3185" t="s">
        <v>13123</v>
      </c>
      <c r="F3185" t="s">
        <v>13070</v>
      </c>
      <c r="G3185" t="s">
        <v>6803</v>
      </c>
    </row>
    <row r="3186" spans="1:7" x14ac:dyDescent="0.25">
      <c r="A3186">
        <v>405808</v>
      </c>
      <c r="B3186" t="s">
        <v>13124</v>
      </c>
      <c r="C3186" t="s">
        <v>5239</v>
      </c>
      <c r="D3186" t="s">
        <v>13125</v>
      </c>
      <c r="E3186" t="s">
        <v>13126</v>
      </c>
      <c r="F3186" t="s">
        <v>13113</v>
      </c>
      <c r="G3186" t="s">
        <v>6803</v>
      </c>
    </row>
    <row r="3187" spans="1:7" x14ac:dyDescent="0.25">
      <c r="A3187">
        <v>407561</v>
      </c>
      <c r="B3187" t="s">
        <v>13127</v>
      </c>
      <c r="C3187" t="s">
        <v>5239</v>
      </c>
      <c r="D3187" t="s">
        <v>13128</v>
      </c>
      <c r="E3187" t="s">
        <v>13129</v>
      </c>
      <c r="F3187" t="s">
        <v>13090</v>
      </c>
      <c r="G3187" t="s">
        <v>6803</v>
      </c>
    </row>
    <row r="3188" spans="1:7" x14ac:dyDescent="0.25">
      <c r="A3188">
        <v>408628</v>
      </c>
      <c r="B3188" t="s">
        <v>13130</v>
      </c>
      <c r="C3188" t="s">
        <v>5239</v>
      </c>
      <c r="D3188" t="s">
        <v>13131</v>
      </c>
      <c r="E3188" t="s">
        <v>13132</v>
      </c>
      <c r="F3188" t="s">
        <v>13082</v>
      </c>
      <c r="G3188" t="s">
        <v>6803</v>
      </c>
    </row>
    <row r="3189" spans="1:7" x14ac:dyDescent="0.25">
      <c r="A3189">
        <v>408819</v>
      </c>
      <c r="B3189" t="s">
        <v>13133</v>
      </c>
      <c r="C3189" t="s">
        <v>5239</v>
      </c>
      <c r="D3189" t="s">
        <v>13134</v>
      </c>
      <c r="E3189" t="s">
        <v>13135</v>
      </c>
      <c r="F3189" t="s">
        <v>13086</v>
      </c>
      <c r="G3189" t="s">
        <v>6803</v>
      </c>
    </row>
    <row r="3190" spans="1:7" x14ac:dyDescent="0.25">
      <c r="A3190">
        <v>409668</v>
      </c>
      <c r="B3190" t="s">
        <v>13136</v>
      </c>
      <c r="C3190" t="s">
        <v>5239</v>
      </c>
      <c r="D3190" t="s">
        <v>13137</v>
      </c>
      <c r="E3190" t="s">
        <v>13138</v>
      </c>
      <c r="F3190" t="s">
        <v>13139</v>
      </c>
      <c r="G3190" t="s">
        <v>6803</v>
      </c>
    </row>
    <row r="3191" spans="1:7" x14ac:dyDescent="0.25">
      <c r="A3191">
        <v>415147</v>
      </c>
      <c r="B3191" t="s">
        <v>13140</v>
      </c>
      <c r="C3191" t="s">
        <v>5239</v>
      </c>
      <c r="D3191" t="s">
        <v>13141</v>
      </c>
      <c r="E3191" t="s">
        <v>13142</v>
      </c>
      <c r="F3191" t="s">
        <v>13143</v>
      </c>
      <c r="G3191" t="s">
        <v>6803</v>
      </c>
    </row>
    <row r="3192" spans="1:7" x14ac:dyDescent="0.25">
      <c r="A3192">
        <v>415546</v>
      </c>
      <c r="B3192" t="s">
        <v>13144</v>
      </c>
      <c r="C3192" t="s">
        <v>9016</v>
      </c>
      <c r="D3192" t="s">
        <v>13145</v>
      </c>
      <c r="E3192" t="s">
        <v>13106</v>
      </c>
      <c r="F3192" t="s">
        <v>13078</v>
      </c>
      <c r="G3192" t="s">
        <v>6803</v>
      </c>
    </row>
    <row r="3193" spans="1:7" x14ac:dyDescent="0.25">
      <c r="A3193">
        <v>415859</v>
      </c>
      <c r="B3193" t="s">
        <v>13146</v>
      </c>
      <c r="C3193" t="s">
        <v>9016</v>
      </c>
      <c r="D3193" t="s">
        <v>13147</v>
      </c>
      <c r="E3193" t="s">
        <v>13148</v>
      </c>
      <c r="F3193" t="s">
        <v>13082</v>
      </c>
      <c r="G3193" t="s">
        <v>6803</v>
      </c>
    </row>
    <row r="3194" spans="1:7" x14ac:dyDescent="0.25">
      <c r="A3194">
        <v>416463</v>
      </c>
      <c r="B3194" t="s">
        <v>13149</v>
      </c>
      <c r="C3194" t="s">
        <v>9016</v>
      </c>
      <c r="D3194" t="s">
        <v>13150</v>
      </c>
      <c r="E3194" t="s">
        <v>13151</v>
      </c>
      <c r="F3194" t="s">
        <v>13086</v>
      </c>
      <c r="G3194" t="s">
        <v>6803</v>
      </c>
    </row>
    <row r="3195" spans="1:7" x14ac:dyDescent="0.25">
      <c r="A3195">
        <v>416518</v>
      </c>
      <c r="B3195" t="s">
        <v>13152</v>
      </c>
      <c r="C3195" t="s">
        <v>9016</v>
      </c>
      <c r="D3195" t="s">
        <v>13153</v>
      </c>
      <c r="E3195" t="s">
        <v>13154</v>
      </c>
      <c r="F3195" t="s">
        <v>13097</v>
      </c>
      <c r="G3195" t="s">
        <v>6803</v>
      </c>
    </row>
    <row r="3196" spans="1:7" x14ac:dyDescent="0.25">
      <c r="A3196">
        <v>416834</v>
      </c>
      <c r="B3196" t="s">
        <v>13155</v>
      </c>
      <c r="C3196" t="s">
        <v>5239</v>
      </c>
      <c r="D3196" t="s">
        <v>13156</v>
      </c>
      <c r="E3196" t="s">
        <v>13157</v>
      </c>
      <c r="F3196" t="s">
        <v>13090</v>
      </c>
      <c r="G3196" t="s">
        <v>6803</v>
      </c>
    </row>
    <row r="3197" spans="1:7" x14ac:dyDescent="0.25">
      <c r="A3197">
        <v>417129</v>
      </c>
      <c r="B3197" t="s">
        <v>13158</v>
      </c>
      <c r="C3197" t="s">
        <v>5239</v>
      </c>
      <c r="D3197" t="s">
        <v>13159</v>
      </c>
      <c r="E3197" t="s">
        <v>13160</v>
      </c>
      <c r="F3197" t="s">
        <v>13097</v>
      </c>
      <c r="G3197" t="s">
        <v>6803</v>
      </c>
    </row>
    <row r="3198" spans="1:7" x14ac:dyDescent="0.25">
      <c r="A3198">
        <v>417275</v>
      </c>
      <c r="B3198" t="s">
        <v>13161</v>
      </c>
      <c r="C3198" t="s">
        <v>5239</v>
      </c>
      <c r="D3198" t="s">
        <v>13162</v>
      </c>
      <c r="E3198" t="s">
        <v>13163</v>
      </c>
      <c r="F3198" t="s">
        <v>13117</v>
      </c>
      <c r="G3198" t="s">
        <v>6803</v>
      </c>
    </row>
    <row r="3199" spans="1:7" x14ac:dyDescent="0.25">
      <c r="A3199">
        <v>419191</v>
      </c>
      <c r="B3199" t="s">
        <v>13164</v>
      </c>
      <c r="C3199" t="s">
        <v>5239</v>
      </c>
      <c r="D3199" t="s">
        <v>13165</v>
      </c>
      <c r="E3199" t="s">
        <v>13166</v>
      </c>
      <c r="F3199" t="s">
        <v>13113</v>
      </c>
      <c r="G3199" t="s">
        <v>6803</v>
      </c>
    </row>
    <row r="3200" spans="1:7" x14ac:dyDescent="0.25">
      <c r="A3200">
        <v>421034</v>
      </c>
      <c r="B3200" t="s">
        <v>13167</v>
      </c>
      <c r="C3200" t="s">
        <v>5239</v>
      </c>
      <c r="D3200" t="s">
        <v>13168</v>
      </c>
      <c r="E3200" t="s">
        <v>13169</v>
      </c>
      <c r="F3200" t="s">
        <v>13082</v>
      </c>
      <c r="G3200" t="s">
        <v>6803</v>
      </c>
    </row>
    <row r="3201" spans="1:7" x14ac:dyDescent="0.25">
      <c r="A3201">
        <v>421892</v>
      </c>
      <c r="B3201" t="s">
        <v>13170</v>
      </c>
      <c r="C3201" t="s">
        <v>9016</v>
      </c>
      <c r="D3201" t="s">
        <v>13171</v>
      </c>
      <c r="E3201" t="s">
        <v>13172</v>
      </c>
      <c r="F3201" t="s">
        <v>13086</v>
      </c>
      <c r="G3201" t="s">
        <v>6803</v>
      </c>
    </row>
    <row r="3202" spans="1:7" x14ac:dyDescent="0.25">
      <c r="A3202">
        <v>422521</v>
      </c>
      <c r="B3202" t="s">
        <v>13173</v>
      </c>
      <c r="C3202" t="s">
        <v>5239</v>
      </c>
      <c r="D3202" t="s">
        <v>13174</v>
      </c>
      <c r="E3202" t="s">
        <v>13175</v>
      </c>
      <c r="F3202" t="s">
        <v>13086</v>
      </c>
      <c r="G3202" t="s">
        <v>6803</v>
      </c>
    </row>
    <row r="3203" spans="1:7" x14ac:dyDescent="0.25">
      <c r="A3203">
        <v>422548</v>
      </c>
      <c r="B3203" t="s">
        <v>13176</v>
      </c>
      <c r="C3203" t="s">
        <v>9016</v>
      </c>
      <c r="D3203" t="s">
        <v>13177</v>
      </c>
      <c r="E3203" t="s">
        <v>13178</v>
      </c>
      <c r="F3203" t="s">
        <v>13070</v>
      </c>
      <c r="G3203" t="s">
        <v>6803</v>
      </c>
    </row>
    <row r="3204" spans="1:7" x14ac:dyDescent="0.25">
      <c r="A3204">
        <v>423308</v>
      </c>
      <c r="B3204" t="s">
        <v>13179</v>
      </c>
      <c r="C3204" t="s">
        <v>9016</v>
      </c>
      <c r="D3204" t="s">
        <v>13180</v>
      </c>
      <c r="E3204" t="s">
        <v>13181</v>
      </c>
      <c r="F3204" t="s">
        <v>13139</v>
      </c>
      <c r="G3204" t="s">
        <v>6803</v>
      </c>
    </row>
    <row r="3205" spans="1:7" x14ac:dyDescent="0.25">
      <c r="A3205">
        <v>423358</v>
      </c>
      <c r="B3205" t="s">
        <v>13182</v>
      </c>
      <c r="C3205" t="s">
        <v>5239</v>
      </c>
      <c r="D3205" t="s">
        <v>13183</v>
      </c>
      <c r="E3205" t="s">
        <v>13184</v>
      </c>
      <c r="F3205" t="s">
        <v>13097</v>
      </c>
      <c r="G3205" t="s">
        <v>6803</v>
      </c>
    </row>
    <row r="3206" spans="1:7" x14ac:dyDescent="0.25">
      <c r="A3206">
        <v>425252</v>
      </c>
      <c r="B3206" t="s">
        <v>13185</v>
      </c>
      <c r="C3206" t="s">
        <v>5239</v>
      </c>
      <c r="D3206" t="s">
        <v>13186</v>
      </c>
      <c r="E3206" t="s">
        <v>13187</v>
      </c>
      <c r="F3206" t="s">
        <v>13139</v>
      </c>
      <c r="G3206" t="s">
        <v>6803</v>
      </c>
    </row>
    <row r="3207" spans="1:7" x14ac:dyDescent="0.25">
      <c r="A3207">
        <v>425814</v>
      </c>
      <c r="B3207" t="s">
        <v>13188</v>
      </c>
      <c r="C3207" t="s">
        <v>9016</v>
      </c>
      <c r="D3207" t="s">
        <v>13189</v>
      </c>
      <c r="E3207" t="s">
        <v>13190</v>
      </c>
      <c r="F3207" t="s">
        <v>13082</v>
      </c>
      <c r="G3207" t="s">
        <v>6803</v>
      </c>
    </row>
    <row r="3208" spans="1:7" x14ac:dyDescent="0.25">
      <c r="A3208">
        <v>426450</v>
      </c>
      <c r="B3208" t="s">
        <v>13191</v>
      </c>
      <c r="C3208" t="s">
        <v>9016</v>
      </c>
      <c r="D3208" t="s">
        <v>13192</v>
      </c>
      <c r="E3208" t="s">
        <v>13193</v>
      </c>
      <c r="F3208" t="s">
        <v>13082</v>
      </c>
      <c r="G3208" t="s">
        <v>6803</v>
      </c>
    </row>
    <row r="3209" spans="1:7" x14ac:dyDescent="0.25">
      <c r="A3209">
        <v>426677</v>
      </c>
      <c r="B3209" t="s">
        <v>13194</v>
      </c>
      <c r="C3209" t="s">
        <v>5239</v>
      </c>
      <c r="D3209" t="s">
        <v>13195</v>
      </c>
      <c r="E3209" t="s">
        <v>13196</v>
      </c>
      <c r="F3209" t="s">
        <v>13070</v>
      </c>
      <c r="G3209" t="s">
        <v>6803</v>
      </c>
    </row>
    <row r="3210" spans="1:7" x14ac:dyDescent="0.25">
      <c r="A3210">
        <v>427046</v>
      </c>
      <c r="B3210" t="s">
        <v>13197</v>
      </c>
      <c r="C3210" t="s">
        <v>9016</v>
      </c>
      <c r="D3210" t="s">
        <v>13198</v>
      </c>
      <c r="E3210" t="s">
        <v>13199</v>
      </c>
      <c r="F3210" t="s">
        <v>13086</v>
      </c>
      <c r="G3210" t="s">
        <v>6803</v>
      </c>
    </row>
    <row r="3211" spans="1:7" x14ac:dyDescent="0.25">
      <c r="A3211">
        <v>427351</v>
      </c>
      <c r="B3211" t="s">
        <v>13200</v>
      </c>
      <c r="C3211" t="s">
        <v>9016</v>
      </c>
      <c r="D3211" t="s">
        <v>13201</v>
      </c>
      <c r="E3211" t="s">
        <v>13202</v>
      </c>
      <c r="F3211" t="s">
        <v>13097</v>
      </c>
      <c r="G3211" t="s">
        <v>6803</v>
      </c>
    </row>
    <row r="3212" spans="1:7" x14ac:dyDescent="0.25">
      <c r="A3212">
        <v>427603</v>
      </c>
      <c r="B3212" t="s">
        <v>13203</v>
      </c>
      <c r="C3212" t="s">
        <v>9016</v>
      </c>
      <c r="D3212" t="s">
        <v>13204</v>
      </c>
      <c r="E3212" t="s">
        <v>13205</v>
      </c>
      <c r="F3212" t="s">
        <v>13097</v>
      </c>
      <c r="G3212" t="s">
        <v>6803</v>
      </c>
    </row>
    <row r="3213" spans="1:7" x14ac:dyDescent="0.25">
      <c r="A3213">
        <v>429424</v>
      </c>
      <c r="B3213" t="s">
        <v>13206</v>
      </c>
      <c r="C3213" t="s">
        <v>5239</v>
      </c>
      <c r="D3213" t="s">
        <v>13207</v>
      </c>
      <c r="E3213" t="s">
        <v>13208</v>
      </c>
      <c r="F3213" t="s">
        <v>13097</v>
      </c>
      <c r="G3213" t="s">
        <v>6803</v>
      </c>
    </row>
    <row r="3214" spans="1:7" x14ac:dyDescent="0.25">
      <c r="A3214">
        <v>429686</v>
      </c>
      <c r="B3214" t="s">
        <v>13209</v>
      </c>
      <c r="C3214" t="s">
        <v>5239</v>
      </c>
      <c r="D3214" t="s">
        <v>13210</v>
      </c>
      <c r="E3214" t="s">
        <v>13211</v>
      </c>
      <c r="F3214" t="s">
        <v>13139</v>
      </c>
      <c r="G3214" t="s">
        <v>6803</v>
      </c>
    </row>
    <row r="3215" spans="1:7" x14ac:dyDescent="0.25">
      <c r="A3215">
        <v>431517</v>
      </c>
      <c r="B3215" t="s">
        <v>13212</v>
      </c>
      <c r="C3215" t="s">
        <v>5239</v>
      </c>
      <c r="D3215" t="s">
        <v>13213</v>
      </c>
      <c r="E3215" t="s">
        <v>13129</v>
      </c>
      <c r="F3215" t="s">
        <v>13090</v>
      </c>
      <c r="G3215" t="s">
        <v>6803</v>
      </c>
    </row>
    <row r="3216" spans="1:7" x14ac:dyDescent="0.25">
      <c r="A3216">
        <v>431929</v>
      </c>
      <c r="B3216" t="s">
        <v>13214</v>
      </c>
      <c r="C3216" t="s">
        <v>9016</v>
      </c>
      <c r="D3216" t="s">
        <v>13215</v>
      </c>
      <c r="E3216" t="s">
        <v>13216</v>
      </c>
      <c r="F3216" t="s">
        <v>13217</v>
      </c>
      <c r="G3216" t="s">
        <v>6803</v>
      </c>
    </row>
    <row r="3217" spans="1:7" x14ac:dyDescent="0.25">
      <c r="A3217">
        <v>432567</v>
      </c>
      <c r="B3217" t="s">
        <v>13218</v>
      </c>
      <c r="C3217" t="s">
        <v>5239</v>
      </c>
      <c r="D3217" t="s">
        <v>13219</v>
      </c>
      <c r="E3217" t="s">
        <v>13220</v>
      </c>
      <c r="F3217" t="s">
        <v>13086</v>
      </c>
      <c r="G3217" t="s">
        <v>6803</v>
      </c>
    </row>
    <row r="3218" spans="1:7" x14ac:dyDescent="0.25">
      <c r="A3218">
        <v>432955</v>
      </c>
      <c r="B3218" t="s">
        <v>13221</v>
      </c>
      <c r="C3218" t="s">
        <v>9016</v>
      </c>
      <c r="D3218" t="s">
        <v>13222</v>
      </c>
      <c r="E3218" t="s">
        <v>13223</v>
      </c>
      <c r="F3218" t="s">
        <v>13082</v>
      </c>
      <c r="G3218" t="s">
        <v>6803</v>
      </c>
    </row>
    <row r="3219" spans="1:7" x14ac:dyDescent="0.25">
      <c r="A3219">
        <v>435093</v>
      </c>
      <c r="B3219" t="s">
        <v>13224</v>
      </c>
      <c r="C3219" t="s">
        <v>9016</v>
      </c>
      <c r="D3219" t="s">
        <v>13225</v>
      </c>
      <c r="E3219" t="s">
        <v>13226</v>
      </c>
      <c r="F3219" t="s">
        <v>13086</v>
      </c>
      <c r="G3219" t="s">
        <v>6803</v>
      </c>
    </row>
    <row r="3220" spans="1:7" x14ac:dyDescent="0.25">
      <c r="A3220">
        <v>435220</v>
      </c>
      <c r="B3220" t="s">
        <v>13227</v>
      </c>
      <c r="C3220" t="s">
        <v>5239</v>
      </c>
      <c r="D3220" t="s">
        <v>13228</v>
      </c>
      <c r="E3220" t="s">
        <v>13229</v>
      </c>
      <c r="F3220" t="s">
        <v>13082</v>
      </c>
      <c r="G3220" t="s">
        <v>6803</v>
      </c>
    </row>
    <row r="3221" spans="1:7" x14ac:dyDescent="0.25">
      <c r="A3221">
        <v>435292</v>
      </c>
      <c r="B3221" t="s">
        <v>13230</v>
      </c>
      <c r="C3221" t="s">
        <v>9016</v>
      </c>
      <c r="D3221" t="s">
        <v>13231</v>
      </c>
      <c r="E3221" t="s">
        <v>13232</v>
      </c>
      <c r="F3221" t="s">
        <v>13097</v>
      </c>
      <c r="G3221" t="s">
        <v>6803</v>
      </c>
    </row>
    <row r="3222" spans="1:7" x14ac:dyDescent="0.25">
      <c r="A3222">
        <v>435674</v>
      </c>
      <c r="B3222" t="s">
        <v>13233</v>
      </c>
      <c r="C3222" t="s">
        <v>5239</v>
      </c>
      <c r="D3222" t="s">
        <v>13234</v>
      </c>
      <c r="E3222" t="s">
        <v>13106</v>
      </c>
      <c r="F3222" t="s">
        <v>13078</v>
      </c>
      <c r="G3222" t="s">
        <v>6803</v>
      </c>
    </row>
    <row r="3223" spans="1:7" x14ac:dyDescent="0.25">
      <c r="A3223">
        <v>435691</v>
      </c>
      <c r="B3223" t="s">
        <v>13235</v>
      </c>
      <c r="C3223" t="s">
        <v>5239</v>
      </c>
      <c r="D3223" t="s">
        <v>13236</v>
      </c>
      <c r="E3223" t="s">
        <v>13237</v>
      </c>
      <c r="F3223" t="s">
        <v>13074</v>
      </c>
      <c r="G3223" t="s">
        <v>6803</v>
      </c>
    </row>
    <row r="3224" spans="1:7" x14ac:dyDescent="0.25">
      <c r="A3224">
        <v>435710</v>
      </c>
      <c r="B3224" t="s">
        <v>13238</v>
      </c>
      <c r="C3224" t="s">
        <v>9016</v>
      </c>
      <c r="D3224" t="s">
        <v>13239</v>
      </c>
      <c r="E3224" t="s">
        <v>13240</v>
      </c>
      <c r="F3224" t="s">
        <v>13139</v>
      </c>
      <c r="G3224" t="s">
        <v>6803</v>
      </c>
    </row>
    <row r="3225" spans="1:7" x14ac:dyDescent="0.25">
      <c r="A3225">
        <v>436885</v>
      </c>
      <c r="B3225" t="s">
        <v>13241</v>
      </c>
      <c r="C3225" t="s">
        <v>5239</v>
      </c>
      <c r="D3225" t="s">
        <v>13242</v>
      </c>
      <c r="E3225" t="s">
        <v>13243</v>
      </c>
      <c r="F3225" t="s">
        <v>13113</v>
      </c>
      <c r="G3225" t="s">
        <v>6803</v>
      </c>
    </row>
    <row r="3226" spans="1:7" x14ac:dyDescent="0.25">
      <c r="A3226">
        <v>437486</v>
      </c>
      <c r="B3226" t="s">
        <v>13244</v>
      </c>
      <c r="C3226" t="s">
        <v>5239</v>
      </c>
      <c r="D3226" t="s">
        <v>13245</v>
      </c>
      <c r="E3226" t="s">
        <v>13246</v>
      </c>
      <c r="F3226" t="s">
        <v>13097</v>
      </c>
      <c r="G3226" t="s">
        <v>6803</v>
      </c>
    </row>
    <row r="3227" spans="1:7" x14ac:dyDescent="0.25">
      <c r="A3227">
        <v>437497</v>
      </c>
      <c r="B3227" t="s">
        <v>13247</v>
      </c>
      <c r="C3227" t="s">
        <v>9016</v>
      </c>
      <c r="D3227" t="s">
        <v>13248</v>
      </c>
      <c r="E3227" t="s">
        <v>13249</v>
      </c>
      <c r="F3227" t="s">
        <v>13117</v>
      </c>
      <c r="G3227" t="s">
        <v>6803</v>
      </c>
    </row>
    <row r="3228" spans="1:7" x14ac:dyDescent="0.25">
      <c r="A3228">
        <v>437922</v>
      </c>
      <c r="B3228" t="s">
        <v>13250</v>
      </c>
      <c r="C3228" t="s">
        <v>5239</v>
      </c>
      <c r="D3228" t="s">
        <v>13251</v>
      </c>
      <c r="E3228" t="s">
        <v>13252</v>
      </c>
      <c r="F3228" t="s">
        <v>13139</v>
      </c>
      <c r="G3228" t="s">
        <v>6803</v>
      </c>
    </row>
    <row r="3229" spans="1:7" x14ac:dyDescent="0.25">
      <c r="A3229">
        <v>438641</v>
      </c>
      <c r="B3229" t="s">
        <v>13253</v>
      </c>
      <c r="C3229" t="s">
        <v>9016</v>
      </c>
      <c r="D3229" t="s">
        <v>13254</v>
      </c>
      <c r="E3229" t="s">
        <v>13255</v>
      </c>
      <c r="F3229" t="s">
        <v>13074</v>
      </c>
      <c r="G3229" t="s">
        <v>6803</v>
      </c>
    </row>
    <row r="3230" spans="1:7" x14ac:dyDescent="0.25">
      <c r="A3230">
        <v>439204</v>
      </c>
      <c r="B3230" t="s">
        <v>13256</v>
      </c>
      <c r="C3230" t="s">
        <v>5239</v>
      </c>
      <c r="D3230" t="s">
        <v>13257</v>
      </c>
      <c r="E3230" t="s">
        <v>13258</v>
      </c>
      <c r="F3230" t="s">
        <v>13143</v>
      </c>
      <c r="G3230" t="s">
        <v>6803</v>
      </c>
    </row>
    <row r="3231" spans="1:7" x14ac:dyDescent="0.25">
      <c r="A3231">
        <v>439771</v>
      </c>
      <c r="B3231" t="s">
        <v>13259</v>
      </c>
      <c r="C3231" t="s">
        <v>5239</v>
      </c>
      <c r="D3231" t="s">
        <v>13260</v>
      </c>
      <c r="E3231" t="s">
        <v>13261</v>
      </c>
      <c r="F3231" t="s">
        <v>13082</v>
      </c>
      <c r="G3231" t="s">
        <v>6803</v>
      </c>
    </row>
    <row r="3232" spans="1:7" x14ac:dyDescent="0.25">
      <c r="A3232">
        <v>440199</v>
      </c>
      <c r="B3232" t="s">
        <v>13262</v>
      </c>
      <c r="C3232" t="s">
        <v>9016</v>
      </c>
      <c r="D3232" t="s">
        <v>13263</v>
      </c>
      <c r="E3232" t="s">
        <v>13264</v>
      </c>
      <c r="F3232" t="s">
        <v>13082</v>
      </c>
      <c r="G3232" t="s">
        <v>6803</v>
      </c>
    </row>
    <row r="3233" spans="1:7" x14ac:dyDescent="0.25">
      <c r="A3233">
        <v>440388</v>
      </c>
      <c r="B3233" t="s">
        <v>13265</v>
      </c>
      <c r="C3233" t="s">
        <v>9016</v>
      </c>
      <c r="D3233" t="s">
        <v>13266</v>
      </c>
      <c r="E3233" t="s">
        <v>13267</v>
      </c>
      <c r="F3233" t="s">
        <v>13097</v>
      </c>
      <c r="G3233" t="s">
        <v>6803</v>
      </c>
    </row>
    <row r="3234" spans="1:7" x14ac:dyDescent="0.25">
      <c r="A3234">
        <v>440396</v>
      </c>
      <c r="B3234" t="s">
        <v>13268</v>
      </c>
      <c r="C3234" t="s">
        <v>9016</v>
      </c>
      <c r="D3234" t="s">
        <v>13269</v>
      </c>
      <c r="E3234" t="s">
        <v>13270</v>
      </c>
      <c r="F3234" t="s">
        <v>13082</v>
      </c>
      <c r="G3234" t="s">
        <v>6803</v>
      </c>
    </row>
    <row r="3235" spans="1:7" x14ac:dyDescent="0.25">
      <c r="A3235">
        <v>441577</v>
      </c>
      <c r="B3235" t="s">
        <v>13271</v>
      </c>
      <c r="C3235" t="s">
        <v>5239</v>
      </c>
      <c r="D3235" t="s">
        <v>13272</v>
      </c>
      <c r="E3235" t="s">
        <v>13273</v>
      </c>
      <c r="F3235" t="s">
        <v>13086</v>
      </c>
      <c r="G3235" t="s">
        <v>6803</v>
      </c>
    </row>
    <row r="3236" spans="1:7" x14ac:dyDescent="0.25">
      <c r="A3236">
        <v>441779</v>
      </c>
      <c r="B3236" t="s">
        <v>12654</v>
      </c>
      <c r="C3236" t="s">
        <v>5239</v>
      </c>
      <c r="D3236" t="s">
        <v>13274</v>
      </c>
      <c r="E3236" t="s">
        <v>13275</v>
      </c>
      <c r="F3236" t="s">
        <v>13082</v>
      </c>
      <c r="G3236" t="s">
        <v>6803</v>
      </c>
    </row>
    <row r="3237" spans="1:7" x14ac:dyDescent="0.25">
      <c r="A3237">
        <v>442867</v>
      </c>
      <c r="B3237" t="s">
        <v>13276</v>
      </c>
      <c r="C3237" t="s">
        <v>9016</v>
      </c>
      <c r="D3237" t="s">
        <v>13277</v>
      </c>
      <c r="E3237" t="s">
        <v>13278</v>
      </c>
      <c r="F3237" t="s">
        <v>13117</v>
      </c>
      <c r="G3237" t="s">
        <v>6803</v>
      </c>
    </row>
    <row r="3238" spans="1:7" x14ac:dyDescent="0.25">
      <c r="A3238">
        <v>442922</v>
      </c>
      <c r="B3238" t="s">
        <v>13279</v>
      </c>
      <c r="C3238" t="s">
        <v>9016</v>
      </c>
      <c r="D3238" t="s">
        <v>13280</v>
      </c>
      <c r="E3238" t="s">
        <v>13281</v>
      </c>
      <c r="F3238" t="s">
        <v>13097</v>
      </c>
      <c r="G3238" t="s">
        <v>6803</v>
      </c>
    </row>
    <row r="3239" spans="1:7" x14ac:dyDescent="0.25">
      <c r="A3239">
        <v>443683</v>
      </c>
      <c r="B3239" t="s">
        <v>13282</v>
      </c>
      <c r="C3239" t="s">
        <v>5239</v>
      </c>
      <c r="D3239" t="s">
        <v>13283</v>
      </c>
      <c r="E3239" t="s">
        <v>13284</v>
      </c>
      <c r="F3239" t="s">
        <v>13097</v>
      </c>
      <c r="G3239" t="s">
        <v>6803</v>
      </c>
    </row>
    <row r="3240" spans="1:7" x14ac:dyDescent="0.25">
      <c r="A3240">
        <v>445698</v>
      </c>
      <c r="B3240" t="s">
        <v>13285</v>
      </c>
      <c r="C3240" t="s">
        <v>5239</v>
      </c>
      <c r="D3240" t="s">
        <v>13286</v>
      </c>
      <c r="E3240" t="s">
        <v>13287</v>
      </c>
      <c r="F3240" t="s">
        <v>13097</v>
      </c>
      <c r="G3240" t="s">
        <v>6803</v>
      </c>
    </row>
    <row r="3241" spans="1:7" x14ac:dyDescent="0.25">
      <c r="A3241">
        <v>445731</v>
      </c>
      <c r="B3241" t="s">
        <v>13288</v>
      </c>
      <c r="C3241" t="s">
        <v>9016</v>
      </c>
      <c r="D3241" t="s">
        <v>13289</v>
      </c>
      <c r="E3241" t="s">
        <v>13290</v>
      </c>
      <c r="F3241" t="s">
        <v>13090</v>
      </c>
      <c r="G3241" t="s">
        <v>6803</v>
      </c>
    </row>
    <row r="3242" spans="1:7" x14ac:dyDescent="0.25">
      <c r="A3242">
        <v>446124</v>
      </c>
      <c r="B3242" t="s">
        <v>13291</v>
      </c>
      <c r="C3242" t="s">
        <v>9016</v>
      </c>
      <c r="D3242" t="s">
        <v>13292</v>
      </c>
      <c r="E3242" t="s">
        <v>13293</v>
      </c>
      <c r="F3242" t="s">
        <v>13086</v>
      </c>
      <c r="G3242" t="s">
        <v>6803</v>
      </c>
    </row>
    <row r="3243" spans="1:7" x14ac:dyDescent="0.25">
      <c r="A3243">
        <v>447025</v>
      </c>
      <c r="B3243" t="s">
        <v>13294</v>
      </c>
      <c r="C3243" t="s">
        <v>9016</v>
      </c>
      <c r="D3243" t="s">
        <v>13295</v>
      </c>
      <c r="E3243" t="s">
        <v>13296</v>
      </c>
      <c r="F3243" t="s">
        <v>13097</v>
      </c>
      <c r="G3243" t="s">
        <v>6803</v>
      </c>
    </row>
    <row r="3244" spans="1:7" x14ac:dyDescent="0.25">
      <c r="A3244">
        <v>447306</v>
      </c>
      <c r="B3244" t="s">
        <v>13297</v>
      </c>
      <c r="C3244" t="s">
        <v>9016</v>
      </c>
      <c r="D3244" t="s">
        <v>13298</v>
      </c>
      <c r="E3244" t="s">
        <v>13299</v>
      </c>
      <c r="F3244" t="s">
        <v>13086</v>
      </c>
      <c r="G3244" t="s">
        <v>6803</v>
      </c>
    </row>
    <row r="3245" spans="1:7" x14ac:dyDescent="0.25">
      <c r="A3245">
        <v>447582</v>
      </c>
      <c r="B3245" t="s">
        <v>13300</v>
      </c>
      <c r="C3245" t="s">
        <v>5239</v>
      </c>
      <c r="D3245" t="s">
        <v>13301</v>
      </c>
      <c r="E3245" t="s">
        <v>13302</v>
      </c>
      <c r="F3245" t="s">
        <v>13139</v>
      </c>
      <c r="G3245" t="s">
        <v>6803</v>
      </c>
    </row>
    <row r="3246" spans="1:7" x14ac:dyDescent="0.25">
      <c r="A3246">
        <v>448054</v>
      </c>
      <c r="B3246" t="s">
        <v>13303</v>
      </c>
      <c r="C3246" t="s">
        <v>9016</v>
      </c>
      <c r="D3246" t="s">
        <v>13304</v>
      </c>
      <c r="E3246" t="s">
        <v>13305</v>
      </c>
      <c r="F3246" t="s">
        <v>13074</v>
      </c>
      <c r="G3246" t="s">
        <v>6803</v>
      </c>
    </row>
    <row r="3247" spans="1:7" x14ac:dyDescent="0.25">
      <c r="A3247">
        <v>448224</v>
      </c>
      <c r="B3247" t="s">
        <v>13306</v>
      </c>
      <c r="C3247" t="s">
        <v>9016</v>
      </c>
      <c r="D3247" t="s">
        <v>13307</v>
      </c>
      <c r="E3247" t="s">
        <v>13308</v>
      </c>
      <c r="F3247" t="s">
        <v>13097</v>
      </c>
      <c r="G3247" t="s">
        <v>6803</v>
      </c>
    </row>
    <row r="3248" spans="1:7" x14ac:dyDescent="0.25">
      <c r="A3248">
        <v>448232</v>
      </c>
      <c r="B3248" t="s">
        <v>13309</v>
      </c>
      <c r="C3248" t="s">
        <v>9016</v>
      </c>
      <c r="D3248" t="s">
        <v>13310</v>
      </c>
      <c r="E3248" t="s">
        <v>13311</v>
      </c>
      <c r="F3248" t="s">
        <v>13139</v>
      </c>
      <c r="G3248" t="s">
        <v>6803</v>
      </c>
    </row>
    <row r="3249" spans="1:7" x14ac:dyDescent="0.25">
      <c r="A3249">
        <v>448927</v>
      </c>
      <c r="B3249" t="s">
        <v>13312</v>
      </c>
      <c r="C3249" t="s">
        <v>5239</v>
      </c>
      <c r="D3249" t="s">
        <v>13313</v>
      </c>
      <c r="E3249" t="s">
        <v>13314</v>
      </c>
      <c r="F3249" t="s">
        <v>13074</v>
      </c>
      <c r="G3249" t="s">
        <v>6803</v>
      </c>
    </row>
    <row r="3250" spans="1:7" x14ac:dyDescent="0.25">
      <c r="A3250">
        <v>449275</v>
      </c>
      <c r="B3250" t="s">
        <v>13315</v>
      </c>
      <c r="C3250" t="s">
        <v>5239</v>
      </c>
      <c r="D3250" t="s">
        <v>13316</v>
      </c>
      <c r="E3250" t="s">
        <v>13317</v>
      </c>
      <c r="F3250" t="s">
        <v>13143</v>
      </c>
      <c r="G3250" t="s">
        <v>6803</v>
      </c>
    </row>
    <row r="3251" spans="1:7" x14ac:dyDescent="0.25">
      <c r="A3251">
        <v>450624</v>
      </c>
      <c r="B3251" t="s">
        <v>13318</v>
      </c>
      <c r="C3251" t="s">
        <v>9016</v>
      </c>
      <c r="D3251" t="s">
        <v>13319</v>
      </c>
      <c r="E3251" t="s">
        <v>13320</v>
      </c>
      <c r="F3251" t="s">
        <v>13139</v>
      </c>
      <c r="G3251" t="s">
        <v>6803</v>
      </c>
    </row>
    <row r="3252" spans="1:7" x14ac:dyDescent="0.25">
      <c r="A3252">
        <v>450640</v>
      </c>
      <c r="B3252" t="s">
        <v>13321</v>
      </c>
      <c r="C3252" t="s">
        <v>5239</v>
      </c>
      <c r="D3252" t="s">
        <v>13322</v>
      </c>
      <c r="E3252" t="s">
        <v>13323</v>
      </c>
      <c r="F3252" t="s">
        <v>13139</v>
      </c>
      <c r="G3252" t="s">
        <v>6803</v>
      </c>
    </row>
    <row r="3253" spans="1:7" x14ac:dyDescent="0.25">
      <c r="A3253">
        <v>452057</v>
      </c>
      <c r="B3253" t="s">
        <v>13324</v>
      </c>
      <c r="C3253" t="s">
        <v>5239</v>
      </c>
      <c r="D3253" t="s">
        <v>13325</v>
      </c>
      <c r="E3253" t="s">
        <v>13326</v>
      </c>
      <c r="F3253" t="s">
        <v>13217</v>
      </c>
      <c r="G3253" t="s">
        <v>6803</v>
      </c>
    </row>
    <row r="3254" spans="1:7" x14ac:dyDescent="0.25">
      <c r="A3254">
        <v>452142</v>
      </c>
      <c r="B3254" t="s">
        <v>13327</v>
      </c>
      <c r="C3254" t="s">
        <v>9016</v>
      </c>
      <c r="D3254" t="s">
        <v>13328</v>
      </c>
      <c r="E3254" t="s">
        <v>13329</v>
      </c>
      <c r="F3254" t="s">
        <v>13217</v>
      </c>
      <c r="G3254" t="s">
        <v>6803</v>
      </c>
    </row>
    <row r="3255" spans="1:7" x14ac:dyDescent="0.25">
      <c r="A3255">
        <v>452209</v>
      </c>
      <c r="B3255" t="s">
        <v>13330</v>
      </c>
      <c r="C3255" t="s">
        <v>9016</v>
      </c>
      <c r="D3255" t="s">
        <v>13331</v>
      </c>
      <c r="E3255" t="s">
        <v>13332</v>
      </c>
      <c r="F3255" t="s">
        <v>13097</v>
      </c>
      <c r="G3255" t="s">
        <v>6803</v>
      </c>
    </row>
    <row r="3256" spans="1:7" x14ac:dyDescent="0.25">
      <c r="A3256">
        <v>452441</v>
      </c>
      <c r="B3256" t="s">
        <v>13333</v>
      </c>
      <c r="C3256" t="s">
        <v>5239</v>
      </c>
      <c r="D3256" t="s">
        <v>13334</v>
      </c>
      <c r="E3256" t="s">
        <v>13335</v>
      </c>
      <c r="F3256" t="s">
        <v>13143</v>
      </c>
      <c r="G3256" t="s">
        <v>6803</v>
      </c>
    </row>
    <row r="3257" spans="1:7" x14ac:dyDescent="0.25">
      <c r="A3257">
        <v>452676</v>
      </c>
      <c r="B3257" t="s">
        <v>13336</v>
      </c>
      <c r="C3257" t="s">
        <v>5239</v>
      </c>
      <c r="D3257" t="s">
        <v>13337</v>
      </c>
      <c r="E3257" t="s">
        <v>5983</v>
      </c>
      <c r="F3257" t="s">
        <v>13113</v>
      </c>
      <c r="G3257" t="s">
        <v>6803</v>
      </c>
    </row>
    <row r="3258" spans="1:7" x14ac:dyDescent="0.25">
      <c r="A3258">
        <v>452923</v>
      </c>
      <c r="B3258" t="s">
        <v>13338</v>
      </c>
      <c r="C3258" t="s">
        <v>5239</v>
      </c>
      <c r="D3258" t="s">
        <v>13339</v>
      </c>
      <c r="E3258" t="s">
        <v>13340</v>
      </c>
      <c r="F3258" t="s">
        <v>13078</v>
      </c>
      <c r="G3258" t="s">
        <v>6803</v>
      </c>
    </row>
    <row r="3259" spans="1:7" x14ac:dyDescent="0.25">
      <c r="A3259">
        <v>453526</v>
      </c>
      <c r="B3259" t="s">
        <v>12390</v>
      </c>
      <c r="C3259" t="s">
        <v>9016</v>
      </c>
      <c r="D3259" t="s">
        <v>13341</v>
      </c>
      <c r="E3259" t="s">
        <v>13342</v>
      </c>
      <c r="F3259" t="s">
        <v>13097</v>
      </c>
      <c r="G3259" t="s">
        <v>6803</v>
      </c>
    </row>
    <row r="3260" spans="1:7" x14ac:dyDescent="0.25">
      <c r="A3260">
        <v>453687</v>
      </c>
      <c r="B3260" t="s">
        <v>13343</v>
      </c>
      <c r="C3260" t="s">
        <v>5239</v>
      </c>
      <c r="D3260" t="s">
        <v>13344</v>
      </c>
      <c r="E3260" t="s">
        <v>13345</v>
      </c>
      <c r="F3260" t="s">
        <v>13086</v>
      </c>
      <c r="G3260" t="s">
        <v>6803</v>
      </c>
    </row>
    <row r="3261" spans="1:7" x14ac:dyDescent="0.25">
      <c r="A3261">
        <v>453842</v>
      </c>
      <c r="B3261" t="s">
        <v>13346</v>
      </c>
      <c r="C3261" t="s">
        <v>5239</v>
      </c>
      <c r="D3261" t="s">
        <v>13347</v>
      </c>
      <c r="E3261" t="s">
        <v>13348</v>
      </c>
      <c r="F3261" t="s">
        <v>13143</v>
      </c>
      <c r="G3261" t="s">
        <v>6803</v>
      </c>
    </row>
    <row r="3262" spans="1:7" x14ac:dyDescent="0.25">
      <c r="A3262">
        <v>453971</v>
      </c>
      <c r="B3262" t="s">
        <v>13349</v>
      </c>
      <c r="C3262" t="s">
        <v>9016</v>
      </c>
      <c r="D3262" t="s">
        <v>13350</v>
      </c>
      <c r="E3262" t="s">
        <v>13351</v>
      </c>
      <c r="F3262" t="s">
        <v>13090</v>
      </c>
      <c r="G3262" t="s">
        <v>6803</v>
      </c>
    </row>
    <row r="3263" spans="1:7" x14ac:dyDescent="0.25">
      <c r="A3263">
        <v>455008</v>
      </c>
      <c r="B3263" t="s">
        <v>13352</v>
      </c>
      <c r="C3263" t="s">
        <v>5239</v>
      </c>
      <c r="D3263" t="s">
        <v>13353</v>
      </c>
      <c r="E3263" t="s">
        <v>13354</v>
      </c>
      <c r="F3263" t="s">
        <v>13086</v>
      </c>
      <c r="G3263" t="s">
        <v>6803</v>
      </c>
    </row>
    <row r="3264" spans="1:7" x14ac:dyDescent="0.25">
      <c r="A3264">
        <v>455055</v>
      </c>
      <c r="B3264" t="s">
        <v>13355</v>
      </c>
      <c r="C3264" t="s">
        <v>5239</v>
      </c>
      <c r="D3264" t="s">
        <v>13356</v>
      </c>
      <c r="E3264" t="s">
        <v>13357</v>
      </c>
      <c r="F3264" t="s">
        <v>13097</v>
      </c>
      <c r="G3264" t="s">
        <v>6803</v>
      </c>
    </row>
    <row r="3265" spans="1:7" x14ac:dyDescent="0.25">
      <c r="A3265">
        <v>455271</v>
      </c>
      <c r="B3265" t="s">
        <v>13358</v>
      </c>
      <c r="C3265" t="s">
        <v>9016</v>
      </c>
      <c r="D3265" t="s">
        <v>13359</v>
      </c>
      <c r="E3265" t="s">
        <v>13077</v>
      </c>
      <c r="F3265" t="s">
        <v>13078</v>
      </c>
      <c r="G3265" t="s">
        <v>6803</v>
      </c>
    </row>
    <row r="3266" spans="1:7" x14ac:dyDescent="0.25">
      <c r="A3266">
        <v>455639</v>
      </c>
      <c r="B3266" t="s">
        <v>13360</v>
      </c>
      <c r="C3266" t="s">
        <v>5239</v>
      </c>
      <c r="D3266" t="s">
        <v>13361</v>
      </c>
      <c r="E3266" t="s">
        <v>13362</v>
      </c>
      <c r="F3266" t="s">
        <v>13090</v>
      </c>
      <c r="G3266" t="s">
        <v>6803</v>
      </c>
    </row>
    <row r="3267" spans="1:7" x14ac:dyDescent="0.25">
      <c r="A3267">
        <v>456064</v>
      </c>
      <c r="B3267" t="s">
        <v>13363</v>
      </c>
      <c r="C3267" t="s">
        <v>5239</v>
      </c>
      <c r="D3267" t="s">
        <v>13364</v>
      </c>
      <c r="E3267" t="s">
        <v>13365</v>
      </c>
      <c r="F3267" t="s">
        <v>13082</v>
      </c>
      <c r="G3267" t="s">
        <v>6803</v>
      </c>
    </row>
    <row r="3268" spans="1:7" x14ac:dyDescent="0.25">
      <c r="A3268">
        <v>456854</v>
      </c>
      <c r="B3268" t="s">
        <v>13366</v>
      </c>
      <c r="C3268" t="s">
        <v>5239</v>
      </c>
      <c r="D3268" t="s">
        <v>13367</v>
      </c>
      <c r="E3268" t="s">
        <v>13368</v>
      </c>
      <c r="F3268" t="s">
        <v>13097</v>
      </c>
      <c r="G3268" t="s">
        <v>6803</v>
      </c>
    </row>
    <row r="3269" spans="1:7" x14ac:dyDescent="0.25">
      <c r="A3269">
        <v>458146</v>
      </c>
      <c r="B3269" t="s">
        <v>13369</v>
      </c>
      <c r="C3269" t="s">
        <v>9016</v>
      </c>
      <c r="D3269" t="s">
        <v>13370</v>
      </c>
      <c r="E3269" t="s">
        <v>13371</v>
      </c>
      <c r="F3269" t="s">
        <v>13097</v>
      </c>
      <c r="G3269" t="s">
        <v>6803</v>
      </c>
    </row>
    <row r="3270" spans="1:7" x14ac:dyDescent="0.25">
      <c r="A3270">
        <v>458855</v>
      </c>
      <c r="B3270" t="s">
        <v>13372</v>
      </c>
      <c r="C3270" t="s">
        <v>5239</v>
      </c>
      <c r="D3270" t="s">
        <v>13373</v>
      </c>
      <c r="E3270" t="s">
        <v>13374</v>
      </c>
      <c r="F3270" t="s">
        <v>13078</v>
      </c>
      <c r="G3270" t="s">
        <v>6803</v>
      </c>
    </row>
    <row r="3271" spans="1:7" x14ac:dyDescent="0.25">
      <c r="A3271">
        <v>459047</v>
      </c>
      <c r="B3271" t="s">
        <v>8267</v>
      </c>
      <c r="C3271" t="s">
        <v>5239</v>
      </c>
      <c r="D3271" t="s">
        <v>13375</v>
      </c>
      <c r="E3271" t="s">
        <v>13376</v>
      </c>
      <c r="F3271" t="s">
        <v>13143</v>
      </c>
      <c r="G3271" t="s">
        <v>6803</v>
      </c>
    </row>
    <row r="3272" spans="1:7" x14ac:dyDescent="0.25">
      <c r="A3272">
        <v>459357</v>
      </c>
      <c r="B3272" t="s">
        <v>13377</v>
      </c>
      <c r="C3272" t="s">
        <v>9016</v>
      </c>
      <c r="D3272" t="s">
        <v>13378</v>
      </c>
      <c r="E3272" t="s">
        <v>13379</v>
      </c>
      <c r="F3272" t="s">
        <v>13143</v>
      </c>
      <c r="G3272" t="s">
        <v>6803</v>
      </c>
    </row>
    <row r="3273" spans="1:7" x14ac:dyDescent="0.25">
      <c r="A3273">
        <v>460473</v>
      </c>
      <c r="B3273" t="s">
        <v>13380</v>
      </c>
      <c r="C3273" t="s">
        <v>5239</v>
      </c>
      <c r="D3273" t="s">
        <v>13381</v>
      </c>
      <c r="E3273" t="s">
        <v>13314</v>
      </c>
      <c r="F3273" t="s">
        <v>13074</v>
      </c>
      <c r="G3273" t="s">
        <v>6803</v>
      </c>
    </row>
    <row r="3274" spans="1:7" x14ac:dyDescent="0.25">
      <c r="A3274">
        <v>462226</v>
      </c>
      <c r="B3274" t="s">
        <v>13382</v>
      </c>
      <c r="C3274" t="s">
        <v>9016</v>
      </c>
      <c r="D3274" t="s">
        <v>13383</v>
      </c>
      <c r="E3274" t="s">
        <v>13384</v>
      </c>
      <c r="F3274" t="s">
        <v>13113</v>
      </c>
      <c r="G3274" t="s">
        <v>6803</v>
      </c>
    </row>
    <row r="3275" spans="1:7" x14ac:dyDescent="0.25">
      <c r="A3275">
        <v>462556</v>
      </c>
      <c r="B3275" t="s">
        <v>13385</v>
      </c>
      <c r="C3275" t="s">
        <v>9016</v>
      </c>
      <c r="D3275" t="s">
        <v>13386</v>
      </c>
      <c r="E3275" t="s">
        <v>13387</v>
      </c>
      <c r="F3275" t="s">
        <v>13082</v>
      </c>
      <c r="G3275" t="s">
        <v>6803</v>
      </c>
    </row>
    <row r="3276" spans="1:7" x14ac:dyDescent="0.25">
      <c r="A3276">
        <v>463320</v>
      </c>
      <c r="B3276" t="s">
        <v>13388</v>
      </c>
      <c r="C3276" t="s">
        <v>5239</v>
      </c>
      <c r="D3276" t="s">
        <v>13389</v>
      </c>
      <c r="E3276" t="s">
        <v>12489</v>
      </c>
      <c r="F3276" t="s">
        <v>13082</v>
      </c>
      <c r="G3276" t="s">
        <v>6803</v>
      </c>
    </row>
    <row r="3277" spans="1:7" x14ac:dyDescent="0.25">
      <c r="A3277">
        <v>464452</v>
      </c>
      <c r="B3277" t="s">
        <v>13390</v>
      </c>
      <c r="C3277" t="s">
        <v>5239</v>
      </c>
      <c r="D3277" t="s">
        <v>13391</v>
      </c>
      <c r="E3277" t="s">
        <v>13392</v>
      </c>
      <c r="F3277" t="s">
        <v>13074</v>
      </c>
      <c r="G3277" t="s">
        <v>6803</v>
      </c>
    </row>
    <row r="3278" spans="1:7" x14ac:dyDescent="0.25">
      <c r="A3278">
        <v>464564</v>
      </c>
      <c r="B3278" t="s">
        <v>13393</v>
      </c>
      <c r="C3278" t="s">
        <v>5239</v>
      </c>
      <c r="D3278" t="s">
        <v>13394</v>
      </c>
      <c r="E3278" t="s">
        <v>13395</v>
      </c>
      <c r="F3278" t="s">
        <v>13097</v>
      </c>
      <c r="G3278" t="s">
        <v>6803</v>
      </c>
    </row>
    <row r="3279" spans="1:7" x14ac:dyDescent="0.25">
      <c r="A3279">
        <v>465394</v>
      </c>
      <c r="B3279" t="s">
        <v>13396</v>
      </c>
      <c r="C3279" t="s">
        <v>5239</v>
      </c>
      <c r="D3279" t="s">
        <v>13397</v>
      </c>
      <c r="E3279" t="s">
        <v>13232</v>
      </c>
      <c r="F3279" t="s">
        <v>13097</v>
      </c>
      <c r="G3279" t="s">
        <v>6803</v>
      </c>
    </row>
    <row r="3280" spans="1:7" x14ac:dyDescent="0.25">
      <c r="A3280">
        <v>465680</v>
      </c>
      <c r="B3280" t="s">
        <v>13398</v>
      </c>
      <c r="C3280" t="s">
        <v>5239</v>
      </c>
      <c r="D3280" t="s">
        <v>13399</v>
      </c>
      <c r="E3280" t="s">
        <v>13293</v>
      </c>
      <c r="F3280" t="s">
        <v>13086</v>
      </c>
      <c r="G3280" t="s">
        <v>6803</v>
      </c>
    </row>
    <row r="3281" spans="1:7" x14ac:dyDescent="0.25">
      <c r="A3281">
        <v>465757</v>
      </c>
      <c r="B3281" t="s">
        <v>12925</v>
      </c>
      <c r="C3281" t="s">
        <v>5239</v>
      </c>
      <c r="D3281" t="s">
        <v>13400</v>
      </c>
      <c r="E3281" t="s">
        <v>13401</v>
      </c>
      <c r="F3281" t="s">
        <v>13097</v>
      </c>
      <c r="G3281" t="s">
        <v>6803</v>
      </c>
    </row>
    <row r="3282" spans="1:7" x14ac:dyDescent="0.25">
      <c r="A3282">
        <v>466059</v>
      </c>
      <c r="B3282" t="s">
        <v>13402</v>
      </c>
      <c r="C3282" t="s">
        <v>9016</v>
      </c>
      <c r="D3282" t="s">
        <v>13403</v>
      </c>
      <c r="E3282" t="s">
        <v>13404</v>
      </c>
      <c r="F3282" t="s">
        <v>13082</v>
      </c>
      <c r="G3282" t="s">
        <v>6803</v>
      </c>
    </row>
    <row r="3283" spans="1:7" x14ac:dyDescent="0.25">
      <c r="A3283">
        <v>466699</v>
      </c>
      <c r="B3283" t="s">
        <v>13405</v>
      </c>
      <c r="C3283" t="s">
        <v>5239</v>
      </c>
      <c r="D3283" t="s">
        <v>13406</v>
      </c>
      <c r="E3283" t="s">
        <v>13407</v>
      </c>
      <c r="F3283" t="s">
        <v>13082</v>
      </c>
      <c r="G3283" t="s">
        <v>6803</v>
      </c>
    </row>
    <row r="3284" spans="1:7" x14ac:dyDescent="0.25">
      <c r="A3284">
        <v>467641</v>
      </c>
      <c r="B3284" t="s">
        <v>13408</v>
      </c>
      <c r="C3284" t="s">
        <v>9016</v>
      </c>
      <c r="D3284" t="s">
        <v>13409</v>
      </c>
      <c r="E3284" t="s">
        <v>13410</v>
      </c>
      <c r="F3284" t="s">
        <v>13117</v>
      </c>
      <c r="G3284" t="s">
        <v>6803</v>
      </c>
    </row>
    <row r="3285" spans="1:7" x14ac:dyDescent="0.25">
      <c r="A3285">
        <v>468911</v>
      </c>
      <c r="B3285" t="s">
        <v>13411</v>
      </c>
      <c r="C3285" t="s">
        <v>5239</v>
      </c>
      <c r="D3285" t="s">
        <v>13412</v>
      </c>
      <c r="E3285" t="s">
        <v>13413</v>
      </c>
      <c r="F3285" t="s">
        <v>13086</v>
      </c>
      <c r="G3285" t="s">
        <v>6803</v>
      </c>
    </row>
    <row r="3286" spans="1:7" x14ac:dyDescent="0.25">
      <c r="A3286">
        <v>469902</v>
      </c>
      <c r="B3286" t="s">
        <v>13414</v>
      </c>
      <c r="C3286" t="s">
        <v>5239</v>
      </c>
      <c r="D3286" t="s">
        <v>13415</v>
      </c>
      <c r="E3286" t="s">
        <v>13416</v>
      </c>
      <c r="F3286" t="s">
        <v>13086</v>
      </c>
      <c r="G3286" t="s">
        <v>6803</v>
      </c>
    </row>
    <row r="3287" spans="1:7" x14ac:dyDescent="0.25">
      <c r="A3287">
        <v>470018</v>
      </c>
      <c r="B3287" t="s">
        <v>13417</v>
      </c>
      <c r="C3287" t="s">
        <v>9016</v>
      </c>
      <c r="D3287" t="s">
        <v>13418</v>
      </c>
      <c r="E3287" t="s">
        <v>13419</v>
      </c>
      <c r="F3287" t="s">
        <v>13078</v>
      </c>
      <c r="G3287" t="s">
        <v>6803</v>
      </c>
    </row>
    <row r="3288" spans="1:7" x14ac:dyDescent="0.25">
      <c r="A3288">
        <v>470476</v>
      </c>
      <c r="B3288" t="s">
        <v>13420</v>
      </c>
      <c r="C3288" t="s">
        <v>9016</v>
      </c>
      <c r="D3288" t="s">
        <v>13421</v>
      </c>
      <c r="E3288" t="s">
        <v>13422</v>
      </c>
      <c r="F3288" t="s">
        <v>13074</v>
      </c>
      <c r="G3288" t="s">
        <v>6803</v>
      </c>
    </row>
    <row r="3289" spans="1:7" x14ac:dyDescent="0.25">
      <c r="A3289">
        <v>472027</v>
      </c>
      <c r="B3289" t="s">
        <v>13423</v>
      </c>
      <c r="C3289" t="s">
        <v>5239</v>
      </c>
      <c r="D3289" t="s">
        <v>13424</v>
      </c>
      <c r="E3289" t="s">
        <v>13425</v>
      </c>
      <c r="F3289" t="s">
        <v>13082</v>
      </c>
      <c r="G3289" t="s">
        <v>6803</v>
      </c>
    </row>
    <row r="3290" spans="1:7" x14ac:dyDescent="0.25">
      <c r="A3290">
        <v>472105</v>
      </c>
      <c r="B3290" t="s">
        <v>13426</v>
      </c>
      <c r="C3290" t="s">
        <v>5239</v>
      </c>
      <c r="D3290" t="s">
        <v>13427</v>
      </c>
      <c r="E3290" t="s">
        <v>13428</v>
      </c>
      <c r="F3290" t="s">
        <v>13097</v>
      </c>
      <c r="G3290" t="s">
        <v>6803</v>
      </c>
    </row>
    <row r="3291" spans="1:7" x14ac:dyDescent="0.25">
      <c r="A3291">
        <v>475105</v>
      </c>
      <c r="B3291" t="s">
        <v>13429</v>
      </c>
      <c r="C3291" t="s">
        <v>9016</v>
      </c>
      <c r="D3291" t="s">
        <v>13430</v>
      </c>
      <c r="E3291" t="s">
        <v>13431</v>
      </c>
      <c r="F3291" t="s">
        <v>13082</v>
      </c>
      <c r="G3291" t="s">
        <v>6803</v>
      </c>
    </row>
    <row r="3292" spans="1:7" x14ac:dyDescent="0.25">
      <c r="A3292">
        <v>476744</v>
      </c>
      <c r="B3292" t="s">
        <v>13432</v>
      </c>
      <c r="C3292" t="s">
        <v>9016</v>
      </c>
      <c r="D3292" t="s">
        <v>13433</v>
      </c>
      <c r="E3292" t="s">
        <v>13434</v>
      </c>
      <c r="F3292" t="s">
        <v>13082</v>
      </c>
      <c r="G3292" t="s">
        <v>6803</v>
      </c>
    </row>
    <row r="3293" spans="1:7" x14ac:dyDescent="0.25">
      <c r="A3293">
        <v>476958</v>
      </c>
      <c r="B3293" t="s">
        <v>13435</v>
      </c>
      <c r="C3293" t="s">
        <v>5239</v>
      </c>
      <c r="D3293" t="s">
        <v>13436</v>
      </c>
      <c r="E3293" t="s">
        <v>13103</v>
      </c>
      <c r="F3293" t="s">
        <v>13070</v>
      </c>
      <c r="G3293" t="s">
        <v>6803</v>
      </c>
    </row>
    <row r="3294" spans="1:7" x14ac:dyDescent="0.25">
      <c r="A3294">
        <v>477978</v>
      </c>
      <c r="B3294" t="s">
        <v>13437</v>
      </c>
      <c r="C3294" t="s">
        <v>5239</v>
      </c>
      <c r="D3294" t="s">
        <v>13438</v>
      </c>
      <c r="E3294" t="s">
        <v>13439</v>
      </c>
      <c r="F3294" t="s">
        <v>13139</v>
      </c>
      <c r="G3294" t="s">
        <v>6803</v>
      </c>
    </row>
    <row r="3295" spans="1:7" x14ac:dyDescent="0.25">
      <c r="A3295">
        <v>478209</v>
      </c>
      <c r="B3295" t="s">
        <v>13440</v>
      </c>
      <c r="C3295" t="s">
        <v>5239</v>
      </c>
      <c r="D3295" t="s">
        <v>13441</v>
      </c>
      <c r="E3295" t="s">
        <v>13442</v>
      </c>
      <c r="F3295" t="s">
        <v>13082</v>
      </c>
      <c r="G3295" t="s">
        <v>6803</v>
      </c>
    </row>
    <row r="3296" spans="1:7" x14ac:dyDescent="0.25">
      <c r="A3296">
        <v>478611</v>
      </c>
      <c r="B3296" t="s">
        <v>13443</v>
      </c>
      <c r="C3296" t="s">
        <v>9016</v>
      </c>
      <c r="D3296" t="s">
        <v>13444</v>
      </c>
      <c r="E3296" t="s">
        <v>13445</v>
      </c>
      <c r="F3296" t="s">
        <v>13143</v>
      </c>
      <c r="G3296" t="s">
        <v>6803</v>
      </c>
    </row>
    <row r="3297" spans="1:7" x14ac:dyDescent="0.25">
      <c r="A3297">
        <v>478651</v>
      </c>
      <c r="B3297" t="s">
        <v>13446</v>
      </c>
      <c r="C3297" t="s">
        <v>5239</v>
      </c>
      <c r="D3297" t="s">
        <v>13447</v>
      </c>
      <c r="E3297" t="s">
        <v>13448</v>
      </c>
      <c r="F3297" t="s">
        <v>13070</v>
      </c>
      <c r="G3297" t="s">
        <v>6803</v>
      </c>
    </row>
    <row r="3298" spans="1:7" x14ac:dyDescent="0.25">
      <c r="A3298">
        <v>478720</v>
      </c>
      <c r="B3298" t="s">
        <v>13449</v>
      </c>
      <c r="C3298" t="s">
        <v>9016</v>
      </c>
      <c r="D3298" t="s">
        <v>13450</v>
      </c>
      <c r="E3298" t="s">
        <v>13314</v>
      </c>
      <c r="F3298" t="s">
        <v>13074</v>
      </c>
      <c r="G3298" t="s">
        <v>6803</v>
      </c>
    </row>
    <row r="3299" spans="1:7" x14ac:dyDescent="0.25">
      <c r="A3299">
        <v>478813</v>
      </c>
      <c r="B3299" t="s">
        <v>13451</v>
      </c>
      <c r="C3299" t="s">
        <v>5239</v>
      </c>
      <c r="D3299" t="s">
        <v>13452</v>
      </c>
      <c r="E3299" t="s">
        <v>13453</v>
      </c>
      <c r="F3299" t="s">
        <v>13070</v>
      </c>
      <c r="G3299" t="s">
        <v>6803</v>
      </c>
    </row>
    <row r="3300" spans="1:7" x14ac:dyDescent="0.25">
      <c r="A3300">
        <v>479259</v>
      </c>
      <c r="B3300" t="s">
        <v>13454</v>
      </c>
      <c r="C3300" t="s">
        <v>9016</v>
      </c>
      <c r="D3300" t="s">
        <v>13455</v>
      </c>
      <c r="E3300" t="s">
        <v>13456</v>
      </c>
      <c r="F3300" t="s">
        <v>13117</v>
      </c>
      <c r="G3300" t="s">
        <v>6803</v>
      </c>
    </row>
    <row r="3301" spans="1:7" x14ac:dyDescent="0.25">
      <c r="A3301">
        <v>479330</v>
      </c>
      <c r="B3301" t="s">
        <v>13457</v>
      </c>
      <c r="C3301" t="s">
        <v>9016</v>
      </c>
      <c r="D3301" t="s">
        <v>13458</v>
      </c>
      <c r="E3301" t="s">
        <v>13459</v>
      </c>
      <c r="F3301" t="s">
        <v>13139</v>
      </c>
      <c r="G3301" t="s">
        <v>6803</v>
      </c>
    </row>
    <row r="3302" spans="1:7" x14ac:dyDescent="0.25">
      <c r="A3302">
        <v>479338</v>
      </c>
      <c r="B3302" t="s">
        <v>13460</v>
      </c>
      <c r="C3302" t="s">
        <v>9016</v>
      </c>
      <c r="D3302" t="s">
        <v>13461</v>
      </c>
      <c r="E3302" t="s">
        <v>13462</v>
      </c>
      <c r="F3302" t="s">
        <v>13082</v>
      </c>
      <c r="G3302" t="s">
        <v>6803</v>
      </c>
    </row>
    <row r="3303" spans="1:7" x14ac:dyDescent="0.25">
      <c r="A3303">
        <v>479797</v>
      </c>
      <c r="B3303" t="s">
        <v>13463</v>
      </c>
      <c r="C3303" t="s">
        <v>9016</v>
      </c>
      <c r="D3303" t="s">
        <v>13464</v>
      </c>
      <c r="E3303" t="s">
        <v>13465</v>
      </c>
      <c r="F3303" t="s">
        <v>13143</v>
      </c>
      <c r="G3303" t="s">
        <v>6803</v>
      </c>
    </row>
    <row r="3304" spans="1:7" x14ac:dyDescent="0.25">
      <c r="A3304">
        <v>479868</v>
      </c>
      <c r="B3304" t="s">
        <v>13466</v>
      </c>
      <c r="C3304" t="s">
        <v>5239</v>
      </c>
      <c r="D3304" t="s">
        <v>13467</v>
      </c>
      <c r="E3304" t="s">
        <v>13468</v>
      </c>
      <c r="F3304" t="s">
        <v>13082</v>
      </c>
      <c r="G3304" t="s">
        <v>6803</v>
      </c>
    </row>
    <row r="3305" spans="1:7" x14ac:dyDescent="0.25">
      <c r="A3305">
        <v>479941</v>
      </c>
      <c r="B3305" t="s">
        <v>13469</v>
      </c>
      <c r="C3305" t="s">
        <v>5239</v>
      </c>
      <c r="D3305" t="s">
        <v>13470</v>
      </c>
      <c r="E3305" t="s">
        <v>13471</v>
      </c>
      <c r="F3305" t="s">
        <v>13143</v>
      </c>
      <c r="G3305" t="s">
        <v>6803</v>
      </c>
    </row>
    <row r="3306" spans="1:7" x14ac:dyDescent="0.25">
      <c r="A3306">
        <v>480300</v>
      </c>
      <c r="B3306" t="s">
        <v>13472</v>
      </c>
      <c r="C3306" t="s">
        <v>9016</v>
      </c>
      <c r="D3306" t="s">
        <v>13473</v>
      </c>
      <c r="E3306" t="s">
        <v>13474</v>
      </c>
      <c r="F3306" t="s">
        <v>13475</v>
      </c>
      <c r="G3306" t="s">
        <v>6803</v>
      </c>
    </row>
    <row r="3307" spans="1:7" x14ac:dyDescent="0.25">
      <c r="A3307">
        <v>481497</v>
      </c>
      <c r="B3307" t="s">
        <v>13476</v>
      </c>
      <c r="C3307" t="s">
        <v>9016</v>
      </c>
      <c r="D3307" t="s">
        <v>13477</v>
      </c>
      <c r="E3307" t="s">
        <v>13478</v>
      </c>
      <c r="F3307" t="s">
        <v>13143</v>
      </c>
      <c r="G3307" t="s">
        <v>6803</v>
      </c>
    </row>
    <row r="3308" spans="1:7" x14ac:dyDescent="0.25">
      <c r="A3308">
        <v>481506</v>
      </c>
      <c r="B3308" t="s">
        <v>13479</v>
      </c>
      <c r="C3308" t="s">
        <v>5239</v>
      </c>
      <c r="D3308" t="s">
        <v>13480</v>
      </c>
      <c r="E3308" t="s">
        <v>13481</v>
      </c>
      <c r="F3308" t="s">
        <v>13082</v>
      </c>
      <c r="G3308" t="s">
        <v>6803</v>
      </c>
    </row>
    <row r="3309" spans="1:7" x14ac:dyDescent="0.25">
      <c r="A3309">
        <v>482104</v>
      </c>
      <c r="B3309" t="s">
        <v>13482</v>
      </c>
      <c r="C3309" t="s">
        <v>9016</v>
      </c>
      <c r="D3309" t="s">
        <v>13483</v>
      </c>
      <c r="E3309" t="s">
        <v>13484</v>
      </c>
      <c r="F3309" t="s">
        <v>13217</v>
      </c>
      <c r="G3309" t="s">
        <v>6803</v>
      </c>
    </row>
    <row r="3310" spans="1:7" x14ac:dyDescent="0.25">
      <c r="A3310">
        <v>482879</v>
      </c>
      <c r="B3310" t="s">
        <v>13485</v>
      </c>
      <c r="C3310" t="s">
        <v>5239</v>
      </c>
      <c r="D3310" t="s">
        <v>13486</v>
      </c>
      <c r="E3310" t="s">
        <v>13487</v>
      </c>
      <c r="F3310" t="s">
        <v>13082</v>
      </c>
      <c r="G3310" t="s">
        <v>6803</v>
      </c>
    </row>
    <row r="3311" spans="1:7" x14ac:dyDescent="0.25">
      <c r="A3311">
        <v>484382</v>
      </c>
      <c r="B3311" t="s">
        <v>13488</v>
      </c>
      <c r="C3311" t="s">
        <v>9016</v>
      </c>
      <c r="D3311" t="s">
        <v>13489</v>
      </c>
      <c r="E3311" t="s">
        <v>13100</v>
      </c>
      <c r="F3311" t="s">
        <v>13082</v>
      </c>
      <c r="G3311" t="s">
        <v>6803</v>
      </c>
    </row>
    <row r="3312" spans="1:7" x14ac:dyDescent="0.25">
      <c r="A3312">
        <v>485370</v>
      </c>
      <c r="B3312" t="s">
        <v>13490</v>
      </c>
      <c r="C3312" t="s">
        <v>5239</v>
      </c>
      <c r="D3312" t="s">
        <v>13491</v>
      </c>
      <c r="E3312" t="s">
        <v>13113</v>
      </c>
      <c r="F3312" t="s">
        <v>13113</v>
      </c>
      <c r="G3312" t="s">
        <v>6803</v>
      </c>
    </row>
    <row r="3313" spans="1:7" x14ac:dyDescent="0.25">
      <c r="A3313">
        <v>485447</v>
      </c>
      <c r="B3313" t="s">
        <v>13492</v>
      </c>
      <c r="C3313" t="s">
        <v>9016</v>
      </c>
      <c r="D3313" t="s">
        <v>13493</v>
      </c>
      <c r="E3313" t="s">
        <v>13494</v>
      </c>
      <c r="F3313" t="s">
        <v>13090</v>
      </c>
      <c r="G3313" t="s">
        <v>6803</v>
      </c>
    </row>
    <row r="3314" spans="1:7" x14ac:dyDescent="0.25">
      <c r="A3314">
        <v>485501</v>
      </c>
      <c r="B3314" t="s">
        <v>13495</v>
      </c>
      <c r="C3314" t="s">
        <v>9016</v>
      </c>
      <c r="D3314" t="s">
        <v>13496</v>
      </c>
      <c r="E3314" t="s">
        <v>13497</v>
      </c>
      <c r="F3314" t="s">
        <v>13078</v>
      </c>
      <c r="G3314" t="s">
        <v>6803</v>
      </c>
    </row>
    <row r="3315" spans="1:7" x14ac:dyDescent="0.25">
      <c r="A3315">
        <v>485942</v>
      </c>
      <c r="B3315" t="s">
        <v>13498</v>
      </c>
      <c r="C3315" t="s">
        <v>5239</v>
      </c>
      <c r="D3315" t="s">
        <v>13499</v>
      </c>
      <c r="E3315" t="s">
        <v>13500</v>
      </c>
      <c r="F3315" t="s">
        <v>13074</v>
      </c>
      <c r="G3315" t="s">
        <v>6803</v>
      </c>
    </row>
    <row r="3316" spans="1:7" x14ac:dyDescent="0.25">
      <c r="A3316">
        <v>486127</v>
      </c>
      <c r="B3316" t="s">
        <v>13501</v>
      </c>
      <c r="C3316" t="s">
        <v>9016</v>
      </c>
      <c r="D3316" t="s">
        <v>13502</v>
      </c>
      <c r="E3316" t="s">
        <v>13503</v>
      </c>
      <c r="F3316" t="s">
        <v>13139</v>
      </c>
      <c r="G3316" t="s">
        <v>6803</v>
      </c>
    </row>
    <row r="3317" spans="1:7" x14ac:dyDescent="0.25">
      <c r="A3317">
        <v>486403</v>
      </c>
      <c r="B3317" t="s">
        <v>13504</v>
      </c>
      <c r="C3317" t="s">
        <v>9016</v>
      </c>
      <c r="D3317" t="s">
        <v>13505</v>
      </c>
      <c r="E3317" t="s">
        <v>13506</v>
      </c>
      <c r="F3317" t="s">
        <v>13090</v>
      </c>
      <c r="G3317" t="s">
        <v>6803</v>
      </c>
    </row>
    <row r="3318" spans="1:7" x14ac:dyDescent="0.25">
      <c r="A3318">
        <v>486481</v>
      </c>
      <c r="B3318" t="s">
        <v>13507</v>
      </c>
      <c r="C3318" t="s">
        <v>9016</v>
      </c>
      <c r="D3318" t="s">
        <v>13508</v>
      </c>
      <c r="E3318" t="s">
        <v>13509</v>
      </c>
      <c r="F3318" t="s">
        <v>13143</v>
      </c>
      <c r="G3318" t="s">
        <v>6803</v>
      </c>
    </row>
    <row r="3319" spans="1:7" x14ac:dyDescent="0.25">
      <c r="A3319">
        <v>486708</v>
      </c>
      <c r="B3319" t="s">
        <v>13510</v>
      </c>
      <c r="C3319" t="s">
        <v>9016</v>
      </c>
      <c r="D3319" t="s">
        <v>13511</v>
      </c>
      <c r="E3319" t="s">
        <v>13512</v>
      </c>
      <c r="F3319" t="s">
        <v>13139</v>
      </c>
      <c r="G3319" t="s">
        <v>6803</v>
      </c>
    </row>
    <row r="3320" spans="1:7" x14ac:dyDescent="0.25">
      <c r="A3320">
        <v>487107</v>
      </c>
      <c r="B3320" t="s">
        <v>13513</v>
      </c>
      <c r="C3320" t="s">
        <v>5239</v>
      </c>
      <c r="D3320" t="s">
        <v>13514</v>
      </c>
      <c r="E3320" t="s">
        <v>13515</v>
      </c>
      <c r="F3320" t="s">
        <v>13097</v>
      </c>
      <c r="G3320" t="s">
        <v>6803</v>
      </c>
    </row>
    <row r="3321" spans="1:7" x14ac:dyDescent="0.25">
      <c r="A3321">
        <v>488424</v>
      </c>
      <c r="B3321" t="s">
        <v>13516</v>
      </c>
      <c r="C3321" t="s">
        <v>9016</v>
      </c>
      <c r="D3321" t="s">
        <v>13517</v>
      </c>
      <c r="E3321" t="s">
        <v>13518</v>
      </c>
      <c r="F3321" t="s">
        <v>13082</v>
      </c>
      <c r="G3321" t="s">
        <v>6803</v>
      </c>
    </row>
    <row r="3322" spans="1:7" x14ac:dyDescent="0.25">
      <c r="A3322">
        <v>488484</v>
      </c>
      <c r="B3322" t="s">
        <v>13519</v>
      </c>
      <c r="C3322" t="s">
        <v>9016</v>
      </c>
      <c r="D3322" t="s">
        <v>13520</v>
      </c>
      <c r="E3322" t="s">
        <v>13521</v>
      </c>
      <c r="F3322" t="s">
        <v>13139</v>
      </c>
      <c r="G3322" t="s">
        <v>6803</v>
      </c>
    </row>
    <row r="3323" spans="1:7" x14ac:dyDescent="0.25">
      <c r="A3323">
        <v>488633</v>
      </c>
      <c r="B3323" t="s">
        <v>13522</v>
      </c>
      <c r="C3323" t="s">
        <v>5239</v>
      </c>
      <c r="D3323" t="s">
        <v>13523</v>
      </c>
      <c r="E3323" t="s">
        <v>13524</v>
      </c>
      <c r="F3323" t="s">
        <v>13070</v>
      </c>
      <c r="G3323" t="s">
        <v>6803</v>
      </c>
    </row>
    <row r="3324" spans="1:7" x14ac:dyDescent="0.25">
      <c r="A3324">
        <v>488744</v>
      </c>
      <c r="B3324" t="s">
        <v>13525</v>
      </c>
      <c r="C3324" t="s">
        <v>9016</v>
      </c>
      <c r="D3324" t="s">
        <v>13526</v>
      </c>
      <c r="E3324" t="s">
        <v>13527</v>
      </c>
      <c r="F3324" t="s">
        <v>13097</v>
      </c>
      <c r="G3324" t="s">
        <v>6803</v>
      </c>
    </row>
    <row r="3325" spans="1:7" x14ac:dyDescent="0.25">
      <c r="A3325">
        <v>488953</v>
      </c>
      <c r="B3325" t="s">
        <v>13528</v>
      </c>
      <c r="C3325" t="s">
        <v>9016</v>
      </c>
      <c r="D3325" t="s">
        <v>13529</v>
      </c>
      <c r="E3325" t="s">
        <v>13530</v>
      </c>
      <c r="F3325" t="s">
        <v>13078</v>
      </c>
      <c r="G3325" t="s">
        <v>6803</v>
      </c>
    </row>
    <row r="3326" spans="1:7" x14ac:dyDescent="0.25">
      <c r="A3326">
        <v>489706</v>
      </c>
      <c r="B3326" t="s">
        <v>13531</v>
      </c>
      <c r="C3326" t="s">
        <v>9016</v>
      </c>
      <c r="D3326" t="s">
        <v>13532</v>
      </c>
      <c r="E3326" t="s">
        <v>13533</v>
      </c>
      <c r="F3326" t="s">
        <v>13078</v>
      </c>
      <c r="G3326" t="s">
        <v>6803</v>
      </c>
    </row>
    <row r="3327" spans="1:7" x14ac:dyDescent="0.25">
      <c r="A3327">
        <v>489997</v>
      </c>
      <c r="B3327" t="s">
        <v>13534</v>
      </c>
      <c r="C3327" t="s">
        <v>5239</v>
      </c>
      <c r="D3327" t="s">
        <v>13535</v>
      </c>
      <c r="E3327" t="s">
        <v>13478</v>
      </c>
      <c r="F3327" t="s">
        <v>13143</v>
      </c>
      <c r="G3327" t="s">
        <v>6803</v>
      </c>
    </row>
    <row r="3328" spans="1:7" x14ac:dyDescent="0.25">
      <c r="A3328">
        <v>490831</v>
      </c>
      <c r="B3328" t="s">
        <v>13536</v>
      </c>
      <c r="C3328" t="s">
        <v>5239</v>
      </c>
      <c r="D3328" t="s">
        <v>13537</v>
      </c>
      <c r="E3328" t="s">
        <v>13538</v>
      </c>
      <c r="F3328" t="s">
        <v>13117</v>
      </c>
      <c r="G3328" t="s">
        <v>6803</v>
      </c>
    </row>
    <row r="3329" spans="1:7" x14ac:dyDescent="0.25">
      <c r="A3329">
        <v>491618</v>
      </c>
      <c r="B3329" t="s">
        <v>13539</v>
      </c>
      <c r="C3329" t="s">
        <v>9016</v>
      </c>
      <c r="D3329" t="s">
        <v>13540</v>
      </c>
      <c r="E3329" t="s">
        <v>13541</v>
      </c>
      <c r="F3329" t="s">
        <v>13139</v>
      </c>
      <c r="G3329" t="s">
        <v>6803</v>
      </c>
    </row>
    <row r="3330" spans="1:7" x14ac:dyDescent="0.25">
      <c r="A3330">
        <v>492584</v>
      </c>
      <c r="B3330" t="s">
        <v>13542</v>
      </c>
      <c r="C3330" t="s">
        <v>5239</v>
      </c>
      <c r="D3330" t="s">
        <v>13543</v>
      </c>
      <c r="E3330" t="s">
        <v>13544</v>
      </c>
      <c r="F3330" t="s">
        <v>13082</v>
      </c>
      <c r="G3330" t="s">
        <v>6803</v>
      </c>
    </row>
    <row r="3331" spans="1:7" x14ac:dyDescent="0.25">
      <c r="A3331">
        <v>492950</v>
      </c>
      <c r="B3331" t="s">
        <v>13545</v>
      </c>
      <c r="C3331" t="s">
        <v>9016</v>
      </c>
      <c r="D3331" t="s">
        <v>13546</v>
      </c>
      <c r="E3331" t="s">
        <v>13547</v>
      </c>
      <c r="F3331" t="s">
        <v>13097</v>
      </c>
      <c r="G3331" t="s">
        <v>6803</v>
      </c>
    </row>
    <row r="3332" spans="1:7" x14ac:dyDescent="0.25">
      <c r="A3332">
        <v>493097</v>
      </c>
      <c r="B3332" t="s">
        <v>13548</v>
      </c>
      <c r="C3332" t="s">
        <v>5239</v>
      </c>
      <c r="D3332" t="s">
        <v>13549</v>
      </c>
      <c r="E3332" t="s">
        <v>13550</v>
      </c>
      <c r="F3332" t="s">
        <v>13086</v>
      </c>
      <c r="G3332" t="s">
        <v>6803</v>
      </c>
    </row>
    <row r="3333" spans="1:7" x14ac:dyDescent="0.25">
      <c r="A3333">
        <v>494240</v>
      </c>
      <c r="B3333" t="s">
        <v>13551</v>
      </c>
      <c r="C3333" t="s">
        <v>9016</v>
      </c>
      <c r="D3333" t="s">
        <v>13552</v>
      </c>
      <c r="E3333" t="s">
        <v>13553</v>
      </c>
      <c r="F3333" t="s">
        <v>13097</v>
      </c>
      <c r="G3333" t="s">
        <v>6803</v>
      </c>
    </row>
    <row r="3334" spans="1:7" x14ac:dyDescent="0.25">
      <c r="A3334">
        <v>494620</v>
      </c>
      <c r="B3334" t="s">
        <v>13554</v>
      </c>
      <c r="C3334" t="s">
        <v>9016</v>
      </c>
      <c r="D3334" t="s">
        <v>13555</v>
      </c>
      <c r="E3334" t="s">
        <v>13556</v>
      </c>
      <c r="F3334" t="s">
        <v>13086</v>
      </c>
      <c r="G3334" t="s">
        <v>6803</v>
      </c>
    </row>
    <row r="3335" spans="1:7" x14ac:dyDescent="0.25">
      <c r="A3335">
        <v>494756</v>
      </c>
      <c r="B3335" t="s">
        <v>13557</v>
      </c>
      <c r="C3335" t="s">
        <v>5239</v>
      </c>
      <c r="D3335" t="s">
        <v>13558</v>
      </c>
      <c r="E3335" t="s">
        <v>13559</v>
      </c>
      <c r="F3335" t="s">
        <v>13074</v>
      </c>
      <c r="G3335" t="s">
        <v>6803</v>
      </c>
    </row>
    <row r="3336" spans="1:7" x14ac:dyDescent="0.25">
      <c r="A3336">
        <v>495527</v>
      </c>
      <c r="B3336" t="s">
        <v>13560</v>
      </c>
      <c r="C3336" t="s">
        <v>5239</v>
      </c>
      <c r="D3336" t="s">
        <v>13561</v>
      </c>
      <c r="E3336" t="s">
        <v>13562</v>
      </c>
      <c r="F3336" t="s">
        <v>13143</v>
      </c>
      <c r="G3336" t="s">
        <v>6803</v>
      </c>
    </row>
    <row r="3337" spans="1:7" x14ac:dyDescent="0.25">
      <c r="A3337">
        <v>495544</v>
      </c>
      <c r="B3337" t="s">
        <v>13563</v>
      </c>
      <c r="C3337" t="s">
        <v>9016</v>
      </c>
      <c r="D3337" t="s">
        <v>13564</v>
      </c>
      <c r="E3337" t="s">
        <v>5211</v>
      </c>
      <c r="F3337" t="s">
        <v>13097</v>
      </c>
      <c r="G3337" t="s">
        <v>6803</v>
      </c>
    </row>
    <row r="3338" spans="1:7" x14ac:dyDescent="0.25">
      <c r="A3338">
        <v>495858</v>
      </c>
      <c r="B3338" t="s">
        <v>13565</v>
      </c>
      <c r="C3338" t="s">
        <v>9016</v>
      </c>
      <c r="D3338" t="s">
        <v>13566</v>
      </c>
      <c r="E3338" t="s">
        <v>13335</v>
      </c>
      <c r="F3338" t="s">
        <v>13143</v>
      </c>
      <c r="G3338" t="s">
        <v>6803</v>
      </c>
    </row>
    <row r="3339" spans="1:7" x14ac:dyDescent="0.25">
      <c r="A3339">
        <v>496203</v>
      </c>
      <c r="B3339" t="s">
        <v>13567</v>
      </c>
      <c r="C3339" t="s">
        <v>5239</v>
      </c>
      <c r="D3339" t="s">
        <v>13568</v>
      </c>
      <c r="E3339" t="s">
        <v>13569</v>
      </c>
      <c r="F3339" t="s">
        <v>13090</v>
      </c>
      <c r="G3339" t="s">
        <v>6803</v>
      </c>
    </row>
    <row r="3340" spans="1:7" x14ac:dyDescent="0.25">
      <c r="A3340">
        <v>496271</v>
      </c>
      <c r="B3340" t="s">
        <v>13570</v>
      </c>
      <c r="C3340" t="s">
        <v>5239</v>
      </c>
      <c r="D3340" t="s">
        <v>13571</v>
      </c>
      <c r="E3340" t="s">
        <v>13572</v>
      </c>
      <c r="F3340" t="s">
        <v>13082</v>
      </c>
      <c r="G3340" t="s">
        <v>6803</v>
      </c>
    </row>
    <row r="3341" spans="1:7" x14ac:dyDescent="0.25">
      <c r="A3341">
        <v>498247</v>
      </c>
      <c r="B3341" t="s">
        <v>13573</v>
      </c>
      <c r="C3341" t="s">
        <v>9016</v>
      </c>
      <c r="D3341" t="s">
        <v>13574</v>
      </c>
      <c r="E3341" t="s">
        <v>13575</v>
      </c>
      <c r="F3341" t="s">
        <v>13097</v>
      </c>
      <c r="G3341" t="s">
        <v>6803</v>
      </c>
    </row>
    <row r="3342" spans="1:7" x14ac:dyDescent="0.25">
      <c r="A3342">
        <v>498899</v>
      </c>
      <c r="B3342" t="s">
        <v>13576</v>
      </c>
      <c r="C3342" t="s">
        <v>9016</v>
      </c>
      <c r="D3342" t="s">
        <v>13577</v>
      </c>
      <c r="E3342" t="s">
        <v>13578</v>
      </c>
      <c r="F3342" t="s">
        <v>13139</v>
      </c>
      <c r="G3342" t="s">
        <v>6803</v>
      </c>
    </row>
    <row r="3343" spans="1:7" x14ac:dyDescent="0.25">
      <c r="A3343">
        <v>499709</v>
      </c>
      <c r="B3343" t="s">
        <v>13579</v>
      </c>
      <c r="C3343" t="s">
        <v>9016</v>
      </c>
      <c r="D3343" t="s">
        <v>13580</v>
      </c>
      <c r="E3343" t="s">
        <v>13581</v>
      </c>
      <c r="F3343" t="s">
        <v>13090</v>
      </c>
      <c r="G3343" t="s">
        <v>6803</v>
      </c>
    </row>
    <row r="3344" spans="1:7" x14ac:dyDescent="0.25">
      <c r="A3344">
        <v>507386</v>
      </c>
      <c r="B3344" t="s">
        <v>13582</v>
      </c>
      <c r="C3344" t="s">
        <v>9016</v>
      </c>
      <c r="D3344" t="s">
        <v>13583</v>
      </c>
      <c r="E3344" t="s">
        <v>13584</v>
      </c>
      <c r="F3344" t="s">
        <v>13139</v>
      </c>
      <c r="G3344" t="s">
        <v>6803</v>
      </c>
    </row>
    <row r="3345" spans="1:7" x14ac:dyDescent="0.25">
      <c r="A3345">
        <v>507388</v>
      </c>
      <c r="B3345" t="s">
        <v>13585</v>
      </c>
      <c r="C3345" t="s">
        <v>9016</v>
      </c>
      <c r="D3345" t="s">
        <v>13586</v>
      </c>
      <c r="E3345" t="s">
        <v>13587</v>
      </c>
      <c r="F3345" t="s">
        <v>13139</v>
      </c>
      <c r="G3345" t="s">
        <v>6803</v>
      </c>
    </row>
    <row r="3346" spans="1:7" x14ac:dyDescent="0.25">
      <c r="A3346">
        <v>508976</v>
      </c>
      <c r="B3346" t="s">
        <v>13588</v>
      </c>
      <c r="C3346" t="s">
        <v>5239</v>
      </c>
      <c r="D3346" t="s">
        <v>13589</v>
      </c>
      <c r="E3346" t="s">
        <v>13590</v>
      </c>
      <c r="F3346" t="s">
        <v>13086</v>
      </c>
      <c r="G3346" t="s">
        <v>6803</v>
      </c>
    </row>
    <row r="3347" spans="1:7" x14ac:dyDescent="0.25">
      <c r="A3347">
        <v>509827</v>
      </c>
      <c r="B3347" t="s">
        <v>13591</v>
      </c>
      <c r="C3347" t="s">
        <v>5239</v>
      </c>
      <c r="D3347" t="s">
        <v>13592</v>
      </c>
      <c r="E3347" t="s">
        <v>13335</v>
      </c>
      <c r="F3347" t="s">
        <v>13143</v>
      </c>
      <c r="G3347" t="s">
        <v>6803</v>
      </c>
    </row>
    <row r="3348" spans="1:7" x14ac:dyDescent="0.25">
      <c r="A3348">
        <v>510257</v>
      </c>
      <c r="B3348" t="s">
        <v>13593</v>
      </c>
      <c r="C3348" t="s">
        <v>9016</v>
      </c>
      <c r="D3348" t="s">
        <v>13594</v>
      </c>
      <c r="E3348" t="s">
        <v>13595</v>
      </c>
      <c r="F3348" t="s">
        <v>13078</v>
      </c>
      <c r="G3348" t="s">
        <v>6803</v>
      </c>
    </row>
    <row r="3349" spans="1:7" x14ac:dyDescent="0.25">
      <c r="A3349">
        <v>500417</v>
      </c>
      <c r="B3349" t="s">
        <v>13596</v>
      </c>
      <c r="C3349" t="s">
        <v>9016</v>
      </c>
      <c r="D3349" t="s">
        <v>13597</v>
      </c>
      <c r="E3349" t="s">
        <v>13598</v>
      </c>
      <c r="F3349" t="s">
        <v>13086</v>
      </c>
      <c r="G3349" t="s">
        <v>6803</v>
      </c>
    </row>
    <row r="3350" spans="1:7" x14ac:dyDescent="0.25">
      <c r="A3350">
        <v>500599</v>
      </c>
      <c r="B3350" t="s">
        <v>13599</v>
      </c>
      <c r="C3350" t="s">
        <v>9016</v>
      </c>
      <c r="D3350" t="s">
        <v>13600</v>
      </c>
      <c r="E3350" t="s">
        <v>13601</v>
      </c>
      <c r="F3350" t="s">
        <v>13217</v>
      </c>
      <c r="G3350" t="s">
        <v>6803</v>
      </c>
    </row>
    <row r="3351" spans="1:7" x14ac:dyDescent="0.25">
      <c r="A3351">
        <v>501217</v>
      </c>
      <c r="B3351" t="s">
        <v>13602</v>
      </c>
      <c r="C3351" t="s">
        <v>9016</v>
      </c>
      <c r="D3351" t="s">
        <v>13603</v>
      </c>
      <c r="E3351" t="s">
        <v>13604</v>
      </c>
      <c r="F3351" t="s">
        <v>13082</v>
      </c>
      <c r="G3351" t="s">
        <v>6803</v>
      </c>
    </row>
    <row r="3352" spans="1:7" x14ac:dyDescent="0.25">
      <c r="A3352">
        <v>502321</v>
      </c>
      <c r="B3352" t="s">
        <v>13605</v>
      </c>
      <c r="C3352" t="s">
        <v>9016</v>
      </c>
      <c r="D3352" t="s">
        <v>13606</v>
      </c>
      <c r="E3352" t="s">
        <v>13607</v>
      </c>
      <c r="F3352" t="s">
        <v>13086</v>
      </c>
      <c r="G3352" t="s">
        <v>6803</v>
      </c>
    </row>
    <row r="3353" spans="1:7" x14ac:dyDescent="0.25">
      <c r="A3353">
        <v>502351</v>
      </c>
      <c r="B3353" t="s">
        <v>13608</v>
      </c>
      <c r="C3353" t="s">
        <v>9016</v>
      </c>
      <c r="D3353" t="s">
        <v>13609</v>
      </c>
      <c r="E3353" t="s">
        <v>13610</v>
      </c>
      <c r="F3353" t="s">
        <v>13139</v>
      </c>
      <c r="G3353" t="s">
        <v>6803</v>
      </c>
    </row>
    <row r="3354" spans="1:7" x14ac:dyDescent="0.25">
      <c r="A3354">
        <v>503195</v>
      </c>
      <c r="B3354" t="s">
        <v>13611</v>
      </c>
      <c r="C3354" t="s">
        <v>5239</v>
      </c>
      <c r="D3354" t="s">
        <v>13612</v>
      </c>
      <c r="E3354" t="s">
        <v>13613</v>
      </c>
      <c r="F3354" t="s">
        <v>13074</v>
      </c>
      <c r="G3354" t="s">
        <v>6803</v>
      </c>
    </row>
    <row r="3355" spans="1:7" x14ac:dyDescent="0.25">
      <c r="A3355">
        <v>503234</v>
      </c>
      <c r="B3355" t="s">
        <v>13614</v>
      </c>
      <c r="C3355" t="s">
        <v>5239</v>
      </c>
      <c r="D3355" t="s">
        <v>13615</v>
      </c>
      <c r="E3355" t="s">
        <v>13410</v>
      </c>
      <c r="F3355" t="s">
        <v>13117</v>
      </c>
      <c r="G3355" t="s">
        <v>6803</v>
      </c>
    </row>
    <row r="3356" spans="1:7" x14ac:dyDescent="0.25">
      <c r="A3356">
        <v>503768</v>
      </c>
      <c r="B3356" t="s">
        <v>13616</v>
      </c>
      <c r="C3356" t="s">
        <v>9016</v>
      </c>
      <c r="D3356" t="s">
        <v>13617</v>
      </c>
      <c r="E3356" t="s">
        <v>13618</v>
      </c>
      <c r="F3356" t="s">
        <v>13074</v>
      </c>
      <c r="G3356" t="s">
        <v>6803</v>
      </c>
    </row>
    <row r="3357" spans="1:7" x14ac:dyDescent="0.25">
      <c r="A3357">
        <v>503817</v>
      </c>
      <c r="B3357" t="s">
        <v>13619</v>
      </c>
      <c r="C3357" t="s">
        <v>9016</v>
      </c>
      <c r="D3357" t="s">
        <v>13620</v>
      </c>
      <c r="E3357" t="s">
        <v>13621</v>
      </c>
      <c r="F3357" t="s">
        <v>13217</v>
      </c>
      <c r="G3357" t="s">
        <v>6803</v>
      </c>
    </row>
    <row r="3358" spans="1:7" x14ac:dyDescent="0.25">
      <c r="A3358">
        <v>504995</v>
      </c>
      <c r="B3358" t="s">
        <v>13622</v>
      </c>
      <c r="C3358" t="s">
        <v>5239</v>
      </c>
      <c r="D3358" t="s">
        <v>13623</v>
      </c>
      <c r="E3358" t="s">
        <v>13624</v>
      </c>
      <c r="F3358" t="s">
        <v>13082</v>
      </c>
      <c r="G3358" t="s">
        <v>6803</v>
      </c>
    </row>
    <row r="3359" spans="1:7" x14ac:dyDescent="0.25">
      <c r="A3359">
        <v>505235</v>
      </c>
      <c r="B3359" t="s">
        <v>13625</v>
      </c>
      <c r="C3359" t="s">
        <v>9016</v>
      </c>
      <c r="D3359" t="s">
        <v>13626</v>
      </c>
      <c r="E3359" t="s">
        <v>13627</v>
      </c>
      <c r="F3359" t="s">
        <v>13139</v>
      </c>
      <c r="G3359" t="s">
        <v>6803</v>
      </c>
    </row>
    <row r="3360" spans="1:7" x14ac:dyDescent="0.25">
      <c r="A3360">
        <v>506394</v>
      </c>
      <c r="B3360" t="s">
        <v>13628</v>
      </c>
      <c r="C3360" t="s">
        <v>5239</v>
      </c>
      <c r="D3360" t="s">
        <v>13629</v>
      </c>
      <c r="E3360" t="s">
        <v>13630</v>
      </c>
      <c r="F3360" t="s">
        <v>13139</v>
      </c>
      <c r="G3360" t="s">
        <v>6803</v>
      </c>
    </row>
    <row r="3361" spans="1:7" x14ac:dyDescent="0.25">
      <c r="A3361">
        <v>506550</v>
      </c>
      <c r="B3361" t="s">
        <v>13631</v>
      </c>
      <c r="C3361" t="s">
        <v>9016</v>
      </c>
      <c r="D3361" t="s">
        <v>13632</v>
      </c>
      <c r="E3361" t="s">
        <v>13633</v>
      </c>
      <c r="F3361" t="s">
        <v>13113</v>
      </c>
      <c r="G3361" t="s">
        <v>6803</v>
      </c>
    </row>
    <row r="3362" spans="1:7" x14ac:dyDescent="0.25">
      <c r="A3362">
        <v>511339</v>
      </c>
      <c r="B3362" t="s">
        <v>13634</v>
      </c>
      <c r="C3362" t="s">
        <v>9016</v>
      </c>
      <c r="D3362" t="s">
        <v>13635</v>
      </c>
      <c r="E3362" t="s">
        <v>13636</v>
      </c>
      <c r="F3362" t="s">
        <v>13139</v>
      </c>
      <c r="G3362" t="s">
        <v>6803</v>
      </c>
    </row>
    <row r="3363" spans="1:7" x14ac:dyDescent="0.25">
      <c r="A3363">
        <v>511945</v>
      </c>
      <c r="B3363" t="s">
        <v>13637</v>
      </c>
      <c r="C3363" t="s">
        <v>9016</v>
      </c>
      <c r="D3363" t="s">
        <v>13638</v>
      </c>
      <c r="E3363" t="s">
        <v>13639</v>
      </c>
      <c r="F3363" t="s">
        <v>13139</v>
      </c>
      <c r="G3363" t="s">
        <v>6803</v>
      </c>
    </row>
    <row r="3364" spans="1:7" x14ac:dyDescent="0.25">
      <c r="A3364">
        <v>512574</v>
      </c>
      <c r="B3364" t="s">
        <v>13640</v>
      </c>
      <c r="C3364" t="s">
        <v>5239</v>
      </c>
      <c r="D3364" t="s">
        <v>13641</v>
      </c>
      <c r="E3364" t="s">
        <v>13642</v>
      </c>
      <c r="F3364" t="s">
        <v>13074</v>
      </c>
      <c r="G3364" t="s">
        <v>6803</v>
      </c>
    </row>
    <row r="3365" spans="1:7" x14ac:dyDescent="0.25">
      <c r="A3365">
        <v>513045</v>
      </c>
      <c r="B3365" t="s">
        <v>13643</v>
      </c>
      <c r="C3365" t="s">
        <v>5239</v>
      </c>
      <c r="D3365" t="s">
        <v>13644</v>
      </c>
      <c r="E3365" t="s">
        <v>13645</v>
      </c>
      <c r="F3365" t="s">
        <v>13070</v>
      </c>
      <c r="G3365" t="s">
        <v>6803</v>
      </c>
    </row>
    <row r="3366" spans="1:7" x14ac:dyDescent="0.25">
      <c r="A3366">
        <v>513174</v>
      </c>
      <c r="B3366" t="s">
        <v>13646</v>
      </c>
      <c r="C3366" t="s">
        <v>9016</v>
      </c>
      <c r="D3366" t="s">
        <v>13647</v>
      </c>
      <c r="E3366" t="s">
        <v>13648</v>
      </c>
      <c r="F3366" t="s">
        <v>13074</v>
      </c>
      <c r="G3366" t="s">
        <v>6803</v>
      </c>
    </row>
    <row r="3367" spans="1:7" x14ac:dyDescent="0.25">
      <c r="A3367">
        <v>514578</v>
      </c>
      <c r="B3367" t="s">
        <v>13649</v>
      </c>
      <c r="C3367" t="s">
        <v>5239</v>
      </c>
      <c r="D3367" t="s">
        <v>13650</v>
      </c>
      <c r="E3367" t="s">
        <v>13651</v>
      </c>
      <c r="F3367" t="s">
        <v>13217</v>
      </c>
      <c r="G3367" t="s">
        <v>6803</v>
      </c>
    </row>
    <row r="3368" spans="1:7" x14ac:dyDescent="0.25">
      <c r="A3368">
        <v>514941</v>
      </c>
      <c r="B3368" t="s">
        <v>13652</v>
      </c>
      <c r="C3368" t="s">
        <v>9016</v>
      </c>
      <c r="D3368" t="s">
        <v>13653</v>
      </c>
      <c r="E3368" t="s">
        <v>13654</v>
      </c>
      <c r="F3368" t="s">
        <v>13070</v>
      </c>
      <c r="G3368" t="s">
        <v>6803</v>
      </c>
    </row>
    <row r="3369" spans="1:7" x14ac:dyDescent="0.25">
      <c r="A3369">
        <v>515196</v>
      </c>
      <c r="B3369" t="s">
        <v>13655</v>
      </c>
      <c r="C3369" t="s">
        <v>9016</v>
      </c>
      <c r="D3369" t="s">
        <v>13656</v>
      </c>
      <c r="E3369" t="s">
        <v>13657</v>
      </c>
      <c r="F3369" t="s">
        <v>13074</v>
      </c>
      <c r="G3369" t="s">
        <v>6803</v>
      </c>
    </row>
    <row r="3370" spans="1:7" x14ac:dyDescent="0.25">
      <c r="A3370">
        <v>515274</v>
      </c>
      <c r="B3370" t="s">
        <v>13658</v>
      </c>
      <c r="C3370" t="s">
        <v>9016</v>
      </c>
      <c r="D3370" t="s">
        <v>13659</v>
      </c>
      <c r="E3370" t="s">
        <v>13660</v>
      </c>
      <c r="F3370" t="s">
        <v>13097</v>
      </c>
      <c r="G3370" t="s">
        <v>6803</v>
      </c>
    </row>
    <row r="3371" spans="1:7" x14ac:dyDescent="0.25">
      <c r="A3371">
        <v>516976</v>
      </c>
      <c r="B3371" t="s">
        <v>13661</v>
      </c>
      <c r="C3371" t="s">
        <v>9016</v>
      </c>
      <c r="D3371" t="s">
        <v>13662</v>
      </c>
      <c r="E3371" t="s">
        <v>13663</v>
      </c>
      <c r="F3371" t="s">
        <v>13086</v>
      </c>
      <c r="G3371" t="s">
        <v>6803</v>
      </c>
    </row>
    <row r="3372" spans="1:7" x14ac:dyDescent="0.25">
      <c r="A3372">
        <v>517098</v>
      </c>
      <c r="B3372" t="s">
        <v>13664</v>
      </c>
      <c r="C3372" t="s">
        <v>9016</v>
      </c>
      <c r="D3372" t="s">
        <v>13665</v>
      </c>
      <c r="E3372" t="s">
        <v>13666</v>
      </c>
      <c r="F3372" t="s">
        <v>13113</v>
      </c>
      <c r="G3372" t="s">
        <v>6803</v>
      </c>
    </row>
    <row r="3373" spans="1:7" x14ac:dyDescent="0.25">
      <c r="A3373">
        <v>517307</v>
      </c>
      <c r="B3373" t="s">
        <v>13667</v>
      </c>
      <c r="C3373" t="s">
        <v>5239</v>
      </c>
      <c r="D3373" t="s">
        <v>13668</v>
      </c>
      <c r="E3373" t="s">
        <v>13669</v>
      </c>
      <c r="F3373" t="s">
        <v>13078</v>
      </c>
      <c r="G3373" t="s">
        <v>6803</v>
      </c>
    </row>
    <row r="3374" spans="1:7" x14ac:dyDescent="0.25">
      <c r="A3374">
        <v>517556</v>
      </c>
      <c r="B3374" t="s">
        <v>13670</v>
      </c>
      <c r="C3374" t="s">
        <v>9016</v>
      </c>
      <c r="D3374" t="s">
        <v>13671</v>
      </c>
      <c r="E3374" t="s">
        <v>13672</v>
      </c>
      <c r="F3374" t="s">
        <v>13143</v>
      </c>
      <c r="G3374" t="s">
        <v>6803</v>
      </c>
    </row>
    <row r="3375" spans="1:7" x14ac:dyDescent="0.25">
      <c r="A3375">
        <v>517972</v>
      </c>
      <c r="B3375" t="s">
        <v>13673</v>
      </c>
      <c r="C3375" t="s">
        <v>9016</v>
      </c>
      <c r="D3375" t="s">
        <v>13674</v>
      </c>
      <c r="E3375" t="s">
        <v>13166</v>
      </c>
      <c r="F3375" t="s">
        <v>13113</v>
      </c>
      <c r="G3375" t="s">
        <v>6803</v>
      </c>
    </row>
    <row r="3376" spans="1:7" x14ac:dyDescent="0.25">
      <c r="A3376">
        <v>518543</v>
      </c>
      <c r="B3376" t="s">
        <v>13675</v>
      </c>
      <c r="C3376" t="s">
        <v>9016</v>
      </c>
      <c r="D3376" t="s">
        <v>13676</v>
      </c>
      <c r="E3376" t="s">
        <v>13677</v>
      </c>
      <c r="F3376" t="s">
        <v>13097</v>
      </c>
      <c r="G3376" t="s">
        <v>6803</v>
      </c>
    </row>
    <row r="3377" spans="1:7" x14ac:dyDescent="0.25">
      <c r="A3377">
        <v>518552</v>
      </c>
      <c r="B3377" t="s">
        <v>13678</v>
      </c>
      <c r="C3377" t="s">
        <v>5239</v>
      </c>
      <c r="D3377" t="s">
        <v>13679</v>
      </c>
      <c r="E3377" t="s">
        <v>13680</v>
      </c>
      <c r="F3377" t="s">
        <v>13070</v>
      </c>
      <c r="G3377" t="s">
        <v>6803</v>
      </c>
    </row>
    <row r="3378" spans="1:7" x14ac:dyDescent="0.25">
      <c r="A3378">
        <v>519013</v>
      </c>
      <c r="B3378" t="s">
        <v>13681</v>
      </c>
      <c r="C3378" t="s">
        <v>9016</v>
      </c>
      <c r="D3378" t="s">
        <v>13682</v>
      </c>
      <c r="E3378" t="s">
        <v>13683</v>
      </c>
      <c r="F3378" t="s">
        <v>13143</v>
      </c>
      <c r="G3378" t="s">
        <v>6803</v>
      </c>
    </row>
    <row r="3379" spans="1:7" x14ac:dyDescent="0.25">
      <c r="A3379">
        <v>519354</v>
      </c>
      <c r="B3379" t="s">
        <v>13684</v>
      </c>
      <c r="C3379" t="s">
        <v>5239</v>
      </c>
      <c r="D3379" t="s">
        <v>13685</v>
      </c>
      <c r="E3379" t="s">
        <v>13686</v>
      </c>
      <c r="F3379" t="s">
        <v>13082</v>
      </c>
      <c r="G3379" t="s">
        <v>6803</v>
      </c>
    </row>
    <row r="3380" spans="1:7" x14ac:dyDescent="0.25">
      <c r="A3380">
        <v>519871</v>
      </c>
      <c r="B3380" t="s">
        <v>13687</v>
      </c>
      <c r="C3380" t="s">
        <v>9016</v>
      </c>
      <c r="D3380" t="s">
        <v>13688</v>
      </c>
      <c r="E3380" t="s">
        <v>13689</v>
      </c>
      <c r="F3380" t="s">
        <v>13074</v>
      </c>
      <c r="G3380" t="s">
        <v>6803</v>
      </c>
    </row>
    <row r="3381" spans="1:7" x14ac:dyDescent="0.25">
      <c r="A3381">
        <v>520075</v>
      </c>
      <c r="B3381" t="s">
        <v>13690</v>
      </c>
      <c r="C3381" t="s">
        <v>5239</v>
      </c>
      <c r="D3381" t="s">
        <v>13691</v>
      </c>
      <c r="E3381" t="s">
        <v>13379</v>
      </c>
      <c r="F3381" t="s">
        <v>13143</v>
      </c>
      <c r="G3381" t="s">
        <v>6803</v>
      </c>
    </row>
    <row r="3382" spans="1:7" x14ac:dyDescent="0.25">
      <c r="A3382">
        <v>521194</v>
      </c>
      <c r="B3382" t="s">
        <v>13692</v>
      </c>
      <c r="C3382" t="s">
        <v>5239</v>
      </c>
      <c r="D3382" t="s">
        <v>13693</v>
      </c>
      <c r="E3382" t="s">
        <v>13694</v>
      </c>
      <c r="F3382" t="s">
        <v>13078</v>
      </c>
      <c r="G3382" t="s">
        <v>6803</v>
      </c>
    </row>
    <row r="3383" spans="1:7" x14ac:dyDescent="0.25">
      <c r="A3383">
        <v>521439</v>
      </c>
      <c r="B3383" t="s">
        <v>13695</v>
      </c>
      <c r="C3383" t="s">
        <v>9016</v>
      </c>
      <c r="D3383" t="s">
        <v>13696</v>
      </c>
      <c r="E3383" t="s">
        <v>13697</v>
      </c>
      <c r="F3383" t="s">
        <v>13078</v>
      </c>
      <c r="G3383" t="s">
        <v>6803</v>
      </c>
    </row>
    <row r="3384" spans="1:7" x14ac:dyDescent="0.25">
      <c r="A3384">
        <v>524438</v>
      </c>
      <c r="B3384" t="s">
        <v>13698</v>
      </c>
      <c r="C3384" t="s">
        <v>9016</v>
      </c>
      <c r="D3384" t="s">
        <v>13699</v>
      </c>
      <c r="E3384" t="s">
        <v>13317</v>
      </c>
      <c r="F3384" t="s">
        <v>13143</v>
      </c>
      <c r="G3384" t="s">
        <v>6803</v>
      </c>
    </row>
    <row r="3385" spans="1:7" x14ac:dyDescent="0.25">
      <c r="A3385">
        <v>524672</v>
      </c>
      <c r="B3385" t="s">
        <v>13700</v>
      </c>
      <c r="C3385" t="s">
        <v>9016</v>
      </c>
      <c r="D3385" t="s">
        <v>13701</v>
      </c>
      <c r="E3385" t="s">
        <v>13258</v>
      </c>
      <c r="F3385" t="s">
        <v>13143</v>
      </c>
      <c r="G3385" t="s">
        <v>6803</v>
      </c>
    </row>
    <row r="3386" spans="1:7" x14ac:dyDescent="0.25">
      <c r="A3386">
        <v>524920</v>
      </c>
      <c r="B3386" t="s">
        <v>13702</v>
      </c>
      <c r="C3386" t="s">
        <v>9016</v>
      </c>
      <c r="D3386" t="s">
        <v>13703</v>
      </c>
      <c r="E3386" t="s">
        <v>13704</v>
      </c>
      <c r="F3386" t="s">
        <v>13113</v>
      </c>
      <c r="G3386" t="s">
        <v>6803</v>
      </c>
    </row>
    <row r="3387" spans="1:7" x14ac:dyDescent="0.25">
      <c r="A3387">
        <v>527163</v>
      </c>
      <c r="B3387" t="s">
        <v>13705</v>
      </c>
      <c r="C3387" t="s">
        <v>9016</v>
      </c>
      <c r="D3387" t="s">
        <v>13706</v>
      </c>
      <c r="E3387" t="s">
        <v>13707</v>
      </c>
      <c r="F3387" t="s">
        <v>13082</v>
      </c>
      <c r="G3387" t="s">
        <v>6803</v>
      </c>
    </row>
    <row r="3388" spans="1:7" x14ac:dyDescent="0.25">
      <c r="A3388">
        <v>527602</v>
      </c>
      <c r="B3388" t="s">
        <v>13708</v>
      </c>
      <c r="C3388" t="s">
        <v>9016</v>
      </c>
      <c r="D3388" t="s">
        <v>13709</v>
      </c>
      <c r="E3388" t="s">
        <v>13710</v>
      </c>
      <c r="F3388" t="s">
        <v>13217</v>
      </c>
      <c r="G3388" t="s">
        <v>6803</v>
      </c>
    </row>
    <row r="3389" spans="1:7" x14ac:dyDescent="0.25">
      <c r="A3389">
        <v>527810</v>
      </c>
      <c r="B3389" t="s">
        <v>13711</v>
      </c>
      <c r="C3389" t="s">
        <v>5239</v>
      </c>
      <c r="D3389" t="s">
        <v>13712</v>
      </c>
      <c r="E3389" t="s">
        <v>13713</v>
      </c>
      <c r="F3389" t="s">
        <v>13097</v>
      </c>
      <c r="G3389" t="s">
        <v>6803</v>
      </c>
    </row>
    <row r="3390" spans="1:7" x14ac:dyDescent="0.25">
      <c r="A3390">
        <v>528153</v>
      </c>
      <c r="B3390" t="s">
        <v>13714</v>
      </c>
      <c r="C3390" t="s">
        <v>9016</v>
      </c>
      <c r="D3390" t="s">
        <v>13715</v>
      </c>
      <c r="E3390" t="s">
        <v>13716</v>
      </c>
      <c r="F3390" t="s">
        <v>13097</v>
      </c>
      <c r="G3390" t="s">
        <v>6803</v>
      </c>
    </row>
    <row r="3391" spans="1:7" x14ac:dyDescent="0.25">
      <c r="A3391">
        <v>528333</v>
      </c>
      <c r="B3391" t="s">
        <v>13717</v>
      </c>
      <c r="C3391" t="s">
        <v>5239</v>
      </c>
      <c r="D3391" t="s">
        <v>13718</v>
      </c>
      <c r="E3391" t="s">
        <v>13719</v>
      </c>
      <c r="F3391" t="s">
        <v>13097</v>
      </c>
      <c r="G3391" t="s">
        <v>6803</v>
      </c>
    </row>
    <row r="3392" spans="1:7" x14ac:dyDescent="0.25">
      <c r="A3392">
        <v>528629</v>
      </c>
      <c r="B3392" t="s">
        <v>13720</v>
      </c>
      <c r="C3392" t="s">
        <v>9016</v>
      </c>
      <c r="D3392" t="s">
        <v>13721</v>
      </c>
      <c r="E3392" t="s">
        <v>13722</v>
      </c>
      <c r="F3392" t="s">
        <v>13090</v>
      </c>
      <c r="G3392" t="s">
        <v>6803</v>
      </c>
    </row>
    <row r="3393" spans="1:7" x14ac:dyDescent="0.25">
      <c r="A3393">
        <v>528824</v>
      </c>
      <c r="B3393" t="s">
        <v>13723</v>
      </c>
      <c r="C3393" t="s">
        <v>5239</v>
      </c>
      <c r="D3393" t="s">
        <v>13724</v>
      </c>
      <c r="E3393" t="s">
        <v>13725</v>
      </c>
      <c r="F3393" t="s">
        <v>13113</v>
      </c>
      <c r="G3393" t="s">
        <v>6803</v>
      </c>
    </row>
    <row r="3394" spans="1:7" x14ac:dyDescent="0.25">
      <c r="A3394">
        <v>528906</v>
      </c>
      <c r="B3394" t="s">
        <v>13726</v>
      </c>
      <c r="C3394" t="s">
        <v>9016</v>
      </c>
      <c r="D3394" t="s">
        <v>13727</v>
      </c>
      <c r="E3394" t="s">
        <v>13728</v>
      </c>
      <c r="F3394" t="s">
        <v>13082</v>
      </c>
      <c r="G3394" t="s">
        <v>6803</v>
      </c>
    </row>
    <row r="3395" spans="1:7" x14ac:dyDescent="0.25">
      <c r="A3395">
        <v>529316</v>
      </c>
      <c r="B3395" t="s">
        <v>13729</v>
      </c>
      <c r="C3395" t="s">
        <v>9016</v>
      </c>
      <c r="D3395" t="s">
        <v>13730</v>
      </c>
      <c r="E3395" t="s">
        <v>13731</v>
      </c>
      <c r="F3395" t="s">
        <v>13074</v>
      </c>
      <c r="G3395" t="s">
        <v>6803</v>
      </c>
    </row>
    <row r="3396" spans="1:7" x14ac:dyDescent="0.25">
      <c r="A3396">
        <v>529779</v>
      </c>
      <c r="B3396" t="s">
        <v>13732</v>
      </c>
      <c r="C3396" t="s">
        <v>5239</v>
      </c>
      <c r="D3396" t="s">
        <v>13733</v>
      </c>
      <c r="E3396" t="s">
        <v>13734</v>
      </c>
      <c r="F3396" t="s">
        <v>13139</v>
      </c>
      <c r="G3396" t="s">
        <v>6803</v>
      </c>
    </row>
    <row r="3397" spans="1:7" x14ac:dyDescent="0.25">
      <c r="A3397">
        <v>529815</v>
      </c>
      <c r="B3397" t="s">
        <v>13735</v>
      </c>
      <c r="C3397" t="s">
        <v>5239</v>
      </c>
      <c r="D3397" t="s">
        <v>13736</v>
      </c>
      <c r="E3397" t="s">
        <v>13737</v>
      </c>
      <c r="F3397" t="s">
        <v>13086</v>
      </c>
      <c r="G3397" t="s">
        <v>6803</v>
      </c>
    </row>
    <row r="3398" spans="1:7" x14ac:dyDescent="0.25">
      <c r="A3398">
        <v>532200</v>
      </c>
      <c r="B3398" t="s">
        <v>13738</v>
      </c>
      <c r="C3398" t="s">
        <v>9016</v>
      </c>
      <c r="D3398" t="s">
        <v>13739</v>
      </c>
      <c r="E3398" t="s">
        <v>13581</v>
      </c>
      <c r="F3398" t="s">
        <v>13090</v>
      </c>
      <c r="G3398" t="s">
        <v>6803</v>
      </c>
    </row>
    <row r="3399" spans="1:7" x14ac:dyDescent="0.25">
      <c r="A3399">
        <v>533516</v>
      </c>
      <c r="B3399" t="s">
        <v>13740</v>
      </c>
      <c r="C3399" t="s">
        <v>9016</v>
      </c>
      <c r="D3399" t="s">
        <v>13741</v>
      </c>
      <c r="E3399" t="s">
        <v>13742</v>
      </c>
      <c r="F3399" t="s">
        <v>13139</v>
      </c>
      <c r="G3399" t="s">
        <v>6803</v>
      </c>
    </row>
    <row r="3400" spans="1:7" x14ac:dyDescent="0.25">
      <c r="A3400">
        <v>533654</v>
      </c>
      <c r="B3400" t="s">
        <v>13743</v>
      </c>
      <c r="C3400" t="s">
        <v>5239</v>
      </c>
      <c r="D3400" t="s">
        <v>13744</v>
      </c>
      <c r="E3400" t="s">
        <v>13392</v>
      </c>
      <c r="F3400" t="s">
        <v>13074</v>
      </c>
      <c r="G3400" t="s">
        <v>6803</v>
      </c>
    </row>
    <row r="3401" spans="1:7" x14ac:dyDescent="0.25">
      <c r="A3401">
        <v>534328</v>
      </c>
      <c r="B3401" t="s">
        <v>13745</v>
      </c>
      <c r="C3401" t="s">
        <v>5239</v>
      </c>
      <c r="D3401" t="s">
        <v>13746</v>
      </c>
      <c r="E3401" t="s">
        <v>13747</v>
      </c>
      <c r="F3401" t="s">
        <v>13143</v>
      </c>
      <c r="G3401" t="s">
        <v>6803</v>
      </c>
    </row>
    <row r="3402" spans="1:7" x14ac:dyDescent="0.25">
      <c r="A3402">
        <v>535463</v>
      </c>
      <c r="B3402" t="s">
        <v>13748</v>
      </c>
      <c r="C3402" t="s">
        <v>5239</v>
      </c>
      <c r="D3402" t="s">
        <v>13749</v>
      </c>
      <c r="E3402" t="s">
        <v>13750</v>
      </c>
      <c r="F3402" t="s">
        <v>13097</v>
      </c>
      <c r="G3402" t="s">
        <v>6803</v>
      </c>
    </row>
    <row r="3403" spans="1:7" x14ac:dyDescent="0.25">
      <c r="A3403">
        <v>537704</v>
      </c>
      <c r="B3403" t="s">
        <v>13751</v>
      </c>
      <c r="C3403" t="s">
        <v>5239</v>
      </c>
      <c r="D3403" t="s">
        <v>13752</v>
      </c>
      <c r="E3403" t="s">
        <v>13753</v>
      </c>
      <c r="F3403" t="s">
        <v>13217</v>
      </c>
      <c r="G3403" t="s">
        <v>6803</v>
      </c>
    </row>
    <row r="3404" spans="1:7" x14ac:dyDescent="0.25">
      <c r="A3404">
        <v>537758</v>
      </c>
      <c r="B3404" t="s">
        <v>13754</v>
      </c>
      <c r="C3404" t="s">
        <v>5239</v>
      </c>
      <c r="D3404" t="s">
        <v>13755</v>
      </c>
      <c r="E3404" t="s">
        <v>13756</v>
      </c>
      <c r="F3404" t="s">
        <v>13070</v>
      </c>
      <c r="G3404" t="s">
        <v>6803</v>
      </c>
    </row>
    <row r="3405" spans="1:7" x14ac:dyDescent="0.25">
      <c r="A3405">
        <v>538042</v>
      </c>
      <c r="B3405" t="s">
        <v>13757</v>
      </c>
      <c r="C3405" t="s">
        <v>9016</v>
      </c>
      <c r="D3405" t="s">
        <v>13758</v>
      </c>
      <c r="E3405" t="s">
        <v>13759</v>
      </c>
      <c r="F3405" t="s">
        <v>13139</v>
      </c>
      <c r="G3405" t="s">
        <v>6803</v>
      </c>
    </row>
    <row r="3406" spans="1:7" x14ac:dyDescent="0.25">
      <c r="A3406">
        <v>538312</v>
      </c>
      <c r="B3406" t="s">
        <v>13760</v>
      </c>
      <c r="C3406" t="s">
        <v>5239</v>
      </c>
      <c r="D3406" t="s">
        <v>13761</v>
      </c>
      <c r="E3406" t="s">
        <v>13762</v>
      </c>
      <c r="F3406" t="s">
        <v>13139</v>
      </c>
      <c r="G3406" t="s">
        <v>6803</v>
      </c>
    </row>
    <row r="3407" spans="1:7" x14ac:dyDescent="0.25">
      <c r="A3407">
        <v>539388</v>
      </c>
      <c r="B3407" t="s">
        <v>13763</v>
      </c>
      <c r="C3407" t="s">
        <v>5239</v>
      </c>
      <c r="D3407" t="s">
        <v>13764</v>
      </c>
      <c r="E3407" t="s">
        <v>13765</v>
      </c>
      <c r="F3407" t="s">
        <v>13143</v>
      </c>
      <c r="G3407" t="s">
        <v>6803</v>
      </c>
    </row>
    <row r="3408" spans="1:7" x14ac:dyDescent="0.25">
      <c r="A3408">
        <v>539712</v>
      </c>
      <c r="B3408" t="s">
        <v>13766</v>
      </c>
      <c r="C3408" t="s">
        <v>5239</v>
      </c>
      <c r="D3408" t="s">
        <v>13767</v>
      </c>
      <c r="E3408" t="s">
        <v>13768</v>
      </c>
      <c r="F3408" t="s">
        <v>13082</v>
      </c>
      <c r="G3408" t="s">
        <v>6803</v>
      </c>
    </row>
    <row r="3409" spans="1:7" x14ac:dyDescent="0.25">
      <c r="A3409">
        <v>540104</v>
      </c>
      <c r="B3409" t="s">
        <v>13769</v>
      </c>
      <c r="C3409" t="s">
        <v>5239</v>
      </c>
      <c r="D3409" t="s">
        <v>13770</v>
      </c>
      <c r="E3409" t="s">
        <v>13462</v>
      </c>
      <c r="F3409" t="s">
        <v>13082</v>
      </c>
      <c r="G3409" t="s">
        <v>6803</v>
      </c>
    </row>
    <row r="3410" spans="1:7" x14ac:dyDescent="0.25">
      <c r="A3410">
        <v>540527</v>
      </c>
      <c r="B3410" t="s">
        <v>13771</v>
      </c>
      <c r="C3410" t="s">
        <v>5239</v>
      </c>
      <c r="D3410" t="s">
        <v>13772</v>
      </c>
      <c r="E3410" t="s">
        <v>13773</v>
      </c>
      <c r="F3410" t="s">
        <v>13082</v>
      </c>
      <c r="G3410" t="s">
        <v>6803</v>
      </c>
    </row>
    <row r="3411" spans="1:7" x14ac:dyDescent="0.25">
      <c r="A3411">
        <v>541128</v>
      </c>
      <c r="B3411" t="s">
        <v>13774</v>
      </c>
      <c r="C3411" t="s">
        <v>9016</v>
      </c>
      <c r="D3411" t="s">
        <v>13775</v>
      </c>
      <c r="E3411" t="s">
        <v>13776</v>
      </c>
      <c r="F3411" t="s">
        <v>13139</v>
      </c>
      <c r="G3411" t="s">
        <v>6803</v>
      </c>
    </row>
    <row r="3412" spans="1:7" x14ac:dyDescent="0.25">
      <c r="A3412">
        <v>541312</v>
      </c>
      <c r="B3412" t="s">
        <v>13777</v>
      </c>
      <c r="C3412" t="s">
        <v>9016</v>
      </c>
      <c r="D3412" t="s">
        <v>13778</v>
      </c>
      <c r="E3412" t="s">
        <v>13779</v>
      </c>
      <c r="F3412" t="s">
        <v>13097</v>
      </c>
      <c r="G3412" t="s">
        <v>6803</v>
      </c>
    </row>
    <row r="3413" spans="1:7" x14ac:dyDescent="0.25">
      <c r="A3413">
        <v>543012</v>
      </c>
      <c r="B3413" t="s">
        <v>13780</v>
      </c>
      <c r="C3413" t="s">
        <v>9016</v>
      </c>
      <c r="D3413" t="s">
        <v>13781</v>
      </c>
      <c r="E3413" t="s">
        <v>13782</v>
      </c>
      <c r="F3413" t="s">
        <v>13074</v>
      </c>
      <c r="G3413" t="s">
        <v>6803</v>
      </c>
    </row>
    <row r="3414" spans="1:7" x14ac:dyDescent="0.25">
      <c r="A3414">
        <v>543214</v>
      </c>
      <c r="B3414" t="s">
        <v>13783</v>
      </c>
      <c r="C3414" t="s">
        <v>9016</v>
      </c>
      <c r="D3414" t="s">
        <v>13784</v>
      </c>
      <c r="E3414" t="s">
        <v>13785</v>
      </c>
      <c r="F3414" t="s">
        <v>13139</v>
      </c>
      <c r="G3414" t="s">
        <v>6803</v>
      </c>
    </row>
    <row r="3415" spans="1:7" x14ac:dyDescent="0.25">
      <c r="A3415">
        <v>543539</v>
      </c>
      <c r="B3415" t="s">
        <v>13786</v>
      </c>
      <c r="C3415" t="s">
        <v>9016</v>
      </c>
      <c r="D3415" t="s">
        <v>13787</v>
      </c>
      <c r="E3415" t="s">
        <v>13788</v>
      </c>
      <c r="F3415" t="s">
        <v>13097</v>
      </c>
      <c r="G3415" t="s">
        <v>6803</v>
      </c>
    </row>
    <row r="3416" spans="1:7" x14ac:dyDescent="0.25">
      <c r="A3416">
        <v>544315</v>
      </c>
      <c r="B3416" t="s">
        <v>13789</v>
      </c>
      <c r="C3416" t="s">
        <v>5239</v>
      </c>
      <c r="D3416" t="s">
        <v>13790</v>
      </c>
      <c r="E3416" t="s">
        <v>13791</v>
      </c>
      <c r="F3416" t="s">
        <v>13139</v>
      </c>
      <c r="G3416" t="s">
        <v>6803</v>
      </c>
    </row>
    <row r="3417" spans="1:7" x14ac:dyDescent="0.25">
      <c r="A3417">
        <v>545853</v>
      </c>
      <c r="B3417" t="s">
        <v>13792</v>
      </c>
      <c r="C3417" t="s">
        <v>5239</v>
      </c>
      <c r="D3417" t="s">
        <v>13793</v>
      </c>
      <c r="E3417" t="s">
        <v>13261</v>
      </c>
      <c r="F3417" t="s">
        <v>13082</v>
      </c>
      <c r="G3417" t="s">
        <v>6803</v>
      </c>
    </row>
    <row r="3418" spans="1:7" x14ac:dyDescent="0.25">
      <c r="A3418">
        <v>546077</v>
      </c>
      <c r="B3418" t="s">
        <v>13794</v>
      </c>
      <c r="C3418" t="s">
        <v>9016</v>
      </c>
      <c r="D3418" t="s">
        <v>13795</v>
      </c>
      <c r="E3418" t="s">
        <v>13796</v>
      </c>
      <c r="F3418" t="s">
        <v>13217</v>
      </c>
      <c r="G3418" t="s">
        <v>6803</v>
      </c>
    </row>
    <row r="3419" spans="1:7" x14ac:dyDescent="0.25">
      <c r="A3419">
        <v>546960</v>
      </c>
      <c r="B3419" t="s">
        <v>13797</v>
      </c>
      <c r="C3419" t="s">
        <v>5239</v>
      </c>
      <c r="D3419" t="s">
        <v>13798</v>
      </c>
      <c r="E3419" t="s">
        <v>13799</v>
      </c>
      <c r="F3419" t="s">
        <v>13143</v>
      </c>
      <c r="G3419" t="s">
        <v>6803</v>
      </c>
    </row>
    <row r="3420" spans="1:7" x14ac:dyDescent="0.25">
      <c r="A3420">
        <v>547021</v>
      </c>
      <c r="B3420" t="s">
        <v>13800</v>
      </c>
      <c r="C3420" t="s">
        <v>5239</v>
      </c>
      <c r="D3420" t="s">
        <v>13801</v>
      </c>
      <c r="E3420" t="s">
        <v>13802</v>
      </c>
      <c r="F3420" t="s">
        <v>13117</v>
      </c>
      <c r="G3420" t="s">
        <v>6803</v>
      </c>
    </row>
    <row r="3421" spans="1:7" x14ac:dyDescent="0.25">
      <c r="A3421">
        <v>547989</v>
      </c>
      <c r="B3421" t="s">
        <v>13803</v>
      </c>
      <c r="C3421" t="s">
        <v>9016</v>
      </c>
      <c r="D3421" t="s">
        <v>13804</v>
      </c>
      <c r="E3421" t="s">
        <v>13805</v>
      </c>
      <c r="F3421" t="s">
        <v>13217</v>
      </c>
      <c r="G3421" t="s">
        <v>6803</v>
      </c>
    </row>
    <row r="3422" spans="1:7" x14ac:dyDescent="0.25">
      <c r="A3422">
        <v>548191</v>
      </c>
      <c r="B3422" t="s">
        <v>13806</v>
      </c>
      <c r="C3422" t="s">
        <v>5239</v>
      </c>
      <c r="D3422" t="s">
        <v>13807</v>
      </c>
      <c r="E3422" t="s">
        <v>13808</v>
      </c>
      <c r="F3422" t="s">
        <v>13086</v>
      </c>
      <c r="G3422" t="s">
        <v>6803</v>
      </c>
    </row>
    <row r="3423" spans="1:7" x14ac:dyDescent="0.25">
      <c r="A3423">
        <v>548283</v>
      </c>
      <c r="B3423" t="s">
        <v>13809</v>
      </c>
      <c r="C3423" t="s">
        <v>9016</v>
      </c>
      <c r="D3423" t="s">
        <v>13810</v>
      </c>
      <c r="E3423" t="s">
        <v>13811</v>
      </c>
      <c r="F3423" t="s">
        <v>13139</v>
      </c>
      <c r="G3423" t="s">
        <v>6803</v>
      </c>
    </row>
    <row r="3424" spans="1:7" x14ac:dyDescent="0.25">
      <c r="A3424">
        <v>548897</v>
      </c>
      <c r="B3424" t="s">
        <v>13812</v>
      </c>
      <c r="C3424" t="s">
        <v>5239</v>
      </c>
      <c r="D3424" t="s">
        <v>13813</v>
      </c>
      <c r="E3424" t="s">
        <v>13814</v>
      </c>
      <c r="F3424" t="s">
        <v>13074</v>
      </c>
      <c r="G3424" t="s">
        <v>6803</v>
      </c>
    </row>
    <row r="3425" spans="1:7" x14ac:dyDescent="0.25">
      <c r="A3425">
        <v>549023</v>
      </c>
      <c r="B3425" t="s">
        <v>13815</v>
      </c>
      <c r="C3425" t="s">
        <v>5239</v>
      </c>
      <c r="D3425" t="s">
        <v>13816</v>
      </c>
      <c r="E3425" t="s">
        <v>13817</v>
      </c>
      <c r="F3425" t="s">
        <v>13139</v>
      </c>
      <c r="G3425" t="s">
        <v>6803</v>
      </c>
    </row>
    <row r="3426" spans="1:7" x14ac:dyDescent="0.25">
      <c r="A3426">
        <v>549043</v>
      </c>
      <c r="B3426" t="s">
        <v>13818</v>
      </c>
      <c r="C3426" t="s">
        <v>9016</v>
      </c>
      <c r="D3426" t="s">
        <v>13819</v>
      </c>
      <c r="E3426" t="s">
        <v>13669</v>
      </c>
      <c r="F3426" t="s">
        <v>13074</v>
      </c>
      <c r="G3426" t="s">
        <v>6803</v>
      </c>
    </row>
    <row r="3427" spans="1:7" x14ac:dyDescent="0.25">
      <c r="A3427">
        <v>549831</v>
      </c>
      <c r="B3427" t="s">
        <v>13820</v>
      </c>
      <c r="C3427" t="s">
        <v>5239</v>
      </c>
      <c r="D3427" t="s">
        <v>13821</v>
      </c>
      <c r="E3427" t="s">
        <v>13822</v>
      </c>
      <c r="F3427" t="s">
        <v>13475</v>
      </c>
      <c r="G3427" t="s">
        <v>6803</v>
      </c>
    </row>
    <row r="3428" spans="1:7" x14ac:dyDescent="0.25">
      <c r="A3428">
        <v>549889</v>
      </c>
      <c r="B3428" t="s">
        <v>13823</v>
      </c>
      <c r="C3428" t="s">
        <v>5239</v>
      </c>
      <c r="D3428" t="s">
        <v>13824</v>
      </c>
      <c r="E3428" t="s">
        <v>13825</v>
      </c>
      <c r="F3428" t="s">
        <v>13074</v>
      </c>
      <c r="G3428" t="s">
        <v>6803</v>
      </c>
    </row>
    <row r="3429" spans="1:7" x14ac:dyDescent="0.25">
      <c r="A3429">
        <v>550727</v>
      </c>
      <c r="B3429" t="s">
        <v>13826</v>
      </c>
      <c r="C3429" t="s">
        <v>5239</v>
      </c>
      <c r="D3429" t="s">
        <v>13827</v>
      </c>
      <c r="E3429" t="s">
        <v>13828</v>
      </c>
      <c r="F3429" t="s">
        <v>13078</v>
      </c>
      <c r="G3429" t="s">
        <v>6803</v>
      </c>
    </row>
    <row r="3430" spans="1:7" x14ac:dyDescent="0.25">
      <c r="A3430">
        <v>550823</v>
      </c>
      <c r="B3430" t="s">
        <v>13829</v>
      </c>
      <c r="C3430" t="s">
        <v>5239</v>
      </c>
      <c r="D3430" t="s">
        <v>13186</v>
      </c>
      <c r="E3430" t="s">
        <v>13830</v>
      </c>
      <c r="F3430" t="s">
        <v>13139</v>
      </c>
      <c r="G3430" t="s">
        <v>6803</v>
      </c>
    </row>
    <row r="3431" spans="1:7" x14ac:dyDescent="0.25">
      <c r="A3431">
        <v>551568</v>
      </c>
      <c r="B3431" t="s">
        <v>13831</v>
      </c>
      <c r="C3431" t="s">
        <v>9016</v>
      </c>
      <c r="D3431" t="s">
        <v>13832</v>
      </c>
      <c r="E3431" t="s">
        <v>13833</v>
      </c>
      <c r="F3431" t="s">
        <v>13082</v>
      </c>
      <c r="G3431" t="s">
        <v>6803</v>
      </c>
    </row>
    <row r="3432" spans="1:7" x14ac:dyDescent="0.25">
      <c r="A3432">
        <v>553247</v>
      </c>
      <c r="B3432" t="s">
        <v>13834</v>
      </c>
      <c r="C3432" t="s">
        <v>9016</v>
      </c>
      <c r="D3432" t="s">
        <v>13835</v>
      </c>
      <c r="E3432" t="s">
        <v>13836</v>
      </c>
      <c r="F3432" t="s">
        <v>13143</v>
      </c>
      <c r="G3432" t="s">
        <v>6803</v>
      </c>
    </row>
    <row r="3433" spans="1:7" x14ac:dyDescent="0.25">
      <c r="A3433">
        <v>553509</v>
      </c>
      <c r="B3433" t="s">
        <v>13837</v>
      </c>
      <c r="C3433" t="s">
        <v>5239</v>
      </c>
      <c r="D3433" t="s">
        <v>13838</v>
      </c>
      <c r="E3433" t="s">
        <v>13839</v>
      </c>
      <c r="F3433" t="s">
        <v>13082</v>
      </c>
      <c r="G3433" t="s">
        <v>6803</v>
      </c>
    </row>
    <row r="3434" spans="1:7" x14ac:dyDescent="0.25">
      <c r="A3434">
        <v>553966</v>
      </c>
      <c r="B3434" t="s">
        <v>13840</v>
      </c>
      <c r="C3434" t="s">
        <v>9016</v>
      </c>
      <c r="D3434" t="s">
        <v>13841</v>
      </c>
      <c r="E3434" t="s">
        <v>13842</v>
      </c>
      <c r="F3434" t="s">
        <v>13113</v>
      </c>
      <c r="G3434" t="s">
        <v>6803</v>
      </c>
    </row>
    <row r="3435" spans="1:7" x14ac:dyDescent="0.25">
      <c r="A3435">
        <v>554253</v>
      </c>
      <c r="B3435" t="s">
        <v>13843</v>
      </c>
      <c r="C3435" t="s">
        <v>9016</v>
      </c>
      <c r="D3435" t="s">
        <v>13844</v>
      </c>
      <c r="E3435" t="s">
        <v>13845</v>
      </c>
      <c r="F3435" t="s">
        <v>13078</v>
      </c>
      <c r="G3435" t="s">
        <v>6803</v>
      </c>
    </row>
    <row r="3436" spans="1:7" x14ac:dyDescent="0.25">
      <c r="A3436">
        <v>554429</v>
      </c>
      <c r="B3436" t="s">
        <v>13846</v>
      </c>
      <c r="C3436" t="s">
        <v>5239</v>
      </c>
      <c r="D3436" t="s">
        <v>13847</v>
      </c>
      <c r="E3436" t="s">
        <v>13848</v>
      </c>
      <c r="F3436" t="s">
        <v>13139</v>
      </c>
      <c r="G3436" t="s">
        <v>6803</v>
      </c>
    </row>
    <row r="3437" spans="1:7" x14ac:dyDescent="0.25">
      <c r="A3437">
        <v>554585</v>
      </c>
      <c r="B3437" t="s">
        <v>13849</v>
      </c>
      <c r="C3437" t="s">
        <v>9016</v>
      </c>
      <c r="D3437" t="s">
        <v>13850</v>
      </c>
      <c r="E3437" t="s">
        <v>13851</v>
      </c>
      <c r="F3437" t="s">
        <v>13082</v>
      </c>
      <c r="G3437" t="s">
        <v>6803</v>
      </c>
    </row>
    <row r="3438" spans="1:7" x14ac:dyDescent="0.25">
      <c r="A3438">
        <v>554882</v>
      </c>
      <c r="B3438" t="s">
        <v>13852</v>
      </c>
      <c r="C3438" t="s">
        <v>9016</v>
      </c>
      <c r="D3438" t="s">
        <v>13853</v>
      </c>
      <c r="E3438" t="s">
        <v>13854</v>
      </c>
      <c r="F3438" t="s">
        <v>13139</v>
      </c>
      <c r="G3438" t="s">
        <v>6803</v>
      </c>
    </row>
    <row r="3439" spans="1:7" x14ac:dyDescent="0.25">
      <c r="A3439">
        <v>556064</v>
      </c>
      <c r="B3439" t="s">
        <v>13855</v>
      </c>
      <c r="C3439" t="s">
        <v>5239</v>
      </c>
      <c r="D3439" t="s">
        <v>13856</v>
      </c>
      <c r="E3439" t="s">
        <v>13857</v>
      </c>
      <c r="F3439" t="s">
        <v>13097</v>
      </c>
      <c r="G3439" t="s">
        <v>6803</v>
      </c>
    </row>
    <row r="3440" spans="1:7" x14ac:dyDescent="0.25">
      <c r="A3440">
        <v>556177</v>
      </c>
      <c r="B3440" t="s">
        <v>13858</v>
      </c>
      <c r="C3440" t="s">
        <v>9016</v>
      </c>
      <c r="D3440" t="s">
        <v>13859</v>
      </c>
      <c r="E3440" t="s">
        <v>13860</v>
      </c>
      <c r="F3440" t="s">
        <v>13097</v>
      </c>
      <c r="G3440" t="s">
        <v>6803</v>
      </c>
    </row>
    <row r="3441" spans="1:7" x14ac:dyDescent="0.25">
      <c r="A3441">
        <v>556351</v>
      </c>
      <c r="B3441" t="s">
        <v>13861</v>
      </c>
      <c r="C3441" t="s">
        <v>5239</v>
      </c>
      <c r="D3441" t="s">
        <v>13105</v>
      </c>
      <c r="E3441" t="s">
        <v>13392</v>
      </c>
      <c r="F3441" t="s">
        <v>13074</v>
      </c>
      <c r="G3441" t="s">
        <v>6803</v>
      </c>
    </row>
    <row r="3442" spans="1:7" x14ac:dyDescent="0.25">
      <c r="A3442">
        <v>556805</v>
      </c>
      <c r="B3442" t="s">
        <v>13862</v>
      </c>
      <c r="C3442" t="s">
        <v>9016</v>
      </c>
      <c r="D3442" t="s">
        <v>13863</v>
      </c>
      <c r="E3442" t="s">
        <v>13864</v>
      </c>
      <c r="F3442" t="s">
        <v>13086</v>
      </c>
      <c r="G3442" t="s">
        <v>6803</v>
      </c>
    </row>
    <row r="3443" spans="1:7" x14ac:dyDescent="0.25">
      <c r="A3443">
        <v>557165</v>
      </c>
      <c r="B3443" t="s">
        <v>13865</v>
      </c>
      <c r="C3443" t="s">
        <v>9016</v>
      </c>
      <c r="D3443" t="s">
        <v>13866</v>
      </c>
      <c r="E3443" t="s">
        <v>13867</v>
      </c>
      <c r="F3443" t="s">
        <v>13097</v>
      </c>
      <c r="G3443" t="s">
        <v>6803</v>
      </c>
    </row>
    <row r="3444" spans="1:7" x14ac:dyDescent="0.25">
      <c r="A3444">
        <v>557439</v>
      </c>
      <c r="B3444" t="s">
        <v>13868</v>
      </c>
      <c r="C3444" t="s">
        <v>5239</v>
      </c>
      <c r="D3444" t="s">
        <v>13869</v>
      </c>
      <c r="E3444" t="s">
        <v>13870</v>
      </c>
      <c r="F3444" t="s">
        <v>13139</v>
      </c>
      <c r="G3444" t="s">
        <v>6803</v>
      </c>
    </row>
    <row r="3445" spans="1:7" x14ac:dyDescent="0.25">
      <c r="A3445">
        <v>558114</v>
      </c>
      <c r="B3445" t="s">
        <v>13871</v>
      </c>
      <c r="C3445" t="s">
        <v>5239</v>
      </c>
      <c r="D3445" t="s">
        <v>13260</v>
      </c>
      <c r="E3445" t="s">
        <v>13872</v>
      </c>
      <c r="F3445" t="s">
        <v>13082</v>
      </c>
      <c r="G3445" t="s">
        <v>6803</v>
      </c>
    </row>
    <row r="3446" spans="1:7" x14ac:dyDescent="0.25">
      <c r="A3446">
        <v>558163</v>
      </c>
      <c r="B3446" t="s">
        <v>13873</v>
      </c>
      <c r="C3446" t="s">
        <v>5239</v>
      </c>
      <c r="D3446" t="s">
        <v>13874</v>
      </c>
      <c r="E3446" t="s">
        <v>13875</v>
      </c>
      <c r="F3446" t="s">
        <v>13086</v>
      </c>
      <c r="G3446" t="s">
        <v>6803</v>
      </c>
    </row>
    <row r="3447" spans="1:7" x14ac:dyDescent="0.25">
      <c r="A3447">
        <v>558277</v>
      </c>
      <c r="B3447" t="s">
        <v>13876</v>
      </c>
      <c r="C3447" t="s">
        <v>9016</v>
      </c>
      <c r="D3447" t="s">
        <v>13877</v>
      </c>
      <c r="E3447" t="s">
        <v>13878</v>
      </c>
      <c r="F3447" t="s">
        <v>13097</v>
      </c>
      <c r="G3447" t="s">
        <v>6803</v>
      </c>
    </row>
    <row r="3448" spans="1:7" x14ac:dyDescent="0.25">
      <c r="A3448">
        <v>558726</v>
      </c>
      <c r="B3448" t="s">
        <v>13879</v>
      </c>
      <c r="C3448" t="s">
        <v>9016</v>
      </c>
      <c r="D3448" t="s">
        <v>13880</v>
      </c>
      <c r="E3448" t="s">
        <v>13881</v>
      </c>
      <c r="F3448" t="s">
        <v>13070</v>
      </c>
      <c r="G3448" t="s">
        <v>6803</v>
      </c>
    </row>
    <row r="3449" spans="1:7" x14ac:dyDescent="0.25">
      <c r="A3449">
        <v>559142</v>
      </c>
      <c r="B3449" t="s">
        <v>13882</v>
      </c>
      <c r="C3449" t="s">
        <v>9016</v>
      </c>
      <c r="D3449" t="s">
        <v>13883</v>
      </c>
      <c r="E3449" t="s">
        <v>13884</v>
      </c>
      <c r="F3449" t="s">
        <v>13074</v>
      </c>
      <c r="G3449" t="s">
        <v>6803</v>
      </c>
    </row>
    <row r="3450" spans="1:7" x14ac:dyDescent="0.25">
      <c r="A3450">
        <v>560720</v>
      </c>
      <c r="B3450" t="s">
        <v>13885</v>
      </c>
      <c r="C3450" t="s">
        <v>5239</v>
      </c>
      <c r="D3450" t="s">
        <v>13886</v>
      </c>
      <c r="E3450" t="s">
        <v>13887</v>
      </c>
      <c r="F3450" t="s">
        <v>13082</v>
      </c>
      <c r="G3450" t="s">
        <v>6803</v>
      </c>
    </row>
    <row r="3451" spans="1:7" x14ac:dyDescent="0.25">
      <c r="A3451">
        <v>561557</v>
      </c>
      <c r="B3451" t="s">
        <v>13888</v>
      </c>
      <c r="C3451" t="s">
        <v>9016</v>
      </c>
      <c r="D3451" t="s">
        <v>13889</v>
      </c>
      <c r="E3451" t="s">
        <v>13890</v>
      </c>
      <c r="F3451" t="s">
        <v>13139</v>
      </c>
      <c r="G3451" t="s">
        <v>6803</v>
      </c>
    </row>
    <row r="3452" spans="1:7" x14ac:dyDescent="0.25">
      <c r="A3452">
        <v>561993</v>
      </c>
      <c r="B3452" t="s">
        <v>13891</v>
      </c>
      <c r="C3452" t="s">
        <v>9016</v>
      </c>
      <c r="D3452" t="s">
        <v>13892</v>
      </c>
      <c r="E3452" t="s">
        <v>13893</v>
      </c>
      <c r="F3452" t="s">
        <v>13143</v>
      </c>
      <c r="G3452" t="s">
        <v>6803</v>
      </c>
    </row>
    <row r="3453" spans="1:7" x14ac:dyDescent="0.25">
      <c r="A3453">
        <v>562428</v>
      </c>
      <c r="B3453" t="s">
        <v>13894</v>
      </c>
      <c r="C3453" t="s">
        <v>9016</v>
      </c>
      <c r="D3453" t="s">
        <v>12815</v>
      </c>
      <c r="E3453" t="s">
        <v>13895</v>
      </c>
      <c r="F3453" t="s">
        <v>13896</v>
      </c>
      <c r="G3453" t="s">
        <v>6803</v>
      </c>
    </row>
    <row r="3454" spans="1:7" x14ac:dyDescent="0.25">
      <c r="A3454">
        <v>562485</v>
      </c>
      <c r="B3454" t="s">
        <v>13897</v>
      </c>
      <c r="C3454" t="s">
        <v>9016</v>
      </c>
      <c r="D3454" t="s">
        <v>13898</v>
      </c>
      <c r="E3454" t="s">
        <v>13899</v>
      </c>
      <c r="F3454" t="s">
        <v>13143</v>
      </c>
      <c r="G3454" t="s">
        <v>6803</v>
      </c>
    </row>
    <row r="3455" spans="1:7" x14ac:dyDescent="0.25">
      <c r="A3455">
        <v>563944</v>
      </c>
      <c r="B3455" t="s">
        <v>13900</v>
      </c>
      <c r="C3455" t="s">
        <v>9016</v>
      </c>
      <c r="D3455" t="s">
        <v>13712</v>
      </c>
      <c r="E3455" t="s">
        <v>13901</v>
      </c>
      <c r="F3455" t="s">
        <v>13097</v>
      </c>
      <c r="G3455" t="s">
        <v>6803</v>
      </c>
    </row>
    <row r="3456" spans="1:7" x14ac:dyDescent="0.25">
      <c r="A3456">
        <v>564782</v>
      </c>
      <c r="B3456" t="s">
        <v>13902</v>
      </c>
      <c r="C3456" t="s">
        <v>5239</v>
      </c>
      <c r="D3456" t="s">
        <v>13903</v>
      </c>
      <c r="E3456" t="s">
        <v>13904</v>
      </c>
      <c r="F3456" t="s">
        <v>13090</v>
      </c>
      <c r="G3456" t="s">
        <v>6803</v>
      </c>
    </row>
    <row r="3457" spans="1:7" x14ac:dyDescent="0.25">
      <c r="A3457">
        <v>564832</v>
      </c>
      <c r="B3457" t="s">
        <v>13905</v>
      </c>
      <c r="C3457" t="s">
        <v>5239</v>
      </c>
      <c r="D3457" t="s">
        <v>13906</v>
      </c>
      <c r="E3457" t="s">
        <v>13907</v>
      </c>
      <c r="F3457" t="s">
        <v>13117</v>
      </c>
      <c r="G3457" t="s">
        <v>6803</v>
      </c>
    </row>
    <row r="3458" spans="1:7" x14ac:dyDescent="0.25">
      <c r="A3458">
        <v>565690</v>
      </c>
      <c r="B3458" t="s">
        <v>13908</v>
      </c>
      <c r="C3458" t="s">
        <v>5239</v>
      </c>
      <c r="D3458" t="s">
        <v>13909</v>
      </c>
      <c r="E3458" t="s">
        <v>13910</v>
      </c>
      <c r="F3458" t="s">
        <v>13117</v>
      </c>
      <c r="G3458" t="s">
        <v>6803</v>
      </c>
    </row>
    <row r="3459" spans="1:7" x14ac:dyDescent="0.25">
      <c r="A3459">
        <v>565862</v>
      </c>
      <c r="B3459" t="s">
        <v>13911</v>
      </c>
      <c r="C3459" t="s">
        <v>5239</v>
      </c>
      <c r="D3459" t="s">
        <v>13912</v>
      </c>
      <c r="E3459" t="s">
        <v>13913</v>
      </c>
      <c r="F3459" t="s">
        <v>13097</v>
      </c>
      <c r="G3459" t="s">
        <v>6803</v>
      </c>
    </row>
    <row r="3460" spans="1:7" x14ac:dyDescent="0.25">
      <c r="A3460">
        <v>566511</v>
      </c>
      <c r="B3460" t="s">
        <v>13914</v>
      </c>
      <c r="C3460" t="s">
        <v>5239</v>
      </c>
      <c r="D3460" t="s">
        <v>13915</v>
      </c>
      <c r="E3460" t="s">
        <v>13916</v>
      </c>
      <c r="F3460" t="s">
        <v>13097</v>
      </c>
      <c r="G3460" t="s">
        <v>6803</v>
      </c>
    </row>
    <row r="3461" spans="1:7" x14ac:dyDescent="0.25">
      <c r="A3461">
        <v>566514</v>
      </c>
      <c r="B3461" t="s">
        <v>13917</v>
      </c>
      <c r="C3461" t="s">
        <v>5239</v>
      </c>
      <c r="D3461" t="s">
        <v>13918</v>
      </c>
      <c r="E3461" t="s">
        <v>13884</v>
      </c>
      <c r="F3461" t="s">
        <v>13074</v>
      </c>
      <c r="G3461" t="s">
        <v>6803</v>
      </c>
    </row>
    <row r="3462" spans="1:7" x14ac:dyDescent="0.25">
      <c r="A3462">
        <v>566788</v>
      </c>
      <c r="B3462" t="s">
        <v>13919</v>
      </c>
      <c r="C3462" t="s">
        <v>9016</v>
      </c>
      <c r="D3462" t="s">
        <v>13920</v>
      </c>
      <c r="E3462" t="s">
        <v>13921</v>
      </c>
      <c r="F3462" t="s">
        <v>13070</v>
      </c>
      <c r="G3462" t="s">
        <v>6803</v>
      </c>
    </row>
    <row r="3463" spans="1:7" x14ac:dyDescent="0.25">
      <c r="A3463">
        <v>568839</v>
      </c>
      <c r="B3463" t="s">
        <v>13922</v>
      </c>
      <c r="C3463" t="s">
        <v>5239</v>
      </c>
      <c r="D3463" t="s">
        <v>13923</v>
      </c>
      <c r="E3463" t="s">
        <v>13924</v>
      </c>
      <c r="F3463" t="s">
        <v>13082</v>
      </c>
      <c r="G3463" t="s">
        <v>6803</v>
      </c>
    </row>
    <row r="3464" spans="1:7" x14ac:dyDescent="0.25">
      <c r="A3464">
        <v>569162</v>
      </c>
      <c r="B3464" t="s">
        <v>13925</v>
      </c>
      <c r="C3464" t="s">
        <v>5239</v>
      </c>
      <c r="D3464" t="s">
        <v>13926</v>
      </c>
      <c r="E3464" t="s">
        <v>13927</v>
      </c>
      <c r="F3464" t="s">
        <v>13074</v>
      </c>
      <c r="G3464" t="s">
        <v>6803</v>
      </c>
    </row>
    <row r="3465" spans="1:7" x14ac:dyDescent="0.25">
      <c r="A3465">
        <v>569794</v>
      </c>
      <c r="B3465" t="s">
        <v>13928</v>
      </c>
      <c r="C3465" t="s">
        <v>5239</v>
      </c>
      <c r="D3465" t="s">
        <v>13929</v>
      </c>
      <c r="E3465" t="s">
        <v>5983</v>
      </c>
      <c r="F3465" t="s">
        <v>13113</v>
      </c>
      <c r="G3465" t="s">
        <v>6803</v>
      </c>
    </row>
    <row r="3466" spans="1:7" x14ac:dyDescent="0.25">
      <c r="A3466">
        <v>571149</v>
      </c>
      <c r="B3466" t="s">
        <v>13930</v>
      </c>
      <c r="C3466" t="s">
        <v>9016</v>
      </c>
      <c r="D3466" t="s">
        <v>13931</v>
      </c>
      <c r="E3466" t="s">
        <v>13404</v>
      </c>
      <c r="F3466" t="s">
        <v>13082</v>
      </c>
      <c r="G3466" t="s">
        <v>6803</v>
      </c>
    </row>
    <row r="3467" spans="1:7" x14ac:dyDescent="0.25">
      <c r="A3467">
        <v>571551</v>
      </c>
      <c r="B3467" t="s">
        <v>13932</v>
      </c>
      <c r="C3467" t="s">
        <v>5239</v>
      </c>
      <c r="D3467" t="s">
        <v>13933</v>
      </c>
      <c r="E3467" t="s">
        <v>13934</v>
      </c>
      <c r="F3467" t="s">
        <v>13090</v>
      </c>
      <c r="G3467" t="s">
        <v>6803</v>
      </c>
    </row>
    <row r="3468" spans="1:7" x14ac:dyDescent="0.25">
      <c r="A3468">
        <v>572001</v>
      </c>
      <c r="B3468" t="s">
        <v>13935</v>
      </c>
      <c r="C3468" t="s">
        <v>9016</v>
      </c>
      <c r="D3468" t="s">
        <v>13936</v>
      </c>
      <c r="E3468" t="s">
        <v>13937</v>
      </c>
      <c r="F3468" t="s">
        <v>13082</v>
      </c>
      <c r="G3468" t="s">
        <v>6803</v>
      </c>
    </row>
    <row r="3469" spans="1:7" x14ac:dyDescent="0.25">
      <c r="A3469">
        <v>572101</v>
      </c>
      <c r="B3469" t="s">
        <v>13938</v>
      </c>
      <c r="C3469" t="s">
        <v>9016</v>
      </c>
      <c r="D3469" t="s">
        <v>13939</v>
      </c>
      <c r="E3469" t="s">
        <v>13940</v>
      </c>
      <c r="F3469" t="s">
        <v>13078</v>
      </c>
      <c r="G3469" t="s">
        <v>6803</v>
      </c>
    </row>
    <row r="3470" spans="1:7" x14ac:dyDescent="0.25">
      <c r="A3470">
        <v>572302</v>
      </c>
      <c r="B3470" t="s">
        <v>13941</v>
      </c>
      <c r="C3470" t="s">
        <v>9016</v>
      </c>
      <c r="D3470" t="s">
        <v>13942</v>
      </c>
      <c r="E3470" t="s">
        <v>13374</v>
      </c>
      <c r="F3470" t="s">
        <v>13078</v>
      </c>
      <c r="G3470" t="s">
        <v>6803</v>
      </c>
    </row>
    <row r="3471" spans="1:7" x14ac:dyDescent="0.25">
      <c r="A3471">
        <v>573350</v>
      </c>
      <c r="B3471" t="s">
        <v>13943</v>
      </c>
      <c r="C3471" t="s">
        <v>9016</v>
      </c>
      <c r="D3471" t="s">
        <v>13944</v>
      </c>
      <c r="E3471" t="s">
        <v>13945</v>
      </c>
      <c r="F3471" t="s">
        <v>13097</v>
      </c>
      <c r="G3471" t="s">
        <v>6803</v>
      </c>
    </row>
    <row r="3472" spans="1:7" x14ac:dyDescent="0.25">
      <c r="A3472">
        <v>573383</v>
      </c>
      <c r="B3472" t="s">
        <v>13946</v>
      </c>
      <c r="C3472" t="s">
        <v>5239</v>
      </c>
      <c r="D3472" t="s">
        <v>13947</v>
      </c>
      <c r="E3472" t="s">
        <v>13948</v>
      </c>
      <c r="F3472" t="s">
        <v>13090</v>
      </c>
      <c r="G3472" t="s">
        <v>6803</v>
      </c>
    </row>
    <row r="3473" spans="1:7" x14ac:dyDescent="0.25">
      <c r="A3473">
        <v>574566</v>
      </c>
      <c r="B3473" t="s">
        <v>13949</v>
      </c>
      <c r="C3473" t="s">
        <v>5239</v>
      </c>
      <c r="D3473" t="s">
        <v>13950</v>
      </c>
      <c r="E3473" t="s">
        <v>13951</v>
      </c>
      <c r="F3473" t="s">
        <v>13090</v>
      </c>
      <c r="G3473" t="s">
        <v>6803</v>
      </c>
    </row>
    <row r="3474" spans="1:7" x14ac:dyDescent="0.25">
      <c r="A3474">
        <v>574770</v>
      </c>
      <c r="B3474" t="s">
        <v>13952</v>
      </c>
      <c r="C3474" t="s">
        <v>9016</v>
      </c>
      <c r="D3474" t="s">
        <v>13953</v>
      </c>
      <c r="E3474" t="s">
        <v>13697</v>
      </c>
      <c r="F3474" t="s">
        <v>13078</v>
      </c>
      <c r="G3474" t="s">
        <v>6803</v>
      </c>
    </row>
    <row r="3475" spans="1:7" x14ac:dyDescent="0.25">
      <c r="A3475">
        <v>574794</v>
      </c>
      <c r="B3475" t="s">
        <v>13954</v>
      </c>
      <c r="C3475" t="s">
        <v>5239</v>
      </c>
      <c r="D3475" t="s">
        <v>13955</v>
      </c>
      <c r="E3475" t="s">
        <v>13956</v>
      </c>
      <c r="F3475" t="s">
        <v>13074</v>
      </c>
      <c r="G3475" t="s">
        <v>6803</v>
      </c>
    </row>
    <row r="3476" spans="1:7" x14ac:dyDescent="0.25">
      <c r="A3476">
        <v>575616</v>
      </c>
      <c r="B3476" t="s">
        <v>13957</v>
      </c>
      <c r="C3476" t="s">
        <v>5239</v>
      </c>
      <c r="D3476" t="s">
        <v>13254</v>
      </c>
      <c r="E3476" t="s">
        <v>13958</v>
      </c>
      <c r="F3476" t="s">
        <v>13070</v>
      </c>
      <c r="G3476" t="s">
        <v>6803</v>
      </c>
    </row>
    <row r="3477" spans="1:7" x14ac:dyDescent="0.25">
      <c r="A3477">
        <v>576154</v>
      </c>
      <c r="B3477" t="s">
        <v>13959</v>
      </c>
      <c r="C3477" t="s">
        <v>9016</v>
      </c>
      <c r="D3477" t="s">
        <v>13960</v>
      </c>
      <c r="E3477" t="s">
        <v>13961</v>
      </c>
      <c r="F3477" t="s">
        <v>13082</v>
      </c>
      <c r="G3477" t="s">
        <v>6803</v>
      </c>
    </row>
    <row r="3478" spans="1:7" x14ac:dyDescent="0.25">
      <c r="A3478">
        <v>576477</v>
      </c>
      <c r="B3478" t="s">
        <v>13962</v>
      </c>
      <c r="C3478" t="s">
        <v>5239</v>
      </c>
      <c r="D3478" t="s">
        <v>13963</v>
      </c>
      <c r="E3478" t="s">
        <v>13964</v>
      </c>
      <c r="F3478" t="s">
        <v>13086</v>
      </c>
      <c r="G3478" t="s">
        <v>6803</v>
      </c>
    </row>
    <row r="3479" spans="1:7" x14ac:dyDescent="0.25">
      <c r="A3479">
        <v>577433</v>
      </c>
      <c r="B3479" t="s">
        <v>13965</v>
      </c>
      <c r="C3479" t="s">
        <v>9016</v>
      </c>
      <c r="D3479" t="s">
        <v>13966</v>
      </c>
      <c r="E3479" t="s">
        <v>13967</v>
      </c>
      <c r="F3479" t="s">
        <v>13139</v>
      </c>
      <c r="G3479" t="s">
        <v>6803</v>
      </c>
    </row>
    <row r="3480" spans="1:7" x14ac:dyDescent="0.25">
      <c r="A3480">
        <v>577890</v>
      </c>
      <c r="B3480" t="s">
        <v>13968</v>
      </c>
      <c r="C3480" t="s">
        <v>9016</v>
      </c>
      <c r="D3480" t="s">
        <v>13969</v>
      </c>
      <c r="E3480" t="s">
        <v>13970</v>
      </c>
      <c r="F3480" t="s">
        <v>13082</v>
      </c>
      <c r="G3480" t="s">
        <v>6803</v>
      </c>
    </row>
    <row r="3481" spans="1:7" x14ac:dyDescent="0.25">
      <c r="A3481">
        <v>579746</v>
      </c>
      <c r="B3481" t="s">
        <v>13971</v>
      </c>
      <c r="C3481" t="s">
        <v>9016</v>
      </c>
      <c r="D3481" t="s">
        <v>13972</v>
      </c>
      <c r="E3481" t="s">
        <v>13973</v>
      </c>
      <c r="F3481" t="s">
        <v>13097</v>
      </c>
      <c r="G3481" t="s">
        <v>6803</v>
      </c>
    </row>
    <row r="3482" spans="1:7" x14ac:dyDescent="0.25">
      <c r="A3482">
        <v>580188</v>
      </c>
      <c r="B3482" t="s">
        <v>13974</v>
      </c>
      <c r="C3482" t="s">
        <v>9016</v>
      </c>
      <c r="D3482" t="s">
        <v>13975</v>
      </c>
      <c r="E3482" t="s">
        <v>13976</v>
      </c>
      <c r="F3482" t="s">
        <v>13139</v>
      </c>
      <c r="G3482" t="s">
        <v>6803</v>
      </c>
    </row>
    <row r="3483" spans="1:7" x14ac:dyDescent="0.25">
      <c r="A3483">
        <v>581028</v>
      </c>
      <c r="B3483" t="s">
        <v>13977</v>
      </c>
      <c r="C3483" t="s">
        <v>9016</v>
      </c>
      <c r="D3483" t="s">
        <v>13978</v>
      </c>
      <c r="E3483" t="s">
        <v>13979</v>
      </c>
      <c r="F3483" t="s">
        <v>13090</v>
      </c>
      <c r="G3483" t="s">
        <v>6803</v>
      </c>
    </row>
    <row r="3484" spans="1:7" x14ac:dyDescent="0.25">
      <c r="A3484">
        <v>581047</v>
      </c>
      <c r="B3484" t="s">
        <v>13980</v>
      </c>
      <c r="C3484" t="s">
        <v>9016</v>
      </c>
      <c r="D3484" t="s">
        <v>13981</v>
      </c>
      <c r="E3484" t="s">
        <v>13982</v>
      </c>
      <c r="F3484" t="s">
        <v>13113</v>
      </c>
      <c r="G3484" t="s">
        <v>6803</v>
      </c>
    </row>
    <row r="3485" spans="1:7" x14ac:dyDescent="0.25">
      <c r="A3485">
        <v>581186</v>
      </c>
      <c r="B3485" t="s">
        <v>13983</v>
      </c>
      <c r="C3485" t="s">
        <v>9016</v>
      </c>
      <c r="D3485" t="s">
        <v>13984</v>
      </c>
      <c r="E3485" t="s">
        <v>13985</v>
      </c>
      <c r="F3485" t="s">
        <v>13217</v>
      </c>
      <c r="G3485" t="s">
        <v>6803</v>
      </c>
    </row>
    <row r="3486" spans="1:7" x14ac:dyDescent="0.25">
      <c r="A3486">
        <v>582346</v>
      </c>
      <c r="B3486" t="s">
        <v>13986</v>
      </c>
      <c r="C3486" t="s">
        <v>9016</v>
      </c>
      <c r="D3486" t="s">
        <v>13987</v>
      </c>
      <c r="E3486" t="s">
        <v>13988</v>
      </c>
      <c r="F3486" t="s">
        <v>13082</v>
      </c>
      <c r="G3486" t="s">
        <v>6803</v>
      </c>
    </row>
    <row r="3487" spans="1:7" x14ac:dyDescent="0.25">
      <c r="A3487">
        <v>583935</v>
      </c>
      <c r="B3487" t="s">
        <v>13989</v>
      </c>
      <c r="C3487" t="s">
        <v>5239</v>
      </c>
      <c r="D3487" t="s">
        <v>13990</v>
      </c>
      <c r="E3487" t="s">
        <v>13991</v>
      </c>
      <c r="F3487" t="s">
        <v>13097</v>
      </c>
      <c r="G3487" t="s">
        <v>6803</v>
      </c>
    </row>
    <row r="3488" spans="1:7" x14ac:dyDescent="0.25">
      <c r="A3488">
        <v>583988</v>
      </c>
      <c r="B3488" t="s">
        <v>13992</v>
      </c>
      <c r="C3488" t="s">
        <v>5239</v>
      </c>
      <c r="D3488" t="s">
        <v>13993</v>
      </c>
      <c r="E3488" t="s">
        <v>13220</v>
      </c>
      <c r="F3488" t="s">
        <v>13086</v>
      </c>
      <c r="G3488" t="s">
        <v>6803</v>
      </c>
    </row>
    <row r="3489" spans="1:7" x14ac:dyDescent="0.25">
      <c r="A3489">
        <v>584022</v>
      </c>
      <c r="B3489" t="s">
        <v>13994</v>
      </c>
      <c r="C3489" t="s">
        <v>5239</v>
      </c>
      <c r="D3489" t="s">
        <v>13612</v>
      </c>
      <c r="E3489" t="s">
        <v>13995</v>
      </c>
      <c r="F3489" t="s">
        <v>13074</v>
      </c>
      <c r="G3489" t="s">
        <v>6803</v>
      </c>
    </row>
    <row r="3490" spans="1:7" x14ac:dyDescent="0.25">
      <c r="A3490">
        <v>584073</v>
      </c>
      <c r="B3490" t="s">
        <v>13996</v>
      </c>
      <c r="C3490" t="s">
        <v>9016</v>
      </c>
      <c r="D3490" t="s">
        <v>13997</v>
      </c>
      <c r="E3490" t="s">
        <v>13998</v>
      </c>
      <c r="F3490" t="s">
        <v>13086</v>
      </c>
      <c r="G3490" t="s">
        <v>6803</v>
      </c>
    </row>
    <row r="3491" spans="1:7" x14ac:dyDescent="0.25">
      <c r="A3491">
        <v>584273</v>
      </c>
      <c r="B3491" t="s">
        <v>13999</v>
      </c>
      <c r="C3491" t="s">
        <v>9016</v>
      </c>
      <c r="D3491" t="s">
        <v>14000</v>
      </c>
      <c r="E3491" t="s">
        <v>13077</v>
      </c>
      <c r="F3491" t="s">
        <v>13078</v>
      </c>
      <c r="G3491" t="s">
        <v>6803</v>
      </c>
    </row>
    <row r="3492" spans="1:7" x14ac:dyDescent="0.25">
      <c r="A3492">
        <v>584695</v>
      </c>
      <c r="B3492" t="s">
        <v>14001</v>
      </c>
      <c r="C3492" t="s">
        <v>9016</v>
      </c>
      <c r="D3492" t="s">
        <v>14002</v>
      </c>
      <c r="E3492" t="s">
        <v>14003</v>
      </c>
      <c r="F3492" t="s">
        <v>13143</v>
      </c>
      <c r="G3492" t="s">
        <v>6803</v>
      </c>
    </row>
    <row r="3493" spans="1:7" x14ac:dyDescent="0.25">
      <c r="A3493">
        <v>584901</v>
      </c>
      <c r="B3493" t="s">
        <v>14004</v>
      </c>
      <c r="C3493" t="s">
        <v>5239</v>
      </c>
      <c r="D3493" t="s">
        <v>14005</v>
      </c>
      <c r="E3493" t="s">
        <v>14006</v>
      </c>
      <c r="F3493" t="s">
        <v>13086</v>
      </c>
      <c r="G3493" t="s">
        <v>6803</v>
      </c>
    </row>
    <row r="3494" spans="1:7" x14ac:dyDescent="0.25">
      <c r="A3494">
        <v>585331</v>
      </c>
      <c r="B3494" t="s">
        <v>14007</v>
      </c>
      <c r="C3494" t="s">
        <v>9016</v>
      </c>
      <c r="D3494" t="s">
        <v>14008</v>
      </c>
      <c r="E3494" t="s">
        <v>14009</v>
      </c>
      <c r="F3494" t="s">
        <v>13139</v>
      </c>
      <c r="G3494" t="s">
        <v>6803</v>
      </c>
    </row>
    <row r="3495" spans="1:7" x14ac:dyDescent="0.25">
      <c r="A3495">
        <v>586527</v>
      </c>
      <c r="B3495" t="s">
        <v>14010</v>
      </c>
      <c r="C3495" t="s">
        <v>5239</v>
      </c>
      <c r="D3495" t="s">
        <v>14011</v>
      </c>
      <c r="E3495" t="s">
        <v>14012</v>
      </c>
      <c r="F3495" t="s">
        <v>13086</v>
      </c>
      <c r="G3495" t="s">
        <v>6803</v>
      </c>
    </row>
    <row r="3496" spans="1:7" x14ac:dyDescent="0.25">
      <c r="A3496">
        <v>586659</v>
      </c>
      <c r="B3496" t="s">
        <v>14013</v>
      </c>
      <c r="C3496" t="s">
        <v>9016</v>
      </c>
      <c r="D3496" t="s">
        <v>14014</v>
      </c>
      <c r="E3496" t="s">
        <v>14015</v>
      </c>
      <c r="F3496" t="s">
        <v>13086</v>
      </c>
      <c r="G3496" t="s">
        <v>6803</v>
      </c>
    </row>
    <row r="3497" spans="1:7" x14ac:dyDescent="0.25">
      <c r="A3497">
        <v>587112</v>
      </c>
      <c r="B3497" t="s">
        <v>14016</v>
      </c>
      <c r="C3497" t="s">
        <v>5239</v>
      </c>
      <c r="D3497" t="s">
        <v>14017</v>
      </c>
      <c r="E3497" t="s">
        <v>14018</v>
      </c>
      <c r="F3497" t="s">
        <v>13097</v>
      </c>
      <c r="G3497" t="s">
        <v>6803</v>
      </c>
    </row>
    <row r="3498" spans="1:7" x14ac:dyDescent="0.25">
      <c r="A3498">
        <v>587554</v>
      </c>
      <c r="B3498" t="s">
        <v>14019</v>
      </c>
      <c r="C3498" t="s">
        <v>9016</v>
      </c>
      <c r="D3498" t="s">
        <v>14020</v>
      </c>
      <c r="E3498" t="s">
        <v>14021</v>
      </c>
      <c r="F3498" t="s">
        <v>13074</v>
      </c>
      <c r="G3498" t="s">
        <v>6803</v>
      </c>
    </row>
    <row r="3499" spans="1:7" x14ac:dyDescent="0.25">
      <c r="A3499">
        <v>587770</v>
      </c>
      <c r="B3499" t="s">
        <v>14022</v>
      </c>
      <c r="C3499" t="s">
        <v>5239</v>
      </c>
      <c r="D3499" t="s">
        <v>14023</v>
      </c>
      <c r="E3499" t="s">
        <v>14024</v>
      </c>
      <c r="F3499" t="s">
        <v>13097</v>
      </c>
      <c r="G3499" t="s">
        <v>6803</v>
      </c>
    </row>
    <row r="3500" spans="1:7" x14ac:dyDescent="0.25">
      <c r="A3500">
        <v>587916</v>
      </c>
      <c r="B3500" t="s">
        <v>14025</v>
      </c>
      <c r="C3500" t="s">
        <v>5239</v>
      </c>
      <c r="D3500" t="s">
        <v>14026</v>
      </c>
      <c r="E3500" t="s">
        <v>14027</v>
      </c>
      <c r="F3500" t="s">
        <v>13143</v>
      </c>
      <c r="G3500" t="s">
        <v>6803</v>
      </c>
    </row>
    <row r="3501" spans="1:7" x14ac:dyDescent="0.25">
      <c r="A3501">
        <v>588185</v>
      </c>
      <c r="B3501" t="s">
        <v>14028</v>
      </c>
      <c r="C3501" t="s">
        <v>5239</v>
      </c>
      <c r="D3501" t="s">
        <v>14029</v>
      </c>
      <c r="E3501" t="s">
        <v>14030</v>
      </c>
      <c r="F3501" t="s">
        <v>13097</v>
      </c>
      <c r="G3501" t="s">
        <v>6803</v>
      </c>
    </row>
    <row r="3502" spans="1:7" x14ac:dyDescent="0.25">
      <c r="A3502">
        <v>588558</v>
      </c>
      <c r="B3502" t="s">
        <v>14031</v>
      </c>
      <c r="C3502" t="s">
        <v>9016</v>
      </c>
      <c r="D3502" t="s">
        <v>14032</v>
      </c>
      <c r="E3502" t="s">
        <v>14033</v>
      </c>
      <c r="F3502" t="s">
        <v>13082</v>
      </c>
      <c r="G3502" t="s">
        <v>6803</v>
      </c>
    </row>
    <row r="3503" spans="1:7" x14ac:dyDescent="0.25">
      <c r="A3503">
        <v>589882</v>
      </c>
      <c r="B3503" t="s">
        <v>14034</v>
      </c>
      <c r="C3503" t="s">
        <v>5239</v>
      </c>
      <c r="D3503" t="s">
        <v>14035</v>
      </c>
      <c r="E3503" t="s">
        <v>14036</v>
      </c>
      <c r="F3503" t="s">
        <v>13082</v>
      </c>
      <c r="G3503" t="s">
        <v>6803</v>
      </c>
    </row>
    <row r="3504" spans="1:7" x14ac:dyDescent="0.25">
      <c r="A3504">
        <v>589937</v>
      </c>
      <c r="B3504" t="s">
        <v>14037</v>
      </c>
      <c r="C3504" t="s">
        <v>5239</v>
      </c>
      <c r="D3504" t="s">
        <v>14038</v>
      </c>
      <c r="E3504" t="s">
        <v>14039</v>
      </c>
      <c r="F3504" t="s">
        <v>13074</v>
      </c>
      <c r="G3504" t="s">
        <v>6803</v>
      </c>
    </row>
    <row r="3505" spans="1:7" x14ac:dyDescent="0.25">
      <c r="A3505">
        <v>590289</v>
      </c>
      <c r="B3505" t="s">
        <v>14040</v>
      </c>
      <c r="C3505" t="s">
        <v>9016</v>
      </c>
      <c r="D3505" t="s">
        <v>14041</v>
      </c>
      <c r="E3505" t="s">
        <v>14042</v>
      </c>
      <c r="F3505" t="s">
        <v>13113</v>
      </c>
      <c r="G3505" t="s">
        <v>6803</v>
      </c>
    </row>
    <row r="3506" spans="1:7" x14ac:dyDescent="0.25">
      <c r="A3506">
        <v>590308</v>
      </c>
      <c r="B3506" t="s">
        <v>14043</v>
      </c>
      <c r="C3506" t="s">
        <v>5239</v>
      </c>
      <c r="D3506" t="s">
        <v>14044</v>
      </c>
      <c r="E3506" t="s">
        <v>14045</v>
      </c>
      <c r="F3506" t="s">
        <v>13097</v>
      </c>
      <c r="G3506" t="s">
        <v>6803</v>
      </c>
    </row>
    <row r="3507" spans="1:7" x14ac:dyDescent="0.25">
      <c r="A3507">
        <v>591098</v>
      </c>
      <c r="B3507" t="s">
        <v>14046</v>
      </c>
      <c r="C3507" t="s">
        <v>5239</v>
      </c>
      <c r="D3507" t="s">
        <v>14047</v>
      </c>
      <c r="E3507" t="s">
        <v>14048</v>
      </c>
      <c r="F3507" t="s">
        <v>13117</v>
      </c>
      <c r="G3507" t="s">
        <v>6803</v>
      </c>
    </row>
    <row r="3508" spans="1:7" x14ac:dyDescent="0.25">
      <c r="A3508">
        <v>591764</v>
      </c>
      <c r="B3508" t="s">
        <v>14049</v>
      </c>
      <c r="C3508" t="s">
        <v>5239</v>
      </c>
      <c r="D3508" t="s">
        <v>14050</v>
      </c>
      <c r="E3508" t="s">
        <v>14051</v>
      </c>
      <c r="F3508" t="s">
        <v>13082</v>
      </c>
      <c r="G3508" t="s">
        <v>6803</v>
      </c>
    </row>
    <row r="3509" spans="1:7" x14ac:dyDescent="0.25">
      <c r="A3509">
        <v>591788</v>
      </c>
      <c r="B3509" t="s">
        <v>14052</v>
      </c>
      <c r="C3509" t="s">
        <v>5239</v>
      </c>
      <c r="D3509" t="s">
        <v>14053</v>
      </c>
      <c r="E3509" t="s">
        <v>14054</v>
      </c>
      <c r="F3509" t="s">
        <v>13113</v>
      </c>
      <c r="G3509" t="s">
        <v>6803</v>
      </c>
    </row>
    <row r="3510" spans="1:7" x14ac:dyDescent="0.25">
      <c r="A3510">
        <v>592147</v>
      </c>
      <c r="B3510" t="s">
        <v>14055</v>
      </c>
      <c r="C3510" t="s">
        <v>5239</v>
      </c>
      <c r="D3510" t="s">
        <v>14056</v>
      </c>
      <c r="E3510" t="s">
        <v>14057</v>
      </c>
      <c r="F3510" t="s">
        <v>13086</v>
      </c>
      <c r="G3510" t="s">
        <v>6803</v>
      </c>
    </row>
    <row r="3511" spans="1:7" x14ac:dyDescent="0.25">
      <c r="A3511">
        <v>592829</v>
      </c>
      <c r="B3511" t="s">
        <v>14058</v>
      </c>
      <c r="C3511" t="s">
        <v>9016</v>
      </c>
      <c r="D3511" t="s">
        <v>14059</v>
      </c>
      <c r="E3511" t="s">
        <v>14060</v>
      </c>
      <c r="F3511" t="s">
        <v>13074</v>
      </c>
      <c r="G3511" t="s">
        <v>6803</v>
      </c>
    </row>
    <row r="3512" spans="1:7" x14ac:dyDescent="0.25">
      <c r="A3512">
        <v>593702</v>
      </c>
      <c r="B3512" t="s">
        <v>14061</v>
      </c>
      <c r="C3512" t="s">
        <v>9016</v>
      </c>
      <c r="D3512" t="s">
        <v>14062</v>
      </c>
      <c r="E3512" t="s">
        <v>13456</v>
      </c>
      <c r="F3512" t="s">
        <v>13117</v>
      </c>
      <c r="G3512" t="s">
        <v>6803</v>
      </c>
    </row>
    <row r="3513" spans="1:7" x14ac:dyDescent="0.25">
      <c r="A3513">
        <v>594504</v>
      </c>
      <c r="B3513" t="s">
        <v>14063</v>
      </c>
      <c r="C3513" t="s">
        <v>9016</v>
      </c>
      <c r="D3513" t="s">
        <v>14064</v>
      </c>
      <c r="E3513" t="s">
        <v>14065</v>
      </c>
      <c r="F3513" t="s">
        <v>13097</v>
      </c>
      <c r="G3513" t="s">
        <v>6803</v>
      </c>
    </row>
    <row r="3514" spans="1:7" x14ac:dyDescent="0.25">
      <c r="A3514">
        <v>594765</v>
      </c>
      <c r="B3514" t="s">
        <v>14066</v>
      </c>
      <c r="C3514" t="s">
        <v>5239</v>
      </c>
      <c r="D3514" t="s">
        <v>14067</v>
      </c>
      <c r="E3514" t="s">
        <v>14068</v>
      </c>
      <c r="F3514" t="s">
        <v>13117</v>
      </c>
      <c r="G3514" t="s">
        <v>6803</v>
      </c>
    </row>
    <row r="3515" spans="1:7" x14ac:dyDescent="0.25">
      <c r="A3515">
        <v>595199</v>
      </c>
      <c r="B3515" t="s">
        <v>14069</v>
      </c>
      <c r="C3515" t="s">
        <v>5239</v>
      </c>
      <c r="D3515" t="s">
        <v>14070</v>
      </c>
      <c r="E3515" t="s">
        <v>14071</v>
      </c>
      <c r="F3515" t="s">
        <v>13139</v>
      </c>
      <c r="G3515" t="s">
        <v>6803</v>
      </c>
    </row>
    <row r="3516" spans="1:7" x14ac:dyDescent="0.25">
      <c r="A3516">
        <v>595212</v>
      </c>
      <c r="B3516" t="s">
        <v>14072</v>
      </c>
      <c r="C3516" t="s">
        <v>5239</v>
      </c>
      <c r="D3516" t="s">
        <v>14073</v>
      </c>
      <c r="E3516" t="s">
        <v>14074</v>
      </c>
      <c r="F3516" t="s">
        <v>13097</v>
      </c>
      <c r="G3516" t="s">
        <v>6803</v>
      </c>
    </row>
    <row r="3517" spans="1:7" x14ac:dyDescent="0.25">
      <c r="A3517">
        <v>595678</v>
      </c>
      <c r="B3517" t="s">
        <v>14075</v>
      </c>
      <c r="C3517" t="s">
        <v>5239</v>
      </c>
      <c r="D3517" t="s">
        <v>14076</v>
      </c>
      <c r="E3517" t="s">
        <v>13258</v>
      </c>
      <c r="F3517" t="s">
        <v>13143</v>
      </c>
      <c r="G3517" t="s">
        <v>6803</v>
      </c>
    </row>
    <row r="3518" spans="1:7" x14ac:dyDescent="0.25">
      <c r="A3518">
        <v>596274</v>
      </c>
      <c r="B3518" t="s">
        <v>14077</v>
      </c>
      <c r="C3518" t="s">
        <v>5239</v>
      </c>
      <c r="D3518" t="s">
        <v>14078</v>
      </c>
      <c r="E3518" t="s">
        <v>14079</v>
      </c>
      <c r="F3518" t="s">
        <v>13139</v>
      </c>
      <c r="G3518" t="s">
        <v>6803</v>
      </c>
    </row>
    <row r="3519" spans="1:7" x14ac:dyDescent="0.25">
      <c r="A3519">
        <v>596817</v>
      </c>
      <c r="B3519" t="s">
        <v>14080</v>
      </c>
      <c r="C3519" t="s">
        <v>5239</v>
      </c>
      <c r="D3519" t="s">
        <v>14081</v>
      </c>
      <c r="E3519" t="s">
        <v>14082</v>
      </c>
      <c r="F3519" t="s">
        <v>13097</v>
      </c>
      <c r="G3519" t="s">
        <v>6803</v>
      </c>
    </row>
    <row r="3520" spans="1:7" x14ac:dyDescent="0.25">
      <c r="A3520">
        <v>596896</v>
      </c>
      <c r="B3520" t="s">
        <v>14083</v>
      </c>
      <c r="C3520" t="s">
        <v>9016</v>
      </c>
      <c r="D3520" t="s">
        <v>14084</v>
      </c>
      <c r="E3520" t="s">
        <v>14085</v>
      </c>
      <c r="F3520" t="s">
        <v>13082</v>
      </c>
      <c r="G3520" t="s">
        <v>6803</v>
      </c>
    </row>
    <row r="3521" spans="1:7" x14ac:dyDescent="0.25">
      <c r="A3521">
        <v>598577</v>
      </c>
      <c r="B3521" t="s">
        <v>14086</v>
      </c>
      <c r="C3521" t="s">
        <v>9016</v>
      </c>
      <c r="D3521" t="s">
        <v>13953</v>
      </c>
      <c r="E3521" t="s">
        <v>14087</v>
      </c>
      <c r="F3521" t="s">
        <v>13113</v>
      </c>
      <c r="G3521" t="s">
        <v>6803</v>
      </c>
    </row>
    <row r="3522" spans="1:7" x14ac:dyDescent="0.25">
      <c r="A3522">
        <v>598814</v>
      </c>
      <c r="B3522" t="s">
        <v>14088</v>
      </c>
      <c r="C3522" t="s">
        <v>9016</v>
      </c>
      <c r="D3522" t="s">
        <v>14089</v>
      </c>
      <c r="E3522" t="s">
        <v>14090</v>
      </c>
      <c r="F3522" t="s">
        <v>13139</v>
      </c>
      <c r="G3522" t="s">
        <v>6803</v>
      </c>
    </row>
    <row r="3523" spans="1:7" x14ac:dyDescent="0.25">
      <c r="A3523">
        <v>599083</v>
      </c>
      <c r="B3523" t="s">
        <v>14091</v>
      </c>
      <c r="C3523" t="s">
        <v>9016</v>
      </c>
      <c r="D3523" t="s">
        <v>14092</v>
      </c>
      <c r="E3523" t="s">
        <v>14093</v>
      </c>
      <c r="F3523" t="s">
        <v>13086</v>
      </c>
      <c r="G3523" t="s">
        <v>6803</v>
      </c>
    </row>
    <row r="3524" spans="1:7" x14ac:dyDescent="0.25">
      <c r="A3524">
        <v>599398</v>
      </c>
      <c r="B3524" t="s">
        <v>14094</v>
      </c>
      <c r="C3524" t="s">
        <v>5239</v>
      </c>
      <c r="D3524" t="s">
        <v>14095</v>
      </c>
      <c r="E3524" t="s">
        <v>14096</v>
      </c>
      <c r="F3524" t="s">
        <v>13217</v>
      </c>
      <c r="G3524" t="s">
        <v>6803</v>
      </c>
    </row>
    <row r="3525" spans="1:7" x14ac:dyDescent="0.25">
      <c r="A3525">
        <v>903441</v>
      </c>
      <c r="B3525" t="s">
        <v>14097</v>
      </c>
      <c r="C3525" t="s">
        <v>5239</v>
      </c>
      <c r="D3525" t="s">
        <v>14098</v>
      </c>
      <c r="E3525" t="s">
        <v>14099</v>
      </c>
      <c r="F3525" t="s">
        <v>14100</v>
      </c>
      <c r="G3525" t="s">
        <v>14101</v>
      </c>
    </row>
    <row r="3526" spans="1:7" x14ac:dyDescent="0.25">
      <c r="A3526">
        <v>938793</v>
      </c>
      <c r="B3526" t="s">
        <v>14102</v>
      </c>
      <c r="C3526" t="s">
        <v>5239</v>
      </c>
      <c r="D3526" t="s">
        <v>14103</v>
      </c>
      <c r="E3526" t="s">
        <v>14104</v>
      </c>
      <c r="F3526" t="s">
        <v>14105</v>
      </c>
      <c r="G3526" t="s">
        <v>14101</v>
      </c>
    </row>
    <row r="3527" spans="1:7" x14ac:dyDescent="0.25">
      <c r="A3527">
        <v>965289</v>
      </c>
      <c r="B3527" t="s">
        <v>14106</v>
      </c>
      <c r="C3527" t="s">
        <v>9016</v>
      </c>
      <c r="D3527" t="s">
        <v>14107</v>
      </c>
      <c r="E3527" t="s">
        <v>14108</v>
      </c>
      <c r="F3527" t="s">
        <v>14109</v>
      </c>
      <c r="G3527" t="s">
        <v>14101</v>
      </c>
    </row>
    <row r="3528" spans="1:7" x14ac:dyDescent="0.25">
      <c r="A3528">
        <v>989254</v>
      </c>
      <c r="B3528" t="s">
        <v>14110</v>
      </c>
      <c r="C3528" t="s">
        <v>5239</v>
      </c>
      <c r="D3528" t="s">
        <v>14111</v>
      </c>
      <c r="E3528" t="s">
        <v>14112</v>
      </c>
      <c r="F3528" t="s">
        <v>9071</v>
      </c>
      <c r="G3528" t="s">
        <v>14101</v>
      </c>
    </row>
    <row r="3529" spans="1:7" x14ac:dyDescent="0.25">
      <c r="A3529">
        <v>992641</v>
      </c>
      <c r="B3529" t="s">
        <v>14113</v>
      </c>
      <c r="C3529" t="s">
        <v>9016</v>
      </c>
      <c r="D3529" t="s">
        <v>14114</v>
      </c>
      <c r="E3529" t="s">
        <v>14115</v>
      </c>
      <c r="F3529" t="s">
        <v>11629</v>
      </c>
      <c r="G3529" t="s">
        <v>14101</v>
      </c>
    </row>
    <row r="3530" spans="1:7" x14ac:dyDescent="0.25">
      <c r="A3530">
        <v>1015415</v>
      </c>
      <c r="B3530" t="s">
        <v>14116</v>
      </c>
      <c r="C3530" t="s">
        <v>9016</v>
      </c>
      <c r="D3530" t="s">
        <v>14117</v>
      </c>
      <c r="E3530" t="s">
        <v>14118</v>
      </c>
      <c r="F3530" t="s">
        <v>6636</v>
      </c>
      <c r="G3530" t="s">
        <v>14101</v>
      </c>
    </row>
    <row r="3531" spans="1:7" x14ac:dyDescent="0.25">
      <c r="A3531">
        <v>1054915</v>
      </c>
      <c r="B3531" t="s">
        <v>14119</v>
      </c>
      <c r="C3531" t="s">
        <v>5239</v>
      </c>
      <c r="D3531" t="s">
        <v>14120</v>
      </c>
      <c r="E3531" t="s">
        <v>14121</v>
      </c>
      <c r="F3531" t="s">
        <v>14122</v>
      </c>
      <c r="G3531" t="s">
        <v>14101</v>
      </c>
    </row>
    <row r="3532" spans="1:7" x14ac:dyDescent="0.25">
      <c r="A3532">
        <v>1064878</v>
      </c>
      <c r="B3532" t="s">
        <v>14123</v>
      </c>
      <c r="C3532" t="s">
        <v>5239</v>
      </c>
      <c r="D3532" t="s">
        <v>14124</v>
      </c>
      <c r="E3532" t="s">
        <v>14125</v>
      </c>
      <c r="F3532" t="s">
        <v>14126</v>
      </c>
      <c r="G3532" t="s">
        <v>14101</v>
      </c>
    </row>
    <row r="3533" spans="1:7" x14ac:dyDescent="0.25">
      <c r="A3533">
        <v>1071598</v>
      </c>
      <c r="B3533" t="s">
        <v>14127</v>
      </c>
      <c r="C3533" t="s">
        <v>9016</v>
      </c>
      <c r="D3533" t="s">
        <v>14128</v>
      </c>
      <c r="E3533" t="s">
        <v>14129</v>
      </c>
      <c r="F3533" t="s">
        <v>14130</v>
      </c>
      <c r="G3533" t="s">
        <v>14101</v>
      </c>
    </row>
    <row r="3534" spans="1:7" x14ac:dyDescent="0.25">
      <c r="A3534">
        <v>1081747</v>
      </c>
      <c r="B3534" t="s">
        <v>14131</v>
      </c>
      <c r="C3534" t="s">
        <v>5239</v>
      </c>
      <c r="D3534" t="s">
        <v>14132</v>
      </c>
      <c r="E3534" t="s">
        <v>14133</v>
      </c>
      <c r="F3534" t="s">
        <v>14134</v>
      </c>
      <c r="G3534" t="s">
        <v>14101</v>
      </c>
    </row>
    <row r="3535" spans="1:7" x14ac:dyDescent="0.25">
      <c r="A3535">
        <v>1098886</v>
      </c>
      <c r="B3535" t="s">
        <v>14135</v>
      </c>
      <c r="C3535" t="s">
        <v>5239</v>
      </c>
      <c r="D3535" t="s">
        <v>14136</v>
      </c>
      <c r="E3535" t="s">
        <v>14137</v>
      </c>
      <c r="F3535" t="s">
        <v>14138</v>
      </c>
      <c r="G3535" t="s">
        <v>14101</v>
      </c>
    </row>
    <row r="3536" spans="1:7" x14ac:dyDescent="0.25">
      <c r="A3536">
        <v>1107513</v>
      </c>
      <c r="B3536" t="s">
        <v>14139</v>
      </c>
      <c r="C3536" t="s">
        <v>5239</v>
      </c>
      <c r="D3536" t="s">
        <v>14140</v>
      </c>
      <c r="E3536" t="s">
        <v>14141</v>
      </c>
      <c r="F3536" t="s">
        <v>6917</v>
      </c>
      <c r="G3536" t="s">
        <v>14101</v>
      </c>
    </row>
    <row r="3537" spans="1:7" x14ac:dyDescent="0.25">
      <c r="A3537">
        <v>1117767</v>
      </c>
      <c r="B3537" t="s">
        <v>14142</v>
      </c>
      <c r="C3537" t="s">
        <v>9016</v>
      </c>
      <c r="D3537" t="s">
        <v>14143</v>
      </c>
      <c r="E3537" t="s">
        <v>14144</v>
      </c>
      <c r="F3537" t="s">
        <v>14145</v>
      </c>
      <c r="G3537" t="s">
        <v>14101</v>
      </c>
    </row>
    <row r="3538" spans="1:7" x14ac:dyDescent="0.25">
      <c r="A3538">
        <v>1136696</v>
      </c>
      <c r="B3538" t="s">
        <v>14146</v>
      </c>
      <c r="C3538" t="s">
        <v>9016</v>
      </c>
      <c r="D3538" t="s">
        <v>14147</v>
      </c>
      <c r="E3538" t="s">
        <v>14148</v>
      </c>
      <c r="F3538" t="s">
        <v>14149</v>
      </c>
      <c r="G3538" t="s">
        <v>14101</v>
      </c>
    </row>
    <row r="3539" spans="1:7" x14ac:dyDescent="0.25">
      <c r="A3539">
        <v>1140924</v>
      </c>
      <c r="B3539" t="s">
        <v>14150</v>
      </c>
      <c r="C3539" t="s">
        <v>9016</v>
      </c>
      <c r="D3539" t="s">
        <v>14151</v>
      </c>
      <c r="E3539" t="s">
        <v>14152</v>
      </c>
      <c r="F3539" t="s">
        <v>14153</v>
      </c>
      <c r="G3539" t="s">
        <v>14101</v>
      </c>
    </row>
    <row r="3540" spans="1:7" x14ac:dyDescent="0.25">
      <c r="A3540">
        <v>1169549</v>
      </c>
      <c r="B3540" t="s">
        <v>14154</v>
      </c>
      <c r="C3540" t="s">
        <v>5239</v>
      </c>
      <c r="D3540" t="s">
        <v>14155</v>
      </c>
      <c r="E3540" t="s">
        <v>14156</v>
      </c>
      <c r="F3540" t="s">
        <v>14157</v>
      </c>
      <c r="G3540" t="s">
        <v>14101</v>
      </c>
    </row>
    <row r="3541" spans="1:7" x14ac:dyDescent="0.25">
      <c r="A3541">
        <v>906325</v>
      </c>
      <c r="B3541" t="s">
        <v>14158</v>
      </c>
      <c r="C3541" t="s">
        <v>9016</v>
      </c>
      <c r="D3541" t="s">
        <v>14159</v>
      </c>
      <c r="E3541" t="s">
        <v>14160</v>
      </c>
      <c r="F3541" t="s">
        <v>14161</v>
      </c>
      <c r="G3541" t="s">
        <v>14101</v>
      </c>
    </row>
    <row r="3542" spans="1:7" x14ac:dyDescent="0.25">
      <c r="A3542">
        <v>908182</v>
      </c>
      <c r="B3542" t="s">
        <v>14162</v>
      </c>
      <c r="C3542" t="s">
        <v>9016</v>
      </c>
      <c r="D3542" t="s">
        <v>14163</v>
      </c>
      <c r="E3542" t="s">
        <v>14164</v>
      </c>
      <c r="F3542" t="s">
        <v>14165</v>
      </c>
      <c r="G3542" t="s">
        <v>14101</v>
      </c>
    </row>
    <row r="3543" spans="1:7" x14ac:dyDescent="0.25">
      <c r="A3543">
        <v>909725</v>
      </c>
      <c r="B3543" t="s">
        <v>14166</v>
      </c>
      <c r="C3543" t="s">
        <v>9016</v>
      </c>
      <c r="D3543" t="s">
        <v>14167</v>
      </c>
      <c r="E3543" t="s">
        <v>14168</v>
      </c>
      <c r="F3543" t="s">
        <v>14169</v>
      </c>
      <c r="G3543" t="s">
        <v>14101</v>
      </c>
    </row>
    <row r="3544" spans="1:7" x14ac:dyDescent="0.25">
      <c r="A3544">
        <v>910260</v>
      </c>
      <c r="B3544" t="s">
        <v>14170</v>
      </c>
      <c r="C3544" t="s">
        <v>9016</v>
      </c>
      <c r="D3544" t="s">
        <v>14171</v>
      </c>
      <c r="E3544" t="s">
        <v>14172</v>
      </c>
      <c r="F3544" t="s">
        <v>11629</v>
      </c>
      <c r="G3544" t="s">
        <v>14101</v>
      </c>
    </row>
    <row r="3545" spans="1:7" x14ac:dyDescent="0.25">
      <c r="A3545">
        <v>911275</v>
      </c>
      <c r="B3545" t="s">
        <v>14173</v>
      </c>
      <c r="C3545" t="s">
        <v>9016</v>
      </c>
      <c r="D3545" t="s">
        <v>14174</v>
      </c>
      <c r="E3545" t="s">
        <v>14175</v>
      </c>
      <c r="F3545" t="s">
        <v>14176</v>
      </c>
      <c r="G3545" t="s">
        <v>14101</v>
      </c>
    </row>
    <row r="3546" spans="1:7" x14ac:dyDescent="0.25">
      <c r="A3546">
        <v>912806</v>
      </c>
      <c r="B3546" t="s">
        <v>14177</v>
      </c>
      <c r="C3546" t="s">
        <v>9016</v>
      </c>
      <c r="D3546" t="s">
        <v>14178</v>
      </c>
      <c r="E3546" t="s">
        <v>14179</v>
      </c>
      <c r="F3546" t="s">
        <v>14180</v>
      </c>
      <c r="G3546" t="s">
        <v>14101</v>
      </c>
    </row>
    <row r="3547" spans="1:7" x14ac:dyDescent="0.25">
      <c r="A3547">
        <v>913883</v>
      </c>
      <c r="B3547" t="s">
        <v>14181</v>
      </c>
      <c r="C3547" t="s">
        <v>9016</v>
      </c>
      <c r="D3547" t="s">
        <v>14182</v>
      </c>
      <c r="E3547" t="s">
        <v>14183</v>
      </c>
      <c r="F3547" t="s">
        <v>14184</v>
      </c>
      <c r="G3547" t="s">
        <v>14101</v>
      </c>
    </row>
    <row r="3548" spans="1:7" x14ac:dyDescent="0.25">
      <c r="A3548">
        <v>914028</v>
      </c>
      <c r="B3548" t="s">
        <v>14185</v>
      </c>
      <c r="C3548" t="s">
        <v>9016</v>
      </c>
      <c r="D3548" t="s">
        <v>14186</v>
      </c>
      <c r="E3548" t="s">
        <v>14187</v>
      </c>
      <c r="F3548" t="s">
        <v>14188</v>
      </c>
      <c r="G3548" t="s">
        <v>14101</v>
      </c>
    </row>
    <row r="3549" spans="1:7" x14ac:dyDescent="0.25">
      <c r="A3549">
        <v>916074</v>
      </c>
      <c r="B3549" t="s">
        <v>14189</v>
      </c>
      <c r="C3549" t="s">
        <v>9016</v>
      </c>
      <c r="D3549" t="s">
        <v>14190</v>
      </c>
      <c r="E3549" t="s">
        <v>14191</v>
      </c>
      <c r="F3549" t="s">
        <v>14192</v>
      </c>
      <c r="G3549" t="s">
        <v>14101</v>
      </c>
    </row>
    <row r="3550" spans="1:7" x14ac:dyDescent="0.25">
      <c r="A3550">
        <v>916727</v>
      </c>
      <c r="B3550" t="s">
        <v>14193</v>
      </c>
      <c r="C3550" t="s">
        <v>9016</v>
      </c>
      <c r="D3550" t="s">
        <v>14194</v>
      </c>
      <c r="E3550" t="s">
        <v>14195</v>
      </c>
      <c r="F3550" t="s">
        <v>14196</v>
      </c>
      <c r="G3550" t="s">
        <v>14101</v>
      </c>
    </row>
    <row r="3551" spans="1:7" x14ac:dyDescent="0.25">
      <c r="A3551">
        <v>919570</v>
      </c>
      <c r="B3551" t="s">
        <v>14197</v>
      </c>
      <c r="C3551" t="s">
        <v>9016</v>
      </c>
      <c r="D3551" t="s">
        <v>14198</v>
      </c>
      <c r="E3551" t="s">
        <v>14199</v>
      </c>
      <c r="F3551" t="s">
        <v>14161</v>
      </c>
      <c r="G3551" t="s">
        <v>14101</v>
      </c>
    </row>
    <row r="3552" spans="1:7" x14ac:dyDescent="0.25">
      <c r="A3552">
        <v>922052</v>
      </c>
      <c r="B3552" t="s">
        <v>14200</v>
      </c>
      <c r="C3552" t="s">
        <v>9016</v>
      </c>
      <c r="D3552" t="s">
        <v>14201</v>
      </c>
      <c r="E3552" t="s">
        <v>14202</v>
      </c>
      <c r="F3552" t="s">
        <v>14203</v>
      </c>
      <c r="G3552" t="s">
        <v>14101</v>
      </c>
    </row>
    <row r="3553" spans="1:7" x14ac:dyDescent="0.25">
      <c r="A3553">
        <v>924619</v>
      </c>
      <c r="B3553" t="s">
        <v>14204</v>
      </c>
      <c r="C3553" t="s">
        <v>9016</v>
      </c>
      <c r="D3553" t="s">
        <v>14205</v>
      </c>
      <c r="E3553" t="s">
        <v>14206</v>
      </c>
      <c r="F3553" t="s">
        <v>14207</v>
      </c>
      <c r="G3553" t="s">
        <v>14101</v>
      </c>
    </row>
    <row r="3554" spans="1:7" x14ac:dyDescent="0.25">
      <c r="A3554">
        <v>930700</v>
      </c>
      <c r="B3554" t="s">
        <v>14208</v>
      </c>
      <c r="C3554" t="s">
        <v>9016</v>
      </c>
      <c r="D3554" t="s">
        <v>14209</v>
      </c>
      <c r="E3554" t="s">
        <v>14210</v>
      </c>
      <c r="F3554" t="s">
        <v>14188</v>
      </c>
      <c r="G3554" t="s">
        <v>14101</v>
      </c>
    </row>
    <row r="3555" spans="1:7" x14ac:dyDescent="0.25">
      <c r="A3555">
        <v>932129</v>
      </c>
      <c r="B3555" t="s">
        <v>14211</v>
      </c>
      <c r="C3555" t="s">
        <v>9016</v>
      </c>
      <c r="D3555" t="s">
        <v>14212</v>
      </c>
      <c r="E3555" t="s">
        <v>14213</v>
      </c>
      <c r="F3555" t="s">
        <v>9071</v>
      </c>
      <c r="G3555" t="s">
        <v>14101</v>
      </c>
    </row>
    <row r="3556" spans="1:7" x14ac:dyDescent="0.25">
      <c r="A3556">
        <v>932273</v>
      </c>
      <c r="B3556" t="s">
        <v>14214</v>
      </c>
      <c r="C3556" t="s">
        <v>9016</v>
      </c>
      <c r="D3556" t="s">
        <v>14215</v>
      </c>
      <c r="E3556" t="s">
        <v>14216</v>
      </c>
      <c r="F3556" t="s">
        <v>14217</v>
      </c>
      <c r="G3556" t="s">
        <v>14101</v>
      </c>
    </row>
    <row r="3557" spans="1:7" x14ac:dyDescent="0.25">
      <c r="A3557">
        <v>935098</v>
      </c>
      <c r="B3557" t="s">
        <v>14218</v>
      </c>
      <c r="C3557" t="s">
        <v>9016</v>
      </c>
      <c r="D3557" t="s">
        <v>14219</v>
      </c>
      <c r="E3557" t="s">
        <v>14220</v>
      </c>
      <c r="F3557" t="s">
        <v>14221</v>
      </c>
      <c r="G3557" t="s">
        <v>14101</v>
      </c>
    </row>
    <row r="3558" spans="1:7" x14ac:dyDescent="0.25">
      <c r="A3558">
        <v>938247</v>
      </c>
      <c r="B3558" t="s">
        <v>14222</v>
      </c>
      <c r="C3558" t="s">
        <v>9016</v>
      </c>
      <c r="D3558" t="s">
        <v>14223</v>
      </c>
      <c r="E3558" t="s">
        <v>14224</v>
      </c>
      <c r="F3558" t="s">
        <v>14225</v>
      </c>
      <c r="G3558" t="s">
        <v>14101</v>
      </c>
    </row>
    <row r="3559" spans="1:7" x14ac:dyDescent="0.25">
      <c r="A3559">
        <v>941378</v>
      </c>
      <c r="B3559" t="s">
        <v>14226</v>
      </c>
      <c r="C3559" t="s">
        <v>9016</v>
      </c>
      <c r="D3559" t="s">
        <v>14227</v>
      </c>
      <c r="E3559" t="s">
        <v>14228</v>
      </c>
      <c r="F3559" t="s">
        <v>14229</v>
      </c>
      <c r="G3559" t="s">
        <v>14101</v>
      </c>
    </row>
    <row r="3560" spans="1:7" x14ac:dyDescent="0.25">
      <c r="A3560">
        <v>948846</v>
      </c>
      <c r="B3560" t="s">
        <v>14230</v>
      </c>
      <c r="C3560" t="s">
        <v>9016</v>
      </c>
      <c r="D3560" t="s">
        <v>14231</v>
      </c>
      <c r="E3560" t="s">
        <v>14232</v>
      </c>
      <c r="F3560" t="s">
        <v>14233</v>
      </c>
      <c r="G3560" t="s">
        <v>14101</v>
      </c>
    </row>
    <row r="3561" spans="1:7" x14ac:dyDescent="0.25">
      <c r="A3561">
        <v>953892</v>
      </c>
      <c r="B3561" t="s">
        <v>14234</v>
      </c>
      <c r="C3561" t="s">
        <v>9016</v>
      </c>
      <c r="D3561" t="s">
        <v>14235</v>
      </c>
      <c r="E3561" t="s">
        <v>14236</v>
      </c>
      <c r="F3561" t="s">
        <v>14237</v>
      </c>
      <c r="G3561" t="s">
        <v>14101</v>
      </c>
    </row>
    <row r="3562" spans="1:7" x14ac:dyDescent="0.25">
      <c r="A3562">
        <v>954346</v>
      </c>
      <c r="B3562" t="s">
        <v>14238</v>
      </c>
      <c r="C3562" t="s">
        <v>9016</v>
      </c>
      <c r="D3562" t="s">
        <v>14239</v>
      </c>
      <c r="E3562" t="s">
        <v>14240</v>
      </c>
      <c r="F3562" t="s">
        <v>14241</v>
      </c>
      <c r="G3562" t="s">
        <v>14101</v>
      </c>
    </row>
    <row r="3563" spans="1:7" x14ac:dyDescent="0.25">
      <c r="A3563">
        <v>956915</v>
      </c>
      <c r="B3563" t="s">
        <v>14242</v>
      </c>
      <c r="C3563" t="s">
        <v>9016</v>
      </c>
      <c r="D3563" t="s">
        <v>14243</v>
      </c>
      <c r="E3563" t="s">
        <v>14244</v>
      </c>
      <c r="F3563" t="s">
        <v>14130</v>
      </c>
      <c r="G3563" t="s">
        <v>14101</v>
      </c>
    </row>
    <row r="3564" spans="1:7" x14ac:dyDescent="0.25">
      <c r="A3564">
        <v>957211</v>
      </c>
      <c r="B3564" t="s">
        <v>14245</v>
      </c>
      <c r="C3564" t="s">
        <v>9016</v>
      </c>
      <c r="D3564" t="s">
        <v>14246</v>
      </c>
      <c r="E3564" t="s">
        <v>14247</v>
      </c>
      <c r="F3564" t="s">
        <v>14248</v>
      </c>
      <c r="G3564" t="s">
        <v>14101</v>
      </c>
    </row>
    <row r="3565" spans="1:7" x14ac:dyDescent="0.25">
      <c r="A3565">
        <v>958302</v>
      </c>
      <c r="B3565" t="s">
        <v>14249</v>
      </c>
      <c r="C3565" t="s">
        <v>9016</v>
      </c>
      <c r="D3565" t="s">
        <v>14250</v>
      </c>
      <c r="E3565" t="s">
        <v>14251</v>
      </c>
      <c r="F3565" t="s">
        <v>14145</v>
      </c>
      <c r="G3565" t="s">
        <v>14101</v>
      </c>
    </row>
    <row r="3566" spans="1:7" x14ac:dyDescent="0.25">
      <c r="A3566">
        <v>960688</v>
      </c>
      <c r="B3566" t="s">
        <v>14252</v>
      </c>
      <c r="C3566" t="s">
        <v>9016</v>
      </c>
      <c r="D3566" t="s">
        <v>14253</v>
      </c>
      <c r="E3566" t="s">
        <v>14254</v>
      </c>
      <c r="F3566" t="s">
        <v>14169</v>
      </c>
      <c r="G3566" t="s">
        <v>14101</v>
      </c>
    </row>
    <row r="3567" spans="1:7" x14ac:dyDescent="0.25">
      <c r="A3567">
        <v>960863</v>
      </c>
      <c r="B3567" t="s">
        <v>14255</v>
      </c>
      <c r="C3567" t="s">
        <v>9016</v>
      </c>
      <c r="D3567" t="s">
        <v>14256</v>
      </c>
      <c r="E3567" t="s">
        <v>14257</v>
      </c>
      <c r="F3567" t="s">
        <v>14258</v>
      </c>
      <c r="G3567" t="s">
        <v>14101</v>
      </c>
    </row>
    <row r="3568" spans="1:7" x14ac:dyDescent="0.25">
      <c r="A3568">
        <v>961712</v>
      </c>
      <c r="B3568" t="s">
        <v>14259</v>
      </c>
      <c r="C3568" t="s">
        <v>9016</v>
      </c>
      <c r="D3568" t="s">
        <v>14260</v>
      </c>
      <c r="E3568" t="s">
        <v>14261</v>
      </c>
      <c r="F3568" t="s">
        <v>6216</v>
      </c>
      <c r="G3568" t="s">
        <v>14101</v>
      </c>
    </row>
    <row r="3569" spans="1:7" x14ac:dyDescent="0.25">
      <c r="A3569">
        <v>967008</v>
      </c>
      <c r="B3569" t="s">
        <v>14262</v>
      </c>
      <c r="C3569" t="s">
        <v>9016</v>
      </c>
      <c r="D3569" t="s">
        <v>14263</v>
      </c>
      <c r="E3569" t="s">
        <v>14264</v>
      </c>
      <c r="F3569" t="s">
        <v>14265</v>
      </c>
      <c r="G3569" t="s">
        <v>14101</v>
      </c>
    </row>
    <row r="3570" spans="1:7" x14ac:dyDescent="0.25">
      <c r="A3570">
        <v>968794</v>
      </c>
      <c r="B3570" t="s">
        <v>14266</v>
      </c>
      <c r="C3570" t="s">
        <v>9016</v>
      </c>
      <c r="D3570" t="s">
        <v>14267</v>
      </c>
      <c r="E3570" t="s">
        <v>14268</v>
      </c>
      <c r="F3570" t="s">
        <v>8232</v>
      </c>
      <c r="G3570" t="s">
        <v>14101</v>
      </c>
    </row>
    <row r="3571" spans="1:7" x14ac:dyDescent="0.25">
      <c r="A3571">
        <v>969582</v>
      </c>
      <c r="B3571" t="s">
        <v>14269</v>
      </c>
      <c r="C3571" t="s">
        <v>9016</v>
      </c>
      <c r="D3571" t="s">
        <v>14270</v>
      </c>
      <c r="E3571" t="s">
        <v>14271</v>
      </c>
      <c r="F3571" t="s">
        <v>14272</v>
      </c>
      <c r="G3571" t="s">
        <v>14101</v>
      </c>
    </row>
    <row r="3572" spans="1:7" x14ac:dyDescent="0.25">
      <c r="A3572">
        <v>976182</v>
      </c>
      <c r="B3572" t="s">
        <v>14273</v>
      </c>
      <c r="C3572" t="s">
        <v>9016</v>
      </c>
      <c r="D3572" t="s">
        <v>14274</v>
      </c>
      <c r="E3572" t="s">
        <v>14275</v>
      </c>
      <c r="F3572" t="s">
        <v>14276</v>
      </c>
      <c r="G3572" t="s">
        <v>14101</v>
      </c>
    </row>
    <row r="3573" spans="1:7" x14ac:dyDescent="0.25">
      <c r="A3573">
        <v>976390</v>
      </c>
      <c r="B3573" t="s">
        <v>14277</v>
      </c>
      <c r="C3573" t="s">
        <v>9016</v>
      </c>
      <c r="D3573" t="s">
        <v>14278</v>
      </c>
      <c r="E3573" t="s">
        <v>14279</v>
      </c>
      <c r="F3573" t="s">
        <v>14130</v>
      </c>
      <c r="G3573" t="s">
        <v>14101</v>
      </c>
    </row>
    <row r="3574" spans="1:7" x14ac:dyDescent="0.25">
      <c r="A3574">
        <v>978134</v>
      </c>
      <c r="B3574" t="s">
        <v>14280</v>
      </c>
      <c r="C3574" t="s">
        <v>9016</v>
      </c>
      <c r="D3574" t="s">
        <v>14281</v>
      </c>
      <c r="E3574" t="s">
        <v>14282</v>
      </c>
      <c r="F3574" t="s">
        <v>14283</v>
      </c>
      <c r="G3574" t="s">
        <v>14101</v>
      </c>
    </row>
    <row r="3575" spans="1:7" x14ac:dyDescent="0.25">
      <c r="A3575">
        <v>985110</v>
      </c>
      <c r="B3575" t="s">
        <v>14284</v>
      </c>
      <c r="C3575" t="s">
        <v>9016</v>
      </c>
      <c r="D3575" t="s">
        <v>14285</v>
      </c>
      <c r="E3575" t="s">
        <v>14286</v>
      </c>
      <c r="F3575" t="s">
        <v>14287</v>
      </c>
      <c r="G3575" t="s">
        <v>14101</v>
      </c>
    </row>
    <row r="3576" spans="1:7" x14ac:dyDescent="0.25">
      <c r="A3576">
        <v>985334</v>
      </c>
      <c r="B3576" t="s">
        <v>14288</v>
      </c>
      <c r="C3576" t="s">
        <v>9016</v>
      </c>
      <c r="D3576" t="s">
        <v>14289</v>
      </c>
      <c r="E3576" t="s">
        <v>14290</v>
      </c>
      <c r="F3576" t="s">
        <v>14272</v>
      </c>
      <c r="G3576" t="s">
        <v>14101</v>
      </c>
    </row>
    <row r="3577" spans="1:7" x14ac:dyDescent="0.25">
      <c r="A3577">
        <v>988086</v>
      </c>
      <c r="B3577" t="s">
        <v>14291</v>
      </c>
      <c r="C3577" t="s">
        <v>9016</v>
      </c>
      <c r="D3577" t="s">
        <v>14292</v>
      </c>
      <c r="E3577" t="s">
        <v>14293</v>
      </c>
      <c r="F3577" t="s">
        <v>7581</v>
      </c>
      <c r="G3577" t="s">
        <v>14101</v>
      </c>
    </row>
    <row r="3578" spans="1:7" x14ac:dyDescent="0.25">
      <c r="A3578">
        <v>988152</v>
      </c>
      <c r="B3578" t="s">
        <v>14294</v>
      </c>
      <c r="C3578" t="s">
        <v>9016</v>
      </c>
      <c r="D3578" t="s">
        <v>14295</v>
      </c>
      <c r="E3578" t="s">
        <v>14296</v>
      </c>
      <c r="F3578" t="s">
        <v>14297</v>
      </c>
      <c r="G3578" t="s">
        <v>14101</v>
      </c>
    </row>
    <row r="3579" spans="1:7" x14ac:dyDescent="0.25">
      <c r="A3579">
        <v>990113</v>
      </c>
      <c r="B3579" t="s">
        <v>14298</v>
      </c>
      <c r="C3579" t="s">
        <v>9016</v>
      </c>
      <c r="D3579" t="s">
        <v>14299</v>
      </c>
      <c r="E3579" t="s">
        <v>14300</v>
      </c>
      <c r="F3579" t="s">
        <v>14221</v>
      </c>
      <c r="G3579" t="s">
        <v>14101</v>
      </c>
    </row>
    <row r="3580" spans="1:7" x14ac:dyDescent="0.25">
      <c r="A3580">
        <v>993747</v>
      </c>
      <c r="B3580" t="s">
        <v>14301</v>
      </c>
      <c r="C3580" t="s">
        <v>9016</v>
      </c>
      <c r="D3580" t="s">
        <v>14302</v>
      </c>
      <c r="E3580" t="s">
        <v>14303</v>
      </c>
      <c r="F3580" t="s">
        <v>14304</v>
      </c>
      <c r="G3580" t="s">
        <v>14101</v>
      </c>
    </row>
    <row r="3581" spans="1:7" x14ac:dyDescent="0.25">
      <c r="A3581">
        <v>1000424</v>
      </c>
      <c r="B3581" t="s">
        <v>14305</v>
      </c>
      <c r="C3581" t="s">
        <v>9016</v>
      </c>
      <c r="D3581" t="s">
        <v>14306</v>
      </c>
      <c r="E3581" t="s">
        <v>14307</v>
      </c>
      <c r="F3581" t="s">
        <v>14308</v>
      </c>
      <c r="G3581" t="s">
        <v>14101</v>
      </c>
    </row>
    <row r="3582" spans="1:7" x14ac:dyDescent="0.25">
      <c r="A3582">
        <v>1002864</v>
      </c>
      <c r="B3582" t="s">
        <v>14309</v>
      </c>
      <c r="C3582" t="s">
        <v>9016</v>
      </c>
      <c r="D3582" t="s">
        <v>14310</v>
      </c>
      <c r="E3582" t="s">
        <v>14311</v>
      </c>
      <c r="F3582" t="s">
        <v>14145</v>
      </c>
      <c r="G3582" t="s">
        <v>14101</v>
      </c>
    </row>
    <row r="3583" spans="1:7" x14ac:dyDescent="0.25">
      <c r="A3583">
        <v>1003317</v>
      </c>
      <c r="B3583" t="s">
        <v>14312</v>
      </c>
      <c r="C3583" t="s">
        <v>9016</v>
      </c>
      <c r="D3583" t="s">
        <v>14313</v>
      </c>
      <c r="E3583" t="s">
        <v>14314</v>
      </c>
      <c r="F3583" t="s">
        <v>14315</v>
      </c>
      <c r="G3583" t="s">
        <v>14101</v>
      </c>
    </row>
    <row r="3584" spans="1:7" x14ac:dyDescent="0.25">
      <c r="A3584">
        <v>1004671</v>
      </c>
      <c r="B3584" t="s">
        <v>14316</v>
      </c>
      <c r="C3584" t="s">
        <v>9016</v>
      </c>
      <c r="D3584" t="s">
        <v>14317</v>
      </c>
      <c r="E3584" t="s">
        <v>14318</v>
      </c>
      <c r="F3584" t="s">
        <v>6917</v>
      </c>
      <c r="G3584" t="s">
        <v>14101</v>
      </c>
    </row>
    <row r="3585" spans="1:7" x14ac:dyDescent="0.25">
      <c r="A3585">
        <v>1010257</v>
      </c>
      <c r="B3585" t="s">
        <v>14319</v>
      </c>
      <c r="C3585" t="s">
        <v>9016</v>
      </c>
      <c r="D3585" t="s">
        <v>14320</v>
      </c>
      <c r="E3585" t="s">
        <v>14321</v>
      </c>
      <c r="F3585" t="s">
        <v>14322</v>
      </c>
      <c r="G3585" t="s">
        <v>14101</v>
      </c>
    </row>
    <row r="3586" spans="1:7" x14ac:dyDescent="0.25">
      <c r="A3586">
        <v>1010453</v>
      </c>
      <c r="B3586" t="s">
        <v>14323</v>
      </c>
      <c r="C3586" t="s">
        <v>9016</v>
      </c>
      <c r="D3586" t="s">
        <v>14324</v>
      </c>
      <c r="E3586" t="s">
        <v>14325</v>
      </c>
      <c r="F3586" t="s">
        <v>11629</v>
      </c>
      <c r="G3586" t="s">
        <v>14101</v>
      </c>
    </row>
    <row r="3587" spans="1:7" x14ac:dyDescent="0.25">
      <c r="A3587">
        <v>1011159</v>
      </c>
      <c r="B3587" t="s">
        <v>14326</v>
      </c>
      <c r="C3587" t="s">
        <v>9016</v>
      </c>
      <c r="D3587" t="s">
        <v>14327</v>
      </c>
      <c r="E3587" t="s">
        <v>14328</v>
      </c>
      <c r="F3587" t="s">
        <v>14329</v>
      </c>
      <c r="G3587" t="s">
        <v>14101</v>
      </c>
    </row>
    <row r="3588" spans="1:7" x14ac:dyDescent="0.25">
      <c r="A3588">
        <v>1015342</v>
      </c>
      <c r="B3588" t="s">
        <v>14330</v>
      </c>
      <c r="C3588" t="s">
        <v>9016</v>
      </c>
      <c r="D3588" t="s">
        <v>14331</v>
      </c>
      <c r="E3588" t="s">
        <v>14332</v>
      </c>
      <c r="F3588" t="s">
        <v>14272</v>
      </c>
      <c r="G3588" t="s">
        <v>14101</v>
      </c>
    </row>
    <row r="3589" spans="1:7" x14ac:dyDescent="0.25">
      <c r="A3589">
        <v>1015506</v>
      </c>
      <c r="B3589" t="s">
        <v>14333</v>
      </c>
      <c r="C3589" t="s">
        <v>9016</v>
      </c>
      <c r="D3589" t="s">
        <v>14334</v>
      </c>
      <c r="E3589" t="s">
        <v>14335</v>
      </c>
      <c r="F3589" t="s">
        <v>14161</v>
      </c>
      <c r="G3589" t="s">
        <v>14101</v>
      </c>
    </row>
    <row r="3590" spans="1:7" x14ac:dyDescent="0.25">
      <c r="A3590">
        <v>1019446</v>
      </c>
      <c r="B3590" t="s">
        <v>14336</v>
      </c>
      <c r="C3590" t="s">
        <v>9016</v>
      </c>
      <c r="D3590" t="s">
        <v>14337</v>
      </c>
      <c r="E3590" t="s">
        <v>14338</v>
      </c>
      <c r="F3590" t="s">
        <v>11853</v>
      </c>
      <c r="G3590" t="s">
        <v>14101</v>
      </c>
    </row>
    <row r="3591" spans="1:7" x14ac:dyDescent="0.25">
      <c r="A3591">
        <v>1019996</v>
      </c>
      <c r="B3591" t="s">
        <v>14339</v>
      </c>
      <c r="C3591" t="s">
        <v>9016</v>
      </c>
      <c r="D3591" t="s">
        <v>14340</v>
      </c>
      <c r="E3591" t="s">
        <v>14341</v>
      </c>
      <c r="F3591" t="s">
        <v>14276</v>
      </c>
      <c r="G3591" t="s">
        <v>14101</v>
      </c>
    </row>
    <row r="3592" spans="1:7" x14ac:dyDescent="0.25">
      <c r="A3592">
        <v>1028343</v>
      </c>
      <c r="B3592" t="s">
        <v>14342</v>
      </c>
      <c r="C3592" t="s">
        <v>9016</v>
      </c>
      <c r="D3592" t="s">
        <v>14343</v>
      </c>
      <c r="E3592" t="s">
        <v>14344</v>
      </c>
      <c r="F3592" t="s">
        <v>14188</v>
      </c>
      <c r="G3592" t="s">
        <v>14101</v>
      </c>
    </row>
    <row r="3593" spans="1:7" x14ac:dyDescent="0.25">
      <c r="A3593">
        <v>1033608</v>
      </c>
      <c r="B3593" t="s">
        <v>14345</v>
      </c>
      <c r="C3593" t="s">
        <v>9016</v>
      </c>
      <c r="D3593" t="s">
        <v>14346</v>
      </c>
      <c r="E3593" t="s">
        <v>14347</v>
      </c>
      <c r="F3593" t="s">
        <v>14348</v>
      </c>
      <c r="G3593" t="s">
        <v>14101</v>
      </c>
    </row>
    <row r="3594" spans="1:7" x14ac:dyDescent="0.25">
      <c r="A3594">
        <v>1035789</v>
      </c>
      <c r="B3594" t="s">
        <v>14349</v>
      </c>
      <c r="C3594" t="s">
        <v>9016</v>
      </c>
      <c r="D3594" t="s">
        <v>14350</v>
      </c>
      <c r="E3594" t="s">
        <v>14351</v>
      </c>
      <c r="F3594" t="s">
        <v>14352</v>
      </c>
      <c r="G3594" t="s">
        <v>14101</v>
      </c>
    </row>
    <row r="3595" spans="1:7" x14ac:dyDescent="0.25">
      <c r="A3595">
        <v>1037540</v>
      </c>
      <c r="B3595" t="s">
        <v>14353</v>
      </c>
      <c r="C3595" t="s">
        <v>9016</v>
      </c>
      <c r="D3595" t="s">
        <v>14354</v>
      </c>
      <c r="E3595" t="s">
        <v>14355</v>
      </c>
      <c r="F3595" t="s">
        <v>14356</v>
      </c>
      <c r="G3595" t="s">
        <v>14101</v>
      </c>
    </row>
    <row r="3596" spans="1:7" x14ac:dyDescent="0.25">
      <c r="A3596">
        <v>1041362</v>
      </c>
      <c r="B3596" t="s">
        <v>14357</v>
      </c>
      <c r="C3596" t="s">
        <v>9016</v>
      </c>
      <c r="D3596" t="s">
        <v>14358</v>
      </c>
      <c r="E3596" t="s">
        <v>14359</v>
      </c>
      <c r="F3596" t="s">
        <v>14360</v>
      </c>
      <c r="G3596" t="s">
        <v>14101</v>
      </c>
    </row>
    <row r="3597" spans="1:7" x14ac:dyDescent="0.25">
      <c r="A3597">
        <v>1043504</v>
      </c>
      <c r="B3597" t="s">
        <v>14361</v>
      </c>
      <c r="C3597" t="s">
        <v>9016</v>
      </c>
      <c r="D3597" t="s">
        <v>14362</v>
      </c>
      <c r="E3597" t="s">
        <v>14363</v>
      </c>
      <c r="F3597" t="s">
        <v>14364</v>
      </c>
      <c r="G3597" t="s">
        <v>14101</v>
      </c>
    </row>
    <row r="3598" spans="1:7" x14ac:dyDescent="0.25">
      <c r="A3598">
        <v>1044549</v>
      </c>
      <c r="B3598" t="s">
        <v>14365</v>
      </c>
      <c r="C3598" t="s">
        <v>9016</v>
      </c>
      <c r="D3598" t="s">
        <v>14366</v>
      </c>
      <c r="E3598" t="s">
        <v>14367</v>
      </c>
      <c r="F3598" t="s">
        <v>14368</v>
      </c>
      <c r="G3598" t="s">
        <v>14101</v>
      </c>
    </row>
    <row r="3599" spans="1:7" x14ac:dyDescent="0.25">
      <c r="A3599">
        <v>1056649</v>
      </c>
      <c r="B3599" t="s">
        <v>14369</v>
      </c>
      <c r="C3599" t="s">
        <v>9016</v>
      </c>
      <c r="D3599" t="s">
        <v>14370</v>
      </c>
      <c r="E3599" t="s">
        <v>14371</v>
      </c>
      <c r="F3599" t="s">
        <v>14372</v>
      </c>
      <c r="G3599" t="s">
        <v>14101</v>
      </c>
    </row>
    <row r="3600" spans="1:7" x14ac:dyDescent="0.25">
      <c r="A3600">
        <v>1065074</v>
      </c>
      <c r="B3600" t="s">
        <v>14373</v>
      </c>
      <c r="C3600" t="s">
        <v>9016</v>
      </c>
      <c r="D3600" t="s">
        <v>14374</v>
      </c>
      <c r="E3600" t="s">
        <v>14375</v>
      </c>
      <c r="F3600" t="s">
        <v>14329</v>
      </c>
      <c r="G3600" t="s">
        <v>14101</v>
      </c>
    </row>
    <row r="3601" spans="1:7" x14ac:dyDescent="0.25">
      <c r="A3601">
        <v>1065252</v>
      </c>
      <c r="B3601" t="s">
        <v>14376</v>
      </c>
      <c r="C3601" t="s">
        <v>9016</v>
      </c>
      <c r="D3601" t="s">
        <v>14377</v>
      </c>
      <c r="E3601" t="s">
        <v>14378</v>
      </c>
      <c r="F3601" t="s">
        <v>14379</v>
      </c>
      <c r="G3601" t="s">
        <v>14101</v>
      </c>
    </row>
    <row r="3602" spans="1:7" x14ac:dyDescent="0.25">
      <c r="A3602">
        <v>1066694</v>
      </c>
      <c r="B3602" t="s">
        <v>14380</v>
      </c>
      <c r="C3602" t="s">
        <v>9016</v>
      </c>
      <c r="D3602" t="s">
        <v>14381</v>
      </c>
      <c r="E3602" t="s">
        <v>14382</v>
      </c>
      <c r="F3602" t="s">
        <v>14161</v>
      </c>
      <c r="G3602" t="s">
        <v>14101</v>
      </c>
    </row>
    <row r="3603" spans="1:7" x14ac:dyDescent="0.25">
      <c r="A3603">
        <v>1067185</v>
      </c>
      <c r="B3603" t="s">
        <v>14383</v>
      </c>
      <c r="C3603" t="s">
        <v>9016</v>
      </c>
      <c r="D3603" t="s">
        <v>14384</v>
      </c>
      <c r="E3603" t="s">
        <v>14385</v>
      </c>
      <c r="F3603" t="s">
        <v>14283</v>
      </c>
      <c r="G3603" t="s">
        <v>14101</v>
      </c>
    </row>
    <row r="3604" spans="1:7" x14ac:dyDescent="0.25">
      <c r="A3604">
        <v>1067529</v>
      </c>
      <c r="B3604" t="s">
        <v>14386</v>
      </c>
      <c r="C3604" t="s">
        <v>9016</v>
      </c>
      <c r="D3604" t="s">
        <v>14387</v>
      </c>
      <c r="E3604" t="s">
        <v>14388</v>
      </c>
      <c r="F3604" t="s">
        <v>14389</v>
      </c>
      <c r="G3604" t="s">
        <v>14101</v>
      </c>
    </row>
    <row r="3605" spans="1:7" x14ac:dyDescent="0.25">
      <c r="A3605">
        <v>1072430</v>
      </c>
      <c r="B3605" t="s">
        <v>14390</v>
      </c>
      <c r="C3605" t="s">
        <v>9016</v>
      </c>
      <c r="D3605" t="s">
        <v>14391</v>
      </c>
      <c r="E3605" t="s">
        <v>14392</v>
      </c>
      <c r="F3605" t="s">
        <v>14393</v>
      </c>
      <c r="G3605" t="s">
        <v>14101</v>
      </c>
    </row>
    <row r="3606" spans="1:7" x14ac:dyDescent="0.25">
      <c r="A3606">
        <v>1074135</v>
      </c>
      <c r="B3606" t="s">
        <v>14394</v>
      </c>
      <c r="C3606" t="s">
        <v>9016</v>
      </c>
      <c r="D3606" t="s">
        <v>14395</v>
      </c>
      <c r="E3606" t="s">
        <v>14396</v>
      </c>
      <c r="F3606" t="s">
        <v>14161</v>
      </c>
      <c r="G3606" t="s">
        <v>14101</v>
      </c>
    </row>
    <row r="3607" spans="1:7" x14ac:dyDescent="0.25">
      <c r="A3607">
        <v>1081026</v>
      </c>
      <c r="B3607" t="s">
        <v>14397</v>
      </c>
      <c r="C3607" t="s">
        <v>9016</v>
      </c>
      <c r="D3607" t="s">
        <v>14398</v>
      </c>
      <c r="E3607" t="s">
        <v>14399</v>
      </c>
      <c r="F3607" t="s">
        <v>14400</v>
      </c>
      <c r="G3607" t="s">
        <v>14101</v>
      </c>
    </row>
    <row r="3608" spans="1:7" x14ac:dyDescent="0.25">
      <c r="A3608">
        <v>1088600</v>
      </c>
      <c r="B3608" t="s">
        <v>14401</v>
      </c>
      <c r="C3608" t="s">
        <v>9016</v>
      </c>
      <c r="D3608" t="s">
        <v>14402</v>
      </c>
      <c r="E3608" t="s">
        <v>14403</v>
      </c>
      <c r="F3608" t="s">
        <v>14188</v>
      </c>
      <c r="G3608" t="s">
        <v>14101</v>
      </c>
    </row>
    <row r="3609" spans="1:7" x14ac:dyDescent="0.25">
      <c r="A3609">
        <v>1090634</v>
      </c>
      <c r="B3609" t="s">
        <v>14404</v>
      </c>
      <c r="C3609" t="s">
        <v>9016</v>
      </c>
      <c r="D3609" t="s">
        <v>14405</v>
      </c>
      <c r="E3609" t="s">
        <v>14406</v>
      </c>
      <c r="F3609" t="s">
        <v>14407</v>
      </c>
      <c r="G3609" t="s">
        <v>14101</v>
      </c>
    </row>
    <row r="3610" spans="1:7" x14ac:dyDescent="0.25">
      <c r="A3610">
        <v>1093738</v>
      </c>
      <c r="B3610" t="s">
        <v>14408</v>
      </c>
      <c r="C3610" t="s">
        <v>9016</v>
      </c>
      <c r="D3610" t="s">
        <v>14409</v>
      </c>
      <c r="E3610" t="s">
        <v>14410</v>
      </c>
      <c r="F3610" t="s">
        <v>14411</v>
      </c>
      <c r="G3610" t="s">
        <v>14101</v>
      </c>
    </row>
    <row r="3611" spans="1:7" x14ac:dyDescent="0.25">
      <c r="A3611">
        <v>1099535</v>
      </c>
      <c r="B3611" t="s">
        <v>14412</v>
      </c>
      <c r="C3611" t="s">
        <v>9016</v>
      </c>
      <c r="D3611" t="s">
        <v>14413</v>
      </c>
      <c r="E3611" t="s">
        <v>14414</v>
      </c>
      <c r="F3611" t="s">
        <v>6917</v>
      </c>
      <c r="G3611" t="s">
        <v>14101</v>
      </c>
    </row>
    <row r="3612" spans="1:7" x14ac:dyDescent="0.25">
      <c r="A3612">
        <v>1104629</v>
      </c>
      <c r="B3612" t="s">
        <v>14415</v>
      </c>
      <c r="C3612" t="s">
        <v>9016</v>
      </c>
      <c r="D3612" t="s">
        <v>14416</v>
      </c>
      <c r="E3612" t="s">
        <v>14417</v>
      </c>
      <c r="F3612" t="s">
        <v>9426</v>
      </c>
      <c r="G3612" t="s">
        <v>14101</v>
      </c>
    </row>
    <row r="3613" spans="1:7" x14ac:dyDescent="0.25">
      <c r="A3613">
        <v>1108870</v>
      </c>
      <c r="B3613" t="s">
        <v>14418</v>
      </c>
      <c r="C3613" t="s">
        <v>9016</v>
      </c>
      <c r="D3613" t="s">
        <v>14419</v>
      </c>
      <c r="E3613" t="s">
        <v>14420</v>
      </c>
      <c r="F3613" t="s">
        <v>14421</v>
      </c>
      <c r="G3613" t="s">
        <v>14101</v>
      </c>
    </row>
    <row r="3614" spans="1:7" x14ac:dyDescent="0.25">
      <c r="A3614">
        <v>1108996</v>
      </c>
      <c r="B3614" t="s">
        <v>14422</v>
      </c>
      <c r="C3614" t="s">
        <v>9016</v>
      </c>
      <c r="D3614" t="s">
        <v>14423</v>
      </c>
      <c r="E3614" t="s">
        <v>14424</v>
      </c>
      <c r="F3614" t="s">
        <v>14425</v>
      </c>
      <c r="G3614" t="s">
        <v>14101</v>
      </c>
    </row>
    <row r="3615" spans="1:7" x14ac:dyDescent="0.25">
      <c r="A3615">
        <v>1109419</v>
      </c>
      <c r="B3615" t="s">
        <v>14426</v>
      </c>
      <c r="C3615" t="s">
        <v>9016</v>
      </c>
      <c r="D3615" t="s">
        <v>14427</v>
      </c>
      <c r="E3615" t="s">
        <v>14428</v>
      </c>
      <c r="F3615" t="s">
        <v>14161</v>
      </c>
      <c r="G3615" t="s">
        <v>14101</v>
      </c>
    </row>
    <row r="3616" spans="1:7" x14ac:dyDescent="0.25">
      <c r="A3616">
        <v>1113191</v>
      </c>
      <c r="B3616" t="s">
        <v>14429</v>
      </c>
      <c r="C3616" t="s">
        <v>9016</v>
      </c>
      <c r="D3616" t="s">
        <v>14430</v>
      </c>
      <c r="E3616" t="s">
        <v>14431</v>
      </c>
      <c r="F3616" t="s">
        <v>14432</v>
      </c>
      <c r="G3616" t="s">
        <v>14101</v>
      </c>
    </row>
    <row r="3617" spans="1:7" x14ac:dyDescent="0.25">
      <c r="A3617">
        <v>1116314</v>
      </c>
      <c r="B3617" t="s">
        <v>14433</v>
      </c>
      <c r="C3617" t="s">
        <v>9016</v>
      </c>
      <c r="D3617" t="s">
        <v>14434</v>
      </c>
      <c r="E3617" t="s">
        <v>14435</v>
      </c>
      <c r="F3617" t="s">
        <v>6361</v>
      </c>
      <c r="G3617" t="s">
        <v>14101</v>
      </c>
    </row>
    <row r="3618" spans="1:7" x14ac:dyDescent="0.25">
      <c r="A3618">
        <v>1118418</v>
      </c>
      <c r="B3618" t="s">
        <v>14436</v>
      </c>
      <c r="C3618" t="s">
        <v>9016</v>
      </c>
      <c r="D3618" t="s">
        <v>14437</v>
      </c>
      <c r="E3618" t="s">
        <v>14438</v>
      </c>
      <c r="F3618" t="s">
        <v>9426</v>
      </c>
      <c r="G3618" t="s">
        <v>14101</v>
      </c>
    </row>
    <row r="3619" spans="1:7" x14ac:dyDescent="0.25">
      <c r="A3619">
        <v>1126317</v>
      </c>
      <c r="B3619" t="s">
        <v>14439</v>
      </c>
      <c r="C3619" t="s">
        <v>9016</v>
      </c>
      <c r="D3619" t="s">
        <v>14440</v>
      </c>
      <c r="E3619" t="s">
        <v>14441</v>
      </c>
      <c r="F3619" t="s">
        <v>14442</v>
      </c>
      <c r="G3619" t="s">
        <v>14101</v>
      </c>
    </row>
    <row r="3620" spans="1:7" x14ac:dyDescent="0.25">
      <c r="A3620">
        <v>1127611</v>
      </c>
      <c r="B3620" t="s">
        <v>14443</v>
      </c>
      <c r="C3620" t="s">
        <v>9016</v>
      </c>
      <c r="D3620" t="s">
        <v>14444</v>
      </c>
      <c r="E3620" t="s">
        <v>14445</v>
      </c>
      <c r="F3620" t="s">
        <v>14446</v>
      </c>
      <c r="G3620" t="s">
        <v>14101</v>
      </c>
    </row>
    <row r="3621" spans="1:7" x14ac:dyDescent="0.25">
      <c r="A3621">
        <v>1127978</v>
      </c>
      <c r="B3621" t="s">
        <v>14447</v>
      </c>
      <c r="C3621" t="s">
        <v>9016</v>
      </c>
      <c r="D3621" t="s">
        <v>14448</v>
      </c>
      <c r="E3621" t="s">
        <v>14449</v>
      </c>
      <c r="F3621" t="s">
        <v>14450</v>
      </c>
      <c r="G3621" t="s">
        <v>14101</v>
      </c>
    </row>
    <row r="3622" spans="1:7" x14ac:dyDescent="0.25">
      <c r="A3622">
        <v>1130505</v>
      </c>
      <c r="B3622" t="s">
        <v>14451</v>
      </c>
      <c r="C3622" t="s">
        <v>9016</v>
      </c>
      <c r="D3622" t="s">
        <v>14452</v>
      </c>
      <c r="E3622" t="s">
        <v>14453</v>
      </c>
      <c r="F3622" t="s">
        <v>14283</v>
      </c>
      <c r="G3622" t="s">
        <v>14101</v>
      </c>
    </row>
    <row r="3623" spans="1:7" x14ac:dyDescent="0.25">
      <c r="A3623">
        <v>1131230</v>
      </c>
      <c r="B3623" t="s">
        <v>14454</v>
      </c>
      <c r="C3623" t="s">
        <v>9016</v>
      </c>
      <c r="D3623" t="s">
        <v>14455</v>
      </c>
      <c r="E3623" t="s">
        <v>14456</v>
      </c>
      <c r="F3623" t="s">
        <v>14457</v>
      </c>
      <c r="G3623" t="s">
        <v>14101</v>
      </c>
    </row>
    <row r="3624" spans="1:7" x14ac:dyDescent="0.25">
      <c r="A3624">
        <v>1138502</v>
      </c>
      <c r="B3624" t="s">
        <v>14458</v>
      </c>
      <c r="C3624" t="s">
        <v>9016</v>
      </c>
      <c r="D3624" t="s">
        <v>14459</v>
      </c>
      <c r="E3624" t="s">
        <v>14460</v>
      </c>
      <c r="F3624" t="s">
        <v>6216</v>
      </c>
      <c r="G3624" t="s">
        <v>14101</v>
      </c>
    </row>
    <row r="3625" spans="1:7" x14ac:dyDescent="0.25">
      <c r="A3625">
        <v>1139270</v>
      </c>
      <c r="B3625" t="s">
        <v>14461</v>
      </c>
      <c r="C3625" t="s">
        <v>9016</v>
      </c>
      <c r="D3625" t="s">
        <v>14462</v>
      </c>
      <c r="E3625" t="s">
        <v>14463</v>
      </c>
      <c r="F3625" t="s">
        <v>14188</v>
      </c>
      <c r="G3625" t="s">
        <v>14101</v>
      </c>
    </row>
    <row r="3626" spans="1:7" x14ac:dyDescent="0.25">
      <c r="A3626">
        <v>1140134</v>
      </c>
      <c r="B3626" t="s">
        <v>14464</v>
      </c>
      <c r="C3626" t="s">
        <v>9016</v>
      </c>
      <c r="D3626" t="s">
        <v>14465</v>
      </c>
      <c r="E3626" t="s">
        <v>14466</v>
      </c>
      <c r="F3626" t="s">
        <v>14467</v>
      </c>
      <c r="G3626" t="s">
        <v>14101</v>
      </c>
    </row>
    <row r="3627" spans="1:7" x14ac:dyDescent="0.25">
      <c r="A3627">
        <v>1150184</v>
      </c>
      <c r="B3627" t="s">
        <v>14468</v>
      </c>
      <c r="C3627" t="s">
        <v>9016</v>
      </c>
      <c r="D3627" t="s">
        <v>14469</v>
      </c>
      <c r="E3627" t="s">
        <v>14470</v>
      </c>
      <c r="F3627" t="s">
        <v>14471</v>
      </c>
      <c r="G3627" t="s">
        <v>14101</v>
      </c>
    </row>
    <row r="3628" spans="1:7" x14ac:dyDescent="0.25">
      <c r="A3628">
        <v>1152536</v>
      </c>
      <c r="B3628" t="s">
        <v>14472</v>
      </c>
      <c r="C3628" t="s">
        <v>9016</v>
      </c>
      <c r="D3628" t="s">
        <v>14473</v>
      </c>
      <c r="E3628" t="s">
        <v>14474</v>
      </c>
      <c r="F3628" t="s">
        <v>14329</v>
      </c>
      <c r="G3628" t="s">
        <v>14101</v>
      </c>
    </row>
    <row r="3629" spans="1:7" x14ac:dyDescent="0.25">
      <c r="A3629">
        <v>1153297</v>
      </c>
      <c r="B3629" t="s">
        <v>14475</v>
      </c>
      <c r="C3629" t="s">
        <v>9016</v>
      </c>
      <c r="D3629" t="s">
        <v>14476</v>
      </c>
      <c r="E3629" t="s">
        <v>14477</v>
      </c>
      <c r="F3629" t="s">
        <v>14478</v>
      </c>
      <c r="G3629" t="s">
        <v>14101</v>
      </c>
    </row>
    <row r="3630" spans="1:7" x14ac:dyDescent="0.25">
      <c r="A3630">
        <v>1153367</v>
      </c>
      <c r="B3630" t="s">
        <v>14479</v>
      </c>
      <c r="C3630" t="s">
        <v>9016</v>
      </c>
      <c r="D3630" t="s">
        <v>14480</v>
      </c>
      <c r="E3630" t="s">
        <v>14481</v>
      </c>
      <c r="F3630" t="s">
        <v>14157</v>
      </c>
      <c r="G3630" t="s">
        <v>14101</v>
      </c>
    </row>
    <row r="3631" spans="1:7" x14ac:dyDescent="0.25">
      <c r="A3631">
        <v>1153521</v>
      </c>
      <c r="B3631" t="s">
        <v>14482</v>
      </c>
      <c r="C3631" t="s">
        <v>9016</v>
      </c>
      <c r="D3631" t="s">
        <v>14483</v>
      </c>
      <c r="E3631" t="s">
        <v>14484</v>
      </c>
      <c r="F3631" t="s">
        <v>14130</v>
      </c>
      <c r="G3631" t="s">
        <v>14101</v>
      </c>
    </row>
    <row r="3632" spans="1:7" x14ac:dyDescent="0.25">
      <c r="A3632">
        <v>1156927</v>
      </c>
      <c r="B3632" t="s">
        <v>14485</v>
      </c>
      <c r="C3632" t="s">
        <v>9016</v>
      </c>
      <c r="D3632" t="s">
        <v>14486</v>
      </c>
      <c r="E3632" t="s">
        <v>14487</v>
      </c>
      <c r="F3632" t="s">
        <v>14488</v>
      </c>
      <c r="G3632" t="s">
        <v>14101</v>
      </c>
    </row>
    <row r="3633" spans="1:7" x14ac:dyDescent="0.25">
      <c r="A3633">
        <v>1156978</v>
      </c>
      <c r="B3633" t="s">
        <v>14489</v>
      </c>
      <c r="C3633" t="s">
        <v>9016</v>
      </c>
      <c r="D3633" t="s">
        <v>14490</v>
      </c>
      <c r="E3633" t="s">
        <v>14491</v>
      </c>
      <c r="F3633" t="s">
        <v>14364</v>
      </c>
      <c r="G3633" t="s">
        <v>14101</v>
      </c>
    </row>
    <row r="3634" spans="1:7" x14ac:dyDescent="0.25">
      <c r="A3634">
        <v>1159540</v>
      </c>
      <c r="B3634" t="s">
        <v>14492</v>
      </c>
      <c r="C3634" t="s">
        <v>9016</v>
      </c>
      <c r="D3634" t="s">
        <v>14493</v>
      </c>
      <c r="E3634" t="s">
        <v>14494</v>
      </c>
      <c r="F3634" t="s">
        <v>9426</v>
      </c>
      <c r="G3634" t="s">
        <v>14101</v>
      </c>
    </row>
    <row r="3635" spans="1:7" x14ac:dyDescent="0.25">
      <c r="A3635">
        <v>1160758</v>
      </c>
      <c r="B3635" t="s">
        <v>14495</v>
      </c>
      <c r="C3635" t="s">
        <v>9016</v>
      </c>
      <c r="D3635" t="s">
        <v>14496</v>
      </c>
      <c r="E3635" t="s">
        <v>14497</v>
      </c>
      <c r="F3635" t="s">
        <v>14105</v>
      </c>
      <c r="G3635" t="s">
        <v>14101</v>
      </c>
    </row>
    <row r="3636" spans="1:7" x14ac:dyDescent="0.25">
      <c r="A3636">
        <v>1166228</v>
      </c>
      <c r="B3636" t="s">
        <v>14498</v>
      </c>
      <c r="C3636" t="s">
        <v>9016</v>
      </c>
      <c r="D3636" t="s">
        <v>14499</v>
      </c>
      <c r="E3636" t="s">
        <v>14500</v>
      </c>
      <c r="F3636" t="s">
        <v>9071</v>
      </c>
      <c r="G3636" t="s">
        <v>14101</v>
      </c>
    </row>
    <row r="3637" spans="1:7" x14ac:dyDescent="0.25">
      <c r="A3637">
        <v>1167947</v>
      </c>
      <c r="B3637" t="s">
        <v>14501</v>
      </c>
      <c r="C3637" t="s">
        <v>9016</v>
      </c>
      <c r="D3637" t="s">
        <v>14502</v>
      </c>
      <c r="E3637" t="s">
        <v>14503</v>
      </c>
      <c r="F3637" t="s">
        <v>14504</v>
      </c>
      <c r="G3637" t="s">
        <v>14101</v>
      </c>
    </row>
    <row r="3638" spans="1:7" x14ac:dyDescent="0.25">
      <c r="A3638">
        <v>1171480</v>
      </c>
      <c r="B3638" t="s">
        <v>14505</v>
      </c>
      <c r="C3638" t="s">
        <v>9016</v>
      </c>
      <c r="D3638" t="s">
        <v>14506</v>
      </c>
      <c r="E3638" t="s">
        <v>14507</v>
      </c>
      <c r="F3638" t="s">
        <v>14364</v>
      </c>
      <c r="G3638" t="s">
        <v>14101</v>
      </c>
    </row>
    <row r="3639" spans="1:7" x14ac:dyDescent="0.25">
      <c r="A3639">
        <v>1173202</v>
      </c>
      <c r="B3639" t="s">
        <v>14508</v>
      </c>
      <c r="C3639" t="s">
        <v>9016</v>
      </c>
      <c r="D3639" t="s">
        <v>14509</v>
      </c>
      <c r="E3639" t="s">
        <v>14510</v>
      </c>
      <c r="F3639" t="s">
        <v>6917</v>
      </c>
      <c r="G3639" t="s">
        <v>14101</v>
      </c>
    </row>
    <row r="3640" spans="1:7" x14ac:dyDescent="0.25">
      <c r="A3640">
        <v>1185737</v>
      </c>
      <c r="B3640" t="s">
        <v>14511</v>
      </c>
      <c r="C3640" t="s">
        <v>9016</v>
      </c>
      <c r="D3640" t="s">
        <v>14512</v>
      </c>
      <c r="E3640" t="s">
        <v>14513</v>
      </c>
      <c r="F3640" t="s">
        <v>14161</v>
      </c>
      <c r="G3640" t="s">
        <v>14101</v>
      </c>
    </row>
    <row r="3641" spans="1:7" x14ac:dyDescent="0.25">
      <c r="A3641">
        <v>1194370</v>
      </c>
      <c r="B3641" t="s">
        <v>14514</v>
      </c>
      <c r="C3641" t="s">
        <v>9016</v>
      </c>
      <c r="D3641" t="s">
        <v>14515</v>
      </c>
      <c r="E3641" t="s">
        <v>14516</v>
      </c>
      <c r="F3641" t="s">
        <v>14400</v>
      </c>
      <c r="G3641" t="s">
        <v>14101</v>
      </c>
    </row>
    <row r="3642" spans="1:7" x14ac:dyDescent="0.25">
      <c r="A3642">
        <v>1196938</v>
      </c>
      <c r="B3642" t="s">
        <v>14517</v>
      </c>
      <c r="C3642" t="s">
        <v>9016</v>
      </c>
      <c r="D3642" t="s">
        <v>14518</v>
      </c>
      <c r="E3642" t="s">
        <v>14519</v>
      </c>
      <c r="F3642" t="s">
        <v>14520</v>
      </c>
      <c r="G3642" t="s">
        <v>14101</v>
      </c>
    </row>
    <row r="3643" spans="1:7" x14ac:dyDescent="0.25">
      <c r="A3643">
        <v>1199053</v>
      </c>
      <c r="B3643" t="s">
        <v>14521</v>
      </c>
      <c r="C3643" t="s">
        <v>9016</v>
      </c>
      <c r="D3643" t="s">
        <v>14522</v>
      </c>
      <c r="E3643" t="s">
        <v>14523</v>
      </c>
      <c r="F3643" t="s">
        <v>14524</v>
      </c>
      <c r="G3643" t="s">
        <v>14101</v>
      </c>
    </row>
    <row r="3644" spans="1:7" x14ac:dyDescent="0.25">
      <c r="A3644">
        <v>904480</v>
      </c>
      <c r="B3644" t="s">
        <v>14525</v>
      </c>
      <c r="C3644" t="s">
        <v>9016</v>
      </c>
      <c r="D3644" t="s">
        <v>14526</v>
      </c>
      <c r="E3644" t="s">
        <v>14527</v>
      </c>
      <c r="F3644" t="s">
        <v>14528</v>
      </c>
      <c r="G3644" t="s">
        <v>14101</v>
      </c>
    </row>
    <row r="3645" spans="1:7" x14ac:dyDescent="0.25">
      <c r="A3645">
        <v>905566</v>
      </c>
      <c r="B3645" t="s">
        <v>14529</v>
      </c>
      <c r="C3645" t="s">
        <v>9016</v>
      </c>
      <c r="D3645" t="s">
        <v>14530</v>
      </c>
      <c r="E3645" t="s">
        <v>14531</v>
      </c>
      <c r="F3645" t="s">
        <v>14532</v>
      </c>
      <c r="G3645" t="s">
        <v>14101</v>
      </c>
    </row>
    <row r="3646" spans="1:7" x14ac:dyDescent="0.25">
      <c r="A3646">
        <v>906147</v>
      </c>
      <c r="B3646" t="s">
        <v>14533</v>
      </c>
      <c r="C3646" t="s">
        <v>9016</v>
      </c>
      <c r="D3646" t="s">
        <v>14534</v>
      </c>
      <c r="E3646" t="s">
        <v>14535</v>
      </c>
      <c r="F3646" t="s">
        <v>14536</v>
      </c>
      <c r="G3646" t="s">
        <v>14101</v>
      </c>
    </row>
    <row r="3647" spans="1:7" x14ac:dyDescent="0.25">
      <c r="A3647">
        <v>906891</v>
      </c>
      <c r="B3647" t="s">
        <v>14537</v>
      </c>
      <c r="C3647" t="s">
        <v>9016</v>
      </c>
      <c r="D3647" t="s">
        <v>14538</v>
      </c>
      <c r="E3647" t="s">
        <v>14539</v>
      </c>
      <c r="F3647" t="s">
        <v>14126</v>
      </c>
      <c r="G3647" t="s">
        <v>14101</v>
      </c>
    </row>
    <row r="3648" spans="1:7" x14ac:dyDescent="0.25">
      <c r="A3648">
        <v>907088</v>
      </c>
      <c r="B3648" t="s">
        <v>14540</v>
      </c>
      <c r="C3648" t="s">
        <v>9016</v>
      </c>
      <c r="D3648" t="s">
        <v>14541</v>
      </c>
      <c r="E3648" t="s">
        <v>14542</v>
      </c>
      <c r="F3648" t="s">
        <v>14283</v>
      </c>
      <c r="G3648" t="s">
        <v>14101</v>
      </c>
    </row>
    <row r="3649" spans="1:7" x14ac:dyDescent="0.25">
      <c r="A3649">
        <v>907647</v>
      </c>
      <c r="B3649" t="s">
        <v>14543</v>
      </c>
      <c r="C3649" t="s">
        <v>9016</v>
      </c>
      <c r="D3649" t="s">
        <v>14544</v>
      </c>
      <c r="E3649" t="s">
        <v>14545</v>
      </c>
      <c r="F3649" t="s">
        <v>14546</v>
      </c>
      <c r="G3649" t="s">
        <v>14101</v>
      </c>
    </row>
    <row r="3650" spans="1:7" x14ac:dyDescent="0.25">
      <c r="A3650">
        <v>908524</v>
      </c>
      <c r="B3650" t="s">
        <v>14547</v>
      </c>
      <c r="C3650" t="s">
        <v>9016</v>
      </c>
      <c r="D3650" t="s">
        <v>14548</v>
      </c>
      <c r="E3650" t="s">
        <v>14549</v>
      </c>
      <c r="F3650" t="s">
        <v>14130</v>
      </c>
      <c r="G3650" t="s">
        <v>14101</v>
      </c>
    </row>
    <row r="3651" spans="1:7" x14ac:dyDescent="0.25">
      <c r="A3651">
        <v>916487</v>
      </c>
      <c r="B3651" t="s">
        <v>14550</v>
      </c>
      <c r="C3651" t="s">
        <v>9016</v>
      </c>
      <c r="D3651" t="s">
        <v>14551</v>
      </c>
      <c r="E3651" t="s">
        <v>14552</v>
      </c>
      <c r="F3651" t="s">
        <v>14400</v>
      </c>
      <c r="G3651" t="s">
        <v>14101</v>
      </c>
    </row>
    <row r="3652" spans="1:7" x14ac:dyDescent="0.25">
      <c r="A3652">
        <v>919122</v>
      </c>
      <c r="B3652" t="s">
        <v>14553</v>
      </c>
      <c r="C3652" t="s">
        <v>9016</v>
      </c>
      <c r="D3652" t="s">
        <v>14554</v>
      </c>
      <c r="E3652" t="s">
        <v>14555</v>
      </c>
      <c r="F3652" t="s">
        <v>14556</v>
      </c>
      <c r="G3652" t="s">
        <v>14101</v>
      </c>
    </row>
    <row r="3653" spans="1:7" x14ac:dyDescent="0.25">
      <c r="A3653">
        <v>920082</v>
      </c>
      <c r="B3653" t="s">
        <v>14557</v>
      </c>
      <c r="C3653" t="s">
        <v>9016</v>
      </c>
      <c r="D3653" t="s">
        <v>14558</v>
      </c>
      <c r="E3653" t="s">
        <v>14559</v>
      </c>
      <c r="F3653" t="s">
        <v>14560</v>
      </c>
      <c r="G3653" t="s">
        <v>14101</v>
      </c>
    </row>
    <row r="3654" spans="1:7" x14ac:dyDescent="0.25">
      <c r="A3654">
        <v>920144</v>
      </c>
      <c r="B3654" t="s">
        <v>14561</v>
      </c>
      <c r="C3654" t="s">
        <v>9016</v>
      </c>
      <c r="D3654" t="s">
        <v>14562</v>
      </c>
      <c r="E3654" t="s">
        <v>14563</v>
      </c>
      <c r="F3654" t="s">
        <v>11629</v>
      </c>
      <c r="G3654" t="s">
        <v>14101</v>
      </c>
    </row>
    <row r="3655" spans="1:7" x14ac:dyDescent="0.25">
      <c r="A3655">
        <v>920661</v>
      </c>
      <c r="B3655" t="s">
        <v>14564</v>
      </c>
      <c r="C3655" t="s">
        <v>9016</v>
      </c>
      <c r="D3655" t="s">
        <v>14565</v>
      </c>
      <c r="E3655" t="s">
        <v>14566</v>
      </c>
      <c r="F3655" t="s">
        <v>14567</v>
      </c>
      <c r="G3655" t="s">
        <v>14101</v>
      </c>
    </row>
    <row r="3656" spans="1:7" x14ac:dyDescent="0.25">
      <c r="A3656">
        <v>922460</v>
      </c>
      <c r="B3656" t="s">
        <v>14568</v>
      </c>
      <c r="C3656" t="s">
        <v>9016</v>
      </c>
      <c r="D3656" t="s">
        <v>14569</v>
      </c>
      <c r="E3656" t="s">
        <v>14570</v>
      </c>
      <c r="F3656" t="s">
        <v>14571</v>
      </c>
      <c r="G3656" t="s">
        <v>14101</v>
      </c>
    </row>
    <row r="3657" spans="1:7" x14ac:dyDescent="0.25">
      <c r="A3657">
        <v>926874</v>
      </c>
      <c r="B3657" t="s">
        <v>14572</v>
      </c>
      <c r="C3657" t="s">
        <v>9016</v>
      </c>
      <c r="D3657" t="s">
        <v>14573</v>
      </c>
      <c r="E3657" t="s">
        <v>14574</v>
      </c>
      <c r="F3657" t="s">
        <v>11629</v>
      </c>
      <c r="G3657" t="s">
        <v>14101</v>
      </c>
    </row>
    <row r="3658" spans="1:7" x14ac:dyDescent="0.25">
      <c r="A3658">
        <v>927302</v>
      </c>
      <c r="B3658" t="s">
        <v>14575</v>
      </c>
      <c r="C3658" t="s">
        <v>9016</v>
      </c>
      <c r="D3658" t="s">
        <v>14576</v>
      </c>
      <c r="E3658" t="s">
        <v>14577</v>
      </c>
      <c r="F3658" t="s">
        <v>14130</v>
      </c>
      <c r="G3658" t="s">
        <v>14101</v>
      </c>
    </row>
    <row r="3659" spans="1:7" x14ac:dyDescent="0.25">
      <c r="A3659">
        <v>927986</v>
      </c>
      <c r="B3659" t="s">
        <v>14578</v>
      </c>
      <c r="C3659" t="s">
        <v>9016</v>
      </c>
      <c r="D3659" t="s">
        <v>14579</v>
      </c>
      <c r="E3659" t="s">
        <v>14580</v>
      </c>
      <c r="F3659" t="s">
        <v>10723</v>
      </c>
      <c r="G3659" t="s">
        <v>14101</v>
      </c>
    </row>
    <row r="3660" spans="1:7" x14ac:dyDescent="0.25">
      <c r="A3660">
        <v>928518</v>
      </c>
      <c r="B3660" t="s">
        <v>14581</v>
      </c>
      <c r="C3660" t="s">
        <v>9016</v>
      </c>
      <c r="D3660" t="s">
        <v>14582</v>
      </c>
      <c r="E3660" t="s">
        <v>14583</v>
      </c>
      <c r="F3660" t="s">
        <v>14584</v>
      </c>
      <c r="G3660" t="s">
        <v>14101</v>
      </c>
    </row>
    <row r="3661" spans="1:7" x14ac:dyDescent="0.25">
      <c r="A3661">
        <v>930307</v>
      </c>
      <c r="B3661" t="s">
        <v>14585</v>
      </c>
      <c r="C3661" t="s">
        <v>9016</v>
      </c>
      <c r="D3661" t="s">
        <v>14586</v>
      </c>
      <c r="E3661" t="s">
        <v>14587</v>
      </c>
      <c r="F3661" t="s">
        <v>6216</v>
      </c>
      <c r="G3661" t="s">
        <v>14101</v>
      </c>
    </row>
    <row r="3662" spans="1:7" x14ac:dyDescent="0.25">
      <c r="A3662">
        <v>941251</v>
      </c>
      <c r="B3662" t="s">
        <v>14588</v>
      </c>
      <c r="C3662" t="s">
        <v>9016</v>
      </c>
      <c r="D3662" t="s">
        <v>14589</v>
      </c>
      <c r="E3662" t="s">
        <v>14587</v>
      </c>
      <c r="F3662" t="s">
        <v>14571</v>
      </c>
      <c r="G3662" t="s">
        <v>14101</v>
      </c>
    </row>
    <row r="3663" spans="1:7" x14ac:dyDescent="0.25">
      <c r="A3663">
        <v>946241</v>
      </c>
      <c r="B3663" t="s">
        <v>14590</v>
      </c>
      <c r="C3663" t="s">
        <v>9016</v>
      </c>
      <c r="D3663" t="s">
        <v>14591</v>
      </c>
      <c r="E3663" t="s">
        <v>14592</v>
      </c>
      <c r="F3663" t="s">
        <v>14593</v>
      </c>
      <c r="G3663" t="s">
        <v>14101</v>
      </c>
    </row>
    <row r="3664" spans="1:7" x14ac:dyDescent="0.25">
      <c r="A3664">
        <v>946502</v>
      </c>
      <c r="B3664" t="s">
        <v>14594</v>
      </c>
      <c r="C3664" t="s">
        <v>9016</v>
      </c>
      <c r="D3664" t="s">
        <v>14595</v>
      </c>
      <c r="E3664" t="s">
        <v>14596</v>
      </c>
      <c r="F3664" t="s">
        <v>14597</v>
      </c>
      <c r="G3664" t="s">
        <v>14101</v>
      </c>
    </row>
    <row r="3665" spans="1:7" x14ac:dyDescent="0.25">
      <c r="A3665">
        <v>950664</v>
      </c>
      <c r="B3665" t="s">
        <v>14598</v>
      </c>
      <c r="C3665" t="s">
        <v>9016</v>
      </c>
      <c r="D3665" t="s">
        <v>14599</v>
      </c>
      <c r="E3665" t="s">
        <v>14600</v>
      </c>
      <c r="F3665" t="s">
        <v>14601</v>
      </c>
      <c r="G3665" t="s">
        <v>14101</v>
      </c>
    </row>
    <row r="3666" spans="1:7" x14ac:dyDescent="0.25">
      <c r="A3666">
        <v>951274</v>
      </c>
      <c r="B3666" t="s">
        <v>14602</v>
      </c>
      <c r="C3666" t="s">
        <v>9016</v>
      </c>
      <c r="D3666" t="s">
        <v>14603</v>
      </c>
      <c r="E3666" t="s">
        <v>14604</v>
      </c>
      <c r="F3666" t="s">
        <v>11629</v>
      </c>
      <c r="G3666" t="s">
        <v>14101</v>
      </c>
    </row>
    <row r="3667" spans="1:7" x14ac:dyDescent="0.25">
      <c r="A3667">
        <v>957061</v>
      </c>
      <c r="B3667" t="s">
        <v>14605</v>
      </c>
      <c r="C3667" t="s">
        <v>9016</v>
      </c>
      <c r="D3667" t="s">
        <v>14606</v>
      </c>
      <c r="E3667" t="s">
        <v>14607</v>
      </c>
      <c r="F3667" t="s">
        <v>14188</v>
      </c>
      <c r="G3667" t="s">
        <v>14101</v>
      </c>
    </row>
    <row r="3668" spans="1:7" x14ac:dyDescent="0.25">
      <c r="A3668">
        <v>960052</v>
      </c>
      <c r="B3668" t="s">
        <v>14608</v>
      </c>
      <c r="C3668" t="s">
        <v>9016</v>
      </c>
      <c r="D3668" t="s">
        <v>14609</v>
      </c>
      <c r="E3668" t="s">
        <v>14610</v>
      </c>
      <c r="F3668" t="s">
        <v>14188</v>
      </c>
      <c r="G3668" t="s">
        <v>14101</v>
      </c>
    </row>
    <row r="3669" spans="1:7" x14ac:dyDescent="0.25">
      <c r="A3669">
        <v>960809</v>
      </c>
      <c r="B3669" t="s">
        <v>14611</v>
      </c>
      <c r="C3669" t="s">
        <v>9016</v>
      </c>
      <c r="D3669" t="s">
        <v>14612</v>
      </c>
      <c r="E3669" t="s">
        <v>14613</v>
      </c>
      <c r="F3669" t="s">
        <v>14614</v>
      </c>
      <c r="G3669" t="s">
        <v>14101</v>
      </c>
    </row>
    <row r="3670" spans="1:7" x14ac:dyDescent="0.25">
      <c r="A3670">
        <v>960995</v>
      </c>
      <c r="B3670" t="s">
        <v>14615</v>
      </c>
      <c r="C3670" t="s">
        <v>9016</v>
      </c>
      <c r="D3670" t="s">
        <v>14616</v>
      </c>
      <c r="E3670" t="s">
        <v>14617</v>
      </c>
      <c r="F3670" t="s">
        <v>14411</v>
      </c>
      <c r="G3670" t="s">
        <v>14101</v>
      </c>
    </row>
    <row r="3671" spans="1:7" x14ac:dyDescent="0.25">
      <c r="A3671">
        <v>962533</v>
      </c>
      <c r="B3671" t="s">
        <v>14618</v>
      </c>
      <c r="C3671" t="s">
        <v>9016</v>
      </c>
      <c r="D3671" t="s">
        <v>14619</v>
      </c>
      <c r="E3671" t="s">
        <v>14620</v>
      </c>
      <c r="F3671" t="s">
        <v>11853</v>
      </c>
      <c r="G3671" t="s">
        <v>14101</v>
      </c>
    </row>
    <row r="3672" spans="1:7" x14ac:dyDescent="0.25">
      <c r="A3672">
        <v>963546</v>
      </c>
      <c r="B3672" t="s">
        <v>14621</v>
      </c>
      <c r="C3672" t="s">
        <v>9016</v>
      </c>
      <c r="D3672" t="s">
        <v>14622</v>
      </c>
      <c r="E3672" t="s">
        <v>14623</v>
      </c>
      <c r="F3672" t="s">
        <v>14624</v>
      </c>
      <c r="G3672" t="s">
        <v>14101</v>
      </c>
    </row>
    <row r="3673" spans="1:7" x14ac:dyDescent="0.25">
      <c r="A3673">
        <v>963812</v>
      </c>
      <c r="B3673" t="s">
        <v>14625</v>
      </c>
      <c r="C3673" t="s">
        <v>9016</v>
      </c>
      <c r="D3673" t="s">
        <v>14626</v>
      </c>
      <c r="E3673" t="s">
        <v>14627</v>
      </c>
      <c r="F3673" t="s">
        <v>14628</v>
      </c>
      <c r="G3673" t="s">
        <v>14101</v>
      </c>
    </row>
    <row r="3674" spans="1:7" x14ac:dyDescent="0.25">
      <c r="A3674">
        <v>965482</v>
      </c>
      <c r="B3674" t="s">
        <v>14629</v>
      </c>
      <c r="C3674" t="s">
        <v>9016</v>
      </c>
      <c r="D3674" t="s">
        <v>14630</v>
      </c>
      <c r="E3674" t="s">
        <v>14631</v>
      </c>
      <c r="F3674" t="s">
        <v>14161</v>
      </c>
      <c r="G3674" t="s">
        <v>14101</v>
      </c>
    </row>
    <row r="3675" spans="1:7" x14ac:dyDescent="0.25">
      <c r="A3675">
        <v>965500</v>
      </c>
      <c r="B3675" t="s">
        <v>14632</v>
      </c>
      <c r="C3675" t="s">
        <v>9016</v>
      </c>
      <c r="D3675" t="s">
        <v>14633</v>
      </c>
      <c r="E3675" t="s">
        <v>14634</v>
      </c>
      <c r="F3675" t="s">
        <v>14635</v>
      </c>
      <c r="G3675" t="s">
        <v>14101</v>
      </c>
    </row>
    <row r="3676" spans="1:7" x14ac:dyDescent="0.25">
      <c r="A3676">
        <v>965767</v>
      </c>
      <c r="B3676" t="s">
        <v>14636</v>
      </c>
      <c r="C3676" t="s">
        <v>9016</v>
      </c>
      <c r="D3676" t="s">
        <v>14637</v>
      </c>
      <c r="E3676" t="s">
        <v>14638</v>
      </c>
      <c r="F3676" t="s">
        <v>14130</v>
      </c>
      <c r="G3676" t="s">
        <v>14101</v>
      </c>
    </row>
    <row r="3677" spans="1:7" x14ac:dyDescent="0.25">
      <c r="A3677">
        <v>966931</v>
      </c>
      <c r="B3677" t="s">
        <v>14639</v>
      </c>
      <c r="C3677" t="s">
        <v>9016</v>
      </c>
      <c r="D3677" t="s">
        <v>14640</v>
      </c>
      <c r="E3677" t="s">
        <v>14641</v>
      </c>
      <c r="F3677" t="s">
        <v>14442</v>
      </c>
      <c r="G3677" t="s">
        <v>14101</v>
      </c>
    </row>
    <row r="3678" spans="1:7" x14ac:dyDescent="0.25">
      <c r="A3678">
        <v>970455</v>
      </c>
      <c r="B3678" t="s">
        <v>14642</v>
      </c>
      <c r="C3678" t="s">
        <v>9016</v>
      </c>
      <c r="D3678" t="s">
        <v>14643</v>
      </c>
      <c r="E3678" t="s">
        <v>14644</v>
      </c>
      <c r="F3678" t="s">
        <v>14645</v>
      </c>
      <c r="G3678" t="s">
        <v>14101</v>
      </c>
    </row>
    <row r="3679" spans="1:7" x14ac:dyDescent="0.25">
      <c r="A3679">
        <v>971870</v>
      </c>
      <c r="B3679" t="s">
        <v>14646</v>
      </c>
      <c r="C3679" t="s">
        <v>9016</v>
      </c>
      <c r="D3679" t="s">
        <v>14647</v>
      </c>
      <c r="E3679" t="s">
        <v>14648</v>
      </c>
      <c r="F3679" t="s">
        <v>14169</v>
      </c>
      <c r="G3679" t="s">
        <v>14101</v>
      </c>
    </row>
    <row r="3680" spans="1:7" x14ac:dyDescent="0.25">
      <c r="A3680">
        <v>975180</v>
      </c>
      <c r="B3680" t="s">
        <v>14649</v>
      </c>
      <c r="C3680" t="s">
        <v>9016</v>
      </c>
      <c r="D3680" t="s">
        <v>14650</v>
      </c>
      <c r="E3680" t="s">
        <v>14651</v>
      </c>
      <c r="F3680" t="s">
        <v>8117</v>
      </c>
      <c r="G3680" t="s">
        <v>14101</v>
      </c>
    </row>
    <row r="3681" spans="1:7" x14ac:dyDescent="0.25">
      <c r="A3681">
        <v>976991</v>
      </c>
      <c r="B3681" t="s">
        <v>14652</v>
      </c>
      <c r="C3681" t="s">
        <v>9016</v>
      </c>
      <c r="D3681" t="s">
        <v>14653</v>
      </c>
      <c r="E3681" t="s">
        <v>14654</v>
      </c>
      <c r="F3681" t="s">
        <v>14655</v>
      </c>
      <c r="G3681" t="s">
        <v>14101</v>
      </c>
    </row>
    <row r="3682" spans="1:7" x14ac:dyDescent="0.25">
      <c r="A3682">
        <v>977757</v>
      </c>
      <c r="B3682" t="s">
        <v>14656</v>
      </c>
      <c r="C3682" t="s">
        <v>9016</v>
      </c>
      <c r="D3682" t="s">
        <v>14657</v>
      </c>
      <c r="E3682" t="s">
        <v>14658</v>
      </c>
      <c r="F3682" t="s">
        <v>14659</v>
      </c>
      <c r="G3682" t="s">
        <v>14101</v>
      </c>
    </row>
    <row r="3683" spans="1:7" x14ac:dyDescent="0.25">
      <c r="A3683">
        <v>978042</v>
      </c>
      <c r="B3683" t="s">
        <v>14660</v>
      </c>
      <c r="C3683" t="s">
        <v>9016</v>
      </c>
      <c r="D3683" t="s">
        <v>14661</v>
      </c>
      <c r="E3683" t="s">
        <v>14662</v>
      </c>
      <c r="F3683" t="s">
        <v>14276</v>
      </c>
      <c r="G3683" t="s">
        <v>14101</v>
      </c>
    </row>
    <row r="3684" spans="1:7" x14ac:dyDescent="0.25">
      <c r="A3684">
        <v>979626</v>
      </c>
      <c r="B3684" t="s">
        <v>14663</v>
      </c>
      <c r="C3684" t="s">
        <v>9016</v>
      </c>
      <c r="D3684" t="s">
        <v>14664</v>
      </c>
      <c r="E3684" t="s">
        <v>14665</v>
      </c>
      <c r="F3684" t="s">
        <v>14105</v>
      </c>
      <c r="G3684" t="s">
        <v>14101</v>
      </c>
    </row>
    <row r="3685" spans="1:7" x14ac:dyDescent="0.25">
      <c r="A3685">
        <v>982954</v>
      </c>
      <c r="B3685" t="s">
        <v>14666</v>
      </c>
      <c r="C3685" t="s">
        <v>9016</v>
      </c>
      <c r="D3685" t="s">
        <v>14667</v>
      </c>
      <c r="E3685" t="s">
        <v>14668</v>
      </c>
      <c r="F3685" t="s">
        <v>14532</v>
      </c>
      <c r="G3685" t="s">
        <v>14101</v>
      </c>
    </row>
    <row r="3686" spans="1:7" x14ac:dyDescent="0.25">
      <c r="A3686">
        <v>983163</v>
      </c>
      <c r="B3686" t="s">
        <v>14669</v>
      </c>
      <c r="C3686" t="s">
        <v>9016</v>
      </c>
      <c r="D3686" t="s">
        <v>14670</v>
      </c>
      <c r="E3686" t="s">
        <v>14671</v>
      </c>
      <c r="F3686" t="s">
        <v>14593</v>
      </c>
      <c r="G3686" t="s">
        <v>14101</v>
      </c>
    </row>
    <row r="3687" spans="1:7" x14ac:dyDescent="0.25">
      <c r="A3687">
        <v>990924</v>
      </c>
      <c r="B3687" t="s">
        <v>14672</v>
      </c>
      <c r="C3687" t="s">
        <v>9016</v>
      </c>
      <c r="D3687" t="s">
        <v>14673</v>
      </c>
      <c r="E3687" t="s">
        <v>14674</v>
      </c>
      <c r="F3687" t="s">
        <v>6917</v>
      </c>
      <c r="G3687" t="s">
        <v>14101</v>
      </c>
    </row>
    <row r="3688" spans="1:7" x14ac:dyDescent="0.25">
      <c r="A3688">
        <v>995323</v>
      </c>
      <c r="B3688" t="s">
        <v>14675</v>
      </c>
      <c r="C3688" t="s">
        <v>9016</v>
      </c>
      <c r="D3688" t="s">
        <v>14676</v>
      </c>
      <c r="E3688" t="s">
        <v>14677</v>
      </c>
      <c r="F3688" t="s">
        <v>11629</v>
      </c>
      <c r="G3688" t="s">
        <v>14101</v>
      </c>
    </row>
    <row r="3689" spans="1:7" x14ac:dyDescent="0.25">
      <c r="A3689">
        <v>999342</v>
      </c>
      <c r="B3689" t="s">
        <v>14678</v>
      </c>
      <c r="C3689" t="s">
        <v>9016</v>
      </c>
      <c r="D3689" t="s">
        <v>14679</v>
      </c>
      <c r="E3689" t="s">
        <v>14680</v>
      </c>
      <c r="F3689" t="s">
        <v>14446</v>
      </c>
      <c r="G3689" t="s">
        <v>14101</v>
      </c>
    </row>
    <row r="3690" spans="1:7" x14ac:dyDescent="0.25">
      <c r="A3690">
        <v>1007850</v>
      </c>
      <c r="B3690" t="s">
        <v>14681</v>
      </c>
      <c r="C3690" t="s">
        <v>9016</v>
      </c>
      <c r="D3690" t="s">
        <v>14682</v>
      </c>
      <c r="E3690" t="s">
        <v>14683</v>
      </c>
      <c r="F3690" t="s">
        <v>14149</v>
      </c>
      <c r="G3690" t="s">
        <v>14101</v>
      </c>
    </row>
    <row r="3691" spans="1:7" x14ac:dyDescent="0.25">
      <c r="A3691">
        <v>1000437</v>
      </c>
      <c r="B3691" t="s">
        <v>14684</v>
      </c>
      <c r="C3691" t="s">
        <v>9016</v>
      </c>
      <c r="D3691" t="s">
        <v>14685</v>
      </c>
      <c r="E3691" t="s">
        <v>14686</v>
      </c>
      <c r="F3691" t="s">
        <v>14276</v>
      </c>
      <c r="G3691" t="s">
        <v>14101</v>
      </c>
    </row>
    <row r="3692" spans="1:7" x14ac:dyDescent="0.25">
      <c r="A3692">
        <v>1000897</v>
      </c>
      <c r="B3692" t="s">
        <v>14687</v>
      </c>
      <c r="C3692" t="s">
        <v>9016</v>
      </c>
      <c r="D3692" t="s">
        <v>14688</v>
      </c>
      <c r="E3692" t="s">
        <v>14689</v>
      </c>
      <c r="F3692" t="s">
        <v>14690</v>
      </c>
      <c r="G3692" t="s">
        <v>14101</v>
      </c>
    </row>
    <row r="3693" spans="1:7" x14ac:dyDescent="0.25">
      <c r="A3693">
        <v>1001258</v>
      </c>
      <c r="B3693" t="s">
        <v>14691</v>
      </c>
      <c r="C3693" t="s">
        <v>9016</v>
      </c>
      <c r="D3693" t="s">
        <v>14692</v>
      </c>
      <c r="E3693" t="s">
        <v>14693</v>
      </c>
      <c r="F3693" t="s">
        <v>14203</v>
      </c>
      <c r="G3693" t="s">
        <v>14101</v>
      </c>
    </row>
    <row r="3694" spans="1:7" x14ac:dyDescent="0.25">
      <c r="A3694">
        <v>1002043</v>
      </c>
      <c r="B3694" t="s">
        <v>14694</v>
      </c>
      <c r="C3694" t="s">
        <v>9016</v>
      </c>
      <c r="D3694" t="s">
        <v>14695</v>
      </c>
      <c r="E3694" t="s">
        <v>14696</v>
      </c>
      <c r="F3694" t="s">
        <v>14614</v>
      </c>
      <c r="G3694" t="s">
        <v>14101</v>
      </c>
    </row>
    <row r="3695" spans="1:7" x14ac:dyDescent="0.25">
      <c r="A3695">
        <v>1002741</v>
      </c>
      <c r="B3695" t="s">
        <v>14697</v>
      </c>
      <c r="C3695" t="s">
        <v>9016</v>
      </c>
      <c r="D3695" t="s">
        <v>14698</v>
      </c>
      <c r="E3695" t="s">
        <v>14699</v>
      </c>
      <c r="F3695" t="s">
        <v>14700</v>
      </c>
      <c r="G3695" t="s">
        <v>14101</v>
      </c>
    </row>
    <row r="3696" spans="1:7" x14ac:dyDescent="0.25">
      <c r="A3696">
        <v>1003173</v>
      </c>
      <c r="B3696" t="s">
        <v>14701</v>
      </c>
      <c r="C3696" t="s">
        <v>9016</v>
      </c>
      <c r="D3696" t="s">
        <v>14702</v>
      </c>
      <c r="E3696" t="s">
        <v>14703</v>
      </c>
      <c r="F3696" t="s">
        <v>14704</v>
      </c>
      <c r="G3696" t="s">
        <v>14101</v>
      </c>
    </row>
    <row r="3697" spans="1:7" x14ac:dyDescent="0.25">
      <c r="A3697">
        <v>1004209</v>
      </c>
      <c r="B3697" t="s">
        <v>14705</v>
      </c>
      <c r="C3697" t="s">
        <v>9016</v>
      </c>
      <c r="D3697" t="s">
        <v>14706</v>
      </c>
      <c r="E3697" t="s">
        <v>14707</v>
      </c>
      <c r="F3697" t="s">
        <v>14368</v>
      </c>
      <c r="G3697" t="s">
        <v>14101</v>
      </c>
    </row>
    <row r="3698" spans="1:7" x14ac:dyDescent="0.25">
      <c r="A3698">
        <v>1004818</v>
      </c>
      <c r="B3698" t="s">
        <v>14708</v>
      </c>
      <c r="C3698" t="s">
        <v>9016</v>
      </c>
      <c r="D3698" t="s">
        <v>14709</v>
      </c>
      <c r="E3698" t="s">
        <v>14710</v>
      </c>
      <c r="F3698" t="s">
        <v>14368</v>
      </c>
      <c r="G3698" t="s">
        <v>14101</v>
      </c>
    </row>
    <row r="3699" spans="1:7" x14ac:dyDescent="0.25">
      <c r="A3699">
        <v>1009516</v>
      </c>
      <c r="B3699" t="s">
        <v>14711</v>
      </c>
      <c r="C3699" t="s">
        <v>9016</v>
      </c>
      <c r="D3699" t="s">
        <v>14712</v>
      </c>
      <c r="E3699" t="s">
        <v>14713</v>
      </c>
      <c r="F3699" t="s">
        <v>14329</v>
      </c>
      <c r="G3699" t="s">
        <v>14101</v>
      </c>
    </row>
    <row r="3700" spans="1:7" x14ac:dyDescent="0.25">
      <c r="A3700">
        <v>1011273</v>
      </c>
      <c r="B3700" t="s">
        <v>14714</v>
      </c>
      <c r="C3700" t="s">
        <v>9016</v>
      </c>
      <c r="D3700" t="s">
        <v>14715</v>
      </c>
      <c r="E3700" t="s">
        <v>14716</v>
      </c>
      <c r="F3700" t="s">
        <v>14546</v>
      </c>
      <c r="G3700" t="s">
        <v>14101</v>
      </c>
    </row>
    <row r="3701" spans="1:7" x14ac:dyDescent="0.25">
      <c r="A3701">
        <v>1012457</v>
      </c>
      <c r="B3701" t="s">
        <v>14717</v>
      </c>
      <c r="C3701" t="s">
        <v>9016</v>
      </c>
      <c r="D3701" t="s">
        <v>14718</v>
      </c>
      <c r="E3701" t="s">
        <v>14719</v>
      </c>
      <c r="F3701" t="s">
        <v>14488</v>
      </c>
      <c r="G3701" t="s">
        <v>14101</v>
      </c>
    </row>
    <row r="3702" spans="1:7" x14ac:dyDescent="0.25">
      <c r="A3702">
        <v>1015931</v>
      </c>
      <c r="B3702" t="s">
        <v>14720</v>
      </c>
      <c r="C3702" t="s">
        <v>9016</v>
      </c>
      <c r="D3702" t="s">
        <v>14721</v>
      </c>
      <c r="E3702" t="s">
        <v>14722</v>
      </c>
      <c r="F3702" t="s">
        <v>14645</v>
      </c>
      <c r="G3702" t="s">
        <v>14101</v>
      </c>
    </row>
    <row r="3703" spans="1:7" x14ac:dyDescent="0.25">
      <c r="A3703">
        <v>1016085</v>
      </c>
      <c r="B3703" t="s">
        <v>14723</v>
      </c>
      <c r="C3703" t="s">
        <v>9016</v>
      </c>
      <c r="D3703" t="s">
        <v>14724</v>
      </c>
      <c r="E3703" t="s">
        <v>14725</v>
      </c>
      <c r="F3703" t="s">
        <v>14407</v>
      </c>
      <c r="G3703" t="s">
        <v>14101</v>
      </c>
    </row>
    <row r="3704" spans="1:7" x14ac:dyDescent="0.25">
      <c r="A3704">
        <v>1017060</v>
      </c>
      <c r="B3704" t="s">
        <v>14726</v>
      </c>
      <c r="C3704" t="s">
        <v>9016</v>
      </c>
      <c r="D3704" t="s">
        <v>14727</v>
      </c>
      <c r="E3704" t="s">
        <v>14728</v>
      </c>
      <c r="F3704" t="s">
        <v>14276</v>
      </c>
      <c r="G3704" t="s">
        <v>14101</v>
      </c>
    </row>
    <row r="3705" spans="1:7" x14ac:dyDescent="0.25">
      <c r="A3705">
        <v>1018098</v>
      </c>
      <c r="B3705" t="s">
        <v>14729</v>
      </c>
      <c r="C3705" t="s">
        <v>9016</v>
      </c>
      <c r="D3705" t="s">
        <v>14730</v>
      </c>
      <c r="E3705" t="s">
        <v>14731</v>
      </c>
      <c r="F3705" t="s">
        <v>14145</v>
      </c>
      <c r="G3705" t="s">
        <v>14101</v>
      </c>
    </row>
    <row r="3706" spans="1:7" x14ac:dyDescent="0.25">
      <c r="A3706">
        <v>1018900</v>
      </c>
      <c r="B3706" t="s">
        <v>14732</v>
      </c>
      <c r="C3706" t="s">
        <v>9016</v>
      </c>
      <c r="D3706" t="s">
        <v>14733</v>
      </c>
      <c r="E3706" t="s">
        <v>14734</v>
      </c>
      <c r="F3706" t="s">
        <v>9071</v>
      </c>
      <c r="G3706" t="s">
        <v>14101</v>
      </c>
    </row>
    <row r="3707" spans="1:7" x14ac:dyDescent="0.25">
      <c r="A3707">
        <v>1021070</v>
      </c>
      <c r="B3707" t="s">
        <v>14735</v>
      </c>
      <c r="C3707" t="s">
        <v>9016</v>
      </c>
      <c r="D3707" t="s">
        <v>14736</v>
      </c>
      <c r="E3707" t="s">
        <v>14737</v>
      </c>
      <c r="F3707" t="s">
        <v>14315</v>
      </c>
      <c r="G3707" t="s">
        <v>14101</v>
      </c>
    </row>
    <row r="3708" spans="1:7" x14ac:dyDescent="0.25">
      <c r="A3708">
        <v>1021441</v>
      </c>
      <c r="B3708" t="s">
        <v>14738</v>
      </c>
      <c r="C3708" t="s">
        <v>9016</v>
      </c>
      <c r="D3708" t="s">
        <v>14739</v>
      </c>
      <c r="E3708" t="s">
        <v>14740</v>
      </c>
      <c r="F3708" t="s">
        <v>14221</v>
      </c>
      <c r="G3708" t="s">
        <v>14101</v>
      </c>
    </row>
    <row r="3709" spans="1:7" x14ac:dyDescent="0.25">
      <c r="A3709">
        <v>1023634</v>
      </c>
      <c r="B3709" t="s">
        <v>14741</v>
      </c>
      <c r="C3709" t="s">
        <v>9016</v>
      </c>
      <c r="D3709" t="s">
        <v>14742</v>
      </c>
      <c r="E3709" t="s">
        <v>14743</v>
      </c>
      <c r="F3709" t="s">
        <v>14744</v>
      </c>
      <c r="G3709" t="s">
        <v>14101</v>
      </c>
    </row>
    <row r="3710" spans="1:7" x14ac:dyDescent="0.25">
      <c r="A3710">
        <v>1024072</v>
      </c>
      <c r="B3710" t="s">
        <v>14745</v>
      </c>
      <c r="C3710" t="s">
        <v>9016</v>
      </c>
      <c r="D3710" t="s">
        <v>14746</v>
      </c>
      <c r="E3710" t="s">
        <v>14747</v>
      </c>
      <c r="F3710" t="s">
        <v>14393</v>
      </c>
      <c r="G3710" t="s">
        <v>14101</v>
      </c>
    </row>
    <row r="3711" spans="1:7" x14ac:dyDescent="0.25">
      <c r="A3711">
        <v>1027019</v>
      </c>
      <c r="B3711" t="s">
        <v>14748</v>
      </c>
      <c r="C3711" t="s">
        <v>9016</v>
      </c>
      <c r="D3711" t="s">
        <v>14749</v>
      </c>
      <c r="E3711" t="s">
        <v>14750</v>
      </c>
      <c r="F3711" t="s">
        <v>14258</v>
      </c>
      <c r="G3711" t="s">
        <v>14101</v>
      </c>
    </row>
    <row r="3712" spans="1:7" x14ac:dyDescent="0.25">
      <c r="A3712">
        <v>1034220</v>
      </c>
      <c r="B3712" t="s">
        <v>14751</v>
      </c>
      <c r="C3712" t="s">
        <v>9016</v>
      </c>
      <c r="D3712" t="s">
        <v>14502</v>
      </c>
      <c r="E3712" t="s">
        <v>14752</v>
      </c>
      <c r="F3712" t="s">
        <v>14100</v>
      </c>
      <c r="G3712" t="s">
        <v>14101</v>
      </c>
    </row>
    <row r="3713" spans="1:7" x14ac:dyDescent="0.25">
      <c r="A3713">
        <v>1036041</v>
      </c>
      <c r="B3713" t="s">
        <v>14753</v>
      </c>
      <c r="C3713" t="s">
        <v>9016</v>
      </c>
      <c r="D3713" t="s">
        <v>14754</v>
      </c>
      <c r="E3713" t="s">
        <v>14755</v>
      </c>
      <c r="F3713" t="s">
        <v>14756</v>
      </c>
      <c r="G3713" t="s">
        <v>14101</v>
      </c>
    </row>
    <row r="3714" spans="1:7" x14ac:dyDescent="0.25">
      <c r="A3714">
        <v>1041067</v>
      </c>
      <c r="B3714" t="s">
        <v>14757</v>
      </c>
      <c r="C3714" t="s">
        <v>9016</v>
      </c>
      <c r="D3714" t="s">
        <v>14758</v>
      </c>
      <c r="E3714" t="s">
        <v>14759</v>
      </c>
      <c r="F3714" t="s">
        <v>14145</v>
      </c>
      <c r="G3714" t="s">
        <v>14101</v>
      </c>
    </row>
    <row r="3715" spans="1:7" x14ac:dyDescent="0.25">
      <c r="A3715">
        <v>1049405</v>
      </c>
      <c r="B3715" t="s">
        <v>14760</v>
      </c>
      <c r="C3715" t="s">
        <v>9016</v>
      </c>
      <c r="D3715" t="s">
        <v>14761</v>
      </c>
      <c r="E3715" t="s">
        <v>14762</v>
      </c>
      <c r="F3715" t="s">
        <v>14645</v>
      </c>
      <c r="G3715" t="s">
        <v>14101</v>
      </c>
    </row>
    <row r="3716" spans="1:7" x14ac:dyDescent="0.25">
      <c r="A3716">
        <v>1049708</v>
      </c>
      <c r="B3716" t="s">
        <v>14763</v>
      </c>
      <c r="C3716" t="s">
        <v>9016</v>
      </c>
      <c r="D3716" t="s">
        <v>14764</v>
      </c>
      <c r="E3716" t="s">
        <v>14765</v>
      </c>
      <c r="F3716" t="s">
        <v>14766</v>
      </c>
      <c r="G3716" t="s">
        <v>14101</v>
      </c>
    </row>
    <row r="3717" spans="1:7" x14ac:dyDescent="0.25">
      <c r="A3717">
        <v>1050943</v>
      </c>
      <c r="B3717" t="s">
        <v>14767</v>
      </c>
      <c r="C3717" t="s">
        <v>9016</v>
      </c>
      <c r="D3717" t="s">
        <v>14768</v>
      </c>
      <c r="E3717" t="s">
        <v>14769</v>
      </c>
      <c r="F3717" t="s">
        <v>14770</v>
      </c>
      <c r="G3717" t="s">
        <v>14101</v>
      </c>
    </row>
    <row r="3718" spans="1:7" x14ac:dyDescent="0.25">
      <c r="A3718">
        <v>1052196</v>
      </c>
      <c r="B3718" t="s">
        <v>14771</v>
      </c>
      <c r="C3718" t="s">
        <v>9016</v>
      </c>
      <c r="D3718" t="s">
        <v>14772</v>
      </c>
      <c r="E3718" t="s">
        <v>14773</v>
      </c>
      <c r="F3718" t="s">
        <v>14774</v>
      </c>
      <c r="G3718" t="s">
        <v>14101</v>
      </c>
    </row>
    <row r="3719" spans="1:7" x14ac:dyDescent="0.25">
      <c r="A3719">
        <v>1052486</v>
      </c>
      <c r="B3719" t="s">
        <v>14775</v>
      </c>
      <c r="C3719" t="s">
        <v>9016</v>
      </c>
      <c r="D3719" t="s">
        <v>14776</v>
      </c>
      <c r="E3719" t="s">
        <v>14777</v>
      </c>
      <c r="F3719" t="s">
        <v>14778</v>
      </c>
      <c r="G3719" t="s">
        <v>14101</v>
      </c>
    </row>
    <row r="3720" spans="1:7" x14ac:dyDescent="0.25">
      <c r="A3720">
        <v>1056182</v>
      </c>
      <c r="B3720" t="s">
        <v>14779</v>
      </c>
      <c r="C3720" t="s">
        <v>9016</v>
      </c>
      <c r="D3720" t="s">
        <v>14780</v>
      </c>
      <c r="E3720" t="s">
        <v>14781</v>
      </c>
      <c r="F3720" t="s">
        <v>14184</v>
      </c>
      <c r="G3720" t="s">
        <v>14101</v>
      </c>
    </row>
    <row r="3721" spans="1:7" x14ac:dyDescent="0.25">
      <c r="A3721">
        <v>1058234</v>
      </c>
      <c r="B3721" t="s">
        <v>14782</v>
      </c>
      <c r="C3721" t="s">
        <v>9016</v>
      </c>
      <c r="D3721" t="s">
        <v>14783</v>
      </c>
      <c r="E3721" t="s">
        <v>14784</v>
      </c>
      <c r="F3721" t="s">
        <v>14785</v>
      </c>
      <c r="G3721" t="s">
        <v>14101</v>
      </c>
    </row>
    <row r="3722" spans="1:7" x14ac:dyDescent="0.25">
      <c r="A3722">
        <v>1059657</v>
      </c>
      <c r="B3722" t="s">
        <v>14436</v>
      </c>
      <c r="C3722" t="s">
        <v>9016</v>
      </c>
      <c r="D3722" t="s">
        <v>14786</v>
      </c>
      <c r="E3722" t="s">
        <v>14787</v>
      </c>
      <c r="F3722" t="s">
        <v>6216</v>
      </c>
      <c r="G3722" t="s">
        <v>14101</v>
      </c>
    </row>
    <row r="3723" spans="1:7" x14ac:dyDescent="0.25">
      <c r="A3723">
        <v>1062171</v>
      </c>
      <c r="B3723" t="s">
        <v>14788</v>
      </c>
      <c r="C3723" t="s">
        <v>9016</v>
      </c>
      <c r="D3723" t="s">
        <v>14789</v>
      </c>
      <c r="E3723" t="s">
        <v>14790</v>
      </c>
      <c r="F3723" t="s">
        <v>14188</v>
      </c>
      <c r="G3723" t="s">
        <v>14101</v>
      </c>
    </row>
    <row r="3724" spans="1:7" x14ac:dyDescent="0.25">
      <c r="A3724">
        <v>1062699</v>
      </c>
      <c r="B3724" t="s">
        <v>14791</v>
      </c>
      <c r="C3724" t="s">
        <v>9016</v>
      </c>
      <c r="D3724" t="s">
        <v>14792</v>
      </c>
      <c r="E3724" t="s">
        <v>14793</v>
      </c>
      <c r="F3724" t="s">
        <v>14645</v>
      </c>
      <c r="G3724" t="s">
        <v>14101</v>
      </c>
    </row>
    <row r="3725" spans="1:7" x14ac:dyDescent="0.25">
      <c r="A3725">
        <v>1066723</v>
      </c>
      <c r="B3725" t="s">
        <v>14794</v>
      </c>
      <c r="C3725" t="s">
        <v>9016</v>
      </c>
      <c r="D3725" t="s">
        <v>14795</v>
      </c>
      <c r="E3725" t="s">
        <v>14796</v>
      </c>
      <c r="F3725" t="s">
        <v>14329</v>
      </c>
      <c r="G3725" t="s">
        <v>14101</v>
      </c>
    </row>
    <row r="3726" spans="1:7" x14ac:dyDescent="0.25">
      <c r="A3726">
        <v>1067268</v>
      </c>
      <c r="B3726" t="s">
        <v>14797</v>
      </c>
      <c r="C3726" t="s">
        <v>9016</v>
      </c>
      <c r="D3726" t="s">
        <v>14798</v>
      </c>
      <c r="E3726" t="s">
        <v>14799</v>
      </c>
      <c r="F3726" t="s">
        <v>14364</v>
      </c>
      <c r="G3726" t="s">
        <v>14101</v>
      </c>
    </row>
    <row r="3727" spans="1:7" x14ac:dyDescent="0.25">
      <c r="A3727">
        <v>1067702</v>
      </c>
      <c r="B3727" t="s">
        <v>14800</v>
      </c>
      <c r="C3727" t="s">
        <v>9016</v>
      </c>
      <c r="D3727" t="s">
        <v>14801</v>
      </c>
      <c r="E3727" t="s">
        <v>14802</v>
      </c>
      <c r="F3727" t="s">
        <v>14803</v>
      </c>
      <c r="G3727" t="s">
        <v>14101</v>
      </c>
    </row>
    <row r="3728" spans="1:7" x14ac:dyDescent="0.25">
      <c r="A3728">
        <v>1069281</v>
      </c>
      <c r="B3728" t="s">
        <v>14804</v>
      </c>
      <c r="C3728" t="s">
        <v>9016</v>
      </c>
      <c r="D3728" t="s">
        <v>14805</v>
      </c>
      <c r="E3728" t="s">
        <v>14806</v>
      </c>
      <c r="F3728" t="s">
        <v>14807</v>
      </c>
      <c r="G3728" t="s">
        <v>14101</v>
      </c>
    </row>
    <row r="3729" spans="1:7" x14ac:dyDescent="0.25">
      <c r="A3729">
        <v>1072262</v>
      </c>
      <c r="B3729" t="s">
        <v>14808</v>
      </c>
      <c r="C3729" t="s">
        <v>9016</v>
      </c>
      <c r="D3729" t="s">
        <v>14809</v>
      </c>
      <c r="E3729" t="s">
        <v>14810</v>
      </c>
      <c r="F3729" t="s">
        <v>14130</v>
      </c>
      <c r="G3729" t="s">
        <v>14101</v>
      </c>
    </row>
    <row r="3730" spans="1:7" x14ac:dyDescent="0.25">
      <c r="A3730">
        <v>1075382</v>
      </c>
      <c r="B3730" t="s">
        <v>14811</v>
      </c>
      <c r="C3730" t="s">
        <v>9016</v>
      </c>
      <c r="D3730" t="s">
        <v>14812</v>
      </c>
      <c r="E3730" t="s">
        <v>14813</v>
      </c>
      <c r="F3730" t="s">
        <v>14814</v>
      </c>
      <c r="G3730" t="s">
        <v>14101</v>
      </c>
    </row>
    <row r="3731" spans="1:7" x14ac:dyDescent="0.25">
      <c r="A3731">
        <v>1082194</v>
      </c>
      <c r="B3731" t="s">
        <v>14815</v>
      </c>
      <c r="C3731" t="s">
        <v>9016</v>
      </c>
      <c r="D3731" t="s">
        <v>14816</v>
      </c>
      <c r="E3731" t="s">
        <v>14817</v>
      </c>
      <c r="F3731" t="s">
        <v>9071</v>
      </c>
      <c r="G3731" t="s">
        <v>14101</v>
      </c>
    </row>
    <row r="3732" spans="1:7" x14ac:dyDescent="0.25">
      <c r="A3732">
        <v>1090531</v>
      </c>
      <c r="B3732" t="s">
        <v>14818</v>
      </c>
      <c r="C3732" t="s">
        <v>9016</v>
      </c>
      <c r="D3732" t="s">
        <v>14819</v>
      </c>
      <c r="E3732" t="s">
        <v>14820</v>
      </c>
      <c r="F3732" t="s">
        <v>14237</v>
      </c>
      <c r="G3732" t="s">
        <v>14101</v>
      </c>
    </row>
    <row r="3733" spans="1:7" x14ac:dyDescent="0.25">
      <c r="A3733">
        <v>1091961</v>
      </c>
      <c r="B3733" t="s">
        <v>14821</v>
      </c>
      <c r="C3733" t="s">
        <v>9016</v>
      </c>
      <c r="D3733" t="s">
        <v>14822</v>
      </c>
      <c r="E3733" t="s">
        <v>14823</v>
      </c>
      <c r="F3733" t="s">
        <v>14546</v>
      </c>
      <c r="G3733" t="s">
        <v>14101</v>
      </c>
    </row>
    <row r="3734" spans="1:7" x14ac:dyDescent="0.25">
      <c r="A3734">
        <v>1098793</v>
      </c>
      <c r="B3734" t="s">
        <v>14824</v>
      </c>
      <c r="C3734" t="s">
        <v>9016</v>
      </c>
      <c r="D3734" t="s">
        <v>14825</v>
      </c>
      <c r="E3734" t="s">
        <v>14826</v>
      </c>
      <c r="F3734" t="s">
        <v>6917</v>
      </c>
      <c r="G3734" t="s">
        <v>14101</v>
      </c>
    </row>
    <row r="3735" spans="1:7" x14ac:dyDescent="0.25">
      <c r="A3735">
        <v>1103236</v>
      </c>
      <c r="B3735" t="s">
        <v>14827</v>
      </c>
      <c r="C3735" t="s">
        <v>9016</v>
      </c>
      <c r="D3735" t="s">
        <v>14828</v>
      </c>
      <c r="E3735" t="s">
        <v>14829</v>
      </c>
      <c r="F3735" t="s">
        <v>14830</v>
      </c>
      <c r="G3735" t="s">
        <v>14101</v>
      </c>
    </row>
    <row r="3736" spans="1:7" x14ac:dyDescent="0.25">
      <c r="A3736">
        <v>1109196</v>
      </c>
      <c r="B3736" t="s">
        <v>14831</v>
      </c>
      <c r="C3736" t="s">
        <v>9016</v>
      </c>
      <c r="D3736" t="s">
        <v>14832</v>
      </c>
      <c r="E3736" t="s">
        <v>14833</v>
      </c>
      <c r="F3736" t="s">
        <v>14834</v>
      </c>
      <c r="G3736" t="s">
        <v>14101</v>
      </c>
    </row>
    <row r="3737" spans="1:7" x14ac:dyDescent="0.25">
      <c r="A3737">
        <v>1111089</v>
      </c>
      <c r="B3737" t="s">
        <v>14835</v>
      </c>
      <c r="C3737" t="s">
        <v>9016</v>
      </c>
      <c r="D3737" t="s">
        <v>14836</v>
      </c>
      <c r="E3737" t="s">
        <v>14837</v>
      </c>
      <c r="F3737" t="s">
        <v>14655</v>
      </c>
      <c r="G3737" t="s">
        <v>14101</v>
      </c>
    </row>
    <row r="3738" spans="1:7" x14ac:dyDescent="0.25">
      <c r="A3738">
        <v>1111408</v>
      </c>
      <c r="B3738" t="s">
        <v>14838</v>
      </c>
      <c r="C3738" t="s">
        <v>9016</v>
      </c>
      <c r="D3738" t="s">
        <v>14839</v>
      </c>
      <c r="E3738" t="s">
        <v>14840</v>
      </c>
      <c r="F3738" t="s">
        <v>14841</v>
      </c>
      <c r="G3738" t="s">
        <v>14101</v>
      </c>
    </row>
    <row r="3739" spans="1:7" x14ac:dyDescent="0.25">
      <c r="A3739">
        <v>1114072</v>
      </c>
      <c r="B3739" t="s">
        <v>14842</v>
      </c>
      <c r="C3739" t="s">
        <v>9016</v>
      </c>
      <c r="D3739" t="s">
        <v>14843</v>
      </c>
      <c r="E3739" t="s">
        <v>14844</v>
      </c>
      <c r="F3739" t="s">
        <v>14845</v>
      </c>
      <c r="G3739" t="s">
        <v>14101</v>
      </c>
    </row>
    <row r="3740" spans="1:7" x14ac:dyDescent="0.25">
      <c r="A3740">
        <v>1115544</v>
      </c>
      <c r="B3740" t="s">
        <v>14846</v>
      </c>
      <c r="C3740" t="s">
        <v>9016</v>
      </c>
      <c r="D3740" t="s">
        <v>14847</v>
      </c>
      <c r="E3740" t="s">
        <v>14848</v>
      </c>
      <c r="F3740" t="s">
        <v>14138</v>
      </c>
      <c r="G3740" t="s">
        <v>14101</v>
      </c>
    </row>
    <row r="3741" spans="1:7" x14ac:dyDescent="0.25">
      <c r="A3741">
        <v>1125353</v>
      </c>
      <c r="B3741" t="s">
        <v>14849</v>
      </c>
      <c r="C3741" t="s">
        <v>9016</v>
      </c>
      <c r="D3741" t="s">
        <v>14850</v>
      </c>
      <c r="E3741" t="s">
        <v>14851</v>
      </c>
      <c r="F3741" t="s">
        <v>14364</v>
      </c>
      <c r="G3741" t="s">
        <v>14101</v>
      </c>
    </row>
    <row r="3742" spans="1:7" x14ac:dyDescent="0.25">
      <c r="A3742">
        <v>1125764</v>
      </c>
      <c r="B3742" t="s">
        <v>14852</v>
      </c>
      <c r="C3742" t="s">
        <v>9016</v>
      </c>
      <c r="D3742" t="s">
        <v>14853</v>
      </c>
      <c r="E3742" t="s">
        <v>14261</v>
      </c>
      <c r="F3742" t="s">
        <v>14601</v>
      </c>
      <c r="G3742" t="s">
        <v>14101</v>
      </c>
    </row>
    <row r="3743" spans="1:7" x14ac:dyDescent="0.25">
      <c r="A3743">
        <v>1129216</v>
      </c>
      <c r="B3743" t="s">
        <v>14854</v>
      </c>
      <c r="C3743" t="s">
        <v>9016</v>
      </c>
      <c r="D3743" t="s">
        <v>14855</v>
      </c>
      <c r="E3743" t="s">
        <v>14856</v>
      </c>
      <c r="F3743" t="s">
        <v>14857</v>
      </c>
      <c r="G3743" t="s">
        <v>14101</v>
      </c>
    </row>
    <row r="3744" spans="1:7" x14ac:dyDescent="0.25">
      <c r="A3744">
        <v>1129412</v>
      </c>
      <c r="B3744" t="s">
        <v>14858</v>
      </c>
      <c r="C3744" t="s">
        <v>9016</v>
      </c>
      <c r="D3744" t="s">
        <v>14859</v>
      </c>
      <c r="E3744" t="s">
        <v>14860</v>
      </c>
      <c r="F3744" t="s">
        <v>14283</v>
      </c>
      <c r="G3744" t="s">
        <v>14101</v>
      </c>
    </row>
    <row r="3745" spans="1:7" x14ac:dyDescent="0.25">
      <c r="A3745">
        <v>1129442</v>
      </c>
      <c r="B3745" t="s">
        <v>14861</v>
      </c>
      <c r="C3745" t="s">
        <v>9016</v>
      </c>
      <c r="D3745" t="s">
        <v>14862</v>
      </c>
      <c r="E3745" t="s">
        <v>14863</v>
      </c>
      <c r="F3745" t="s">
        <v>14864</v>
      </c>
      <c r="G3745" t="s">
        <v>14101</v>
      </c>
    </row>
    <row r="3746" spans="1:7" x14ac:dyDescent="0.25">
      <c r="A3746">
        <v>1132148</v>
      </c>
      <c r="B3746" t="s">
        <v>14865</v>
      </c>
      <c r="C3746" t="s">
        <v>9016</v>
      </c>
      <c r="D3746" t="s">
        <v>14866</v>
      </c>
      <c r="E3746" t="s">
        <v>14867</v>
      </c>
      <c r="F3746" t="s">
        <v>14584</v>
      </c>
      <c r="G3746" t="s">
        <v>14101</v>
      </c>
    </row>
    <row r="3747" spans="1:7" x14ac:dyDescent="0.25">
      <c r="A3747">
        <v>1133106</v>
      </c>
      <c r="B3747" t="s">
        <v>14868</v>
      </c>
      <c r="C3747" t="s">
        <v>9016</v>
      </c>
      <c r="D3747" t="s">
        <v>14869</v>
      </c>
      <c r="E3747" t="s">
        <v>14870</v>
      </c>
      <c r="F3747" t="s">
        <v>14871</v>
      </c>
      <c r="G3747" t="s">
        <v>14101</v>
      </c>
    </row>
    <row r="3748" spans="1:7" x14ac:dyDescent="0.25">
      <c r="A3748">
        <v>1133822</v>
      </c>
      <c r="B3748" t="s">
        <v>14872</v>
      </c>
      <c r="C3748" t="s">
        <v>9016</v>
      </c>
      <c r="D3748" t="s">
        <v>14873</v>
      </c>
      <c r="E3748" t="s">
        <v>14874</v>
      </c>
      <c r="F3748" t="s">
        <v>14659</v>
      </c>
      <c r="G3748" t="s">
        <v>14101</v>
      </c>
    </row>
    <row r="3749" spans="1:7" x14ac:dyDescent="0.25">
      <c r="A3749">
        <v>1135480</v>
      </c>
      <c r="B3749" t="s">
        <v>14875</v>
      </c>
      <c r="C3749" t="s">
        <v>9016</v>
      </c>
      <c r="D3749" t="s">
        <v>14876</v>
      </c>
      <c r="E3749" t="s">
        <v>14877</v>
      </c>
      <c r="F3749" t="s">
        <v>14258</v>
      </c>
      <c r="G3749" t="s">
        <v>14101</v>
      </c>
    </row>
    <row r="3750" spans="1:7" x14ac:dyDescent="0.25">
      <c r="A3750">
        <v>1136851</v>
      </c>
      <c r="B3750" t="s">
        <v>14878</v>
      </c>
      <c r="C3750" t="s">
        <v>9016</v>
      </c>
      <c r="D3750" t="s">
        <v>14879</v>
      </c>
      <c r="E3750" t="s">
        <v>14880</v>
      </c>
      <c r="F3750" t="s">
        <v>14188</v>
      </c>
      <c r="G3750" t="s">
        <v>14101</v>
      </c>
    </row>
    <row r="3751" spans="1:7" x14ac:dyDescent="0.25">
      <c r="A3751">
        <v>1137907</v>
      </c>
      <c r="B3751" t="s">
        <v>14881</v>
      </c>
      <c r="C3751" t="s">
        <v>9016</v>
      </c>
      <c r="D3751" t="s">
        <v>14882</v>
      </c>
      <c r="E3751" t="s">
        <v>14883</v>
      </c>
      <c r="F3751" t="s">
        <v>14192</v>
      </c>
      <c r="G3751" t="s">
        <v>14101</v>
      </c>
    </row>
    <row r="3752" spans="1:7" x14ac:dyDescent="0.25">
      <c r="A3752">
        <v>1155116</v>
      </c>
      <c r="B3752" t="s">
        <v>14884</v>
      </c>
      <c r="C3752" t="s">
        <v>9016</v>
      </c>
      <c r="D3752" t="s">
        <v>14885</v>
      </c>
      <c r="E3752" t="s">
        <v>14886</v>
      </c>
      <c r="F3752" t="s">
        <v>14887</v>
      </c>
      <c r="G3752" t="s">
        <v>14101</v>
      </c>
    </row>
    <row r="3753" spans="1:7" x14ac:dyDescent="0.25">
      <c r="A3753">
        <v>1155341</v>
      </c>
      <c r="B3753" t="s">
        <v>14888</v>
      </c>
      <c r="C3753" t="s">
        <v>9016</v>
      </c>
      <c r="D3753" t="s">
        <v>14889</v>
      </c>
      <c r="E3753" t="s">
        <v>14890</v>
      </c>
      <c r="F3753" t="s">
        <v>14785</v>
      </c>
      <c r="G3753" t="s">
        <v>14101</v>
      </c>
    </row>
    <row r="3754" spans="1:7" x14ac:dyDescent="0.25">
      <c r="A3754">
        <v>1156612</v>
      </c>
      <c r="B3754" t="s">
        <v>14891</v>
      </c>
      <c r="C3754" t="s">
        <v>9016</v>
      </c>
      <c r="D3754" t="s">
        <v>14892</v>
      </c>
      <c r="E3754" t="s">
        <v>14893</v>
      </c>
      <c r="F3754" t="s">
        <v>14894</v>
      </c>
      <c r="G3754" t="s">
        <v>14101</v>
      </c>
    </row>
    <row r="3755" spans="1:7" x14ac:dyDescent="0.25">
      <c r="A3755">
        <v>1156834</v>
      </c>
      <c r="B3755" t="s">
        <v>14895</v>
      </c>
      <c r="C3755" t="s">
        <v>9016</v>
      </c>
      <c r="D3755" t="s">
        <v>14896</v>
      </c>
      <c r="E3755" t="s">
        <v>14897</v>
      </c>
      <c r="F3755" t="s">
        <v>14898</v>
      </c>
      <c r="G3755" t="s">
        <v>14101</v>
      </c>
    </row>
    <row r="3756" spans="1:7" x14ac:dyDescent="0.25">
      <c r="A3756">
        <v>1161526</v>
      </c>
      <c r="B3756" t="s">
        <v>14899</v>
      </c>
      <c r="C3756" t="s">
        <v>9016</v>
      </c>
      <c r="D3756" t="s">
        <v>14900</v>
      </c>
      <c r="E3756" t="s">
        <v>14901</v>
      </c>
      <c r="F3756" t="s">
        <v>14546</v>
      </c>
      <c r="G3756" t="s">
        <v>14101</v>
      </c>
    </row>
    <row r="3757" spans="1:7" x14ac:dyDescent="0.25">
      <c r="A3757">
        <v>1165310</v>
      </c>
      <c r="B3757" t="s">
        <v>14902</v>
      </c>
      <c r="C3757" t="s">
        <v>9016</v>
      </c>
      <c r="D3757" t="s">
        <v>14903</v>
      </c>
      <c r="E3757" t="s">
        <v>14904</v>
      </c>
      <c r="F3757" t="s">
        <v>14834</v>
      </c>
      <c r="G3757" t="s">
        <v>14101</v>
      </c>
    </row>
    <row r="3758" spans="1:7" x14ac:dyDescent="0.25">
      <c r="A3758">
        <v>1167448</v>
      </c>
      <c r="B3758" t="s">
        <v>9832</v>
      </c>
      <c r="C3758" t="s">
        <v>9016</v>
      </c>
      <c r="D3758" t="s">
        <v>14905</v>
      </c>
      <c r="E3758" t="s">
        <v>14906</v>
      </c>
      <c r="F3758" t="s">
        <v>8181</v>
      </c>
      <c r="G3758" t="s">
        <v>14101</v>
      </c>
    </row>
    <row r="3759" spans="1:7" x14ac:dyDescent="0.25">
      <c r="A3759">
        <v>1168183</v>
      </c>
      <c r="B3759" t="s">
        <v>14907</v>
      </c>
      <c r="C3759" t="s">
        <v>9016</v>
      </c>
      <c r="D3759" t="s">
        <v>14908</v>
      </c>
      <c r="E3759" t="s">
        <v>14909</v>
      </c>
      <c r="F3759" t="s">
        <v>14910</v>
      </c>
      <c r="G3759" t="s">
        <v>14101</v>
      </c>
    </row>
    <row r="3760" spans="1:7" x14ac:dyDescent="0.25">
      <c r="A3760">
        <v>1174187</v>
      </c>
      <c r="B3760" t="s">
        <v>14911</v>
      </c>
      <c r="C3760" t="s">
        <v>9016</v>
      </c>
      <c r="D3760" t="s">
        <v>14912</v>
      </c>
      <c r="E3760" t="s">
        <v>14913</v>
      </c>
      <c r="F3760" t="s">
        <v>14372</v>
      </c>
      <c r="G3760" t="s">
        <v>14101</v>
      </c>
    </row>
    <row r="3761" spans="1:7" x14ac:dyDescent="0.25">
      <c r="A3761">
        <v>1176679</v>
      </c>
      <c r="B3761" t="s">
        <v>14914</v>
      </c>
      <c r="C3761" t="s">
        <v>9016</v>
      </c>
      <c r="D3761" t="s">
        <v>14915</v>
      </c>
      <c r="E3761" t="s">
        <v>14916</v>
      </c>
      <c r="F3761" t="s">
        <v>14917</v>
      </c>
      <c r="G3761" t="s">
        <v>14101</v>
      </c>
    </row>
    <row r="3762" spans="1:7" x14ac:dyDescent="0.25">
      <c r="A3762">
        <v>1184700</v>
      </c>
      <c r="B3762" t="s">
        <v>14918</v>
      </c>
      <c r="C3762" t="s">
        <v>9016</v>
      </c>
      <c r="D3762" t="s">
        <v>14919</v>
      </c>
      <c r="E3762" t="s">
        <v>14920</v>
      </c>
      <c r="F3762" t="s">
        <v>6917</v>
      </c>
      <c r="G3762" t="s">
        <v>14101</v>
      </c>
    </row>
    <row r="3763" spans="1:7" x14ac:dyDescent="0.25">
      <c r="A3763">
        <v>1184956</v>
      </c>
      <c r="B3763" t="s">
        <v>14921</v>
      </c>
      <c r="C3763" t="s">
        <v>9016</v>
      </c>
      <c r="D3763" t="s">
        <v>14922</v>
      </c>
      <c r="E3763" t="s">
        <v>14923</v>
      </c>
      <c r="F3763" t="s">
        <v>14229</v>
      </c>
      <c r="G3763" t="s">
        <v>14101</v>
      </c>
    </row>
    <row r="3764" spans="1:7" x14ac:dyDescent="0.25">
      <c r="A3764">
        <v>1185993</v>
      </c>
      <c r="B3764" t="s">
        <v>14924</v>
      </c>
      <c r="C3764" t="s">
        <v>9016</v>
      </c>
      <c r="D3764" t="s">
        <v>14925</v>
      </c>
      <c r="E3764" t="s">
        <v>14926</v>
      </c>
      <c r="F3764" t="s">
        <v>14571</v>
      </c>
      <c r="G3764" t="s">
        <v>14101</v>
      </c>
    </row>
    <row r="3765" spans="1:7" x14ac:dyDescent="0.25">
      <c r="A3765">
        <v>1187591</v>
      </c>
      <c r="B3765" t="s">
        <v>14927</v>
      </c>
      <c r="C3765" t="s">
        <v>9016</v>
      </c>
      <c r="D3765" t="s">
        <v>14928</v>
      </c>
      <c r="E3765" t="s">
        <v>14929</v>
      </c>
      <c r="F3765" t="s">
        <v>14265</v>
      </c>
      <c r="G3765" t="s">
        <v>14101</v>
      </c>
    </row>
    <row r="3766" spans="1:7" x14ac:dyDescent="0.25">
      <c r="A3766">
        <v>1187742</v>
      </c>
      <c r="B3766" t="s">
        <v>14930</v>
      </c>
      <c r="C3766" t="s">
        <v>9016</v>
      </c>
      <c r="D3766" t="s">
        <v>14931</v>
      </c>
      <c r="E3766" t="s">
        <v>14932</v>
      </c>
      <c r="F3766" t="s">
        <v>14933</v>
      </c>
      <c r="G3766" t="s">
        <v>14101</v>
      </c>
    </row>
    <row r="3767" spans="1:7" x14ac:dyDescent="0.25">
      <c r="A3767">
        <v>1188546</v>
      </c>
      <c r="B3767" t="s">
        <v>14934</v>
      </c>
      <c r="C3767" t="s">
        <v>9016</v>
      </c>
      <c r="D3767" t="s">
        <v>14935</v>
      </c>
      <c r="E3767" t="s">
        <v>14936</v>
      </c>
      <c r="F3767" t="s">
        <v>14304</v>
      </c>
      <c r="G3767" t="s">
        <v>14101</v>
      </c>
    </row>
    <row r="3768" spans="1:7" x14ac:dyDescent="0.25">
      <c r="A3768">
        <v>1193392</v>
      </c>
      <c r="B3768" t="s">
        <v>14937</v>
      </c>
      <c r="C3768" t="s">
        <v>9016</v>
      </c>
      <c r="D3768" t="s">
        <v>14938</v>
      </c>
      <c r="E3768" t="s">
        <v>14939</v>
      </c>
      <c r="F3768" t="s">
        <v>14940</v>
      </c>
      <c r="G3768" t="s">
        <v>14101</v>
      </c>
    </row>
    <row r="3769" spans="1:7" x14ac:dyDescent="0.25">
      <c r="A3769">
        <v>1198986</v>
      </c>
      <c r="B3769" t="s">
        <v>14941</v>
      </c>
      <c r="C3769" t="s">
        <v>9016</v>
      </c>
      <c r="D3769" t="s">
        <v>14942</v>
      </c>
      <c r="E3769" t="s">
        <v>14943</v>
      </c>
      <c r="F3769" t="s">
        <v>14944</v>
      </c>
      <c r="G3769" t="s">
        <v>14101</v>
      </c>
    </row>
    <row r="3770" spans="1:7" x14ac:dyDescent="0.25">
      <c r="A3770">
        <v>905144</v>
      </c>
      <c r="B3770" t="s">
        <v>14945</v>
      </c>
      <c r="C3770" t="s">
        <v>5239</v>
      </c>
      <c r="D3770" t="s">
        <v>14946</v>
      </c>
      <c r="E3770" t="s">
        <v>14947</v>
      </c>
      <c r="F3770" t="s">
        <v>14329</v>
      </c>
      <c r="G3770" t="s">
        <v>14101</v>
      </c>
    </row>
    <row r="3771" spans="1:7" x14ac:dyDescent="0.25">
      <c r="A3771">
        <v>907250</v>
      </c>
      <c r="B3771" t="s">
        <v>14948</v>
      </c>
      <c r="C3771" t="s">
        <v>5239</v>
      </c>
      <c r="D3771" t="s">
        <v>14949</v>
      </c>
      <c r="E3771" t="s">
        <v>14950</v>
      </c>
      <c r="F3771" t="s">
        <v>14560</v>
      </c>
      <c r="G3771" t="s">
        <v>14101</v>
      </c>
    </row>
    <row r="3772" spans="1:7" x14ac:dyDescent="0.25">
      <c r="A3772">
        <v>908827</v>
      </c>
      <c r="B3772" t="s">
        <v>14951</v>
      </c>
      <c r="C3772" t="s">
        <v>5239</v>
      </c>
      <c r="D3772" t="s">
        <v>14952</v>
      </c>
      <c r="E3772" t="s">
        <v>14953</v>
      </c>
      <c r="F3772" t="s">
        <v>14442</v>
      </c>
      <c r="G3772" t="s">
        <v>14101</v>
      </c>
    </row>
    <row r="3773" spans="1:7" x14ac:dyDescent="0.25">
      <c r="A3773">
        <v>910060</v>
      </c>
      <c r="B3773" t="s">
        <v>14954</v>
      </c>
      <c r="C3773" t="s">
        <v>5239</v>
      </c>
      <c r="D3773" t="s">
        <v>14955</v>
      </c>
      <c r="E3773" t="s">
        <v>14956</v>
      </c>
      <c r="F3773" t="s">
        <v>14957</v>
      </c>
      <c r="G3773" t="s">
        <v>14101</v>
      </c>
    </row>
    <row r="3774" spans="1:7" x14ac:dyDescent="0.25">
      <c r="A3774">
        <v>910552</v>
      </c>
      <c r="B3774" t="s">
        <v>14958</v>
      </c>
      <c r="C3774" t="s">
        <v>5239</v>
      </c>
      <c r="D3774" t="s">
        <v>14959</v>
      </c>
      <c r="E3774" t="s">
        <v>14960</v>
      </c>
      <c r="F3774" t="s">
        <v>14961</v>
      </c>
      <c r="G3774" t="s">
        <v>14101</v>
      </c>
    </row>
    <row r="3775" spans="1:7" x14ac:dyDescent="0.25">
      <c r="A3775">
        <v>915291</v>
      </c>
      <c r="B3775" t="s">
        <v>14962</v>
      </c>
      <c r="C3775" t="s">
        <v>5239</v>
      </c>
      <c r="D3775" t="s">
        <v>14963</v>
      </c>
      <c r="E3775" t="s">
        <v>14964</v>
      </c>
      <c r="F3775" t="s">
        <v>14965</v>
      </c>
      <c r="G3775" t="s">
        <v>14101</v>
      </c>
    </row>
    <row r="3776" spans="1:7" x14ac:dyDescent="0.25">
      <c r="A3776">
        <v>915874</v>
      </c>
      <c r="B3776" t="s">
        <v>14966</v>
      </c>
      <c r="C3776" t="s">
        <v>5239</v>
      </c>
      <c r="D3776" t="s">
        <v>14967</v>
      </c>
      <c r="E3776" t="s">
        <v>14968</v>
      </c>
      <c r="F3776" t="s">
        <v>14571</v>
      </c>
      <c r="G3776" t="s">
        <v>14101</v>
      </c>
    </row>
    <row r="3777" spans="1:7" x14ac:dyDescent="0.25">
      <c r="A3777">
        <v>920766</v>
      </c>
      <c r="B3777" t="s">
        <v>14969</v>
      </c>
      <c r="C3777" t="s">
        <v>5239</v>
      </c>
      <c r="D3777" t="s">
        <v>14970</v>
      </c>
      <c r="E3777" t="s">
        <v>14971</v>
      </c>
      <c r="F3777" t="s">
        <v>14130</v>
      </c>
      <c r="G3777" t="s">
        <v>14101</v>
      </c>
    </row>
    <row r="3778" spans="1:7" x14ac:dyDescent="0.25">
      <c r="A3778">
        <v>921510</v>
      </c>
      <c r="B3778" t="s">
        <v>14972</v>
      </c>
      <c r="C3778" t="s">
        <v>5239</v>
      </c>
      <c r="D3778" t="s">
        <v>14973</v>
      </c>
      <c r="E3778" t="s">
        <v>14974</v>
      </c>
      <c r="F3778" t="s">
        <v>14105</v>
      </c>
      <c r="G3778" t="s">
        <v>14101</v>
      </c>
    </row>
    <row r="3779" spans="1:7" x14ac:dyDescent="0.25">
      <c r="A3779">
        <v>921942</v>
      </c>
      <c r="B3779" t="s">
        <v>14975</v>
      </c>
      <c r="C3779" t="s">
        <v>5239</v>
      </c>
      <c r="D3779" t="s">
        <v>14976</v>
      </c>
      <c r="E3779" t="s">
        <v>14977</v>
      </c>
      <c r="F3779" t="s">
        <v>14894</v>
      </c>
      <c r="G3779" t="s">
        <v>14101</v>
      </c>
    </row>
    <row r="3780" spans="1:7" x14ac:dyDescent="0.25">
      <c r="A3780">
        <v>923551</v>
      </c>
      <c r="B3780" t="s">
        <v>14978</v>
      </c>
      <c r="C3780" t="s">
        <v>5239</v>
      </c>
      <c r="D3780" t="s">
        <v>14979</v>
      </c>
      <c r="E3780" t="s">
        <v>14980</v>
      </c>
      <c r="F3780" t="s">
        <v>14221</v>
      </c>
      <c r="G3780" t="s">
        <v>14101</v>
      </c>
    </row>
    <row r="3781" spans="1:7" x14ac:dyDescent="0.25">
      <c r="A3781">
        <v>924891</v>
      </c>
      <c r="B3781" t="s">
        <v>14981</v>
      </c>
      <c r="C3781" t="s">
        <v>5239</v>
      </c>
      <c r="D3781" t="s">
        <v>14982</v>
      </c>
      <c r="E3781" t="s">
        <v>14983</v>
      </c>
      <c r="F3781" t="s">
        <v>14984</v>
      </c>
      <c r="G3781" t="s">
        <v>14101</v>
      </c>
    </row>
    <row r="3782" spans="1:7" x14ac:dyDescent="0.25">
      <c r="A3782">
        <v>925958</v>
      </c>
      <c r="B3782" t="s">
        <v>14985</v>
      </c>
      <c r="C3782" t="s">
        <v>5239</v>
      </c>
      <c r="D3782" t="s">
        <v>14986</v>
      </c>
      <c r="E3782" t="s">
        <v>14987</v>
      </c>
      <c r="F3782" t="s">
        <v>14283</v>
      </c>
      <c r="G3782" t="s">
        <v>14101</v>
      </c>
    </row>
    <row r="3783" spans="1:7" x14ac:dyDescent="0.25">
      <c r="A3783">
        <v>927892</v>
      </c>
      <c r="B3783" t="s">
        <v>14988</v>
      </c>
      <c r="C3783" t="s">
        <v>5239</v>
      </c>
      <c r="D3783" t="s">
        <v>14989</v>
      </c>
      <c r="E3783" t="s">
        <v>14990</v>
      </c>
      <c r="F3783" t="s">
        <v>14991</v>
      </c>
      <c r="G3783" t="s">
        <v>14101</v>
      </c>
    </row>
    <row r="3784" spans="1:7" x14ac:dyDescent="0.25">
      <c r="A3784">
        <v>929298</v>
      </c>
      <c r="B3784" t="s">
        <v>14992</v>
      </c>
      <c r="C3784" t="s">
        <v>5239</v>
      </c>
      <c r="D3784" t="s">
        <v>14993</v>
      </c>
      <c r="E3784" t="s">
        <v>14994</v>
      </c>
      <c r="F3784" t="s">
        <v>14161</v>
      </c>
      <c r="G3784" t="s">
        <v>14101</v>
      </c>
    </row>
    <row r="3785" spans="1:7" x14ac:dyDescent="0.25">
      <c r="A3785">
        <v>929820</v>
      </c>
      <c r="B3785" t="s">
        <v>14995</v>
      </c>
      <c r="C3785" t="s">
        <v>5239</v>
      </c>
      <c r="D3785" t="s">
        <v>14996</v>
      </c>
      <c r="E3785" t="s">
        <v>14997</v>
      </c>
      <c r="F3785" t="s">
        <v>14221</v>
      </c>
      <c r="G3785" t="s">
        <v>14101</v>
      </c>
    </row>
    <row r="3786" spans="1:7" x14ac:dyDescent="0.25">
      <c r="A3786">
        <v>930637</v>
      </c>
      <c r="B3786" t="s">
        <v>14998</v>
      </c>
      <c r="C3786" t="s">
        <v>5239</v>
      </c>
      <c r="D3786" t="s">
        <v>14999</v>
      </c>
      <c r="E3786" t="s">
        <v>15000</v>
      </c>
      <c r="F3786" t="s">
        <v>7043</v>
      </c>
      <c r="G3786" t="s">
        <v>14101</v>
      </c>
    </row>
    <row r="3787" spans="1:7" x14ac:dyDescent="0.25">
      <c r="A3787">
        <v>931979</v>
      </c>
      <c r="B3787" t="s">
        <v>15001</v>
      </c>
      <c r="C3787" t="s">
        <v>5239</v>
      </c>
      <c r="D3787" t="s">
        <v>15002</v>
      </c>
      <c r="E3787" t="s">
        <v>15003</v>
      </c>
      <c r="F3787" t="s">
        <v>14425</v>
      </c>
      <c r="G3787" t="s">
        <v>14101</v>
      </c>
    </row>
    <row r="3788" spans="1:7" x14ac:dyDescent="0.25">
      <c r="A3788">
        <v>936032</v>
      </c>
      <c r="B3788" t="s">
        <v>15004</v>
      </c>
      <c r="C3788" t="s">
        <v>5239</v>
      </c>
      <c r="D3788" t="s">
        <v>15005</v>
      </c>
      <c r="E3788" t="s">
        <v>15006</v>
      </c>
      <c r="F3788" t="s">
        <v>14528</v>
      </c>
      <c r="G3788" t="s">
        <v>14101</v>
      </c>
    </row>
    <row r="3789" spans="1:7" x14ac:dyDescent="0.25">
      <c r="A3789">
        <v>938416</v>
      </c>
      <c r="B3789" t="s">
        <v>15007</v>
      </c>
      <c r="C3789" t="s">
        <v>5239</v>
      </c>
      <c r="D3789" t="s">
        <v>15008</v>
      </c>
      <c r="E3789" t="s">
        <v>15009</v>
      </c>
      <c r="F3789" t="s">
        <v>14614</v>
      </c>
      <c r="G3789" t="s">
        <v>14101</v>
      </c>
    </row>
    <row r="3790" spans="1:7" x14ac:dyDescent="0.25">
      <c r="A3790">
        <v>943504</v>
      </c>
      <c r="B3790" t="s">
        <v>14135</v>
      </c>
      <c r="C3790" t="s">
        <v>5239</v>
      </c>
      <c r="D3790" t="s">
        <v>15010</v>
      </c>
      <c r="E3790" t="s">
        <v>15011</v>
      </c>
      <c r="F3790" t="s">
        <v>15012</v>
      </c>
      <c r="G3790" t="s">
        <v>14101</v>
      </c>
    </row>
    <row r="3791" spans="1:7" x14ac:dyDescent="0.25">
      <c r="A3791">
        <v>945139</v>
      </c>
      <c r="B3791" t="s">
        <v>15013</v>
      </c>
      <c r="C3791" t="s">
        <v>5239</v>
      </c>
      <c r="D3791" t="s">
        <v>15014</v>
      </c>
      <c r="E3791" t="s">
        <v>15015</v>
      </c>
      <c r="F3791" t="s">
        <v>15016</v>
      </c>
      <c r="G3791" t="s">
        <v>14101</v>
      </c>
    </row>
    <row r="3792" spans="1:7" x14ac:dyDescent="0.25">
      <c r="A3792">
        <v>947605</v>
      </c>
      <c r="B3792" t="s">
        <v>15017</v>
      </c>
      <c r="C3792" t="s">
        <v>5239</v>
      </c>
      <c r="D3792" t="s">
        <v>15018</v>
      </c>
      <c r="E3792" t="s">
        <v>15019</v>
      </c>
      <c r="F3792" t="s">
        <v>14488</v>
      </c>
      <c r="G3792" t="s">
        <v>14101</v>
      </c>
    </row>
    <row r="3793" spans="1:7" x14ac:dyDescent="0.25">
      <c r="A3793">
        <v>949448</v>
      </c>
      <c r="B3793" t="s">
        <v>15020</v>
      </c>
      <c r="C3793" t="s">
        <v>5239</v>
      </c>
      <c r="D3793" t="s">
        <v>15021</v>
      </c>
      <c r="E3793" t="s">
        <v>15022</v>
      </c>
      <c r="F3793" t="s">
        <v>14276</v>
      </c>
      <c r="G3793" t="s">
        <v>14101</v>
      </c>
    </row>
    <row r="3794" spans="1:7" x14ac:dyDescent="0.25">
      <c r="A3794">
        <v>951367</v>
      </c>
      <c r="B3794" t="s">
        <v>15023</v>
      </c>
      <c r="C3794" t="s">
        <v>5239</v>
      </c>
      <c r="D3794" t="s">
        <v>15024</v>
      </c>
      <c r="E3794" t="s">
        <v>15025</v>
      </c>
      <c r="F3794" t="s">
        <v>14528</v>
      </c>
      <c r="G3794" t="s">
        <v>14101</v>
      </c>
    </row>
    <row r="3795" spans="1:7" x14ac:dyDescent="0.25">
      <c r="A3795">
        <v>954768</v>
      </c>
      <c r="B3795" t="s">
        <v>15026</v>
      </c>
      <c r="C3795" t="s">
        <v>5239</v>
      </c>
      <c r="D3795" t="s">
        <v>15027</v>
      </c>
      <c r="E3795" t="s">
        <v>15028</v>
      </c>
      <c r="F3795" t="s">
        <v>8232</v>
      </c>
      <c r="G3795" t="s">
        <v>14101</v>
      </c>
    </row>
    <row r="3796" spans="1:7" x14ac:dyDescent="0.25">
      <c r="A3796">
        <v>956262</v>
      </c>
      <c r="B3796" t="s">
        <v>15029</v>
      </c>
      <c r="C3796" t="s">
        <v>5239</v>
      </c>
      <c r="D3796" t="s">
        <v>15030</v>
      </c>
      <c r="E3796" t="s">
        <v>15031</v>
      </c>
      <c r="F3796" t="s">
        <v>14368</v>
      </c>
      <c r="G3796" t="s">
        <v>14101</v>
      </c>
    </row>
    <row r="3797" spans="1:7" x14ac:dyDescent="0.25">
      <c r="A3797">
        <v>957999</v>
      </c>
      <c r="B3797" t="s">
        <v>15032</v>
      </c>
      <c r="C3797" t="s">
        <v>5239</v>
      </c>
      <c r="D3797" t="s">
        <v>15033</v>
      </c>
      <c r="E3797" t="s">
        <v>15034</v>
      </c>
      <c r="F3797" t="s">
        <v>14364</v>
      </c>
      <c r="G3797" t="s">
        <v>14101</v>
      </c>
    </row>
    <row r="3798" spans="1:7" x14ac:dyDescent="0.25">
      <c r="A3798">
        <v>958049</v>
      </c>
      <c r="B3798" t="s">
        <v>15035</v>
      </c>
      <c r="C3798" t="s">
        <v>5239</v>
      </c>
      <c r="D3798" t="s">
        <v>15036</v>
      </c>
      <c r="E3798" t="s">
        <v>15037</v>
      </c>
      <c r="F3798" t="s">
        <v>9426</v>
      </c>
      <c r="G3798" t="s">
        <v>14101</v>
      </c>
    </row>
    <row r="3799" spans="1:7" x14ac:dyDescent="0.25">
      <c r="A3799">
        <v>959617</v>
      </c>
      <c r="B3799" t="s">
        <v>15038</v>
      </c>
      <c r="C3799" t="s">
        <v>5239</v>
      </c>
      <c r="D3799" t="s">
        <v>15039</v>
      </c>
      <c r="E3799" t="s">
        <v>14247</v>
      </c>
      <c r="F3799" t="s">
        <v>12087</v>
      </c>
      <c r="G3799" t="s">
        <v>14101</v>
      </c>
    </row>
    <row r="3800" spans="1:7" x14ac:dyDescent="0.25">
      <c r="A3800">
        <v>961056</v>
      </c>
      <c r="B3800" t="s">
        <v>15040</v>
      </c>
      <c r="C3800" t="s">
        <v>5239</v>
      </c>
      <c r="D3800" t="s">
        <v>15041</v>
      </c>
      <c r="E3800" t="s">
        <v>15042</v>
      </c>
      <c r="F3800" t="s">
        <v>15043</v>
      </c>
      <c r="G3800" t="s">
        <v>14101</v>
      </c>
    </row>
    <row r="3801" spans="1:7" x14ac:dyDescent="0.25">
      <c r="A3801">
        <v>961062</v>
      </c>
      <c r="B3801" t="s">
        <v>15044</v>
      </c>
      <c r="C3801" t="s">
        <v>5239</v>
      </c>
      <c r="D3801" t="s">
        <v>15045</v>
      </c>
      <c r="E3801" t="s">
        <v>15046</v>
      </c>
      <c r="F3801" t="s">
        <v>14130</v>
      </c>
      <c r="G3801" t="s">
        <v>14101</v>
      </c>
    </row>
    <row r="3802" spans="1:7" x14ac:dyDescent="0.25">
      <c r="A3802">
        <v>961200</v>
      </c>
      <c r="B3802" t="s">
        <v>15047</v>
      </c>
      <c r="C3802" t="s">
        <v>5239</v>
      </c>
      <c r="D3802" t="s">
        <v>15048</v>
      </c>
      <c r="E3802" t="s">
        <v>15049</v>
      </c>
      <c r="F3802" t="s">
        <v>14287</v>
      </c>
      <c r="G3802" t="s">
        <v>14101</v>
      </c>
    </row>
    <row r="3803" spans="1:7" x14ac:dyDescent="0.25">
      <c r="A3803">
        <v>961993</v>
      </c>
      <c r="B3803" t="s">
        <v>15050</v>
      </c>
      <c r="C3803" t="s">
        <v>5239</v>
      </c>
      <c r="D3803" t="s">
        <v>15051</v>
      </c>
      <c r="E3803" t="s">
        <v>15052</v>
      </c>
      <c r="F3803" t="s">
        <v>15053</v>
      </c>
      <c r="G3803" t="s">
        <v>14101</v>
      </c>
    </row>
    <row r="3804" spans="1:7" x14ac:dyDescent="0.25">
      <c r="A3804">
        <v>962201</v>
      </c>
      <c r="B3804" t="s">
        <v>15054</v>
      </c>
      <c r="C3804" t="s">
        <v>5239</v>
      </c>
      <c r="D3804" t="s">
        <v>15055</v>
      </c>
      <c r="E3804" t="s">
        <v>15056</v>
      </c>
      <c r="F3804" t="s">
        <v>14161</v>
      </c>
      <c r="G3804" t="s">
        <v>14101</v>
      </c>
    </row>
    <row r="3805" spans="1:7" x14ac:dyDescent="0.25">
      <c r="A3805">
        <v>965679</v>
      </c>
      <c r="B3805" t="s">
        <v>15057</v>
      </c>
      <c r="C3805" t="s">
        <v>5239</v>
      </c>
      <c r="D3805" t="s">
        <v>15058</v>
      </c>
      <c r="E3805" t="s">
        <v>15059</v>
      </c>
      <c r="F3805" t="s">
        <v>6940</v>
      </c>
      <c r="G3805" t="s">
        <v>14101</v>
      </c>
    </row>
    <row r="3806" spans="1:7" x14ac:dyDescent="0.25">
      <c r="A3806">
        <v>967885</v>
      </c>
      <c r="B3806" t="s">
        <v>15060</v>
      </c>
      <c r="C3806" t="s">
        <v>5239</v>
      </c>
      <c r="D3806" t="s">
        <v>15061</v>
      </c>
      <c r="E3806" t="s">
        <v>15062</v>
      </c>
      <c r="F3806" t="s">
        <v>14100</v>
      </c>
      <c r="G3806" t="s">
        <v>14101</v>
      </c>
    </row>
    <row r="3807" spans="1:7" x14ac:dyDescent="0.25">
      <c r="A3807">
        <v>970204</v>
      </c>
      <c r="B3807" t="s">
        <v>15063</v>
      </c>
      <c r="C3807" t="s">
        <v>5239</v>
      </c>
      <c r="D3807" t="s">
        <v>15064</v>
      </c>
      <c r="E3807" t="s">
        <v>15065</v>
      </c>
      <c r="F3807" t="s">
        <v>14126</v>
      </c>
      <c r="G3807" t="s">
        <v>14101</v>
      </c>
    </row>
    <row r="3808" spans="1:7" x14ac:dyDescent="0.25">
      <c r="A3808">
        <v>970559</v>
      </c>
      <c r="B3808" t="s">
        <v>15066</v>
      </c>
      <c r="C3808" t="s">
        <v>5239</v>
      </c>
      <c r="D3808" t="s">
        <v>15067</v>
      </c>
      <c r="E3808" t="s">
        <v>15068</v>
      </c>
      <c r="F3808" t="s">
        <v>14161</v>
      </c>
      <c r="G3808" t="s">
        <v>14101</v>
      </c>
    </row>
    <row r="3809" spans="1:7" x14ac:dyDescent="0.25">
      <c r="A3809">
        <v>970977</v>
      </c>
      <c r="B3809" t="s">
        <v>15069</v>
      </c>
      <c r="C3809" t="s">
        <v>5239</v>
      </c>
      <c r="D3809" t="s">
        <v>15070</v>
      </c>
      <c r="E3809" t="s">
        <v>14382</v>
      </c>
      <c r="F3809" t="s">
        <v>15071</v>
      </c>
      <c r="G3809" t="s">
        <v>14101</v>
      </c>
    </row>
    <row r="3810" spans="1:7" x14ac:dyDescent="0.25">
      <c r="A3810">
        <v>971168</v>
      </c>
      <c r="B3810" t="s">
        <v>15072</v>
      </c>
      <c r="C3810" t="s">
        <v>5239</v>
      </c>
      <c r="D3810" t="s">
        <v>15073</v>
      </c>
      <c r="E3810" t="s">
        <v>15074</v>
      </c>
      <c r="F3810" t="s">
        <v>15075</v>
      </c>
      <c r="G3810" t="s">
        <v>14101</v>
      </c>
    </row>
    <row r="3811" spans="1:7" x14ac:dyDescent="0.25">
      <c r="A3811">
        <v>971950</v>
      </c>
      <c r="B3811" t="s">
        <v>15076</v>
      </c>
      <c r="C3811" t="s">
        <v>5239</v>
      </c>
      <c r="D3811" t="s">
        <v>15077</v>
      </c>
      <c r="E3811" t="s">
        <v>15078</v>
      </c>
      <c r="F3811" t="s">
        <v>14188</v>
      </c>
      <c r="G3811" t="s">
        <v>14101</v>
      </c>
    </row>
    <row r="3812" spans="1:7" x14ac:dyDescent="0.25">
      <c r="A3812">
        <v>974784</v>
      </c>
      <c r="B3812" t="s">
        <v>15079</v>
      </c>
      <c r="C3812" t="s">
        <v>5239</v>
      </c>
      <c r="D3812" t="s">
        <v>15080</v>
      </c>
      <c r="E3812" t="s">
        <v>15081</v>
      </c>
      <c r="F3812" t="s">
        <v>14161</v>
      </c>
      <c r="G3812" t="s">
        <v>14101</v>
      </c>
    </row>
    <row r="3813" spans="1:7" x14ac:dyDescent="0.25">
      <c r="A3813">
        <v>977455</v>
      </c>
      <c r="B3813" t="s">
        <v>15082</v>
      </c>
      <c r="C3813" t="s">
        <v>5239</v>
      </c>
      <c r="D3813" t="s">
        <v>15083</v>
      </c>
      <c r="E3813" t="s">
        <v>15084</v>
      </c>
      <c r="F3813" t="s">
        <v>15085</v>
      </c>
      <c r="G3813" t="s">
        <v>14101</v>
      </c>
    </row>
    <row r="3814" spans="1:7" x14ac:dyDescent="0.25">
      <c r="A3814">
        <v>977921</v>
      </c>
      <c r="B3814" t="s">
        <v>15086</v>
      </c>
      <c r="C3814" t="s">
        <v>5239</v>
      </c>
      <c r="D3814" t="s">
        <v>15087</v>
      </c>
      <c r="E3814" t="s">
        <v>15088</v>
      </c>
      <c r="F3814" t="s">
        <v>15089</v>
      </c>
      <c r="G3814" t="s">
        <v>14101</v>
      </c>
    </row>
    <row r="3815" spans="1:7" x14ac:dyDescent="0.25">
      <c r="A3815">
        <v>979905</v>
      </c>
      <c r="B3815" t="s">
        <v>15090</v>
      </c>
      <c r="C3815" t="s">
        <v>5239</v>
      </c>
      <c r="D3815" t="s">
        <v>15091</v>
      </c>
      <c r="E3815" t="s">
        <v>15092</v>
      </c>
      <c r="F3815" t="s">
        <v>14188</v>
      </c>
      <c r="G3815" t="s">
        <v>14101</v>
      </c>
    </row>
    <row r="3816" spans="1:7" x14ac:dyDescent="0.25">
      <c r="A3816">
        <v>980379</v>
      </c>
      <c r="B3816" t="s">
        <v>15093</v>
      </c>
      <c r="C3816" t="s">
        <v>5239</v>
      </c>
      <c r="D3816" t="s">
        <v>15094</v>
      </c>
      <c r="E3816" t="s">
        <v>15095</v>
      </c>
      <c r="F3816" t="s">
        <v>15096</v>
      </c>
      <c r="G3816" t="s">
        <v>14101</v>
      </c>
    </row>
    <row r="3817" spans="1:7" x14ac:dyDescent="0.25">
      <c r="A3817">
        <v>980754</v>
      </c>
      <c r="B3817" t="s">
        <v>15097</v>
      </c>
      <c r="C3817" t="s">
        <v>5239</v>
      </c>
      <c r="D3817" t="s">
        <v>15098</v>
      </c>
      <c r="E3817" t="s">
        <v>15099</v>
      </c>
      <c r="F3817" t="s">
        <v>15100</v>
      </c>
      <c r="G3817" t="s">
        <v>14101</v>
      </c>
    </row>
    <row r="3818" spans="1:7" x14ac:dyDescent="0.25">
      <c r="A3818">
        <v>981124</v>
      </c>
      <c r="B3818" t="s">
        <v>15101</v>
      </c>
      <c r="C3818" t="s">
        <v>5239</v>
      </c>
      <c r="D3818" t="s">
        <v>15102</v>
      </c>
      <c r="E3818" t="s">
        <v>15103</v>
      </c>
      <c r="F3818" t="s">
        <v>15104</v>
      </c>
      <c r="G3818" t="s">
        <v>14101</v>
      </c>
    </row>
    <row r="3819" spans="1:7" x14ac:dyDescent="0.25">
      <c r="A3819">
        <v>984599</v>
      </c>
      <c r="B3819" t="s">
        <v>15105</v>
      </c>
      <c r="C3819" t="s">
        <v>5239</v>
      </c>
      <c r="D3819" t="s">
        <v>15106</v>
      </c>
      <c r="E3819" t="s">
        <v>15107</v>
      </c>
      <c r="F3819" t="s">
        <v>14614</v>
      </c>
      <c r="G3819" t="s">
        <v>14101</v>
      </c>
    </row>
    <row r="3820" spans="1:7" x14ac:dyDescent="0.25">
      <c r="A3820">
        <v>985256</v>
      </c>
      <c r="B3820" t="s">
        <v>15108</v>
      </c>
      <c r="C3820" t="s">
        <v>5239</v>
      </c>
      <c r="D3820" t="s">
        <v>15109</v>
      </c>
      <c r="E3820" t="s">
        <v>15110</v>
      </c>
      <c r="F3820" t="s">
        <v>14304</v>
      </c>
      <c r="G3820" t="s">
        <v>14101</v>
      </c>
    </row>
    <row r="3821" spans="1:7" x14ac:dyDescent="0.25">
      <c r="A3821">
        <v>987579</v>
      </c>
      <c r="B3821" t="s">
        <v>15111</v>
      </c>
      <c r="C3821" t="s">
        <v>5239</v>
      </c>
      <c r="D3821" t="s">
        <v>15112</v>
      </c>
      <c r="E3821" t="s">
        <v>15113</v>
      </c>
      <c r="F3821" t="s">
        <v>7581</v>
      </c>
      <c r="G3821" t="s">
        <v>14101</v>
      </c>
    </row>
    <row r="3822" spans="1:7" x14ac:dyDescent="0.25">
      <c r="A3822">
        <v>988731</v>
      </c>
      <c r="B3822" t="s">
        <v>15114</v>
      </c>
      <c r="C3822" t="s">
        <v>5239</v>
      </c>
      <c r="D3822" t="s">
        <v>14843</v>
      </c>
      <c r="E3822" t="s">
        <v>15115</v>
      </c>
      <c r="F3822" t="s">
        <v>15116</v>
      </c>
      <c r="G3822" t="s">
        <v>14101</v>
      </c>
    </row>
    <row r="3823" spans="1:7" x14ac:dyDescent="0.25">
      <c r="A3823">
        <v>988956</v>
      </c>
      <c r="B3823" t="s">
        <v>15117</v>
      </c>
      <c r="C3823" t="s">
        <v>5239</v>
      </c>
      <c r="D3823" t="s">
        <v>15118</v>
      </c>
      <c r="E3823" t="s">
        <v>15119</v>
      </c>
      <c r="F3823" t="s">
        <v>14161</v>
      </c>
      <c r="G3823" t="s">
        <v>14101</v>
      </c>
    </row>
    <row r="3824" spans="1:7" x14ac:dyDescent="0.25">
      <c r="A3824">
        <v>990028</v>
      </c>
      <c r="B3824" t="s">
        <v>15120</v>
      </c>
      <c r="C3824" t="s">
        <v>5239</v>
      </c>
      <c r="D3824" t="s">
        <v>15121</v>
      </c>
      <c r="E3824" t="s">
        <v>15122</v>
      </c>
      <c r="F3824" t="s">
        <v>11629</v>
      </c>
      <c r="G3824" t="s">
        <v>14101</v>
      </c>
    </row>
    <row r="3825" spans="1:7" x14ac:dyDescent="0.25">
      <c r="A3825">
        <v>990042</v>
      </c>
      <c r="B3825" t="s">
        <v>15123</v>
      </c>
      <c r="C3825" t="s">
        <v>5239</v>
      </c>
      <c r="D3825" t="s">
        <v>15124</v>
      </c>
      <c r="E3825" t="s">
        <v>15125</v>
      </c>
      <c r="F3825" t="s">
        <v>14304</v>
      </c>
      <c r="G3825" t="s">
        <v>14101</v>
      </c>
    </row>
    <row r="3826" spans="1:7" x14ac:dyDescent="0.25">
      <c r="A3826">
        <v>990084</v>
      </c>
      <c r="B3826" t="s">
        <v>15126</v>
      </c>
      <c r="C3826" t="s">
        <v>5239</v>
      </c>
      <c r="D3826" t="s">
        <v>15127</v>
      </c>
      <c r="E3826" t="s">
        <v>15128</v>
      </c>
      <c r="F3826" t="s">
        <v>15129</v>
      </c>
      <c r="G3826" t="s">
        <v>14101</v>
      </c>
    </row>
    <row r="3827" spans="1:7" x14ac:dyDescent="0.25">
      <c r="A3827">
        <v>990768</v>
      </c>
      <c r="B3827" t="s">
        <v>15130</v>
      </c>
      <c r="C3827" t="s">
        <v>5239</v>
      </c>
      <c r="D3827" t="s">
        <v>15131</v>
      </c>
      <c r="E3827" t="s">
        <v>15132</v>
      </c>
      <c r="F3827" t="s">
        <v>14520</v>
      </c>
      <c r="G3827" t="s">
        <v>14101</v>
      </c>
    </row>
    <row r="3828" spans="1:7" x14ac:dyDescent="0.25">
      <c r="A3828">
        <v>991039</v>
      </c>
      <c r="B3828" t="s">
        <v>15133</v>
      </c>
      <c r="C3828" t="s">
        <v>5239</v>
      </c>
      <c r="D3828" t="s">
        <v>15134</v>
      </c>
      <c r="E3828" t="s">
        <v>15135</v>
      </c>
      <c r="F3828" t="s">
        <v>14138</v>
      </c>
      <c r="G3828" t="s">
        <v>14101</v>
      </c>
    </row>
    <row r="3829" spans="1:7" x14ac:dyDescent="0.25">
      <c r="A3829">
        <v>991227</v>
      </c>
      <c r="B3829" t="s">
        <v>15136</v>
      </c>
      <c r="C3829" t="s">
        <v>5239</v>
      </c>
      <c r="D3829" t="s">
        <v>15137</v>
      </c>
      <c r="E3829" t="s">
        <v>15138</v>
      </c>
      <c r="F3829" t="s">
        <v>14188</v>
      </c>
      <c r="G3829" t="s">
        <v>14101</v>
      </c>
    </row>
    <row r="3830" spans="1:7" x14ac:dyDescent="0.25">
      <c r="A3830">
        <v>991911</v>
      </c>
      <c r="B3830" t="s">
        <v>15139</v>
      </c>
      <c r="C3830" t="s">
        <v>5239</v>
      </c>
      <c r="D3830" t="s">
        <v>15140</v>
      </c>
      <c r="E3830" t="s">
        <v>15141</v>
      </c>
      <c r="F3830" t="s">
        <v>14857</v>
      </c>
      <c r="G3830" t="s">
        <v>14101</v>
      </c>
    </row>
    <row r="3831" spans="1:7" x14ac:dyDescent="0.25">
      <c r="A3831">
        <v>993113</v>
      </c>
      <c r="B3831" t="s">
        <v>15142</v>
      </c>
      <c r="C3831" t="s">
        <v>5239</v>
      </c>
      <c r="D3831" t="s">
        <v>15143</v>
      </c>
      <c r="E3831" t="s">
        <v>14247</v>
      </c>
      <c r="F3831" t="s">
        <v>15144</v>
      </c>
      <c r="G3831" t="s">
        <v>14101</v>
      </c>
    </row>
    <row r="3832" spans="1:7" x14ac:dyDescent="0.25">
      <c r="A3832">
        <v>993860</v>
      </c>
      <c r="B3832" t="s">
        <v>15145</v>
      </c>
      <c r="C3832" t="s">
        <v>5239</v>
      </c>
      <c r="D3832" t="s">
        <v>15146</v>
      </c>
      <c r="E3832" t="s">
        <v>15147</v>
      </c>
      <c r="F3832" t="s">
        <v>15148</v>
      </c>
      <c r="G3832" t="s">
        <v>14101</v>
      </c>
    </row>
    <row r="3833" spans="1:7" x14ac:dyDescent="0.25">
      <c r="A3833">
        <v>999017</v>
      </c>
      <c r="B3833" t="s">
        <v>15149</v>
      </c>
      <c r="C3833" t="s">
        <v>5239</v>
      </c>
      <c r="D3833" t="s">
        <v>15150</v>
      </c>
      <c r="E3833" t="s">
        <v>15151</v>
      </c>
      <c r="F3833" t="s">
        <v>14322</v>
      </c>
      <c r="G3833" t="s">
        <v>14101</v>
      </c>
    </row>
    <row r="3834" spans="1:7" x14ac:dyDescent="0.25">
      <c r="A3834">
        <v>999485</v>
      </c>
      <c r="B3834" t="s">
        <v>15152</v>
      </c>
      <c r="C3834" t="s">
        <v>5239</v>
      </c>
      <c r="D3834" t="s">
        <v>15153</v>
      </c>
      <c r="E3834" t="s">
        <v>15154</v>
      </c>
      <c r="F3834" t="s">
        <v>15155</v>
      </c>
      <c r="G3834" t="s">
        <v>14101</v>
      </c>
    </row>
    <row r="3835" spans="1:7" x14ac:dyDescent="0.25">
      <c r="A3835">
        <v>999752</v>
      </c>
      <c r="B3835" t="s">
        <v>15156</v>
      </c>
      <c r="C3835" t="s">
        <v>5239</v>
      </c>
      <c r="D3835" t="s">
        <v>15157</v>
      </c>
      <c r="E3835" t="s">
        <v>15158</v>
      </c>
      <c r="F3835" t="s">
        <v>14109</v>
      </c>
      <c r="G3835" t="s">
        <v>14101</v>
      </c>
    </row>
    <row r="3836" spans="1:7" x14ac:dyDescent="0.25">
      <c r="A3836">
        <v>1006330</v>
      </c>
      <c r="B3836" t="s">
        <v>15159</v>
      </c>
      <c r="C3836" t="s">
        <v>5239</v>
      </c>
      <c r="D3836" t="s">
        <v>15160</v>
      </c>
      <c r="E3836" t="s">
        <v>15161</v>
      </c>
      <c r="F3836" t="s">
        <v>14130</v>
      </c>
      <c r="G3836" t="s">
        <v>14101</v>
      </c>
    </row>
    <row r="3837" spans="1:7" x14ac:dyDescent="0.25">
      <c r="A3837">
        <v>1006350</v>
      </c>
      <c r="B3837" t="s">
        <v>15162</v>
      </c>
      <c r="C3837" t="s">
        <v>5239</v>
      </c>
      <c r="D3837" t="s">
        <v>15163</v>
      </c>
      <c r="E3837" t="s">
        <v>15164</v>
      </c>
      <c r="F3837" t="s">
        <v>6917</v>
      </c>
      <c r="G3837" t="s">
        <v>14101</v>
      </c>
    </row>
    <row r="3838" spans="1:7" x14ac:dyDescent="0.25">
      <c r="A3838">
        <v>1006646</v>
      </c>
      <c r="B3838" t="s">
        <v>15165</v>
      </c>
      <c r="C3838" t="s">
        <v>5239</v>
      </c>
      <c r="D3838" t="s">
        <v>15166</v>
      </c>
      <c r="E3838" t="s">
        <v>15167</v>
      </c>
      <c r="F3838" t="s">
        <v>9071</v>
      </c>
      <c r="G3838" t="s">
        <v>14101</v>
      </c>
    </row>
    <row r="3839" spans="1:7" x14ac:dyDescent="0.25">
      <c r="A3839">
        <v>1006711</v>
      </c>
      <c r="B3839" t="s">
        <v>15168</v>
      </c>
      <c r="C3839" t="s">
        <v>5239</v>
      </c>
      <c r="D3839" t="s">
        <v>15169</v>
      </c>
      <c r="E3839" t="s">
        <v>15170</v>
      </c>
      <c r="F3839" t="s">
        <v>14446</v>
      </c>
      <c r="G3839" t="s">
        <v>14101</v>
      </c>
    </row>
    <row r="3840" spans="1:7" x14ac:dyDescent="0.25">
      <c r="A3840">
        <v>1001417</v>
      </c>
      <c r="B3840" t="s">
        <v>15171</v>
      </c>
      <c r="C3840" t="s">
        <v>5239</v>
      </c>
      <c r="D3840" t="s">
        <v>15172</v>
      </c>
      <c r="E3840" t="s">
        <v>15173</v>
      </c>
      <c r="F3840" t="s">
        <v>14145</v>
      </c>
      <c r="G3840" t="s">
        <v>14101</v>
      </c>
    </row>
    <row r="3841" spans="1:7" x14ac:dyDescent="0.25">
      <c r="A3841">
        <v>1002542</v>
      </c>
      <c r="B3841" t="s">
        <v>15174</v>
      </c>
      <c r="C3841" t="s">
        <v>5239</v>
      </c>
      <c r="D3841" t="s">
        <v>15175</v>
      </c>
      <c r="E3841" t="s">
        <v>15176</v>
      </c>
      <c r="F3841" t="s">
        <v>15053</v>
      </c>
      <c r="G3841" t="s">
        <v>14101</v>
      </c>
    </row>
    <row r="3842" spans="1:7" x14ac:dyDescent="0.25">
      <c r="A3842">
        <v>1003586</v>
      </c>
      <c r="B3842" t="s">
        <v>15177</v>
      </c>
      <c r="C3842" t="s">
        <v>5239</v>
      </c>
      <c r="D3842" t="s">
        <v>15178</v>
      </c>
      <c r="E3842" t="s">
        <v>15179</v>
      </c>
      <c r="F3842" t="s">
        <v>15144</v>
      </c>
      <c r="G3842" t="s">
        <v>14101</v>
      </c>
    </row>
    <row r="3843" spans="1:7" x14ac:dyDescent="0.25">
      <c r="A3843">
        <v>1003747</v>
      </c>
      <c r="B3843" t="s">
        <v>15180</v>
      </c>
      <c r="C3843" t="s">
        <v>5239</v>
      </c>
      <c r="D3843" t="s">
        <v>15181</v>
      </c>
      <c r="E3843" t="s">
        <v>15182</v>
      </c>
      <c r="F3843" t="s">
        <v>15053</v>
      </c>
      <c r="G3843" t="s">
        <v>14101</v>
      </c>
    </row>
    <row r="3844" spans="1:7" x14ac:dyDescent="0.25">
      <c r="A3844">
        <v>1004889</v>
      </c>
      <c r="B3844" t="s">
        <v>15183</v>
      </c>
      <c r="C3844" t="s">
        <v>5239</v>
      </c>
      <c r="D3844" t="s">
        <v>15184</v>
      </c>
      <c r="E3844" t="s">
        <v>15185</v>
      </c>
      <c r="F3844" t="s">
        <v>14188</v>
      </c>
      <c r="G3844" t="s">
        <v>14101</v>
      </c>
    </row>
    <row r="3845" spans="1:7" x14ac:dyDescent="0.25">
      <c r="A3845">
        <v>1005221</v>
      </c>
      <c r="B3845" t="s">
        <v>15186</v>
      </c>
      <c r="C3845" t="s">
        <v>5239</v>
      </c>
      <c r="D3845" t="s">
        <v>15187</v>
      </c>
      <c r="E3845" t="s">
        <v>15188</v>
      </c>
      <c r="F3845" t="s">
        <v>14957</v>
      </c>
      <c r="G3845" t="s">
        <v>14101</v>
      </c>
    </row>
    <row r="3846" spans="1:7" x14ac:dyDescent="0.25">
      <c r="A3846">
        <v>1013257</v>
      </c>
      <c r="B3846" t="s">
        <v>15189</v>
      </c>
      <c r="C3846" t="s">
        <v>5239</v>
      </c>
      <c r="D3846" t="s">
        <v>15190</v>
      </c>
      <c r="E3846" t="s">
        <v>15191</v>
      </c>
      <c r="F3846" t="s">
        <v>14161</v>
      </c>
      <c r="G3846" t="s">
        <v>14101</v>
      </c>
    </row>
    <row r="3847" spans="1:7" x14ac:dyDescent="0.25">
      <c r="A3847">
        <v>1014084</v>
      </c>
      <c r="B3847" t="s">
        <v>15192</v>
      </c>
      <c r="C3847" t="s">
        <v>5239</v>
      </c>
      <c r="D3847" t="s">
        <v>15193</v>
      </c>
      <c r="E3847" t="s">
        <v>15194</v>
      </c>
      <c r="F3847" t="s">
        <v>14364</v>
      </c>
      <c r="G3847" t="s">
        <v>14101</v>
      </c>
    </row>
    <row r="3848" spans="1:7" x14ac:dyDescent="0.25">
      <c r="A3848">
        <v>1014783</v>
      </c>
      <c r="B3848" t="s">
        <v>15195</v>
      </c>
      <c r="C3848" t="s">
        <v>5239</v>
      </c>
      <c r="D3848" t="s">
        <v>15196</v>
      </c>
      <c r="E3848" t="s">
        <v>15197</v>
      </c>
      <c r="F3848" t="s">
        <v>14584</v>
      </c>
      <c r="G3848" t="s">
        <v>14101</v>
      </c>
    </row>
    <row r="3849" spans="1:7" x14ac:dyDescent="0.25">
      <c r="A3849">
        <v>1015653</v>
      </c>
      <c r="B3849" t="s">
        <v>15198</v>
      </c>
      <c r="C3849" t="s">
        <v>5239</v>
      </c>
      <c r="D3849" t="s">
        <v>15199</v>
      </c>
      <c r="E3849" t="s">
        <v>15200</v>
      </c>
      <c r="F3849" t="s">
        <v>15201</v>
      </c>
      <c r="G3849" t="s">
        <v>14101</v>
      </c>
    </row>
    <row r="3850" spans="1:7" x14ac:dyDescent="0.25">
      <c r="A3850">
        <v>1019620</v>
      </c>
      <c r="B3850" t="s">
        <v>15202</v>
      </c>
      <c r="C3850" t="s">
        <v>5239</v>
      </c>
      <c r="D3850" t="s">
        <v>15203</v>
      </c>
      <c r="E3850" t="s">
        <v>15204</v>
      </c>
      <c r="F3850" t="s">
        <v>15205</v>
      </c>
      <c r="G3850" t="s">
        <v>14101</v>
      </c>
    </row>
    <row r="3851" spans="1:7" x14ac:dyDescent="0.25">
      <c r="A3851">
        <v>1019762</v>
      </c>
      <c r="B3851" t="s">
        <v>15206</v>
      </c>
      <c r="C3851" t="s">
        <v>5239</v>
      </c>
      <c r="D3851" t="s">
        <v>15207</v>
      </c>
      <c r="E3851" t="s">
        <v>15208</v>
      </c>
      <c r="F3851" t="s">
        <v>15209</v>
      </c>
      <c r="G3851" t="s">
        <v>14101</v>
      </c>
    </row>
    <row r="3852" spans="1:7" x14ac:dyDescent="0.25">
      <c r="A3852">
        <v>1020314</v>
      </c>
      <c r="B3852" t="s">
        <v>15210</v>
      </c>
      <c r="C3852" t="s">
        <v>5239</v>
      </c>
      <c r="D3852" t="s">
        <v>15211</v>
      </c>
      <c r="E3852" t="s">
        <v>15212</v>
      </c>
      <c r="F3852" t="s">
        <v>14614</v>
      </c>
      <c r="G3852" t="s">
        <v>14101</v>
      </c>
    </row>
    <row r="3853" spans="1:7" x14ac:dyDescent="0.25">
      <c r="A3853">
        <v>1021736</v>
      </c>
      <c r="B3853" t="s">
        <v>15213</v>
      </c>
      <c r="C3853" t="s">
        <v>5239</v>
      </c>
      <c r="D3853" t="s">
        <v>15214</v>
      </c>
      <c r="E3853" t="s">
        <v>15215</v>
      </c>
      <c r="F3853" t="s">
        <v>6917</v>
      </c>
      <c r="G3853" t="s">
        <v>14101</v>
      </c>
    </row>
    <row r="3854" spans="1:7" x14ac:dyDescent="0.25">
      <c r="A3854">
        <v>1025988</v>
      </c>
      <c r="B3854" t="s">
        <v>15216</v>
      </c>
      <c r="C3854" t="s">
        <v>5239</v>
      </c>
      <c r="D3854" t="s">
        <v>15217</v>
      </c>
      <c r="E3854" t="s">
        <v>15218</v>
      </c>
      <c r="F3854" t="s">
        <v>14322</v>
      </c>
      <c r="G3854" t="s">
        <v>14101</v>
      </c>
    </row>
    <row r="3855" spans="1:7" x14ac:dyDescent="0.25">
      <c r="A3855">
        <v>1026682</v>
      </c>
      <c r="B3855" t="s">
        <v>15219</v>
      </c>
      <c r="C3855" t="s">
        <v>5239</v>
      </c>
      <c r="D3855" t="s">
        <v>15220</v>
      </c>
      <c r="E3855" t="s">
        <v>15221</v>
      </c>
      <c r="F3855" t="s">
        <v>14221</v>
      </c>
      <c r="G3855" t="s">
        <v>14101</v>
      </c>
    </row>
    <row r="3856" spans="1:7" x14ac:dyDescent="0.25">
      <c r="A3856">
        <v>1027432</v>
      </c>
      <c r="B3856" t="s">
        <v>15222</v>
      </c>
      <c r="C3856" t="s">
        <v>5239</v>
      </c>
      <c r="D3856" t="s">
        <v>15223</v>
      </c>
      <c r="E3856" t="s">
        <v>15224</v>
      </c>
      <c r="F3856" t="s">
        <v>11853</v>
      </c>
      <c r="G3856" t="s">
        <v>14101</v>
      </c>
    </row>
    <row r="3857" spans="1:7" x14ac:dyDescent="0.25">
      <c r="A3857">
        <v>1032479</v>
      </c>
      <c r="B3857" t="s">
        <v>15225</v>
      </c>
      <c r="C3857" t="s">
        <v>5239</v>
      </c>
      <c r="D3857" t="s">
        <v>15226</v>
      </c>
      <c r="E3857" t="s">
        <v>15227</v>
      </c>
      <c r="F3857" t="s">
        <v>14184</v>
      </c>
      <c r="G3857" t="s">
        <v>14101</v>
      </c>
    </row>
    <row r="3858" spans="1:7" x14ac:dyDescent="0.25">
      <c r="A3858">
        <v>1038104</v>
      </c>
      <c r="B3858" t="s">
        <v>15228</v>
      </c>
      <c r="C3858" t="s">
        <v>5239</v>
      </c>
      <c r="D3858" t="s">
        <v>15229</v>
      </c>
      <c r="E3858" t="s">
        <v>15230</v>
      </c>
      <c r="F3858" t="s">
        <v>14471</v>
      </c>
      <c r="G3858" t="s">
        <v>14101</v>
      </c>
    </row>
    <row r="3859" spans="1:7" x14ac:dyDescent="0.25">
      <c r="A3859">
        <v>1039486</v>
      </c>
      <c r="B3859" t="s">
        <v>15231</v>
      </c>
      <c r="C3859" t="s">
        <v>5239</v>
      </c>
      <c r="D3859" t="s">
        <v>15232</v>
      </c>
      <c r="E3859" t="s">
        <v>15233</v>
      </c>
      <c r="F3859" t="s">
        <v>14910</v>
      </c>
      <c r="G3859" t="s">
        <v>14101</v>
      </c>
    </row>
    <row r="3860" spans="1:7" x14ac:dyDescent="0.25">
      <c r="A3860">
        <v>1041259</v>
      </c>
      <c r="B3860" t="s">
        <v>15234</v>
      </c>
      <c r="C3860" t="s">
        <v>5239</v>
      </c>
      <c r="D3860" t="s">
        <v>15235</v>
      </c>
      <c r="E3860" t="s">
        <v>15236</v>
      </c>
      <c r="F3860" t="s">
        <v>11387</v>
      </c>
      <c r="G3860" t="s">
        <v>14101</v>
      </c>
    </row>
    <row r="3861" spans="1:7" x14ac:dyDescent="0.25">
      <c r="A3861">
        <v>1041466</v>
      </c>
      <c r="B3861" t="s">
        <v>15237</v>
      </c>
      <c r="C3861" t="s">
        <v>5239</v>
      </c>
      <c r="D3861" t="s">
        <v>15238</v>
      </c>
      <c r="E3861" t="s">
        <v>15239</v>
      </c>
      <c r="F3861" t="s">
        <v>14546</v>
      </c>
      <c r="G3861" t="s">
        <v>14101</v>
      </c>
    </row>
    <row r="3862" spans="1:7" x14ac:dyDescent="0.25">
      <c r="A3862">
        <v>1041494</v>
      </c>
      <c r="B3862" t="s">
        <v>15240</v>
      </c>
      <c r="C3862" t="s">
        <v>5239</v>
      </c>
      <c r="D3862" t="s">
        <v>15241</v>
      </c>
      <c r="E3862" t="s">
        <v>15242</v>
      </c>
      <c r="F3862" t="s">
        <v>8117</v>
      </c>
      <c r="G3862" t="s">
        <v>14101</v>
      </c>
    </row>
    <row r="3863" spans="1:7" x14ac:dyDescent="0.25">
      <c r="A3863">
        <v>1049861</v>
      </c>
      <c r="B3863" t="s">
        <v>15243</v>
      </c>
      <c r="C3863" t="s">
        <v>5239</v>
      </c>
      <c r="D3863" t="s">
        <v>15244</v>
      </c>
      <c r="E3863" t="s">
        <v>15245</v>
      </c>
      <c r="F3863" t="s">
        <v>14411</v>
      </c>
      <c r="G3863" t="s">
        <v>14101</v>
      </c>
    </row>
    <row r="3864" spans="1:7" x14ac:dyDescent="0.25">
      <c r="A3864">
        <v>1053176</v>
      </c>
      <c r="B3864" t="s">
        <v>15246</v>
      </c>
      <c r="C3864" t="s">
        <v>5239</v>
      </c>
      <c r="D3864" t="s">
        <v>15247</v>
      </c>
      <c r="E3864" t="s">
        <v>15248</v>
      </c>
      <c r="F3864" t="s">
        <v>14807</v>
      </c>
      <c r="G3864" t="s">
        <v>14101</v>
      </c>
    </row>
    <row r="3865" spans="1:7" x14ac:dyDescent="0.25">
      <c r="A3865">
        <v>1055448</v>
      </c>
      <c r="B3865" t="s">
        <v>15249</v>
      </c>
      <c r="C3865" t="s">
        <v>5239</v>
      </c>
      <c r="D3865" t="s">
        <v>15250</v>
      </c>
      <c r="E3865" t="s">
        <v>15251</v>
      </c>
      <c r="F3865" t="s">
        <v>15252</v>
      </c>
      <c r="G3865" t="s">
        <v>14101</v>
      </c>
    </row>
    <row r="3866" spans="1:7" x14ac:dyDescent="0.25">
      <c r="A3866">
        <v>1055656</v>
      </c>
      <c r="B3866" t="s">
        <v>15253</v>
      </c>
      <c r="C3866" t="s">
        <v>5239</v>
      </c>
      <c r="D3866" t="s">
        <v>15254</v>
      </c>
      <c r="E3866" t="s">
        <v>15255</v>
      </c>
      <c r="F3866" t="s">
        <v>15256</v>
      </c>
      <c r="G3866" t="s">
        <v>14101</v>
      </c>
    </row>
    <row r="3867" spans="1:7" x14ac:dyDescent="0.25">
      <c r="A3867">
        <v>1056814</v>
      </c>
      <c r="B3867" t="s">
        <v>15257</v>
      </c>
      <c r="C3867" t="s">
        <v>5239</v>
      </c>
      <c r="D3867" t="s">
        <v>15258</v>
      </c>
      <c r="E3867" t="s">
        <v>15259</v>
      </c>
      <c r="F3867" t="s">
        <v>14161</v>
      </c>
      <c r="G3867" t="s">
        <v>14101</v>
      </c>
    </row>
    <row r="3868" spans="1:7" x14ac:dyDescent="0.25">
      <c r="A3868">
        <v>1060487</v>
      </c>
      <c r="B3868" t="s">
        <v>15260</v>
      </c>
      <c r="C3868" t="s">
        <v>5239</v>
      </c>
      <c r="D3868" t="s">
        <v>15261</v>
      </c>
      <c r="E3868" t="s">
        <v>15262</v>
      </c>
      <c r="F3868" t="s">
        <v>15263</v>
      </c>
      <c r="G3868" t="s">
        <v>14101</v>
      </c>
    </row>
    <row r="3869" spans="1:7" x14ac:dyDescent="0.25">
      <c r="A3869">
        <v>1060836</v>
      </c>
      <c r="B3869" t="s">
        <v>15264</v>
      </c>
      <c r="C3869" t="s">
        <v>5239</v>
      </c>
      <c r="D3869" t="s">
        <v>15265</v>
      </c>
      <c r="E3869" t="s">
        <v>15266</v>
      </c>
      <c r="F3869" t="s">
        <v>14393</v>
      </c>
      <c r="G3869" t="s">
        <v>14101</v>
      </c>
    </row>
    <row r="3870" spans="1:7" x14ac:dyDescent="0.25">
      <c r="A3870">
        <v>1063243</v>
      </c>
      <c r="B3870" t="s">
        <v>15267</v>
      </c>
      <c r="C3870" t="s">
        <v>5239</v>
      </c>
      <c r="D3870" t="s">
        <v>15268</v>
      </c>
      <c r="E3870" t="s">
        <v>15269</v>
      </c>
      <c r="F3870" t="s">
        <v>14965</v>
      </c>
      <c r="G3870" t="s">
        <v>14101</v>
      </c>
    </row>
    <row r="3871" spans="1:7" x14ac:dyDescent="0.25">
      <c r="A3871">
        <v>1063457</v>
      </c>
      <c r="B3871" t="s">
        <v>15270</v>
      </c>
      <c r="C3871" t="s">
        <v>5239</v>
      </c>
      <c r="D3871" t="s">
        <v>15271</v>
      </c>
      <c r="E3871" t="s">
        <v>15272</v>
      </c>
      <c r="F3871" t="s">
        <v>14221</v>
      </c>
      <c r="G3871" t="s">
        <v>14101</v>
      </c>
    </row>
    <row r="3872" spans="1:7" x14ac:dyDescent="0.25">
      <c r="A3872">
        <v>1063874</v>
      </c>
      <c r="B3872" t="s">
        <v>15273</v>
      </c>
      <c r="C3872" t="s">
        <v>5239</v>
      </c>
      <c r="D3872" t="s">
        <v>15274</v>
      </c>
      <c r="E3872" t="s">
        <v>15275</v>
      </c>
      <c r="F3872" t="s">
        <v>14265</v>
      </c>
      <c r="G3872" t="s">
        <v>14101</v>
      </c>
    </row>
    <row r="3873" spans="1:7" x14ac:dyDescent="0.25">
      <c r="A3873">
        <v>1064826</v>
      </c>
      <c r="B3873" t="s">
        <v>15276</v>
      </c>
      <c r="C3873" t="s">
        <v>5239</v>
      </c>
      <c r="D3873" t="s">
        <v>15277</v>
      </c>
      <c r="E3873" t="s">
        <v>15278</v>
      </c>
      <c r="F3873" t="s">
        <v>14237</v>
      </c>
      <c r="G3873" t="s">
        <v>14101</v>
      </c>
    </row>
    <row r="3874" spans="1:7" x14ac:dyDescent="0.25">
      <c r="A3874">
        <v>1066491</v>
      </c>
      <c r="B3874" t="s">
        <v>15279</v>
      </c>
      <c r="C3874" t="s">
        <v>5239</v>
      </c>
      <c r="D3874" t="s">
        <v>15280</v>
      </c>
      <c r="E3874" t="s">
        <v>15281</v>
      </c>
      <c r="F3874" t="s">
        <v>15016</v>
      </c>
      <c r="G3874" t="s">
        <v>14101</v>
      </c>
    </row>
    <row r="3875" spans="1:7" x14ac:dyDescent="0.25">
      <c r="A3875">
        <v>1067528</v>
      </c>
      <c r="B3875" t="s">
        <v>15282</v>
      </c>
      <c r="C3875" t="s">
        <v>5239</v>
      </c>
      <c r="D3875" t="s">
        <v>15283</v>
      </c>
      <c r="E3875" t="s">
        <v>15284</v>
      </c>
      <c r="F3875" t="s">
        <v>6917</v>
      </c>
      <c r="G3875" t="s">
        <v>14101</v>
      </c>
    </row>
    <row r="3876" spans="1:7" x14ac:dyDescent="0.25">
      <c r="A3876">
        <v>1070255</v>
      </c>
      <c r="B3876" t="s">
        <v>15285</v>
      </c>
      <c r="C3876" t="s">
        <v>5239</v>
      </c>
      <c r="D3876" t="s">
        <v>15286</v>
      </c>
      <c r="E3876" t="s">
        <v>15287</v>
      </c>
      <c r="F3876" t="s">
        <v>11629</v>
      </c>
      <c r="G3876" t="s">
        <v>14101</v>
      </c>
    </row>
    <row r="3877" spans="1:7" x14ac:dyDescent="0.25">
      <c r="A3877">
        <v>1070297</v>
      </c>
      <c r="B3877" t="s">
        <v>15288</v>
      </c>
      <c r="C3877" t="s">
        <v>5239</v>
      </c>
      <c r="D3877" t="s">
        <v>15289</v>
      </c>
      <c r="E3877" t="s">
        <v>15290</v>
      </c>
      <c r="F3877" t="s">
        <v>10723</v>
      </c>
      <c r="G3877" t="s">
        <v>14101</v>
      </c>
    </row>
    <row r="3878" spans="1:7" x14ac:dyDescent="0.25">
      <c r="A3878">
        <v>1070473</v>
      </c>
      <c r="B3878" t="s">
        <v>15291</v>
      </c>
      <c r="C3878" t="s">
        <v>5239</v>
      </c>
      <c r="D3878" t="s">
        <v>15292</v>
      </c>
      <c r="E3878" t="s">
        <v>15293</v>
      </c>
      <c r="F3878" t="s">
        <v>14237</v>
      </c>
      <c r="G3878" t="s">
        <v>14101</v>
      </c>
    </row>
    <row r="3879" spans="1:7" x14ac:dyDescent="0.25">
      <c r="A3879">
        <v>1071018</v>
      </c>
      <c r="B3879" t="s">
        <v>15294</v>
      </c>
      <c r="C3879" t="s">
        <v>5239</v>
      </c>
      <c r="D3879" t="s">
        <v>15295</v>
      </c>
      <c r="E3879" t="s">
        <v>15296</v>
      </c>
      <c r="F3879" t="s">
        <v>15297</v>
      </c>
      <c r="G3879" t="s">
        <v>14101</v>
      </c>
    </row>
    <row r="3880" spans="1:7" x14ac:dyDescent="0.25">
      <c r="A3880">
        <v>1071680</v>
      </c>
      <c r="B3880" t="s">
        <v>15298</v>
      </c>
      <c r="C3880" t="s">
        <v>5239</v>
      </c>
      <c r="D3880" t="s">
        <v>15299</v>
      </c>
      <c r="E3880" t="s">
        <v>15300</v>
      </c>
      <c r="F3880" t="s">
        <v>14597</v>
      </c>
      <c r="G3880" t="s">
        <v>14101</v>
      </c>
    </row>
    <row r="3881" spans="1:7" x14ac:dyDescent="0.25">
      <c r="A3881">
        <v>1072000</v>
      </c>
      <c r="B3881" t="s">
        <v>15301</v>
      </c>
      <c r="C3881" t="s">
        <v>5239</v>
      </c>
      <c r="D3881" t="s">
        <v>15302</v>
      </c>
      <c r="E3881" t="s">
        <v>15303</v>
      </c>
      <c r="F3881" t="s">
        <v>14221</v>
      </c>
      <c r="G3881" t="s">
        <v>14101</v>
      </c>
    </row>
    <row r="3882" spans="1:7" x14ac:dyDescent="0.25">
      <c r="A3882">
        <v>1072243</v>
      </c>
      <c r="B3882" t="s">
        <v>15304</v>
      </c>
      <c r="C3882" t="s">
        <v>5239</v>
      </c>
      <c r="D3882" t="s">
        <v>15305</v>
      </c>
      <c r="E3882" t="s">
        <v>15306</v>
      </c>
      <c r="F3882" t="s">
        <v>15307</v>
      </c>
      <c r="G3882" t="s">
        <v>14101</v>
      </c>
    </row>
    <row r="3883" spans="1:7" x14ac:dyDescent="0.25">
      <c r="A3883">
        <v>1073642</v>
      </c>
      <c r="B3883" t="s">
        <v>15308</v>
      </c>
      <c r="C3883" t="s">
        <v>5239</v>
      </c>
      <c r="D3883" t="s">
        <v>15309</v>
      </c>
      <c r="E3883" t="s">
        <v>15310</v>
      </c>
      <c r="F3883" t="s">
        <v>14188</v>
      </c>
      <c r="G3883" t="s">
        <v>14101</v>
      </c>
    </row>
    <row r="3884" spans="1:7" x14ac:dyDescent="0.25">
      <c r="A3884">
        <v>1074327</v>
      </c>
      <c r="B3884" t="s">
        <v>15311</v>
      </c>
      <c r="C3884" t="s">
        <v>5239</v>
      </c>
      <c r="D3884" t="s">
        <v>15312</v>
      </c>
      <c r="E3884" t="s">
        <v>15313</v>
      </c>
      <c r="F3884" t="s">
        <v>15314</v>
      </c>
      <c r="G3884" t="s">
        <v>14101</v>
      </c>
    </row>
    <row r="3885" spans="1:7" x14ac:dyDescent="0.25">
      <c r="A3885">
        <v>1074728</v>
      </c>
      <c r="B3885" t="s">
        <v>15315</v>
      </c>
      <c r="C3885" t="s">
        <v>5239</v>
      </c>
      <c r="D3885" t="s">
        <v>15316</v>
      </c>
      <c r="E3885" t="s">
        <v>15317</v>
      </c>
      <c r="F3885" t="s">
        <v>14283</v>
      </c>
      <c r="G3885" t="s">
        <v>14101</v>
      </c>
    </row>
    <row r="3886" spans="1:7" x14ac:dyDescent="0.25">
      <c r="A3886">
        <v>1078598</v>
      </c>
      <c r="B3886" t="s">
        <v>15318</v>
      </c>
      <c r="C3886" t="s">
        <v>5239</v>
      </c>
      <c r="D3886" t="s">
        <v>15319</v>
      </c>
      <c r="E3886" t="s">
        <v>15320</v>
      </c>
      <c r="F3886" t="s">
        <v>14233</v>
      </c>
      <c r="G3886" t="s">
        <v>14101</v>
      </c>
    </row>
    <row r="3887" spans="1:7" x14ac:dyDescent="0.25">
      <c r="A3887">
        <v>1078673</v>
      </c>
      <c r="B3887" t="s">
        <v>15321</v>
      </c>
      <c r="C3887" t="s">
        <v>5239</v>
      </c>
      <c r="D3887" t="s">
        <v>15322</v>
      </c>
      <c r="E3887" t="s">
        <v>15323</v>
      </c>
      <c r="F3887" t="s">
        <v>14169</v>
      </c>
      <c r="G3887" t="s">
        <v>14101</v>
      </c>
    </row>
    <row r="3888" spans="1:7" x14ac:dyDescent="0.25">
      <c r="A3888">
        <v>1079115</v>
      </c>
      <c r="B3888" t="s">
        <v>15324</v>
      </c>
      <c r="C3888" t="s">
        <v>5239</v>
      </c>
      <c r="D3888" t="s">
        <v>15325</v>
      </c>
      <c r="E3888" t="s">
        <v>15326</v>
      </c>
      <c r="F3888" t="s">
        <v>14161</v>
      </c>
      <c r="G3888" t="s">
        <v>14101</v>
      </c>
    </row>
    <row r="3889" spans="1:7" x14ac:dyDescent="0.25">
      <c r="A3889">
        <v>1080629</v>
      </c>
      <c r="B3889" t="s">
        <v>15327</v>
      </c>
      <c r="C3889" t="s">
        <v>5239</v>
      </c>
      <c r="D3889" t="s">
        <v>15328</v>
      </c>
      <c r="E3889" t="s">
        <v>15262</v>
      </c>
      <c r="F3889" t="s">
        <v>15263</v>
      </c>
      <c r="G3889" t="s">
        <v>14101</v>
      </c>
    </row>
    <row r="3890" spans="1:7" x14ac:dyDescent="0.25">
      <c r="A3890">
        <v>1080987</v>
      </c>
      <c r="B3890" t="s">
        <v>15329</v>
      </c>
      <c r="C3890" t="s">
        <v>5239</v>
      </c>
      <c r="D3890" t="s">
        <v>15330</v>
      </c>
      <c r="E3890" t="s">
        <v>15331</v>
      </c>
      <c r="F3890" t="s">
        <v>14138</v>
      </c>
      <c r="G3890" t="s">
        <v>14101</v>
      </c>
    </row>
    <row r="3891" spans="1:7" x14ac:dyDescent="0.25">
      <c r="A3891">
        <v>1082214</v>
      </c>
      <c r="B3891" t="s">
        <v>15332</v>
      </c>
      <c r="C3891" t="s">
        <v>5239</v>
      </c>
      <c r="D3891" t="s">
        <v>15333</v>
      </c>
      <c r="E3891" t="s">
        <v>15334</v>
      </c>
      <c r="F3891" t="s">
        <v>14149</v>
      </c>
      <c r="G3891" t="s">
        <v>14101</v>
      </c>
    </row>
    <row r="3892" spans="1:7" x14ac:dyDescent="0.25">
      <c r="A3892">
        <v>1083163</v>
      </c>
      <c r="B3892" t="s">
        <v>15335</v>
      </c>
      <c r="C3892" t="s">
        <v>5239</v>
      </c>
      <c r="D3892" t="s">
        <v>15336</v>
      </c>
      <c r="E3892" t="s">
        <v>15337</v>
      </c>
      <c r="F3892" t="s">
        <v>6940</v>
      </c>
      <c r="G3892" t="s">
        <v>14101</v>
      </c>
    </row>
    <row r="3893" spans="1:7" x14ac:dyDescent="0.25">
      <c r="A3893">
        <v>1083529</v>
      </c>
      <c r="B3893" t="s">
        <v>15338</v>
      </c>
      <c r="C3893" t="s">
        <v>5239</v>
      </c>
      <c r="D3893" t="s">
        <v>15339</v>
      </c>
      <c r="E3893" t="s">
        <v>15340</v>
      </c>
      <c r="F3893" t="s">
        <v>9071</v>
      </c>
      <c r="G3893" t="s">
        <v>14101</v>
      </c>
    </row>
    <row r="3894" spans="1:7" x14ac:dyDescent="0.25">
      <c r="A3894">
        <v>1085415</v>
      </c>
      <c r="B3894" t="s">
        <v>15341</v>
      </c>
      <c r="C3894" t="s">
        <v>5239</v>
      </c>
      <c r="D3894" t="s">
        <v>15342</v>
      </c>
      <c r="E3894" t="s">
        <v>15343</v>
      </c>
      <c r="F3894" t="s">
        <v>14308</v>
      </c>
      <c r="G3894" t="s">
        <v>14101</v>
      </c>
    </row>
    <row r="3895" spans="1:7" x14ac:dyDescent="0.25">
      <c r="A3895">
        <v>1085437</v>
      </c>
      <c r="B3895" t="s">
        <v>15344</v>
      </c>
      <c r="C3895" t="s">
        <v>5239</v>
      </c>
      <c r="D3895" t="s">
        <v>15345</v>
      </c>
      <c r="E3895" t="s">
        <v>15346</v>
      </c>
      <c r="F3895" t="s">
        <v>15347</v>
      </c>
      <c r="G3895" t="s">
        <v>14101</v>
      </c>
    </row>
    <row r="3896" spans="1:7" x14ac:dyDescent="0.25">
      <c r="A3896">
        <v>1090241</v>
      </c>
      <c r="B3896" t="s">
        <v>15348</v>
      </c>
      <c r="C3896" t="s">
        <v>5239</v>
      </c>
      <c r="D3896" t="s">
        <v>15349</v>
      </c>
      <c r="E3896" t="s">
        <v>15350</v>
      </c>
      <c r="F3896" t="s">
        <v>14864</v>
      </c>
      <c r="G3896" t="s">
        <v>14101</v>
      </c>
    </row>
    <row r="3897" spans="1:7" x14ac:dyDescent="0.25">
      <c r="A3897">
        <v>1090647</v>
      </c>
      <c r="B3897" t="s">
        <v>15351</v>
      </c>
      <c r="C3897" t="s">
        <v>5239</v>
      </c>
      <c r="D3897" t="s">
        <v>15352</v>
      </c>
      <c r="E3897" t="s">
        <v>15353</v>
      </c>
      <c r="F3897" t="s">
        <v>14161</v>
      </c>
      <c r="G3897" t="s">
        <v>14101</v>
      </c>
    </row>
    <row r="3898" spans="1:7" x14ac:dyDescent="0.25">
      <c r="A3898">
        <v>1090721</v>
      </c>
      <c r="B3898" t="s">
        <v>15354</v>
      </c>
      <c r="C3898" t="s">
        <v>5239</v>
      </c>
      <c r="D3898" t="s">
        <v>15355</v>
      </c>
      <c r="E3898" t="s">
        <v>15356</v>
      </c>
      <c r="F3898" t="s">
        <v>15357</v>
      </c>
      <c r="G3898" t="s">
        <v>14101</v>
      </c>
    </row>
    <row r="3899" spans="1:7" x14ac:dyDescent="0.25">
      <c r="A3899">
        <v>1091539</v>
      </c>
      <c r="B3899" t="s">
        <v>15358</v>
      </c>
      <c r="C3899" t="s">
        <v>5239</v>
      </c>
      <c r="D3899" t="s">
        <v>15359</v>
      </c>
      <c r="E3899" t="s">
        <v>15360</v>
      </c>
      <c r="F3899" t="s">
        <v>15361</v>
      </c>
      <c r="G3899" t="s">
        <v>14101</v>
      </c>
    </row>
    <row r="3900" spans="1:7" x14ac:dyDescent="0.25">
      <c r="A3900">
        <v>1094377</v>
      </c>
      <c r="B3900" t="s">
        <v>15362</v>
      </c>
      <c r="C3900" t="s">
        <v>5239</v>
      </c>
      <c r="D3900" t="s">
        <v>15363</v>
      </c>
      <c r="E3900" t="s">
        <v>15364</v>
      </c>
      <c r="F3900" t="s">
        <v>7581</v>
      </c>
      <c r="G3900" t="s">
        <v>14101</v>
      </c>
    </row>
    <row r="3901" spans="1:7" x14ac:dyDescent="0.25">
      <c r="A3901">
        <v>1095453</v>
      </c>
      <c r="B3901" t="s">
        <v>15365</v>
      </c>
      <c r="C3901" t="s">
        <v>5239</v>
      </c>
      <c r="D3901" t="s">
        <v>15366</v>
      </c>
      <c r="E3901" t="s">
        <v>15367</v>
      </c>
      <c r="F3901" t="s">
        <v>15368</v>
      </c>
      <c r="G3901" t="s">
        <v>14101</v>
      </c>
    </row>
    <row r="3902" spans="1:7" x14ac:dyDescent="0.25">
      <c r="A3902">
        <v>1096540</v>
      </c>
      <c r="B3902" t="s">
        <v>15369</v>
      </c>
      <c r="C3902" t="s">
        <v>5239</v>
      </c>
      <c r="D3902" t="s">
        <v>15370</v>
      </c>
      <c r="E3902" t="s">
        <v>15371</v>
      </c>
      <c r="F3902" t="s">
        <v>7258</v>
      </c>
      <c r="G3902" t="s">
        <v>14101</v>
      </c>
    </row>
    <row r="3903" spans="1:7" x14ac:dyDescent="0.25">
      <c r="A3903">
        <v>1098672</v>
      </c>
      <c r="B3903" t="s">
        <v>15372</v>
      </c>
      <c r="C3903" t="s">
        <v>5239</v>
      </c>
      <c r="D3903" t="s">
        <v>15373</v>
      </c>
      <c r="E3903" t="s">
        <v>15374</v>
      </c>
      <c r="F3903" t="s">
        <v>14221</v>
      </c>
      <c r="G3903" t="s">
        <v>14101</v>
      </c>
    </row>
    <row r="3904" spans="1:7" x14ac:dyDescent="0.25">
      <c r="A3904">
        <v>1101543</v>
      </c>
      <c r="B3904" t="s">
        <v>15375</v>
      </c>
      <c r="C3904" t="s">
        <v>5239</v>
      </c>
      <c r="D3904" t="s">
        <v>15376</v>
      </c>
      <c r="E3904" t="s">
        <v>15377</v>
      </c>
      <c r="F3904" t="s">
        <v>15378</v>
      </c>
      <c r="G3904" t="s">
        <v>14101</v>
      </c>
    </row>
    <row r="3905" spans="1:7" x14ac:dyDescent="0.25">
      <c r="A3905">
        <v>1108321</v>
      </c>
      <c r="B3905" t="s">
        <v>15379</v>
      </c>
      <c r="C3905" t="s">
        <v>5239</v>
      </c>
      <c r="D3905" t="s">
        <v>15380</v>
      </c>
      <c r="E3905" t="s">
        <v>15381</v>
      </c>
      <c r="F3905" t="s">
        <v>14407</v>
      </c>
      <c r="G3905" t="s">
        <v>14101</v>
      </c>
    </row>
    <row r="3906" spans="1:7" x14ac:dyDescent="0.25">
      <c r="A3906">
        <v>1109295</v>
      </c>
      <c r="B3906" t="s">
        <v>15382</v>
      </c>
      <c r="C3906" t="s">
        <v>5239</v>
      </c>
      <c r="D3906" t="s">
        <v>15383</v>
      </c>
      <c r="E3906" t="s">
        <v>15384</v>
      </c>
      <c r="F3906" t="s">
        <v>15385</v>
      </c>
      <c r="G3906" t="s">
        <v>14101</v>
      </c>
    </row>
    <row r="3907" spans="1:7" x14ac:dyDescent="0.25">
      <c r="A3907">
        <v>1110260</v>
      </c>
      <c r="B3907" t="s">
        <v>15386</v>
      </c>
      <c r="C3907" t="s">
        <v>5239</v>
      </c>
      <c r="D3907" t="s">
        <v>15387</v>
      </c>
      <c r="E3907" t="s">
        <v>15388</v>
      </c>
      <c r="F3907" t="s">
        <v>15155</v>
      </c>
      <c r="G3907" t="s">
        <v>14101</v>
      </c>
    </row>
    <row r="3908" spans="1:7" x14ac:dyDescent="0.25">
      <c r="A3908">
        <v>1111822</v>
      </c>
      <c r="B3908" t="s">
        <v>15389</v>
      </c>
      <c r="C3908" t="s">
        <v>5239</v>
      </c>
      <c r="D3908" t="s">
        <v>15390</v>
      </c>
      <c r="E3908" t="s">
        <v>15391</v>
      </c>
      <c r="F3908" t="s">
        <v>15392</v>
      </c>
      <c r="G3908" t="s">
        <v>14101</v>
      </c>
    </row>
    <row r="3909" spans="1:7" x14ac:dyDescent="0.25">
      <c r="A3909">
        <v>1114145</v>
      </c>
      <c r="B3909" t="s">
        <v>15393</v>
      </c>
      <c r="C3909" t="s">
        <v>5239</v>
      </c>
      <c r="D3909" t="s">
        <v>15394</v>
      </c>
      <c r="E3909" t="s">
        <v>15395</v>
      </c>
      <c r="F3909" t="s">
        <v>8117</v>
      </c>
      <c r="G3909" t="s">
        <v>14101</v>
      </c>
    </row>
    <row r="3910" spans="1:7" x14ac:dyDescent="0.25">
      <c r="A3910">
        <v>1115985</v>
      </c>
      <c r="B3910" t="s">
        <v>15396</v>
      </c>
      <c r="C3910" t="s">
        <v>5239</v>
      </c>
      <c r="D3910" t="s">
        <v>15397</v>
      </c>
      <c r="E3910" t="s">
        <v>15398</v>
      </c>
      <c r="F3910" t="s">
        <v>14536</v>
      </c>
      <c r="G3910" t="s">
        <v>14101</v>
      </c>
    </row>
    <row r="3911" spans="1:7" x14ac:dyDescent="0.25">
      <c r="A3911">
        <v>1116334</v>
      </c>
      <c r="B3911" t="s">
        <v>15399</v>
      </c>
      <c r="C3911" t="s">
        <v>5239</v>
      </c>
      <c r="D3911" t="s">
        <v>15400</v>
      </c>
      <c r="E3911" t="s">
        <v>15401</v>
      </c>
      <c r="F3911" t="s">
        <v>14100</v>
      </c>
      <c r="G3911" t="s">
        <v>14101</v>
      </c>
    </row>
    <row r="3912" spans="1:7" x14ac:dyDescent="0.25">
      <c r="A3912">
        <v>1117158</v>
      </c>
      <c r="B3912" t="s">
        <v>15402</v>
      </c>
      <c r="C3912" t="s">
        <v>5239</v>
      </c>
      <c r="D3912" t="s">
        <v>15403</v>
      </c>
      <c r="E3912" t="s">
        <v>15404</v>
      </c>
      <c r="F3912" t="s">
        <v>15307</v>
      </c>
      <c r="G3912" t="s">
        <v>14101</v>
      </c>
    </row>
    <row r="3913" spans="1:7" x14ac:dyDescent="0.25">
      <c r="A3913">
        <v>1118249</v>
      </c>
      <c r="B3913" t="s">
        <v>15405</v>
      </c>
      <c r="C3913" t="s">
        <v>5239</v>
      </c>
      <c r="D3913" t="s">
        <v>15406</v>
      </c>
      <c r="E3913" t="s">
        <v>15407</v>
      </c>
      <c r="F3913" t="s">
        <v>14105</v>
      </c>
      <c r="G3913" t="s">
        <v>14101</v>
      </c>
    </row>
    <row r="3914" spans="1:7" x14ac:dyDescent="0.25">
      <c r="A3914">
        <v>1118455</v>
      </c>
      <c r="B3914" t="s">
        <v>15408</v>
      </c>
      <c r="C3914" t="s">
        <v>5239</v>
      </c>
      <c r="D3914" t="s">
        <v>15409</v>
      </c>
      <c r="E3914" t="s">
        <v>15410</v>
      </c>
      <c r="F3914" t="s">
        <v>15089</v>
      </c>
      <c r="G3914" t="s">
        <v>14101</v>
      </c>
    </row>
    <row r="3915" spans="1:7" x14ac:dyDescent="0.25">
      <c r="A3915">
        <v>1119425</v>
      </c>
      <c r="B3915" t="s">
        <v>15411</v>
      </c>
      <c r="C3915" t="s">
        <v>5239</v>
      </c>
      <c r="D3915" t="s">
        <v>15412</v>
      </c>
      <c r="E3915" t="s">
        <v>15413</v>
      </c>
      <c r="F3915" t="s">
        <v>15053</v>
      </c>
      <c r="G3915" t="s">
        <v>14101</v>
      </c>
    </row>
    <row r="3916" spans="1:7" x14ac:dyDescent="0.25">
      <c r="A3916">
        <v>1119553</v>
      </c>
      <c r="B3916" t="s">
        <v>15414</v>
      </c>
      <c r="C3916" t="s">
        <v>5239</v>
      </c>
      <c r="D3916" t="s">
        <v>15415</v>
      </c>
      <c r="E3916" t="s">
        <v>15416</v>
      </c>
      <c r="F3916" t="s">
        <v>14130</v>
      </c>
      <c r="G3916" t="s">
        <v>14101</v>
      </c>
    </row>
    <row r="3917" spans="1:7" x14ac:dyDescent="0.25">
      <c r="A3917">
        <v>1119655</v>
      </c>
      <c r="B3917" t="s">
        <v>15417</v>
      </c>
      <c r="C3917" t="s">
        <v>5239</v>
      </c>
      <c r="D3917" t="s">
        <v>15418</v>
      </c>
      <c r="E3917" t="s">
        <v>15419</v>
      </c>
      <c r="F3917" t="s">
        <v>14161</v>
      </c>
      <c r="G3917" t="s">
        <v>14101</v>
      </c>
    </row>
    <row r="3918" spans="1:7" x14ac:dyDescent="0.25">
      <c r="A3918">
        <v>1127511</v>
      </c>
      <c r="B3918" t="s">
        <v>15420</v>
      </c>
      <c r="C3918" t="s">
        <v>5239</v>
      </c>
      <c r="D3918" t="s">
        <v>15421</v>
      </c>
      <c r="E3918" t="s">
        <v>15422</v>
      </c>
      <c r="F3918" t="s">
        <v>15423</v>
      </c>
      <c r="G3918" t="s">
        <v>14101</v>
      </c>
    </row>
    <row r="3919" spans="1:7" x14ac:dyDescent="0.25">
      <c r="A3919">
        <v>1129403</v>
      </c>
      <c r="B3919" t="s">
        <v>15424</v>
      </c>
      <c r="C3919" t="s">
        <v>5239</v>
      </c>
      <c r="D3919" t="s">
        <v>15425</v>
      </c>
      <c r="E3919" t="s">
        <v>15426</v>
      </c>
      <c r="F3919" t="s">
        <v>15427</v>
      </c>
      <c r="G3919" t="s">
        <v>14101</v>
      </c>
    </row>
    <row r="3920" spans="1:7" x14ac:dyDescent="0.25">
      <c r="A3920">
        <v>1133404</v>
      </c>
      <c r="B3920" t="s">
        <v>15428</v>
      </c>
      <c r="C3920" t="s">
        <v>5239</v>
      </c>
      <c r="D3920" t="s">
        <v>15429</v>
      </c>
      <c r="E3920" t="s">
        <v>15430</v>
      </c>
      <c r="F3920" t="s">
        <v>14329</v>
      </c>
      <c r="G3920" t="s">
        <v>14101</v>
      </c>
    </row>
    <row r="3921" spans="1:7" x14ac:dyDescent="0.25">
      <c r="A3921">
        <v>1135794</v>
      </c>
      <c r="B3921" t="s">
        <v>15431</v>
      </c>
      <c r="C3921" t="s">
        <v>5239</v>
      </c>
      <c r="D3921" t="s">
        <v>15432</v>
      </c>
      <c r="E3921" t="s">
        <v>15433</v>
      </c>
      <c r="F3921" t="s">
        <v>14258</v>
      </c>
      <c r="G3921" t="s">
        <v>14101</v>
      </c>
    </row>
    <row r="3922" spans="1:7" x14ac:dyDescent="0.25">
      <c r="A3922">
        <v>1136523</v>
      </c>
      <c r="B3922" t="s">
        <v>15434</v>
      </c>
      <c r="C3922" t="s">
        <v>5239</v>
      </c>
      <c r="D3922" t="s">
        <v>15435</v>
      </c>
      <c r="E3922" t="s">
        <v>15436</v>
      </c>
      <c r="F3922" t="s">
        <v>15437</v>
      </c>
      <c r="G3922" t="s">
        <v>14101</v>
      </c>
    </row>
    <row r="3923" spans="1:7" x14ac:dyDescent="0.25">
      <c r="A3923">
        <v>1136745</v>
      </c>
      <c r="B3923" t="s">
        <v>15438</v>
      </c>
      <c r="C3923" t="s">
        <v>5239</v>
      </c>
      <c r="D3923" t="s">
        <v>15439</v>
      </c>
      <c r="E3923" t="s">
        <v>15440</v>
      </c>
      <c r="F3923" t="s">
        <v>15441</v>
      </c>
      <c r="G3923" t="s">
        <v>14101</v>
      </c>
    </row>
    <row r="3924" spans="1:7" x14ac:dyDescent="0.25">
      <c r="A3924">
        <v>1137219</v>
      </c>
      <c r="B3924" t="s">
        <v>15442</v>
      </c>
      <c r="C3924" t="s">
        <v>5239</v>
      </c>
      <c r="D3924" t="s">
        <v>15443</v>
      </c>
      <c r="E3924" t="s">
        <v>15444</v>
      </c>
      <c r="F3924" t="s">
        <v>15209</v>
      </c>
      <c r="G3924" t="s">
        <v>14101</v>
      </c>
    </row>
    <row r="3925" spans="1:7" x14ac:dyDescent="0.25">
      <c r="A3925">
        <v>1139016</v>
      </c>
      <c r="B3925" t="s">
        <v>15445</v>
      </c>
      <c r="C3925" t="s">
        <v>5239</v>
      </c>
      <c r="D3925" t="s">
        <v>15446</v>
      </c>
      <c r="E3925" t="s">
        <v>15447</v>
      </c>
      <c r="F3925" t="s">
        <v>14265</v>
      </c>
      <c r="G3925" t="s">
        <v>14101</v>
      </c>
    </row>
    <row r="3926" spans="1:7" x14ac:dyDescent="0.25">
      <c r="A3926">
        <v>1139726</v>
      </c>
      <c r="B3926" t="s">
        <v>15448</v>
      </c>
      <c r="C3926" t="s">
        <v>5239</v>
      </c>
      <c r="D3926" t="s">
        <v>15449</v>
      </c>
      <c r="E3926" t="s">
        <v>15450</v>
      </c>
      <c r="F3926" t="s">
        <v>14258</v>
      </c>
      <c r="G3926" t="s">
        <v>14101</v>
      </c>
    </row>
    <row r="3927" spans="1:7" x14ac:dyDescent="0.25">
      <c r="A3927">
        <v>1139729</v>
      </c>
      <c r="B3927" t="s">
        <v>15451</v>
      </c>
      <c r="C3927" t="s">
        <v>5239</v>
      </c>
      <c r="D3927" t="s">
        <v>15452</v>
      </c>
      <c r="E3927" t="s">
        <v>15453</v>
      </c>
      <c r="F3927" t="s">
        <v>14126</v>
      </c>
      <c r="G3927" t="s">
        <v>14101</v>
      </c>
    </row>
    <row r="3928" spans="1:7" x14ac:dyDescent="0.25">
      <c r="A3928">
        <v>1141764</v>
      </c>
      <c r="B3928" t="s">
        <v>15454</v>
      </c>
      <c r="C3928" t="s">
        <v>5239</v>
      </c>
      <c r="D3928" t="s">
        <v>15455</v>
      </c>
      <c r="E3928" t="s">
        <v>15456</v>
      </c>
      <c r="F3928" t="s">
        <v>14105</v>
      </c>
      <c r="G3928" t="s">
        <v>14101</v>
      </c>
    </row>
    <row r="3929" spans="1:7" x14ac:dyDescent="0.25">
      <c r="A3929">
        <v>1142778</v>
      </c>
      <c r="B3929" t="s">
        <v>15457</v>
      </c>
      <c r="C3929" t="s">
        <v>5239</v>
      </c>
      <c r="D3929" t="s">
        <v>15458</v>
      </c>
      <c r="E3929" t="s">
        <v>15459</v>
      </c>
      <c r="F3929" t="s">
        <v>14221</v>
      </c>
      <c r="G3929" t="s">
        <v>14101</v>
      </c>
    </row>
    <row r="3930" spans="1:7" x14ac:dyDescent="0.25">
      <c r="A3930">
        <v>1143721</v>
      </c>
      <c r="B3930" t="s">
        <v>15460</v>
      </c>
      <c r="C3930" t="s">
        <v>5239</v>
      </c>
      <c r="D3930" t="s">
        <v>15461</v>
      </c>
      <c r="E3930" t="s">
        <v>15462</v>
      </c>
      <c r="F3930" t="s">
        <v>14584</v>
      </c>
      <c r="G3930" t="s">
        <v>14101</v>
      </c>
    </row>
    <row r="3931" spans="1:7" x14ac:dyDescent="0.25">
      <c r="A3931">
        <v>1144135</v>
      </c>
      <c r="B3931" t="s">
        <v>15463</v>
      </c>
      <c r="C3931" t="s">
        <v>5239</v>
      </c>
      <c r="D3931" t="s">
        <v>15464</v>
      </c>
      <c r="E3931" t="s">
        <v>15465</v>
      </c>
      <c r="F3931" t="s">
        <v>15096</v>
      </c>
      <c r="G3931" t="s">
        <v>14101</v>
      </c>
    </row>
    <row r="3932" spans="1:7" x14ac:dyDescent="0.25">
      <c r="A3932">
        <v>1144303</v>
      </c>
      <c r="B3932" t="s">
        <v>15466</v>
      </c>
      <c r="C3932" t="s">
        <v>5239</v>
      </c>
      <c r="D3932" t="s">
        <v>15467</v>
      </c>
      <c r="E3932" t="s">
        <v>15468</v>
      </c>
      <c r="F3932" t="s">
        <v>14329</v>
      </c>
      <c r="G3932" t="s">
        <v>14101</v>
      </c>
    </row>
    <row r="3933" spans="1:7" x14ac:dyDescent="0.25">
      <c r="A3933">
        <v>1145276</v>
      </c>
      <c r="B3933" t="s">
        <v>15469</v>
      </c>
      <c r="C3933" t="s">
        <v>5239</v>
      </c>
      <c r="D3933" t="s">
        <v>15470</v>
      </c>
      <c r="E3933" t="s">
        <v>15471</v>
      </c>
      <c r="F3933" t="s">
        <v>14400</v>
      </c>
      <c r="G3933" t="s">
        <v>14101</v>
      </c>
    </row>
    <row r="3934" spans="1:7" x14ac:dyDescent="0.25">
      <c r="A3934">
        <v>1146066</v>
      </c>
      <c r="B3934" t="s">
        <v>15472</v>
      </c>
      <c r="C3934" t="s">
        <v>5239</v>
      </c>
      <c r="D3934" t="s">
        <v>15473</v>
      </c>
      <c r="E3934" t="s">
        <v>15474</v>
      </c>
      <c r="F3934" t="s">
        <v>15475</v>
      </c>
      <c r="G3934" t="s">
        <v>14101</v>
      </c>
    </row>
    <row r="3935" spans="1:7" x14ac:dyDescent="0.25">
      <c r="A3935">
        <v>1147749</v>
      </c>
      <c r="B3935" t="s">
        <v>15476</v>
      </c>
      <c r="C3935" t="s">
        <v>5239</v>
      </c>
      <c r="D3935" t="s">
        <v>15477</v>
      </c>
      <c r="E3935" t="s">
        <v>15478</v>
      </c>
      <c r="F3935" t="s">
        <v>14145</v>
      </c>
      <c r="G3935" t="s">
        <v>14101</v>
      </c>
    </row>
    <row r="3936" spans="1:7" x14ac:dyDescent="0.25">
      <c r="A3936">
        <v>1147924</v>
      </c>
      <c r="B3936" t="s">
        <v>15479</v>
      </c>
      <c r="C3936" t="s">
        <v>5239</v>
      </c>
      <c r="D3936" t="s">
        <v>15480</v>
      </c>
      <c r="E3936" t="s">
        <v>15481</v>
      </c>
      <c r="F3936" t="s">
        <v>14356</v>
      </c>
      <c r="G3936" t="s">
        <v>14101</v>
      </c>
    </row>
    <row r="3937" spans="1:7" x14ac:dyDescent="0.25">
      <c r="A3937">
        <v>1148509</v>
      </c>
      <c r="B3937" t="s">
        <v>15482</v>
      </c>
      <c r="C3937" t="s">
        <v>5239</v>
      </c>
      <c r="D3937" t="s">
        <v>15483</v>
      </c>
      <c r="E3937" t="s">
        <v>15484</v>
      </c>
      <c r="F3937" t="s">
        <v>15485</v>
      </c>
      <c r="G3937" t="s">
        <v>14101</v>
      </c>
    </row>
    <row r="3938" spans="1:7" x14ac:dyDescent="0.25">
      <c r="A3938">
        <v>1152107</v>
      </c>
      <c r="B3938" t="s">
        <v>15486</v>
      </c>
      <c r="C3938" t="s">
        <v>5239</v>
      </c>
      <c r="D3938" t="s">
        <v>15487</v>
      </c>
      <c r="E3938" t="s">
        <v>15488</v>
      </c>
      <c r="F3938" t="s">
        <v>14265</v>
      </c>
      <c r="G3938" t="s">
        <v>14101</v>
      </c>
    </row>
    <row r="3939" spans="1:7" x14ac:dyDescent="0.25">
      <c r="A3939">
        <v>1152164</v>
      </c>
      <c r="B3939" t="s">
        <v>15489</v>
      </c>
      <c r="C3939" t="s">
        <v>5239</v>
      </c>
      <c r="D3939" t="s">
        <v>15490</v>
      </c>
      <c r="E3939" t="s">
        <v>15491</v>
      </c>
      <c r="F3939" t="s">
        <v>15492</v>
      </c>
      <c r="G3939" t="s">
        <v>14101</v>
      </c>
    </row>
    <row r="3940" spans="1:7" x14ac:dyDescent="0.25">
      <c r="A3940">
        <v>1154412</v>
      </c>
      <c r="B3940" t="s">
        <v>15493</v>
      </c>
      <c r="C3940" t="s">
        <v>5239</v>
      </c>
      <c r="D3940" t="s">
        <v>15494</v>
      </c>
      <c r="E3940" t="s">
        <v>15495</v>
      </c>
      <c r="F3940" t="s">
        <v>15496</v>
      </c>
      <c r="G3940" t="s">
        <v>14101</v>
      </c>
    </row>
    <row r="3941" spans="1:7" x14ac:dyDescent="0.25">
      <c r="A3941">
        <v>1155516</v>
      </c>
      <c r="B3941" t="s">
        <v>15497</v>
      </c>
      <c r="C3941" t="s">
        <v>5239</v>
      </c>
      <c r="D3941" t="s">
        <v>15498</v>
      </c>
      <c r="E3941" t="s">
        <v>15499</v>
      </c>
      <c r="F3941" t="s">
        <v>9071</v>
      </c>
      <c r="G3941" t="s">
        <v>14101</v>
      </c>
    </row>
    <row r="3942" spans="1:7" x14ac:dyDescent="0.25">
      <c r="A3942">
        <v>1156849</v>
      </c>
      <c r="B3942" t="s">
        <v>15500</v>
      </c>
      <c r="C3942" t="s">
        <v>5239</v>
      </c>
      <c r="D3942" t="s">
        <v>15501</v>
      </c>
      <c r="E3942" t="s">
        <v>15502</v>
      </c>
      <c r="F3942" t="s">
        <v>8181</v>
      </c>
      <c r="G3942" t="s">
        <v>14101</v>
      </c>
    </row>
    <row r="3943" spans="1:7" x14ac:dyDescent="0.25">
      <c r="A3943">
        <v>1162368</v>
      </c>
      <c r="B3943" t="s">
        <v>15503</v>
      </c>
      <c r="C3943" t="s">
        <v>5239</v>
      </c>
      <c r="D3943" t="s">
        <v>15504</v>
      </c>
      <c r="E3943" t="s">
        <v>15505</v>
      </c>
      <c r="F3943" t="s">
        <v>15506</v>
      </c>
      <c r="G3943" t="s">
        <v>14101</v>
      </c>
    </row>
    <row r="3944" spans="1:7" x14ac:dyDescent="0.25">
      <c r="A3944">
        <v>1167732</v>
      </c>
      <c r="B3944" t="s">
        <v>15507</v>
      </c>
      <c r="C3944" t="s">
        <v>5239</v>
      </c>
      <c r="D3944" t="s">
        <v>15508</v>
      </c>
      <c r="E3944" t="s">
        <v>15509</v>
      </c>
      <c r="F3944" t="s">
        <v>9426</v>
      </c>
      <c r="G3944" t="s">
        <v>14101</v>
      </c>
    </row>
    <row r="3945" spans="1:7" x14ac:dyDescent="0.25">
      <c r="A3945">
        <v>1170307</v>
      </c>
      <c r="B3945" t="s">
        <v>15510</v>
      </c>
      <c r="C3945" t="s">
        <v>5239</v>
      </c>
      <c r="D3945" t="s">
        <v>15511</v>
      </c>
      <c r="E3945" t="s">
        <v>15512</v>
      </c>
      <c r="F3945" t="s">
        <v>15492</v>
      </c>
      <c r="G3945" t="s">
        <v>14101</v>
      </c>
    </row>
    <row r="3946" spans="1:7" x14ac:dyDescent="0.25">
      <c r="A3946">
        <v>1174887</v>
      </c>
      <c r="B3946" t="s">
        <v>15513</v>
      </c>
      <c r="C3946" t="s">
        <v>5239</v>
      </c>
      <c r="D3946" t="s">
        <v>15514</v>
      </c>
      <c r="E3946" t="s">
        <v>15515</v>
      </c>
      <c r="F3946" t="s">
        <v>14100</v>
      </c>
      <c r="G3946" t="s">
        <v>14101</v>
      </c>
    </row>
    <row r="3947" spans="1:7" x14ac:dyDescent="0.25">
      <c r="A3947">
        <v>1175223</v>
      </c>
      <c r="B3947" t="s">
        <v>15516</v>
      </c>
      <c r="C3947" t="s">
        <v>5239</v>
      </c>
      <c r="D3947" t="s">
        <v>15517</v>
      </c>
      <c r="E3947" t="s">
        <v>15518</v>
      </c>
      <c r="F3947" t="s">
        <v>15519</v>
      </c>
      <c r="G3947" t="s">
        <v>14101</v>
      </c>
    </row>
    <row r="3948" spans="1:7" x14ac:dyDescent="0.25">
      <c r="A3948">
        <v>1177058</v>
      </c>
      <c r="B3948" t="s">
        <v>15520</v>
      </c>
      <c r="C3948" t="s">
        <v>5239</v>
      </c>
      <c r="D3948" t="s">
        <v>15521</v>
      </c>
      <c r="E3948" t="s">
        <v>15522</v>
      </c>
      <c r="F3948" t="s">
        <v>15100</v>
      </c>
      <c r="G3948" t="s">
        <v>14101</v>
      </c>
    </row>
    <row r="3949" spans="1:7" x14ac:dyDescent="0.25">
      <c r="A3949">
        <v>1179622</v>
      </c>
      <c r="B3949" t="s">
        <v>15523</v>
      </c>
      <c r="C3949" t="s">
        <v>5239</v>
      </c>
      <c r="D3949" t="s">
        <v>15524</v>
      </c>
      <c r="E3949" t="s">
        <v>15525</v>
      </c>
      <c r="F3949" t="s">
        <v>15392</v>
      </c>
      <c r="G3949" t="s">
        <v>14101</v>
      </c>
    </row>
    <row r="3950" spans="1:7" x14ac:dyDescent="0.25">
      <c r="A3950">
        <v>1179743</v>
      </c>
      <c r="B3950" t="s">
        <v>15526</v>
      </c>
      <c r="C3950" t="s">
        <v>5239</v>
      </c>
      <c r="D3950" t="s">
        <v>15527</v>
      </c>
      <c r="E3950" t="s">
        <v>15528</v>
      </c>
      <c r="F3950" t="s">
        <v>14265</v>
      </c>
      <c r="G3950" t="s">
        <v>14101</v>
      </c>
    </row>
    <row r="3951" spans="1:7" x14ac:dyDescent="0.25">
      <c r="A3951">
        <v>1180105</v>
      </c>
      <c r="B3951" t="s">
        <v>15529</v>
      </c>
      <c r="C3951" t="s">
        <v>5239</v>
      </c>
      <c r="D3951" t="s">
        <v>15530</v>
      </c>
      <c r="E3951" t="s">
        <v>15531</v>
      </c>
      <c r="F3951" t="s">
        <v>14360</v>
      </c>
      <c r="G3951" t="s">
        <v>14101</v>
      </c>
    </row>
    <row r="3952" spans="1:7" x14ac:dyDescent="0.25">
      <c r="A3952">
        <v>1181091</v>
      </c>
      <c r="B3952" t="s">
        <v>15532</v>
      </c>
      <c r="C3952" t="s">
        <v>5239</v>
      </c>
      <c r="D3952" t="s">
        <v>15533</v>
      </c>
      <c r="E3952" t="s">
        <v>15534</v>
      </c>
      <c r="F3952" t="s">
        <v>15535</v>
      </c>
      <c r="G3952" t="s">
        <v>14101</v>
      </c>
    </row>
    <row r="3953" spans="1:7" x14ac:dyDescent="0.25">
      <c r="A3953">
        <v>1181738</v>
      </c>
      <c r="B3953" t="s">
        <v>15536</v>
      </c>
      <c r="C3953" t="s">
        <v>5239</v>
      </c>
      <c r="D3953" t="s">
        <v>15537</v>
      </c>
      <c r="E3953" t="s">
        <v>15538</v>
      </c>
      <c r="F3953" t="s">
        <v>15539</v>
      </c>
      <c r="G3953" t="s">
        <v>14101</v>
      </c>
    </row>
    <row r="3954" spans="1:7" x14ac:dyDescent="0.25">
      <c r="A3954">
        <v>1182190</v>
      </c>
      <c r="B3954" t="s">
        <v>15540</v>
      </c>
      <c r="C3954" t="s">
        <v>5239</v>
      </c>
      <c r="D3954" t="s">
        <v>15541</v>
      </c>
      <c r="E3954" t="s">
        <v>15542</v>
      </c>
      <c r="F3954" t="s">
        <v>14258</v>
      </c>
      <c r="G3954" t="s">
        <v>14101</v>
      </c>
    </row>
    <row r="3955" spans="1:7" x14ac:dyDescent="0.25">
      <c r="A3955">
        <v>1182430</v>
      </c>
      <c r="B3955" t="s">
        <v>15543</v>
      </c>
      <c r="C3955" t="s">
        <v>5239</v>
      </c>
      <c r="D3955" t="s">
        <v>15544</v>
      </c>
      <c r="E3955" t="s">
        <v>15545</v>
      </c>
      <c r="F3955" t="s">
        <v>14221</v>
      </c>
      <c r="G3955" t="s">
        <v>14101</v>
      </c>
    </row>
    <row r="3956" spans="1:7" x14ac:dyDescent="0.25">
      <c r="A3956">
        <v>1186470</v>
      </c>
      <c r="B3956" t="s">
        <v>15546</v>
      </c>
      <c r="C3956" t="s">
        <v>5239</v>
      </c>
      <c r="D3956" t="s">
        <v>15547</v>
      </c>
      <c r="E3956" t="s">
        <v>15548</v>
      </c>
      <c r="F3956" t="s">
        <v>14887</v>
      </c>
      <c r="G3956" t="s">
        <v>14101</v>
      </c>
    </row>
    <row r="3957" spans="1:7" x14ac:dyDescent="0.25">
      <c r="A3957">
        <v>1186686</v>
      </c>
      <c r="B3957" t="s">
        <v>15549</v>
      </c>
      <c r="C3957" t="s">
        <v>5239</v>
      </c>
      <c r="D3957" t="s">
        <v>15550</v>
      </c>
      <c r="E3957" t="s">
        <v>15551</v>
      </c>
      <c r="F3957" t="s">
        <v>15148</v>
      </c>
      <c r="G3957" t="s">
        <v>14101</v>
      </c>
    </row>
    <row r="3958" spans="1:7" x14ac:dyDescent="0.25">
      <c r="A3958">
        <v>1187889</v>
      </c>
      <c r="B3958" t="s">
        <v>15552</v>
      </c>
      <c r="C3958" t="s">
        <v>5239</v>
      </c>
      <c r="D3958" t="s">
        <v>15553</v>
      </c>
      <c r="E3958" t="s">
        <v>15554</v>
      </c>
      <c r="F3958" t="s">
        <v>14532</v>
      </c>
      <c r="G3958" t="s">
        <v>14101</v>
      </c>
    </row>
    <row r="3959" spans="1:7" x14ac:dyDescent="0.25">
      <c r="A3959">
        <v>1190721</v>
      </c>
      <c r="B3959" t="s">
        <v>15555</v>
      </c>
      <c r="C3959" t="s">
        <v>5239</v>
      </c>
      <c r="D3959" t="s">
        <v>15556</v>
      </c>
      <c r="E3959" t="s">
        <v>15557</v>
      </c>
      <c r="F3959" t="s">
        <v>15297</v>
      </c>
      <c r="G3959" t="s">
        <v>14101</v>
      </c>
    </row>
    <row r="3960" spans="1:7" x14ac:dyDescent="0.25">
      <c r="A3960">
        <v>1191264</v>
      </c>
      <c r="B3960" t="s">
        <v>15558</v>
      </c>
      <c r="C3960" t="s">
        <v>5239</v>
      </c>
      <c r="D3960" t="s">
        <v>15559</v>
      </c>
      <c r="E3960" t="s">
        <v>15560</v>
      </c>
      <c r="F3960" t="s">
        <v>15561</v>
      </c>
      <c r="G3960" t="s">
        <v>14101</v>
      </c>
    </row>
    <row r="3961" spans="1:7" x14ac:dyDescent="0.25">
      <c r="A3961">
        <v>1194236</v>
      </c>
      <c r="B3961" t="s">
        <v>15562</v>
      </c>
      <c r="C3961" t="s">
        <v>5239</v>
      </c>
      <c r="D3961" t="s">
        <v>15563</v>
      </c>
      <c r="E3961" t="s">
        <v>15564</v>
      </c>
      <c r="F3961" t="s">
        <v>14457</v>
      </c>
      <c r="G3961" t="s">
        <v>14101</v>
      </c>
    </row>
    <row r="3962" spans="1:7" x14ac:dyDescent="0.25">
      <c r="A3962">
        <v>1194373</v>
      </c>
      <c r="B3962" t="s">
        <v>15565</v>
      </c>
      <c r="C3962" t="s">
        <v>5239</v>
      </c>
      <c r="D3962" t="s">
        <v>15566</v>
      </c>
      <c r="E3962" t="s">
        <v>15567</v>
      </c>
      <c r="F3962" t="s">
        <v>14109</v>
      </c>
      <c r="G3962" t="s">
        <v>14101</v>
      </c>
    </row>
    <row r="3963" spans="1:7" x14ac:dyDescent="0.25">
      <c r="A3963">
        <v>1197109</v>
      </c>
      <c r="B3963" t="s">
        <v>15568</v>
      </c>
      <c r="C3963" t="s">
        <v>5239</v>
      </c>
      <c r="D3963" t="s">
        <v>15569</v>
      </c>
      <c r="E3963" t="s">
        <v>15570</v>
      </c>
      <c r="F3963" t="s">
        <v>15571</v>
      </c>
      <c r="G3963" t="s">
        <v>14101</v>
      </c>
    </row>
    <row r="3964" spans="1:7" x14ac:dyDescent="0.25">
      <c r="A3964">
        <v>1197469</v>
      </c>
      <c r="B3964" t="s">
        <v>15572</v>
      </c>
      <c r="C3964" t="s">
        <v>5239</v>
      </c>
      <c r="D3964" t="s">
        <v>15573</v>
      </c>
      <c r="E3964" t="s">
        <v>15574</v>
      </c>
      <c r="F3964" t="s">
        <v>15575</v>
      </c>
      <c r="G3964" t="s">
        <v>14101</v>
      </c>
    </row>
    <row r="3965" spans="1:7" x14ac:dyDescent="0.25">
      <c r="A3965">
        <v>1197951</v>
      </c>
      <c r="B3965" t="s">
        <v>15576</v>
      </c>
      <c r="C3965" t="s">
        <v>5239</v>
      </c>
      <c r="D3965" t="s">
        <v>15577</v>
      </c>
      <c r="E3965" t="s">
        <v>15578</v>
      </c>
      <c r="F3965" t="s">
        <v>14130</v>
      </c>
      <c r="G3965" t="s">
        <v>14101</v>
      </c>
    </row>
    <row r="3966" spans="1:7" x14ac:dyDescent="0.25">
      <c r="A3966">
        <v>1198127</v>
      </c>
      <c r="B3966" t="s">
        <v>15579</v>
      </c>
      <c r="C3966" t="s">
        <v>5239</v>
      </c>
      <c r="D3966" t="s">
        <v>15580</v>
      </c>
      <c r="E3966" t="s">
        <v>15581</v>
      </c>
      <c r="F3966" t="s">
        <v>15535</v>
      </c>
      <c r="G3966" t="s">
        <v>14101</v>
      </c>
    </row>
    <row r="3967" spans="1:7" x14ac:dyDescent="0.25">
      <c r="A3967">
        <v>1198478</v>
      </c>
      <c r="B3967" t="s">
        <v>15582</v>
      </c>
      <c r="C3967" t="s">
        <v>5239</v>
      </c>
      <c r="D3967" t="s">
        <v>15583</v>
      </c>
      <c r="E3967" t="s">
        <v>15584</v>
      </c>
      <c r="F3967" t="s">
        <v>14546</v>
      </c>
      <c r="G3967" t="s">
        <v>14101</v>
      </c>
    </row>
    <row r="3968" spans="1:7" x14ac:dyDescent="0.25">
      <c r="A3968">
        <v>1198840</v>
      </c>
      <c r="B3968" t="s">
        <v>15585</v>
      </c>
      <c r="C3968" t="s">
        <v>5239</v>
      </c>
      <c r="D3968" t="s">
        <v>15586</v>
      </c>
      <c r="E3968" t="s">
        <v>15587</v>
      </c>
      <c r="F3968" t="s">
        <v>14161</v>
      </c>
      <c r="G3968" t="s">
        <v>14101</v>
      </c>
    </row>
    <row r="3969" spans="1:7" x14ac:dyDescent="0.25">
      <c r="A3969">
        <v>802848</v>
      </c>
      <c r="B3969" t="s">
        <v>15588</v>
      </c>
      <c r="C3969" t="s">
        <v>5239</v>
      </c>
      <c r="D3969" t="s">
        <v>15589</v>
      </c>
      <c r="E3969" t="s">
        <v>15590</v>
      </c>
      <c r="F3969" t="s">
        <v>15591</v>
      </c>
      <c r="G3969" t="s">
        <v>15592</v>
      </c>
    </row>
    <row r="3970" spans="1:7" x14ac:dyDescent="0.25">
      <c r="A3970">
        <v>803022</v>
      </c>
      <c r="B3970" t="s">
        <v>15593</v>
      </c>
      <c r="C3970" t="s">
        <v>9016</v>
      </c>
      <c r="D3970" t="s">
        <v>15594</v>
      </c>
      <c r="E3970" t="s">
        <v>15595</v>
      </c>
      <c r="F3970" t="s">
        <v>15596</v>
      </c>
      <c r="G3970" t="s">
        <v>15592</v>
      </c>
    </row>
    <row r="3971" spans="1:7" x14ac:dyDescent="0.25">
      <c r="A3971">
        <v>803447</v>
      </c>
      <c r="B3971" t="s">
        <v>15597</v>
      </c>
      <c r="C3971" t="s">
        <v>9016</v>
      </c>
      <c r="D3971" t="s">
        <v>15598</v>
      </c>
      <c r="E3971" t="s">
        <v>15599</v>
      </c>
      <c r="F3971" t="s">
        <v>15596</v>
      </c>
      <c r="G3971" t="s">
        <v>15592</v>
      </c>
    </row>
    <row r="3972" spans="1:7" x14ac:dyDescent="0.25">
      <c r="A3972">
        <v>803572</v>
      </c>
      <c r="B3972" t="s">
        <v>15600</v>
      </c>
      <c r="C3972" t="s">
        <v>5239</v>
      </c>
      <c r="D3972" t="s">
        <v>15601</v>
      </c>
      <c r="E3972" t="s">
        <v>15602</v>
      </c>
      <c r="F3972" t="s">
        <v>15603</v>
      </c>
      <c r="G3972" t="s">
        <v>15592</v>
      </c>
    </row>
    <row r="3973" spans="1:7" x14ac:dyDescent="0.25">
      <c r="A3973">
        <v>803903</v>
      </c>
      <c r="B3973" t="s">
        <v>15604</v>
      </c>
      <c r="C3973" t="s">
        <v>9016</v>
      </c>
      <c r="D3973" t="s">
        <v>15605</v>
      </c>
      <c r="E3973" t="s">
        <v>15606</v>
      </c>
      <c r="F3973" t="s">
        <v>15607</v>
      </c>
      <c r="G3973" t="s">
        <v>15592</v>
      </c>
    </row>
    <row r="3974" spans="1:7" x14ac:dyDescent="0.25">
      <c r="A3974">
        <v>800715</v>
      </c>
      <c r="B3974" t="s">
        <v>15608</v>
      </c>
      <c r="C3974" t="s">
        <v>5239</v>
      </c>
      <c r="D3974" t="s">
        <v>15609</v>
      </c>
      <c r="E3974" t="s">
        <v>15610</v>
      </c>
      <c r="F3974" t="s">
        <v>15611</v>
      </c>
      <c r="G3974" t="s">
        <v>15592</v>
      </c>
    </row>
    <row r="3975" spans="1:7" x14ac:dyDescent="0.25">
      <c r="A3975">
        <v>800925</v>
      </c>
      <c r="B3975" t="s">
        <v>15612</v>
      </c>
      <c r="C3975" t="s">
        <v>9016</v>
      </c>
      <c r="D3975" t="s">
        <v>15613</v>
      </c>
      <c r="E3975" t="s">
        <v>15614</v>
      </c>
      <c r="F3975" t="s">
        <v>15596</v>
      </c>
      <c r="G3975" t="s">
        <v>15592</v>
      </c>
    </row>
    <row r="3976" spans="1:7" x14ac:dyDescent="0.25">
      <c r="A3976">
        <v>801068</v>
      </c>
      <c r="B3976" t="s">
        <v>15615</v>
      </c>
      <c r="C3976" t="s">
        <v>9016</v>
      </c>
      <c r="D3976" t="s">
        <v>15616</v>
      </c>
      <c r="E3976" t="s">
        <v>15617</v>
      </c>
      <c r="F3976" t="s">
        <v>15596</v>
      </c>
      <c r="G3976" t="s">
        <v>15592</v>
      </c>
    </row>
    <row r="3977" spans="1:7" x14ac:dyDescent="0.25">
      <c r="A3977">
        <v>801159</v>
      </c>
      <c r="B3977" t="s">
        <v>15618</v>
      </c>
      <c r="C3977" t="s">
        <v>5239</v>
      </c>
      <c r="D3977" t="s">
        <v>15619</v>
      </c>
      <c r="E3977" t="s">
        <v>15620</v>
      </c>
      <c r="F3977" t="s">
        <v>15591</v>
      </c>
      <c r="G3977" t="s">
        <v>15592</v>
      </c>
    </row>
    <row r="3978" spans="1:7" x14ac:dyDescent="0.25">
      <c r="A3978">
        <v>801402</v>
      </c>
      <c r="B3978" t="s">
        <v>15621</v>
      </c>
      <c r="C3978" t="s">
        <v>5239</v>
      </c>
      <c r="D3978" t="s">
        <v>15622</v>
      </c>
      <c r="E3978" t="s">
        <v>15623</v>
      </c>
      <c r="F3978" t="s">
        <v>15611</v>
      </c>
      <c r="G3978" t="s">
        <v>15592</v>
      </c>
    </row>
    <row r="3979" spans="1:7" x14ac:dyDescent="0.25">
      <c r="A3979">
        <v>801578</v>
      </c>
      <c r="B3979" t="s">
        <v>15624</v>
      </c>
      <c r="C3979" t="s">
        <v>5239</v>
      </c>
      <c r="D3979" t="s">
        <v>15625</v>
      </c>
      <c r="E3979" t="s">
        <v>15626</v>
      </c>
      <c r="F3979" t="s">
        <v>15628</v>
      </c>
      <c r="G3979" t="s">
        <v>15592</v>
      </c>
    </row>
    <row r="3980" spans="1:7" x14ac:dyDescent="0.25">
      <c r="A3980">
        <v>802265</v>
      </c>
      <c r="B3980" t="s">
        <v>15629</v>
      </c>
      <c r="C3980" t="s">
        <v>9016</v>
      </c>
      <c r="D3980" t="s">
        <v>15630</v>
      </c>
      <c r="E3980" t="s">
        <v>15631</v>
      </c>
      <c r="F3980" t="s">
        <v>15611</v>
      </c>
      <c r="G3980" t="s">
        <v>15592</v>
      </c>
    </row>
    <row r="3981" spans="1:7" x14ac:dyDescent="0.25">
      <c r="A3981">
        <v>802568</v>
      </c>
      <c r="B3981" t="s">
        <v>15632</v>
      </c>
      <c r="C3981" t="s">
        <v>5239</v>
      </c>
      <c r="D3981" t="s">
        <v>15633</v>
      </c>
      <c r="E3981" t="s">
        <v>15634</v>
      </c>
      <c r="F3981" t="s">
        <v>15607</v>
      </c>
      <c r="G3981" t="s">
        <v>15592</v>
      </c>
    </row>
    <row r="3982" spans="1:7" x14ac:dyDescent="0.25">
      <c r="A3982">
        <v>802573</v>
      </c>
      <c r="B3982" t="s">
        <v>15635</v>
      </c>
      <c r="C3982" t="s">
        <v>9016</v>
      </c>
      <c r="D3982" t="s">
        <v>15636</v>
      </c>
      <c r="E3982" t="s">
        <v>15637</v>
      </c>
      <c r="F3982" t="s">
        <v>15628</v>
      </c>
      <c r="G3982" t="s">
        <v>15592</v>
      </c>
    </row>
    <row r="3983" spans="1:7" x14ac:dyDescent="0.25">
      <c r="A3983">
        <v>802660</v>
      </c>
      <c r="B3983" t="s">
        <v>15638</v>
      </c>
      <c r="C3983" t="s">
        <v>5239</v>
      </c>
      <c r="D3983" t="s">
        <v>15639</v>
      </c>
      <c r="E3983" t="s">
        <v>15640</v>
      </c>
      <c r="F3983" t="s">
        <v>15641</v>
      </c>
      <c r="G3983" t="s">
        <v>15592</v>
      </c>
    </row>
    <row r="3984" spans="1:7" x14ac:dyDescent="0.25">
      <c r="A3984">
        <v>805472</v>
      </c>
      <c r="B3984" t="s">
        <v>15642</v>
      </c>
      <c r="C3984" t="s">
        <v>9016</v>
      </c>
      <c r="D3984" t="s">
        <v>15643</v>
      </c>
      <c r="E3984" t="s">
        <v>15644</v>
      </c>
      <c r="F3984" t="s">
        <v>15611</v>
      </c>
      <c r="G3984" t="s">
        <v>15592</v>
      </c>
    </row>
    <row r="3985" spans="1:7" x14ac:dyDescent="0.25">
      <c r="A3985">
        <v>805706</v>
      </c>
      <c r="B3985" t="s">
        <v>15645</v>
      </c>
      <c r="C3985" t="s">
        <v>9016</v>
      </c>
      <c r="D3985" t="s">
        <v>15646</v>
      </c>
      <c r="E3985" t="s">
        <v>15647</v>
      </c>
      <c r="F3985" t="s">
        <v>15591</v>
      </c>
      <c r="G3985" t="s">
        <v>15592</v>
      </c>
    </row>
    <row r="3986" spans="1:7" x14ac:dyDescent="0.25">
      <c r="A3986">
        <v>805896</v>
      </c>
      <c r="B3986" t="s">
        <v>15648</v>
      </c>
      <c r="C3986" t="s">
        <v>9016</v>
      </c>
      <c r="D3986" t="s">
        <v>15649</v>
      </c>
      <c r="E3986" t="s">
        <v>15650</v>
      </c>
      <c r="F3986" t="s">
        <v>15607</v>
      </c>
      <c r="G3986" t="s">
        <v>15592</v>
      </c>
    </row>
    <row r="3987" spans="1:7" x14ac:dyDescent="0.25">
      <c r="A3987">
        <v>806354</v>
      </c>
      <c r="B3987" t="s">
        <v>15651</v>
      </c>
      <c r="C3987" t="s">
        <v>9016</v>
      </c>
      <c r="D3987" t="s">
        <v>15652</v>
      </c>
      <c r="E3987" t="s">
        <v>15653</v>
      </c>
      <c r="F3987" t="s">
        <v>15591</v>
      </c>
      <c r="G3987" t="s">
        <v>15592</v>
      </c>
    </row>
    <row r="3988" spans="1:7" x14ac:dyDescent="0.25">
      <c r="A3988">
        <v>807012</v>
      </c>
      <c r="B3988" t="s">
        <v>15654</v>
      </c>
      <c r="C3988" t="s">
        <v>9016</v>
      </c>
      <c r="D3988" t="s">
        <v>15655</v>
      </c>
      <c r="E3988" t="s">
        <v>15656</v>
      </c>
      <c r="F3988" t="s">
        <v>15596</v>
      </c>
      <c r="G3988" t="s">
        <v>15592</v>
      </c>
    </row>
    <row r="3989" spans="1:7" x14ac:dyDescent="0.25">
      <c r="A3989">
        <v>807705</v>
      </c>
      <c r="B3989" t="s">
        <v>15657</v>
      </c>
      <c r="C3989" t="s">
        <v>9016</v>
      </c>
      <c r="D3989" t="s">
        <v>15658</v>
      </c>
      <c r="E3989" t="s">
        <v>15595</v>
      </c>
      <c r="F3989" t="s">
        <v>15596</v>
      </c>
      <c r="G3989" t="s">
        <v>15592</v>
      </c>
    </row>
    <row r="3990" spans="1:7" x14ac:dyDescent="0.25">
      <c r="A3990">
        <v>807716</v>
      </c>
      <c r="B3990" t="s">
        <v>15659</v>
      </c>
      <c r="C3990" t="s">
        <v>9016</v>
      </c>
      <c r="D3990" t="s">
        <v>15660</v>
      </c>
      <c r="E3990" t="s">
        <v>15661</v>
      </c>
      <c r="F3990" t="s">
        <v>15662</v>
      </c>
      <c r="G3990" t="s">
        <v>15592</v>
      </c>
    </row>
    <row r="3991" spans="1:7" x14ac:dyDescent="0.25">
      <c r="A3991">
        <v>807846</v>
      </c>
      <c r="B3991" t="s">
        <v>15663</v>
      </c>
      <c r="C3991" t="s">
        <v>9016</v>
      </c>
      <c r="D3991" t="s">
        <v>15664</v>
      </c>
      <c r="E3991" t="s">
        <v>5947</v>
      </c>
      <c r="F3991" t="s">
        <v>15641</v>
      </c>
      <c r="G3991" t="s">
        <v>15592</v>
      </c>
    </row>
    <row r="3992" spans="1:7" x14ac:dyDescent="0.25">
      <c r="A3992">
        <v>807878</v>
      </c>
      <c r="B3992" t="s">
        <v>15665</v>
      </c>
      <c r="C3992" t="s">
        <v>9016</v>
      </c>
      <c r="D3992" t="s">
        <v>15666</v>
      </c>
      <c r="E3992" t="s">
        <v>15667</v>
      </c>
      <c r="F3992" t="s">
        <v>15591</v>
      </c>
      <c r="G3992" t="s">
        <v>15592</v>
      </c>
    </row>
    <row r="3993" spans="1:7" x14ac:dyDescent="0.25">
      <c r="A3993">
        <v>807910</v>
      </c>
      <c r="B3993" t="s">
        <v>15668</v>
      </c>
      <c r="C3993" t="s">
        <v>5239</v>
      </c>
      <c r="D3993" t="s">
        <v>15669</v>
      </c>
      <c r="E3993" t="s">
        <v>15617</v>
      </c>
      <c r="F3993" t="s">
        <v>15596</v>
      </c>
      <c r="G3993" t="s">
        <v>15592</v>
      </c>
    </row>
    <row r="3994" spans="1:7" x14ac:dyDescent="0.25">
      <c r="A3994">
        <v>808040</v>
      </c>
      <c r="B3994" t="s">
        <v>15670</v>
      </c>
      <c r="C3994" t="s">
        <v>9016</v>
      </c>
      <c r="D3994" t="s">
        <v>15671</v>
      </c>
      <c r="E3994" t="s">
        <v>15672</v>
      </c>
      <c r="F3994" t="s">
        <v>15673</v>
      </c>
      <c r="G3994" t="s">
        <v>15592</v>
      </c>
    </row>
    <row r="3995" spans="1:7" x14ac:dyDescent="0.25">
      <c r="A3995">
        <v>808874</v>
      </c>
      <c r="B3995" t="s">
        <v>15674</v>
      </c>
      <c r="C3995" t="s">
        <v>5239</v>
      </c>
      <c r="D3995" t="s">
        <v>15675</v>
      </c>
      <c r="E3995" t="s">
        <v>15676</v>
      </c>
      <c r="F3995" t="s">
        <v>15596</v>
      </c>
      <c r="G3995" t="s">
        <v>15592</v>
      </c>
    </row>
    <row r="3996" spans="1:7" x14ac:dyDescent="0.25">
      <c r="A3996">
        <v>809101</v>
      </c>
      <c r="B3996" t="s">
        <v>15677</v>
      </c>
      <c r="C3996" t="s">
        <v>5239</v>
      </c>
      <c r="D3996" t="s">
        <v>15678</v>
      </c>
      <c r="E3996" t="s">
        <v>15679</v>
      </c>
      <c r="F3996" t="s">
        <v>15607</v>
      </c>
      <c r="G3996" t="s">
        <v>15592</v>
      </c>
    </row>
    <row r="3997" spans="1:7" x14ac:dyDescent="0.25">
      <c r="A3997">
        <v>809442</v>
      </c>
      <c r="B3997" t="s">
        <v>15680</v>
      </c>
      <c r="C3997" t="s">
        <v>9016</v>
      </c>
      <c r="D3997" t="s">
        <v>15681</v>
      </c>
      <c r="E3997" t="s">
        <v>15682</v>
      </c>
      <c r="F3997" t="s">
        <v>15591</v>
      </c>
      <c r="G3997" t="s">
        <v>15592</v>
      </c>
    </row>
    <row r="3998" spans="1:7" x14ac:dyDescent="0.25">
      <c r="A3998">
        <v>809906</v>
      </c>
      <c r="B3998" t="s">
        <v>15683</v>
      </c>
      <c r="C3998" t="s">
        <v>9016</v>
      </c>
      <c r="D3998" t="s">
        <v>15684</v>
      </c>
      <c r="E3998" t="s">
        <v>15685</v>
      </c>
      <c r="F3998" t="s">
        <v>15673</v>
      </c>
      <c r="G3998" t="s">
        <v>15592</v>
      </c>
    </row>
    <row r="3999" spans="1:7" x14ac:dyDescent="0.25">
      <c r="A3999">
        <v>810318</v>
      </c>
      <c r="B3999" t="s">
        <v>15686</v>
      </c>
      <c r="C3999" t="s">
        <v>9016</v>
      </c>
      <c r="D3999" t="s">
        <v>15687</v>
      </c>
      <c r="E3999" t="s">
        <v>15688</v>
      </c>
      <c r="F3999" t="s">
        <v>15689</v>
      </c>
      <c r="G3999" t="s">
        <v>15592</v>
      </c>
    </row>
    <row r="4000" spans="1:7" x14ac:dyDescent="0.25">
      <c r="A4000">
        <v>810825</v>
      </c>
      <c r="B4000" t="s">
        <v>15690</v>
      </c>
      <c r="C4000" t="s">
        <v>9016</v>
      </c>
      <c r="D4000" t="s">
        <v>15691</v>
      </c>
      <c r="E4000" t="s">
        <v>15692</v>
      </c>
      <c r="F4000" t="s">
        <v>15628</v>
      </c>
      <c r="G4000" t="s">
        <v>15592</v>
      </c>
    </row>
    <row r="4001" spans="1:7" x14ac:dyDescent="0.25">
      <c r="A4001">
        <v>811409</v>
      </c>
      <c r="B4001" t="s">
        <v>15693</v>
      </c>
      <c r="C4001" t="s">
        <v>9016</v>
      </c>
      <c r="D4001" t="s">
        <v>15694</v>
      </c>
      <c r="E4001" t="s">
        <v>15631</v>
      </c>
      <c r="F4001" t="s">
        <v>15611</v>
      </c>
      <c r="G4001" t="s">
        <v>15592</v>
      </c>
    </row>
    <row r="4002" spans="1:7" x14ac:dyDescent="0.25">
      <c r="A4002">
        <v>811765</v>
      </c>
      <c r="B4002" t="s">
        <v>15695</v>
      </c>
      <c r="C4002" t="s">
        <v>9016</v>
      </c>
      <c r="D4002" t="s">
        <v>15696</v>
      </c>
      <c r="E4002" t="s">
        <v>15697</v>
      </c>
      <c r="F4002" t="s">
        <v>15641</v>
      </c>
      <c r="G4002" t="s">
        <v>15592</v>
      </c>
    </row>
    <row r="4003" spans="1:7" x14ac:dyDescent="0.25">
      <c r="A4003">
        <v>812008</v>
      </c>
      <c r="B4003" t="s">
        <v>15698</v>
      </c>
      <c r="C4003" t="s">
        <v>9016</v>
      </c>
      <c r="D4003" t="s">
        <v>15699</v>
      </c>
      <c r="E4003" t="s">
        <v>15700</v>
      </c>
      <c r="F4003" t="s">
        <v>15673</v>
      </c>
      <c r="G4003" t="s">
        <v>15592</v>
      </c>
    </row>
    <row r="4004" spans="1:7" x14ac:dyDescent="0.25">
      <c r="A4004">
        <v>812352</v>
      </c>
      <c r="B4004" t="s">
        <v>15701</v>
      </c>
      <c r="C4004" t="s">
        <v>9016</v>
      </c>
      <c r="D4004" t="s">
        <v>15702</v>
      </c>
      <c r="E4004" t="s">
        <v>15703</v>
      </c>
      <c r="F4004" t="s">
        <v>15628</v>
      </c>
      <c r="G4004" t="s">
        <v>15592</v>
      </c>
    </row>
    <row r="4005" spans="1:7" x14ac:dyDescent="0.25">
      <c r="A4005">
        <v>812462</v>
      </c>
      <c r="B4005" t="s">
        <v>15704</v>
      </c>
      <c r="C4005" t="s">
        <v>9016</v>
      </c>
      <c r="D4005" t="s">
        <v>15705</v>
      </c>
      <c r="E4005" t="s">
        <v>15706</v>
      </c>
      <c r="F4005" t="s">
        <v>15707</v>
      </c>
      <c r="G4005" t="s">
        <v>15592</v>
      </c>
    </row>
    <row r="4006" spans="1:7" x14ac:dyDescent="0.25">
      <c r="A4006">
        <v>813026</v>
      </c>
      <c r="B4006" t="s">
        <v>15708</v>
      </c>
      <c r="C4006" t="s">
        <v>9016</v>
      </c>
      <c r="D4006" t="s">
        <v>15709</v>
      </c>
      <c r="E4006" t="s">
        <v>15710</v>
      </c>
      <c r="F4006" t="s">
        <v>15591</v>
      </c>
      <c r="G4006" t="s">
        <v>15592</v>
      </c>
    </row>
    <row r="4007" spans="1:7" x14ac:dyDescent="0.25">
      <c r="A4007">
        <v>813075</v>
      </c>
      <c r="B4007" t="s">
        <v>15711</v>
      </c>
      <c r="C4007" t="s">
        <v>9016</v>
      </c>
      <c r="D4007" t="s">
        <v>15712</v>
      </c>
      <c r="E4007" t="s">
        <v>15713</v>
      </c>
      <c r="F4007" t="s">
        <v>15591</v>
      </c>
      <c r="G4007" t="s">
        <v>15592</v>
      </c>
    </row>
    <row r="4008" spans="1:7" x14ac:dyDescent="0.25">
      <c r="A4008">
        <v>813141</v>
      </c>
      <c r="B4008" t="s">
        <v>15714</v>
      </c>
      <c r="C4008" t="s">
        <v>5239</v>
      </c>
      <c r="D4008" t="s">
        <v>15715</v>
      </c>
      <c r="E4008" t="s">
        <v>15716</v>
      </c>
      <c r="F4008" t="s">
        <v>15716</v>
      </c>
      <c r="G4008" t="s">
        <v>15592</v>
      </c>
    </row>
    <row r="4009" spans="1:7" x14ac:dyDescent="0.25">
      <c r="A4009">
        <v>813505</v>
      </c>
      <c r="B4009" t="s">
        <v>15717</v>
      </c>
      <c r="C4009" t="s">
        <v>5239</v>
      </c>
      <c r="D4009" t="s">
        <v>15718</v>
      </c>
      <c r="E4009" t="s">
        <v>15719</v>
      </c>
      <c r="F4009" t="s">
        <v>15596</v>
      </c>
      <c r="G4009" t="s">
        <v>15592</v>
      </c>
    </row>
    <row r="4010" spans="1:7" x14ac:dyDescent="0.25">
      <c r="A4010">
        <v>813559</v>
      </c>
      <c r="B4010" t="s">
        <v>15720</v>
      </c>
      <c r="C4010" t="s">
        <v>9016</v>
      </c>
      <c r="D4010" t="s">
        <v>15721</v>
      </c>
      <c r="E4010" t="s">
        <v>15722</v>
      </c>
      <c r="F4010" t="s">
        <v>15603</v>
      </c>
      <c r="G4010" t="s">
        <v>15592</v>
      </c>
    </row>
    <row r="4011" spans="1:7" x14ac:dyDescent="0.25">
      <c r="A4011">
        <v>814033</v>
      </c>
      <c r="B4011" t="s">
        <v>15723</v>
      </c>
      <c r="C4011" t="s">
        <v>9016</v>
      </c>
      <c r="D4011" t="s">
        <v>15724</v>
      </c>
      <c r="E4011" t="s">
        <v>15725</v>
      </c>
      <c r="F4011" t="s">
        <v>15591</v>
      </c>
      <c r="G4011" t="s">
        <v>15592</v>
      </c>
    </row>
    <row r="4012" spans="1:7" x14ac:dyDescent="0.25">
      <c r="A4012">
        <v>814417</v>
      </c>
      <c r="B4012" t="s">
        <v>15726</v>
      </c>
      <c r="C4012" t="s">
        <v>5239</v>
      </c>
      <c r="D4012" t="s">
        <v>15727</v>
      </c>
      <c r="E4012" t="s">
        <v>15610</v>
      </c>
      <c r="F4012" t="s">
        <v>15611</v>
      </c>
      <c r="G4012" t="s">
        <v>15592</v>
      </c>
    </row>
    <row r="4013" spans="1:7" x14ac:dyDescent="0.25">
      <c r="A4013">
        <v>814506</v>
      </c>
      <c r="B4013" t="s">
        <v>15728</v>
      </c>
      <c r="C4013" t="s">
        <v>9016</v>
      </c>
      <c r="D4013" t="s">
        <v>15729</v>
      </c>
      <c r="E4013" t="s">
        <v>15730</v>
      </c>
      <c r="F4013" t="s">
        <v>15607</v>
      </c>
      <c r="G4013" t="s">
        <v>15592</v>
      </c>
    </row>
    <row r="4014" spans="1:7" x14ac:dyDescent="0.25">
      <c r="A4014">
        <v>814519</v>
      </c>
      <c r="B4014" t="s">
        <v>15731</v>
      </c>
      <c r="C4014" t="s">
        <v>5239</v>
      </c>
      <c r="D4014" t="s">
        <v>15732</v>
      </c>
      <c r="E4014" t="s">
        <v>15733</v>
      </c>
      <c r="F4014" t="s">
        <v>15596</v>
      </c>
      <c r="G4014" t="s">
        <v>15592</v>
      </c>
    </row>
    <row r="4015" spans="1:7" x14ac:dyDescent="0.25">
      <c r="A4015">
        <v>814576</v>
      </c>
      <c r="B4015" t="s">
        <v>15734</v>
      </c>
      <c r="C4015" t="s">
        <v>5239</v>
      </c>
      <c r="D4015" t="s">
        <v>15735</v>
      </c>
      <c r="E4015" t="s">
        <v>15736</v>
      </c>
      <c r="F4015" t="s">
        <v>15662</v>
      </c>
      <c r="G4015" t="s">
        <v>15592</v>
      </c>
    </row>
    <row r="4016" spans="1:7" x14ac:dyDescent="0.25">
      <c r="A4016">
        <v>814970</v>
      </c>
      <c r="B4016" t="s">
        <v>15737</v>
      </c>
      <c r="C4016" t="s">
        <v>5239</v>
      </c>
      <c r="D4016" t="s">
        <v>15738</v>
      </c>
      <c r="E4016" t="s">
        <v>15739</v>
      </c>
      <c r="F4016" t="s">
        <v>15596</v>
      </c>
      <c r="G4016" t="s">
        <v>15592</v>
      </c>
    </row>
    <row r="4017" spans="1:7" x14ac:dyDescent="0.25">
      <c r="A4017">
        <v>815158</v>
      </c>
      <c r="B4017" t="s">
        <v>15740</v>
      </c>
      <c r="C4017" t="s">
        <v>5239</v>
      </c>
      <c r="D4017" t="s">
        <v>15741</v>
      </c>
      <c r="E4017" t="s">
        <v>15667</v>
      </c>
      <c r="F4017" t="s">
        <v>15591</v>
      </c>
      <c r="G4017" t="s">
        <v>15592</v>
      </c>
    </row>
    <row r="4018" spans="1:7" x14ac:dyDescent="0.25">
      <c r="A4018">
        <v>815307</v>
      </c>
      <c r="B4018" t="s">
        <v>15742</v>
      </c>
      <c r="C4018" t="s">
        <v>5239</v>
      </c>
      <c r="D4018" t="s">
        <v>15743</v>
      </c>
      <c r="E4018" t="s">
        <v>15744</v>
      </c>
      <c r="F4018" t="s">
        <v>15673</v>
      </c>
      <c r="G4018" t="s">
        <v>15592</v>
      </c>
    </row>
    <row r="4019" spans="1:7" x14ac:dyDescent="0.25">
      <c r="A4019">
        <v>815749</v>
      </c>
      <c r="B4019" t="s">
        <v>15745</v>
      </c>
      <c r="C4019" t="s">
        <v>5239</v>
      </c>
      <c r="D4019" t="s">
        <v>15746</v>
      </c>
      <c r="E4019" t="s">
        <v>15747</v>
      </c>
      <c r="F4019" t="s">
        <v>15603</v>
      </c>
      <c r="G4019" t="s">
        <v>15592</v>
      </c>
    </row>
    <row r="4020" spans="1:7" x14ac:dyDescent="0.25">
      <c r="A4020">
        <v>816587</v>
      </c>
      <c r="B4020" t="s">
        <v>15748</v>
      </c>
      <c r="C4020" t="s">
        <v>9016</v>
      </c>
      <c r="D4020" t="s">
        <v>15749</v>
      </c>
      <c r="E4020" t="s">
        <v>15750</v>
      </c>
      <c r="F4020" t="s">
        <v>15707</v>
      </c>
      <c r="G4020" t="s">
        <v>15592</v>
      </c>
    </row>
    <row r="4021" spans="1:7" x14ac:dyDescent="0.25">
      <c r="A4021">
        <v>816687</v>
      </c>
      <c r="B4021" t="s">
        <v>15751</v>
      </c>
      <c r="C4021" t="s">
        <v>9016</v>
      </c>
      <c r="D4021" t="s">
        <v>15752</v>
      </c>
      <c r="E4021" t="s">
        <v>15753</v>
      </c>
      <c r="F4021" t="s">
        <v>15641</v>
      </c>
      <c r="G4021" t="s">
        <v>15592</v>
      </c>
    </row>
    <row r="4022" spans="1:7" x14ac:dyDescent="0.25">
      <c r="A4022">
        <v>816696</v>
      </c>
      <c r="B4022" t="s">
        <v>15754</v>
      </c>
      <c r="C4022" t="s">
        <v>9016</v>
      </c>
      <c r="D4022" t="s">
        <v>15755</v>
      </c>
      <c r="E4022" t="s">
        <v>15756</v>
      </c>
      <c r="F4022" t="s">
        <v>15607</v>
      </c>
      <c r="G4022" t="s">
        <v>15592</v>
      </c>
    </row>
    <row r="4023" spans="1:7" x14ac:dyDescent="0.25">
      <c r="A4023">
        <v>817004</v>
      </c>
      <c r="B4023" t="s">
        <v>15757</v>
      </c>
      <c r="C4023" t="s">
        <v>9016</v>
      </c>
      <c r="D4023" t="s">
        <v>15758</v>
      </c>
      <c r="E4023" t="s">
        <v>15759</v>
      </c>
      <c r="F4023" t="s">
        <v>15641</v>
      </c>
      <c r="G4023" t="s">
        <v>15592</v>
      </c>
    </row>
    <row r="4024" spans="1:7" x14ac:dyDescent="0.25">
      <c r="A4024">
        <v>817160</v>
      </c>
      <c r="B4024" t="s">
        <v>15760</v>
      </c>
      <c r="C4024" t="s">
        <v>5239</v>
      </c>
      <c r="D4024" t="s">
        <v>15761</v>
      </c>
      <c r="E4024" t="s">
        <v>15762</v>
      </c>
      <c r="F4024" t="s">
        <v>15591</v>
      </c>
      <c r="G4024" t="s">
        <v>15592</v>
      </c>
    </row>
    <row r="4025" spans="1:7" x14ac:dyDescent="0.25">
      <c r="A4025">
        <v>817420</v>
      </c>
      <c r="B4025" t="s">
        <v>15763</v>
      </c>
      <c r="C4025" t="s">
        <v>5239</v>
      </c>
      <c r="D4025" t="s">
        <v>15764</v>
      </c>
      <c r="E4025" t="s">
        <v>15667</v>
      </c>
      <c r="F4025" t="s">
        <v>15591</v>
      </c>
      <c r="G4025" t="s">
        <v>15592</v>
      </c>
    </row>
    <row r="4026" spans="1:7" x14ac:dyDescent="0.25">
      <c r="A4026">
        <v>817640</v>
      </c>
      <c r="B4026" t="s">
        <v>15765</v>
      </c>
      <c r="C4026" t="s">
        <v>5239</v>
      </c>
      <c r="D4026" t="s">
        <v>15766</v>
      </c>
      <c r="E4026" t="s">
        <v>15676</v>
      </c>
      <c r="F4026" t="s">
        <v>15596</v>
      </c>
      <c r="G4026" t="s">
        <v>15592</v>
      </c>
    </row>
    <row r="4027" spans="1:7" x14ac:dyDescent="0.25">
      <c r="A4027">
        <v>818039</v>
      </c>
      <c r="B4027" t="s">
        <v>15767</v>
      </c>
      <c r="C4027" t="s">
        <v>9016</v>
      </c>
      <c r="D4027" t="s">
        <v>15768</v>
      </c>
      <c r="E4027" t="s">
        <v>15769</v>
      </c>
      <c r="F4027" t="s">
        <v>15596</v>
      </c>
      <c r="G4027" t="s">
        <v>15592</v>
      </c>
    </row>
    <row r="4028" spans="1:7" x14ac:dyDescent="0.25">
      <c r="A4028">
        <v>819031</v>
      </c>
      <c r="B4028" t="s">
        <v>15770</v>
      </c>
      <c r="C4028" t="s">
        <v>9016</v>
      </c>
      <c r="D4028" t="s">
        <v>15771</v>
      </c>
      <c r="E4028" t="s">
        <v>15772</v>
      </c>
      <c r="F4028" t="s">
        <v>15591</v>
      </c>
      <c r="G4028" t="s">
        <v>15592</v>
      </c>
    </row>
    <row r="4029" spans="1:7" x14ac:dyDescent="0.25">
      <c r="A4029">
        <v>819080</v>
      </c>
      <c r="B4029" t="s">
        <v>15773</v>
      </c>
      <c r="C4029" t="s">
        <v>5239</v>
      </c>
      <c r="D4029" t="s">
        <v>15774</v>
      </c>
      <c r="E4029" t="s">
        <v>15775</v>
      </c>
      <c r="F4029" t="s">
        <v>15591</v>
      </c>
      <c r="G4029" t="s">
        <v>15592</v>
      </c>
    </row>
    <row r="4030" spans="1:7" x14ac:dyDescent="0.25">
      <c r="A4030">
        <v>819225</v>
      </c>
      <c r="B4030" t="s">
        <v>15776</v>
      </c>
      <c r="C4030" t="s">
        <v>9016</v>
      </c>
      <c r="D4030" t="s">
        <v>15777</v>
      </c>
      <c r="E4030" t="s">
        <v>15676</v>
      </c>
      <c r="F4030" t="s">
        <v>15596</v>
      </c>
      <c r="G4030" t="s">
        <v>15592</v>
      </c>
    </row>
    <row r="4031" spans="1:7" x14ac:dyDescent="0.25">
      <c r="A4031">
        <v>819686</v>
      </c>
      <c r="B4031" t="s">
        <v>15778</v>
      </c>
      <c r="C4031" t="s">
        <v>5239</v>
      </c>
      <c r="D4031" t="s">
        <v>15779</v>
      </c>
      <c r="E4031" t="s">
        <v>15780</v>
      </c>
      <c r="F4031" t="s">
        <v>15603</v>
      </c>
      <c r="G4031" t="s">
        <v>15592</v>
      </c>
    </row>
    <row r="4032" spans="1:7" x14ac:dyDescent="0.25">
      <c r="A4032">
        <v>820223</v>
      </c>
      <c r="B4032" t="s">
        <v>15781</v>
      </c>
      <c r="C4032" t="s">
        <v>5239</v>
      </c>
      <c r="D4032" t="s">
        <v>15782</v>
      </c>
      <c r="E4032" t="s">
        <v>5947</v>
      </c>
      <c r="F4032" t="s">
        <v>15641</v>
      </c>
      <c r="G4032" t="s">
        <v>15592</v>
      </c>
    </row>
    <row r="4033" spans="1:7" x14ac:dyDescent="0.25">
      <c r="A4033">
        <v>820711</v>
      </c>
      <c r="B4033" t="s">
        <v>15783</v>
      </c>
      <c r="C4033" t="s">
        <v>5239</v>
      </c>
      <c r="D4033" t="s">
        <v>15784</v>
      </c>
      <c r="E4033" t="s">
        <v>15775</v>
      </c>
      <c r="F4033" t="s">
        <v>15591</v>
      </c>
      <c r="G4033" t="s">
        <v>15592</v>
      </c>
    </row>
    <row r="4034" spans="1:7" x14ac:dyDescent="0.25">
      <c r="A4034">
        <v>822043</v>
      </c>
      <c r="B4034" t="s">
        <v>15785</v>
      </c>
      <c r="C4034" t="s">
        <v>9016</v>
      </c>
      <c r="D4034" t="s">
        <v>15786</v>
      </c>
      <c r="E4034" t="s">
        <v>15787</v>
      </c>
      <c r="F4034" t="s">
        <v>15716</v>
      </c>
      <c r="G4034" t="s">
        <v>15592</v>
      </c>
    </row>
    <row r="4035" spans="1:7" x14ac:dyDescent="0.25">
      <c r="A4035">
        <v>822242</v>
      </c>
      <c r="B4035" t="s">
        <v>15788</v>
      </c>
      <c r="C4035" t="s">
        <v>9016</v>
      </c>
      <c r="D4035" t="s">
        <v>15789</v>
      </c>
      <c r="E4035" t="s">
        <v>15790</v>
      </c>
      <c r="F4035" t="s">
        <v>15689</v>
      </c>
      <c r="G4035" t="s">
        <v>15592</v>
      </c>
    </row>
    <row r="4036" spans="1:7" x14ac:dyDescent="0.25">
      <c r="A4036">
        <v>822422</v>
      </c>
      <c r="B4036" t="s">
        <v>15791</v>
      </c>
      <c r="C4036" t="s">
        <v>9016</v>
      </c>
      <c r="D4036" t="s">
        <v>15792</v>
      </c>
      <c r="E4036" t="s">
        <v>15793</v>
      </c>
      <c r="F4036" t="s">
        <v>15603</v>
      </c>
      <c r="G4036" t="s">
        <v>15592</v>
      </c>
    </row>
    <row r="4037" spans="1:7" x14ac:dyDescent="0.25">
      <c r="A4037">
        <v>822676</v>
      </c>
      <c r="B4037" t="s">
        <v>15794</v>
      </c>
      <c r="C4037" t="s">
        <v>5239</v>
      </c>
      <c r="D4037" t="s">
        <v>15795</v>
      </c>
      <c r="E4037" t="s">
        <v>15796</v>
      </c>
      <c r="F4037" t="s">
        <v>15591</v>
      </c>
      <c r="G4037" t="s">
        <v>15592</v>
      </c>
    </row>
    <row r="4038" spans="1:7" x14ac:dyDescent="0.25">
      <c r="A4038">
        <v>823079</v>
      </c>
      <c r="B4038" t="s">
        <v>15797</v>
      </c>
      <c r="C4038" t="s">
        <v>9016</v>
      </c>
      <c r="D4038" t="s">
        <v>15798</v>
      </c>
      <c r="E4038" t="s">
        <v>15667</v>
      </c>
      <c r="F4038" t="s">
        <v>15591</v>
      </c>
      <c r="G4038" t="s">
        <v>15592</v>
      </c>
    </row>
    <row r="4039" spans="1:7" x14ac:dyDescent="0.25">
      <c r="A4039">
        <v>823264</v>
      </c>
      <c r="B4039" t="s">
        <v>15799</v>
      </c>
      <c r="C4039" t="s">
        <v>9016</v>
      </c>
      <c r="D4039" t="s">
        <v>15800</v>
      </c>
      <c r="E4039" t="s">
        <v>15801</v>
      </c>
      <c r="F4039" t="s">
        <v>15716</v>
      </c>
      <c r="G4039" t="s">
        <v>15592</v>
      </c>
    </row>
    <row r="4040" spans="1:7" x14ac:dyDescent="0.25">
      <c r="A4040">
        <v>823632</v>
      </c>
      <c r="B4040" t="s">
        <v>15802</v>
      </c>
      <c r="C4040" t="s">
        <v>5239</v>
      </c>
      <c r="D4040" t="s">
        <v>15803</v>
      </c>
      <c r="E4040" t="s">
        <v>15804</v>
      </c>
      <c r="F4040" t="s">
        <v>15611</v>
      </c>
      <c r="G4040" t="s">
        <v>15592</v>
      </c>
    </row>
    <row r="4041" spans="1:7" x14ac:dyDescent="0.25">
      <c r="A4041">
        <v>825334</v>
      </c>
      <c r="B4041" t="s">
        <v>15805</v>
      </c>
      <c r="C4041" t="s">
        <v>9016</v>
      </c>
      <c r="D4041" t="s">
        <v>15806</v>
      </c>
      <c r="E4041" t="s">
        <v>15807</v>
      </c>
      <c r="F4041" t="s">
        <v>15591</v>
      </c>
      <c r="G4041" t="s">
        <v>15592</v>
      </c>
    </row>
    <row r="4042" spans="1:7" x14ac:dyDescent="0.25">
      <c r="A4042">
        <v>825344</v>
      </c>
      <c r="B4042" t="s">
        <v>15808</v>
      </c>
      <c r="C4042" t="s">
        <v>9016</v>
      </c>
      <c r="D4042" t="s">
        <v>15809</v>
      </c>
      <c r="E4042" t="s">
        <v>15810</v>
      </c>
      <c r="F4042" t="s">
        <v>15591</v>
      </c>
      <c r="G4042" t="s">
        <v>15592</v>
      </c>
    </row>
    <row r="4043" spans="1:7" x14ac:dyDescent="0.25">
      <c r="A4043">
        <v>825529</v>
      </c>
      <c r="B4043" t="s">
        <v>15811</v>
      </c>
      <c r="C4043" t="s">
        <v>5239</v>
      </c>
      <c r="D4043" t="s">
        <v>15812</v>
      </c>
      <c r="E4043" t="s">
        <v>15813</v>
      </c>
      <c r="F4043" t="s">
        <v>15689</v>
      </c>
      <c r="G4043" t="s">
        <v>15592</v>
      </c>
    </row>
    <row r="4044" spans="1:7" x14ac:dyDescent="0.25">
      <c r="A4044">
        <v>825785</v>
      </c>
      <c r="B4044" t="s">
        <v>15814</v>
      </c>
      <c r="C4044" t="s">
        <v>5239</v>
      </c>
      <c r="D4044" t="s">
        <v>15815</v>
      </c>
      <c r="E4044" t="s">
        <v>15816</v>
      </c>
      <c r="F4044" t="s">
        <v>15641</v>
      </c>
      <c r="G4044" t="s">
        <v>15592</v>
      </c>
    </row>
    <row r="4045" spans="1:7" x14ac:dyDescent="0.25">
      <c r="A4045">
        <v>826356</v>
      </c>
      <c r="B4045" t="s">
        <v>15817</v>
      </c>
      <c r="C4045" t="s">
        <v>5239</v>
      </c>
      <c r="D4045" t="s">
        <v>15818</v>
      </c>
      <c r="E4045" t="s">
        <v>15819</v>
      </c>
      <c r="F4045" t="s">
        <v>15689</v>
      </c>
      <c r="G4045" t="s">
        <v>15592</v>
      </c>
    </row>
    <row r="4046" spans="1:7" x14ac:dyDescent="0.25">
      <c r="A4046">
        <v>826624</v>
      </c>
      <c r="B4046" t="s">
        <v>15820</v>
      </c>
      <c r="C4046" t="s">
        <v>9016</v>
      </c>
      <c r="D4046" t="s">
        <v>15821</v>
      </c>
      <c r="E4046" t="s">
        <v>15822</v>
      </c>
      <c r="F4046" t="s">
        <v>15591</v>
      </c>
      <c r="G4046" t="s">
        <v>15592</v>
      </c>
    </row>
    <row r="4047" spans="1:7" x14ac:dyDescent="0.25">
      <c r="A4047">
        <v>827041</v>
      </c>
      <c r="B4047" t="s">
        <v>15823</v>
      </c>
      <c r="C4047" t="s">
        <v>5239</v>
      </c>
      <c r="D4047" t="s">
        <v>15824</v>
      </c>
      <c r="E4047" t="s">
        <v>15825</v>
      </c>
      <c r="F4047" t="s">
        <v>15641</v>
      </c>
      <c r="G4047" t="s">
        <v>15592</v>
      </c>
    </row>
    <row r="4048" spans="1:7" x14ac:dyDescent="0.25">
      <c r="A4048">
        <v>827352</v>
      </c>
      <c r="B4048" t="s">
        <v>15826</v>
      </c>
      <c r="C4048" t="s">
        <v>9016</v>
      </c>
      <c r="D4048" t="s">
        <v>15827</v>
      </c>
      <c r="E4048" t="s">
        <v>15828</v>
      </c>
      <c r="F4048" t="s">
        <v>15641</v>
      </c>
      <c r="G4048" t="s">
        <v>15592</v>
      </c>
    </row>
    <row r="4049" spans="1:7" x14ac:dyDescent="0.25">
      <c r="A4049">
        <v>827544</v>
      </c>
      <c r="B4049" t="s">
        <v>15829</v>
      </c>
      <c r="C4049" t="s">
        <v>9016</v>
      </c>
      <c r="D4049" t="s">
        <v>15830</v>
      </c>
      <c r="E4049" t="s">
        <v>15831</v>
      </c>
      <c r="F4049" t="s">
        <v>15591</v>
      </c>
      <c r="G4049" t="s">
        <v>15592</v>
      </c>
    </row>
    <row r="4050" spans="1:7" x14ac:dyDescent="0.25">
      <c r="A4050">
        <v>828217</v>
      </c>
      <c r="B4050" t="s">
        <v>15832</v>
      </c>
      <c r="C4050" t="s">
        <v>5239</v>
      </c>
      <c r="D4050" t="s">
        <v>15833</v>
      </c>
      <c r="E4050" t="s">
        <v>15595</v>
      </c>
      <c r="F4050" t="s">
        <v>15596</v>
      </c>
      <c r="G4050" t="s">
        <v>15592</v>
      </c>
    </row>
    <row r="4051" spans="1:7" x14ac:dyDescent="0.25">
      <c r="A4051">
        <v>828663</v>
      </c>
      <c r="B4051" t="s">
        <v>15834</v>
      </c>
      <c r="C4051" t="s">
        <v>5239</v>
      </c>
      <c r="D4051" t="s">
        <v>15835</v>
      </c>
      <c r="E4051" t="s">
        <v>15836</v>
      </c>
      <c r="F4051" t="s">
        <v>15689</v>
      </c>
      <c r="G4051" t="s">
        <v>15592</v>
      </c>
    </row>
    <row r="4052" spans="1:7" x14ac:dyDescent="0.25">
      <c r="A4052">
        <v>829121</v>
      </c>
      <c r="B4052" t="s">
        <v>15837</v>
      </c>
      <c r="C4052" t="s">
        <v>9016</v>
      </c>
      <c r="D4052" t="s">
        <v>15838</v>
      </c>
      <c r="E4052" t="s">
        <v>15839</v>
      </c>
      <c r="F4052" t="s">
        <v>15607</v>
      </c>
      <c r="G4052" t="s">
        <v>15592</v>
      </c>
    </row>
    <row r="4053" spans="1:7" x14ac:dyDescent="0.25">
      <c r="A4053">
        <v>829461</v>
      </c>
      <c r="B4053" t="s">
        <v>15840</v>
      </c>
      <c r="C4053" t="s">
        <v>9016</v>
      </c>
      <c r="D4053" t="s">
        <v>15841</v>
      </c>
      <c r="E4053" t="s">
        <v>15842</v>
      </c>
      <c r="F4053" t="s">
        <v>15611</v>
      </c>
      <c r="G4053" t="s">
        <v>15592</v>
      </c>
    </row>
    <row r="4054" spans="1:7" x14ac:dyDescent="0.25">
      <c r="A4054">
        <v>829929</v>
      </c>
      <c r="B4054" t="s">
        <v>15843</v>
      </c>
      <c r="C4054" t="s">
        <v>9016</v>
      </c>
      <c r="D4054" t="s">
        <v>15844</v>
      </c>
      <c r="E4054" t="s">
        <v>15845</v>
      </c>
      <c r="F4054" t="s">
        <v>15611</v>
      </c>
      <c r="G4054" t="s">
        <v>15592</v>
      </c>
    </row>
    <row r="4055" spans="1:7" x14ac:dyDescent="0.25">
      <c r="A4055">
        <v>829966</v>
      </c>
      <c r="B4055" t="s">
        <v>15846</v>
      </c>
      <c r="C4055" t="s">
        <v>9016</v>
      </c>
      <c r="D4055" t="s">
        <v>15847</v>
      </c>
      <c r="E4055" t="s">
        <v>15848</v>
      </c>
      <c r="F4055" t="s">
        <v>15596</v>
      </c>
      <c r="G4055" t="s">
        <v>15592</v>
      </c>
    </row>
    <row r="4056" spans="1:7" x14ac:dyDescent="0.25">
      <c r="A4056">
        <v>830664</v>
      </c>
      <c r="B4056" t="s">
        <v>15849</v>
      </c>
      <c r="C4056" t="s">
        <v>5239</v>
      </c>
      <c r="D4056" t="s">
        <v>15850</v>
      </c>
      <c r="E4056" t="s">
        <v>15851</v>
      </c>
      <c r="F4056" t="s">
        <v>15716</v>
      </c>
      <c r="G4056" t="s">
        <v>15592</v>
      </c>
    </row>
    <row r="4057" spans="1:7" x14ac:dyDescent="0.25">
      <c r="A4057">
        <v>830752</v>
      </c>
      <c r="B4057" t="s">
        <v>15852</v>
      </c>
      <c r="C4057" t="s">
        <v>5239</v>
      </c>
      <c r="D4057" t="s">
        <v>15853</v>
      </c>
      <c r="E4057" t="s">
        <v>15854</v>
      </c>
      <c r="F4057" t="s">
        <v>15707</v>
      </c>
      <c r="G4057" t="s">
        <v>15592</v>
      </c>
    </row>
    <row r="4058" spans="1:7" x14ac:dyDescent="0.25">
      <c r="A4058">
        <v>830908</v>
      </c>
      <c r="B4058" t="s">
        <v>15855</v>
      </c>
      <c r="C4058" t="s">
        <v>9016</v>
      </c>
      <c r="D4058" t="s">
        <v>15856</v>
      </c>
      <c r="E4058" t="s">
        <v>15793</v>
      </c>
      <c r="F4058" t="s">
        <v>15603</v>
      </c>
      <c r="G4058" t="s">
        <v>15592</v>
      </c>
    </row>
    <row r="4059" spans="1:7" x14ac:dyDescent="0.25">
      <c r="A4059">
        <v>831060</v>
      </c>
      <c r="B4059" t="s">
        <v>15857</v>
      </c>
      <c r="C4059" t="s">
        <v>9016</v>
      </c>
      <c r="D4059" t="s">
        <v>15858</v>
      </c>
      <c r="E4059" t="s">
        <v>15859</v>
      </c>
      <c r="F4059" t="s">
        <v>15607</v>
      </c>
      <c r="G4059" t="s">
        <v>15592</v>
      </c>
    </row>
    <row r="4060" spans="1:7" x14ac:dyDescent="0.25">
      <c r="A4060">
        <v>831130</v>
      </c>
      <c r="B4060" t="s">
        <v>15860</v>
      </c>
      <c r="C4060" t="s">
        <v>5239</v>
      </c>
      <c r="D4060" t="s">
        <v>15861</v>
      </c>
      <c r="E4060" t="s">
        <v>15862</v>
      </c>
      <c r="F4060" t="s">
        <v>15641</v>
      </c>
      <c r="G4060" t="s">
        <v>15592</v>
      </c>
    </row>
    <row r="4061" spans="1:7" x14ac:dyDescent="0.25">
      <c r="A4061">
        <v>831488</v>
      </c>
      <c r="B4061" t="s">
        <v>15863</v>
      </c>
      <c r="C4061" t="s">
        <v>9016</v>
      </c>
      <c r="D4061" t="s">
        <v>15864</v>
      </c>
      <c r="E4061" t="s">
        <v>15865</v>
      </c>
      <c r="F4061" t="s">
        <v>15628</v>
      </c>
      <c r="G4061" t="s">
        <v>15592</v>
      </c>
    </row>
    <row r="4062" spans="1:7" x14ac:dyDescent="0.25">
      <c r="A4062">
        <v>831691</v>
      </c>
      <c r="B4062" t="s">
        <v>15866</v>
      </c>
      <c r="C4062" t="s">
        <v>9016</v>
      </c>
      <c r="D4062" t="s">
        <v>15867</v>
      </c>
      <c r="E4062" t="s">
        <v>15868</v>
      </c>
      <c r="F4062" t="s">
        <v>15596</v>
      </c>
      <c r="G4062" t="s">
        <v>15592</v>
      </c>
    </row>
    <row r="4063" spans="1:7" x14ac:dyDescent="0.25">
      <c r="A4063">
        <v>832262</v>
      </c>
      <c r="B4063" t="s">
        <v>15869</v>
      </c>
      <c r="C4063" t="s">
        <v>5239</v>
      </c>
      <c r="D4063" t="s">
        <v>15870</v>
      </c>
      <c r="E4063" t="s">
        <v>5947</v>
      </c>
      <c r="F4063" t="s">
        <v>15641</v>
      </c>
      <c r="G4063" t="s">
        <v>15592</v>
      </c>
    </row>
    <row r="4064" spans="1:7" x14ac:dyDescent="0.25">
      <c r="A4064">
        <v>833154</v>
      </c>
      <c r="B4064" t="s">
        <v>15871</v>
      </c>
      <c r="C4064" t="s">
        <v>9016</v>
      </c>
      <c r="D4064" t="s">
        <v>15872</v>
      </c>
      <c r="E4064" t="s">
        <v>15873</v>
      </c>
      <c r="F4064" t="s">
        <v>15707</v>
      </c>
      <c r="G4064" t="s">
        <v>15592</v>
      </c>
    </row>
    <row r="4065" spans="1:7" x14ac:dyDescent="0.25">
      <c r="A4065">
        <v>833558</v>
      </c>
      <c r="B4065" t="s">
        <v>15874</v>
      </c>
      <c r="C4065" t="s">
        <v>9016</v>
      </c>
      <c r="D4065" t="s">
        <v>15875</v>
      </c>
      <c r="E4065" t="s">
        <v>15859</v>
      </c>
      <c r="F4065" t="s">
        <v>15607</v>
      </c>
      <c r="G4065" t="s">
        <v>15592</v>
      </c>
    </row>
    <row r="4066" spans="1:7" x14ac:dyDescent="0.25">
      <c r="A4066">
        <v>833699</v>
      </c>
      <c r="B4066" t="s">
        <v>15876</v>
      </c>
      <c r="C4066" t="s">
        <v>9016</v>
      </c>
      <c r="D4066" t="s">
        <v>15877</v>
      </c>
      <c r="E4066" t="s">
        <v>15878</v>
      </c>
      <c r="F4066" t="s">
        <v>15628</v>
      </c>
      <c r="G4066" t="s">
        <v>15592</v>
      </c>
    </row>
    <row r="4067" spans="1:7" x14ac:dyDescent="0.25">
      <c r="A4067">
        <v>833726</v>
      </c>
      <c r="B4067" t="s">
        <v>15879</v>
      </c>
      <c r="C4067" t="s">
        <v>5239</v>
      </c>
      <c r="D4067" t="s">
        <v>15880</v>
      </c>
      <c r="E4067" t="s">
        <v>15650</v>
      </c>
      <c r="F4067" t="s">
        <v>15607</v>
      </c>
      <c r="G4067" t="s">
        <v>15592</v>
      </c>
    </row>
    <row r="4068" spans="1:7" x14ac:dyDescent="0.25">
      <c r="A4068">
        <v>833757</v>
      </c>
      <c r="B4068" t="s">
        <v>15881</v>
      </c>
      <c r="C4068" t="s">
        <v>5239</v>
      </c>
      <c r="D4068" t="s">
        <v>15882</v>
      </c>
      <c r="E4068" t="s">
        <v>15883</v>
      </c>
      <c r="F4068" t="s">
        <v>15689</v>
      </c>
      <c r="G4068" t="s">
        <v>15592</v>
      </c>
    </row>
    <row r="4069" spans="1:7" x14ac:dyDescent="0.25">
      <c r="A4069">
        <v>834102</v>
      </c>
      <c r="B4069" t="s">
        <v>15884</v>
      </c>
      <c r="C4069" t="s">
        <v>5239</v>
      </c>
      <c r="D4069" t="s">
        <v>15885</v>
      </c>
      <c r="E4069" t="s">
        <v>15886</v>
      </c>
      <c r="F4069" t="s">
        <v>15611</v>
      </c>
      <c r="G4069" t="s">
        <v>15592</v>
      </c>
    </row>
    <row r="4070" spans="1:7" x14ac:dyDescent="0.25">
      <c r="A4070">
        <v>834134</v>
      </c>
      <c r="B4070" t="s">
        <v>15887</v>
      </c>
      <c r="C4070" t="s">
        <v>5239</v>
      </c>
      <c r="D4070" t="s">
        <v>15888</v>
      </c>
      <c r="E4070" t="s">
        <v>15889</v>
      </c>
      <c r="F4070" t="s">
        <v>15607</v>
      </c>
      <c r="G4070" t="s">
        <v>15592</v>
      </c>
    </row>
    <row r="4071" spans="1:7" x14ac:dyDescent="0.25">
      <c r="A4071">
        <v>834218</v>
      </c>
      <c r="B4071" t="s">
        <v>15890</v>
      </c>
      <c r="C4071" t="s">
        <v>9016</v>
      </c>
      <c r="D4071" t="s">
        <v>15891</v>
      </c>
      <c r="E4071" t="s">
        <v>15892</v>
      </c>
      <c r="F4071" t="s">
        <v>15641</v>
      </c>
      <c r="G4071" t="s">
        <v>15592</v>
      </c>
    </row>
    <row r="4072" spans="1:7" x14ac:dyDescent="0.25">
      <c r="A4072">
        <v>834411</v>
      </c>
      <c r="B4072" t="s">
        <v>15893</v>
      </c>
      <c r="C4072" t="s">
        <v>5239</v>
      </c>
      <c r="D4072" t="s">
        <v>15894</v>
      </c>
      <c r="E4072" t="s">
        <v>15895</v>
      </c>
      <c r="F4072" t="s">
        <v>15607</v>
      </c>
      <c r="G4072" t="s">
        <v>15592</v>
      </c>
    </row>
    <row r="4073" spans="1:7" x14ac:dyDescent="0.25">
      <c r="A4073">
        <v>834571</v>
      </c>
      <c r="B4073" t="s">
        <v>15896</v>
      </c>
      <c r="C4073" t="s">
        <v>9016</v>
      </c>
      <c r="D4073" t="s">
        <v>15897</v>
      </c>
      <c r="E4073" t="s">
        <v>15898</v>
      </c>
      <c r="F4073" t="s">
        <v>15628</v>
      </c>
      <c r="G4073" t="s">
        <v>15592</v>
      </c>
    </row>
    <row r="4074" spans="1:7" x14ac:dyDescent="0.25">
      <c r="A4074">
        <v>834724</v>
      </c>
      <c r="B4074" t="s">
        <v>15899</v>
      </c>
      <c r="C4074" t="s">
        <v>9016</v>
      </c>
      <c r="D4074" t="s">
        <v>15900</v>
      </c>
      <c r="E4074" t="s">
        <v>15901</v>
      </c>
      <c r="F4074" t="s">
        <v>15628</v>
      </c>
      <c r="G4074" t="s">
        <v>15592</v>
      </c>
    </row>
    <row r="4075" spans="1:7" x14ac:dyDescent="0.25">
      <c r="A4075">
        <v>834736</v>
      </c>
      <c r="B4075" t="s">
        <v>15902</v>
      </c>
      <c r="C4075" t="s">
        <v>5239</v>
      </c>
      <c r="D4075" t="s">
        <v>15903</v>
      </c>
      <c r="E4075" t="s">
        <v>15595</v>
      </c>
      <c r="F4075" t="s">
        <v>15596</v>
      </c>
      <c r="G4075" t="s">
        <v>15592</v>
      </c>
    </row>
    <row r="4076" spans="1:7" x14ac:dyDescent="0.25">
      <c r="A4076">
        <v>835237</v>
      </c>
      <c r="B4076" t="s">
        <v>15904</v>
      </c>
      <c r="C4076" t="s">
        <v>5239</v>
      </c>
      <c r="D4076" t="s">
        <v>15905</v>
      </c>
      <c r="E4076" t="s">
        <v>15906</v>
      </c>
      <c r="F4076" t="s">
        <v>15607</v>
      </c>
      <c r="G4076" t="s">
        <v>15592</v>
      </c>
    </row>
    <row r="4077" spans="1:7" x14ac:dyDescent="0.25">
      <c r="A4077">
        <v>835250</v>
      </c>
      <c r="B4077" t="s">
        <v>15907</v>
      </c>
      <c r="C4077" t="s">
        <v>9016</v>
      </c>
      <c r="D4077" t="s">
        <v>15908</v>
      </c>
      <c r="E4077" t="s">
        <v>15750</v>
      </c>
      <c r="F4077" t="s">
        <v>15707</v>
      </c>
      <c r="G4077" t="s">
        <v>15592</v>
      </c>
    </row>
    <row r="4078" spans="1:7" x14ac:dyDescent="0.25">
      <c r="A4078">
        <v>835859</v>
      </c>
      <c r="B4078" t="s">
        <v>15909</v>
      </c>
      <c r="C4078" t="s">
        <v>5239</v>
      </c>
      <c r="D4078" t="s">
        <v>15910</v>
      </c>
      <c r="E4078" t="s">
        <v>15650</v>
      </c>
      <c r="F4078" t="s">
        <v>15607</v>
      </c>
      <c r="G4078" t="s">
        <v>15592</v>
      </c>
    </row>
    <row r="4079" spans="1:7" x14ac:dyDescent="0.25">
      <c r="A4079">
        <v>836801</v>
      </c>
      <c r="B4079" t="s">
        <v>15911</v>
      </c>
      <c r="C4079" t="s">
        <v>5239</v>
      </c>
      <c r="D4079" t="s">
        <v>15912</v>
      </c>
      <c r="E4079" t="s">
        <v>15722</v>
      </c>
      <c r="F4079" t="s">
        <v>15603</v>
      </c>
      <c r="G4079" t="s">
        <v>15592</v>
      </c>
    </row>
    <row r="4080" spans="1:7" x14ac:dyDescent="0.25">
      <c r="A4080">
        <v>836818</v>
      </c>
      <c r="B4080" t="s">
        <v>15913</v>
      </c>
      <c r="C4080" t="s">
        <v>9016</v>
      </c>
      <c r="D4080" t="s">
        <v>15914</v>
      </c>
      <c r="E4080" t="s">
        <v>15915</v>
      </c>
      <c r="F4080" t="s">
        <v>15716</v>
      </c>
      <c r="G4080" t="s">
        <v>15592</v>
      </c>
    </row>
    <row r="4081" spans="1:7" x14ac:dyDescent="0.25">
      <c r="A4081">
        <v>836900</v>
      </c>
      <c r="B4081" t="s">
        <v>15916</v>
      </c>
      <c r="C4081" t="s">
        <v>5239</v>
      </c>
      <c r="D4081" t="s">
        <v>15917</v>
      </c>
      <c r="E4081" t="s">
        <v>15918</v>
      </c>
      <c r="F4081" t="s">
        <v>15662</v>
      </c>
      <c r="G4081" t="s">
        <v>15592</v>
      </c>
    </row>
    <row r="4082" spans="1:7" x14ac:dyDescent="0.25">
      <c r="A4082">
        <v>837010</v>
      </c>
      <c r="B4082" t="s">
        <v>15919</v>
      </c>
      <c r="C4082" t="s">
        <v>5239</v>
      </c>
      <c r="D4082" t="s">
        <v>15920</v>
      </c>
      <c r="E4082" t="s">
        <v>15921</v>
      </c>
      <c r="F4082" t="s">
        <v>15603</v>
      </c>
      <c r="G4082" t="s">
        <v>15592</v>
      </c>
    </row>
    <row r="4083" spans="1:7" x14ac:dyDescent="0.25">
      <c r="A4083">
        <v>837092</v>
      </c>
      <c r="B4083" t="s">
        <v>15922</v>
      </c>
      <c r="C4083" t="s">
        <v>5239</v>
      </c>
      <c r="D4083" t="s">
        <v>15923</v>
      </c>
      <c r="E4083" t="s">
        <v>15892</v>
      </c>
      <c r="F4083" t="s">
        <v>15641</v>
      </c>
      <c r="G4083" t="s">
        <v>15592</v>
      </c>
    </row>
    <row r="4084" spans="1:7" x14ac:dyDescent="0.25">
      <c r="A4084">
        <v>837654</v>
      </c>
      <c r="B4084" t="s">
        <v>15924</v>
      </c>
      <c r="C4084" t="s">
        <v>9016</v>
      </c>
      <c r="D4084" t="s">
        <v>15925</v>
      </c>
      <c r="E4084" t="s">
        <v>15868</v>
      </c>
      <c r="F4084" t="s">
        <v>15596</v>
      </c>
      <c r="G4084" t="s">
        <v>15592</v>
      </c>
    </row>
    <row r="4085" spans="1:7" x14ac:dyDescent="0.25">
      <c r="A4085">
        <v>838349</v>
      </c>
      <c r="B4085" t="s">
        <v>15926</v>
      </c>
      <c r="C4085" t="s">
        <v>5239</v>
      </c>
      <c r="D4085" t="s">
        <v>15927</v>
      </c>
      <c r="E4085" t="s">
        <v>15928</v>
      </c>
      <c r="F4085" t="s">
        <v>15591</v>
      </c>
      <c r="G4085" t="s">
        <v>15592</v>
      </c>
    </row>
    <row r="4086" spans="1:7" x14ac:dyDescent="0.25">
      <c r="A4086">
        <v>838471</v>
      </c>
      <c r="B4086" t="s">
        <v>15929</v>
      </c>
      <c r="C4086" t="s">
        <v>9016</v>
      </c>
      <c r="D4086" t="s">
        <v>15930</v>
      </c>
      <c r="E4086" t="s">
        <v>15931</v>
      </c>
      <c r="F4086" t="s">
        <v>15603</v>
      </c>
      <c r="G4086" t="s">
        <v>15592</v>
      </c>
    </row>
    <row r="4087" spans="1:7" x14ac:dyDescent="0.25">
      <c r="A4087">
        <v>838631</v>
      </c>
      <c r="B4087" t="s">
        <v>15932</v>
      </c>
      <c r="C4087" t="s">
        <v>9016</v>
      </c>
      <c r="D4087" t="s">
        <v>15933</v>
      </c>
      <c r="E4087" t="s">
        <v>15631</v>
      </c>
      <c r="F4087" t="s">
        <v>15611</v>
      </c>
      <c r="G4087" t="s">
        <v>15592</v>
      </c>
    </row>
    <row r="4088" spans="1:7" x14ac:dyDescent="0.25">
      <c r="A4088">
        <v>839775</v>
      </c>
      <c r="B4088" t="s">
        <v>15934</v>
      </c>
      <c r="C4088" t="s">
        <v>5239</v>
      </c>
      <c r="D4088" t="s">
        <v>15935</v>
      </c>
      <c r="E4088" t="s">
        <v>15936</v>
      </c>
      <c r="F4088" t="s">
        <v>15641</v>
      </c>
      <c r="G4088" t="s">
        <v>15592</v>
      </c>
    </row>
    <row r="4089" spans="1:7" x14ac:dyDescent="0.25">
      <c r="A4089">
        <v>840981</v>
      </c>
      <c r="B4089" t="s">
        <v>15937</v>
      </c>
      <c r="C4089" t="s">
        <v>9016</v>
      </c>
      <c r="D4089" t="s">
        <v>15938</v>
      </c>
      <c r="E4089" t="s">
        <v>15716</v>
      </c>
      <c r="F4089" t="s">
        <v>15716</v>
      </c>
      <c r="G4089" t="s">
        <v>15592</v>
      </c>
    </row>
    <row r="4090" spans="1:7" x14ac:dyDescent="0.25">
      <c r="A4090">
        <v>841016</v>
      </c>
      <c r="B4090" t="s">
        <v>15939</v>
      </c>
      <c r="C4090" t="s">
        <v>5239</v>
      </c>
      <c r="D4090" t="s">
        <v>15940</v>
      </c>
      <c r="E4090" t="s">
        <v>15644</v>
      </c>
      <c r="F4090" t="s">
        <v>15611</v>
      </c>
      <c r="G4090" t="s">
        <v>15592</v>
      </c>
    </row>
    <row r="4091" spans="1:7" x14ac:dyDescent="0.25">
      <c r="A4091">
        <v>841603</v>
      </c>
      <c r="B4091" t="s">
        <v>15941</v>
      </c>
      <c r="C4091" t="s">
        <v>9016</v>
      </c>
      <c r="D4091" t="s">
        <v>15942</v>
      </c>
      <c r="E4091" t="s">
        <v>15943</v>
      </c>
      <c r="F4091" t="s">
        <v>15603</v>
      </c>
      <c r="G4091" t="s">
        <v>15592</v>
      </c>
    </row>
    <row r="4092" spans="1:7" x14ac:dyDescent="0.25">
      <c r="A4092">
        <v>841991</v>
      </c>
      <c r="B4092" t="s">
        <v>15944</v>
      </c>
      <c r="C4092" t="s">
        <v>9016</v>
      </c>
      <c r="D4092" t="s">
        <v>15945</v>
      </c>
      <c r="E4092" t="s">
        <v>15807</v>
      </c>
      <c r="F4092" t="s">
        <v>15591</v>
      </c>
      <c r="G4092" t="s">
        <v>15592</v>
      </c>
    </row>
    <row r="4093" spans="1:7" x14ac:dyDescent="0.25">
      <c r="A4093">
        <v>842532</v>
      </c>
      <c r="B4093" t="s">
        <v>15946</v>
      </c>
      <c r="C4093" t="s">
        <v>9016</v>
      </c>
      <c r="D4093" t="s">
        <v>15947</v>
      </c>
      <c r="E4093" t="s">
        <v>15948</v>
      </c>
      <c r="F4093" t="s">
        <v>15716</v>
      </c>
      <c r="G4093" t="s">
        <v>15592</v>
      </c>
    </row>
    <row r="4094" spans="1:7" x14ac:dyDescent="0.25">
      <c r="A4094">
        <v>843113</v>
      </c>
      <c r="B4094" t="s">
        <v>15949</v>
      </c>
      <c r="C4094" t="s">
        <v>9016</v>
      </c>
      <c r="D4094" t="s">
        <v>15950</v>
      </c>
      <c r="E4094" t="s">
        <v>15951</v>
      </c>
      <c r="F4094" t="s">
        <v>15611</v>
      </c>
      <c r="G4094" t="s">
        <v>15592</v>
      </c>
    </row>
    <row r="4095" spans="1:7" x14ac:dyDescent="0.25">
      <c r="A4095">
        <v>843438</v>
      </c>
      <c r="B4095" t="s">
        <v>15952</v>
      </c>
      <c r="C4095" t="s">
        <v>5239</v>
      </c>
      <c r="D4095" t="s">
        <v>15953</v>
      </c>
      <c r="E4095" t="s">
        <v>15954</v>
      </c>
      <c r="F4095" t="s">
        <v>15689</v>
      </c>
      <c r="G4095" t="s">
        <v>15592</v>
      </c>
    </row>
    <row r="4096" spans="1:7" x14ac:dyDescent="0.25">
      <c r="A4096">
        <v>845401</v>
      </c>
      <c r="B4096" t="s">
        <v>15955</v>
      </c>
      <c r="C4096" t="s">
        <v>5239</v>
      </c>
      <c r="D4096" t="s">
        <v>15956</v>
      </c>
      <c r="E4096" t="s">
        <v>15957</v>
      </c>
      <c r="F4096" t="s">
        <v>15673</v>
      </c>
      <c r="G4096" t="s">
        <v>15592</v>
      </c>
    </row>
    <row r="4097" spans="1:7" x14ac:dyDescent="0.25">
      <c r="A4097">
        <v>845828</v>
      </c>
      <c r="B4097" t="s">
        <v>15958</v>
      </c>
      <c r="C4097" t="s">
        <v>9016</v>
      </c>
      <c r="D4097" t="s">
        <v>15959</v>
      </c>
      <c r="E4097" t="s">
        <v>15960</v>
      </c>
      <c r="F4097" t="s">
        <v>15596</v>
      </c>
      <c r="G4097" t="s">
        <v>15592</v>
      </c>
    </row>
    <row r="4098" spans="1:7" x14ac:dyDescent="0.25">
      <c r="A4098">
        <v>846036</v>
      </c>
      <c r="B4098" t="s">
        <v>15961</v>
      </c>
      <c r="C4098" t="s">
        <v>9016</v>
      </c>
      <c r="D4098" t="s">
        <v>15962</v>
      </c>
      <c r="E4098" t="s">
        <v>15772</v>
      </c>
      <c r="F4098" t="s">
        <v>15591</v>
      </c>
      <c r="G4098" t="s">
        <v>15592</v>
      </c>
    </row>
    <row r="4099" spans="1:7" x14ac:dyDescent="0.25">
      <c r="A4099">
        <v>846214</v>
      </c>
      <c r="B4099" t="s">
        <v>15963</v>
      </c>
      <c r="C4099" t="s">
        <v>9016</v>
      </c>
      <c r="D4099" t="s">
        <v>15964</v>
      </c>
      <c r="E4099" t="s">
        <v>15689</v>
      </c>
      <c r="F4099" t="s">
        <v>15689</v>
      </c>
      <c r="G4099" t="s">
        <v>15592</v>
      </c>
    </row>
    <row r="4100" spans="1:7" x14ac:dyDescent="0.25">
      <c r="A4100">
        <v>846903</v>
      </c>
      <c r="B4100" t="s">
        <v>15965</v>
      </c>
      <c r="C4100" t="s">
        <v>9016</v>
      </c>
      <c r="D4100" t="s">
        <v>15966</v>
      </c>
      <c r="E4100" t="s">
        <v>15650</v>
      </c>
      <c r="F4100" t="s">
        <v>15607</v>
      </c>
      <c r="G4100" t="s">
        <v>15592</v>
      </c>
    </row>
    <row r="4101" spans="1:7" x14ac:dyDescent="0.25">
      <c r="A4101">
        <v>847222</v>
      </c>
      <c r="B4101" t="s">
        <v>15967</v>
      </c>
      <c r="C4101" t="s">
        <v>5239</v>
      </c>
      <c r="D4101" t="s">
        <v>15968</v>
      </c>
      <c r="E4101" t="s">
        <v>5947</v>
      </c>
      <c r="F4101" t="s">
        <v>15641</v>
      </c>
      <c r="G4101" t="s">
        <v>15592</v>
      </c>
    </row>
    <row r="4102" spans="1:7" x14ac:dyDescent="0.25">
      <c r="A4102">
        <v>847819</v>
      </c>
      <c r="B4102" t="s">
        <v>15969</v>
      </c>
      <c r="C4102" t="s">
        <v>9016</v>
      </c>
      <c r="D4102" t="s">
        <v>15970</v>
      </c>
      <c r="E4102" t="s">
        <v>15971</v>
      </c>
      <c r="F4102" t="s">
        <v>15628</v>
      </c>
      <c r="G4102" t="s">
        <v>15592</v>
      </c>
    </row>
    <row r="4103" spans="1:7" x14ac:dyDescent="0.25">
      <c r="A4103">
        <v>848237</v>
      </c>
      <c r="B4103" t="s">
        <v>15972</v>
      </c>
      <c r="C4103" t="s">
        <v>5239</v>
      </c>
      <c r="D4103" t="s">
        <v>15973</v>
      </c>
      <c r="E4103" t="s">
        <v>15974</v>
      </c>
      <c r="F4103" t="s">
        <v>15689</v>
      </c>
      <c r="G4103" t="s">
        <v>15592</v>
      </c>
    </row>
    <row r="4104" spans="1:7" x14ac:dyDescent="0.25">
      <c r="A4104">
        <v>848443</v>
      </c>
      <c r="B4104" t="s">
        <v>15975</v>
      </c>
      <c r="C4104" t="s">
        <v>5239</v>
      </c>
      <c r="D4104" t="s">
        <v>15976</v>
      </c>
      <c r="E4104" t="s">
        <v>15977</v>
      </c>
      <c r="F4104" t="s">
        <v>15689</v>
      </c>
      <c r="G4104" t="s">
        <v>15592</v>
      </c>
    </row>
    <row r="4105" spans="1:7" x14ac:dyDescent="0.25">
      <c r="A4105">
        <v>848451</v>
      </c>
      <c r="B4105" t="s">
        <v>15978</v>
      </c>
      <c r="C4105" t="s">
        <v>5239</v>
      </c>
      <c r="D4105" t="s">
        <v>15979</v>
      </c>
      <c r="E4105" t="s">
        <v>15980</v>
      </c>
      <c r="F4105" t="s">
        <v>15628</v>
      </c>
      <c r="G4105" t="s">
        <v>15592</v>
      </c>
    </row>
    <row r="4106" spans="1:7" x14ac:dyDescent="0.25">
      <c r="A4106">
        <v>848544</v>
      </c>
      <c r="B4106" t="s">
        <v>15981</v>
      </c>
      <c r="C4106" t="s">
        <v>9016</v>
      </c>
      <c r="D4106" t="s">
        <v>15982</v>
      </c>
      <c r="E4106" t="s">
        <v>5947</v>
      </c>
      <c r="F4106" t="s">
        <v>15641</v>
      </c>
      <c r="G4106" t="s">
        <v>15592</v>
      </c>
    </row>
    <row r="4107" spans="1:7" x14ac:dyDescent="0.25">
      <c r="A4107">
        <v>848961</v>
      </c>
      <c r="B4107" t="s">
        <v>15983</v>
      </c>
      <c r="C4107" t="s">
        <v>5239</v>
      </c>
      <c r="D4107" t="s">
        <v>15984</v>
      </c>
      <c r="E4107" t="s">
        <v>15595</v>
      </c>
      <c r="F4107" t="s">
        <v>15596</v>
      </c>
      <c r="G4107" t="s">
        <v>15592</v>
      </c>
    </row>
    <row r="4108" spans="1:7" x14ac:dyDescent="0.25">
      <c r="A4108">
        <v>848984</v>
      </c>
      <c r="B4108" t="s">
        <v>15985</v>
      </c>
      <c r="C4108" t="s">
        <v>9016</v>
      </c>
      <c r="D4108" t="s">
        <v>15986</v>
      </c>
      <c r="E4108" t="s">
        <v>15987</v>
      </c>
      <c r="F4108" t="s">
        <v>15628</v>
      </c>
      <c r="G4108" t="s">
        <v>15592</v>
      </c>
    </row>
    <row r="4109" spans="1:7" x14ac:dyDescent="0.25">
      <c r="A4109">
        <v>849032</v>
      </c>
      <c r="B4109" t="s">
        <v>15988</v>
      </c>
      <c r="C4109" t="s">
        <v>9016</v>
      </c>
      <c r="D4109" t="s">
        <v>15989</v>
      </c>
      <c r="E4109" t="s">
        <v>15990</v>
      </c>
      <c r="F4109" t="s">
        <v>15611</v>
      </c>
      <c r="G4109" t="s">
        <v>15592</v>
      </c>
    </row>
    <row r="4110" spans="1:7" x14ac:dyDescent="0.25">
      <c r="A4110">
        <v>849282</v>
      </c>
      <c r="B4110" t="s">
        <v>15991</v>
      </c>
      <c r="C4110" t="s">
        <v>9016</v>
      </c>
      <c r="D4110" t="s">
        <v>15992</v>
      </c>
      <c r="E4110" t="s">
        <v>15993</v>
      </c>
      <c r="F4110" t="s">
        <v>15607</v>
      </c>
      <c r="G4110" t="s">
        <v>15592</v>
      </c>
    </row>
    <row r="4111" spans="1:7" x14ac:dyDescent="0.25">
      <c r="A4111">
        <v>849521</v>
      </c>
      <c r="B4111" t="s">
        <v>15994</v>
      </c>
      <c r="C4111" t="s">
        <v>5239</v>
      </c>
      <c r="D4111" t="s">
        <v>15995</v>
      </c>
      <c r="E4111" t="s">
        <v>15996</v>
      </c>
      <c r="F4111" t="s">
        <v>15641</v>
      </c>
      <c r="G4111" t="s">
        <v>15592</v>
      </c>
    </row>
    <row r="4112" spans="1:7" x14ac:dyDescent="0.25">
      <c r="A4112">
        <v>849706</v>
      </c>
      <c r="B4112" t="s">
        <v>15997</v>
      </c>
      <c r="C4112" t="s">
        <v>5239</v>
      </c>
      <c r="D4112" t="s">
        <v>15998</v>
      </c>
      <c r="E4112" t="s">
        <v>15617</v>
      </c>
      <c r="F4112" t="s">
        <v>15596</v>
      </c>
      <c r="G4112" t="s">
        <v>15592</v>
      </c>
    </row>
    <row r="4113" spans="1:7" x14ac:dyDescent="0.25">
      <c r="A4113">
        <v>850737</v>
      </c>
      <c r="B4113" t="s">
        <v>15999</v>
      </c>
      <c r="C4113" t="s">
        <v>9016</v>
      </c>
      <c r="D4113" t="s">
        <v>16000</v>
      </c>
      <c r="E4113" t="s">
        <v>15886</v>
      </c>
      <c r="F4113" t="s">
        <v>15611</v>
      </c>
      <c r="G4113" t="s">
        <v>15592</v>
      </c>
    </row>
    <row r="4114" spans="1:7" x14ac:dyDescent="0.25">
      <c r="A4114">
        <v>850765</v>
      </c>
      <c r="B4114" t="s">
        <v>16001</v>
      </c>
      <c r="C4114" t="s">
        <v>5239</v>
      </c>
      <c r="D4114" t="s">
        <v>16002</v>
      </c>
      <c r="E4114" t="s">
        <v>16003</v>
      </c>
      <c r="F4114" t="s">
        <v>15603</v>
      </c>
      <c r="G4114" t="s">
        <v>15592</v>
      </c>
    </row>
    <row r="4115" spans="1:7" x14ac:dyDescent="0.25">
      <c r="A4115">
        <v>851023</v>
      </c>
      <c r="B4115" t="s">
        <v>16004</v>
      </c>
      <c r="C4115" t="s">
        <v>5239</v>
      </c>
      <c r="D4115" t="s">
        <v>16005</v>
      </c>
      <c r="E4115" t="s">
        <v>16006</v>
      </c>
      <c r="F4115" t="s">
        <v>15596</v>
      </c>
      <c r="G4115" t="s">
        <v>15592</v>
      </c>
    </row>
    <row r="4116" spans="1:7" x14ac:dyDescent="0.25">
      <c r="A4116">
        <v>851307</v>
      </c>
      <c r="B4116" t="s">
        <v>16007</v>
      </c>
      <c r="C4116" t="s">
        <v>9016</v>
      </c>
      <c r="D4116" t="s">
        <v>16008</v>
      </c>
      <c r="E4116" t="s">
        <v>16009</v>
      </c>
      <c r="F4116" t="s">
        <v>15689</v>
      </c>
      <c r="G4116" t="s">
        <v>15592</v>
      </c>
    </row>
    <row r="4117" spans="1:7" x14ac:dyDescent="0.25">
      <c r="A4117">
        <v>851604</v>
      </c>
      <c r="B4117" t="s">
        <v>16010</v>
      </c>
      <c r="C4117" t="s">
        <v>5239</v>
      </c>
      <c r="D4117" t="s">
        <v>16011</v>
      </c>
      <c r="E4117" t="s">
        <v>16012</v>
      </c>
      <c r="F4117" t="s">
        <v>15591</v>
      </c>
      <c r="G4117" t="s">
        <v>15592</v>
      </c>
    </row>
    <row r="4118" spans="1:7" x14ac:dyDescent="0.25">
      <c r="A4118">
        <v>852019</v>
      </c>
      <c r="B4118" t="s">
        <v>16013</v>
      </c>
      <c r="C4118" t="s">
        <v>9016</v>
      </c>
      <c r="D4118" t="s">
        <v>16014</v>
      </c>
      <c r="E4118" t="s">
        <v>16015</v>
      </c>
      <c r="F4118" t="s">
        <v>15596</v>
      </c>
      <c r="G4118" t="s">
        <v>15592</v>
      </c>
    </row>
    <row r="4119" spans="1:7" x14ac:dyDescent="0.25">
      <c r="A4119">
        <v>852385</v>
      </c>
      <c r="B4119" t="s">
        <v>16016</v>
      </c>
      <c r="C4119" t="s">
        <v>9016</v>
      </c>
      <c r="D4119" t="s">
        <v>16017</v>
      </c>
      <c r="E4119" t="s">
        <v>16018</v>
      </c>
      <c r="F4119" t="s">
        <v>15628</v>
      </c>
      <c r="G4119" t="s">
        <v>15592</v>
      </c>
    </row>
    <row r="4120" spans="1:7" x14ac:dyDescent="0.25">
      <c r="A4120">
        <v>852444</v>
      </c>
      <c r="B4120" t="s">
        <v>16019</v>
      </c>
      <c r="C4120" t="s">
        <v>5239</v>
      </c>
      <c r="D4120" t="s">
        <v>16020</v>
      </c>
      <c r="E4120" t="s">
        <v>15716</v>
      </c>
      <c r="F4120" t="s">
        <v>15716</v>
      </c>
      <c r="G4120" t="s">
        <v>15592</v>
      </c>
    </row>
    <row r="4121" spans="1:7" x14ac:dyDescent="0.25">
      <c r="A4121">
        <v>852476</v>
      </c>
      <c r="B4121" t="s">
        <v>16021</v>
      </c>
      <c r="C4121" t="s">
        <v>9016</v>
      </c>
      <c r="D4121" t="s">
        <v>16022</v>
      </c>
      <c r="E4121" t="s">
        <v>16023</v>
      </c>
      <c r="F4121" t="s">
        <v>15591</v>
      </c>
      <c r="G4121" t="s">
        <v>15592</v>
      </c>
    </row>
    <row r="4122" spans="1:7" x14ac:dyDescent="0.25">
      <c r="A4122">
        <v>852522</v>
      </c>
      <c r="B4122" t="s">
        <v>16024</v>
      </c>
      <c r="C4122" t="s">
        <v>5239</v>
      </c>
      <c r="D4122" t="s">
        <v>16025</v>
      </c>
      <c r="E4122" t="s">
        <v>16026</v>
      </c>
      <c r="F4122" t="s">
        <v>15689</v>
      </c>
      <c r="G4122" t="s">
        <v>15592</v>
      </c>
    </row>
    <row r="4123" spans="1:7" x14ac:dyDescent="0.25">
      <c r="A4123">
        <v>852728</v>
      </c>
      <c r="B4123" t="s">
        <v>16027</v>
      </c>
      <c r="C4123" t="s">
        <v>5239</v>
      </c>
      <c r="D4123" t="s">
        <v>16028</v>
      </c>
      <c r="E4123" t="s">
        <v>15868</v>
      </c>
      <c r="F4123" t="s">
        <v>15596</v>
      </c>
      <c r="G4123" t="s">
        <v>15592</v>
      </c>
    </row>
    <row r="4124" spans="1:7" x14ac:dyDescent="0.25">
      <c r="A4124">
        <v>853456</v>
      </c>
      <c r="B4124" t="s">
        <v>16029</v>
      </c>
      <c r="C4124" t="s">
        <v>9016</v>
      </c>
      <c r="D4124" t="s">
        <v>16030</v>
      </c>
      <c r="E4124" t="s">
        <v>16031</v>
      </c>
      <c r="F4124" t="s">
        <v>15607</v>
      </c>
      <c r="G4124" t="s">
        <v>15592</v>
      </c>
    </row>
    <row r="4125" spans="1:7" x14ac:dyDescent="0.25">
      <c r="A4125">
        <v>853546</v>
      </c>
      <c r="B4125" t="s">
        <v>16032</v>
      </c>
      <c r="C4125" t="s">
        <v>9016</v>
      </c>
      <c r="D4125" t="s">
        <v>16033</v>
      </c>
      <c r="E4125" t="s">
        <v>16026</v>
      </c>
      <c r="F4125" t="s">
        <v>15689</v>
      </c>
      <c r="G4125" t="s">
        <v>15592</v>
      </c>
    </row>
    <row r="4126" spans="1:7" x14ac:dyDescent="0.25">
      <c r="A4126">
        <v>853710</v>
      </c>
      <c r="B4126" t="s">
        <v>16034</v>
      </c>
      <c r="C4126" t="s">
        <v>9016</v>
      </c>
      <c r="D4126" t="s">
        <v>16035</v>
      </c>
      <c r="E4126" t="s">
        <v>15862</v>
      </c>
      <c r="F4126" t="s">
        <v>15641</v>
      </c>
      <c r="G4126" t="s">
        <v>15592</v>
      </c>
    </row>
    <row r="4127" spans="1:7" x14ac:dyDescent="0.25">
      <c r="A4127">
        <v>853796</v>
      </c>
      <c r="B4127" t="s">
        <v>16036</v>
      </c>
      <c r="C4127" t="s">
        <v>9016</v>
      </c>
      <c r="D4127" t="s">
        <v>16037</v>
      </c>
      <c r="E4127" t="s">
        <v>16038</v>
      </c>
      <c r="F4127" t="s">
        <v>15607</v>
      </c>
      <c r="G4127" t="s">
        <v>15592</v>
      </c>
    </row>
    <row r="4128" spans="1:7" x14ac:dyDescent="0.25">
      <c r="A4128">
        <v>853868</v>
      </c>
      <c r="B4128" t="s">
        <v>16039</v>
      </c>
      <c r="C4128" t="s">
        <v>9016</v>
      </c>
      <c r="D4128" t="s">
        <v>16040</v>
      </c>
      <c r="E4128" t="s">
        <v>15733</v>
      </c>
      <c r="F4128" t="s">
        <v>15596</v>
      </c>
      <c r="G4128" t="s">
        <v>15592</v>
      </c>
    </row>
    <row r="4129" spans="1:7" x14ac:dyDescent="0.25">
      <c r="A4129">
        <v>853890</v>
      </c>
      <c r="B4129" t="s">
        <v>16041</v>
      </c>
      <c r="C4129" t="s">
        <v>5239</v>
      </c>
      <c r="D4129" t="s">
        <v>16042</v>
      </c>
      <c r="E4129" t="s">
        <v>15868</v>
      </c>
      <c r="F4129" t="s">
        <v>15596</v>
      </c>
      <c r="G4129" t="s">
        <v>15592</v>
      </c>
    </row>
    <row r="4130" spans="1:7" x14ac:dyDescent="0.25">
      <c r="A4130">
        <v>853976</v>
      </c>
      <c r="B4130" t="s">
        <v>16043</v>
      </c>
      <c r="C4130" t="s">
        <v>9016</v>
      </c>
      <c r="D4130" t="s">
        <v>16044</v>
      </c>
      <c r="E4130" t="s">
        <v>15667</v>
      </c>
      <c r="F4130" t="s">
        <v>15591</v>
      </c>
      <c r="G4130" t="s">
        <v>15592</v>
      </c>
    </row>
    <row r="4131" spans="1:7" x14ac:dyDescent="0.25">
      <c r="A4131">
        <v>854241</v>
      </c>
      <c r="B4131" t="s">
        <v>16045</v>
      </c>
      <c r="C4131" t="s">
        <v>9016</v>
      </c>
      <c r="D4131" t="s">
        <v>16046</v>
      </c>
      <c r="E4131" t="s">
        <v>16047</v>
      </c>
      <c r="F4131" t="s">
        <v>15707</v>
      </c>
      <c r="G4131" t="s">
        <v>15592</v>
      </c>
    </row>
    <row r="4132" spans="1:7" x14ac:dyDescent="0.25">
      <c r="A4132">
        <v>854631</v>
      </c>
      <c r="B4132" t="s">
        <v>16048</v>
      </c>
      <c r="C4132" t="s">
        <v>5239</v>
      </c>
      <c r="D4132" t="s">
        <v>16049</v>
      </c>
      <c r="E4132" t="s">
        <v>16050</v>
      </c>
      <c r="F4132" t="s">
        <v>15596</v>
      </c>
      <c r="G4132" t="s">
        <v>15592</v>
      </c>
    </row>
    <row r="4133" spans="1:7" x14ac:dyDescent="0.25">
      <c r="A4133">
        <v>855061</v>
      </c>
      <c r="B4133" t="s">
        <v>16051</v>
      </c>
      <c r="C4133" t="s">
        <v>5239</v>
      </c>
      <c r="D4133" t="s">
        <v>16052</v>
      </c>
      <c r="E4133" t="s">
        <v>15804</v>
      </c>
      <c r="F4133" t="s">
        <v>15611</v>
      </c>
      <c r="G4133" t="s">
        <v>15592</v>
      </c>
    </row>
    <row r="4134" spans="1:7" x14ac:dyDescent="0.25">
      <c r="A4134">
        <v>855195</v>
      </c>
      <c r="B4134" t="s">
        <v>16053</v>
      </c>
      <c r="C4134" t="s">
        <v>5239</v>
      </c>
      <c r="D4134" t="s">
        <v>16054</v>
      </c>
      <c r="E4134" t="s">
        <v>15595</v>
      </c>
      <c r="F4134" t="s">
        <v>15596</v>
      </c>
      <c r="G4134" t="s">
        <v>15592</v>
      </c>
    </row>
    <row r="4135" spans="1:7" x14ac:dyDescent="0.25">
      <c r="A4135">
        <v>855235</v>
      </c>
      <c r="B4135" t="s">
        <v>16055</v>
      </c>
      <c r="C4135" t="s">
        <v>5239</v>
      </c>
      <c r="D4135" t="s">
        <v>16056</v>
      </c>
      <c r="E4135" t="s">
        <v>15804</v>
      </c>
      <c r="F4135" t="s">
        <v>15611</v>
      </c>
      <c r="G4135" t="s">
        <v>15592</v>
      </c>
    </row>
    <row r="4136" spans="1:7" x14ac:dyDescent="0.25">
      <c r="A4136">
        <v>855347</v>
      </c>
      <c r="B4136" t="s">
        <v>16057</v>
      </c>
      <c r="C4136" t="s">
        <v>5239</v>
      </c>
      <c r="D4136" t="s">
        <v>16058</v>
      </c>
      <c r="E4136" t="s">
        <v>16047</v>
      </c>
      <c r="F4136" t="s">
        <v>15707</v>
      </c>
      <c r="G4136" t="s">
        <v>15592</v>
      </c>
    </row>
    <row r="4137" spans="1:7" x14ac:dyDescent="0.25">
      <c r="A4137">
        <v>856671</v>
      </c>
      <c r="B4137" t="s">
        <v>16059</v>
      </c>
      <c r="C4137" t="s">
        <v>5239</v>
      </c>
      <c r="D4137" t="s">
        <v>16060</v>
      </c>
      <c r="E4137" t="s">
        <v>15713</v>
      </c>
      <c r="F4137" t="s">
        <v>15591</v>
      </c>
      <c r="G4137" t="s">
        <v>15592</v>
      </c>
    </row>
    <row r="4138" spans="1:7" x14ac:dyDescent="0.25">
      <c r="A4138">
        <v>857031</v>
      </c>
      <c r="B4138" t="s">
        <v>16061</v>
      </c>
      <c r="C4138" t="s">
        <v>5239</v>
      </c>
      <c r="D4138" t="s">
        <v>16062</v>
      </c>
      <c r="E4138" t="s">
        <v>15689</v>
      </c>
      <c r="F4138" t="s">
        <v>15689</v>
      </c>
      <c r="G4138" t="s">
        <v>15592</v>
      </c>
    </row>
    <row r="4139" spans="1:7" x14ac:dyDescent="0.25">
      <c r="A4139">
        <v>857119</v>
      </c>
      <c r="B4139" t="s">
        <v>16063</v>
      </c>
      <c r="C4139" t="s">
        <v>5239</v>
      </c>
      <c r="D4139" t="s">
        <v>16064</v>
      </c>
      <c r="E4139" t="s">
        <v>16065</v>
      </c>
      <c r="F4139" t="s">
        <v>15628</v>
      </c>
      <c r="G4139" t="s">
        <v>15592</v>
      </c>
    </row>
    <row r="4140" spans="1:7" x14ac:dyDescent="0.25">
      <c r="A4140">
        <v>857138</v>
      </c>
      <c r="B4140" t="s">
        <v>16066</v>
      </c>
      <c r="C4140" t="s">
        <v>9016</v>
      </c>
      <c r="D4140" t="s">
        <v>16067</v>
      </c>
      <c r="E4140" t="s">
        <v>16068</v>
      </c>
      <c r="F4140" t="s">
        <v>15603</v>
      </c>
      <c r="G4140" t="s">
        <v>15592</v>
      </c>
    </row>
    <row r="4141" spans="1:7" x14ac:dyDescent="0.25">
      <c r="A4141">
        <v>857648</v>
      </c>
      <c r="B4141" t="s">
        <v>16069</v>
      </c>
      <c r="C4141" t="s">
        <v>5239</v>
      </c>
      <c r="D4141" t="s">
        <v>16070</v>
      </c>
      <c r="E4141" t="s">
        <v>16071</v>
      </c>
      <c r="F4141" t="s">
        <v>15607</v>
      </c>
      <c r="G4141" t="s">
        <v>15592</v>
      </c>
    </row>
    <row r="4142" spans="1:7" x14ac:dyDescent="0.25">
      <c r="A4142">
        <v>857866</v>
      </c>
      <c r="B4142" t="s">
        <v>16072</v>
      </c>
      <c r="C4142" t="s">
        <v>5239</v>
      </c>
      <c r="D4142" t="s">
        <v>16073</v>
      </c>
      <c r="E4142" t="s">
        <v>15676</v>
      </c>
      <c r="F4142" t="s">
        <v>15596</v>
      </c>
      <c r="G4142" t="s">
        <v>15592</v>
      </c>
    </row>
    <row r="4143" spans="1:7" x14ac:dyDescent="0.25">
      <c r="A4143">
        <v>858046</v>
      </c>
      <c r="B4143" t="s">
        <v>16074</v>
      </c>
      <c r="C4143" t="s">
        <v>9016</v>
      </c>
      <c r="D4143" t="s">
        <v>16075</v>
      </c>
      <c r="E4143" t="s">
        <v>15943</v>
      </c>
      <c r="F4143" t="s">
        <v>15603</v>
      </c>
      <c r="G4143" t="s">
        <v>15592</v>
      </c>
    </row>
    <row r="4144" spans="1:7" x14ac:dyDescent="0.25">
      <c r="A4144">
        <v>858246</v>
      </c>
      <c r="B4144" t="s">
        <v>16076</v>
      </c>
      <c r="C4144" t="s">
        <v>9016</v>
      </c>
      <c r="D4144" t="s">
        <v>16077</v>
      </c>
      <c r="E4144" t="s">
        <v>16078</v>
      </c>
      <c r="F4144" t="s">
        <v>15591</v>
      </c>
      <c r="G4144" t="s">
        <v>15592</v>
      </c>
    </row>
    <row r="4145" spans="1:7" x14ac:dyDescent="0.25">
      <c r="A4145">
        <v>858548</v>
      </c>
      <c r="B4145" t="s">
        <v>16079</v>
      </c>
      <c r="C4145" t="s">
        <v>5239</v>
      </c>
      <c r="D4145" t="s">
        <v>16080</v>
      </c>
      <c r="E4145" t="s">
        <v>16081</v>
      </c>
      <c r="F4145" t="s">
        <v>15673</v>
      </c>
      <c r="G4145" t="s">
        <v>15592</v>
      </c>
    </row>
    <row r="4146" spans="1:7" x14ac:dyDescent="0.25">
      <c r="A4146">
        <v>858707</v>
      </c>
      <c r="B4146" t="s">
        <v>16082</v>
      </c>
      <c r="C4146" t="s">
        <v>5239</v>
      </c>
      <c r="D4146" t="s">
        <v>16083</v>
      </c>
      <c r="E4146" t="s">
        <v>16084</v>
      </c>
      <c r="F4146" t="s">
        <v>15591</v>
      </c>
      <c r="G4146" t="s">
        <v>15592</v>
      </c>
    </row>
    <row r="4147" spans="1:7" x14ac:dyDescent="0.25">
      <c r="A4147">
        <v>858935</v>
      </c>
      <c r="B4147" t="s">
        <v>16085</v>
      </c>
      <c r="C4147" t="s">
        <v>9016</v>
      </c>
      <c r="D4147" t="s">
        <v>16086</v>
      </c>
      <c r="E4147" t="s">
        <v>16087</v>
      </c>
      <c r="F4147" t="s">
        <v>15628</v>
      </c>
      <c r="G4147" t="s">
        <v>15592</v>
      </c>
    </row>
    <row r="4148" spans="1:7" x14ac:dyDescent="0.25">
      <c r="A4148">
        <v>859608</v>
      </c>
      <c r="B4148" t="s">
        <v>16088</v>
      </c>
      <c r="C4148" t="s">
        <v>9016</v>
      </c>
      <c r="D4148" t="s">
        <v>16089</v>
      </c>
      <c r="E4148" t="s">
        <v>15960</v>
      </c>
      <c r="F4148" t="s">
        <v>15596</v>
      </c>
      <c r="G4148" t="s">
        <v>15592</v>
      </c>
    </row>
    <row r="4149" spans="1:7" x14ac:dyDescent="0.25">
      <c r="A4149">
        <v>860543</v>
      </c>
      <c r="B4149" t="s">
        <v>16090</v>
      </c>
      <c r="C4149" t="s">
        <v>9016</v>
      </c>
      <c r="D4149" t="s">
        <v>16091</v>
      </c>
      <c r="E4149" t="s">
        <v>16092</v>
      </c>
      <c r="F4149" t="s">
        <v>15607</v>
      </c>
      <c r="G4149" t="s">
        <v>15592</v>
      </c>
    </row>
    <row r="4150" spans="1:7" x14ac:dyDescent="0.25">
      <c r="A4150">
        <v>860729</v>
      </c>
      <c r="B4150" t="s">
        <v>16093</v>
      </c>
      <c r="C4150" t="s">
        <v>9016</v>
      </c>
      <c r="D4150" t="s">
        <v>16094</v>
      </c>
      <c r="E4150" t="s">
        <v>16095</v>
      </c>
      <c r="F4150" t="s">
        <v>15689</v>
      </c>
      <c r="G4150" t="s">
        <v>15592</v>
      </c>
    </row>
    <row r="4151" spans="1:7" x14ac:dyDescent="0.25">
      <c r="A4151">
        <v>861709</v>
      </c>
      <c r="B4151" t="s">
        <v>16096</v>
      </c>
      <c r="C4151" t="s">
        <v>9016</v>
      </c>
      <c r="D4151" t="s">
        <v>16097</v>
      </c>
      <c r="E4151" t="s">
        <v>13737</v>
      </c>
      <c r="F4151" t="s">
        <v>15611</v>
      </c>
      <c r="G4151" t="s">
        <v>15592</v>
      </c>
    </row>
    <row r="4152" spans="1:7" x14ac:dyDescent="0.25">
      <c r="A4152">
        <v>861784</v>
      </c>
      <c r="B4152" t="s">
        <v>16098</v>
      </c>
      <c r="C4152" t="s">
        <v>5239</v>
      </c>
      <c r="D4152" t="s">
        <v>16099</v>
      </c>
      <c r="E4152" t="s">
        <v>15713</v>
      </c>
      <c r="F4152" t="s">
        <v>15591</v>
      </c>
      <c r="G4152" t="s">
        <v>15592</v>
      </c>
    </row>
    <row r="4153" spans="1:7" x14ac:dyDescent="0.25">
      <c r="A4153">
        <v>862096</v>
      </c>
      <c r="B4153" t="s">
        <v>16100</v>
      </c>
      <c r="C4153" t="s">
        <v>5239</v>
      </c>
      <c r="D4153" t="s">
        <v>16101</v>
      </c>
      <c r="E4153" t="s">
        <v>16102</v>
      </c>
      <c r="F4153" t="s">
        <v>15607</v>
      </c>
      <c r="G4153" t="s">
        <v>15592</v>
      </c>
    </row>
    <row r="4154" spans="1:7" x14ac:dyDescent="0.25">
      <c r="A4154">
        <v>862444</v>
      </c>
      <c r="B4154" t="s">
        <v>16103</v>
      </c>
      <c r="C4154" t="s">
        <v>5239</v>
      </c>
      <c r="D4154" t="s">
        <v>16104</v>
      </c>
      <c r="E4154" t="s">
        <v>16050</v>
      </c>
      <c r="F4154" t="s">
        <v>15596</v>
      </c>
      <c r="G4154" t="s">
        <v>15592</v>
      </c>
    </row>
    <row r="4155" spans="1:7" x14ac:dyDescent="0.25">
      <c r="A4155">
        <v>862612</v>
      </c>
      <c r="B4155" t="s">
        <v>16105</v>
      </c>
      <c r="C4155" t="s">
        <v>5239</v>
      </c>
      <c r="D4155" t="s">
        <v>16106</v>
      </c>
      <c r="E4155" t="s">
        <v>16107</v>
      </c>
      <c r="F4155" t="s">
        <v>15603</v>
      </c>
      <c r="G4155" t="s">
        <v>15592</v>
      </c>
    </row>
    <row r="4156" spans="1:7" x14ac:dyDescent="0.25">
      <c r="A4156">
        <v>862643</v>
      </c>
      <c r="B4156" t="s">
        <v>16108</v>
      </c>
      <c r="C4156" t="s">
        <v>5239</v>
      </c>
      <c r="D4156" t="s">
        <v>16109</v>
      </c>
      <c r="E4156" t="s">
        <v>16110</v>
      </c>
      <c r="F4156" t="s">
        <v>15716</v>
      </c>
      <c r="G4156" t="s">
        <v>15592</v>
      </c>
    </row>
    <row r="4157" spans="1:7" x14ac:dyDescent="0.25">
      <c r="A4157">
        <v>862891</v>
      </c>
      <c r="B4157" t="s">
        <v>16111</v>
      </c>
      <c r="C4157" t="s">
        <v>5239</v>
      </c>
      <c r="D4157" t="s">
        <v>16112</v>
      </c>
      <c r="E4157" t="s">
        <v>5947</v>
      </c>
      <c r="F4157" t="s">
        <v>15641</v>
      </c>
      <c r="G4157" t="s">
        <v>15592</v>
      </c>
    </row>
    <row r="4158" spans="1:7" x14ac:dyDescent="0.25">
      <c r="A4158">
        <v>863114</v>
      </c>
      <c r="B4158" t="s">
        <v>16113</v>
      </c>
      <c r="C4158" t="s">
        <v>9016</v>
      </c>
      <c r="D4158" t="s">
        <v>16114</v>
      </c>
      <c r="E4158" t="s">
        <v>15906</v>
      </c>
      <c r="F4158" t="s">
        <v>15607</v>
      </c>
      <c r="G4158" t="s">
        <v>15592</v>
      </c>
    </row>
    <row r="4159" spans="1:7" x14ac:dyDescent="0.25">
      <c r="A4159">
        <v>863171</v>
      </c>
      <c r="B4159" t="s">
        <v>16115</v>
      </c>
      <c r="C4159" t="s">
        <v>9016</v>
      </c>
      <c r="D4159" t="s">
        <v>16116</v>
      </c>
      <c r="E4159" t="s">
        <v>15769</v>
      </c>
      <c r="F4159" t="s">
        <v>15596</v>
      </c>
      <c r="G4159" t="s">
        <v>15592</v>
      </c>
    </row>
    <row r="4160" spans="1:7" x14ac:dyDescent="0.25">
      <c r="A4160">
        <v>863414</v>
      </c>
      <c r="B4160" t="s">
        <v>16117</v>
      </c>
      <c r="C4160" t="s">
        <v>9016</v>
      </c>
      <c r="D4160" t="s">
        <v>16118</v>
      </c>
      <c r="E4160" t="s">
        <v>15716</v>
      </c>
      <c r="F4160" t="s">
        <v>15716</v>
      </c>
      <c r="G4160" t="s">
        <v>15592</v>
      </c>
    </row>
    <row r="4161" spans="1:7" x14ac:dyDescent="0.25">
      <c r="A4161">
        <v>864149</v>
      </c>
      <c r="B4161" t="s">
        <v>16119</v>
      </c>
      <c r="C4161" t="s">
        <v>9016</v>
      </c>
      <c r="D4161" t="s">
        <v>16120</v>
      </c>
      <c r="E4161" t="s">
        <v>16121</v>
      </c>
      <c r="F4161" t="s">
        <v>15596</v>
      </c>
      <c r="G4161" t="s">
        <v>15592</v>
      </c>
    </row>
    <row r="4162" spans="1:7" x14ac:dyDescent="0.25">
      <c r="A4162">
        <v>865280</v>
      </c>
      <c r="B4162" t="s">
        <v>16122</v>
      </c>
      <c r="C4162" t="s">
        <v>9016</v>
      </c>
      <c r="D4162" t="s">
        <v>16123</v>
      </c>
      <c r="E4162" t="s">
        <v>16124</v>
      </c>
      <c r="F4162" t="s">
        <v>15641</v>
      </c>
      <c r="G4162" t="s">
        <v>15592</v>
      </c>
    </row>
    <row r="4163" spans="1:7" x14ac:dyDescent="0.25">
      <c r="A4163">
        <v>865323</v>
      </c>
      <c r="B4163" t="s">
        <v>16125</v>
      </c>
      <c r="C4163" t="s">
        <v>5239</v>
      </c>
      <c r="D4163" t="s">
        <v>16126</v>
      </c>
      <c r="E4163" t="s">
        <v>16127</v>
      </c>
      <c r="F4163" t="s">
        <v>15591</v>
      </c>
      <c r="G4163" t="s">
        <v>15592</v>
      </c>
    </row>
    <row r="4164" spans="1:7" x14ac:dyDescent="0.25">
      <c r="A4164">
        <v>865426</v>
      </c>
      <c r="B4164" t="s">
        <v>16128</v>
      </c>
      <c r="C4164" t="s">
        <v>9016</v>
      </c>
      <c r="D4164" t="s">
        <v>16129</v>
      </c>
      <c r="E4164" t="s">
        <v>15653</v>
      </c>
      <c r="F4164" t="s">
        <v>15591</v>
      </c>
      <c r="G4164" t="s">
        <v>15592</v>
      </c>
    </row>
    <row r="4165" spans="1:7" x14ac:dyDescent="0.25">
      <c r="A4165">
        <v>865484</v>
      </c>
      <c r="B4165" t="s">
        <v>16130</v>
      </c>
      <c r="C4165" t="s">
        <v>9016</v>
      </c>
      <c r="D4165" t="s">
        <v>16131</v>
      </c>
      <c r="E4165" t="s">
        <v>15772</v>
      </c>
      <c r="F4165" t="s">
        <v>15591</v>
      </c>
      <c r="G4165" t="s">
        <v>15592</v>
      </c>
    </row>
    <row r="4166" spans="1:7" x14ac:dyDescent="0.25">
      <c r="A4166">
        <v>865537</v>
      </c>
      <c r="B4166" t="s">
        <v>16132</v>
      </c>
      <c r="C4166" t="s">
        <v>5239</v>
      </c>
      <c r="D4166" t="s">
        <v>16133</v>
      </c>
      <c r="E4166" t="s">
        <v>16134</v>
      </c>
      <c r="F4166" t="s">
        <v>15591</v>
      </c>
      <c r="G4166" t="s">
        <v>15592</v>
      </c>
    </row>
    <row r="4167" spans="1:7" x14ac:dyDescent="0.25">
      <c r="A4167">
        <v>865548</v>
      </c>
      <c r="B4167" t="s">
        <v>16135</v>
      </c>
      <c r="C4167" t="s">
        <v>9016</v>
      </c>
      <c r="D4167" t="s">
        <v>16136</v>
      </c>
      <c r="E4167" t="s">
        <v>5947</v>
      </c>
      <c r="F4167" t="s">
        <v>15641</v>
      </c>
      <c r="G4167" t="s">
        <v>15592</v>
      </c>
    </row>
    <row r="4168" spans="1:7" x14ac:dyDescent="0.25">
      <c r="A4168">
        <v>865693</v>
      </c>
      <c r="B4168" t="s">
        <v>16137</v>
      </c>
      <c r="C4168" t="s">
        <v>9016</v>
      </c>
      <c r="D4168" t="s">
        <v>16138</v>
      </c>
      <c r="E4168" t="s">
        <v>16139</v>
      </c>
      <c r="F4168" t="s">
        <v>15611</v>
      </c>
      <c r="G4168" t="s">
        <v>15592</v>
      </c>
    </row>
    <row r="4169" spans="1:7" x14ac:dyDescent="0.25">
      <c r="A4169">
        <v>866115</v>
      </c>
      <c r="B4169" t="s">
        <v>16140</v>
      </c>
      <c r="C4169" t="s">
        <v>9016</v>
      </c>
      <c r="D4169" t="s">
        <v>16141</v>
      </c>
      <c r="E4169" t="s">
        <v>16142</v>
      </c>
      <c r="F4169" t="s">
        <v>15662</v>
      </c>
      <c r="G4169" t="s">
        <v>15592</v>
      </c>
    </row>
    <row r="4170" spans="1:7" x14ac:dyDescent="0.25">
      <c r="A4170">
        <v>866121</v>
      </c>
      <c r="B4170" t="s">
        <v>16143</v>
      </c>
      <c r="C4170" t="s">
        <v>9016</v>
      </c>
      <c r="D4170" t="s">
        <v>16144</v>
      </c>
      <c r="E4170" t="s">
        <v>15676</v>
      </c>
      <c r="F4170" t="s">
        <v>15596</v>
      </c>
      <c r="G4170" t="s">
        <v>15592</v>
      </c>
    </row>
    <row r="4171" spans="1:7" x14ac:dyDescent="0.25">
      <c r="A4171">
        <v>866393</v>
      </c>
      <c r="B4171" t="s">
        <v>16145</v>
      </c>
      <c r="C4171" t="s">
        <v>5239</v>
      </c>
      <c r="D4171" t="s">
        <v>16146</v>
      </c>
      <c r="E4171" t="s">
        <v>15753</v>
      </c>
      <c r="F4171" t="s">
        <v>15641</v>
      </c>
      <c r="G4171" t="s">
        <v>15592</v>
      </c>
    </row>
    <row r="4172" spans="1:7" x14ac:dyDescent="0.25">
      <c r="A4172">
        <v>866748</v>
      </c>
      <c r="B4172" t="s">
        <v>16147</v>
      </c>
      <c r="C4172" t="s">
        <v>5239</v>
      </c>
      <c r="D4172" t="s">
        <v>16148</v>
      </c>
      <c r="E4172" t="s">
        <v>16149</v>
      </c>
      <c r="F4172" t="s">
        <v>15628</v>
      </c>
      <c r="G4172" t="s">
        <v>15592</v>
      </c>
    </row>
    <row r="4173" spans="1:7" x14ac:dyDescent="0.25">
      <c r="A4173">
        <v>866947</v>
      </c>
      <c r="B4173" t="s">
        <v>16150</v>
      </c>
      <c r="C4173" t="s">
        <v>9016</v>
      </c>
      <c r="D4173" t="s">
        <v>16151</v>
      </c>
      <c r="E4173" t="s">
        <v>16152</v>
      </c>
      <c r="F4173" t="s">
        <v>15641</v>
      </c>
      <c r="G4173" t="s">
        <v>15592</v>
      </c>
    </row>
    <row r="4174" spans="1:7" x14ac:dyDescent="0.25">
      <c r="A4174">
        <v>867319</v>
      </c>
      <c r="B4174" t="s">
        <v>16153</v>
      </c>
      <c r="C4174" t="s">
        <v>9016</v>
      </c>
      <c r="D4174" t="s">
        <v>16154</v>
      </c>
      <c r="E4174" t="s">
        <v>15689</v>
      </c>
      <c r="F4174" t="s">
        <v>15689</v>
      </c>
      <c r="G4174" t="s">
        <v>15592</v>
      </c>
    </row>
    <row r="4175" spans="1:7" x14ac:dyDescent="0.25">
      <c r="A4175">
        <v>867712</v>
      </c>
      <c r="B4175" t="s">
        <v>16155</v>
      </c>
      <c r="C4175" t="s">
        <v>5239</v>
      </c>
      <c r="D4175" t="s">
        <v>16156</v>
      </c>
      <c r="E4175" t="s">
        <v>5947</v>
      </c>
      <c r="F4175" t="s">
        <v>15641</v>
      </c>
      <c r="G4175" t="s">
        <v>15592</v>
      </c>
    </row>
    <row r="4176" spans="1:7" x14ac:dyDescent="0.25">
      <c r="A4176">
        <v>867970</v>
      </c>
      <c r="B4176" t="s">
        <v>16157</v>
      </c>
      <c r="C4176" t="s">
        <v>9016</v>
      </c>
      <c r="D4176" t="s">
        <v>16158</v>
      </c>
      <c r="E4176" t="s">
        <v>16159</v>
      </c>
      <c r="F4176" t="s">
        <v>15611</v>
      </c>
      <c r="G4176" t="s">
        <v>15592</v>
      </c>
    </row>
    <row r="4177" spans="1:7" x14ac:dyDescent="0.25">
      <c r="A4177">
        <v>868463</v>
      </c>
      <c r="B4177" t="s">
        <v>16160</v>
      </c>
      <c r="C4177" t="s">
        <v>5239</v>
      </c>
      <c r="D4177" t="s">
        <v>16161</v>
      </c>
      <c r="E4177" t="s">
        <v>16162</v>
      </c>
      <c r="F4177" t="s">
        <v>15673</v>
      </c>
      <c r="G4177" t="s">
        <v>15592</v>
      </c>
    </row>
    <row r="4178" spans="1:7" x14ac:dyDescent="0.25">
      <c r="A4178">
        <v>868495</v>
      </c>
      <c r="B4178" t="s">
        <v>16163</v>
      </c>
      <c r="C4178" t="s">
        <v>5239</v>
      </c>
      <c r="D4178" t="s">
        <v>16164</v>
      </c>
      <c r="E4178" t="s">
        <v>5947</v>
      </c>
      <c r="F4178" t="s">
        <v>15641</v>
      </c>
      <c r="G4178" t="s">
        <v>15592</v>
      </c>
    </row>
    <row r="4179" spans="1:7" x14ac:dyDescent="0.25">
      <c r="A4179">
        <v>868618</v>
      </c>
      <c r="B4179" t="s">
        <v>16165</v>
      </c>
      <c r="C4179" t="s">
        <v>9016</v>
      </c>
      <c r="D4179" t="s">
        <v>16166</v>
      </c>
      <c r="E4179" t="s">
        <v>16167</v>
      </c>
      <c r="F4179" t="s">
        <v>15716</v>
      </c>
      <c r="G4179" t="s">
        <v>15592</v>
      </c>
    </row>
    <row r="4180" spans="1:7" x14ac:dyDescent="0.25">
      <c r="A4180">
        <v>868723</v>
      </c>
      <c r="B4180" t="s">
        <v>16168</v>
      </c>
      <c r="C4180" t="s">
        <v>9016</v>
      </c>
      <c r="D4180" t="s">
        <v>16169</v>
      </c>
      <c r="E4180" t="s">
        <v>15825</v>
      </c>
      <c r="F4180" t="s">
        <v>15641</v>
      </c>
      <c r="G4180" t="s">
        <v>15592</v>
      </c>
    </row>
    <row r="4181" spans="1:7" x14ac:dyDescent="0.25">
      <c r="A4181">
        <v>869170</v>
      </c>
      <c r="B4181" t="s">
        <v>16170</v>
      </c>
      <c r="C4181" t="s">
        <v>5239</v>
      </c>
      <c r="D4181" t="s">
        <v>16171</v>
      </c>
      <c r="E4181" t="s">
        <v>16172</v>
      </c>
      <c r="F4181" t="s">
        <v>15716</v>
      </c>
      <c r="G4181" t="s">
        <v>15592</v>
      </c>
    </row>
    <row r="4182" spans="1:7" x14ac:dyDescent="0.25">
      <c r="A4182">
        <v>869206</v>
      </c>
      <c r="B4182" t="s">
        <v>16173</v>
      </c>
      <c r="C4182" t="s">
        <v>9016</v>
      </c>
      <c r="D4182" t="s">
        <v>16174</v>
      </c>
      <c r="E4182" t="s">
        <v>16175</v>
      </c>
      <c r="F4182" t="s">
        <v>15603</v>
      </c>
      <c r="G4182" t="s">
        <v>15592</v>
      </c>
    </row>
    <row r="4183" spans="1:7" x14ac:dyDescent="0.25">
      <c r="A4183">
        <v>869520</v>
      </c>
      <c r="B4183" t="s">
        <v>16176</v>
      </c>
      <c r="C4183" t="s">
        <v>5239</v>
      </c>
      <c r="D4183" t="s">
        <v>16177</v>
      </c>
      <c r="E4183" t="s">
        <v>15868</v>
      </c>
      <c r="F4183" t="s">
        <v>15596</v>
      </c>
      <c r="G4183" t="s">
        <v>15592</v>
      </c>
    </row>
    <row r="4184" spans="1:7" x14ac:dyDescent="0.25">
      <c r="A4184">
        <v>869997</v>
      </c>
      <c r="B4184" t="s">
        <v>16178</v>
      </c>
      <c r="C4184" t="s">
        <v>5239</v>
      </c>
      <c r="D4184" t="s">
        <v>16179</v>
      </c>
      <c r="E4184" t="s">
        <v>16180</v>
      </c>
      <c r="F4184" t="s">
        <v>15596</v>
      </c>
      <c r="G4184" t="s">
        <v>15592</v>
      </c>
    </row>
    <row r="4185" spans="1:7" x14ac:dyDescent="0.25">
      <c r="A4185">
        <v>870007</v>
      </c>
      <c r="B4185" t="s">
        <v>16181</v>
      </c>
      <c r="C4185" t="s">
        <v>5239</v>
      </c>
      <c r="D4185" t="s">
        <v>16182</v>
      </c>
      <c r="E4185" t="s">
        <v>16183</v>
      </c>
      <c r="F4185" t="s">
        <v>15591</v>
      </c>
      <c r="G4185" t="s">
        <v>15592</v>
      </c>
    </row>
    <row r="4186" spans="1:7" x14ac:dyDescent="0.25">
      <c r="A4186">
        <v>870209</v>
      </c>
      <c r="B4186" t="s">
        <v>16184</v>
      </c>
      <c r="C4186" t="s">
        <v>5239</v>
      </c>
      <c r="D4186" t="s">
        <v>16185</v>
      </c>
      <c r="E4186" t="s">
        <v>16186</v>
      </c>
      <c r="F4186" t="s">
        <v>15611</v>
      </c>
      <c r="G4186" t="s">
        <v>15592</v>
      </c>
    </row>
    <row r="4187" spans="1:7" x14ac:dyDescent="0.25">
      <c r="A4187">
        <v>870471</v>
      </c>
      <c r="B4187" t="s">
        <v>16187</v>
      </c>
      <c r="C4187" t="s">
        <v>9016</v>
      </c>
      <c r="D4187" t="s">
        <v>16188</v>
      </c>
      <c r="E4187" t="s">
        <v>15614</v>
      </c>
      <c r="F4187" t="s">
        <v>15596</v>
      </c>
      <c r="G4187" t="s">
        <v>15592</v>
      </c>
    </row>
    <row r="4188" spans="1:7" x14ac:dyDescent="0.25">
      <c r="A4188">
        <v>870694</v>
      </c>
      <c r="B4188" t="s">
        <v>16189</v>
      </c>
      <c r="C4188" t="s">
        <v>5239</v>
      </c>
      <c r="D4188" t="s">
        <v>16190</v>
      </c>
      <c r="E4188" t="s">
        <v>16191</v>
      </c>
      <c r="F4188" t="s">
        <v>15662</v>
      </c>
      <c r="G4188" t="s">
        <v>15592</v>
      </c>
    </row>
    <row r="4189" spans="1:7" x14ac:dyDescent="0.25">
      <c r="A4189">
        <v>870997</v>
      </c>
      <c r="B4189" t="s">
        <v>16192</v>
      </c>
      <c r="C4189" t="s">
        <v>5239</v>
      </c>
      <c r="D4189" t="s">
        <v>16193</v>
      </c>
      <c r="E4189" t="s">
        <v>16194</v>
      </c>
      <c r="F4189" t="s">
        <v>15641</v>
      </c>
      <c r="G4189" t="s">
        <v>15592</v>
      </c>
    </row>
    <row r="4190" spans="1:7" x14ac:dyDescent="0.25">
      <c r="A4190">
        <v>871077</v>
      </c>
      <c r="B4190" t="s">
        <v>16195</v>
      </c>
      <c r="C4190" t="s">
        <v>9016</v>
      </c>
      <c r="D4190" t="s">
        <v>16196</v>
      </c>
      <c r="E4190" t="s">
        <v>15744</v>
      </c>
      <c r="F4190" t="s">
        <v>15673</v>
      </c>
      <c r="G4190" t="s">
        <v>15592</v>
      </c>
    </row>
    <row r="4191" spans="1:7" x14ac:dyDescent="0.25">
      <c r="A4191">
        <v>871378</v>
      </c>
      <c r="B4191" t="s">
        <v>16197</v>
      </c>
      <c r="C4191" t="s">
        <v>5239</v>
      </c>
      <c r="D4191" t="s">
        <v>16198</v>
      </c>
      <c r="E4191" t="s">
        <v>15667</v>
      </c>
      <c r="F4191" t="s">
        <v>15591</v>
      </c>
      <c r="G4191" t="s">
        <v>15592</v>
      </c>
    </row>
    <row r="4192" spans="1:7" x14ac:dyDescent="0.25">
      <c r="A4192">
        <v>871609</v>
      </c>
      <c r="B4192" t="s">
        <v>16199</v>
      </c>
      <c r="C4192" t="s">
        <v>5239</v>
      </c>
      <c r="D4192" t="s">
        <v>16200</v>
      </c>
      <c r="E4192" t="s">
        <v>16201</v>
      </c>
      <c r="F4192" t="s">
        <v>15641</v>
      </c>
      <c r="G4192" t="s">
        <v>15592</v>
      </c>
    </row>
    <row r="4193" spans="1:7" x14ac:dyDescent="0.25">
      <c r="A4193">
        <v>871773</v>
      </c>
      <c r="B4193" t="s">
        <v>16202</v>
      </c>
      <c r="C4193" t="s">
        <v>9016</v>
      </c>
      <c r="D4193" t="s">
        <v>16203</v>
      </c>
      <c r="E4193" t="s">
        <v>15689</v>
      </c>
      <c r="F4193" t="s">
        <v>15689</v>
      </c>
      <c r="G4193" t="s">
        <v>15592</v>
      </c>
    </row>
    <row r="4194" spans="1:7" x14ac:dyDescent="0.25">
      <c r="A4194">
        <v>872528</v>
      </c>
      <c r="B4194" t="s">
        <v>16204</v>
      </c>
      <c r="C4194" t="s">
        <v>9016</v>
      </c>
      <c r="D4194" t="s">
        <v>16205</v>
      </c>
      <c r="E4194" t="s">
        <v>16206</v>
      </c>
      <c r="F4194" t="s">
        <v>15641</v>
      </c>
      <c r="G4194" t="s">
        <v>15592</v>
      </c>
    </row>
    <row r="4195" spans="1:7" x14ac:dyDescent="0.25">
      <c r="A4195">
        <v>872633</v>
      </c>
      <c r="B4195" t="s">
        <v>16207</v>
      </c>
      <c r="C4195" t="s">
        <v>5239</v>
      </c>
      <c r="D4195" t="s">
        <v>16208</v>
      </c>
      <c r="E4195" t="s">
        <v>16006</v>
      </c>
      <c r="F4195" t="s">
        <v>15596</v>
      </c>
      <c r="G4195" t="s">
        <v>15592</v>
      </c>
    </row>
    <row r="4196" spans="1:7" x14ac:dyDescent="0.25">
      <c r="A4196">
        <v>872673</v>
      </c>
      <c r="B4196" t="s">
        <v>16209</v>
      </c>
      <c r="C4196" t="s">
        <v>5239</v>
      </c>
      <c r="D4196" t="s">
        <v>16210</v>
      </c>
      <c r="E4196" t="s">
        <v>16211</v>
      </c>
      <c r="F4196" t="s">
        <v>15603</v>
      </c>
      <c r="G4196" t="s">
        <v>15592</v>
      </c>
    </row>
    <row r="4197" spans="1:7" x14ac:dyDescent="0.25">
      <c r="A4197">
        <v>872741</v>
      </c>
      <c r="B4197" t="s">
        <v>16212</v>
      </c>
      <c r="C4197" t="s">
        <v>9016</v>
      </c>
      <c r="D4197" t="s">
        <v>16213</v>
      </c>
      <c r="E4197" t="s">
        <v>16214</v>
      </c>
      <c r="F4197" t="s">
        <v>15607</v>
      </c>
      <c r="G4197" t="s">
        <v>15592</v>
      </c>
    </row>
    <row r="4198" spans="1:7" x14ac:dyDescent="0.25">
      <c r="A4198">
        <v>874447</v>
      </c>
      <c r="B4198" t="s">
        <v>16215</v>
      </c>
      <c r="C4198" t="s">
        <v>5239</v>
      </c>
      <c r="D4198" t="s">
        <v>16216</v>
      </c>
      <c r="E4198" t="s">
        <v>15595</v>
      </c>
      <c r="F4198" t="s">
        <v>15596</v>
      </c>
      <c r="G4198" t="s">
        <v>15592</v>
      </c>
    </row>
    <row r="4199" spans="1:7" x14ac:dyDescent="0.25">
      <c r="A4199">
        <v>874760</v>
      </c>
      <c r="B4199" t="s">
        <v>16217</v>
      </c>
      <c r="C4199" t="s">
        <v>9016</v>
      </c>
      <c r="D4199" t="s">
        <v>16218</v>
      </c>
      <c r="E4199" t="s">
        <v>16219</v>
      </c>
      <c r="F4199" t="s">
        <v>15591</v>
      </c>
      <c r="G4199" t="s">
        <v>15592</v>
      </c>
    </row>
    <row r="4200" spans="1:7" x14ac:dyDescent="0.25">
      <c r="A4200">
        <v>876571</v>
      </c>
      <c r="B4200" t="s">
        <v>16220</v>
      </c>
      <c r="C4200" t="s">
        <v>5239</v>
      </c>
      <c r="D4200" t="s">
        <v>16221</v>
      </c>
      <c r="E4200" t="s">
        <v>15595</v>
      </c>
      <c r="F4200" t="s">
        <v>15596</v>
      </c>
      <c r="G4200" t="s">
        <v>15592</v>
      </c>
    </row>
    <row r="4201" spans="1:7" x14ac:dyDescent="0.25">
      <c r="A4201">
        <v>876718</v>
      </c>
      <c r="B4201" t="s">
        <v>16222</v>
      </c>
      <c r="C4201" t="s">
        <v>9016</v>
      </c>
      <c r="D4201" t="s">
        <v>16223</v>
      </c>
      <c r="E4201" t="s">
        <v>16047</v>
      </c>
      <c r="F4201" t="s">
        <v>15707</v>
      </c>
      <c r="G4201" t="s">
        <v>15592</v>
      </c>
    </row>
    <row r="4202" spans="1:7" x14ac:dyDescent="0.25">
      <c r="A4202">
        <v>877042</v>
      </c>
      <c r="B4202" t="s">
        <v>16224</v>
      </c>
      <c r="C4202" t="s">
        <v>9016</v>
      </c>
      <c r="D4202" t="s">
        <v>16225</v>
      </c>
      <c r="E4202" t="s">
        <v>16226</v>
      </c>
      <c r="F4202" t="s">
        <v>15641</v>
      </c>
      <c r="G4202" t="s">
        <v>15592</v>
      </c>
    </row>
    <row r="4203" spans="1:7" x14ac:dyDescent="0.25">
      <c r="A4203">
        <v>877211</v>
      </c>
      <c r="B4203" t="s">
        <v>16227</v>
      </c>
      <c r="C4203" t="s">
        <v>5239</v>
      </c>
      <c r="D4203" t="s">
        <v>16228</v>
      </c>
      <c r="E4203" t="s">
        <v>16095</v>
      </c>
      <c r="F4203" t="s">
        <v>15689</v>
      </c>
      <c r="G4203" t="s">
        <v>15592</v>
      </c>
    </row>
    <row r="4204" spans="1:7" x14ac:dyDescent="0.25">
      <c r="A4204">
        <v>877374</v>
      </c>
      <c r="B4204" t="s">
        <v>16229</v>
      </c>
      <c r="C4204" t="s">
        <v>9016</v>
      </c>
      <c r="D4204" t="s">
        <v>16230</v>
      </c>
      <c r="E4204" t="s">
        <v>16231</v>
      </c>
      <c r="F4204" t="s">
        <v>15673</v>
      </c>
      <c r="G4204" t="s">
        <v>15592</v>
      </c>
    </row>
    <row r="4205" spans="1:7" x14ac:dyDescent="0.25">
      <c r="A4205">
        <v>877577</v>
      </c>
      <c r="B4205" t="s">
        <v>16232</v>
      </c>
      <c r="C4205" t="s">
        <v>5239</v>
      </c>
      <c r="D4205" t="s">
        <v>16233</v>
      </c>
      <c r="E4205" t="s">
        <v>16234</v>
      </c>
      <c r="F4205" t="s">
        <v>15628</v>
      </c>
      <c r="G4205" t="s">
        <v>15592</v>
      </c>
    </row>
    <row r="4206" spans="1:7" x14ac:dyDescent="0.25">
      <c r="A4206">
        <v>878318</v>
      </c>
      <c r="B4206" t="s">
        <v>16235</v>
      </c>
      <c r="C4206" t="s">
        <v>9016</v>
      </c>
      <c r="D4206" t="s">
        <v>16236</v>
      </c>
      <c r="E4206" t="s">
        <v>16237</v>
      </c>
      <c r="F4206" t="s">
        <v>15607</v>
      </c>
      <c r="G4206" t="s">
        <v>15592</v>
      </c>
    </row>
    <row r="4207" spans="1:7" x14ac:dyDescent="0.25">
      <c r="A4207">
        <v>878667</v>
      </c>
      <c r="B4207" t="s">
        <v>16238</v>
      </c>
      <c r="C4207" t="s">
        <v>9016</v>
      </c>
      <c r="D4207" t="s">
        <v>16239</v>
      </c>
      <c r="E4207" t="s">
        <v>16240</v>
      </c>
      <c r="F4207" t="s">
        <v>15607</v>
      </c>
      <c r="G4207" t="s">
        <v>15592</v>
      </c>
    </row>
    <row r="4208" spans="1:7" x14ac:dyDescent="0.25">
      <c r="A4208">
        <v>878670</v>
      </c>
      <c r="B4208" t="s">
        <v>16241</v>
      </c>
      <c r="C4208" t="s">
        <v>5239</v>
      </c>
      <c r="D4208" t="s">
        <v>16242</v>
      </c>
      <c r="E4208" t="s">
        <v>15676</v>
      </c>
      <c r="F4208" t="s">
        <v>15596</v>
      </c>
      <c r="G4208" t="s">
        <v>15592</v>
      </c>
    </row>
    <row r="4209" spans="1:7" x14ac:dyDescent="0.25">
      <c r="A4209">
        <v>878727</v>
      </c>
      <c r="B4209" t="s">
        <v>16243</v>
      </c>
      <c r="C4209" t="s">
        <v>5239</v>
      </c>
      <c r="D4209" t="s">
        <v>16244</v>
      </c>
      <c r="E4209" t="s">
        <v>15862</v>
      </c>
      <c r="F4209" t="s">
        <v>15641</v>
      </c>
      <c r="G4209" t="s">
        <v>15592</v>
      </c>
    </row>
    <row r="4210" spans="1:7" x14ac:dyDescent="0.25">
      <c r="A4210">
        <v>878881</v>
      </c>
      <c r="B4210" t="s">
        <v>16245</v>
      </c>
      <c r="C4210" t="s">
        <v>9016</v>
      </c>
      <c r="D4210" t="s">
        <v>16246</v>
      </c>
      <c r="E4210" t="s">
        <v>16247</v>
      </c>
      <c r="F4210" t="s">
        <v>15596</v>
      </c>
      <c r="G4210" t="s">
        <v>15592</v>
      </c>
    </row>
    <row r="4211" spans="1:7" x14ac:dyDescent="0.25">
      <c r="A4211">
        <v>879136</v>
      </c>
      <c r="B4211" t="s">
        <v>16248</v>
      </c>
      <c r="C4211" t="s">
        <v>5239</v>
      </c>
      <c r="D4211" t="s">
        <v>16249</v>
      </c>
      <c r="E4211" t="s">
        <v>16250</v>
      </c>
      <c r="F4211" t="s">
        <v>15673</v>
      </c>
      <c r="G4211" t="s">
        <v>15592</v>
      </c>
    </row>
    <row r="4212" spans="1:7" x14ac:dyDescent="0.25">
      <c r="A4212">
        <v>879352</v>
      </c>
      <c r="B4212" t="s">
        <v>16251</v>
      </c>
      <c r="C4212" t="s">
        <v>5239</v>
      </c>
      <c r="D4212" t="s">
        <v>16252</v>
      </c>
      <c r="E4212" t="s">
        <v>16253</v>
      </c>
      <c r="F4212" t="s">
        <v>15596</v>
      </c>
      <c r="G4212" t="s">
        <v>15592</v>
      </c>
    </row>
    <row r="4213" spans="1:7" x14ac:dyDescent="0.25">
      <c r="A4213">
        <v>879746</v>
      </c>
      <c r="B4213" t="s">
        <v>16254</v>
      </c>
      <c r="C4213" t="s">
        <v>5239</v>
      </c>
      <c r="D4213" t="s">
        <v>16255</v>
      </c>
      <c r="E4213" t="s">
        <v>16047</v>
      </c>
      <c r="F4213" t="s">
        <v>15707</v>
      </c>
      <c r="G4213" t="s">
        <v>15592</v>
      </c>
    </row>
    <row r="4214" spans="1:7" x14ac:dyDescent="0.25">
      <c r="A4214">
        <v>879909</v>
      </c>
      <c r="B4214" t="s">
        <v>16256</v>
      </c>
      <c r="C4214" t="s">
        <v>9016</v>
      </c>
      <c r="D4214" t="s">
        <v>16257</v>
      </c>
      <c r="E4214" t="s">
        <v>16050</v>
      </c>
      <c r="F4214" t="s">
        <v>15596</v>
      </c>
      <c r="G4214" t="s">
        <v>15592</v>
      </c>
    </row>
    <row r="4215" spans="1:7" x14ac:dyDescent="0.25">
      <c r="A4215">
        <v>880449</v>
      </c>
      <c r="B4215" t="s">
        <v>16258</v>
      </c>
      <c r="C4215" t="s">
        <v>9016</v>
      </c>
      <c r="D4215" t="s">
        <v>16259</v>
      </c>
      <c r="E4215" t="s">
        <v>16260</v>
      </c>
      <c r="F4215" t="s">
        <v>15596</v>
      </c>
      <c r="G4215" t="s">
        <v>15592</v>
      </c>
    </row>
    <row r="4216" spans="1:7" x14ac:dyDescent="0.25">
      <c r="A4216">
        <v>880582</v>
      </c>
      <c r="B4216" t="s">
        <v>16261</v>
      </c>
      <c r="C4216" t="s">
        <v>9016</v>
      </c>
      <c r="D4216" t="s">
        <v>16262</v>
      </c>
      <c r="E4216" t="s">
        <v>5947</v>
      </c>
      <c r="F4216" t="s">
        <v>15641</v>
      </c>
      <c r="G4216" t="s">
        <v>15592</v>
      </c>
    </row>
    <row r="4217" spans="1:7" x14ac:dyDescent="0.25">
      <c r="A4217">
        <v>880755</v>
      </c>
      <c r="B4217" t="s">
        <v>16263</v>
      </c>
      <c r="C4217" t="s">
        <v>9016</v>
      </c>
      <c r="D4217" t="s">
        <v>16264</v>
      </c>
      <c r="E4217" t="s">
        <v>16265</v>
      </c>
      <c r="F4217" t="s">
        <v>15596</v>
      </c>
      <c r="G4217" t="s">
        <v>15592</v>
      </c>
    </row>
    <row r="4218" spans="1:7" x14ac:dyDescent="0.25">
      <c r="A4218">
        <v>881842</v>
      </c>
      <c r="B4218" t="s">
        <v>16266</v>
      </c>
      <c r="C4218" t="s">
        <v>9016</v>
      </c>
      <c r="D4218" t="s">
        <v>16267</v>
      </c>
      <c r="E4218" t="s">
        <v>16268</v>
      </c>
      <c r="F4218" t="s">
        <v>15662</v>
      </c>
      <c r="G4218" t="s">
        <v>15592</v>
      </c>
    </row>
    <row r="4219" spans="1:7" x14ac:dyDescent="0.25">
      <c r="A4219">
        <v>881876</v>
      </c>
      <c r="B4219" t="s">
        <v>16269</v>
      </c>
      <c r="C4219" t="s">
        <v>5239</v>
      </c>
      <c r="D4219" t="s">
        <v>16270</v>
      </c>
      <c r="E4219" t="s">
        <v>15599</v>
      </c>
      <c r="F4219" t="s">
        <v>15596</v>
      </c>
      <c r="G4219" t="s">
        <v>15592</v>
      </c>
    </row>
    <row r="4220" spans="1:7" x14ac:dyDescent="0.25">
      <c r="A4220">
        <v>882712</v>
      </c>
      <c r="B4220" t="s">
        <v>16271</v>
      </c>
      <c r="C4220" t="s">
        <v>9016</v>
      </c>
      <c r="D4220" t="s">
        <v>16272</v>
      </c>
      <c r="E4220" t="s">
        <v>16273</v>
      </c>
      <c r="F4220" t="s">
        <v>15607</v>
      </c>
      <c r="G4220" t="s">
        <v>15592</v>
      </c>
    </row>
    <row r="4221" spans="1:7" x14ac:dyDescent="0.25">
      <c r="A4221">
        <v>883038</v>
      </c>
      <c r="B4221" t="s">
        <v>16274</v>
      </c>
      <c r="C4221" t="s">
        <v>9016</v>
      </c>
      <c r="D4221" t="s">
        <v>16275</v>
      </c>
      <c r="E4221" t="s">
        <v>16276</v>
      </c>
      <c r="F4221" t="s">
        <v>15596</v>
      </c>
      <c r="G4221" t="s">
        <v>15592</v>
      </c>
    </row>
    <row r="4222" spans="1:7" x14ac:dyDescent="0.25">
      <c r="A4222">
        <v>883039</v>
      </c>
      <c r="B4222" t="s">
        <v>16277</v>
      </c>
      <c r="C4222" t="s">
        <v>5239</v>
      </c>
      <c r="D4222" t="s">
        <v>16278</v>
      </c>
      <c r="E4222" t="s">
        <v>16279</v>
      </c>
      <c r="F4222" t="s">
        <v>15607</v>
      </c>
      <c r="G4222" t="s">
        <v>15592</v>
      </c>
    </row>
    <row r="4223" spans="1:7" x14ac:dyDescent="0.25">
      <c r="A4223">
        <v>884269</v>
      </c>
      <c r="B4223" t="s">
        <v>16280</v>
      </c>
      <c r="C4223" t="s">
        <v>9016</v>
      </c>
      <c r="D4223" t="s">
        <v>16281</v>
      </c>
      <c r="E4223" t="s">
        <v>16282</v>
      </c>
      <c r="F4223" t="s">
        <v>15591</v>
      </c>
      <c r="G4223" t="s">
        <v>15592</v>
      </c>
    </row>
    <row r="4224" spans="1:7" x14ac:dyDescent="0.25">
      <c r="A4224">
        <v>884337</v>
      </c>
      <c r="B4224" t="s">
        <v>16283</v>
      </c>
      <c r="C4224" t="s">
        <v>5239</v>
      </c>
      <c r="D4224" t="s">
        <v>16284</v>
      </c>
      <c r="E4224" t="s">
        <v>16285</v>
      </c>
      <c r="F4224" t="s">
        <v>15607</v>
      </c>
      <c r="G4224" t="s">
        <v>15592</v>
      </c>
    </row>
    <row r="4225" spans="1:7" x14ac:dyDescent="0.25">
      <c r="A4225">
        <v>884860</v>
      </c>
      <c r="B4225" t="s">
        <v>16286</v>
      </c>
      <c r="C4225" t="s">
        <v>5239</v>
      </c>
      <c r="D4225" t="s">
        <v>16287</v>
      </c>
      <c r="E4225" t="s">
        <v>16288</v>
      </c>
      <c r="F4225" t="s">
        <v>15641</v>
      </c>
      <c r="G4225" t="s">
        <v>15592</v>
      </c>
    </row>
    <row r="4226" spans="1:7" x14ac:dyDescent="0.25">
      <c r="A4226">
        <v>885101</v>
      </c>
      <c r="B4226" t="s">
        <v>16289</v>
      </c>
      <c r="C4226" t="s">
        <v>9016</v>
      </c>
      <c r="D4226" t="s">
        <v>16290</v>
      </c>
      <c r="E4226" t="s">
        <v>16291</v>
      </c>
      <c r="F4226" t="s">
        <v>15716</v>
      </c>
      <c r="G4226" t="s">
        <v>15592</v>
      </c>
    </row>
    <row r="4227" spans="1:7" x14ac:dyDescent="0.25">
      <c r="A4227">
        <v>885485</v>
      </c>
      <c r="B4227" t="s">
        <v>16292</v>
      </c>
      <c r="C4227" t="s">
        <v>5239</v>
      </c>
      <c r="D4227" t="s">
        <v>16293</v>
      </c>
      <c r="E4227" t="s">
        <v>16294</v>
      </c>
      <c r="F4227" t="s">
        <v>15641</v>
      </c>
      <c r="G4227" t="s">
        <v>15592</v>
      </c>
    </row>
    <row r="4228" spans="1:7" x14ac:dyDescent="0.25">
      <c r="A4228">
        <v>885778</v>
      </c>
      <c r="B4228" t="s">
        <v>16295</v>
      </c>
      <c r="C4228" t="s">
        <v>9016</v>
      </c>
      <c r="D4228" t="s">
        <v>16296</v>
      </c>
      <c r="E4228" t="s">
        <v>16297</v>
      </c>
      <c r="F4228" t="s">
        <v>15596</v>
      </c>
      <c r="G4228" t="s">
        <v>15592</v>
      </c>
    </row>
    <row r="4229" spans="1:7" x14ac:dyDescent="0.25">
      <c r="A4229">
        <v>885968</v>
      </c>
      <c r="B4229" t="s">
        <v>16298</v>
      </c>
      <c r="C4229" t="s">
        <v>9016</v>
      </c>
      <c r="D4229" t="s">
        <v>16299</v>
      </c>
      <c r="E4229" t="s">
        <v>15747</v>
      </c>
      <c r="F4229" t="s">
        <v>15596</v>
      </c>
      <c r="G4229" t="s">
        <v>15592</v>
      </c>
    </row>
    <row r="4230" spans="1:7" x14ac:dyDescent="0.25">
      <c r="A4230">
        <v>887497</v>
      </c>
      <c r="B4230" t="s">
        <v>16300</v>
      </c>
      <c r="C4230" t="s">
        <v>9016</v>
      </c>
      <c r="D4230" t="s">
        <v>16301</v>
      </c>
      <c r="E4230" t="s">
        <v>15892</v>
      </c>
      <c r="F4230" t="s">
        <v>15641</v>
      </c>
      <c r="G4230" t="s">
        <v>15592</v>
      </c>
    </row>
    <row r="4231" spans="1:7" x14ac:dyDescent="0.25">
      <c r="A4231">
        <v>888204</v>
      </c>
      <c r="B4231" t="s">
        <v>16302</v>
      </c>
      <c r="C4231" t="s">
        <v>9016</v>
      </c>
      <c r="D4231" t="s">
        <v>16303</v>
      </c>
      <c r="E4231" t="s">
        <v>16304</v>
      </c>
      <c r="F4231" t="s">
        <v>15641</v>
      </c>
      <c r="G4231" t="s">
        <v>15592</v>
      </c>
    </row>
    <row r="4232" spans="1:7" x14ac:dyDescent="0.25">
      <c r="A4232">
        <v>888680</v>
      </c>
      <c r="B4232" t="s">
        <v>16305</v>
      </c>
      <c r="C4232" t="s">
        <v>9016</v>
      </c>
      <c r="D4232" t="s">
        <v>16306</v>
      </c>
      <c r="E4232" t="s">
        <v>16307</v>
      </c>
      <c r="F4232" t="s">
        <v>15596</v>
      </c>
      <c r="G4232" t="s">
        <v>15592</v>
      </c>
    </row>
    <row r="4233" spans="1:7" x14ac:dyDescent="0.25">
      <c r="A4233">
        <v>889470</v>
      </c>
      <c r="B4233" t="s">
        <v>16308</v>
      </c>
      <c r="C4233" t="s">
        <v>9016</v>
      </c>
      <c r="D4233" t="s">
        <v>16309</v>
      </c>
      <c r="E4233" t="s">
        <v>16310</v>
      </c>
      <c r="F4233" t="s">
        <v>15662</v>
      </c>
      <c r="G4233" t="s">
        <v>15592</v>
      </c>
    </row>
    <row r="4234" spans="1:7" x14ac:dyDescent="0.25">
      <c r="A4234">
        <v>889817</v>
      </c>
      <c r="B4234" t="s">
        <v>16311</v>
      </c>
      <c r="C4234" t="s">
        <v>5239</v>
      </c>
      <c r="D4234" t="s">
        <v>16312</v>
      </c>
      <c r="E4234" t="s">
        <v>5947</v>
      </c>
      <c r="F4234" t="s">
        <v>15641</v>
      </c>
      <c r="G4234" t="s">
        <v>15592</v>
      </c>
    </row>
    <row r="4235" spans="1:7" x14ac:dyDescent="0.25">
      <c r="A4235">
        <v>889988</v>
      </c>
      <c r="B4235" t="s">
        <v>16313</v>
      </c>
      <c r="C4235" t="s">
        <v>9016</v>
      </c>
      <c r="D4235" t="s">
        <v>16314</v>
      </c>
      <c r="E4235" t="s">
        <v>16315</v>
      </c>
      <c r="F4235" t="s">
        <v>15603</v>
      </c>
      <c r="G4235" t="s">
        <v>15592</v>
      </c>
    </row>
    <row r="4236" spans="1:7" x14ac:dyDescent="0.25">
      <c r="A4236">
        <v>890094</v>
      </c>
      <c r="B4236" t="s">
        <v>16316</v>
      </c>
      <c r="C4236" t="s">
        <v>9016</v>
      </c>
      <c r="D4236" t="s">
        <v>16317</v>
      </c>
      <c r="E4236" t="s">
        <v>15667</v>
      </c>
      <c r="F4236" t="s">
        <v>15591</v>
      </c>
      <c r="G4236" t="s">
        <v>15592</v>
      </c>
    </row>
    <row r="4237" spans="1:7" x14ac:dyDescent="0.25">
      <c r="A4237">
        <v>890100</v>
      </c>
      <c r="B4237" t="s">
        <v>16318</v>
      </c>
      <c r="C4237" t="s">
        <v>5239</v>
      </c>
      <c r="D4237" t="s">
        <v>16319</v>
      </c>
      <c r="E4237" t="s">
        <v>16320</v>
      </c>
      <c r="F4237" t="s">
        <v>15716</v>
      </c>
      <c r="G4237" t="s">
        <v>15592</v>
      </c>
    </row>
    <row r="4238" spans="1:7" x14ac:dyDescent="0.25">
      <c r="A4238">
        <v>890948</v>
      </c>
      <c r="B4238" t="s">
        <v>16321</v>
      </c>
      <c r="C4238" t="s">
        <v>9016</v>
      </c>
      <c r="D4238" t="s">
        <v>16322</v>
      </c>
      <c r="E4238" t="s">
        <v>15928</v>
      </c>
      <c r="F4238" t="s">
        <v>15591</v>
      </c>
      <c r="G4238" t="s">
        <v>15592</v>
      </c>
    </row>
    <row r="4239" spans="1:7" x14ac:dyDescent="0.25">
      <c r="A4239">
        <v>892181</v>
      </c>
      <c r="B4239" t="s">
        <v>16323</v>
      </c>
      <c r="C4239" t="s">
        <v>5239</v>
      </c>
      <c r="D4239" t="s">
        <v>16324</v>
      </c>
      <c r="E4239" t="s">
        <v>16325</v>
      </c>
      <c r="F4239" t="s">
        <v>15716</v>
      </c>
      <c r="G4239" t="s">
        <v>15592</v>
      </c>
    </row>
    <row r="4240" spans="1:7" x14ac:dyDescent="0.25">
      <c r="A4240">
        <v>892503</v>
      </c>
      <c r="B4240" t="s">
        <v>16326</v>
      </c>
      <c r="C4240" t="s">
        <v>9016</v>
      </c>
      <c r="D4240" t="s">
        <v>16327</v>
      </c>
      <c r="E4240" t="s">
        <v>16328</v>
      </c>
      <c r="F4240" t="s">
        <v>15641</v>
      </c>
      <c r="G4240" t="s">
        <v>15592</v>
      </c>
    </row>
    <row r="4241" spans="1:7" x14ac:dyDescent="0.25">
      <c r="A4241">
        <v>892715</v>
      </c>
      <c r="B4241" t="s">
        <v>16329</v>
      </c>
      <c r="C4241" t="s">
        <v>5239</v>
      </c>
      <c r="D4241" t="s">
        <v>16330</v>
      </c>
      <c r="E4241" t="s">
        <v>15892</v>
      </c>
      <c r="F4241" t="s">
        <v>15641</v>
      </c>
      <c r="G4241" t="s">
        <v>15592</v>
      </c>
    </row>
    <row r="4242" spans="1:7" x14ac:dyDescent="0.25">
      <c r="A4242">
        <v>892786</v>
      </c>
      <c r="B4242" t="s">
        <v>16331</v>
      </c>
      <c r="C4242" t="s">
        <v>9016</v>
      </c>
      <c r="D4242" t="s">
        <v>16332</v>
      </c>
      <c r="E4242" t="s">
        <v>16333</v>
      </c>
      <c r="F4242" t="s">
        <v>15628</v>
      </c>
      <c r="G4242" t="s">
        <v>15592</v>
      </c>
    </row>
    <row r="4243" spans="1:7" x14ac:dyDescent="0.25">
      <c r="A4243">
        <v>892922</v>
      </c>
      <c r="B4243" t="s">
        <v>16334</v>
      </c>
      <c r="C4243" t="s">
        <v>5239</v>
      </c>
      <c r="D4243" t="s">
        <v>16335</v>
      </c>
      <c r="E4243" t="s">
        <v>15676</v>
      </c>
      <c r="F4243" t="s">
        <v>15596</v>
      </c>
      <c r="G4243" t="s">
        <v>15592</v>
      </c>
    </row>
    <row r="4244" spans="1:7" x14ac:dyDescent="0.25">
      <c r="A4244">
        <v>892955</v>
      </c>
      <c r="B4244" t="s">
        <v>16336</v>
      </c>
      <c r="C4244" t="s">
        <v>9016</v>
      </c>
      <c r="D4244" t="s">
        <v>16337</v>
      </c>
      <c r="E4244" t="s">
        <v>15602</v>
      </c>
      <c r="F4244" t="s">
        <v>15603</v>
      </c>
      <c r="G4244" t="s">
        <v>15592</v>
      </c>
    </row>
    <row r="4245" spans="1:7" x14ac:dyDescent="0.25">
      <c r="A4245">
        <v>893210</v>
      </c>
      <c r="B4245" t="s">
        <v>16338</v>
      </c>
      <c r="C4245" t="s">
        <v>5239</v>
      </c>
      <c r="D4245" t="s">
        <v>16339</v>
      </c>
      <c r="E4245" t="s">
        <v>15676</v>
      </c>
      <c r="F4245" t="s">
        <v>15596</v>
      </c>
      <c r="G4245" t="s">
        <v>15592</v>
      </c>
    </row>
    <row r="4246" spans="1:7" x14ac:dyDescent="0.25">
      <c r="A4246">
        <v>893256</v>
      </c>
      <c r="B4246" t="s">
        <v>16340</v>
      </c>
      <c r="C4246" t="s">
        <v>5239</v>
      </c>
      <c r="D4246" t="s">
        <v>16341</v>
      </c>
      <c r="E4246" t="s">
        <v>15819</v>
      </c>
      <c r="F4246" t="s">
        <v>15689</v>
      </c>
      <c r="G4246" t="s">
        <v>15592</v>
      </c>
    </row>
    <row r="4247" spans="1:7" x14ac:dyDescent="0.25">
      <c r="A4247">
        <v>893765</v>
      </c>
      <c r="B4247" t="s">
        <v>16342</v>
      </c>
      <c r="C4247" t="s">
        <v>9016</v>
      </c>
      <c r="D4247" t="s">
        <v>16343</v>
      </c>
      <c r="E4247" t="s">
        <v>16107</v>
      </c>
      <c r="F4247" t="s">
        <v>15603</v>
      </c>
      <c r="G4247" t="s">
        <v>15592</v>
      </c>
    </row>
    <row r="4248" spans="1:7" x14ac:dyDescent="0.25">
      <c r="A4248">
        <v>894046</v>
      </c>
      <c r="B4248" t="s">
        <v>16344</v>
      </c>
      <c r="C4248" t="s">
        <v>9016</v>
      </c>
      <c r="D4248" t="s">
        <v>16345</v>
      </c>
      <c r="E4248" t="s">
        <v>16346</v>
      </c>
      <c r="F4248" t="s">
        <v>15641</v>
      </c>
      <c r="G4248" t="s">
        <v>15592</v>
      </c>
    </row>
    <row r="4249" spans="1:7" x14ac:dyDescent="0.25">
      <c r="A4249">
        <v>894227</v>
      </c>
      <c r="B4249" t="s">
        <v>16347</v>
      </c>
      <c r="C4249" t="s">
        <v>5239</v>
      </c>
      <c r="D4249" t="s">
        <v>16348</v>
      </c>
      <c r="E4249" t="s">
        <v>5947</v>
      </c>
      <c r="F4249" t="s">
        <v>15641</v>
      </c>
      <c r="G4249" t="s">
        <v>15592</v>
      </c>
    </row>
    <row r="4250" spans="1:7" x14ac:dyDescent="0.25">
      <c r="A4250">
        <v>894513</v>
      </c>
      <c r="B4250" t="s">
        <v>16349</v>
      </c>
      <c r="C4250" t="s">
        <v>9016</v>
      </c>
      <c r="D4250" t="s">
        <v>16350</v>
      </c>
      <c r="E4250" t="s">
        <v>16351</v>
      </c>
      <c r="F4250" t="s">
        <v>15611</v>
      </c>
      <c r="G4250" t="s">
        <v>15592</v>
      </c>
    </row>
    <row r="4251" spans="1:7" x14ac:dyDescent="0.25">
      <c r="A4251">
        <v>895006</v>
      </c>
      <c r="B4251" t="s">
        <v>16352</v>
      </c>
      <c r="C4251" t="s">
        <v>9016</v>
      </c>
      <c r="D4251" t="s">
        <v>16353</v>
      </c>
      <c r="E4251" t="s">
        <v>16354</v>
      </c>
      <c r="F4251" t="s">
        <v>15611</v>
      </c>
      <c r="G4251" t="s">
        <v>15592</v>
      </c>
    </row>
    <row r="4252" spans="1:7" x14ac:dyDescent="0.25">
      <c r="A4252">
        <v>895317</v>
      </c>
      <c r="B4252" t="s">
        <v>16355</v>
      </c>
      <c r="C4252" t="s">
        <v>5239</v>
      </c>
      <c r="D4252" t="s">
        <v>16356</v>
      </c>
      <c r="E4252" t="s">
        <v>16172</v>
      </c>
      <c r="F4252" t="s">
        <v>15716</v>
      </c>
      <c r="G4252" t="s">
        <v>15592</v>
      </c>
    </row>
    <row r="4253" spans="1:7" x14ac:dyDescent="0.25">
      <c r="A4253">
        <v>896273</v>
      </c>
      <c r="B4253" t="s">
        <v>16357</v>
      </c>
      <c r="C4253" t="s">
        <v>5239</v>
      </c>
      <c r="D4253" t="s">
        <v>16358</v>
      </c>
      <c r="E4253" t="s">
        <v>16359</v>
      </c>
      <c r="F4253" t="s">
        <v>15607</v>
      </c>
      <c r="G4253" t="s">
        <v>15592</v>
      </c>
    </row>
    <row r="4254" spans="1:7" x14ac:dyDescent="0.25">
      <c r="A4254">
        <v>896914</v>
      </c>
      <c r="B4254" t="s">
        <v>16360</v>
      </c>
      <c r="C4254" t="s">
        <v>5239</v>
      </c>
      <c r="D4254" t="s">
        <v>16361</v>
      </c>
      <c r="E4254" t="s">
        <v>16362</v>
      </c>
      <c r="F4254" t="s">
        <v>15591</v>
      </c>
      <c r="G4254" t="s">
        <v>15592</v>
      </c>
    </row>
    <row r="4255" spans="1:7" x14ac:dyDescent="0.25">
      <c r="A4255">
        <v>897390</v>
      </c>
      <c r="B4255" t="s">
        <v>16363</v>
      </c>
      <c r="C4255" t="s">
        <v>9016</v>
      </c>
      <c r="D4255" t="s">
        <v>16364</v>
      </c>
      <c r="E4255" t="s">
        <v>16026</v>
      </c>
      <c r="F4255" t="s">
        <v>15689</v>
      </c>
      <c r="G4255" t="s">
        <v>15592</v>
      </c>
    </row>
    <row r="4256" spans="1:7" x14ac:dyDescent="0.25">
      <c r="A4256">
        <v>898469</v>
      </c>
      <c r="B4256" t="s">
        <v>16365</v>
      </c>
      <c r="C4256" t="s">
        <v>9016</v>
      </c>
      <c r="D4256" t="s">
        <v>16366</v>
      </c>
      <c r="E4256" t="s">
        <v>15676</v>
      </c>
      <c r="F4256" t="s">
        <v>15596</v>
      </c>
      <c r="G4256" t="s">
        <v>15592</v>
      </c>
    </row>
    <row r="4257" spans="1:7" x14ac:dyDescent="0.25">
      <c r="A4257">
        <v>898671</v>
      </c>
      <c r="B4257" t="s">
        <v>16367</v>
      </c>
      <c r="C4257" t="s">
        <v>5239</v>
      </c>
      <c r="D4257" t="s">
        <v>16368</v>
      </c>
      <c r="E4257" t="s">
        <v>15931</v>
      </c>
      <c r="F4257" t="s">
        <v>15603</v>
      </c>
      <c r="G4257" t="s">
        <v>15592</v>
      </c>
    </row>
    <row r="4258" spans="1:7" x14ac:dyDescent="0.25">
      <c r="A4258">
        <v>899744</v>
      </c>
      <c r="B4258" t="s">
        <v>16369</v>
      </c>
      <c r="C4258" t="s">
        <v>5239</v>
      </c>
      <c r="D4258" t="s">
        <v>16370</v>
      </c>
      <c r="E4258" t="s">
        <v>16201</v>
      </c>
      <c r="F4258" t="s">
        <v>15641</v>
      </c>
      <c r="G4258" t="s">
        <v>15592</v>
      </c>
    </row>
    <row r="4259" spans="1:7" x14ac:dyDescent="0.25">
      <c r="A4259">
        <v>604089</v>
      </c>
      <c r="B4259" t="s">
        <v>16371</v>
      </c>
      <c r="C4259" t="s">
        <v>5239</v>
      </c>
      <c r="D4259" t="s">
        <v>16372</v>
      </c>
      <c r="E4259" t="s">
        <v>16373</v>
      </c>
      <c r="F4259" t="s">
        <v>16374</v>
      </c>
      <c r="G4259" t="s">
        <v>15627</v>
      </c>
    </row>
    <row r="4260" spans="1:7" x14ac:dyDescent="0.25">
      <c r="A4260">
        <v>604096</v>
      </c>
      <c r="B4260" t="s">
        <v>16375</v>
      </c>
      <c r="C4260" t="s">
        <v>5239</v>
      </c>
      <c r="D4260" t="s">
        <v>16376</v>
      </c>
      <c r="E4260" t="s">
        <v>16377</v>
      </c>
      <c r="F4260" t="s">
        <v>16378</v>
      </c>
      <c r="G4260" t="s">
        <v>15627</v>
      </c>
    </row>
    <row r="4261" spans="1:7" x14ac:dyDescent="0.25">
      <c r="A4261">
        <v>604285</v>
      </c>
      <c r="B4261" t="s">
        <v>16379</v>
      </c>
      <c r="C4261" t="s">
        <v>9016</v>
      </c>
      <c r="D4261" t="s">
        <v>16380</v>
      </c>
      <c r="E4261" t="s">
        <v>16381</v>
      </c>
      <c r="F4261" t="s">
        <v>16382</v>
      </c>
      <c r="G4261" t="s">
        <v>15627</v>
      </c>
    </row>
    <row r="4262" spans="1:7" x14ac:dyDescent="0.25">
      <c r="A4262">
        <v>604553</v>
      </c>
      <c r="B4262" t="s">
        <v>16383</v>
      </c>
      <c r="C4262" t="s">
        <v>5239</v>
      </c>
      <c r="D4262" t="s">
        <v>16384</v>
      </c>
      <c r="E4262" t="s">
        <v>16385</v>
      </c>
      <c r="F4262" t="s">
        <v>16386</v>
      </c>
      <c r="G4262" t="s">
        <v>15627</v>
      </c>
    </row>
    <row r="4263" spans="1:7" x14ac:dyDescent="0.25">
      <c r="A4263">
        <v>606019</v>
      </c>
      <c r="B4263" t="s">
        <v>16387</v>
      </c>
      <c r="C4263" t="s">
        <v>5239</v>
      </c>
      <c r="D4263" t="s">
        <v>16388</v>
      </c>
      <c r="E4263" t="s">
        <v>16389</v>
      </c>
      <c r="F4263" t="s">
        <v>16390</v>
      </c>
      <c r="G4263" t="s">
        <v>15627</v>
      </c>
    </row>
    <row r="4264" spans="1:7" x14ac:dyDescent="0.25">
      <c r="A4264">
        <v>606046</v>
      </c>
      <c r="B4264" t="s">
        <v>16391</v>
      </c>
      <c r="C4264" t="s">
        <v>9016</v>
      </c>
      <c r="D4264" t="s">
        <v>16392</v>
      </c>
      <c r="E4264" t="s">
        <v>16393</v>
      </c>
      <c r="F4264" t="s">
        <v>16394</v>
      </c>
      <c r="G4264" t="s">
        <v>15627</v>
      </c>
    </row>
    <row r="4265" spans="1:7" x14ac:dyDescent="0.25">
      <c r="A4265">
        <v>600223</v>
      </c>
      <c r="B4265" t="s">
        <v>16395</v>
      </c>
      <c r="C4265" t="s">
        <v>9016</v>
      </c>
      <c r="D4265" t="s">
        <v>16396</v>
      </c>
      <c r="E4265" t="s">
        <v>16397</v>
      </c>
      <c r="F4265" t="s">
        <v>16390</v>
      </c>
      <c r="G4265" t="s">
        <v>15627</v>
      </c>
    </row>
    <row r="4266" spans="1:7" x14ac:dyDescent="0.25">
      <c r="A4266">
        <v>600349</v>
      </c>
      <c r="B4266" t="s">
        <v>16398</v>
      </c>
      <c r="C4266" t="s">
        <v>5239</v>
      </c>
      <c r="D4266" t="s">
        <v>16399</v>
      </c>
      <c r="E4266" t="s">
        <v>16400</v>
      </c>
      <c r="F4266" t="s">
        <v>16394</v>
      </c>
      <c r="G4266" t="s">
        <v>15627</v>
      </c>
    </row>
    <row r="4267" spans="1:7" x14ac:dyDescent="0.25">
      <c r="A4267">
        <v>602182</v>
      </c>
      <c r="B4267" t="s">
        <v>16401</v>
      </c>
      <c r="C4267" t="s">
        <v>5239</v>
      </c>
      <c r="D4267" t="s">
        <v>16402</v>
      </c>
      <c r="E4267" t="s">
        <v>16403</v>
      </c>
      <c r="F4267" t="s">
        <v>16404</v>
      </c>
      <c r="G4267" t="s">
        <v>15627</v>
      </c>
    </row>
    <row r="4268" spans="1:7" x14ac:dyDescent="0.25">
      <c r="A4268">
        <v>603309</v>
      </c>
      <c r="B4268" t="s">
        <v>16405</v>
      </c>
      <c r="C4268" t="s">
        <v>5239</v>
      </c>
      <c r="D4268" t="s">
        <v>16406</v>
      </c>
      <c r="E4268" t="s">
        <v>16407</v>
      </c>
      <c r="F4268" t="s">
        <v>16390</v>
      </c>
      <c r="G4268" t="s">
        <v>15627</v>
      </c>
    </row>
    <row r="4269" spans="1:7" x14ac:dyDescent="0.25">
      <c r="A4269">
        <v>607909</v>
      </c>
      <c r="B4269" t="s">
        <v>16408</v>
      </c>
      <c r="C4269" t="s">
        <v>9016</v>
      </c>
      <c r="D4269" t="s">
        <v>16409</v>
      </c>
      <c r="E4269" t="s">
        <v>16410</v>
      </c>
      <c r="F4269" t="s">
        <v>16390</v>
      </c>
      <c r="G4269" t="s">
        <v>15627</v>
      </c>
    </row>
    <row r="4270" spans="1:7" x14ac:dyDescent="0.25">
      <c r="A4270">
        <v>608329</v>
      </c>
      <c r="B4270" t="s">
        <v>16411</v>
      </c>
      <c r="C4270" t="s">
        <v>9016</v>
      </c>
      <c r="D4270" t="s">
        <v>16412</v>
      </c>
      <c r="E4270" t="s">
        <v>16413</v>
      </c>
      <c r="F4270" t="s">
        <v>16390</v>
      </c>
      <c r="G4270" t="s">
        <v>15627</v>
      </c>
    </row>
    <row r="4271" spans="1:7" x14ac:dyDescent="0.25">
      <c r="A4271">
        <v>608567</v>
      </c>
      <c r="B4271" t="s">
        <v>16414</v>
      </c>
      <c r="C4271" t="s">
        <v>9016</v>
      </c>
      <c r="D4271" t="s">
        <v>16415</v>
      </c>
      <c r="E4271" t="s">
        <v>16416</v>
      </c>
      <c r="F4271" t="s">
        <v>16417</v>
      </c>
      <c r="G4271" t="s">
        <v>15627</v>
      </c>
    </row>
    <row r="4272" spans="1:7" x14ac:dyDescent="0.25">
      <c r="A4272">
        <v>608852</v>
      </c>
      <c r="B4272" t="s">
        <v>16418</v>
      </c>
      <c r="C4272" t="s">
        <v>9016</v>
      </c>
      <c r="D4272" t="s">
        <v>16419</v>
      </c>
      <c r="E4272" t="s">
        <v>16420</v>
      </c>
      <c r="F4272" t="s">
        <v>16421</v>
      </c>
      <c r="G4272" t="s">
        <v>15627</v>
      </c>
    </row>
    <row r="4273" spans="1:7" x14ac:dyDescent="0.25">
      <c r="A4273">
        <v>609893</v>
      </c>
      <c r="B4273" t="s">
        <v>16422</v>
      </c>
      <c r="C4273" t="s">
        <v>5239</v>
      </c>
      <c r="D4273" t="s">
        <v>16423</v>
      </c>
      <c r="E4273" t="s">
        <v>16424</v>
      </c>
      <c r="F4273" t="s">
        <v>16425</v>
      </c>
      <c r="G4273" t="s">
        <v>15627</v>
      </c>
    </row>
    <row r="4274" spans="1:7" x14ac:dyDescent="0.25">
      <c r="A4274">
        <v>610602</v>
      </c>
      <c r="B4274" t="s">
        <v>16426</v>
      </c>
      <c r="C4274" t="s">
        <v>9016</v>
      </c>
      <c r="D4274" t="s">
        <v>16427</v>
      </c>
      <c r="E4274" t="s">
        <v>16428</v>
      </c>
      <c r="F4274" t="s">
        <v>16429</v>
      </c>
      <c r="G4274" t="s">
        <v>15627</v>
      </c>
    </row>
    <row r="4275" spans="1:7" x14ac:dyDescent="0.25">
      <c r="A4275">
        <v>612827</v>
      </c>
      <c r="B4275" t="s">
        <v>16430</v>
      </c>
      <c r="C4275" t="s">
        <v>9016</v>
      </c>
      <c r="D4275" t="s">
        <v>16431</v>
      </c>
      <c r="E4275" t="s">
        <v>16432</v>
      </c>
      <c r="F4275" t="s">
        <v>16382</v>
      </c>
      <c r="G4275" t="s">
        <v>15627</v>
      </c>
    </row>
    <row r="4276" spans="1:7" x14ac:dyDescent="0.25">
      <c r="A4276">
        <v>612869</v>
      </c>
      <c r="B4276" t="s">
        <v>16433</v>
      </c>
      <c r="C4276" t="s">
        <v>5239</v>
      </c>
      <c r="D4276" t="s">
        <v>16434</v>
      </c>
      <c r="E4276" t="s">
        <v>16435</v>
      </c>
      <c r="F4276" t="s">
        <v>16436</v>
      </c>
      <c r="G4276" t="s">
        <v>15627</v>
      </c>
    </row>
    <row r="4277" spans="1:7" x14ac:dyDescent="0.25">
      <c r="A4277">
        <v>613254</v>
      </c>
      <c r="B4277" t="s">
        <v>16437</v>
      </c>
      <c r="C4277" t="s">
        <v>5239</v>
      </c>
      <c r="D4277" t="s">
        <v>16438</v>
      </c>
      <c r="E4277" t="s">
        <v>16439</v>
      </c>
      <c r="F4277" t="s">
        <v>16436</v>
      </c>
      <c r="G4277" t="s">
        <v>15627</v>
      </c>
    </row>
    <row r="4278" spans="1:7" x14ac:dyDescent="0.25">
      <c r="A4278">
        <v>613270</v>
      </c>
      <c r="B4278" t="s">
        <v>16440</v>
      </c>
      <c r="C4278" t="s">
        <v>9016</v>
      </c>
      <c r="D4278" t="s">
        <v>16441</v>
      </c>
      <c r="E4278" t="s">
        <v>16442</v>
      </c>
      <c r="F4278" t="s">
        <v>16390</v>
      </c>
      <c r="G4278" t="s">
        <v>15627</v>
      </c>
    </row>
    <row r="4279" spans="1:7" x14ac:dyDescent="0.25">
      <c r="A4279">
        <v>614523</v>
      </c>
      <c r="B4279" t="s">
        <v>16443</v>
      </c>
      <c r="C4279" t="s">
        <v>9016</v>
      </c>
      <c r="D4279" t="s">
        <v>16444</v>
      </c>
      <c r="E4279" t="s">
        <v>16445</v>
      </c>
      <c r="F4279" t="s">
        <v>16382</v>
      </c>
      <c r="G4279" t="s">
        <v>15627</v>
      </c>
    </row>
    <row r="4280" spans="1:7" x14ac:dyDescent="0.25">
      <c r="A4280">
        <v>614651</v>
      </c>
      <c r="B4280" t="s">
        <v>16446</v>
      </c>
      <c r="C4280" t="s">
        <v>9016</v>
      </c>
      <c r="D4280" t="s">
        <v>16447</v>
      </c>
      <c r="E4280" t="s">
        <v>16448</v>
      </c>
      <c r="F4280" t="s">
        <v>16449</v>
      </c>
      <c r="G4280" t="s">
        <v>15627</v>
      </c>
    </row>
    <row r="4281" spans="1:7" x14ac:dyDescent="0.25">
      <c r="A4281">
        <v>614794</v>
      </c>
      <c r="B4281" t="s">
        <v>16450</v>
      </c>
      <c r="C4281" t="s">
        <v>5239</v>
      </c>
      <c r="D4281" t="s">
        <v>16451</v>
      </c>
      <c r="E4281" t="s">
        <v>16452</v>
      </c>
      <c r="F4281" t="s">
        <v>16390</v>
      </c>
      <c r="G4281" t="s">
        <v>15627</v>
      </c>
    </row>
    <row r="4282" spans="1:7" x14ac:dyDescent="0.25">
      <c r="A4282">
        <v>615999</v>
      </c>
      <c r="B4282" t="s">
        <v>16453</v>
      </c>
      <c r="C4282" t="s">
        <v>5239</v>
      </c>
      <c r="D4282" t="s">
        <v>16454</v>
      </c>
      <c r="E4282" t="s">
        <v>16455</v>
      </c>
      <c r="F4282" t="s">
        <v>16456</v>
      </c>
      <c r="G4282" t="s">
        <v>15627</v>
      </c>
    </row>
    <row r="4283" spans="1:7" x14ac:dyDescent="0.25">
      <c r="A4283">
        <v>617567</v>
      </c>
      <c r="B4283" t="s">
        <v>16457</v>
      </c>
      <c r="C4283" t="s">
        <v>5239</v>
      </c>
      <c r="D4283" t="s">
        <v>16458</v>
      </c>
      <c r="E4283" t="s">
        <v>16459</v>
      </c>
      <c r="F4283" t="s">
        <v>16382</v>
      </c>
      <c r="G4283" t="s">
        <v>15627</v>
      </c>
    </row>
    <row r="4284" spans="1:7" x14ac:dyDescent="0.25">
      <c r="A4284">
        <v>618015</v>
      </c>
      <c r="B4284" t="s">
        <v>16460</v>
      </c>
      <c r="C4284" t="s">
        <v>9016</v>
      </c>
      <c r="D4284" t="s">
        <v>16461</v>
      </c>
      <c r="E4284" t="s">
        <v>16389</v>
      </c>
      <c r="F4284" t="s">
        <v>16390</v>
      </c>
      <c r="G4284" t="s">
        <v>15627</v>
      </c>
    </row>
    <row r="4285" spans="1:7" x14ac:dyDescent="0.25">
      <c r="A4285">
        <v>618270</v>
      </c>
      <c r="B4285" t="s">
        <v>16462</v>
      </c>
      <c r="C4285" t="s">
        <v>9016</v>
      </c>
      <c r="D4285" t="s">
        <v>16463</v>
      </c>
      <c r="E4285" t="s">
        <v>16464</v>
      </c>
      <c r="F4285" t="s">
        <v>16417</v>
      </c>
      <c r="G4285" t="s">
        <v>15627</v>
      </c>
    </row>
    <row r="4286" spans="1:7" x14ac:dyDescent="0.25">
      <c r="A4286">
        <v>619045</v>
      </c>
      <c r="B4286" t="s">
        <v>16465</v>
      </c>
      <c r="C4286" t="s">
        <v>9016</v>
      </c>
      <c r="D4286" t="s">
        <v>16466</v>
      </c>
      <c r="E4286" t="s">
        <v>16467</v>
      </c>
      <c r="F4286" t="s">
        <v>16390</v>
      </c>
      <c r="G4286" t="s">
        <v>15627</v>
      </c>
    </row>
    <row r="4287" spans="1:7" x14ac:dyDescent="0.25">
      <c r="A4287">
        <v>619884</v>
      </c>
      <c r="B4287" t="s">
        <v>16468</v>
      </c>
      <c r="C4287" t="s">
        <v>5239</v>
      </c>
      <c r="D4287" t="s">
        <v>16469</v>
      </c>
      <c r="E4287" t="s">
        <v>16470</v>
      </c>
      <c r="F4287" t="s">
        <v>16472</v>
      </c>
      <c r="G4287" t="s">
        <v>15627</v>
      </c>
    </row>
    <row r="4288" spans="1:7" x14ac:dyDescent="0.25">
      <c r="A4288">
        <v>621507</v>
      </c>
      <c r="B4288" t="s">
        <v>16473</v>
      </c>
      <c r="C4288" t="s">
        <v>9016</v>
      </c>
      <c r="D4288" t="s">
        <v>16474</v>
      </c>
      <c r="E4288" t="s">
        <v>16475</v>
      </c>
      <c r="F4288" t="s">
        <v>16390</v>
      </c>
      <c r="G4288" t="s">
        <v>15627</v>
      </c>
    </row>
    <row r="4289" spans="1:7" x14ac:dyDescent="0.25">
      <c r="A4289">
        <v>621917</v>
      </c>
      <c r="B4289" t="s">
        <v>16476</v>
      </c>
      <c r="C4289" t="s">
        <v>5239</v>
      </c>
      <c r="D4289" t="s">
        <v>16477</v>
      </c>
      <c r="E4289" t="s">
        <v>16478</v>
      </c>
      <c r="F4289" t="s">
        <v>16417</v>
      </c>
      <c r="G4289" t="s">
        <v>15627</v>
      </c>
    </row>
    <row r="4290" spans="1:7" x14ac:dyDescent="0.25">
      <c r="A4290">
        <v>623204</v>
      </c>
      <c r="B4290" t="s">
        <v>16479</v>
      </c>
      <c r="C4290" t="s">
        <v>5239</v>
      </c>
      <c r="D4290" t="s">
        <v>16480</v>
      </c>
      <c r="E4290" t="s">
        <v>16481</v>
      </c>
      <c r="F4290" t="s">
        <v>16374</v>
      </c>
      <c r="G4290" t="s">
        <v>15627</v>
      </c>
    </row>
    <row r="4291" spans="1:7" x14ac:dyDescent="0.25">
      <c r="A4291">
        <v>624125</v>
      </c>
      <c r="B4291" t="s">
        <v>16482</v>
      </c>
      <c r="C4291" t="s">
        <v>9016</v>
      </c>
      <c r="D4291" t="s">
        <v>16483</v>
      </c>
      <c r="E4291" t="s">
        <v>16484</v>
      </c>
      <c r="F4291" t="s">
        <v>16485</v>
      </c>
      <c r="G4291" t="s">
        <v>15627</v>
      </c>
    </row>
    <row r="4292" spans="1:7" x14ac:dyDescent="0.25">
      <c r="A4292">
        <v>624880</v>
      </c>
      <c r="B4292" t="s">
        <v>16486</v>
      </c>
      <c r="C4292" t="s">
        <v>9016</v>
      </c>
      <c r="D4292" t="s">
        <v>16487</v>
      </c>
      <c r="E4292" t="s">
        <v>16488</v>
      </c>
      <c r="F4292" t="s">
        <v>16417</v>
      </c>
      <c r="G4292" t="s">
        <v>15627</v>
      </c>
    </row>
    <row r="4293" spans="1:7" x14ac:dyDescent="0.25">
      <c r="A4293">
        <v>624989</v>
      </c>
      <c r="B4293" t="s">
        <v>16489</v>
      </c>
      <c r="C4293" t="s">
        <v>9016</v>
      </c>
      <c r="D4293" t="s">
        <v>16490</v>
      </c>
      <c r="E4293" t="s">
        <v>16491</v>
      </c>
      <c r="F4293" t="s">
        <v>16378</v>
      </c>
      <c r="G4293" t="s">
        <v>15627</v>
      </c>
    </row>
    <row r="4294" spans="1:7" x14ac:dyDescent="0.25">
      <c r="A4294">
        <v>625856</v>
      </c>
      <c r="B4294" t="s">
        <v>16492</v>
      </c>
      <c r="C4294" t="s">
        <v>9016</v>
      </c>
      <c r="D4294" t="s">
        <v>16493</v>
      </c>
      <c r="E4294" t="s">
        <v>16494</v>
      </c>
      <c r="F4294" t="s">
        <v>16429</v>
      </c>
      <c r="G4294" t="s">
        <v>15627</v>
      </c>
    </row>
    <row r="4295" spans="1:7" x14ac:dyDescent="0.25">
      <c r="A4295">
        <v>627006</v>
      </c>
      <c r="B4295" t="s">
        <v>16495</v>
      </c>
      <c r="C4295" t="s">
        <v>5239</v>
      </c>
      <c r="D4295" t="s">
        <v>16496</v>
      </c>
      <c r="E4295" t="s">
        <v>16497</v>
      </c>
      <c r="F4295" t="s">
        <v>16394</v>
      </c>
      <c r="G4295" t="s">
        <v>15627</v>
      </c>
    </row>
    <row r="4296" spans="1:7" x14ac:dyDescent="0.25">
      <c r="A4296">
        <v>627131</v>
      </c>
      <c r="B4296" t="s">
        <v>16498</v>
      </c>
      <c r="C4296" t="s">
        <v>9016</v>
      </c>
      <c r="D4296" t="s">
        <v>16499</v>
      </c>
      <c r="E4296" t="s">
        <v>16416</v>
      </c>
      <c r="F4296" t="s">
        <v>16417</v>
      </c>
      <c r="G4296" t="s">
        <v>15627</v>
      </c>
    </row>
    <row r="4297" spans="1:7" x14ac:dyDescent="0.25">
      <c r="A4297">
        <v>627447</v>
      </c>
      <c r="B4297" t="s">
        <v>16500</v>
      </c>
      <c r="C4297" t="s">
        <v>5239</v>
      </c>
      <c r="D4297" t="s">
        <v>16501</v>
      </c>
      <c r="E4297" t="s">
        <v>16470</v>
      </c>
      <c r="F4297" t="s">
        <v>16472</v>
      </c>
      <c r="G4297" t="s">
        <v>15627</v>
      </c>
    </row>
    <row r="4298" spans="1:7" x14ac:dyDescent="0.25">
      <c r="A4298">
        <v>627901</v>
      </c>
      <c r="B4298" t="s">
        <v>16502</v>
      </c>
      <c r="C4298" t="s">
        <v>5239</v>
      </c>
      <c r="D4298" t="s">
        <v>16503</v>
      </c>
      <c r="E4298" t="s">
        <v>16504</v>
      </c>
      <c r="F4298" t="s">
        <v>16394</v>
      </c>
      <c r="G4298" t="s">
        <v>15627</v>
      </c>
    </row>
    <row r="4299" spans="1:7" x14ac:dyDescent="0.25">
      <c r="A4299">
        <v>628427</v>
      </c>
      <c r="B4299" t="s">
        <v>16505</v>
      </c>
      <c r="C4299" t="s">
        <v>5239</v>
      </c>
      <c r="D4299" t="s">
        <v>16506</v>
      </c>
      <c r="E4299" t="s">
        <v>16452</v>
      </c>
      <c r="F4299" t="s">
        <v>16390</v>
      </c>
      <c r="G4299" t="s">
        <v>15627</v>
      </c>
    </row>
    <row r="4300" spans="1:7" x14ac:dyDescent="0.25">
      <c r="A4300">
        <v>629545</v>
      </c>
      <c r="B4300" t="s">
        <v>16507</v>
      </c>
      <c r="C4300" t="s">
        <v>5239</v>
      </c>
      <c r="D4300" t="s">
        <v>16508</v>
      </c>
      <c r="E4300" t="s">
        <v>16509</v>
      </c>
      <c r="F4300" t="s">
        <v>16390</v>
      </c>
      <c r="G4300" t="s">
        <v>15627</v>
      </c>
    </row>
    <row r="4301" spans="1:7" x14ac:dyDescent="0.25">
      <c r="A4301">
        <v>630934</v>
      </c>
      <c r="B4301" t="s">
        <v>16510</v>
      </c>
      <c r="C4301" t="s">
        <v>5239</v>
      </c>
      <c r="D4301" t="s">
        <v>16511</v>
      </c>
      <c r="E4301" t="s">
        <v>16389</v>
      </c>
      <c r="F4301" t="s">
        <v>16390</v>
      </c>
      <c r="G4301" t="s">
        <v>15627</v>
      </c>
    </row>
    <row r="4302" spans="1:7" x14ac:dyDescent="0.25">
      <c r="A4302">
        <v>631390</v>
      </c>
      <c r="B4302" t="s">
        <v>16512</v>
      </c>
      <c r="C4302" t="s">
        <v>5239</v>
      </c>
      <c r="D4302" t="s">
        <v>16513</v>
      </c>
      <c r="E4302" t="s">
        <v>16514</v>
      </c>
      <c r="F4302" t="s">
        <v>16515</v>
      </c>
      <c r="G4302" t="s">
        <v>15627</v>
      </c>
    </row>
    <row r="4303" spans="1:7" x14ac:dyDescent="0.25">
      <c r="A4303">
        <v>631500</v>
      </c>
      <c r="B4303" t="s">
        <v>16516</v>
      </c>
      <c r="C4303" t="s">
        <v>9016</v>
      </c>
      <c r="D4303" t="s">
        <v>16517</v>
      </c>
      <c r="E4303" t="s">
        <v>16442</v>
      </c>
      <c r="F4303" t="s">
        <v>16390</v>
      </c>
      <c r="G4303" t="s">
        <v>15627</v>
      </c>
    </row>
    <row r="4304" spans="1:7" x14ac:dyDescent="0.25">
      <c r="A4304">
        <v>632312</v>
      </c>
      <c r="B4304" t="s">
        <v>16518</v>
      </c>
      <c r="C4304" t="s">
        <v>9016</v>
      </c>
      <c r="D4304" t="s">
        <v>16519</v>
      </c>
      <c r="E4304" t="s">
        <v>16389</v>
      </c>
      <c r="F4304" t="s">
        <v>16390</v>
      </c>
      <c r="G4304" t="s">
        <v>15627</v>
      </c>
    </row>
    <row r="4305" spans="1:7" x14ac:dyDescent="0.25">
      <c r="A4305">
        <v>632448</v>
      </c>
      <c r="B4305" t="s">
        <v>16520</v>
      </c>
      <c r="C4305" t="s">
        <v>5239</v>
      </c>
      <c r="D4305" t="s">
        <v>16521</v>
      </c>
      <c r="E4305" t="s">
        <v>16522</v>
      </c>
      <c r="F4305" t="s">
        <v>16456</v>
      </c>
      <c r="G4305" t="s">
        <v>15627</v>
      </c>
    </row>
    <row r="4306" spans="1:7" x14ac:dyDescent="0.25">
      <c r="A4306">
        <v>633725</v>
      </c>
      <c r="B4306" t="s">
        <v>16523</v>
      </c>
      <c r="C4306" t="s">
        <v>5239</v>
      </c>
      <c r="D4306" t="s">
        <v>16524</v>
      </c>
      <c r="E4306" t="s">
        <v>16525</v>
      </c>
      <c r="F4306" t="s">
        <v>16390</v>
      </c>
      <c r="G4306" t="s">
        <v>15627</v>
      </c>
    </row>
    <row r="4307" spans="1:7" x14ac:dyDescent="0.25">
      <c r="A4307">
        <v>633732</v>
      </c>
      <c r="B4307" t="s">
        <v>16526</v>
      </c>
      <c r="C4307" t="s">
        <v>5239</v>
      </c>
      <c r="D4307" t="s">
        <v>16527</v>
      </c>
      <c r="E4307" t="s">
        <v>16528</v>
      </c>
      <c r="F4307" t="s">
        <v>16390</v>
      </c>
      <c r="G4307" t="s">
        <v>15627</v>
      </c>
    </row>
    <row r="4308" spans="1:7" x14ac:dyDescent="0.25">
      <c r="A4308">
        <v>635479</v>
      </c>
      <c r="B4308" t="s">
        <v>16529</v>
      </c>
      <c r="C4308" t="s">
        <v>9016</v>
      </c>
      <c r="D4308" t="s">
        <v>16530</v>
      </c>
      <c r="E4308" t="s">
        <v>16531</v>
      </c>
      <c r="F4308" t="s">
        <v>16532</v>
      </c>
      <c r="G4308" t="s">
        <v>15627</v>
      </c>
    </row>
    <row r="4309" spans="1:7" x14ac:dyDescent="0.25">
      <c r="A4309">
        <v>636182</v>
      </c>
      <c r="B4309" t="s">
        <v>16533</v>
      </c>
      <c r="C4309" t="s">
        <v>9016</v>
      </c>
      <c r="D4309" t="s">
        <v>16534</v>
      </c>
      <c r="E4309" t="s">
        <v>16407</v>
      </c>
      <c r="F4309" t="s">
        <v>16390</v>
      </c>
      <c r="G4309" t="s">
        <v>15627</v>
      </c>
    </row>
    <row r="4310" spans="1:7" x14ac:dyDescent="0.25">
      <c r="A4310">
        <v>636655</v>
      </c>
      <c r="B4310" t="s">
        <v>16535</v>
      </c>
      <c r="C4310" t="s">
        <v>9016</v>
      </c>
      <c r="D4310" t="s">
        <v>16536</v>
      </c>
      <c r="E4310" t="s">
        <v>16537</v>
      </c>
      <c r="F4310" t="s">
        <v>16449</v>
      </c>
      <c r="G4310" t="s">
        <v>15627</v>
      </c>
    </row>
    <row r="4311" spans="1:7" x14ac:dyDescent="0.25">
      <c r="A4311">
        <v>636894</v>
      </c>
      <c r="B4311" t="s">
        <v>16538</v>
      </c>
      <c r="C4311" t="s">
        <v>9016</v>
      </c>
      <c r="D4311" t="s">
        <v>16539</v>
      </c>
      <c r="E4311" t="s">
        <v>16540</v>
      </c>
      <c r="F4311" t="s">
        <v>16541</v>
      </c>
      <c r="G4311" t="s">
        <v>15627</v>
      </c>
    </row>
    <row r="4312" spans="1:7" x14ac:dyDescent="0.25">
      <c r="A4312">
        <v>637213</v>
      </c>
      <c r="B4312" t="s">
        <v>16542</v>
      </c>
      <c r="C4312" t="s">
        <v>5239</v>
      </c>
      <c r="D4312" t="s">
        <v>16543</v>
      </c>
      <c r="E4312" t="s">
        <v>16544</v>
      </c>
      <c r="F4312" t="s">
        <v>16417</v>
      </c>
      <c r="G4312" t="s">
        <v>15627</v>
      </c>
    </row>
    <row r="4313" spans="1:7" x14ac:dyDescent="0.25">
      <c r="A4313">
        <v>639665</v>
      </c>
      <c r="B4313" t="s">
        <v>16545</v>
      </c>
      <c r="C4313" t="s">
        <v>9016</v>
      </c>
      <c r="D4313" t="s">
        <v>16546</v>
      </c>
      <c r="E4313" t="s">
        <v>16547</v>
      </c>
      <c r="F4313" t="s">
        <v>16404</v>
      </c>
      <c r="G4313" t="s">
        <v>15627</v>
      </c>
    </row>
    <row r="4314" spans="1:7" x14ac:dyDescent="0.25">
      <c r="A4314">
        <v>639831</v>
      </c>
      <c r="B4314" t="s">
        <v>16548</v>
      </c>
      <c r="C4314" t="s">
        <v>9016</v>
      </c>
      <c r="D4314" t="s">
        <v>16549</v>
      </c>
      <c r="E4314" t="s">
        <v>16531</v>
      </c>
      <c r="F4314" t="s">
        <v>16532</v>
      </c>
      <c r="G4314" t="s">
        <v>15627</v>
      </c>
    </row>
    <row r="4315" spans="1:7" x14ac:dyDescent="0.25">
      <c r="A4315">
        <v>640908</v>
      </c>
      <c r="B4315" t="s">
        <v>16550</v>
      </c>
      <c r="C4315" t="s">
        <v>5239</v>
      </c>
      <c r="D4315" t="s">
        <v>16551</v>
      </c>
      <c r="E4315" t="s">
        <v>16552</v>
      </c>
      <c r="F4315" t="s">
        <v>16417</v>
      </c>
      <c r="G4315" t="s">
        <v>15627</v>
      </c>
    </row>
    <row r="4316" spans="1:7" x14ac:dyDescent="0.25">
      <c r="A4316">
        <v>641400</v>
      </c>
      <c r="B4316" t="s">
        <v>16553</v>
      </c>
      <c r="C4316" t="s">
        <v>5239</v>
      </c>
      <c r="D4316" t="s">
        <v>16554</v>
      </c>
      <c r="E4316" t="s">
        <v>16555</v>
      </c>
      <c r="F4316" t="s">
        <v>16394</v>
      </c>
      <c r="G4316" t="s">
        <v>15627</v>
      </c>
    </row>
    <row r="4317" spans="1:7" x14ac:dyDescent="0.25">
      <c r="A4317">
        <v>641985</v>
      </c>
      <c r="B4317" t="s">
        <v>16556</v>
      </c>
      <c r="C4317" t="s">
        <v>9016</v>
      </c>
      <c r="D4317" t="s">
        <v>16557</v>
      </c>
      <c r="E4317" t="s">
        <v>16558</v>
      </c>
      <c r="F4317" t="s">
        <v>16417</v>
      </c>
      <c r="G4317" t="s">
        <v>15627</v>
      </c>
    </row>
    <row r="4318" spans="1:7" x14ac:dyDescent="0.25">
      <c r="A4318">
        <v>642641</v>
      </c>
      <c r="B4318" t="s">
        <v>16559</v>
      </c>
      <c r="C4318" t="s">
        <v>9016</v>
      </c>
      <c r="D4318" t="s">
        <v>16560</v>
      </c>
      <c r="E4318" t="s">
        <v>16561</v>
      </c>
      <c r="F4318" t="s">
        <v>16562</v>
      </c>
      <c r="G4318" t="s">
        <v>15627</v>
      </c>
    </row>
    <row r="4319" spans="1:7" x14ac:dyDescent="0.25">
      <c r="A4319">
        <v>644367</v>
      </c>
      <c r="B4319" t="s">
        <v>16563</v>
      </c>
      <c r="C4319" t="s">
        <v>5239</v>
      </c>
      <c r="D4319" t="s">
        <v>16564</v>
      </c>
      <c r="E4319" t="s">
        <v>16552</v>
      </c>
      <c r="F4319" t="s">
        <v>16417</v>
      </c>
      <c r="G4319" t="s">
        <v>15627</v>
      </c>
    </row>
    <row r="4320" spans="1:7" x14ac:dyDescent="0.25">
      <c r="A4320">
        <v>646282</v>
      </c>
      <c r="B4320" t="s">
        <v>16565</v>
      </c>
      <c r="C4320" t="s">
        <v>5239</v>
      </c>
      <c r="D4320" t="s">
        <v>16566</v>
      </c>
      <c r="E4320" t="s">
        <v>16452</v>
      </c>
      <c r="F4320" t="s">
        <v>16390</v>
      </c>
      <c r="G4320" t="s">
        <v>15627</v>
      </c>
    </row>
    <row r="4321" spans="1:7" x14ac:dyDescent="0.25">
      <c r="A4321">
        <v>646413</v>
      </c>
      <c r="B4321" t="s">
        <v>16567</v>
      </c>
      <c r="C4321" t="s">
        <v>9016</v>
      </c>
      <c r="D4321" t="s">
        <v>16568</v>
      </c>
      <c r="E4321" t="s">
        <v>16569</v>
      </c>
      <c r="F4321" t="s">
        <v>16378</v>
      </c>
      <c r="G4321" t="s">
        <v>15627</v>
      </c>
    </row>
    <row r="4322" spans="1:7" x14ac:dyDescent="0.25">
      <c r="A4322">
        <v>646490</v>
      </c>
      <c r="B4322" t="s">
        <v>16570</v>
      </c>
      <c r="C4322" t="s">
        <v>9016</v>
      </c>
      <c r="D4322" t="s">
        <v>16571</v>
      </c>
      <c r="E4322" t="s">
        <v>16531</v>
      </c>
      <c r="F4322" t="s">
        <v>16532</v>
      </c>
      <c r="G4322" t="s">
        <v>15627</v>
      </c>
    </row>
    <row r="4323" spans="1:7" x14ac:dyDescent="0.25">
      <c r="A4323">
        <v>646804</v>
      </c>
      <c r="B4323" t="s">
        <v>16572</v>
      </c>
      <c r="C4323" t="s">
        <v>9016</v>
      </c>
      <c r="D4323" t="s">
        <v>16573</v>
      </c>
      <c r="E4323" t="s">
        <v>16574</v>
      </c>
      <c r="F4323" t="s">
        <v>16374</v>
      </c>
      <c r="G4323" t="s">
        <v>15627</v>
      </c>
    </row>
    <row r="4324" spans="1:7" x14ac:dyDescent="0.25">
      <c r="A4324">
        <v>647919</v>
      </c>
      <c r="B4324" t="s">
        <v>16575</v>
      </c>
      <c r="C4324" t="s">
        <v>9016</v>
      </c>
      <c r="D4324" t="s">
        <v>16576</v>
      </c>
      <c r="E4324" t="s">
        <v>16525</v>
      </c>
      <c r="F4324" t="s">
        <v>16390</v>
      </c>
      <c r="G4324" t="s">
        <v>15627</v>
      </c>
    </row>
    <row r="4325" spans="1:7" x14ac:dyDescent="0.25">
      <c r="A4325">
        <v>648183</v>
      </c>
      <c r="B4325" t="s">
        <v>16577</v>
      </c>
      <c r="C4325" t="s">
        <v>5239</v>
      </c>
      <c r="D4325" t="s">
        <v>16578</v>
      </c>
      <c r="E4325" t="s">
        <v>16579</v>
      </c>
      <c r="F4325" t="s">
        <v>16390</v>
      </c>
      <c r="G4325" t="s">
        <v>15627</v>
      </c>
    </row>
    <row r="4326" spans="1:7" x14ac:dyDescent="0.25">
      <c r="A4326">
        <v>649728</v>
      </c>
      <c r="B4326" t="s">
        <v>16580</v>
      </c>
      <c r="C4326" t="s">
        <v>9016</v>
      </c>
      <c r="D4326" t="s">
        <v>16581</v>
      </c>
      <c r="E4326" t="s">
        <v>16582</v>
      </c>
      <c r="F4326" t="s">
        <v>16382</v>
      </c>
      <c r="G4326" t="s">
        <v>15627</v>
      </c>
    </row>
    <row r="4327" spans="1:7" x14ac:dyDescent="0.25">
      <c r="A4327">
        <v>651125</v>
      </c>
      <c r="B4327" t="s">
        <v>16583</v>
      </c>
      <c r="C4327" t="s">
        <v>5239</v>
      </c>
      <c r="D4327" t="s">
        <v>16584</v>
      </c>
      <c r="E4327" t="s">
        <v>16464</v>
      </c>
      <c r="F4327" t="s">
        <v>16417</v>
      </c>
      <c r="G4327" t="s">
        <v>15627</v>
      </c>
    </row>
    <row r="4328" spans="1:7" x14ac:dyDescent="0.25">
      <c r="A4328">
        <v>651856</v>
      </c>
      <c r="B4328" t="s">
        <v>16585</v>
      </c>
      <c r="C4328" t="s">
        <v>9016</v>
      </c>
      <c r="D4328" t="s">
        <v>16586</v>
      </c>
      <c r="E4328" t="s">
        <v>16552</v>
      </c>
      <c r="F4328" t="s">
        <v>16417</v>
      </c>
      <c r="G4328" t="s">
        <v>15627</v>
      </c>
    </row>
    <row r="4329" spans="1:7" x14ac:dyDescent="0.25">
      <c r="A4329">
        <v>652118</v>
      </c>
      <c r="B4329" t="s">
        <v>16587</v>
      </c>
      <c r="C4329" t="s">
        <v>5239</v>
      </c>
      <c r="D4329" t="s">
        <v>16588</v>
      </c>
      <c r="E4329" t="s">
        <v>16589</v>
      </c>
      <c r="F4329" t="s">
        <v>16417</v>
      </c>
      <c r="G4329" t="s">
        <v>15627</v>
      </c>
    </row>
    <row r="4330" spans="1:7" x14ac:dyDescent="0.25">
      <c r="A4330">
        <v>653410</v>
      </c>
      <c r="B4330" t="s">
        <v>16590</v>
      </c>
      <c r="C4330" t="s">
        <v>9016</v>
      </c>
      <c r="D4330" t="s">
        <v>16591</v>
      </c>
      <c r="E4330" t="s">
        <v>16592</v>
      </c>
      <c r="F4330" t="s">
        <v>16429</v>
      </c>
      <c r="G4330" t="s">
        <v>15627</v>
      </c>
    </row>
    <row r="4331" spans="1:7" x14ac:dyDescent="0.25">
      <c r="A4331">
        <v>654514</v>
      </c>
      <c r="B4331" t="s">
        <v>16593</v>
      </c>
      <c r="C4331" t="s">
        <v>9016</v>
      </c>
      <c r="D4331" t="s">
        <v>16594</v>
      </c>
      <c r="E4331" t="s">
        <v>16595</v>
      </c>
      <c r="F4331" t="s">
        <v>16417</v>
      </c>
      <c r="G4331" t="s">
        <v>15627</v>
      </c>
    </row>
    <row r="4332" spans="1:7" x14ac:dyDescent="0.25">
      <c r="A4332">
        <v>655656</v>
      </c>
      <c r="B4332" t="s">
        <v>16596</v>
      </c>
      <c r="C4332" t="s">
        <v>9016</v>
      </c>
      <c r="D4332" t="s">
        <v>16597</v>
      </c>
      <c r="E4332" t="s">
        <v>16452</v>
      </c>
      <c r="F4332" t="s">
        <v>16390</v>
      </c>
      <c r="G4332" t="s">
        <v>15627</v>
      </c>
    </row>
    <row r="4333" spans="1:7" x14ac:dyDescent="0.25">
      <c r="A4333">
        <v>655825</v>
      </c>
      <c r="B4333" t="s">
        <v>16598</v>
      </c>
      <c r="C4333" t="s">
        <v>9016</v>
      </c>
      <c r="D4333" t="s">
        <v>16599</v>
      </c>
      <c r="E4333" t="s">
        <v>16600</v>
      </c>
      <c r="F4333" t="s">
        <v>16515</v>
      </c>
      <c r="G4333" t="s">
        <v>15627</v>
      </c>
    </row>
    <row r="4334" spans="1:7" x14ac:dyDescent="0.25">
      <c r="A4334">
        <v>657775</v>
      </c>
      <c r="B4334" t="s">
        <v>16601</v>
      </c>
      <c r="C4334" t="s">
        <v>9016</v>
      </c>
      <c r="D4334" t="s">
        <v>16602</v>
      </c>
      <c r="E4334" t="s">
        <v>16603</v>
      </c>
      <c r="F4334" t="s">
        <v>16404</v>
      </c>
      <c r="G4334" t="s">
        <v>15627</v>
      </c>
    </row>
    <row r="4335" spans="1:7" x14ac:dyDescent="0.25">
      <c r="A4335">
        <v>660017</v>
      </c>
      <c r="B4335" t="s">
        <v>16604</v>
      </c>
      <c r="C4335" t="s">
        <v>9016</v>
      </c>
      <c r="D4335" t="s">
        <v>16396</v>
      </c>
      <c r="E4335" t="s">
        <v>16605</v>
      </c>
      <c r="F4335" t="s">
        <v>16390</v>
      </c>
      <c r="G4335" t="s">
        <v>15627</v>
      </c>
    </row>
    <row r="4336" spans="1:7" x14ac:dyDescent="0.25">
      <c r="A4336">
        <v>661584</v>
      </c>
      <c r="B4336" t="s">
        <v>16606</v>
      </c>
      <c r="C4336" t="s">
        <v>9016</v>
      </c>
      <c r="D4336" t="s">
        <v>16607</v>
      </c>
      <c r="E4336" t="s">
        <v>16579</v>
      </c>
      <c r="F4336" t="s">
        <v>16390</v>
      </c>
      <c r="G4336" t="s">
        <v>15627</v>
      </c>
    </row>
    <row r="4337" spans="1:7" x14ac:dyDescent="0.25">
      <c r="A4337">
        <v>662157</v>
      </c>
      <c r="B4337" t="s">
        <v>16608</v>
      </c>
      <c r="C4337" t="s">
        <v>5239</v>
      </c>
      <c r="D4337" t="s">
        <v>16609</v>
      </c>
      <c r="E4337" t="s">
        <v>16452</v>
      </c>
      <c r="F4337" t="s">
        <v>16390</v>
      </c>
      <c r="G4337" t="s">
        <v>15627</v>
      </c>
    </row>
    <row r="4338" spans="1:7" x14ac:dyDescent="0.25">
      <c r="A4338">
        <v>662723</v>
      </c>
      <c r="B4338" t="s">
        <v>16610</v>
      </c>
      <c r="C4338" t="s">
        <v>9016</v>
      </c>
      <c r="D4338" t="s">
        <v>16611</v>
      </c>
      <c r="E4338" t="s">
        <v>16612</v>
      </c>
      <c r="F4338" t="s">
        <v>16394</v>
      </c>
      <c r="G4338" t="s">
        <v>15627</v>
      </c>
    </row>
    <row r="4339" spans="1:7" x14ac:dyDescent="0.25">
      <c r="A4339">
        <v>664358</v>
      </c>
      <c r="B4339" t="s">
        <v>16613</v>
      </c>
      <c r="C4339" t="s">
        <v>9016</v>
      </c>
      <c r="D4339" t="s">
        <v>16614</v>
      </c>
      <c r="E4339" t="s">
        <v>16504</v>
      </c>
      <c r="F4339" t="s">
        <v>16394</v>
      </c>
      <c r="G4339" t="s">
        <v>15627</v>
      </c>
    </row>
    <row r="4340" spans="1:7" x14ac:dyDescent="0.25">
      <c r="A4340">
        <v>665260</v>
      </c>
      <c r="B4340" t="s">
        <v>16615</v>
      </c>
      <c r="C4340" t="s">
        <v>9016</v>
      </c>
      <c r="D4340" t="s">
        <v>16616</v>
      </c>
      <c r="E4340" t="s">
        <v>16552</v>
      </c>
      <c r="F4340" t="s">
        <v>16417</v>
      </c>
      <c r="G4340" t="s">
        <v>15627</v>
      </c>
    </row>
    <row r="4341" spans="1:7" x14ac:dyDescent="0.25">
      <c r="A4341">
        <v>665757</v>
      </c>
      <c r="B4341" t="s">
        <v>16617</v>
      </c>
      <c r="C4341" t="s">
        <v>9016</v>
      </c>
      <c r="D4341" t="s">
        <v>16618</v>
      </c>
      <c r="E4341" t="s">
        <v>16619</v>
      </c>
      <c r="F4341" t="s">
        <v>16541</v>
      </c>
      <c r="G4341" t="s">
        <v>15627</v>
      </c>
    </row>
    <row r="4342" spans="1:7" x14ac:dyDescent="0.25">
      <c r="A4342">
        <v>667014</v>
      </c>
      <c r="B4342" t="s">
        <v>16620</v>
      </c>
      <c r="C4342" t="s">
        <v>9016</v>
      </c>
      <c r="D4342" t="s">
        <v>16621</v>
      </c>
      <c r="E4342" t="s">
        <v>16504</v>
      </c>
      <c r="F4342" t="s">
        <v>16394</v>
      </c>
      <c r="G4342" t="s">
        <v>15627</v>
      </c>
    </row>
    <row r="4343" spans="1:7" x14ac:dyDescent="0.25">
      <c r="A4343">
        <v>668400</v>
      </c>
      <c r="B4343" t="s">
        <v>16622</v>
      </c>
      <c r="C4343" t="s">
        <v>5239</v>
      </c>
      <c r="D4343" t="s">
        <v>16623</v>
      </c>
      <c r="E4343" t="s">
        <v>16624</v>
      </c>
      <c r="F4343" t="s">
        <v>16541</v>
      </c>
      <c r="G4343" t="s">
        <v>15627</v>
      </c>
    </row>
    <row r="4344" spans="1:7" x14ac:dyDescent="0.25">
      <c r="A4344">
        <v>668953</v>
      </c>
      <c r="B4344" t="s">
        <v>16625</v>
      </c>
      <c r="C4344" t="s">
        <v>9016</v>
      </c>
      <c r="D4344" t="s">
        <v>16626</v>
      </c>
      <c r="E4344" t="s">
        <v>16627</v>
      </c>
      <c r="F4344" t="s">
        <v>16404</v>
      </c>
      <c r="G4344" t="s">
        <v>15627</v>
      </c>
    </row>
    <row r="4345" spans="1:7" x14ac:dyDescent="0.25">
      <c r="A4345">
        <v>670146</v>
      </c>
      <c r="B4345" t="s">
        <v>16628</v>
      </c>
      <c r="C4345" t="s">
        <v>5239</v>
      </c>
      <c r="D4345" t="s">
        <v>16629</v>
      </c>
      <c r="E4345" t="s">
        <v>16630</v>
      </c>
      <c r="F4345" t="s">
        <v>16631</v>
      </c>
      <c r="G4345" t="s">
        <v>15627</v>
      </c>
    </row>
    <row r="4346" spans="1:7" x14ac:dyDescent="0.25">
      <c r="A4346">
        <v>671851</v>
      </c>
      <c r="B4346" t="s">
        <v>16632</v>
      </c>
      <c r="C4346" t="s">
        <v>9016</v>
      </c>
      <c r="D4346" t="s">
        <v>16633</v>
      </c>
      <c r="E4346" t="s">
        <v>16634</v>
      </c>
      <c r="F4346" t="s">
        <v>16635</v>
      </c>
      <c r="G4346" t="s">
        <v>15627</v>
      </c>
    </row>
    <row r="4347" spans="1:7" x14ac:dyDescent="0.25">
      <c r="A4347">
        <v>672174</v>
      </c>
      <c r="B4347" t="s">
        <v>16636</v>
      </c>
      <c r="C4347" t="s">
        <v>9016</v>
      </c>
      <c r="D4347" t="s">
        <v>16637</v>
      </c>
      <c r="E4347" t="s">
        <v>16638</v>
      </c>
      <c r="F4347" t="s">
        <v>16417</v>
      </c>
      <c r="G4347" t="s">
        <v>15627</v>
      </c>
    </row>
    <row r="4348" spans="1:7" x14ac:dyDescent="0.25">
      <c r="A4348">
        <v>674005</v>
      </c>
      <c r="B4348" t="s">
        <v>16639</v>
      </c>
      <c r="C4348" t="s">
        <v>9016</v>
      </c>
      <c r="D4348" t="s">
        <v>16640</v>
      </c>
      <c r="E4348" t="s">
        <v>16413</v>
      </c>
      <c r="F4348" t="s">
        <v>16390</v>
      </c>
      <c r="G4348" t="s">
        <v>15627</v>
      </c>
    </row>
    <row r="4349" spans="1:7" x14ac:dyDescent="0.25">
      <c r="A4349">
        <v>674953</v>
      </c>
      <c r="B4349" t="s">
        <v>16641</v>
      </c>
      <c r="C4349" t="s">
        <v>5239</v>
      </c>
      <c r="D4349" t="s">
        <v>16642</v>
      </c>
      <c r="E4349" t="s">
        <v>16377</v>
      </c>
      <c r="F4349" t="s">
        <v>16378</v>
      </c>
      <c r="G4349" t="s">
        <v>15627</v>
      </c>
    </row>
    <row r="4350" spans="1:7" x14ac:dyDescent="0.25">
      <c r="A4350">
        <v>676444</v>
      </c>
      <c r="B4350" t="s">
        <v>16643</v>
      </c>
      <c r="C4350" t="s">
        <v>5239</v>
      </c>
      <c r="D4350" t="s">
        <v>16644</v>
      </c>
      <c r="E4350" t="s">
        <v>16470</v>
      </c>
      <c r="F4350" t="s">
        <v>16472</v>
      </c>
      <c r="G4350" t="s">
        <v>15627</v>
      </c>
    </row>
    <row r="4351" spans="1:7" x14ac:dyDescent="0.25">
      <c r="A4351">
        <v>676698</v>
      </c>
      <c r="B4351" t="s">
        <v>16645</v>
      </c>
      <c r="C4351" t="s">
        <v>5239</v>
      </c>
      <c r="D4351" t="s">
        <v>16646</v>
      </c>
      <c r="E4351" t="s">
        <v>16452</v>
      </c>
      <c r="F4351" t="s">
        <v>16390</v>
      </c>
      <c r="G4351" t="s">
        <v>15627</v>
      </c>
    </row>
    <row r="4352" spans="1:7" x14ac:dyDescent="0.25">
      <c r="A4352">
        <v>678582</v>
      </c>
      <c r="B4352" t="s">
        <v>16647</v>
      </c>
      <c r="C4352" t="s">
        <v>9016</v>
      </c>
      <c r="D4352" t="s">
        <v>16648</v>
      </c>
      <c r="E4352" t="s">
        <v>16649</v>
      </c>
      <c r="F4352" t="s">
        <v>16541</v>
      </c>
      <c r="G4352" t="s">
        <v>15627</v>
      </c>
    </row>
    <row r="4353" spans="1:7" x14ac:dyDescent="0.25">
      <c r="A4353">
        <v>678613</v>
      </c>
      <c r="B4353" t="s">
        <v>16650</v>
      </c>
      <c r="C4353" t="s">
        <v>9016</v>
      </c>
      <c r="D4353" t="s">
        <v>16651</v>
      </c>
      <c r="E4353" t="s">
        <v>16652</v>
      </c>
      <c r="F4353" t="s">
        <v>16449</v>
      </c>
      <c r="G4353" t="s">
        <v>15627</v>
      </c>
    </row>
    <row r="4354" spans="1:7" x14ac:dyDescent="0.25">
      <c r="A4354">
        <v>682316</v>
      </c>
      <c r="B4354" t="s">
        <v>16653</v>
      </c>
      <c r="C4354" t="s">
        <v>9016</v>
      </c>
      <c r="D4354" t="s">
        <v>16654</v>
      </c>
      <c r="E4354" t="s">
        <v>16655</v>
      </c>
      <c r="F4354" t="s">
        <v>16394</v>
      </c>
      <c r="G4354" t="s">
        <v>15627</v>
      </c>
    </row>
    <row r="4355" spans="1:7" x14ac:dyDescent="0.25">
      <c r="A4355">
        <v>683003</v>
      </c>
      <c r="B4355" t="s">
        <v>16656</v>
      </c>
      <c r="C4355" t="s">
        <v>5239</v>
      </c>
      <c r="D4355" t="s">
        <v>16657</v>
      </c>
      <c r="E4355" t="s">
        <v>16658</v>
      </c>
      <c r="F4355" t="s">
        <v>16515</v>
      </c>
      <c r="G4355" t="s">
        <v>15627</v>
      </c>
    </row>
    <row r="4356" spans="1:7" x14ac:dyDescent="0.25">
      <c r="A4356">
        <v>683864</v>
      </c>
      <c r="B4356" t="s">
        <v>16659</v>
      </c>
      <c r="C4356" t="s">
        <v>9016</v>
      </c>
      <c r="D4356" t="s">
        <v>16660</v>
      </c>
      <c r="E4356" t="s">
        <v>16661</v>
      </c>
      <c r="F4356" t="s">
        <v>16662</v>
      </c>
      <c r="G4356" t="s">
        <v>15627</v>
      </c>
    </row>
    <row r="4357" spans="1:7" x14ac:dyDescent="0.25">
      <c r="A4357">
        <v>684300</v>
      </c>
      <c r="B4357" t="s">
        <v>16663</v>
      </c>
      <c r="C4357" t="s">
        <v>9016</v>
      </c>
      <c r="D4357" t="s">
        <v>16664</v>
      </c>
      <c r="E4357" t="s">
        <v>16665</v>
      </c>
      <c r="F4357" t="s">
        <v>16541</v>
      </c>
      <c r="G4357" t="s">
        <v>15627</v>
      </c>
    </row>
    <row r="4358" spans="1:7" x14ac:dyDescent="0.25">
      <c r="A4358">
        <v>685280</v>
      </c>
      <c r="B4358" t="s">
        <v>16666</v>
      </c>
      <c r="C4358" t="s">
        <v>9016</v>
      </c>
      <c r="D4358" t="s">
        <v>16667</v>
      </c>
      <c r="E4358" t="s">
        <v>16385</v>
      </c>
      <c r="F4358" t="s">
        <v>16386</v>
      </c>
      <c r="G4358" t="s">
        <v>15627</v>
      </c>
    </row>
    <row r="4359" spans="1:7" x14ac:dyDescent="0.25">
      <c r="A4359">
        <v>685362</v>
      </c>
      <c r="B4359" t="s">
        <v>16668</v>
      </c>
      <c r="C4359" t="s">
        <v>5239</v>
      </c>
      <c r="D4359" t="s">
        <v>16669</v>
      </c>
      <c r="E4359" t="s">
        <v>16452</v>
      </c>
      <c r="F4359" t="s">
        <v>16390</v>
      </c>
      <c r="G4359" t="s">
        <v>15627</v>
      </c>
    </row>
    <row r="4360" spans="1:7" x14ac:dyDescent="0.25">
      <c r="A4360">
        <v>685457</v>
      </c>
      <c r="B4360" t="s">
        <v>16670</v>
      </c>
      <c r="C4360" t="s">
        <v>9016</v>
      </c>
      <c r="D4360" t="s">
        <v>16671</v>
      </c>
      <c r="E4360" t="s">
        <v>16672</v>
      </c>
      <c r="F4360" t="s">
        <v>16417</v>
      </c>
      <c r="G4360" t="s">
        <v>15627</v>
      </c>
    </row>
    <row r="4361" spans="1:7" x14ac:dyDescent="0.25">
      <c r="A4361">
        <v>686094</v>
      </c>
      <c r="B4361" t="s">
        <v>16673</v>
      </c>
      <c r="C4361" t="s">
        <v>5239</v>
      </c>
      <c r="D4361" t="s">
        <v>16674</v>
      </c>
      <c r="E4361" t="s">
        <v>16675</v>
      </c>
      <c r="F4361" t="s">
        <v>16417</v>
      </c>
      <c r="G4361" t="s">
        <v>15627</v>
      </c>
    </row>
    <row r="4362" spans="1:7" x14ac:dyDescent="0.25">
      <c r="A4362">
        <v>686201</v>
      </c>
      <c r="B4362" t="s">
        <v>16676</v>
      </c>
      <c r="C4362" t="s">
        <v>5239</v>
      </c>
      <c r="D4362" t="s">
        <v>16677</v>
      </c>
      <c r="E4362" t="s">
        <v>16522</v>
      </c>
      <c r="F4362" t="s">
        <v>16456</v>
      </c>
      <c r="G4362" t="s">
        <v>15627</v>
      </c>
    </row>
    <row r="4363" spans="1:7" x14ac:dyDescent="0.25">
      <c r="A4363">
        <v>687767</v>
      </c>
      <c r="B4363" t="s">
        <v>16678</v>
      </c>
      <c r="C4363" t="s">
        <v>9016</v>
      </c>
      <c r="D4363" t="s">
        <v>16679</v>
      </c>
      <c r="E4363" t="s">
        <v>16680</v>
      </c>
      <c r="F4363" t="s">
        <v>16532</v>
      </c>
      <c r="G4363" t="s">
        <v>15627</v>
      </c>
    </row>
    <row r="4364" spans="1:7" x14ac:dyDescent="0.25">
      <c r="A4364">
        <v>689243</v>
      </c>
      <c r="B4364" t="s">
        <v>16681</v>
      </c>
      <c r="C4364" t="s">
        <v>9016</v>
      </c>
      <c r="D4364" t="s">
        <v>16682</v>
      </c>
      <c r="E4364" t="s">
        <v>16683</v>
      </c>
      <c r="F4364" t="s">
        <v>16404</v>
      </c>
      <c r="G4364" t="s">
        <v>15627</v>
      </c>
    </row>
    <row r="4365" spans="1:7" x14ac:dyDescent="0.25">
      <c r="A4365">
        <v>691404</v>
      </c>
      <c r="B4365" t="s">
        <v>16684</v>
      </c>
      <c r="C4365" t="s">
        <v>5239</v>
      </c>
      <c r="D4365" t="s">
        <v>16685</v>
      </c>
      <c r="E4365" t="s">
        <v>16686</v>
      </c>
      <c r="F4365" t="s">
        <v>16515</v>
      </c>
      <c r="G4365" t="s">
        <v>15627</v>
      </c>
    </row>
    <row r="4366" spans="1:7" x14ac:dyDescent="0.25">
      <c r="A4366">
        <v>691575</v>
      </c>
      <c r="B4366" t="s">
        <v>16687</v>
      </c>
      <c r="C4366" t="s">
        <v>5239</v>
      </c>
      <c r="D4366" t="s">
        <v>16688</v>
      </c>
      <c r="E4366" t="s">
        <v>16689</v>
      </c>
      <c r="F4366" t="s">
        <v>16390</v>
      </c>
      <c r="G4366" t="s">
        <v>15627</v>
      </c>
    </row>
    <row r="4367" spans="1:7" x14ac:dyDescent="0.25">
      <c r="A4367">
        <v>692579</v>
      </c>
      <c r="B4367" t="s">
        <v>16690</v>
      </c>
      <c r="C4367" t="s">
        <v>9016</v>
      </c>
      <c r="D4367" t="s">
        <v>16691</v>
      </c>
      <c r="E4367" t="s">
        <v>16552</v>
      </c>
      <c r="F4367" t="s">
        <v>16417</v>
      </c>
      <c r="G4367" t="s">
        <v>15627</v>
      </c>
    </row>
    <row r="4368" spans="1:7" x14ac:dyDescent="0.25">
      <c r="A4368">
        <v>692775</v>
      </c>
      <c r="B4368" t="s">
        <v>16692</v>
      </c>
      <c r="C4368" t="s">
        <v>9016</v>
      </c>
      <c r="D4368" t="s">
        <v>16693</v>
      </c>
      <c r="E4368" t="s">
        <v>16452</v>
      </c>
      <c r="F4368" t="s">
        <v>16390</v>
      </c>
      <c r="G4368" t="s">
        <v>15627</v>
      </c>
    </row>
    <row r="4369" spans="1:7" x14ac:dyDescent="0.25">
      <c r="A4369">
        <v>695361</v>
      </c>
      <c r="B4369" t="s">
        <v>16694</v>
      </c>
      <c r="C4369" t="s">
        <v>5239</v>
      </c>
      <c r="D4369" t="s">
        <v>16695</v>
      </c>
      <c r="E4369" t="s">
        <v>16696</v>
      </c>
      <c r="F4369" t="s">
        <v>16417</v>
      </c>
      <c r="G4369" t="s">
        <v>15627</v>
      </c>
    </row>
    <row r="4370" spans="1:7" x14ac:dyDescent="0.25">
      <c r="A4370">
        <v>695731</v>
      </c>
      <c r="B4370" t="s">
        <v>16697</v>
      </c>
      <c r="C4370" t="s">
        <v>5239</v>
      </c>
      <c r="D4370" t="s">
        <v>16698</v>
      </c>
      <c r="E4370" t="s">
        <v>16699</v>
      </c>
      <c r="F4370" t="s">
        <v>16562</v>
      </c>
      <c r="G4370" t="s">
        <v>15627</v>
      </c>
    </row>
    <row r="4371" spans="1:7" x14ac:dyDescent="0.25">
      <c r="A4371">
        <v>696596</v>
      </c>
      <c r="B4371" t="s">
        <v>16700</v>
      </c>
      <c r="C4371" t="s">
        <v>9016</v>
      </c>
      <c r="D4371" t="s">
        <v>16701</v>
      </c>
      <c r="E4371" t="s">
        <v>16702</v>
      </c>
      <c r="F4371" t="s">
        <v>16631</v>
      </c>
      <c r="G4371" t="s">
        <v>15627</v>
      </c>
    </row>
    <row r="4372" spans="1:7" x14ac:dyDescent="0.25">
      <c r="A4372">
        <v>696675</v>
      </c>
      <c r="B4372" t="s">
        <v>16703</v>
      </c>
      <c r="C4372" t="s">
        <v>5239</v>
      </c>
      <c r="D4372" t="s">
        <v>16704</v>
      </c>
      <c r="E4372" t="s">
        <v>16705</v>
      </c>
      <c r="F4372" t="s">
        <v>16706</v>
      </c>
      <c r="G4372" t="s">
        <v>15627</v>
      </c>
    </row>
    <row r="4373" spans="1:7" x14ac:dyDescent="0.25">
      <c r="A4373">
        <v>696926</v>
      </c>
      <c r="B4373" t="s">
        <v>16707</v>
      </c>
      <c r="C4373" t="s">
        <v>9016</v>
      </c>
      <c r="D4373" t="s">
        <v>16708</v>
      </c>
      <c r="E4373" t="s">
        <v>16709</v>
      </c>
      <c r="F4373" t="s">
        <v>16449</v>
      </c>
      <c r="G4373" t="s">
        <v>15627</v>
      </c>
    </row>
    <row r="4374" spans="1:7" x14ac:dyDescent="0.25">
      <c r="A4374">
        <v>697393</v>
      </c>
      <c r="B4374" t="s">
        <v>16710</v>
      </c>
      <c r="C4374" t="s">
        <v>5239</v>
      </c>
      <c r="D4374" t="s">
        <v>16711</v>
      </c>
      <c r="E4374" t="s">
        <v>16416</v>
      </c>
      <c r="F4374" t="s">
        <v>16417</v>
      </c>
      <c r="G4374" t="s">
        <v>15627</v>
      </c>
    </row>
    <row r="4375" spans="1:7" x14ac:dyDescent="0.25">
      <c r="A4375">
        <v>698005</v>
      </c>
      <c r="B4375" t="s">
        <v>16712</v>
      </c>
      <c r="C4375" t="s">
        <v>9016</v>
      </c>
      <c r="D4375" t="s">
        <v>16713</v>
      </c>
      <c r="E4375" t="s">
        <v>16714</v>
      </c>
      <c r="F4375" t="s">
        <v>16472</v>
      </c>
      <c r="G4375" t="s">
        <v>15627</v>
      </c>
    </row>
    <row r="4376" spans="1:7" x14ac:dyDescent="0.25">
      <c r="A4376">
        <v>699477</v>
      </c>
      <c r="B4376" t="s">
        <v>16715</v>
      </c>
      <c r="C4376" t="s">
        <v>5239</v>
      </c>
      <c r="D4376" t="s">
        <v>16716</v>
      </c>
      <c r="E4376" t="s">
        <v>16717</v>
      </c>
      <c r="F4376" t="s">
        <v>16417</v>
      </c>
      <c r="G4376" t="s">
        <v>15627</v>
      </c>
    </row>
    <row r="4377" spans="1:7" x14ac:dyDescent="0.25">
      <c r="A4377">
        <v>699535</v>
      </c>
      <c r="B4377" t="s">
        <v>16718</v>
      </c>
      <c r="C4377" t="s">
        <v>5239</v>
      </c>
      <c r="D4377" t="s">
        <v>16719</v>
      </c>
      <c r="E4377" t="s">
        <v>16582</v>
      </c>
      <c r="F4377" t="s">
        <v>16382</v>
      </c>
      <c r="G4377" t="s">
        <v>15627</v>
      </c>
    </row>
    <row r="4378" spans="1:7" x14ac:dyDescent="0.25">
      <c r="A4378">
        <v>708425</v>
      </c>
      <c r="B4378" t="s">
        <v>16720</v>
      </c>
      <c r="C4378" t="s">
        <v>9016</v>
      </c>
      <c r="D4378" t="s">
        <v>16721</v>
      </c>
      <c r="E4378" t="s">
        <v>16722</v>
      </c>
      <c r="F4378" t="s">
        <v>16723</v>
      </c>
      <c r="G4378" t="s">
        <v>16724</v>
      </c>
    </row>
    <row r="4379" spans="1:7" x14ac:dyDescent="0.25">
      <c r="A4379">
        <v>709353</v>
      </c>
      <c r="B4379" t="s">
        <v>16725</v>
      </c>
      <c r="C4379" t="s">
        <v>9016</v>
      </c>
      <c r="D4379" t="s">
        <v>16726</v>
      </c>
      <c r="E4379" t="s">
        <v>16727</v>
      </c>
      <c r="F4379" t="s">
        <v>16728</v>
      </c>
      <c r="G4379" t="s">
        <v>16724</v>
      </c>
    </row>
    <row r="4380" spans="1:7" x14ac:dyDescent="0.25">
      <c r="A4380">
        <v>701565</v>
      </c>
      <c r="B4380" t="s">
        <v>16729</v>
      </c>
      <c r="C4380" t="s">
        <v>9016</v>
      </c>
      <c r="D4380" t="s">
        <v>16730</v>
      </c>
      <c r="E4380" t="s">
        <v>16731</v>
      </c>
      <c r="F4380" t="s">
        <v>16732</v>
      </c>
      <c r="G4380" t="s">
        <v>16724</v>
      </c>
    </row>
    <row r="4381" spans="1:7" x14ac:dyDescent="0.25">
      <c r="A4381">
        <v>701625</v>
      </c>
      <c r="B4381" t="s">
        <v>16733</v>
      </c>
      <c r="C4381" t="s">
        <v>9016</v>
      </c>
      <c r="D4381" t="s">
        <v>16734</v>
      </c>
      <c r="E4381" t="s">
        <v>16735</v>
      </c>
      <c r="F4381" t="s">
        <v>16736</v>
      </c>
      <c r="G4381" t="s">
        <v>16724</v>
      </c>
    </row>
    <row r="4382" spans="1:7" x14ac:dyDescent="0.25">
      <c r="A4382">
        <v>703212</v>
      </c>
      <c r="B4382" t="s">
        <v>16737</v>
      </c>
      <c r="C4382" t="s">
        <v>5239</v>
      </c>
      <c r="D4382" t="s">
        <v>16738</v>
      </c>
      <c r="E4382" t="s">
        <v>16739</v>
      </c>
      <c r="F4382" t="s">
        <v>16723</v>
      </c>
      <c r="G4382" t="s">
        <v>16724</v>
      </c>
    </row>
    <row r="4383" spans="1:7" x14ac:dyDescent="0.25">
      <c r="A4383">
        <v>703519</v>
      </c>
      <c r="B4383" t="s">
        <v>16740</v>
      </c>
      <c r="C4383" t="s">
        <v>9016</v>
      </c>
      <c r="D4383" t="s">
        <v>16741</v>
      </c>
      <c r="E4383" t="s">
        <v>16742</v>
      </c>
      <c r="F4383" t="s">
        <v>16743</v>
      </c>
      <c r="G4383" t="s">
        <v>16724</v>
      </c>
    </row>
    <row r="4384" spans="1:7" x14ac:dyDescent="0.25">
      <c r="A4384">
        <v>703957</v>
      </c>
      <c r="B4384" t="s">
        <v>16744</v>
      </c>
      <c r="C4384" t="s">
        <v>5239</v>
      </c>
      <c r="D4384" t="s">
        <v>16745</v>
      </c>
      <c r="E4384" t="s">
        <v>16746</v>
      </c>
      <c r="F4384" t="s">
        <v>16747</v>
      </c>
      <c r="G4384" t="s">
        <v>16724</v>
      </c>
    </row>
    <row r="4385" spans="1:7" x14ac:dyDescent="0.25">
      <c r="A4385">
        <v>704291</v>
      </c>
      <c r="B4385" t="s">
        <v>16748</v>
      </c>
      <c r="C4385" t="s">
        <v>5239</v>
      </c>
      <c r="D4385" t="s">
        <v>16749</v>
      </c>
      <c r="E4385" t="s">
        <v>16750</v>
      </c>
      <c r="F4385" t="s">
        <v>16751</v>
      </c>
      <c r="G4385" t="s">
        <v>16724</v>
      </c>
    </row>
    <row r="4386" spans="1:7" x14ac:dyDescent="0.25">
      <c r="A4386">
        <v>704932</v>
      </c>
      <c r="B4386" t="s">
        <v>16752</v>
      </c>
      <c r="C4386" t="s">
        <v>9016</v>
      </c>
      <c r="D4386" t="s">
        <v>16753</v>
      </c>
      <c r="E4386" t="s">
        <v>16754</v>
      </c>
      <c r="F4386" t="s">
        <v>16755</v>
      </c>
      <c r="G4386" t="s">
        <v>16724</v>
      </c>
    </row>
    <row r="4387" spans="1:7" x14ac:dyDescent="0.25">
      <c r="A4387">
        <v>705312</v>
      </c>
      <c r="B4387" t="s">
        <v>16756</v>
      </c>
      <c r="C4387" t="s">
        <v>9016</v>
      </c>
      <c r="D4387" t="s">
        <v>16757</v>
      </c>
      <c r="E4387" t="s">
        <v>16758</v>
      </c>
      <c r="F4387" t="s">
        <v>16723</v>
      </c>
      <c r="G4387" t="s">
        <v>16724</v>
      </c>
    </row>
    <row r="4388" spans="1:7" x14ac:dyDescent="0.25">
      <c r="A4388">
        <v>705960</v>
      </c>
      <c r="B4388" t="s">
        <v>16759</v>
      </c>
      <c r="C4388" t="s">
        <v>9016</v>
      </c>
      <c r="D4388" t="s">
        <v>16760</v>
      </c>
      <c r="E4388" t="s">
        <v>16761</v>
      </c>
      <c r="F4388" t="s">
        <v>16762</v>
      </c>
      <c r="G4388" t="s">
        <v>16724</v>
      </c>
    </row>
    <row r="4389" spans="1:7" x14ac:dyDescent="0.25">
      <c r="A4389">
        <v>706618</v>
      </c>
      <c r="B4389" t="s">
        <v>16763</v>
      </c>
      <c r="C4389" t="s">
        <v>5239</v>
      </c>
      <c r="D4389" t="s">
        <v>16764</v>
      </c>
      <c r="E4389" t="s">
        <v>16765</v>
      </c>
      <c r="F4389" t="s">
        <v>16766</v>
      </c>
      <c r="G4389" t="s">
        <v>16724</v>
      </c>
    </row>
    <row r="4390" spans="1:7" x14ac:dyDescent="0.25">
      <c r="A4390">
        <v>711827</v>
      </c>
      <c r="B4390" t="s">
        <v>16767</v>
      </c>
      <c r="C4390" t="s">
        <v>9016</v>
      </c>
      <c r="D4390" t="s">
        <v>16768</v>
      </c>
      <c r="E4390" t="s">
        <v>16769</v>
      </c>
      <c r="F4390" t="s">
        <v>16732</v>
      </c>
      <c r="G4390" t="s">
        <v>16724</v>
      </c>
    </row>
    <row r="4391" spans="1:7" x14ac:dyDescent="0.25">
      <c r="A4391">
        <v>713291</v>
      </c>
      <c r="B4391" t="s">
        <v>16770</v>
      </c>
      <c r="C4391" t="s">
        <v>5239</v>
      </c>
      <c r="D4391" t="s">
        <v>16771</v>
      </c>
      <c r="E4391" t="s">
        <v>16772</v>
      </c>
      <c r="F4391" t="s">
        <v>16773</v>
      </c>
      <c r="G4391" t="s">
        <v>16724</v>
      </c>
    </row>
    <row r="4392" spans="1:7" x14ac:dyDescent="0.25">
      <c r="A4392">
        <v>713864</v>
      </c>
      <c r="B4392" t="s">
        <v>16774</v>
      </c>
      <c r="C4392" t="s">
        <v>5239</v>
      </c>
      <c r="D4392" t="s">
        <v>16775</v>
      </c>
      <c r="E4392" t="s">
        <v>16776</v>
      </c>
      <c r="F4392" t="s">
        <v>16777</v>
      </c>
      <c r="G4392" t="s">
        <v>16724</v>
      </c>
    </row>
    <row r="4393" spans="1:7" x14ac:dyDescent="0.25">
      <c r="A4393">
        <v>715217</v>
      </c>
      <c r="B4393" t="s">
        <v>16778</v>
      </c>
      <c r="C4393" t="s">
        <v>9016</v>
      </c>
      <c r="D4393" t="s">
        <v>16779</v>
      </c>
      <c r="E4393" t="s">
        <v>16780</v>
      </c>
      <c r="F4393" t="s">
        <v>16781</v>
      </c>
      <c r="G4393" t="s">
        <v>16724</v>
      </c>
    </row>
    <row r="4394" spans="1:7" x14ac:dyDescent="0.25">
      <c r="A4394">
        <v>715274</v>
      </c>
      <c r="B4394" t="s">
        <v>16782</v>
      </c>
      <c r="C4394" t="s">
        <v>5239</v>
      </c>
      <c r="D4394" t="s">
        <v>16783</v>
      </c>
      <c r="E4394" t="s">
        <v>16784</v>
      </c>
      <c r="F4394" t="s">
        <v>16785</v>
      </c>
      <c r="G4394" t="s">
        <v>16724</v>
      </c>
    </row>
    <row r="4395" spans="1:7" x14ac:dyDescent="0.25">
      <c r="A4395">
        <v>716460</v>
      </c>
      <c r="B4395" t="s">
        <v>16786</v>
      </c>
      <c r="C4395" t="s">
        <v>9016</v>
      </c>
      <c r="D4395" t="s">
        <v>16787</v>
      </c>
      <c r="E4395" t="s">
        <v>16788</v>
      </c>
      <c r="F4395" t="s">
        <v>16789</v>
      </c>
      <c r="G4395" t="s">
        <v>16724</v>
      </c>
    </row>
    <row r="4396" spans="1:7" x14ac:dyDescent="0.25">
      <c r="A4396">
        <v>717955</v>
      </c>
      <c r="B4396" t="s">
        <v>16790</v>
      </c>
      <c r="C4396" t="s">
        <v>9016</v>
      </c>
      <c r="D4396" t="s">
        <v>16791</v>
      </c>
      <c r="E4396" t="s">
        <v>16792</v>
      </c>
      <c r="F4396" t="s">
        <v>16793</v>
      </c>
      <c r="G4396" t="s">
        <v>16724</v>
      </c>
    </row>
    <row r="4397" spans="1:7" x14ac:dyDescent="0.25">
      <c r="A4397">
        <v>718811</v>
      </c>
      <c r="B4397" t="s">
        <v>16794</v>
      </c>
      <c r="C4397" t="s">
        <v>5239</v>
      </c>
      <c r="D4397" t="s">
        <v>16795</v>
      </c>
      <c r="E4397" t="s">
        <v>16796</v>
      </c>
      <c r="F4397" t="s">
        <v>16797</v>
      </c>
      <c r="G4397" t="s">
        <v>16724</v>
      </c>
    </row>
    <row r="4398" spans="1:7" x14ac:dyDescent="0.25">
      <c r="A4398">
        <v>720190</v>
      </c>
      <c r="B4398" t="s">
        <v>16798</v>
      </c>
      <c r="C4398" t="s">
        <v>5239</v>
      </c>
      <c r="D4398" t="s">
        <v>16799</v>
      </c>
      <c r="E4398" t="s">
        <v>16800</v>
      </c>
      <c r="F4398" t="s">
        <v>16801</v>
      </c>
      <c r="G4398" t="s">
        <v>16724</v>
      </c>
    </row>
    <row r="4399" spans="1:7" x14ac:dyDescent="0.25">
      <c r="A4399">
        <v>723864</v>
      </c>
      <c r="B4399" t="s">
        <v>16802</v>
      </c>
      <c r="C4399" t="s">
        <v>9016</v>
      </c>
      <c r="D4399" t="s">
        <v>16803</v>
      </c>
      <c r="E4399" t="s">
        <v>16804</v>
      </c>
      <c r="F4399" t="s">
        <v>16805</v>
      </c>
      <c r="G4399" t="s">
        <v>16724</v>
      </c>
    </row>
    <row r="4400" spans="1:7" x14ac:dyDescent="0.25">
      <c r="A4400">
        <v>724040</v>
      </c>
      <c r="B4400" t="s">
        <v>16806</v>
      </c>
      <c r="C4400" t="s">
        <v>9016</v>
      </c>
      <c r="D4400" t="s">
        <v>16807</v>
      </c>
      <c r="E4400" t="s">
        <v>16808</v>
      </c>
      <c r="F4400" t="s">
        <v>16809</v>
      </c>
      <c r="G4400" t="s">
        <v>16724</v>
      </c>
    </row>
    <row r="4401" spans="1:7" x14ac:dyDescent="0.25">
      <c r="A4401">
        <v>724353</v>
      </c>
      <c r="B4401" t="s">
        <v>16810</v>
      </c>
      <c r="C4401" t="s">
        <v>9016</v>
      </c>
      <c r="D4401" t="s">
        <v>16811</v>
      </c>
      <c r="E4401" t="s">
        <v>16812</v>
      </c>
      <c r="F4401" t="s">
        <v>16813</v>
      </c>
      <c r="G4401" t="s">
        <v>16724</v>
      </c>
    </row>
    <row r="4402" spans="1:7" x14ac:dyDescent="0.25">
      <c r="A4402">
        <v>725277</v>
      </c>
      <c r="B4402" t="s">
        <v>16814</v>
      </c>
      <c r="C4402" t="s">
        <v>5239</v>
      </c>
      <c r="D4402" t="s">
        <v>16815</v>
      </c>
      <c r="E4402" t="s">
        <v>16816</v>
      </c>
      <c r="F4402" t="s">
        <v>16817</v>
      </c>
      <c r="G4402" t="s">
        <v>16724</v>
      </c>
    </row>
    <row r="4403" spans="1:7" x14ac:dyDescent="0.25">
      <c r="A4403">
        <v>725672</v>
      </c>
      <c r="B4403" t="s">
        <v>16818</v>
      </c>
      <c r="C4403" t="s">
        <v>5239</v>
      </c>
      <c r="D4403" t="s">
        <v>16819</v>
      </c>
      <c r="E4403" t="s">
        <v>16820</v>
      </c>
      <c r="F4403" t="s">
        <v>16821</v>
      </c>
      <c r="G4403" t="s">
        <v>16724</v>
      </c>
    </row>
    <row r="4404" spans="1:7" x14ac:dyDescent="0.25">
      <c r="A4404">
        <v>726285</v>
      </c>
      <c r="B4404" t="s">
        <v>16822</v>
      </c>
      <c r="C4404" t="s">
        <v>9016</v>
      </c>
      <c r="D4404" t="s">
        <v>16823</v>
      </c>
      <c r="E4404" t="s">
        <v>16824</v>
      </c>
      <c r="F4404" t="s">
        <v>16751</v>
      </c>
      <c r="G4404" t="s">
        <v>16724</v>
      </c>
    </row>
    <row r="4405" spans="1:7" x14ac:dyDescent="0.25">
      <c r="A4405">
        <v>727585</v>
      </c>
      <c r="B4405" t="s">
        <v>16825</v>
      </c>
      <c r="C4405" t="s">
        <v>5239</v>
      </c>
      <c r="D4405" t="s">
        <v>16826</v>
      </c>
      <c r="E4405" t="s">
        <v>16827</v>
      </c>
      <c r="F4405" t="s">
        <v>16809</v>
      </c>
      <c r="G4405" t="s">
        <v>16724</v>
      </c>
    </row>
    <row r="4406" spans="1:7" x14ac:dyDescent="0.25">
      <c r="A4406">
        <v>728729</v>
      </c>
      <c r="B4406" t="s">
        <v>16828</v>
      </c>
      <c r="C4406" t="s">
        <v>9016</v>
      </c>
      <c r="D4406" t="s">
        <v>16829</v>
      </c>
      <c r="E4406" t="s">
        <v>16830</v>
      </c>
      <c r="F4406" t="s">
        <v>16831</v>
      </c>
      <c r="G4406" t="s">
        <v>16724</v>
      </c>
    </row>
    <row r="4407" spans="1:7" x14ac:dyDescent="0.25">
      <c r="A4407">
        <v>731140</v>
      </c>
      <c r="B4407" t="s">
        <v>16832</v>
      </c>
      <c r="C4407" t="s">
        <v>5239</v>
      </c>
      <c r="D4407" t="s">
        <v>16833</v>
      </c>
      <c r="E4407" t="s">
        <v>16834</v>
      </c>
      <c r="F4407" t="s">
        <v>16835</v>
      </c>
      <c r="G4407" t="s">
        <v>16724</v>
      </c>
    </row>
    <row r="4408" spans="1:7" x14ac:dyDescent="0.25">
      <c r="A4408">
        <v>732008</v>
      </c>
      <c r="B4408" t="s">
        <v>16836</v>
      </c>
      <c r="C4408" t="s">
        <v>5239</v>
      </c>
      <c r="D4408" t="s">
        <v>16837</v>
      </c>
      <c r="E4408" t="s">
        <v>16838</v>
      </c>
      <c r="F4408" t="s">
        <v>16839</v>
      </c>
      <c r="G4408" t="s">
        <v>16724</v>
      </c>
    </row>
    <row r="4409" spans="1:7" x14ac:dyDescent="0.25">
      <c r="A4409">
        <v>734132</v>
      </c>
      <c r="B4409" t="s">
        <v>16840</v>
      </c>
      <c r="C4409" t="s">
        <v>9016</v>
      </c>
      <c r="D4409" t="s">
        <v>16841</v>
      </c>
      <c r="E4409" t="s">
        <v>16842</v>
      </c>
      <c r="F4409" t="s">
        <v>16843</v>
      </c>
      <c r="G4409" t="s">
        <v>16724</v>
      </c>
    </row>
    <row r="4410" spans="1:7" x14ac:dyDescent="0.25">
      <c r="A4410">
        <v>736014</v>
      </c>
      <c r="B4410" t="s">
        <v>16844</v>
      </c>
      <c r="C4410" t="s">
        <v>9016</v>
      </c>
      <c r="D4410" t="s">
        <v>16845</v>
      </c>
      <c r="E4410" t="s">
        <v>16846</v>
      </c>
      <c r="F4410" t="s">
        <v>16847</v>
      </c>
      <c r="G4410" t="s">
        <v>16724</v>
      </c>
    </row>
    <row r="4411" spans="1:7" x14ac:dyDescent="0.25">
      <c r="A4411">
        <v>738263</v>
      </c>
      <c r="B4411" t="s">
        <v>16848</v>
      </c>
      <c r="C4411" t="s">
        <v>5239</v>
      </c>
      <c r="D4411" t="s">
        <v>16849</v>
      </c>
      <c r="E4411" t="s">
        <v>16850</v>
      </c>
      <c r="F4411" t="s">
        <v>16851</v>
      </c>
      <c r="G4411" t="s">
        <v>16724</v>
      </c>
    </row>
    <row r="4412" spans="1:7" x14ac:dyDescent="0.25">
      <c r="A4412">
        <v>738786</v>
      </c>
      <c r="B4412" t="s">
        <v>16852</v>
      </c>
      <c r="C4412" t="s">
        <v>9016</v>
      </c>
      <c r="D4412" t="s">
        <v>16853</v>
      </c>
      <c r="E4412" t="s">
        <v>16854</v>
      </c>
      <c r="F4412" t="s">
        <v>16801</v>
      </c>
      <c r="G4412" t="s">
        <v>16724</v>
      </c>
    </row>
    <row r="4413" spans="1:7" x14ac:dyDescent="0.25">
      <c r="A4413">
        <v>739204</v>
      </c>
      <c r="B4413" t="s">
        <v>16855</v>
      </c>
      <c r="C4413" t="s">
        <v>5239</v>
      </c>
      <c r="D4413" t="s">
        <v>16856</v>
      </c>
      <c r="E4413" t="s">
        <v>16857</v>
      </c>
      <c r="F4413" t="s">
        <v>16858</v>
      </c>
      <c r="G4413" t="s">
        <v>16724</v>
      </c>
    </row>
    <row r="4414" spans="1:7" x14ac:dyDescent="0.25">
      <c r="A4414">
        <v>741783</v>
      </c>
      <c r="B4414" t="s">
        <v>16859</v>
      </c>
      <c r="C4414" t="s">
        <v>9016</v>
      </c>
      <c r="D4414" t="s">
        <v>16860</v>
      </c>
      <c r="E4414" t="s">
        <v>16861</v>
      </c>
      <c r="F4414" t="s">
        <v>16862</v>
      </c>
      <c r="G4414" t="s">
        <v>16724</v>
      </c>
    </row>
    <row r="4415" spans="1:7" x14ac:dyDescent="0.25">
      <c r="A4415">
        <v>743343</v>
      </c>
      <c r="B4415" t="s">
        <v>16863</v>
      </c>
      <c r="C4415" t="s">
        <v>9016</v>
      </c>
      <c r="D4415" t="s">
        <v>16864</v>
      </c>
      <c r="E4415" t="s">
        <v>16865</v>
      </c>
      <c r="F4415" t="s">
        <v>16805</v>
      </c>
      <c r="G4415" t="s">
        <v>16724</v>
      </c>
    </row>
    <row r="4416" spans="1:7" x14ac:dyDescent="0.25">
      <c r="A4416">
        <v>743618</v>
      </c>
      <c r="B4416" t="s">
        <v>16866</v>
      </c>
      <c r="C4416" t="s">
        <v>5239</v>
      </c>
      <c r="D4416" t="s">
        <v>16867</v>
      </c>
      <c r="E4416" t="s">
        <v>16868</v>
      </c>
      <c r="F4416" t="s">
        <v>16862</v>
      </c>
      <c r="G4416" t="s">
        <v>16724</v>
      </c>
    </row>
    <row r="4417" spans="1:7" x14ac:dyDescent="0.25">
      <c r="A4417">
        <v>743647</v>
      </c>
      <c r="B4417" t="s">
        <v>16869</v>
      </c>
      <c r="C4417" t="s">
        <v>5239</v>
      </c>
      <c r="D4417" t="s">
        <v>16870</v>
      </c>
      <c r="E4417" t="s">
        <v>16871</v>
      </c>
      <c r="F4417" t="s">
        <v>16789</v>
      </c>
      <c r="G4417" t="s">
        <v>16724</v>
      </c>
    </row>
    <row r="4418" spans="1:7" x14ac:dyDescent="0.25">
      <c r="A4418">
        <v>743687</v>
      </c>
      <c r="B4418" t="s">
        <v>16872</v>
      </c>
      <c r="C4418" t="s">
        <v>5239</v>
      </c>
      <c r="D4418" t="s">
        <v>16873</v>
      </c>
      <c r="E4418" t="s">
        <v>16874</v>
      </c>
      <c r="F4418" t="s">
        <v>16875</v>
      </c>
      <c r="G4418" t="s">
        <v>16724</v>
      </c>
    </row>
    <row r="4419" spans="1:7" x14ac:dyDescent="0.25">
      <c r="A4419">
        <v>743694</v>
      </c>
      <c r="B4419" t="s">
        <v>16876</v>
      </c>
      <c r="C4419" t="s">
        <v>5239</v>
      </c>
      <c r="D4419" t="s">
        <v>16877</v>
      </c>
      <c r="E4419" t="s">
        <v>16878</v>
      </c>
      <c r="F4419" t="s">
        <v>16862</v>
      </c>
      <c r="G4419" t="s">
        <v>16724</v>
      </c>
    </row>
    <row r="4420" spans="1:7" x14ac:dyDescent="0.25">
      <c r="A4420">
        <v>743824</v>
      </c>
      <c r="B4420" t="s">
        <v>16879</v>
      </c>
      <c r="C4420" t="s">
        <v>5239</v>
      </c>
      <c r="D4420" t="s">
        <v>16880</v>
      </c>
      <c r="E4420" t="s">
        <v>16881</v>
      </c>
      <c r="F4420" t="s">
        <v>16882</v>
      </c>
      <c r="G4420" t="s">
        <v>16724</v>
      </c>
    </row>
    <row r="4421" spans="1:7" x14ac:dyDescent="0.25">
      <c r="A4421">
        <v>744308</v>
      </c>
      <c r="B4421" t="s">
        <v>16883</v>
      </c>
      <c r="C4421" t="s">
        <v>9016</v>
      </c>
      <c r="D4421" t="s">
        <v>16884</v>
      </c>
      <c r="E4421" t="s">
        <v>16885</v>
      </c>
      <c r="F4421" t="s">
        <v>16723</v>
      </c>
      <c r="G4421" t="s">
        <v>16724</v>
      </c>
    </row>
    <row r="4422" spans="1:7" x14ac:dyDescent="0.25">
      <c r="A4422">
        <v>747526</v>
      </c>
      <c r="B4422" t="s">
        <v>16886</v>
      </c>
      <c r="C4422" t="s">
        <v>5239</v>
      </c>
      <c r="D4422" t="s">
        <v>16887</v>
      </c>
      <c r="E4422" t="s">
        <v>16888</v>
      </c>
      <c r="F4422" t="s">
        <v>16889</v>
      </c>
      <c r="G4422" t="s">
        <v>16724</v>
      </c>
    </row>
    <row r="4423" spans="1:7" x14ac:dyDescent="0.25">
      <c r="A4423">
        <v>750845</v>
      </c>
      <c r="B4423" t="s">
        <v>16890</v>
      </c>
      <c r="C4423" t="s">
        <v>5239</v>
      </c>
      <c r="D4423" t="s">
        <v>16891</v>
      </c>
      <c r="E4423" t="s">
        <v>16892</v>
      </c>
      <c r="F4423" t="s">
        <v>16893</v>
      </c>
      <c r="G4423" t="s">
        <v>16724</v>
      </c>
    </row>
    <row r="4424" spans="1:7" x14ac:dyDescent="0.25">
      <c r="A4424">
        <v>752411</v>
      </c>
      <c r="B4424" t="s">
        <v>16894</v>
      </c>
      <c r="C4424" t="s">
        <v>9016</v>
      </c>
      <c r="D4424" t="s">
        <v>16895</v>
      </c>
      <c r="E4424" t="s">
        <v>16896</v>
      </c>
      <c r="F4424" t="s">
        <v>16882</v>
      </c>
      <c r="G4424" t="s">
        <v>16724</v>
      </c>
    </row>
    <row r="4425" spans="1:7" x14ac:dyDescent="0.25">
      <c r="A4425">
        <v>753702</v>
      </c>
      <c r="B4425" t="s">
        <v>16897</v>
      </c>
      <c r="C4425" t="s">
        <v>5239</v>
      </c>
      <c r="D4425" t="s">
        <v>16898</v>
      </c>
      <c r="E4425" t="s">
        <v>16899</v>
      </c>
      <c r="F4425" t="s">
        <v>16900</v>
      </c>
      <c r="G4425" t="s">
        <v>16724</v>
      </c>
    </row>
    <row r="4426" spans="1:7" x14ac:dyDescent="0.25">
      <c r="A4426">
        <v>754627</v>
      </c>
      <c r="B4426" t="s">
        <v>16901</v>
      </c>
      <c r="C4426" t="s">
        <v>5239</v>
      </c>
      <c r="D4426" t="s">
        <v>16902</v>
      </c>
      <c r="E4426" t="s">
        <v>16903</v>
      </c>
      <c r="F4426" t="s">
        <v>16904</v>
      </c>
      <c r="G4426" t="s">
        <v>16724</v>
      </c>
    </row>
    <row r="4427" spans="1:7" x14ac:dyDescent="0.25">
      <c r="A4427">
        <v>755462</v>
      </c>
      <c r="B4427" t="s">
        <v>16905</v>
      </c>
      <c r="C4427" t="s">
        <v>5239</v>
      </c>
      <c r="D4427" t="s">
        <v>16906</v>
      </c>
      <c r="E4427" t="s">
        <v>16907</v>
      </c>
      <c r="F4427" t="s">
        <v>16755</v>
      </c>
      <c r="G4427" t="s">
        <v>16724</v>
      </c>
    </row>
    <row r="4428" spans="1:7" x14ac:dyDescent="0.25">
      <c r="A4428">
        <v>757109</v>
      </c>
      <c r="B4428" t="s">
        <v>16908</v>
      </c>
      <c r="C4428" t="s">
        <v>5239</v>
      </c>
      <c r="D4428" t="s">
        <v>16909</v>
      </c>
      <c r="E4428" t="s">
        <v>16910</v>
      </c>
      <c r="F4428" t="s">
        <v>16728</v>
      </c>
      <c r="G4428" t="s">
        <v>16724</v>
      </c>
    </row>
    <row r="4429" spans="1:7" x14ac:dyDescent="0.25">
      <c r="A4429">
        <v>757482</v>
      </c>
      <c r="B4429" t="s">
        <v>16911</v>
      </c>
      <c r="C4429" t="s">
        <v>5239</v>
      </c>
      <c r="D4429" t="s">
        <v>16912</v>
      </c>
      <c r="E4429" t="s">
        <v>16913</v>
      </c>
      <c r="F4429" t="s">
        <v>16914</v>
      </c>
      <c r="G4429" t="s">
        <v>16724</v>
      </c>
    </row>
    <row r="4430" spans="1:7" x14ac:dyDescent="0.25">
      <c r="A4430">
        <v>757516</v>
      </c>
      <c r="B4430" t="s">
        <v>16915</v>
      </c>
      <c r="C4430" t="s">
        <v>5239</v>
      </c>
      <c r="D4430" t="s">
        <v>16916</v>
      </c>
      <c r="E4430" t="s">
        <v>16917</v>
      </c>
      <c r="F4430" t="s">
        <v>16917</v>
      </c>
      <c r="G4430" t="s">
        <v>16724</v>
      </c>
    </row>
    <row r="4431" spans="1:7" x14ac:dyDescent="0.25">
      <c r="A4431">
        <v>758534</v>
      </c>
      <c r="B4431" t="s">
        <v>16918</v>
      </c>
      <c r="C4431" t="s">
        <v>9016</v>
      </c>
      <c r="D4431" t="s">
        <v>16919</v>
      </c>
      <c r="E4431" t="s">
        <v>16920</v>
      </c>
      <c r="F4431" t="s">
        <v>16920</v>
      </c>
      <c r="G4431" t="s">
        <v>16724</v>
      </c>
    </row>
    <row r="4432" spans="1:7" x14ac:dyDescent="0.25">
      <c r="A4432">
        <v>758705</v>
      </c>
      <c r="B4432" t="s">
        <v>16921</v>
      </c>
      <c r="C4432" t="s">
        <v>9016</v>
      </c>
      <c r="D4432" t="s">
        <v>16922</v>
      </c>
      <c r="E4432" t="s">
        <v>16923</v>
      </c>
      <c r="F4432" t="s">
        <v>16924</v>
      </c>
      <c r="G4432" t="s">
        <v>16724</v>
      </c>
    </row>
    <row r="4433" spans="1:7" x14ac:dyDescent="0.25">
      <c r="A4433">
        <v>759049</v>
      </c>
      <c r="B4433" t="s">
        <v>16925</v>
      </c>
      <c r="C4433" t="s">
        <v>9016</v>
      </c>
      <c r="D4433" t="s">
        <v>16926</v>
      </c>
      <c r="E4433" t="s">
        <v>16927</v>
      </c>
      <c r="F4433" t="s">
        <v>16927</v>
      </c>
      <c r="G4433" t="s">
        <v>16724</v>
      </c>
    </row>
    <row r="4434" spans="1:7" x14ac:dyDescent="0.25">
      <c r="A4434">
        <v>759874</v>
      </c>
      <c r="B4434" t="s">
        <v>16928</v>
      </c>
      <c r="C4434" t="s">
        <v>9016</v>
      </c>
      <c r="D4434" t="s">
        <v>16929</v>
      </c>
      <c r="E4434" t="s">
        <v>16930</v>
      </c>
      <c r="F4434" t="s">
        <v>16931</v>
      </c>
      <c r="G4434" t="s">
        <v>16724</v>
      </c>
    </row>
    <row r="4435" spans="1:7" x14ac:dyDescent="0.25">
      <c r="A4435">
        <v>763460</v>
      </c>
      <c r="B4435" t="s">
        <v>16932</v>
      </c>
      <c r="C4435" t="s">
        <v>5239</v>
      </c>
      <c r="D4435" t="s">
        <v>16933</v>
      </c>
      <c r="E4435" t="s">
        <v>16934</v>
      </c>
      <c r="F4435" t="s">
        <v>16893</v>
      </c>
      <c r="G4435" t="s">
        <v>16724</v>
      </c>
    </row>
    <row r="4436" spans="1:7" x14ac:dyDescent="0.25">
      <c r="A4436">
        <v>765428</v>
      </c>
      <c r="B4436" t="s">
        <v>16935</v>
      </c>
      <c r="C4436" t="s">
        <v>9016</v>
      </c>
      <c r="D4436" t="s">
        <v>16936</v>
      </c>
      <c r="E4436" t="s">
        <v>16937</v>
      </c>
      <c r="F4436" t="s">
        <v>16743</v>
      </c>
      <c r="G4436" t="s">
        <v>16724</v>
      </c>
    </row>
    <row r="4437" spans="1:7" x14ac:dyDescent="0.25">
      <c r="A4437">
        <v>765486</v>
      </c>
      <c r="B4437" t="s">
        <v>16938</v>
      </c>
      <c r="C4437" t="s">
        <v>5239</v>
      </c>
      <c r="D4437" t="s">
        <v>16939</v>
      </c>
      <c r="E4437" t="s">
        <v>16940</v>
      </c>
      <c r="F4437" t="s">
        <v>16862</v>
      </c>
      <c r="G4437" t="s">
        <v>16724</v>
      </c>
    </row>
    <row r="4438" spans="1:7" x14ac:dyDescent="0.25">
      <c r="A4438">
        <v>765949</v>
      </c>
      <c r="B4438" t="s">
        <v>16941</v>
      </c>
      <c r="C4438" t="s">
        <v>5239</v>
      </c>
      <c r="D4438" t="s">
        <v>16942</v>
      </c>
      <c r="E4438" t="s">
        <v>16943</v>
      </c>
      <c r="F4438" t="s">
        <v>16944</v>
      </c>
      <c r="G4438" t="s">
        <v>16724</v>
      </c>
    </row>
    <row r="4439" spans="1:7" x14ac:dyDescent="0.25">
      <c r="A4439">
        <v>766848</v>
      </c>
      <c r="B4439" t="s">
        <v>16945</v>
      </c>
      <c r="C4439" t="s">
        <v>9016</v>
      </c>
      <c r="D4439" t="s">
        <v>16946</v>
      </c>
      <c r="E4439" t="s">
        <v>16947</v>
      </c>
      <c r="F4439" t="s">
        <v>16948</v>
      </c>
      <c r="G4439" t="s">
        <v>16724</v>
      </c>
    </row>
    <row r="4440" spans="1:7" x14ac:dyDescent="0.25">
      <c r="A4440">
        <v>767067</v>
      </c>
      <c r="B4440" t="s">
        <v>16949</v>
      </c>
      <c r="C4440" t="s">
        <v>9016</v>
      </c>
      <c r="D4440" t="s">
        <v>16950</v>
      </c>
      <c r="E4440" t="s">
        <v>16951</v>
      </c>
      <c r="F4440" t="s">
        <v>16952</v>
      </c>
      <c r="G4440" t="s">
        <v>16724</v>
      </c>
    </row>
    <row r="4441" spans="1:7" x14ac:dyDescent="0.25">
      <c r="A4441">
        <v>768217</v>
      </c>
      <c r="B4441" t="s">
        <v>16953</v>
      </c>
      <c r="C4441" t="s">
        <v>5239</v>
      </c>
      <c r="D4441" t="s">
        <v>16954</v>
      </c>
      <c r="E4441" t="s">
        <v>16955</v>
      </c>
      <c r="F4441" t="s">
        <v>16931</v>
      </c>
      <c r="G4441" t="s">
        <v>16724</v>
      </c>
    </row>
    <row r="4442" spans="1:7" x14ac:dyDescent="0.25">
      <c r="A4442">
        <v>769257</v>
      </c>
      <c r="B4442" t="s">
        <v>16956</v>
      </c>
      <c r="C4442" t="s">
        <v>5239</v>
      </c>
      <c r="D4442" t="s">
        <v>16957</v>
      </c>
      <c r="E4442" t="s">
        <v>16958</v>
      </c>
      <c r="F4442" t="s">
        <v>16952</v>
      </c>
      <c r="G4442" t="s">
        <v>16724</v>
      </c>
    </row>
    <row r="4443" spans="1:7" x14ac:dyDescent="0.25">
      <c r="A4443">
        <v>769337</v>
      </c>
      <c r="B4443" t="s">
        <v>16959</v>
      </c>
      <c r="C4443" t="s">
        <v>5239</v>
      </c>
      <c r="D4443" t="s">
        <v>16960</v>
      </c>
      <c r="E4443" t="s">
        <v>16961</v>
      </c>
      <c r="F4443" t="s">
        <v>16962</v>
      </c>
      <c r="G4443" t="s">
        <v>16724</v>
      </c>
    </row>
    <row r="4444" spans="1:7" x14ac:dyDescent="0.25">
      <c r="A4444">
        <v>769377</v>
      </c>
      <c r="B4444" t="s">
        <v>16963</v>
      </c>
      <c r="C4444" t="s">
        <v>9016</v>
      </c>
      <c r="D4444" t="s">
        <v>16964</v>
      </c>
      <c r="E4444" t="s">
        <v>16965</v>
      </c>
      <c r="F4444" t="s">
        <v>16789</v>
      </c>
      <c r="G4444" t="s">
        <v>16724</v>
      </c>
    </row>
    <row r="4445" spans="1:7" x14ac:dyDescent="0.25">
      <c r="A4445">
        <v>769449</v>
      </c>
      <c r="B4445" t="s">
        <v>16966</v>
      </c>
      <c r="C4445" t="s">
        <v>5239</v>
      </c>
      <c r="D4445" t="s">
        <v>16967</v>
      </c>
      <c r="E4445" t="s">
        <v>16968</v>
      </c>
      <c r="F4445" t="s">
        <v>16817</v>
      </c>
      <c r="G4445" t="s">
        <v>16724</v>
      </c>
    </row>
    <row r="4446" spans="1:7" x14ac:dyDescent="0.25">
      <c r="A4446">
        <v>769912</v>
      </c>
      <c r="B4446" t="s">
        <v>16969</v>
      </c>
      <c r="C4446" t="s">
        <v>5239</v>
      </c>
      <c r="D4446" t="s">
        <v>16970</v>
      </c>
      <c r="E4446" t="s">
        <v>16971</v>
      </c>
      <c r="F4446" t="s">
        <v>16751</v>
      </c>
      <c r="G4446" t="s">
        <v>16724</v>
      </c>
    </row>
    <row r="4447" spans="1:7" x14ac:dyDescent="0.25">
      <c r="A4447">
        <v>770431</v>
      </c>
      <c r="B4447" t="s">
        <v>16972</v>
      </c>
      <c r="C4447" t="s">
        <v>9016</v>
      </c>
      <c r="D4447" t="s">
        <v>16973</v>
      </c>
      <c r="E4447" t="s">
        <v>16974</v>
      </c>
      <c r="F4447" t="s">
        <v>16975</v>
      </c>
      <c r="G4447" t="s">
        <v>16724</v>
      </c>
    </row>
    <row r="4448" spans="1:7" x14ac:dyDescent="0.25">
      <c r="A4448">
        <v>770463</v>
      </c>
      <c r="B4448" t="s">
        <v>16976</v>
      </c>
      <c r="C4448" t="s">
        <v>9016</v>
      </c>
      <c r="D4448" t="s">
        <v>16977</v>
      </c>
      <c r="E4448" t="s">
        <v>16978</v>
      </c>
      <c r="F4448" t="s">
        <v>16835</v>
      </c>
      <c r="G4448" t="s">
        <v>16724</v>
      </c>
    </row>
    <row r="4449" spans="1:7" x14ac:dyDescent="0.25">
      <c r="A4449">
        <v>773456</v>
      </c>
      <c r="B4449" t="s">
        <v>16979</v>
      </c>
      <c r="C4449" t="s">
        <v>9016</v>
      </c>
      <c r="D4449" t="s">
        <v>16980</v>
      </c>
      <c r="E4449" t="s">
        <v>16981</v>
      </c>
      <c r="F4449" t="s">
        <v>16777</v>
      </c>
      <c r="G4449" t="s">
        <v>16724</v>
      </c>
    </row>
    <row r="4450" spans="1:7" x14ac:dyDescent="0.25">
      <c r="A4450">
        <v>774268</v>
      </c>
      <c r="B4450" t="s">
        <v>16982</v>
      </c>
      <c r="C4450" t="s">
        <v>9016</v>
      </c>
      <c r="D4450" t="s">
        <v>16983</v>
      </c>
      <c r="E4450" t="s">
        <v>16984</v>
      </c>
      <c r="F4450" t="s">
        <v>16985</v>
      </c>
      <c r="G4450" t="s">
        <v>16724</v>
      </c>
    </row>
    <row r="4451" spans="1:7" x14ac:dyDescent="0.25">
      <c r="A4451">
        <v>774483</v>
      </c>
      <c r="B4451" t="s">
        <v>16986</v>
      </c>
      <c r="C4451" t="s">
        <v>9016</v>
      </c>
      <c r="D4451" t="s">
        <v>16987</v>
      </c>
      <c r="E4451" t="s">
        <v>16988</v>
      </c>
      <c r="F4451" t="s">
        <v>16989</v>
      </c>
      <c r="G4451" t="s">
        <v>16724</v>
      </c>
    </row>
    <row r="4452" spans="1:7" x14ac:dyDescent="0.25">
      <c r="A4452">
        <v>774849</v>
      </c>
      <c r="B4452" t="s">
        <v>16990</v>
      </c>
      <c r="C4452" t="s">
        <v>5239</v>
      </c>
      <c r="D4452" t="s">
        <v>16991</v>
      </c>
      <c r="E4452" t="s">
        <v>16992</v>
      </c>
      <c r="F4452" t="s">
        <v>16732</v>
      </c>
      <c r="G4452" t="s">
        <v>16724</v>
      </c>
    </row>
    <row r="4453" spans="1:7" x14ac:dyDescent="0.25">
      <c r="A4453">
        <v>776370</v>
      </c>
      <c r="B4453" t="s">
        <v>16993</v>
      </c>
      <c r="C4453" t="s">
        <v>5239</v>
      </c>
      <c r="D4453" t="s">
        <v>16994</v>
      </c>
      <c r="E4453" t="s">
        <v>16995</v>
      </c>
      <c r="F4453" t="s">
        <v>16736</v>
      </c>
      <c r="G4453" t="s">
        <v>16724</v>
      </c>
    </row>
    <row r="4454" spans="1:7" x14ac:dyDescent="0.25">
      <c r="A4454">
        <v>776472</v>
      </c>
      <c r="B4454" t="s">
        <v>16996</v>
      </c>
      <c r="C4454" t="s">
        <v>5239</v>
      </c>
      <c r="D4454" t="s">
        <v>16997</v>
      </c>
      <c r="E4454" t="s">
        <v>16998</v>
      </c>
      <c r="F4454" t="s">
        <v>16999</v>
      </c>
      <c r="G4454" t="s">
        <v>16724</v>
      </c>
    </row>
    <row r="4455" spans="1:7" x14ac:dyDescent="0.25">
      <c r="A4455">
        <v>776961</v>
      </c>
      <c r="B4455" t="s">
        <v>17000</v>
      </c>
      <c r="C4455" t="s">
        <v>9016</v>
      </c>
      <c r="D4455" t="s">
        <v>17001</v>
      </c>
      <c r="E4455" t="s">
        <v>17002</v>
      </c>
      <c r="F4455" t="s">
        <v>17003</v>
      </c>
      <c r="G4455" t="s">
        <v>16724</v>
      </c>
    </row>
    <row r="4456" spans="1:7" x14ac:dyDescent="0.25">
      <c r="A4456">
        <v>780159</v>
      </c>
      <c r="B4456" t="s">
        <v>17004</v>
      </c>
      <c r="C4456" t="s">
        <v>9016</v>
      </c>
      <c r="D4456" t="s">
        <v>17005</v>
      </c>
      <c r="E4456" t="s">
        <v>17006</v>
      </c>
      <c r="F4456" t="s">
        <v>16931</v>
      </c>
      <c r="G4456" t="s">
        <v>16724</v>
      </c>
    </row>
    <row r="4457" spans="1:7" x14ac:dyDescent="0.25">
      <c r="A4457">
        <v>780854</v>
      </c>
      <c r="B4457" t="s">
        <v>17007</v>
      </c>
      <c r="C4457" t="s">
        <v>5239</v>
      </c>
      <c r="D4457" t="s">
        <v>17008</v>
      </c>
      <c r="E4457" t="s">
        <v>17009</v>
      </c>
      <c r="F4457" t="s">
        <v>16862</v>
      </c>
      <c r="G4457" t="s">
        <v>16724</v>
      </c>
    </row>
    <row r="4458" spans="1:7" x14ac:dyDescent="0.25">
      <c r="A4458">
        <v>783405</v>
      </c>
      <c r="B4458" t="s">
        <v>17010</v>
      </c>
      <c r="C4458" t="s">
        <v>5239</v>
      </c>
      <c r="D4458" t="s">
        <v>17011</v>
      </c>
      <c r="E4458" t="s">
        <v>16948</v>
      </c>
      <c r="F4458" t="s">
        <v>16948</v>
      </c>
      <c r="G4458" t="s">
        <v>16724</v>
      </c>
    </row>
    <row r="4459" spans="1:7" x14ac:dyDescent="0.25">
      <c r="A4459">
        <v>784299</v>
      </c>
      <c r="B4459" t="s">
        <v>17012</v>
      </c>
      <c r="C4459" t="s">
        <v>9016</v>
      </c>
      <c r="D4459" t="s">
        <v>17013</v>
      </c>
      <c r="E4459" t="s">
        <v>17014</v>
      </c>
      <c r="F4459" t="s">
        <v>17015</v>
      </c>
      <c r="G4459" t="s">
        <v>16724</v>
      </c>
    </row>
    <row r="4460" spans="1:7" x14ac:dyDescent="0.25">
      <c r="A4460">
        <v>785015</v>
      </c>
      <c r="B4460" t="s">
        <v>17016</v>
      </c>
      <c r="C4460" t="s">
        <v>5239</v>
      </c>
      <c r="D4460" t="s">
        <v>17017</v>
      </c>
      <c r="E4460" t="s">
        <v>17018</v>
      </c>
      <c r="F4460" t="s">
        <v>17019</v>
      </c>
      <c r="G4460" t="s">
        <v>16724</v>
      </c>
    </row>
    <row r="4461" spans="1:7" x14ac:dyDescent="0.25">
      <c r="A4461">
        <v>785457</v>
      </c>
      <c r="B4461" t="s">
        <v>17020</v>
      </c>
      <c r="C4461" t="s">
        <v>9016</v>
      </c>
      <c r="D4461" t="s">
        <v>17021</v>
      </c>
      <c r="E4461" t="s">
        <v>17022</v>
      </c>
      <c r="F4461" t="s">
        <v>17022</v>
      </c>
      <c r="G4461" t="s">
        <v>16724</v>
      </c>
    </row>
    <row r="4462" spans="1:7" x14ac:dyDescent="0.25">
      <c r="A4462">
        <v>785600</v>
      </c>
      <c r="B4462" t="s">
        <v>17023</v>
      </c>
      <c r="C4462" t="s">
        <v>5239</v>
      </c>
      <c r="D4462" t="s">
        <v>17024</v>
      </c>
      <c r="E4462" t="s">
        <v>17025</v>
      </c>
      <c r="F4462" t="s">
        <v>17026</v>
      </c>
      <c r="G4462" t="s">
        <v>16724</v>
      </c>
    </row>
    <row r="4463" spans="1:7" x14ac:dyDescent="0.25">
      <c r="A4463">
        <v>787593</v>
      </c>
      <c r="B4463" t="s">
        <v>17027</v>
      </c>
      <c r="C4463" t="s">
        <v>5239</v>
      </c>
      <c r="D4463" t="s">
        <v>17028</v>
      </c>
      <c r="E4463" t="s">
        <v>17029</v>
      </c>
      <c r="F4463" t="s">
        <v>16723</v>
      </c>
      <c r="G4463" t="s">
        <v>16724</v>
      </c>
    </row>
    <row r="4464" spans="1:7" x14ac:dyDescent="0.25">
      <c r="A4464">
        <v>787822</v>
      </c>
      <c r="B4464" t="s">
        <v>17030</v>
      </c>
      <c r="C4464" t="s">
        <v>9016</v>
      </c>
      <c r="D4464" t="s">
        <v>17031</v>
      </c>
      <c r="E4464" t="s">
        <v>17032</v>
      </c>
      <c r="F4464" t="s">
        <v>17033</v>
      </c>
      <c r="G4464" t="s">
        <v>16724</v>
      </c>
    </row>
    <row r="4465" spans="1:7" x14ac:dyDescent="0.25">
      <c r="A4465">
        <v>788230</v>
      </c>
      <c r="B4465" t="s">
        <v>17034</v>
      </c>
      <c r="C4465" t="s">
        <v>5239</v>
      </c>
      <c r="D4465" t="s">
        <v>17035</v>
      </c>
      <c r="E4465" t="s">
        <v>17036</v>
      </c>
      <c r="F4465" t="s">
        <v>17003</v>
      </c>
      <c r="G4465" t="s">
        <v>16724</v>
      </c>
    </row>
    <row r="4466" spans="1:7" x14ac:dyDescent="0.25">
      <c r="A4466">
        <v>789532</v>
      </c>
      <c r="B4466" t="s">
        <v>17037</v>
      </c>
      <c r="C4466" t="s">
        <v>9016</v>
      </c>
      <c r="D4466" t="s">
        <v>17038</v>
      </c>
      <c r="E4466" t="s">
        <v>17039</v>
      </c>
      <c r="F4466" t="s">
        <v>16917</v>
      </c>
      <c r="G4466" t="s">
        <v>16724</v>
      </c>
    </row>
    <row r="4467" spans="1:7" x14ac:dyDescent="0.25">
      <c r="A4467">
        <v>790243</v>
      </c>
      <c r="B4467" t="s">
        <v>17040</v>
      </c>
      <c r="C4467" t="s">
        <v>5239</v>
      </c>
      <c r="D4467" t="s">
        <v>17041</v>
      </c>
      <c r="E4467" t="s">
        <v>17042</v>
      </c>
      <c r="F4467" t="s">
        <v>17043</v>
      </c>
      <c r="G4467" t="s">
        <v>16724</v>
      </c>
    </row>
    <row r="4468" spans="1:7" x14ac:dyDescent="0.25">
      <c r="A4468">
        <v>790574</v>
      </c>
      <c r="B4468" t="s">
        <v>17044</v>
      </c>
      <c r="C4468" t="s">
        <v>5239</v>
      </c>
      <c r="D4468" t="s">
        <v>17045</v>
      </c>
      <c r="E4468" t="s">
        <v>17046</v>
      </c>
      <c r="F4468" t="s">
        <v>17047</v>
      </c>
      <c r="G4468" t="s">
        <v>16724</v>
      </c>
    </row>
    <row r="4469" spans="1:7" x14ac:dyDescent="0.25">
      <c r="A4469">
        <v>790916</v>
      </c>
      <c r="B4469" t="s">
        <v>17048</v>
      </c>
      <c r="C4469" t="s">
        <v>5239</v>
      </c>
      <c r="D4469" t="s">
        <v>17049</v>
      </c>
      <c r="E4469" t="s">
        <v>17050</v>
      </c>
      <c r="F4469" t="s">
        <v>17051</v>
      </c>
      <c r="G4469" t="s">
        <v>16724</v>
      </c>
    </row>
    <row r="4470" spans="1:7" x14ac:dyDescent="0.25">
      <c r="A4470">
        <v>791898</v>
      </c>
      <c r="B4470" t="s">
        <v>17052</v>
      </c>
      <c r="C4470" t="s">
        <v>9016</v>
      </c>
      <c r="D4470" t="s">
        <v>17053</v>
      </c>
      <c r="E4470" t="s">
        <v>17054</v>
      </c>
      <c r="F4470" t="s">
        <v>16920</v>
      </c>
      <c r="G4470" t="s">
        <v>16724</v>
      </c>
    </row>
    <row r="4471" spans="1:7" x14ac:dyDescent="0.25">
      <c r="A4471">
        <v>793123</v>
      </c>
      <c r="B4471" t="s">
        <v>17055</v>
      </c>
      <c r="C4471" t="s">
        <v>5239</v>
      </c>
      <c r="D4471" t="s">
        <v>17056</v>
      </c>
      <c r="E4471" t="s">
        <v>17057</v>
      </c>
      <c r="F4471" t="s">
        <v>17058</v>
      </c>
      <c r="G4471" t="s">
        <v>16724</v>
      </c>
    </row>
    <row r="4472" spans="1:7" x14ac:dyDescent="0.25">
      <c r="A4472">
        <v>794784</v>
      </c>
      <c r="B4472" t="s">
        <v>17059</v>
      </c>
      <c r="C4472" t="s">
        <v>9016</v>
      </c>
      <c r="D4472" t="s">
        <v>17060</v>
      </c>
      <c r="E4472" t="s">
        <v>17061</v>
      </c>
      <c r="F4472" t="s">
        <v>16999</v>
      </c>
      <c r="G4472" t="s">
        <v>16724</v>
      </c>
    </row>
    <row r="4473" spans="1:7" x14ac:dyDescent="0.25">
      <c r="A4473">
        <v>795106</v>
      </c>
      <c r="B4473" t="s">
        <v>17062</v>
      </c>
      <c r="C4473" t="s">
        <v>5239</v>
      </c>
      <c r="D4473" t="s">
        <v>17063</v>
      </c>
      <c r="E4473" t="s">
        <v>17064</v>
      </c>
      <c r="F4473" t="s">
        <v>17065</v>
      </c>
      <c r="G4473" t="s">
        <v>16724</v>
      </c>
    </row>
    <row r="4474" spans="1:7" x14ac:dyDescent="0.25">
      <c r="A4474">
        <v>795312</v>
      </c>
      <c r="B4474" t="s">
        <v>17066</v>
      </c>
      <c r="C4474" t="s">
        <v>5239</v>
      </c>
      <c r="D4474" t="s">
        <v>17067</v>
      </c>
      <c r="E4474" t="s">
        <v>17068</v>
      </c>
      <c r="F4474" t="s">
        <v>16839</v>
      </c>
      <c r="G4474" t="s">
        <v>16724</v>
      </c>
    </row>
    <row r="4475" spans="1:7" x14ac:dyDescent="0.25">
      <c r="A4475">
        <v>796191</v>
      </c>
      <c r="B4475" t="s">
        <v>17069</v>
      </c>
      <c r="C4475" t="s">
        <v>9016</v>
      </c>
      <c r="D4475" t="s">
        <v>17070</v>
      </c>
      <c r="E4475" t="s">
        <v>17071</v>
      </c>
      <c r="F4475" t="s">
        <v>17072</v>
      </c>
      <c r="G4475" t="s">
        <v>16724</v>
      </c>
    </row>
    <row r="4476" spans="1:7" x14ac:dyDescent="0.25">
      <c r="A4476">
        <v>797579</v>
      </c>
      <c r="B4476" t="s">
        <v>17073</v>
      </c>
      <c r="C4476" t="s">
        <v>5239</v>
      </c>
      <c r="D4476" t="s">
        <v>17074</v>
      </c>
      <c r="E4476" t="s">
        <v>17075</v>
      </c>
      <c r="F4476" t="s">
        <v>16736</v>
      </c>
      <c r="G4476" t="s">
        <v>16724</v>
      </c>
    </row>
    <row r="4477" spans="1:7" x14ac:dyDescent="0.25">
      <c r="A4477">
        <v>799858</v>
      </c>
      <c r="B4477" t="s">
        <v>17076</v>
      </c>
      <c r="C4477" t="s">
        <v>5239</v>
      </c>
      <c r="D4477" t="s">
        <v>17077</v>
      </c>
      <c r="E4477" t="s">
        <v>17078</v>
      </c>
      <c r="F4477" t="s">
        <v>16944</v>
      </c>
      <c r="G4477" t="s">
        <v>16724</v>
      </c>
    </row>
    <row r="4478" spans="1:7" x14ac:dyDescent="0.25">
      <c r="A4478">
        <v>604710</v>
      </c>
      <c r="B4478" t="s">
        <v>17079</v>
      </c>
      <c r="C4478" t="s">
        <v>9016</v>
      </c>
      <c r="D4478" t="s">
        <v>17080</v>
      </c>
      <c r="E4478" t="s">
        <v>17081</v>
      </c>
      <c r="F4478" t="s">
        <v>17082</v>
      </c>
      <c r="G4478" t="s">
        <v>15627</v>
      </c>
    </row>
    <row r="4479" spans="1:7" x14ac:dyDescent="0.25">
      <c r="A4479">
        <v>605931</v>
      </c>
      <c r="B4479" t="s">
        <v>17083</v>
      </c>
      <c r="C4479" t="s">
        <v>5239</v>
      </c>
      <c r="D4479" t="s">
        <v>17084</v>
      </c>
      <c r="E4479" t="s">
        <v>17085</v>
      </c>
      <c r="F4479" t="s">
        <v>17082</v>
      </c>
      <c r="G4479" t="s">
        <v>15627</v>
      </c>
    </row>
    <row r="4480" spans="1:7" x14ac:dyDescent="0.25">
      <c r="A4480">
        <v>607852</v>
      </c>
      <c r="B4480" t="s">
        <v>17086</v>
      </c>
      <c r="C4480" t="s">
        <v>9016</v>
      </c>
      <c r="D4480" t="s">
        <v>17087</v>
      </c>
      <c r="E4480" t="s">
        <v>17088</v>
      </c>
      <c r="F4480" t="s">
        <v>17082</v>
      </c>
      <c r="G4480" t="s">
        <v>15627</v>
      </c>
    </row>
    <row r="4481" spans="1:7" x14ac:dyDescent="0.25">
      <c r="A4481">
        <v>608410</v>
      </c>
      <c r="B4481" t="s">
        <v>17089</v>
      </c>
      <c r="C4481" t="s">
        <v>5239</v>
      </c>
      <c r="D4481" t="s">
        <v>17090</v>
      </c>
      <c r="E4481" t="s">
        <v>17091</v>
      </c>
      <c r="F4481" t="s">
        <v>17082</v>
      </c>
      <c r="G4481" t="s">
        <v>15627</v>
      </c>
    </row>
    <row r="4482" spans="1:7" x14ac:dyDescent="0.25">
      <c r="A4482">
        <v>608829</v>
      </c>
      <c r="B4482" t="s">
        <v>17092</v>
      </c>
      <c r="C4482" t="s">
        <v>5239</v>
      </c>
      <c r="D4482" t="s">
        <v>17093</v>
      </c>
      <c r="E4482" t="s">
        <v>17094</v>
      </c>
      <c r="F4482" t="s">
        <v>17082</v>
      </c>
      <c r="G4482" t="s">
        <v>15627</v>
      </c>
    </row>
    <row r="4483" spans="1:7" x14ac:dyDescent="0.25">
      <c r="A4483">
        <v>610314</v>
      </c>
      <c r="B4483" t="s">
        <v>17095</v>
      </c>
      <c r="C4483" t="s">
        <v>9016</v>
      </c>
      <c r="D4483" t="s">
        <v>17096</v>
      </c>
      <c r="E4483" t="s">
        <v>17097</v>
      </c>
      <c r="F4483" t="s">
        <v>17082</v>
      </c>
      <c r="G4483" t="s">
        <v>15627</v>
      </c>
    </row>
    <row r="4484" spans="1:7" x14ac:dyDescent="0.25">
      <c r="A4484">
        <v>610530</v>
      </c>
      <c r="B4484" t="s">
        <v>17098</v>
      </c>
      <c r="C4484" t="s">
        <v>5239</v>
      </c>
      <c r="D4484" t="s">
        <v>17099</v>
      </c>
      <c r="E4484" t="s">
        <v>17085</v>
      </c>
      <c r="F4484" t="s">
        <v>17082</v>
      </c>
      <c r="G4484" t="s">
        <v>15627</v>
      </c>
    </row>
    <row r="4485" spans="1:7" x14ac:dyDescent="0.25">
      <c r="A4485">
        <v>611177</v>
      </c>
      <c r="B4485" t="s">
        <v>17100</v>
      </c>
      <c r="C4485" t="s">
        <v>5239</v>
      </c>
      <c r="D4485" t="s">
        <v>17101</v>
      </c>
      <c r="E4485" t="s">
        <v>17102</v>
      </c>
      <c r="F4485" t="s">
        <v>17082</v>
      </c>
      <c r="G4485" t="s">
        <v>15627</v>
      </c>
    </row>
    <row r="4486" spans="1:7" x14ac:dyDescent="0.25">
      <c r="A4486">
        <v>611391</v>
      </c>
      <c r="B4486" t="s">
        <v>17103</v>
      </c>
      <c r="C4486" t="s">
        <v>9016</v>
      </c>
      <c r="D4486" t="s">
        <v>17104</v>
      </c>
      <c r="E4486" t="s">
        <v>17105</v>
      </c>
      <c r="F4486" t="s">
        <v>17082</v>
      </c>
      <c r="G4486" t="s">
        <v>15627</v>
      </c>
    </row>
    <row r="4487" spans="1:7" x14ac:dyDescent="0.25">
      <c r="A4487">
        <v>612903</v>
      </c>
      <c r="B4487" t="s">
        <v>17106</v>
      </c>
      <c r="C4487" t="s">
        <v>5239</v>
      </c>
      <c r="D4487" t="s">
        <v>17107</v>
      </c>
      <c r="E4487" t="s">
        <v>17108</v>
      </c>
      <c r="F4487" t="s">
        <v>17082</v>
      </c>
      <c r="G4487" t="s">
        <v>15627</v>
      </c>
    </row>
    <row r="4488" spans="1:7" x14ac:dyDescent="0.25">
      <c r="A4488">
        <v>618856</v>
      </c>
      <c r="B4488" t="s">
        <v>17109</v>
      </c>
      <c r="C4488" t="s">
        <v>5239</v>
      </c>
      <c r="D4488" t="s">
        <v>17110</v>
      </c>
      <c r="E4488" t="s">
        <v>17111</v>
      </c>
      <c r="F4488" t="s">
        <v>17082</v>
      </c>
      <c r="G4488" t="s">
        <v>15627</v>
      </c>
    </row>
    <row r="4489" spans="1:7" x14ac:dyDescent="0.25">
      <c r="A4489">
        <v>622267</v>
      </c>
      <c r="B4489" t="s">
        <v>17112</v>
      </c>
      <c r="C4489" t="s">
        <v>9016</v>
      </c>
      <c r="D4489" t="s">
        <v>17113</v>
      </c>
      <c r="E4489" t="s">
        <v>17114</v>
      </c>
      <c r="F4489" t="s">
        <v>17082</v>
      </c>
      <c r="G4489" t="s">
        <v>15627</v>
      </c>
    </row>
    <row r="4490" spans="1:7" x14ac:dyDescent="0.25">
      <c r="A4490">
        <v>622494</v>
      </c>
      <c r="B4490" t="s">
        <v>17115</v>
      </c>
      <c r="C4490" t="s">
        <v>9016</v>
      </c>
      <c r="D4490" t="s">
        <v>17116</v>
      </c>
      <c r="E4490" t="s">
        <v>17117</v>
      </c>
      <c r="F4490" t="s">
        <v>17082</v>
      </c>
      <c r="G4490" t="s">
        <v>15627</v>
      </c>
    </row>
    <row r="4491" spans="1:7" x14ac:dyDescent="0.25">
      <c r="A4491">
        <v>624742</v>
      </c>
      <c r="B4491" t="s">
        <v>17118</v>
      </c>
      <c r="C4491" t="s">
        <v>9016</v>
      </c>
      <c r="D4491" t="s">
        <v>17119</v>
      </c>
      <c r="E4491" t="s">
        <v>17120</v>
      </c>
      <c r="F4491" t="s">
        <v>17082</v>
      </c>
      <c r="G4491" t="s">
        <v>15627</v>
      </c>
    </row>
    <row r="4492" spans="1:7" x14ac:dyDescent="0.25">
      <c r="A4492">
        <v>625824</v>
      </c>
      <c r="B4492" t="s">
        <v>17121</v>
      </c>
      <c r="C4492" t="s">
        <v>9016</v>
      </c>
      <c r="D4492" t="s">
        <v>17122</v>
      </c>
      <c r="E4492" t="s">
        <v>17085</v>
      </c>
      <c r="F4492" t="s">
        <v>17082</v>
      </c>
      <c r="G4492" t="s">
        <v>15627</v>
      </c>
    </row>
    <row r="4493" spans="1:7" x14ac:dyDescent="0.25">
      <c r="A4493">
        <v>627366</v>
      </c>
      <c r="B4493" t="s">
        <v>17123</v>
      </c>
      <c r="C4493" t="s">
        <v>5239</v>
      </c>
      <c r="D4493" t="s">
        <v>17124</v>
      </c>
      <c r="E4493" t="s">
        <v>17125</v>
      </c>
      <c r="F4493" t="s">
        <v>17082</v>
      </c>
      <c r="G4493" t="s">
        <v>15627</v>
      </c>
    </row>
    <row r="4494" spans="1:7" x14ac:dyDescent="0.25">
      <c r="A4494">
        <v>627996</v>
      </c>
      <c r="B4494" t="s">
        <v>17126</v>
      </c>
      <c r="C4494" t="s">
        <v>5239</v>
      </c>
      <c r="D4494" t="s">
        <v>17127</v>
      </c>
      <c r="E4494" t="s">
        <v>17128</v>
      </c>
      <c r="F4494" t="s">
        <v>17082</v>
      </c>
      <c r="G4494" t="s">
        <v>15627</v>
      </c>
    </row>
    <row r="4495" spans="1:7" x14ac:dyDescent="0.25">
      <c r="A4495">
        <v>628154</v>
      </c>
      <c r="B4495" t="s">
        <v>17129</v>
      </c>
      <c r="C4495" t="s">
        <v>5239</v>
      </c>
      <c r="D4495" t="s">
        <v>17130</v>
      </c>
      <c r="E4495" t="s">
        <v>17131</v>
      </c>
      <c r="F4495" t="s">
        <v>17082</v>
      </c>
      <c r="G4495" t="s">
        <v>15627</v>
      </c>
    </row>
    <row r="4496" spans="1:7" x14ac:dyDescent="0.25">
      <c r="A4496">
        <v>631112</v>
      </c>
      <c r="B4496" t="s">
        <v>17132</v>
      </c>
      <c r="C4496" t="s">
        <v>9016</v>
      </c>
      <c r="D4496" t="s">
        <v>17133</v>
      </c>
      <c r="E4496" t="s">
        <v>17134</v>
      </c>
      <c r="F4496" t="s">
        <v>17082</v>
      </c>
      <c r="G4496" t="s">
        <v>15627</v>
      </c>
    </row>
    <row r="4497" spans="1:7" x14ac:dyDescent="0.25">
      <c r="A4497">
        <v>632265</v>
      </c>
      <c r="B4497" t="s">
        <v>17135</v>
      </c>
      <c r="C4497" t="s">
        <v>5239</v>
      </c>
      <c r="D4497" t="s">
        <v>17136</v>
      </c>
      <c r="E4497" t="s">
        <v>17137</v>
      </c>
      <c r="F4497" t="s">
        <v>17082</v>
      </c>
      <c r="G4497" t="s">
        <v>15627</v>
      </c>
    </row>
    <row r="4498" spans="1:7" x14ac:dyDescent="0.25">
      <c r="A4498">
        <v>632752</v>
      </c>
      <c r="B4498" t="s">
        <v>17138</v>
      </c>
      <c r="C4498" t="s">
        <v>9016</v>
      </c>
      <c r="D4498" t="s">
        <v>17139</v>
      </c>
      <c r="E4498" t="s">
        <v>17140</v>
      </c>
      <c r="F4498" t="s">
        <v>17082</v>
      </c>
      <c r="G4498" t="s">
        <v>15627</v>
      </c>
    </row>
    <row r="4499" spans="1:7" x14ac:dyDescent="0.25">
      <c r="A4499">
        <v>633600</v>
      </c>
      <c r="B4499" t="s">
        <v>17141</v>
      </c>
      <c r="C4499" t="s">
        <v>5239</v>
      </c>
      <c r="D4499" t="s">
        <v>17142</v>
      </c>
      <c r="E4499" t="s">
        <v>17143</v>
      </c>
      <c r="F4499" t="s">
        <v>17082</v>
      </c>
      <c r="G4499" t="s">
        <v>15627</v>
      </c>
    </row>
    <row r="4500" spans="1:7" x14ac:dyDescent="0.25">
      <c r="A4500">
        <v>634069</v>
      </c>
      <c r="B4500" t="s">
        <v>17144</v>
      </c>
      <c r="C4500" t="s">
        <v>9016</v>
      </c>
      <c r="D4500" t="s">
        <v>17145</v>
      </c>
      <c r="E4500" t="s">
        <v>17146</v>
      </c>
      <c r="F4500" t="s">
        <v>17082</v>
      </c>
      <c r="G4500" t="s">
        <v>15627</v>
      </c>
    </row>
    <row r="4501" spans="1:7" x14ac:dyDescent="0.25">
      <c r="A4501">
        <v>638569</v>
      </c>
      <c r="B4501" t="s">
        <v>17147</v>
      </c>
      <c r="C4501" t="s">
        <v>5239</v>
      </c>
      <c r="D4501" t="s">
        <v>17148</v>
      </c>
      <c r="E4501" t="s">
        <v>17149</v>
      </c>
      <c r="F4501" t="s">
        <v>17082</v>
      </c>
      <c r="G4501" t="s">
        <v>15627</v>
      </c>
    </row>
    <row r="4502" spans="1:7" x14ac:dyDescent="0.25">
      <c r="A4502">
        <v>640575</v>
      </c>
      <c r="B4502" t="s">
        <v>17150</v>
      </c>
      <c r="C4502" t="s">
        <v>9016</v>
      </c>
      <c r="D4502" t="s">
        <v>17151</v>
      </c>
      <c r="E4502" t="s">
        <v>17085</v>
      </c>
      <c r="F4502" t="s">
        <v>17082</v>
      </c>
      <c r="G4502" t="s">
        <v>15627</v>
      </c>
    </row>
    <row r="4503" spans="1:7" x14ac:dyDescent="0.25">
      <c r="A4503">
        <v>640639</v>
      </c>
      <c r="B4503" t="s">
        <v>17152</v>
      </c>
      <c r="C4503" t="s">
        <v>5239</v>
      </c>
      <c r="D4503" t="s">
        <v>17153</v>
      </c>
      <c r="E4503" t="s">
        <v>17154</v>
      </c>
      <c r="F4503" t="s">
        <v>17082</v>
      </c>
      <c r="G4503" t="s">
        <v>15627</v>
      </c>
    </row>
    <row r="4504" spans="1:7" x14ac:dyDescent="0.25">
      <c r="A4504">
        <v>643191</v>
      </c>
      <c r="B4504" t="s">
        <v>17155</v>
      </c>
      <c r="C4504" t="s">
        <v>5239</v>
      </c>
      <c r="D4504" t="s">
        <v>17156</v>
      </c>
      <c r="E4504" t="s">
        <v>17157</v>
      </c>
      <c r="F4504" t="s">
        <v>17082</v>
      </c>
      <c r="G4504" t="s">
        <v>15627</v>
      </c>
    </row>
    <row r="4505" spans="1:7" x14ac:dyDescent="0.25">
      <c r="A4505">
        <v>645673</v>
      </c>
      <c r="B4505" t="s">
        <v>17158</v>
      </c>
      <c r="C4505" t="s">
        <v>9016</v>
      </c>
      <c r="D4505" t="s">
        <v>17159</v>
      </c>
      <c r="E4505" t="s">
        <v>17160</v>
      </c>
      <c r="F4505" t="s">
        <v>17082</v>
      </c>
      <c r="G4505" t="s">
        <v>15627</v>
      </c>
    </row>
    <row r="4506" spans="1:7" x14ac:dyDescent="0.25">
      <c r="A4506">
        <v>646802</v>
      </c>
      <c r="B4506" t="s">
        <v>17161</v>
      </c>
      <c r="C4506" t="s">
        <v>9016</v>
      </c>
      <c r="D4506" t="s">
        <v>17162</v>
      </c>
      <c r="E4506" t="s">
        <v>17163</v>
      </c>
      <c r="F4506" t="s">
        <v>17082</v>
      </c>
      <c r="G4506" t="s">
        <v>15627</v>
      </c>
    </row>
    <row r="4507" spans="1:7" x14ac:dyDescent="0.25">
      <c r="A4507">
        <v>647222</v>
      </c>
      <c r="B4507" t="s">
        <v>17164</v>
      </c>
      <c r="C4507" t="s">
        <v>9016</v>
      </c>
      <c r="D4507" t="s">
        <v>17165</v>
      </c>
      <c r="E4507" t="s">
        <v>17149</v>
      </c>
      <c r="F4507" t="s">
        <v>17082</v>
      </c>
      <c r="G4507" t="s">
        <v>15627</v>
      </c>
    </row>
    <row r="4508" spans="1:7" x14ac:dyDescent="0.25">
      <c r="A4508">
        <v>648014</v>
      </c>
      <c r="B4508" t="s">
        <v>17166</v>
      </c>
      <c r="C4508" t="s">
        <v>5239</v>
      </c>
      <c r="D4508" t="s">
        <v>17167</v>
      </c>
      <c r="E4508" t="s">
        <v>17168</v>
      </c>
      <c r="F4508" t="s">
        <v>17082</v>
      </c>
      <c r="G4508" t="s">
        <v>15627</v>
      </c>
    </row>
    <row r="4509" spans="1:7" x14ac:dyDescent="0.25">
      <c r="A4509">
        <v>649086</v>
      </c>
      <c r="B4509" t="s">
        <v>17169</v>
      </c>
      <c r="C4509" t="s">
        <v>9016</v>
      </c>
      <c r="D4509" t="s">
        <v>17170</v>
      </c>
      <c r="E4509" t="s">
        <v>17160</v>
      </c>
      <c r="F4509" t="s">
        <v>17082</v>
      </c>
      <c r="G4509" t="s">
        <v>15627</v>
      </c>
    </row>
    <row r="4510" spans="1:7" x14ac:dyDescent="0.25">
      <c r="A4510">
        <v>649310</v>
      </c>
      <c r="B4510" t="s">
        <v>17171</v>
      </c>
      <c r="C4510" t="s">
        <v>9016</v>
      </c>
      <c r="D4510" t="s">
        <v>17172</v>
      </c>
      <c r="E4510" t="s">
        <v>17173</v>
      </c>
      <c r="F4510" t="s">
        <v>17082</v>
      </c>
      <c r="G4510" t="s">
        <v>15627</v>
      </c>
    </row>
    <row r="4511" spans="1:7" x14ac:dyDescent="0.25">
      <c r="A4511">
        <v>650908</v>
      </c>
      <c r="B4511" t="s">
        <v>17174</v>
      </c>
      <c r="C4511" t="s">
        <v>5239</v>
      </c>
      <c r="D4511" t="s">
        <v>17175</v>
      </c>
      <c r="E4511" t="s">
        <v>17176</v>
      </c>
      <c r="F4511" t="s">
        <v>17082</v>
      </c>
      <c r="G4511" t="s">
        <v>15627</v>
      </c>
    </row>
    <row r="4512" spans="1:7" x14ac:dyDescent="0.25">
      <c r="A4512">
        <v>651518</v>
      </c>
      <c r="B4512" t="s">
        <v>17177</v>
      </c>
      <c r="C4512" t="s">
        <v>5239</v>
      </c>
      <c r="D4512" t="s">
        <v>17178</v>
      </c>
      <c r="E4512" t="s">
        <v>17081</v>
      </c>
      <c r="F4512" t="s">
        <v>17082</v>
      </c>
      <c r="G4512" t="s">
        <v>15627</v>
      </c>
    </row>
    <row r="4513" spans="1:7" x14ac:dyDescent="0.25">
      <c r="A4513">
        <v>651722</v>
      </c>
      <c r="B4513" t="s">
        <v>17179</v>
      </c>
      <c r="C4513" t="s">
        <v>9016</v>
      </c>
      <c r="D4513" t="s">
        <v>17180</v>
      </c>
      <c r="E4513" t="s">
        <v>17181</v>
      </c>
      <c r="F4513" t="s">
        <v>17082</v>
      </c>
      <c r="G4513" t="s">
        <v>15627</v>
      </c>
    </row>
    <row r="4514" spans="1:7" x14ac:dyDescent="0.25">
      <c r="A4514">
        <v>652212</v>
      </c>
      <c r="B4514" t="s">
        <v>17182</v>
      </c>
      <c r="C4514" t="s">
        <v>5239</v>
      </c>
      <c r="D4514" t="s">
        <v>17183</v>
      </c>
      <c r="E4514" t="s">
        <v>17184</v>
      </c>
      <c r="F4514" t="s">
        <v>17082</v>
      </c>
      <c r="G4514" t="s">
        <v>15627</v>
      </c>
    </row>
    <row r="4515" spans="1:7" x14ac:dyDescent="0.25">
      <c r="A4515">
        <v>652380</v>
      </c>
      <c r="B4515" t="s">
        <v>17185</v>
      </c>
      <c r="C4515" t="s">
        <v>9016</v>
      </c>
      <c r="D4515" t="s">
        <v>17186</v>
      </c>
      <c r="E4515" t="s">
        <v>17187</v>
      </c>
      <c r="F4515" t="s">
        <v>17082</v>
      </c>
      <c r="G4515" t="s">
        <v>15627</v>
      </c>
    </row>
    <row r="4516" spans="1:7" x14ac:dyDescent="0.25">
      <c r="A4516">
        <v>653971</v>
      </c>
      <c r="B4516" t="s">
        <v>17188</v>
      </c>
      <c r="C4516" t="s">
        <v>9016</v>
      </c>
      <c r="D4516" t="s">
        <v>17189</v>
      </c>
      <c r="E4516" t="s">
        <v>17190</v>
      </c>
      <c r="F4516" t="s">
        <v>17082</v>
      </c>
      <c r="G4516" t="s">
        <v>15627</v>
      </c>
    </row>
    <row r="4517" spans="1:7" x14ac:dyDescent="0.25">
      <c r="A4517">
        <v>654466</v>
      </c>
      <c r="B4517" t="s">
        <v>17191</v>
      </c>
      <c r="C4517" t="s">
        <v>5239</v>
      </c>
      <c r="D4517" t="s">
        <v>17192</v>
      </c>
      <c r="E4517" t="s">
        <v>17193</v>
      </c>
      <c r="F4517" t="s">
        <v>17082</v>
      </c>
      <c r="G4517" t="s">
        <v>15627</v>
      </c>
    </row>
    <row r="4518" spans="1:7" x14ac:dyDescent="0.25">
      <c r="A4518">
        <v>655860</v>
      </c>
      <c r="B4518" t="s">
        <v>17194</v>
      </c>
      <c r="C4518" t="s">
        <v>9016</v>
      </c>
      <c r="D4518" t="s">
        <v>17195</v>
      </c>
      <c r="E4518" t="s">
        <v>17196</v>
      </c>
      <c r="F4518" t="s">
        <v>17082</v>
      </c>
      <c r="G4518" t="s">
        <v>15627</v>
      </c>
    </row>
    <row r="4519" spans="1:7" x14ac:dyDescent="0.25">
      <c r="A4519">
        <v>656633</v>
      </c>
      <c r="B4519" t="s">
        <v>17197</v>
      </c>
      <c r="C4519" t="s">
        <v>9016</v>
      </c>
      <c r="D4519" t="s">
        <v>17198</v>
      </c>
      <c r="E4519" t="s">
        <v>17085</v>
      </c>
      <c r="F4519" t="s">
        <v>17082</v>
      </c>
      <c r="G4519" t="s">
        <v>15627</v>
      </c>
    </row>
    <row r="4520" spans="1:7" x14ac:dyDescent="0.25">
      <c r="A4520">
        <v>656974</v>
      </c>
      <c r="B4520" t="s">
        <v>17199</v>
      </c>
      <c r="C4520" t="s">
        <v>5239</v>
      </c>
      <c r="D4520" t="s">
        <v>17200</v>
      </c>
      <c r="E4520" t="s">
        <v>17201</v>
      </c>
      <c r="F4520" t="s">
        <v>17082</v>
      </c>
      <c r="G4520" t="s">
        <v>15627</v>
      </c>
    </row>
    <row r="4521" spans="1:7" x14ac:dyDescent="0.25">
      <c r="A4521">
        <v>658148</v>
      </c>
      <c r="B4521" t="s">
        <v>17202</v>
      </c>
      <c r="C4521" t="s">
        <v>5239</v>
      </c>
      <c r="D4521" t="s">
        <v>17203</v>
      </c>
      <c r="E4521" t="s">
        <v>17204</v>
      </c>
      <c r="F4521" t="s">
        <v>17082</v>
      </c>
      <c r="G4521" t="s">
        <v>15627</v>
      </c>
    </row>
    <row r="4522" spans="1:7" x14ac:dyDescent="0.25">
      <c r="A4522">
        <v>658545</v>
      </c>
      <c r="B4522" t="s">
        <v>17205</v>
      </c>
      <c r="C4522" t="s">
        <v>9016</v>
      </c>
      <c r="D4522" t="s">
        <v>17206</v>
      </c>
      <c r="E4522" t="s">
        <v>17207</v>
      </c>
      <c r="F4522" t="s">
        <v>17082</v>
      </c>
      <c r="G4522" t="s">
        <v>15627</v>
      </c>
    </row>
    <row r="4523" spans="1:7" x14ac:dyDescent="0.25">
      <c r="A4523">
        <v>658907</v>
      </c>
      <c r="B4523" t="s">
        <v>17208</v>
      </c>
      <c r="C4523" t="s">
        <v>9016</v>
      </c>
      <c r="D4523" t="s">
        <v>17209</v>
      </c>
      <c r="E4523" t="s">
        <v>17210</v>
      </c>
      <c r="F4523" t="s">
        <v>17082</v>
      </c>
      <c r="G4523" t="s">
        <v>15627</v>
      </c>
    </row>
    <row r="4524" spans="1:7" x14ac:dyDescent="0.25">
      <c r="A4524">
        <v>659618</v>
      </c>
      <c r="B4524" t="s">
        <v>17211</v>
      </c>
      <c r="C4524" t="s">
        <v>9016</v>
      </c>
      <c r="D4524" t="s">
        <v>17212</v>
      </c>
      <c r="E4524" t="s">
        <v>17213</v>
      </c>
      <c r="F4524" t="s">
        <v>17082</v>
      </c>
      <c r="G4524" t="s">
        <v>15627</v>
      </c>
    </row>
    <row r="4525" spans="1:7" x14ac:dyDescent="0.25">
      <c r="A4525">
        <v>659716</v>
      </c>
      <c r="B4525" t="s">
        <v>17214</v>
      </c>
      <c r="C4525" t="s">
        <v>5239</v>
      </c>
      <c r="D4525" t="s">
        <v>17215</v>
      </c>
      <c r="E4525" t="s">
        <v>17163</v>
      </c>
      <c r="F4525" t="s">
        <v>17082</v>
      </c>
      <c r="G4525" t="s">
        <v>15627</v>
      </c>
    </row>
    <row r="4526" spans="1:7" x14ac:dyDescent="0.25">
      <c r="A4526">
        <v>660051</v>
      </c>
      <c r="B4526" t="s">
        <v>17216</v>
      </c>
      <c r="C4526" t="s">
        <v>5239</v>
      </c>
      <c r="D4526" t="s">
        <v>17217</v>
      </c>
      <c r="E4526" t="s">
        <v>17085</v>
      </c>
      <c r="F4526" t="s">
        <v>17082</v>
      </c>
      <c r="G4526" t="s">
        <v>15627</v>
      </c>
    </row>
    <row r="4527" spans="1:7" x14ac:dyDescent="0.25">
      <c r="A4527">
        <v>661854</v>
      </c>
      <c r="B4527" t="s">
        <v>17218</v>
      </c>
      <c r="C4527" t="s">
        <v>9016</v>
      </c>
      <c r="D4527" t="s">
        <v>17219</v>
      </c>
      <c r="E4527" t="s">
        <v>17140</v>
      </c>
      <c r="F4527" t="s">
        <v>17082</v>
      </c>
      <c r="G4527" t="s">
        <v>15627</v>
      </c>
    </row>
    <row r="4528" spans="1:7" x14ac:dyDescent="0.25">
      <c r="A4528">
        <v>662681</v>
      </c>
      <c r="B4528" t="s">
        <v>17220</v>
      </c>
      <c r="C4528" t="s">
        <v>5239</v>
      </c>
      <c r="D4528" t="s">
        <v>17221</v>
      </c>
      <c r="E4528" t="s">
        <v>17140</v>
      </c>
      <c r="F4528" t="s">
        <v>17082</v>
      </c>
      <c r="G4528" t="s">
        <v>15627</v>
      </c>
    </row>
    <row r="4529" spans="1:7" x14ac:dyDescent="0.25">
      <c r="A4529">
        <v>662960</v>
      </c>
      <c r="B4529" t="s">
        <v>17222</v>
      </c>
      <c r="C4529" t="s">
        <v>5239</v>
      </c>
      <c r="D4529" t="s">
        <v>17223</v>
      </c>
      <c r="E4529" t="s">
        <v>17224</v>
      </c>
      <c r="F4529" t="s">
        <v>17082</v>
      </c>
      <c r="G4529" t="s">
        <v>15627</v>
      </c>
    </row>
    <row r="4530" spans="1:7" x14ac:dyDescent="0.25">
      <c r="A4530">
        <v>666174</v>
      </c>
      <c r="B4530" t="s">
        <v>17225</v>
      </c>
      <c r="C4530" t="s">
        <v>5239</v>
      </c>
      <c r="D4530" t="s">
        <v>17226</v>
      </c>
      <c r="E4530" t="s">
        <v>17184</v>
      </c>
      <c r="F4530" t="s">
        <v>17082</v>
      </c>
      <c r="G4530" t="s">
        <v>15627</v>
      </c>
    </row>
    <row r="4531" spans="1:7" x14ac:dyDescent="0.25">
      <c r="A4531">
        <v>668510</v>
      </c>
      <c r="B4531" t="s">
        <v>17227</v>
      </c>
      <c r="C4531" t="s">
        <v>9016</v>
      </c>
      <c r="D4531" t="s">
        <v>17228</v>
      </c>
      <c r="E4531" t="s">
        <v>17085</v>
      </c>
      <c r="F4531" t="s">
        <v>17082</v>
      </c>
      <c r="G4531" t="s">
        <v>15627</v>
      </c>
    </row>
    <row r="4532" spans="1:7" x14ac:dyDescent="0.25">
      <c r="A4532">
        <v>669165</v>
      </c>
      <c r="B4532" t="s">
        <v>17229</v>
      </c>
      <c r="C4532" t="s">
        <v>5239</v>
      </c>
      <c r="D4532" t="s">
        <v>17230</v>
      </c>
      <c r="E4532" t="s">
        <v>17085</v>
      </c>
      <c r="F4532" t="s">
        <v>17082</v>
      </c>
      <c r="G4532" t="s">
        <v>15627</v>
      </c>
    </row>
    <row r="4533" spans="1:7" x14ac:dyDescent="0.25">
      <c r="A4533">
        <v>670260</v>
      </c>
      <c r="B4533" t="s">
        <v>17231</v>
      </c>
      <c r="C4533" t="s">
        <v>5239</v>
      </c>
      <c r="D4533" t="s">
        <v>17232</v>
      </c>
      <c r="E4533" t="s">
        <v>17085</v>
      </c>
      <c r="F4533" t="s">
        <v>17082</v>
      </c>
      <c r="G4533" t="s">
        <v>15627</v>
      </c>
    </row>
    <row r="4534" spans="1:7" x14ac:dyDescent="0.25">
      <c r="A4534">
        <v>672470</v>
      </c>
      <c r="B4534" t="s">
        <v>17233</v>
      </c>
      <c r="C4534" t="s">
        <v>9016</v>
      </c>
      <c r="D4534" t="s">
        <v>17234</v>
      </c>
      <c r="E4534" t="s">
        <v>17213</v>
      </c>
      <c r="F4534" t="s">
        <v>17082</v>
      </c>
      <c r="G4534" t="s">
        <v>15627</v>
      </c>
    </row>
    <row r="4535" spans="1:7" x14ac:dyDescent="0.25">
      <c r="A4535">
        <v>672873</v>
      </c>
      <c r="B4535" t="s">
        <v>17235</v>
      </c>
      <c r="C4535" t="s">
        <v>5239</v>
      </c>
      <c r="D4535" t="s">
        <v>17236</v>
      </c>
      <c r="E4535" t="s">
        <v>17143</v>
      </c>
      <c r="F4535" t="s">
        <v>17082</v>
      </c>
      <c r="G4535" t="s">
        <v>15627</v>
      </c>
    </row>
    <row r="4536" spans="1:7" x14ac:dyDescent="0.25">
      <c r="A4536">
        <v>673722</v>
      </c>
      <c r="B4536" t="s">
        <v>17237</v>
      </c>
      <c r="C4536" t="s">
        <v>5239</v>
      </c>
      <c r="D4536" t="s">
        <v>17238</v>
      </c>
      <c r="E4536" t="s">
        <v>17239</v>
      </c>
      <c r="F4536" t="s">
        <v>17082</v>
      </c>
      <c r="G4536" t="s">
        <v>15627</v>
      </c>
    </row>
    <row r="4537" spans="1:7" x14ac:dyDescent="0.25">
      <c r="A4537">
        <v>677451</v>
      </c>
      <c r="B4537" t="s">
        <v>17240</v>
      </c>
      <c r="C4537" t="s">
        <v>5239</v>
      </c>
      <c r="D4537" t="s">
        <v>17241</v>
      </c>
      <c r="E4537" t="s">
        <v>17242</v>
      </c>
      <c r="F4537" t="s">
        <v>17082</v>
      </c>
      <c r="G4537" t="s">
        <v>15627</v>
      </c>
    </row>
    <row r="4538" spans="1:7" x14ac:dyDescent="0.25">
      <c r="A4538">
        <v>678055</v>
      </c>
      <c r="B4538" t="s">
        <v>17243</v>
      </c>
      <c r="C4538" t="s">
        <v>5239</v>
      </c>
      <c r="D4538" t="s">
        <v>17244</v>
      </c>
      <c r="E4538" t="s">
        <v>17245</v>
      </c>
      <c r="F4538" t="s">
        <v>17082</v>
      </c>
      <c r="G4538" t="s">
        <v>15627</v>
      </c>
    </row>
    <row r="4539" spans="1:7" x14ac:dyDescent="0.25">
      <c r="A4539">
        <v>678586</v>
      </c>
      <c r="B4539" t="s">
        <v>17246</v>
      </c>
      <c r="C4539" t="s">
        <v>5239</v>
      </c>
      <c r="D4539" t="s">
        <v>17247</v>
      </c>
      <c r="E4539" t="s">
        <v>17146</v>
      </c>
      <c r="F4539" t="s">
        <v>17082</v>
      </c>
      <c r="G4539" t="s">
        <v>15627</v>
      </c>
    </row>
    <row r="4540" spans="1:7" x14ac:dyDescent="0.25">
      <c r="A4540">
        <v>679405</v>
      </c>
      <c r="B4540" t="s">
        <v>17248</v>
      </c>
      <c r="C4540" t="s">
        <v>5239</v>
      </c>
      <c r="D4540" t="s">
        <v>17249</v>
      </c>
      <c r="E4540" t="s">
        <v>17250</v>
      </c>
      <c r="F4540" t="s">
        <v>17082</v>
      </c>
      <c r="G4540" t="s">
        <v>15627</v>
      </c>
    </row>
    <row r="4541" spans="1:7" x14ac:dyDescent="0.25">
      <c r="A4541">
        <v>680926</v>
      </c>
      <c r="B4541" t="s">
        <v>17251</v>
      </c>
      <c r="C4541" t="s">
        <v>5239</v>
      </c>
      <c r="D4541" t="s">
        <v>17099</v>
      </c>
      <c r="E4541" t="s">
        <v>17085</v>
      </c>
      <c r="F4541" t="s">
        <v>17082</v>
      </c>
      <c r="G4541" t="s">
        <v>15627</v>
      </c>
    </row>
    <row r="4542" spans="1:7" x14ac:dyDescent="0.25">
      <c r="A4542">
        <v>681700</v>
      </c>
      <c r="B4542" t="s">
        <v>17252</v>
      </c>
      <c r="C4542" t="s">
        <v>9016</v>
      </c>
      <c r="D4542" t="s">
        <v>17253</v>
      </c>
      <c r="E4542" t="s">
        <v>17254</v>
      </c>
      <c r="F4542" t="s">
        <v>17082</v>
      </c>
      <c r="G4542" t="s">
        <v>15627</v>
      </c>
    </row>
    <row r="4543" spans="1:7" x14ac:dyDescent="0.25">
      <c r="A4543">
        <v>684629</v>
      </c>
      <c r="B4543" t="s">
        <v>17255</v>
      </c>
      <c r="C4543" t="s">
        <v>9016</v>
      </c>
      <c r="D4543" t="s">
        <v>17256</v>
      </c>
      <c r="E4543" t="s">
        <v>17108</v>
      </c>
      <c r="F4543" t="s">
        <v>17082</v>
      </c>
      <c r="G4543" t="s">
        <v>15627</v>
      </c>
    </row>
    <row r="4544" spans="1:7" x14ac:dyDescent="0.25">
      <c r="A4544">
        <v>687324</v>
      </c>
      <c r="B4544" t="s">
        <v>17257</v>
      </c>
      <c r="C4544" t="s">
        <v>5239</v>
      </c>
      <c r="D4544" t="s">
        <v>17258</v>
      </c>
      <c r="E4544" t="s">
        <v>17207</v>
      </c>
      <c r="F4544" t="s">
        <v>17082</v>
      </c>
      <c r="G4544" t="s">
        <v>15627</v>
      </c>
    </row>
    <row r="4545" spans="1:7" x14ac:dyDescent="0.25">
      <c r="A4545">
        <v>687949</v>
      </c>
      <c r="B4545" t="s">
        <v>17259</v>
      </c>
      <c r="C4545" t="s">
        <v>9016</v>
      </c>
      <c r="D4545" t="s">
        <v>17260</v>
      </c>
      <c r="E4545" t="s">
        <v>17111</v>
      </c>
      <c r="F4545" t="s">
        <v>17082</v>
      </c>
      <c r="G4545" t="s">
        <v>15627</v>
      </c>
    </row>
    <row r="4546" spans="1:7" x14ac:dyDescent="0.25">
      <c r="A4546">
        <v>689285</v>
      </c>
      <c r="B4546" t="s">
        <v>17261</v>
      </c>
      <c r="C4546" t="s">
        <v>5239</v>
      </c>
      <c r="D4546" t="s">
        <v>17262</v>
      </c>
      <c r="E4546" t="s">
        <v>17154</v>
      </c>
      <c r="F4546" t="s">
        <v>17082</v>
      </c>
      <c r="G4546" t="s">
        <v>15627</v>
      </c>
    </row>
    <row r="4547" spans="1:7" x14ac:dyDescent="0.25">
      <c r="A4547">
        <v>690542</v>
      </c>
      <c r="B4547" t="s">
        <v>17263</v>
      </c>
      <c r="C4547" t="s">
        <v>5239</v>
      </c>
      <c r="D4547" t="s">
        <v>17264</v>
      </c>
      <c r="E4547" t="s">
        <v>17265</v>
      </c>
      <c r="F4547" t="s">
        <v>17082</v>
      </c>
      <c r="G4547" t="s">
        <v>15627</v>
      </c>
    </row>
    <row r="4548" spans="1:7" x14ac:dyDescent="0.25">
      <c r="A4548">
        <v>690811</v>
      </c>
      <c r="B4548" t="s">
        <v>17266</v>
      </c>
      <c r="C4548" t="s">
        <v>5239</v>
      </c>
      <c r="D4548" t="s">
        <v>17267</v>
      </c>
      <c r="E4548" t="s">
        <v>17268</v>
      </c>
      <c r="F4548" t="s">
        <v>17082</v>
      </c>
      <c r="G4548" t="s">
        <v>15627</v>
      </c>
    </row>
    <row r="4549" spans="1:7" x14ac:dyDescent="0.25">
      <c r="A4549">
        <v>693577</v>
      </c>
      <c r="B4549" t="s">
        <v>17269</v>
      </c>
      <c r="C4549" t="s">
        <v>5239</v>
      </c>
      <c r="D4549" t="s">
        <v>17270</v>
      </c>
      <c r="E4549" t="s">
        <v>17271</v>
      </c>
      <c r="F4549" t="s">
        <v>17082</v>
      </c>
      <c r="G4549" t="s">
        <v>15627</v>
      </c>
    </row>
    <row r="4550" spans="1:7" x14ac:dyDescent="0.25">
      <c r="A4550">
        <v>695073</v>
      </c>
      <c r="B4550" t="s">
        <v>17272</v>
      </c>
      <c r="C4550" t="s">
        <v>9016</v>
      </c>
      <c r="D4550" t="s">
        <v>17273</v>
      </c>
      <c r="E4550" t="s">
        <v>17274</v>
      </c>
      <c r="F4550" t="s">
        <v>17082</v>
      </c>
      <c r="G4550" t="s">
        <v>15627</v>
      </c>
    </row>
    <row r="4551" spans="1:7" x14ac:dyDescent="0.25">
      <c r="A4551">
        <v>695433</v>
      </c>
      <c r="B4551" t="s">
        <v>17275</v>
      </c>
      <c r="C4551" t="s">
        <v>9016</v>
      </c>
      <c r="D4551" t="s">
        <v>17276</v>
      </c>
      <c r="E4551" t="s">
        <v>17277</v>
      </c>
      <c r="F4551" t="s">
        <v>17082</v>
      </c>
      <c r="G4551" t="s">
        <v>15627</v>
      </c>
    </row>
    <row r="4552" spans="1:7" x14ac:dyDescent="0.25">
      <c r="A4552">
        <v>696561</v>
      </c>
      <c r="B4552" t="s">
        <v>17278</v>
      </c>
      <c r="C4552" t="s">
        <v>9016</v>
      </c>
      <c r="D4552" t="s">
        <v>17279</v>
      </c>
      <c r="E4552" t="s">
        <v>17146</v>
      </c>
      <c r="F4552" t="s">
        <v>17082</v>
      </c>
      <c r="G4552" t="s">
        <v>15627</v>
      </c>
    </row>
    <row r="4553" spans="1:7" x14ac:dyDescent="0.25">
      <c r="A4553">
        <v>699302</v>
      </c>
      <c r="B4553" t="s">
        <v>17280</v>
      </c>
      <c r="C4553" t="s">
        <v>5239</v>
      </c>
      <c r="D4553" t="s">
        <v>17281</v>
      </c>
      <c r="E4553" t="s">
        <v>17282</v>
      </c>
      <c r="F4553" t="s">
        <v>17082</v>
      </c>
      <c r="G4553" t="s">
        <v>15627</v>
      </c>
    </row>
    <row r="4554" spans="1:7" x14ac:dyDescent="0.25">
      <c r="A4554">
        <v>201613</v>
      </c>
      <c r="B4554" t="s">
        <v>17283</v>
      </c>
      <c r="C4554" t="s">
        <v>5239</v>
      </c>
      <c r="D4554" t="s">
        <v>17284</v>
      </c>
      <c r="E4554" t="s">
        <v>17285</v>
      </c>
      <c r="F4554" t="s">
        <v>17286</v>
      </c>
      <c r="G4554" t="s">
        <v>5243</v>
      </c>
    </row>
    <row r="4555" spans="1:7" x14ac:dyDescent="0.25">
      <c r="A4555">
        <v>205510</v>
      </c>
      <c r="B4555" t="s">
        <v>17287</v>
      </c>
      <c r="C4555" t="s">
        <v>9016</v>
      </c>
      <c r="D4555" t="s">
        <v>17288</v>
      </c>
      <c r="E4555" t="s">
        <v>17289</v>
      </c>
      <c r="F4555" t="s">
        <v>17286</v>
      </c>
      <c r="G4555" t="s">
        <v>5243</v>
      </c>
    </row>
    <row r="4556" spans="1:7" x14ac:dyDescent="0.25">
      <c r="A4556">
        <v>205569</v>
      </c>
      <c r="B4556" t="s">
        <v>17290</v>
      </c>
      <c r="C4556" t="s">
        <v>9016</v>
      </c>
      <c r="D4556" t="s">
        <v>17291</v>
      </c>
      <c r="E4556" t="s">
        <v>17285</v>
      </c>
      <c r="F4556" t="s">
        <v>17286</v>
      </c>
      <c r="G4556" t="s">
        <v>5243</v>
      </c>
    </row>
    <row r="4557" spans="1:7" x14ac:dyDescent="0.25">
      <c r="A4557">
        <v>208195</v>
      </c>
      <c r="B4557" t="s">
        <v>17292</v>
      </c>
      <c r="C4557" t="s">
        <v>9016</v>
      </c>
      <c r="D4557" t="s">
        <v>17293</v>
      </c>
      <c r="E4557" t="s">
        <v>17285</v>
      </c>
      <c r="F4557" t="s">
        <v>17286</v>
      </c>
      <c r="G4557" t="s">
        <v>5243</v>
      </c>
    </row>
    <row r="4558" spans="1:7" x14ac:dyDescent="0.25">
      <c r="A4558">
        <v>211370</v>
      </c>
      <c r="B4558" t="s">
        <v>17294</v>
      </c>
      <c r="C4558" t="s">
        <v>9016</v>
      </c>
      <c r="D4558" t="s">
        <v>17295</v>
      </c>
      <c r="E4558" t="s">
        <v>17296</v>
      </c>
      <c r="F4558" t="s">
        <v>17286</v>
      </c>
      <c r="G4558" t="s">
        <v>5243</v>
      </c>
    </row>
    <row r="4559" spans="1:7" x14ac:dyDescent="0.25">
      <c r="A4559">
        <v>213262</v>
      </c>
      <c r="B4559" t="s">
        <v>17297</v>
      </c>
      <c r="C4559" t="s">
        <v>9016</v>
      </c>
      <c r="D4559" t="s">
        <v>17298</v>
      </c>
      <c r="E4559" t="s">
        <v>17299</v>
      </c>
      <c r="F4559" t="s">
        <v>17286</v>
      </c>
      <c r="G4559" t="s">
        <v>5243</v>
      </c>
    </row>
    <row r="4560" spans="1:7" x14ac:dyDescent="0.25">
      <c r="A4560">
        <v>217682</v>
      </c>
      <c r="B4560" t="s">
        <v>17300</v>
      </c>
      <c r="C4560" t="s">
        <v>5239</v>
      </c>
      <c r="D4560" t="s">
        <v>17301</v>
      </c>
      <c r="E4560" t="s">
        <v>17302</v>
      </c>
      <c r="F4560" t="s">
        <v>17286</v>
      </c>
      <c r="G4560" t="s">
        <v>5243</v>
      </c>
    </row>
    <row r="4561" spans="1:7" x14ac:dyDescent="0.25">
      <c r="A4561">
        <v>220723</v>
      </c>
      <c r="B4561" t="s">
        <v>17303</v>
      </c>
      <c r="C4561" t="s">
        <v>5239</v>
      </c>
      <c r="D4561" t="s">
        <v>17304</v>
      </c>
      <c r="E4561" t="s">
        <v>17305</v>
      </c>
      <c r="F4561" t="s">
        <v>17286</v>
      </c>
      <c r="G4561" t="s">
        <v>5243</v>
      </c>
    </row>
    <row r="4562" spans="1:7" x14ac:dyDescent="0.25">
      <c r="A4562">
        <v>221370</v>
      </c>
      <c r="B4562" t="s">
        <v>17306</v>
      </c>
      <c r="C4562" t="s">
        <v>5239</v>
      </c>
      <c r="D4562" t="s">
        <v>17307</v>
      </c>
      <c r="E4562" t="s">
        <v>17308</v>
      </c>
      <c r="F4562" t="s">
        <v>17286</v>
      </c>
      <c r="G4562" t="s">
        <v>5243</v>
      </c>
    </row>
    <row r="4563" spans="1:7" x14ac:dyDescent="0.25">
      <c r="A4563">
        <v>222126</v>
      </c>
      <c r="B4563" t="s">
        <v>17309</v>
      </c>
      <c r="C4563" t="s">
        <v>5239</v>
      </c>
      <c r="D4563" t="s">
        <v>17310</v>
      </c>
      <c r="E4563" t="s">
        <v>17311</v>
      </c>
      <c r="F4563" t="s">
        <v>17286</v>
      </c>
      <c r="G4563" t="s">
        <v>5243</v>
      </c>
    </row>
    <row r="4564" spans="1:7" x14ac:dyDescent="0.25">
      <c r="A4564">
        <v>223211</v>
      </c>
      <c r="B4564" t="s">
        <v>17312</v>
      </c>
      <c r="C4564" t="s">
        <v>5239</v>
      </c>
      <c r="D4564" t="s">
        <v>17313</v>
      </c>
      <c r="E4564" t="s">
        <v>17314</v>
      </c>
      <c r="F4564" t="s">
        <v>17286</v>
      </c>
      <c r="G4564" t="s">
        <v>5243</v>
      </c>
    </row>
    <row r="4565" spans="1:7" x14ac:dyDescent="0.25">
      <c r="A4565">
        <v>223270</v>
      </c>
      <c r="B4565" t="s">
        <v>17315</v>
      </c>
      <c r="C4565" t="s">
        <v>9016</v>
      </c>
      <c r="D4565" t="s">
        <v>17316</v>
      </c>
      <c r="E4565" t="s">
        <v>17317</v>
      </c>
      <c r="F4565" t="s">
        <v>17286</v>
      </c>
      <c r="G4565" t="s">
        <v>5243</v>
      </c>
    </row>
    <row r="4566" spans="1:7" x14ac:dyDescent="0.25">
      <c r="A4566">
        <v>233537</v>
      </c>
      <c r="B4566" t="s">
        <v>17318</v>
      </c>
      <c r="C4566" t="s">
        <v>5239</v>
      </c>
      <c r="D4566" t="s">
        <v>17319</v>
      </c>
      <c r="E4566" t="s">
        <v>17320</v>
      </c>
      <c r="F4566" t="s">
        <v>17286</v>
      </c>
      <c r="G4566" t="s">
        <v>5243</v>
      </c>
    </row>
    <row r="4567" spans="1:7" x14ac:dyDescent="0.25">
      <c r="A4567">
        <v>233871</v>
      </c>
      <c r="B4567" t="s">
        <v>17321</v>
      </c>
      <c r="C4567" t="s">
        <v>9016</v>
      </c>
      <c r="D4567" t="s">
        <v>17322</v>
      </c>
      <c r="E4567" t="s">
        <v>17323</v>
      </c>
      <c r="F4567" t="s">
        <v>17286</v>
      </c>
      <c r="G4567" t="s">
        <v>5243</v>
      </c>
    </row>
    <row r="4568" spans="1:7" x14ac:dyDescent="0.25">
      <c r="A4568">
        <v>234217</v>
      </c>
      <c r="B4568" t="s">
        <v>17324</v>
      </c>
      <c r="C4568" t="s">
        <v>9016</v>
      </c>
      <c r="D4568" t="s">
        <v>17325</v>
      </c>
      <c r="E4568" t="s">
        <v>17326</v>
      </c>
      <c r="F4568" t="s">
        <v>17286</v>
      </c>
      <c r="G4568" t="s">
        <v>5243</v>
      </c>
    </row>
    <row r="4569" spans="1:7" x14ac:dyDescent="0.25">
      <c r="A4569">
        <v>241776</v>
      </c>
      <c r="B4569" t="s">
        <v>17327</v>
      </c>
      <c r="C4569" t="s">
        <v>9016</v>
      </c>
      <c r="D4569" t="s">
        <v>17328</v>
      </c>
      <c r="E4569" t="s">
        <v>17329</v>
      </c>
      <c r="F4569" t="s">
        <v>17286</v>
      </c>
      <c r="G4569" t="s">
        <v>5243</v>
      </c>
    </row>
    <row r="4570" spans="1:7" x14ac:dyDescent="0.25">
      <c r="A4570">
        <v>242131</v>
      </c>
      <c r="B4570" t="s">
        <v>17330</v>
      </c>
      <c r="C4570" t="s">
        <v>9016</v>
      </c>
      <c r="D4570" t="s">
        <v>17331</v>
      </c>
      <c r="E4570" t="s">
        <v>17285</v>
      </c>
      <c r="F4570" t="s">
        <v>17286</v>
      </c>
      <c r="G4570" t="s">
        <v>5243</v>
      </c>
    </row>
    <row r="4571" spans="1:7" x14ac:dyDescent="0.25">
      <c r="A4571">
        <v>242631</v>
      </c>
      <c r="B4571" t="s">
        <v>17332</v>
      </c>
      <c r="C4571" t="s">
        <v>5239</v>
      </c>
      <c r="D4571" t="s">
        <v>17333</v>
      </c>
      <c r="E4571" t="s">
        <v>17326</v>
      </c>
      <c r="F4571" t="s">
        <v>17286</v>
      </c>
      <c r="G4571" t="s">
        <v>5243</v>
      </c>
    </row>
    <row r="4572" spans="1:7" x14ac:dyDescent="0.25">
      <c r="A4572">
        <v>247551</v>
      </c>
      <c r="B4572" t="s">
        <v>17334</v>
      </c>
      <c r="C4572" t="s">
        <v>9016</v>
      </c>
      <c r="D4572" t="s">
        <v>17335</v>
      </c>
      <c r="E4572" t="s">
        <v>17336</v>
      </c>
      <c r="F4572" t="s">
        <v>17286</v>
      </c>
      <c r="G4572" t="s">
        <v>5243</v>
      </c>
    </row>
    <row r="4573" spans="1:7" x14ac:dyDescent="0.25">
      <c r="A4573">
        <v>249320</v>
      </c>
      <c r="B4573" t="s">
        <v>17337</v>
      </c>
      <c r="C4573" t="s">
        <v>9016</v>
      </c>
      <c r="D4573" t="s">
        <v>17338</v>
      </c>
      <c r="E4573" t="s">
        <v>17339</v>
      </c>
      <c r="F4573" t="s">
        <v>17286</v>
      </c>
      <c r="G4573" t="s">
        <v>5243</v>
      </c>
    </row>
    <row r="4574" spans="1:7" x14ac:dyDescent="0.25">
      <c r="A4574">
        <v>252383</v>
      </c>
      <c r="B4574" t="s">
        <v>17340</v>
      </c>
      <c r="C4574" t="s">
        <v>5239</v>
      </c>
      <c r="D4574" t="s">
        <v>17341</v>
      </c>
      <c r="E4574" t="s">
        <v>17342</v>
      </c>
      <c r="F4574" t="s">
        <v>17286</v>
      </c>
      <c r="G4574" t="s">
        <v>5243</v>
      </c>
    </row>
    <row r="4575" spans="1:7" x14ac:dyDescent="0.25">
      <c r="A4575">
        <v>255073</v>
      </c>
      <c r="B4575" t="s">
        <v>17343</v>
      </c>
      <c r="C4575" t="s">
        <v>9016</v>
      </c>
      <c r="D4575" t="s">
        <v>17344</v>
      </c>
      <c r="E4575" t="s">
        <v>17326</v>
      </c>
      <c r="F4575" t="s">
        <v>17286</v>
      </c>
      <c r="G4575" t="s">
        <v>5243</v>
      </c>
    </row>
    <row r="4576" spans="1:7" x14ac:dyDescent="0.25">
      <c r="A4576">
        <v>255278</v>
      </c>
      <c r="B4576" t="s">
        <v>17345</v>
      </c>
      <c r="C4576" t="s">
        <v>5239</v>
      </c>
      <c r="D4576" t="s">
        <v>17346</v>
      </c>
      <c r="E4576" t="s">
        <v>17326</v>
      </c>
      <c r="F4576" t="s">
        <v>17286</v>
      </c>
      <c r="G4576" t="s">
        <v>5243</v>
      </c>
    </row>
    <row r="4577" spans="1:7" x14ac:dyDescent="0.25">
      <c r="A4577">
        <v>256558</v>
      </c>
      <c r="B4577" t="s">
        <v>17347</v>
      </c>
      <c r="C4577" t="s">
        <v>5239</v>
      </c>
      <c r="D4577" t="s">
        <v>17348</v>
      </c>
      <c r="E4577" t="s">
        <v>17326</v>
      </c>
      <c r="F4577" t="s">
        <v>17286</v>
      </c>
      <c r="G4577" t="s">
        <v>5243</v>
      </c>
    </row>
    <row r="4578" spans="1:7" x14ac:dyDescent="0.25">
      <c r="A4578">
        <v>258835</v>
      </c>
      <c r="B4578" t="s">
        <v>17349</v>
      </c>
      <c r="C4578" t="s">
        <v>5239</v>
      </c>
      <c r="D4578" t="s">
        <v>17350</v>
      </c>
      <c r="E4578" t="s">
        <v>17351</v>
      </c>
      <c r="F4578" t="s">
        <v>17286</v>
      </c>
      <c r="G4578" t="s">
        <v>5243</v>
      </c>
    </row>
    <row r="4579" spans="1:7" x14ac:dyDescent="0.25">
      <c r="A4579">
        <v>261022</v>
      </c>
      <c r="B4579" t="s">
        <v>17352</v>
      </c>
      <c r="C4579" t="s">
        <v>5239</v>
      </c>
      <c r="D4579" t="s">
        <v>17353</v>
      </c>
      <c r="E4579" t="s">
        <v>17285</v>
      </c>
      <c r="F4579" t="s">
        <v>17286</v>
      </c>
      <c r="G4579" t="s">
        <v>5243</v>
      </c>
    </row>
    <row r="4580" spans="1:7" x14ac:dyDescent="0.25">
      <c r="A4580">
        <v>261261</v>
      </c>
      <c r="B4580" t="s">
        <v>17354</v>
      </c>
      <c r="C4580" t="s">
        <v>5239</v>
      </c>
      <c r="D4580" t="s">
        <v>17355</v>
      </c>
      <c r="E4580" t="s">
        <v>17326</v>
      </c>
      <c r="F4580" t="s">
        <v>17286</v>
      </c>
      <c r="G4580" t="s">
        <v>5243</v>
      </c>
    </row>
    <row r="4581" spans="1:7" x14ac:dyDescent="0.25">
      <c r="A4581">
        <v>263373</v>
      </c>
      <c r="B4581" t="s">
        <v>17356</v>
      </c>
      <c r="C4581" t="s">
        <v>5239</v>
      </c>
      <c r="D4581" t="s">
        <v>17357</v>
      </c>
      <c r="E4581" t="s">
        <v>17358</v>
      </c>
      <c r="F4581" t="s">
        <v>17286</v>
      </c>
      <c r="G4581" t="s">
        <v>5243</v>
      </c>
    </row>
    <row r="4582" spans="1:7" x14ac:dyDescent="0.25">
      <c r="A4582">
        <v>266434</v>
      </c>
      <c r="B4582" t="s">
        <v>17359</v>
      </c>
      <c r="C4582" t="s">
        <v>9016</v>
      </c>
      <c r="D4582" t="s">
        <v>17360</v>
      </c>
      <c r="E4582" t="s">
        <v>17285</v>
      </c>
      <c r="F4582" t="s">
        <v>17286</v>
      </c>
      <c r="G4582" t="s">
        <v>5243</v>
      </c>
    </row>
    <row r="4583" spans="1:7" x14ac:dyDescent="0.25">
      <c r="A4583">
        <v>267651</v>
      </c>
      <c r="B4583" t="s">
        <v>17361</v>
      </c>
      <c r="C4583" t="s">
        <v>5239</v>
      </c>
      <c r="D4583" t="s">
        <v>17362</v>
      </c>
      <c r="E4583" t="s">
        <v>17326</v>
      </c>
      <c r="F4583" t="s">
        <v>17286</v>
      </c>
      <c r="G4583" t="s">
        <v>5243</v>
      </c>
    </row>
    <row r="4584" spans="1:7" x14ac:dyDescent="0.25">
      <c r="A4584">
        <v>267783</v>
      </c>
      <c r="B4584" t="s">
        <v>17363</v>
      </c>
      <c r="C4584" t="s">
        <v>9016</v>
      </c>
      <c r="D4584" t="s">
        <v>17364</v>
      </c>
      <c r="E4584" t="s">
        <v>17285</v>
      </c>
      <c r="F4584" t="s">
        <v>17286</v>
      </c>
      <c r="G4584" t="s">
        <v>5243</v>
      </c>
    </row>
    <row r="4585" spans="1:7" x14ac:dyDescent="0.25">
      <c r="A4585">
        <v>268520</v>
      </c>
      <c r="B4585" t="s">
        <v>17365</v>
      </c>
      <c r="C4585" t="s">
        <v>9016</v>
      </c>
      <c r="D4585" t="s">
        <v>17366</v>
      </c>
      <c r="E4585" t="s">
        <v>17358</v>
      </c>
      <c r="F4585" t="s">
        <v>17286</v>
      </c>
      <c r="G4585" t="s">
        <v>5243</v>
      </c>
    </row>
    <row r="4586" spans="1:7" x14ac:dyDescent="0.25">
      <c r="A4586">
        <v>268959</v>
      </c>
      <c r="B4586" t="s">
        <v>17367</v>
      </c>
      <c r="C4586" t="s">
        <v>9016</v>
      </c>
      <c r="D4586" t="s">
        <v>17368</v>
      </c>
      <c r="E4586" t="s">
        <v>17326</v>
      </c>
      <c r="F4586" t="s">
        <v>17286</v>
      </c>
      <c r="G4586" t="s">
        <v>5243</v>
      </c>
    </row>
    <row r="4587" spans="1:7" x14ac:dyDescent="0.25">
      <c r="A4587">
        <v>269244</v>
      </c>
      <c r="B4587" t="s">
        <v>17369</v>
      </c>
      <c r="C4587" t="s">
        <v>5239</v>
      </c>
      <c r="D4587" t="s">
        <v>17370</v>
      </c>
      <c r="E4587" t="s">
        <v>17326</v>
      </c>
      <c r="F4587" t="s">
        <v>17286</v>
      </c>
      <c r="G4587" t="s">
        <v>5243</v>
      </c>
    </row>
    <row r="4588" spans="1:7" x14ac:dyDescent="0.25">
      <c r="A4588">
        <v>274418</v>
      </c>
      <c r="B4588" t="s">
        <v>17371</v>
      </c>
      <c r="C4588" t="s">
        <v>9016</v>
      </c>
      <c r="D4588" t="s">
        <v>17372</v>
      </c>
      <c r="E4588" t="s">
        <v>17285</v>
      </c>
      <c r="F4588" t="s">
        <v>17286</v>
      </c>
      <c r="G4588" t="s">
        <v>5243</v>
      </c>
    </row>
    <row r="4589" spans="1:7" x14ac:dyDescent="0.25">
      <c r="A4589">
        <v>276246</v>
      </c>
      <c r="B4589" t="s">
        <v>17373</v>
      </c>
      <c r="C4589" t="s">
        <v>5239</v>
      </c>
      <c r="D4589" t="s">
        <v>17374</v>
      </c>
      <c r="E4589" t="s">
        <v>17326</v>
      </c>
      <c r="F4589" t="s">
        <v>17286</v>
      </c>
      <c r="G4589" t="s">
        <v>5243</v>
      </c>
    </row>
    <row r="4590" spans="1:7" x14ac:dyDescent="0.25">
      <c r="A4590">
        <v>276932</v>
      </c>
      <c r="B4590" t="s">
        <v>17375</v>
      </c>
      <c r="C4590" t="s">
        <v>5239</v>
      </c>
      <c r="D4590" t="s">
        <v>17376</v>
      </c>
      <c r="E4590" t="s">
        <v>17377</v>
      </c>
      <c r="F4590" t="s">
        <v>17286</v>
      </c>
      <c r="G4590" t="s">
        <v>5243</v>
      </c>
    </row>
    <row r="4591" spans="1:7" x14ac:dyDescent="0.25">
      <c r="A4591">
        <v>277201</v>
      </c>
      <c r="B4591" t="s">
        <v>17378</v>
      </c>
      <c r="C4591" t="s">
        <v>9016</v>
      </c>
      <c r="D4591" t="s">
        <v>17379</v>
      </c>
      <c r="E4591" t="s">
        <v>17326</v>
      </c>
      <c r="F4591" t="s">
        <v>17286</v>
      </c>
      <c r="G4591" t="s">
        <v>5243</v>
      </c>
    </row>
    <row r="4592" spans="1:7" x14ac:dyDescent="0.25">
      <c r="A4592">
        <v>278518</v>
      </c>
      <c r="B4592" t="s">
        <v>17380</v>
      </c>
      <c r="C4592" t="s">
        <v>9016</v>
      </c>
      <c r="D4592" t="s">
        <v>17381</v>
      </c>
      <c r="E4592" t="s">
        <v>17326</v>
      </c>
      <c r="F4592" t="s">
        <v>17286</v>
      </c>
      <c r="G4592" t="s">
        <v>5243</v>
      </c>
    </row>
    <row r="4593" spans="1:7" x14ac:dyDescent="0.25">
      <c r="A4593">
        <v>280075</v>
      </c>
      <c r="B4593" t="s">
        <v>17382</v>
      </c>
      <c r="C4593" t="s">
        <v>5239</v>
      </c>
      <c r="D4593" t="s">
        <v>17383</v>
      </c>
      <c r="E4593" t="s">
        <v>17326</v>
      </c>
      <c r="F4593" t="s">
        <v>17286</v>
      </c>
      <c r="G4593" t="s">
        <v>5243</v>
      </c>
    </row>
    <row r="4594" spans="1:7" x14ac:dyDescent="0.25">
      <c r="A4594">
        <v>283906</v>
      </c>
      <c r="B4594" t="s">
        <v>17384</v>
      </c>
      <c r="C4594" t="s">
        <v>9016</v>
      </c>
      <c r="D4594" t="s">
        <v>17385</v>
      </c>
      <c r="E4594" t="s">
        <v>17386</v>
      </c>
      <c r="F4594" t="s">
        <v>17286</v>
      </c>
      <c r="G4594" t="s">
        <v>5243</v>
      </c>
    </row>
    <row r="4595" spans="1:7" x14ac:dyDescent="0.25">
      <c r="A4595">
        <v>288497</v>
      </c>
      <c r="B4595" t="s">
        <v>17387</v>
      </c>
      <c r="C4595" t="s">
        <v>9016</v>
      </c>
      <c r="D4595" t="s">
        <v>17388</v>
      </c>
      <c r="E4595" t="s">
        <v>17389</v>
      </c>
      <c r="F4595" t="s">
        <v>17286</v>
      </c>
      <c r="G4595" t="s">
        <v>5243</v>
      </c>
    </row>
    <row r="4596" spans="1:7" x14ac:dyDescent="0.25">
      <c r="A4596">
        <v>288880</v>
      </c>
      <c r="B4596" t="s">
        <v>17390</v>
      </c>
      <c r="C4596" t="s">
        <v>5239</v>
      </c>
      <c r="D4596" t="s">
        <v>17391</v>
      </c>
      <c r="E4596" t="s">
        <v>17326</v>
      </c>
      <c r="F4596" t="s">
        <v>17286</v>
      </c>
      <c r="G4596" t="s">
        <v>5243</v>
      </c>
    </row>
    <row r="4597" spans="1:7" x14ac:dyDescent="0.25">
      <c r="A4597">
        <v>289964</v>
      </c>
      <c r="B4597" t="s">
        <v>17392</v>
      </c>
      <c r="C4597" t="s">
        <v>9016</v>
      </c>
      <c r="D4597" t="s">
        <v>17393</v>
      </c>
      <c r="E4597" t="s">
        <v>17326</v>
      </c>
      <c r="F4597" t="s">
        <v>17286</v>
      </c>
      <c r="G4597" t="s">
        <v>5243</v>
      </c>
    </row>
    <row r="4598" spans="1:7" x14ac:dyDescent="0.25">
      <c r="A4598">
        <v>292199</v>
      </c>
      <c r="B4598" t="s">
        <v>17394</v>
      </c>
      <c r="C4598" t="s">
        <v>9016</v>
      </c>
      <c r="D4598" t="s">
        <v>17395</v>
      </c>
      <c r="E4598" t="s">
        <v>17326</v>
      </c>
      <c r="F4598" t="s">
        <v>17286</v>
      </c>
      <c r="G4598" t="s">
        <v>5243</v>
      </c>
    </row>
    <row r="4599" spans="1:7" x14ac:dyDescent="0.25">
      <c r="A4599">
        <v>295279</v>
      </c>
      <c r="B4599" t="s">
        <v>17396</v>
      </c>
      <c r="C4599" t="s">
        <v>5239</v>
      </c>
      <c r="D4599" t="s">
        <v>17397</v>
      </c>
      <c r="E4599" t="s">
        <v>17351</v>
      </c>
      <c r="F4599" t="s">
        <v>17286</v>
      </c>
      <c r="G4599" t="s">
        <v>5243</v>
      </c>
    </row>
    <row r="4600" spans="1:7" x14ac:dyDescent="0.25">
      <c r="A4600">
        <v>297805</v>
      </c>
      <c r="B4600" t="s">
        <v>17398</v>
      </c>
      <c r="C4600" t="s">
        <v>9016</v>
      </c>
      <c r="D4600" t="s">
        <v>17399</v>
      </c>
      <c r="E4600" t="s">
        <v>17351</v>
      </c>
      <c r="F4600" t="s">
        <v>17286</v>
      </c>
      <c r="G4600" t="s">
        <v>5243</v>
      </c>
    </row>
    <row r="4601" spans="1:7" x14ac:dyDescent="0.25">
      <c r="A4601">
        <v>298277</v>
      </c>
      <c r="B4601" t="s">
        <v>17400</v>
      </c>
      <c r="C4601" t="s">
        <v>5239</v>
      </c>
      <c r="D4601" t="s">
        <v>17401</v>
      </c>
      <c r="E4601" t="s">
        <v>17326</v>
      </c>
      <c r="F4601" t="s">
        <v>17286</v>
      </c>
      <c r="G4601" t="s">
        <v>5243</v>
      </c>
    </row>
    <row r="4602" spans="1:7" x14ac:dyDescent="0.25">
      <c r="A4602">
        <v>300324</v>
      </c>
      <c r="B4602" t="s">
        <v>17402</v>
      </c>
      <c r="C4602" t="s">
        <v>5239</v>
      </c>
      <c r="D4602" t="s">
        <v>17403</v>
      </c>
      <c r="E4602" t="s">
        <v>17326</v>
      </c>
      <c r="F4602" t="s">
        <v>17286</v>
      </c>
      <c r="G4602" t="s">
        <v>5243</v>
      </c>
    </row>
    <row r="4603" spans="1:7" x14ac:dyDescent="0.25">
      <c r="A4603">
        <v>310914</v>
      </c>
      <c r="B4603" t="s">
        <v>17404</v>
      </c>
      <c r="C4603" t="s">
        <v>9016</v>
      </c>
      <c r="D4603" t="s">
        <v>17405</v>
      </c>
      <c r="E4603" t="s">
        <v>17326</v>
      </c>
      <c r="F4603" t="s">
        <v>17286</v>
      </c>
      <c r="G4603" t="s">
        <v>5243</v>
      </c>
    </row>
    <row r="4604" spans="1:7" x14ac:dyDescent="0.25">
      <c r="A4604">
        <v>311681</v>
      </c>
      <c r="B4604" t="s">
        <v>17406</v>
      </c>
      <c r="C4604" t="s">
        <v>9016</v>
      </c>
      <c r="D4604" t="s">
        <v>17407</v>
      </c>
      <c r="E4604" t="s">
        <v>17408</v>
      </c>
      <c r="F4604" t="s">
        <v>17286</v>
      </c>
      <c r="G4604" t="s">
        <v>5243</v>
      </c>
    </row>
    <row r="4605" spans="1:7" x14ac:dyDescent="0.25">
      <c r="A4605">
        <v>312404</v>
      </c>
      <c r="B4605" t="s">
        <v>17409</v>
      </c>
      <c r="C4605" t="s">
        <v>5239</v>
      </c>
      <c r="D4605" t="s">
        <v>17410</v>
      </c>
      <c r="E4605" t="s">
        <v>17411</v>
      </c>
      <c r="F4605" t="s">
        <v>17286</v>
      </c>
      <c r="G4605" t="s">
        <v>5243</v>
      </c>
    </row>
    <row r="4606" spans="1:7" x14ac:dyDescent="0.25">
      <c r="A4606">
        <v>312980</v>
      </c>
      <c r="B4606" t="s">
        <v>17412</v>
      </c>
      <c r="C4606" t="s">
        <v>5239</v>
      </c>
      <c r="D4606" t="s">
        <v>17413</v>
      </c>
      <c r="E4606" t="s">
        <v>17326</v>
      </c>
      <c r="F4606" t="s">
        <v>17286</v>
      </c>
      <c r="G4606" t="s">
        <v>5243</v>
      </c>
    </row>
    <row r="4607" spans="1:7" x14ac:dyDescent="0.25">
      <c r="A4607">
        <v>314907</v>
      </c>
      <c r="B4607" t="s">
        <v>17414</v>
      </c>
      <c r="C4607" t="s">
        <v>5239</v>
      </c>
      <c r="D4607" t="s">
        <v>17415</v>
      </c>
      <c r="E4607" t="s">
        <v>17326</v>
      </c>
      <c r="F4607" t="s">
        <v>17286</v>
      </c>
      <c r="G4607" t="s">
        <v>5243</v>
      </c>
    </row>
    <row r="4608" spans="1:7" x14ac:dyDescent="0.25">
      <c r="A4608">
        <v>315679</v>
      </c>
      <c r="B4608" t="s">
        <v>17416</v>
      </c>
      <c r="C4608" t="s">
        <v>5239</v>
      </c>
      <c r="D4608" t="s">
        <v>17417</v>
      </c>
      <c r="E4608" t="s">
        <v>17326</v>
      </c>
      <c r="F4608" t="s">
        <v>17286</v>
      </c>
      <c r="G4608" t="s">
        <v>5243</v>
      </c>
    </row>
    <row r="4609" spans="1:7" x14ac:dyDescent="0.25">
      <c r="A4609">
        <v>316443</v>
      </c>
      <c r="B4609" t="s">
        <v>17418</v>
      </c>
      <c r="C4609" t="s">
        <v>5239</v>
      </c>
      <c r="D4609" t="s">
        <v>17419</v>
      </c>
      <c r="E4609" t="s">
        <v>17420</v>
      </c>
      <c r="F4609" t="s">
        <v>17286</v>
      </c>
      <c r="G4609" t="s">
        <v>5243</v>
      </c>
    </row>
    <row r="4610" spans="1:7" x14ac:dyDescent="0.25">
      <c r="A4610">
        <v>318123</v>
      </c>
      <c r="B4610" t="s">
        <v>17421</v>
      </c>
      <c r="C4610" t="s">
        <v>5239</v>
      </c>
      <c r="D4610" t="s">
        <v>17422</v>
      </c>
      <c r="E4610" t="s">
        <v>17285</v>
      </c>
      <c r="F4610" t="s">
        <v>17286</v>
      </c>
      <c r="G4610" t="s">
        <v>5243</v>
      </c>
    </row>
    <row r="4611" spans="1:7" x14ac:dyDescent="0.25">
      <c r="A4611">
        <v>318510</v>
      </c>
      <c r="B4611" t="s">
        <v>17423</v>
      </c>
      <c r="C4611" t="s">
        <v>5239</v>
      </c>
      <c r="D4611" t="s">
        <v>17424</v>
      </c>
      <c r="E4611" t="s">
        <v>17389</v>
      </c>
      <c r="F4611" t="s">
        <v>17286</v>
      </c>
      <c r="G4611" t="s">
        <v>5243</v>
      </c>
    </row>
    <row r="4612" spans="1:7" x14ac:dyDescent="0.25">
      <c r="A4612">
        <v>319166</v>
      </c>
      <c r="B4612" t="s">
        <v>17425</v>
      </c>
      <c r="C4612" t="s">
        <v>5239</v>
      </c>
      <c r="D4612" t="s">
        <v>17426</v>
      </c>
      <c r="E4612" t="s">
        <v>17285</v>
      </c>
      <c r="F4612" t="s">
        <v>17286</v>
      </c>
      <c r="G4612" t="s">
        <v>5243</v>
      </c>
    </row>
    <row r="4613" spans="1:7" x14ac:dyDescent="0.25">
      <c r="A4613">
        <v>321877</v>
      </c>
      <c r="B4613" t="s">
        <v>17427</v>
      </c>
      <c r="C4613" t="s">
        <v>5239</v>
      </c>
      <c r="D4613" t="s">
        <v>17428</v>
      </c>
      <c r="E4613" t="s">
        <v>17339</v>
      </c>
      <c r="F4613" t="s">
        <v>17286</v>
      </c>
      <c r="G4613" t="s">
        <v>5243</v>
      </c>
    </row>
    <row r="4614" spans="1:7" x14ac:dyDescent="0.25">
      <c r="A4614">
        <v>323150</v>
      </c>
      <c r="B4614" t="s">
        <v>17429</v>
      </c>
      <c r="C4614" t="s">
        <v>5239</v>
      </c>
      <c r="D4614" t="s">
        <v>17430</v>
      </c>
      <c r="E4614" t="s">
        <v>17431</v>
      </c>
      <c r="F4614" t="s">
        <v>17286</v>
      </c>
      <c r="G4614" t="s">
        <v>5243</v>
      </c>
    </row>
    <row r="4615" spans="1:7" x14ac:dyDescent="0.25">
      <c r="A4615">
        <v>323627</v>
      </c>
      <c r="B4615" t="s">
        <v>17432</v>
      </c>
      <c r="C4615" t="s">
        <v>9016</v>
      </c>
      <c r="D4615" t="s">
        <v>17433</v>
      </c>
      <c r="E4615" t="s">
        <v>17434</v>
      </c>
      <c r="F4615" t="s">
        <v>17286</v>
      </c>
      <c r="G4615" t="s">
        <v>5243</v>
      </c>
    </row>
    <row r="4616" spans="1:7" x14ac:dyDescent="0.25">
      <c r="A4616">
        <v>328534</v>
      </c>
      <c r="B4616" t="s">
        <v>17435</v>
      </c>
      <c r="C4616" t="s">
        <v>9016</v>
      </c>
      <c r="D4616" t="s">
        <v>17436</v>
      </c>
      <c r="E4616" t="s">
        <v>17437</v>
      </c>
      <c r="F4616" t="s">
        <v>17286</v>
      </c>
      <c r="G4616" t="s">
        <v>5243</v>
      </c>
    </row>
    <row r="4617" spans="1:7" x14ac:dyDescent="0.25">
      <c r="A4617">
        <v>328878</v>
      </c>
      <c r="B4617" t="s">
        <v>17438</v>
      </c>
      <c r="C4617" t="s">
        <v>5239</v>
      </c>
      <c r="D4617" t="s">
        <v>17439</v>
      </c>
      <c r="E4617" t="s">
        <v>17440</v>
      </c>
      <c r="F4617" t="s">
        <v>17286</v>
      </c>
      <c r="G4617" t="s">
        <v>5243</v>
      </c>
    </row>
    <row r="4618" spans="1:7" x14ac:dyDescent="0.25">
      <c r="A4618">
        <v>332319</v>
      </c>
      <c r="B4618" t="s">
        <v>17441</v>
      </c>
      <c r="C4618" t="s">
        <v>9016</v>
      </c>
      <c r="D4618" t="s">
        <v>17442</v>
      </c>
      <c r="E4618" t="s">
        <v>17342</v>
      </c>
      <c r="F4618" t="s">
        <v>17286</v>
      </c>
      <c r="G4618" t="s">
        <v>5243</v>
      </c>
    </row>
    <row r="4619" spans="1:7" x14ac:dyDescent="0.25">
      <c r="A4619">
        <v>341186</v>
      </c>
      <c r="B4619" t="s">
        <v>17443</v>
      </c>
      <c r="C4619" t="s">
        <v>9016</v>
      </c>
      <c r="D4619" t="s">
        <v>17444</v>
      </c>
      <c r="E4619" t="s">
        <v>6874</v>
      </c>
      <c r="F4619" t="s">
        <v>17286</v>
      </c>
      <c r="G4619" t="s">
        <v>5243</v>
      </c>
    </row>
    <row r="4620" spans="1:7" x14ac:dyDescent="0.25">
      <c r="A4620">
        <v>341608</v>
      </c>
      <c r="B4620" t="s">
        <v>17445</v>
      </c>
      <c r="C4620" t="s">
        <v>5239</v>
      </c>
      <c r="D4620" t="s">
        <v>17446</v>
      </c>
      <c r="E4620" t="s">
        <v>17326</v>
      </c>
      <c r="F4620" t="s">
        <v>17286</v>
      </c>
      <c r="G4620" t="s">
        <v>5243</v>
      </c>
    </row>
    <row r="4621" spans="1:7" x14ac:dyDescent="0.25">
      <c r="A4621">
        <v>343037</v>
      </c>
      <c r="B4621" t="s">
        <v>17447</v>
      </c>
      <c r="C4621" t="s">
        <v>9016</v>
      </c>
      <c r="D4621" t="s">
        <v>17448</v>
      </c>
      <c r="E4621" t="s">
        <v>17285</v>
      </c>
      <c r="F4621" t="s">
        <v>17286</v>
      </c>
      <c r="G4621" t="s">
        <v>5243</v>
      </c>
    </row>
    <row r="4622" spans="1:7" x14ac:dyDescent="0.25">
      <c r="A4622">
        <v>343069</v>
      </c>
      <c r="B4622" t="s">
        <v>17449</v>
      </c>
      <c r="C4622" t="s">
        <v>5239</v>
      </c>
      <c r="D4622" t="s">
        <v>17450</v>
      </c>
      <c r="E4622" t="s">
        <v>17285</v>
      </c>
      <c r="F4622" t="s">
        <v>17286</v>
      </c>
      <c r="G4622" t="s">
        <v>5243</v>
      </c>
    </row>
    <row r="4623" spans="1:7" x14ac:dyDescent="0.25">
      <c r="A4623">
        <v>343400</v>
      </c>
      <c r="B4623" t="s">
        <v>17451</v>
      </c>
      <c r="C4623" t="s">
        <v>9016</v>
      </c>
      <c r="D4623" t="s">
        <v>17452</v>
      </c>
      <c r="E4623" t="s">
        <v>17453</v>
      </c>
      <c r="F4623" t="s">
        <v>17286</v>
      </c>
      <c r="G4623" t="s">
        <v>5243</v>
      </c>
    </row>
    <row r="4624" spans="1:7" x14ac:dyDescent="0.25">
      <c r="A4624">
        <v>344323</v>
      </c>
      <c r="B4624" t="s">
        <v>17454</v>
      </c>
      <c r="C4624" t="s">
        <v>9016</v>
      </c>
      <c r="D4624" t="s">
        <v>17455</v>
      </c>
      <c r="E4624" t="s">
        <v>17339</v>
      </c>
      <c r="F4624" t="s">
        <v>17286</v>
      </c>
      <c r="G4624" t="s">
        <v>5243</v>
      </c>
    </row>
    <row r="4625" spans="1:7" x14ac:dyDescent="0.25">
      <c r="A4625">
        <v>349357</v>
      </c>
      <c r="B4625" t="s">
        <v>17456</v>
      </c>
      <c r="C4625" t="s">
        <v>9016</v>
      </c>
      <c r="D4625" t="s">
        <v>17457</v>
      </c>
      <c r="E4625" t="s">
        <v>17458</v>
      </c>
      <c r="F4625" t="s">
        <v>17286</v>
      </c>
      <c r="G4625" t="s">
        <v>5243</v>
      </c>
    </row>
    <row r="4626" spans="1:7" x14ac:dyDescent="0.25">
      <c r="A4626">
        <v>351994</v>
      </c>
      <c r="B4626" t="s">
        <v>17459</v>
      </c>
      <c r="C4626" t="s">
        <v>5239</v>
      </c>
      <c r="D4626" t="s">
        <v>17460</v>
      </c>
      <c r="E4626" t="s">
        <v>17461</v>
      </c>
      <c r="F4626" t="s">
        <v>17286</v>
      </c>
      <c r="G4626" t="s">
        <v>5243</v>
      </c>
    </row>
    <row r="4627" spans="1:7" x14ac:dyDescent="0.25">
      <c r="A4627">
        <v>355373</v>
      </c>
      <c r="B4627" t="s">
        <v>17462</v>
      </c>
      <c r="C4627" t="s">
        <v>5239</v>
      </c>
      <c r="D4627" t="s">
        <v>17463</v>
      </c>
      <c r="E4627" t="s">
        <v>17358</v>
      </c>
      <c r="F4627" t="s">
        <v>17286</v>
      </c>
      <c r="G4627" t="s">
        <v>5243</v>
      </c>
    </row>
    <row r="4628" spans="1:7" x14ac:dyDescent="0.25">
      <c r="A4628">
        <v>355542</v>
      </c>
      <c r="B4628" t="s">
        <v>17464</v>
      </c>
      <c r="C4628" t="s">
        <v>5239</v>
      </c>
      <c r="D4628" t="s">
        <v>17465</v>
      </c>
      <c r="E4628" t="s">
        <v>17326</v>
      </c>
      <c r="F4628" t="s">
        <v>17286</v>
      </c>
      <c r="G4628" t="s">
        <v>5243</v>
      </c>
    </row>
    <row r="4629" spans="1:7" x14ac:dyDescent="0.25">
      <c r="A4629">
        <v>356459</v>
      </c>
      <c r="B4629" t="s">
        <v>17466</v>
      </c>
      <c r="C4629" t="s">
        <v>5239</v>
      </c>
      <c r="D4629" t="s">
        <v>17467</v>
      </c>
      <c r="E4629" t="s">
        <v>17468</v>
      </c>
      <c r="F4629" t="s">
        <v>17286</v>
      </c>
      <c r="G4629" t="s">
        <v>5243</v>
      </c>
    </row>
    <row r="4630" spans="1:7" x14ac:dyDescent="0.25">
      <c r="A4630">
        <v>357580</v>
      </c>
      <c r="B4630" t="s">
        <v>17469</v>
      </c>
      <c r="C4630" t="s">
        <v>9016</v>
      </c>
      <c r="D4630" t="s">
        <v>17470</v>
      </c>
      <c r="E4630" t="s">
        <v>17285</v>
      </c>
      <c r="F4630" t="s">
        <v>17286</v>
      </c>
      <c r="G4630" t="s">
        <v>5243</v>
      </c>
    </row>
    <row r="4631" spans="1:7" x14ac:dyDescent="0.25">
      <c r="A4631">
        <v>357679</v>
      </c>
      <c r="B4631" t="s">
        <v>17471</v>
      </c>
      <c r="C4631" t="s">
        <v>9016</v>
      </c>
      <c r="D4631" t="s">
        <v>17472</v>
      </c>
      <c r="E4631" t="s">
        <v>17473</v>
      </c>
      <c r="F4631" t="s">
        <v>17286</v>
      </c>
      <c r="G4631" t="s">
        <v>5243</v>
      </c>
    </row>
    <row r="4632" spans="1:7" x14ac:dyDescent="0.25">
      <c r="A4632">
        <v>363084</v>
      </c>
      <c r="B4632" t="s">
        <v>17474</v>
      </c>
      <c r="C4632" t="s">
        <v>5239</v>
      </c>
      <c r="D4632" t="s">
        <v>17475</v>
      </c>
      <c r="E4632" t="s">
        <v>17326</v>
      </c>
      <c r="F4632" t="s">
        <v>17286</v>
      </c>
      <c r="G4632" t="s">
        <v>5243</v>
      </c>
    </row>
    <row r="4633" spans="1:7" x14ac:dyDescent="0.25">
      <c r="A4633">
        <v>366774</v>
      </c>
      <c r="B4633" t="s">
        <v>17476</v>
      </c>
      <c r="C4633" t="s">
        <v>5239</v>
      </c>
      <c r="D4633" t="s">
        <v>17477</v>
      </c>
      <c r="E4633" t="s">
        <v>17326</v>
      </c>
      <c r="F4633" t="s">
        <v>17286</v>
      </c>
      <c r="G4633" t="s">
        <v>5243</v>
      </c>
    </row>
    <row r="4634" spans="1:7" x14ac:dyDescent="0.25">
      <c r="A4634">
        <v>367172</v>
      </c>
      <c r="B4634" t="s">
        <v>17478</v>
      </c>
      <c r="C4634" t="s">
        <v>5239</v>
      </c>
      <c r="D4634" t="s">
        <v>17479</v>
      </c>
      <c r="E4634" t="s">
        <v>17480</v>
      </c>
      <c r="F4634" t="s">
        <v>17286</v>
      </c>
      <c r="G4634" t="s">
        <v>5243</v>
      </c>
    </row>
    <row r="4635" spans="1:7" x14ac:dyDescent="0.25">
      <c r="A4635">
        <v>367977</v>
      </c>
      <c r="B4635" t="s">
        <v>17481</v>
      </c>
      <c r="C4635" t="s">
        <v>5239</v>
      </c>
      <c r="D4635" t="s">
        <v>17482</v>
      </c>
      <c r="E4635" t="s">
        <v>17285</v>
      </c>
      <c r="F4635" t="s">
        <v>17286</v>
      </c>
      <c r="G4635" t="s">
        <v>5243</v>
      </c>
    </row>
    <row r="4636" spans="1:7" x14ac:dyDescent="0.25">
      <c r="A4636">
        <v>374581</v>
      </c>
      <c r="B4636" t="s">
        <v>17483</v>
      </c>
      <c r="C4636" t="s">
        <v>9016</v>
      </c>
      <c r="D4636" t="s">
        <v>17484</v>
      </c>
      <c r="E4636" t="s">
        <v>17326</v>
      </c>
      <c r="F4636" t="s">
        <v>17286</v>
      </c>
      <c r="G4636" t="s">
        <v>5243</v>
      </c>
    </row>
    <row r="4637" spans="1:7" x14ac:dyDescent="0.25">
      <c r="A4637">
        <v>376974</v>
      </c>
      <c r="B4637" t="s">
        <v>17485</v>
      </c>
      <c r="C4637" t="s">
        <v>9016</v>
      </c>
      <c r="D4637" t="s">
        <v>17486</v>
      </c>
      <c r="E4637" t="s">
        <v>17326</v>
      </c>
      <c r="F4637" t="s">
        <v>17286</v>
      </c>
      <c r="G4637" t="s">
        <v>5243</v>
      </c>
    </row>
    <row r="4638" spans="1:7" x14ac:dyDescent="0.25">
      <c r="A4638">
        <v>378314</v>
      </c>
      <c r="B4638" t="s">
        <v>17487</v>
      </c>
      <c r="C4638" t="s">
        <v>5239</v>
      </c>
      <c r="D4638" t="s">
        <v>17488</v>
      </c>
      <c r="E4638" t="s">
        <v>17326</v>
      </c>
      <c r="F4638" t="s">
        <v>17286</v>
      </c>
      <c r="G4638" t="s">
        <v>5243</v>
      </c>
    </row>
    <row r="4639" spans="1:7" x14ac:dyDescent="0.25">
      <c r="A4639">
        <v>380493</v>
      </c>
      <c r="B4639" t="s">
        <v>17489</v>
      </c>
      <c r="C4639" t="s">
        <v>9016</v>
      </c>
      <c r="D4639" t="s">
        <v>17490</v>
      </c>
      <c r="E4639" t="s">
        <v>17491</v>
      </c>
      <c r="F4639" t="s">
        <v>17286</v>
      </c>
      <c r="G4639" t="s">
        <v>5243</v>
      </c>
    </row>
    <row r="4640" spans="1:7" x14ac:dyDescent="0.25">
      <c r="A4640">
        <v>382314</v>
      </c>
      <c r="B4640" t="s">
        <v>17492</v>
      </c>
      <c r="C4640" t="s">
        <v>5239</v>
      </c>
      <c r="D4640" t="s">
        <v>17493</v>
      </c>
      <c r="E4640" t="s">
        <v>17285</v>
      </c>
      <c r="F4640" t="s">
        <v>17286</v>
      </c>
      <c r="G4640" t="s">
        <v>5243</v>
      </c>
    </row>
    <row r="4641" spans="1:7" x14ac:dyDescent="0.25">
      <c r="A4641">
        <v>382956</v>
      </c>
      <c r="B4641" t="s">
        <v>17494</v>
      </c>
      <c r="C4641" t="s">
        <v>9016</v>
      </c>
      <c r="D4641" t="s">
        <v>17495</v>
      </c>
      <c r="E4641" t="s">
        <v>17285</v>
      </c>
      <c r="F4641" t="s">
        <v>17286</v>
      </c>
      <c r="G4641" t="s">
        <v>5243</v>
      </c>
    </row>
    <row r="4642" spans="1:7" x14ac:dyDescent="0.25">
      <c r="A4642">
        <v>385341</v>
      </c>
      <c r="B4642" t="s">
        <v>17496</v>
      </c>
      <c r="C4642" t="s">
        <v>5239</v>
      </c>
      <c r="D4642" t="s">
        <v>17497</v>
      </c>
      <c r="E4642" t="s">
        <v>17498</v>
      </c>
      <c r="F4642" t="s">
        <v>17286</v>
      </c>
      <c r="G4642" t="s">
        <v>5243</v>
      </c>
    </row>
    <row r="4643" spans="1:7" x14ac:dyDescent="0.25">
      <c r="A4643">
        <v>388230</v>
      </c>
      <c r="B4643" t="s">
        <v>17499</v>
      </c>
      <c r="C4643" t="s">
        <v>9016</v>
      </c>
      <c r="D4643" t="s">
        <v>17500</v>
      </c>
      <c r="E4643" t="s">
        <v>17339</v>
      </c>
      <c r="F4643" t="s">
        <v>17286</v>
      </c>
      <c r="G4643" t="s">
        <v>5243</v>
      </c>
    </row>
    <row r="4644" spans="1:7" x14ac:dyDescent="0.25">
      <c r="A4644">
        <v>391733</v>
      </c>
      <c r="B4644" t="s">
        <v>17501</v>
      </c>
      <c r="C4644" t="s">
        <v>5239</v>
      </c>
      <c r="D4644" t="s">
        <v>17502</v>
      </c>
      <c r="E4644" t="s">
        <v>17342</v>
      </c>
      <c r="F4644" t="s">
        <v>17286</v>
      </c>
      <c r="G4644" t="s">
        <v>5243</v>
      </c>
    </row>
    <row r="4645" spans="1:7" x14ac:dyDescent="0.25">
      <c r="A4645">
        <v>392407</v>
      </c>
      <c r="B4645" t="s">
        <v>17503</v>
      </c>
      <c r="C4645" t="s">
        <v>9016</v>
      </c>
      <c r="D4645" t="s">
        <v>17504</v>
      </c>
      <c r="E4645" t="s">
        <v>17326</v>
      </c>
      <c r="F4645" t="s">
        <v>17286</v>
      </c>
      <c r="G4645" t="s">
        <v>5243</v>
      </c>
    </row>
    <row r="4646" spans="1:7" x14ac:dyDescent="0.25">
      <c r="A4646">
        <v>399087</v>
      </c>
      <c r="B4646" t="s">
        <v>17505</v>
      </c>
      <c r="C4646" t="s">
        <v>9016</v>
      </c>
      <c r="D4646" t="s">
        <v>17506</v>
      </c>
      <c r="E4646" t="s">
        <v>17507</v>
      </c>
      <c r="F4646" t="s">
        <v>17286</v>
      </c>
      <c r="G4646" t="s">
        <v>5243</v>
      </c>
    </row>
    <row r="4647" spans="1:7" x14ac:dyDescent="0.25">
      <c r="A4647">
        <v>399236</v>
      </c>
      <c r="B4647" t="s">
        <v>17508</v>
      </c>
      <c r="C4647" t="s">
        <v>5239</v>
      </c>
      <c r="D4647" t="s">
        <v>17509</v>
      </c>
      <c r="E4647" t="s">
        <v>17510</v>
      </c>
      <c r="F4647" t="s">
        <v>17286</v>
      </c>
      <c r="G4647" t="s">
        <v>5243</v>
      </c>
    </row>
    <row r="4648" spans="1:7" x14ac:dyDescent="0.25">
      <c r="A4648">
        <v>205618</v>
      </c>
      <c r="B4648" t="s">
        <v>17511</v>
      </c>
      <c r="C4648" t="s">
        <v>9016</v>
      </c>
      <c r="D4648" t="s">
        <v>17512</v>
      </c>
      <c r="E4648" t="s">
        <v>17513</v>
      </c>
      <c r="F4648" t="s">
        <v>17514</v>
      </c>
      <c r="G4648" t="s">
        <v>5243</v>
      </c>
    </row>
    <row r="4649" spans="1:7" x14ac:dyDescent="0.25">
      <c r="A4649">
        <v>207019</v>
      </c>
      <c r="B4649" t="s">
        <v>17515</v>
      </c>
      <c r="C4649" t="s">
        <v>9016</v>
      </c>
      <c r="D4649" t="s">
        <v>17516</v>
      </c>
      <c r="E4649" t="s">
        <v>17517</v>
      </c>
      <c r="F4649" t="s">
        <v>17514</v>
      </c>
      <c r="G4649" t="s">
        <v>5243</v>
      </c>
    </row>
    <row r="4650" spans="1:7" x14ac:dyDescent="0.25">
      <c r="A4650">
        <v>212467</v>
      </c>
      <c r="B4650" t="s">
        <v>17518</v>
      </c>
      <c r="C4650" t="s">
        <v>5239</v>
      </c>
      <c r="D4650" t="s">
        <v>17519</v>
      </c>
      <c r="E4650" t="s">
        <v>17520</v>
      </c>
      <c r="F4650" t="s">
        <v>17514</v>
      </c>
      <c r="G4650" t="s">
        <v>5243</v>
      </c>
    </row>
    <row r="4651" spans="1:7" x14ac:dyDescent="0.25">
      <c r="A4651">
        <v>215985</v>
      </c>
      <c r="B4651" t="s">
        <v>17521</v>
      </c>
      <c r="C4651" t="s">
        <v>9016</v>
      </c>
      <c r="D4651" t="s">
        <v>17522</v>
      </c>
      <c r="E4651" t="s">
        <v>17523</v>
      </c>
      <c r="F4651" t="s">
        <v>17514</v>
      </c>
      <c r="G4651" t="s">
        <v>5243</v>
      </c>
    </row>
    <row r="4652" spans="1:7" x14ac:dyDescent="0.25">
      <c r="A4652">
        <v>216974</v>
      </c>
      <c r="B4652" t="s">
        <v>17524</v>
      </c>
      <c r="C4652" t="s">
        <v>9016</v>
      </c>
      <c r="D4652" t="s">
        <v>17525</v>
      </c>
      <c r="E4652" t="s">
        <v>17517</v>
      </c>
      <c r="F4652" t="s">
        <v>17514</v>
      </c>
      <c r="G4652" t="s">
        <v>5243</v>
      </c>
    </row>
    <row r="4653" spans="1:7" x14ac:dyDescent="0.25">
      <c r="A4653">
        <v>217933</v>
      </c>
      <c r="B4653" t="s">
        <v>17526</v>
      </c>
      <c r="C4653" t="s">
        <v>9016</v>
      </c>
      <c r="D4653" t="s">
        <v>17527</v>
      </c>
      <c r="E4653" t="s">
        <v>17517</v>
      </c>
      <c r="F4653" t="s">
        <v>17514</v>
      </c>
      <c r="G4653" t="s">
        <v>5243</v>
      </c>
    </row>
    <row r="4654" spans="1:7" x14ac:dyDescent="0.25">
      <c r="A4654">
        <v>219561</v>
      </c>
      <c r="B4654" t="s">
        <v>17528</v>
      </c>
      <c r="C4654" t="s">
        <v>9016</v>
      </c>
      <c r="D4654" t="s">
        <v>17529</v>
      </c>
      <c r="E4654" t="s">
        <v>17530</v>
      </c>
      <c r="F4654" t="s">
        <v>17514</v>
      </c>
      <c r="G4654" t="s">
        <v>5243</v>
      </c>
    </row>
    <row r="4655" spans="1:7" x14ac:dyDescent="0.25">
      <c r="A4655">
        <v>221099</v>
      </c>
      <c r="B4655" t="s">
        <v>17531</v>
      </c>
      <c r="C4655" t="s">
        <v>9016</v>
      </c>
      <c r="D4655" t="s">
        <v>17532</v>
      </c>
      <c r="E4655" t="s">
        <v>17517</v>
      </c>
      <c r="F4655" t="s">
        <v>17514</v>
      </c>
      <c r="G4655" t="s">
        <v>5243</v>
      </c>
    </row>
    <row r="4656" spans="1:7" x14ac:dyDescent="0.25">
      <c r="A4656">
        <v>222059</v>
      </c>
      <c r="B4656" t="s">
        <v>17533</v>
      </c>
      <c r="C4656" t="s">
        <v>5239</v>
      </c>
      <c r="D4656" t="s">
        <v>17534</v>
      </c>
      <c r="E4656" t="s">
        <v>17517</v>
      </c>
      <c r="F4656" t="s">
        <v>17514</v>
      </c>
      <c r="G4656" t="s">
        <v>5243</v>
      </c>
    </row>
    <row r="4657" spans="1:7" x14ac:dyDescent="0.25">
      <c r="A4657">
        <v>222319</v>
      </c>
      <c r="B4657" t="s">
        <v>17535</v>
      </c>
      <c r="C4657" t="s">
        <v>9016</v>
      </c>
      <c r="D4657" t="s">
        <v>17536</v>
      </c>
      <c r="E4657" t="s">
        <v>17537</v>
      </c>
      <c r="F4657" t="s">
        <v>17514</v>
      </c>
      <c r="G4657" t="s">
        <v>5243</v>
      </c>
    </row>
    <row r="4658" spans="1:7" x14ac:dyDescent="0.25">
      <c r="A4658">
        <v>222517</v>
      </c>
      <c r="B4658" t="s">
        <v>17538</v>
      </c>
      <c r="C4658" t="s">
        <v>5239</v>
      </c>
      <c r="D4658" t="s">
        <v>17539</v>
      </c>
      <c r="E4658" t="s">
        <v>17514</v>
      </c>
      <c r="F4658" t="s">
        <v>17514</v>
      </c>
      <c r="G4658" t="s">
        <v>5243</v>
      </c>
    </row>
    <row r="4659" spans="1:7" x14ac:dyDescent="0.25">
      <c r="A4659">
        <v>226184</v>
      </c>
      <c r="B4659" t="s">
        <v>17540</v>
      </c>
      <c r="C4659" t="s">
        <v>9016</v>
      </c>
      <c r="D4659" t="s">
        <v>17541</v>
      </c>
      <c r="E4659" t="s">
        <v>17542</v>
      </c>
      <c r="F4659" t="s">
        <v>17514</v>
      </c>
      <c r="G4659" t="s">
        <v>5243</v>
      </c>
    </row>
    <row r="4660" spans="1:7" x14ac:dyDescent="0.25">
      <c r="A4660">
        <v>229270</v>
      </c>
      <c r="B4660" t="s">
        <v>17543</v>
      </c>
      <c r="C4660" t="s">
        <v>5239</v>
      </c>
      <c r="D4660" t="s">
        <v>17544</v>
      </c>
      <c r="E4660" t="s">
        <v>17545</v>
      </c>
      <c r="F4660" t="s">
        <v>17514</v>
      </c>
      <c r="G4660" t="s">
        <v>5243</v>
      </c>
    </row>
    <row r="4661" spans="1:7" x14ac:dyDescent="0.25">
      <c r="A4661">
        <v>231395</v>
      </c>
      <c r="B4661" t="s">
        <v>17546</v>
      </c>
      <c r="C4661" t="s">
        <v>9016</v>
      </c>
      <c r="D4661" t="s">
        <v>17547</v>
      </c>
      <c r="E4661" t="s">
        <v>17548</v>
      </c>
      <c r="F4661" t="s">
        <v>17514</v>
      </c>
      <c r="G4661" t="s">
        <v>5243</v>
      </c>
    </row>
    <row r="4662" spans="1:7" x14ac:dyDescent="0.25">
      <c r="A4662">
        <v>236159</v>
      </c>
      <c r="B4662" t="s">
        <v>17549</v>
      </c>
      <c r="C4662" t="s">
        <v>9016</v>
      </c>
      <c r="D4662" t="s">
        <v>17550</v>
      </c>
      <c r="E4662" t="s">
        <v>17551</v>
      </c>
      <c r="F4662" t="s">
        <v>17514</v>
      </c>
      <c r="G4662" t="s">
        <v>5243</v>
      </c>
    </row>
    <row r="4663" spans="1:7" x14ac:dyDescent="0.25">
      <c r="A4663">
        <v>236872</v>
      </c>
      <c r="B4663" t="s">
        <v>17552</v>
      </c>
      <c r="C4663" t="s">
        <v>5239</v>
      </c>
      <c r="D4663" t="s">
        <v>17553</v>
      </c>
      <c r="E4663" t="s">
        <v>17554</v>
      </c>
      <c r="F4663" t="s">
        <v>17514</v>
      </c>
      <c r="G4663" t="s">
        <v>5243</v>
      </c>
    </row>
    <row r="4664" spans="1:7" x14ac:dyDescent="0.25">
      <c r="A4664">
        <v>241933</v>
      </c>
      <c r="B4664" t="s">
        <v>17555</v>
      </c>
      <c r="C4664" t="s">
        <v>5239</v>
      </c>
      <c r="D4664" t="s">
        <v>17556</v>
      </c>
      <c r="E4664" t="s">
        <v>17517</v>
      </c>
      <c r="F4664" t="s">
        <v>17514</v>
      </c>
      <c r="G4664" t="s">
        <v>5243</v>
      </c>
    </row>
    <row r="4665" spans="1:7" x14ac:dyDescent="0.25">
      <c r="A4665">
        <v>242230</v>
      </c>
      <c r="B4665" t="s">
        <v>17557</v>
      </c>
      <c r="C4665" t="s">
        <v>9016</v>
      </c>
      <c r="D4665" t="s">
        <v>17558</v>
      </c>
      <c r="E4665" t="s">
        <v>17517</v>
      </c>
      <c r="F4665" t="s">
        <v>17514</v>
      </c>
      <c r="G4665" t="s">
        <v>5243</v>
      </c>
    </row>
    <row r="4666" spans="1:7" x14ac:dyDescent="0.25">
      <c r="A4666">
        <v>249269</v>
      </c>
      <c r="B4666" t="s">
        <v>10890</v>
      </c>
      <c r="C4666" t="s">
        <v>9016</v>
      </c>
      <c r="D4666" t="s">
        <v>17559</v>
      </c>
      <c r="E4666" t="s">
        <v>17560</v>
      </c>
      <c r="F4666" t="s">
        <v>17514</v>
      </c>
      <c r="G4666" t="s">
        <v>5243</v>
      </c>
    </row>
    <row r="4667" spans="1:7" x14ac:dyDescent="0.25">
      <c r="A4667">
        <v>252769</v>
      </c>
      <c r="B4667" t="s">
        <v>17561</v>
      </c>
      <c r="C4667" t="s">
        <v>5239</v>
      </c>
      <c r="D4667" t="s">
        <v>17562</v>
      </c>
      <c r="E4667" t="s">
        <v>17517</v>
      </c>
      <c r="F4667" t="s">
        <v>17514</v>
      </c>
      <c r="G4667" t="s">
        <v>5243</v>
      </c>
    </row>
    <row r="4668" spans="1:7" x14ac:dyDescent="0.25">
      <c r="A4668">
        <v>258260</v>
      </c>
      <c r="B4668" t="s">
        <v>17563</v>
      </c>
      <c r="C4668" t="s">
        <v>5239</v>
      </c>
      <c r="D4668" t="s">
        <v>17564</v>
      </c>
      <c r="E4668" t="s">
        <v>17565</v>
      </c>
      <c r="F4668" t="s">
        <v>17514</v>
      </c>
      <c r="G4668" t="s">
        <v>5243</v>
      </c>
    </row>
    <row r="4669" spans="1:7" x14ac:dyDescent="0.25">
      <c r="A4669">
        <v>263390</v>
      </c>
      <c r="B4669" t="s">
        <v>17566</v>
      </c>
      <c r="C4669" t="s">
        <v>5239</v>
      </c>
      <c r="D4669" t="s">
        <v>17567</v>
      </c>
      <c r="E4669" t="s">
        <v>17517</v>
      </c>
      <c r="F4669" t="s">
        <v>17514</v>
      </c>
      <c r="G4669" t="s">
        <v>5243</v>
      </c>
    </row>
    <row r="4670" spans="1:7" x14ac:dyDescent="0.25">
      <c r="A4670">
        <v>263858</v>
      </c>
      <c r="B4670" t="s">
        <v>17568</v>
      </c>
      <c r="C4670" t="s">
        <v>9016</v>
      </c>
      <c r="D4670" t="s">
        <v>17569</v>
      </c>
      <c r="E4670" t="s">
        <v>17514</v>
      </c>
      <c r="F4670" t="s">
        <v>17514</v>
      </c>
      <c r="G4670" t="s">
        <v>5243</v>
      </c>
    </row>
    <row r="4671" spans="1:7" x14ac:dyDescent="0.25">
      <c r="A4671">
        <v>264430</v>
      </c>
      <c r="B4671" t="s">
        <v>17570</v>
      </c>
      <c r="C4671" t="s">
        <v>9016</v>
      </c>
      <c r="D4671" t="s">
        <v>17571</v>
      </c>
      <c r="E4671" t="s">
        <v>17572</v>
      </c>
      <c r="F4671" t="s">
        <v>17514</v>
      </c>
      <c r="G4671" t="s">
        <v>5243</v>
      </c>
    </row>
    <row r="4672" spans="1:7" x14ac:dyDescent="0.25">
      <c r="A4672">
        <v>270079</v>
      </c>
      <c r="B4672" t="s">
        <v>17573</v>
      </c>
      <c r="C4672" t="s">
        <v>9016</v>
      </c>
      <c r="D4672" t="s">
        <v>17574</v>
      </c>
      <c r="E4672" t="s">
        <v>17517</v>
      </c>
      <c r="F4672" t="s">
        <v>17514</v>
      </c>
      <c r="G4672" t="s">
        <v>5243</v>
      </c>
    </row>
    <row r="4673" spans="1:7" x14ac:dyDescent="0.25">
      <c r="A4673">
        <v>272414</v>
      </c>
      <c r="B4673" t="s">
        <v>17575</v>
      </c>
      <c r="C4673" t="s">
        <v>5239</v>
      </c>
      <c r="D4673" t="s">
        <v>17576</v>
      </c>
      <c r="E4673" t="s">
        <v>17548</v>
      </c>
      <c r="F4673" t="s">
        <v>17514</v>
      </c>
      <c r="G4673" t="s">
        <v>5243</v>
      </c>
    </row>
    <row r="4674" spans="1:7" x14ac:dyDescent="0.25">
      <c r="A4674">
        <v>272429</v>
      </c>
      <c r="B4674" t="s">
        <v>17577</v>
      </c>
      <c r="C4674" t="s">
        <v>9016</v>
      </c>
      <c r="D4674" t="s">
        <v>17578</v>
      </c>
      <c r="E4674" t="s">
        <v>17517</v>
      </c>
      <c r="F4674" t="s">
        <v>17514</v>
      </c>
      <c r="G4674" t="s">
        <v>5243</v>
      </c>
    </row>
    <row r="4675" spans="1:7" x14ac:dyDescent="0.25">
      <c r="A4675">
        <v>275321</v>
      </c>
      <c r="B4675" t="s">
        <v>17579</v>
      </c>
      <c r="C4675" t="s">
        <v>9016</v>
      </c>
      <c r="D4675" t="s">
        <v>17580</v>
      </c>
      <c r="E4675" t="s">
        <v>17517</v>
      </c>
      <c r="F4675" t="s">
        <v>17514</v>
      </c>
      <c r="G4675" t="s">
        <v>5243</v>
      </c>
    </row>
    <row r="4676" spans="1:7" x14ac:dyDescent="0.25">
      <c r="A4676">
        <v>276509</v>
      </c>
      <c r="B4676" t="s">
        <v>17581</v>
      </c>
      <c r="C4676" t="s">
        <v>5239</v>
      </c>
      <c r="D4676" t="s">
        <v>17582</v>
      </c>
      <c r="E4676" t="s">
        <v>17517</v>
      </c>
      <c r="F4676" t="s">
        <v>17514</v>
      </c>
      <c r="G4676" t="s">
        <v>5243</v>
      </c>
    </row>
    <row r="4677" spans="1:7" x14ac:dyDescent="0.25">
      <c r="A4677">
        <v>277118</v>
      </c>
      <c r="B4677" t="s">
        <v>17583</v>
      </c>
      <c r="C4677" t="s">
        <v>9016</v>
      </c>
      <c r="D4677" t="s">
        <v>17584</v>
      </c>
      <c r="E4677" t="s">
        <v>17517</v>
      </c>
      <c r="F4677" t="s">
        <v>17514</v>
      </c>
      <c r="G4677" t="s">
        <v>5243</v>
      </c>
    </row>
    <row r="4678" spans="1:7" x14ac:dyDescent="0.25">
      <c r="A4678">
        <v>278457</v>
      </c>
      <c r="B4678" t="s">
        <v>17585</v>
      </c>
      <c r="C4678" t="s">
        <v>5239</v>
      </c>
      <c r="D4678" t="s">
        <v>17586</v>
      </c>
      <c r="E4678" t="s">
        <v>17587</v>
      </c>
      <c r="F4678" t="s">
        <v>17514</v>
      </c>
      <c r="G4678" t="s">
        <v>5243</v>
      </c>
    </row>
    <row r="4679" spans="1:7" x14ac:dyDescent="0.25">
      <c r="A4679">
        <v>278651</v>
      </c>
      <c r="B4679" t="s">
        <v>17588</v>
      </c>
      <c r="C4679" t="s">
        <v>9016</v>
      </c>
      <c r="D4679" t="s">
        <v>17589</v>
      </c>
      <c r="E4679" t="s">
        <v>17517</v>
      </c>
      <c r="F4679" t="s">
        <v>17514</v>
      </c>
      <c r="G4679" t="s">
        <v>5243</v>
      </c>
    </row>
    <row r="4680" spans="1:7" x14ac:dyDescent="0.25">
      <c r="A4680">
        <v>287247</v>
      </c>
      <c r="B4680" t="s">
        <v>17590</v>
      </c>
      <c r="C4680" t="s">
        <v>5239</v>
      </c>
      <c r="D4680" t="s">
        <v>17591</v>
      </c>
      <c r="E4680" t="s">
        <v>17592</v>
      </c>
      <c r="F4680" t="s">
        <v>17514</v>
      </c>
      <c r="G4680" t="s">
        <v>5243</v>
      </c>
    </row>
    <row r="4681" spans="1:7" x14ac:dyDescent="0.25">
      <c r="A4681">
        <v>287537</v>
      </c>
      <c r="B4681" t="s">
        <v>17593</v>
      </c>
      <c r="C4681" t="s">
        <v>9016</v>
      </c>
      <c r="D4681" t="s">
        <v>17594</v>
      </c>
      <c r="E4681" t="s">
        <v>17551</v>
      </c>
      <c r="F4681" t="s">
        <v>17514</v>
      </c>
      <c r="G4681" t="s">
        <v>5243</v>
      </c>
    </row>
    <row r="4682" spans="1:7" x14ac:dyDescent="0.25">
      <c r="A4682">
        <v>289936</v>
      </c>
      <c r="B4682" t="s">
        <v>17595</v>
      </c>
      <c r="C4682" t="s">
        <v>5239</v>
      </c>
      <c r="D4682" t="s">
        <v>17596</v>
      </c>
      <c r="E4682" t="s">
        <v>17517</v>
      </c>
      <c r="F4682" t="s">
        <v>17514</v>
      </c>
      <c r="G4682" t="s">
        <v>5243</v>
      </c>
    </row>
    <row r="4683" spans="1:7" x14ac:dyDescent="0.25">
      <c r="A4683">
        <v>293227</v>
      </c>
      <c r="B4683" t="s">
        <v>17597</v>
      </c>
      <c r="C4683" t="s">
        <v>9016</v>
      </c>
      <c r="D4683" t="s">
        <v>17598</v>
      </c>
      <c r="E4683" t="s">
        <v>17599</v>
      </c>
      <c r="F4683" t="s">
        <v>17514</v>
      </c>
      <c r="G4683" t="s">
        <v>5243</v>
      </c>
    </row>
    <row r="4684" spans="1:7" x14ac:dyDescent="0.25">
      <c r="A4684">
        <v>295835</v>
      </c>
      <c r="B4684" t="s">
        <v>17600</v>
      </c>
      <c r="C4684" t="s">
        <v>5239</v>
      </c>
      <c r="D4684" t="s">
        <v>17601</v>
      </c>
      <c r="E4684" t="s">
        <v>17514</v>
      </c>
      <c r="F4684" t="s">
        <v>17514</v>
      </c>
      <c r="G4684" t="s">
        <v>5243</v>
      </c>
    </row>
    <row r="4685" spans="1:7" x14ac:dyDescent="0.25">
      <c r="A4685">
        <v>298093</v>
      </c>
      <c r="B4685" t="s">
        <v>17602</v>
      </c>
      <c r="C4685" t="s">
        <v>9016</v>
      </c>
      <c r="D4685" t="s">
        <v>17603</v>
      </c>
      <c r="E4685" t="s">
        <v>17604</v>
      </c>
      <c r="F4685" t="s">
        <v>17514</v>
      </c>
      <c r="G4685" t="s">
        <v>5243</v>
      </c>
    </row>
    <row r="4686" spans="1:7" x14ac:dyDescent="0.25">
      <c r="A4686">
        <v>299786</v>
      </c>
      <c r="B4686" t="s">
        <v>17605</v>
      </c>
      <c r="C4686" t="s">
        <v>9016</v>
      </c>
      <c r="D4686" t="s">
        <v>17606</v>
      </c>
      <c r="E4686" t="s">
        <v>17607</v>
      </c>
      <c r="F4686" t="s">
        <v>17514</v>
      </c>
      <c r="G4686" t="s">
        <v>5243</v>
      </c>
    </row>
    <row r="4687" spans="1:7" x14ac:dyDescent="0.25">
      <c r="A4687">
        <v>306337</v>
      </c>
      <c r="B4687" t="s">
        <v>17608</v>
      </c>
      <c r="C4687" t="s">
        <v>9016</v>
      </c>
      <c r="D4687" t="s">
        <v>17609</v>
      </c>
      <c r="E4687" t="s">
        <v>17610</v>
      </c>
      <c r="F4687" t="s">
        <v>17514</v>
      </c>
      <c r="G4687" t="s">
        <v>5243</v>
      </c>
    </row>
    <row r="4688" spans="1:7" x14ac:dyDescent="0.25">
      <c r="A4688">
        <v>307977</v>
      </c>
      <c r="B4688" t="s">
        <v>17611</v>
      </c>
      <c r="C4688" t="s">
        <v>9016</v>
      </c>
      <c r="D4688" t="s">
        <v>17612</v>
      </c>
      <c r="E4688" t="s">
        <v>17517</v>
      </c>
      <c r="F4688" t="s">
        <v>17514</v>
      </c>
      <c r="G4688" t="s">
        <v>5243</v>
      </c>
    </row>
    <row r="4689" spans="1:7" x14ac:dyDescent="0.25">
      <c r="A4689">
        <v>308410</v>
      </c>
      <c r="B4689" t="s">
        <v>17613</v>
      </c>
      <c r="C4689" t="s">
        <v>5239</v>
      </c>
      <c r="D4689" t="s">
        <v>17614</v>
      </c>
      <c r="E4689" t="s">
        <v>17517</v>
      </c>
      <c r="F4689" t="s">
        <v>17514</v>
      </c>
      <c r="G4689" t="s">
        <v>5243</v>
      </c>
    </row>
    <row r="4690" spans="1:7" x14ac:dyDescent="0.25">
      <c r="A4690">
        <v>312015</v>
      </c>
      <c r="B4690" t="s">
        <v>17615</v>
      </c>
      <c r="C4690" t="s">
        <v>5239</v>
      </c>
      <c r="D4690" t="s">
        <v>17616</v>
      </c>
      <c r="E4690" t="s">
        <v>17517</v>
      </c>
      <c r="F4690" t="s">
        <v>17514</v>
      </c>
      <c r="G4690" t="s">
        <v>5243</v>
      </c>
    </row>
    <row r="4691" spans="1:7" x14ac:dyDescent="0.25">
      <c r="A4691">
        <v>312640</v>
      </c>
      <c r="B4691" t="s">
        <v>17617</v>
      </c>
      <c r="C4691" t="s">
        <v>9016</v>
      </c>
      <c r="D4691" t="s">
        <v>17618</v>
      </c>
      <c r="E4691" t="s">
        <v>17517</v>
      </c>
      <c r="F4691" t="s">
        <v>17514</v>
      </c>
      <c r="G4691" t="s">
        <v>5243</v>
      </c>
    </row>
    <row r="4692" spans="1:7" x14ac:dyDescent="0.25">
      <c r="A4692">
        <v>317220</v>
      </c>
      <c r="B4692" t="s">
        <v>17619</v>
      </c>
      <c r="C4692" t="s">
        <v>5239</v>
      </c>
      <c r="D4692" t="s">
        <v>17620</v>
      </c>
      <c r="E4692" t="s">
        <v>17517</v>
      </c>
      <c r="F4692" t="s">
        <v>17514</v>
      </c>
      <c r="G4692" t="s">
        <v>5243</v>
      </c>
    </row>
    <row r="4693" spans="1:7" x14ac:dyDescent="0.25">
      <c r="A4693">
        <v>317821</v>
      </c>
      <c r="B4693" t="s">
        <v>17621</v>
      </c>
      <c r="C4693" t="s">
        <v>5239</v>
      </c>
      <c r="D4693" t="s">
        <v>17622</v>
      </c>
      <c r="E4693" t="s">
        <v>17623</v>
      </c>
      <c r="F4693" t="s">
        <v>17514</v>
      </c>
      <c r="G4693" t="s">
        <v>5243</v>
      </c>
    </row>
    <row r="4694" spans="1:7" x14ac:dyDescent="0.25">
      <c r="A4694">
        <v>322020</v>
      </c>
      <c r="B4694" t="s">
        <v>17624</v>
      </c>
      <c r="C4694" t="s">
        <v>5239</v>
      </c>
      <c r="D4694" t="s">
        <v>17625</v>
      </c>
      <c r="E4694" t="s">
        <v>17530</v>
      </c>
      <c r="F4694" t="s">
        <v>17514</v>
      </c>
      <c r="G4694" t="s">
        <v>5243</v>
      </c>
    </row>
    <row r="4695" spans="1:7" x14ac:dyDescent="0.25">
      <c r="A4695">
        <v>323746</v>
      </c>
      <c r="B4695" t="s">
        <v>17626</v>
      </c>
      <c r="C4695" t="s">
        <v>9016</v>
      </c>
      <c r="D4695" t="s">
        <v>17627</v>
      </c>
      <c r="E4695" t="s">
        <v>17628</v>
      </c>
      <c r="F4695" t="s">
        <v>17514</v>
      </c>
      <c r="G4695" t="s">
        <v>5243</v>
      </c>
    </row>
    <row r="4696" spans="1:7" x14ac:dyDescent="0.25">
      <c r="A4696">
        <v>327124</v>
      </c>
      <c r="B4696" t="s">
        <v>17629</v>
      </c>
      <c r="C4696" t="s">
        <v>5239</v>
      </c>
      <c r="D4696" t="s">
        <v>17630</v>
      </c>
      <c r="E4696" t="s">
        <v>17517</v>
      </c>
      <c r="F4696" t="s">
        <v>17514</v>
      </c>
      <c r="G4696" t="s">
        <v>5243</v>
      </c>
    </row>
    <row r="4697" spans="1:7" x14ac:dyDescent="0.25">
      <c r="A4697">
        <v>327857</v>
      </c>
      <c r="B4697" t="s">
        <v>17631</v>
      </c>
      <c r="C4697" t="s">
        <v>9016</v>
      </c>
      <c r="D4697" t="s">
        <v>17632</v>
      </c>
      <c r="E4697" t="s">
        <v>17513</v>
      </c>
      <c r="F4697" t="s">
        <v>17514</v>
      </c>
      <c r="G4697" t="s">
        <v>5243</v>
      </c>
    </row>
    <row r="4698" spans="1:7" x14ac:dyDescent="0.25">
      <c r="A4698">
        <v>328481</v>
      </c>
      <c r="B4698" t="s">
        <v>17633</v>
      </c>
      <c r="C4698" t="s">
        <v>9016</v>
      </c>
      <c r="D4698" t="s">
        <v>17634</v>
      </c>
      <c r="E4698" t="s">
        <v>17635</v>
      </c>
      <c r="F4698" t="s">
        <v>17514</v>
      </c>
      <c r="G4698" t="s">
        <v>5243</v>
      </c>
    </row>
    <row r="4699" spans="1:7" x14ac:dyDescent="0.25">
      <c r="A4699">
        <v>328674</v>
      </c>
      <c r="B4699" t="s">
        <v>10886</v>
      </c>
      <c r="C4699" t="s">
        <v>9016</v>
      </c>
      <c r="D4699" t="s">
        <v>17636</v>
      </c>
      <c r="E4699" t="s">
        <v>17517</v>
      </c>
      <c r="F4699" t="s">
        <v>17514</v>
      </c>
      <c r="G4699" t="s">
        <v>5243</v>
      </c>
    </row>
    <row r="4700" spans="1:7" x14ac:dyDescent="0.25">
      <c r="A4700">
        <v>331082</v>
      </c>
      <c r="B4700" t="s">
        <v>17637</v>
      </c>
      <c r="C4700" t="s">
        <v>9016</v>
      </c>
      <c r="D4700" t="s">
        <v>17638</v>
      </c>
      <c r="E4700" t="s">
        <v>17514</v>
      </c>
      <c r="F4700" t="s">
        <v>17514</v>
      </c>
      <c r="G4700" t="s">
        <v>5243</v>
      </c>
    </row>
    <row r="4701" spans="1:7" x14ac:dyDescent="0.25">
      <c r="A4701">
        <v>335927</v>
      </c>
      <c r="B4701" t="s">
        <v>17639</v>
      </c>
      <c r="C4701" t="s">
        <v>9016</v>
      </c>
      <c r="D4701" t="s">
        <v>17640</v>
      </c>
      <c r="E4701" t="s">
        <v>17641</v>
      </c>
      <c r="F4701" t="s">
        <v>17514</v>
      </c>
      <c r="G4701" t="s">
        <v>5243</v>
      </c>
    </row>
    <row r="4702" spans="1:7" x14ac:dyDescent="0.25">
      <c r="A4702">
        <v>336151</v>
      </c>
      <c r="B4702" t="s">
        <v>17642</v>
      </c>
      <c r="C4702" t="s">
        <v>9016</v>
      </c>
      <c r="D4702" t="s">
        <v>17643</v>
      </c>
      <c r="E4702" t="s">
        <v>17517</v>
      </c>
      <c r="F4702" t="s">
        <v>17514</v>
      </c>
      <c r="G4702" t="s">
        <v>5243</v>
      </c>
    </row>
    <row r="4703" spans="1:7" x14ac:dyDescent="0.25">
      <c r="A4703">
        <v>336865</v>
      </c>
      <c r="B4703" t="s">
        <v>17644</v>
      </c>
      <c r="C4703" t="s">
        <v>9016</v>
      </c>
      <c r="D4703" t="s">
        <v>17645</v>
      </c>
      <c r="E4703" t="s">
        <v>17517</v>
      </c>
      <c r="F4703" t="s">
        <v>17514</v>
      </c>
      <c r="G4703" t="s">
        <v>5243</v>
      </c>
    </row>
    <row r="4704" spans="1:7" x14ac:dyDescent="0.25">
      <c r="A4704">
        <v>337654</v>
      </c>
      <c r="B4704" t="s">
        <v>17646</v>
      </c>
      <c r="C4704" t="s">
        <v>9016</v>
      </c>
      <c r="D4704" t="s">
        <v>17647</v>
      </c>
      <c r="E4704" t="s">
        <v>17514</v>
      </c>
      <c r="F4704" t="s">
        <v>17514</v>
      </c>
      <c r="G4704" t="s">
        <v>5243</v>
      </c>
    </row>
    <row r="4705" spans="1:7" x14ac:dyDescent="0.25">
      <c r="A4705">
        <v>338118</v>
      </c>
      <c r="B4705" t="s">
        <v>17648</v>
      </c>
      <c r="C4705" t="s">
        <v>9016</v>
      </c>
      <c r="D4705" t="s">
        <v>17649</v>
      </c>
      <c r="E4705" t="s">
        <v>17650</v>
      </c>
      <c r="F4705" t="s">
        <v>17514</v>
      </c>
      <c r="G4705" t="s">
        <v>5243</v>
      </c>
    </row>
    <row r="4706" spans="1:7" x14ac:dyDescent="0.25">
      <c r="A4706">
        <v>338121</v>
      </c>
      <c r="B4706" t="s">
        <v>17651</v>
      </c>
      <c r="C4706" t="s">
        <v>9016</v>
      </c>
      <c r="D4706" t="s">
        <v>17652</v>
      </c>
      <c r="E4706" t="s">
        <v>17653</v>
      </c>
      <c r="F4706" t="s">
        <v>17514</v>
      </c>
      <c r="G4706" t="s">
        <v>5243</v>
      </c>
    </row>
    <row r="4707" spans="1:7" x14ac:dyDescent="0.25">
      <c r="A4707">
        <v>339939</v>
      </c>
      <c r="B4707" t="s">
        <v>17654</v>
      </c>
      <c r="C4707" t="s">
        <v>9016</v>
      </c>
      <c r="D4707" t="s">
        <v>17655</v>
      </c>
      <c r="E4707" t="s">
        <v>17517</v>
      </c>
      <c r="F4707" t="s">
        <v>17514</v>
      </c>
      <c r="G4707" t="s">
        <v>5243</v>
      </c>
    </row>
    <row r="4708" spans="1:7" x14ac:dyDescent="0.25">
      <c r="A4708">
        <v>340782</v>
      </c>
      <c r="B4708" t="s">
        <v>17656</v>
      </c>
      <c r="C4708" t="s">
        <v>5239</v>
      </c>
      <c r="D4708" t="s">
        <v>17657</v>
      </c>
      <c r="E4708" t="s">
        <v>17658</v>
      </c>
      <c r="F4708" t="s">
        <v>17514</v>
      </c>
      <c r="G4708" t="s">
        <v>5243</v>
      </c>
    </row>
    <row r="4709" spans="1:7" x14ac:dyDescent="0.25">
      <c r="A4709">
        <v>345750</v>
      </c>
      <c r="B4709" t="s">
        <v>17659</v>
      </c>
      <c r="C4709" t="s">
        <v>9016</v>
      </c>
      <c r="D4709" t="s">
        <v>17660</v>
      </c>
      <c r="E4709" t="s">
        <v>17661</v>
      </c>
      <c r="F4709" t="s">
        <v>17514</v>
      </c>
      <c r="G4709" t="s">
        <v>5243</v>
      </c>
    </row>
    <row r="4710" spans="1:7" x14ac:dyDescent="0.25">
      <c r="A4710">
        <v>347928</v>
      </c>
      <c r="B4710" t="s">
        <v>17662</v>
      </c>
      <c r="C4710" t="s">
        <v>9016</v>
      </c>
      <c r="D4710" t="s">
        <v>17663</v>
      </c>
      <c r="E4710" t="s">
        <v>17664</v>
      </c>
      <c r="F4710" t="s">
        <v>17514</v>
      </c>
      <c r="G4710" t="s">
        <v>5243</v>
      </c>
    </row>
    <row r="4711" spans="1:7" x14ac:dyDescent="0.25">
      <c r="A4711">
        <v>348671</v>
      </c>
      <c r="B4711" t="s">
        <v>17665</v>
      </c>
      <c r="C4711" t="s">
        <v>5239</v>
      </c>
      <c r="D4711" t="s">
        <v>17666</v>
      </c>
      <c r="E4711" t="s">
        <v>17517</v>
      </c>
      <c r="F4711" t="s">
        <v>17514</v>
      </c>
      <c r="G4711" t="s">
        <v>5243</v>
      </c>
    </row>
    <row r="4712" spans="1:7" x14ac:dyDescent="0.25">
      <c r="A4712">
        <v>349155</v>
      </c>
      <c r="B4712" t="s">
        <v>17667</v>
      </c>
      <c r="C4712" t="s">
        <v>9016</v>
      </c>
      <c r="D4712" t="s">
        <v>17668</v>
      </c>
      <c r="E4712" t="s">
        <v>17669</v>
      </c>
      <c r="F4712" t="s">
        <v>17514</v>
      </c>
      <c r="G4712" t="s">
        <v>5243</v>
      </c>
    </row>
    <row r="4713" spans="1:7" x14ac:dyDescent="0.25">
      <c r="A4713">
        <v>350612</v>
      </c>
      <c r="B4713" t="s">
        <v>17670</v>
      </c>
      <c r="C4713" t="s">
        <v>9016</v>
      </c>
      <c r="D4713" t="s">
        <v>17671</v>
      </c>
      <c r="E4713" t="s">
        <v>17672</v>
      </c>
      <c r="F4713" t="s">
        <v>17514</v>
      </c>
      <c r="G4713" t="s">
        <v>5243</v>
      </c>
    </row>
    <row r="4714" spans="1:7" x14ac:dyDescent="0.25">
      <c r="A4714">
        <v>351969</v>
      </c>
      <c r="B4714" t="s">
        <v>17673</v>
      </c>
      <c r="C4714" t="s">
        <v>9016</v>
      </c>
      <c r="D4714" t="s">
        <v>17674</v>
      </c>
      <c r="E4714" t="s">
        <v>17592</v>
      </c>
      <c r="F4714" t="s">
        <v>17514</v>
      </c>
      <c r="G4714" t="s">
        <v>5243</v>
      </c>
    </row>
    <row r="4715" spans="1:7" x14ac:dyDescent="0.25">
      <c r="A4715">
        <v>355541</v>
      </c>
      <c r="B4715" t="s">
        <v>17675</v>
      </c>
      <c r="C4715" t="s">
        <v>5239</v>
      </c>
      <c r="D4715" t="s">
        <v>17676</v>
      </c>
      <c r="E4715" t="s">
        <v>17517</v>
      </c>
      <c r="F4715" t="s">
        <v>17514</v>
      </c>
      <c r="G4715" t="s">
        <v>5243</v>
      </c>
    </row>
    <row r="4716" spans="1:7" x14ac:dyDescent="0.25">
      <c r="A4716">
        <v>357592</v>
      </c>
      <c r="B4716" t="s">
        <v>17677</v>
      </c>
      <c r="C4716" t="s">
        <v>5239</v>
      </c>
      <c r="D4716" t="s">
        <v>17678</v>
      </c>
      <c r="E4716" t="s">
        <v>17679</v>
      </c>
      <c r="F4716" t="s">
        <v>17514</v>
      </c>
      <c r="G4716" t="s">
        <v>5243</v>
      </c>
    </row>
    <row r="4717" spans="1:7" x14ac:dyDescent="0.25">
      <c r="A4717">
        <v>358110</v>
      </c>
      <c r="B4717" t="s">
        <v>17680</v>
      </c>
      <c r="C4717" t="s">
        <v>9016</v>
      </c>
      <c r="D4717" t="s">
        <v>17681</v>
      </c>
      <c r="E4717" t="s">
        <v>17682</v>
      </c>
      <c r="F4717" t="s">
        <v>17514</v>
      </c>
      <c r="G4717" t="s">
        <v>5243</v>
      </c>
    </row>
    <row r="4718" spans="1:7" x14ac:dyDescent="0.25">
      <c r="A4718">
        <v>359571</v>
      </c>
      <c r="B4718" t="s">
        <v>17683</v>
      </c>
      <c r="C4718" t="s">
        <v>9016</v>
      </c>
      <c r="D4718" t="s">
        <v>17684</v>
      </c>
      <c r="E4718" t="s">
        <v>17517</v>
      </c>
      <c r="F4718" t="s">
        <v>17514</v>
      </c>
      <c r="G4718" t="s">
        <v>5243</v>
      </c>
    </row>
    <row r="4719" spans="1:7" x14ac:dyDescent="0.25">
      <c r="A4719">
        <v>361691</v>
      </c>
      <c r="B4719" t="s">
        <v>17685</v>
      </c>
      <c r="C4719" t="s">
        <v>9016</v>
      </c>
      <c r="D4719" t="s">
        <v>17686</v>
      </c>
      <c r="E4719" t="s">
        <v>17542</v>
      </c>
      <c r="F4719" t="s">
        <v>17514</v>
      </c>
      <c r="G4719" t="s">
        <v>5243</v>
      </c>
    </row>
    <row r="4720" spans="1:7" x14ac:dyDescent="0.25">
      <c r="A4720">
        <v>362867</v>
      </c>
      <c r="B4720" t="s">
        <v>17687</v>
      </c>
      <c r="C4720" t="s">
        <v>5239</v>
      </c>
      <c r="D4720" t="s">
        <v>17688</v>
      </c>
      <c r="E4720" t="s">
        <v>17542</v>
      </c>
      <c r="F4720" t="s">
        <v>17514</v>
      </c>
      <c r="G4720" t="s">
        <v>5243</v>
      </c>
    </row>
    <row r="4721" spans="1:7" x14ac:dyDescent="0.25">
      <c r="A4721">
        <v>367753</v>
      </c>
      <c r="B4721" t="s">
        <v>17689</v>
      </c>
      <c r="C4721" t="s">
        <v>5239</v>
      </c>
      <c r="D4721" t="s">
        <v>17690</v>
      </c>
      <c r="E4721" t="s">
        <v>17517</v>
      </c>
      <c r="F4721" t="s">
        <v>17514</v>
      </c>
      <c r="G4721" t="s">
        <v>5243</v>
      </c>
    </row>
    <row r="4722" spans="1:7" x14ac:dyDescent="0.25">
      <c r="A4722">
        <v>368956</v>
      </c>
      <c r="B4722" t="s">
        <v>17691</v>
      </c>
      <c r="C4722" t="s">
        <v>5239</v>
      </c>
      <c r="D4722" t="s">
        <v>17692</v>
      </c>
      <c r="E4722" t="s">
        <v>17693</v>
      </c>
      <c r="F4722" t="s">
        <v>17514</v>
      </c>
      <c r="G4722" t="s">
        <v>5243</v>
      </c>
    </row>
    <row r="4723" spans="1:7" x14ac:dyDescent="0.25">
      <c r="A4723">
        <v>369456</v>
      </c>
      <c r="B4723" t="s">
        <v>17694</v>
      </c>
      <c r="C4723" t="s">
        <v>9016</v>
      </c>
      <c r="D4723" t="s">
        <v>17695</v>
      </c>
      <c r="E4723" t="s">
        <v>17517</v>
      </c>
      <c r="F4723" t="s">
        <v>17514</v>
      </c>
      <c r="G4723" t="s">
        <v>5243</v>
      </c>
    </row>
    <row r="4724" spans="1:7" x14ac:dyDescent="0.25">
      <c r="A4724">
        <v>370554</v>
      </c>
      <c r="B4724" t="s">
        <v>17696</v>
      </c>
      <c r="C4724" t="s">
        <v>5239</v>
      </c>
      <c r="D4724" t="s">
        <v>17697</v>
      </c>
      <c r="E4724" t="s">
        <v>17698</v>
      </c>
      <c r="F4724" t="s">
        <v>17514</v>
      </c>
      <c r="G4724" t="s">
        <v>5243</v>
      </c>
    </row>
    <row r="4725" spans="1:7" x14ac:dyDescent="0.25">
      <c r="A4725">
        <v>371449</v>
      </c>
      <c r="B4725" t="s">
        <v>17699</v>
      </c>
      <c r="C4725" t="s">
        <v>9016</v>
      </c>
      <c r="D4725" t="s">
        <v>17700</v>
      </c>
      <c r="E4725" t="s">
        <v>17514</v>
      </c>
      <c r="F4725" t="s">
        <v>17514</v>
      </c>
      <c r="G4725" t="s">
        <v>5243</v>
      </c>
    </row>
    <row r="4726" spans="1:7" x14ac:dyDescent="0.25">
      <c r="A4726">
        <v>373822</v>
      </c>
      <c r="B4726" t="s">
        <v>17701</v>
      </c>
      <c r="C4726" t="s">
        <v>9016</v>
      </c>
      <c r="D4726" t="s">
        <v>17702</v>
      </c>
      <c r="E4726" t="s">
        <v>17607</v>
      </c>
      <c r="F4726" t="s">
        <v>17514</v>
      </c>
      <c r="G4726" t="s">
        <v>5243</v>
      </c>
    </row>
    <row r="4727" spans="1:7" x14ac:dyDescent="0.25">
      <c r="A4727">
        <v>376708</v>
      </c>
      <c r="B4727" t="s">
        <v>17703</v>
      </c>
      <c r="C4727" t="s">
        <v>5239</v>
      </c>
      <c r="D4727" t="s">
        <v>17704</v>
      </c>
      <c r="E4727" t="s">
        <v>17705</v>
      </c>
      <c r="F4727" t="s">
        <v>17514</v>
      </c>
      <c r="G4727" t="s">
        <v>5243</v>
      </c>
    </row>
    <row r="4728" spans="1:7" x14ac:dyDescent="0.25">
      <c r="A4728">
        <v>379265</v>
      </c>
      <c r="B4728" t="s">
        <v>17706</v>
      </c>
      <c r="C4728" t="s">
        <v>9016</v>
      </c>
      <c r="D4728" t="s">
        <v>17707</v>
      </c>
      <c r="E4728" t="s">
        <v>17708</v>
      </c>
      <c r="F4728" t="s">
        <v>17514</v>
      </c>
      <c r="G4728" t="s">
        <v>5243</v>
      </c>
    </row>
    <row r="4729" spans="1:7" x14ac:dyDescent="0.25">
      <c r="A4729">
        <v>380442</v>
      </c>
      <c r="B4729" t="s">
        <v>17709</v>
      </c>
      <c r="C4729" t="s">
        <v>5239</v>
      </c>
      <c r="D4729" t="s">
        <v>17710</v>
      </c>
      <c r="E4729" t="s">
        <v>17711</v>
      </c>
      <c r="F4729" t="s">
        <v>17514</v>
      </c>
      <c r="G4729" t="s">
        <v>5243</v>
      </c>
    </row>
    <row r="4730" spans="1:7" x14ac:dyDescent="0.25">
      <c r="A4730">
        <v>380710</v>
      </c>
      <c r="B4730" t="s">
        <v>17712</v>
      </c>
      <c r="C4730" t="s">
        <v>9016</v>
      </c>
      <c r="D4730" t="s">
        <v>17713</v>
      </c>
      <c r="E4730" t="s">
        <v>17517</v>
      </c>
      <c r="F4730" t="s">
        <v>17514</v>
      </c>
      <c r="G4730" t="s">
        <v>5243</v>
      </c>
    </row>
    <row r="4731" spans="1:7" x14ac:dyDescent="0.25">
      <c r="A4731">
        <v>383357</v>
      </c>
      <c r="B4731" t="s">
        <v>17714</v>
      </c>
      <c r="C4731" t="s">
        <v>5239</v>
      </c>
      <c r="D4731" t="s">
        <v>17715</v>
      </c>
      <c r="E4731" t="s">
        <v>17517</v>
      </c>
      <c r="F4731" t="s">
        <v>17514</v>
      </c>
      <c r="G4731" t="s">
        <v>5243</v>
      </c>
    </row>
    <row r="4732" spans="1:7" x14ac:dyDescent="0.25">
      <c r="A4732">
        <v>389462</v>
      </c>
      <c r="B4732" t="s">
        <v>17716</v>
      </c>
      <c r="C4732" t="s">
        <v>9016</v>
      </c>
      <c r="D4732" t="s">
        <v>17717</v>
      </c>
      <c r="E4732" t="s">
        <v>17542</v>
      </c>
      <c r="F4732" t="s">
        <v>17514</v>
      </c>
      <c r="G4732" t="s">
        <v>5243</v>
      </c>
    </row>
    <row r="4733" spans="1:7" x14ac:dyDescent="0.25">
      <c r="A4733">
        <v>392207</v>
      </c>
      <c r="B4733" t="s">
        <v>17718</v>
      </c>
      <c r="C4733" t="s">
        <v>9016</v>
      </c>
      <c r="D4733" t="s">
        <v>17719</v>
      </c>
      <c r="E4733" t="s">
        <v>17517</v>
      </c>
      <c r="F4733" t="s">
        <v>17514</v>
      </c>
      <c r="G4733" t="s">
        <v>5243</v>
      </c>
    </row>
    <row r="4734" spans="1:7" x14ac:dyDescent="0.25">
      <c r="A4734">
        <v>392326</v>
      </c>
      <c r="B4734" t="s">
        <v>17720</v>
      </c>
      <c r="C4734" t="s">
        <v>5239</v>
      </c>
      <c r="D4734" t="s">
        <v>17721</v>
      </c>
      <c r="E4734" t="s">
        <v>17592</v>
      </c>
      <c r="F4734" t="s">
        <v>17514</v>
      </c>
      <c r="G4734" t="s">
        <v>5243</v>
      </c>
    </row>
    <row r="4735" spans="1:7" x14ac:dyDescent="0.25">
      <c r="A4735">
        <v>395449</v>
      </c>
      <c r="B4735" t="s">
        <v>17722</v>
      </c>
      <c r="C4735" t="s">
        <v>9016</v>
      </c>
      <c r="D4735" t="s">
        <v>17723</v>
      </c>
      <c r="E4735" t="s">
        <v>17724</v>
      </c>
      <c r="F4735" t="s">
        <v>17514</v>
      </c>
      <c r="G4735" t="s">
        <v>5243</v>
      </c>
    </row>
    <row r="4736" spans="1:7" x14ac:dyDescent="0.25">
      <c r="A4736">
        <v>398100</v>
      </c>
      <c r="B4736" t="s">
        <v>17725</v>
      </c>
      <c r="C4736" t="s">
        <v>5239</v>
      </c>
      <c r="D4736" t="s">
        <v>17726</v>
      </c>
      <c r="E4736" t="s">
        <v>17517</v>
      </c>
      <c r="F4736" t="s">
        <v>17514</v>
      </c>
      <c r="G4736" t="s">
        <v>5243</v>
      </c>
    </row>
    <row r="4737" spans="1:7" x14ac:dyDescent="0.25">
      <c r="A4737">
        <v>399352</v>
      </c>
      <c r="B4737" t="s">
        <v>17727</v>
      </c>
      <c r="C4737" t="s">
        <v>5239</v>
      </c>
      <c r="D4737" t="s">
        <v>17728</v>
      </c>
      <c r="E4737" t="s">
        <v>17623</v>
      </c>
      <c r="F4737" t="s">
        <v>17514</v>
      </c>
      <c r="G4737" t="s">
        <v>5243</v>
      </c>
    </row>
    <row r="4738" spans="1:7" x14ac:dyDescent="0.25">
      <c r="A4738">
        <v>205476</v>
      </c>
      <c r="B4738" t="s">
        <v>17729</v>
      </c>
      <c r="C4738" t="s">
        <v>9016</v>
      </c>
      <c r="D4738" t="s">
        <v>17730</v>
      </c>
      <c r="E4738" t="s">
        <v>17731</v>
      </c>
      <c r="F4738" t="s">
        <v>17732</v>
      </c>
      <c r="G4738" t="s">
        <v>5243</v>
      </c>
    </row>
    <row r="4739" spans="1:7" x14ac:dyDescent="0.25">
      <c r="A4739">
        <v>208235</v>
      </c>
      <c r="B4739" t="s">
        <v>17733</v>
      </c>
      <c r="C4739" t="s">
        <v>9016</v>
      </c>
      <c r="D4739" t="s">
        <v>17734</v>
      </c>
      <c r="E4739" t="s">
        <v>17735</v>
      </c>
      <c r="F4739" t="s">
        <v>17736</v>
      </c>
      <c r="G4739" t="s">
        <v>5243</v>
      </c>
    </row>
    <row r="4740" spans="1:7" x14ac:dyDescent="0.25">
      <c r="A4740">
        <v>209746</v>
      </c>
      <c r="B4740" t="s">
        <v>17737</v>
      </c>
      <c r="C4740" t="s">
        <v>5239</v>
      </c>
      <c r="D4740" t="s">
        <v>17738</v>
      </c>
      <c r="E4740" t="s">
        <v>17739</v>
      </c>
      <c r="F4740" t="s">
        <v>17740</v>
      </c>
      <c r="G4740" t="s">
        <v>5243</v>
      </c>
    </row>
    <row r="4741" spans="1:7" x14ac:dyDescent="0.25">
      <c r="A4741">
        <v>214213</v>
      </c>
      <c r="B4741" t="s">
        <v>17741</v>
      </c>
      <c r="C4741" t="s">
        <v>5239</v>
      </c>
      <c r="D4741" t="s">
        <v>17742</v>
      </c>
      <c r="E4741" t="s">
        <v>17743</v>
      </c>
      <c r="F4741" t="s">
        <v>17736</v>
      </c>
      <c r="G4741" t="s">
        <v>5243</v>
      </c>
    </row>
    <row r="4742" spans="1:7" x14ac:dyDescent="0.25">
      <c r="A4742">
        <v>215228</v>
      </c>
      <c r="B4742" t="s">
        <v>17744</v>
      </c>
      <c r="C4742" t="s">
        <v>9016</v>
      </c>
      <c r="D4742" t="s">
        <v>17745</v>
      </c>
      <c r="E4742" t="s">
        <v>9950</v>
      </c>
      <c r="F4742" t="s">
        <v>6990</v>
      </c>
      <c r="G4742" t="s">
        <v>5243</v>
      </c>
    </row>
    <row r="4743" spans="1:7" x14ac:dyDescent="0.25">
      <c r="A4743">
        <v>223279</v>
      </c>
      <c r="B4743" t="s">
        <v>17746</v>
      </c>
      <c r="C4743" t="s">
        <v>5239</v>
      </c>
      <c r="D4743" t="s">
        <v>17747</v>
      </c>
      <c r="E4743" t="s">
        <v>17748</v>
      </c>
      <c r="F4743" t="s">
        <v>17749</v>
      </c>
      <c r="G4743" t="s">
        <v>5243</v>
      </c>
    </row>
    <row r="4744" spans="1:7" x14ac:dyDescent="0.25">
      <c r="A4744">
        <v>224218</v>
      </c>
      <c r="B4744" t="s">
        <v>17750</v>
      </c>
      <c r="C4744" t="s">
        <v>9016</v>
      </c>
      <c r="D4744" t="s">
        <v>17751</v>
      </c>
      <c r="E4744" t="s">
        <v>17752</v>
      </c>
      <c r="F4744" t="s">
        <v>17753</v>
      </c>
      <c r="G4744" t="s">
        <v>5243</v>
      </c>
    </row>
    <row r="4745" spans="1:7" x14ac:dyDescent="0.25">
      <c r="A4745">
        <v>227898</v>
      </c>
      <c r="B4745" t="s">
        <v>17754</v>
      </c>
      <c r="C4745" t="s">
        <v>5239</v>
      </c>
      <c r="D4745" t="s">
        <v>17755</v>
      </c>
      <c r="E4745" t="s">
        <v>17756</v>
      </c>
      <c r="F4745" t="s">
        <v>17740</v>
      </c>
      <c r="G4745" t="s">
        <v>5243</v>
      </c>
    </row>
    <row r="4746" spans="1:7" x14ac:dyDescent="0.25">
      <c r="A4746">
        <v>228377</v>
      </c>
      <c r="B4746" t="s">
        <v>17757</v>
      </c>
      <c r="C4746" t="s">
        <v>9016</v>
      </c>
      <c r="D4746" t="s">
        <v>17758</v>
      </c>
      <c r="E4746" t="s">
        <v>17759</v>
      </c>
      <c r="F4746" t="s">
        <v>17736</v>
      </c>
      <c r="G4746" t="s">
        <v>5243</v>
      </c>
    </row>
    <row r="4747" spans="1:7" x14ac:dyDescent="0.25">
      <c r="A4747">
        <v>231294</v>
      </c>
      <c r="B4747" t="s">
        <v>17760</v>
      </c>
      <c r="C4747" t="s">
        <v>5239</v>
      </c>
      <c r="D4747" t="s">
        <v>17761</v>
      </c>
      <c r="E4747" t="s">
        <v>17762</v>
      </c>
      <c r="F4747" t="s">
        <v>17749</v>
      </c>
      <c r="G4747" t="s">
        <v>5243</v>
      </c>
    </row>
    <row r="4748" spans="1:7" x14ac:dyDescent="0.25">
      <c r="A4748">
        <v>232720</v>
      </c>
      <c r="B4748" t="s">
        <v>17763</v>
      </c>
      <c r="C4748" t="s">
        <v>5239</v>
      </c>
      <c r="D4748" t="s">
        <v>17764</v>
      </c>
      <c r="E4748" t="s">
        <v>17765</v>
      </c>
      <c r="F4748" t="s">
        <v>17736</v>
      </c>
      <c r="G4748" t="s">
        <v>5243</v>
      </c>
    </row>
    <row r="4749" spans="1:7" x14ac:dyDescent="0.25">
      <c r="A4749">
        <v>235342</v>
      </c>
      <c r="B4749" t="s">
        <v>17766</v>
      </c>
      <c r="C4749" t="s">
        <v>9016</v>
      </c>
      <c r="D4749" t="s">
        <v>17767</v>
      </c>
      <c r="E4749" t="s">
        <v>17768</v>
      </c>
      <c r="F4749" t="s">
        <v>17740</v>
      </c>
      <c r="G4749" t="s">
        <v>5243</v>
      </c>
    </row>
    <row r="4750" spans="1:7" x14ac:dyDescent="0.25">
      <c r="A4750">
        <v>238010</v>
      </c>
      <c r="B4750" t="s">
        <v>17769</v>
      </c>
      <c r="C4750" t="s">
        <v>5239</v>
      </c>
      <c r="D4750" t="s">
        <v>17770</v>
      </c>
      <c r="E4750" t="s">
        <v>17771</v>
      </c>
      <c r="F4750" t="s">
        <v>17772</v>
      </c>
      <c r="G4750" t="s">
        <v>5243</v>
      </c>
    </row>
    <row r="4751" spans="1:7" x14ac:dyDescent="0.25">
      <c r="A4751">
        <v>238936</v>
      </c>
      <c r="B4751" t="s">
        <v>17773</v>
      </c>
      <c r="C4751" t="s">
        <v>5239</v>
      </c>
      <c r="D4751" t="s">
        <v>17774</v>
      </c>
      <c r="E4751" t="s">
        <v>17775</v>
      </c>
      <c r="F4751" t="s">
        <v>17776</v>
      </c>
      <c r="G4751" t="s">
        <v>5243</v>
      </c>
    </row>
    <row r="4752" spans="1:7" x14ac:dyDescent="0.25">
      <c r="A4752">
        <v>242098</v>
      </c>
      <c r="B4752" t="s">
        <v>17777</v>
      </c>
      <c r="C4752" t="s">
        <v>5239</v>
      </c>
      <c r="D4752" t="s">
        <v>17778</v>
      </c>
      <c r="E4752" t="s">
        <v>17779</v>
      </c>
      <c r="F4752" t="s">
        <v>17753</v>
      </c>
      <c r="G4752" t="s">
        <v>5243</v>
      </c>
    </row>
    <row r="4753" spans="1:7" x14ac:dyDescent="0.25">
      <c r="A4753">
        <v>244217</v>
      </c>
      <c r="B4753" t="s">
        <v>17780</v>
      </c>
      <c r="C4753" t="s">
        <v>5239</v>
      </c>
      <c r="D4753" t="s">
        <v>17781</v>
      </c>
      <c r="E4753" t="s">
        <v>17782</v>
      </c>
      <c r="F4753" t="s">
        <v>17753</v>
      </c>
      <c r="G4753" t="s">
        <v>5243</v>
      </c>
    </row>
    <row r="4754" spans="1:7" x14ac:dyDescent="0.25">
      <c r="A4754">
        <v>247617</v>
      </c>
      <c r="B4754" t="s">
        <v>17783</v>
      </c>
      <c r="C4754" t="s">
        <v>9016</v>
      </c>
      <c r="D4754" t="s">
        <v>17784</v>
      </c>
      <c r="E4754" t="s">
        <v>17785</v>
      </c>
      <c r="F4754" t="s">
        <v>17740</v>
      </c>
      <c r="G4754" t="s">
        <v>5243</v>
      </c>
    </row>
    <row r="4755" spans="1:7" x14ac:dyDescent="0.25">
      <c r="A4755">
        <v>252694</v>
      </c>
      <c r="B4755" t="s">
        <v>17786</v>
      </c>
      <c r="C4755" t="s">
        <v>5239</v>
      </c>
      <c r="D4755" t="s">
        <v>17787</v>
      </c>
      <c r="E4755" t="s">
        <v>17788</v>
      </c>
      <c r="F4755" t="s">
        <v>17753</v>
      </c>
      <c r="G4755" t="s">
        <v>5243</v>
      </c>
    </row>
    <row r="4756" spans="1:7" x14ac:dyDescent="0.25">
      <c r="A4756">
        <v>257033</v>
      </c>
      <c r="B4756" t="s">
        <v>17789</v>
      </c>
      <c r="C4756" t="s">
        <v>5239</v>
      </c>
      <c r="D4756" t="s">
        <v>17790</v>
      </c>
      <c r="E4756" t="s">
        <v>17762</v>
      </c>
      <c r="F4756" t="s">
        <v>17749</v>
      </c>
      <c r="G4756" t="s">
        <v>5243</v>
      </c>
    </row>
    <row r="4757" spans="1:7" x14ac:dyDescent="0.25">
      <c r="A4757">
        <v>258004</v>
      </c>
      <c r="B4757" t="s">
        <v>17791</v>
      </c>
      <c r="C4757" t="s">
        <v>5239</v>
      </c>
      <c r="D4757" t="s">
        <v>17792</v>
      </c>
      <c r="E4757" t="s">
        <v>17768</v>
      </c>
      <c r="F4757" t="s">
        <v>17740</v>
      </c>
      <c r="G4757" t="s">
        <v>5243</v>
      </c>
    </row>
    <row r="4758" spans="1:7" x14ac:dyDescent="0.25">
      <c r="A4758">
        <v>264410</v>
      </c>
      <c r="B4758" t="s">
        <v>17793</v>
      </c>
      <c r="C4758" t="s">
        <v>9016</v>
      </c>
      <c r="D4758" t="s">
        <v>17794</v>
      </c>
      <c r="E4758" t="s">
        <v>17795</v>
      </c>
      <c r="F4758" t="s">
        <v>17796</v>
      </c>
      <c r="G4758" t="s">
        <v>5243</v>
      </c>
    </row>
    <row r="4759" spans="1:7" x14ac:dyDescent="0.25">
      <c r="A4759">
        <v>276337</v>
      </c>
      <c r="B4759" t="s">
        <v>17797</v>
      </c>
      <c r="C4759" t="s">
        <v>9016</v>
      </c>
      <c r="D4759" t="s">
        <v>17798</v>
      </c>
      <c r="E4759" t="s">
        <v>17799</v>
      </c>
      <c r="F4759" t="s">
        <v>17740</v>
      </c>
      <c r="G4759" t="s">
        <v>5243</v>
      </c>
    </row>
    <row r="4760" spans="1:7" x14ac:dyDescent="0.25">
      <c r="A4760">
        <v>279028</v>
      </c>
      <c r="B4760" t="s">
        <v>17800</v>
      </c>
      <c r="C4760" t="s">
        <v>5239</v>
      </c>
      <c r="D4760" t="s">
        <v>17801</v>
      </c>
      <c r="E4760" t="s">
        <v>17802</v>
      </c>
      <c r="F4760" t="s">
        <v>6990</v>
      </c>
      <c r="G4760" t="s">
        <v>5243</v>
      </c>
    </row>
    <row r="4761" spans="1:7" x14ac:dyDescent="0.25">
      <c r="A4761">
        <v>279132</v>
      </c>
      <c r="B4761" t="s">
        <v>17803</v>
      </c>
      <c r="C4761" t="s">
        <v>5239</v>
      </c>
      <c r="D4761" t="s">
        <v>17804</v>
      </c>
      <c r="E4761" t="s">
        <v>17805</v>
      </c>
      <c r="F4761" t="s">
        <v>17740</v>
      </c>
      <c r="G4761" t="s">
        <v>5243</v>
      </c>
    </row>
    <row r="4762" spans="1:7" x14ac:dyDescent="0.25">
      <c r="A4762">
        <v>284672</v>
      </c>
      <c r="B4762" t="s">
        <v>17806</v>
      </c>
      <c r="C4762" t="s">
        <v>5239</v>
      </c>
      <c r="D4762" t="s">
        <v>17807</v>
      </c>
      <c r="E4762" t="s">
        <v>17808</v>
      </c>
      <c r="F4762" t="s">
        <v>17796</v>
      </c>
      <c r="G4762" t="s">
        <v>5243</v>
      </c>
    </row>
    <row r="4763" spans="1:7" x14ac:dyDescent="0.25">
      <c r="A4763">
        <v>286542</v>
      </c>
      <c r="B4763" t="s">
        <v>17809</v>
      </c>
      <c r="C4763" t="s">
        <v>9016</v>
      </c>
      <c r="D4763" t="s">
        <v>17810</v>
      </c>
      <c r="E4763" t="s">
        <v>17811</v>
      </c>
      <c r="F4763" t="s">
        <v>17740</v>
      </c>
      <c r="G4763" t="s">
        <v>5243</v>
      </c>
    </row>
    <row r="4764" spans="1:7" x14ac:dyDescent="0.25">
      <c r="A4764">
        <v>288239</v>
      </c>
      <c r="B4764" t="s">
        <v>17812</v>
      </c>
      <c r="C4764" t="s">
        <v>5239</v>
      </c>
      <c r="D4764" t="s">
        <v>17813</v>
      </c>
      <c r="E4764" t="s">
        <v>17814</v>
      </c>
      <c r="F4764" t="s">
        <v>17740</v>
      </c>
      <c r="G4764" t="s">
        <v>5243</v>
      </c>
    </row>
    <row r="4765" spans="1:7" x14ac:dyDescent="0.25">
      <c r="A4765">
        <v>289616</v>
      </c>
      <c r="B4765" t="s">
        <v>17815</v>
      </c>
      <c r="C4765" t="s">
        <v>9016</v>
      </c>
      <c r="D4765" t="s">
        <v>17816</v>
      </c>
      <c r="E4765" t="s">
        <v>17817</v>
      </c>
      <c r="F4765" t="s">
        <v>17776</v>
      </c>
      <c r="G4765" t="s">
        <v>5243</v>
      </c>
    </row>
    <row r="4766" spans="1:7" x14ac:dyDescent="0.25">
      <c r="A4766">
        <v>289741</v>
      </c>
      <c r="B4766" t="s">
        <v>17818</v>
      </c>
      <c r="C4766" t="s">
        <v>9016</v>
      </c>
      <c r="D4766" t="s">
        <v>17819</v>
      </c>
      <c r="E4766" t="s">
        <v>17820</v>
      </c>
      <c r="F4766" t="s">
        <v>17740</v>
      </c>
      <c r="G4766" t="s">
        <v>5243</v>
      </c>
    </row>
    <row r="4767" spans="1:7" x14ac:dyDescent="0.25">
      <c r="A4767">
        <v>290183</v>
      </c>
      <c r="B4767" t="s">
        <v>17821</v>
      </c>
      <c r="C4767" t="s">
        <v>5239</v>
      </c>
      <c r="D4767" t="s">
        <v>17822</v>
      </c>
      <c r="E4767" t="s">
        <v>17823</v>
      </c>
      <c r="F4767" t="s">
        <v>17772</v>
      </c>
      <c r="G4767" t="s">
        <v>5243</v>
      </c>
    </row>
    <row r="4768" spans="1:7" x14ac:dyDescent="0.25">
      <c r="A4768">
        <v>292897</v>
      </c>
      <c r="B4768" t="s">
        <v>17824</v>
      </c>
      <c r="C4768" t="s">
        <v>9016</v>
      </c>
      <c r="D4768" t="s">
        <v>17825</v>
      </c>
      <c r="E4768" t="s">
        <v>17826</v>
      </c>
      <c r="F4768" t="s">
        <v>17740</v>
      </c>
      <c r="G4768" t="s">
        <v>5243</v>
      </c>
    </row>
    <row r="4769" spans="1:7" x14ac:dyDescent="0.25">
      <c r="A4769">
        <v>296459</v>
      </c>
      <c r="B4769" t="s">
        <v>17827</v>
      </c>
      <c r="C4769" t="s">
        <v>5239</v>
      </c>
      <c r="D4769" t="s">
        <v>17828</v>
      </c>
      <c r="E4769" t="s">
        <v>17829</v>
      </c>
      <c r="F4769" t="s">
        <v>17740</v>
      </c>
      <c r="G4769" t="s">
        <v>5243</v>
      </c>
    </row>
    <row r="4770" spans="1:7" x14ac:dyDescent="0.25">
      <c r="A4770">
        <v>297196</v>
      </c>
      <c r="B4770" t="s">
        <v>17830</v>
      </c>
      <c r="C4770" t="s">
        <v>5239</v>
      </c>
      <c r="D4770" t="s">
        <v>17831</v>
      </c>
      <c r="E4770" t="s">
        <v>17739</v>
      </c>
      <c r="F4770" t="s">
        <v>17740</v>
      </c>
      <c r="G4770" t="s">
        <v>5243</v>
      </c>
    </row>
    <row r="4771" spans="1:7" x14ac:dyDescent="0.25">
      <c r="A4771">
        <v>304331</v>
      </c>
      <c r="B4771" t="s">
        <v>17832</v>
      </c>
      <c r="C4771" t="s">
        <v>9016</v>
      </c>
      <c r="D4771" t="s">
        <v>17833</v>
      </c>
      <c r="E4771" t="s">
        <v>17834</v>
      </c>
      <c r="F4771" t="s">
        <v>17740</v>
      </c>
      <c r="G4771" t="s">
        <v>5243</v>
      </c>
    </row>
    <row r="4772" spans="1:7" x14ac:dyDescent="0.25">
      <c r="A4772">
        <v>305321</v>
      </c>
      <c r="B4772" t="s">
        <v>17835</v>
      </c>
      <c r="C4772" t="s">
        <v>5239</v>
      </c>
      <c r="D4772" t="s">
        <v>17836</v>
      </c>
      <c r="E4772" t="s">
        <v>17768</v>
      </c>
      <c r="F4772" t="s">
        <v>17740</v>
      </c>
      <c r="G4772" t="s">
        <v>5243</v>
      </c>
    </row>
    <row r="4773" spans="1:7" x14ac:dyDescent="0.25">
      <c r="A4773">
        <v>301521</v>
      </c>
      <c r="B4773" t="s">
        <v>17837</v>
      </c>
      <c r="C4773" t="s">
        <v>9016</v>
      </c>
      <c r="D4773" t="s">
        <v>17838</v>
      </c>
      <c r="E4773" t="s">
        <v>17839</v>
      </c>
      <c r="F4773" t="s">
        <v>17740</v>
      </c>
      <c r="G4773" t="s">
        <v>5243</v>
      </c>
    </row>
    <row r="4774" spans="1:7" x14ac:dyDescent="0.25">
      <c r="A4774">
        <v>302289</v>
      </c>
      <c r="B4774" t="s">
        <v>17840</v>
      </c>
      <c r="C4774" t="s">
        <v>5239</v>
      </c>
      <c r="D4774" t="s">
        <v>17841</v>
      </c>
      <c r="E4774" t="s">
        <v>17842</v>
      </c>
      <c r="F4774" t="s">
        <v>17736</v>
      </c>
      <c r="G4774" t="s">
        <v>5243</v>
      </c>
    </row>
    <row r="4775" spans="1:7" x14ac:dyDescent="0.25">
      <c r="A4775">
        <v>307930</v>
      </c>
      <c r="B4775" t="s">
        <v>17843</v>
      </c>
      <c r="C4775" t="s">
        <v>9016</v>
      </c>
      <c r="D4775" t="s">
        <v>17844</v>
      </c>
      <c r="E4775" t="s">
        <v>17739</v>
      </c>
      <c r="F4775" t="s">
        <v>17740</v>
      </c>
      <c r="G4775" t="s">
        <v>5243</v>
      </c>
    </row>
    <row r="4776" spans="1:7" x14ac:dyDescent="0.25">
      <c r="A4776">
        <v>309012</v>
      </c>
      <c r="B4776" t="s">
        <v>17845</v>
      </c>
      <c r="C4776" t="s">
        <v>5239</v>
      </c>
      <c r="D4776" t="s">
        <v>17846</v>
      </c>
      <c r="E4776" t="s">
        <v>17847</v>
      </c>
      <c r="F4776" t="s">
        <v>17740</v>
      </c>
      <c r="G4776" t="s">
        <v>5243</v>
      </c>
    </row>
    <row r="4777" spans="1:7" x14ac:dyDescent="0.25">
      <c r="A4777">
        <v>310736</v>
      </c>
      <c r="B4777" t="s">
        <v>17848</v>
      </c>
      <c r="C4777" t="s">
        <v>5239</v>
      </c>
      <c r="D4777" t="s">
        <v>17849</v>
      </c>
      <c r="E4777" t="s">
        <v>17850</v>
      </c>
      <c r="F4777" t="s">
        <v>17740</v>
      </c>
      <c r="G4777" t="s">
        <v>5243</v>
      </c>
    </row>
    <row r="4778" spans="1:7" x14ac:dyDescent="0.25">
      <c r="A4778">
        <v>311312</v>
      </c>
      <c r="B4778" t="s">
        <v>17851</v>
      </c>
      <c r="C4778" t="s">
        <v>9016</v>
      </c>
      <c r="D4778" t="s">
        <v>17852</v>
      </c>
      <c r="E4778" t="s">
        <v>17853</v>
      </c>
      <c r="F4778" t="s">
        <v>17740</v>
      </c>
      <c r="G4778" t="s">
        <v>5243</v>
      </c>
    </row>
    <row r="4779" spans="1:7" x14ac:dyDescent="0.25">
      <c r="A4779">
        <v>316234</v>
      </c>
      <c r="B4779" t="s">
        <v>17854</v>
      </c>
      <c r="C4779" t="s">
        <v>5239</v>
      </c>
      <c r="D4779" t="s">
        <v>17855</v>
      </c>
      <c r="E4779" t="s">
        <v>17768</v>
      </c>
      <c r="F4779" t="s">
        <v>17740</v>
      </c>
      <c r="G4779" t="s">
        <v>5243</v>
      </c>
    </row>
    <row r="4780" spans="1:7" x14ac:dyDescent="0.25">
      <c r="A4780">
        <v>323609</v>
      </c>
      <c r="B4780" t="s">
        <v>17856</v>
      </c>
      <c r="C4780" t="s">
        <v>5239</v>
      </c>
      <c r="D4780" t="s">
        <v>17857</v>
      </c>
      <c r="E4780" t="s">
        <v>17739</v>
      </c>
      <c r="F4780" t="s">
        <v>17740</v>
      </c>
      <c r="G4780" t="s">
        <v>5243</v>
      </c>
    </row>
    <row r="4781" spans="1:7" x14ac:dyDescent="0.25">
      <c r="A4781">
        <v>324575</v>
      </c>
      <c r="B4781" t="s">
        <v>17858</v>
      </c>
      <c r="C4781" t="s">
        <v>5239</v>
      </c>
      <c r="D4781" t="s">
        <v>17859</v>
      </c>
      <c r="E4781" t="s">
        <v>17860</v>
      </c>
      <c r="F4781" t="s">
        <v>17736</v>
      </c>
      <c r="G4781" t="s">
        <v>5243</v>
      </c>
    </row>
    <row r="4782" spans="1:7" x14ac:dyDescent="0.25">
      <c r="A4782">
        <v>327997</v>
      </c>
      <c r="B4782" t="s">
        <v>17861</v>
      </c>
      <c r="C4782" t="s">
        <v>5239</v>
      </c>
      <c r="D4782" t="s">
        <v>17862</v>
      </c>
      <c r="E4782" t="s">
        <v>17863</v>
      </c>
      <c r="F4782" t="s">
        <v>17753</v>
      </c>
      <c r="G4782" t="s">
        <v>5243</v>
      </c>
    </row>
    <row r="4783" spans="1:7" x14ac:dyDescent="0.25">
      <c r="A4783">
        <v>328556</v>
      </c>
      <c r="B4783" t="s">
        <v>17864</v>
      </c>
      <c r="C4783" t="s">
        <v>5239</v>
      </c>
      <c r="D4783" t="s">
        <v>17865</v>
      </c>
      <c r="E4783" t="s">
        <v>17739</v>
      </c>
      <c r="F4783" t="s">
        <v>17740</v>
      </c>
      <c r="G4783" t="s">
        <v>5243</v>
      </c>
    </row>
    <row r="4784" spans="1:7" x14ac:dyDescent="0.25">
      <c r="A4784">
        <v>329908</v>
      </c>
      <c r="B4784" t="s">
        <v>17866</v>
      </c>
      <c r="C4784" t="s">
        <v>9016</v>
      </c>
      <c r="D4784" t="s">
        <v>17867</v>
      </c>
      <c r="E4784" t="s">
        <v>17868</v>
      </c>
      <c r="F4784" t="s">
        <v>17740</v>
      </c>
      <c r="G4784" t="s">
        <v>5243</v>
      </c>
    </row>
    <row r="4785" spans="1:7" x14ac:dyDescent="0.25">
      <c r="A4785">
        <v>339412</v>
      </c>
      <c r="B4785" t="s">
        <v>17869</v>
      </c>
      <c r="C4785" t="s">
        <v>9016</v>
      </c>
      <c r="D4785" t="s">
        <v>17870</v>
      </c>
      <c r="E4785" t="s">
        <v>17834</v>
      </c>
      <c r="F4785" t="s">
        <v>17740</v>
      </c>
      <c r="G4785" t="s">
        <v>5243</v>
      </c>
    </row>
    <row r="4786" spans="1:7" x14ac:dyDescent="0.25">
      <c r="A4786">
        <v>351396</v>
      </c>
      <c r="B4786" t="s">
        <v>17871</v>
      </c>
      <c r="C4786" t="s">
        <v>9016</v>
      </c>
      <c r="D4786" t="s">
        <v>17872</v>
      </c>
      <c r="E4786" t="s">
        <v>8994</v>
      </c>
      <c r="F4786" t="s">
        <v>17753</v>
      </c>
      <c r="G4786" t="s">
        <v>5243</v>
      </c>
    </row>
    <row r="4787" spans="1:7" x14ac:dyDescent="0.25">
      <c r="A4787">
        <v>353346</v>
      </c>
      <c r="B4787" t="s">
        <v>17873</v>
      </c>
      <c r="C4787" t="s">
        <v>9016</v>
      </c>
      <c r="D4787" t="s">
        <v>17874</v>
      </c>
      <c r="E4787" t="s">
        <v>17875</v>
      </c>
      <c r="F4787" t="s">
        <v>17736</v>
      </c>
      <c r="G4787" t="s">
        <v>5243</v>
      </c>
    </row>
    <row r="4788" spans="1:7" x14ac:dyDescent="0.25">
      <c r="A4788">
        <v>357755</v>
      </c>
      <c r="B4788" t="s">
        <v>17876</v>
      </c>
      <c r="C4788" t="s">
        <v>5239</v>
      </c>
      <c r="D4788" t="s">
        <v>17877</v>
      </c>
      <c r="E4788" t="s">
        <v>17878</v>
      </c>
      <c r="F4788" t="s">
        <v>17796</v>
      </c>
      <c r="G4788" t="s">
        <v>5243</v>
      </c>
    </row>
    <row r="4789" spans="1:7" x14ac:dyDescent="0.25">
      <c r="A4789">
        <v>361652</v>
      </c>
      <c r="B4789" t="s">
        <v>17879</v>
      </c>
      <c r="C4789" t="s">
        <v>5239</v>
      </c>
      <c r="D4789" t="s">
        <v>17880</v>
      </c>
      <c r="E4789" t="s">
        <v>17881</v>
      </c>
      <c r="F4789" t="s">
        <v>17776</v>
      </c>
      <c r="G4789" t="s">
        <v>5243</v>
      </c>
    </row>
    <row r="4790" spans="1:7" x14ac:dyDescent="0.25">
      <c r="A4790">
        <v>361966</v>
      </c>
      <c r="B4790" t="s">
        <v>17882</v>
      </c>
      <c r="C4790" t="s">
        <v>5239</v>
      </c>
      <c r="D4790" t="s">
        <v>17883</v>
      </c>
      <c r="E4790" t="s">
        <v>17884</v>
      </c>
      <c r="F4790" t="s">
        <v>17776</v>
      </c>
      <c r="G4790" t="s">
        <v>5243</v>
      </c>
    </row>
    <row r="4791" spans="1:7" x14ac:dyDescent="0.25">
      <c r="A4791">
        <v>362244</v>
      </c>
      <c r="B4791" t="s">
        <v>17885</v>
      </c>
      <c r="C4791" t="s">
        <v>9016</v>
      </c>
      <c r="D4791" t="s">
        <v>17886</v>
      </c>
      <c r="E4791" t="s">
        <v>17887</v>
      </c>
      <c r="F4791" t="s">
        <v>17740</v>
      </c>
      <c r="G4791" t="s">
        <v>5243</v>
      </c>
    </row>
    <row r="4792" spans="1:7" x14ac:dyDescent="0.25">
      <c r="A4792">
        <v>365857</v>
      </c>
      <c r="B4792" t="s">
        <v>17888</v>
      </c>
      <c r="C4792" t="s">
        <v>5239</v>
      </c>
      <c r="D4792" t="s">
        <v>17889</v>
      </c>
      <c r="E4792" t="s">
        <v>17890</v>
      </c>
      <c r="F4792" t="s">
        <v>17740</v>
      </c>
      <c r="G4792" t="s">
        <v>5243</v>
      </c>
    </row>
    <row r="4793" spans="1:7" x14ac:dyDescent="0.25">
      <c r="A4793">
        <v>372160</v>
      </c>
      <c r="B4793" t="s">
        <v>17891</v>
      </c>
      <c r="C4793" t="s">
        <v>5239</v>
      </c>
      <c r="D4793" t="s">
        <v>17892</v>
      </c>
      <c r="E4793" t="s">
        <v>17739</v>
      </c>
      <c r="F4793" t="s">
        <v>17740</v>
      </c>
      <c r="G4793" t="s">
        <v>5243</v>
      </c>
    </row>
    <row r="4794" spans="1:7" x14ac:dyDescent="0.25">
      <c r="A4794">
        <v>372186</v>
      </c>
      <c r="B4794" t="s">
        <v>17893</v>
      </c>
      <c r="C4794" t="s">
        <v>5239</v>
      </c>
      <c r="D4794" t="s">
        <v>17894</v>
      </c>
      <c r="E4794" t="s">
        <v>17895</v>
      </c>
      <c r="F4794" t="s">
        <v>17740</v>
      </c>
      <c r="G4794" t="s">
        <v>5243</v>
      </c>
    </row>
    <row r="4795" spans="1:7" x14ac:dyDescent="0.25">
      <c r="A4795">
        <v>373676</v>
      </c>
      <c r="B4795" t="s">
        <v>17896</v>
      </c>
      <c r="C4795" t="s">
        <v>9016</v>
      </c>
      <c r="D4795" t="s">
        <v>17897</v>
      </c>
      <c r="E4795" t="s">
        <v>17890</v>
      </c>
      <c r="F4795" t="s">
        <v>17740</v>
      </c>
      <c r="G4795" t="s">
        <v>5243</v>
      </c>
    </row>
    <row r="4796" spans="1:7" x14ac:dyDescent="0.25">
      <c r="A4796">
        <v>374695</v>
      </c>
      <c r="B4796" t="s">
        <v>17898</v>
      </c>
      <c r="C4796" t="s">
        <v>9016</v>
      </c>
      <c r="D4796" t="s">
        <v>17899</v>
      </c>
      <c r="E4796" t="s">
        <v>17900</v>
      </c>
      <c r="F4796" t="s">
        <v>17740</v>
      </c>
      <c r="G4796" t="s">
        <v>5243</v>
      </c>
    </row>
    <row r="4797" spans="1:7" x14ac:dyDescent="0.25">
      <c r="A4797">
        <v>381230</v>
      </c>
      <c r="B4797" t="s">
        <v>17901</v>
      </c>
      <c r="C4797" t="s">
        <v>5239</v>
      </c>
      <c r="D4797" t="s">
        <v>17902</v>
      </c>
      <c r="E4797" t="s">
        <v>17799</v>
      </c>
      <c r="F4797" t="s">
        <v>17740</v>
      </c>
      <c r="G4797" t="s">
        <v>5243</v>
      </c>
    </row>
    <row r="4798" spans="1:7" x14ac:dyDescent="0.25">
      <c r="A4798">
        <v>384896</v>
      </c>
      <c r="B4798" t="s">
        <v>17903</v>
      </c>
      <c r="C4798" t="s">
        <v>5239</v>
      </c>
      <c r="D4798" t="s">
        <v>17904</v>
      </c>
      <c r="E4798" t="s">
        <v>17881</v>
      </c>
      <c r="F4798" t="s">
        <v>17776</v>
      </c>
      <c r="G4798" t="s">
        <v>5243</v>
      </c>
    </row>
    <row r="4799" spans="1:7" x14ac:dyDescent="0.25">
      <c r="A4799">
        <v>389863</v>
      </c>
      <c r="B4799" t="s">
        <v>17905</v>
      </c>
      <c r="C4799" t="s">
        <v>5239</v>
      </c>
      <c r="D4799" t="s">
        <v>17906</v>
      </c>
      <c r="E4799" t="s">
        <v>17907</v>
      </c>
      <c r="F4799" t="s">
        <v>17740</v>
      </c>
      <c r="G4799" t="s">
        <v>5243</v>
      </c>
    </row>
    <row r="4800" spans="1:7" x14ac:dyDescent="0.25">
      <c r="A4800">
        <v>393368</v>
      </c>
      <c r="B4800" t="s">
        <v>17908</v>
      </c>
      <c r="C4800" t="s">
        <v>5239</v>
      </c>
      <c r="D4800" t="s">
        <v>17909</v>
      </c>
      <c r="E4800" t="s">
        <v>17739</v>
      </c>
      <c r="F4800" t="s">
        <v>17740</v>
      </c>
      <c r="G4800" t="s">
        <v>5243</v>
      </c>
    </row>
    <row r="4801" spans="1:7" x14ac:dyDescent="0.25">
      <c r="A4801">
        <v>200860</v>
      </c>
      <c r="B4801" t="s">
        <v>17910</v>
      </c>
      <c r="C4801" t="s">
        <v>9016</v>
      </c>
      <c r="D4801" t="s">
        <v>17911</v>
      </c>
      <c r="E4801" t="s">
        <v>17912</v>
      </c>
      <c r="F4801" t="s">
        <v>17913</v>
      </c>
      <c r="G4801" t="s">
        <v>5243</v>
      </c>
    </row>
    <row r="4802" spans="1:7" x14ac:dyDescent="0.25">
      <c r="A4802">
        <v>203320</v>
      </c>
      <c r="B4802" t="s">
        <v>17914</v>
      </c>
      <c r="C4802" t="s">
        <v>5239</v>
      </c>
      <c r="D4802" t="s">
        <v>17915</v>
      </c>
      <c r="E4802" t="s">
        <v>17916</v>
      </c>
      <c r="F4802" t="s">
        <v>17913</v>
      </c>
      <c r="G4802" t="s">
        <v>5243</v>
      </c>
    </row>
    <row r="4803" spans="1:7" x14ac:dyDescent="0.25">
      <c r="A4803">
        <v>204480</v>
      </c>
      <c r="B4803" t="s">
        <v>17917</v>
      </c>
      <c r="C4803" t="s">
        <v>5239</v>
      </c>
      <c r="D4803" t="s">
        <v>17918</v>
      </c>
      <c r="E4803" t="s">
        <v>10118</v>
      </c>
      <c r="F4803" t="s">
        <v>17913</v>
      </c>
      <c r="G4803" t="s">
        <v>5243</v>
      </c>
    </row>
    <row r="4804" spans="1:7" x14ac:dyDescent="0.25">
      <c r="A4804">
        <v>205291</v>
      </c>
      <c r="B4804" t="s">
        <v>17919</v>
      </c>
      <c r="C4804" t="s">
        <v>9016</v>
      </c>
      <c r="D4804" t="s">
        <v>17920</v>
      </c>
      <c r="E4804" t="s">
        <v>17921</v>
      </c>
      <c r="F4804" t="s">
        <v>17913</v>
      </c>
      <c r="G4804" t="s">
        <v>5243</v>
      </c>
    </row>
    <row r="4805" spans="1:7" x14ac:dyDescent="0.25">
      <c r="A4805">
        <v>206407</v>
      </c>
      <c r="B4805" t="s">
        <v>17922</v>
      </c>
      <c r="C4805" t="s">
        <v>5239</v>
      </c>
      <c r="D4805" t="s">
        <v>17923</v>
      </c>
      <c r="E4805" t="s">
        <v>5648</v>
      </c>
      <c r="F4805" t="s">
        <v>17913</v>
      </c>
      <c r="G4805" t="s">
        <v>5243</v>
      </c>
    </row>
    <row r="4806" spans="1:7" x14ac:dyDescent="0.25">
      <c r="A4806">
        <v>206855</v>
      </c>
      <c r="B4806" t="s">
        <v>17924</v>
      </c>
      <c r="C4806" t="s">
        <v>5239</v>
      </c>
      <c r="D4806" t="s">
        <v>17925</v>
      </c>
      <c r="E4806" t="s">
        <v>17926</v>
      </c>
      <c r="F4806" t="s">
        <v>17913</v>
      </c>
      <c r="G4806" t="s">
        <v>5243</v>
      </c>
    </row>
    <row r="4807" spans="1:7" x14ac:dyDescent="0.25">
      <c r="A4807">
        <v>206899</v>
      </c>
      <c r="B4807" t="s">
        <v>17927</v>
      </c>
      <c r="C4807" t="s">
        <v>5239</v>
      </c>
      <c r="D4807" t="s">
        <v>17928</v>
      </c>
      <c r="E4807" t="s">
        <v>17929</v>
      </c>
      <c r="F4807" t="s">
        <v>17913</v>
      </c>
      <c r="G4807" t="s">
        <v>5243</v>
      </c>
    </row>
    <row r="4808" spans="1:7" x14ac:dyDescent="0.25">
      <c r="A4808">
        <v>208051</v>
      </c>
      <c r="B4808" t="s">
        <v>17930</v>
      </c>
      <c r="C4808" t="s">
        <v>9016</v>
      </c>
      <c r="D4808" t="s">
        <v>17931</v>
      </c>
      <c r="E4808" t="s">
        <v>17932</v>
      </c>
      <c r="F4808" t="s">
        <v>17913</v>
      </c>
      <c r="G4808" t="s">
        <v>5243</v>
      </c>
    </row>
    <row r="4809" spans="1:7" x14ac:dyDescent="0.25">
      <c r="A4809">
        <v>209838</v>
      </c>
      <c r="B4809" t="s">
        <v>17933</v>
      </c>
      <c r="C4809" t="s">
        <v>9016</v>
      </c>
      <c r="D4809" t="s">
        <v>17934</v>
      </c>
      <c r="E4809" t="s">
        <v>17935</v>
      </c>
      <c r="F4809" t="s">
        <v>17913</v>
      </c>
      <c r="G4809" t="s">
        <v>5243</v>
      </c>
    </row>
    <row r="4810" spans="1:7" x14ac:dyDescent="0.25">
      <c r="A4810">
        <v>213798</v>
      </c>
      <c r="B4810" t="s">
        <v>17936</v>
      </c>
      <c r="C4810" t="s">
        <v>5239</v>
      </c>
      <c r="D4810" t="s">
        <v>17937</v>
      </c>
      <c r="E4810" t="s">
        <v>17912</v>
      </c>
      <c r="F4810" t="s">
        <v>17913</v>
      </c>
      <c r="G4810" t="s">
        <v>5243</v>
      </c>
    </row>
    <row r="4811" spans="1:7" x14ac:dyDescent="0.25">
      <c r="A4811">
        <v>213892</v>
      </c>
      <c r="B4811" t="s">
        <v>17938</v>
      </c>
      <c r="C4811" t="s">
        <v>5239</v>
      </c>
      <c r="D4811" t="s">
        <v>17939</v>
      </c>
      <c r="E4811" t="s">
        <v>17940</v>
      </c>
      <c r="F4811" t="s">
        <v>17913</v>
      </c>
      <c r="G4811" t="s">
        <v>5243</v>
      </c>
    </row>
    <row r="4812" spans="1:7" x14ac:dyDescent="0.25">
      <c r="A4812">
        <v>215446</v>
      </c>
      <c r="B4812" t="s">
        <v>17941</v>
      </c>
      <c r="C4812" t="s">
        <v>9016</v>
      </c>
      <c r="D4812" t="s">
        <v>17942</v>
      </c>
      <c r="E4812" t="s">
        <v>17943</v>
      </c>
      <c r="F4812" t="s">
        <v>17913</v>
      </c>
      <c r="G4812" t="s">
        <v>5243</v>
      </c>
    </row>
    <row r="4813" spans="1:7" x14ac:dyDescent="0.25">
      <c r="A4813">
        <v>216645</v>
      </c>
      <c r="B4813" t="s">
        <v>17944</v>
      </c>
      <c r="C4813" t="s">
        <v>9016</v>
      </c>
      <c r="D4813" t="s">
        <v>17945</v>
      </c>
      <c r="E4813" t="s">
        <v>17946</v>
      </c>
      <c r="F4813" t="s">
        <v>17913</v>
      </c>
      <c r="G4813" t="s">
        <v>5243</v>
      </c>
    </row>
    <row r="4814" spans="1:7" x14ac:dyDescent="0.25">
      <c r="A4814">
        <v>222922</v>
      </c>
      <c r="B4814" t="s">
        <v>17947</v>
      </c>
      <c r="C4814" t="s">
        <v>5239</v>
      </c>
      <c r="D4814" t="s">
        <v>17948</v>
      </c>
      <c r="E4814" t="s">
        <v>17932</v>
      </c>
      <c r="F4814" t="s">
        <v>17913</v>
      </c>
      <c r="G4814" t="s">
        <v>5243</v>
      </c>
    </row>
    <row r="4815" spans="1:7" x14ac:dyDescent="0.25">
      <c r="A4815">
        <v>224447</v>
      </c>
      <c r="B4815" t="s">
        <v>17949</v>
      </c>
      <c r="C4815" t="s">
        <v>9016</v>
      </c>
      <c r="D4815" t="s">
        <v>17950</v>
      </c>
      <c r="E4815" t="s">
        <v>17951</v>
      </c>
      <c r="F4815" t="s">
        <v>17913</v>
      </c>
      <c r="G4815" t="s">
        <v>5243</v>
      </c>
    </row>
    <row r="4816" spans="1:7" x14ac:dyDescent="0.25">
      <c r="A4816">
        <v>224807</v>
      </c>
      <c r="B4816" t="s">
        <v>17952</v>
      </c>
      <c r="C4816" t="s">
        <v>9016</v>
      </c>
      <c r="D4816" t="s">
        <v>17953</v>
      </c>
      <c r="E4816" t="s">
        <v>17926</v>
      </c>
      <c r="F4816" t="s">
        <v>17913</v>
      </c>
      <c r="G4816" t="s">
        <v>5243</v>
      </c>
    </row>
    <row r="4817" spans="1:7" x14ac:dyDescent="0.25">
      <c r="A4817">
        <v>225913</v>
      </c>
      <c r="B4817" t="s">
        <v>17954</v>
      </c>
      <c r="C4817" t="s">
        <v>9016</v>
      </c>
      <c r="D4817" t="s">
        <v>17955</v>
      </c>
      <c r="E4817" t="s">
        <v>17956</v>
      </c>
      <c r="F4817" t="s">
        <v>17913</v>
      </c>
      <c r="G4817" t="s">
        <v>5243</v>
      </c>
    </row>
    <row r="4818" spans="1:7" x14ac:dyDescent="0.25">
      <c r="A4818">
        <v>226876</v>
      </c>
      <c r="B4818" t="s">
        <v>17957</v>
      </c>
      <c r="C4818" t="s">
        <v>9016</v>
      </c>
      <c r="D4818" t="s">
        <v>17958</v>
      </c>
      <c r="E4818" t="s">
        <v>17959</v>
      </c>
      <c r="F4818" t="s">
        <v>17913</v>
      </c>
      <c r="G4818" t="s">
        <v>5243</v>
      </c>
    </row>
    <row r="4819" spans="1:7" x14ac:dyDescent="0.25">
      <c r="A4819">
        <v>227002</v>
      </c>
      <c r="B4819" t="s">
        <v>17960</v>
      </c>
      <c r="C4819" t="s">
        <v>5239</v>
      </c>
      <c r="D4819" t="s">
        <v>17961</v>
      </c>
      <c r="E4819" t="s">
        <v>17962</v>
      </c>
      <c r="F4819" t="s">
        <v>17913</v>
      </c>
      <c r="G4819" t="s">
        <v>5243</v>
      </c>
    </row>
    <row r="4820" spans="1:7" x14ac:dyDescent="0.25">
      <c r="A4820">
        <v>227317</v>
      </c>
      <c r="B4820" t="s">
        <v>17963</v>
      </c>
      <c r="C4820" t="s">
        <v>9016</v>
      </c>
      <c r="D4820" t="s">
        <v>17964</v>
      </c>
      <c r="E4820" t="s">
        <v>17965</v>
      </c>
      <c r="F4820" t="s">
        <v>17913</v>
      </c>
      <c r="G4820" t="s">
        <v>5243</v>
      </c>
    </row>
    <row r="4821" spans="1:7" x14ac:dyDescent="0.25">
      <c r="A4821">
        <v>231599</v>
      </c>
      <c r="B4821" t="s">
        <v>17966</v>
      </c>
      <c r="C4821" t="s">
        <v>9016</v>
      </c>
      <c r="D4821" t="s">
        <v>17967</v>
      </c>
      <c r="E4821" t="s">
        <v>17926</v>
      </c>
      <c r="F4821" t="s">
        <v>17913</v>
      </c>
      <c r="G4821" t="s">
        <v>5243</v>
      </c>
    </row>
    <row r="4822" spans="1:7" x14ac:dyDescent="0.25">
      <c r="A4822">
        <v>231997</v>
      </c>
      <c r="B4822" t="s">
        <v>17968</v>
      </c>
      <c r="C4822" t="s">
        <v>9016</v>
      </c>
      <c r="D4822" t="s">
        <v>17969</v>
      </c>
      <c r="E4822" t="s">
        <v>17970</v>
      </c>
      <c r="F4822" t="s">
        <v>17913</v>
      </c>
      <c r="G4822" t="s">
        <v>5243</v>
      </c>
    </row>
    <row r="4823" spans="1:7" x14ac:dyDescent="0.25">
      <c r="A4823">
        <v>233532</v>
      </c>
      <c r="B4823" t="s">
        <v>17971</v>
      </c>
      <c r="C4823" t="s">
        <v>5239</v>
      </c>
      <c r="D4823" t="s">
        <v>17972</v>
      </c>
      <c r="E4823" t="s">
        <v>17946</v>
      </c>
      <c r="F4823" t="s">
        <v>17913</v>
      </c>
      <c r="G4823" t="s">
        <v>5243</v>
      </c>
    </row>
    <row r="4824" spans="1:7" x14ac:dyDescent="0.25">
      <c r="A4824">
        <v>234213</v>
      </c>
      <c r="B4824" t="s">
        <v>7950</v>
      </c>
      <c r="C4824" t="s">
        <v>5239</v>
      </c>
      <c r="D4824" t="s">
        <v>17973</v>
      </c>
      <c r="E4824" t="s">
        <v>17946</v>
      </c>
      <c r="F4824" t="s">
        <v>17913</v>
      </c>
      <c r="G4824" t="s">
        <v>5243</v>
      </c>
    </row>
    <row r="4825" spans="1:7" x14ac:dyDescent="0.25">
      <c r="A4825">
        <v>237335</v>
      </c>
      <c r="B4825" t="s">
        <v>17974</v>
      </c>
      <c r="C4825" t="s">
        <v>9016</v>
      </c>
      <c r="D4825" t="s">
        <v>17975</v>
      </c>
      <c r="E4825" t="s">
        <v>17976</v>
      </c>
      <c r="F4825" t="s">
        <v>17913</v>
      </c>
      <c r="G4825" t="s">
        <v>5243</v>
      </c>
    </row>
    <row r="4826" spans="1:7" x14ac:dyDescent="0.25">
      <c r="A4826">
        <v>243543</v>
      </c>
      <c r="B4826" t="s">
        <v>17977</v>
      </c>
      <c r="C4826" t="s">
        <v>9016</v>
      </c>
      <c r="D4826" t="s">
        <v>17978</v>
      </c>
      <c r="E4826" t="s">
        <v>6368</v>
      </c>
      <c r="F4826" t="s">
        <v>17913</v>
      </c>
      <c r="G4826" t="s">
        <v>5243</v>
      </c>
    </row>
    <row r="4827" spans="1:7" x14ac:dyDescent="0.25">
      <c r="A4827">
        <v>244781</v>
      </c>
      <c r="B4827" t="s">
        <v>17979</v>
      </c>
      <c r="C4827" t="s">
        <v>9016</v>
      </c>
      <c r="D4827" t="s">
        <v>17980</v>
      </c>
      <c r="E4827" t="s">
        <v>10118</v>
      </c>
      <c r="F4827" t="s">
        <v>17913</v>
      </c>
      <c r="G4827" t="s">
        <v>5243</v>
      </c>
    </row>
    <row r="4828" spans="1:7" x14ac:dyDescent="0.25">
      <c r="A4828">
        <v>246343</v>
      </c>
      <c r="B4828" t="s">
        <v>17981</v>
      </c>
      <c r="C4828" t="s">
        <v>9016</v>
      </c>
      <c r="D4828" t="s">
        <v>17982</v>
      </c>
      <c r="E4828" t="s">
        <v>17932</v>
      </c>
      <c r="F4828" t="s">
        <v>17913</v>
      </c>
      <c r="G4828" t="s">
        <v>5243</v>
      </c>
    </row>
    <row r="4829" spans="1:7" x14ac:dyDescent="0.25">
      <c r="A4829">
        <v>247215</v>
      </c>
      <c r="B4829" t="s">
        <v>17983</v>
      </c>
      <c r="C4829" t="s">
        <v>5239</v>
      </c>
      <c r="D4829" t="s">
        <v>17984</v>
      </c>
      <c r="E4829" t="s">
        <v>17946</v>
      </c>
      <c r="F4829" t="s">
        <v>17913</v>
      </c>
      <c r="G4829" t="s">
        <v>5243</v>
      </c>
    </row>
    <row r="4830" spans="1:7" x14ac:dyDescent="0.25">
      <c r="A4830">
        <v>249901</v>
      </c>
      <c r="B4830" t="s">
        <v>17985</v>
      </c>
      <c r="C4830" t="s">
        <v>9016</v>
      </c>
      <c r="D4830" t="s">
        <v>17986</v>
      </c>
      <c r="E4830" t="s">
        <v>17987</v>
      </c>
      <c r="F4830" t="s">
        <v>17913</v>
      </c>
      <c r="G4830" t="s">
        <v>5243</v>
      </c>
    </row>
    <row r="4831" spans="1:7" x14ac:dyDescent="0.25">
      <c r="A4831">
        <v>250056</v>
      </c>
      <c r="B4831" t="s">
        <v>17988</v>
      </c>
      <c r="C4831" t="s">
        <v>9016</v>
      </c>
      <c r="D4831" t="s">
        <v>17989</v>
      </c>
      <c r="E4831" t="s">
        <v>17990</v>
      </c>
      <c r="F4831" t="s">
        <v>17913</v>
      </c>
      <c r="G4831" t="s">
        <v>5243</v>
      </c>
    </row>
    <row r="4832" spans="1:7" x14ac:dyDescent="0.25">
      <c r="A4832">
        <v>250074</v>
      </c>
      <c r="B4832" t="s">
        <v>17991</v>
      </c>
      <c r="C4832" t="s">
        <v>5239</v>
      </c>
      <c r="D4832" t="s">
        <v>17992</v>
      </c>
      <c r="E4832" t="s">
        <v>10118</v>
      </c>
      <c r="F4832" t="s">
        <v>17913</v>
      </c>
      <c r="G4832" t="s">
        <v>5243</v>
      </c>
    </row>
    <row r="4833" spans="1:7" x14ac:dyDescent="0.25">
      <c r="A4833">
        <v>250930</v>
      </c>
      <c r="B4833" t="s">
        <v>17993</v>
      </c>
      <c r="C4833" t="s">
        <v>5239</v>
      </c>
      <c r="D4833" t="s">
        <v>17994</v>
      </c>
      <c r="E4833" t="s">
        <v>7111</v>
      </c>
      <c r="F4833" t="s">
        <v>17913</v>
      </c>
      <c r="G4833" t="s">
        <v>5243</v>
      </c>
    </row>
    <row r="4834" spans="1:7" x14ac:dyDescent="0.25">
      <c r="A4834">
        <v>255536</v>
      </c>
      <c r="B4834" t="s">
        <v>17995</v>
      </c>
      <c r="C4834" t="s">
        <v>5239</v>
      </c>
      <c r="D4834" t="s">
        <v>17996</v>
      </c>
      <c r="E4834" t="s">
        <v>5648</v>
      </c>
      <c r="F4834" t="s">
        <v>17913</v>
      </c>
      <c r="G4834" t="s">
        <v>5243</v>
      </c>
    </row>
    <row r="4835" spans="1:7" x14ac:dyDescent="0.25">
      <c r="A4835">
        <v>257071</v>
      </c>
      <c r="B4835" t="s">
        <v>17997</v>
      </c>
      <c r="C4835" t="s">
        <v>9016</v>
      </c>
      <c r="D4835" t="s">
        <v>17998</v>
      </c>
      <c r="E4835" t="s">
        <v>10118</v>
      </c>
      <c r="F4835" t="s">
        <v>17913</v>
      </c>
      <c r="G4835" t="s">
        <v>5243</v>
      </c>
    </row>
    <row r="4836" spans="1:7" x14ac:dyDescent="0.25">
      <c r="A4836">
        <v>258194</v>
      </c>
      <c r="B4836" t="s">
        <v>17999</v>
      </c>
      <c r="C4836" t="s">
        <v>9016</v>
      </c>
      <c r="D4836" t="s">
        <v>18000</v>
      </c>
      <c r="E4836" t="s">
        <v>10118</v>
      </c>
      <c r="F4836" t="s">
        <v>17913</v>
      </c>
      <c r="G4836" t="s">
        <v>5243</v>
      </c>
    </row>
    <row r="4837" spans="1:7" x14ac:dyDescent="0.25">
      <c r="A4837">
        <v>261464</v>
      </c>
      <c r="B4837" t="s">
        <v>18001</v>
      </c>
      <c r="C4837" t="s">
        <v>5239</v>
      </c>
      <c r="D4837" t="s">
        <v>18002</v>
      </c>
      <c r="E4837" t="s">
        <v>17959</v>
      </c>
      <c r="F4837" t="s">
        <v>17913</v>
      </c>
      <c r="G4837" t="s">
        <v>5243</v>
      </c>
    </row>
    <row r="4838" spans="1:7" x14ac:dyDescent="0.25">
      <c r="A4838">
        <v>263902</v>
      </c>
      <c r="B4838" t="s">
        <v>18003</v>
      </c>
      <c r="C4838" t="s">
        <v>9016</v>
      </c>
      <c r="D4838" t="s">
        <v>18004</v>
      </c>
      <c r="E4838" t="s">
        <v>17951</v>
      </c>
      <c r="F4838" t="s">
        <v>17913</v>
      </c>
      <c r="G4838" t="s">
        <v>5243</v>
      </c>
    </row>
    <row r="4839" spans="1:7" x14ac:dyDescent="0.25">
      <c r="A4839">
        <v>264385</v>
      </c>
      <c r="B4839" t="s">
        <v>18005</v>
      </c>
      <c r="C4839" t="s">
        <v>9016</v>
      </c>
      <c r="D4839" t="s">
        <v>18006</v>
      </c>
      <c r="E4839" t="s">
        <v>18007</v>
      </c>
      <c r="F4839" t="s">
        <v>17913</v>
      </c>
      <c r="G4839" t="s">
        <v>5243</v>
      </c>
    </row>
    <row r="4840" spans="1:7" x14ac:dyDescent="0.25">
      <c r="A4840">
        <v>265709</v>
      </c>
      <c r="B4840" t="s">
        <v>18008</v>
      </c>
      <c r="C4840" t="s">
        <v>5239</v>
      </c>
      <c r="D4840" t="s">
        <v>18009</v>
      </c>
      <c r="E4840" t="s">
        <v>5648</v>
      </c>
      <c r="F4840" t="s">
        <v>17913</v>
      </c>
      <c r="G4840" t="s">
        <v>5243</v>
      </c>
    </row>
    <row r="4841" spans="1:7" x14ac:dyDescent="0.25">
      <c r="A4841">
        <v>269102</v>
      </c>
      <c r="B4841" t="s">
        <v>18010</v>
      </c>
      <c r="C4841" t="s">
        <v>5239</v>
      </c>
      <c r="D4841" t="s">
        <v>18011</v>
      </c>
      <c r="E4841" t="s">
        <v>18012</v>
      </c>
      <c r="F4841" t="s">
        <v>17913</v>
      </c>
      <c r="G4841" t="s">
        <v>5243</v>
      </c>
    </row>
    <row r="4842" spans="1:7" x14ac:dyDescent="0.25">
      <c r="A4842">
        <v>270586</v>
      </c>
      <c r="B4842" t="s">
        <v>18013</v>
      </c>
      <c r="C4842" t="s">
        <v>9016</v>
      </c>
      <c r="D4842" t="s">
        <v>18014</v>
      </c>
      <c r="E4842" t="s">
        <v>17956</v>
      </c>
      <c r="F4842" t="s">
        <v>17913</v>
      </c>
      <c r="G4842" t="s">
        <v>5243</v>
      </c>
    </row>
    <row r="4843" spans="1:7" x14ac:dyDescent="0.25">
      <c r="A4843">
        <v>271863</v>
      </c>
      <c r="B4843" t="s">
        <v>18015</v>
      </c>
      <c r="C4843" t="s">
        <v>9016</v>
      </c>
      <c r="D4843" t="s">
        <v>18016</v>
      </c>
      <c r="E4843" t="s">
        <v>6368</v>
      </c>
      <c r="F4843" t="s">
        <v>17913</v>
      </c>
      <c r="G4843" t="s">
        <v>5243</v>
      </c>
    </row>
    <row r="4844" spans="1:7" x14ac:dyDescent="0.25">
      <c r="A4844">
        <v>276103</v>
      </c>
      <c r="B4844" t="s">
        <v>18017</v>
      </c>
      <c r="C4844" t="s">
        <v>9016</v>
      </c>
      <c r="D4844" t="s">
        <v>18018</v>
      </c>
      <c r="E4844" t="s">
        <v>10118</v>
      </c>
      <c r="F4844" t="s">
        <v>17913</v>
      </c>
      <c r="G4844" t="s">
        <v>5243</v>
      </c>
    </row>
    <row r="4845" spans="1:7" x14ac:dyDescent="0.25">
      <c r="A4845">
        <v>277062</v>
      </c>
      <c r="B4845" t="s">
        <v>18019</v>
      </c>
      <c r="C4845" t="s">
        <v>5239</v>
      </c>
      <c r="D4845" t="s">
        <v>18020</v>
      </c>
      <c r="E4845" t="s">
        <v>5648</v>
      </c>
      <c r="F4845" t="s">
        <v>17913</v>
      </c>
      <c r="G4845" t="s">
        <v>5243</v>
      </c>
    </row>
    <row r="4846" spans="1:7" x14ac:dyDescent="0.25">
      <c r="A4846">
        <v>285552</v>
      </c>
      <c r="B4846" t="s">
        <v>18021</v>
      </c>
      <c r="C4846" t="s">
        <v>5239</v>
      </c>
      <c r="D4846" t="s">
        <v>18022</v>
      </c>
      <c r="E4846" t="s">
        <v>18023</v>
      </c>
      <c r="F4846" t="s">
        <v>17913</v>
      </c>
      <c r="G4846" t="s">
        <v>5243</v>
      </c>
    </row>
    <row r="4847" spans="1:7" x14ac:dyDescent="0.25">
      <c r="A4847">
        <v>285746</v>
      </c>
      <c r="B4847" t="s">
        <v>18024</v>
      </c>
      <c r="C4847" t="s">
        <v>9016</v>
      </c>
      <c r="D4847" t="s">
        <v>18025</v>
      </c>
      <c r="E4847" t="s">
        <v>17916</v>
      </c>
      <c r="F4847" t="s">
        <v>17913</v>
      </c>
      <c r="G4847" t="s">
        <v>5243</v>
      </c>
    </row>
    <row r="4848" spans="1:7" x14ac:dyDescent="0.25">
      <c r="A4848">
        <v>286441</v>
      </c>
      <c r="B4848" t="s">
        <v>18026</v>
      </c>
      <c r="C4848" t="s">
        <v>5239</v>
      </c>
      <c r="D4848" t="s">
        <v>18027</v>
      </c>
      <c r="E4848" t="s">
        <v>10118</v>
      </c>
      <c r="F4848" t="s">
        <v>17913</v>
      </c>
      <c r="G4848" t="s">
        <v>5243</v>
      </c>
    </row>
    <row r="4849" spans="1:7" x14ac:dyDescent="0.25">
      <c r="A4849">
        <v>286731</v>
      </c>
      <c r="B4849" t="s">
        <v>18028</v>
      </c>
      <c r="C4849" t="s">
        <v>5239</v>
      </c>
      <c r="D4849" t="s">
        <v>18029</v>
      </c>
      <c r="E4849" t="s">
        <v>18030</v>
      </c>
      <c r="F4849" t="s">
        <v>17913</v>
      </c>
      <c r="G4849" t="s">
        <v>5243</v>
      </c>
    </row>
    <row r="4850" spans="1:7" x14ac:dyDescent="0.25">
      <c r="A4850">
        <v>287277</v>
      </c>
      <c r="B4850" t="s">
        <v>18031</v>
      </c>
      <c r="C4850" t="s">
        <v>9016</v>
      </c>
      <c r="D4850" t="s">
        <v>18032</v>
      </c>
      <c r="E4850" t="s">
        <v>18033</v>
      </c>
      <c r="F4850" t="s">
        <v>17913</v>
      </c>
      <c r="G4850" t="s">
        <v>5243</v>
      </c>
    </row>
    <row r="4851" spans="1:7" x14ac:dyDescent="0.25">
      <c r="A4851">
        <v>289230</v>
      </c>
      <c r="B4851" t="s">
        <v>18034</v>
      </c>
      <c r="C4851" t="s">
        <v>9016</v>
      </c>
      <c r="D4851" t="s">
        <v>18035</v>
      </c>
      <c r="E4851" t="s">
        <v>18036</v>
      </c>
      <c r="F4851" t="s">
        <v>17913</v>
      </c>
      <c r="G4851" t="s">
        <v>5243</v>
      </c>
    </row>
    <row r="4852" spans="1:7" x14ac:dyDescent="0.25">
      <c r="A4852">
        <v>289674</v>
      </c>
      <c r="B4852" t="s">
        <v>18037</v>
      </c>
      <c r="C4852" t="s">
        <v>5239</v>
      </c>
      <c r="D4852" t="s">
        <v>18038</v>
      </c>
      <c r="E4852" t="s">
        <v>10118</v>
      </c>
      <c r="F4852" t="s">
        <v>17913</v>
      </c>
      <c r="G4852" t="s">
        <v>5243</v>
      </c>
    </row>
    <row r="4853" spans="1:7" x14ac:dyDescent="0.25">
      <c r="A4853">
        <v>290965</v>
      </c>
      <c r="B4853" t="s">
        <v>18039</v>
      </c>
      <c r="C4853" t="s">
        <v>5239</v>
      </c>
      <c r="D4853" t="s">
        <v>18040</v>
      </c>
      <c r="E4853" t="s">
        <v>18033</v>
      </c>
      <c r="F4853" t="s">
        <v>17913</v>
      </c>
      <c r="G4853" t="s">
        <v>5243</v>
      </c>
    </row>
    <row r="4854" spans="1:7" x14ac:dyDescent="0.25">
      <c r="A4854">
        <v>293121</v>
      </c>
      <c r="B4854" t="s">
        <v>18041</v>
      </c>
      <c r="C4854" t="s">
        <v>5239</v>
      </c>
      <c r="D4854" t="s">
        <v>18042</v>
      </c>
      <c r="E4854" t="s">
        <v>18043</v>
      </c>
      <c r="F4854" t="s">
        <v>17913</v>
      </c>
      <c r="G4854" t="s">
        <v>5243</v>
      </c>
    </row>
    <row r="4855" spans="1:7" x14ac:dyDescent="0.25">
      <c r="A4855">
        <v>295323</v>
      </c>
      <c r="B4855" t="s">
        <v>18044</v>
      </c>
      <c r="C4855" t="s">
        <v>5239</v>
      </c>
      <c r="D4855" t="s">
        <v>18045</v>
      </c>
      <c r="E4855" t="s">
        <v>18046</v>
      </c>
      <c r="F4855" t="s">
        <v>17913</v>
      </c>
      <c r="G4855" t="s">
        <v>5243</v>
      </c>
    </row>
    <row r="4856" spans="1:7" x14ac:dyDescent="0.25">
      <c r="A4856">
        <v>296652</v>
      </c>
      <c r="B4856" t="s">
        <v>18047</v>
      </c>
      <c r="C4856" t="s">
        <v>5239</v>
      </c>
      <c r="D4856" t="s">
        <v>18048</v>
      </c>
      <c r="E4856" t="s">
        <v>17987</v>
      </c>
      <c r="F4856" t="s">
        <v>17913</v>
      </c>
      <c r="G4856" t="s">
        <v>5243</v>
      </c>
    </row>
    <row r="4857" spans="1:7" x14ac:dyDescent="0.25">
      <c r="A4857">
        <v>296868</v>
      </c>
      <c r="B4857" t="s">
        <v>18049</v>
      </c>
      <c r="C4857" t="s">
        <v>9016</v>
      </c>
      <c r="D4857" t="s">
        <v>18050</v>
      </c>
      <c r="E4857" t="s">
        <v>10118</v>
      </c>
      <c r="F4857" t="s">
        <v>17913</v>
      </c>
      <c r="G4857" t="s">
        <v>5243</v>
      </c>
    </row>
    <row r="4858" spans="1:7" x14ac:dyDescent="0.25">
      <c r="A4858">
        <v>297083</v>
      </c>
      <c r="B4858" t="s">
        <v>18051</v>
      </c>
      <c r="C4858" t="s">
        <v>5239</v>
      </c>
      <c r="D4858" t="s">
        <v>18052</v>
      </c>
      <c r="E4858" t="s">
        <v>17951</v>
      </c>
      <c r="F4858" t="s">
        <v>17913</v>
      </c>
      <c r="G4858" t="s">
        <v>5243</v>
      </c>
    </row>
    <row r="4859" spans="1:7" x14ac:dyDescent="0.25">
      <c r="A4859">
        <v>297473</v>
      </c>
      <c r="B4859" t="s">
        <v>18053</v>
      </c>
      <c r="C4859" t="s">
        <v>9016</v>
      </c>
      <c r="D4859" t="s">
        <v>18054</v>
      </c>
      <c r="E4859" t="s">
        <v>11793</v>
      </c>
      <c r="F4859" t="s">
        <v>17913</v>
      </c>
      <c r="G4859" t="s">
        <v>5243</v>
      </c>
    </row>
    <row r="4860" spans="1:7" x14ac:dyDescent="0.25">
      <c r="A4860">
        <v>304057</v>
      </c>
      <c r="B4860" t="s">
        <v>18055</v>
      </c>
      <c r="C4860" t="s">
        <v>5239</v>
      </c>
      <c r="D4860" t="s">
        <v>18056</v>
      </c>
      <c r="E4860" t="s">
        <v>18057</v>
      </c>
      <c r="F4860" t="s">
        <v>17913</v>
      </c>
      <c r="G4860" t="s">
        <v>5243</v>
      </c>
    </row>
    <row r="4861" spans="1:7" x14ac:dyDescent="0.25">
      <c r="A4861">
        <v>304068</v>
      </c>
      <c r="B4861" t="s">
        <v>18058</v>
      </c>
      <c r="C4861" t="s">
        <v>5239</v>
      </c>
      <c r="D4861" t="s">
        <v>18059</v>
      </c>
      <c r="E4861" t="s">
        <v>7111</v>
      </c>
      <c r="F4861" t="s">
        <v>17913</v>
      </c>
      <c r="G4861" t="s">
        <v>5243</v>
      </c>
    </row>
    <row r="4862" spans="1:7" x14ac:dyDescent="0.25">
      <c r="A4862">
        <v>305600</v>
      </c>
      <c r="B4862" t="s">
        <v>18060</v>
      </c>
      <c r="C4862" t="s">
        <v>9016</v>
      </c>
      <c r="D4862" t="s">
        <v>18061</v>
      </c>
      <c r="E4862" t="s">
        <v>18062</v>
      </c>
      <c r="F4862" t="s">
        <v>17913</v>
      </c>
      <c r="G4862" t="s">
        <v>5243</v>
      </c>
    </row>
    <row r="4863" spans="1:7" x14ac:dyDescent="0.25">
      <c r="A4863">
        <v>301428</v>
      </c>
      <c r="B4863" t="s">
        <v>18063</v>
      </c>
      <c r="C4863" t="s">
        <v>9016</v>
      </c>
      <c r="D4863" t="s">
        <v>18064</v>
      </c>
      <c r="E4863" t="s">
        <v>18065</v>
      </c>
      <c r="F4863" t="s">
        <v>17913</v>
      </c>
      <c r="G4863" t="s">
        <v>5243</v>
      </c>
    </row>
    <row r="4864" spans="1:7" x14ac:dyDescent="0.25">
      <c r="A4864">
        <v>301503</v>
      </c>
      <c r="B4864" t="s">
        <v>18066</v>
      </c>
      <c r="C4864" t="s">
        <v>5239</v>
      </c>
      <c r="D4864" t="s">
        <v>18067</v>
      </c>
      <c r="E4864" t="s">
        <v>17946</v>
      </c>
      <c r="F4864" t="s">
        <v>17913</v>
      </c>
      <c r="G4864" t="s">
        <v>5243</v>
      </c>
    </row>
    <row r="4865" spans="1:7" x14ac:dyDescent="0.25">
      <c r="A4865">
        <v>309203</v>
      </c>
      <c r="B4865" t="s">
        <v>18068</v>
      </c>
      <c r="C4865" t="s">
        <v>5239</v>
      </c>
      <c r="D4865" t="s">
        <v>18069</v>
      </c>
      <c r="E4865" t="s">
        <v>10118</v>
      </c>
      <c r="F4865" t="s">
        <v>17913</v>
      </c>
      <c r="G4865" t="s">
        <v>5243</v>
      </c>
    </row>
    <row r="4866" spans="1:7" x14ac:dyDescent="0.25">
      <c r="A4866">
        <v>309223</v>
      </c>
      <c r="B4866" t="s">
        <v>18070</v>
      </c>
      <c r="C4866" t="s">
        <v>9016</v>
      </c>
      <c r="D4866" t="s">
        <v>18071</v>
      </c>
      <c r="E4866" t="s">
        <v>17916</v>
      </c>
      <c r="F4866" t="s">
        <v>17913</v>
      </c>
      <c r="G4866" t="s">
        <v>5243</v>
      </c>
    </row>
    <row r="4867" spans="1:7" x14ac:dyDescent="0.25">
      <c r="A4867">
        <v>315458</v>
      </c>
      <c r="B4867" t="s">
        <v>18072</v>
      </c>
      <c r="C4867" t="s">
        <v>5239</v>
      </c>
      <c r="D4867" t="s">
        <v>18073</v>
      </c>
      <c r="E4867" t="s">
        <v>18074</v>
      </c>
      <c r="F4867" t="s">
        <v>17913</v>
      </c>
      <c r="G4867" t="s">
        <v>5243</v>
      </c>
    </row>
    <row r="4868" spans="1:7" x14ac:dyDescent="0.25">
      <c r="A4868">
        <v>316299</v>
      </c>
      <c r="B4868" t="s">
        <v>18075</v>
      </c>
      <c r="C4868" t="s">
        <v>9016</v>
      </c>
      <c r="D4868" t="s">
        <v>18076</v>
      </c>
      <c r="E4868" t="s">
        <v>5648</v>
      </c>
      <c r="F4868" t="s">
        <v>17913</v>
      </c>
      <c r="G4868" t="s">
        <v>5243</v>
      </c>
    </row>
    <row r="4869" spans="1:7" x14ac:dyDescent="0.25">
      <c r="A4869">
        <v>319114</v>
      </c>
      <c r="B4869" t="s">
        <v>18077</v>
      </c>
      <c r="C4869" t="s">
        <v>9016</v>
      </c>
      <c r="D4869" t="s">
        <v>18078</v>
      </c>
      <c r="E4869" t="s">
        <v>17951</v>
      </c>
      <c r="F4869" t="s">
        <v>17913</v>
      </c>
      <c r="G4869" t="s">
        <v>5243</v>
      </c>
    </row>
    <row r="4870" spans="1:7" x14ac:dyDescent="0.25">
      <c r="A4870">
        <v>320385</v>
      </c>
      <c r="B4870" t="s">
        <v>18079</v>
      </c>
      <c r="C4870" t="s">
        <v>9016</v>
      </c>
      <c r="D4870" t="s">
        <v>18080</v>
      </c>
      <c r="E4870" t="s">
        <v>18081</v>
      </c>
      <c r="F4870" t="s">
        <v>17913</v>
      </c>
      <c r="G4870" t="s">
        <v>5243</v>
      </c>
    </row>
    <row r="4871" spans="1:7" x14ac:dyDescent="0.25">
      <c r="A4871">
        <v>323186</v>
      </c>
      <c r="B4871" t="s">
        <v>18082</v>
      </c>
      <c r="C4871" t="s">
        <v>9016</v>
      </c>
      <c r="D4871" t="s">
        <v>18083</v>
      </c>
      <c r="E4871" t="s">
        <v>5648</v>
      </c>
      <c r="F4871" t="s">
        <v>17913</v>
      </c>
      <c r="G4871" t="s">
        <v>5243</v>
      </c>
    </row>
    <row r="4872" spans="1:7" x14ac:dyDescent="0.25">
      <c r="A4872">
        <v>323946</v>
      </c>
      <c r="B4872" t="s">
        <v>18084</v>
      </c>
      <c r="C4872" t="s">
        <v>5239</v>
      </c>
      <c r="D4872" t="s">
        <v>18085</v>
      </c>
      <c r="E4872" t="s">
        <v>18086</v>
      </c>
      <c r="F4872" t="s">
        <v>17913</v>
      </c>
      <c r="G4872" t="s">
        <v>5243</v>
      </c>
    </row>
    <row r="4873" spans="1:7" x14ac:dyDescent="0.25">
      <c r="A4873">
        <v>326829</v>
      </c>
      <c r="B4873" t="s">
        <v>18087</v>
      </c>
      <c r="C4873" t="s">
        <v>9016</v>
      </c>
      <c r="D4873" t="s">
        <v>18088</v>
      </c>
      <c r="E4873" t="s">
        <v>18089</v>
      </c>
      <c r="F4873" t="s">
        <v>17913</v>
      </c>
      <c r="G4873" t="s">
        <v>5243</v>
      </c>
    </row>
    <row r="4874" spans="1:7" x14ac:dyDescent="0.25">
      <c r="A4874">
        <v>328240</v>
      </c>
      <c r="B4874" t="s">
        <v>18090</v>
      </c>
      <c r="C4874" t="s">
        <v>5239</v>
      </c>
      <c r="D4874" t="s">
        <v>18091</v>
      </c>
      <c r="E4874" t="s">
        <v>17987</v>
      </c>
      <c r="F4874" t="s">
        <v>17913</v>
      </c>
      <c r="G4874" t="s">
        <v>5243</v>
      </c>
    </row>
    <row r="4875" spans="1:7" x14ac:dyDescent="0.25">
      <c r="A4875">
        <v>329870</v>
      </c>
      <c r="B4875" t="s">
        <v>18092</v>
      </c>
      <c r="C4875" t="s">
        <v>5239</v>
      </c>
      <c r="D4875" t="s">
        <v>18093</v>
      </c>
      <c r="E4875" t="s">
        <v>18023</v>
      </c>
      <c r="F4875" t="s">
        <v>17913</v>
      </c>
      <c r="G4875" t="s">
        <v>5243</v>
      </c>
    </row>
    <row r="4876" spans="1:7" x14ac:dyDescent="0.25">
      <c r="A4876">
        <v>330084</v>
      </c>
      <c r="B4876" t="s">
        <v>18094</v>
      </c>
      <c r="C4876" t="s">
        <v>5239</v>
      </c>
      <c r="D4876" t="s">
        <v>18095</v>
      </c>
      <c r="E4876" t="s">
        <v>17932</v>
      </c>
      <c r="F4876" t="s">
        <v>17913</v>
      </c>
      <c r="G4876" t="s">
        <v>5243</v>
      </c>
    </row>
    <row r="4877" spans="1:7" x14ac:dyDescent="0.25">
      <c r="A4877">
        <v>331333</v>
      </c>
      <c r="B4877" t="s">
        <v>18096</v>
      </c>
      <c r="C4877" t="s">
        <v>5239</v>
      </c>
      <c r="D4877" t="s">
        <v>18097</v>
      </c>
      <c r="E4877" t="s">
        <v>10118</v>
      </c>
      <c r="F4877" t="s">
        <v>17913</v>
      </c>
      <c r="G4877" t="s">
        <v>5243</v>
      </c>
    </row>
    <row r="4878" spans="1:7" x14ac:dyDescent="0.25">
      <c r="A4878">
        <v>335180</v>
      </c>
      <c r="B4878" t="s">
        <v>18098</v>
      </c>
      <c r="C4878" t="s">
        <v>5239</v>
      </c>
      <c r="D4878" t="s">
        <v>18099</v>
      </c>
      <c r="E4878" t="s">
        <v>17946</v>
      </c>
      <c r="F4878" t="s">
        <v>17913</v>
      </c>
      <c r="G4878" t="s">
        <v>5243</v>
      </c>
    </row>
    <row r="4879" spans="1:7" x14ac:dyDescent="0.25">
      <c r="A4879">
        <v>336032</v>
      </c>
      <c r="B4879" t="s">
        <v>18100</v>
      </c>
      <c r="C4879" t="s">
        <v>9016</v>
      </c>
      <c r="D4879" t="s">
        <v>18101</v>
      </c>
      <c r="E4879" t="s">
        <v>18102</v>
      </c>
      <c r="F4879" t="s">
        <v>17913</v>
      </c>
      <c r="G4879" t="s">
        <v>5243</v>
      </c>
    </row>
    <row r="4880" spans="1:7" x14ac:dyDescent="0.25">
      <c r="A4880">
        <v>340534</v>
      </c>
      <c r="B4880" t="s">
        <v>18103</v>
      </c>
      <c r="C4880" t="s">
        <v>5239</v>
      </c>
      <c r="D4880" t="s">
        <v>18104</v>
      </c>
      <c r="E4880" t="s">
        <v>17959</v>
      </c>
      <c r="F4880" t="s">
        <v>17913</v>
      </c>
      <c r="G4880" t="s">
        <v>5243</v>
      </c>
    </row>
    <row r="4881" spans="1:7" x14ac:dyDescent="0.25">
      <c r="A4881">
        <v>341347</v>
      </c>
      <c r="B4881" t="s">
        <v>18105</v>
      </c>
      <c r="C4881" t="s">
        <v>5239</v>
      </c>
      <c r="D4881" t="s">
        <v>18106</v>
      </c>
      <c r="E4881" t="s">
        <v>17951</v>
      </c>
      <c r="F4881" t="s">
        <v>17913</v>
      </c>
      <c r="G4881" t="s">
        <v>5243</v>
      </c>
    </row>
    <row r="4882" spans="1:7" x14ac:dyDescent="0.25">
      <c r="A4882">
        <v>343065</v>
      </c>
      <c r="B4882" t="s">
        <v>18107</v>
      </c>
      <c r="C4882" t="s">
        <v>9016</v>
      </c>
      <c r="D4882" t="s">
        <v>18108</v>
      </c>
      <c r="E4882" t="s">
        <v>17959</v>
      </c>
      <c r="F4882" t="s">
        <v>17913</v>
      </c>
      <c r="G4882" t="s">
        <v>5243</v>
      </c>
    </row>
    <row r="4883" spans="1:7" x14ac:dyDescent="0.25">
      <c r="A4883">
        <v>345019</v>
      </c>
      <c r="B4883" t="s">
        <v>18109</v>
      </c>
      <c r="C4883" t="s">
        <v>5239</v>
      </c>
      <c r="D4883" t="s">
        <v>18110</v>
      </c>
      <c r="E4883" t="s">
        <v>18111</v>
      </c>
      <c r="F4883" t="s">
        <v>17913</v>
      </c>
      <c r="G4883" t="s">
        <v>5243</v>
      </c>
    </row>
    <row r="4884" spans="1:7" x14ac:dyDescent="0.25">
      <c r="A4884">
        <v>345036</v>
      </c>
      <c r="B4884" t="s">
        <v>18112</v>
      </c>
      <c r="C4884" t="s">
        <v>9016</v>
      </c>
      <c r="D4884" t="s">
        <v>18113</v>
      </c>
      <c r="E4884" t="s">
        <v>18114</v>
      </c>
      <c r="F4884" t="s">
        <v>17913</v>
      </c>
      <c r="G4884" t="s">
        <v>5243</v>
      </c>
    </row>
    <row r="4885" spans="1:7" x14ac:dyDescent="0.25">
      <c r="A4885">
        <v>347864</v>
      </c>
      <c r="B4885" t="s">
        <v>18115</v>
      </c>
      <c r="C4885" t="s">
        <v>9016</v>
      </c>
      <c r="D4885" t="s">
        <v>18116</v>
      </c>
      <c r="E4885" t="s">
        <v>9836</v>
      </c>
      <c r="F4885" t="s">
        <v>17913</v>
      </c>
      <c r="G4885" t="s">
        <v>5243</v>
      </c>
    </row>
    <row r="4886" spans="1:7" x14ac:dyDescent="0.25">
      <c r="A4886">
        <v>348548</v>
      </c>
      <c r="B4886" t="s">
        <v>18117</v>
      </c>
      <c r="C4886" t="s">
        <v>5239</v>
      </c>
      <c r="D4886" t="s">
        <v>18118</v>
      </c>
      <c r="E4886" t="s">
        <v>17935</v>
      </c>
      <c r="F4886" t="s">
        <v>17913</v>
      </c>
      <c r="G4886" t="s">
        <v>5243</v>
      </c>
    </row>
    <row r="4887" spans="1:7" x14ac:dyDescent="0.25">
      <c r="A4887">
        <v>349197</v>
      </c>
      <c r="B4887" t="s">
        <v>18119</v>
      </c>
      <c r="C4887" t="s">
        <v>5239</v>
      </c>
      <c r="D4887" t="s">
        <v>18120</v>
      </c>
      <c r="E4887" t="s">
        <v>18121</v>
      </c>
      <c r="F4887" t="s">
        <v>17913</v>
      </c>
      <c r="G4887" t="s">
        <v>5243</v>
      </c>
    </row>
    <row r="4888" spans="1:7" x14ac:dyDescent="0.25">
      <c r="A4888">
        <v>349379</v>
      </c>
      <c r="B4888" t="s">
        <v>18122</v>
      </c>
      <c r="C4888" t="s">
        <v>5239</v>
      </c>
      <c r="D4888" t="s">
        <v>18123</v>
      </c>
      <c r="E4888" t="s">
        <v>10118</v>
      </c>
      <c r="F4888" t="s">
        <v>17913</v>
      </c>
      <c r="G4888" t="s">
        <v>5243</v>
      </c>
    </row>
    <row r="4889" spans="1:7" x14ac:dyDescent="0.25">
      <c r="A4889">
        <v>350943</v>
      </c>
      <c r="B4889" t="s">
        <v>18124</v>
      </c>
      <c r="C4889" t="s">
        <v>5239</v>
      </c>
      <c r="D4889" t="s">
        <v>18125</v>
      </c>
      <c r="E4889" t="s">
        <v>17951</v>
      </c>
      <c r="F4889" t="s">
        <v>17913</v>
      </c>
      <c r="G4889" t="s">
        <v>5243</v>
      </c>
    </row>
    <row r="4890" spans="1:7" x14ac:dyDescent="0.25">
      <c r="A4890">
        <v>352166</v>
      </c>
      <c r="B4890" t="s">
        <v>18126</v>
      </c>
      <c r="C4890" t="s">
        <v>5239</v>
      </c>
      <c r="D4890" t="s">
        <v>18127</v>
      </c>
      <c r="E4890" t="s">
        <v>10118</v>
      </c>
      <c r="F4890" t="s">
        <v>17913</v>
      </c>
      <c r="G4890" t="s">
        <v>5243</v>
      </c>
    </row>
    <row r="4891" spans="1:7" x14ac:dyDescent="0.25">
      <c r="A4891">
        <v>353444</v>
      </c>
      <c r="B4891" t="s">
        <v>18128</v>
      </c>
      <c r="C4891" t="s">
        <v>5239</v>
      </c>
      <c r="D4891" t="s">
        <v>18129</v>
      </c>
      <c r="E4891" t="s">
        <v>10118</v>
      </c>
      <c r="F4891" t="s">
        <v>17913</v>
      </c>
      <c r="G4891" t="s">
        <v>5243</v>
      </c>
    </row>
    <row r="4892" spans="1:7" x14ac:dyDescent="0.25">
      <c r="A4892">
        <v>356612</v>
      </c>
      <c r="B4892" t="s">
        <v>18130</v>
      </c>
      <c r="C4892" t="s">
        <v>9016</v>
      </c>
      <c r="D4892" t="s">
        <v>18131</v>
      </c>
      <c r="E4892" t="s">
        <v>18086</v>
      </c>
      <c r="F4892" t="s">
        <v>17913</v>
      </c>
      <c r="G4892" t="s">
        <v>5243</v>
      </c>
    </row>
    <row r="4893" spans="1:7" x14ac:dyDescent="0.25">
      <c r="A4893">
        <v>357228</v>
      </c>
      <c r="B4893" t="s">
        <v>18132</v>
      </c>
      <c r="C4893" t="s">
        <v>9016</v>
      </c>
      <c r="D4893" t="s">
        <v>18133</v>
      </c>
      <c r="E4893" t="s">
        <v>18134</v>
      </c>
      <c r="F4893" t="s">
        <v>17913</v>
      </c>
      <c r="G4893" t="s">
        <v>5243</v>
      </c>
    </row>
    <row r="4894" spans="1:7" x14ac:dyDescent="0.25">
      <c r="A4894">
        <v>360366</v>
      </c>
      <c r="B4894" t="s">
        <v>18135</v>
      </c>
      <c r="C4894" t="s">
        <v>9016</v>
      </c>
      <c r="D4894" t="s">
        <v>18136</v>
      </c>
      <c r="E4894" t="s">
        <v>10118</v>
      </c>
      <c r="F4894" t="s">
        <v>17913</v>
      </c>
      <c r="G4894" t="s">
        <v>5243</v>
      </c>
    </row>
    <row r="4895" spans="1:7" x14ac:dyDescent="0.25">
      <c r="A4895">
        <v>364298</v>
      </c>
      <c r="B4895" t="s">
        <v>18137</v>
      </c>
      <c r="C4895" t="s">
        <v>5239</v>
      </c>
      <c r="D4895" t="s">
        <v>18138</v>
      </c>
      <c r="E4895" t="s">
        <v>18139</v>
      </c>
      <c r="F4895" t="s">
        <v>17913</v>
      </c>
      <c r="G4895" t="s">
        <v>5243</v>
      </c>
    </row>
    <row r="4896" spans="1:7" x14ac:dyDescent="0.25">
      <c r="A4896">
        <v>365057</v>
      </c>
      <c r="B4896" t="s">
        <v>18140</v>
      </c>
      <c r="C4896" t="s">
        <v>5239</v>
      </c>
      <c r="D4896" t="s">
        <v>18141</v>
      </c>
      <c r="E4896" t="s">
        <v>18142</v>
      </c>
      <c r="F4896" t="s">
        <v>17913</v>
      </c>
      <c r="G4896" t="s">
        <v>5243</v>
      </c>
    </row>
    <row r="4897" spans="1:7" x14ac:dyDescent="0.25">
      <c r="A4897">
        <v>366870</v>
      </c>
      <c r="B4897" t="s">
        <v>18143</v>
      </c>
      <c r="C4897" t="s">
        <v>5239</v>
      </c>
      <c r="D4897" t="s">
        <v>18144</v>
      </c>
      <c r="E4897" t="s">
        <v>17916</v>
      </c>
      <c r="F4897" t="s">
        <v>17913</v>
      </c>
      <c r="G4897" t="s">
        <v>5243</v>
      </c>
    </row>
    <row r="4898" spans="1:7" x14ac:dyDescent="0.25">
      <c r="A4898">
        <v>368277</v>
      </c>
      <c r="B4898" t="s">
        <v>18145</v>
      </c>
      <c r="C4898" t="s">
        <v>5239</v>
      </c>
      <c r="D4898" t="s">
        <v>18146</v>
      </c>
      <c r="E4898" t="s">
        <v>10118</v>
      </c>
      <c r="F4898" t="s">
        <v>17913</v>
      </c>
      <c r="G4898" t="s">
        <v>5243</v>
      </c>
    </row>
    <row r="4899" spans="1:7" x14ac:dyDescent="0.25">
      <c r="A4899">
        <v>368977</v>
      </c>
      <c r="B4899" t="s">
        <v>18147</v>
      </c>
      <c r="C4899" t="s">
        <v>9016</v>
      </c>
      <c r="D4899" t="s">
        <v>18148</v>
      </c>
      <c r="E4899" t="s">
        <v>5919</v>
      </c>
      <c r="F4899" t="s">
        <v>17913</v>
      </c>
      <c r="G4899" t="s">
        <v>5243</v>
      </c>
    </row>
    <row r="4900" spans="1:7" x14ac:dyDescent="0.25">
      <c r="A4900">
        <v>369870</v>
      </c>
      <c r="B4900" t="s">
        <v>18149</v>
      </c>
      <c r="C4900" t="s">
        <v>5239</v>
      </c>
      <c r="D4900" t="s">
        <v>18150</v>
      </c>
      <c r="E4900" t="s">
        <v>10118</v>
      </c>
      <c r="F4900" t="s">
        <v>17913</v>
      </c>
      <c r="G4900" t="s">
        <v>5243</v>
      </c>
    </row>
    <row r="4901" spans="1:7" x14ac:dyDescent="0.25">
      <c r="A4901">
        <v>372706</v>
      </c>
      <c r="B4901" t="s">
        <v>18151</v>
      </c>
      <c r="C4901" t="s">
        <v>5239</v>
      </c>
      <c r="D4901" t="s">
        <v>18152</v>
      </c>
      <c r="E4901" t="s">
        <v>10118</v>
      </c>
      <c r="F4901" t="s">
        <v>17913</v>
      </c>
      <c r="G4901" t="s">
        <v>5243</v>
      </c>
    </row>
    <row r="4902" spans="1:7" x14ac:dyDescent="0.25">
      <c r="A4902">
        <v>375484</v>
      </c>
      <c r="B4902" t="s">
        <v>18153</v>
      </c>
      <c r="C4902" t="s">
        <v>9016</v>
      </c>
      <c r="D4902" t="s">
        <v>18154</v>
      </c>
      <c r="E4902" t="s">
        <v>18155</v>
      </c>
      <c r="F4902" t="s">
        <v>17913</v>
      </c>
      <c r="G4902" t="s">
        <v>5243</v>
      </c>
    </row>
    <row r="4903" spans="1:7" x14ac:dyDescent="0.25">
      <c r="A4903">
        <v>377802</v>
      </c>
      <c r="B4903" t="s">
        <v>18156</v>
      </c>
      <c r="C4903" t="s">
        <v>5239</v>
      </c>
      <c r="D4903" t="s">
        <v>18157</v>
      </c>
      <c r="E4903" t="s">
        <v>17965</v>
      </c>
      <c r="F4903" t="s">
        <v>17913</v>
      </c>
      <c r="G4903" t="s">
        <v>5243</v>
      </c>
    </row>
    <row r="4904" spans="1:7" x14ac:dyDescent="0.25">
      <c r="A4904">
        <v>379310</v>
      </c>
      <c r="B4904" t="s">
        <v>18158</v>
      </c>
      <c r="C4904" t="s">
        <v>9016</v>
      </c>
      <c r="D4904" t="s">
        <v>18159</v>
      </c>
      <c r="E4904" t="s">
        <v>5648</v>
      </c>
      <c r="F4904" t="s">
        <v>17913</v>
      </c>
      <c r="G4904" t="s">
        <v>5243</v>
      </c>
    </row>
    <row r="4905" spans="1:7" x14ac:dyDescent="0.25">
      <c r="A4905">
        <v>382729</v>
      </c>
      <c r="B4905" t="s">
        <v>18160</v>
      </c>
      <c r="C4905" t="s">
        <v>9016</v>
      </c>
      <c r="D4905" t="s">
        <v>18161</v>
      </c>
      <c r="E4905" t="s">
        <v>18162</v>
      </c>
      <c r="F4905" t="s">
        <v>17913</v>
      </c>
      <c r="G4905" t="s">
        <v>5243</v>
      </c>
    </row>
    <row r="4906" spans="1:7" x14ac:dyDescent="0.25">
      <c r="A4906">
        <v>383394</v>
      </c>
      <c r="B4906" t="s">
        <v>18163</v>
      </c>
      <c r="C4906" t="s">
        <v>9016</v>
      </c>
      <c r="D4906" t="s">
        <v>18164</v>
      </c>
      <c r="E4906" t="s">
        <v>18081</v>
      </c>
      <c r="F4906" t="s">
        <v>17913</v>
      </c>
      <c r="G4906" t="s">
        <v>5243</v>
      </c>
    </row>
    <row r="4907" spans="1:7" x14ac:dyDescent="0.25">
      <c r="A4907">
        <v>383661</v>
      </c>
      <c r="B4907" t="s">
        <v>18165</v>
      </c>
      <c r="C4907" t="s">
        <v>5239</v>
      </c>
      <c r="D4907" t="s">
        <v>18166</v>
      </c>
      <c r="E4907" t="s">
        <v>17951</v>
      </c>
      <c r="F4907" t="s">
        <v>17913</v>
      </c>
      <c r="G4907" t="s">
        <v>5243</v>
      </c>
    </row>
    <row r="4908" spans="1:7" x14ac:dyDescent="0.25">
      <c r="A4908">
        <v>387136</v>
      </c>
      <c r="B4908" t="s">
        <v>18167</v>
      </c>
      <c r="C4908" t="s">
        <v>5239</v>
      </c>
      <c r="D4908" t="s">
        <v>18168</v>
      </c>
      <c r="E4908" t="s">
        <v>18169</v>
      </c>
      <c r="F4908" t="s">
        <v>17913</v>
      </c>
      <c r="G4908" t="s">
        <v>5243</v>
      </c>
    </row>
    <row r="4909" spans="1:7" x14ac:dyDescent="0.25">
      <c r="A4909">
        <v>391620</v>
      </c>
      <c r="B4909" t="s">
        <v>18170</v>
      </c>
      <c r="C4909" t="s">
        <v>9016</v>
      </c>
      <c r="D4909" t="s">
        <v>18171</v>
      </c>
      <c r="E4909" t="s">
        <v>18172</v>
      </c>
      <c r="F4909" t="s">
        <v>17913</v>
      </c>
      <c r="G4909" t="s">
        <v>5243</v>
      </c>
    </row>
    <row r="4910" spans="1:7" x14ac:dyDescent="0.25">
      <c r="A4910">
        <v>395210</v>
      </c>
      <c r="B4910" t="s">
        <v>18173</v>
      </c>
      <c r="C4910" t="s">
        <v>9016</v>
      </c>
      <c r="D4910" t="s">
        <v>18174</v>
      </c>
      <c r="E4910" t="s">
        <v>17932</v>
      </c>
      <c r="F4910" t="s">
        <v>17913</v>
      </c>
      <c r="G4910" t="s">
        <v>5243</v>
      </c>
    </row>
    <row r="4911" spans="1:7" x14ac:dyDescent="0.25">
      <c r="A4911">
        <v>396507</v>
      </c>
      <c r="B4911" t="s">
        <v>18175</v>
      </c>
      <c r="C4911" t="s">
        <v>5239</v>
      </c>
      <c r="D4911" t="s">
        <v>18176</v>
      </c>
      <c r="E4911" t="s">
        <v>18177</v>
      </c>
      <c r="F4911" t="s">
        <v>17913</v>
      </c>
      <c r="G4911" t="s">
        <v>5243</v>
      </c>
    </row>
    <row r="4912" spans="1:7" x14ac:dyDescent="0.25">
      <c r="A4912">
        <v>396730</v>
      </c>
      <c r="B4912" t="s">
        <v>18178</v>
      </c>
      <c r="C4912" t="s">
        <v>9016</v>
      </c>
      <c r="D4912" t="s">
        <v>18179</v>
      </c>
      <c r="E4912" t="s">
        <v>18180</v>
      </c>
      <c r="F4912" t="s">
        <v>17913</v>
      </c>
      <c r="G4912" t="s">
        <v>5243</v>
      </c>
    </row>
    <row r="4913" spans="1:7" x14ac:dyDescent="0.25">
      <c r="A4913">
        <v>399001</v>
      </c>
      <c r="B4913" t="s">
        <v>18181</v>
      </c>
      <c r="C4913" t="s">
        <v>5239</v>
      </c>
      <c r="D4913" t="s">
        <v>18182</v>
      </c>
      <c r="E4913" t="s">
        <v>17987</v>
      </c>
      <c r="F4913" t="s">
        <v>17913</v>
      </c>
      <c r="G4913" t="s">
        <v>5243</v>
      </c>
    </row>
    <row r="4914" spans="1:7" x14ac:dyDescent="0.25">
      <c r="A4914">
        <v>901</v>
      </c>
      <c r="B4914" t="s">
        <v>18183</v>
      </c>
      <c r="C4914" t="s">
        <v>9016</v>
      </c>
      <c r="D4914" t="s">
        <v>18184</v>
      </c>
      <c r="E4914" t="s">
        <v>18185</v>
      </c>
      <c r="F4914" t="s">
        <v>18186</v>
      </c>
      <c r="G4914" t="s">
        <v>16471</v>
      </c>
    </row>
    <row r="4915" spans="1:7" x14ac:dyDescent="0.25">
      <c r="A4915">
        <v>1000</v>
      </c>
      <c r="B4915" t="s">
        <v>18187</v>
      </c>
      <c r="C4915" t="s">
        <v>5239</v>
      </c>
      <c r="D4915" t="s">
        <v>18188</v>
      </c>
      <c r="E4915" t="s">
        <v>18189</v>
      </c>
      <c r="F4915" t="s">
        <v>18186</v>
      </c>
      <c r="G4915" t="s">
        <v>16471</v>
      </c>
    </row>
    <row r="4916" spans="1:7" x14ac:dyDescent="0.25">
      <c r="A4916">
        <v>4854</v>
      </c>
      <c r="B4916" t="s">
        <v>18190</v>
      </c>
      <c r="C4916" t="s">
        <v>9016</v>
      </c>
      <c r="D4916" t="s">
        <v>18191</v>
      </c>
      <c r="E4916" t="s">
        <v>18192</v>
      </c>
      <c r="F4916" t="s">
        <v>18186</v>
      </c>
      <c r="G4916" t="s">
        <v>16471</v>
      </c>
    </row>
    <row r="4917" spans="1:7" x14ac:dyDescent="0.25">
      <c r="A4917">
        <v>5657</v>
      </c>
      <c r="B4917" t="s">
        <v>18193</v>
      </c>
      <c r="C4917" t="s">
        <v>9016</v>
      </c>
      <c r="D4917" t="s">
        <v>18194</v>
      </c>
      <c r="E4917" t="s">
        <v>18195</v>
      </c>
      <c r="F4917" t="s">
        <v>18186</v>
      </c>
      <c r="G4917" t="s">
        <v>16471</v>
      </c>
    </row>
    <row r="4918" spans="1:7" x14ac:dyDescent="0.25">
      <c r="A4918">
        <v>5833</v>
      </c>
      <c r="B4918" t="s">
        <v>18196</v>
      </c>
      <c r="C4918" t="s">
        <v>5239</v>
      </c>
      <c r="D4918" t="s">
        <v>18197</v>
      </c>
      <c r="E4918" t="s">
        <v>18198</v>
      </c>
      <c r="F4918" t="s">
        <v>18186</v>
      </c>
      <c r="G4918" t="s">
        <v>16471</v>
      </c>
    </row>
    <row r="4919" spans="1:7" x14ac:dyDescent="0.25">
      <c r="A4919">
        <v>10138</v>
      </c>
      <c r="B4919" t="s">
        <v>18199</v>
      </c>
      <c r="C4919" t="s">
        <v>9016</v>
      </c>
      <c r="D4919" t="s">
        <v>18200</v>
      </c>
      <c r="E4919" t="s">
        <v>18201</v>
      </c>
      <c r="F4919" t="s">
        <v>18186</v>
      </c>
      <c r="G4919" t="s">
        <v>16471</v>
      </c>
    </row>
    <row r="4920" spans="1:7" x14ac:dyDescent="0.25">
      <c r="A4920">
        <v>10568</v>
      </c>
      <c r="B4920" t="s">
        <v>18202</v>
      </c>
      <c r="C4920" t="s">
        <v>9016</v>
      </c>
      <c r="D4920" t="s">
        <v>18203</v>
      </c>
      <c r="E4920" t="s">
        <v>18204</v>
      </c>
      <c r="F4920" t="s">
        <v>18186</v>
      </c>
      <c r="G4920" t="s">
        <v>16471</v>
      </c>
    </row>
    <row r="4921" spans="1:7" x14ac:dyDescent="0.25">
      <c r="A4921">
        <v>10591</v>
      </c>
      <c r="B4921" t="s">
        <v>18205</v>
      </c>
      <c r="C4921" t="s">
        <v>5239</v>
      </c>
      <c r="D4921" t="s">
        <v>18206</v>
      </c>
      <c r="E4921" t="s">
        <v>18207</v>
      </c>
      <c r="F4921" t="s">
        <v>18186</v>
      </c>
      <c r="G4921" t="s">
        <v>16471</v>
      </c>
    </row>
    <row r="4922" spans="1:7" x14ac:dyDescent="0.25">
      <c r="A4922">
        <v>11659</v>
      </c>
      <c r="B4922" t="s">
        <v>18208</v>
      </c>
      <c r="C4922" t="s">
        <v>5239</v>
      </c>
      <c r="D4922" t="s">
        <v>18209</v>
      </c>
      <c r="E4922" t="s">
        <v>18210</v>
      </c>
      <c r="F4922" t="s">
        <v>18186</v>
      </c>
      <c r="G4922" t="s">
        <v>16471</v>
      </c>
    </row>
    <row r="4923" spans="1:7" x14ac:dyDescent="0.25">
      <c r="A4923">
        <v>21224</v>
      </c>
      <c r="B4923" t="s">
        <v>18211</v>
      </c>
      <c r="C4923" t="s">
        <v>5239</v>
      </c>
      <c r="D4923" t="s">
        <v>18212</v>
      </c>
      <c r="E4923" t="s">
        <v>18213</v>
      </c>
      <c r="F4923" t="s">
        <v>18186</v>
      </c>
      <c r="G4923" t="s">
        <v>16471</v>
      </c>
    </row>
    <row r="4924" spans="1:7" x14ac:dyDescent="0.25">
      <c r="A4924">
        <v>23387</v>
      </c>
      <c r="B4924" t="s">
        <v>18214</v>
      </c>
      <c r="C4924" t="s">
        <v>5239</v>
      </c>
      <c r="D4924" t="s">
        <v>18215</v>
      </c>
      <c r="E4924" t="s">
        <v>18216</v>
      </c>
      <c r="F4924" t="s">
        <v>18186</v>
      </c>
      <c r="G4924" t="s">
        <v>16471</v>
      </c>
    </row>
    <row r="4925" spans="1:7" x14ac:dyDescent="0.25">
      <c r="A4925">
        <v>24415</v>
      </c>
      <c r="B4925" t="s">
        <v>18217</v>
      </c>
      <c r="C4925" t="s">
        <v>5239</v>
      </c>
      <c r="D4925" t="s">
        <v>18218</v>
      </c>
      <c r="E4925" t="s">
        <v>18219</v>
      </c>
      <c r="F4925" t="s">
        <v>18186</v>
      </c>
      <c r="G4925" t="s">
        <v>16471</v>
      </c>
    </row>
    <row r="4926" spans="1:7" x14ac:dyDescent="0.25">
      <c r="A4926">
        <v>26129</v>
      </c>
      <c r="B4926" t="s">
        <v>18220</v>
      </c>
      <c r="C4926" t="s">
        <v>5239</v>
      </c>
      <c r="D4926" t="s">
        <v>18221</v>
      </c>
      <c r="E4926" t="s">
        <v>18222</v>
      </c>
      <c r="F4926" t="s">
        <v>18186</v>
      </c>
      <c r="G4926" t="s">
        <v>16471</v>
      </c>
    </row>
    <row r="4927" spans="1:7" x14ac:dyDescent="0.25">
      <c r="A4927">
        <v>26544</v>
      </c>
      <c r="B4927" t="s">
        <v>18223</v>
      </c>
      <c r="C4927" t="s">
        <v>5239</v>
      </c>
      <c r="D4927" t="s">
        <v>18224</v>
      </c>
      <c r="E4927" t="s">
        <v>18225</v>
      </c>
      <c r="F4927" t="s">
        <v>18186</v>
      </c>
      <c r="G4927" t="s">
        <v>16471</v>
      </c>
    </row>
    <row r="4928" spans="1:7" x14ac:dyDescent="0.25">
      <c r="A4928">
        <v>27104</v>
      </c>
      <c r="B4928" t="s">
        <v>18226</v>
      </c>
      <c r="C4928" t="s">
        <v>5239</v>
      </c>
      <c r="D4928" t="s">
        <v>18227</v>
      </c>
      <c r="E4928" t="s">
        <v>18228</v>
      </c>
      <c r="F4928" t="s">
        <v>18186</v>
      </c>
      <c r="G4928" t="s">
        <v>16471</v>
      </c>
    </row>
    <row r="4929" spans="1:7" x14ac:dyDescent="0.25">
      <c r="A4929">
        <v>31061</v>
      </c>
      <c r="B4929" t="s">
        <v>18229</v>
      </c>
      <c r="C4929" t="s">
        <v>9016</v>
      </c>
      <c r="D4929" t="s">
        <v>18230</v>
      </c>
      <c r="E4929" t="s">
        <v>18231</v>
      </c>
      <c r="F4929" t="s">
        <v>18186</v>
      </c>
      <c r="G4929" t="s">
        <v>16471</v>
      </c>
    </row>
    <row r="4930" spans="1:7" x14ac:dyDescent="0.25">
      <c r="A4930">
        <v>38121</v>
      </c>
      <c r="B4930" t="s">
        <v>18232</v>
      </c>
      <c r="C4930" t="s">
        <v>5239</v>
      </c>
      <c r="D4930" t="s">
        <v>18233</v>
      </c>
      <c r="E4930" t="s">
        <v>18234</v>
      </c>
      <c r="F4930" t="s">
        <v>18186</v>
      </c>
      <c r="G4930" t="s">
        <v>16471</v>
      </c>
    </row>
    <row r="4931" spans="1:7" x14ac:dyDescent="0.25">
      <c r="A4931">
        <v>38353</v>
      </c>
      <c r="B4931" t="s">
        <v>18235</v>
      </c>
      <c r="C4931" t="s">
        <v>9016</v>
      </c>
      <c r="D4931" t="s">
        <v>18236</v>
      </c>
      <c r="E4931" t="s">
        <v>18237</v>
      </c>
      <c r="F4931" t="s">
        <v>18186</v>
      </c>
      <c r="G4931" t="s">
        <v>16471</v>
      </c>
    </row>
    <row r="4932" spans="1:7" x14ac:dyDescent="0.25">
      <c r="A4932">
        <v>40290</v>
      </c>
      <c r="B4932" t="s">
        <v>18238</v>
      </c>
      <c r="C4932" t="s">
        <v>5239</v>
      </c>
      <c r="D4932" t="s">
        <v>18239</v>
      </c>
      <c r="E4932" t="s">
        <v>18240</v>
      </c>
      <c r="F4932" t="s">
        <v>18186</v>
      </c>
      <c r="G4932" t="s">
        <v>16471</v>
      </c>
    </row>
    <row r="4933" spans="1:7" x14ac:dyDescent="0.25">
      <c r="A4933">
        <v>40464</v>
      </c>
      <c r="B4933" t="s">
        <v>18241</v>
      </c>
      <c r="C4933" t="s">
        <v>5239</v>
      </c>
      <c r="D4933" t="s">
        <v>18242</v>
      </c>
      <c r="E4933" t="s">
        <v>18243</v>
      </c>
      <c r="F4933" t="s">
        <v>18186</v>
      </c>
      <c r="G4933" t="s">
        <v>16471</v>
      </c>
    </row>
    <row r="4934" spans="1:7" x14ac:dyDescent="0.25">
      <c r="A4934">
        <v>44366</v>
      </c>
      <c r="B4934" t="s">
        <v>18244</v>
      </c>
      <c r="C4934" t="s">
        <v>5239</v>
      </c>
      <c r="D4934" t="s">
        <v>18245</v>
      </c>
      <c r="E4934" t="s">
        <v>18246</v>
      </c>
      <c r="F4934" t="s">
        <v>18186</v>
      </c>
      <c r="G4934" t="s">
        <v>16471</v>
      </c>
    </row>
    <row r="4935" spans="1:7" x14ac:dyDescent="0.25">
      <c r="A4935">
        <v>45620</v>
      </c>
      <c r="B4935" t="s">
        <v>18247</v>
      </c>
      <c r="C4935" t="s">
        <v>5239</v>
      </c>
      <c r="D4935" t="s">
        <v>18248</v>
      </c>
      <c r="E4935" t="s">
        <v>18249</v>
      </c>
      <c r="F4935" t="s">
        <v>18186</v>
      </c>
      <c r="G4935" t="s">
        <v>16471</v>
      </c>
    </row>
    <row r="4936" spans="1:7" x14ac:dyDescent="0.25">
      <c r="A4936">
        <v>47776</v>
      </c>
      <c r="B4936" t="s">
        <v>18250</v>
      </c>
      <c r="C4936" t="s">
        <v>5239</v>
      </c>
      <c r="D4936" t="s">
        <v>18251</v>
      </c>
      <c r="E4936" t="s">
        <v>18252</v>
      </c>
      <c r="F4936" t="s">
        <v>18186</v>
      </c>
      <c r="G4936" t="s">
        <v>16471</v>
      </c>
    </row>
    <row r="4937" spans="1:7" x14ac:dyDescent="0.25">
      <c r="A4937">
        <v>49606</v>
      </c>
      <c r="B4937" t="s">
        <v>18253</v>
      </c>
      <c r="C4937" t="s">
        <v>9016</v>
      </c>
      <c r="D4937" t="s">
        <v>18254</v>
      </c>
      <c r="E4937" t="s">
        <v>18255</v>
      </c>
      <c r="F4937" t="s">
        <v>18186</v>
      </c>
      <c r="G4937" t="s">
        <v>16471</v>
      </c>
    </row>
    <row r="4938" spans="1:7" x14ac:dyDescent="0.25">
      <c r="A4938">
        <v>53318</v>
      </c>
      <c r="B4938" t="s">
        <v>18256</v>
      </c>
      <c r="C4938" t="s">
        <v>9016</v>
      </c>
      <c r="D4938" t="s">
        <v>18257</v>
      </c>
      <c r="E4938" t="s">
        <v>18258</v>
      </c>
      <c r="F4938" t="s">
        <v>18186</v>
      </c>
      <c r="G4938" t="s">
        <v>16471</v>
      </c>
    </row>
    <row r="4939" spans="1:7" x14ac:dyDescent="0.25">
      <c r="A4939">
        <v>57801</v>
      </c>
      <c r="B4939" t="s">
        <v>18259</v>
      </c>
      <c r="C4939" t="s">
        <v>9016</v>
      </c>
      <c r="D4939" t="s">
        <v>18260</v>
      </c>
      <c r="E4939" t="s">
        <v>18261</v>
      </c>
      <c r="F4939" t="s">
        <v>18186</v>
      </c>
      <c r="G4939" t="s">
        <v>16471</v>
      </c>
    </row>
    <row r="4940" spans="1:7" x14ac:dyDescent="0.25">
      <c r="A4940">
        <v>64003</v>
      </c>
      <c r="B4940" t="s">
        <v>18262</v>
      </c>
      <c r="C4940" t="s">
        <v>9016</v>
      </c>
      <c r="D4940" t="s">
        <v>18263</v>
      </c>
      <c r="E4940" t="s">
        <v>18264</v>
      </c>
      <c r="F4940" t="s">
        <v>18186</v>
      </c>
      <c r="G4940" t="s">
        <v>16471</v>
      </c>
    </row>
    <row r="4941" spans="1:7" x14ac:dyDescent="0.25">
      <c r="A4941">
        <v>64864</v>
      </c>
      <c r="B4941" t="s">
        <v>18265</v>
      </c>
      <c r="C4941" t="s">
        <v>5239</v>
      </c>
      <c r="D4941" t="s">
        <v>18266</v>
      </c>
      <c r="E4941" t="s">
        <v>18267</v>
      </c>
      <c r="F4941" t="s">
        <v>18186</v>
      </c>
      <c r="G4941" t="s">
        <v>16471</v>
      </c>
    </row>
    <row r="4942" spans="1:7" x14ac:dyDescent="0.25">
      <c r="A4942">
        <v>68000</v>
      </c>
      <c r="B4942" t="s">
        <v>18268</v>
      </c>
      <c r="C4942" t="s">
        <v>5239</v>
      </c>
      <c r="D4942" t="s">
        <v>18269</v>
      </c>
      <c r="E4942" t="s">
        <v>18270</v>
      </c>
      <c r="F4942" t="s">
        <v>18186</v>
      </c>
      <c r="G4942" t="s">
        <v>16471</v>
      </c>
    </row>
    <row r="4943" spans="1:7" x14ac:dyDescent="0.25">
      <c r="A4943">
        <v>68882</v>
      </c>
      <c r="B4943" t="s">
        <v>18271</v>
      </c>
      <c r="C4943" t="s">
        <v>5239</v>
      </c>
      <c r="D4943" t="s">
        <v>18272</v>
      </c>
      <c r="E4943" t="s">
        <v>18273</v>
      </c>
      <c r="F4943" t="s">
        <v>18186</v>
      </c>
      <c r="G4943" t="s">
        <v>16471</v>
      </c>
    </row>
    <row r="4944" spans="1:7" x14ac:dyDescent="0.25">
      <c r="A4944">
        <v>71280</v>
      </c>
      <c r="B4944" t="s">
        <v>18274</v>
      </c>
      <c r="C4944" t="s">
        <v>5239</v>
      </c>
      <c r="D4944" t="s">
        <v>18275</v>
      </c>
      <c r="E4944" t="s">
        <v>18276</v>
      </c>
      <c r="F4944" t="s">
        <v>18186</v>
      </c>
      <c r="G4944" t="s">
        <v>16471</v>
      </c>
    </row>
    <row r="4945" spans="1:7" x14ac:dyDescent="0.25">
      <c r="A4945">
        <v>74477</v>
      </c>
      <c r="B4945" t="s">
        <v>18277</v>
      </c>
      <c r="C4945" t="s">
        <v>5239</v>
      </c>
      <c r="D4945" t="s">
        <v>18278</v>
      </c>
      <c r="E4945" t="s">
        <v>18279</v>
      </c>
      <c r="F4945" t="s">
        <v>18186</v>
      </c>
      <c r="G4945" t="s">
        <v>16471</v>
      </c>
    </row>
    <row r="4946" spans="1:7" x14ac:dyDescent="0.25">
      <c r="A4946">
        <v>77140</v>
      </c>
      <c r="B4946" t="s">
        <v>18280</v>
      </c>
      <c r="C4946" t="s">
        <v>5239</v>
      </c>
      <c r="D4946" t="s">
        <v>18281</v>
      </c>
      <c r="E4946" t="s">
        <v>18282</v>
      </c>
      <c r="F4946" t="s">
        <v>18186</v>
      </c>
      <c r="G4946" t="s">
        <v>16471</v>
      </c>
    </row>
    <row r="4947" spans="1:7" x14ac:dyDescent="0.25">
      <c r="A4947">
        <v>79902</v>
      </c>
      <c r="B4947" t="s">
        <v>18283</v>
      </c>
      <c r="C4947" t="s">
        <v>5239</v>
      </c>
      <c r="D4947" t="s">
        <v>18284</v>
      </c>
      <c r="E4947" t="s">
        <v>18285</v>
      </c>
      <c r="F4947" t="s">
        <v>18186</v>
      </c>
      <c r="G4947" t="s">
        <v>16471</v>
      </c>
    </row>
    <row r="4948" spans="1:7" x14ac:dyDescent="0.25">
      <c r="A4948">
        <v>80923</v>
      </c>
      <c r="B4948" t="s">
        <v>18286</v>
      </c>
      <c r="C4948" t="s">
        <v>5239</v>
      </c>
      <c r="D4948" t="s">
        <v>18287</v>
      </c>
      <c r="E4948" t="s">
        <v>18288</v>
      </c>
      <c r="F4948" t="s">
        <v>18186</v>
      </c>
      <c r="G4948" t="s">
        <v>16471</v>
      </c>
    </row>
    <row r="4949" spans="1:7" x14ac:dyDescent="0.25">
      <c r="A4949">
        <v>81173</v>
      </c>
      <c r="B4949" t="s">
        <v>18289</v>
      </c>
      <c r="C4949" t="s">
        <v>9016</v>
      </c>
      <c r="D4949" t="s">
        <v>18290</v>
      </c>
      <c r="E4949" t="s">
        <v>18291</v>
      </c>
      <c r="F4949" t="s">
        <v>18186</v>
      </c>
      <c r="G4949" t="s">
        <v>16471</v>
      </c>
    </row>
    <row r="4950" spans="1:7" x14ac:dyDescent="0.25">
      <c r="A4950">
        <v>82756</v>
      </c>
      <c r="B4950" t="s">
        <v>18292</v>
      </c>
      <c r="C4950" t="s">
        <v>5239</v>
      </c>
      <c r="D4950" t="s">
        <v>18293</v>
      </c>
      <c r="E4950" t="s">
        <v>18294</v>
      </c>
      <c r="F4950" t="s">
        <v>18186</v>
      </c>
      <c r="G4950" t="s">
        <v>16471</v>
      </c>
    </row>
    <row r="4951" spans="1:7" x14ac:dyDescent="0.25">
      <c r="A4951">
        <v>84402</v>
      </c>
      <c r="B4951" t="s">
        <v>18295</v>
      </c>
      <c r="C4951" t="s">
        <v>5239</v>
      </c>
      <c r="D4951" t="s">
        <v>18296</v>
      </c>
      <c r="E4951" t="s">
        <v>18297</v>
      </c>
      <c r="F4951" t="s">
        <v>18186</v>
      </c>
      <c r="G4951" t="s">
        <v>16471</v>
      </c>
    </row>
    <row r="4952" spans="1:7" x14ac:dyDescent="0.25">
      <c r="A4952">
        <v>84407</v>
      </c>
      <c r="B4952" t="s">
        <v>18298</v>
      </c>
      <c r="C4952" t="s">
        <v>5239</v>
      </c>
      <c r="D4952" t="s">
        <v>18299</v>
      </c>
      <c r="E4952" t="s">
        <v>18300</v>
      </c>
      <c r="F4952" t="s">
        <v>18186</v>
      </c>
      <c r="G4952" t="s">
        <v>16471</v>
      </c>
    </row>
    <row r="4953" spans="1:7" x14ac:dyDescent="0.25">
      <c r="A4953">
        <v>85597</v>
      </c>
      <c r="B4953" t="s">
        <v>18301</v>
      </c>
      <c r="C4953" t="s">
        <v>5239</v>
      </c>
      <c r="D4953" t="s">
        <v>18302</v>
      </c>
      <c r="E4953" t="s">
        <v>18303</v>
      </c>
      <c r="F4953" t="s">
        <v>18186</v>
      </c>
      <c r="G4953" t="s">
        <v>16471</v>
      </c>
    </row>
    <row r="4954" spans="1:7" x14ac:dyDescent="0.25">
      <c r="A4954">
        <v>86555</v>
      </c>
      <c r="B4954" t="s">
        <v>18304</v>
      </c>
      <c r="C4954" t="s">
        <v>9016</v>
      </c>
      <c r="D4954" t="s">
        <v>18305</v>
      </c>
      <c r="E4954" t="s">
        <v>18306</v>
      </c>
      <c r="F4954" t="s">
        <v>18186</v>
      </c>
      <c r="G4954" t="s">
        <v>16471</v>
      </c>
    </row>
    <row r="4955" spans="1:7" x14ac:dyDescent="0.25">
      <c r="A4955">
        <v>91620</v>
      </c>
      <c r="B4955" t="s">
        <v>18307</v>
      </c>
      <c r="C4955" t="s">
        <v>9016</v>
      </c>
      <c r="D4955" t="s">
        <v>18308</v>
      </c>
      <c r="E4955" t="s">
        <v>18309</v>
      </c>
      <c r="F4955" t="s">
        <v>18186</v>
      </c>
      <c r="G4955" t="s">
        <v>16471</v>
      </c>
    </row>
    <row r="4956" spans="1:7" x14ac:dyDescent="0.25">
      <c r="A4956">
        <v>93389</v>
      </c>
      <c r="B4956" t="s">
        <v>18310</v>
      </c>
      <c r="C4956" t="s">
        <v>9016</v>
      </c>
      <c r="D4956" t="s">
        <v>18311</v>
      </c>
      <c r="E4956" t="s">
        <v>18312</v>
      </c>
      <c r="F4956" t="s">
        <v>18186</v>
      </c>
      <c r="G4956" t="s">
        <v>16471</v>
      </c>
    </row>
    <row r="4957" spans="1:7" x14ac:dyDescent="0.25">
      <c r="A4957">
        <v>93443</v>
      </c>
      <c r="B4957" t="s">
        <v>18313</v>
      </c>
      <c r="C4957" t="s">
        <v>5239</v>
      </c>
      <c r="D4957" t="s">
        <v>18314</v>
      </c>
      <c r="E4957" t="s">
        <v>18315</v>
      </c>
      <c r="F4957" t="s">
        <v>18186</v>
      </c>
      <c r="G4957" t="s">
        <v>16471</v>
      </c>
    </row>
    <row r="4958" spans="1:7" x14ac:dyDescent="0.25">
      <c r="A4958">
        <v>95993</v>
      </c>
      <c r="B4958" t="s">
        <v>18316</v>
      </c>
      <c r="C4958" t="s">
        <v>9016</v>
      </c>
      <c r="D4958" t="s">
        <v>18317</v>
      </c>
      <c r="E4958" t="s">
        <v>18318</v>
      </c>
      <c r="F4958" t="s">
        <v>18186</v>
      </c>
      <c r="G4958" t="s">
        <v>16471</v>
      </c>
    </row>
    <row r="4959" spans="1:7" x14ac:dyDescent="0.25">
      <c r="A4959">
        <v>96477</v>
      </c>
      <c r="B4959" t="s">
        <v>18319</v>
      </c>
      <c r="C4959" t="s">
        <v>5239</v>
      </c>
      <c r="D4959" t="s">
        <v>11873</v>
      </c>
      <c r="E4959" t="s">
        <v>18320</v>
      </c>
      <c r="F4959" t="s">
        <v>18186</v>
      </c>
      <c r="G4959" t="s">
        <v>16471</v>
      </c>
    </row>
    <row r="4960" spans="1:7" x14ac:dyDescent="0.25">
      <c r="A4960">
        <v>97724</v>
      </c>
      <c r="B4960" t="s">
        <v>18321</v>
      </c>
      <c r="C4960" t="s">
        <v>9016</v>
      </c>
      <c r="D4960" t="s">
        <v>18322</v>
      </c>
      <c r="E4960" t="s">
        <v>18323</v>
      </c>
      <c r="F4960" t="s">
        <v>18186</v>
      </c>
      <c r="G4960" t="s">
        <v>16471</v>
      </c>
    </row>
    <row r="4961" spans="1:7" x14ac:dyDescent="0.25">
      <c r="A4961">
        <v>99774</v>
      </c>
      <c r="B4961" t="s">
        <v>18324</v>
      </c>
      <c r="C4961" t="s">
        <v>5239</v>
      </c>
      <c r="D4961" t="s">
        <v>18325</v>
      </c>
      <c r="E4961" t="s">
        <v>18326</v>
      </c>
      <c r="F4961" t="s">
        <v>18186</v>
      </c>
      <c r="G4961" t="s">
        <v>16471</v>
      </c>
    </row>
    <row r="4962" spans="1:7" x14ac:dyDescent="0.25">
      <c r="A4962">
        <v>109959</v>
      </c>
      <c r="B4962" t="s">
        <v>18327</v>
      </c>
      <c r="C4962" t="s">
        <v>5239</v>
      </c>
      <c r="D4962" t="s">
        <v>18328</v>
      </c>
      <c r="E4962" t="s">
        <v>18329</v>
      </c>
      <c r="F4962" t="s">
        <v>18186</v>
      </c>
      <c r="G4962" t="s">
        <v>16471</v>
      </c>
    </row>
    <row r="4963" spans="1:7" x14ac:dyDescent="0.25">
      <c r="A4963">
        <v>110341</v>
      </c>
      <c r="B4963" t="s">
        <v>18330</v>
      </c>
      <c r="C4963" t="s">
        <v>9016</v>
      </c>
      <c r="D4963" t="s">
        <v>18331</v>
      </c>
      <c r="E4963" t="s">
        <v>18332</v>
      </c>
      <c r="F4963" t="s">
        <v>18186</v>
      </c>
      <c r="G4963" t="s">
        <v>16471</v>
      </c>
    </row>
    <row r="4964" spans="1:7" x14ac:dyDescent="0.25">
      <c r="A4964">
        <v>111684</v>
      </c>
      <c r="B4964" t="s">
        <v>18333</v>
      </c>
      <c r="C4964" t="s">
        <v>5239</v>
      </c>
      <c r="D4964" t="s">
        <v>18334</v>
      </c>
      <c r="E4964" t="s">
        <v>18335</v>
      </c>
      <c r="F4964" t="s">
        <v>18186</v>
      </c>
      <c r="G4964" t="s">
        <v>16471</v>
      </c>
    </row>
    <row r="4965" spans="1:7" x14ac:dyDescent="0.25">
      <c r="A4965">
        <v>102859</v>
      </c>
      <c r="B4965" t="s">
        <v>18336</v>
      </c>
      <c r="C4965" t="s">
        <v>5239</v>
      </c>
      <c r="D4965" t="s">
        <v>18337</v>
      </c>
      <c r="E4965" t="s">
        <v>18338</v>
      </c>
      <c r="F4965" t="s">
        <v>18186</v>
      </c>
      <c r="G4965" t="s">
        <v>16471</v>
      </c>
    </row>
    <row r="4966" spans="1:7" x14ac:dyDescent="0.25">
      <c r="A4966">
        <v>103959</v>
      </c>
      <c r="B4966" t="s">
        <v>18339</v>
      </c>
      <c r="C4966" t="s">
        <v>9016</v>
      </c>
      <c r="D4966" t="s">
        <v>18340</v>
      </c>
      <c r="E4966" t="s">
        <v>18341</v>
      </c>
      <c r="F4966" t="s">
        <v>18186</v>
      </c>
      <c r="G4966" t="s">
        <v>16471</v>
      </c>
    </row>
    <row r="4967" spans="1:7" x14ac:dyDescent="0.25">
      <c r="A4967">
        <v>106727</v>
      </c>
      <c r="B4967" t="s">
        <v>18342</v>
      </c>
      <c r="C4967" t="s">
        <v>9016</v>
      </c>
      <c r="D4967" t="s">
        <v>18343</v>
      </c>
      <c r="E4967" t="s">
        <v>18344</v>
      </c>
      <c r="F4967" t="s">
        <v>18186</v>
      </c>
      <c r="G4967" t="s">
        <v>16471</v>
      </c>
    </row>
    <row r="4968" spans="1:7" x14ac:dyDescent="0.25">
      <c r="A4968">
        <v>115902</v>
      </c>
      <c r="B4968" t="s">
        <v>18345</v>
      </c>
      <c r="C4968" t="s">
        <v>5239</v>
      </c>
      <c r="D4968" t="s">
        <v>18346</v>
      </c>
      <c r="E4968" t="s">
        <v>18347</v>
      </c>
      <c r="F4968" t="s">
        <v>18186</v>
      </c>
      <c r="G4968" t="s">
        <v>16471</v>
      </c>
    </row>
    <row r="4969" spans="1:7" x14ac:dyDescent="0.25">
      <c r="A4969">
        <v>119536</v>
      </c>
      <c r="B4969" t="s">
        <v>18348</v>
      </c>
      <c r="C4969" t="s">
        <v>9016</v>
      </c>
      <c r="D4969" t="s">
        <v>18349</v>
      </c>
      <c r="E4969" t="s">
        <v>18350</v>
      </c>
      <c r="F4969" t="s">
        <v>18186</v>
      </c>
      <c r="G4969" t="s">
        <v>16471</v>
      </c>
    </row>
    <row r="4970" spans="1:7" x14ac:dyDescent="0.25">
      <c r="A4970">
        <v>122895</v>
      </c>
      <c r="B4970" t="s">
        <v>18351</v>
      </c>
      <c r="C4970" t="s">
        <v>9016</v>
      </c>
      <c r="D4970" t="s">
        <v>18352</v>
      </c>
      <c r="E4970" t="s">
        <v>18353</v>
      </c>
      <c r="F4970" t="s">
        <v>18186</v>
      </c>
      <c r="G4970" t="s">
        <v>16471</v>
      </c>
    </row>
    <row r="4971" spans="1:7" x14ac:dyDescent="0.25">
      <c r="A4971">
        <v>123112</v>
      </c>
      <c r="B4971" t="s">
        <v>18354</v>
      </c>
      <c r="C4971" t="s">
        <v>5239</v>
      </c>
      <c r="D4971" t="s">
        <v>18355</v>
      </c>
      <c r="E4971" t="s">
        <v>18356</v>
      </c>
      <c r="F4971" t="s">
        <v>18186</v>
      </c>
      <c r="G4971" t="s">
        <v>16471</v>
      </c>
    </row>
    <row r="4972" spans="1:7" x14ac:dyDescent="0.25">
      <c r="A4972">
        <v>123122</v>
      </c>
      <c r="B4972" t="s">
        <v>18357</v>
      </c>
      <c r="C4972" t="s">
        <v>5239</v>
      </c>
      <c r="D4972" t="s">
        <v>18358</v>
      </c>
      <c r="E4972" t="s">
        <v>18359</v>
      </c>
      <c r="F4972" t="s">
        <v>18186</v>
      </c>
      <c r="G4972" t="s">
        <v>16471</v>
      </c>
    </row>
    <row r="4973" spans="1:7" x14ac:dyDescent="0.25">
      <c r="A4973">
        <v>123390</v>
      </c>
      <c r="B4973" t="s">
        <v>18360</v>
      </c>
      <c r="C4973" t="s">
        <v>9016</v>
      </c>
      <c r="D4973" t="s">
        <v>18361</v>
      </c>
      <c r="E4973" t="s">
        <v>18362</v>
      </c>
      <c r="F4973" t="s">
        <v>18186</v>
      </c>
      <c r="G4973" t="s">
        <v>16471</v>
      </c>
    </row>
    <row r="4974" spans="1:7" x14ac:dyDescent="0.25">
      <c r="A4974">
        <v>123498</v>
      </c>
      <c r="B4974" t="s">
        <v>18363</v>
      </c>
      <c r="C4974" t="s">
        <v>9016</v>
      </c>
      <c r="D4974" t="s">
        <v>18364</v>
      </c>
      <c r="E4974" t="s">
        <v>18365</v>
      </c>
      <c r="F4974" t="s">
        <v>18186</v>
      </c>
      <c r="G4974" t="s">
        <v>16471</v>
      </c>
    </row>
    <row r="4975" spans="1:7" x14ac:dyDescent="0.25">
      <c r="A4975">
        <v>125653</v>
      </c>
      <c r="B4975" t="s">
        <v>18366</v>
      </c>
      <c r="C4975" t="s">
        <v>5239</v>
      </c>
      <c r="D4975" t="s">
        <v>18367</v>
      </c>
      <c r="E4975" t="s">
        <v>18368</v>
      </c>
      <c r="F4975" t="s">
        <v>18186</v>
      </c>
      <c r="G4975" t="s">
        <v>16471</v>
      </c>
    </row>
    <row r="4976" spans="1:7" x14ac:dyDescent="0.25">
      <c r="A4976">
        <v>127283</v>
      </c>
      <c r="B4976" t="s">
        <v>18369</v>
      </c>
      <c r="C4976" t="s">
        <v>9016</v>
      </c>
      <c r="D4976" t="s">
        <v>18370</v>
      </c>
      <c r="E4976" t="s">
        <v>18371</v>
      </c>
      <c r="F4976" t="s">
        <v>18186</v>
      </c>
      <c r="G4976" t="s">
        <v>16471</v>
      </c>
    </row>
    <row r="4977" spans="1:7" x14ac:dyDescent="0.25">
      <c r="A4977">
        <v>129274</v>
      </c>
      <c r="B4977" t="s">
        <v>18372</v>
      </c>
      <c r="C4977" t="s">
        <v>5239</v>
      </c>
      <c r="D4977" t="s">
        <v>18373</v>
      </c>
      <c r="E4977" t="s">
        <v>18374</v>
      </c>
      <c r="F4977" t="s">
        <v>18186</v>
      </c>
      <c r="G4977" t="s">
        <v>16471</v>
      </c>
    </row>
    <row r="4978" spans="1:7" x14ac:dyDescent="0.25">
      <c r="A4978">
        <v>129494</v>
      </c>
      <c r="B4978" t="s">
        <v>18375</v>
      </c>
      <c r="C4978" t="s">
        <v>9016</v>
      </c>
      <c r="D4978" t="s">
        <v>18376</v>
      </c>
      <c r="E4978" t="s">
        <v>18377</v>
      </c>
      <c r="F4978" t="s">
        <v>18186</v>
      </c>
      <c r="G4978" t="s">
        <v>16471</v>
      </c>
    </row>
    <row r="4979" spans="1:7" x14ac:dyDescent="0.25">
      <c r="A4979">
        <v>129583</v>
      </c>
      <c r="B4979" t="s">
        <v>18378</v>
      </c>
      <c r="C4979" t="s">
        <v>5239</v>
      </c>
      <c r="D4979" t="s">
        <v>18379</v>
      </c>
      <c r="E4979" t="s">
        <v>18380</v>
      </c>
      <c r="F4979" t="s">
        <v>18186</v>
      </c>
      <c r="G4979" t="s">
        <v>16471</v>
      </c>
    </row>
    <row r="4980" spans="1:7" x14ac:dyDescent="0.25">
      <c r="A4980">
        <v>130490</v>
      </c>
      <c r="B4980" t="s">
        <v>18381</v>
      </c>
      <c r="C4980" t="s">
        <v>9016</v>
      </c>
      <c r="D4980" t="s">
        <v>18382</v>
      </c>
      <c r="E4980" t="s">
        <v>18383</v>
      </c>
      <c r="F4980" t="s">
        <v>18186</v>
      </c>
      <c r="G4980" t="s">
        <v>16471</v>
      </c>
    </row>
    <row r="4981" spans="1:7" x14ac:dyDescent="0.25">
      <c r="A4981">
        <v>135483</v>
      </c>
      <c r="B4981" t="s">
        <v>18384</v>
      </c>
      <c r="C4981" t="s">
        <v>5239</v>
      </c>
      <c r="D4981" t="s">
        <v>18385</v>
      </c>
      <c r="E4981" t="s">
        <v>18386</v>
      </c>
      <c r="F4981" t="s">
        <v>18186</v>
      </c>
      <c r="G4981" t="s">
        <v>16471</v>
      </c>
    </row>
    <row r="4982" spans="1:7" x14ac:dyDescent="0.25">
      <c r="A4982">
        <v>138552</v>
      </c>
      <c r="B4982" t="s">
        <v>18387</v>
      </c>
      <c r="C4982" t="s">
        <v>9016</v>
      </c>
      <c r="D4982" t="s">
        <v>18388</v>
      </c>
      <c r="E4982" t="s">
        <v>18389</v>
      </c>
      <c r="F4982" t="s">
        <v>18186</v>
      </c>
      <c r="G4982" t="s">
        <v>16471</v>
      </c>
    </row>
    <row r="4983" spans="1:7" x14ac:dyDescent="0.25">
      <c r="A4983">
        <v>142288</v>
      </c>
      <c r="B4983" t="s">
        <v>18390</v>
      </c>
      <c r="C4983" t="s">
        <v>5239</v>
      </c>
      <c r="D4983" t="s">
        <v>18391</v>
      </c>
      <c r="E4983" t="s">
        <v>18392</v>
      </c>
      <c r="F4983" t="s">
        <v>18186</v>
      </c>
      <c r="G4983" t="s">
        <v>16471</v>
      </c>
    </row>
    <row r="4984" spans="1:7" x14ac:dyDescent="0.25">
      <c r="A4984">
        <v>143836</v>
      </c>
      <c r="B4984" t="s">
        <v>18393</v>
      </c>
      <c r="C4984" t="s">
        <v>9016</v>
      </c>
      <c r="D4984" t="s">
        <v>18394</v>
      </c>
      <c r="E4984" t="s">
        <v>18395</v>
      </c>
      <c r="F4984" t="s">
        <v>18186</v>
      </c>
      <c r="G4984" t="s">
        <v>16471</v>
      </c>
    </row>
    <row r="4985" spans="1:7" x14ac:dyDescent="0.25">
      <c r="A4985">
        <v>144751</v>
      </c>
      <c r="B4985" t="s">
        <v>18396</v>
      </c>
      <c r="C4985" t="s">
        <v>5239</v>
      </c>
      <c r="D4985" t="s">
        <v>18397</v>
      </c>
      <c r="E4985" t="s">
        <v>18398</v>
      </c>
      <c r="F4985" t="s">
        <v>18186</v>
      </c>
      <c r="G4985" t="s">
        <v>16471</v>
      </c>
    </row>
    <row r="4986" spans="1:7" x14ac:dyDescent="0.25">
      <c r="A4986">
        <v>146853</v>
      </c>
      <c r="B4986" t="s">
        <v>18399</v>
      </c>
      <c r="C4986" t="s">
        <v>5239</v>
      </c>
      <c r="D4986" t="s">
        <v>18400</v>
      </c>
      <c r="E4986" t="s">
        <v>18401</v>
      </c>
      <c r="F4986" t="s">
        <v>18186</v>
      </c>
      <c r="G4986" t="s">
        <v>16471</v>
      </c>
    </row>
    <row r="4987" spans="1:7" x14ac:dyDescent="0.25">
      <c r="A4987">
        <v>148688</v>
      </c>
      <c r="B4987" t="s">
        <v>18402</v>
      </c>
      <c r="C4987" t="s">
        <v>9016</v>
      </c>
      <c r="D4987" t="s">
        <v>18403</v>
      </c>
      <c r="E4987" t="s">
        <v>18404</v>
      </c>
      <c r="F4987" t="s">
        <v>18186</v>
      </c>
      <c r="G4987" t="s">
        <v>16471</v>
      </c>
    </row>
    <row r="4988" spans="1:7" x14ac:dyDescent="0.25">
      <c r="A4988">
        <v>156009</v>
      </c>
      <c r="B4988" t="s">
        <v>18405</v>
      </c>
      <c r="C4988" t="s">
        <v>9016</v>
      </c>
      <c r="D4988" t="s">
        <v>18406</v>
      </c>
      <c r="E4988" t="s">
        <v>18306</v>
      </c>
      <c r="F4988" t="s">
        <v>18186</v>
      </c>
      <c r="G4988" t="s">
        <v>16471</v>
      </c>
    </row>
    <row r="4989" spans="1:7" x14ac:dyDescent="0.25">
      <c r="A4989">
        <v>169603</v>
      </c>
      <c r="B4989" t="s">
        <v>18407</v>
      </c>
      <c r="C4989" t="s">
        <v>9016</v>
      </c>
      <c r="D4989" t="s">
        <v>18408</v>
      </c>
      <c r="E4989" t="s">
        <v>18409</v>
      </c>
      <c r="F4989" t="s">
        <v>18186</v>
      </c>
      <c r="G4989" t="s">
        <v>16471</v>
      </c>
    </row>
    <row r="4990" spans="1:7" x14ac:dyDescent="0.25">
      <c r="A4990">
        <v>170762</v>
      </c>
      <c r="B4990" t="s">
        <v>18410</v>
      </c>
      <c r="C4990" t="s">
        <v>5239</v>
      </c>
      <c r="D4990" t="s">
        <v>18411</v>
      </c>
      <c r="E4990" t="s">
        <v>18412</v>
      </c>
      <c r="F4990" t="s">
        <v>18186</v>
      </c>
      <c r="G4990" t="s">
        <v>16471</v>
      </c>
    </row>
    <row r="4991" spans="1:7" x14ac:dyDescent="0.25">
      <c r="A4991">
        <v>173629</v>
      </c>
      <c r="B4991" t="s">
        <v>18413</v>
      </c>
      <c r="C4991" t="s">
        <v>9016</v>
      </c>
      <c r="D4991" t="s">
        <v>18414</v>
      </c>
      <c r="E4991" t="s">
        <v>18415</v>
      </c>
      <c r="F4991" t="s">
        <v>18186</v>
      </c>
      <c r="G4991" t="s">
        <v>16471</v>
      </c>
    </row>
    <row r="4992" spans="1:7" x14ac:dyDescent="0.25">
      <c r="A4992">
        <v>175271</v>
      </c>
      <c r="B4992" t="s">
        <v>18416</v>
      </c>
      <c r="C4992" t="s">
        <v>5239</v>
      </c>
      <c r="D4992" t="s">
        <v>18417</v>
      </c>
      <c r="E4992" t="s">
        <v>18418</v>
      </c>
      <c r="F4992" t="s">
        <v>18186</v>
      </c>
      <c r="G4992" t="s">
        <v>16471</v>
      </c>
    </row>
    <row r="4993" spans="1:7" x14ac:dyDescent="0.25">
      <c r="A4993">
        <v>175818</v>
      </c>
      <c r="B4993" t="s">
        <v>18419</v>
      </c>
      <c r="C4993" t="s">
        <v>5239</v>
      </c>
      <c r="D4993" t="s">
        <v>18420</v>
      </c>
      <c r="E4993" t="s">
        <v>18421</v>
      </c>
      <c r="F4993" t="s">
        <v>18186</v>
      </c>
      <c r="G4993" t="s">
        <v>16471</v>
      </c>
    </row>
    <row r="4994" spans="1:7" x14ac:dyDescent="0.25">
      <c r="A4994">
        <v>179109</v>
      </c>
      <c r="B4994" t="s">
        <v>18422</v>
      </c>
      <c r="C4994" t="s">
        <v>5239</v>
      </c>
      <c r="D4994" t="s">
        <v>18423</v>
      </c>
      <c r="E4994" t="s">
        <v>18424</v>
      </c>
      <c r="F4994" t="s">
        <v>18186</v>
      </c>
      <c r="G4994" t="s">
        <v>16471</v>
      </c>
    </row>
    <row r="4995" spans="1:7" x14ac:dyDescent="0.25">
      <c r="A4995">
        <v>179510</v>
      </c>
      <c r="B4995" t="s">
        <v>18425</v>
      </c>
      <c r="C4995" t="s">
        <v>5239</v>
      </c>
      <c r="D4995" t="s">
        <v>18426</v>
      </c>
      <c r="E4995" t="s">
        <v>18427</v>
      </c>
      <c r="F4995" t="s">
        <v>18186</v>
      </c>
      <c r="G4995" t="s">
        <v>16471</v>
      </c>
    </row>
    <row r="4996" spans="1:7" x14ac:dyDescent="0.25">
      <c r="A4996">
        <v>180646</v>
      </c>
      <c r="B4996" t="s">
        <v>18428</v>
      </c>
      <c r="C4996" t="s">
        <v>9016</v>
      </c>
      <c r="D4996" t="s">
        <v>18429</v>
      </c>
      <c r="E4996" t="s">
        <v>18430</v>
      </c>
      <c r="F4996" t="s">
        <v>18186</v>
      </c>
      <c r="G4996" t="s">
        <v>16471</v>
      </c>
    </row>
    <row r="4997" spans="1:7" x14ac:dyDescent="0.25">
      <c r="A4997">
        <v>182632</v>
      </c>
      <c r="B4997" t="s">
        <v>18431</v>
      </c>
      <c r="C4997" t="s">
        <v>5239</v>
      </c>
      <c r="D4997" t="s">
        <v>18432</v>
      </c>
      <c r="E4997" t="s">
        <v>18433</v>
      </c>
      <c r="F4997" t="s">
        <v>18186</v>
      </c>
      <c r="G4997" t="s">
        <v>16471</v>
      </c>
    </row>
    <row r="4998" spans="1:7" x14ac:dyDescent="0.25">
      <c r="A4998">
        <v>184327</v>
      </c>
      <c r="B4998" t="s">
        <v>18434</v>
      </c>
      <c r="C4998" t="s">
        <v>9016</v>
      </c>
      <c r="D4998" t="s">
        <v>18435</v>
      </c>
      <c r="E4998" t="s">
        <v>18436</v>
      </c>
      <c r="F4998" t="s">
        <v>18186</v>
      </c>
      <c r="G4998" t="s">
        <v>16471</v>
      </c>
    </row>
    <row r="4999" spans="1:7" x14ac:dyDescent="0.25">
      <c r="A4999">
        <v>187131</v>
      </c>
      <c r="B4999" t="s">
        <v>18437</v>
      </c>
      <c r="C4999" t="s">
        <v>5239</v>
      </c>
      <c r="D4999" t="s">
        <v>18438</v>
      </c>
      <c r="E4999" t="s">
        <v>18439</v>
      </c>
      <c r="F4999" t="s">
        <v>18186</v>
      </c>
      <c r="G4999" t="s">
        <v>16471</v>
      </c>
    </row>
    <row r="5000" spans="1:7" x14ac:dyDescent="0.25">
      <c r="A5000">
        <v>189827</v>
      </c>
      <c r="B5000" t="s">
        <v>18440</v>
      </c>
      <c r="C5000" t="s">
        <v>5239</v>
      </c>
      <c r="D5000" t="s">
        <v>18441</v>
      </c>
      <c r="E5000" t="s">
        <v>18442</v>
      </c>
      <c r="F5000" t="s">
        <v>18186</v>
      </c>
      <c r="G5000" t="s">
        <v>16471</v>
      </c>
    </row>
    <row r="5001" spans="1:7" x14ac:dyDescent="0.25">
      <c r="A5001">
        <v>191492</v>
      </c>
      <c r="B5001" t="s">
        <v>18443</v>
      </c>
      <c r="C5001" t="s">
        <v>9016</v>
      </c>
      <c r="D5001" t="s">
        <v>18444</v>
      </c>
      <c r="E5001" t="s">
        <v>18445</v>
      </c>
      <c r="F5001" t="s">
        <v>18186</v>
      </c>
      <c r="G5001" t="s">
        <v>16471</v>
      </c>
    </row>
    <row r="5002" spans="1:7" x14ac:dyDescent="0.25">
      <c r="A5002">
        <v>193458</v>
      </c>
      <c r="B5002" t="s">
        <v>18446</v>
      </c>
      <c r="C5002" t="s">
        <v>9016</v>
      </c>
      <c r="D5002" t="s">
        <v>18447</v>
      </c>
      <c r="E5002" t="s">
        <v>18448</v>
      </c>
      <c r="F5002" t="s">
        <v>18186</v>
      </c>
      <c r="G5002" t="s">
        <v>16471</v>
      </c>
    </row>
    <row r="5003" spans="1:7" x14ac:dyDescent="0.25">
      <c r="A5003">
        <v>194882</v>
      </c>
      <c r="B5003" t="s">
        <v>18449</v>
      </c>
      <c r="C5003" t="s">
        <v>9016</v>
      </c>
      <c r="D5003" t="s">
        <v>18450</v>
      </c>
      <c r="E5003" t="s">
        <v>18451</v>
      </c>
      <c r="F5003" t="s">
        <v>18186</v>
      </c>
      <c r="G5003" t="s">
        <v>16471</v>
      </c>
    </row>
    <row r="5004" spans="1:7" x14ac:dyDescent="0.25">
      <c r="A5004">
        <v>198202</v>
      </c>
      <c r="B5004" t="s">
        <v>18452</v>
      </c>
      <c r="C5004" t="s">
        <v>9016</v>
      </c>
      <c r="D5004" t="s">
        <v>18453</v>
      </c>
      <c r="E5004" t="s">
        <v>18300</v>
      </c>
      <c r="F5004" t="s">
        <v>18186</v>
      </c>
      <c r="G5004" t="s">
        <v>16471</v>
      </c>
    </row>
    <row r="5005" spans="1:7" x14ac:dyDescent="0.25">
      <c r="A5005">
        <v>199641</v>
      </c>
      <c r="B5005" t="s">
        <v>18454</v>
      </c>
      <c r="C5005" t="s">
        <v>5239</v>
      </c>
      <c r="D5005" t="s">
        <v>18455</v>
      </c>
      <c r="E5005" t="s">
        <v>18456</v>
      </c>
      <c r="F5005" t="s">
        <v>18186</v>
      </c>
      <c r="G5005" t="s">
        <v>16471</v>
      </c>
    </row>
    <row r="5006" spans="1:7" x14ac:dyDescent="0.25">
      <c r="A5006">
        <v>1817</v>
      </c>
      <c r="B5006" t="s">
        <v>18457</v>
      </c>
      <c r="C5006" t="s">
        <v>9016</v>
      </c>
      <c r="D5006" t="s">
        <v>18458</v>
      </c>
      <c r="E5006" t="s">
        <v>18459</v>
      </c>
      <c r="F5006" t="s">
        <v>5648</v>
      </c>
      <c r="G5006" t="s">
        <v>16471</v>
      </c>
    </row>
    <row r="5007" spans="1:7" x14ac:dyDescent="0.25">
      <c r="A5007">
        <v>3338</v>
      </c>
      <c r="B5007" t="s">
        <v>18460</v>
      </c>
      <c r="C5007" t="s">
        <v>5239</v>
      </c>
      <c r="D5007" t="s">
        <v>18461</v>
      </c>
      <c r="E5007" t="s">
        <v>18462</v>
      </c>
      <c r="F5007" t="s">
        <v>5648</v>
      </c>
      <c r="G5007" t="s">
        <v>16471</v>
      </c>
    </row>
    <row r="5008" spans="1:7" x14ac:dyDescent="0.25">
      <c r="A5008">
        <v>7566</v>
      </c>
      <c r="B5008" t="s">
        <v>18463</v>
      </c>
      <c r="C5008" t="s">
        <v>5239</v>
      </c>
      <c r="D5008" t="s">
        <v>18464</v>
      </c>
      <c r="E5008" t="s">
        <v>18465</v>
      </c>
      <c r="F5008" t="s">
        <v>5648</v>
      </c>
      <c r="G5008" t="s">
        <v>16471</v>
      </c>
    </row>
    <row r="5009" spans="1:7" x14ac:dyDescent="0.25">
      <c r="A5009">
        <v>7986</v>
      </c>
      <c r="B5009" t="s">
        <v>18466</v>
      </c>
      <c r="C5009" t="s">
        <v>5239</v>
      </c>
      <c r="D5009" t="s">
        <v>18467</v>
      </c>
      <c r="E5009" t="s">
        <v>18468</v>
      </c>
      <c r="F5009" t="s">
        <v>5648</v>
      </c>
      <c r="G5009" t="s">
        <v>16471</v>
      </c>
    </row>
    <row r="5010" spans="1:7" x14ac:dyDescent="0.25">
      <c r="A5010">
        <v>8478</v>
      </c>
      <c r="B5010" t="s">
        <v>18469</v>
      </c>
      <c r="C5010" t="s">
        <v>9016</v>
      </c>
      <c r="D5010" t="s">
        <v>18470</v>
      </c>
      <c r="E5010" t="s">
        <v>18471</v>
      </c>
      <c r="F5010" t="s">
        <v>5648</v>
      </c>
      <c r="G5010" t="s">
        <v>16471</v>
      </c>
    </row>
    <row r="5011" spans="1:7" x14ac:dyDescent="0.25">
      <c r="A5011">
        <v>9680</v>
      </c>
      <c r="B5011" t="s">
        <v>18472</v>
      </c>
      <c r="C5011" t="s">
        <v>5239</v>
      </c>
      <c r="D5011" t="s">
        <v>18473</v>
      </c>
      <c r="E5011" t="s">
        <v>18474</v>
      </c>
      <c r="F5011" t="s">
        <v>5648</v>
      </c>
      <c r="G5011" t="s">
        <v>16471</v>
      </c>
    </row>
    <row r="5012" spans="1:7" x14ac:dyDescent="0.25">
      <c r="A5012">
        <v>11377</v>
      </c>
      <c r="B5012" t="s">
        <v>18475</v>
      </c>
      <c r="C5012" t="s">
        <v>5239</v>
      </c>
      <c r="D5012" t="s">
        <v>18476</v>
      </c>
      <c r="E5012" t="s">
        <v>18477</v>
      </c>
      <c r="F5012" t="s">
        <v>5648</v>
      </c>
      <c r="G5012" t="s">
        <v>16471</v>
      </c>
    </row>
    <row r="5013" spans="1:7" x14ac:dyDescent="0.25">
      <c r="A5013">
        <v>12139</v>
      </c>
      <c r="B5013" t="s">
        <v>18478</v>
      </c>
      <c r="C5013" t="s">
        <v>9016</v>
      </c>
      <c r="D5013" t="s">
        <v>18479</v>
      </c>
      <c r="E5013" t="s">
        <v>18480</v>
      </c>
      <c r="F5013" t="s">
        <v>5648</v>
      </c>
      <c r="G5013" t="s">
        <v>16471</v>
      </c>
    </row>
    <row r="5014" spans="1:7" x14ac:dyDescent="0.25">
      <c r="A5014">
        <v>15230</v>
      </c>
      <c r="B5014" t="s">
        <v>18481</v>
      </c>
      <c r="C5014" t="s">
        <v>5239</v>
      </c>
      <c r="D5014" t="s">
        <v>18482</v>
      </c>
      <c r="E5014" t="s">
        <v>18483</v>
      </c>
      <c r="F5014" t="s">
        <v>5648</v>
      </c>
      <c r="G5014" t="s">
        <v>16471</v>
      </c>
    </row>
    <row r="5015" spans="1:7" x14ac:dyDescent="0.25">
      <c r="A5015">
        <v>17675</v>
      </c>
      <c r="B5015" t="s">
        <v>18484</v>
      </c>
      <c r="C5015" t="s">
        <v>5239</v>
      </c>
      <c r="D5015" t="s">
        <v>18485</v>
      </c>
      <c r="E5015" t="s">
        <v>18486</v>
      </c>
      <c r="F5015" t="s">
        <v>5648</v>
      </c>
      <c r="G5015" t="s">
        <v>16471</v>
      </c>
    </row>
    <row r="5016" spans="1:7" x14ac:dyDescent="0.25">
      <c r="A5016">
        <v>19207</v>
      </c>
      <c r="B5016" t="s">
        <v>18487</v>
      </c>
      <c r="C5016" t="s">
        <v>5239</v>
      </c>
      <c r="D5016" t="s">
        <v>18488</v>
      </c>
      <c r="E5016" t="s">
        <v>18489</v>
      </c>
      <c r="F5016" t="s">
        <v>5648</v>
      </c>
      <c r="G5016" t="s">
        <v>16471</v>
      </c>
    </row>
    <row r="5017" spans="1:7" x14ac:dyDescent="0.25">
      <c r="A5017">
        <v>23833</v>
      </c>
      <c r="B5017" t="s">
        <v>18490</v>
      </c>
      <c r="C5017" t="s">
        <v>9016</v>
      </c>
      <c r="D5017" t="s">
        <v>18491</v>
      </c>
      <c r="E5017" t="s">
        <v>18492</v>
      </c>
      <c r="F5017" t="s">
        <v>5648</v>
      </c>
      <c r="G5017" t="s">
        <v>16471</v>
      </c>
    </row>
    <row r="5018" spans="1:7" x14ac:dyDescent="0.25">
      <c r="A5018">
        <v>26460</v>
      </c>
      <c r="B5018" t="s">
        <v>18493</v>
      </c>
      <c r="C5018" t="s">
        <v>5239</v>
      </c>
      <c r="D5018" t="s">
        <v>18494</v>
      </c>
      <c r="E5018" t="s">
        <v>18495</v>
      </c>
      <c r="F5018" t="s">
        <v>5648</v>
      </c>
      <c r="G5018" t="s">
        <v>16471</v>
      </c>
    </row>
    <row r="5019" spans="1:7" x14ac:dyDescent="0.25">
      <c r="A5019">
        <v>26970</v>
      </c>
      <c r="B5019" t="s">
        <v>18496</v>
      </c>
      <c r="C5019" t="s">
        <v>9016</v>
      </c>
      <c r="D5019" t="s">
        <v>18497</v>
      </c>
      <c r="E5019" t="s">
        <v>18498</v>
      </c>
      <c r="F5019" t="s">
        <v>5648</v>
      </c>
      <c r="G5019" t="s">
        <v>16471</v>
      </c>
    </row>
    <row r="5020" spans="1:7" x14ac:dyDescent="0.25">
      <c r="A5020">
        <v>27539</v>
      </c>
      <c r="B5020" t="s">
        <v>18499</v>
      </c>
      <c r="C5020" t="s">
        <v>9016</v>
      </c>
      <c r="D5020" t="s">
        <v>18500</v>
      </c>
      <c r="E5020" t="s">
        <v>18501</v>
      </c>
      <c r="F5020" t="s">
        <v>5648</v>
      </c>
      <c r="G5020" t="s">
        <v>16471</v>
      </c>
    </row>
    <row r="5021" spans="1:7" x14ac:dyDescent="0.25">
      <c r="A5021">
        <v>27616</v>
      </c>
      <c r="B5021" t="s">
        <v>18502</v>
      </c>
      <c r="C5021" t="s">
        <v>5239</v>
      </c>
      <c r="D5021" t="s">
        <v>18503</v>
      </c>
      <c r="E5021" t="s">
        <v>18504</v>
      </c>
      <c r="F5021" t="s">
        <v>5648</v>
      </c>
      <c r="G5021" t="s">
        <v>16471</v>
      </c>
    </row>
    <row r="5022" spans="1:7" x14ac:dyDescent="0.25">
      <c r="A5022">
        <v>32008</v>
      </c>
      <c r="B5022" t="s">
        <v>18505</v>
      </c>
      <c r="C5022" t="s">
        <v>5239</v>
      </c>
      <c r="D5022" t="s">
        <v>18506</v>
      </c>
      <c r="E5022" t="s">
        <v>18507</v>
      </c>
      <c r="F5022" t="s">
        <v>5648</v>
      </c>
      <c r="G5022" t="s">
        <v>16471</v>
      </c>
    </row>
    <row r="5023" spans="1:7" x14ac:dyDescent="0.25">
      <c r="A5023">
        <v>35940</v>
      </c>
      <c r="B5023" t="s">
        <v>18508</v>
      </c>
      <c r="C5023" t="s">
        <v>5239</v>
      </c>
      <c r="D5023" t="s">
        <v>18509</v>
      </c>
      <c r="E5023" t="s">
        <v>18510</v>
      </c>
      <c r="F5023" t="s">
        <v>5648</v>
      </c>
      <c r="G5023" t="s">
        <v>16471</v>
      </c>
    </row>
    <row r="5024" spans="1:7" x14ac:dyDescent="0.25">
      <c r="A5024">
        <v>44232</v>
      </c>
      <c r="B5024" t="s">
        <v>18511</v>
      </c>
      <c r="C5024" t="s">
        <v>9016</v>
      </c>
      <c r="D5024" t="s">
        <v>18512</v>
      </c>
      <c r="E5024" t="s">
        <v>18513</v>
      </c>
      <c r="F5024" t="s">
        <v>5648</v>
      </c>
      <c r="G5024" t="s">
        <v>16471</v>
      </c>
    </row>
    <row r="5025" spans="1:7" x14ac:dyDescent="0.25">
      <c r="A5025">
        <v>44452</v>
      </c>
      <c r="B5025" t="s">
        <v>18514</v>
      </c>
      <c r="C5025" t="s">
        <v>5239</v>
      </c>
      <c r="D5025" t="s">
        <v>18515</v>
      </c>
      <c r="E5025" t="s">
        <v>18516</v>
      </c>
      <c r="F5025" t="s">
        <v>5648</v>
      </c>
      <c r="G5025" t="s">
        <v>16471</v>
      </c>
    </row>
    <row r="5026" spans="1:7" x14ac:dyDescent="0.25">
      <c r="A5026">
        <v>47240</v>
      </c>
      <c r="B5026" t="s">
        <v>18517</v>
      </c>
      <c r="C5026" t="s">
        <v>5239</v>
      </c>
      <c r="D5026" t="s">
        <v>18518</v>
      </c>
      <c r="E5026" t="s">
        <v>18519</v>
      </c>
      <c r="F5026" t="s">
        <v>5648</v>
      </c>
      <c r="G5026" t="s">
        <v>16471</v>
      </c>
    </row>
    <row r="5027" spans="1:7" x14ac:dyDescent="0.25">
      <c r="A5027">
        <v>47836</v>
      </c>
      <c r="B5027" t="s">
        <v>18520</v>
      </c>
      <c r="C5027" t="s">
        <v>9016</v>
      </c>
      <c r="D5027" t="s">
        <v>18521</v>
      </c>
      <c r="E5027" t="s">
        <v>18522</v>
      </c>
      <c r="F5027" t="s">
        <v>5648</v>
      </c>
      <c r="G5027" t="s">
        <v>16471</v>
      </c>
    </row>
    <row r="5028" spans="1:7" x14ac:dyDescent="0.25">
      <c r="A5028">
        <v>48822</v>
      </c>
      <c r="B5028" t="s">
        <v>18523</v>
      </c>
      <c r="C5028" t="s">
        <v>9016</v>
      </c>
      <c r="D5028" t="s">
        <v>18524</v>
      </c>
      <c r="E5028" t="s">
        <v>18525</v>
      </c>
      <c r="F5028" t="s">
        <v>5648</v>
      </c>
      <c r="G5028" t="s">
        <v>16471</v>
      </c>
    </row>
    <row r="5029" spans="1:7" x14ac:dyDescent="0.25">
      <c r="A5029">
        <v>54715</v>
      </c>
      <c r="B5029" t="s">
        <v>18526</v>
      </c>
      <c r="C5029" t="s">
        <v>5239</v>
      </c>
      <c r="D5029" t="s">
        <v>18527</v>
      </c>
      <c r="E5029" t="s">
        <v>18528</v>
      </c>
      <c r="F5029" t="s">
        <v>5648</v>
      </c>
      <c r="G5029" t="s">
        <v>16471</v>
      </c>
    </row>
    <row r="5030" spans="1:7" x14ac:dyDescent="0.25">
      <c r="A5030">
        <v>66650</v>
      </c>
      <c r="B5030" t="s">
        <v>18529</v>
      </c>
      <c r="C5030" t="s">
        <v>5239</v>
      </c>
      <c r="D5030" t="s">
        <v>18530</v>
      </c>
      <c r="E5030" t="s">
        <v>18531</v>
      </c>
      <c r="F5030" t="s">
        <v>5648</v>
      </c>
      <c r="G5030" t="s">
        <v>16471</v>
      </c>
    </row>
    <row r="5031" spans="1:7" x14ac:dyDescent="0.25">
      <c r="A5031">
        <v>70035</v>
      </c>
      <c r="B5031" t="s">
        <v>18532</v>
      </c>
      <c r="C5031" t="s">
        <v>9016</v>
      </c>
      <c r="D5031" t="s">
        <v>18533</v>
      </c>
      <c r="E5031" t="s">
        <v>18534</v>
      </c>
      <c r="F5031" t="s">
        <v>5648</v>
      </c>
      <c r="G5031" t="s">
        <v>16471</v>
      </c>
    </row>
    <row r="5032" spans="1:7" x14ac:dyDescent="0.25">
      <c r="A5032">
        <v>70912</v>
      </c>
      <c r="B5032" t="s">
        <v>18535</v>
      </c>
      <c r="C5032" t="s">
        <v>9016</v>
      </c>
      <c r="D5032" t="s">
        <v>18536</v>
      </c>
      <c r="E5032" t="s">
        <v>18537</v>
      </c>
      <c r="F5032" t="s">
        <v>5648</v>
      </c>
      <c r="G5032" t="s">
        <v>16471</v>
      </c>
    </row>
    <row r="5033" spans="1:7" x14ac:dyDescent="0.25">
      <c r="A5033">
        <v>71776</v>
      </c>
      <c r="B5033" t="s">
        <v>18538</v>
      </c>
      <c r="C5033" t="s">
        <v>5239</v>
      </c>
      <c r="D5033" t="s">
        <v>18539</v>
      </c>
      <c r="E5033" t="s">
        <v>18540</v>
      </c>
      <c r="F5033" t="s">
        <v>5648</v>
      </c>
      <c r="G5033" t="s">
        <v>16471</v>
      </c>
    </row>
    <row r="5034" spans="1:7" x14ac:dyDescent="0.25">
      <c r="A5034">
        <v>74871</v>
      </c>
      <c r="B5034" t="s">
        <v>18541</v>
      </c>
      <c r="C5034" t="s">
        <v>5239</v>
      </c>
      <c r="D5034" t="s">
        <v>18542</v>
      </c>
      <c r="E5034" t="s">
        <v>18543</v>
      </c>
      <c r="F5034" t="s">
        <v>5648</v>
      </c>
      <c r="G5034" t="s">
        <v>16471</v>
      </c>
    </row>
    <row r="5035" spans="1:7" x14ac:dyDescent="0.25">
      <c r="A5035">
        <v>77278</v>
      </c>
      <c r="B5035" t="s">
        <v>18544</v>
      </c>
      <c r="C5035" t="s">
        <v>9016</v>
      </c>
      <c r="D5035" t="s">
        <v>18545</v>
      </c>
      <c r="E5035" t="s">
        <v>18546</v>
      </c>
      <c r="F5035" t="s">
        <v>5648</v>
      </c>
      <c r="G5035" t="s">
        <v>16471</v>
      </c>
    </row>
    <row r="5036" spans="1:7" x14ac:dyDescent="0.25">
      <c r="A5036">
        <v>85733</v>
      </c>
      <c r="B5036" t="s">
        <v>18547</v>
      </c>
      <c r="C5036" t="s">
        <v>9016</v>
      </c>
      <c r="D5036" t="s">
        <v>18548</v>
      </c>
      <c r="E5036" t="s">
        <v>18549</v>
      </c>
      <c r="F5036" t="s">
        <v>5648</v>
      </c>
      <c r="G5036" t="s">
        <v>16471</v>
      </c>
    </row>
    <row r="5037" spans="1:7" x14ac:dyDescent="0.25">
      <c r="A5037">
        <v>91354</v>
      </c>
      <c r="B5037" t="s">
        <v>18550</v>
      </c>
      <c r="C5037" t="s">
        <v>9016</v>
      </c>
      <c r="D5037" t="s">
        <v>18551</v>
      </c>
      <c r="E5037" t="s">
        <v>18552</v>
      </c>
      <c r="F5037" t="s">
        <v>5648</v>
      </c>
      <c r="G5037" t="s">
        <v>16471</v>
      </c>
    </row>
    <row r="5038" spans="1:7" x14ac:dyDescent="0.25">
      <c r="A5038">
        <v>91753</v>
      </c>
      <c r="B5038" t="s">
        <v>18553</v>
      </c>
      <c r="C5038" t="s">
        <v>9016</v>
      </c>
      <c r="D5038" t="s">
        <v>18554</v>
      </c>
      <c r="E5038" t="s">
        <v>18555</v>
      </c>
      <c r="F5038" t="s">
        <v>5648</v>
      </c>
      <c r="G5038" t="s">
        <v>16471</v>
      </c>
    </row>
    <row r="5039" spans="1:7" x14ac:dyDescent="0.25">
      <c r="A5039">
        <v>92652</v>
      </c>
      <c r="B5039" t="s">
        <v>18556</v>
      </c>
      <c r="C5039" t="s">
        <v>5239</v>
      </c>
      <c r="D5039" t="s">
        <v>18557</v>
      </c>
      <c r="E5039" t="s">
        <v>18558</v>
      </c>
      <c r="F5039" t="s">
        <v>5648</v>
      </c>
      <c r="G5039" t="s">
        <v>16471</v>
      </c>
    </row>
    <row r="5040" spans="1:7" x14ac:dyDescent="0.25">
      <c r="A5040">
        <v>94455</v>
      </c>
      <c r="B5040" t="s">
        <v>18559</v>
      </c>
      <c r="C5040" t="s">
        <v>9016</v>
      </c>
      <c r="D5040" t="s">
        <v>18560</v>
      </c>
      <c r="E5040" t="s">
        <v>18561</v>
      </c>
      <c r="F5040" t="s">
        <v>5648</v>
      </c>
      <c r="G5040" t="s">
        <v>16471</v>
      </c>
    </row>
    <row r="5041" spans="1:7" x14ac:dyDescent="0.25">
      <c r="A5041">
        <v>97611</v>
      </c>
      <c r="B5041" t="s">
        <v>18562</v>
      </c>
      <c r="C5041" t="s">
        <v>5239</v>
      </c>
      <c r="D5041" t="s">
        <v>18563</v>
      </c>
      <c r="E5041" t="s">
        <v>18564</v>
      </c>
      <c r="F5041" t="s">
        <v>5648</v>
      </c>
      <c r="G5041" t="s">
        <v>16471</v>
      </c>
    </row>
    <row r="5042" spans="1:7" x14ac:dyDescent="0.25">
      <c r="A5042">
        <v>99810</v>
      </c>
      <c r="B5042" t="s">
        <v>18565</v>
      </c>
      <c r="C5042" t="s">
        <v>5239</v>
      </c>
      <c r="D5042" t="s">
        <v>18566</v>
      </c>
      <c r="E5042" t="s">
        <v>18567</v>
      </c>
      <c r="F5042" t="s">
        <v>5648</v>
      </c>
      <c r="G5042" t="s">
        <v>16471</v>
      </c>
    </row>
    <row r="5043" spans="1:7" x14ac:dyDescent="0.25">
      <c r="A5043">
        <v>110781</v>
      </c>
      <c r="B5043" t="s">
        <v>18568</v>
      </c>
      <c r="C5043" t="s">
        <v>5239</v>
      </c>
      <c r="D5043" t="s">
        <v>18569</v>
      </c>
      <c r="E5043" t="s">
        <v>18570</v>
      </c>
      <c r="F5043" t="s">
        <v>5648</v>
      </c>
      <c r="G5043" t="s">
        <v>16471</v>
      </c>
    </row>
    <row r="5044" spans="1:7" x14ac:dyDescent="0.25">
      <c r="A5044">
        <v>111715</v>
      </c>
      <c r="B5044" t="s">
        <v>18571</v>
      </c>
      <c r="C5044" t="s">
        <v>5239</v>
      </c>
      <c r="D5044" t="s">
        <v>18572</v>
      </c>
      <c r="E5044" t="s">
        <v>18573</v>
      </c>
      <c r="F5044" t="s">
        <v>5648</v>
      </c>
      <c r="G5044" t="s">
        <v>16471</v>
      </c>
    </row>
    <row r="5045" spans="1:7" x14ac:dyDescent="0.25">
      <c r="A5045">
        <v>106070</v>
      </c>
      <c r="B5045" t="s">
        <v>18574</v>
      </c>
      <c r="C5045" t="s">
        <v>5239</v>
      </c>
      <c r="D5045" t="s">
        <v>18575</v>
      </c>
      <c r="E5045" t="s">
        <v>18576</v>
      </c>
      <c r="F5045" t="s">
        <v>5648</v>
      </c>
      <c r="G5045" t="s">
        <v>16471</v>
      </c>
    </row>
    <row r="5046" spans="1:7" x14ac:dyDescent="0.25">
      <c r="A5046">
        <v>113428</v>
      </c>
      <c r="B5046" t="s">
        <v>18577</v>
      </c>
      <c r="C5046" t="s">
        <v>9016</v>
      </c>
      <c r="D5046" t="s">
        <v>18578</v>
      </c>
      <c r="E5046" t="s">
        <v>18579</v>
      </c>
      <c r="F5046" t="s">
        <v>5648</v>
      </c>
      <c r="G5046" t="s">
        <v>16471</v>
      </c>
    </row>
    <row r="5047" spans="1:7" x14ac:dyDescent="0.25">
      <c r="A5047">
        <v>116699</v>
      </c>
      <c r="B5047" t="s">
        <v>18580</v>
      </c>
      <c r="C5047" t="s">
        <v>5239</v>
      </c>
      <c r="D5047" t="s">
        <v>18581</v>
      </c>
      <c r="E5047" t="s">
        <v>18582</v>
      </c>
      <c r="F5047" t="s">
        <v>5648</v>
      </c>
      <c r="G5047" t="s">
        <v>16471</v>
      </c>
    </row>
    <row r="5048" spans="1:7" x14ac:dyDescent="0.25">
      <c r="A5048">
        <v>119635</v>
      </c>
      <c r="B5048" t="s">
        <v>18583</v>
      </c>
      <c r="C5048" t="s">
        <v>9016</v>
      </c>
      <c r="D5048" t="s">
        <v>18584</v>
      </c>
      <c r="E5048" t="s">
        <v>18585</v>
      </c>
      <c r="F5048" t="s">
        <v>5648</v>
      </c>
      <c r="G5048" t="s">
        <v>16471</v>
      </c>
    </row>
    <row r="5049" spans="1:7" x14ac:dyDescent="0.25">
      <c r="A5049">
        <v>130190</v>
      </c>
      <c r="B5049" t="s">
        <v>18586</v>
      </c>
      <c r="C5049" t="s">
        <v>9016</v>
      </c>
      <c r="D5049" t="s">
        <v>18587</v>
      </c>
      <c r="E5049" t="s">
        <v>18588</v>
      </c>
      <c r="F5049" t="s">
        <v>5648</v>
      </c>
      <c r="G5049" t="s">
        <v>16471</v>
      </c>
    </row>
    <row r="5050" spans="1:7" x14ac:dyDescent="0.25">
      <c r="A5050">
        <v>131443</v>
      </c>
      <c r="B5050" t="s">
        <v>18589</v>
      </c>
      <c r="C5050" t="s">
        <v>5239</v>
      </c>
      <c r="D5050" t="s">
        <v>18590</v>
      </c>
      <c r="E5050" t="s">
        <v>18591</v>
      </c>
      <c r="F5050" t="s">
        <v>5648</v>
      </c>
      <c r="G5050" t="s">
        <v>16471</v>
      </c>
    </row>
    <row r="5051" spans="1:7" x14ac:dyDescent="0.25">
      <c r="A5051">
        <v>132067</v>
      </c>
      <c r="B5051" t="s">
        <v>18592</v>
      </c>
      <c r="C5051" t="s">
        <v>9016</v>
      </c>
      <c r="D5051" t="s">
        <v>18593</v>
      </c>
      <c r="E5051" t="s">
        <v>18594</v>
      </c>
      <c r="F5051" t="s">
        <v>5648</v>
      </c>
      <c r="G5051" t="s">
        <v>16471</v>
      </c>
    </row>
    <row r="5052" spans="1:7" x14ac:dyDescent="0.25">
      <c r="A5052">
        <v>136107</v>
      </c>
      <c r="B5052" t="s">
        <v>18595</v>
      </c>
      <c r="C5052" t="s">
        <v>9016</v>
      </c>
      <c r="D5052" t="s">
        <v>18596</v>
      </c>
      <c r="E5052" t="s">
        <v>18597</v>
      </c>
      <c r="F5052" t="s">
        <v>5648</v>
      </c>
      <c r="G5052" t="s">
        <v>16471</v>
      </c>
    </row>
    <row r="5053" spans="1:7" x14ac:dyDescent="0.25">
      <c r="A5053">
        <v>136631</v>
      </c>
      <c r="B5053" t="s">
        <v>18598</v>
      </c>
      <c r="C5053" t="s">
        <v>5239</v>
      </c>
      <c r="D5053" t="s">
        <v>18599</v>
      </c>
      <c r="E5053" t="s">
        <v>18600</v>
      </c>
      <c r="F5053" t="s">
        <v>5648</v>
      </c>
      <c r="G5053" t="s">
        <v>16471</v>
      </c>
    </row>
    <row r="5054" spans="1:7" x14ac:dyDescent="0.25">
      <c r="A5054">
        <v>137794</v>
      </c>
      <c r="B5054" t="s">
        <v>18601</v>
      </c>
      <c r="C5054" t="s">
        <v>5239</v>
      </c>
      <c r="D5054" t="s">
        <v>18602</v>
      </c>
      <c r="E5054" t="s">
        <v>18603</v>
      </c>
      <c r="F5054" t="s">
        <v>5648</v>
      </c>
      <c r="G5054" t="s">
        <v>16471</v>
      </c>
    </row>
    <row r="5055" spans="1:7" x14ac:dyDescent="0.25">
      <c r="A5055">
        <v>140809</v>
      </c>
      <c r="B5055" t="s">
        <v>18604</v>
      </c>
      <c r="C5055" t="s">
        <v>5239</v>
      </c>
      <c r="D5055" t="s">
        <v>18605</v>
      </c>
      <c r="E5055" t="s">
        <v>18606</v>
      </c>
      <c r="F5055" t="s">
        <v>5648</v>
      </c>
      <c r="G5055" t="s">
        <v>16471</v>
      </c>
    </row>
    <row r="5056" spans="1:7" x14ac:dyDescent="0.25">
      <c r="A5056">
        <v>143192</v>
      </c>
      <c r="B5056" t="s">
        <v>18607</v>
      </c>
      <c r="C5056" t="s">
        <v>5239</v>
      </c>
      <c r="D5056" t="s">
        <v>18608</v>
      </c>
      <c r="E5056" t="s">
        <v>18609</v>
      </c>
      <c r="F5056" t="s">
        <v>5648</v>
      </c>
      <c r="G5056" t="s">
        <v>16471</v>
      </c>
    </row>
    <row r="5057" spans="1:7" x14ac:dyDescent="0.25">
      <c r="A5057">
        <v>145431</v>
      </c>
      <c r="B5057" t="s">
        <v>18610</v>
      </c>
      <c r="C5057" t="s">
        <v>5239</v>
      </c>
      <c r="D5057" t="s">
        <v>18611</v>
      </c>
      <c r="E5057" t="s">
        <v>18612</v>
      </c>
      <c r="F5057" t="s">
        <v>5648</v>
      </c>
      <c r="G5057" t="s">
        <v>16471</v>
      </c>
    </row>
    <row r="5058" spans="1:7" x14ac:dyDescent="0.25">
      <c r="A5058">
        <v>146815</v>
      </c>
      <c r="B5058" t="s">
        <v>18613</v>
      </c>
      <c r="C5058" t="s">
        <v>9016</v>
      </c>
      <c r="D5058" t="s">
        <v>18614</v>
      </c>
      <c r="E5058" t="s">
        <v>18615</v>
      </c>
      <c r="F5058" t="s">
        <v>5648</v>
      </c>
      <c r="G5058" t="s">
        <v>16471</v>
      </c>
    </row>
    <row r="5059" spans="1:7" x14ac:dyDescent="0.25">
      <c r="A5059">
        <v>147523</v>
      </c>
      <c r="B5059" t="s">
        <v>18616</v>
      </c>
      <c r="C5059" t="s">
        <v>5239</v>
      </c>
      <c r="D5059" t="s">
        <v>18617</v>
      </c>
      <c r="E5059" t="s">
        <v>18618</v>
      </c>
      <c r="F5059" t="s">
        <v>5648</v>
      </c>
      <c r="G5059" t="s">
        <v>16471</v>
      </c>
    </row>
    <row r="5060" spans="1:7" x14ac:dyDescent="0.25">
      <c r="A5060">
        <v>149946</v>
      </c>
      <c r="B5060" t="s">
        <v>18619</v>
      </c>
      <c r="C5060" t="s">
        <v>5239</v>
      </c>
      <c r="D5060" t="s">
        <v>18620</v>
      </c>
      <c r="E5060" t="s">
        <v>18621</v>
      </c>
      <c r="F5060" t="s">
        <v>5648</v>
      </c>
      <c r="G5060" t="s">
        <v>16471</v>
      </c>
    </row>
    <row r="5061" spans="1:7" x14ac:dyDescent="0.25">
      <c r="A5061">
        <v>152771</v>
      </c>
      <c r="B5061" t="s">
        <v>18622</v>
      </c>
      <c r="C5061" t="s">
        <v>5239</v>
      </c>
      <c r="D5061" t="s">
        <v>18623</v>
      </c>
      <c r="E5061" t="s">
        <v>18624</v>
      </c>
      <c r="F5061" t="s">
        <v>5648</v>
      </c>
      <c r="G5061" t="s">
        <v>16471</v>
      </c>
    </row>
    <row r="5062" spans="1:7" x14ac:dyDescent="0.25">
      <c r="A5062">
        <v>153482</v>
      </c>
      <c r="B5062" t="s">
        <v>18625</v>
      </c>
      <c r="C5062" t="s">
        <v>5239</v>
      </c>
      <c r="D5062" t="s">
        <v>18626</v>
      </c>
      <c r="E5062" t="s">
        <v>18627</v>
      </c>
      <c r="F5062" t="s">
        <v>5648</v>
      </c>
      <c r="G5062" t="s">
        <v>16471</v>
      </c>
    </row>
    <row r="5063" spans="1:7" x14ac:dyDescent="0.25">
      <c r="A5063">
        <v>158066</v>
      </c>
      <c r="B5063" t="s">
        <v>18628</v>
      </c>
      <c r="C5063" t="s">
        <v>9016</v>
      </c>
      <c r="D5063" t="s">
        <v>18629</v>
      </c>
      <c r="E5063" t="s">
        <v>18630</v>
      </c>
      <c r="F5063" t="s">
        <v>5648</v>
      </c>
      <c r="G5063" t="s">
        <v>16471</v>
      </c>
    </row>
    <row r="5064" spans="1:7" x14ac:dyDescent="0.25">
      <c r="A5064">
        <v>162421</v>
      </c>
      <c r="B5064" t="s">
        <v>18631</v>
      </c>
      <c r="C5064" t="s">
        <v>5239</v>
      </c>
      <c r="D5064" t="s">
        <v>18632</v>
      </c>
      <c r="E5064" t="s">
        <v>18633</v>
      </c>
      <c r="F5064" t="s">
        <v>5648</v>
      </c>
      <c r="G5064" t="s">
        <v>16471</v>
      </c>
    </row>
    <row r="5065" spans="1:7" x14ac:dyDescent="0.25">
      <c r="A5065">
        <v>163257</v>
      </c>
      <c r="B5065" t="s">
        <v>18634</v>
      </c>
      <c r="C5065" t="s">
        <v>5239</v>
      </c>
      <c r="D5065" t="s">
        <v>18635</v>
      </c>
      <c r="E5065" t="s">
        <v>18636</v>
      </c>
      <c r="F5065" t="s">
        <v>5648</v>
      </c>
      <c r="G5065" t="s">
        <v>16471</v>
      </c>
    </row>
    <row r="5066" spans="1:7" x14ac:dyDescent="0.25">
      <c r="A5066">
        <v>163849</v>
      </c>
      <c r="B5066" t="s">
        <v>18637</v>
      </c>
      <c r="C5066" t="s">
        <v>5239</v>
      </c>
      <c r="D5066" t="s">
        <v>18638</v>
      </c>
      <c r="E5066" t="s">
        <v>18639</v>
      </c>
      <c r="F5066" t="s">
        <v>5648</v>
      </c>
      <c r="G5066" t="s">
        <v>16471</v>
      </c>
    </row>
    <row r="5067" spans="1:7" x14ac:dyDescent="0.25">
      <c r="A5067">
        <v>164638</v>
      </c>
      <c r="B5067" t="s">
        <v>18640</v>
      </c>
      <c r="C5067" t="s">
        <v>5239</v>
      </c>
      <c r="D5067" t="s">
        <v>18641</v>
      </c>
      <c r="E5067" t="s">
        <v>18642</v>
      </c>
      <c r="F5067" t="s">
        <v>5648</v>
      </c>
      <c r="G5067" t="s">
        <v>16471</v>
      </c>
    </row>
    <row r="5068" spans="1:7" x14ac:dyDescent="0.25">
      <c r="A5068">
        <v>165675</v>
      </c>
      <c r="B5068" t="s">
        <v>18643</v>
      </c>
      <c r="C5068" t="s">
        <v>9016</v>
      </c>
      <c r="D5068" t="s">
        <v>18644</v>
      </c>
      <c r="E5068" t="s">
        <v>18645</v>
      </c>
      <c r="F5068" t="s">
        <v>5648</v>
      </c>
      <c r="G5068" t="s">
        <v>16471</v>
      </c>
    </row>
    <row r="5069" spans="1:7" x14ac:dyDescent="0.25">
      <c r="A5069">
        <v>170458</v>
      </c>
      <c r="B5069" t="s">
        <v>18646</v>
      </c>
      <c r="C5069" t="s">
        <v>9016</v>
      </c>
      <c r="D5069" t="s">
        <v>18647</v>
      </c>
      <c r="E5069" t="s">
        <v>18648</v>
      </c>
      <c r="F5069" t="s">
        <v>5648</v>
      </c>
      <c r="G5069" t="s">
        <v>16471</v>
      </c>
    </row>
    <row r="5070" spans="1:7" x14ac:dyDescent="0.25">
      <c r="A5070">
        <v>172346</v>
      </c>
      <c r="B5070" t="s">
        <v>18649</v>
      </c>
      <c r="C5070" t="s">
        <v>5239</v>
      </c>
      <c r="D5070" t="s">
        <v>18650</v>
      </c>
      <c r="E5070" t="s">
        <v>18651</v>
      </c>
      <c r="F5070" t="s">
        <v>5648</v>
      </c>
      <c r="G5070" t="s">
        <v>16471</v>
      </c>
    </row>
    <row r="5071" spans="1:7" x14ac:dyDescent="0.25">
      <c r="A5071">
        <v>174158</v>
      </c>
      <c r="B5071" t="s">
        <v>18652</v>
      </c>
      <c r="C5071" t="s">
        <v>5239</v>
      </c>
      <c r="D5071" t="s">
        <v>18653</v>
      </c>
      <c r="E5071" t="s">
        <v>18654</v>
      </c>
      <c r="F5071" t="s">
        <v>5648</v>
      </c>
      <c r="G5071" t="s">
        <v>16471</v>
      </c>
    </row>
    <row r="5072" spans="1:7" x14ac:dyDescent="0.25">
      <c r="A5072">
        <v>175378</v>
      </c>
      <c r="B5072" t="s">
        <v>18655</v>
      </c>
      <c r="C5072" t="s">
        <v>9016</v>
      </c>
      <c r="D5072" t="s">
        <v>18656</v>
      </c>
      <c r="E5072" t="s">
        <v>18657</v>
      </c>
      <c r="F5072" t="s">
        <v>5648</v>
      </c>
      <c r="G5072" t="s">
        <v>16471</v>
      </c>
    </row>
    <row r="5073" spans="1:7" x14ac:dyDescent="0.25">
      <c r="A5073">
        <v>176434</v>
      </c>
      <c r="B5073" t="s">
        <v>18658</v>
      </c>
      <c r="C5073" t="s">
        <v>9016</v>
      </c>
      <c r="D5073" t="s">
        <v>18659</v>
      </c>
      <c r="E5073" t="s">
        <v>18660</v>
      </c>
      <c r="F5073" t="s">
        <v>5648</v>
      </c>
      <c r="G5073" t="s">
        <v>16471</v>
      </c>
    </row>
    <row r="5074" spans="1:7" x14ac:dyDescent="0.25">
      <c r="A5074">
        <v>178762</v>
      </c>
      <c r="B5074" t="s">
        <v>18661</v>
      </c>
      <c r="C5074" t="s">
        <v>9016</v>
      </c>
      <c r="D5074" t="s">
        <v>18662</v>
      </c>
      <c r="E5074" t="s">
        <v>18663</v>
      </c>
      <c r="F5074" t="s">
        <v>5648</v>
      </c>
      <c r="G5074" t="s">
        <v>16471</v>
      </c>
    </row>
    <row r="5075" spans="1:7" x14ac:dyDescent="0.25">
      <c r="A5075">
        <v>180682</v>
      </c>
      <c r="B5075" t="s">
        <v>18664</v>
      </c>
      <c r="C5075" t="s">
        <v>5239</v>
      </c>
      <c r="D5075" t="s">
        <v>18665</v>
      </c>
      <c r="E5075" t="s">
        <v>18666</v>
      </c>
      <c r="F5075" t="s">
        <v>5648</v>
      </c>
      <c r="G5075" t="s">
        <v>16471</v>
      </c>
    </row>
    <row r="5076" spans="1:7" x14ac:dyDescent="0.25">
      <c r="A5076">
        <v>181488</v>
      </c>
      <c r="B5076" t="s">
        <v>18667</v>
      </c>
      <c r="C5076" t="s">
        <v>9016</v>
      </c>
      <c r="D5076" t="s">
        <v>18668</v>
      </c>
      <c r="E5076" t="s">
        <v>18669</v>
      </c>
      <c r="F5076" t="s">
        <v>5648</v>
      </c>
      <c r="G5076" t="s">
        <v>16471</v>
      </c>
    </row>
    <row r="5077" spans="1:7" x14ac:dyDescent="0.25">
      <c r="A5077">
        <v>183848</v>
      </c>
      <c r="B5077" t="s">
        <v>18670</v>
      </c>
      <c r="C5077" t="s">
        <v>9016</v>
      </c>
      <c r="D5077" t="s">
        <v>18671</v>
      </c>
      <c r="E5077" t="s">
        <v>18672</v>
      </c>
      <c r="F5077" t="s">
        <v>5648</v>
      </c>
      <c r="G5077" t="s">
        <v>16471</v>
      </c>
    </row>
    <row r="5078" spans="1:7" x14ac:dyDescent="0.25">
      <c r="A5078">
        <v>184190</v>
      </c>
      <c r="B5078" t="s">
        <v>18673</v>
      </c>
      <c r="C5078" t="s">
        <v>9016</v>
      </c>
      <c r="D5078" t="s">
        <v>18674</v>
      </c>
      <c r="E5078" t="s">
        <v>18675</v>
      </c>
      <c r="F5078" t="s">
        <v>5648</v>
      </c>
      <c r="G5078" t="s">
        <v>16471</v>
      </c>
    </row>
    <row r="5079" spans="1:7" x14ac:dyDescent="0.25">
      <c r="A5079">
        <v>184734</v>
      </c>
      <c r="B5079" t="s">
        <v>18676</v>
      </c>
      <c r="C5079" t="s">
        <v>9016</v>
      </c>
      <c r="D5079" t="s">
        <v>18677</v>
      </c>
      <c r="E5079" t="s">
        <v>18678</v>
      </c>
      <c r="F5079" t="s">
        <v>5648</v>
      </c>
      <c r="G5079" t="s">
        <v>16471</v>
      </c>
    </row>
    <row r="5080" spans="1:7" x14ac:dyDescent="0.25">
      <c r="A5080">
        <v>185079</v>
      </c>
      <c r="B5080" t="s">
        <v>18679</v>
      </c>
      <c r="C5080" t="s">
        <v>5239</v>
      </c>
      <c r="D5080" t="s">
        <v>18680</v>
      </c>
      <c r="E5080" t="s">
        <v>18681</v>
      </c>
      <c r="F5080" t="s">
        <v>5648</v>
      </c>
      <c r="G5080" t="s">
        <v>16471</v>
      </c>
    </row>
    <row r="5081" spans="1:7" x14ac:dyDescent="0.25">
      <c r="A5081">
        <v>185356</v>
      </c>
      <c r="B5081" t="s">
        <v>18682</v>
      </c>
      <c r="C5081" t="s">
        <v>9016</v>
      </c>
      <c r="D5081" t="s">
        <v>18683</v>
      </c>
      <c r="E5081" t="s">
        <v>18684</v>
      </c>
      <c r="F5081" t="s">
        <v>5648</v>
      </c>
      <c r="G5081" t="s">
        <v>16471</v>
      </c>
    </row>
    <row r="5082" spans="1:7" x14ac:dyDescent="0.25">
      <c r="A5082">
        <v>193445</v>
      </c>
      <c r="B5082" t="s">
        <v>18685</v>
      </c>
      <c r="C5082" t="s">
        <v>5239</v>
      </c>
      <c r="D5082" t="s">
        <v>18686</v>
      </c>
      <c r="E5082" t="s">
        <v>18687</v>
      </c>
      <c r="F5082" t="s">
        <v>5648</v>
      </c>
      <c r="G5082" t="s">
        <v>16471</v>
      </c>
    </row>
    <row r="5083" spans="1:7" x14ac:dyDescent="0.25">
      <c r="A5083">
        <v>195619</v>
      </c>
      <c r="B5083" t="s">
        <v>18688</v>
      </c>
      <c r="C5083" t="s">
        <v>9016</v>
      </c>
      <c r="D5083" t="s">
        <v>18689</v>
      </c>
      <c r="E5083" t="s">
        <v>18690</v>
      </c>
      <c r="F5083" t="s">
        <v>5648</v>
      </c>
      <c r="G5083" t="s">
        <v>16471</v>
      </c>
    </row>
    <row r="5084" spans="1:7" x14ac:dyDescent="0.25">
      <c r="A5084">
        <v>197312</v>
      </c>
      <c r="B5084" t="s">
        <v>18691</v>
      </c>
      <c r="C5084" t="s">
        <v>9016</v>
      </c>
      <c r="D5084" t="s">
        <v>18692</v>
      </c>
      <c r="E5084" t="s">
        <v>18693</v>
      </c>
      <c r="F5084" t="s">
        <v>5648</v>
      </c>
      <c r="G5084" t="s">
        <v>16471</v>
      </c>
    </row>
    <row r="5085" spans="1:7" x14ac:dyDescent="0.25">
      <c r="A5085">
        <v>2334</v>
      </c>
      <c r="B5085" t="s">
        <v>18694</v>
      </c>
      <c r="C5085" t="s">
        <v>9016</v>
      </c>
      <c r="D5085" t="s">
        <v>18695</v>
      </c>
      <c r="E5085" t="s">
        <v>18696</v>
      </c>
      <c r="F5085" t="s">
        <v>18697</v>
      </c>
      <c r="G5085" t="s">
        <v>16471</v>
      </c>
    </row>
    <row r="5086" spans="1:7" x14ac:dyDescent="0.25">
      <c r="A5086">
        <v>6711</v>
      </c>
      <c r="B5086" t="s">
        <v>18698</v>
      </c>
      <c r="C5086" t="s">
        <v>9016</v>
      </c>
      <c r="D5086" t="s">
        <v>18699</v>
      </c>
      <c r="E5086" t="s">
        <v>18700</v>
      </c>
      <c r="F5086" t="s">
        <v>18701</v>
      </c>
      <c r="G5086" t="s">
        <v>16471</v>
      </c>
    </row>
    <row r="5087" spans="1:7" x14ac:dyDescent="0.25">
      <c r="A5087">
        <v>7247</v>
      </c>
      <c r="B5087" t="s">
        <v>18702</v>
      </c>
      <c r="C5087" t="s">
        <v>9016</v>
      </c>
      <c r="D5087" t="s">
        <v>18703</v>
      </c>
      <c r="E5087" t="s">
        <v>18704</v>
      </c>
      <c r="F5087" t="s">
        <v>18697</v>
      </c>
      <c r="G5087" t="s">
        <v>16471</v>
      </c>
    </row>
    <row r="5088" spans="1:7" x14ac:dyDescent="0.25">
      <c r="A5088">
        <v>8895</v>
      </c>
      <c r="B5088" t="s">
        <v>18705</v>
      </c>
      <c r="C5088" t="s">
        <v>5239</v>
      </c>
      <c r="D5088" t="s">
        <v>18706</v>
      </c>
      <c r="E5088" t="s">
        <v>18707</v>
      </c>
      <c r="F5088" t="s">
        <v>18701</v>
      </c>
      <c r="G5088" t="s">
        <v>16471</v>
      </c>
    </row>
    <row r="5089" spans="1:7" x14ac:dyDescent="0.25">
      <c r="A5089">
        <v>17766</v>
      </c>
      <c r="B5089" t="s">
        <v>18708</v>
      </c>
      <c r="C5089" t="s">
        <v>5239</v>
      </c>
      <c r="D5089" t="s">
        <v>18709</v>
      </c>
      <c r="E5089" t="s">
        <v>18710</v>
      </c>
      <c r="F5089" t="s">
        <v>18701</v>
      </c>
      <c r="G5089" t="s">
        <v>16471</v>
      </c>
    </row>
    <row r="5090" spans="1:7" x14ac:dyDescent="0.25">
      <c r="A5090">
        <v>20104</v>
      </c>
      <c r="B5090" t="s">
        <v>18711</v>
      </c>
      <c r="C5090" t="s">
        <v>9016</v>
      </c>
      <c r="D5090" t="s">
        <v>18712</v>
      </c>
      <c r="E5090" t="s">
        <v>18713</v>
      </c>
      <c r="F5090" t="s">
        <v>18697</v>
      </c>
      <c r="G5090" t="s">
        <v>16471</v>
      </c>
    </row>
    <row r="5091" spans="1:7" x14ac:dyDescent="0.25">
      <c r="A5091">
        <v>20149</v>
      </c>
      <c r="B5091" t="s">
        <v>18714</v>
      </c>
      <c r="C5091" t="s">
        <v>5239</v>
      </c>
      <c r="D5091" t="s">
        <v>18715</v>
      </c>
      <c r="E5091" t="s">
        <v>18716</v>
      </c>
      <c r="F5091" t="s">
        <v>18701</v>
      </c>
      <c r="G5091" t="s">
        <v>16471</v>
      </c>
    </row>
    <row r="5092" spans="1:7" x14ac:dyDescent="0.25">
      <c r="A5092">
        <v>23463</v>
      </c>
      <c r="B5092" t="s">
        <v>18717</v>
      </c>
      <c r="C5092" t="s">
        <v>5239</v>
      </c>
      <c r="D5092" t="s">
        <v>18718</v>
      </c>
      <c r="E5092" t="s">
        <v>18719</v>
      </c>
      <c r="F5092" t="s">
        <v>18701</v>
      </c>
      <c r="G5092" t="s">
        <v>16471</v>
      </c>
    </row>
    <row r="5093" spans="1:7" x14ac:dyDescent="0.25">
      <c r="A5093">
        <v>24148</v>
      </c>
      <c r="B5093" t="s">
        <v>18720</v>
      </c>
      <c r="C5093" t="s">
        <v>5239</v>
      </c>
      <c r="D5093" t="s">
        <v>18721</v>
      </c>
      <c r="E5093" t="s">
        <v>18722</v>
      </c>
      <c r="F5093" t="s">
        <v>18701</v>
      </c>
      <c r="G5093" t="s">
        <v>16471</v>
      </c>
    </row>
    <row r="5094" spans="1:7" x14ac:dyDescent="0.25">
      <c r="A5094">
        <v>25323</v>
      </c>
      <c r="B5094" t="s">
        <v>18723</v>
      </c>
      <c r="C5094" t="s">
        <v>9016</v>
      </c>
      <c r="D5094" t="s">
        <v>18724</v>
      </c>
      <c r="E5094" t="s">
        <v>18725</v>
      </c>
      <c r="F5094" t="s">
        <v>18726</v>
      </c>
      <c r="G5094" t="s">
        <v>16471</v>
      </c>
    </row>
    <row r="5095" spans="1:7" x14ac:dyDescent="0.25">
      <c r="A5095">
        <v>25862</v>
      </c>
      <c r="B5095" t="s">
        <v>18727</v>
      </c>
      <c r="C5095" t="s">
        <v>9016</v>
      </c>
      <c r="D5095" t="s">
        <v>18728</v>
      </c>
      <c r="E5095" t="s">
        <v>18729</v>
      </c>
      <c r="F5095" t="s">
        <v>18726</v>
      </c>
      <c r="G5095" t="s">
        <v>16471</v>
      </c>
    </row>
    <row r="5096" spans="1:7" x14ac:dyDescent="0.25">
      <c r="A5096">
        <v>30511</v>
      </c>
      <c r="B5096" t="s">
        <v>18730</v>
      </c>
      <c r="C5096" t="s">
        <v>5239</v>
      </c>
      <c r="D5096" t="s">
        <v>18731</v>
      </c>
      <c r="E5096" t="s">
        <v>18732</v>
      </c>
      <c r="F5096" t="s">
        <v>18697</v>
      </c>
      <c r="G5096" t="s">
        <v>16471</v>
      </c>
    </row>
    <row r="5097" spans="1:7" x14ac:dyDescent="0.25">
      <c r="A5097">
        <v>32279</v>
      </c>
      <c r="B5097" t="s">
        <v>18733</v>
      </c>
      <c r="C5097" t="s">
        <v>9016</v>
      </c>
      <c r="D5097" t="s">
        <v>18734</v>
      </c>
      <c r="E5097" t="s">
        <v>18735</v>
      </c>
      <c r="F5097" t="s">
        <v>18697</v>
      </c>
      <c r="G5097" t="s">
        <v>16471</v>
      </c>
    </row>
    <row r="5098" spans="1:7" x14ac:dyDescent="0.25">
      <c r="A5098">
        <v>36748</v>
      </c>
      <c r="B5098" t="s">
        <v>18736</v>
      </c>
      <c r="C5098" t="s">
        <v>9016</v>
      </c>
      <c r="D5098" t="s">
        <v>18737</v>
      </c>
      <c r="E5098" t="s">
        <v>18738</v>
      </c>
      <c r="F5098" t="s">
        <v>18726</v>
      </c>
      <c r="G5098" t="s">
        <v>16471</v>
      </c>
    </row>
    <row r="5099" spans="1:7" x14ac:dyDescent="0.25">
      <c r="A5099">
        <v>38171</v>
      </c>
      <c r="B5099" t="s">
        <v>18739</v>
      </c>
      <c r="C5099" t="s">
        <v>5239</v>
      </c>
      <c r="D5099" t="s">
        <v>18740</v>
      </c>
      <c r="E5099" t="s">
        <v>18741</v>
      </c>
      <c r="F5099" t="s">
        <v>18697</v>
      </c>
      <c r="G5099" t="s">
        <v>16471</v>
      </c>
    </row>
    <row r="5100" spans="1:7" x14ac:dyDescent="0.25">
      <c r="A5100">
        <v>38757</v>
      </c>
      <c r="B5100" t="s">
        <v>18742</v>
      </c>
      <c r="C5100" t="s">
        <v>9016</v>
      </c>
      <c r="D5100" t="s">
        <v>18743</v>
      </c>
      <c r="E5100" t="s">
        <v>18744</v>
      </c>
      <c r="F5100" t="s">
        <v>18726</v>
      </c>
      <c r="G5100" t="s">
        <v>16471</v>
      </c>
    </row>
    <row r="5101" spans="1:7" x14ac:dyDescent="0.25">
      <c r="A5101">
        <v>39844</v>
      </c>
      <c r="B5101" t="s">
        <v>18745</v>
      </c>
      <c r="C5101" t="s">
        <v>5239</v>
      </c>
      <c r="D5101" t="s">
        <v>18746</v>
      </c>
      <c r="E5101" t="s">
        <v>18747</v>
      </c>
      <c r="F5101" t="s">
        <v>18701</v>
      </c>
      <c r="G5101" t="s">
        <v>16471</v>
      </c>
    </row>
    <row r="5102" spans="1:7" x14ac:dyDescent="0.25">
      <c r="A5102">
        <v>40215</v>
      </c>
      <c r="B5102" t="s">
        <v>18748</v>
      </c>
      <c r="C5102" t="s">
        <v>5239</v>
      </c>
      <c r="D5102" t="s">
        <v>18749</v>
      </c>
      <c r="E5102" t="s">
        <v>18750</v>
      </c>
      <c r="F5102" t="s">
        <v>18701</v>
      </c>
      <c r="G5102" t="s">
        <v>16471</v>
      </c>
    </row>
    <row r="5103" spans="1:7" x14ac:dyDescent="0.25">
      <c r="A5103">
        <v>41404</v>
      </c>
      <c r="B5103" t="s">
        <v>18751</v>
      </c>
      <c r="C5103" t="s">
        <v>5239</v>
      </c>
      <c r="D5103" t="s">
        <v>18752</v>
      </c>
      <c r="E5103" t="s">
        <v>18753</v>
      </c>
      <c r="F5103" t="s">
        <v>18701</v>
      </c>
      <c r="G5103" t="s">
        <v>16471</v>
      </c>
    </row>
    <row r="5104" spans="1:7" x14ac:dyDescent="0.25">
      <c r="A5104">
        <v>41530</v>
      </c>
      <c r="B5104" t="s">
        <v>18754</v>
      </c>
      <c r="C5104" t="s">
        <v>5239</v>
      </c>
      <c r="D5104" t="s">
        <v>18755</v>
      </c>
      <c r="E5104" t="s">
        <v>18756</v>
      </c>
      <c r="F5104" t="s">
        <v>18701</v>
      </c>
      <c r="G5104" t="s">
        <v>16471</v>
      </c>
    </row>
    <row r="5105" spans="1:7" x14ac:dyDescent="0.25">
      <c r="A5105">
        <v>44477</v>
      </c>
      <c r="B5105" t="s">
        <v>18757</v>
      </c>
      <c r="C5105" t="s">
        <v>9016</v>
      </c>
      <c r="D5105" t="s">
        <v>18758</v>
      </c>
      <c r="E5105" t="s">
        <v>18759</v>
      </c>
      <c r="F5105" t="s">
        <v>18697</v>
      </c>
      <c r="G5105" t="s">
        <v>16471</v>
      </c>
    </row>
    <row r="5106" spans="1:7" x14ac:dyDescent="0.25">
      <c r="A5106">
        <v>44829</v>
      </c>
      <c r="B5106" t="s">
        <v>18760</v>
      </c>
      <c r="C5106" t="s">
        <v>5239</v>
      </c>
      <c r="D5106" t="s">
        <v>18761</v>
      </c>
      <c r="E5106" t="s">
        <v>18762</v>
      </c>
      <c r="F5106" t="s">
        <v>18697</v>
      </c>
      <c r="G5106" t="s">
        <v>16471</v>
      </c>
    </row>
    <row r="5107" spans="1:7" x14ac:dyDescent="0.25">
      <c r="A5107">
        <v>51881</v>
      </c>
      <c r="B5107" t="s">
        <v>18763</v>
      </c>
      <c r="C5107" t="s">
        <v>9016</v>
      </c>
      <c r="D5107" t="s">
        <v>18764</v>
      </c>
      <c r="E5107" t="s">
        <v>18765</v>
      </c>
      <c r="F5107" t="s">
        <v>18697</v>
      </c>
      <c r="G5107" t="s">
        <v>16471</v>
      </c>
    </row>
    <row r="5108" spans="1:7" x14ac:dyDescent="0.25">
      <c r="A5108">
        <v>53995</v>
      </c>
      <c r="B5108" t="s">
        <v>18766</v>
      </c>
      <c r="C5108" t="s">
        <v>9016</v>
      </c>
      <c r="D5108" t="s">
        <v>18767</v>
      </c>
      <c r="E5108" t="s">
        <v>18768</v>
      </c>
      <c r="F5108" t="s">
        <v>18726</v>
      </c>
      <c r="G5108" t="s">
        <v>16471</v>
      </c>
    </row>
    <row r="5109" spans="1:7" x14ac:dyDescent="0.25">
      <c r="A5109">
        <v>54333</v>
      </c>
      <c r="B5109" t="s">
        <v>18769</v>
      </c>
      <c r="C5109" t="s">
        <v>9016</v>
      </c>
      <c r="D5109" t="s">
        <v>18770</v>
      </c>
      <c r="E5109" t="s">
        <v>18771</v>
      </c>
      <c r="F5109" t="s">
        <v>18701</v>
      </c>
      <c r="G5109" t="s">
        <v>16471</v>
      </c>
    </row>
    <row r="5110" spans="1:7" x14ac:dyDescent="0.25">
      <c r="A5110">
        <v>55471</v>
      </c>
      <c r="B5110" t="s">
        <v>18772</v>
      </c>
      <c r="C5110" t="s">
        <v>5239</v>
      </c>
      <c r="D5110" t="s">
        <v>18773</v>
      </c>
      <c r="E5110" t="s">
        <v>18774</v>
      </c>
      <c r="F5110" t="s">
        <v>18701</v>
      </c>
      <c r="G5110" t="s">
        <v>16471</v>
      </c>
    </row>
    <row r="5111" spans="1:7" x14ac:dyDescent="0.25">
      <c r="A5111">
        <v>58023</v>
      </c>
      <c r="B5111" t="s">
        <v>18775</v>
      </c>
      <c r="C5111" t="s">
        <v>9016</v>
      </c>
      <c r="D5111" t="s">
        <v>18776</v>
      </c>
      <c r="E5111" t="s">
        <v>18777</v>
      </c>
      <c r="F5111" t="s">
        <v>18726</v>
      </c>
      <c r="G5111" t="s">
        <v>16471</v>
      </c>
    </row>
    <row r="5112" spans="1:7" x14ac:dyDescent="0.25">
      <c r="A5112">
        <v>62076</v>
      </c>
      <c r="B5112" t="s">
        <v>18778</v>
      </c>
      <c r="C5112" t="s">
        <v>5239</v>
      </c>
      <c r="D5112" t="s">
        <v>18779</v>
      </c>
      <c r="E5112" t="s">
        <v>18780</v>
      </c>
      <c r="F5112" t="s">
        <v>18726</v>
      </c>
      <c r="G5112" t="s">
        <v>16471</v>
      </c>
    </row>
    <row r="5113" spans="1:7" x14ac:dyDescent="0.25">
      <c r="A5113">
        <v>63055</v>
      </c>
      <c r="B5113" t="s">
        <v>18781</v>
      </c>
      <c r="C5113" t="s">
        <v>5239</v>
      </c>
      <c r="D5113" t="s">
        <v>18782</v>
      </c>
      <c r="E5113" t="s">
        <v>18783</v>
      </c>
      <c r="F5113" t="s">
        <v>18697</v>
      </c>
      <c r="G5113" t="s">
        <v>16471</v>
      </c>
    </row>
    <row r="5114" spans="1:7" x14ac:dyDescent="0.25">
      <c r="A5114">
        <v>63867</v>
      </c>
      <c r="B5114" t="s">
        <v>18784</v>
      </c>
      <c r="C5114" t="s">
        <v>9016</v>
      </c>
      <c r="D5114" t="s">
        <v>18785</v>
      </c>
      <c r="E5114" t="s">
        <v>18786</v>
      </c>
      <c r="F5114" t="s">
        <v>18701</v>
      </c>
      <c r="G5114" t="s">
        <v>16471</v>
      </c>
    </row>
    <row r="5115" spans="1:7" x14ac:dyDescent="0.25">
      <c r="A5115">
        <v>64491</v>
      </c>
      <c r="B5115" t="s">
        <v>18787</v>
      </c>
      <c r="C5115" t="s">
        <v>5239</v>
      </c>
      <c r="D5115" t="s">
        <v>18788</v>
      </c>
      <c r="E5115" t="s">
        <v>18789</v>
      </c>
      <c r="F5115" t="s">
        <v>18790</v>
      </c>
      <c r="G5115" t="s">
        <v>16471</v>
      </c>
    </row>
    <row r="5116" spans="1:7" x14ac:dyDescent="0.25">
      <c r="A5116">
        <v>66352</v>
      </c>
      <c r="B5116" t="s">
        <v>18791</v>
      </c>
      <c r="C5116" t="s">
        <v>9016</v>
      </c>
      <c r="D5116" t="s">
        <v>18792</v>
      </c>
      <c r="E5116" t="s">
        <v>18793</v>
      </c>
      <c r="F5116" t="s">
        <v>18697</v>
      </c>
      <c r="G5116" t="s">
        <v>16471</v>
      </c>
    </row>
    <row r="5117" spans="1:7" x14ac:dyDescent="0.25">
      <c r="A5117">
        <v>66722</v>
      </c>
      <c r="B5117" t="s">
        <v>18794</v>
      </c>
      <c r="C5117" t="s">
        <v>9016</v>
      </c>
      <c r="D5117" t="s">
        <v>18795</v>
      </c>
      <c r="E5117" t="s">
        <v>18796</v>
      </c>
      <c r="F5117" t="s">
        <v>18697</v>
      </c>
      <c r="G5117" t="s">
        <v>16471</v>
      </c>
    </row>
    <row r="5118" spans="1:7" x14ac:dyDescent="0.25">
      <c r="A5118">
        <v>70663</v>
      </c>
      <c r="B5118" t="s">
        <v>18797</v>
      </c>
      <c r="C5118" t="s">
        <v>9016</v>
      </c>
      <c r="D5118" t="s">
        <v>18798</v>
      </c>
      <c r="E5118" t="s">
        <v>18799</v>
      </c>
      <c r="F5118" t="s">
        <v>18697</v>
      </c>
      <c r="G5118" t="s">
        <v>16471</v>
      </c>
    </row>
    <row r="5119" spans="1:7" x14ac:dyDescent="0.25">
      <c r="A5119">
        <v>79131</v>
      </c>
      <c r="B5119" t="s">
        <v>18800</v>
      </c>
      <c r="C5119" t="s">
        <v>5239</v>
      </c>
      <c r="D5119" t="s">
        <v>18801</v>
      </c>
      <c r="E5119" t="s">
        <v>18802</v>
      </c>
      <c r="F5119" t="s">
        <v>18697</v>
      </c>
      <c r="G5119" t="s">
        <v>16471</v>
      </c>
    </row>
    <row r="5120" spans="1:7" x14ac:dyDescent="0.25">
      <c r="A5120">
        <v>79770</v>
      </c>
      <c r="B5120" t="s">
        <v>18803</v>
      </c>
      <c r="C5120" t="s">
        <v>9016</v>
      </c>
      <c r="D5120" t="s">
        <v>18804</v>
      </c>
      <c r="E5120" t="s">
        <v>18805</v>
      </c>
      <c r="F5120" t="s">
        <v>18697</v>
      </c>
      <c r="G5120" t="s">
        <v>16471</v>
      </c>
    </row>
    <row r="5121" spans="1:7" x14ac:dyDescent="0.25">
      <c r="A5121">
        <v>81993</v>
      </c>
      <c r="B5121" t="s">
        <v>18806</v>
      </c>
      <c r="C5121" t="s">
        <v>9016</v>
      </c>
      <c r="D5121" t="s">
        <v>18807</v>
      </c>
      <c r="E5121" t="s">
        <v>18808</v>
      </c>
      <c r="F5121" t="s">
        <v>18701</v>
      </c>
      <c r="G5121" t="s">
        <v>16471</v>
      </c>
    </row>
    <row r="5122" spans="1:7" x14ac:dyDescent="0.25">
      <c r="A5122">
        <v>86903</v>
      </c>
      <c r="B5122" t="s">
        <v>18809</v>
      </c>
      <c r="C5122" t="s">
        <v>5239</v>
      </c>
      <c r="D5122" t="s">
        <v>18810</v>
      </c>
      <c r="E5122" t="s">
        <v>18811</v>
      </c>
      <c r="F5122" t="s">
        <v>18701</v>
      </c>
      <c r="G5122" t="s">
        <v>16471</v>
      </c>
    </row>
    <row r="5123" spans="1:7" x14ac:dyDescent="0.25">
      <c r="A5123">
        <v>87836</v>
      </c>
      <c r="B5123" t="s">
        <v>18812</v>
      </c>
      <c r="C5123" t="s">
        <v>5239</v>
      </c>
      <c r="D5123" t="s">
        <v>18813</v>
      </c>
      <c r="E5123" t="s">
        <v>18814</v>
      </c>
      <c r="F5123" t="s">
        <v>18790</v>
      </c>
      <c r="G5123" t="s">
        <v>16471</v>
      </c>
    </row>
    <row r="5124" spans="1:7" x14ac:dyDescent="0.25">
      <c r="A5124">
        <v>88990</v>
      </c>
      <c r="B5124" t="s">
        <v>18815</v>
      </c>
      <c r="C5124" t="s">
        <v>9016</v>
      </c>
      <c r="D5124" t="s">
        <v>18816</v>
      </c>
      <c r="E5124" t="s">
        <v>18817</v>
      </c>
      <c r="F5124" t="s">
        <v>18701</v>
      </c>
      <c r="G5124" t="s">
        <v>16471</v>
      </c>
    </row>
    <row r="5125" spans="1:7" x14ac:dyDescent="0.25">
      <c r="A5125">
        <v>89832</v>
      </c>
      <c r="B5125" t="s">
        <v>18818</v>
      </c>
      <c r="C5125" t="s">
        <v>9016</v>
      </c>
      <c r="D5125" t="s">
        <v>18819</v>
      </c>
      <c r="E5125" t="s">
        <v>18820</v>
      </c>
      <c r="F5125" t="s">
        <v>18726</v>
      </c>
      <c r="G5125" t="s">
        <v>16471</v>
      </c>
    </row>
    <row r="5126" spans="1:7" x14ac:dyDescent="0.25">
      <c r="A5126">
        <v>89988</v>
      </c>
      <c r="B5126" t="s">
        <v>18821</v>
      </c>
      <c r="C5126" t="s">
        <v>5239</v>
      </c>
      <c r="D5126" t="s">
        <v>18822</v>
      </c>
      <c r="E5126" t="s">
        <v>18823</v>
      </c>
      <c r="F5126" t="s">
        <v>18697</v>
      </c>
      <c r="G5126" t="s">
        <v>16471</v>
      </c>
    </row>
    <row r="5127" spans="1:7" x14ac:dyDescent="0.25">
      <c r="A5127">
        <v>99086</v>
      </c>
      <c r="B5127" t="s">
        <v>18824</v>
      </c>
      <c r="C5127" t="s">
        <v>5239</v>
      </c>
      <c r="D5127" t="s">
        <v>18825</v>
      </c>
      <c r="E5127" t="s">
        <v>18826</v>
      </c>
      <c r="F5127" t="s">
        <v>18697</v>
      </c>
      <c r="G5127" t="s">
        <v>16471</v>
      </c>
    </row>
    <row r="5128" spans="1:7" x14ac:dyDescent="0.25">
      <c r="A5128">
        <v>99126</v>
      </c>
      <c r="B5128" t="s">
        <v>18827</v>
      </c>
      <c r="C5128" t="s">
        <v>5239</v>
      </c>
      <c r="D5128" t="s">
        <v>18828</v>
      </c>
      <c r="E5128" t="s">
        <v>18829</v>
      </c>
      <c r="F5128" t="s">
        <v>18726</v>
      </c>
      <c r="G5128" t="s">
        <v>16471</v>
      </c>
    </row>
    <row r="5129" spans="1:7" x14ac:dyDescent="0.25">
      <c r="A5129">
        <v>99641</v>
      </c>
      <c r="B5129" t="s">
        <v>18830</v>
      </c>
      <c r="C5129" t="s">
        <v>5239</v>
      </c>
      <c r="D5129" t="s">
        <v>18831</v>
      </c>
      <c r="E5129" t="s">
        <v>18832</v>
      </c>
      <c r="F5129" t="s">
        <v>18701</v>
      </c>
      <c r="G5129" t="s">
        <v>16471</v>
      </c>
    </row>
    <row r="5130" spans="1:7" x14ac:dyDescent="0.25">
      <c r="A5130">
        <v>101173</v>
      </c>
      <c r="B5130" t="s">
        <v>18833</v>
      </c>
      <c r="C5130" t="s">
        <v>9016</v>
      </c>
      <c r="D5130" t="s">
        <v>18834</v>
      </c>
      <c r="E5130" t="s">
        <v>18835</v>
      </c>
      <c r="F5130" t="s">
        <v>18701</v>
      </c>
      <c r="G5130" t="s">
        <v>16471</v>
      </c>
    </row>
    <row r="5131" spans="1:7" x14ac:dyDescent="0.25">
      <c r="A5131">
        <v>105586</v>
      </c>
      <c r="B5131" t="s">
        <v>18836</v>
      </c>
      <c r="C5131" t="s">
        <v>9016</v>
      </c>
      <c r="D5131" t="s">
        <v>18837</v>
      </c>
      <c r="E5131" t="s">
        <v>18838</v>
      </c>
      <c r="F5131" t="s">
        <v>18697</v>
      </c>
      <c r="G5131" t="s">
        <v>16471</v>
      </c>
    </row>
    <row r="5132" spans="1:7" x14ac:dyDescent="0.25">
      <c r="A5132">
        <v>105856</v>
      </c>
      <c r="B5132" t="s">
        <v>18839</v>
      </c>
      <c r="C5132" t="s">
        <v>9016</v>
      </c>
      <c r="D5132" t="s">
        <v>18840</v>
      </c>
      <c r="E5132" t="s">
        <v>18841</v>
      </c>
      <c r="F5132" t="s">
        <v>18726</v>
      </c>
      <c r="G5132" t="s">
        <v>16471</v>
      </c>
    </row>
    <row r="5133" spans="1:7" x14ac:dyDescent="0.25">
      <c r="A5133">
        <v>107597</v>
      </c>
      <c r="B5133" t="s">
        <v>18842</v>
      </c>
      <c r="C5133" t="s">
        <v>5239</v>
      </c>
      <c r="D5133" t="s">
        <v>18843</v>
      </c>
      <c r="E5133" t="s">
        <v>18844</v>
      </c>
      <c r="F5133" t="s">
        <v>18697</v>
      </c>
      <c r="G5133" t="s">
        <v>16471</v>
      </c>
    </row>
    <row r="5134" spans="1:7" x14ac:dyDescent="0.25">
      <c r="A5134">
        <v>118162</v>
      </c>
      <c r="B5134" t="s">
        <v>18845</v>
      </c>
      <c r="C5134" t="s">
        <v>9016</v>
      </c>
      <c r="D5134" t="s">
        <v>18846</v>
      </c>
      <c r="E5134" t="s">
        <v>18847</v>
      </c>
      <c r="F5134" t="s">
        <v>18697</v>
      </c>
      <c r="G5134" t="s">
        <v>16471</v>
      </c>
    </row>
    <row r="5135" spans="1:7" x14ac:dyDescent="0.25">
      <c r="A5135">
        <v>118682</v>
      </c>
      <c r="B5135" t="s">
        <v>18848</v>
      </c>
      <c r="C5135" t="s">
        <v>5239</v>
      </c>
      <c r="D5135" t="s">
        <v>18849</v>
      </c>
      <c r="E5135" t="s">
        <v>18850</v>
      </c>
      <c r="F5135" t="s">
        <v>18726</v>
      </c>
      <c r="G5135" t="s">
        <v>16471</v>
      </c>
    </row>
    <row r="5136" spans="1:7" x14ac:dyDescent="0.25">
      <c r="A5136">
        <v>119077</v>
      </c>
      <c r="B5136" t="s">
        <v>18851</v>
      </c>
      <c r="C5136" t="s">
        <v>9016</v>
      </c>
      <c r="D5136" t="s">
        <v>18852</v>
      </c>
      <c r="E5136" t="s">
        <v>18853</v>
      </c>
      <c r="F5136" t="s">
        <v>18697</v>
      </c>
      <c r="G5136" t="s">
        <v>16471</v>
      </c>
    </row>
    <row r="5137" spans="1:7" x14ac:dyDescent="0.25">
      <c r="A5137">
        <v>119364</v>
      </c>
      <c r="B5137" t="s">
        <v>18854</v>
      </c>
      <c r="C5137" t="s">
        <v>9016</v>
      </c>
      <c r="D5137" t="s">
        <v>18855</v>
      </c>
      <c r="E5137" t="s">
        <v>18856</v>
      </c>
      <c r="F5137" t="s">
        <v>18697</v>
      </c>
      <c r="G5137" t="s">
        <v>16471</v>
      </c>
    </row>
    <row r="5138" spans="1:7" x14ac:dyDescent="0.25">
      <c r="A5138">
        <v>120720</v>
      </c>
      <c r="B5138" t="s">
        <v>18857</v>
      </c>
      <c r="C5138" t="s">
        <v>5239</v>
      </c>
      <c r="D5138" t="s">
        <v>18858</v>
      </c>
      <c r="E5138" t="s">
        <v>18859</v>
      </c>
      <c r="F5138" t="s">
        <v>18701</v>
      </c>
      <c r="G5138" t="s">
        <v>16471</v>
      </c>
    </row>
    <row r="5139" spans="1:7" x14ac:dyDescent="0.25">
      <c r="A5139">
        <v>122511</v>
      </c>
      <c r="B5139" t="s">
        <v>18860</v>
      </c>
      <c r="C5139" t="s">
        <v>9016</v>
      </c>
      <c r="D5139" t="s">
        <v>18861</v>
      </c>
      <c r="E5139" t="s">
        <v>18862</v>
      </c>
      <c r="F5139" t="s">
        <v>18697</v>
      </c>
      <c r="G5139" t="s">
        <v>16471</v>
      </c>
    </row>
    <row r="5140" spans="1:7" x14ac:dyDescent="0.25">
      <c r="A5140">
        <v>125242</v>
      </c>
      <c r="B5140" t="s">
        <v>18863</v>
      </c>
      <c r="C5140" t="s">
        <v>5239</v>
      </c>
      <c r="D5140" t="s">
        <v>18864</v>
      </c>
      <c r="E5140" t="s">
        <v>18865</v>
      </c>
      <c r="F5140" t="s">
        <v>18701</v>
      </c>
      <c r="G5140" t="s">
        <v>16471</v>
      </c>
    </row>
    <row r="5141" spans="1:7" x14ac:dyDescent="0.25">
      <c r="A5141">
        <v>126661</v>
      </c>
      <c r="B5141" t="s">
        <v>18866</v>
      </c>
      <c r="C5141" t="s">
        <v>9016</v>
      </c>
      <c r="D5141" t="s">
        <v>18867</v>
      </c>
      <c r="E5141" t="s">
        <v>18868</v>
      </c>
      <c r="F5141" t="s">
        <v>18701</v>
      </c>
      <c r="G5141" t="s">
        <v>16471</v>
      </c>
    </row>
    <row r="5142" spans="1:7" x14ac:dyDescent="0.25">
      <c r="A5142">
        <v>133913</v>
      </c>
      <c r="B5142" t="s">
        <v>18869</v>
      </c>
      <c r="C5142" t="s">
        <v>9016</v>
      </c>
      <c r="D5142" t="s">
        <v>18870</v>
      </c>
      <c r="E5142" t="s">
        <v>18871</v>
      </c>
      <c r="F5142" t="s">
        <v>18697</v>
      </c>
      <c r="G5142" t="s">
        <v>16471</v>
      </c>
    </row>
    <row r="5143" spans="1:7" x14ac:dyDescent="0.25">
      <c r="A5143">
        <v>133956</v>
      </c>
      <c r="B5143" t="s">
        <v>18872</v>
      </c>
      <c r="C5143" t="s">
        <v>5239</v>
      </c>
      <c r="D5143" t="s">
        <v>18873</v>
      </c>
      <c r="E5143" t="s">
        <v>18874</v>
      </c>
      <c r="F5143" t="s">
        <v>18726</v>
      </c>
      <c r="G5143" t="s">
        <v>16471</v>
      </c>
    </row>
    <row r="5144" spans="1:7" x14ac:dyDescent="0.25">
      <c r="A5144">
        <v>134218</v>
      </c>
      <c r="B5144" t="s">
        <v>18875</v>
      </c>
      <c r="C5144" t="s">
        <v>9016</v>
      </c>
      <c r="D5144" t="s">
        <v>18876</v>
      </c>
      <c r="E5144" t="s">
        <v>18877</v>
      </c>
      <c r="F5144" t="s">
        <v>18697</v>
      </c>
      <c r="G5144" t="s">
        <v>16471</v>
      </c>
    </row>
    <row r="5145" spans="1:7" x14ac:dyDescent="0.25">
      <c r="A5145">
        <v>138537</v>
      </c>
      <c r="B5145" t="s">
        <v>18878</v>
      </c>
      <c r="C5145" t="s">
        <v>9016</v>
      </c>
      <c r="D5145" t="s">
        <v>18879</v>
      </c>
      <c r="E5145" t="s">
        <v>18880</v>
      </c>
      <c r="F5145" t="s">
        <v>18726</v>
      </c>
      <c r="G5145" t="s">
        <v>16471</v>
      </c>
    </row>
    <row r="5146" spans="1:7" x14ac:dyDescent="0.25">
      <c r="A5146">
        <v>140555</v>
      </c>
      <c r="B5146" t="s">
        <v>18881</v>
      </c>
      <c r="C5146" t="s">
        <v>9016</v>
      </c>
      <c r="D5146" t="s">
        <v>18882</v>
      </c>
      <c r="E5146" t="s">
        <v>18883</v>
      </c>
      <c r="F5146" t="s">
        <v>18701</v>
      </c>
      <c r="G5146" t="s">
        <v>16471</v>
      </c>
    </row>
    <row r="5147" spans="1:7" x14ac:dyDescent="0.25">
      <c r="A5147">
        <v>141571</v>
      </c>
      <c r="B5147" t="s">
        <v>18884</v>
      </c>
      <c r="C5147" t="s">
        <v>5239</v>
      </c>
      <c r="D5147" t="s">
        <v>18885</v>
      </c>
      <c r="E5147" t="s">
        <v>18886</v>
      </c>
      <c r="F5147" t="s">
        <v>18887</v>
      </c>
      <c r="G5147" t="s">
        <v>16471</v>
      </c>
    </row>
    <row r="5148" spans="1:7" x14ac:dyDescent="0.25">
      <c r="A5148">
        <v>142966</v>
      </c>
      <c r="B5148" t="s">
        <v>18888</v>
      </c>
      <c r="C5148" t="s">
        <v>9016</v>
      </c>
      <c r="D5148" t="s">
        <v>18889</v>
      </c>
      <c r="E5148" t="s">
        <v>18890</v>
      </c>
      <c r="F5148" t="s">
        <v>18726</v>
      </c>
      <c r="G5148" t="s">
        <v>16471</v>
      </c>
    </row>
    <row r="5149" spans="1:7" x14ac:dyDescent="0.25">
      <c r="A5149">
        <v>143240</v>
      </c>
      <c r="B5149" t="s">
        <v>18891</v>
      </c>
      <c r="C5149" t="s">
        <v>9016</v>
      </c>
      <c r="D5149" t="s">
        <v>18892</v>
      </c>
      <c r="E5149" t="s">
        <v>18893</v>
      </c>
      <c r="F5149" t="s">
        <v>18726</v>
      </c>
      <c r="G5149" t="s">
        <v>16471</v>
      </c>
    </row>
    <row r="5150" spans="1:7" x14ac:dyDescent="0.25">
      <c r="A5150">
        <v>144770</v>
      </c>
      <c r="B5150" t="s">
        <v>18894</v>
      </c>
      <c r="C5150" t="s">
        <v>9016</v>
      </c>
      <c r="D5150" t="s">
        <v>18895</v>
      </c>
      <c r="E5150" t="s">
        <v>18896</v>
      </c>
      <c r="F5150" t="s">
        <v>18697</v>
      </c>
      <c r="G5150" t="s">
        <v>16471</v>
      </c>
    </row>
    <row r="5151" spans="1:7" x14ac:dyDescent="0.25">
      <c r="A5151">
        <v>148138</v>
      </c>
      <c r="B5151" t="s">
        <v>18897</v>
      </c>
      <c r="C5151" t="s">
        <v>5239</v>
      </c>
      <c r="D5151" t="s">
        <v>18898</v>
      </c>
      <c r="E5151" t="s">
        <v>18899</v>
      </c>
      <c r="F5151" t="s">
        <v>18726</v>
      </c>
      <c r="G5151" t="s">
        <v>16471</v>
      </c>
    </row>
    <row r="5152" spans="1:7" x14ac:dyDescent="0.25">
      <c r="A5152">
        <v>149733</v>
      </c>
      <c r="B5152" t="s">
        <v>18900</v>
      </c>
      <c r="C5152" t="s">
        <v>9016</v>
      </c>
      <c r="D5152" t="s">
        <v>18901</v>
      </c>
      <c r="E5152" t="s">
        <v>18902</v>
      </c>
      <c r="F5152" t="s">
        <v>18697</v>
      </c>
      <c r="G5152" t="s">
        <v>16471</v>
      </c>
    </row>
    <row r="5153" spans="1:7" x14ac:dyDescent="0.25">
      <c r="A5153">
        <v>149816</v>
      </c>
      <c r="B5153" t="s">
        <v>18903</v>
      </c>
      <c r="C5153" t="s">
        <v>5239</v>
      </c>
      <c r="D5153" t="s">
        <v>18904</v>
      </c>
      <c r="E5153" t="s">
        <v>18905</v>
      </c>
      <c r="F5153" t="s">
        <v>18726</v>
      </c>
      <c r="G5153" t="s">
        <v>16471</v>
      </c>
    </row>
    <row r="5154" spans="1:7" x14ac:dyDescent="0.25">
      <c r="A5154">
        <v>149899</v>
      </c>
      <c r="B5154" t="s">
        <v>18906</v>
      </c>
      <c r="C5154" t="s">
        <v>9016</v>
      </c>
      <c r="D5154" t="s">
        <v>18907</v>
      </c>
      <c r="E5154" t="s">
        <v>18908</v>
      </c>
      <c r="F5154" t="s">
        <v>18697</v>
      </c>
      <c r="G5154" t="s">
        <v>16471</v>
      </c>
    </row>
    <row r="5155" spans="1:7" x14ac:dyDescent="0.25">
      <c r="A5155">
        <v>150602</v>
      </c>
      <c r="B5155" t="s">
        <v>18909</v>
      </c>
      <c r="C5155" t="s">
        <v>5239</v>
      </c>
      <c r="D5155" t="s">
        <v>18910</v>
      </c>
      <c r="E5155" t="s">
        <v>18911</v>
      </c>
      <c r="F5155" t="s">
        <v>18701</v>
      </c>
      <c r="G5155" t="s">
        <v>16471</v>
      </c>
    </row>
    <row r="5156" spans="1:7" x14ac:dyDescent="0.25">
      <c r="A5156">
        <v>155181</v>
      </c>
      <c r="B5156" t="s">
        <v>18912</v>
      </c>
      <c r="C5156" t="s">
        <v>9016</v>
      </c>
      <c r="D5156" t="s">
        <v>18913</v>
      </c>
      <c r="E5156" t="s">
        <v>18914</v>
      </c>
      <c r="F5156" t="s">
        <v>18697</v>
      </c>
      <c r="G5156" t="s">
        <v>16471</v>
      </c>
    </row>
    <row r="5157" spans="1:7" x14ac:dyDescent="0.25">
      <c r="A5157">
        <v>155780</v>
      </c>
      <c r="B5157" t="s">
        <v>18915</v>
      </c>
      <c r="C5157" t="s">
        <v>5239</v>
      </c>
      <c r="D5157" t="s">
        <v>18916</v>
      </c>
      <c r="E5157" t="s">
        <v>18917</v>
      </c>
      <c r="F5157" t="s">
        <v>18726</v>
      </c>
      <c r="G5157" t="s">
        <v>16471</v>
      </c>
    </row>
    <row r="5158" spans="1:7" x14ac:dyDescent="0.25">
      <c r="A5158">
        <v>158054</v>
      </c>
      <c r="B5158" t="s">
        <v>18918</v>
      </c>
      <c r="C5158" t="s">
        <v>5239</v>
      </c>
      <c r="D5158" t="s">
        <v>18919</v>
      </c>
      <c r="E5158" t="s">
        <v>18920</v>
      </c>
      <c r="F5158" t="s">
        <v>18701</v>
      </c>
      <c r="G5158" t="s">
        <v>16471</v>
      </c>
    </row>
    <row r="5159" spans="1:7" x14ac:dyDescent="0.25">
      <c r="A5159">
        <v>159158</v>
      </c>
      <c r="B5159" t="s">
        <v>18921</v>
      </c>
      <c r="C5159" t="s">
        <v>5239</v>
      </c>
      <c r="D5159" t="s">
        <v>18922</v>
      </c>
      <c r="E5159" t="s">
        <v>18923</v>
      </c>
      <c r="F5159" t="s">
        <v>18701</v>
      </c>
      <c r="G5159" t="s">
        <v>16471</v>
      </c>
    </row>
    <row r="5160" spans="1:7" x14ac:dyDescent="0.25">
      <c r="A5160">
        <v>159533</v>
      </c>
      <c r="B5160" t="s">
        <v>18924</v>
      </c>
      <c r="C5160" t="s">
        <v>9016</v>
      </c>
      <c r="D5160" t="s">
        <v>18925</v>
      </c>
      <c r="E5160" t="s">
        <v>18926</v>
      </c>
      <c r="F5160" t="s">
        <v>18697</v>
      </c>
      <c r="G5160" t="s">
        <v>16471</v>
      </c>
    </row>
    <row r="5161" spans="1:7" x14ac:dyDescent="0.25">
      <c r="A5161">
        <v>160228</v>
      </c>
      <c r="B5161" t="s">
        <v>18927</v>
      </c>
      <c r="C5161" t="s">
        <v>5239</v>
      </c>
      <c r="D5161" t="s">
        <v>18928</v>
      </c>
      <c r="E5161" t="s">
        <v>18929</v>
      </c>
      <c r="F5161" t="s">
        <v>18726</v>
      </c>
      <c r="G5161" t="s">
        <v>16471</v>
      </c>
    </row>
    <row r="5162" spans="1:7" x14ac:dyDescent="0.25">
      <c r="A5162">
        <v>160994</v>
      </c>
      <c r="B5162" t="s">
        <v>18930</v>
      </c>
      <c r="C5162" t="s">
        <v>9016</v>
      </c>
      <c r="D5162" t="s">
        <v>18931</v>
      </c>
      <c r="E5162" t="s">
        <v>18932</v>
      </c>
      <c r="F5162" t="s">
        <v>18701</v>
      </c>
      <c r="G5162" t="s">
        <v>16471</v>
      </c>
    </row>
    <row r="5163" spans="1:7" x14ac:dyDescent="0.25">
      <c r="A5163">
        <v>162909</v>
      </c>
      <c r="B5163" t="s">
        <v>18933</v>
      </c>
      <c r="C5163" t="s">
        <v>9016</v>
      </c>
      <c r="D5163" t="s">
        <v>18934</v>
      </c>
      <c r="E5163" t="s">
        <v>18774</v>
      </c>
      <c r="F5163" t="s">
        <v>18697</v>
      </c>
      <c r="G5163" t="s">
        <v>16471</v>
      </c>
    </row>
    <row r="5164" spans="1:7" x14ac:dyDescent="0.25">
      <c r="A5164">
        <v>163330</v>
      </c>
      <c r="B5164" t="s">
        <v>18935</v>
      </c>
      <c r="C5164" t="s">
        <v>5239</v>
      </c>
      <c r="D5164" t="s">
        <v>18936</v>
      </c>
      <c r="E5164" t="s">
        <v>18937</v>
      </c>
      <c r="F5164" t="s">
        <v>18697</v>
      </c>
      <c r="G5164" t="s">
        <v>16471</v>
      </c>
    </row>
    <row r="5165" spans="1:7" x14ac:dyDescent="0.25">
      <c r="A5165">
        <v>163416</v>
      </c>
      <c r="B5165" t="s">
        <v>14666</v>
      </c>
      <c r="C5165" t="s">
        <v>9016</v>
      </c>
      <c r="D5165" t="s">
        <v>18938</v>
      </c>
      <c r="E5165" t="s">
        <v>18939</v>
      </c>
      <c r="F5165" t="s">
        <v>18697</v>
      </c>
      <c r="G5165" t="s">
        <v>16471</v>
      </c>
    </row>
    <row r="5166" spans="1:7" x14ac:dyDescent="0.25">
      <c r="A5166">
        <v>164146</v>
      </c>
      <c r="B5166" t="s">
        <v>18940</v>
      </c>
      <c r="C5166" t="s">
        <v>5239</v>
      </c>
      <c r="D5166" t="s">
        <v>18941</v>
      </c>
      <c r="E5166" t="s">
        <v>18942</v>
      </c>
      <c r="F5166" t="s">
        <v>18701</v>
      </c>
      <c r="G5166" t="s">
        <v>16471</v>
      </c>
    </row>
    <row r="5167" spans="1:7" x14ac:dyDescent="0.25">
      <c r="A5167">
        <v>171977</v>
      </c>
      <c r="B5167" t="s">
        <v>18943</v>
      </c>
      <c r="C5167" t="s">
        <v>5239</v>
      </c>
      <c r="D5167" t="s">
        <v>18944</v>
      </c>
      <c r="E5167" t="s">
        <v>18945</v>
      </c>
      <c r="F5167" t="s">
        <v>18697</v>
      </c>
      <c r="G5167" t="s">
        <v>16471</v>
      </c>
    </row>
    <row r="5168" spans="1:7" x14ac:dyDescent="0.25">
      <c r="A5168">
        <v>172877</v>
      </c>
      <c r="B5168" t="s">
        <v>18946</v>
      </c>
      <c r="C5168" t="s">
        <v>5239</v>
      </c>
      <c r="D5168" t="s">
        <v>18947</v>
      </c>
      <c r="E5168" t="s">
        <v>18948</v>
      </c>
      <c r="F5168" t="s">
        <v>18701</v>
      </c>
      <c r="G5168" t="s">
        <v>16471</v>
      </c>
    </row>
    <row r="5169" spans="1:7" x14ac:dyDescent="0.25">
      <c r="A5169">
        <v>176395</v>
      </c>
      <c r="B5169" t="s">
        <v>18949</v>
      </c>
      <c r="C5169" t="s">
        <v>9016</v>
      </c>
      <c r="D5169" t="s">
        <v>18950</v>
      </c>
      <c r="E5169" t="s">
        <v>18951</v>
      </c>
      <c r="F5169" t="s">
        <v>18701</v>
      </c>
      <c r="G5169" t="s">
        <v>16471</v>
      </c>
    </row>
    <row r="5170" spans="1:7" x14ac:dyDescent="0.25">
      <c r="A5170">
        <v>179032</v>
      </c>
      <c r="B5170" t="s">
        <v>18952</v>
      </c>
      <c r="C5170" t="s">
        <v>5239</v>
      </c>
      <c r="D5170" t="s">
        <v>18953</v>
      </c>
      <c r="E5170" t="s">
        <v>18954</v>
      </c>
      <c r="F5170" t="s">
        <v>18697</v>
      </c>
      <c r="G5170" t="s">
        <v>16471</v>
      </c>
    </row>
    <row r="5171" spans="1:7" x14ac:dyDescent="0.25">
      <c r="A5171">
        <v>179637</v>
      </c>
      <c r="B5171" t="s">
        <v>18955</v>
      </c>
      <c r="C5171" t="s">
        <v>5239</v>
      </c>
      <c r="D5171" t="s">
        <v>18956</v>
      </c>
      <c r="E5171" t="s">
        <v>18957</v>
      </c>
      <c r="F5171" t="s">
        <v>18697</v>
      </c>
      <c r="G5171" t="s">
        <v>16471</v>
      </c>
    </row>
    <row r="5172" spans="1:7" x14ac:dyDescent="0.25">
      <c r="A5172">
        <v>179855</v>
      </c>
      <c r="B5172" t="s">
        <v>18958</v>
      </c>
      <c r="C5172" t="s">
        <v>9016</v>
      </c>
      <c r="D5172" t="s">
        <v>18959</v>
      </c>
      <c r="E5172" t="s">
        <v>18960</v>
      </c>
      <c r="F5172" t="s">
        <v>18701</v>
      </c>
      <c r="G5172" t="s">
        <v>16471</v>
      </c>
    </row>
    <row r="5173" spans="1:7" x14ac:dyDescent="0.25">
      <c r="A5173">
        <v>181917</v>
      </c>
      <c r="B5173" t="s">
        <v>18961</v>
      </c>
      <c r="C5173" t="s">
        <v>9016</v>
      </c>
      <c r="D5173" t="s">
        <v>18962</v>
      </c>
      <c r="E5173" t="s">
        <v>18963</v>
      </c>
      <c r="F5173" t="s">
        <v>18701</v>
      </c>
      <c r="G5173" t="s">
        <v>16471</v>
      </c>
    </row>
    <row r="5174" spans="1:7" x14ac:dyDescent="0.25">
      <c r="A5174">
        <v>182353</v>
      </c>
      <c r="B5174" t="s">
        <v>18964</v>
      </c>
      <c r="C5174" t="s">
        <v>5239</v>
      </c>
      <c r="D5174" t="s">
        <v>18965</v>
      </c>
      <c r="E5174" t="s">
        <v>18966</v>
      </c>
      <c r="F5174" t="s">
        <v>18726</v>
      </c>
      <c r="G5174" t="s">
        <v>16471</v>
      </c>
    </row>
    <row r="5175" spans="1:7" x14ac:dyDescent="0.25">
      <c r="A5175">
        <v>183390</v>
      </c>
      <c r="B5175" t="s">
        <v>18967</v>
      </c>
      <c r="C5175" t="s">
        <v>5239</v>
      </c>
      <c r="D5175" t="s">
        <v>18968</v>
      </c>
      <c r="E5175" t="s">
        <v>18969</v>
      </c>
      <c r="F5175" t="s">
        <v>18726</v>
      </c>
      <c r="G5175" t="s">
        <v>16471</v>
      </c>
    </row>
    <row r="5176" spans="1:7" x14ac:dyDescent="0.25">
      <c r="A5176">
        <v>183914</v>
      </c>
      <c r="B5176" t="s">
        <v>18970</v>
      </c>
      <c r="C5176" t="s">
        <v>9016</v>
      </c>
      <c r="D5176" t="s">
        <v>18971</v>
      </c>
      <c r="E5176" t="s">
        <v>18972</v>
      </c>
      <c r="F5176" t="s">
        <v>18697</v>
      </c>
      <c r="G5176" t="s">
        <v>16471</v>
      </c>
    </row>
    <row r="5177" spans="1:7" x14ac:dyDescent="0.25">
      <c r="A5177">
        <v>184041</v>
      </c>
      <c r="B5177" t="s">
        <v>18973</v>
      </c>
      <c r="C5177" t="s">
        <v>5239</v>
      </c>
      <c r="D5177" t="s">
        <v>18974</v>
      </c>
      <c r="E5177" t="s">
        <v>18975</v>
      </c>
      <c r="F5177" t="s">
        <v>18701</v>
      </c>
      <c r="G5177" t="s">
        <v>16471</v>
      </c>
    </row>
    <row r="5178" spans="1:7" x14ac:dyDescent="0.25">
      <c r="A5178">
        <v>189626</v>
      </c>
      <c r="B5178" t="s">
        <v>18976</v>
      </c>
      <c r="C5178" t="s">
        <v>9016</v>
      </c>
      <c r="D5178" t="s">
        <v>18977</v>
      </c>
      <c r="E5178" t="s">
        <v>18978</v>
      </c>
      <c r="F5178" t="s">
        <v>18697</v>
      </c>
      <c r="G5178" t="s">
        <v>16471</v>
      </c>
    </row>
    <row r="5179" spans="1:7" x14ac:dyDescent="0.25">
      <c r="A5179">
        <v>191629</v>
      </c>
      <c r="B5179" t="s">
        <v>18979</v>
      </c>
      <c r="C5179" t="s">
        <v>9016</v>
      </c>
      <c r="D5179" t="s">
        <v>18980</v>
      </c>
      <c r="E5179" t="s">
        <v>18981</v>
      </c>
      <c r="F5179" t="s">
        <v>18697</v>
      </c>
      <c r="G5179" t="s">
        <v>16471</v>
      </c>
    </row>
    <row r="5180" spans="1:7" x14ac:dyDescent="0.25">
      <c r="A5180">
        <v>194692</v>
      </c>
      <c r="B5180" t="s">
        <v>18982</v>
      </c>
      <c r="C5180" t="s">
        <v>9016</v>
      </c>
      <c r="D5180" t="s">
        <v>18983</v>
      </c>
      <c r="E5180" t="s">
        <v>18984</v>
      </c>
      <c r="F5180" t="s">
        <v>18697</v>
      </c>
      <c r="G5180" t="s">
        <v>16471</v>
      </c>
    </row>
    <row r="5181" spans="1:7" x14ac:dyDescent="0.25">
      <c r="A5181">
        <v>197125</v>
      </c>
      <c r="B5181" t="s">
        <v>18985</v>
      </c>
      <c r="C5181" t="s">
        <v>9016</v>
      </c>
      <c r="D5181" t="s">
        <v>18986</v>
      </c>
      <c r="E5181" t="s">
        <v>18987</v>
      </c>
      <c r="F5181" t="s">
        <v>18701</v>
      </c>
      <c r="G5181" t="s">
        <v>16471</v>
      </c>
    </row>
    <row r="5182" spans="1:7" x14ac:dyDescent="0.25">
      <c r="A5182">
        <v>198982</v>
      </c>
      <c r="B5182" t="s">
        <v>18988</v>
      </c>
      <c r="C5182" t="s">
        <v>5239</v>
      </c>
      <c r="D5182" t="s">
        <v>18989</v>
      </c>
      <c r="E5182" t="s">
        <v>18990</v>
      </c>
      <c r="F5182" t="s">
        <v>18697</v>
      </c>
      <c r="G5182" t="s">
        <v>16471</v>
      </c>
    </row>
    <row r="5183" spans="1:7" x14ac:dyDescent="0.25">
      <c r="A5183">
        <v>199559</v>
      </c>
      <c r="B5183" t="s">
        <v>18991</v>
      </c>
      <c r="C5183" t="s">
        <v>5239</v>
      </c>
      <c r="D5183" t="s">
        <v>18992</v>
      </c>
      <c r="E5183" t="s">
        <v>18993</v>
      </c>
      <c r="F5183" t="s">
        <v>18887</v>
      </c>
      <c r="G5183" t="s">
        <v>16471</v>
      </c>
    </row>
    <row r="5184" spans="1:7" x14ac:dyDescent="0.25">
      <c r="A5184">
        <v>2739</v>
      </c>
      <c r="B5184" t="s">
        <v>18994</v>
      </c>
      <c r="C5184" t="s">
        <v>5239</v>
      </c>
      <c r="D5184" t="s">
        <v>18995</v>
      </c>
      <c r="E5184" t="s">
        <v>18996</v>
      </c>
      <c r="F5184" t="s">
        <v>18997</v>
      </c>
      <c r="G5184" t="s">
        <v>16471</v>
      </c>
    </row>
    <row r="5185" spans="1:7" x14ac:dyDescent="0.25">
      <c r="A5185">
        <v>2832</v>
      </c>
      <c r="B5185" t="s">
        <v>18998</v>
      </c>
      <c r="C5185" t="s">
        <v>9016</v>
      </c>
      <c r="D5185" t="s">
        <v>18999</v>
      </c>
      <c r="E5185" t="s">
        <v>19000</v>
      </c>
      <c r="F5185" t="s">
        <v>18997</v>
      </c>
      <c r="G5185" t="s">
        <v>16471</v>
      </c>
    </row>
    <row r="5186" spans="1:7" x14ac:dyDescent="0.25">
      <c r="A5186">
        <v>4619</v>
      </c>
      <c r="B5186" t="s">
        <v>19001</v>
      </c>
      <c r="C5186" t="s">
        <v>5239</v>
      </c>
      <c r="D5186" t="s">
        <v>19002</v>
      </c>
      <c r="E5186" t="s">
        <v>19003</v>
      </c>
      <c r="F5186" t="s">
        <v>18997</v>
      </c>
      <c r="G5186" t="s">
        <v>16471</v>
      </c>
    </row>
    <row r="5187" spans="1:7" x14ac:dyDescent="0.25">
      <c r="A5187">
        <v>6440</v>
      </c>
      <c r="B5187" t="s">
        <v>19004</v>
      </c>
      <c r="C5187" t="s">
        <v>9016</v>
      </c>
      <c r="D5187" t="s">
        <v>19005</v>
      </c>
      <c r="E5187" t="s">
        <v>19006</v>
      </c>
      <c r="F5187" t="s">
        <v>18997</v>
      </c>
      <c r="G5187" t="s">
        <v>16471</v>
      </c>
    </row>
    <row r="5188" spans="1:7" x14ac:dyDescent="0.25">
      <c r="A5188">
        <v>6501</v>
      </c>
      <c r="B5188" t="s">
        <v>19007</v>
      </c>
      <c r="C5188" t="s">
        <v>9016</v>
      </c>
      <c r="D5188" t="s">
        <v>19008</v>
      </c>
      <c r="E5188" t="s">
        <v>19009</v>
      </c>
      <c r="F5188" t="s">
        <v>18997</v>
      </c>
      <c r="G5188" t="s">
        <v>16471</v>
      </c>
    </row>
    <row r="5189" spans="1:7" x14ac:dyDescent="0.25">
      <c r="A5189">
        <v>7059</v>
      </c>
      <c r="B5189" t="s">
        <v>19010</v>
      </c>
      <c r="C5189" t="s">
        <v>9016</v>
      </c>
      <c r="D5189" t="s">
        <v>19011</v>
      </c>
      <c r="E5189" t="s">
        <v>19012</v>
      </c>
      <c r="F5189" t="s">
        <v>18997</v>
      </c>
      <c r="G5189" t="s">
        <v>16471</v>
      </c>
    </row>
    <row r="5190" spans="1:7" x14ac:dyDescent="0.25">
      <c r="A5190">
        <v>11799</v>
      </c>
      <c r="B5190" t="s">
        <v>19013</v>
      </c>
      <c r="C5190" t="s">
        <v>9016</v>
      </c>
      <c r="D5190" t="s">
        <v>19014</v>
      </c>
      <c r="E5190" t="s">
        <v>19015</v>
      </c>
      <c r="F5190" t="s">
        <v>18997</v>
      </c>
      <c r="G5190" t="s">
        <v>16471</v>
      </c>
    </row>
    <row r="5191" spans="1:7" x14ac:dyDescent="0.25">
      <c r="A5191">
        <v>11954</v>
      </c>
      <c r="B5191" t="s">
        <v>19016</v>
      </c>
      <c r="C5191" t="s">
        <v>5239</v>
      </c>
      <c r="D5191" t="s">
        <v>19017</v>
      </c>
      <c r="E5191" t="s">
        <v>19018</v>
      </c>
      <c r="F5191" t="s">
        <v>18997</v>
      </c>
      <c r="G5191" t="s">
        <v>16471</v>
      </c>
    </row>
    <row r="5192" spans="1:7" x14ac:dyDescent="0.25">
      <c r="A5192">
        <v>17272</v>
      </c>
      <c r="B5192" t="s">
        <v>19019</v>
      </c>
      <c r="C5192" t="s">
        <v>9016</v>
      </c>
      <c r="D5192" t="s">
        <v>19020</v>
      </c>
      <c r="E5192" t="s">
        <v>19021</v>
      </c>
      <c r="F5192" t="s">
        <v>18997</v>
      </c>
      <c r="G5192" t="s">
        <v>16471</v>
      </c>
    </row>
    <row r="5193" spans="1:7" x14ac:dyDescent="0.25">
      <c r="A5193">
        <v>17477</v>
      </c>
      <c r="B5193" t="s">
        <v>19022</v>
      </c>
      <c r="C5193" t="s">
        <v>5239</v>
      </c>
      <c r="D5193" t="s">
        <v>19023</v>
      </c>
      <c r="E5193" t="s">
        <v>19024</v>
      </c>
      <c r="F5193" t="s">
        <v>18997</v>
      </c>
      <c r="G5193" t="s">
        <v>16471</v>
      </c>
    </row>
    <row r="5194" spans="1:7" x14ac:dyDescent="0.25">
      <c r="A5194">
        <v>18470</v>
      </c>
      <c r="B5194" t="s">
        <v>19025</v>
      </c>
      <c r="C5194" t="s">
        <v>5239</v>
      </c>
      <c r="D5194" t="s">
        <v>19026</v>
      </c>
      <c r="E5194" t="s">
        <v>19027</v>
      </c>
      <c r="F5194" t="s">
        <v>18997</v>
      </c>
      <c r="G5194" t="s">
        <v>16471</v>
      </c>
    </row>
    <row r="5195" spans="1:7" x14ac:dyDescent="0.25">
      <c r="A5195">
        <v>20092</v>
      </c>
      <c r="B5195" t="s">
        <v>19028</v>
      </c>
      <c r="C5195" t="s">
        <v>9016</v>
      </c>
      <c r="D5195" t="s">
        <v>19029</v>
      </c>
      <c r="E5195" t="s">
        <v>19030</v>
      </c>
      <c r="F5195" t="s">
        <v>18997</v>
      </c>
      <c r="G5195" t="s">
        <v>16471</v>
      </c>
    </row>
    <row r="5196" spans="1:7" x14ac:dyDescent="0.25">
      <c r="A5196">
        <v>21387</v>
      </c>
      <c r="B5196" t="s">
        <v>19031</v>
      </c>
      <c r="C5196" t="s">
        <v>5239</v>
      </c>
      <c r="D5196" t="s">
        <v>19032</v>
      </c>
      <c r="E5196" t="s">
        <v>19033</v>
      </c>
      <c r="F5196" t="s">
        <v>18997</v>
      </c>
      <c r="G5196" t="s">
        <v>16471</v>
      </c>
    </row>
    <row r="5197" spans="1:7" x14ac:dyDescent="0.25">
      <c r="A5197">
        <v>25308</v>
      </c>
      <c r="B5197" t="s">
        <v>19034</v>
      </c>
      <c r="C5197" t="s">
        <v>9016</v>
      </c>
      <c r="D5197" t="s">
        <v>19035</v>
      </c>
      <c r="E5197" t="s">
        <v>19036</v>
      </c>
      <c r="F5197" t="s">
        <v>18997</v>
      </c>
      <c r="G5197" t="s">
        <v>16471</v>
      </c>
    </row>
    <row r="5198" spans="1:7" x14ac:dyDescent="0.25">
      <c r="A5198">
        <v>27177</v>
      </c>
      <c r="B5198" t="s">
        <v>19037</v>
      </c>
      <c r="C5198" t="s">
        <v>9016</v>
      </c>
      <c r="D5198" t="s">
        <v>19038</v>
      </c>
      <c r="E5198" t="s">
        <v>19039</v>
      </c>
      <c r="F5198" t="s">
        <v>18997</v>
      </c>
      <c r="G5198" t="s">
        <v>16471</v>
      </c>
    </row>
    <row r="5199" spans="1:7" x14ac:dyDescent="0.25">
      <c r="A5199">
        <v>28538</v>
      </c>
      <c r="B5199" t="s">
        <v>19040</v>
      </c>
      <c r="C5199" t="s">
        <v>9016</v>
      </c>
      <c r="D5199" t="s">
        <v>19041</v>
      </c>
      <c r="E5199" t="s">
        <v>19042</v>
      </c>
      <c r="F5199" t="s">
        <v>18997</v>
      </c>
      <c r="G5199" t="s">
        <v>16471</v>
      </c>
    </row>
    <row r="5200" spans="1:7" x14ac:dyDescent="0.25">
      <c r="A5200">
        <v>32137</v>
      </c>
      <c r="B5200" t="s">
        <v>19043</v>
      </c>
      <c r="C5200" t="s">
        <v>5239</v>
      </c>
      <c r="D5200" t="s">
        <v>19044</v>
      </c>
      <c r="E5200" t="s">
        <v>19045</v>
      </c>
      <c r="F5200" t="s">
        <v>18997</v>
      </c>
      <c r="G5200" t="s">
        <v>16471</v>
      </c>
    </row>
    <row r="5201" spans="1:7" x14ac:dyDescent="0.25">
      <c r="A5201">
        <v>33036</v>
      </c>
      <c r="B5201" t="s">
        <v>19046</v>
      </c>
      <c r="C5201" t="s">
        <v>5239</v>
      </c>
      <c r="D5201" t="s">
        <v>19047</v>
      </c>
      <c r="E5201" t="s">
        <v>19048</v>
      </c>
      <c r="F5201" t="s">
        <v>18997</v>
      </c>
      <c r="G5201" t="s">
        <v>16471</v>
      </c>
    </row>
    <row r="5202" spans="1:7" x14ac:dyDescent="0.25">
      <c r="A5202">
        <v>36788</v>
      </c>
      <c r="B5202" t="s">
        <v>19049</v>
      </c>
      <c r="C5202" t="s">
        <v>5239</v>
      </c>
      <c r="D5202" t="s">
        <v>19050</v>
      </c>
      <c r="E5202" t="s">
        <v>19051</v>
      </c>
      <c r="F5202" t="s">
        <v>18997</v>
      </c>
      <c r="G5202" t="s">
        <v>16471</v>
      </c>
    </row>
    <row r="5203" spans="1:7" x14ac:dyDescent="0.25">
      <c r="A5203">
        <v>39679</v>
      </c>
      <c r="B5203" t="s">
        <v>19052</v>
      </c>
      <c r="C5203" t="s">
        <v>5239</v>
      </c>
      <c r="D5203" t="s">
        <v>19053</v>
      </c>
      <c r="E5203" t="s">
        <v>19054</v>
      </c>
      <c r="F5203" t="s">
        <v>18997</v>
      </c>
      <c r="G5203" t="s">
        <v>16471</v>
      </c>
    </row>
    <row r="5204" spans="1:7" x14ac:dyDescent="0.25">
      <c r="A5204">
        <v>40052</v>
      </c>
      <c r="B5204" t="s">
        <v>19055</v>
      </c>
      <c r="C5204" t="s">
        <v>9016</v>
      </c>
      <c r="D5204" t="s">
        <v>19056</v>
      </c>
      <c r="E5204" t="s">
        <v>19057</v>
      </c>
      <c r="F5204" t="s">
        <v>18997</v>
      </c>
      <c r="G5204" t="s">
        <v>16471</v>
      </c>
    </row>
    <row r="5205" spans="1:7" x14ac:dyDescent="0.25">
      <c r="A5205">
        <v>42347</v>
      </c>
      <c r="B5205" t="s">
        <v>19058</v>
      </c>
      <c r="C5205" t="s">
        <v>5239</v>
      </c>
      <c r="D5205" t="s">
        <v>19059</v>
      </c>
      <c r="E5205" t="s">
        <v>19060</v>
      </c>
      <c r="F5205" t="s">
        <v>18997</v>
      </c>
      <c r="G5205" t="s">
        <v>16471</v>
      </c>
    </row>
    <row r="5206" spans="1:7" x14ac:dyDescent="0.25">
      <c r="A5206">
        <v>44631</v>
      </c>
      <c r="B5206" t="s">
        <v>19061</v>
      </c>
      <c r="C5206" t="s">
        <v>5239</v>
      </c>
      <c r="D5206" t="s">
        <v>19062</v>
      </c>
      <c r="E5206" t="s">
        <v>19063</v>
      </c>
      <c r="F5206" t="s">
        <v>18997</v>
      </c>
      <c r="G5206" t="s">
        <v>16471</v>
      </c>
    </row>
    <row r="5207" spans="1:7" x14ac:dyDescent="0.25">
      <c r="A5207">
        <v>46984</v>
      </c>
      <c r="B5207" t="s">
        <v>19064</v>
      </c>
      <c r="C5207" t="s">
        <v>5239</v>
      </c>
      <c r="D5207" t="s">
        <v>19065</v>
      </c>
      <c r="E5207" t="s">
        <v>19066</v>
      </c>
      <c r="F5207" t="s">
        <v>18997</v>
      </c>
      <c r="G5207" t="s">
        <v>16471</v>
      </c>
    </row>
    <row r="5208" spans="1:7" x14ac:dyDescent="0.25">
      <c r="A5208">
        <v>47448</v>
      </c>
      <c r="B5208" t="s">
        <v>19067</v>
      </c>
      <c r="C5208" t="s">
        <v>5239</v>
      </c>
      <c r="D5208" t="s">
        <v>19068</v>
      </c>
      <c r="E5208" t="s">
        <v>19069</v>
      </c>
      <c r="F5208" t="s">
        <v>18997</v>
      </c>
      <c r="G5208" t="s">
        <v>16471</v>
      </c>
    </row>
    <row r="5209" spans="1:7" x14ac:dyDescent="0.25">
      <c r="A5209">
        <v>50243</v>
      </c>
      <c r="B5209" t="s">
        <v>19070</v>
      </c>
      <c r="C5209" t="s">
        <v>9016</v>
      </c>
      <c r="D5209" t="s">
        <v>19071</v>
      </c>
      <c r="E5209" t="s">
        <v>19072</v>
      </c>
      <c r="F5209" t="s">
        <v>18997</v>
      </c>
      <c r="G5209" t="s">
        <v>16471</v>
      </c>
    </row>
    <row r="5210" spans="1:7" x14ac:dyDescent="0.25">
      <c r="A5210">
        <v>51574</v>
      </c>
      <c r="B5210" t="s">
        <v>19073</v>
      </c>
      <c r="C5210" t="s">
        <v>9016</v>
      </c>
      <c r="D5210" t="s">
        <v>19074</v>
      </c>
      <c r="E5210" t="s">
        <v>19075</v>
      </c>
      <c r="F5210" t="s">
        <v>18997</v>
      </c>
      <c r="G5210" t="s">
        <v>16471</v>
      </c>
    </row>
    <row r="5211" spans="1:7" x14ac:dyDescent="0.25">
      <c r="A5211">
        <v>52409</v>
      </c>
      <c r="B5211" t="s">
        <v>19076</v>
      </c>
      <c r="C5211" t="s">
        <v>5239</v>
      </c>
      <c r="D5211" t="s">
        <v>19077</v>
      </c>
      <c r="E5211" t="s">
        <v>19078</v>
      </c>
      <c r="F5211" t="s">
        <v>18997</v>
      </c>
      <c r="G5211" t="s">
        <v>16471</v>
      </c>
    </row>
    <row r="5212" spans="1:7" x14ac:dyDescent="0.25">
      <c r="A5212">
        <v>55066</v>
      </c>
      <c r="B5212" t="s">
        <v>19079</v>
      </c>
      <c r="C5212" t="s">
        <v>5239</v>
      </c>
      <c r="D5212" t="s">
        <v>19080</v>
      </c>
      <c r="E5212" t="s">
        <v>19081</v>
      </c>
      <c r="F5212" t="s">
        <v>18997</v>
      </c>
      <c r="G5212" t="s">
        <v>16471</v>
      </c>
    </row>
    <row r="5213" spans="1:7" x14ac:dyDescent="0.25">
      <c r="A5213">
        <v>57404</v>
      </c>
      <c r="B5213" t="s">
        <v>19082</v>
      </c>
      <c r="C5213" t="s">
        <v>5239</v>
      </c>
      <c r="D5213" t="s">
        <v>19083</v>
      </c>
      <c r="E5213" t="s">
        <v>19084</v>
      </c>
      <c r="F5213" t="s">
        <v>18997</v>
      </c>
      <c r="G5213" t="s">
        <v>16471</v>
      </c>
    </row>
    <row r="5214" spans="1:7" x14ac:dyDescent="0.25">
      <c r="A5214">
        <v>57452</v>
      </c>
      <c r="B5214" t="s">
        <v>19085</v>
      </c>
      <c r="C5214" t="s">
        <v>9016</v>
      </c>
      <c r="D5214" t="s">
        <v>19086</v>
      </c>
      <c r="E5214" t="s">
        <v>19087</v>
      </c>
      <c r="F5214" t="s">
        <v>18997</v>
      </c>
      <c r="G5214" t="s">
        <v>16471</v>
      </c>
    </row>
    <row r="5215" spans="1:7" x14ac:dyDescent="0.25">
      <c r="A5215">
        <v>67560</v>
      </c>
      <c r="B5215" t="s">
        <v>19088</v>
      </c>
      <c r="C5215" t="s">
        <v>5239</v>
      </c>
      <c r="D5215" t="s">
        <v>19089</v>
      </c>
      <c r="E5215" t="s">
        <v>19090</v>
      </c>
      <c r="F5215" t="s">
        <v>18997</v>
      </c>
      <c r="G5215" t="s">
        <v>16471</v>
      </c>
    </row>
    <row r="5216" spans="1:7" x14ac:dyDescent="0.25">
      <c r="A5216">
        <v>70420</v>
      </c>
      <c r="B5216" t="s">
        <v>19091</v>
      </c>
      <c r="C5216" t="s">
        <v>5239</v>
      </c>
      <c r="D5216" t="s">
        <v>19092</v>
      </c>
      <c r="E5216" t="s">
        <v>19093</v>
      </c>
      <c r="F5216" t="s">
        <v>18997</v>
      </c>
      <c r="G5216" t="s">
        <v>16471</v>
      </c>
    </row>
    <row r="5217" spans="1:7" x14ac:dyDescent="0.25">
      <c r="A5217">
        <v>70642</v>
      </c>
      <c r="B5217" t="s">
        <v>19094</v>
      </c>
      <c r="C5217" t="s">
        <v>9016</v>
      </c>
      <c r="D5217" t="s">
        <v>19095</v>
      </c>
      <c r="E5217" t="s">
        <v>19096</v>
      </c>
      <c r="F5217" t="s">
        <v>18997</v>
      </c>
      <c r="G5217" t="s">
        <v>16471</v>
      </c>
    </row>
    <row r="5218" spans="1:7" x14ac:dyDescent="0.25">
      <c r="A5218">
        <v>71634</v>
      </c>
      <c r="B5218" t="s">
        <v>19097</v>
      </c>
      <c r="C5218" t="s">
        <v>9016</v>
      </c>
      <c r="D5218" t="s">
        <v>19098</v>
      </c>
      <c r="E5218" t="s">
        <v>19099</v>
      </c>
      <c r="F5218" t="s">
        <v>18997</v>
      </c>
      <c r="G5218" t="s">
        <v>16471</v>
      </c>
    </row>
    <row r="5219" spans="1:7" x14ac:dyDescent="0.25">
      <c r="A5219">
        <v>72665</v>
      </c>
      <c r="B5219" t="s">
        <v>19100</v>
      </c>
      <c r="C5219" t="s">
        <v>9016</v>
      </c>
      <c r="D5219" t="s">
        <v>19101</v>
      </c>
      <c r="E5219" t="s">
        <v>19102</v>
      </c>
      <c r="F5219" t="s">
        <v>18997</v>
      </c>
      <c r="G5219" t="s">
        <v>16471</v>
      </c>
    </row>
    <row r="5220" spans="1:7" x14ac:dyDescent="0.25">
      <c r="A5220">
        <v>73156</v>
      </c>
      <c r="B5220" t="s">
        <v>19103</v>
      </c>
      <c r="C5220" t="s">
        <v>5239</v>
      </c>
      <c r="D5220" t="s">
        <v>19083</v>
      </c>
      <c r="E5220" t="s">
        <v>19104</v>
      </c>
      <c r="F5220" t="s">
        <v>18997</v>
      </c>
      <c r="G5220" t="s">
        <v>16471</v>
      </c>
    </row>
    <row r="5221" spans="1:7" x14ac:dyDescent="0.25">
      <c r="A5221">
        <v>74311</v>
      </c>
      <c r="B5221" t="s">
        <v>19105</v>
      </c>
      <c r="C5221" t="s">
        <v>9016</v>
      </c>
      <c r="D5221" t="s">
        <v>19106</v>
      </c>
      <c r="E5221" t="s">
        <v>19107</v>
      </c>
      <c r="F5221" t="s">
        <v>18997</v>
      </c>
      <c r="G5221" t="s">
        <v>16471</v>
      </c>
    </row>
    <row r="5222" spans="1:7" x14ac:dyDescent="0.25">
      <c r="A5222">
        <v>75210</v>
      </c>
      <c r="B5222" t="s">
        <v>19108</v>
      </c>
      <c r="C5222" t="s">
        <v>9016</v>
      </c>
      <c r="D5222" t="s">
        <v>19109</v>
      </c>
      <c r="E5222" t="s">
        <v>19110</v>
      </c>
      <c r="F5222" t="s">
        <v>18997</v>
      </c>
      <c r="G5222" t="s">
        <v>16471</v>
      </c>
    </row>
    <row r="5223" spans="1:7" x14ac:dyDescent="0.25">
      <c r="A5223">
        <v>75261</v>
      </c>
      <c r="B5223" t="s">
        <v>19111</v>
      </c>
      <c r="C5223" t="s">
        <v>9016</v>
      </c>
      <c r="D5223" t="s">
        <v>19112</v>
      </c>
      <c r="E5223" t="s">
        <v>19113</v>
      </c>
      <c r="F5223" t="s">
        <v>18997</v>
      </c>
      <c r="G5223" t="s">
        <v>16471</v>
      </c>
    </row>
    <row r="5224" spans="1:7" x14ac:dyDescent="0.25">
      <c r="A5224">
        <v>75357</v>
      </c>
      <c r="B5224" t="s">
        <v>19114</v>
      </c>
      <c r="C5224" t="s">
        <v>9016</v>
      </c>
      <c r="D5224" t="s">
        <v>19115</v>
      </c>
      <c r="E5224" t="s">
        <v>19116</v>
      </c>
      <c r="F5224" t="s">
        <v>18997</v>
      </c>
      <c r="G5224" t="s">
        <v>16471</v>
      </c>
    </row>
    <row r="5225" spans="1:7" x14ac:dyDescent="0.25">
      <c r="A5225">
        <v>76216</v>
      </c>
      <c r="B5225" t="s">
        <v>19117</v>
      </c>
      <c r="C5225" t="s">
        <v>5239</v>
      </c>
      <c r="D5225" t="s">
        <v>19118</v>
      </c>
      <c r="E5225" t="s">
        <v>19119</v>
      </c>
      <c r="F5225" t="s">
        <v>18997</v>
      </c>
      <c r="G5225" t="s">
        <v>16471</v>
      </c>
    </row>
    <row r="5226" spans="1:7" x14ac:dyDescent="0.25">
      <c r="A5226">
        <v>77413</v>
      </c>
      <c r="B5226" t="s">
        <v>19120</v>
      </c>
      <c r="C5226" t="s">
        <v>5239</v>
      </c>
      <c r="D5226" t="s">
        <v>19121</v>
      </c>
      <c r="E5226" t="s">
        <v>19122</v>
      </c>
      <c r="F5226" t="s">
        <v>18997</v>
      </c>
      <c r="G5226" t="s">
        <v>16471</v>
      </c>
    </row>
    <row r="5227" spans="1:7" x14ac:dyDescent="0.25">
      <c r="A5227">
        <v>78506</v>
      </c>
      <c r="B5227" t="s">
        <v>19123</v>
      </c>
      <c r="C5227" t="s">
        <v>5239</v>
      </c>
      <c r="D5227" t="s">
        <v>19124</v>
      </c>
      <c r="E5227" t="s">
        <v>19125</v>
      </c>
      <c r="F5227" t="s">
        <v>18997</v>
      </c>
      <c r="G5227" t="s">
        <v>16471</v>
      </c>
    </row>
    <row r="5228" spans="1:7" x14ac:dyDescent="0.25">
      <c r="A5228">
        <v>80295</v>
      </c>
      <c r="B5228" t="s">
        <v>19126</v>
      </c>
      <c r="C5228" t="s">
        <v>5239</v>
      </c>
      <c r="D5228" t="s">
        <v>19127</v>
      </c>
      <c r="E5228" t="s">
        <v>19128</v>
      </c>
      <c r="F5228" t="s">
        <v>18997</v>
      </c>
      <c r="G5228" t="s">
        <v>16471</v>
      </c>
    </row>
    <row r="5229" spans="1:7" x14ac:dyDescent="0.25">
      <c r="A5229">
        <v>83653</v>
      </c>
      <c r="B5229" t="s">
        <v>19129</v>
      </c>
      <c r="C5229" t="s">
        <v>5239</v>
      </c>
      <c r="D5229" t="s">
        <v>19130</v>
      </c>
      <c r="E5229" t="s">
        <v>19131</v>
      </c>
      <c r="F5229" t="s">
        <v>18997</v>
      </c>
      <c r="G5229" t="s">
        <v>16471</v>
      </c>
    </row>
    <row r="5230" spans="1:7" x14ac:dyDescent="0.25">
      <c r="A5230">
        <v>83739</v>
      </c>
      <c r="B5230" t="s">
        <v>19132</v>
      </c>
      <c r="C5230" t="s">
        <v>5239</v>
      </c>
      <c r="D5230" t="s">
        <v>19133</v>
      </c>
      <c r="E5230" t="s">
        <v>19134</v>
      </c>
      <c r="F5230" t="s">
        <v>18997</v>
      </c>
      <c r="G5230" t="s">
        <v>16471</v>
      </c>
    </row>
    <row r="5231" spans="1:7" x14ac:dyDescent="0.25">
      <c r="A5231">
        <v>83965</v>
      </c>
      <c r="B5231" t="s">
        <v>19135</v>
      </c>
      <c r="C5231" t="s">
        <v>9016</v>
      </c>
      <c r="D5231" t="s">
        <v>19136</v>
      </c>
      <c r="E5231" t="s">
        <v>19137</v>
      </c>
      <c r="F5231" t="s">
        <v>18997</v>
      </c>
      <c r="G5231" t="s">
        <v>16471</v>
      </c>
    </row>
    <row r="5232" spans="1:7" x14ac:dyDescent="0.25">
      <c r="A5232">
        <v>84834</v>
      </c>
      <c r="B5232" t="s">
        <v>19138</v>
      </c>
      <c r="C5232" t="s">
        <v>5239</v>
      </c>
      <c r="D5232" t="s">
        <v>19139</v>
      </c>
      <c r="E5232" t="s">
        <v>19140</v>
      </c>
      <c r="F5232" t="s">
        <v>18997</v>
      </c>
      <c r="G5232" t="s">
        <v>16471</v>
      </c>
    </row>
    <row r="5233" spans="1:7" x14ac:dyDescent="0.25">
      <c r="A5233">
        <v>85561</v>
      </c>
      <c r="B5233" t="s">
        <v>19141</v>
      </c>
      <c r="C5233" t="s">
        <v>5239</v>
      </c>
      <c r="D5233" t="s">
        <v>19142</v>
      </c>
      <c r="E5233" t="s">
        <v>19099</v>
      </c>
      <c r="F5233" t="s">
        <v>18997</v>
      </c>
      <c r="G5233" t="s">
        <v>16471</v>
      </c>
    </row>
    <row r="5234" spans="1:7" x14ac:dyDescent="0.25">
      <c r="A5234">
        <v>86081</v>
      </c>
      <c r="B5234" t="s">
        <v>19143</v>
      </c>
      <c r="C5234" t="s">
        <v>5239</v>
      </c>
      <c r="D5234" t="s">
        <v>19144</v>
      </c>
      <c r="E5234" t="s">
        <v>19145</v>
      </c>
      <c r="F5234" t="s">
        <v>18997</v>
      </c>
      <c r="G5234" t="s">
        <v>16471</v>
      </c>
    </row>
    <row r="5235" spans="1:7" x14ac:dyDescent="0.25">
      <c r="A5235">
        <v>88309</v>
      </c>
      <c r="B5235" t="s">
        <v>19146</v>
      </c>
      <c r="C5235" t="s">
        <v>9016</v>
      </c>
      <c r="D5235" t="s">
        <v>19147</v>
      </c>
      <c r="E5235" t="s">
        <v>19148</v>
      </c>
      <c r="F5235" t="s">
        <v>18997</v>
      </c>
      <c r="G5235" t="s">
        <v>16471</v>
      </c>
    </row>
    <row r="5236" spans="1:7" x14ac:dyDescent="0.25">
      <c r="A5236">
        <v>89321</v>
      </c>
      <c r="B5236" t="s">
        <v>19149</v>
      </c>
      <c r="C5236" t="s">
        <v>9016</v>
      </c>
      <c r="D5236" t="s">
        <v>19150</v>
      </c>
      <c r="E5236" t="s">
        <v>19151</v>
      </c>
      <c r="F5236" t="s">
        <v>18997</v>
      </c>
      <c r="G5236" t="s">
        <v>16471</v>
      </c>
    </row>
    <row r="5237" spans="1:7" x14ac:dyDescent="0.25">
      <c r="A5237">
        <v>89392</v>
      </c>
      <c r="B5237" t="s">
        <v>19152</v>
      </c>
      <c r="C5237" t="s">
        <v>9016</v>
      </c>
      <c r="D5237" t="s">
        <v>19153</v>
      </c>
      <c r="E5237" t="s">
        <v>19154</v>
      </c>
      <c r="F5237" t="s">
        <v>18997</v>
      </c>
      <c r="G5237" t="s">
        <v>16471</v>
      </c>
    </row>
    <row r="5238" spans="1:7" x14ac:dyDescent="0.25">
      <c r="A5238">
        <v>90464</v>
      </c>
      <c r="B5238" t="s">
        <v>19155</v>
      </c>
      <c r="C5238" t="s">
        <v>9016</v>
      </c>
      <c r="D5238" t="s">
        <v>19156</v>
      </c>
      <c r="E5238" t="s">
        <v>19157</v>
      </c>
      <c r="F5238" t="s">
        <v>18997</v>
      </c>
      <c r="G5238" t="s">
        <v>16471</v>
      </c>
    </row>
    <row r="5239" spans="1:7" x14ac:dyDescent="0.25">
      <c r="A5239">
        <v>91872</v>
      </c>
      <c r="B5239" t="s">
        <v>19158</v>
      </c>
      <c r="C5239" t="s">
        <v>9016</v>
      </c>
      <c r="D5239" t="s">
        <v>19159</v>
      </c>
      <c r="E5239" t="s">
        <v>19160</v>
      </c>
      <c r="F5239" t="s">
        <v>18997</v>
      </c>
      <c r="G5239" t="s">
        <v>16471</v>
      </c>
    </row>
    <row r="5240" spans="1:7" x14ac:dyDescent="0.25">
      <c r="A5240">
        <v>92890</v>
      </c>
      <c r="B5240" t="s">
        <v>19161</v>
      </c>
      <c r="C5240" t="s">
        <v>9016</v>
      </c>
      <c r="D5240" t="s">
        <v>19162</v>
      </c>
      <c r="E5240" t="s">
        <v>19163</v>
      </c>
      <c r="F5240" t="s">
        <v>18997</v>
      </c>
      <c r="G5240" t="s">
        <v>16471</v>
      </c>
    </row>
    <row r="5241" spans="1:7" x14ac:dyDescent="0.25">
      <c r="A5241">
        <v>93814</v>
      </c>
      <c r="B5241" t="s">
        <v>19164</v>
      </c>
      <c r="C5241" t="s">
        <v>5239</v>
      </c>
      <c r="D5241" t="s">
        <v>19165</v>
      </c>
      <c r="E5241" t="s">
        <v>19166</v>
      </c>
      <c r="F5241" t="s">
        <v>18997</v>
      </c>
      <c r="G5241" t="s">
        <v>16471</v>
      </c>
    </row>
    <row r="5242" spans="1:7" x14ac:dyDescent="0.25">
      <c r="A5242">
        <v>94055</v>
      </c>
      <c r="B5242" t="s">
        <v>19167</v>
      </c>
      <c r="C5242" t="s">
        <v>9016</v>
      </c>
      <c r="D5242" t="s">
        <v>19168</v>
      </c>
      <c r="E5242" t="s">
        <v>19169</v>
      </c>
      <c r="F5242" t="s">
        <v>18997</v>
      </c>
      <c r="G5242" t="s">
        <v>16471</v>
      </c>
    </row>
    <row r="5243" spans="1:7" x14ac:dyDescent="0.25">
      <c r="A5243">
        <v>95295</v>
      </c>
      <c r="B5243" t="s">
        <v>19170</v>
      </c>
      <c r="C5243" t="s">
        <v>9016</v>
      </c>
      <c r="D5243" t="s">
        <v>19171</v>
      </c>
      <c r="E5243" t="s">
        <v>19172</v>
      </c>
      <c r="F5243" t="s">
        <v>18997</v>
      </c>
      <c r="G5243" t="s">
        <v>16471</v>
      </c>
    </row>
    <row r="5244" spans="1:7" x14ac:dyDescent="0.25">
      <c r="A5244">
        <v>97501</v>
      </c>
      <c r="B5244" t="s">
        <v>19173</v>
      </c>
      <c r="C5244" t="s">
        <v>5239</v>
      </c>
      <c r="D5244" t="s">
        <v>19174</v>
      </c>
      <c r="E5244" t="s">
        <v>19175</v>
      </c>
      <c r="F5244" t="s">
        <v>18997</v>
      </c>
      <c r="G5244" t="s">
        <v>16471</v>
      </c>
    </row>
    <row r="5245" spans="1:7" x14ac:dyDescent="0.25">
      <c r="A5245">
        <v>110012</v>
      </c>
      <c r="B5245" t="s">
        <v>19176</v>
      </c>
      <c r="C5245" t="s">
        <v>5239</v>
      </c>
      <c r="D5245" t="s">
        <v>19177</v>
      </c>
      <c r="E5245" t="s">
        <v>19178</v>
      </c>
      <c r="F5245" t="s">
        <v>18997</v>
      </c>
      <c r="G5245" t="s">
        <v>16471</v>
      </c>
    </row>
    <row r="5246" spans="1:7" x14ac:dyDescent="0.25">
      <c r="A5246">
        <v>100604</v>
      </c>
      <c r="B5246" t="s">
        <v>19179</v>
      </c>
      <c r="C5246" t="s">
        <v>5239</v>
      </c>
      <c r="D5246" t="s">
        <v>19180</v>
      </c>
      <c r="E5246" t="s">
        <v>19181</v>
      </c>
      <c r="F5246" t="s">
        <v>18997</v>
      </c>
      <c r="G5246" t="s">
        <v>16471</v>
      </c>
    </row>
    <row r="5247" spans="1:7" x14ac:dyDescent="0.25">
      <c r="A5247">
        <v>102075</v>
      </c>
      <c r="B5247" t="s">
        <v>19182</v>
      </c>
      <c r="C5247" t="s">
        <v>5239</v>
      </c>
      <c r="D5247" t="s">
        <v>19183</v>
      </c>
      <c r="E5247" t="s">
        <v>19184</v>
      </c>
      <c r="F5247" t="s">
        <v>18997</v>
      </c>
      <c r="G5247" t="s">
        <v>16471</v>
      </c>
    </row>
    <row r="5248" spans="1:7" x14ac:dyDescent="0.25">
      <c r="A5248">
        <v>103176</v>
      </c>
      <c r="B5248" t="s">
        <v>19185</v>
      </c>
      <c r="C5248" t="s">
        <v>9016</v>
      </c>
      <c r="D5248" t="s">
        <v>19186</v>
      </c>
      <c r="E5248" t="s">
        <v>19187</v>
      </c>
      <c r="F5248" t="s">
        <v>18997</v>
      </c>
      <c r="G5248" t="s">
        <v>16471</v>
      </c>
    </row>
    <row r="5249" spans="1:7" x14ac:dyDescent="0.25">
      <c r="A5249">
        <v>103324</v>
      </c>
      <c r="B5249" t="s">
        <v>19188</v>
      </c>
      <c r="C5249" t="s">
        <v>5239</v>
      </c>
      <c r="D5249" t="s">
        <v>19189</v>
      </c>
      <c r="E5249" t="s">
        <v>19190</v>
      </c>
      <c r="F5249" t="s">
        <v>18997</v>
      </c>
      <c r="G5249" t="s">
        <v>16471</v>
      </c>
    </row>
    <row r="5250" spans="1:7" x14ac:dyDescent="0.25">
      <c r="A5250">
        <v>106638</v>
      </c>
      <c r="B5250" t="s">
        <v>19191</v>
      </c>
      <c r="C5250" t="s">
        <v>9016</v>
      </c>
      <c r="D5250" t="s">
        <v>19192</v>
      </c>
      <c r="E5250" t="s">
        <v>19193</v>
      </c>
      <c r="F5250" t="s">
        <v>18997</v>
      </c>
      <c r="G5250" t="s">
        <v>16471</v>
      </c>
    </row>
    <row r="5251" spans="1:7" x14ac:dyDescent="0.25">
      <c r="A5251">
        <v>107353</v>
      </c>
      <c r="B5251" t="s">
        <v>19194</v>
      </c>
      <c r="C5251" t="s">
        <v>5239</v>
      </c>
      <c r="D5251" t="s">
        <v>19195</v>
      </c>
      <c r="E5251" t="s">
        <v>19030</v>
      </c>
      <c r="F5251" t="s">
        <v>18997</v>
      </c>
      <c r="G5251" t="s">
        <v>16471</v>
      </c>
    </row>
    <row r="5252" spans="1:7" x14ac:dyDescent="0.25">
      <c r="A5252">
        <v>115461</v>
      </c>
      <c r="B5252" t="s">
        <v>19196</v>
      </c>
      <c r="C5252" t="s">
        <v>9016</v>
      </c>
      <c r="D5252" t="s">
        <v>19197</v>
      </c>
      <c r="E5252" t="s">
        <v>19198</v>
      </c>
      <c r="F5252" t="s">
        <v>18997</v>
      </c>
      <c r="G5252" t="s">
        <v>16471</v>
      </c>
    </row>
    <row r="5253" spans="1:7" x14ac:dyDescent="0.25">
      <c r="A5253">
        <v>115895</v>
      </c>
      <c r="B5253" t="s">
        <v>19199</v>
      </c>
      <c r="C5253" t="s">
        <v>5239</v>
      </c>
      <c r="D5253" t="s">
        <v>19200</v>
      </c>
      <c r="E5253" t="s">
        <v>19201</v>
      </c>
      <c r="F5253" t="s">
        <v>18997</v>
      </c>
      <c r="G5253" t="s">
        <v>16471</v>
      </c>
    </row>
    <row r="5254" spans="1:7" x14ac:dyDescent="0.25">
      <c r="A5254">
        <v>116786</v>
      </c>
      <c r="B5254" t="s">
        <v>19202</v>
      </c>
      <c r="C5254" t="s">
        <v>5239</v>
      </c>
      <c r="D5254" t="s">
        <v>19203</v>
      </c>
      <c r="E5254" t="s">
        <v>19204</v>
      </c>
      <c r="F5254" t="s">
        <v>18997</v>
      </c>
      <c r="G5254" t="s">
        <v>16471</v>
      </c>
    </row>
    <row r="5255" spans="1:7" x14ac:dyDescent="0.25">
      <c r="A5255">
        <v>117470</v>
      </c>
      <c r="B5255" t="s">
        <v>19205</v>
      </c>
      <c r="C5255" t="s">
        <v>9016</v>
      </c>
      <c r="D5255" t="s">
        <v>19206</v>
      </c>
      <c r="E5255" t="s">
        <v>19207</v>
      </c>
      <c r="F5255" t="s">
        <v>18997</v>
      </c>
      <c r="G5255" t="s">
        <v>16471</v>
      </c>
    </row>
    <row r="5256" spans="1:7" x14ac:dyDescent="0.25">
      <c r="A5256">
        <v>118420</v>
      </c>
      <c r="B5256" t="s">
        <v>19208</v>
      </c>
      <c r="C5256" t="s">
        <v>5239</v>
      </c>
      <c r="D5256" t="s">
        <v>19209</v>
      </c>
      <c r="E5256" t="s">
        <v>19210</v>
      </c>
      <c r="F5256" t="s">
        <v>18997</v>
      </c>
      <c r="G5256" t="s">
        <v>16471</v>
      </c>
    </row>
    <row r="5257" spans="1:7" x14ac:dyDescent="0.25">
      <c r="A5257">
        <v>123210</v>
      </c>
      <c r="B5257" t="s">
        <v>19211</v>
      </c>
      <c r="C5257" t="s">
        <v>9016</v>
      </c>
      <c r="D5257" t="s">
        <v>19212</v>
      </c>
      <c r="E5257" t="s">
        <v>19213</v>
      </c>
      <c r="F5257" t="s">
        <v>18997</v>
      </c>
      <c r="G5257" t="s">
        <v>16471</v>
      </c>
    </row>
    <row r="5258" spans="1:7" x14ac:dyDescent="0.25">
      <c r="A5258">
        <v>126738</v>
      </c>
      <c r="B5258" t="s">
        <v>19214</v>
      </c>
      <c r="C5258" t="s">
        <v>5239</v>
      </c>
      <c r="D5258" t="s">
        <v>19215</v>
      </c>
      <c r="E5258" t="s">
        <v>19216</v>
      </c>
      <c r="F5258" t="s">
        <v>18997</v>
      </c>
      <c r="G5258" t="s">
        <v>16471</v>
      </c>
    </row>
    <row r="5259" spans="1:7" x14ac:dyDescent="0.25">
      <c r="A5259">
        <v>127239</v>
      </c>
      <c r="B5259" t="s">
        <v>19217</v>
      </c>
      <c r="C5259" t="s">
        <v>9016</v>
      </c>
      <c r="D5259" t="s">
        <v>19218</v>
      </c>
      <c r="E5259" t="s">
        <v>19219</v>
      </c>
      <c r="F5259" t="s">
        <v>18997</v>
      </c>
      <c r="G5259" t="s">
        <v>16471</v>
      </c>
    </row>
    <row r="5260" spans="1:7" x14ac:dyDescent="0.25">
      <c r="A5260">
        <v>129881</v>
      </c>
      <c r="B5260" t="s">
        <v>19220</v>
      </c>
      <c r="C5260" t="s">
        <v>5239</v>
      </c>
      <c r="D5260" t="s">
        <v>19221</v>
      </c>
      <c r="E5260" t="s">
        <v>19222</v>
      </c>
      <c r="F5260" t="s">
        <v>18997</v>
      </c>
      <c r="G5260" t="s">
        <v>16471</v>
      </c>
    </row>
    <row r="5261" spans="1:7" x14ac:dyDescent="0.25">
      <c r="A5261">
        <v>130585</v>
      </c>
      <c r="B5261" t="s">
        <v>19223</v>
      </c>
      <c r="C5261" t="s">
        <v>5239</v>
      </c>
      <c r="D5261" t="s">
        <v>19224</v>
      </c>
      <c r="E5261" t="s">
        <v>19225</v>
      </c>
      <c r="F5261" t="s">
        <v>18997</v>
      </c>
      <c r="G5261" t="s">
        <v>16471</v>
      </c>
    </row>
    <row r="5262" spans="1:7" x14ac:dyDescent="0.25">
      <c r="A5262">
        <v>132133</v>
      </c>
      <c r="B5262" t="s">
        <v>19226</v>
      </c>
      <c r="C5262" t="s">
        <v>9016</v>
      </c>
      <c r="D5262" t="s">
        <v>19227</v>
      </c>
      <c r="E5262" t="s">
        <v>19228</v>
      </c>
      <c r="F5262" t="s">
        <v>18997</v>
      </c>
      <c r="G5262" t="s">
        <v>16471</v>
      </c>
    </row>
    <row r="5263" spans="1:7" x14ac:dyDescent="0.25">
      <c r="A5263">
        <v>134303</v>
      </c>
      <c r="B5263" t="s">
        <v>19229</v>
      </c>
      <c r="C5263" t="s">
        <v>9016</v>
      </c>
      <c r="D5263" t="s">
        <v>19230</v>
      </c>
      <c r="E5263" t="s">
        <v>19231</v>
      </c>
      <c r="F5263" t="s">
        <v>18997</v>
      </c>
      <c r="G5263" t="s">
        <v>16471</v>
      </c>
    </row>
    <row r="5264" spans="1:7" x14ac:dyDescent="0.25">
      <c r="A5264">
        <v>135632</v>
      </c>
      <c r="B5264" t="s">
        <v>19232</v>
      </c>
      <c r="C5264" t="s">
        <v>5239</v>
      </c>
      <c r="D5264" t="s">
        <v>19233</v>
      </c>
      <c r="E5264" t="s">
        <v>19234</v>
      </c>
      <c r="F5264" t="s">
        <v>18997</v>
      </c>
      <c r="G5264" t="s">
        <v>16471</v>
      </c>
    </row>
    <row r="5265" spans="1:7" x14ac:dyDescent="0.25">
      <c r="A5265">
        <v>136836</v>
      </c>
      <c r="B5265" t="s">
        <v>19235</v>
      </c>
      <c r="C5265" t="s">
        <v>5239</v>
      </c>
      <c r="D5265" t="s">
        <v>19236</v>
      </c>
      <c r="E5265" t="s">
        <v>19237</v>
      </c>
      <c r="F5265" t="s">
        <v>18997</v>
      </c>
      <c r="G5265" t="s">
        <v>16471</v>
      </c>
    </row>
    <row r="5266" spans="1:7" x14ac:dyDescent="0.25">
      <c r="A5266">
        <v>138158</v>
      </c>
      <c r="B5266" t="s">
        <v>19238</v>
      </c>
      <c r="C5266" t="s">
        <v>5239</v>
      </c>
      <c r="D5266" t="s">
        <v>19239</v>
      </c>
      <c r="E5266" t="s">
        <v>19240</v>
      </c>
      <c r="F5266" t="s">
        <v>18997</v>
      </c>
      <c r="G5266" t="s">
        <v>16471</v>
      </c>
    </row>
    <row r="5267" spans="1:7" x14ac:dyDescent="0.25">
      <c r="A5267">
        <v>139165</v>
      </c>
      <c r="B5267" t="s">
        <v>19241</v>
      </c>
      <c r="C5267" t="s">
        <v>9016</v>
      </c>
      <c r="D5267" t="s">
        <v>19242</v>
      </c>
      <c r="E5267" t="s">
        <v>19243</v>
      </c>
      <c r="F5267" t="s">
        <v>18997</v>
      </c>
      <c r="G5267" t="s">
        <v>16471</v>
      </c>
    </row>
    <row r="5268" spans="1:7" x14ac:dyDescent="0.25">
      <c r="A5268">
        <v>139529</v>
      </c>
      <c r="B5268" t="s">
        <v>19244</v>
      </c>
      <c r="C5268" t="s">
        <v>9016</v>
      </c>
      <c r="D5268" t="s">
        <v>19245</v>
      </c>
      <c r="E5268" t="s">
        <v>19246</v>
      </c>
      <c r="F5268" t="s">
        <v>18997</v>
      </c>
      <c r="G5268" t="s">
        <v>16471</v>
      </c>
    </row>
    <row r="5269" spans="1:7" x14ac:dyDescent="0.25">
      <c r="A5269">
        <v>140004</v>
      </c>
      <c r="B5269" t="s">
        <v>19247</v>
      </c>
      <c r="C5269" t="s">
        <v>5239</v>
      </c>
      <c r="D5269" t="s">
        <v>19248</v>
      </c>
      <c r="E5269" t="s">
        <v>19249</v>
      </c>
      <c r="F5269" t="s">
        <v>18997</v>
      </c>
      <c r="G5269" t="s">
        <v>16471</v>
      </c>
    </row>
    <row r="5270" spans="1:7" x14ac:dyDescent="0.25">
      <c r="A5270">
        <v>140470</v>
      </c>
      <c r="B5270" t="s">
        <v>19250</v>
      </c>
      <c r="C5270" t="s">
        <v>9016</v>
      </c>
      <c r="D5270" t="s">
        <v>19251</v>
      </c>
      <c r="E5270" t="s">
        <v>19252</v>
      </c>
      <c r="F5270" t="s">
        <v>18997</v>
      </c>
      <c r="G5270" t="s">
        <v>16471</v>
      </c>
    </row>
    <row r="5271" spans="1:7" x14ac:dyDescent="0.25">
      <c r="A5271">
        <v>140872</v>
      </c>
      <c r="B5271" t="s">
        <v>19253</v>
      </c>
      <c r="C5271" t="s">
        <v>9016</v>
      </c>
      <c r="D5271" t="s">
        <v>19254</v>
      </c>
      <c r="E5271" t="s">
        <v>19255</v>
      </c>
      <c r="F5271" t="s">
        <v>18997</v>
      </c>
      <c r="G5271" t="s">
        <v>16471</v>
      </c>
    </row>
    <row r="5272" spans="1:7" x14ac:dyDescent="0.25">
      <c r="A5272">
        <v>141331</v>
      </c>
      <c r="B5272" t="s">
        <v>19256</v>
      </c>
      <c r="C5272" t="s">
        <v>5239</v>
      </c>
      <c r="D5272" t="s">
        <v>19257</v>
      </c>
      <c r="E5272" t="s">
        <v>19258</v>
      </c>
      <c r="F5272" t="s">
        <v>18997</v>
      </c>
      <c r="G5272" t="s">
        <v>16471</v>
      </c>
    </row>
    <row r="5273" spans="1:7" x14ac:dyDescent="0.25">
      <c r="A5273">
        <v>141493</v>
      </c>
      <c r="B5273" t="s">
        <v>19259</v>
      </c>
      <c r="C5273" t="s">
        <v>5239</v>
      </c>
      <c r="D5273" t="s">
        <v>19260</v>
      </c>
      <c r="E5273" t="s">
        <v>19261</v>
      </c>
      <c r="F5273" t="s">
        <v>18997</v>
      </c>
      <c r="G5273" t="s">
        <v>16471</v>
      </c>
    </row>
    <row r="5274" spans="1:7" x14ac:dyDescent="0.25">
      <c r="A5274">
        <v>142867</v>
      </c>
      <c r="B5274" t="s">
        <v>19262</v>
      </c>
      <c r="C5274" t="s">
        <v>9016</v>
      </c>
      <c r="D5274" t="s">
        <v>19263</v>
      </c>
      <c r="E5274" t="s">
        <v>19264</v>
      </c>
      <c r="F5274" t="s">
        <v>18997</v>
      </c>
      <c r="G5274" t="s">
        <v>16471</v>
      </c>
    </row>
    <row r="5275" spans="1:7" x14ac:dyDescent="0.25">
      <c r="A5275">
        <v>143294</v>
      </c>
      <c r="B5275" t="s">
        <v>19265</v>
      </c>
      <c r="C5275" t="s">
        <v>9016</v>
      </c>
      <c r="D5275" t="s">
        <v>19266</v>
      </c>
      <c r="E5275" t="s">
        <v>19267</v>
      </c>
      <c r="F5275" t="s">
        <v>18997</v>
      </c>
      <c r="G5275" t="s">
        <v>16471</v>
      </c>
    </row>
    <row r="5276" spans="1:7" x14ac:dyDescent="0.25">
      <c r="A5276">
        <v>146504</v>
      </c>
      <c r="B5276" t="s">
        <v>19268</v>
      </c>
      <c r="C5276" t="s">
        <v>9016</v>
      </c>
      <c r="D5276" t="s">
        <v>19269</v>
      </c>
      <c r="E5276" t="s">
        <v>19270</v>
      </c>
      <c r="F5276" t="s">
        <v>18997</v>
      </c>
      <c r="G5276" t="s">
        <v>16471</v>
      </c>
    </row>
    <row r="5277" spans="1:7" x14ac:dyDescent="0.25">
      <c r="A5277">
        <v>148115</v>
      </c>
      <c r="B5277" t="s">
        <v>19271</v>
      </c>
      <c r="C5277" t="s">
        <v>9016</v>
      </c>
      <c r="D5277" t="s">
        <v>19272</v>
      </c>
      <c r="E5277" t="s">
        <v>19273</v>
      </c>
      <c r="F5277" t="s">
        <v>18997</v>
      </c>
      <c r="G5277" t="s">
        <v>16471</v>
      </c>
    </row>
    <row r="5278" spans="1:7" x14ac:dyDescent="0.25">
      <c r="A5278">
        <v>148315</v>
      </c>
      <c r="B5278" t="s">
        <v>19274</v>
      </c>
      <c r="C5278" t="s">
        <v>5239</v>
      </c>
      <c r="D5278" t="s">
        <v>19275</v>
      </c>
      <c r="E5278" t="s">
        <v>19276</v>
      </c>
      <c r="F5278" t="s">
        <v>18997</v>
      </c>
      <c r="G5278" t="s">
        <v>16471</v>
      </c>
    </row>
    <row r="5279" spans="1:7" x14ac:dyDescent="0.25">
      <c r="A5279">
        <v>149257</v>
      </c>
      <c r="B5279" t="s">
        <v>19277</v>
      </c>
      <c r="C5279" t="s">
        <v>9016</v>
      </c>
      <c r="D5279" t="s">
        <v>19278</v>
      </c>
      <c r="E5279" t="s">
        <v>19279</v>
      </c>
      <c r="F5279" t="s">
        <v>18997</v>
      </c>
      <c r="G5279" t="s">
        <v>16471</v>
      </c>
    </row>
    <row r="5280" spans="1:7" x14ac:dyDescent="0.25">
      <c r="A5280">
        <v>150070</v>
      </c>
      <c r="B5280" t="s">
        <v>19280</v>
      </c>
      <c r="C5280" t="s">
        <v>9016</v>
      </c>
      <c r="D5280" t="s">
        <v>19281</v>
      </c>
      <c r="E5280" t="s">
        <v>19282</v>
      </c>
      <c r="F5280" t="s">
        <v>18997</v>
      </c>
      <c r="G5280" t="s">
        <v>16471</v>
      </c>
    </row>
    <row r="5281" spans="1:7" x14ac:dyDescent="0.25">
      <c r="A5281">
        <v>151343</v>
      </c>
      <c r="B5281" t="s">
        <v>19283</v>
      </c>
      <c r="C5281" t="s">
        <v>5239</v>
      </c>
      <c r="D5281" t="s">
        <v>19284</v>
      </c>
      <c r="E5281" t="s">
        <v>19285</v>
      </c>
      <c r="F5281" t="s">
        <v>18997</v>
      </c>
      <c r="G5281" t="s">
        <v>16471</v>
      </c>
    </row>
    <row r="5282" spans="1:7" x14ac:dyDescent="0.25">
      <c r="A5282">
        <v>152205</v>
      </c>
      <c r="B5282" t="s">
        <v>19286</v>
      </c>
      <c r="C5282" t="s">
        <v>5239</v>
      </c>
      <c r="D5282" t="s">
        <v>19287</v>
      </c>
      <c r="E5282" t="s">
        <v>19288</v>
      </c>
      <c r="F5282" t="s">
        <v>18997</v>
      </c>
      <c r="G5282" t="s">
        <v>16471</v>
      </c>
    </row>
    <row r="5283" spans="1:7" x14ac:dyDescent="0.25">
      <c r="A5283">
        <v>155336</v>
      </c>
      <c r="B5283" t="s">
        <v>19289</v>
      </c>
      <c r="C5283" t="s">
        <v>5239</v>
      </c>
      <c r="D5283" t="s">
        <v>19290</v>
      </c>
      <c r="E5283" t="s">
        <v>19291</v>
      </c>
      <c r="F5283" t="s">
        <v>18997</v>
      </c>
      <c r="G5283" t="s">
        <v>16471</v>
      </c>
    </row>
    <row r="5284" spans="1:7" x14ac:dyDescent="0.25">
      <c r="A5284">
        <v>157411</v>
      </c>
      <c r="B5284" t="s">
        <v>19292</v>
      </c>
      <c r="C5284" t="s">
        <v>5239</v>
      </c>
      <c r="D5284" t="s">
        <v>19293</v>
      </c>
      <c r="E5284" t="s">
        <v>19294</v>
      </c>
      <c r="F5284" t="s">
        <v>18997</v>
      </c>
      <c r="G5284" t="s">
        <v>16471</v>
      </c>
    </row>
    <row r="5285" spans="1:7" x14ac:dyDescent="0.25">
      <c r="A5285">
        <v>159078</v>
      </c>
      <c r="B5285" t="s">
        <v>19295</v>
      </c>
      <c r="C5285" t="s">
        <v>9016</v>
      </c>
      <c r="D5285" t="s">
        <v>19296</v>
      </c>
      <c r="E5285" t="s">
        <v>19297</v>
      </c>
      <c r="F5285" t="s">
        <v>18997</v>
      </c>
      <c r="G5285" t="s">
        <v>16471</v>
      </c>
    </row>
    <row r="5286" spans="1:7" x14ac:dyDescent="0.25">
      <c r="A5286">
        <v>159242</v>
      </c>
      <c r="B5286" t="s">
        <v>19298</v>
      </c>
      <c r="C5286" t="s">
        <v>9016</v>
      </c>
      <c r="D5286" t="s">
        <v>19299</v>
      </c>
      <c r="E5286" t="s">
        <v>19300</v>
      </c>
      <c r="F5286" t="s">
        <v>18997</v>
      </c>
      <c r="G5286" t="s">
        <v>16471</v>
      </c>
    </row>
    <row r="5287" spans="1:7" x14ac:dyDescent="0.25">
      <c r="A5287">
        <v>159420</v>
      </c>
      <c r="B5287" t="s">
        <v>19301</v>
      </c>
      <c r="C5287" t="s">
        <v>5239</v>
      </c>
      <c r="D5287" t="s">
        <v>19302</v>
      </c>
      <c r="E5287" t="s">
        <v>19303</v>
      </c>
      <c r="F5287" t="s">
        <v>18997</v>
      </c>
      <c r="G5287" t="s">
        <v>16471</v>
      </c>
    </row>
    <row r="5288" spans="1:7" x14ac:dyDescent="0.25">
      <c r="A5288">
        <v>159642</v>
      </c>
      <c r="B5288" t="s">
        <v>19304</v>
      </c>
      <c r="C5288" t="s">
        <v>9016</v>
      </c>
      <c r="D5288" t="s">
        <v>19305</v>
      </c>
      <c r="E5288" t="s">
        <v>19306</v>
      </c>
      <c r="F5288" t="s">
        <v>18997</v>
      </c>
      <c r="G5288" t="s">
        <v>16471</v>
      </c>
    </row>
    <row r="5289" spans="1:7" x14ac:dyDescent="0.25">
      <c r="A5289">
        <v>160936</v>
      </c>
      <c r="B5289" t="s">
        <v>19307</v>
      </c>
      <c r="C5289" t="s">
        <v>5239</v>
      </c>
      <c r="D5289" t="s">
        <v>19308</v>
      </c>
      <c r="E5289" t="s">
        <v>19309</v>
      </c>
      <c r="F5289" t="s">
        <v>18997</v>
      </c>
      <c r="G5289" t="s">
        <v>16471</v>
      </c>
    </row>
    <row r="5290" spans="1:7" x14ac:dyDescent="0.25">
      <c r="A5290">
        <v>161038</v>
      </c>
      <c r="B5290" t="s">
        <v>19310</v>
      </c>
      <c r="C5290" t="s">
        <v>5239</v>
      </c>
      <c r="D5290" t="s">
        <v>19311</v>
      </c>
      <c r="E5290" t="s">
        <v>19312</v>
      </c>
      <c r="F5290" t="s">
        <v>18997</v>
      </c>
      <c r="G5290" t="s">
        <v>16471</v>
      </c>
    </row>
    <row r="5291" spans="1:7" x14ac:dyDescent="0.25">
      <c r="A5291">
        <v>161550</v>
      </c>
      <c r="B5291" t="s">
        <v>19313</v>
      </c>
      <c r="C5291" t="s">
        <v>5239</v>
      </c>
      <c r="D5291" t="s">
        <v>19314</v>
      </c>
      <c r="E5291" t="s">
        <v>19315</v>
      </c>
      <c r="F5291" t="s">
        <v>18997</v>
      </c>
      <c r="G5291" t="s">
        <v>16471</v>
      </c>
    </row>
    <row r="5292" spans="1:7" x14ac:dyDescent="0.25">
      <c r="A5292">
        <v>161879</v>
      </c>
      <c r="B5292" t="s">
        <v>19316</v>
      </c>
      <c r="C5292" t="s">
        <v>9016</v>
      </c>
      <c r="D5292" t="s">
        <v>19317</v>
      </c>
      <c r="E5292" t="s">
        <v>19318</v>
      </c>
      <c r="F5292" t="s">
        <v>18997</v>
      </c>
      <c r="G5292" t="s">
        <v>16471</v>
      </c>
    </row>
    <row r="5293" spans="1:7" x14ac:dyDescent="0.25">
      <c r="A5293">
        <v>162996</v>
      </c>
      <c r="B5293" t="s">
        <v>19319</v>
      </c>
      <c r="C5293" t="s">
        <v>9016</v>
      </c>
      <c r="D5293" t="s">
        <v>19320</v>
      </c>
      <c r="E5293" t="s">
        <v>19321</v>
      </c>
      <c r="F5293" t="s">
        <v>18997</v>
      </c>
      <c r="G5293" t="s">
        <v>16471</v>
      </c>
    </row>
    <row r="5294" spans="1:7" x14ac:dyDescent="0.25">
      <c r="A5294">
        <v>163412</v>
      </c>
      <c r="B5294" t="s">
        <v>19322</v>
      </c>
      <c r="C5294" t="s">
        <v>9016</v>
      </c>
      <c r="D5294" t="s">
        <v>19323</v>
      </c>
      <c r="E5294" t="s">
        <v>19324</v>
      </c>
      <c r="F5294" t="s">
        <v>18997</v>
      </c>
      <c r="G5294" t="s">
        <v>16471</v>
      </c>
    </row>
    <row r="5295" spans="1:7" x14ac:dyDescent="0.25">
      <c r="A5295">
        <v>163487</v>
      </c>
      <c r="B5295" t="s">
        <v>19325</v>
      </c>
      <c r="C5295" t="s">
        <v>9016</v>
      </c>
      <c r="D5295" t="s">
        <v>19326</v>
      </c>
      <c r="E5295" t="s">
        <v>19327</v>
      </c>
      <c r="F5295" t="s">
        <v>18997</v>
      </c>
      <c r="G5295" t="s">
        <v>16471</v>
      </c>
    </row>
    <row r="5296" spans="1:7" x14ac:dyDescent="0.25">
      <c r="A5296">
        <v>164153</v>
      </c>
      <c r="B5296" t="s">
        <v>19328</v>
      </c>
      <c r="C5296" t="s">
        <v>5239</v>
      </c>
      <c r="D5296" t="s">
        <v>19329</v>
      </c>
      <c r="E5296" t="s">
        <v>19225</v>
      </c>
      <c r="F5296" t="s">
        <v>18997</v>
      </c>
      <c r="G5296" t="s">
        <v>16471</v>
      </c>
    </row>
    <row r="5297" spans="1:7" x14ac:dyDescent="0.25">
      <c r="A5297">
        <v>166592</v>
      </c>
      <c r="B5297" t="s">
        <v>19330</v>
      </c>
      <c r="C5297" t="s">
        <v>9016</v>
      </c>
      <c r="D5297" t="s">
        <v>19331</v>
      </c>
      <c r="E5297" t="s">
        <v>19332</v>
      </c>
      <c r="F5297" t="s">
        <v>18997</v>
      </c>
      <c r="G5297" t="s">
        <v>16471</v>
      </c>
    </row>
    <row r="5298" spans="1:7" x14ac:dyDescent="0.25">
      <c r="A5298">
        <v>167040</v>
      </c>
      <c r="B5298" t="s">
        <v>19333</v>
      </c>
      <c r="C5298" t="s">
        <v>5239</v>
      </c>
      <c r="D5298" t="s">
        <v>19334</v>
      </c>
      <c r="E5298" t="s">
        <v>19335</v>
      </c>
      <c r="F5298" t="s">
        <v>18997</v>
      </c>
      <c r="G5298" t="s">
        <v>16471</v>
      </c>
    </row>
    <row r="5299" spans="1:7" x14ac:dyDescent="0.25">
      <c r="A5299">
        <v>167200</v>
      </c>
      <c r="B5299" t="s">
        <v>19336</v>
      </c>
      <c r="C5299" t="s">
        <v>9016</v>
      </c>
      <c r="D5299" t="s">
        <v>19337</v>
      </c>
      <c r="E5299" t="s">
        <v>19338</v>
      </c>
      <c r="F5299" t="s">
        <v>18997</v>
      </c>
      <c r="G5299" t="s">
        <v>16471</v>
      </c>
    </row>
    <row r="5300" spans="1:7" x14ac:dyDescent="0.25">
      <c r="A5300">
        <v>170638</v>
      </c>
      <c r="B5300" t="s">
        <v>19339</v>
      </c>
      <c r="C5300" t="s">
        <v>9016</v>
      </c>
      <c r="D5300" t="s">
        <v>19340</v>
      </c>
      <c r="E5300" t="s">
        <v>19341</v>
      </c>
      <c r="F5300" t="s">
        <v>18997</v>
      </c>
      <c r="G5300" t="s">
        <v>16471</v>
      </c>
    </row>
    <row r="5301" spans="1:7" x14ac:dyDescent="0.25">
      <c r="A5301">
        <v>170784</v>
      </c>
      <c r="B5301" t="s">
        <v>19342</v>
      </c>
      <c r="C5301" t="s">
        <v>5239</v>
      </c>
      <c r="D5301" t="s">
        <v>19343</v>
      </c>
      <c r="E5301" t="s">
        <v>19344</v>
      </c>
      <c r="F5301" t="s">
        <v>18997</v>
      </c>
      <c r="G5301" t="s">
        <v>16471</v>
      </c>
    </row>
    <row r="5302" spans="1:7" x14ac:dyDescent="0.25">
      <c r="A5302">
        <v>174031</v>
      </c>
      <c r="B5302" t="s">
        <v>19345</v>
      </c>
      <c r="C5302" t="s">
        <v>9016</v>
      </c>
      <c r="D5302" t="s">
        <v>19346</v>
      </c>
      <c r="E5302" t="s">
        <v>19347</v>
      </c>
      <c r="F5302" t="s">
        <v>18997</v>
      </c>
      <c r="G5302" t="s">
        <v>16471</v>
      </c>
    </row>
    <row r="5303" spans="1:7" x14ac:dyDescent="0.25">
      <c r="A5303">
        <v>174349</v>
      </c>
      <c r="B5303" t="s">
        <v>19348</v>
      </c>
      <c r="C5303" t="s">
        <v>9016</v>
      </c>
      <c r="D5303" t="s">
        <v>19349</v>
      </c>
      <c r="E5303" t="s">
        <v>19350</v>
      </c>
      <c r="F5303" t="s">
        <v>18997</v>
      </c>
      <c r="G5303" t="s">
        <v>16471</v>
      </c>
    </row>
    <row r="5304" spans="1:7" x14ac:dyDescent="0.25">
      <c r="A5304">
        <v>174417</v>
      </c>
      <c r="B5304" t="s">
        <v>19351</v>
      </c>
      <c r="C5304" t="s">
        <v>5239</v>
      </c>
      <c r="D5304" t="s">
        <v>19352</v>
      </c>
      <c r="E5304" t="s">
        <v>19110</v>
      </c>
      <c r="F5304" t="s">
        <v>18997</v>
      </c>
      <c r="G5304" t="s">
        <v>16471</v>
      </c>
    </row>
    <row r="5305" spans="1:7" x14ac:dyDescent="0.25">
      <c r="A5305">
        <v>174573</v>
      </c>
      <c r="B5305" t="s">
        <v>19353</v>
      </c>
      <c r="C5305" t="s">
        <v>9016</v>
      </c>
      <c r="D5305" t="s">
        <v>19354</v>
      </c>
      <c r="E5305" t="s">
        <v>19355</v>
      </c>
      <c r="F5305" t="s">
        <v>18997</v>
      </c>
      <c r="G5305" t="s">
        <v>16471</v>
      </c>
    </row>
    <row r="5306" spans="1:7" x14ac:dyDescent="0.25">
      <c r="A5306">
        <v>174937</v>
      </c>
      <c r="B5306" t="s">
        <v>19356</v>
      </c>
      <c r="C5306" t="s">
        <v>9016</v>
      </c>
      <c r="D5306" t="s">
        <v>19357</v>
      </c>
      <c r="E5306" t="s">
        <v>19358</v>
      </c>
      <c r="F5306" t="s">
        <v>18997</v>
      </c>
      <c r="G5306" t="s">
        <v>16471</v>
      </c>
    </row>
    <row r="5307" spans="1:7" x14ac:dyDescent="0.25">
      <c r="A5307">
        <v>175955</v>
      </c>
      <c r="B5307" t="s">
        <v>19359</v>
      </c>
      <c r="C5307" t="s">
        <v>5239</v>
      </c>
      <c r="D5307" t="s">
        <v>19360</v>
      </c>
      <c r="E5307" t="s">
        <v>19361</v>
      </c>
      <c r="F5307" t="s">
        <v>18997</v>
      </c>
      <c r="G5307" t="s">
        <v>16471</v>
      </c>
    </row>
    <row r="5308" spans="1:7" x14ac:dyDescent="0.25">
      <c r="A5308">
        <v>176006</v>
      </c>
      <c r="B5308" t="s">
        <v>19362</v>
      </c>
      <c r="C5308" t="s">
        <v>9016</v>
      </c>
      <c r="D5308" t="s">
        <v>19363</v>
      </c>
      <c r="E5308" t="s">
        <v>19364</v>
      </c>
      <c r="F5308" t="s">
        <v>18997</v>
      </c>
      <c r="G5308" t="s">
        <v>16471</v>
      </c>
    </row>
    <row r="5309" spans="1:7" x14ac:dyDescent="0.25">
      <c r="A5309">
        <v>176863</v>
      </c>
      <c r="B5309" t="s">
        <v>19365</v>
      </c>
      <c r="C5309" t="s">
        <v>5239</v>
      </c>
      <c r="D5309" t="s">
        <v>19366</v>
      </c>
      <c r="E5309" t="s">
        <v>19367</v>
      </c>
      <c r="F5309" t="s">
        <v>18997</v>
      </c>
      <c r="G5309" t="s">
        <v>16471</v>
      </c>
    </row>
    <row r="5310" spans="1:7" x14ac:dyDescent="0.25">
      <c r="A5310">
        <v>179888</v>
      </c>
      <c r="B5310" t="s">
        <v>19368</v>
      </c>
      <c r="C5310" t="s">
        <v>5239</v>
      </c>
      <c r="D5310" t="s">
        <v>19369</v>
      </c>
      <c r="E5310" t="s">
        <v>19370</v>
      </c>
      <c r="F5310" t="s">
        <v>18997</v>
      </c>
      <c r="G5310" t="s">
        <v>16471</v>
      </c>
    </row>
    <row r="5311" spans="1:7" x14ac:dyDescent="0.25">
      <c r="A5311">
        <v>183169</v>
      </c>
      <c r="B5311" t="s">
        <v>19371</v>
      </c>
      <c r="C5311" t="s">
        <v>9016</v>
      </c>
      <c r="D5311" t="s">
        <v>19372</v>
      </c>
      <c r="E5311" t="s">
        <v>19373</v>
      </c>
      <c r="F5311" t="s">
        <v>18997</v>
      </c>
      <c r="G5311" t="s">
        <v>16471</v>
      </c>
    </row>
    <row r="5312" spans="1:7" x14ac:dyDescent="0.25">
      <c r="A5312">
        <v>187653</v>
      </c>
      <c r="B5312" t="s">
        <v>19374</v>
      </c>
      <c r="C5312" t="s">
        <v>9016</v>
      </c>
      <c r="D5312" t="s">
        <v>19375</v>
      </c>
      <c r="E5312" t="s">
        <v>19376</v>
      </c>
      <c r="F5312" t="s">
        <v>18997</v>
      </c>
      <c r="G5312" t="s">
        <v>16471</v>
      </c>
    </row>
    <row r="5313" spans="1:7" x14ac:dyDescent="0.25">
      <c r="A5313">
        <v>189901</v>
      </c>
      <c r="B5313" t="s">
        <v>19377</v>
      </c>
      <c r="C5313" t="s">
        <v>9016</v>
      </c>
      <c r="D5313" t="s">
        <v>19378</v>
      </c>
      <c r="E5313" t="s">
        <v>19379</v>
      </c>
      <c r="F5313" t="s">
        <v>18997</v>
      </c>
      <c r="G5313" t="s">
        <v>16471</v>
      </c>
    </row>
    <row r="5314" spans="1:7" x14ac:dyDescent="0.25">
      <c r="A5314">
        <v>193117</v>
      </c>
      <c r="B5314" t="s">
        <v>19380</v>
      </c>
      <c r="C5314" t="s">
        <v>9016</v>
      </c>
      <c r="D5314" t="s">
        <v>19381</v>
      </c>
      <c r="E5314" t="s">
        <v>19382</v>
      </c>
      <c r="F5314" t="s">
        <v>18997</v>
      </c>
      <c r="G5314" t="s">
        <v>16471</v>
      </c>
    </row>
    <row r="5315" spans="1:7" x14ac:dyDescent="0.25">
      <c r="A5315">
        <v>323221</v>
      </c>
      <c r="B5315" t="s">
        <v>19383</v>
      </c>
      <c r="C5315" t="s">
        <v>5239</v>
      </c>
      <c r="D5315" t="s">
        <v>19384</v>
      </c>
      <c r="E5315" t="s">
        <v>19385</v>
      </c>
      <c r="F5315" t="s">
        <v>5278</v>
      </c>
      <c r="G5315" t="s">
        <v>5243</v>
      </c>
    </row>
    <row r="5316" spans="1:7" x14ac:dyDescent="0.25">
      <c r="A5316">
        <v>372504</v>
      </c>
      <c r="B5316" t="s">
        <v>19386</v>
      </c>
      <c r="C5316" t="s">
        <v>5239</v>
      </c>
      <c r="D5316" t="s">
        <v>19387</v>
      </c>
      <c r="E5316" t="s">
        <v>19388</v>
      </c>
      <c r="F5316" t="s">
        <v>5278</v>
      </c>
      <c r="G5316" t="s">
        <v>5243</v>
      </c>
    </row>
    <row r="5317" spans="1:7" x14ac:dyDescent="0.25">
      <c r="A5317">
        <v>201027</v>
      </c>
      <c r="B5317" t="s">
        <v>19389</v>
      </c>
      <c r="C5317" t="s">
        <v>9016</v>
      </c>
      <c r="D5317" t="s">
        <v>19390</v>
      </c>
      <c r="E5317" t="s">
        <v>6193</v>
      </c>
      <c r="F5317" t="s">
        <v>5278</v>
      </c>
      <c r="G5317" t="s">
        <v>5243</v>
      </c>
    </row>
    <row r="5318" spans="1:7" x14ac:dyDescent="0.25">
      <c r="A5318">
        <v>202057</v>
      </c>
      <c r="B5318" t="s">
        <v>19391</v>
      </c>
      <c r="C5318" t="s">
        <v>9016</v>
      </c>
      <c r="D5318" t="s">
        <v>19392</v>
      </c>
      <c r="E5318" t="s">
        <v>19393</v>
      </c>
      <c r="F5318" t="s">
        <v>5278</v>
      </c>
      <c r="G5318" t="s">
        <v>5243</v>
      </c>
    </row>
    <row r="5319" spans="1:7" x14ac:dyDescent="0.25">
      <c r="A5319">
        <v>204624</v>
      </c>
      <c r="B5319" t="s">
        <v>19394</v>
      </c>
      <c r="C5319" t="s">
        <v>9016</v>
      </c>
      <c r="D5319" t="s">
        <v>19395</v>
      </c>
      <c r="E5319" t="s">
        <v>19396</v>
      </c>
      <c r="F5319" t="s">
        <v>5278</v>
      </c>
      <c r="G5319" t="s">
        <v>5243</v>
      </c>
    </row>
    <row r="5320" spans="1:7" x14ac:dyDescent="0.25">
      <c r="A5320">
        <v>205762</v>
      </c>
      <c r="B5320" t="s">
        <v>19397</v>
      </c>
      <c r="C5320" t="s">
        <v>9016</v>
      </c>
      <c r="D5320" t="s">
        <v>19398</v>
      </c>
      <c r="E5320" t="s">
        <v>19399</v>
      </c>
      <c r="F5320" t="s">
        <v>5278</v>
      </c>
      <c r="G5320" t="s">
        <v>5243</v>
      </c>
    </row>
    <row r="5321" spans="1:7" x14ac:dyDescent="0.25">
      <c r="A5321">
        <v>206481</v>
      </c>
      <c r="B5321" t="s">
        <v>19400</v>
      </c>
      <c r="C5321" t="s">
        <v>9016</v>
      </c>
      <c r="D5321" t="s">
        <v>19401</v>
      </c>
      <c r="E5321" t="s">
        <v>19402</v>
      </c>
      <c r="F5321" t="s">
        <v>5278</v>
      </c>
      <c r="G5321" t="s">
        <v>5243</v>
      </c>
    </row>
    <row r="5322" spans="1:7" x14ac:dyDescent="0.25">
      <c r="A5322">
        <v>206610</v>
      </c>
      <c r="B5322" t="s">
        <v>19403</v>
      </c>
      <c r="C5322" t="s">
        <v>9016</v>
      </c>
      <c r="D5322" t="s">
        <v>19404</v>
      </c>
      <c r="E5322" t="s">
        <v>8932</v>
      </c>
      <c r="F5322" t="s">
        <v>5278</v>
      </c>
      <c r="G5322" t="s">
        <v>5243</v>
      </c>
    </row>
    <row r="5323" spans="1:7" x14ac:dyDescent="0.25">
      <c r="A5323">
        <v>208720</v>
      </c>
      <c r="B5323" t="s">
        <v>19405</v>
      </c>
      <c r="C5323" t="s">
        <v>9016</v>
      </c>
      <c r="D5323" t="s">
        <v>19406</v>
      </c>
      <c r="E5323" t="s">
        <v>19407</v>
      </c>
      <c r="F5323" t="s">
        <v>5278</v>
      </c>
      <c r="G5323" t="s">
        <v>5243</v>
      </c>
    </row>
    <row r="5324" spans="1:7" x14ac:dyDescent="0.25">
      <c r="A5324">
        <v>208950</v>
      </c>
      <c r="B5324" t="s">
        <v>19408</v>
      </c>
      <c r="C5324" t="s">
        <v>9016</v>
      </c>
      <c r="D5324" t="s">
        <v>19409</v>
      </c>
      <c r="E5324" t="s">
        <v>19410</v>
      </c>
      <c r="F5324" t="s">
        <v>5278</v>
      </c>
      <c r="G5324" t="s">
        <v>5243</v>
      </c>
    </row>
    <row r="5325" spans="1:7" x14ac:dyDescent="0.25">
      <c r="A5325">
        <v>209454</v>
      </c>
      <c r="B5325" t="s">
        <v>19411</v>
      </c>
      <c r="C5325" t="s">
        <v>9016</v>
      </c>
      <c r="D5325" t="s">
        <v>19412</v>
      </c>
      <c r="E5325" t="s">
        <v>19413</v>
      </c>
      <c r="F5325" t="s">
        <v>5278</v>
      </c>
      <c r="G5325" t="s">
        <v>5243</v>
      </c>
    </row>
    <row r="5326" spans="1:7" x14ac:dyDescent="0.25">
      <c r="A5326">
        <v>209678</v>
      </c>
      <c r="B5326" t="s">
        <v>19414</v>
      </c>
      <c r="C5326" t="s">
        <v>9016</v>
      </c>
      <c r="D5326" t="s">
        <v>19415</v>
      </c>
      <c r="E5326" t="s">
        <v>8932</v>
      </c>
      <c r="F5326" t="s">
        <v>5278</v>
      </c>
      <c r="G5326" t="s">
        <v>5243</v>
      </c>
    </row>
    <row r="5327" spans="1:7" x14ac:dyDescent="0.25">
      <c r="A5327">
        <v>217568</v>
      </c>
      <c r="B5327" t="s">
        <v>19416</v>
      </c>
      <c r="C5327" t="s">
        <v>9016</v>
      </c>
      <c r="D5327" t="s">
        <v>19417</v>
      </c>
      <c r="E5327" t="s">
        <v>19418</v>
      </c>
      <c r="F5327" t="s">
        <v>5278</v>
      </c>
      <c r="G5327" t="s">
        <v>5243</v>
      </c>
    </row>
    <row r="5328" spans="1:7" x14ac:dyDescent="0.25">
      <c r="A5328">
        <v>219526</v>
      </c>
      <c r="B5328" t="s">
        <v>19419</v>
      </c>
      <c r="C5328" t="s">
        <v>9016</v>
      </c>
      <c r="D5328" t="s">
        <v>19420</v>
      </c>
      <c r="E5328" t="s">
        <v>9327</v>
      </c>
      <c r="F5328" t="s">
        <v>5278</v>
      </c>
      <c r="G5328" t="s">
        <v>5243</v>
      </c>
    </row>
    <row r="5329" spans="1:7" x14ac:dyDescent="0.25">
      <c r="A5329">
        <v>224588</v>
      </c>
      <c r="B5329" t="s">
        <v>19421</v>
      </c>
      <c r="C5329" t="s">
        <v>9016</v>
      </c>
      <c r="D5329" t="s">
        <v>19422</v>
      </c>
      <c r="E5329" t="s">
        <v>19423</v>
      </c>
      <c r="F5329" t="s">
        <v>5278</v>
      </c>
      <c r="G5329" t="s">
        <v>5243</v>
      </c>
    </row>
    <row r="5330" spans="1:7" x14ac:dyDescent="0.25">
      <c r="A5330">
        <v>227414</v>
      </c>
      <c r="B5330" t="s">
        <v>19424</v>
      </c>
      <c r="C5330" t="s">
        <v>9016</v>
      </c>
      <c r="D5330" t="s">
        <v>19425</v>
      </c>
      <c r="E5330" t="s">
        <v>19426</v>
      </c>
      <c r="F5330" t="s">
        <v>5278</v>
      </c>
      <c r="G5330" t="s">
        <v>5243</v>
      </c>
    </row>
    <row r="5331" spans="1:7" x14ac:dyDescent="0.25">
      <c r="A5331">
        <v>229036</v>
      </c>
      <c r="B5331" t="s">
        <v>19427</v>
      </c>
      <c r="C5331" t="s">
        <v>9016</v>
      </c>
      <c r="D5331" t="s">
        <v>19428</v>
      </c>
      <c r="E5331" t="s">
        <v>19429</v>
      </c>
      <c r="F5331" t="s">
        <v>5278</v>
      </c>
      <c r="G5331" t="s">
        <v>5243</v>
      </c>
    </row>
    <row r="5332" spans="1:7" x14ac:dyDescent="0.25">
      <c r="A5332">
        <v>231035</v>
      </c>
      <c r="B5332" t="s">
        <v>19430</v>
      </c>
      <c r="C5332" t="s">
        <v>9016</v>
      </c>
      <c r="D5332" t="s">
        <v>19431</v>
      </c>
      <c r="E5332" t="s">
        <v>19410</v>
      </c>
      <c r="F5332" t="s">
        <v>5278</v>
      </c>
      <c r="G5332" t="s">
        <v>5243</v>
      </c>
    </row>
    <row r="5333" spans="1:7" x14ac:dyDescent="0.25">
      <c r="A5333">
        <v>234475</v>
      </c>
      <c r="B5333" t="s">
        <v>19432</v>
      </c>
      <c r="C5333" t="s">
        <v>9016</v>
      </c>
      <c r="D5333" t="s">
        <v>19433</v>
      </c>
      <c r="E5333" t="s">
        <v>19434</v>
      </c>
      <c r="F5333" t="s">
        <v>5278</v>
      </c>
      <c r="G5333" t="s">
        <v>5243</v>
      </c>
    </row>
    <row r="5334" spans="1:7" x14ac:dyDescent="0.25">
      <c r="A5334">
        <v>235062</v>
      </c>
      <c r="B5334" t="s">
        <v>19435</v>
      </c>
      <c r="C5334" t="s">
        <v>9016</v>
      </c>
      <c r="D5334" t="s">
        <v>19436</v>
      </c>
      <c r="E5334" t="s">
        <v>19413</v>
      </c>
      <c r="F5334" t="s">
        <v>5278</v>
      </c>
      <c r="G5334" t="s">
        <v>5243</v>
      </c>
    </row>
    <row r="5335" spans="1:7" x14ac:dyDescent="0.25">
      <c r="A5335">
        <v>235550</v>
      </c>
      <c r="B5335" t="s">
        <v>19437</v>
      </c>
      <c r="C5335" t="s">
        <v>9016</v>
      </c>
      <c r="D5335" t="s">
        <v>19438</v>
      </c>
      <c r="E5335" t="s">
        <v>6588</v>
      </c>
      <c r="F5335" t="s">
        <v>5278</v>
      </c>
      <c r="G5335" t="s">
        <v>5243</v>
      </c>
    </row>
    <row r="5336" spans="1:7" x14ac:dyDescent="0.25">
      <c r="A5336">
        <v>236295</v>
      </c>
      <c r="B5336" t="s">
        <v>19439</v>
      </c>
      <c r="C5336" t="s">
        <v>9016</v>
      </c>
      <c r="D5336" t="s">
        <v>19440</v>
      </c>
      <c r="E5336" t="s">
        <v>19441</v>
      </c>
      <c r="F5336" t="s">
        <v>5278</v>
      </c>
      <c r="G5336" t="s">
        <v>5243</v>
      </c>
    </row>
    <row r="5337" spans="1:7" x14ac:dyDescent="0.25">
      <c r="A5337">
        <v>237557</v>
      </c>
      <c r="B5337" t="s">
        <v>19442</v>
      </c>
      <c r="C5337" t="s">
        <v>9016</v>
      </c>
      <c r="D5337" t="s">
        <v>19443</v>
      </c>
      <c r="E5337" t="s">
        <v>19410</v>
      </c>
      <c r="F5337" t="s">
        <v>5278</v>
      </c>
      <c r="G5337" t="s">
        <v>5243</v>
      </c>
    </row>
    <row r="5338" spans="1:7" x14ac:dyDescent="0.25">
      <c r="A5338">
        <v>237715</v>
      </c>
      <c r="B5338" t="s">
        <v>19444</v>
      </c>
      <c r="C5338" t="s">
        <v>9016</v>
      </c>
      <c r="D5338" t="s">
        <v>19445</v>
      </c>
      <c r="E5338" t="s">
        <v>19399</v>
      </c>
      <c r="F5338" t="s">
        <v>5278</v>
      </c>
      <c r="G5338" t="s">
        <v>5243</v>
      </c>
    </row>
    <row r="5339" spans="1:7" x14ac:dyDescent="0.25">
      <c r="A5339">
        <v>242621</v>
      </c>
      <c r="B5339" t="s">
        <v>19446</v>
      </c>
      <c r="C5339" t="s">
        <v>9016</v>
      </c>
      <c r="D5339" t="s">
        <v>19447</v>
      </c>
      <c r="E5339" t="s">
        <v>19448</v>
      </c>
      <c r="F5339" t="s">
        <v>5278</v>
      </c>
      <c r="G5339" t="s">
        <v>5243</v>
      </c>
    </row>
    <row r="5340" spans="1:7" x14ac:dyDescent="0.25">
      <c r="A5340">
        <v>248385</v>
      </c>
      <c r="B5340" t="s">
        <v>19449</v>
      </c>
      <c r="C5340" t="s">
        <v>9016</v>
      </c>
      <c r="D5340" t="s">
        <v>19450</v>
      </c>
      <c r="E5340" t="s">
        <v>19448</v>
      </c>
      <c r="F5340" t="s">
        <v>5278</v>
      </c>
      <c r="G5340" t="s">
        <v>5243</v>
      </c>
    </row>
    <row r="5341" spans="1:7" x14ac:dyDescent="0.25">
      <c r="A5341">
        <v>248690</v>
      </c>
      <c r="B5341" t="s">
        <v>19451</v>
      </c>
      <c r="C5341" t="s">
        <v>9016</v>
      </c>
      <c r="D5341" t="s">
        <v>19452</v>
      </c>
      <c r="E5341" t="s">
        <v>19453</v>
      </c>
      <c r="F5341" t="s">
        <v>5278</v>
      </c>
      <c r="G5341" t="s">
        <v>5243</v>
      </c>
    </row>
    <row r="5342" spans="1:7" x14ac:dyDescent="0.25">
      <c r="A5342">
        <v>249397</v>
      </c>
      <c r="B5342" t="s">
        <v>19454</v>
      </c>
      <c r="C5342" t="s">
        <v>9016</v>
      </c>
      <c r="D5342" t="s">
        <v>19455</v>
      </c>
      <c r="E5342" t="s">
        <v>19456</v>
      </c>
      <c r="F5342" t="s">
        <v>5278</v>
      </c>
      <c r="G5342" t="s">
        <v>5243</v>
      </c>
    </row>
    <row r="5343" spans="1:7" x14ac:dyDescent="0.25">
      <c r="A5343">
        <v>249410</v>
      </c>
      <c r="B5343" t="s">
        <v>19457</v>
      </c>
      <c r="C5343" t="s">
        <v>9016</v>
      </c>
      <c r="D5343" t="s">
        <v>19458</v>
      </c>
      <c r="E5343" t="s">
        <v>19459</v>
      </c>
      <c r="F5343" t="s">
        <v>5278</v>
      </c>
      <c r="G5343" t="s">
        <v>5243</v>
      </c>
    </row>
    <row r="5344" spans="1:7" x14ac:dyDescent="0.25">
      <c r="A5344">
        <v>258954</v>
      </c>
      <c r="B5344" t="s">
        <v>19460</v>
      </c>
      <c r="C5344" t="s">
        <v>9016</v>
      </c>
      <c r="D5344" t="s">
        <v>19461</v>
      </c>
      <c r="E5344" t="s">
        <v>19462</v>
      </c>
      <c r="F5344" t="s">
        <v>5278</v>
      </c>
      <c r="G5344" t="s">
        <v>5243</v>
      </c>
    </row>
    <row r="5345" spans="1:7" x14ac:dyDescent="0.25">
      <c r="A5345">
        <v>259453</v>
      </c>
      <c r="B5345" t="s">
        <v>19463</v>
      </c>
      <c r="C5345" t="s">
        <v>9016</v>
      </c>
      <c r="D5345" t="s">
        <v>19464</v>
      </c>
      <c r="E5345" t="s">
        <v>15571</v>
      </c>
      <c r="F5345" t="s">
        <v>5278</v>
      </c>
      <c r="G5345" t="s">
        <v>5243</v>
      </c>
    </row>
    <row r="5346" spans="1:7" x14ac:dyDescent="0.25">
      <c r="A5346">
        <v>261086</v>
      </c>
      <c r="B5346" t="s">
        <v>19465</v>
      </c>
      <c r="C5346" t="s">
        <v>9016</v>
      </c>
      <c r="D5346" t="s">
        <v>19466</v>
      </c>
      <c r="E5346" t="s">
        <v>19467</v>
      </c>
      <c r="F5346" t="s">
        <v>5278</v>
      </c>
      <c r="G5346" t="s">
        <v>5243</v>
      </c>
    </row>
    <row r="5347" spans="1:7" x14ac:dyDescent="0.25">
      <c r="A5347">
        <v>261365</v>
      </c>
      <c r="B5347" t="s">
        <v>19468</v>
      </c>
      <c r="C5347" t="s">
        <v>9016</v>
      </c>
      <c r="D5347" t="s">
        <v>19469</v>
      </c>
      <c r="E5347" t="s">
        <v>19470</v>
      </c>
      <c r="F5347" t="s">
        <v>5278</v>
      </c>
      <c r="G5347" t="s">
        <v>5243</v>
      </c>
    </row>
    <row r="5348" spans="1:7" x14ac:dyDescent="0.25">
      <c r="A5348">
        <v>262515</v>
      </c>
      <c r="B5348" t="s">
        <v>19471</v>
      </c>
      <c r="C5348" t="s">
        <v>9016</v>
      </c>
      <c r="D5348" t="s">
        <v>19472</v>
      </c>
      <c r="E5348" t="s">
        <v>19467</v>
      </c>
      <c r="F5348" t="s">
        <v>5278</v>
      </c>
      <c r="G5348" t="s">
        <v>5243</v>
      </c>
    </row>
    <row r="5349" spans="1:7" x14ac:dyDescent="0.25">
      <c r="A5349">
        <v>267650</v>
      </c>
      <c r="B5349" t="s">
        <v>19473</v>
      </c>
      <c r="C5349" t="s">
        <v>9016</v>
      </c>
      <c r="D5349" t="s">
        <v>19474</v>
      </c>
      <c r="E5349" t="s">
        <v>19467</v>
      </c>
      <c r="F5349" t="s">
        <v>5278</v>
      </c>
      <c r="G5349" t="s">
        <v>5243</v>
      </c>
    </row>
    <row r="5350" spans="1:7" x14ac:dyDescent="0.25">
      <c r="A5350">
        <v>273939</v>
      </c>
      <c r="B5350" t="s">
        <v>19475</v>
      </c>
      <c r="C5350" t="s">
        <v>9016</v>
      </c>
      <c r="D5350" t="s">
        <v>19476</v>
      </c>
      <c r="E5350" t="s">
        <v>19477</v>
      </c>
      <c r="F5350" t="s">
        <v>5278</v>
      </c>
      <c r="G5350" t="s">
        <v>5243</v>
      </c>
    </row>
    <row r="5351" spans="1:7" x14ac:dyDescent="0.25">
      <c r="A5351">
        <v>275213</v>
      </c>
      <c r="B5351" t="s">
        <v>19478</v>
      </c>
      <c r="C5351" t="s">
        <v>9016</v>
      </c>
      <c r="D5351" t="s">
        <v>19479</v>
      </c>
      <c r="E5351" t="s">
        <v>19480</v>
      </c>
      <c r="F5351" t="s">
        <v>5278</v>
      </c>
      <c r="G5351" t="s">
        <v>5243</v>
      </c>
    </row>
    <row r="5352" spans="1:7" x14ac:dyDescent="0.25">
      <c r="A5352">
        <v>279994</v>
      </c>
      <c r="B5352" t="s">
        <v>19481</v>
      </c>
      <c r="C5352" t="s">
        <v>9016</v>
      </c>
      <c r="D5352" t="s">
        <v>19482</v>
      </c>
      <c r="E5352" t="s">
        <v>19456</v>
      </c>
      <c r="F5352" t="s">
        <v>5278</v>
      </c>
      <c r="G5352" t="s">
        <v>5243</v>
      </c>
    </row>
    <row r="5353" spans="1:7" x14ac:dyDescent="0.25">
      <c r="A5353">
        <v>281228</v>
      </c>
      <c r="B5353" t="s">
        <v>19483</v>
      </c>
      <c r="C5353" t="s">
        <v>9016</v>
      </c>
      <c r="D5353" t="s">
        <v>19484</v>
      </c>
      <c r="E5353" t="s">
        <v>19413</v>
      </c>
      <c r="F5353" t="s">
        <v>5278</v>
      </c>
      <c r="G5353" t="s">
        <v>5243</v>
      </c>
    </row>
    <row r="5354" spans="1:7" x14ac:dyDescent="0.25">
      <c r="A5354">
        <v>285405</v>
      </c>
      <c r="B5354" t="s">
        <v>19485</v>
      </c>
      <c r="C5354" t="s">
        <v>9016</v>
      </c>
      <c r="D5354" t="s">
        <v>19486</v>
      </c>
      <c r="E5354" t="s">
        <v>8839</v>
      </c>
      <c r="F5354" t="s">
        <v>5278</v>
      </c>
      <c r="G5354" t="s">
        <v>5243</v>
      </c>
    </row>
    <row r="5355" spans="1:7" x14ac:dyDescent="0.25">
      <c r="A5355">
        <v>285905</v>
      </c>
      <c r="B5355" t="s">
        <v>19487</v>
      </c>
      <c r="C5355" t="s">
        <v>9016</v>
      </c>
      <c r="D5355" t="s">
        <v>19488</v>
      </c>
      <c r="E5355" t="s">
        <v>19489</v>
      </c>
      <c r="F5355" t="s">
        <v>5278</v>
      </c>
      <c r="G5355" t="s">
        <v>5243</v>
      </c>
    </row>
    <row r="5356" spans="1:7" x14ac:dyDescent="0.25">
      <c r="A5356">
        <v>290027</v>
      </c>
      <c r="B5356" t="s">
        <v>19490</v>
      </c>
      <c r="C5356" t="s">
        <v>9016</v>
      </c>
      <c r="D5356" t="s">
        <v>19491</v>
      </c>
      <c r="E5356" t="s">
        <v>19492</v>
      </c>
      <c r="F5356" t="s">
        <v>5278</v>
      </c>
      <c r="G5356" t="s">
        <v>5243</v>
      </c>
    </row>
    <row r="5357" spans="1:7" x14ac:dyDescent="0.25">
      <c r="A5357">
        <v>290299</v>
      </c>
      <c r="B5357" t="s">
        <v>19493</v>
      </c>
      <c r="C5357" t="s">
        <v>9016</v>
      </c>
      <c r="D5357" t="s">
        <v>19494</v>
      </c>
      <c r="E5357" t="s">
        <v>8403</v>
      </c>
      <c r="F5357" t="s">
        <v>5278</v>
      </c>
      <c r="G5357" t="s">
        <v>5243</v>
      </c>
    </row>
    <row r="5358" spans="1:7" x14ac:dyDescent="0.25">
      <c r="A5358">
        <v>291831</v>
      </c>
      <c r="B5358" t="s">
        <v>19495</v>
      </c>
      <c r="C5358" t="s">
        <v>9016</v>
      </c>
      <c r="D5358" t="s">
        <v>19496</v>
      </c>
      <c r="E5358" t="s">
        <v>19497</v>
      </c>
      <c r="F5358" t="s">
        <v>5278</v>
      </c>
      <c r="G5358" t="s">
        <v>5243</v>
      </c>
    </row>
    <row r="5359" spans="1:7" x14ac:dyDescent="0.25">
      <c r="A5359">
        <v>293069</v>
      </c>
      <c r="B5359" t="s">
        <v>19498</v>
      </c>
      <c r="C5359" t="s">
        <v>9016</v>
      </c>
      <c r="D5359" t="s">
        <v>19499</v>
      </c>
      <c r="E5359" t="s">
        <v>19413</v>
      </c>
      <c r="F5359" t="s">
        <v>5278</v>
      </c>
      <c r="G5359" t="s">
        <v>5243</v>
      </c>
    </row>
    <row r="5360" spans="1:7" x14ac:dyDescent="0.25">
      <c r="A5360">
        <v>300254</v>
      </c>
      <c r="B5360" t="s">
        <v>19500</v>
      </c>
      <c r="C5360" t="s">
        <v>9016</v>
      </c>
      <c r="D5360" t="s">
        <v>19501</v>
      </c>
      <c r="E5360" t="s">
        <v>19502</v>
      </c>
      <c r="F5360" t="s">
        <v>5278</v>
      </c>
      <c r="G5360" t="s">
        <v>5243</v>
      </c>
    </row>
    <row r="5361" spans="1:7" x14ac:dyDescent="0.25">
      <c r="A5361">
        <v>303262</v>
      </c>
      <c r="B5361" t="s">
        <v>19503</v>
      </c>
      <c r="C5361" t="s">
        <v>9016</v>
      </c>
      <c r="D5361" t="s">
        <v>19504</v>
      </c>
      <c r="E5361" t="s">
        <v>19505</v>
      </c>
      <c r="F5361" t="s">
        <v>5278</v>
      </c>
      <c r="G5361" t="s">
        <v>5243</v>
      </c>
    </row>
    <row r="5362" spans="1:7" x14ac:dyDescent="0.25">
      <c r="A5362">
        <v>308735</v>
      </c>
      <c r="B5362" t="s">
        <v>19506</v>
      </c>
      <c r="C5362" t="s">
        <v>9016</v>
      </c>
      <c r="D5362" t="s">
        <v>19507</v>
      </c>
      <c r="E5362" t="s">
        <v>19508</v>
      </c>
      <c r="F5362" t="s">
        <v>5278</v>
      </c>
      <c r="G5362" t="s">
        <v>5243</v>
      </c>
    </row>
    <row r="5363" spans="1:7" x14ac:dyDescent="0.25">
      <c r="A5363">
        <v>310203</v>
      </c>
      <c r="B5363" t="s">
        <v>19509</v>
      </c>
      <c r="C5363" t="s">
        <v>9016</v>
      </c>
      <c r="D5363" t="s">
        <v>19510</v>
      </c>
      <c r="E5363" t="s">
        <v>19456</v>
      </c>
      <c r="F5363" t="s">
        <v>5278</v>
      </c>
      <c r="G5363" t="s">
        <v>5243</v>
      </c>
    </row>
    <row r="5364" spans="1:7" x14ac:dyDescent="0.25">
      <c r="A5364">
        <v>311142</v>
      </c>
      <c r="B5364" t="s">
        <v>19511</v>
      </c>
      <c r="C5364" t="s">
        <v>9016</v>
      </c>
      <c r="D5364" t="s">
        <v>19512</v>
      </c>
      <c r="E5364" t="s">
        <v>19513</v>
      </c>
      <c r="F5364" t="s">
        <v>5278</v>
      </c>
      <c r="G5364" t="s">
        <v>5243</v>
      </c>
    </row>
    <row r="5365" spans="1:7" x14ac:dyDescent="0.25">
      <c r="A5365">
        <v>313069</v>
      </c>
      <c r="B5365" t="s">
        <v>19514</v>
      </c>
      <c r="C5365" t="s">
        <v>9016</v>
      </c>
      <c r="D5365" t="s">
        <v>19515</v>
      </c>
      <c r="E5365" t="s">
        <v>19413</v>
      </c>
      <c r="F5365" t="s">
        <v>5278</v>
      </c>
      <c r="G5365" t="s">
        <v>5243</v>
      </c>
    </row>
    <row r="5366" spans="1:7" x14ac:dyDescent="0.25">
      <c r="A5366">
        <v>313233</v>
      </c>
      <c r="B5366" t="s">
        <v>19516</v>
      </c>
      <c r="C5366" t="s">
        <v>9016</v>
      </c>
      <c r="D5366" t="s">
        <v>19517</v>
      </c>
      <c r="E5366" t="s">
        <v>19413</v>
      </c>
      <c r="F5366" t="s">
        <v>5278</v>
      </c>
      <c r="G5366" t="s">
        <v>5243</v>
      </c>
    </row>
    <row r="5367" spans="1:7" x14ac:dyDescent="0.25">
      <c r="A5367">
        <v>313669</v>
      </c>
      <c r="B5367" t="s">
        <v>19518</v>
      </c>
      <c r="C5367" t="s">
        <v>9016</v>
      </c>
      <c r="D5367" t="s">
        <v>19519</v>
      </c>
      <c r="E5367" t="s">
        <v>19520</v>
      </c>
      <c r="F5367" t="s">
        <v>5278</v>
      </c>
      <c r="G5367" t="s">
        <v>5243</v>
      </c>
    </row>
    <row r="5368" spans="1:7" x14ac:dyDescent="0.25">
      <c r="A5368">
        <v>314545</v>
      </c>
      <c r="B5368" t="s">
        <v>19521</v>
      </c>
      <c r="C5368" t="s">
        <v>9016</v>
      </c>
      <c r="D5368" t="s">
        <v>19522</v>
      </c>
      <c r="E5368" t="s">
        <v>19413</v>
      </c>
      <c r="F5368" t="s">
        <v>5278</v>
      </c>
      <c r="G5368" t="s">
        <v>5243</v>
      </c>
    </row>
    <row r="5369" spans="1:7" x14ac:dyDescent="0.25">
      <c r="A5369">
        <v>315921</v>
      </c>
      <c r="B5369" t="s">
        <v>19523</v>
      </c>
      <c r="C5369" t="s">
        <v>9016</v>
      </c>
      <c r="D5369" t="s">
        <v>19524</v>
      </c>
      <c r="E5369" t="s">
        <v>19525</v>
      </c>
      <c r="F5369" t="s">
        <v>5278</v>
      </c>
      <c r="G5369" t="s">
        <v>5243</v>
      </c>
    </row>
    <row r="5370" spans="1:7" x14ac:dyDescent="0.25">
      <c r="A5370">
        <v>316132</v>
      </c>
      <c r="B5370" t="s">
        <v>19526</v>
      </c>
      <c r="C5370" t="s">
        <v>9016</v>
      </c>
      <c r="D5370" t="s">
        <v>19527</v>
      </c>
      <c r="E5370" t="s">
        <v>8932</v>
      </c>
      <c r="F5370" t="s">
        <v>5278</v>
      </c>
      <c r="G5370" t="s">
        <v>5243</v>
      </c>
    </row>
    <row r="5371" spans="1:7" x14ac:dyDescent="0.25">
      <c r="A5371">
        <v>317608</v>
      </c>
      <c r="B5371" t="s">
        <v>19528</v>
      </c>
      <c r="C5371" t="s">
        <v>9016</v>
      </c>
      <c r="D5371" t="s">
        <v>19529</v>
      </c>
      <c r="E5371" t="s">
        <v>19530</v>
      </c>
      <c r="F5371" t="s">
        <v>5278</v>
      </c>
      <c r="G5371" t="s">
        <v>5243</v>
      </c>
    </row>
    <row r="5372" spans="1:7" x14ac:dyDescent="0.25">
      <c r="A5372">
        <v>323147</v>
      </c>
      <c r="B5372" t="s">
        <v>19531</v>
      </c>
      <c r="C5372" t="s">
        <v>9016</v>
      </c>
      <c r="D5372" t="s">
        <v>19532</v>
      </c>
      <c r="E5372" t="s">
        <v>19410</v>
      </c>
      <c r="F5372" t="s">
        <v>5278</v>
      </c>
      <c r="G5372" t="s">
        <v>5243</v>
      </c>
    </row>
    <row r="5373" spans="1:7" x14ac:dyDescent="0.25">
      <c r="A5373">
        <v>323829</v>
      </c>
      <c r="B5373" t="s">
        <v>19533</v>
      </c>
      <c r="C5373" t="s">
        <v>9016</v>
      </c>
      <c r="D5373" t="s">
        <v>19534</v>
      </c>
      <c r="E5373" t="s">
        <v>19399</v>
      </c>
      <c r="F5373" t="s">
        <v>5278</v>
      </c>
      <c r="G5373" t="s">
        <v>5243</v>
      </c>
    </row>
    <row r="5374" spans="1:7" x14ac:dyDescent="0.25">
      <c r="A5374">
        <v>325838</v>
      </c>
      <c r="B5374" t="s">
        <v>19535</v>
      </c>
      <c r="C5374" t="s">
        <v>9016</v>
      </c>
      <c r="D5374" t="s">
        <v>19536</v>
      </c>
      <c r="E5374" t="s">
        <v>19537</v>
      </c>
      <c r="F5374" t="s">
        <v>5278</v>
      </c>
      <c r="G5374" t="s">
        <v>5243</v>
      </c>
    </row>
    <row r="5375" spans="1:7" x14ac:dyDescent="0.25">
      <c r="A5375">
        <v>327308</v>
      </c>
      <c r="B5375" t="s">
        <v>19538</v>
      </c>
      <c r="C5375" t="s">
        <v>9016</v>
      </c>
      <c r="D5375" t="s">
        <v>19539</v>
      </c>
      <c r="E5375" t="s">
        <v>19456</v>
      </c>
      <c r="F5375" t="s">
        <v>5278</v>
      </c>
      <c r="G5375" t="s">
        <v>5243</v>
      </c>
    </row>
    <row r="5376" spans="1:7" x14ac:dyDescent="0.25">
      <c r="A5376">
        <v>328033</v>
      </c>
      <c r="B5376" t="s">
        <v>19540</v>
      </c>
      <c r="C5376" t="s">
        <v>9016</v>
      </c>
      <c r="D5376" t="s">
        <v>19541</v>
      </c>
      <c r="E5376" t="s">
        <v>19542</v>
      </c>
      <c r="F5376" t="s">
        <v>5278</v>
      </c>
      <c r="G5376" t="s">
        <v>5243</v>
      </c>
    </row>
    <row r="5377" spans="1:7" x14ac:dyDescent="0.25">
      <c r="A5377">
        <v>328756</v>
      </c>
      <c r="B5377" t="s">
        <v>19543</v>
      </c>
      <c r="C5377" t="s">
        <v>9016</v>
      </c>
      <c r="D5377" t="s">
        <v>19544</v>
      </c>
      <c r="E5377" t="s">
        <v>19410</v>
      </c>
      <c r="F5377" t="s">
        <v>5278</v>
      </c>
      <c r="G5377" t="s">
        <v>5243</v>
      </c>
    </row>
    <row r="5378" spans="1:7" x14ac:dyDescent="0.25">
      <c r="A5378">
        <v>332217</v>
      </c>
      <c r="B5378" t="s">
        <v>19545</v>
      </c>
      <c r="C5378" t="s">
        <v>9016</v>
      </c>
      <c r="D5378" t="s">
        <v>19546</v>
      </c>
      <c r="E5378" t="s">
        <v>19547</v>
      </c>
      <c r="F5378" t="s">
        <v>5278</v>
      </c>
      <c r="G5378" t="s">
        <v>5243</v>
      </c>
    </row>
    <row r="5379" spans="1:7" x14ac:dyDescent="0.25">
      <c r="A5379">
        <v>335221</v>
      </c>
      <c r="B5379" t="s">
        <v>19548</v>
      </c>
      <c r="C5379" t="s">
        <v>9016</v>
      </c>
      <c r="D5379" t="s">
        <v>19549</v>
      </c>
      <c r="E5379" t="s">
        <v>19550</v>
      </c>
      <c r="F5379" t="s">
        <v>5278</v>
      </c>
      <c r="G5379" t="s">
        <v>5243</v>
      </c>
    </row>
    <row r="5380" spans="1:7" x14ac:dyDescent="0.25">
      <c r="A5380">
        <v>342543</v>
      </c>
      <c r="B5380" t="s">
        <v>19551</v>
      </c>
      <c r="C5380" t="s">
        <v>9016</v>
      </c>
      <c r="D5380" t="s">
        <v>19552</v>
      </c>
      <c r="E5380" t="s">
        <v>19426</v>
      </c>
      <c r="F5380" t="s">
        <v>5278</v>
      </c>
      <c r="G5380" t="s">
        <v>5243</v>
      </c>
    </row>
    <row r="5381" spans="1:7" x14ac:dyDescent="0.25">
      <c r="A5381">
        <v>343561</v>
      </c>
      <c r="B5381" t="s">
        <v>19553</v>
      </c>
      <c r="C5381" t="s">
        <v>9016</v>
      </c>
      <c r="D5381" t="s">
        <v>19554</v>
      </c>
      <c r="E5381" t="s">
        <v>19555</v>
      </c>
      <c r="F5381" t="s">
        <v>5278</v>
      </c>
      <c r="G5381" t="s">
        <v>5243</v>
      </c>
    </row>
    <row r="5382" spans="1:7" x14ac:dyDescent="0.25">
      <c r="A5382">
        <v>344491</v>
      </c>
      <c r="B5382" t="s">
        <v>19556</v>
      </c>
      <c r="C5382" t="s">
        <v>9016</v>
      </c>
      <c r="D5382" t="s">
        <v>19557</v>
      </c>
      <c r="E5382" t="s">
        <v>19558</v>
      </c>
      <c r="F5382" t="s">
        <v>5278</v>
      </c>
      <c r="G5382" t="s">
        <v>5243</v>
      </c>
    </row>
    <row r="5383" spans="1:7" x14ac:dyDescent="0.25">
      <c r="A5383">
        <v>345092</v>
      </c>
      <c r="B5383" t="s">
        <v>19559</v>
      </c>
      <c r="C5383" t="s">
        <v>9016</v>
      </c>
      <c r="D5383" t="s">
        <v>19560</v>
      </c>
      <c r="E5383" t="s">
        <v>19505</v>
      </c>
      <c r="F5383" t="s">
        <v>5278</v>
      </c>
      <c r="G5383" t="s">
        <v>5243</v>
      </c>
    </row>
    <row r="5384" spans="1:7" x14ac:dyDescent="0.25">
      <c r="A5384">
        <v>345363</v>
      </c>
      <c r="B5384" t="s">
        <v>19561</v>
      </c>
      <c r="C5384" t="s">
        <v>9016</v>
      </c>
      <c r="D5384" t="s">
        <v>19562</v>
      </c>
      <c r="E5384" t="s">
        <v>19467</v>
      </c>
      <c r="F5384" t="s">
        <v>5278</v>
      </c>
      <c r="G5384" t="s">
        <v>5243</v>
      </c>
    </row>
    <row r="5385" spans="1:7" x14ac:dyDescent="0.25">
      <c r="A5385">
        <v>350949</v>
      </c>
      <c r="B5385" t="s">
        <v>19563</v>
      </c>
      <c r="C5385" t="s">
        <v>9016</v>
      </c>
      <c r="D5385" t="s">
        <v>19564</v>
      </c>
      <c r="E5385" t="s">
        <v>19565</v>
      </c>
      <c r="F5385" t="s">
        <v>5278</v>
      </c>
      <c r="G5385" t="s">
        <v>5243</v>
      </c>
    </row>
    <row r="5386" spans="1:7" x14ac:dyDescent="0.25">
      <c r="A5386">
        <v>352271</v>
      </c>
      <c r="B5386" t="s">
        <v>19566</v>
      </c>
      <c r="C5386" t="s">
        <v>9016</v>
      </c>
      <c r="D5386" t="s">
        <v>19567</v>
      </c>
      <c r="E5386" t="s">
        <v>19568</v>
      </c>
      <c r="F5386" t="s">
        <v>5278</v>
      </c>
      <c r="G5386" t="s">
        <v>5243</v>
      </c>
    </row>
    <row r="5387" spans="1:7" x14ac:dyDescent="0.25">
      <c r="A5387">
        <v>353000</v>
      </c>
      <c r="B5387" t="s">
        <v>19569</v>
      </c>
      <c r="C5387" t="s">
        <v>9016</v>
      </c>
      <c r="D5387" t="s">
        <v>19570</v>
      </c>
      <c r="E5387" t="s">
        <v>19571</v>
      </c>
      <c r="F5387" t="s">
        <v>5278</v>
      </c>
      <c r="G5387" t="s">
        <v>5243</v>
      </c>
    </row>
    <row r="5388" spans="1:7" x14ac:dyDescent="0.25">
      <c r="A5388">
        <v>355178</v>
      </c>
      <c r="B5388" t="s">
        <v>19572</v>
      </c>
      <c r="C5388" t="s">
        <v>9016</v>
      </c>
      <c r="D5388" t="s">
        <v>19573</v>
      </c>
      <c r="E5388" t="s">
        <v>19574</v>
      </c>
      <c r="F5388" t="s">
        <v>5278</v>
      </c>
      <c r="G5388" t="s">
        <v>5243</v>
      </c>
    </row>
    <row r="5389" spans="1:7" x14ac:dyDescent="0.25">
      <c r="A5389">
        <v>356714</v>
      </c>
      <c r="B5389" t="s">
        <v>19575</v>
      </c>
      <c r="C5389" t="s">
        <v>9016</v>
      </c>
      <c r="D5389" t="s">
        <v>19576</v>
      </c>
      <c r="E5389" t="s">
        <v>19448</v>
      </c>
      <c r="F5389" t="s">
        <v>5278</v>
      </c>
      <c r="G5389" t="s">
        <v>5243</v>
      </c>
    </row>
    <row r="5390" spans="1:7" x14ac:dyDescent="0.25">
      <c r="A5390">
        <v>360423</v>
      </c>
      <c r="B5390" t="s">
        <v>19577</v>
      </c>
      <c r="C5390" t="s">
        <v>9016</v>
      </c>
      <c r="D5390" t="s">
        <v>19578</v>
      </c>
      <c r="E5390" t="s">
        <v>19413</v>
      </c>
      <c r="F5390" t="s">
        <v>5278</v>
      </c>
      <c r="G5390" t="s">
        <v>5243</v>
      </c>
    </row>
    <row r="5391" spans="1:7" x14ac:dyDescent="0.25">
      <c r="A5391">
        <v>361134</v>
      </c>
      <c r="B5391" t="s">
        <v>19579</v>
      </c>
      <c r="C5391" t="s">
        <v>9016</v>
      </c>
      <c r="D5391" t="s">
        <v>19580</v>
      </c>
      <c r="E5391" t="s">
        <v>8932</v>
      </c>
      <c r="F5391" t="s">
        <v>5278</v>
      </c>
      <c r="G5391" t="s">
        <v>5243</v>
      </c>
    </row>
    <row r="5392" spans="1:7" x14ac:dyDescent="0.25">
      <c r="A5392">
        <v>362534</v>
      </c>
      <c r="B5392" t="s">
        <v>19581</v>
      </c>
      <c r="C5392" t="s">
        <v>9016</v>
      </c>
      <c r="D5392" t="s">
        <v>19582</v>
      </c>
      <c r="E5392" t="s">
        <v>19413</v>
      </c>
      <c r="F5392" t="s">
        <v>5278</v>
      </c>
      <c r="G5392" t="s">
        <v>5243</v>
      </c>
    </row>
    <row r="5393" spans="1:7" x14ac:dyDescent="0.25">
      <c r="A5393">
        <v>362617</v>
      </c>
      <c r="B5393" t="s">
        <v>19583</v>
      </c>
      <c r="C5393" t="s">
        <v>9016</v>
      </c>
      <c r="D5393" t="s">
        <v>19584</v>
      </c>
      <c r="E5393" t="s">
        <v>19585</v>
      </c>
      <c r="F5393" t="s">
        <v>5278</v>
      </c>
      <c r="G5393" t="s">
        <v>5243</v>
      </c>
    </row>
    <row r="5394" spans="1:7" x14ac:dyDescent="0.25">
      <c r="A5394">
        <v>363879</v>
      </c>
      <c r="B5394" t="s">
        <v>19586</v>
      </c>
      <c r="C5394" t="s">
        <v>9016</v>
      </c>
      <c r="D5394" t="s">
        <v>19587</v>
      </c>
      <c r="E5394" t="s">
        <v>19467</v>
      </c>
      <c r="F5394" t="s">
        <v>5278</v>
      </c>
      <c r="G5394" t="s">
        <v>5243</v>
      </c>
    </row>
    <row r="5395" spans="1:7" x14ac:dyDescent="0.25">
      <c r="A5395">
        <v>365247</v>
      </c>
      <c r="B5395" t="s">
        <v>19588</v>
      </c>
      <c r="C5395" t="s">
        <v>9016</v>
      </c>
      <c r="D5395" t="s">
        <v>19589</v>
      </c>
      <c r="E5395" t="s">
        <v>19520</v>
      </c>
      <c r="F5395" t="s">
        <v>5278</v>
      </c>
      <c r="G5395" t="s">
        <v>5243</v>
      </c>
    </row>
    <row r="5396" spans="1:7" x14ac:dyDescent="0.25">
      <c r="A5396">
        <v>365906</v>
      </c>
      <c r="B5396" t="s">
        <v>19590</v>
      </c>
      <c r="C5396" t="s">
        <v>9016</v>
      </c>
      <c r="D5396" t="s">
        <v>19591</v>
      </c>
      <c r="E5396" t="s">
        <v>19477</v>
      </c>
      <c r="F5396" t="s">
        <v>5278</v>
      </c>
      <c r="G5396" t="s">
        <v>5243</v>
      </c>
    </row>
    <row r="5397" spans="1:7" x14ac:dyDescent="0.25">
      <c r="A5397">
        <v>371261</v>
      </c>
      <c r="B5397" t="s">
        <v>19592</v>
      </c>
      <c r="C5397" t="s">
        <v>9016</v>
      </c>
      <c r="D5397" t="s">
        <v>19593</v>
      </c>
      <c r="E5397" t="s">
        <v>19594</v>
      </c>
      <c r="F5397" t="s">
        <v>5278</v>
      </c>
      <c r="G5397" t="s">
        <v>5243</v>
      </c>
    </row>
    <row r="5398" spans="1:7" x14ac:dyDescent="0.25">
      <c r="A5398">
        <v>372163</v>
      </c>
      <c r="B5398" t="s">
        <v>19595</v>
      </c>
      <c r="C5398" t="s">
        <v>9016</v>
      </c>
      <c r="D5398" t="s">
        <v>19596</v>
      </c>
      <c r="E5398" t="s">
        <v>19429</v>
      </c>
      <c r="F5398" t="s">
        <v>5278</v>
      </c>
      <c r="G5398" t="s">
        <v>5243</v>
      </c>
    </row>
    <row r="5399" spans="1:7" x14ac:dyDescent="0.25">
      <c r="A5399">
        <v>372262</v>
      </c>
      <c r="B5399" t="s">
        <v>19597</v>
      </c>
      <c r="C5399" t="s">
        <v>9016</v>
      </c>
      <c r="D5399" t="s">
        <v>19598</v>
      </c>
      <c r="E5399" t="s">
        <v>19456</v>
      </c>
      <c r="F5399" t="s">
        <v>5278</v>
      </c>
      <c r="G5399" t="s">
        <v>5243</v>
      </c>
    </row>
    <row r="5400" spans="1:7" x14ac:dyDescent="0.25">
      <c r="A5400">
        <v>372403</v>
      </c>
      <c r="B5400" t="s">
        <v>19599</v>
      </c>
      <c r="C5400" t="s">
        <v>9016</v>
      </c>
      <c r="D5400" t="s">
        <v>19600</v>
      </c>
      <c r="E5400" t="s">
        <v>19467</v>
      </c>
      <c r="F5400" t="s">
        <v>5278</v>
      </c>
      <c r="G5400" t="s">
        <v>5243</v>
      </c>
    </row>
    <row r="5401" spans="1:7" x14ac:dyDescent="0.25">
      <c r="A5401">
        <v>373872</v>
      </c>
      <c r="B5401" t="s">
        <v>19601</v>
      </c>
      <c r="C5401" t="s">
        <v>9016</v>
      </c>
      <c r="D5401" t="s">
        <v>19602</v>
      </c>
      <c r="E5401" t="s">
        <v>8932</v>
      </c>
      <c r="F5401" t="s">
        <v>5278</v>
      </c>
      <c r="G5401" t="s">
        <v>5243</v>
      </c>
    </row>
    <row r="5402" spans="1:7" x14ac:dyDescent="0.25">
      <c r="A5402">
        <v>376037</v>
      </c>
      <c r="B5402" t="s">
        <v>19603</v>
      </c>
      <c r="C5402" t="s">
        <v>9016</v>
      </c>
      <c r="D5402" t="s">
        <v>19604</v>
      </c>
      <c r="E5402" t="s">
        <v>19605</v>
      </c>
      <c r="F5402" t="s">
        <v>5278</v>
      </c>
      <c r="G5402" t="s">
        <v>5243</v>
      </c>
    </row>
    <row r="5403" spans="1:7" x14ac:dyDescent="0.25">
      <c r="A5403">
        <v>377415</v>
      </c>
      <c r="B5403" t="s">
        <v>19606</v>
      </c>
      <c r="C5403" t="s">
        <v>9016</v>
      </c>
      <c r="D5403" t="s">
        <v>19607</v>
      </c>
      <c r="E5403" t="s">
        <v>5795</v>
      </c>
      <c r="F5403" t="s">
        <v>5278</v>
      </c>
      <c r="G5403" t="s">
        <v>5243</v>
      </c>
    </row>
    <row r="5404" spans="1:7" x14ac:dyDescent="0.25">
      <c r="A5404">
        <v>380462</v>
      </c>
      <c r="B5404" t="s">
        <v>19608</v>
      </c>
      <c r="C5404" t="s">
        <v>9016</v>
      </c>
      <c r="D5404" t="s">
        <v>19609</v>
      </c>
      <c r="E5404" t="s">
        <v>19610</v>
      </c>
      <c r="F5404" t="s">
        <v>5278</v>
      </c>
      <c r="G5404" t="s">
        <v>5243</v>
      </c>
    </row>
    <row r="5405" spans="1:7" x14ac:dyDescent="0.25">
      <c r="A5405">
        <v>381255</v>
      </c>
      <c r="B5405" t="s">
        <v>19611</v>
      </c>
      <c r="C5405" t="s">
        <v>9016</v>
      </c>
      <c r="D5405" t="s">
        <v>19612</v>
      </c>
      <c r="E5405" t="s">
        <v>19426</v>
      </c>
      <c r="F5405" t="s">
        <v>5278</v>
      </c>
      <c r="G5405" t="s">
        <v>5243</v>
      </c>
    </row>
    <row r="5406" spans="1:7" x14ac:dyDescent="0.25">
      <c r="A5406">
        <v>384389</v>
      </c>
      <c r="B5406" t="s">
        <v>19613</v>
      </c>
      <c r="C5406" t="s">
        <v>9016</v>
      </c>
      <c r="D5406" t="s">
        <v>19614</v>
      </c>
      <c r="E5406" t="s">
        <v>19615</v>
      </c>
      <c r="F5406" t="s">
        <v>5278</v>
      </c>
      <c r="G5406" t="s">
        <v>5243</v>
      </c>
    </row>
    <row r="5407" spans="1:7" x14ac:dyDescent="0.25">
      <c r="A5407">
        <v>384687</v>
      </c>
      <c r="B5407" t="s">
        <v>19616</v>
      </c>
      <c r="C5407" t="s">
        <v>9016</v>
      </c>
      <c r="D5407" t="s">
        <v>19617</v>
      </c>
      <c r="E5407" t="s">
        <v>8932</v>
      </c>
      <c r="F5407" t="s">
        <v>5278</v>
      </c>
      <c r="G5407" t="s">
        <v>5243</v>
      </c>
    </row>
    <row r="5408" spans="1:7" x14ac:dyDescent="0.25">
      <c r="A5408">
        <v>385452</v>
      </c>
      <c r="B5408" t="s">
        <v>19618</v>
      </c>
      <c r="C5408" t="s">
        <v>9016</v>
      </c>
      <c r="D5408" t="s">
        <v>19619</v>
      </c>
      <c r="E5408" t="s">
        <v>19410</v>
      </c>
      <c r="F5408" t="s">
        <v>5278</v>
      </c>
      <c r="G5408" t="s">
        <v>5243</v>
      </c>
    </row>
    <row r="5409" spans="1:7" x14ac:dyDescent="0.25">
      <c r="A5409">
        <v>386653</v>
      </c>
      <c r="B5409" t="s">
        <v>19620</v>
      </c>
      <c r="C5409" t="s">
        <v>9016</v>
      </c>
      <c r="D5409" t="s">
        <v>19621</v>
      </c>
      <c r="E5409" t="s">
        <v>19622</v>
      </c>
      <c r="F5409" t="s">
        <v>5278</v>
      </c>
      <c r="G5409" t="s">
        <v>5243</v>
      </c>
    </row>
    <row r="5410" spans="1:7" x14ac:dyDescent="0.25">
      <c r="A5410">
        <v>387016</v>
      </c>
      <c r="B5410" t="s">
        <v>19623</v>
      </c>
      <c r="C5410" t="s">
        <v>9016</v>
      </c>
      <c r="D5410" t="s">
        <v>19624</v>
      </c>
      <c r="E5410" t="s">
        <v>19413</v>
      </c>
      <c r="F5410" t="s">
        <v>5278</v>
      </c>
      <c r="G5410" t="s">
        <v>5243</v>
      </c>
    </row>
    <row r="5411" spans="1:7" x14ac:dyDescent="0.25">
      <c r="A5411">
        <v>393126</v>
      </c>
      <c r="B5411" t="s">
        <v>19625</v>
      </c>
      <c r="C5411" t="s">
        <v>9016</v>
      </c>
      <c r="D5411" t="s">
        <v>19626</v>
      </c>
      <c r="E5411" t="s">
        <v>7820</v>
      </c>
      <c r="F5411" t="s">
        <v>5278</v>
      </c>
      <c r="G5411" t="s">
        <v>5243</v>
      </c>
    </row>
    <row r="5412" spans="1:7" x14ac:dyDescent="0.25">
      <c r="A5412">
        <v>395280</v>
      </c>
      <c r="B5412" t="s">
        <v>19627</v>
      </c>
      <c r="C5412" t="s">
        <v>9016</v>
      </c>
      <c r="D5412" t="s">
        <v>19628</v>
      </c>
      <c r="E5412" t="s">
        <v>19629</v>
      </c>
      <c r="F5412" t="s">
        <v>5278</v>
      </c>
      <c r="G5412" t="s">
        <v>5243</v>
      </c>
    </row>
    <row r="5413" spans="1:7" x14ac:dyDescent="0.25">
      <c r="A5413">
        <v>395621</v>
      </c>
      <c r="B5413" t="s">
        <v>19630</v>
      </c>
      <c r="C5413" t="s">
        <v>9016</v>
      </c>
      <c r="D5413" t="s">
        <v>19631</v>
      </c>
      <c r="E5413" t="s">
        <v>19632</v>
      </c>
      <c r="F5413" t="s">
        <v>5278</v>
      </c>
      <c r="G5413" t="s">
        <v>5243</v>
      </c>
    </row>
    <row r="5414" spans="1:7" x14ac:dyDescent="0.25">
      <c r="A5414">
        <v>396806</v>
      </c>
      <c r="B5414" t="s">
        <v>19633</v>
      </c>
      <c r="C5414" t="s">
        <v>9016</v>
      </c>
      <c r="D5414" t="s">
        <v>19634</v>
      </c>
      <c r="E5414" t="s">
        <v>19413</v>
      </c>
      <c r="F5414" t="s">
        <v>5278</v>
      </c>
      <c r="G5414" t="s">
        <v>5243</v>
      </c>
    </row>
    <row r="5415" spans="1:7" x14ac:dyDescent="0.25">
      <c r="A5415">
        <v>397528</v>
      </c>
      <c r="B5415" t="s">
        <v>19635</v>
      </c>
      <c r="C5415" t="s">
        <v>9016</v>
      </c>
      <c r="D5415" t="s">
        <v>19636</v>
      </c>
      <c r="E5415" t="s">
        <v>19637</v>
      </c>
      <c r="F5415" t="s">
        <v>5278</v>
      </c>
      <c r="G5415" t="s">
        <v>5243</v>
      </c>
    </row>
    <row r="5416" spans="1:7" x14ac:dyDescent="0.25">
      <c r="A5416">
        <v>399453</v>
      </c>
      <c r="B5416" t="s">
        <v>19638</v>
      </c>
      <c r="C5416" t="s">
        <v>9016</v>
      </c>
      <c r="D5416" t="s">
        <v>19639</v>
      </c>
      <c r="E5416" t="s">
        <v>19640</v>
      </c>
      <c r="F5416" t="s">
        <v>5278</v>
      </c>
      <c r="G5416" t="s">
        <v>5243</v>
      </c>
    </row>
    <row r="5417" spans="1:7" x14ac:dyDescent="0.25">
      <c r="A5417">
        <v>210310</v>
      </c>
      <c r="B5417" t="s">
        <v>19641</v>
      </c>
      <c r="C5417" t="s">
        <v>5239</v>
      </c>
      <c r="D5417" t="s">
        <v>19642</v>
      </c>
      <c r="E5417" t="s">
        <v>19399</v>
      </c>
      <c r="F5417" t="s">
        <v>5278</v>
      </c>
      <c r="G5417" t="s">
        <v>5243</v>
      </c>
    </row>
    <row r="5418" spans="1:7" x14ac:dyDescent="0.25">
      <c r="A5418">
        <v>201489</v>
      </c>
      <c r="B5418" t="s">
        <v>19643</v>
      </c>
      <c r="C5418" t="s">
        <v>5239</v>
      </c>
      <c r="D5418" t="s">
        <v>19644</v>
      </c>
      <c r="E5418" t="s">
        <v>8005</v>
      </c>
      <c r="F5418" t="s">
        <v>5278</v>
      </c>
      <c r="G5418" t="s">
        <v>5243</v>
      </c>
    </row>
    <row r="5419" spans="1:7" x14ac:dyDescent="0.25">
      <c r="A5419">
        <v>202243</v>
      </c>
      <c r="B5419" t="s">
        <v>19645</v>
      </c>
      <c r="C5419" t="s">
        <v>5239</v>
      </c>
      <c r="D5419" t="s">
        <v>19646</v>
      </c>
      <c r="E5419" t="s">
        <v>19647</v>
      </c>
      <c r="F5419" t="s">
        <v>5278</v>
      </c>
      <c r="G5419" t="s">
        <v>5243</v>
      </c>
    </row>
    <row r="5420" spans="1:7" x14ac:dyDescent="0.25">
      <c r="A5420">
        <v>209052</v>
      </c>
      <c r="B5420" t="s">
        <v>19648</v>
      </c>
      <c r="C5420" t="s">
        <v>5239</v>
      </c>
      <c r="D5420" t="s">
        <v>19649</v>
      </c>
      <c r="E5420" t="s">
        <v>19467</v>
      </c>
      <c r="F5420" t="s">
        <v>5278</v>
      </c>
      <c r="G5420" t="s">
        <v>5243</v>
      </c>
    </row>
    <row r="5421" spans="1:7" x14ac:dyDescent="0.25">
      <c r="A5421">
        <v>209990</v>
      </c>
      <c r="B5421" t="s">
        <v>19650</v>
      </c>
      <c r="C5421" t="s">
        <v>5239</v>
      </c>
      <c r="D5421" t="s">
        <v>19651</v>
      </c>
      <c r="E5421" t="s">
        <v>19652</v>
      </c>
      <c r="F5421" t="s">
        <v>5278</v>
      </c>
      <c r="G5421" t="s">
        <v>5243</v>
      </c>
    </row>
    <row r="5422" spans="1:7" x14ac:dyDescent="0.25">
      <c r="A5422">
        <v>211241</v>
      </c>
      <c r="B5422" t="s">
        <v>19653</v>
      </c>
      <c r="C5422" t="s">
        <v>5239</v>
      </c>
      <c r="D5422" t="s">
        <v>19654</v>
      </c>
      <c r="E5422" t="s">
        <v>19655</v>
      </c>
      <c r="F5422" t="s">
        <v>5278</v>
      </c>
      <c r="G5422" t="s">
        <v>5243</v>
      </c>
    </row>
    <row r="5423" spans="1:7" x14ac:dyDescent="0.25">
      <c r="A5423">
        <v>211976</v>
      </c>
      <c r="B5423" t="s">
        <v>19656</v>
      </c>
      <c r="C5423" t="s">
        <v>5239</v>
      </c>
      <c r="D5423" t="s">
        <v>19657</v>
      </c>
      <c r="E5423" t="s">
        <v>19658</v>
      </c>
      <c r="F5423" t="s">
        <v>5278</v>
      </c>
      <c r="G5423" t="s">
        <v>5243</v>
      </c>
    </row>
    <row r="5424" spans="1:7" x14ac:dyDescent="0.25">
      <c r="A5424">
        <v>214581</v>
      </c>
      <c r="B5424" t="s">
        <v>19659</v>
      </c>
      <c r="C5424" t="s">
        <v>5239</v>
      </c>
      <c r="D5424" t="s">
        <v>19660</v>
      </c>
      <c r="E5424" t="s">
        <v>19629</v>
      </c>
      <c r="F5424" t="s">
        <v>5278</v>
      </c>
      <c r="G5424" t="s">
        <v>5243</v>
      </c>
    </row>
    <row r="5425" spans="1:7" x14ac:dyDescent="0.25">
      <c r="A5425">
        <v>214886</v>
      </c>
      <c r="B5425" t="s">
        <v>19661</v>
      </c>
      <c r="C5425" t="s">
        <v>5239</v>
      </c>
      <c r="D5425" t="s">
        <v>19662</v>
      </c>
      <c r="E5425" t="s">
        <v>9418</v>
      </c>
      <c r="F5425" t="s">
        <v>5278</v>
      </c>
      <c r="G5425" t="s">
        <v>5243</v>
      </c>
    </row>
    <row r="5426" spans="1:7" x14ac:dyDescent="0.25">
      <c r="A5426">
        <v>219720</v>
      </c>
      <c r="B5426" t="s">
        <v>19663</v>
      </c>
      <c r="C5426" t="s">
        <v>5239</v>
      </c>
      <c r="D5426" t="s">
        <v>19664</v>
      </c>
      <c r="E5426" t="s">
        <v>8005</v>
      </c>
      <c r="F5426" t="s">
        <v>5278</v>
      </c>
      <c r="G5426" t="s">
        <v>5243</v>
      </c>
    </row>
    <row r="5427" spans="1:7" x14ac:dyDescent="0.25">
      <c r="A5427">
        <v>221381</v>
      </c>
      <c r="B5427" t="s">
        <v>19665</v>
      </c>
      <c r="C5427" t="s">
        <v>5239</v>
      </c>
      <c r="D5427" t="s">
        <v>19666</v>
      </c>
      <c r="E5427" t="s">
        <v>7261</v>
      </c>
      <c r="F5427" t="s">
        <v>5278</v>
      </c>
      <c r="G5427" t="s">
        <v>5243</v>
      </c>
    </row>
    <row r="5428" spans="1:7" x14ac:dyDescent="0.25">
      <c r="A5428">
        <v>221537</v>
      </c>
      <c r="B5428" t="s">
        <v>19667</v>
      </c>
      <c r="C5428" t="s">
        <v>5239</v>
      </c>
      <c r="D5428" t="s">
        <v>19668</v>
      </c>
      <c r="E5428" t="s">
        <v>19622</v>
      </c>
      <c r="F5428" t="s">
        <v>5278</v>
      </c>
      <c r="G5428" t="s">
        <v>5243</v>
      </c>
    </row>
    <row r="5429" spans="1:7" x14ac:dyDescent="0.25">
      <c r="A5429">
        <v>226013</v>
      </c>
      <c r="B5429" t="s">
        <v>19669</v>
      </c>
      <c r="C5429" t="s">
        <v>5239</v>
      </c>
      <c r="D5429" t="s">
        <v>19670</v>
      </c>
      <c r="E5429" t="s">
        <v>19413</v>
      </c>
      <c r="F5429" t="s">
        <v>5278</v>
      </c>
      <c r="G5429" t="s">
        <v>5243</v>
      </c>
    </row>
    <row r="5430" spans="1:7" x14ac:dyDescent="0.25">
      <c r="A5430">
        <v>227422</v>
      </c>
      <c r="B5430" t="s">
        <v>19671</v>
      </c>
      <c r="C5430" t="s">
        <v>5239</v>
      </c>
      <c r="D5430" t="s">
        <v>19672</v>
      </c>
      <c r="E5430" t="s">
        <v>19673</v>
      </c>
      <c r="F5430" t="s">
        <v>5278</v>
      </c>
      <c r="G5430" t="s">
        <v>5243</v>
      </c>
    </row>
    <row r="5431" spans="1:7" x14ac:dyDescent="0.25">
      <c r="A5431">
        <v>229130</v>
      </c>
      <c r="B5431" t="s">
        <v>19674</v>
      </c>
      <c r="C5431" t="s">
        <v>5239</v>
      </c>
      <c r="D5431" t="s">
        <v>19675</v>
      </c>
      <c r="E5431" t="s">
        <v>19676</v>
      </c>
      <c r="F5431" t="s">
        <v>5278</v>
      </c>
      <c r="G5431" t="s">
        <v>5243</v>
      </c>
    </row>
    <row r="5432" spans="1:7" x14ac:dyDescent="0.25">
      <c r="A5432">
        <v>229251</v>
      </c>
      <c r="B5432" t="s">
        <v>19677</v>
      </c>
      <c r="C5432" t="s">
        <v>5239</v>
      </c>
      <c r="D5432" t="s">
        <v>19678</v>
      </c>
      <c r="E5432" t="s">
        <v>19480</v>
      </c>
      <c r="F5432" t="s">
        <v>5278</v>
      </c>
      <c r="G5432" t="s">
        <v>5243</v>
      </c>
    </row>
    <row r="5433" spans="1:7" x14ac:dyDescent="0.25">
      <c r="A5433">
        <v>230097</v>
      </c>
      <c r="B5433" t="s">
        <v>19679</v>
      </c>
      <c r="C5433" t="s">
        <v>5239</v>
      </c>
      <c r="D5433" t="s">
        <v>19680</v>
      </c>
      <c r="E5433" t="s">
        <v>19388</v>
      </c>
      <c r="F5433" t="s">
        <v>5278</v>
      </c>
      <c r="G5433" t="s">
        <v>5243</v>
      </c>
    </row>
    <row r="5434" spans="1:7" x14ac:dyDescent="0.25">
      <c r="A5434">
        <v>230457</v>
      </c>
      <c r="B5434" t="s">
        <v>19681</v>
      </c>
      <c r="C5434" t="s">
        <v>5239</v>
      </c>
      <c r="D5434" t="s">
        <v>19682</v>
      </c>
      <c r="E5434" t="s">
        <v>19683</v>
      </c>
      <c r="F5434" t="s">
        <v>5278</v>
      </c>
      <c r="G5434" t="s">
        <v>5243</v>
      </c>
    </row>
    <row r="5435" spans="1:7" x14ac:dyDescent="0.25">
      <c r="A5435">
        <v>232943</v>
      </c>
      <c r="B5435" t="s">
        <v>19684</v>
      </c>
      <c r="C5435" t="s">
        <v>5239</v>
      </c>
      <c r="D5435" t="s">
        <v>19685</v>
      </c>
      <c r="E5435" t="s">
        <v>19505</v>
      </c>
      <c r="F5435" t="s">
        <v>5278</v>
      </c>
      <c r="G5435" t="s">
        <v>5243</v>
      </c>
    </row>
    <row r="5436" spans="1:7" x14ac:dyDescent="0.25">
      <c r="A5436">
        <v>233326</v>
      </c>
      <c r="B5436" t="s">
        <v>19686</v>
      </c>
      <c r="C5436" t="s">
        <v>5239</v>
      </c>
      <c r="D5436" t="s">
        <v>19687</v>
      </c>
      <c r="E5436" t="s">
        <v>19413</v>
      </c>
      <c r="F5436" t="s">
        <v>5278</v>
      </c>
      <c r="G5436" t="s">
        <v>5243</v>
      </c>
    </row>
    <row r="5437" spans="1:7" x14ac:dyDescent="0.25">
      <c r="A5437">
        <v>233554</v>
      </c>
      <c r="B5437" t="s">
        <v>19688</v>
      </c>
      <c r="C5437" t="s">
        <v>5239</v>
      </c>
      <c r="D5437" t="s">
        <v>19689</v>
      </c>
      <c r="E5437" t="s">
        <v>7820</v>
      </c>
      <c r="F5437" t="s">
        <v>5278</v>
      </c>
      <c r="G5437" t="s">
        <v>5243</v>
      </c>
    </row>
    <row r="5438" spans="1:7" x14ac:dyDescent="0.25">
      <c r="A5438">
        <v>234270</v>
      </c>
      <c r="B5438" t="s">
        <v>19690</v>
      </c>
      <c r="C5438" t="s">
        <v>5239</v>
      </c>
      <c r="D5438" t="s">
        <v>19691</v>
      </c>
      <c r="E5438" t="s">
        <v>19525</v>
      </c>
      <c r="F5438" t="s">
        <v>5278</v>
      </c>
      <c r="G5438" t="s">
        <v>5243</v>
      </c>
    </row>
    <row r="5439" spans="1:7" x14ac:dyDescent="0.25">
      <c r="A5439">
        <v>243289</v>
      </c>
      <c r="B5439" t="s">
        <v>19692</v>
      </c>
      <c r="C5439" t="s">
        <v>5239</v>
      </c>
      <c r="D5439" t="s">
        <v>19693</v>
      </c>
      <c r="E5439" t="s">
        <v>19694</v>
      </c>
      <c r="F5439" t="s">
        <v>5278</v>
      </c>
      <c r="G5439" t="s">
        <v>5243</v>
      </c>
    </row>
    <row r="5440" spans="1:7" x14ac:dyDescent="0.25">
      <c r="A5440">
        <v>244015</v>
      </c>
      <c r="B5440" t="s">
        <v>19695</v>
      </c>
      <c r="C5440" t="s">
        <v>5239</v>
      </c>
      <c r="D5440" t="s">
        <v>19696</v>
      </c>
      <c r="E5440" t="s">
        <v>19658</v>
      </c>
      <c r="F5440" t="s">
        <v>5278</v>
      </c>
      <c r="G5440" t="s">
        <v>5243</v>
      </c>
    </row>
    <row r="5441" spans="1:7" x14ac:dyDescent="0.25">
      <c r="A5441">
        <v>244126</v>
      </c>
      <c r="B5441" t="s">
        <v>19697</v>
      </c>
      <c r="C5441" t="s">
        <v>5239</v>
      </c>
      <c r="D5441" t="s">
        <v>19698</v>
      </c>
      <c r="E5441" t="s">
        <v>19525</v>
      </c>
      <c r="F5441" t="s">
        <v>5278</v>
      </c>
      <c r="G5441" t="s">
        <v>5243</v>
      </c>
    </row>
    <row r="5442" spans="1:7" x14ac:dyDescent="0.25">
      <c r="A5442">
        <v>244401</v>
      </c>
      <c r="B5442" t="s">
        <v>19699</v>
      </c>
      <c r="C5442" t="s">
        <v>5239</v>
      </c>
      <c r="D5442" t="s">
        <v>19700</v>
      </c>
      <c r="E5442" t="s">
        <v>19637</v>
      </c>
      <c r="F5442" t="s">
        <v>5278</v>
      </c>
      <c r="G5442" t="s">
        <v>5243</v>
      </c>
    </row>
    <row r="5443" spans="1:7" x14ac:dyDescent="0.25">
      <c r="A5443">
        <v>247336</v>
      </c>
      <c r="B5443" t="s">
        <v>19701</v>
      </c>
      <c r="C5443" t="s">
        <v>5239</v>
      </c>
      <c r="D5443" t="s">
        <v>19702</v>
      </c>
      <c r="E5443" t="s">
        <v>19703</v>
      </c>
      <c r="F5443" t="s">
        <v>5278</v>
      </c>
      <c r="G5443" t="s">
        <v>5243</v>
      </c>
    </row>
    <row r="5444" spans="1:7" x14ac:dyDescent="0.25">
      <c r="A5444">
        <v>248168</v>
      </c>
      <c r="B5444" t="s">
        <v>19704</v>
      </c>
      <c r="C5444" t="s">
        <v>5239</v>
      </c>
      <c r="D5444" t="s">
        <v>19705</v>
      </c>
      <c r="E5444" t="s">
        <v>8932</v>
      </c>
      <c r="F5444" t="s">
        <v>5278</v>
      </c>
      <c r="G5444" t="s">
        <v>5243</v>
      </c>
    </row>
    <row r="5445" spans="1:7" x14ac:dyDescent="0.25">
      <c r="A5445">
        <v>250944</v>
      </c>
      <c r="B5445" t="s">
        <v>19706</v>
      </c>
      <c r="C5445" t="s">
        <v>5239</v>
      </c>
      <c r="D5445" t="s">
        <v>19707</v>
      </c>
      <c r="E5445" t="s">
        <v>19708</v>
      </c>
      <c r="F5445" t="s">
        <v>5278</v>
      </c>
      <c r="G5445" t="s">
        <v>5243</v>
      </c>
    </row>
    <row r="5446" spans="1:7" x14ac:dyDescent="0.25">
      <c r="A5446">
        <v>253001</v>
      </c>
      <c r="B5446" t="s">
        <v>19709</v>
      </c>
      <c r="C5446" t="s">
        <v>5239</v>
      </c>
      <c r="D5446" t="s">
        <v>19710</v>
      </c>
      <c r="E5446" t="s">
        <v>19477</v>
      </c>
      <c r="F5446" t="s">
        <v>5278</v>
      </c>
      <c r="G5446" t="s">
        <v>5243</v>
      </c>
    </row>
    <row r="5447" spans="1:7" x14ac:dyDescent="0.25">
      <c r="A5447">
        <v>253779</v>
      </c>
      <c r="B5447" t="s">
        <v>19711</v>
      </c>
      <c r="C5447" t="s">
        <v>5239</v>
      </c>
      <c r="D5447" t="s">
        <v>19712</v>
      </c>
      <c r="E5447" t="s">
        <v>19413</v>
      </c>
      <c r="F5447" t="s">
        <v>5278</v>
      </c>
      <c r="G5447" t="s">
        <v>5243</v>
      </c>
    </row>
    <row r="5448" spans="1:7" x14ac:dyDescent="0.25">
      <c r="A5448">
        <v>254517</v>
      </c>
      <c r="B5448" t="s">
        <v>19713</v>
      </c>
      <c r="C5448" t="s">
        <v>5239</v>
      </c>
      <c r="D5448" t="s">
        <v>19714</v>
      </c>
      <c r="E5448" t="s">
        <v>19715</v>
      </c>
      <c r="F5448" t="s">
        <v>5278</v>
      </c>
      <c r="G5448" t="s">
        <v>5243</v>
      </c>
    </row>
    <row r="5449" spans="1:7" x14ac:dyDescent="0.25">
      <c r="A5449">
        <v>256789</v>
      </c>
      <c r="B5449" t="s">
        <v>19716</v>
      </c>
      <c r="C5449" t="s">
        <v>5239</v>
      </c>
      <c r="D5449" t="s">
        <v>19717</v>
      </c>
      <c r="E5449" t="s">
        <v>19413</v>
      </c>
      <c r="F5449" t="s">
        <v>5278</v>
      </c>
      <c r="G5449" t="s">
        <v>5243</v>
      </c>
    </row>
    <row r="5450" spans="1:7" x14ac:dyDescent="0.25">
      <c r="A5450">
        <v>256970</v>
      </c>
      <c r="B5450" t="s">
        <v>19718</v>
      </c>
      <c r="C5450" t="s">
        <v>5239</v>
      </c>
      <c r="D5450" t="s">
        <v>19719</v>
      </c>
      <c r="E5450" t="s">
        <v>19542</v>
      </c>
      <c r="F5450" t="s">
        <v>5278</v>
      </c>
      <c r="G5450" t="s">
        <v>5243</v>
      </c>
    </row>
    <row r="5451" spans="1:7" x14ac:dyDescent="0.25">
      <c r="A5451">
        <v>257169</v>
      </c>
      <c r="B5451" t="s">
        <v>19720</v>
      </c>
      <c r="C5451" t="s">
        <v>5239</v>
      </c>
      <c r="D5451" t="s">
        <v>19721</v>
      </c>
      <c r="E5451" t="s">
        <v>8005</v>
      </c>
      <c r="F5451" t="s">
        <v>5278</v>
      </c>
      <c r="G5451" t="s">
        <v>5243</v>
      </c>
    </row>
    <row r="5452" spans="1:7" x14ac:dyDescent="0.25">
      <c r="A5452">
        <v>258498</v>
      </c>
      <c r="B5452" t="s">
        <v>19722</v>
      </c>
      <c r="C5452" t="s">
        <v>5239</v>
      </c>
      <c r="D5452" t="s">
        <v>19723</v>
      </c>
      <c r="E5452" t="s">
        <v>19724</v>
      </c>
      <c r="F5452" t="s">
        <v>5278</v>
      </c>
      <c r="G5452" t="s">
        <v>5243</v>
      </c>
    </row>
    <row r="5453" spans="1:7" x14ac:dyDescent="0.25">
      <c r="A5453">
        <v>259037</v>
      </c>
      <c r="B5453" t="s">
        <v>19725</v>
      </c>
      <c r="C5453" t="s">
        <v>5239</v>
      </c>
      <c r="D5453" t="s">
        <v>19726</v>
      </c>
      <c r="E5453" t="s">
        <v>19727</v>
      </c>
      <c r="F5453" t="s">
        <v>5278</v>
      </c>
      <c r="G5453" t="s">
        <v>5243</v>
      </c>
    </row>
    <row r="5454" spans="1:7" x14ac:dyDescent="0.25">
      <c r="A5454">
        <v>261502</v>
      </c>
      <c r="B5454" t="s">
        <v>19728</v>
      </c>
      <c r="C5454" t="s">
        <v>5239</v>
      </c>
      <c r="D5454" t="s">
        <v>19729</v>
      </c>
      <c r="E5454" t="s">
        <v>19505</v>
      </c>
      <c r="F5454" t="s">
        <v>5278</v>
      </c>
      <c r="G5454" t="s">
        <v>5243</v>
      </c>
    </row>
    <row r="5455" spans="1:7" x14ac:dyDescent="0.25">
      <c r="A5455">
        <v>261910</v>
      </c>
      <c r="B5455" t="s">
        <v>19730</v>
      </c>
      <c r="C5455" t="s">
        <v>5239</v>
      </c>
      <c r="D5455" t="s">
        <v>19731</v>
      </c>
      <c r="E5455" t="s">
        <v>19413</v>
      </c>
      <c r="F5455" t="s">
        <v>5278</v>
      </c>
      <c r="G5455" t="s">
        <v>5243</v>
      </c>
    </row>
    <row r="5456" spans="1:7" x14ac:dyDescent="0.25">
      <c r="A5456">
        <v>263625</v>
      </c>
      <c r="B5456" t="s">
        <v>19732</v>
      </c>
      <c r="C5456" t="s">
        <v>5239</v>
      </c>
      <c r="D5456" t="s">
        <v>19733</v>
      </c>
      <c r="E5456" t="s">
        <v>19426</v>
      </c>
      <c r="F5456" t="s">
        <v>5278</v>
      </c>
      <c r="G5456" t="s">
        <v>5243</v>
      </c>
    </row>
    <row r="5457" spans="1:7" x14ac:dyDescent="0.25">
      <c r="A5457">
        <v>265422</v>
      </c>
      <c r="B5457" t="s">
        <v>19734</v>
      </c>
      <c r="C5457" t="s">
        <v>5239</v>
      </c>
      <c r="D5457" t="s">
        <v>19735</v>
      </c>
      <c r="E5457" t="s">
        <v>19525</v>
      </c>
      <c r="F5457" t="s">
        <v>5278</v>
      </c>
      <c r="G5457" t="s">
        <v>5243</v>
      </c>
    </row>
    <row r="5458" spans="1:7" x14ac:dyDescent="0.25">
      <c r="A5458">
        <v>271571</v>
      </c>
      <c r="B5458" t="s">
        <v>19736</v>
      </c>
      <c r="C5458" t="s">
        <v>5239</v>
      </c>
      <c r="D5458" t="s">
        <v>19737</v>
      </c>
      <c r="E5458" t="s">
        <v>19585</v>
      </c>
      <c r="F5458" t="s">
        <v>5278</v>
      </c>
      <c r="G5458" t="s">
        <v>5243</v>
      </c>
    </row>
    <row r="5459" spans="1:7" x14ac:dyDescent="0.25">
      <c r="A5459">
        <v>277696</v>
      </c>
      <c r="B5459" t="s">
        <v>19738</v>
      </c>
      <c r="C5459" t="s">
        <v>5239</v>
      </c>
      <c r="D5459" t="s">
        <v>19739</v>
      </c>
      <c r="E5459" t="s">
        <v>19740</v>
      </c>
      <c r="F5459" t="s">
        <v>5278</v>
      </c>
      <c r="G5459" t="s">
        <v>5243</v>
      </c>
    </row>
    <row r="5460" spans="1:7" x14ac:dyDescent="0.25">
      <c r="A5460">
        <v>278645</v>
      </c>
      <c r="B5460" t="s">
        <v>19741</v>
      </c>
      <c r="C5460" t="s">
        <v>5239</v>
      </c>
      <c r="D5460" t="s">
        <v>19742</v>
      </c>
      <c r="E5460" t="s">
        <v>19743</v>
      </c>
      <c r="F5460" t="s">
        <v>5278</v>
      </c>
      <c r="G5460" t="s">
        <v>5243</v>
      </c>
    </row>
    <row r="5461" spans="1:7" x14ac:dyDescent="0.25">
      <c r="A5461">
        <v>279899</v>
      </c>
      <c r="B5461" t="s">
        <v>19744</v>
      </c>
      <c r="C5461" t="s">
        <v>5239</v>
      </c>
      <c r="D5461" t="s">
        <v>19745</v>
      </c>
      <c r="E5461" t="s">
        <v>19477</v>
      </c>
      <c r="F5461" t="s">
        <v>5278</v>
      </c>
      <c r="G5461" t="s">
        <v>5243</v>
      </c>
    </row>
    <row r="5462" spans="1:7" x14ac:dyDescent="0.25">
      <c r="A5462">
        <v>280277</v>
      </c>
      <c r="B5462" t="s">
        <v>19746</v>
      </c>
      <c r="C5462" t="s">
        <v>5239</v>
      </c>
      <c r="D5462" t="s">
        <v>19747</v>
      </c>
      <c r="E5462" t="s">
        <v>19748</v>
      </c>
      <c r="F5462" t="s">
        <v>5278</v>
      </c>
      <c r="G5462" t="s">
        <v>5243</v>
      </c>
    </row>
    <row r="5463" spans="1:7" x14ac:dyDescent="0.25">
      <c r="A5463">
        <v>284566</v>
      </c>
      <c r="B5463" t="s">
        <v>19749</v>
      </c>
      <c r="C5463" t="s">
        <v>5239</v>
      </c>
      <c r="D5463" t="s">
        <v>19750</v>
      </c>
      <c r="E5463" t="s">
        <v>19751</v>
      </c>
      <c r="F5463" t="s">
        <v>5278</v>
      </c>
      <c r="G5463" t="s">
        <v>5243</v>
      </c>
    </row>
    <row r="5464" spans="1:7" x14ac:dyDescent="0.25">
      <c r="A5464">
        <v>286690</v>
      </c>
      <c r="B5464" t="s">
        <v>19752</v>
      </c>
      <c r="C5464" t="s">
        <v>5239</v>
      </c>
      <c r="D5464" t="s">
        <v>19753</v>
      </c>
      <c r="E5464" t="s">
        <v>19467</v>
      </c>
      <c r="F5464" t="s">
        <v>5278</v>
      </c>
      <c r="G5464" t="s">
        <v>5243</v>
      </c>
    </row>
    <row r="5465" spans="1:7" x14ac:dyDescent="0.25">
      <c r="A5465">
        <v>288057</v>
      </c>
      <c r="B5465" t="s">
        <v>19754</v>
      </c>
      <c r="C5465" t="s">
        <v>5239</v>
      </c>
      <c r="D5465" t="s">
        <v>19755</v>
      </c>
      <c r="E5465" t="s">
        <v>9950</v>
      </c>
      <c r="F5465" t="s">
        <v>5278</v>
      </c>
      <c r="G5465" t="s">
        <v>5243</v>
      </c>
    </row>
    <row r="5466" spans="1:7" x14ac:dyDescent="0.25">
      <c r="A5466">
        <v>291695</v>
      </c>
      <c r="B5466" t="s">
        <v>19756</v>
      </c>
      <c r="C5466" t="s">
        <v>5239</v>
      </c>
      <c r="D5466" t="s">
        <v>19757</v>
      </c>
      <c r="E5466" t="s">
        <v>19758</v>
      </c>
      <c r="F5466" t="s">
        <v>5278</v>
      </c>
      <c r="G5466" t="s">
        <v>5243</v>
      </c>
    </row>
    <row r="5467" spans="1:7" x14ac:dyDescent="0.25">
      <c r="A5467">
        <v>293626</v>
      </c>
      <c r="B5467" t="s">
        <v>19759</v>
      </c>
      <c r="C5467" t="s">
        <v>5239</v>
      </c>
      <c r="D5467" t="s">
        <v>19760</v>
      </c>
      <c r="E5467" t="s">
        <v>19761</v>
      </c>
      <c r="F5467" t="s">
        <v>5278</v>
      </c>
      <c r="G5467" t="s">
        <v>5243</v>
      </c>
    </row>
    <row r="5468" spans="1:7" x14ac:dyDescent="0.25">
      <c r="A5468">
        <v>296751</v>
      </c>
      <c r="B5468" t="s">
        <v>19762</v>
      </c>
      <c r="C5468" t="s">
        <v>5239</v>
      </c>
      <c r="D5468" t="s">
        <v>19763</v>
      </c>
      <c r="E5468" t="s">
        <v>19505</v>
      </c>
      <c r="F5468" t="s">
        <v>5278</v>
      </c>
      <c r="G5468" t="s">
        <v>5243</v>
      </c>
    </row>
    <row r="5469" spans="1:7" x14ac:dyDescent="0.25">
      <c r="A5469">
        <v>304448</v>
      </c>
      <c r="B5469" t="s">
        <v>19764</v>
      </c>
      <c r="C5469" t="s">
        <v>5239</v>
      </c>
      <c r="D5469" t="s">
        <v>19765</v>
      </c>
      <c r="E5469" t="s">
        <v>19748</v>
      </c>
      <c r="F5469" t="s">
        <v>5278</v>
      </c>
      <c r="G5469" t="s">
        <v>5243</v>
      </c>
    </row>
    <row r="5470" spans="1:7" x14ac:dyDescent="0.25">
      <c r="A5470">
        <v>305033</v>
      </c>
      <c r="B5470" t="s">
        <v>19766</v>
      </c>
      <c r="C5470" t="s">
        <v>5239</v>
      </c>
      <c r="D5470" t="s">
        <v>19767</v>
      </c>
      <c r="E5470" t="s">
        <v>19724</v>
      </c>
      <c r="F5470" t="s">
        <v>5278</v>
      </c>
      <c r="G5470" t="s">
        <v>5243</v>
      </c>
    </row>
    <row r="5471" spans="1:7" x14ac:dyDescent="0.25">
      <c r="A5471">
        <v>300583</v>
      </c>
      <c r="B5471" t="s">
        <v>19768</v>
      </c>
      <c r="C5471" t="s">
        <v>5239</v>
      </c>
      <c r="D5471" t="s">
        <v>19769</v>
      </c>
      <c r="E5471" t="s">
        <v>19770</v>
      </c>
      <c r="F5471" t="s">
        <v>5278</v>
      </c>
      <c r="G5471" t="s">
        <v>5243</v>
      </c>
    </row>
    <row r="5472" spans="1:7" x14ac:dyDescent="0.25">
      <c r="A5472">
        <v>307960</v>
      </c>
      <c r="B5472" t="s">
        <v>19771</v>
      </c>
      <c r="C5472" t="s">
        <v>5239</v>
      </c>
      <c r="D5472" t="s">
        <v>19772</v>
      </c>
      <c r="E5472" t="s">
        <v>19467</v>
      </c>
      <c r="F5472" t="s">
        <v>5278</v>
      </c>
      <c r="G5472" t="s">
        <v>5243</v>
      </c>
    </row>
    <row r="5473" spans="1:7" x14ac:dyDescent="0.25">
      <c r="A5473">
        <v>309098</v>
      </c>
      <c r="B5473" t="s">
        <v>19773</v>
      </c>
      <c r="C5473" t="s">
        <v>5239</v>
      </c>
      <c r="D5473" t="s">
        <v>19774</v>
      </c>
      <c r="E5473" t="s">
        <v>19775</v>
      </c>
      <c r="F5473" t="s">
        <v>5278</v>
      </c>
      <c r="G5473" t="s">
        <v>5243</v>
      </c>
    </row>
    <row r="5474" spans="1:7" x14ac:dyDescent="0.25">
      <c r="A5474">
        <v>310143</v>
      </c>
      <c r="B5474" t="s">
        <v>19776</v>
      </c>
      <c r="C5474" t="s">
        <v>5239</v>
      </c>
      <c r="D5474" t="s">
        <v>19777</v>
      </c>
      <c r="E5474" t="s">
        <v>19778</v>
      </c>
      <c r="F5474" t="s">
        <v>5278</v>
      </c>
      <c r="G5474" t="s">
        <v>5243</v>
      </c>
    </row>
    <row r="5475" spans="1:7" x14ac:dyDescent="0.25">
      <c r="A5475">
        <v>310388</v>
      </c>
      <c r="B5475" t="s">
        <v>19779</v>
      </c>
      <c r="C5475" t="s">
        <v>5239</v>
      </c>
      <c r="D5475" t="s">
        <v>19780</v>
      </c>
      <c r="E5475" t="s">
        <v>19467</v>
      </c>
      <c r="F5475" t="s">
        <v>5278</v>
      </c>
      <c r="G5475" t="s">
        <v>5243</v>
      </c>
    </row>
    <row r="5476" spans="1:7" x14ac:dyDescent="0.25">
      <c r="A5476">
        <v>310902</v>
      </c>
      <c r="B5476" t="s">
        <v>19781</v>
      </c>
      <c r="C5476" t="s">
        <v>5239</v>
      </c>
      <c r="D5476" t="s">
        <v>19782</v>
      </c>
      <c r="E5476" t="s">
        <v>19783</v>
      </c>
      <c r="F5476" t="s">
        <v>5278</v>
      </c>
      <c r="G5476" t="s">
        <v>5243</v>
      </c>
    </row>
    <row r="5477" spans="1:7" x14ac:dyDescent="0.25">
      <c r="A5477">
        <v>315340</v>
      </c>
      <c r="B5477" t="s">
        <v>19784</v>
      </c>
      <c r="C5477" t="s">
        <v>5239</v>
      </c>
      <c r="D5477" t="s">
        <v>19785</v>
      </c>
      <c r="E5477" t="s">
        <v>19694</v>
      </c>
      <c r="F5477" t="s">
        <v>5278</v>
      </c>
      <c r="G5477" t="s">
        <v>5243</v>
      </c>
    </row>
    <row r="5478" spans="1:7" x14ac:dyDescent="0.25">
      <c r="A5478">
        <v>328606</v>
      </c>
      <c r="B5478" t="s">
        <v>19786</v>
      </c>
      <c r="C5478" t="s">
        <v>5239</v>
      </c>
      <c r="D5478" t="s">
        <v>19787</v>
      </c>
      <c r="E5478" t="s">
        <v>8005</v>
      </c>
      <c r="F5478" t="s">
        <v>5278</v>
      </c>
      <c r="G5478" t="s">
        <v>5243</v>
      </c>
    </row>
    <row r="5479" spans="1:7" x14ac:dyDescent="0.25">
      <c r="A5479">
        <v>330150</v>
      </c>
      <c r="B5479" t="s">
        <v>19788</v>
      </c>
      <c r="C5479" t="s">
        <v>5239</v>
      </c>
      <c r="D5479" t="s">
        <v>19789</v>
      </c>
      <c r="E5479" t="s">
        <v>19426</v>
      </c>
      <c r="F5479" t="s">
        <v>5278</v>
      </c>
      <c r="G5479" t="s">
        <v>5243</v>
      </c>
    </row>
    <row r="5480" spans="1:7" x14ac:dyDescent="0.25">
      <c r="A5480">
        <v>334559</v>
      </c>
      <c r="B5480" t="s">
        <v>19790</v>
      </c>
      <c r="C5480" t="s">
        <v>5239</v>
      </c>
      <c r="D5480" t="s">
        <v>19791</v>
      </c>
      <c r="E5480" t="s">
        <v>19413</v>
      </c>
      <c r="F5480" t="s">
        <v>5278</v>
      </c>
      <c r="G5480" t="s">
        <v>5243</v>
      </c>
    </row>
    <row r="5481" spans="1:7" x14ac:dyDescent="0.25">
      <c r="A5481">
        <v>334764</v>
      </c>
      <c r="B5481" t="s">
        <v>19792</v>
      </c>
      <c r="C5481" t="s">
        <v>5239</v>
      </c>
      <c r="D5481" t="s">
        <v>19793</v>
      </c>
      <c r="E5481" t="s">
        <v>19794</v>
      </c>
      <c r="F5481" t="s">
        <v>5278</v>
      </c>
      <c r="G5481" t="s">
        <v>5243</v>
      </c>
    </row>
    <row r="5482" spans="1:7" x14ac:dyDescent="0.25">
      <c r="A5482">
        <v>334885</v>
      </c>
      <c r="B5482" t="s">
        <v>19795</v>
      </c>
      <c r="C5482" t="s">
        <v>5239</v>
      </c>
      <c r="D5482" t="s">
        <v>19796</v>
      </c>
      <c r="E5482" t="s">
        <v>19797</v>
      </c>
      <c r="F5482" t="s">
        <v>5278</v>
      </c>
      <c r="G5482" t="s">
        <v>5243</v>
      </c>
    </row>
    <row r="5483" spans="1:7" x14ac:dyDescent="0.25">
      <c r="A5483">
        <v>336239</v>
      </c>
      <c r="B5483" t="s">
        <v>19798</v>
      </c>
      <c r="C5483" t="s">
        <v>5239</v>
      </c>
      <c r="D5483" t="s">
        <v>19799</v>
      </c>
      <c r="E5483" t="s">
        <v>19477</v>
      </c>
      <c r="F5483" t="s">
        <v>5278</v>
      </c>
      <c r="G5483" t="s">
        <v>5243</v>
      </c>
    </row>
    <row r="5484" spans="1:7" x14ac:dyDescent="0.25">
      <c r="A5484">
        <v>336992</v>
      </c>
      <c r="B5484" t="s">
        <v>19800</v>
      </c>
      <c r="C5484" t="s">
        <v>5239</v>
      </c>
      <c r="D5484" t="s">
        <v>19801</v>
      </c>
      <c r="E5484" t="s">
        <v>19413</v>
      </c>
      <c r="F5484" t="s">
        <v>5278</v>
      </c>
      <c r="G5484" t="s">
        <v>5243</v>
      </c>
    </row>
    <row r="5485" spans="1:7" x14ac:dyDescent="0.25">
      <c r="A5485">
        <v>340467</v>
      </c>
      <c r="B5485" t="s">
        <v>19802</v>
      </c>
      <c r="C5485" t="s">
        <v>5239</v>
      </c>
      <c r="D5485" t="s">
        <v>19803</v>
      </c>
      <c r="E5485" t="s">
        <v>19413</v>
      </c>
      <c r="F5485" t="s">
        <v>5278</v>
      </c>
      <c r="G5485" t="s">
        <v>5243</v>
      </c>
    </row>
    <row r="5486" spans="1:7" x14ac:dyDescent="0.25">
      <c r="A5486">
        <v>341098</v>
      </c>
      <c r="B5486" t="s">
        <v>19804</v>
      </c>
      <c r="C5486" t="s">
        <v>5239</v>
      </c>
      <c r="D5486" t="s">
        <v>19805</v>
      </c>
      <c r="E5486" t="s">
        <v>8403</v>
      </c>
      <c r="F5486" t="s">
        <v>5278</v>
      </c>
      <c r="G5486" t="s">
        <v>5243</v>
      </c>
    </row>
    <row r="5487" spans="1:7" x14ac:dyDescent="0.25">
      <c r="A5487">
        <v>342361</v>
      </c>
      <c r="B5487" t="s">
        <v>19806</v>
      </c>
      <c r="C5487" t="s">
        <v>5239</v>
      </c>
      <c r="D5487" t="s">
        <v>19807</v>
      </c>
      <c r="E5487" t="s">
        <v>19388</v>
      </c>
      <c r="F5487" t="s">
        <v>5278</v>
      </c>
      <c r="G5487" t="s">
        <v>5243</v>
      </c>
    </row>
    <row r="5488" spans="1:7" x14ac:dyDescent="0.25">
      <c r="A5488">
        <v>345457</v>
      </c>
      <c r="B5488" t="s">
        <v>19808</v>
      </c>
      <c r="C5488" t="s">
        <v>5239</v>
      </c>
      <c r="D5488" t="s">
        <v>19809</v>
      </c>
      <c r="E5488" t="s">
        <v>8932</v>
      </c>
      <c r="F5488" t="s">
        <v>5278</v>
      </c>
      <c r="G5488" t="s">
        <v>5243</v>
      </c>
    </row>
    <row r="5489" spans="1:7" x14ac:dyDescent="0.25">
      <c r="A5489">
        <v>346413</v>
      </c>
      <c r="B5489" t="s">
        <v>19810</v>
      </c>
      <c r="C5489" t="s">
        <v>5239</v>
      </c>
      <c r="D5489" t="s">
        <v>19811</v>
      </c>
      <c r="E5489" t="s">
        <v>19812</v>
      </c>
      <c r="F5489" t="s">
        <v>5278</v>
      </c>
      <c r="G5489" t="s">
        <v>5243</v>
      </c>
    </row>
    <row r="5490" spans="1:7" x14ac:dyDescent="0.25">
      <c r="A5490">
        <v>346829</v>
      </c>
      <c r="B5490" t="s">
        <v>19813</v>
      </c>
      <c r="C5490" t="s">
        <v>5239</v>
      </c>
      <c r="D5490" t="s">
        <v>19814</v>
      </c>
      <c r="E5490" t="s">
        <v>19542</v>
      </c>
      <c r="F5490" t="s">
        <v>5278</v>
      </c>
      <c r="G5490" t="s">
        <v>5243</v>
      </c>
    </row>
    <row r="5491" spans="1:7" x14ac:dyDescent="0.25">
      <c r="A5491">
        <v>347206</v>
      </c>
      <c r="B5491" t="s">
        <v>19815</v>
      </c>
      <c r="C5491" t="s">
        <v>5239</v>
      </c>
      <c r="D5491" t="s">
        <v>19816</v>
      </c>
      <c r="E5491" t="s">
        <v>19817</v>
      </c>
      <c r="F5491" t="s">
        <v>5278</v>
      </c>
      <c r="G5491" t="s">
        <v>5243</v>
      </c>
    </row>
    <row r="5492" spans="1:7" x14ac:dyDescent="0.25">
      <c r="A5492">
        <v>347966</v>
      </c>
      <c r="B5492" t="s">
        <v>19818</v>
      </c>
      <c r="C5492" t="s">
        <v>5239</v>
      </c>
      <c r="D5492" t="s">
        <v>19819</v>
      </c>
      <c r="E5492" t="s">
        <v>8932</v>
      </c>
      <c r="F5492" t="s">
        <v>5278</v>
      </c>
      <c r="G5492" t="s">
        <v>5243</v>
      </c>
    </row>
    <row r="5493" spans="1:7" x14ac:dyDescent="0.25">
      <c r="A5493">
        <v>348857</v>
      </c>
      <c r="B5493" t="s">
        <v>19820</v>
      </c>
      <c r="C5493" t="s">
        <v>5239</v>
      </c>
      <c r="D5493" t="s">
        <v>19821</v>
      </c>
      <c r="E5493" t="s">
        <v>19456</v>
      </c>
      <c r="F5493" t="s">
        <v>5278</v>
      </c>
      <c r="G5493" t="s">
        <v>5243</v>
      </c>
    </row>
    <row r="5494" spans="1:7" x14ac:dyDescent="0.25">
      <c r="A5494">
        <v>350496</v>
      </c>
      <c r="B5494" t="s">
        <v>19822</v>
      </c>
      <c r="C5494" t="s">
        <v>5239</v>
      </c>
      <c r="D5494" t="s">
        <v>19823</v>
      </c>
      <c r="E5494" t="s">
        <v>19824</v>
      </c>
      <c r="F5494" t="s">
        <v>5278</v>
      </c>
      <c r="G5494" t="s">
        <v>5243</v>
      </c>
    </row>
    <row r="5495" spans="1:7" x14ac:dyDescent="0.25">
      <c r="A5495">
        <v>355612</v>
      </c>
      <c r="B5495" t="s">
        <v>19825</v>
      </c>
      <c r="C5495" t="s">
        <v>5239</v>
      </c>
      <c r="D5495" t="s">
        <v>19826</v>
      </c>
      <c r="E5495" t="s">
        <v>19827</v>
      </c>
      <c r="F5495" t="s">
        <v>5278</v>
      </c>
      <c r="G5495" t="s">
        <v>5243</v>
      </c>
    </row>
    <row r="5496" spans="1:7" x14ac:dyDescent="0.25">
      <c r="A5496">
        <v>358880</v>
      </c>
      <c r="B5496" t="s">
        <v>19828</v>
      </c>
      <c r="C5496" t="s">
        <v>5239</v>
      </c>
      <c r="D5496" t="s">
        <v>19829</v>
      </c>
      <c r="E5496" t="s">
        <v>19830</v>
      </c>
      <c r="F5496" t="s">
        <v>5278</v>
      </c>
      <c r="G5496" t="s">
        <v>5243</v>
      </c>
    </row>
    <row r="5497" spans="1:7" x14ac:dyDescent="0.25">
      <c r="A5497">
        <v>362292</v>
      </c>
      <c r="B5497" t="s">
        <v>19831</v>
      </c>
      <c r="C5497" t="s">
        <v>5239</v>
      </c>
      <c r="D5497" t="s">
        <v>19832</v>
      </c>
      <c r="E5497" t="s">
        <v>19833</v>
      </c>
      <c r="F5497" t="s">
        <v>5278</v>
      </c>
      <c r="G5497" t="s">
        <v>5243</v>
      </c>
    </row>
    <row r="5498" spans="1:7" x14ac:dyDescent="0.25">
      <c r="A5498">
        <v>363435</v>
      </c>
      <c r="B5498" t="s">
        <v>19804</v>
      </c>
      <c r="C5498" t="s">
        <v>5239</v>
      </c>
      <c r="D5498" t="s">
        <v>19834</v>
      </c>
      <c r="E5498" t="s">
        <v>19388</v>
      </c>
      <c r="F5498" t="s">
        <v>5278</v>
      </c>
      <c r="G5498" t="s">
        <v>5243</v>
      </c>
    </row>
    <row r="5499" spans="1:7" x14ac:dyDescent="0.25">
      <c r="A5499">
        <v>363898</v>
      </c>
      <c r="B5499" t="s">
        <v>19835</v>
      </c>
      <c r="C5499" t="s">
        <v>5239</v>
      </c>
      <c r="D5499" t="s">
        <v>19836</v>
      </c>
      <c r="E5499" t="s">
        <v>19837</v>
      </c>
      <c r="F5499" t="s">
        <v>5278</v>
      </c>
      <c r="G5499" t="s">
        <v>5243</v>
      </c>
    </row>
    <row r="5500" spans="1:7" x14ac:dyDescent="0.25">
      <c r="A5500">
        <v>365353</v>
      </c>
      <c r="B5500" t="s">
        <v>19838</v>
      </c>
      <c r="C5500" t="s">
        <v>5239</v>
      </c>
      <c r="D5500" t="s">
        <v>19839</v>
      </c>
      <c r="E5500" t="s">
        <v>19456</v>
      </c>
      <c r="F5500" t="s">
        <v>5278</v>
      </c>
      <c r="G5500" t="s">
        <v>5243</v>
      </c>
    </row>
    <row r="5501" spans="1:7" x14ac:dyDescent="0.25">
      <c r="A5501">
        <v>367986</v>
      </c>
      <c r="B5501" t="s">
        <v>19840</v>
      </c>
      <c r="C5501" t="s">
        <v>5239</v>
      </c>
      <c r="D5501" t="s">
        <v>19841</v>
      </c>
      <c r="E5501" t="s">
        <v>19477</v>
      </c>
      <c r="F5501" t="s">
        <v>5278</v>
      </c>
      <c r="G5501" t="s">
        <v>5243</v>
      </c>
    </row>
    <row r="5502" spans="1:7" x14ac:dyDescent="0.25">
      <c r="A5502">
        <v>368611</v>
      </c>
      <c r="B5502" t="s">
        <v>19842</v>
      </c>
      <c r="C5502" t="s">
        <v>5239</v>
      </c>
      <c r="D5502" t="s">
        <v>19843</v>
      </c>
      <c r="E5502" t="s">
        <v>8403</v>
      </c>
      <c r="F5502" t="s">
        <v>5278</v>
      </c>
      <c r="G5502" t="s">
        <v>5243</v>
      </c>
    </row>
    <row r="5503" spans="1:7" x14ac:dyDescent="0.25">
      <c r="A5503">
        <v>372075</v>
      </c>
      <c r="B5503" t="s">
        <v>19844</v>
      </c>
      <c r="C5503" t="s">
        <v>5239</v>
      </c>
      <c r="D5503" t="s">
        <v>19845</v>
      </c>
      <c r="E5503" t="s">
        <v>19388</v>
      </c>
      <c r="F5503" t="s">
        <v>5278</v>
      </c>
      <c r="G5503" t="s">
        <v>5243</v>
      </c>
    </row>
    <row r="5504" spans="1:7" x14ac:dyDescent="0.25">
      <c r="A5504">
        <v>372379</v>
      </c>
      <c r="B5504" t="s">
        <v>19846</v>
      </c>
      <c r="C5504" t="s">
        <v>5239</v>
      </c>
      <c r="D5504" t="s">
        <v>19847</v>
      </c>
      <c r="E5504" t="s">
        <v>19848</v>
      </c>
      <c r="F5504" t="s">
        <v>5278</v>
      </c>
      <c r="G5504" t="s">
        <v>5243</v>
      </c>
    </row>
    <row r="5505" spans="1:7" x14ac:dyDescent="0.25">
      <c r="A5505">
        <v>374075</v>
      </c>
      <c r="B5505" t="s">
        <v>19849</v>
      </c>
      <c r="C5505" t="s">
        <v>5239</v>
      </c>
      <c r="D5505" t="s">
        <v>19850</v>
      </c>
      <c r="E5505" t="s">
        <v>8932</v>
      </c>
      <c r="F5505" t="s">
        <v>5278</v>
      </c>
      <c r="G5505" t="s">
        <v>5243</v>
      </c>
    </row>
    <row r="5506" spans="1:7" x14ac:dyDescent="0.25">
      <c r="A5506">
        <v>378302</v>
      </c>
      <c r="B5506" t="s">
        <v>19851</v>
      </c>
      <c r="C5506" t="s">
        <v>5239</v>
      </c>
      <c r="D5506" t="s">
        <v>19852</v>
      </c>
      <c r="E5506" t="s">
        <v>19853</v>
      </c>
      <c r="F5506" t="s">
        <v>5278</v>
      </c>
      <c r="G5506" t="s">
        <v>5243</v>
      </c>
    </row>
    <row r="5507" spans="1:7" x14ac:dyDescent="0.25">
      <c r="A5507">
        <v>379882</v>
      </c>
      <c r="B5507" t="s">
        <v>19854</v>
      </c>
      <c r="C5507" t="s">
        <v>5239</v>
      </c>
      <c r="D5507" t="s">
        <v>19855</v>
      </c>
      <c r="E5507" t="s">
        <v>19388</v>
      </c>
      <c r="F5507" t="s">
        <v>5278</v>
      </c>
      <c r="G5507" t="s">
        <v>5243</v>
      </c>
    </row>
    <row r="5508" spans="1:7" x14ac:dyDescent="0.25">
      <c r="A5508">
        <v>384492</v>
      </c>
      <c r="B5508" t="s">
        <v>19856</v>
      </c>
      <c r="C5508" t="s">
        <v>5239</v>
      </c>
      <c r="D5508" t="s">
        <v>19857</v>
      </c>
      <c r="E5508" t="s">
        <v>8932</v>
      </c>
      <c r="F5508" t="s">
        <v>5278</v>
      </c>
      <c r="G5508" t="s">
        <v>5243</v>
      </c>
    </row>
    <row r="5509" spans="1:7" x14ac:dyDescent="0.25">
      <c r="A5509">
        <v>392942</v>
      </c>
      <c r="B5509" t="s">
        <v>19858</v>
      </c>
      <c r="C5509" t="s">
        <v>5239</v>
      </c>
      <c r="D5509" t="s">
        <v>19859</v>
      </c>
      <c r="E5509" t="s">
        <v>19860</v>
      </c>
      <c r="F5509" t="s">
        <v>5278</v>
      </c>
      <c r="G5509" t="s">
        <v>5243</v>
      </c>
    </row>
    <row r="5510" spans="1:7" x14ac:dyDescent="0.25">
      <c r="A5510">
        <v>393362</v>
      </c>
      <c r="B5510" t="s">
        <v>19861</v>
      </c>
      <c r="C5510" t="s">
        <v>5239</v>
      </c>
      <c r="D5510" t="s">
        <v>19862</v>
      </c>
      <c r="E5510" t="s">
        <v>19652</v>
      </c>
      <c r="F5510" t="s">
        <v>5278</v>
      </c>
      <c r="G5510" t="s">
        <v>5243</v>
      </c>
    </row>
    <row r="5511" spans="1:7" x14ac:dyDescent="0.25">
      <c r="A5511">
        <v>396275</v>
      </c>
      <c r="B5511" t="s">
        <v>19863</v>
      </c>
      <c r="C5511" t="s">
        <v>5239</v>
      </c>
      <c r="D5511" t="s">
        <v>19864</v>
      </c>
      <c r="E5511" t="s">
        <v>19865</v>
      </c>
      <c r="F5511" t="s">
        <v>5278</v>
      </c>
      <c r="G5511" t="s">
        <v>5243</v>
      </c>
    </row>
    <row r="5512" spans="1:7" x14ac:dyDescent="0.25">
      <c r="A5512">
        <v>210734</v>
      </c>
      <c r="B5512" t="s">
        <v>19866</v>
      </c>
      <c r="C5512" t="s">
        <v>9016</v>
      </c>
      <c r="D5512" t="s">
        <v>19867</v>
      </c>
      <c r="E5512" t="s">
        <v>19868</v>
      </c>
      <c r="F5512" t="s">
        <v>5278</v>
      </c>
      <c r="G5512" t="s">
        <v>5243</v>
      </c>
    </row>
    <row r="5513" spans="1:7" x14ac:dyDescent="0.25">
      <c r="A5513">
        <v>200547</v>
      </c>
      <c r="B5513" t="s">
        <v>19869</v>
      </c>
      <c r="C5513" t="s">
        <v>5239</v>
      </c>
      <c r="D5513" t="s">
        <v>19870</v>
      </c>
      <c r="E5513" t="s">
        <v>19868</v>
      </c>
      <c r="F5513" t="s">
        <v>5278</v>
      </c>
      <c r="G5513" t="s">
        <v>5243</v>
      </c>
    </row>
    <row r="5514" spans="1:7" x14ac:dyDescent="0.25">
      <c r="A5514">
        <v>205433</v>
      </c>
      <c r="B5514" t="s">
        <v>19871</v>
      </c>
      <c r="C5514" t="s">
        <v>5239</v>
      </c>
      <c r="D5514" t="s">
        <v>19872</v>
      </c>
      <c r="E5514" t="s">
        <v>19868</v>
      </c>
      <c r="F5514" t="s">
        <v>5278</v>
      </c>
      <c r="G5514" t="s">
        <v>5243</v>
      </c>
    </row>
    <row r="5515" spans="1:7" x14ac:dyDescent="0.25">
      <c r="A5515">
        <v>207375</v>
      </c>
      <c r="B5515" t="s">
        <v>19873</v>
      </c>
      <c r="C5515" t="s">
        <v>5239</v>
      </c>
      <c r="D5515" t="s">
        <v>19874</v>
      </c>
      <c r="E5515" t="s">
        <v>19868</v>
      </c>
      <c r="F5515" t="s">
        <v>5278</v>
      </c>
      <c r="G5515" t="s">
        <v>5243</v>
      </c>
    </row>
    <row r="5516" spans="1:7" x14ac:dyDescent="0.25">
      <c r="A5516">
        <v>211010</v>
      </c>
      <c r="B5516" t="s">
        <v>19875</v>
      </c>
      <c r="C5516" t="s">
        <v>9016</v>
      </c>
      <c r="D5516" t="s">
        <v>19876</v>
      </c>
      <c r="E5516" t="s">
        <v>19868</v>
      </c>
      <c r="F5516" t="s">
        <v>5278</v>
      </c>
      <c r="G5516" t="s">
        <v>5243</v>
      </c>
    </row>
    <row r="5517" spans="1:7" x14ac:dyDescent="0.25">
      <c r="A5517">
        <v>213293</v>
      </c>
      <c r="B5517" t="s">
        <v>19877</v>
      </c>
      <c r="C5517" t="s">
        <v>9016</v>
      </c>
      <c r="D5517" t="s">
        <v>19878</v>
      </c>
      <c r="E5517" t="s">
        <v>19868</v>
      </c>
      <c r="F5517" t="s">
        <v>5278</v>
      </c>
      <c r="G5517" t="s">
        <v>5243</v>
      </c>
    </row>
    <row r="5518" spans="1:7" x14ac:dyDescent="0.25">
      <c r="A5518">
        <v>217285</v>
      </c>
      <c r="B5518" t="s">
        <v>19879</v>
      </c>
      <c r="C5518" t="s">
        <v>5239</v>
      </c>
      <c r="D5518" t="s">
        <v>19880</v>
      </c>
      <c r="E5518" t="s">
        <v>19868</v>
      </c>
      <c r="F5518" t="s">
        <v>5278</v>
      </c>
      <c r="G5518" t="s">
        <v>5243</v>
      </c>
    </row>
    <row r="5519" spans="1:7" x14ac:dyDescent="0.25">
      <c r="A5519">
        <v>219717</v>
      </c>
      <c r="B5519" t="s">
        <v>19881</v>
      </c>
      <c r="C5519" t="s">
        <v>5239</v>
      </c>
      <c r="D5519" t="s">
        <v>19882</v>
      </c>
      <c r="E5519" t="s">
        <v>19868</v>
      </c>
      <c r="F5519" t="s">
        <v>5278</v>
      </c>
      <c r="G5519" t="s">
        <v>5243</v>
      </c>
    </row>
    <row r="5520" spans="1:7" x14ac:dyDescent="0.25">
      <c r="A5520">
        <v>221449</v>
      </c>
      <c r="B5520" t="s">
        <v>19883</v>
      </c>
      <c r="C5520" t="s">
        <v>5239</v>
      </c>
      <c r="D5520" t="s">
        <v>19884</v>
      </c>
      <c r="E5520" t="s">
        <v>19868</v>
      </c>
      <c r="F5520" t="s">
        <v>5278</v>
      </c>
      <c r="G5520" t="s">
        <v>5243</v>
      </c>
    </row>
    <row r="5521" spans="1:7" x14ac:dyDescent="0.25">
      <c r="A5521">
        <v>223895</v>
      </c>
      <c r="B5521" t="s">
        <v>19885</v>
      </c>
      <c r="C5521" t="s">
        <v>9016</v>
      </c>
      <c r="D5521" t="s">
        <v>19886</v>
      </c>
      <c r="E5521" t="s">
        <v>19868</v>
      </c>
      <c r="F5521" t="s">
        <v>5278</v>
      </c>
      <c r="G5521" t="s">
        <v>5243</v>
      </c>
    </row>
    <row r="5522" spans="1:7" x14ac:dyDescent="0.25">
      <c r="A5522">
        <v>231663</v>
      </c>
      <c r="B5522" t="s">
        <v>19887</v>
      </c>
      <c r="C5522" t="s">
        <v>9016</v>
      </c>
      <c r="D5522" t="s">
        <v>19888</v>
      </c>
      <c r="E5522" t="s">
        <v>19868</v>
      </c>
      <c r="F5522" t="s">
        <v>5278</v>
      </c>
      <c r="G5522" t="s">
        <v>5243</v>
      </c>
    </row>
    <row r="5523" spans="1:7" x14ac:dyDescent="0.25">
      <c r="A5523">
        <v>239424</v>
      </c>
      <c r="B5523" t="s">
        <v>19889</v>
      </c>
      <c r="C5523" t="s">
        <v>5239</v>
      </c>
      <c r="D5523" t="s">
        <v>19890</v>
      </c>
      <c r="E5523" t="s">
        <v>19868</v>
      </c>
      <c r="F5523" t="s">
        <v>5278</v>
      </c>
      <c r="G5523" t="s">
        <v>5243</v>
      </c>
    </row>
    <row r="5524" spans="1:7" x14ac:dyDescent="0.25">
      <c r="A5524">
        <v>240187</v>
      </c>
      <c r="B5524" t="s">
        <v>19891</v>
      </c>
      <c r="C5524" t="s">
        <v>9016</v>
      </c>
      <c r="D5524" t="s">
        <v>19892</v>
      </c>
      <c r="E5524" t="s">
        <v>19868</v>
      </c>
      <c r="F5524" t="s">
        <v>5278</v>
      </c>
      <c r="G5524" t="s">
        <v>5243</v>
      </c>
    </row>
    <row r="5525" spans="1:7" x14ac:dyDescent="0.25">
      <c r="A5525">
        <v>250397</v>
      </c>
      <c r="B5525" t="s">
        <v>19893</v>
      </c>
      <c r="C5525" t="s">
        <v>5239</v>
      </c>
      <c r="D5525" t="s">
        <v>19894</v>
      </c>
      <c r="E5525" t="s">
        <v>19868</v>
      </c>
      <c r="F5525" t="s">
        <v>5278</v>
      </c>
      <c r="G5525" t="s">
        <v>5243</v>
      </c>
    </row>
    <row r="5526" spans="1:7" x14ac:dyDescent="0.25">
      <c r="A5526">
        <v>257084</v>
      </c>
      <c r="B5526" t="s">
        <v>19895</v>
      </c>
      <c r="C5526" t="s">
        <v>5239</v>
      </c>
      <c r="D5526" t="s">
        <v>19896</v>
      </c>
      <c r="E5526" t="s">
        <v>19868</v>
      </c>
      <c r="F5526" t="s">
        <v>5278</v>
      </c>
      <c r="G5526" t="s">
        <v>5243</v>
      </c>
    </row>
    <row r="5527" spans="1:7" x14ac:dyDescent="0.25">
      <c r="A5527">
        <v>257222</v>
      </c>
      <c r="B5527" t="s">
        <v>19897</v>
      </c>
      <c r="C5527" t="s">
        <v>5239</v>
      </c>
      <c r="D5527" t="s">
        <v>19898</v>
      </c>
      <c r="E5527" t="s">
        <v>19868</v>
      </c>
      <c r="F5527" t="s">
        <v>5278</v>
      </c>
      <c r="G5527" t="s">
        <v>5243</v>
      </c>
    </row>
    <row r="5528" spans="1:7" x14ac:dyDescent="0.25">
      <c r="A5528">
        <v>257642</v>
      </c>
      <c r="B5528" t="s">
        <v>19899</v>
      </c>
      <c r="C5528" t="s">
        <v>9016</v>
      </c>
      <c r="D5528" t="s">
        <v>19900</v>
      </c>
      <c r="E5528" t="s">
        <v>19868</v>
      </c>
      <c r="F5528" t="s">
        <v>5278</v>
      </c>
      <c r="G5528" t="s">
        <v>5243</v>
      </c>
    </row>
    <row r="5529" spans="1:7" x14ac:dyDescent="0.25">
      <c r="A5529">
        <v>260497</v>
      </c>
      <c r="B5529" t="s">
        <v>19901</v>
      </c>
      <c r="C5529" t="s">
        <v>9016</v>
      </c>
      <c r="D5529" t="s">
        <v>19902</v>
      </c>
      <c r="E5529" t="s">
        <v>19868</v>
      </c>
      <c r="F5529" t="s">
        <v>5278</v>
      </c>
      <c r="G5529" t="s">
        <v>5243</v>
      </c>
    </row>
    <row r="5530" spans="1:7" x14ac:dyDescent="0.25">
      <c r="A5530">
        <v>260681</v>
      </c>
      <c r="B5530" t="s">
        <v>19903</v>
      </c>
      <c r="C5530" t="s">
        <v>9016</v>
      </c>
      <c r="D5530" t="s">
        <v>19904</v>
      </c>
      <c r="E5530" t="s">
        <v>19868</v>
      </c>
      <c r="F5530" t="s">
        <v>5278</v>
      </c>
      <c r="G5530" t="s">
        <v>5243</v>
      </c>
    </row>
    <row r="5531" spans="1:7" x14ac:dyDescent="0.25">
      <c r="A5531">
        <v>260696</v>
      </c>
      <c r="B5531" t="s">
        <v>19905</v>
      </c>
      <c r="C5531" t="s">
        <v>5239</v>
      </c>
      <c r="D5531" t="s">
        <v>19906</v>
      </c>
      <c r="E5531" t="s">
        <v>19868</v>
      </c>
      <c r="F5531" t="s">
        <v>5278</v>
      </c>
      <c r="G5531" t="s">
        <v>5243</v>
      </c>
    </row>
    <row r="5532" spans="1:7" x14ac:dyDescent="0.25">
      <c r="A5532">
        <v>267415</v>
      </c>
      <c r="B5532" t="s">
        <v>19907</v>
      </c>
      <c r="C5532" t="s">
        <v>5239</v>
      </c>
      <c r="D5532" t="s">
        <v>19908</v>
      </c>
      <c r="E5532" t="s">
        <v>19868</v>
      </c>
      <c r="F5532" t="s">
        <v>5278</v>
      </c>
      <c r="G5532" t="s">
        <v>5243</v>
      </c>
    </row>
    <row r="5533" spans="1:7" x14ac:dyDescent="0.25">
      <c r="A5533">
        <v>272681</v>
      </c>
      <c r="B5533" t="s">
        <v>19909</v>
      </c>
      <c r="C5533" t="s">
        <v>5239</v>
      </c>
      <c r="D5533" t="s">
        <v>19910</v>
      </c>
      <c r="E5533" t="s">
        <v>19868</v>
      </c>
      <c r="F5533" t="s">
        <v>5278</v>
      </c>
      <c r="G5533" t="s">
        <v>5243</v>
      </c>
    </row>
    <row r="5534" spans="1:7" x14ac:dyDescent="0.25">
      <c r="A5534">
        <v>274692</v>
      </c>
      <c r="B5534" t="s">
        <v>19911</v>
      </c>
      <c r="C5534" t="s">
        <v>5239</v>
      </c>
      <c r="D5534" t="s">
        <v>19912</v>
      </c>
      <c r="E5534" t="s">
        <v>19868</v>
      </c>
      <c r="F5534" t="s">
        <v>5278</v>
      </c>
      <c r="G5534" t="s">
        <v>5243</v>
      </c>
    </row>
    <row r="5535" spans="1:7" x14ac:dyDescent="0.25">
      <c r="A5535">
        <v>274869</v>
      </c>
      <c r="B5535" t="s">
        <v>19913</v>
      </c>
      <c r="C5535" t="s">
        <v>5239</v>
      </c>
      <c r="D5535" t="s">
        <v>19914</v>
      </c>
      <c r="E5535" t="s">
        <v>19868</v>
      </c>
      <c r="F5535" t="s">
        <v>5278</v>
      </c>
      <c r="G5535" t="s">
        <v>5243</v>
      </c>
    </row>
    <row r="5536" spans="1:7" x14ac:dyDescent="0.25">
      <c r="A5536">
        <v>277277</v>
      </c>
      <c r="B5536" t="s">
        <v>19915</v>
      </c>
      <c r="C5536" t="s">
        <v>5239</v>
      </c>
      <c r="D5536" t="s">
        <v>19916</v>
      </c>
      <c r="E5536" t="s">
        <v>19868</v>
      </c>
      <c r="F5536" t="s">
        <v>5278</v>
      </c>
      <c r="G5536" t="s">
        <v>5243</v>
      </c>
    </row>
    <row r="5537" spans="1:7" x14ac:dyDescent="0.25">
      <c r="A5537">
        <v>279810</v>
      </c>
      <c r="B5537" t="s">
        <v>19917</v>
      </c>
      <c r="C5537" t="s">
        <v>5239</v>
      </c>
      <c r="D5537" t="s">
        <v>19918</v>
      </c>
      <c r="E5537" t="s">
        <v>19868</v>
      </c>
      <c r="F5537" t="s">
        <v>5278</v>
      </c>
      <c r="G5537" t="s">
        <v>5243</v>
      </c>
    </row>
    <row r="5538" spans="1:7" x14ac:dyDescent="0.25">
      <c r="A5538">
        <v>283881</v>
      </c>
      <c r="B5538" t="s">
        <v>19919</v>
      </c>
      <c r="C5538" t="s">
        <v>9016</v>
      </c>
      <c r="D5538" t="s">
        <v>19920</v>
      </c>
      <c r="E5538" t="s">
        <v>19868</v>
      </c>
      <c r="F5538" t="s">
        <v>5278</v>
      </c>
      <c r="G5538" t="s">
        <v>5243</v>
      </c>
    </row>
    <row r="5539" spans="1:7" x14ac:dyDescent="0.25">
      <c r="A5539">
        <v>284445</v>
      </c>
      <c r="B5539" t="s">
        <v>19921</v>
      </c>
      <c r="C5539" t="s">
        <v>9016</v>
      </c>
      <c r="D5539" t="s">
        <v>19922</v>
      </c>
      <c r="E5539" t="s">
        <v>19868</v>
      </c>
      <c r="F5539" t="s">
        <v>5278</v>
      </c>
      <c r="G5539" t="s">
        <v>5243</v>
      </c>
    </row>
    <row r="5540" spans="1:7" x14ac:dyDescent="0.25">
      <c r="A5540">
        <v>285531</v>
      </c>
      <c r="B5540" t="s">
        <v>19923</v>
      </c>
      <c r="C5540" t="s">
        <v>9016</v>
      </c>
      <c r="D5540" t="s">
        <v>19924</v>
      </c>
      <c r="E5540" t="s">
        <v>19868</v>
      </c>
      <c r="F5540" t="s">
        <v>5278</v>
      </c>
      <c r="G5540" t="s">
        <v>5243</v>
      </c>
    </row>
    <row r="5541" spans="1:7" x14ac:dyDescent="0.25">
      <c r="A5541">
        <v>289810</v>
      </c>
      <c r="B5541" t="s">
        <v>19925</v>
      </c>
      <c r="C5541" t="s">
        <v>9016</v>
      </c>
      <c r="D5541" t="s">
        <v>19926</v>
      </c>
      <c r="E5541" t="s">
        <v>19868</v>
      </c>
      <c r="F5541" t="s">
        <v>5278</v>
      </c>
      <c r="G5541" t="s">
        <v>5243</v>
      </c>
    </row>
    <row r="5542" spans="1:7" x14ac:dyDescent="0.25">
      <c r="A5542">
        <v>290592</v>
      </c>
      <c r="B5542" t="s">
        <v>19927</v>
      </c>
      <c r="C5542" t="s">
        <v>5239</v>
      </c>
      <c r="D5542" t="s">
        <v>19928</v>
      </c>
      <c r="E5542" t="s">
        <v>19868</v>
      </c>
      <c r="F5542" t="s">
        <v>5278</v>
      </c>
      <c r="G5542" t="s">
        <v>5243</v>
      </c>
    </row>
    <row r="5543" spans="1:7" x14ac:dyDescent="0.25">
      <c r="A5543">
        <v>291316</v>
      </c>
      <c r="B5543" t="s">
        <v>19929</v>
      </c>
      <c r="C5543" t="s">
        <v>9016</v>
      </c>
      <c r="D5543" t="s">
        <v>19930</v>
      </c>
      <c r="E5543" t="s">
        <v>19868</v>
      </c>
      <c r="F5543" t="s">
        <v>5278</v>
      </c>
      <c r="G5543" t="s">
        <v>5243</v>
      </c>
    </row>
    <row r="5544" spans="1:7" x14ac:dyDescent="0.25">
      <c r="A5544">
        <v>291922</v>
      </c>
      <c r="B5544" t="s">
        <v>19931</v>
      </c>
      <c r="C5544" t="s">
        <v>9016</v>
      </c>
      <c r="D5544" t="s">
        <v>19932</v>
      </c>
      <c r="E5544" t="s">
        <v>19868</v>
      </c>
      <c r="F5544" t="s">
        <v>5278</v>
      </c>
      <c r="G5544" t="s">
        <v>5243</v>
      </c>
    </row>
    <row r="5545" spans="1:7" x14ac:dyDescent="0.25">
      <c r="A5545">
        <v>295916</v>
      </c>
      <c r="B5545" t="s">
        <v>19933</v>
      </c>
      <c r="C5545" t="s">
        <v>9016</v>
      </c>
      <c r="D5545" t="s">
        <v>19934</v>
      </c>
      <c r="E5545" t="s">
        <v>19868</v>
      </c>
      <c r="F5545" t="s">
        <v>5278</v>
      </c>
      <c r="G5545" t="s">
        <v>5243</v>
      </c>
    </row>
    <row r="5546" spans="1:7" x14ac:dyDescent="0.25">
      <c r="A5546">
        <v>298486</v>
      </c>
      <c r="B5546" t="s">
        <v>19935</v>
      </c>
      <c r="C5546" t="s">
        <v>9016</v>
      </c>
      <c r="D5546" t="s">
        <v>19936</v>
      </c>
      <c r="E5546" t="s">
        <v>19868</v>
      </c>
      <c r="F5546" t="s">
        <v>5278</v>
      </c>
      <c r="G5546" t="s">
        <v>5243</v>
      </c>
    </row>
    <row r="5547" spans="1:7" x14ac:dyDescent="0.25">
      <c r="A5547">
        <v>299334</v>
      </c>
      <c r="B5547" t="s">
        <v>19937</v>
      </c>
      <c r="C5547" t="s">
        <v>9016</v>
      </c>
      <c r="D5547" t="s">
        <v>19938</v>
      </c>
      <c r="E5547" t="s">
        <v>19868</v>
      </c>
      <c r="F5547" t="s">
        <v>5278</v>
      </c>
      <c r="G5547" t="s">
        <v>5243</v>
      </c>
    </row>
    <row r="5548" spans="1:7" x14ac:dyDescent="0.25">
      <c r="A5548">
        <v>306297</v>
      </c>
      <c r="B5548" t="s">
        <v>19939</v>
      </c>
      <c r="C5548" t="s">
        <v>5239</v>
      </c>
      <c r="D5548" t="s">
        <v>19940</v>
      </c>
      <c r="E5548" t="s">
        <v>19868</v>
      </c>
      <c r="F5548" t="s">
        <v>5278</v>
      </c>
      <c r="G5548" t="s">
        <v>5243</v>
      </c>
    </row>
    <row r="5549" spans="1:7" x14ac:dyDescent="0.25">
      <c r="A5549">
        <v>300402</v>
      </c>
      <c r="B5549" t="s">
        <v>19941</v>
      </c>
      <c r="C5549" t="s">
        <v>9016</v>
      </c>
      <c r="D5549" t="s">
        <v>19942</v>
      </c>
      <c r="E5549" t="s">
        <v>19868</v>
      </c>
      <c r="F5549" t="s">
        <v>5278</v>
      </c>
      <c r="G5549" t="s">
        <v>5243</v>
      </c>
    </row>
    <row r="5550" spans="1:7" x14ac:dyDescent="0.25">
      <c r="A5550">
        <v>301425</v>
      </c>
      <c r="B5550" t="s">
        <v>19943</v>
      </c>
      <c r="C5550" t="s">
        <v>9016</v>
      </c>
      <c r="D5550" t="s">
        <v>19944</v>
      </c>
      <c r="E5550" t="s">
        <v>19868</v>
      </c>
      <c r="F5550" t="s">
        <v>5278</v>
      </c>
      <c r="G5550" t="s">
        <v>5243</v>
      </c>
    </row>
    <row r="5551" spans="1:7" x14ac:dyDescent="0.25">
      <c r="A5551">
        <v>301493</v>
      </c>
      <c r="B5551" t="s">
        <v>19945</v>
      </c>
      <c r="C5551" t="s">
        <v>5239</v>
      </c>
      <c r="D5551" t="s">
        <v>19946</v>
      </c>
      <c r="E5551" t="s">
        <v>19868</v>
      </c>
      <c r="F5551" t="s">
        <v>5278</v>
      </c>
      <c r="G5551" t="s">
        <v>5243</v>
      </c>
    </row>
    <row r="5552" spans="1:7" x14ac:dyDescent="0.25">
      <c r="A5552">
        <v>307128</v>
      </c>
      <c r="B5552" t="s">
        <v>19947</v>
      </c>
      <c r="C5552" t="s">
        <v>5239</v>
      </c>
      <c r="D5552" t="s">
        <v>19948</v>
      </c>
      <c r="E5552" t="s">
        <v>19868</v>
      </c>
      <c r="F5552" t="s">
        <v>5278</v>
      </c>
      <c r="G5552" t="s">
        <v>5243</v>
      </c>
    </row>
    <row r="5553" spans="1:7" x14ac:dyDescent="0.25">
      <c r="A5553">
        <v>312345</v>
      </c>
      <c r="B5553" t="s">
        <v>19949</v>
      </c>
      <c r="C5553" t="s">
        <v>5239</v>
      </c>
      <c r="D5553" t="s">
        <v>19950</v>
      </c>
      <c r="E5553" t="s">
        <v>19868</v>
      </c>
      <c r="F5553" t="s">
        <v>5278</v>
      </c>
      <c r="G5553" t="s">
        <v>5243</v>
      </c>
    </row>
    <row r="5554" spans="1:7" x14ac:dyDescent="0.25">
      <c r="A5554">
        <v>313594</v>
      </c>
      <c r="B5554" t="s">
        <v>19951</v>
      </c>
      <c r="C5554" t="s">
        <v>5239</v>
      </c>
      <c r="D5554" t="s">
        <v>19952</v>
      </c>
      <c r="E5554" t="s">
        <v>19868</v>
      </c>
      <c r="F5554" t="s">
        <v>5278</v>
      </c>
      <c r="G5554" t="s">
        <v>5243</v>
      </c>
    </row>
    <row r="5555" spans="1:7" x14ac:dyDescent="0.25">
      <c r="A5555">
        <v>315461</v>
      </c>
      <c r="B5555" t="s">
        <v>19953</v>
      </c>
      <c r="C5555" t="s">
        <v>5239</v>
      </c>
      <c r="D5555" t="s">
        <v>19954</v>
      </c>
      <c r="E5555" t="s">
        <v>19868</v>
      </c>
      <c r="F5555" t="s">
        <v>5278</v>
      </c>
      <c r="G5555" t="s">
        <v>5243</v>
      </c>
    </row>
    <row r="5556" spans="1:7" x14ac:dyDescent="0.25">
      <c r="A5556">
        <v>316540</v>
      </c>
      <c r="B5556" t="s">
        <v>19955</v>
      </c>
      <c r="C5556" t="s">
        <v>9016</v>
      </c>
      <c r="D5556" t="s">
        <v>19956</v>
      </c>
      <c r="E5556" t="s">
        <v>19868</v>
      </c>
      <c r="F5556" t="s">
        <v>5278</v>
      </c>
      <c r="G5556" t="s">
        <v>5243</v>
      </c>
    </row>
    <row r="5557" spans="1:7" x14ac:dyDescent="0.25">
      <c r="A5557">
        <v>317217</v>
      </c>
      <c r="B5557" t="s">
        <v>19957</v>
      </c>
      <c r="C5557" t="s">
        <v>9016</v>
      </c>
      <c r="D5557" t="s">
        <v>19958</v>
      </c>
      <c r="E5557" t="s">
        <v>19868</v>
      </c>
      <c r="F5557" t="s">
        <v>5278</v>
      </c>
      <c r="G5557" t="s">
        <v>5243</v>
      </c>
    </row>
    <row r="5558" spans="1:7" x14ac:dyDescent="0.25">
      <c r="A5558">
        <v>321570</v>
      </c>
      <c r="B5558" t="s">
        <v>19959</v>
      </c>
      <c r="C5558" t="s">
        <v>9016</v>
      </c>
      <c r="D5558" t="s">
        <v>19960</v>
      </c>
      <c r="E5558" t="s">
        <v>19868</v>
      </c>
      <c r="F5558" t="s">
        <v>5278</v>
      </c>
      <c r="G5558" t="s">
        <v>5243</v>
      </c>
    </row>
    <row r="5559" spans="1:7" x14ac:dyDescent="0.25">
      <c r="A5559">
        <v>324941</v>
      </c>
      <c r="B5559" t="s">
        <v>19961</v>
      </c>
      <c r="C5559" t="s">
        <v>9016</v>
      </c>
      <c r="D5559" t="s">
        <v>19962</v>
      </c>
      <c r="E5559" t="s">
        <v>19868</v>
      </c>
      <c r="F5559" t="s">
        <v>5278</v>
      </c>
      <c r="G5559" t="s">
        <v>5243</v>
      </c>
    </row>
    <row r="5560" spans="1:7" x14ac:dyDescent="0.25">
      <c r="A5560">
        <v>325116</v>
      </c>
      <c r="B5560" t="s">
        <v>19963</v>
      </c>
      <c r="C5560" t="s">
        <v>9016</v>
      </c>
      <c r="D5560" t="s">
        <v>19964</v>
      </c>
      <c r="E5560" t="s">
        <v>19868</v>
      </c>
      <c r="F5560" t="s">
        <v>5278</v>
      </c>
      <c r="G5560" t="s">
        <v>5243</v>
      </c>
    </row>
    <row r="5561" spans="1:7" x14ac:dyDescent="0.25">
      <c r="A5561">
        <v>329590</v>
      </c>
      <c r="B5561" t="s">
        <v>19965</v>
      </c>
      <c r="C5561" t="s">
        <v>9016</v>
      </c>
      <c r="D5561" t="s">
        <v>19966</v>
      </c>
      <c r="E5561" t="s">
        <v>19868</v>
      </c>
      <c r="F5561" t="s">
        <v>5278</v>
      </c>
      <c r="G5561" t="s">
        <v>5243</v>
      </c>
    </row>
    <row r="5562" spans="1:7" x14ac:dyDescent="0.25">
      <c r="A5562">
        <v>333259</v>
      </c>
      <c r="B5562" t="s">
        <v>19967</v>
      </c>
      <c r="C5562" t="s">
        <v>5239</v>
      </c>
      <c r="D5562" t="s">
        <v>19968</v>
      </c>
      <c r="E5562" t="s">
        <v>19868</v>
      </c>
      <c r="F5562" t="s">
        <v>5278</v>
      </c>
      <c r="G5562" t="s">
        <v>5243</v>
      </c>
    </row>
    <row r="5563" spans="1:7" x14ac:dyDescent="0.25">
      <c r="A5563">
        <v>334314</v>
      </c>
      <c r="B5563" t="s">
        <v>19969</v>
      </c>
      <c r="C5563" t="s">
        <v>9016</v>
      </c>
      <c r="D5563" t="s">
        <v>19970</v>
      </c>
      <c r="E5563" t="s">
        <v>19868</v>
      </c>
      <c r="F5563" t="s">
        <v>5278</v>
      </c>
      <c r="G5563" t="s">
        <v>5243</v>
      </c>
    </row>
    <row r="5564" spans="1:7" x14ac:dyDescent="0.25">
      <c r="A5564">
        <v>336053</v>
      </c>
      <c r="B5564" t="s">
        <v>19971</v>
      </c>
      <c r="C5564" t="s">
        <v>5239</v>
      </c>
      <c r="D5564" t="s">
        <v>19972</v>
      </c>
      <c r="E5564" t="s">
        <v>19868</v>
      </c>
      <c r="F5564" t="s">
        <v>5278</v>
      </c>
      <c r="G5564" t="s">
        <v>5243</v>
      </c>
    </row>
    <row r="5565" spans="1:7" x14ac:dyDescent="0.25">
      <c r="A5565">
        <v>336953</v>
      </c>
      <c r="B5565" t="s">
        <v>19973</v>
      </c>
      <c r="C5565" t="s">
        <v>5239</v>
      </c>
      <c r="D5565" t="s">
        <v>19974</v>
      </c>
      <c r="E5565" t="s">
        <v>19868</v>
      </c>
      <c r="F5565" t="s">
        <v>5278</v>
      </c>
      <c r="G5565" t="s">
        <v>5243</v>
      </c>
    </row>
    <row r="5566" spans="1:7" x14ac:dyDescent="0.25">
      <c r="A5566">
        <v>339399</v>
      </c>
      <c r="B5566" t="s">
        <v>19975</v>
      </c>
      <c r="C5566" t="s">
        <v>5239</v>
      </c>
      <c r="D5566" t="s">
        <v>19976</v>
      </c>
      <c r="E5566" t="s">
        <v>19868</v>
      </c>
      <c r="F5566" t="s">
        <v>5278</v>
      </c>
      <c r="G5566" t="s">
        <v>5243</v>
      </c>
    </row>
    <row r="5567" spans="1:7" x14ac:dyDescent="0.25">
      <c r="A5567">
        <v>341831</v>
      </c>
      <c r="B5567" t="s">
        <v>19977</v>
      </c>
      <c r="C5567" t="s">
        <v>5239</v>
      </c>
      <c r="D5567" t="s">
        <v>19978</v>
      </c>
      <c r="E5567" t="s">
        <v>19868</v>
      </c>
      <c r="F5567" t="s">
        <v>5278</v>
      </c>
      <c r="G5567" t="s">
        <v>5243</v>
      </c>
    </row>
    <row r="5568" spans="1:7" x14ac:dyDescent="0.25">
      <c r="A5568">
        <v>348091</v>
      </c>
      <c r="B5568" t="s">
        <v>19979</v>
      </c>
      <c r="C5568" t="s">
        <v>9016</v>
      </c>
      <c r="D5568" t="s">
        <v>19980</v>
      </c>
      <c r="E5568" t="s">
        <v>19868</v>
      </c>
      <c r="F5568" t="s">
        <v>5278</v>
      </c>
      <c r="G5568" t="s">
        <v>5243</v>
      </c>
    </row>
    <row r="5569" spans="1:7" x14ac:dyDescent="0.25">
      <c r="A5569">
        <v>350242</v>
      </c>
      <c r="B5569" t="s">
        <v>19981</v>
      </c>
      <c r="C5569" t="s">
        <v>5239</v>
      </c>
      <c r="D5569" t="s">
        <v>19982</v>
      </c>
      <c r="E5569" t="s">
        <v>19868</v>
      </c>
      <c r="F5569" t="s">
        <v>5278</v>
      </c>
      <c r="G5569" t="s">
        <v>5243</v>
      </c>
    </row>
    <row r="5570" spans="1:7" x14ac:dyDescent="0.25">
      <c r="A5570">
        <v>356658</v>
      </c>
      <c r="B5570" t="s">
        <v>19983</v>
      </c>
      <c r="C5570" t="s">
        <v>5239</v>
      </c>
      <c r="D5570" t="s">
        <v>19984</v>
      </c>
      <c r="E5570" t="s">
        <v>19868</v>
      </c>
      <c r="F5570" t="s">
        <v>5278</v>
      </c>
      <c r="G5570" t="s">
        <v>5243</v>
      </c>
    </row>
    <row r="5571" spans="1:7" x14ac:dyDescent="0.25">
      <c r="A5571">
        <v>358641</v>
      </c>
      <c r="B5571" t="s">
        <v>19985</v>
      </c>
      <c r="C5571" t="s">
        <v>9016</v>
      </c>
      <c r="D5571" t="s">
        <v>19986</v>
      </c>
      <c r="E5571" t="s">
        <v>19868</v>
      </c>
      <c r="F5571" t="s">
        <v>5278</v>
      </c>
      <c r="G5571" t="s">
        <v>5243</v>
      </c>
    </row>
    <row r="5572" spans="1:7" x14ac:dyDescent="0.25">
      <c r="A5572">
        <v>358708</v>
      </c>
      <c r="B5572" t="s">
        <v>19987</v>
      </c>
      <c r="C5572" t="s">
        <v>5239</v>
      </c>
      <c r="D5572" t="s">
        <v>19988</v>
      </c>
      <c r="E5572" t="s">
        <v>19868</v>
      </c>
      <c r="F5572" t="s">
        <v>5278</v>
      </c>
      <c r="G5572" t="s">
        <v>5243</v>
      </c>
    </row>
    <row r="5573" spans="1:7" x14ac:dyDescent="0.25">
      <c r="A5573">
        <v>361207</v>
      </c>
      <c r="B5573" t="s">
        <v>19989</v>
      </c>
      <c r="C5573" t="s">
        <v>5239</v>
      </c>
      <c r="D5573" t="s">
        <v>19990</v>
      </c>
      <c r="E5573" t="s">
        <v>19868</v>
      </c>
      <c r="F5573" t="s">
        <v>5278</v>
      </c>
      <c r="G5573" t="s">
        <v>5243</v>
      </c>
    </row>
    <row r="5574" spans="1:7" x14ac:dyDescent="0.25">
      <c r="A5574">
        <v>361606</v>
      </c>
      <c r="B5574" t="s">
        <v>19991</v>
      </c>
      <c r="C5574" t="s">
        <v>9016</v>
      </c>
      <c r="D5574" t="s">
        <v>19992</v>
      </c>
      <c r="E5574" t="s">
        <v>19868</v>
      </c>
      <c r="F5574" t="s">
        <v>5278</v>
      </c>
      <c r="G5574" t="s">
        <v>5243</v>
      </c>
    </row>
    <row r="5575" spans="1:7" x14ac:dyDescent="0.25">
      <c r="A5575">
        <v>367425</v>
      </c>
      <c r="B5575" t="s">
        <v>19993</v>
      </c>
      <c r="C5575" t="s">
        <v>9016</v>
      </c>
      <c r="D5575" t="s">
        <v>19994</v>
      </c>
      <c r="E5575" t="s">
        <v>19868</v>
      </c>
      <c r="F5575" t="s">
        <v>5278</v>
      </c>
      <c r="G5575" t="s">
        <v>5243</v>
      </c>
    </row>
    <row r="5576" spans="1:7" x14ac:dyDescent="0.25">
      <c r="A5576">
        <v>368181</v>
      </c>
      <c r="B5576" t="s">
        <v>19995</v>
      </c>
      <c r="C5576" t="s">
        <v>9016</v>
      </c>
      <c r="D5576" t="s">
        <v>19996</v>
      </c>
      <c r="E5576" t="s">
        <v>19868</v>
      </c>
      <c r="F5576" t="s">
        <v>5278</v>
      </c>
      <c r="G5576" t="s">
        <v>5243</v>
      </c>
    </row>
    <row r="5577" spans="1:7" x14ac:dyDescent="0.25">
      <c r="A5577">
        <v>369744</v>
      </c>
      <c r="B5577" t="s">
        <v>19997</v>
      </c>
      <c r="C5577" t="s">
        <v>9016</v>
      </c>
      <c r="D5577" t="s">
        <v>19998</v>
      </c>
      <c r="E5577" t="s">
        <v>19868</v>
      </c>
      <c r="F5577" t="s">
        <v>5278</v>
      </c>
      <c r="G5577" t="s">
        <v>5243</v>
      </c>
    </row>
    <row r="5578" spans="1:7" x14ac:dyDescent="0.25">
      <c r="A5578">
        <v>370566</v>
      </c>
      <c r="B5578" t="s">
        <v>19999</v>
      </c>
      <c r="C5578" t="s">
        <v>5239</v>
      </c>
      <c r="D5578" t="s">
        <v>20000</v>
      </c>
      <c r="E5578" t="s">
        <v>19868</v>
      </c>
      <c r="F5578" t="s">
        <v>5278</v>
      </c>
      <c r="G5578" t="s">
        <v>5243</v>
      </c>
    </row>
    <row r="5579" spans="1:7" x14ac:dyDescent="0.25">
      <c r="A5579">
        <v>376399</v>
      </c>
      <c r="B5579" t="s">
        <v>20001</v>
      </c>
      <c r="C5579" t="s">
        <v>5239</v>
      </c>
      <c r="D5579" t="s">
        <v>20002</v>
      </c>
      <c r="E5579" t="s">
        <v>19868</v>
      </c>
      <c r="F5579" t="s">
        <v>5278</v>
      </c>
      <c r="G5579" t="s">
        <v>5243</v>
      </c>
    </row>
    <row r="5580" spans="1:7" x14ac:dyDescent="0.25">
      <c r="A5580">
        <v>376862</v>
      </c>
      <c r="B5580" t="s">
        <v>20003</v>
      </c>
      <c r="C5580" t="s">
        <v>9016</v>
      </c>
      <c r="D5580" t="s">
        <v>20004</v>
      </c>
      <c r="E5580" t="s">
        <v>19868</v>
      </c>
      <c r="F5580" t="s">
        <v>5278</v>
      </c>
      <c r="G5580" t="s">
        <v>5243</v>
      </c>
    </row>
    <row r="5581" spans="1:7" x14ac:dyDescent="0.25">
      <c r="A5581">
        <v>379115</v>
      </c>
      <c r="B5581" t="s">
        <v>20005</v>
      </c>
      <c r="C5581" t="s">
        <v>9016</v>
      </c>
      <c r="D5581" t="s">
        <v>20006</v>
      </c>
      <c r="E5581" t="s">
        <v>19868</v>
      </c>
      <c r="F5581" t="s">
        <v>5278</v>
      </c>
      <c r="G5581" t="s">
        <v>5243</v>
      </c>
    </row>
    <row r="5582" spans="1:7" x14ac:dyDescent="0.25">
      <c r="A5582">
        <v>382460</v>
      </c>
      <c r="B5582" t="s">
        <v>20007</v>
      </c>
      <c r="C5582" t="s">
        <v>9016</v>
      </c>
      <c r="D5582" t="s">
        <v>20008</v>
      </c>
      <c r="E5582" t="s">
        <v>19868</v>
      </c>
      <c r="F5582" t="s">
        <v>5278</v>
      </c>
      <c r="G5582" t="s">
        <v>5243</v>
      </c>
    </row>
    <row r="5583" spans="1:7" x14ac:dyDescent="0.25">
      <c r="A5583">
        <v>383099</v>
      </c>
      <c r="B5583" t="s">
        <v>20009</v>
      </c>
      <c r="C5583" t="s">
        <v>5239</v>
      </c>
      <c r="D5583" t="s">
        <v>20010</v>
      </c>
      <c r="E5583" t="s">
        <v>19868</v>
      </c>
      <c r="F5583" t="s">
        <v>5278</v>
      </c>
      <c r="G5583" t="s">
        <v>5243</v>
      </c>
    </row>
    <row r="5584" spans="1:7" x14ac:dyDescent="0.25">
      <c r="A5584">
        <v>387165</v>
      </c>
      <c r="B5584" t="s">
        <v>20011</v>
      </c>
      <c r="C5584" t="s">
        <v>5239</v>
      </c>
      <c r="D5584" t="s">
        <v>20012</v>
      </c>
      <c r="E5584" t="s">
        <v>19868</v>
      </c>
      <c r="F5584" t="s">
        <v>5278</v>
      </c>
      <c r="G5584" t="s">
        <v>5243</v>
      </c>
    </row>
    <row r="5585" spans="1:7" x14ac:dyDescent="0.25">
      <c r="A5585">
        <v>388173</v>
      </c>
      <c r="B5585" t="s">
        <v>20013</v>
      </c>
      <c r="C5585" t="s">
        <v>5239</v>
      </c>
      <c r="D5585" t="s">
        <v>20014</v>
      </c>
      <c r="E5585" t="s">
        <v>19868</v>
      </c>
      <c r="F5585" t="s">
        <v>5278</v>
      </c>
      <c r="G5585" t="s">
        <v>5243</v>
      </c>
    </row>
    <row r="5586" spans="1:7" x14ac:dyDescent="0.25">
      <c r="A5586">
        <v>395073</v>
      </c>
      <c r="B5586" t="s">
        <v>20015</v>
      </c>
      <c r="C5586" t="s">
        <v>5239</v>
      </c>
      <c r="D5586" t="s">
        <v>20016</v>
      </c>
      <c r="E5586" t="s">
        <v>19868</v>
      </c>
      <c r="F5586" t="s">
        <v>5278</v>
      </c>
      <c r="G5586" t="s">
        <v>5243</v>
      </c>
    </row>
  </sheetData>
  <phoneticPr fontId="1" type="noConversion"/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24E2BAE3CB61846AA25F4D9EE57D7E5" ma:contentTypeVersion="4" ma:contentTypeDescription="Create a new document." ma:contentTypeScope="" ma:versionID="9e40dc31b4eb1a36b81952ecff88daee">
  <xsd:schema xmlns:xsd="http://www.w3.org/2001/XMLSchema" xmlns:xs="http://www.w3.org/2001/XMLSchema" xmlns:p="http://schemas.microsoft.com/office/2006/metadata/properties" xmlns:ns2="8a7d36ec-b340-4167-aba9-3abbcb821160" xmlns:ns3="3b2d6672-7fa8-47b6-ae44-0cebf18b13c9" targetNamespace="http://schemas.microsoft.com/office/2006/metadata/properties" ma:root="true" ma:fieldsID="3c41edcc959eccb0f35ef56f99bd4b47" ns2:_="" ns3:_="">
    <xsd:import namespace="8a7d36ec-b340-4167-aba9-3abbcb821160"/>
    <xsd:import namespace="3b2d6672-7fa8-47b6-ae44-0cebf18b13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7d36ec-b340-4167-aba9-3abbcb8211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2d6672-7fa8-47b6-ae44-0cebf18b13c9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Props1.xml><?xml version="1.0" encoding="utf-8"?>
<ds:datastoreItem xmlns:ds="http://schemas.openxmlformats.org/officeDocument/2006/customXml" ds:itemID="{C888F2FE-CC30-4B4A-B488-6EBDCE98375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8D74A92-9097-4EAB-93F9-58806B8CA7A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1441F5-01E5-4C9F-84AF-2AFEC12E50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a7d36ec-b340-4167-aba9-3abbcb821160"/>
    <ds:schemaRef ds:uri="3b2d6672-7fa8-47b6-ae44-0cebf18b13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BBB53C9B-8CDF-4008-9DF9-FECE1489DD13}">
  <ds:schemaRefs>
    <ds:schemaRef ds:uri="http://schemas.microsoft.com/DataMashup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Sales</vt:lpstr>
      <vt:lpstr>Product</vt:lpstr>
      <vt:lpstr>Calendar</vt:lpstr>
      <vt:lpstr>Customer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Lee Hung Fan</dc:creator>
  <cp:keywords/>
  <dc:description/>
  <cp:lastModifiedBy>Fan</cp:lastModifiedBy>
  <cp:revision/>
  <dcterms:created xsi:type="dcterms:W3CDTF">2022-06-06T13:50:36Z</dcterms:created>
  <dcterms:modified xsi:type="dcterms:W3CDTF">2023-01-10T06:31:44Z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0x010100D24E2BAE3CB61846AA25F4D9EE57D7E5</vt:lpwstr>
  </property>
  <property fmtid="{D5CDD505-2E9C-101B-9397-08002B2CF9AE}" pid="3" name="_SourceUrl">
    <vt:lpwstr/>
  </property>
  <property fmtid="{D5CDD505-2E9C-101B-9397-08002B2CF9AE}" pid="4" name="_SharedFileIndex">
    <vt:lpwstr/>
  </property>
  <property fmtid="{D5CDD505-2E9C-101B-9397-08002B2CF9AE}" pid="5" name="ComplianceAsset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</Properties>
</file>